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2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4" r:id="rId2"/>
    <p:sldMasterId id="2147483804" r:id="rId3"/>
  </p:sldMasterIdLst>
  <p:notesMasterIdLst>
    <p:notesMasterId r:id="rId16"/>
  </p:notesMasterIdLst>
  <p:sldIdLst>
    <p:sldId id="256" r:id="rId4"/>
    <p:sldId id="257" r:id="rId5"/>
    <p:sldId id="270" r:id="rId6"/>
    <p:sldId id="259" r:id="rId7"/>
    <p:sldId id="260" r:id="rId8"/>
    <p:sldId id="271" r:id="rId9"/>
    <p:sldId id="273" r:id="rId10"/>
    <p:sldId id="274" r:id="rId11"/>
    <p:sldId id="275" r:id="rId12"/>
    <p:sldId id="276" r:id="rId13"/>
    <p:sldId id="272" r:id="rId14"/>
    <p:sldId id="269" r:id="rId1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75">
          <p15:clr>
            <a:srgbClr val="A4A3A4"/>
          </p15:clr>
        </p15:guide>
        <p15:guide id="2" pos="14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95" autoAdjust="0"/>
  </p:normalViewPr>
  <p:slideViewPr>
    <p:cSldViewPr snapToGrid="0">
      <p:cViewPr>
        <p:scale>
          <a:sx n="69" d="100"/>
          <a:sy n="69" d="100"/>
        </p:scale>
        <p:origin x="1416" y="48"/>
      </p:cViewPr>
      <p:guideLst>
        <p:guide orient="horz" pos="4175"/>
        <p:guide pos="146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ustomXml" Target="../customXml/item3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pPr>
              <a:defRPr/>
            </a:pPr>
            <a:fld id="{04415CEE-2420-4DDD-AC77-FEB3EFAF0CFF}" type="datetimeFigureOut">
              <a:rPr lang="en-US"/>
              <a:pPr>
                <a:defRPr/>
              </a:pPr>
              <a:t>11/16/2021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pPr>
              <a:defRPr/>
            </a:pPr>
            <a:fld id="{155989F9-E165-445B-8811-79FBFA9AB2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1AE704-A200-48F6-A142-F771E7D47D5F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5D4651-B61E-4E2B-91E6-2E5E1739779F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5D4651-B61E-4E2B-91E6-2E5E1739779F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5D4651-B61E-4E2B-91E6-2E5E1739779F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36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5D4651-B61E-4E2B-91E6-2E5E1739779F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002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5D4651-B61E-4E2B-91E6-2E5E1739779F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522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78F271-1D3B-4522-9EC1-1FE4D57B12B8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AD1FF47-C3FD-450B-B655-B722F7D44561}" type="datetimeFigureOut">
              <a:rPr lang="en-US"/>
              <a:pPr>
                <a:defRPr/>
              </a:pPr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B37193F-B655-47C6-BABE-2F2FF3AC61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D0E6F56-4FE2-486D-BD2B-50F6BB5F2E9C}" type="datetimeFigureOut">
              <a:rPr lang="en-US"/>
              <a:pPr>
                <a:defRPr/>
              </a:pPr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C757B00-3B81-4AFF-B89F-0CF0D0BAC6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7770A8-3785-4F48-8D21-7A243FC18C55}" type="datetimeFigureOut">
              <a:rPr lang="en-US"/>
              <a:pPr>
                <a:defRPr/>
              </a:pPr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64D56CF-C02E-4492-8197-D97411F282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E32EB149-4287-48D1-8FFD-58B9DB007BEA}" type="datetimeFigureOut">
              <a:rPr lang="en-US"/>
              <a:pPr>
                <a:defRPr/>
              </a:pPr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F7A07FF5-8178-4AAF-BE77-037A4663C7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C8F8B5B4-FD5A-4657-BD67-321DF2600CF9}" type="datetimeFigureOut">
              <a:rPr lang="en-US"/>
              <a:pPr>
                <a:defRPr/>
              </a:pPr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91FC91DA-F3A5-4BD6-9924-508AD3BE34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2F6C2DBC-9271-453A-BE2E-DC51A2932E4A}" type="datetimeFigureOut">
              <a:rPr lang="en-US"/>
              <a:pPr>
                <a:defRPr/>
              </a:pPr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086D0E93-1D00-44CC-9981-04DBAB344E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11D0FFAF-ECC9-499F-8931-999BD8FA9D94}" type="datetimeFigureOut">
              <a:rPr lang="en-US"/>
              <a:pPr>
                <a:defRPr/>
              </a:pPr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4AFF9A71-C503-4BF6-9081-640EE7129A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D3BD0424-5881-4F72-995D-BA16458EBC29}" type="datetimeFigureOut">
              <a:rPr lang="en-US"/>
              <a:pPr>
                <a:defRPr/>
              </a:pPr>
              <a:t>11/16/2021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3073B43C-8424-4797-A104-4F1E0AC997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499F2C96-794D-42B4-A506-BBBD8729A62F}" type="datetimeFigureOut">
              <a:rPr lang="en-US"/>
              <a:pPr>
                <a:defRPr/>
              </a:pPr>
              <a:t>11/16/2021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F993AEBF-76E7-4057-9444-7BBE5C97F8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B3736D73-0031-4341-9518-3CB86D417489}" type="datetimeFigureOut">
              <a:rPr lang="en-US"/>
              <a:pPr>
                <a:defRPr/>
              </a:pPr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27C76C15-DF05-4F65-A44E-383F047278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C556688-6133-4026-B892-FEBE13073DFD}" type="datetimeFigureOut">
              <a:rPr lang="en-US"/>
              <a:pPr>
                <a:defRPr/>
              </a:pPr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1ED489B-A03B-4691-83C5-D301C1D08E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B6637B8F-2304-435E-83B8-3754C4D05782}" type="datetimeFigureOut">
              <a:rPr lang="en-US"/>
              <a:pPr>
                <a:defRPr/>
              </a:pPr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29015B13-2BCE-470A-B90B-EA7E320659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8103A6DF-BD99-4567-AC55-78A2EBA20F98}" type="datetimeFigureOut">
              <a:rPr lang="en-US"/>
              <a:pPr>
                <a:defRPr/>
              </a:pPr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3EFB4E42-FB44-432B-B7C3-EE14827E47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45A88635-1D82-4173-B6D3-4F217D14AFEE}" type="datetimeFigureOut">
              <a:rPr lang="en-US"/>
              <a:pPr>
                <a:defRPr/>
              </a:pPr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F8036174-19F3-4DC6-AF57-CF8B5F0E81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ADD63187-87C8-418A-BCA2-C93311F189FC}" type="datetimeFigureOut">
              <a:rPr lang="en-US"/>
              <a:pPr>
                <a:defRPr/>
              </a:pPr>
              <a:t>11/16/2021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CAC5D946-A612-4962-BA5E-8A48DFE754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2CB86B4-8458-4226-BA7E-395C17555246}" type="datetimeFigureOut">
              <a:rPr lang="en-US"/>
              <a:pPr>
                <a:defRPr/>
              </a:pPr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4D154B7-1EAA-4E6C-9F84-5065CCB360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B57B1C-F1A8-4651-9DD1-F7517DD7E426}" type="datetimeFigureOut">
              <a:rPr lang="en-US"/>
              <a:pPr>
                <a:defRPr/>
              </a:pPr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C2AD493-49E6-4CDA-A202-B80FA820AE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E0474E7-F8F2-4ECF-B78B-AF5D44874938}" type="datetimeFigureOut">
              <a:rPr lang="en-US"/>
              <a:pPr>
                <a:defRPr/>
              </a:pPr>
              <a:t>11/16/2021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744B38-C9A3-448A-9916-220C3E8E0D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628C93-17E4-4E16-BF61-C9472D22C7EB}" type="datetimeFigureOut">
              <a:rPr lang="en-US"/>
              <a:pPr>
                <a:defRPr/>
              </a:pPr>
              <a:t>11/16/2021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0C3B368-F16F-4513-893C-F3A42B9064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6A970A5-5FEA-443C-B55C-150E7D11B1C5}" type="datetimeFigureOut">
              <a:rPr lang="en-US"/>
              <a:pPr>
                <a:defRPr/>
              </a:pPr>
              <a:t>11/16/2021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C1F6A55-0468-4126-9FF6-557BE7C67F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4C8EB4D-395B-463E-9271-3015714DADC2}" type="datetimeFigureOut">
              <a:rPr lang="en-US"/>
              <a:pPr>
                <a:defRPr/>
              </a:pPr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719572C-F956-4D81-9EF7-E256522F31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406D3EF-5D6D-4B9F-90C8-02694EC5F2B6}" type="datetimeFigureOut">
              <a:rPr lang="en-US"/>
              <a:pPr>
                <a:defRPr/>
              </a:pPr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4D5713A-6E6E-47EB-BD14-4AD33DEA33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jpeg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8"/>
          <p:cNvGrpSpPr>
            <a:grpSpLocks/>
          </p:cNvGrpSpPr>
          <p:nvPr userDrawn="1"/>
        </p:nvGrpSpPr>
        <p:grpSpPr bwMode="auto">
          <a:xfrm>
            <a:off x="0" y="475488"/>
            <a:ext cx="9144000" cy="6858000"/>
            <a:chOff x="-317" y="0"/>
            <a:chExt cx="9144317" cy="6858000"/>
          </a:xfrm>
        </p:grpSpPr>
        <p:pic>
          <p:nvPicPr>
            <p:cNvPr id="68624" name="Picture 776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r="6"/>
            <a:stretch>
              <a:fillRect/>
            </a:stretch>
          </p:blipFill>
          <p:spPr bwMode="auto">
            <a:xfrm>
              <a:off x="-317" y="0"/>
              <a:ext cx="9144317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290"/>
            <p:cNvGrpSpPr>
              <a:grpSpLocks/>
            </p:cNvGrpSpPr>
            <p:nvPr userDrawn="1"/>
          </p:nvGrpSpPr>
          <p:grpSpPr bwMode="auto">
            <a:xfrm>
              <a:off x="0" y="4763"/>
              <a:ext cx="9136063" cy="6848475"/>
              <a:chOff x="0" y="4763"/>
              <a:chExt cx="9136063" cy="6848475"/>
            </a:xfrm>
          </p:grpSpPr>
          <p:sp>
            <p:nvSpPr>
              <p:cNvPr id="1675" name="Freeform 180"/>
              <p:cNvSpPr/>
              <p:nvPr/>
            </p:nvSpPr>
            <p:spPr bwMode="auto">
              <a:xfrm>
                <a:off x="-317" y="428625"/>
                <a:ext cx="1028736" cy="123825"/>
              </a:xfrm>
              <a:custGeom>
                <a:avLst/>
                <a:gdLst>
                  <a:gd name="connsiteX0" fmla="*/ 1028700 w 1028700"/>
                  <a:gd name="connsiteY0" fmla="*/ 19050 h 123825"/>
                  <a:gd name="connsiteX1" fmla="*/ 942975 w 1028700"/>
                  <a:gd name="connsiteY1" fmla="*/ 9525 h 123825"/>
                  <a:gd name="connsiteX2" fmla="*/ 866775 w 1028700"/>
                  <a:gd name="connsiteY2" fmla="*/ 9525 h 123825"/>
                  <a:gd name="connsiteX3" fmla="*/ 752475 w 1028700"/>
                  <a:gd name="connsiteY3" fmla="*/ 0 h 123825"/>
                  <a:gd name="connsiteX4" fmla="*/ 552450 w 1028700"/>
                  <a:gd name="connsiteY4" fmla="*/ 66675 h 123825"/>
                  <a:gd name="connsiteX5" fmla="*/ 438150 w 1028700"/>
                  <a:gd name="connsiteY5" fmla="*/ 123825 h 123825"/>
                  <a:gd name="connsiteX6" fmla="*/ 304800 w 1028700"/>
                  <a:gd name="connsiteY6" fmla="*/ 95250 h 123825"/>
                  <a:gd name="connsiteX7" fmla="*/ 152400 w 1028700"/>
                  <a:gd name="connsiteY7" fmla="*/ 114300 h 123825"/>
                  <a:gd name="connsiteX8" fmla="*/ 0 w 1028700"/>
                  <a:gd name="connsiteY8" fmla="*/ 95250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28700" h="123825">
                    <a:moveTo>
                      <a:pt x="1028700" y="19050"/>
                    </a:moveTo>
                    <a:lnTo>
                      <a:pt x="942975" y="9525"/>
                    </a:lnTo>
                    <a:lnTo>
                      <a:pt x="866775" y="9525"/>
                    </a:lnTo>
                    <a:lnTo>
                      <a:pt x="752475" y="0"/>
                    </a:lnTo>
                    <a:lnTo>
                      <a:pt x="552450" y="66675"/>
                    </a:lnTo>
                    <a:lnTo>
                      <a:pt x="438150" y="123825"/>
                    </a:lnTo>
                    <a:lnTo>
                      <a:pt x="304800" y="95250"/>
                    </a:lnTo>
                    <a:lnTo>
                      <a:pt x="152400" y="114300"/>
                    </a:lnTo>
                    <a:lnTo>
                      <a:pt x="0" y="95250"/>
                    </a:lnTo>
                  </a:path>
                </a:pathLst>
              </a:custGeom>
              <a:ln w="158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" name="Group 287"/>
              <p:cNvGrpSpPr>
                <a:grpSpLocks/>
              </p:cNvGrpSpPr>
              <p:nvPr/>
            </p:nvGrpSpPr>
            <p:grpSpPr bwMode="auto">
              <a:xfrm>
                <a:off x="6588125" y="2819400"/>
                <a:ext cx="2547938" cy="1757363"/>
                <a:chOff x="6588125" y="2819400"/>
                <a:chExt cx="2547938" cy="1757363"/>
              </a:xfrm>
            </p:grpSpPr>
            <p:sp>
              <p:nvSpPr>
                <p:cNvPr id="1689" name="Freeform 177"/>
                <p:cNvSpPr/>
                <p:nvPr/>
              </p:nvSpPr>
              <p:spPr bwMode="auto">
                <a:xfrm>
                  <a:off x="7370702" y="2819400"/>
                  <a:ext cx="1765361" cy="407988"/>
                </a:xfrm>
                <a:custGeom>
                  <a:avLst/>
                  <a:gdLst>
                    <a:gd name="connsiteX0" fmla="*/ 0 w 1765005"/>
                    <a:gd name="connsiteY0" fmla="*/ 0 h 408291"/>
                    <a:gd name="connsiteX1" fmla="*/ 72302 w 1765005"/>
                    <a:gd name="connsiteY1" fmla="*/ 21266 h 408291"/>
                    <a:gd name="connsiteX2" fmla="*/ 127591 w 1765005"/>
                    <a:gd name="connsiteY2" fmla="*/ 12759 h 408291"/>
                    <a:gd name="connsiteX3" fmla="*/ 161615 w 1765005"/>
                    <a:gd name="connsiteY3" fmla="*/ 4253 h 408291"/>
                    <a:gd name="connsiteX4" fmla="*/ 204145 w 1765005"/>
                    <a:gd name="connsiteY4" fmla="*/ 8506 h 408291"/>
                    <a:gd name="connsiteX5" fmla="*/ 246676 w 1765005"/>
                    <a:gd name="connsiteY5" fmla="*/ 25519 h 408291"/>
                    <a:gd name="connsiteX6" fmla="*/ 323230 w 1765005"/>
                    <a:gd name="connsiteY6" fmla="*/ 89314 h 408291"/>
                    <a:gd name="connsiteX7" fmla="*/ 353001 w 1765005"/>
                    <a:gd name="connsiteY7" fmla="*/ 106326 h 408291"/>
                    <a:gd name="connsiteX8" fmla="*/ 399784 w 1765005"/>
                    <a:gd name="connsiteY8" fmla="*/ 123338 h 408291"/>
                    <a:gd name="connsiteX9" fmla="*/ 442315 w 1765005"/>
                    <a:gd name="connsiteY9" fmla="*/ 148856 h 408291"/>
                    <a:gd name="connsiteX10" fmla="*/ 548640 w 1765005"/>
                    <a:gd name="connsiteY10" fmla="*/ 170121 h 408291"/>
                    <a:gd name="connsiteX11" fmla="*/ 642207 w 1765005"/>
                    <a:gd name="connsiteY11" fmla="*/ 191386 h 408291"/>
                    <a:gd name="connsiteX12" fmla="*/ 744279 w 1765005"/>
                    <a:gd name="connsiteY12" fmla="*/ 204146 h 408291"/>
                    <a:gd name="connsiteX13" fmla="*/ 871870 w 1765005"/>
                    <a:gd name="connsiteY13" fmla="*/ 221158 h 408291"/>
                    <a:gd name="connsiteX14" fmla="*/ 956931 w 1765005"/>
                    <a:gd name="connsiteY14" fmla="*/ 238170 h 408291"/>
                    <a:gd name="connsiteX15" fmla="*/ 1037738 w 1765005"/>
                    <a:gd name="connsiteY15" fmla="*/ 229664 h 408291"/>
                    <a:gd name="connsiteX16" fmla="*/ 1182341 w 1765005"/>
                    <a:gd name="connsiteY16" fmla="*/ 272194 h 408291"/>
                    <a:gd name="connsiteX17" fmla="*/ 1382233 w 1765005"/>
                    <a:gd name="connsiteY17" fmla="*/ 314724 h 408291"/>
                    <a:gd name="connsiteX18" fmla="*/ 1552354 w 1765005"/>
                    <a:gd name="connsiteY18" fmla="*/ 344495 h 408291"/>
                    <a:gd name="connsiteX19" fmla="*/ 1765005 w 1765005"/>
                    <a:gd name="connsiteY19" fmla="*/ 408291 h 408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765005" h="408291">
                      <a:moveTo>
                        <a:pt x="0" y="0"/>
                      </a:moveTo>
                      <a:lnTo>
                        <a:pt x="72302" y="21266"/>
                      </a:lnTo>
                      <a:lnTo>
                        <a:pt x="127591" y="12759"/>
                      </a:lnTo>
                      <a:lnTo>
                        <a:pt x="161615" y="4253"/>
                      </a:lnTo>
                      <a:lnTo>
                        <a:pt x="204145" y="8506"/>
                      </a:lnTo>
                      <a:lnTo>
                        <a:pt x="246676" y="25519"/>
                      </a:lnTo>
                      <a:lnTo>
                        <a:pt x="323230" y="89314"/>
                      </a:lnTo>
                      <a:lnTo>
                        <a:pt x="353001" y="106326"/>
                      </a:lnTo>
                      <a:lnTo>
                        <a:pt x="399784" y="123338"/>
                      </a:lnTo>
                      <a:lnTo>
                        <a:pt x="442315" y="148856"/>
                      </a:lnTo>
                      <a:lnTo>
                        <a:pt x="548640" y="170121"/>
                      </a:lnTo>
                      <a:lnTo>
                        <a:pt x="642207" y="191386"/>
                      </a:lnTo>
                      <a:lnTo>
                        <a:pt x="744279" y="204146"/>
                      </a:lnTo>
                      <a:lnTo>
                        <a:pt x="871870" y="221158"/>
                      </a:lnTo>
                      <a:lnTo>
                        <a:pt x="956931" y="238170"/>
                      </a:lnTo>
                      <a:lnTo>
                        <a:pt x="1037738" y="229664"/>
                      </a:lnTo>
                      <a:lnTo>
                        <a:pt x="1182341" y="272194"/>
                      </a:lnTo>
                      <a:lnTo>
                        <a:pt x="1382233" y="314724"/>
                      </a:lnTo>
                      <a:lnTo>
                        <a:pt x="1552354" y="344495"/>
                      </a:lnTo>
                      <a:lnTo>
                        <a:pt x="1765005" y="408291"/>
                      </a:lnTo>
                    </a:path>
                  </a:pathLst>
                </a:custGeom>
                <a:ln w="158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90" name="Freeform 1689"/>
                <p:cNvSpPr/>
                <p:nvPr/>
              </p:nvSpPr>
              <p:spPr bwMode="auto">
                <a:xfrm>
                  <a:off x="6588037" y="3125788"/>
                  <a:ext cx="2160663" cy="1450975"/>
                </a:xfrm>
                <a:custGeom>
                  <a:avLst/>
                  <a:gdLst>
                    <a:gd name="connsiteX0" fmla="*/ 0 w 2160536"/>
                    <a:gd name="connsiteY0" fmla="*/ 1450281 h 1450281"/>
                    <a:gd name="connsiteX1" fmla="*/ 72301 w 2160536"/>
                    <a:gd name="connsiteY1" fmla="*/ 1407751 h 1450281"/>
                    <a:gd name="connsiteX2" fmla="*/ 127591 w 2160536"/>
                    <a:gd name="connsiteY2" fmla="*/ 1394992 h 1450281"/>
                    <a:gd name="connsiteX3" fmla="*/ 157362 w 2160536"/>
                    <a:gd name="connsiteY3" fmla="*/ 1377980 h 1450281"/>
                    <a:gd name="connsiteX4" fmla="*/ 195639 w 2160536"/>
                    <a:gd name="connsiteY4" fmla="*/ 1373727 h 1450281"/>
                    <a:gd name="connsiteX5" fmla="*/ 221157 w 2160536"/>
                    <a:gd name="connsiteY5" fmla="*/ 1360968 h 1450281"/>
                    <a:gd name="connsiteX6" fmla="*/ 259434 w 2160536"/>
                    <a:gd name="connsiteY6" fmla="*/ 1343955 h 1450281"/>
                    <a:gd name="connsiteX7" fmla="*/ 297712 w 2160536"/>
                    <a:gd name="connsiteY7" fmla="*/ 1309931 h 1450281"/>
                    <a:gd name="connsiteX8" fmla="*/ 323230 w 2160536"/>
                    <a:gd name="connsiteY8" fmla="*/ 1292919 h 1450281"/>
                    <a:gd name="connsiteX9" fmla="*/ 348748 w 2160536"/>
                    <a:gd name="connsiteY9" fmla="*/ 1267401 h 1450281"/>
                    <a:gd name="connsiteX10" fmla="*/ 382772 w 2160536"/>
                    <a:gd name="connsiteY10" fmla="*/ 1246136 h 1450281"/>
                    <a:gd name="connsiteX11" fmla="*/ 412543 w 2160536"/>
                    <a:gd name="connsiteY11" fmla="*/ 1216365 h 1450281"/>
                    <a:gd name="connsiteX12" fmla="*/ 442314 w 2160536"/>
                    <a:gd name="connsiteY12" fmla="*/ 1178088 h 1450281"/>
                    <a:gd name="connsiteX13" fmla="*/ 467833 w 2160536"/>
                    <a:gd name="connsiteY13" fmla="*/ 1144063 h 1450281"/>
                    <a:gd name="connsiteX14" fmla="*/ 489098 w 2160536"/>
                    <a:gd name="connsiteY14" fmla="*/ 1127051 h 1450281"/>
                    <a:gd name="connsiteX15" fmla="*/ 484845 w 2160536"/>
                    <a:gd name="connsiteY15" fmla="*/ 1084521 h 1450281"/>
                    <a:gd name="connsiteX16" fmla="*/ 506110 w 2160536"/>
                    <a:gd name="connsiteY16" fmla="*/ 1046244 h 1450281"/>
                    <a:gd name="connsiteX17" fmla="*/ 501857 w 2160536"/>
                    <a:gd name="connsiteY17" fmla="*/ 1016473 h 1450281"/>
                    <a:gd name="connsiteX18" fmla="*/ 523122 w 2160536"/>
                    <a:gd name="connsiteY18" fmla="*/ 1003714 h 1450281"/>
                    <a:gd name="connsiteX19" fmla="*/ 531628 w 2160536"/>
                    <a:gd name="connsiteY19" fmla="*/ 969689 h 1450281"/>
                    <a:gd name="connsiteX20" fmla="*/ 552893 w 2160536"/>
                    <a:gd name="connsiteY20" fmla="*/ 948424 h 1450281"/>
                    <a:gd name="connsiteX21" fmla="*/ 574158 w 2160536"/>
                    <a:gd name="connsiteY21" fmla="*/ 918653 h 1450281"/>
                    <a:gd name="connsiteX22" fmla="*/ 591170 w 2160536"/>
                    <a:gd name="connsiteY22" fmla="*/ 888882 h 1450281"/>
                    <a:gd name="connsiteX23" fmla="*/ 608182 w 2160536"/>
                    <a:gd name="connsiteY23" fmla="*/ 876123 h 1450281"/>
                    <a:gd name="connsiteX24" fmla="*/ 629447 w 2160536"/>
                    <a:gd name="connsiteY24" fmla="*/ 863364 h 1450281"/>
                    <a:gd name="connsiteX25" fmla="*/ 646460 w 2160536"/>
                    <a:gd name="connsiteY25" fmla="*/ 846352 h 1450281"/>
                    <a:gd name="connsiteX26" fmla="*/ 646460 w 2160536"/>
                    <a:gd name="connsiteY26" fmla="*/ 846352 h 1450281"/>
                    <a:gd name="connsiteX27" fmla="*/ 701749 w 2160536"/>
                    <a:gd name="connsiteY27" fmla="*/ 829340 h 1450281"/>
                    <a:gd name="connsiteX28" fmla="*/ 740026 w 2160536"/>
                    <a:gd name="connsiteY28" fmla="*/ 816581 h 1450281"/>
                    <a:gd name="connsiteX29" fmla="*/ 774050 w 2160536"/>
                    <a:gd name="connsiteY29" fmla="*/ 808075 h 1450281"/>
                    <a:gd name="connsiteX30" fmla="*/ 816580 w 2160536"/>
                    <a:gd name="connsiteY30" fmla="*/ 791062 h 1450281"/>
                    <a:gd name="connsiteX31" fmla="*/ 854858 w 2160536"/>
                    <a:gd name="connsiteY31" fmla="*/ 769797 h 1450281"/>
                    <a:gd name="connsiteX32" fmla="*/ 884629 w 2160536"/>
                    <a:gd name="connsiteY32" fmla="*/ 757038 h 1450281"/>
                    <a:gd name="connsiteX33" fmla="*/ 927159 w 2160536"/>
                    <a:gd name="connsiteY33" fmla="*/ 735773 h 1450281"/>
                    <a:gd name="connsiteX34" fmla="*/ 961183 w 2160536"/>
                    <a:gd name="connsiteY34" fmla="*/ 723014 h 1450281"/>
                    <a:gd name="connsiteX35" fmla="*/ 995207 w 2160536"/>
                    <a:gd name="connsiteY35" fmla="*/ 714508 h 1450281"/>
                    <a:gd name="connsiteX36" fmla="*/ 1050497 w 2160536"/>
                    <a:gd name="connsiteY36" fmla="*/ 718761 h 1450281"/>
                    <a:gd name="connsiteX37" fmla="*/ 1076015 w 2160536"/>
                    <a:gd name="connsiteY37" fmla="*/ 735773 h 1450281"/>
                    <a:gd name="connsiteX38" fmla="*/ 1093027 w 2160536"/>
                    <a:gd name="connsiteY38" fmla="*/ 727267 h 1450281"/>
                    <a:gd name="connsiteX39" fmla="*/ 1122798 w 2160536"/>
                    <a:gd name="connsiteY39" fmla="*/ 718761 h 1450281"/>
                    <a:gd name="connsiteX40" fmla="*/ 1144063 w 2160536"/>
                    <a:gd name="connsiteY40" fmla="*/ 710255 h 1450281"/>
                    <a:gd name="connsiteX41" fmla="*/ 1169581 w 2160536"/>
                    <a:gd name="connsiteY41" fmla="*/ 706002 h 1450281"/>
                    <a:gd name="connsiteX42" fmla="*/ 1203606 w 2160536"/>
                    <a:gd name="connsiteY42" fmla="*/ 667725 h 1450281"/>
                    <a:gd name="connsiteX43" fmla="*/ 1258895 w 2160536"/>
                    <a:gd name="connsiteY43" fmla="*/ 629448 h 1450281"/>
                    <a:gd name="connsiteX44" fmla="*/ 1280160 w 2160536"/>
                    <a:gd name="connsiteY44" fmla="*/ 569905 h 1450281"/>
                    <a:gd name="connsiteX45" fmla="*/ 1305678 w 2160536"/>
                    <a:gd name="connsiteY45" fmla="*/ 523122 h 1450281"/>
                    <a:gd name="connsiteX46" fmla="*/ 1369474 w 2160536"/>
                    <a:gd name="connsiteY46" fmla="*/ 501857 h 1450281"/>
                    <a:gd name="connsiteX47" fmla="*/ 1454534 w 2160536"/>
                    <a:gd name="connsiteY47" fmla="*/ 476339 h 1450281"/>
                    <a:gd name="connsiteX48" fmla="*/ 1514076 w 2160536"/>
                    <a:gd name="connsiteY48" fmla="*/ 459327 h 1450281"/>
                    <a:gd name="connsiteX49" fmla="*/ 1586378 w 2160536"/>
                    <a:gd name="connsiteY49" fmla="*/ 429555 h 1450281"/>
                    <a:gd name="connsiteX50" fmla="*/ 1620402 w 2160536"/>
                    <a:gd name="connsiteY50" fmla="*/ 416796 h 1450281"/>
                    <a:gd name="connsiteX51" fmla="*/ 1667185 w 2160536"/>
                    <a:gd name="connsiteY51" fmla="*/ 395531 h 1450281"/>
                    <a:gd name="connsiteX52" fmla="*/ 1696956 w 2160536"/>
                    <a:gd name="connsiteY52" fmla="*/ 378519 h 1450281"/>
                    <a:gd name="connsiteX53" fmla="*/ 1722474 w 2160536"/>
                    <a:gd name="connsiteY53" fmla="*/ 361507 h 1450281"/>
                    <a:gd name="connsiteX54" fmla="*/ 1803282 w 2160536"/>
                    <a:gd name="connsiteY54" fmla="*/ 276447 h 1450281"/>
                    <a:gd name="connsiteX55" fmla="*/ 1837306 w 2160536"/>
                    <a:gd name="connsiteY55" fmla="*/ 263688 h 1450281"/>
                    <a:gd name="connsiteX56" fmla="*/ 1871330 w 2160536"/>
                    <a:gd name="connsiteY56" fmla="*/ 246675 h 1450281"/>
                    <a:gd name="connsiteX57" fmla="*/ 1871330 w 2160536"/>
                    <a:gd name="connsiteY57" fmla="*/ 246675 h 1450281"/>
                    <a:gd name="connsiteX58" fmla="*/ 1926620 w 2160536"/>
                    <a:gd name="connsiteY58" fmla="*/ 216904 h 1450281"/>
                    <a:gd name="connsiteX59" fmla="*/ 1964897 w 2160536"/>
                    <a:gd name="connsiteY59" fmla="*/ 178627 h 1450281"/>
                    <a:gd name="connsiteX60" fmla="*/ 2007427 w 2160536"/>
                    <a:gd name="connsiteY60" fmla="*/ 157362 h 1450281"/>
                    <a:gd name="connsiteX61" fmla="*/ 2028692 w 2160536"/>
                    <a:gd name="connsiteY61" fmla="*/ 119085 h 1450281"/>
                    <a:gd name="connsiteX62" fmla="*/ 2054210 w 2160536"/>
                    <a:gd name="connsiteY62" fmla="*/ 89314 h 1450281"/>
                    <a:gd name="connsiteX63" fmla="*/ 2130765 w 2160536"/>
                    <a:gd name="connsiteY63" fmla="*/ 17012 h 1450281"/>
                    <a:gd name="connsiteX64" fmla="*/ 2160536 w 2160536"/>
                    <a:gd name="connsiteY64" fmla="*/ 0 h 1450281"/>
                    <a:gd name="connsiteX0" fmla="*/ 0 w 2160536"/>
                    <a:gd name="connsiteY0" fmla="*/ 1450281 h 1450281"/>
                    <a:gd name="connsiteX1" fmla="*/ 72301 w 2160536"/>
                    <a:gd name="connsiteY1" fmla="*/ 1407751 h 1450281"/>
                    <a:gd name="connsiteX2" fmla="*/ 127591 w 2160536"/>
                    <a:gd name="connsiteY2" fmla="*/ 1394992 h 1450281"/>
                    <a:gd name="connsiteX3" fmla="*/ 157362 w 2160536"/>
                    <a:gd name="connsiteY3" fmla="*/ 1377980 h 1450281"/>
                    <a:gd name="connsiteX4" fmla="*/ 195639 w 2160536"/>
                    <a:gd name="connsiteY4" fmla="*/ 1373727 h 1450281"/>
                    <a:gd name="connsiteX5" fmla="*/ 221157 w 2160536"/>
                    <a:gd name="connsiteY5" fmla="*/ 1360968 h 1450281"/>
                    <a:gd name="connsiteX6" fmla="*/ 259434 w 2160536"/>
                    <a:gd name="connsiteY6" fmla="*/ 1343955 h 1450281"/>
                    <a:gd name="connsiteX7" fmla="*/ 297712 w 2160536"/>
                    <a:gd name="connsiteY7" fmla="*/ 1309931 h 1450281"/>
                    <a:gd name="connsiteX8" fmla="*/ 323230 w 2160536"/>
                    <a:gd name="connsiteY8" fmla="*/ 1292919 h 1450281"/>
                    <a:gd name="connsiteX9" fmla="*/ 348748 w 2160536"/>
                    <a:gd name="connsiteY9" fmla="*/ 1267401 h 1450281"/>
                    <a:gd name="connsiteX10" fmla="*/ 382772 w 2160536"/>
                    <a:gd name="connsiteY10" fmla="*/ 1246136 h 1450281"/>
                    <a:gd name="connsiteX11" fmla="*/ 412543 w 2160536"/>
                    <a:gd name="connsiteY11" fmla="*/ 1216365 h 1450281"/>
                    <a:gd name="connsiteX12" fmla="*/ 442314 w 2160536"/>
                    <a:gd name="connsiteY12" fmla="*/ 1178088 h 1450281"/>
                    <a:gd name="connsiteX13" fmla="*/ 467833 w 2160536"/>
                    <a:gd name="connsiteY13" fmla="*/ 1144063 h 1450281"/>
                    <a:gd name="connsiteX14" fmla="*/ 489098 w 2160536"/>
                    <a:gd name="connsiteY14" fmla="*/ 1127051 h 1450281"/>
                    <a:gd name="connsiteX15" fmla="*/ 484845 w 2160536"/>
                    <a:gd name="connsiteY15" fmla="*/ 1084521 h 1450281"/>
                    <a:gd name="connsiteX16" fmla="*/ 506110 w 2160536"/>
                    <a:gd name="connsiteY16" fmla="*/ 1046244 h 1450281"/>
                    <a:gd name="connsiteX17" fmla="*/ 501857 w 2160536"/>
                    <a:gd name="connsiteY17" fmla="*/ 1016473 h 1450281"/>
                    <a:gd name="connsiteX18" fmla="*/ 523122 w 2160536"/>
                    <a:gd name="connsiteY18" fmla="*/ 1003714 h 1450281"/>
                    <a:gd name="connsiteX19" fmla="*/ 531628 w 2160536"/>
                    <a:gd name="connsiteY19" fmla="*/ 969689 h 1450281"/>
                    <a:gd name="connsiteX20" fmla="*/ 552893 w 2160536"/>
                    <a:gd name="connsiteY20" fmla="*/ 948424 h 1450281"/>
                    <a:gd name="connsiteX21" fmla="*/ 574158 w 2160536"/>
                    <a:gd name="connsiteY21" fmla="*/ 918653 h 1450281"/>
                    <a:gd name="connsiteX22" fmla="*/ 591170 w 2160536"/>
                    <a:gd name="connsiteY22" fmla="*/ 888882 h 1450281"/>
                    <a:gd name="connsiteX23" fmla="*/ 608182 w 2160536"/>
                    <a:gd name="connsiteY23" fmla="*/ 876123 h 1450281"/>
                    <a:gd name="connsiteX24" fmla="*/ 629447 w 2160536"/>
                    <a:gd name="connsiteY24" fmla="*/ 863364 h 1450281"/>
                    <a:gd name="connsiteX25" fmla="*/ 646460 w 2160536"/>
                    <a:gd name="connsiteY25" fmla="*/ 846352 h 1450281"/>
                    <a:gd name="connsiteX26" fmla="*/ 646460 w 2160536"/>
                    <a:gd name="connsiteY26" fmla="*/ 846352 h 1450281"/>
                    <a:gd name="connsiteX27" fmla="*/ 701749 w 2160536"/>
                    <a:gd name="connsiteY27" fmla="*/ 829340 h 1450281"/>
                    <a:gd name="connsiteX28" fmla="*/ 740026 w 2160536"/>
                    <a:gd name="connsiteY28" fmla="*/ 816581 h 1450281"/>
                    <a:gd name="connsiteX29" fmla="*/ 774050 w 2160536"/>
                    <a:gd name="connsiteY29" fmla="*/ 808075 h 1450281"/>
                    <a:gd name="connsiteX30" fmla="*/ 816580 w 2160536"/>
                    <a:gd name="connsiteY30" fmla="*/ 791062 h 1450281"/>
                    <a:gd name="connsiteX31" fmla="*/ 854858 w 2160536"/>
                    <a:gd name="connsiteY31" fmla="*/ 769797 h 1450281"/>
                    <a:gd name="connsiteX32" fmla="*/ 884629 w 2160536"/>
                    <a:gd name="connsiteY32" fmla="*/ 757038 h 1450281"/>
                    <a:gd name="connsiteX33" fmla="*/ 927159 w 2160536"/>
                    <a:gd name="connsiteY33" fmla="*/ 735773 h 1450281"/>
                    <a:gd name="connsiteX34" fmla="*/ 961183 w 2160536"/>
                    <a:gd name="connsiteY34" fmla="*/ 723014 h 1450281"/>
                    <a:gd name="connsiteX35" fmla="*/ 995207 w 2160536"/>
                    <a:gd name="connsiteY35" fmla="*/ 714508 h 1450281"/>
                    <a:gd name="connsiteX36" fmla="*/ 1050497 w 2160536"/>
                    <a:gd name="connsiteY36" fmla="*/ 718761 h 1450281"/>
                    <a:gd name="connsiteX37" fmla="*/ 1076015 w 2160536"/>
                    <a:gd name="connsiteY37" fmla="*/ 735773 h 1450281"/>
                    <a:gd name="connsiteX38" fmla="*/ 1093027 w 2160536"/>
                    <a:gd name="connsiteY38" fmla="*/ 727267 h 1450281"/>
                    <a:gd name="connsiteX39" fmla="*/ 1122798 w 2160536"/>
                    <a:gd name="connsiteY39" fmla="*/ 718761 h 1450281"/>
                    <a:gd name="connsiteX40" fmla="*/ 1144063 w 2160536"/>
                    <a:gd name="connsiteY40" fmla="*/ 710255 h 1450281"/>
                    <a:gd name="connsiteX41" fmla="*/ 1169581 w 2160536"/>
                    <a:gd name="connsiteY41" fmla="*/ 706002 h 1450281"/>
                    <a:gd name="connsiteX42" fmla="*/ 1203606 w 2160536"/>
                    <a:gd name="connsiteY42" fmla="*/ 667725 h 1450281"/>
                    <a:gd name="connsiteX43" fmla="*/ 1242226 w 2160536"/>
                    <a:gd name="connsiteY43" fmla="*/ 634211 h 1450281"/>
                    <a:gd name="connsiteX44" fmla="*/ 1280160 w 2160536"/>
                    <a:gd name="connsiteY44" fmla="*/ 569905 h 1450281"/>
                    <a:gd name="connsiteX45" fmla="*/ 1305678 w 2160536"/>
                    <a:gd name="connsiteY45" fmla="*/ 523122 h 1450281"/>
                    <a:gd name="connsiteX46" fmla="*/ 1369474 w 2160536"/>
                    <a:gd name="connsiteY46" fmla="*/ 501857 h 1450281"/>
                    <a:gd name="connsiteX47" fmla="*/ 1454534 w 2160536"/>
                    <a:gd name="connsiteY47" fmla="*/ 476339 h 1450281"/>
                    <a:gd name="connsiteX48" fmla="*/ 1514076 w 2160536"/>
                    <a:gd name="connsiteY48" fmla="*/ 459327 h 1450281"/>
                    <a:gd name="connsiteX49" fmla="*/ 1586378 w 2160536"/>
                    <a:gd name="connsiteY49" fmla="*/ 429555 h 1450281"/>
                    <a:gd name="connsiteX50" fmla="*/ 1620402 w 2160536"/>
                    <a:gd name="connsiteY50" fmla="*/ 416796 h 1450281"/>
                    <a:gd name="connsiteX51" fmla="*/ 1667185 w 2160536"/>
                    <a:gd name="connsiteY51" fmla="*/ 395531 h 1450281"/>
                    <a:gd name="connsiteX52" fmla="*/ 1696956 w 2160536"/>
                    <a:gd name="connsiteY52" fmla="*/ 378519 h 1450281"/>
                    <a:gd name="connsiteX53" fmla="*/ 1722474 w 2160536"/>
                    <a:gd name="connsiteY53" fmla="*/ 361507 h 1450281"/>
                    <a:gd name="connsiteX54" fmla="*/ 1803282 w 2160536"/>
                    <a:gd name="connsiteY54" fmla="*/ 276447 h 1450281"/>
                    <a:gd name="connsiteX55" fmla="*/ 1837306 w 2160536"/>
                    <a:gd name="connsiteY55" fmla="*/ 263688 h 1450281"/>
                    <a:gd name="connsiteX56" fmla="*/ 1871330 w 2160536"/>
                    <a:gd name="connsiteY56" fmla="*/ 246675 h 1450281"/>
                    <a:gd name="connsiteX57" fmla="*/ 1871330 w 2160536"/>
                    <a:gd name="connsiteY57" fmla="*/ 246675 h 1450281"/>
                    <a:gd name="connsiteX58" fmla="*/ 1926620 w 2160536"/>
                    <a:gd name="connsiteY58" fmla="*/ 216904 h 1450281"/>
                    <a:gd name="connsiteX59" fmla="*/ 1964897 w 2160536"/>
                    <a:gd name="connsiteY59" fmla="*/ 178627 h 1450281"/>
                    <a:gd name="connsiteX60" fmla="*/ 2007427 w 2160536"/>
                    <a:gd name="connsiteY60" fmla="*/ 157362 h 1450281"/>
                    <a:gd name="connsiteX61" fmla="*/ 2028692 w 2160536"/>
                    <a:gd name="connsiteY61" fmla="*/ 119085 h 1450281"/>
                    <a:gd name="connsiteX62" fmla="*/ 2054210 w 2160536"/>
                    <a:gd name="connsiteY62" fmla="*/ 89314 h 1450281"/>
                    <a:gd name="connsiteX63" fmla="*/ 2130765 w 2160536"/>
                    <a:gd name="connsiteY63" fmla="*/ 17012 h 1450281"/>
                    <a:gd name="connsiteX64" fmla="*/ 2160536 w 2160536"/>
                    <a:gd name="connsiteY64" fmla="*/ 0 h 1450281"/>
                    <a:gd name="connsiteX0" fmla="*/ 0 w 2160536"/>
                    <a:gd name="connsiteY0" fmla="*/ 1450281 h 1450281"/>
                    <a:gd name="connsiteX1" fmla="*/ 72301 w 2160536"/>
                    <a:gd name="connsiteY1" fmla="*/ 1407751 h 1450281"/>
                    <a:gd name="connsiteX2" fmla="*/ 127591 w 2160536"/>
                    <a:gd name="connsiteY2" fmla="*/ 1394992 h 1450281"/>
                    <a:gd name="connsiteX3" fmla="*/ 157362 w 2160536"/>
                    <a:gd name="connsiteY3" fmla="*/ 1377980 h 1450281"/>
                    <a:gd name="connsiteX4" fmla="*/ 195639 w 2160536"/>
                    <a:gd name="connsiteY4" fmla="*/ 1373727 h 1450281"/>
                    <a:gd name="connsiteX5" fmla="*/ 221157 w 2160536"/>
                    <a:gd name="connsiteY5" fmla="*/ 1360968 h 1450281"/>
                    <a:gd name="connsiteX6" fmla="*/ 259434 w 2160536"/>
                    <a:gd name="connsiteY6" fmla="*/ 1343955 h 1450281"/>
                    <a:gd name="connsiteX7" fmla="*/ 297712 w 2160536"/>
                    <a:gd name="connsiteY7" fmla="*/ 1309931 h 1450281"/>
                    <a:gd name="connsiteX8" fmla="*/ 323230 w 2160536"/>
                    <a:gd name="connsiteY8" fmla="*/ 1292919 h 1450281"/>
                    <a:gd name="connsiteX9" fmla="*/ 348748 w 2160536"/>
                    <a:gd name="connsiteY9" fmla="*/ 1267401 h 1450281"/>
                    <a:gd name="connsiteX10" fmla="*/ 382772 w 2160536"/>
                    <a:gd name="connsiteY10" fmla="*/ 1246136 h 1450281"/>
                    <a:gd name="connsiteX11" fmla="*/ 412543 w 2160536"/>
                    <a:gd name="connsiteY11" fmla="*/ 1216365 h 1450281"/>
                    <a:gd name="connsiteX12" fmla="*/ 442314 w 2160536"/>
                    <a:gd name="connsiteY12" fmla="*/ 1178088 h 1450281"/>
                    <a:gd name="connsiteX13" fmla="*/ 467833 w 2160536"/>
                    <a:gd name="connsiteY13" fmla="*/ 1144063 h 1450281"/>
                    <a:gd name="connsiteX14" fmla="*/ 489098 w 2160536"/>
                    <a:gd name="connsiteY14" fmla="*/ 1127051 h 1450281"/>
                    <a:gd name="connsiteX15" fmla="*/ 484845 w 2160536"/>
                    <a:gd name="connsiteY15" fmla="*/ 1084521 h 1450281"/>
                    <a:gd name="connsiteX16" fmla="*/ 506110 w 2160536"/>
                    <a:gd name="connsiteY16" fmla="*/ 1046244 h 1450281"/>
                    <a:gd name="connsiteX17" fmla="*/ 501857 w 2160536"/>
                    <a:gd name="connsiteY17" fmla="*/ 1016473 h 1450281"/>
                    <a:gd name="connsiteX18" fmla="*/ 523122 w 2160536"/>
                    <a:gd name="connsiteY18" fmla="*/ 1003714 h 1450281"/>
                    <a:gd name="connsiteX19" fmla="*/ 531628 w 2160536"/>
                    <a:gd name="connsiteY19" fmla="*/ 969689 h 1450281"/>
                    <a:gd name="connsiteX20" fmla="*/ 552893 w 2160536"/>
                    <a:gd name="connsiteY20" fmla="*/ 948424 h 1450281"/>
                    <a:gd name="connsiteX21" fmla="*/ 574158 w 2160536"/>
                    <a:gd name="connsiteY21" fmla="*/ 918653 h 1450281"/>
                    <a:gd name="connsiteX22" fmla="*/ 591170 w 2160536"/>
                    <a:gd name="connsiteY22" fmla="*/ 888882 h 1450281"/>
                    <a:gd name="connsiteX23" fmla="*/ 608182 w 2160536"/>
                    <a:gd name="connsiteY23" fmla="*/ 876123 h 1450281"/>
                    <a:gd name="connsiteX24" fmla="*/ 629447 w 2160536"/>
                    <a:gd name="connsiteY24" fmla="*/ 863364 h 1450281"/>
                    <a:gd name="connsiteX25" fmla="*/ 646460 w 2160536"/>
                    <a:gd name="connsiteY25" fmla="*/ 846352 h 1450281"/>
                    <a:gd name="connsiteX26" fmla="*/ 646460 w 2160536"/>
                    <a:gd name="connsiteY26" fmla="*/ 846352 h 1450281"/>
                    <a:gd name="connsiteX27" fmla="*/ 701749 w 2160536"/>
                    <a:gd name="connsiteY27" fmla="*/ 829340 h 1450281"/>
                    <a:gd name="connsiteX28" fmla="*/ 740026 w 2160536"/>
                    <a:gd name="connsiteY28" fmla="*/ 816581 h 1450281"/>
                    <a:gd name="connsiteX29" fmla="*/ 774050 w 2160536"/>
                    <a:gd name="connsiteY29" fmla="*/ 808075 h 1450281"/>
                    <a:gd name="connsiteX30" fmla="*/ 816580 w 2160536"/>
                    <a:gd name="connsiteY30" fmla="*/ 791062 h 1450281"/>
                    <a:gd name="connsiteX31" fmla="*/ 854858 w 2160536"/>
                    <a:gd name="connsiteY31" fmla="*/ 769797 h 1450281"/>
                    <a:gd name="connsiteX32" fmla="*/ 884629 w 2160536"/>
                    <a:gd name="connsiteY32" fmla="*/ 757038 h 1450281"/>
                    <a:gd name="connsiteX33" fmla="*/ 927159 w 2160536"/>
                    <a:gd name="connsiteY33" fmla="*/ 735773 h 1450281"/>
                    <a:gd name="connsiteX34" fmla="*/ 961183 w 2160536"/>
                    <a:gd name="connsiteY34" fmla="*/ 723014 h 1450281"/>
                    <a:gd name="connsiteX35" fmla="*/ 995207 w 2160536"/>
                    <a:gd name="connsiteY35" fmla="*/ 714508 h 1450281"/>
                    <a:gd name="connsiteX36" fmla="*/ 1050497 w 2160536"/>
                    <a:gd name="connsiteY36" fmla="*/ 718761 h 1450281"/>
                    <a:gd name="connsiteX37" fmla="*/ 1076015 w 2160536"/>
                    <a:gd name="connsiteY37" fmla="*/ 735773 h 1450281"/>
                    <a:gd name="connsiteX38" fmla="*/ 1093027 w 2160536"/>
                    <a:gd name="connsiteY38" fmla="*/ 727267 h 1450281"/>
                    <a:gd name="connsiteX39" fmla="*/ 1122798 w 2160536"/>
                    <a:gd name="connsiteY39" fmla="*/ 718761 h 1450281"/>
                    <a:gd name="connsiteX40" fmla="*/ 1144063 w 2160536"/>
                    <a:gd name="connsiteY40" fmla="*/ 710255 h 1450281"/>
                    <a:gd name="connsiteX41" fmla="*/ 1169581 w 2160536"/>
                    <a:gd name="connsiteY41" fmla="*/ 706002 h 1450281"/>
                    <a:gd name="connsiteX42" fmla="*/ 1203606 w 2160536"/>
                    <a:gd name="connsiteY42" fmla="*/ 667725 h 1450281"/>
                    <a:gd name="connsiteX43" fmla="*/ 1242226 w 2160536"/>
                    <a:gd name="connsiteY43" fmla="*/ 634211 h 1450281"/>
                    <a:gd name="connsiteX44" fmla="*/ 1282541 w 2160536"/>
                    <a:gd name="connsiteY44" fmla="*/ 560380 h 1450281"/>
                    <a:gd name="connsiteX45" fmla="*/ 1305678 w 2160536"/>
                    <a:gd name="connsiteY45" fmla="*/ 523122 h 1450281"/>
                    <a:gd name="connsiteX46" fmla="*/ 1369474 w 2160536"/>
                    <a:gd name="connsiteY46" fmla="*/ 501857 h 1450281"/>
                    <a:gd name="connsiteX47" fmla="*/ 1454534 w 2160536"/>
                    <a:gd name="connsiteY47" fmla="*/ 476339 h 1450281"/>
                    <a:gd name="connsiteX48" fmla="*/ 1514076 w 2160536"/>
                    <a:gd name="connsiteY48" fmla="*/ 459327 h 1450281"/>
                    <a:gd name="connsiteX49" fmla="*/ 1586378 w 2160536"/>
                    <a:gd name="connsiteY49" fmla="*/ 429555 h 1450281"/>
                    <a:gd name="connsiteX50" fmla="*/ 1620402 w 2160536"/>
                    <a:gd name="connsiteY50" fmla="*/ 416796 h 1450281"/>
                    <a:gd name="connsiteX51" fmla="*/ 1667185 w 2160536"/>
                    <a:gd name="connsiteY51" fmla="*/ 395531 h 1450281"/>
                    <a:gd name="connsiteX52" fmla="*/ 1696956 w 2160536"/>
                    <a:gd name="connsiteY52" fmla="*/ 378519 h 1450281"/>
                    <a:gd name="connsiteX53" fmla="*/ 1722474 w 2160536"/>
                    <a:gd name="connsiteY53" fmla="*/ 361507 h 1450281"/>
                    <a:gd name="connsiteX54" fmla="*/ 1803282 w 2160536"/>
                    <a:gd name="connsiteY54" fmla="*/ 276447 h 1450281"/>
                    <a:gd name="connsiteX55" fmla="*/ 1837306 w 2160536"/>
                    <a:gd name="connsiteY55" fmla="*/ 263688 h 1450281"/>
                    <a:gd name="connsiteX56" fmla="*/ 1871330 w 2160536"/>
                    <a:gd name="connsiteY56" fmla="*/ 246675 h 1450281"/>
                    <a:gd name="connsiteX57" fmla="*/ 1871330 w 2160536"/>
                    <a:gd name="connsiteY57" fmla="*/ 246675 h 1450281"/>
                    <a:gd name="connsiteX58" fmla="*/ 1926620 w 2160536"/>
                    <a:gd name="connsiteY58" fmla="*/ 216904 h 1450281"/>
                    <a:gd name="connsiteX59" fmla="*/ 1964897 w 2160536"/>
                    <a:gd name="connsiteY59" fmla="*/ 178627 h 1450281"/>
                    <a:gd name="connsiteX60" fmla="*/ 2007427 w 2160536"/>
                    <a:gd name="connsiteY60" fmla="*/ 157362 h 1450281"/>
                    <a:gd name="connsiteX61" fmla="*/ 2028692 w 2160536"/>
                    <a:gd name="connsiteY61" fmla="*/ 119085 h 1450281"/>
                    <a:gd name="connsiteX62" fmla="*/ 2054210 w 2160536"/>
                    <a:gd name="connsiteY62" fmla="*/ 89314 h 1450281"/>
                    <a:gd name="connsiteX63" fmla="*/ 2130765 w 2160536"/>
                    <a:gd name="connsiteY63" fmla="*/ 17012 h 1450281"/>
                    <a:gd name="connsiteX64" fmla="*/ 2160536 w 2160536"/>
                    <a:gd name="connsiteY64" fmla="*/ 0 h 1450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</a:cxnLst>
                  <a:rect l="l" t="t" r="r" b="b"/>
                  <a:pathLst>
                    <a:path w="2160536" h="1450281">
                      <a:moveTo>
                        <a:pt x="0" y="1450281"/>
                      </a:moveTo>
                      <a:lnTo>
                        <a:pt x="72301" y="1407751"/>
                      </a:lnTo>
                      <a:lnTo>
                        <a:pt x="127591" y="1394992"/>
                      </a:lnTo>
                      <a:lnTo>
                        <a:pt x="157362" y="1377980"/>
                      </a:lnTo>
                      <a:lnTo>
                        <a:pt x="195639" y="1373727"/>
                      </a:lnTo>
                      <a:lnTo>
                        <a:pt x="221157" y="1360968"/>
                      </a:lnTo>
                      <a:lnTo>
                        <a:pt x="259434" y="1343955"/>
                      </a:lnTo>
                      <a:lnTo>
                        <a:pt x="297712" y="1309931"/>
                      </a:lnTo>
                      <a:lnTo>
                        <a:pt x="323230" y="1292919"/>
                      </a:lnTo>
                      <a:lnTo>
                        <a:pt x="348748" y="1267401"/>
                      </a:lnTo>
                      <a:lnTo>
                        <a:pt x="382772" y="1246136"/>
                      </a:lnTo>
                      <a:lnTo>
                        <a:pt x="412543" y="1216365"/>
                      </a:lnTo>
                      <a:lnTo>
                        <a:pt x="442314" y="1178088"/>
                      </a:lnTo>
                      <a:lnTo>
                        <a:pt x="467833" y="1144063"/>
                      </a:lnTo>
                      <a:lnTo>
                        <a:pt x="489098" y="1127051"/>
                      </a:lnTo>
                      <a:lnTo>
                        <a:pt x="484845" y="1084521"/>
                      </a:lnTo>
                      <a:lnTo>
                        <a:pt x="506110" y="1046244"/>
                      </a:lnTo>
                      <a:lnTo>
                        <a:pt x="501857" y="1016473"/>
                      </a:lnTo>
                      <a:lnTo>
                        <a:pt x="523122" y="1003714"/>
                      </a:lnTo>
                      <a:lnTo>
                        <a:pt x="531628" y="969689"/>
                      </a:lnTo>
                      <a:lnTo>
                        <a:pt x="552893" y="948424"/>
                      </a:lnTo>
                      <a:lnTo>
                        <a:pt x="574158" y="918653"/>
                      </a:lnTo>
                      <a:lnTo>
                        <a:pt x="591170" y="888882"/>
                      </a:lnTo>
                      <a:lnTo>
                        <a:pt x="608182" y="876123"/>
                      </a:lnTo>
                      <a:lnTo>
                        <a:pt x="629447" y="863364"/>
                      </a:lnTo>
                      <a:lnTo>
                        <a:pt x="646460" y="846352"/>
                      </a:lnTo>
                      <a:lnTo>
                        <a:pt x="646460" y="846352"/>
                      </a:lnTo>
                      <a:lnTo>
                        <a:pt x="701749" y="829340"/>
                      </a:lnTo>
                      <a:lnTo>
                        <a:pt x="740026" y="816581"/>
                      </a:lnTo>
                      <a:lnTo>
                        <a:pt x="774050" y="808075"/>
                      </a:lnTo>
                      <a:lnTo>
                        <a:pt x="816580" y="791062"/>
                      </a:lnTo>
                      <a:lnTo>
                        <a:pt x="854858" y="769797"/>
                      </a:lnTo>
                      <a:lnTo>
                        <a:pt x="884629" y="757038"/>
                      </a:lnTo>
                      <a:lnTo>
                        <a:pt x="927159" y="735773"/>
                      </a:lnTo>
                      <a:lnTo>
                        <a:pt x="961183" y="723014"/>
                      </a:lnTo>
                      <a:lnTo>
                        <a:pt x="995207" y="714508"/>
                      </a:lnTo>
                      <a:lnTo>
                        <a:pt x="1050497" y="718761"/>
                      </a:lnTo>
                      <a:lnTo>
                        <a:pt x="1076015" y="735773"/>
                      </a:lnTo>
                      <a:lnTo>
                        <a:pt x="1093027" y="727267"/>
                      </a:lnTo>
                      <a:lnTo>
                        <a:pt x="1122798" y="718761"/>
                      </a:lnTo>
                      <a:lnTo>
                        <a:pt x="1144063" y="710255"/>
                      </a:lnTo>
                      <a:lnTo>
                        <a:pt x="1169581" y="706002"/>
                      </a:lnTo>
                      <a:lnTo>
                        <a:pt x="1203606" y="667725"/>
                      </a:lnTo>
                      <a:lnTo>
                        <a:pt x="1242226" y="634211"/>
                      </a:lnTo>
                      <a:lnTo>
                        <a:pt x="1282541" y="560380"/>
                      </a:lnTo>
                      <a:lnTo>
                        <a:pt x="1305678" y="523122"/>
                      </a:lnTo>
                      <a:lnTo>
                        <a:pt x="1369474" y="501857"/>
                      </a:lnTo>
                      <a:lnTo>
                        <a:pt x="1454534" y="476339"/>
                      </a:lnTo>
                      <a:lnTo>
                        <a:pt x="1514076" y="459327"/>
                      </a:lnTo>
                      <a:lnTo>
                        <a:pt x="1586378" y="429555"/>
                      </a:lnTo>
                      <a:lnTo>
                        <a:pt x="1620402" y="416796"/>
                      </a:lnTo>
                      <a:lnTo>
                        <a:pt x="1667185" y="395531"/>
                      </a:lnTo>
                      <a:lnTo>
                        <a:pt x="1696956" y="378519"/>
                      </a:lnTo>
                      <a:lnTo>
                        <a:pt x="1722474" y="361507"/>
                      </a:lnTo>
                      <a:lnTo>
                        <a:pt x="1803282" y="276447"/>
                      </a:lnTo>
                      <a:lnTo>
                        <a:pt x="1837306" y="263688"/>
                      </a:lnTo>
                      <a:lnTo>
                        <a:pt x="1871330" y="246675"/>
                      </a:lnTo>
                      <a:lnTo>
                        <a:pt x="1871330" y="246675"/>
                      </a:lnTo>
                      <a:lnTo>
                        <a:pt x="1926620" y="216904"/>
                      </a:lnTo>
                      <a:lnTo>
                        <a:pt x="1964897" y="178627"/>
                      </a:lnTo>
                      <a:lnTo>
                        <a:pt x="2007427" y="157362"/>
                      </a:lnTo>
                      <a:lnTo>
                        <a:pt x="2028692" y="119085"/>
                      </a:lnTo>
                      <a:lnTo>
                        <a:pt x="2054210" y="89314"/>
                      </a:lnTo>
                      <a:lnTo>
                        <a:pt x="2130765" y="17012"/>
                      </a:lnTo>
                      <a:lnTo>
                        <a:pt x="2160536" y="0"/>
                      </a:lnTo>
                    </a:path>
                  </a:pathLst>
                </a:custGeom>
                <a:ln w="158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677" name="Freeform 486"/>
              <p:cNvSpPr/>
              <p:nvPr/>
            </p:nvSpPr>
            <p:spPr bwMode="auto">
              <a:xfrm>
                <a:off x="5716469" y="4763"/>
                <a:ext cx="152405" cy="803275"/>
              </a:xfrm>
              <a:custGeom>
                <a:avLst/>
                <a:gdLst>
                  <a:gd name="connsiteX0" fmla="*/ 106326 w 153109"/>
                  <a:gd name="connsiteY0" fmla="*/ 0 h 803821"/>
                  <a:gd name="connsiteX1" fmla="*/ 89314 w 153109"/>
                  <a:gd name="connsiteY1" fmla="*/ 59542 h 803821"/>
                  <a:gd name="connsiteX2" fmla="*/ 89314 w 153109"/>
                  <a:gd name="connsiteY2" fmla="*/ 59542 h 803821"/>
                  <a:gd name="connsiteX3" fmla="*/ 25518 w 153109"/>
                  <a:gd name="connsiteY3" fmla="*/ 97820 h 803821"/>
                  <a:gd name="connsiteX4" fmla="*/ 8506 w 153109"/>
                  <a:gd name="connsiteY4" fmla="*/ 144603 h 803821"/>
                  <a:gd name="connsiteX5" fmla="*/ 0 w 153109"/>
                  <a:gd name="connsiteY5" fmla="*/ 199892 h 803821"/>
                  <a:gd name="connsiteX6" fmla="*/ 8506 w 153109"/>
                  <a:gd name="connsiteY6" fmla="*/ 263687 h 803821"/>
                  <a:gd name="connsiteX7" fmla="*/ 38277 w 153109"/>
                  <a:gd name="connsiteY7" fmla="*/ 323230 h 803821"/>
                  <a:gd name="connsiteX8" fmla="*/ 68049 w 153109"/>
                  <a:gd name="connsiteY8" fmla="*/ 382772 h 803821"/>
                  <a:gd name="connsiteX9" fmla="*/ 76555 w 153109"/>
                  <a:gd name="connsiteY9" fmla="*/ 433808 h 803821"/>
                  <a:gd name="connsiteX10" fmla="*/ 72302 w 153109"/>
                  <a:gd name="connsiteY10" fmla="*/ 463580 h 803821"/>
                  <a:gd name="connsiteX11" fmla="*/ 102073 w 153109"/>
                  <a:gd name="connsiteY11" fmla="*/ 501857 h 803821"/>
                  <a:gd name="connsiteX12" fmla="*/ 114832 w 153109"/>
                  <a:gd name="connsiteY12" fmla="*/ 531628 h 803821"/>
                  <a:gd name="connsiteX13" fmla="*/ 114832 w 153109"/>
                  <a:gd name="connsiteY13" fmla="*/ 574158 h 803821"/>
                  <a:gd name="connsiteX14" fmla="*/ 114832 w 153109"/>
                  <a:gd name="connsiteY14" fmla="*/ 599676 h 803821"/>
                  <a:gd name="connsiteX15" fmla="*/ 123338 w 153109"/>
                  <a:gd name="connsiteY15" fmla="*/ 642207 h 803821"/>
                  <a:gd name="connsiteX16" fmla="*/ 127591 w 153109"/>
                  <a:gd name="connsiteY16" fmla="*/ 676231 h 803821"/>
                  <a:gd name="connsiteX17" fmla="*/ 119085 w 153109"/>
                  <a:gd name="connsiteY17" fmla="*/ 706002 h 803821"/>
                  <a:gd name="connsiteX18" fmla="*/ 127591 w 153109"/>
                  <a:gd name="connsiteY18" fmla="*/ 740026 h 803821"/>
                  <a:gd name="connsiteX19" fmla="*/ 144603 w 153109"/>
                  <a:gd name="connsiteY19" fmla="*/ 769797 h 803821"/>
                  <a:gd name="connsiteX20" fmla="*/ 153109 w 153109"/>
                  <a:gd name="connsiteY20" fmla="*/ 803821 h 803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3109" h="803821">
                    <a:moveTo>
                      <a:pt x="106326" y="0"/>
                    </a:moveTo>
                    <a:lnTo>
                      <a:pt x="89314" y="59542"/>
                    </a:lnTo>
                    <a:lnTo>
                      <a:pt x="89314" y="59542"/>
                    </a:lnTo>
                    <a:lnTo>
                      <a:pt x="25518" y="97820"/>
                    </a:lnTo>
                    <a:lnTo>
                      <a:pt x="8506" y="144603"/>
                    </a:lnTo>
                    <a:lnTo>
                      <a:pt x="0" y="199892"/>
                    </a:lnTo>
                    <a:lnTo>
                      <a:pt x="8506" y="263687"/>
                    </a:lnTo>
                    <a:lnTo>
                      <a:pt x="38277" y="323230"/>
                    </a:lnTo>
                    <a:lnTo>
                      <a:pt x="68049" y="382772"/>
                    </a:lnTo>
                    <a:lnTo>
                      <a:pt x="76555" y="433808"/>
                    </a:lnTo>
                    <a:lnTo>
                      <a:pt x="72302" y="463580"/>
                    </a:lnTo>
                    <a:lnTo>
                      <a:pt x="102073" y="501857"/>
                    </a:lnTo>
                    <a:lnTo>
                      <a:pt x="114832" y="531628"/>
                    </a:lnTo>
                    <a:lnTo>
                      <a:pt x="114832" y="574158"/>
                    </a:lnTo>
                    <a:lnTo>
                      <a:pt x="114832" y="599676"/>
                    </a:lnTo>
                    <a:lnTo>
                      <a:pt x="123338" y="642207"/>
                    </a:lnTo>
                    <a:lnTo>
                      <a:pt x="127591" y="676231"/>
                    </a:lnTo>
                    <a:lnTo>
                      <a:pt x="119085" y="706002"/>
                    </a:lnTo>
                    <a:lnTo>
                      <a:pt x="127591" y="740026"/>
                    </a:lnTo>
                    <a:lnTo>
                      <a:pt x="144603" y="769797"/>
                    </a:lnTo>
                    <a:lnTo>
                      <a:pt x="153109" y="803821"/>
                    </a:lnTo>
                  </a:path>
                </a:pathLst>
              </a:custGeom>
              <a:ln w="158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5" name="Group 288"/>
              <p:cNvGrpSpPr>
                <a:grpSpLocks/>
              </p:cNvGrpSpPr>
              <p:nvPr/>
            </p:nvGrpSpPr>
            <p:grpSpPr bwMode="auto">
              <a:xfrm>
                <a:off x="871538" y="455613"/>
                <a:ext cx="2859087" cy="4292600"/>
                <a:chOff x="871538" y="455613"/>
                <a:chExt cx="2859087" cy="4292600"/>
              </a:xfrm>
            </p:grpSpPr>
            <p:sp>
              <p:nvSpPr>
                <p:cNvPr id="1686" name="Freeform 1685"/>
                <p:cNvSpPr/>
                <p:nvPr/>
              </p:nvSpPr>
              <p:spPr bwMode="auto">
                <a:xfrm>
                  <a:off x="956979" y="1890713"/>
                  <a:ext cx="2167012" cy="2857500"/>
                </a:xfrm>
                <a:custGeom>
                  <a:avLst/>
                  <a:gdLst>
                    <a:gd name="connsiteX0" fmla="*/ 504825 w 2166937"/>
                    <a:gd name="connsiteY0" fmla="*/ 0 h 2857500"/>
                    <a:gd name="connsiteX1" fmla="*/ 428625 w 2166937"/>
                    <a:gd name="connsiteY1" fmla="*/ 28575 h 2857500"/>
                    <a:gd name="connsiteX2" fmla="*/ 381000 w 2166937"/>
                    <a:gd name="connsiteY2" fmla="*/ 57150 h 2857500"/>
                    <a:gd name="connsiteX3" fmla="*/ 342900 w 2166937"/>
                    <a:gd name="connsiteY3" fmla="*/ 66675 h 2857500"/>
                    <a:gd name="connsiteX4" fmla="*/ 285750 w 2166937"/>
                    <a:gd name="connsiteY4" fmla="*/ 80962 h 2857500"/>
                    <a:gd name="connsiteX5" fmla="*/ 247650 w 2166937"/>
                    <a:gd name="connsiteY5" fmla="*/ 147637 h 2857500"/>
                    <a:gd name="connsiteX6" fmla="*/ 166687 w 2166937"/>
                    <a:gd name="connsiteY6" fmla="*/ 257175 h 2857500"/>
                    <a:gd name="connsiteX7" fmla="*/ 104775 w 2166937"/>
                    <a:gd name="connsiteY7" fmla="*/ 347662 h 2857500"/>
                    <a:gd name="connsiteX8" fmla="*/ 47625 w 2166937"/>
                    <a:gd name="connsiteY8" fmla="*/ 390525 h 2857500"/>
                    <a:gd name="connsiteX9" fmla="*/ 0 w 2166937"/>
                    <a:gd name="connsiteY9" fmla="*/ 509587 h 2857500"/>
                    <a:gd name="connsiteX10" fmla="*/ 19050 w 2166937"/>
                    <a:gd name="connsiteY10" fmla="*/ 657225 h 2857500"/>
                    <a:gd name="connsiteX11" fmla="*/ 4762 w 2166937"/>
                    <a:gd name="connsiteY11" fmla="*/ 723900 h 2857500"/>
                    <a:gd name="connsiteX12" fmla="*/ 9525 w 2166937"/>
                    <a:gd name="connsiteY12" fmla="*/ 771525 h 2857500"/>
                    <a:gd name="connsiteX13" fmla="*/ 19050 w 2166937"/>
                    <a:gd name="connsiteY13" fmla="*/ 828675 h 2857500"/>
                    <a:gd name="connsiteX14" fmla="*/ 28575 w 2166937"/>
                    <a:gd name="connsiteY14" fmla="*/ 857250 h 2857500"/>
                    <a:gd name="connsiteX15" fmla="*/ 66675 w 2166937"/>
                    <a:gd name="connsiteY15" fmla="*/ 885825 h 2857500"/>
                    <a:gd name="connsiteX16" fmla="*/ 71437 w 2166937"/>
                    <a:gd name="connsiteY16" fmla="*/ 904875 h 2857500"/>
                    <a:gd name="connsiteX17" fmla="*/ 52387 w 2166937"/>
                    <a:gd name="connsiteY17" fmla="*/ 957262 h 2857500"/>
                    <a:gd name="connsiteX18" fmla="*/ 66675 w 2166937"/>
                    <a:gd name="connsiteY18" fmla="*/ 981075 h 2857500"/>
                    <a:gd name="connsiteX19" fmla="*/ 95250 w 2166937"/>
                    <a:gd name="connsiteY19" fmla="*/ 1042987 h 2857500"/>
                    <a:gd name="connsiteX20" fmla="*/ 85725 w 2166937"/>
                    <a:gd name="connsiteY20" fmla="*/ 1066800 h 2857500"/>
                    <a:gd name="connsiteX21" fmla="*/ 76200 w 2166937"/>
                    <a:gd name="connsiteY21" fmla="*/ 1081087 h 2857500"/>
                    <a:gd name="connsiteX22" fmla="*/ 76200 w 2166937"/>
                    <a:gd name="connsiteY22" fmla="*/ 1123950 h 2857500"/>
                    <a:gd name="connsiteX23" fmla="*/ 33337 w 2166937"/>
                    <a:gd name="connsiteY23" fmla="*/ 1262062 h 2857500"/>
                    <a:gd name="connsiteX24" fmla="*/ 47625 w 2166937"/>
                    <a:gd name="connsiteY24" fmla="*/ 1300162 h 2857500"/>
                    <a:gd name="connsiteX25" fmla="*/ 66675 w 2166937"/>
                    <a:gd name="connsiteY25" fmla="*/ 1400175 h 2857500"/>
                    <a:gd name="connsiteX26" fmla="*/ 76200 w 2166937"/>
                    <a:gd name="connsiteY26" fmla="*/ 1504950 h 2857500"/>
                    <a:gd name="connsiteX27" fmla="*/ 109537 w 2166937"/>
                    <a:gd name="connsiteY27" fmla="*/ 1557337 h 2857500"/>
                    <a:gd name="connsiteX28" fmla="*/ 133350 w 2166937"/>
                    <a:gd name="connsiteY28" fmla="*/ 1619250 h 2857500"/>
                    <a:gd name="connsiteX29" fmla="*/ 195262 w 2166937"/>
                    <a:gd name="connsiteY29" fmla="*/ 1700212 h 2857500"/>
                    <a:gd name="connsiteX30" fmla="*/ 223837 w 2166937"/>
                    <a:gd name="connsiteY30" fmla="*/ 1762125 h 2857500"/>
                    <a:gd name="connsiteX31" fmla="*/ 271462 w 2166937"/>
                    <a:gd name="connsiteY31" fmla="*/ 1804987 h 2857500"/>
                    <a:gd name="connsiteX32" fmla="*/ 328612 w 2166937"/>
                    <a:gd name="connsiteY32" fmla="*/ 1824037 h 2857500"/>
                    <a:gd name="connsiteX33" fmla="*/ 376237 w 2166937"/>
                    <a:gd name="connsiteY33" fmla="*/ 1862137 h 2857500"/>
                    <a:gd name="connsiteX34" fmla="*/ 409575 w 2166937"/>
                    <a:gd name="connsiteY34" fmla="*/ 1914525 h 2857500"/>
                    <a:gd name="connsiteX35" fmla="*/ 438150 w 2166937"/>
                    <a:gd name="connsiteY35" fmla="*/ 2000250 h 2857500"/>
                    <a:gd name="connsiteX36" fmla="*/ 481012 w 2166937"/>
                    <a:gd name="connsiteY36" fmla="*/ 2090737 h 2857500"/>
                    <a:gd name="connsiteX37" fmla="*/ 576262 w 2166937"/>
                    <a:gd name="connsiteY37" fmla="*/ 2138362 h 2857500"/>
                    <a:gd name="connsiteX38" fmla="*/ 685800 w 2166937"/>
                    <a:gd name="connsiteY38" fmla="*/ 2233612 h 2857500"/>
                    <a:gd name="connsiteX39" fmla="*/ 752475 w 2166937"/>
                    <a:gd name="connsiteY39" fmla="*/ 2290762 h 2857500"/>
                    <a:gd name="connsiteX40" fmla="*/ 804862 w 2166937"/>
                    <a:gd name="connsiteY40" fmla="*/ 2390775 h 2857500"/>
                    <a:gd name="connsiteX41" fmla="*/ 800100 w 2166937"/>
                    <a:gd name="connsiteY41" fmla="*/ 2424112 h 2857500"/>
                    <a:gd name="connsiteX42" fmla="*/ 809625 w 2166937"/>
                    <a:gd name="connsiteY42" fmla="*/ 2447925 h 2857500"/>
                    <a:gd name="connsiteX43" fmla="*/ 819150 w 2166937"/>
                    <a:gd name="connsiteY43" fmla="*/ 2486025 h 2857500"/>
                    <a:gd name="connsiteX44" fmla="*/ 842962 w 2166937"/>
                    <a:gd name="connsiteY44" fmla="*/ 2514600 h 2857500"/>
                    <a:gd name="connsiteX45" fmla="*/ 838200 w 2166937"/>
                    <a:gd name="connsiteY45" fmla="*/ 2538412 h 2857500"/>
                    <a:gd name="connsiteX46" fmla="*/ 857250 w 2166937"/>
                    <a:gd name="connsiteY46" fmla="*/ 2576512 h 2857500"/>
                    <a:gd name="connsiteX47" fmla="*/ 942975 w 2166937"/>
                    <a:gd name="connsiteY47" fmla="*/ 2652712 h 2857500"/>
                    <a:gd name="connsiteX48" fmla="*/ 1066800 w 2166937"/>
                    <a:gd name="connsiteY48" fmla="*/ 2700337 h 2857500"/>
                    <a:gd name="connsiteX49" fmla="*/ 1209675 w 2166937"/>
                    <a:gd name="connsiteY49" fmla="*/ 2752725 h 2857500"/>
                    <a:gd name="connsiteX50" fmla="*/ 1257300 w 2166937"/>
                    <a:gd name="connsiteY50" fmla="*/ 2776537 h 2857500"/>
                    <a:gd name="connsiteX51" fmla="*/ 1285875 w 2166937"/>
                    <a:gd name="connsiteY51" fmla="*/ 2805112 h 2857500"/>
                    <a:gd name="connsiteX52" fmla="*/ 1352550 w 2166937"/>
                    <a:gd name="connsiteY52" fmla="*/ 2828925 h 2857500"/>
                    <a:gd name="connsiteX53" fmla="*/ 1414462 w 2166937"/>
                    <a:gd name="connsiteY53" fmla="*/ 2843212 h 2857500"/>
                    <a:gd name="connsiteX54" fmla="*/ 1471612 w 2166937"/>
                    <a:gd name="connsiteY54" fmla="*/ 2847975 h 2857500"/>
                    <a:gd name="connsiteX55" fmla="*/ 1490662 w 2166937"/>
                    <a:gd name="connsiteY55" fmla="*/ 2838450 h 2857500"/>
                    <a:gd name="connsiteX56" fmla="*/ 1543050 w 2166937"/>
                    <a:gd name="connsiteY56" fmla="*/ 2857500 h 2857500"/>
                    <a:gd name="connsiteX57" fmla="*/ 1581150 w 2166937"/>
                    <a:gd name="connsiteY57" fmla="*/ 2857500 h 2857500"/>
                    <a:gd name="connsiteX58" fmla="*/ 1600200 w 2166937"/>
                    <a:gd name="connsiteY58" fmla="*/ 2843212 h 2857500"/>
                    <a:gd name="connsiteX59" fmla="*/ 1647825 w 2166937"/>
                    <a:gd name="connsiteY59" fmla="*/ 2833687 h 2857500"/>
                    <a:gd name="connsiteX60" fmla="*/ 1700212 w 2166937"/>
                    <a:gd name="connsiteY60" fmla="*/ 2833687 h 2857500"/>
                    <a:gd name="connsiteX61" fmla="*/ 1714500 w 2166937"/>
                    <a:gd name="connsiteY61" fmla="*/ 2833687 h 2857500"/>
                    <a:gd name="connsiteX62" fmla="*/ 1743075 w 2166937"/>
                    <a:gd name="connsiteY62" fmla="*/ 2790825 h 2857500"/>
                    <a:gd name="connsiteX63" fmla="*/ 1790700 w 2166937"/>
                    <a:gd name="connsiteY63" fmla="*/ 2752725 h 2857500"/>
                    <a:gd name="connsiteX64" fmla="*/ 1833562 w 2166937"/>
                    <a:gd name="connsiteY64" fmla="*/ 2733675 h 2857500"/>
                    <a:gd name="connsiteX65" fmla="*/ 1876425 w 2166937"/>
                    <a:gd name="connsiteY65" fmla="*/ 2700337 h 2857500"/>
                    <a:gd name="connsiteX66" fmla="*/ 1876425 w 2166937"/>
                    <a:gd name="connsiteY66" fmla="*/ 2700337 h 2857500"/>
                    <a:gd name="connsiteX67" fmla="*/ 1928812 w 2166937"/>
                    <a:gd name="connsiteY67" fmla="*/ 2662237 h 2857500"/>
                    <a:gd name="connsiteX68" fmla="*/ 1928812 w 2166937"/>
                    <a:gd name="connsiteY68" fmla="*/ 2662237 h 2857500"/>
                    <a:gd name="connsiteX69" fmla="*/ 1981200 w 2166937"/>
                    <a:gd name="connsiteY69" fmla="*/ 2638425 h 2857500"/>
                    <a:gd name="connsiteX70" fmla="*/ 1990725 w 2166937"/>
                    <a:gd name="connsiteY70" fmla="*/ 2624137 h 2857500"/>
                    <a:gd name="connsiteX71" fmla="*/ 2005012 w 2166937"/>
                    <a:gd name="connsiteY71" fmla="*/ 2614612 h 2857500"/>
                    <a:gd name="connsiteX72" fmla="*/ 2024062 w 2166937"/>
                    <a:gd name="connsiteY72" fmla="*/ 2609850 h 2857500"/>
                    <a:gd name="connsiteX73" fmla="*/ 2071687 w 2166937"/>
                    <a:gd name="connsiteY73" fmla="*/ 2652712 h 2857500"/>
                    <a:gd name="connsiteX74" fmla="*/ 2071687 w 2166937"/>
                    <a:gd name="connsiteY74" fmla="*/ 2652712 h 2857500"/>
                    <a:gd name="connsiteX75" fmla="*/ 2114550 w 2166937"/>
                    <a:gd name="connsiteY75" fmla="*/ 2695575 h 2857500"/>
                    <a:gd name="connsiteX76" fmla="*/ 2152650 w 2166937"/>
                    <a:gd name="connsiteY76" fmla="*/ 2709862 h 2857500"/>
                    <a:gd name="connsiteX77" fmla="*/ 2166937 w 2166937"/>
                    <a:gd name="connsiteY77" fmla="*/ 2705100 h 2857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</a:cxnLst>
                  <a:rect l="l" t="t" r="r" b="b"/>
                  <a:pathLst>
                    <a:path w="2166937" h="2857500">
                      <a:moveTo>
                        <a:pt x="504825" y="0"/>
                      </a:moveTo>
                      <a:lnTo>
                        <a:pt x="428625" y="28575"/>
                      </a:lnTo>
                      <a:lnTo>
                        <a:pt x="381000" y="57150"/>
                      </a:lnTo>
                      <a:lnTo>
                        <a:pt x="342900" y="66675"/>
                      </a:lnTo>
                      <a:lnTo>
                        <a:pt x="285750" y="80962"/>
                      </a:lnTo>
                      <a:lnTo>
                        <a:pt x="247650" y="147637"/>
                      </a:lnTo>
                      <a:lnTo>
                        <a:pt x="166687" y="257175"/>
                      </a:lnTo>
                      <a:lnTo>
                        <a:pt x="104775" y="347662"/>
                      </a:lnTo>
                      <a:lnTo>
                        <a:pt x="47625" y="390525"/>
                      </a:lnTo>
                      <a:lnTo>
                        <a:pt x="0" y="509587"/>
                      </a:lnTo>
                      <a:lnTo>
                        <a:pt x="19050" y="657225"/>
                      </a:lnTo>
                      <a:lnTo>
                        <a:pt x="4762" y="723900"/>
                      </a:lnTo>
                      <a:lnTo>
                        <a:pt x="9525" y="771525"/>
                      </a:lnTo>
                      <a:lnTo>
                        <a:pt x="19050" y="828675"/>
                      </a:lnTo>
                      <a:lnTo>
                        <a:pt x="28575" y="857250"/>
                      </a:lnTo>
                      <a:lnTo>
                        <a:pt x="66675" y="885825"/>
                      </a:lnTo>
                      <a:lnTo>
                        <a:pt x="71437" y="904875"/>
                      </a:lnTo>
                      <a:lnTo>
                        <a:pt x="52387" y="957262"/>
                      </a:lnTo>
                      <a:lnTo>
                        <a:pt x="66675" y="981075"/>
                      </a:lnTo>
                      <a:lnTo>
                        <a:pt x="95250" y="1042987"/>
                      </a:lnTo>
                      <a:lnTo>
                        <a:pt x="85725" y="1066800"/>
                      </a:lnTo>
                      <a:lnTo>
                        <a:pt x="76200" y="1081087"/>
                      </a:lnTo>
                      <a:lnTo>
                        <a:pt x="76200" y="1123950"/>
                      </a:lnTo>
                      <a:lnTo>
                        <a:pt x="33337" y="1262062"/>
                      </a:lnTo>
                      <a:lnTo>
                        <a:pt x="47625" y="1300162"/>
                      </a:lnTo>
                      <a:lnTo>
                        <a:pt x="66675" y="1400175"/>
                      </a:lnTo>
                      <a:lnTo>
                        <a:pt x="76200" y="1504950"/>
                      </a:lnTo>
                      <a:lnTo>
                        <a:pt x="109537" y="1557337"/>
                      </a:lnTo>
                      <a:lnTo>
                        <a:pt x="133350" y="1619250"/>
                      </a:lnTo>
                      <a:lnTo>
                        <a:pt x="195262" y="1700212"/>
                      </a:lnTo>
                      <a:lnTo>
                        <a:pt x="223837" y="1762125"/>
                      </a:lnTo>
                      <a:lnTo>
                        <a:pt x="271462" y="1804987"/>
                      </a:lnTo>
                      <a:lnTo>
                        <a:pt x="328612" y="1824037"/>
                      </a:lnTo>
                      <a:lnTo>
                        <a:pt x="376237" y="1862137"/>
                      </a:lnTo>
                      <a:lnTo>
                        <a:pt x="409575" y="1914525"/>
                      </a:lnTo>
                      <a:lnTo>
                        <a:pt x="438150" y="2000250"/>
                      </a:lnTo>
                      <a:lnTo>
                        <a:pt x="481012" y="2090737"/>
                      </a:lnTo>
                      <a:lnTo>
                        <a:pt x="576262" y="2138362"/>
                      </a:lnTo>
                      <a:lnTo>
                        <a:pt x="685800" y="2233612"/>
                      </a:lnTo>
                      <a:lnTo>
                        <a:pt x="752475" y="2290762"/>
                      </a:lnTo>
                      <a:lnTo>
                        <a:pt x="804862" y="2390775"/>
                      </a:lnTo>
                      <a:lnTo>
                        <a:pt x="800100" y="2424112"/>
                      </a:lnTo>
                      <a:lnTo>
                        <a:pt x="809625" y="2447925"/>
                      </a:lnTo>
                      <a:lnTo>
                        <a:pt x="819150" y="2486025"/>
                      </a:lnTo>
                      <a:lnTo>
                        <a:pt x="842962" y="2514600"/>
                      </a:lnTo>
                      <a:lnTo>
                        <a:pt x="838200" y="2538412"/>
                      </a:lnTo>
                      <a:lnTo>
                        <a:pt x="857250" y="2576512"/>
                      </a:lnTo>
                      <a:lnTo>
                        <a:pt x="942975" y="2652712"/>
                      </a:lnTo>
                      <a:lnTo>
                        <a:pt x="1066800" y="2700337"/>
                      </a:lnTo>
                      <a:lnTo>
                        <a:pt x="1209675" y="2752725"/>
                      </a:lnTo>
                      <a:lnTo>
                        <a:pt x="1257300" y="2776537"/>
                      </a:lnTo>
                      <a:lnTo>
                        <a:pt x="1285875" y="2805112"/>
                      </a:lnTo>
                      <a:lnTo>
                        <a:pt x="1352550" y="2828925"/>
                      </a:lnTo>
                      <a:lnTo>
                        <a:pt x="1414462" y="2843212"/>
                      </a:lnTo>
                      <a:lnTo>
                        <a:pt x="1471612" y="2847975"/>
                      </a:lnTo>
                      <a:lnTo>
                        <a:pt x="1490662" y="2838450"/>
                      </a:lnTo>
                      <a:lnTo>
                        <a:pt x="1543050" y="2857500"/>
                      </a:lnTo>
                      <a:lnTo>
                        <a:pt x="1581150" y="2857500"/>
                      </a:lnTo>
                      <a:lnTo>
                        <a:pt x="1600200" y="2843212"/>
                      </a:lnTo>
                      <a:lnTo>
                        <a:pt x="1647825" y="2833687"/>
                      </a:lnTo>
                      <a:lnTo>
                        <a:pt x="1700212" y="2833687"/>
                      </a:lnTo>
                      <a:lnTo>
                        <a:pt x="1714500" y="2833687"/>
                      </a:lnTo>
                      <a:lnTo>
                        <a:pt x="1743075" y="2790825"/>
                      </a:lnTo>
                      <a:lnTo>
                        <a:pt x="1790700" y="2752725"/>
                      </a:lnTo>
                      <a:lnTo>
                        <a:pt x="1833562" y="2733675"/>
                      </a:lnTo>
                      <a:lnTo>
                        <a:pt x="1876425" y="2700337"/>
                      </a:lnTo>
                      <a:lnTo>
                        <a:pt x="1876425" y="2700337"/>
                      </a:lnTo>
                      <a:lnTo>
                        <a:pt x="1928812" y="2662237"/>
                      </a:lnTo>
                      <a:lnTo>
                        <a:pt x="1928812" y="2662237"/>
                      </a:lnTo>
                      <a:lnTo>
                        <a:pt x="1981200" y="2638425"/>
                      </a:lnTo>
                      <a:lnTo>
                        <a:pt x="1990725" y="2624137"/>
                      </a:lnTo>
                      <a:lnTo>
                        <a:pt x="2005012" y="2614612"/>
                      </a:lnTo>
                      <a:lnTo>
                        <a:pt x="2024062" y="2609850"/>
                      </a:lnTo>
                      <a:lnTo>
                        <a:pt x="2071687" y="2652712"/>
                      </a:lnTo>
                      <a:lnTo>
                        <a:pt x="2071687" y="2652712"/>
                      </a:lnTo>
                      <a:lnTo>
                        <a:pt x="2114550" y="2695575"/>
                      </a:lnTo>
                      <a:lnTo>
                        <a:pt x="2152650" y="2709862"/>
                      </a:lnTo>
                      <a:lnTo>
                        <a:pt x="2166937" y="2705100"/>
                      </a:lnTo>
                    </a:path>
                  </a:pathLst>
                </a:custGeom>
                <a:ln w="158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87" name="Freeform 1686"/>
                <p:cNvSpPr/>
                <p:nvPr/>
              </p:nvSpPr>
              <p:spPr bwMode="auto">
                <a:xfrm>
                  <a:off x="1463408" y="1263650"/>
                  <a:ext cx="2267028" cy="638175"/>
                </a:xfrm>
                <a:custGeom>
                  <a:avLst/>
                  <a:gdLst>
                    <a:gd name="connsiteX0" fmla="*/ 0 w 2266861"/>
                    <a:gd name="connsiteY0" fmla="*/ 633700 h 637953"/>
                    <a:gd name="connsiteX1" fmla="*/ 55289 w 2266861"/>
                    <a:gd name="connsiteY1" fmla="*/ 637953 h 637953"/>
                    <a:gd name="connsiteX2" fmla="*/ 97820 w 2266861"/>
                    <a:gd name="connsiteY2" fmla="*/ 591170 h 637953"/>
                    <a:gd name="connsiteX3" fmla="*/ 165868 w 2266861"/>
                    <a:gd name="connsiteY3" fmla="*/ 557146 h 637953"/>
                    <a:gd name="connsiteX4" fmla="*/ 199892 w 2266861"/>
                    <a:gd name="connsiteY4" fmla="*/ 548640 h 637953"/>
                    <a:gd name="connsiteX5" fmla="*/ 276447 w 2266861"/>
                    <a:gd name="connsiteY5" fmla="*/ 506110 h 637953"/>
                    <a:gd name="connsiteX6" fmla="*/ 348748 w 2266861"/>
                    <a:gd name="connsiteY6" fmla="*/ 489098 h 637953"/>
                    <a:gd name="connsiteX7" fmla="*/ 391278 w 2266861"/>
                    <a:gd name="connsiteY7" fmla="*/ 467832 h 637953"/>
                    <a:gd name="connsiteX8" fmla="*/ 446567 w 2266861"/>
                    <a:gd name="connsiteY8" fmla="*/ 450820 h 637953"/>
                    <a:gd name="connsiteX9" fmla="*/ 497604 w 2266861"/>
                    <a:gd name="connsiteY9" fmla="*/ 442314 h 637953"/>
                    <a:gd name="connsiteX10" fmla="*/ 557146 w 2266861"/>
                    <a:gd name="connsiteY10" fmla="*/ 429555 h 637953"/>
                    <a:gd name="connsiteX11" fmla="*/ 586917 w 2266861"/>
                    <a:gd name="connsiteY11" fmla="*/ 408290 h 637953"/>
                    <a:gd name="connsiteX12" fmla="*/ 654966 w 2266861"/>
                    <a:gd name="connsiteY12" fmla="*/ 404037 h 637953"/>
                    <a:gd name="connsiteX13" fmla="*/ 706002 w 2266861"/>
                    <a:gd name="connsiteY13" fmla="*/ 404037 h 637953"/>
                    <a:gd name="connsiteX14" fmla="*/ 740026 w 2266861"/>
                    <a:gd name="connsiteY14" fmla="*/ 404037 h 637953"/>
                    <a:gd name="connsiteX15" fmla="*/ 765544 w 2266861"/>
                    <a:gd name="connsiteY15" fmla="*/ 374266 h 637953"/>
                    <a:gd name="connsiteX16" fmla="*/ 799568 w 2266861"/>
                    <a:gd name="connsiteY16" fmla="*/ 382772 h 637953"/>
                    <a:gd name="connsiteX17" fmla="*/ 837846 w 2266861"/>
                    <a:gd name="connsiteY17" fmla="*/ 395531 h 637953"/>
                    <a:gd name="connsiteX18" fmla="*/ 880376 w 2266861"/>
                    <a:gd name="connsiteY18" fmla="*/ 395531 h 637953"/>
                    <a:gd name="connsiteX19" fmla="*/ 914400 w 2266861"/>
                    <a:gd name="connsiteY19" fmla="*/ 408290 h 637953"/>
                    <a:gd name="connsiteX20" fmla="*/ 944171 w 2266861"/>
                    <a:gd name="connsiteY20" fmla="*/ 416796 h 637953"/>
                    <a:gd name="connsiteX21" fmla="*/ 973942 w 2266861"/>
                    <a:gd name="connsiteY21" fmla="*/ 404037 h 637953"/>
                    <a:gd name="connsiteX22" fmla="*/ 1016473 w 2266861"/>
                    <a:gd name="connsiteY22" fmla="*/ 382772 h 637953"/>
                    <a:gd name="connsiteX23" fmla="*/ 1037738 w 2266861"/>
                    <a:gd name="connsiteY23" fmla="*/ 370013 h 637953"/>
                    <a:gd name="connsiteX24" fmla="*/ 1067509 w 2266861"/>
                    <a:gd name="connsiteY24" fmla="*/ 340242 h 637953"/>
                    <a:gd name="connsiteX25" fmla="*/ 1114292 w 2266861"/>
                    <a:gd name="connsiteY25" fmla="*/ 331736 h 637953"/>
                    <a:gd name="connsiteX26" fmla="*/ 1152569 w 2266861"/>
                    <a:gd name="connsiteY26" fmla="*/ 310471 h 637953"/>
                    <a:gd name="connsiteX27" fmla="*/ 1178087 w 2266861"/>
                    <a:gd name="connsiteY27" fmla="*/ 293459 h 637953"/>
                    <a:gd name="connsiteX28" fmla="*/ 1229124 w 2266861"/>
                    <a:gd name="connsiteY28" fmla="*/ 306218 h 637953"/>
                    <a:gd name="connsiteX29" fmla="*/ 1271654 w 2266861"/>
                    <a:gd name="connsiteY29" fmla="*/ 289205 h 637953"/>
                    <a:gd name="connsiteX30" fmla="*/ 1335449 w 2266861"/>
                    <a:gd name="connsiteY30" fmla="*/ 280699 h 637953"/>
                    <a:gd name="connsiteX31" fmla="*/ 1412004 w 2266861"/>
                    <a:gd name="connsiteY31" fmla="*/ 263687 h 637953"/>
                    <a:gd name="connsiteX32" fmla="*/ 1548100 w 2266861"/>
                    <a:gd name="connsiteY32" fmla="*/ 229663 h 637953"/>
                    <a:gd name="connsiteX33" fmla="*/ 1628908 w 2266861"/>
                    <a:gd name="connsiteY33" fmla="*/ 216904 h 637953"/>
                    <a:gd name="connsiteX34" fmla="*/ 1675691 w 2266861"/>
                    <a:gd name="connsiteY34" fmla="*/ 199892 h 637953"/>
                    <a:gd name="connsiteX35" fmla="*/ 1705462 w 2266861"/>
                    <a:gd name="connsiteY35" fmla="*/ 178627 h 637953"/>
                    <a:gd name="connsiteX36" fmla="*/ 1709715 w 2266861"/>
                    <a:gd name="connsiteY36" fmla="*/ 136097 h 637953"/>
                    <a:gd name="connsiteX37" fmla="*/ 1730980 w 2266861"/>
                    <a:gd name="connsiteY37" fmla="*/ 127591 h 637953"/>
                    <a:gd name="connsiteX38" fmla="*/ 1730980 w 2266861"/>
                    <a:gd name="connsiteY38" fmla="*/ 102072 h 637953"/>
                    <a:gd name="connsiteX39" fmla="*/ 1743740 w 2266861"/>
                    <a:gd name="connsiteY39" fmla="*/ 59542 h 637953"/>
                    <a:gd name="connsiteX40" fmla="*/ 1756499 w 2266861"/>
                    <a:gd name="connsiteY40" fmla="*/ 46783 h 637953"/>
                    <a:gd name="connsiteX41" fmla="*/ 1777764 w 2266861"/>
                    <a:gd name="connsiteY41" fmla="*/ 55289 h 637953"/>
                    <a:gd name="connsiteX42" fmla="*/ 1816041 w 2266861"/>
                    <a:gd name="connsiteY42" fmla="*/ 80807 h 637953"/>
                    <a:gd name="connsiteX43" fmla="*/ 1867077 w 2266861"/>
                    <a:gd name="connsiteY43" fmla="*/ 102072 h 637953"/>
                    <a:gd name="connsiteX44" fmla="*/ 1909607 w 2266861"/>
                    <a:gd name="connsiteY44" fmla="*/ 93566 h 637953"/>
                    <a:gd name="connsiteX45" fmla="*/ 1939379 w 2266861"/>
                    <a:gd name="connsiteY45" fmla="*/ 114832 h 637953"/>
                    <a:gd name="connsiteX46" fmla="*/ 1986162 w 2266861"/>
                    <a:gd name="connsiteY46" fmla="*/ 110579 h 637953"/>
                    <a:gd name="connsiteX47" fmla="*/ 2020186 w 2266861"/>
                    <a:gd name="connsiteY47" fmla="*/ 93566 h 637953"/>
                    <a:gd name="connsiteX48" fmla="*/ 2020186 w 2266861"/>
                    <a:gd name="connsiteY48" fmla="*/ 93566 h 637953"/>
                    <a:gd name="connsiteX49" fmla="*/ 2066969 w 2266861"/>
                    <a:gd name="connsiteY49" fmla="*/ 89313 h 637953"/>
                    <a:gd name="connsiteX50" fmla="*/ 2092487 w 2266861"/>
                    <a:gd name="connsiteY50" fmla="*/ 89313 h 637953"/>
                    <a:gd name="connsiteX51" fmla="*/ 2109500 w 2266861"/>
                    <a:gd name="connsiteY51" fmla="*/ 68048 h 637953"/>
                    <a:gd name="connsiteX52" fmla="*/ 2147777 w 2266861"/>
                    <a:gd name="connsiteY52" fmla="*/ 63795 h 637953"/>
                    <a:gd name="connsiteX53" fmla="*/ 2147777 w 2266861"/>
                    <a:gd name="connsiteY53" fmla="*/ 63795 h 637953"/>
                    <a:gd name="connsiteX54" fmla="*/ 2207319 w 2266861"/>
                    <a:gd name="connsiteY54" fmla="*/ 46783 h 637953"/>
                    <a:gd name="connsiteX55" fmla="*/ 2232837 w 2266861"/>
                    <a:gd name="connsiteY55" fmla="*/ 17012 h 637953"/>
                    <a:gd name="connsiteX56" fmla="*/ 2266861 w 2266861"/>
                    <a:gd name="connsiteY56" fmla="*/ 0 h 637953"/>
                    <a:gd name="connsiteX57" fmla="*/ 2266861 w 2266861"/>
                    <a:gd name="connsiteY57" fmla="*/ 0 h 637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</a:cxnLst>
                  <a:rect l="l" t="t" r="r" b="b"/>
                  <a:pathLst>
                    <a:path w="2266861" h="637953">
                      <a:moveTo>
                        <a:pt x="0" y="633700"/>
                      </a:moveTo>
                      <a:lnTo>
                        <a:pt x="55289" y="637953"/>
                      </a:lnTo>
                      <a:lnTo>
                        <a:pt x="97820" y="591170"/>
                      </a:lnTo>
                      <a:lnTo>
                        <a:pt x="165868" y="557146"/>
                      </a:lnTo>
                      <a:lnTo>
                        <a:pt x="199892" y="548640"/>
                      </a:lnTo>
                      <a:lnTo>
                        <a:pt x="276447" y="506110"/>
                      </a:lnTo>
                      <a:lnTo>
                        <a:pt x="348748" y="489098"/>
                      </a:lnTo>
                      <a:lnTo>
                        <a:pt x="391278" y="467832"/>
                      </a:lnTo>
                      <a:lnTo>
                        <a:pt x="446567" y="450820"/>
                      </a:lnTo>
                      <a:lnTo>
                        <a:pt x="497604" y="442314"/>
                      </a:lnTo>
                      <a:lnTo>
                        <a:pt x="557146" y="429555"/>
                      </a:lnTo>
                      <a:lnTo>
                        <a:pt x="586917" y="408290"/>
                      </a:lnTo>
                      <a:lnTo>
                        <a:pt x="654966" y="404037"/>
                      </a:lnTo>
                      <a:lnTo>
                        <a:pt x="706002" y="404037"/>
                      </a:lnTo>
                      <a:lnTo>
                        <a:pt x="740026" y="404037"/>
                      </a:lnTo>
                      <a:lnTo>
                        <a:pt x="765544" y="374266"/>
                      </a:lnTo>
                      <a:lnTo>
                        <a:pt x="799568" y="382772"/>
                      </a:lnTo>
                      <a:lnTo>
                        <a:pt x="837846" y="395531"/>
                      </a:lnTo>
                      <a:lnTo>
                        <a:pt x="880376" y="395531"/>
                      </a:lnTo>
                      <a:lnTo>
                        <a:pt x="914400" y="408290"/>
                      </a:lnTo>
                      <a:lnTo>
                        <a:pt x="944171" y="416796"/>
                      </a:lnTo>
                      <a:lnTo>
                        <a:pt x="973942" y="404037"/>
                      </a:lnTo>
                      <a:lnTo>
                        <a:pt x="1016473" y="382772"/>
                      </a:lnTo>
                      <a:lnTo>
                        <a:pt x="1037738" y="370013"/>
                      </a:lnTo>
                      <a:lnTo>
                        <a:pt x="1067509" y="340242"/>
                      </a:lnTo>
                      <a:lnTo>
                        <a:pt x="1114292" y="331736"/>
                      </a:lnTo>
                      <a:lnTo>
                        <a:pt x="1152569" y="310471"/>
                      </a:lnTo>
                      <a:lnTo>
                        <a:pt x="1178087" y="293459"/>
                      </a:lnTo>
                      <a:lnTo>
                        <a:pt x="1229124" y="306218"/>
                      </a:lnTo>
                      <a:lnTo>
                        <a:pt x="1271654" y="289205"/>
                      </a:lnTo>
                      <a:lnTo>
                        <a:pt x="1335449" y="280699"/>
                      </a:lnTo>
                      <a:lnTo>
                        <a:pt x="1412004" y="263687"/>
                      </a:lnTo>
                      <a:lnTo>
                        <a:pt x="1548100" y="229663"/>
                      </a:lnTo>
                      <a:lnTo>
                        <a:pt x="1628908" y="216904"/>
                      </a:lnTo>
                      <a:lnTo>
                        <a:pt x="1675691" y="199892"/>
                      </a:lnTo>
                      <a:lnTo>
                        <a:pt x="1705462" y="178627"/>
                      </a:lnTo>
                      <a:lnTo>
                        <a:pt x="1709715" y="136097"/>
                      </a:lnTo>
                      <a:lnTo>
                        <a:pt x="1730980" y="127591"/>
                      </a:lnTo>
                      <a:lnTo>
                        <a:pt x="1730980" y="102072"/>
                      </a:lnTo>
                      <a:lnTo>
                        <a:pt x="1743740" y="59542"/>
                      </a:lnTo>
                      <a:lnTo>
                        <a:pt x="1756499" y="46783"/>
                      </a:lnTo>
                      <a:lnTo>
                        <a:pt x="1777764" y="55289"/>
                      </a:lnTo>
                      <a:lnTo>
                        <a:pt x="1816041" y="80807"/>
                      </a:lnTo>
                      <a:lnTo>
                        <a:pt x="1867077" y="102072"/>
                      </a:lnTo>
                      <a:lnTo>
                        <a:pt x="1909607" y="93566"/>
                      </a:lnTo>
                      <a:lnTo>
                        <a:pt x="1939379" y="114832"/>
                      </a:lnTo>
                      <a:lnTo>
                        <a:pt x="1986162" y="110579"/>
                      </a:lnTo>
                      <a:lnTo>
                        <a:pt x="2020186" y="93566"/>
                      </a:lnTo>
                      <a:lnTo>
                        <a:pt x="2020186" y="93566"/>
                      </a:lnTo>
                      <a:lnTo>
                        <a:pt x="2066969" y="89313"/>
                      </a:lnTo>
                      <a:lnTo>
                        <a:pt x="2092487" y="89313"/>
                      </a:lnTo>
                      <a:lnTo>
                        <a:pt x="2109500" y="68048"/>
                      </a:lnTo>
                      <a:lnTo>
                        <a:pt x="2147777" y="63795"/>
                      </a:lnTo>
                      <a:lnTo>
                        <a:pt x="2147777" y="63795"/>
                      </a:lnTo>
                      <a:lnTo>
                        <a:pt x="2207319" y="46783"/>
                      </a:lnTo>
                      <a:lnTo>
                        <a:pt x="2232837" y="17012"/>
                      </a:lnTo>
                      <a:lnTo>
                        <a:pt x="2266861" y="0"/>
                      </a:lnTo>
                      <a:lnTo>
                        <a:pt x="2266861" y="0"/>
                      </a:lnTo>
                    </a:path>
                  </a:pathLst>
                </a:custGeom>
                <a:ln w="158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88" name="Freeform 497"/>
                <p:cNvSpPr/>
                <p:nvPr/>
              </p:nvSpPr>
              <p:spPr bwMode="auto">
                <a:xfrm>
                  <a:off x="871251" y="455613"/>
                  <a:ext cx="658835" cy="1454150"/>
                </a:xfrm>
                <a:custGeom>
                  <a:avLst/>
                  <a:gdLst>
                    <a:gd name="connsiteX0" fmla="*/ 148856 w 659218"/>
                    <a:gd name="connsiteY0" fmla="*/ 0 h 1454534"/>
                    <a:gd name="connsiteX1" fmla="*/ 136097 w 659218"/>
                    <a:gd name="connsiteY1" fmla="*/ 106326 h 1454534"/>
                    <a:gd name="connsiteX2" fmla="*/ 136097 w 659218"/>
                    <a:gd name="connsiteY2" fmla="*/ 131844 h 1454534"/>
                    <a:gd name="connsiteX3" fmla="*/ 157362 w 659218"/>
                    <a:gd name="connsiteY3" fmla="*/ 165868 h 1454534"/>
                    <a:gd name="connsiteX4" fmla="*/ 178627 w 659218"/>
                    <a:gd name="connsiteY4" fmla="*/ 195640 h 1454534"/>
                    <a:gd name="connsiteX5" fmla="*/ 204145 w 659218"/>
                    <a:gd name="connsiteY5" fmla="*/ 221158 h 1454534"/>
                    <a:gd name="connsiteX6" fmla="*/ 212651 w 659218"/>
                    <a:gd name="connsiteY6" fmla="*/ 284953 h 1454534"/>
                    <a:gd name="connsiteX7" fmla="*/ 174374 w 659218"/>
                    <a:gd name="connsiteY7" fmla="*/ 340242 h 1454534"/>
                    <a:gd name="connsiteX8" fmla="*/ 157362 w 659218"/>
                    <a:gd name="connsiteY8" fmla="*/ 374267 h 1454534"/>
                    <a:gd name="connsiteX9" fmla="*/ 131843 w 659218"/>
                    <a:gd name="connsiteY9" fmla="*/ 382773 h 1454534"/>
                    <a:gd name="connsiteX10" fmla="*/ 85060 w 659218"/>
                    <a:gd name="connsiteY10" fmla="*/ 442315 h 1454534"/>
                    <a:gd name="connsiteX11" fmla="*/ 85060 w 659218"/>
                    <a:gd name="connsiteY11" fmla="*/ 476339 h 1454534"/>
                    <a:gd name="connsiteX12" fmla="*/ 46783 w 659218"/>
                    <a:gd name="connsiteY12" fmla="*/ 493351 h 1454534"/>
                    <a:gd name="connsiteX13" fmla="*/ 8506 w 659218"/>
                    <a:gd name="connsiteY13" fmla="*/ 510363 h 1454534"/>
                    <a:gd name="connsiteX14" fmla="*/ 0 w 659218"/>
                    <a:gd name="connsiteY14" fmla="*/ 565653 h 1454534"/>
                    <a:gd name="connsiteX15" fmla="*/ 17012 w 659218"/>
                    <a:gd name="connsiteY15" fmla="*/ 612436 h 1454534"/>
                    <a:gd name="connsiteX16" fmla="*/ 38277 w 659218"/>
                    <a:gd name="connsiteY16" fmla="*/ 676231 h 1454534"/>
                    <a:gd name="connsiteX17" fmla="*/ 63795 w 659218"/>
                    <a:gd name="connsiteY17" fmla="*/ 701749 h 1454534"/>
                    <a:gd name="connsiteX18" fmla="*/ 42530 w 659218"/>
                    <a:gd name="connsiteY18" fmla="*/ 757039 h 1454534"/>
                    <a:gd name="connsiteX19" fmla="*/ 51036 w 659218"/>
                    <a:gd name="connsiteY19" fmla="*/ 799569 h 1454534"/>
                    <a:gd name="connsiteX20" fmla="*/ 63795 w 659218"/>
                    <a:gd name="connsiteY20" fmla="*/ 829340 h 1454534"/>
                    <a:gd name="connsiteX21" fmla="*/ 85060 w 659218"/>
                    <a:gd name="connsiteY21" fmla="*/ 850605 h 1454534"/>
                    <a:gd name="connsiteX22" fmla="*/ 93566 w 659218"/>
                    <a:gd name="connsiteY22" fmla="*/ 918654 h 1454534"/>
                    <a:gd name="connsiteX23" fmla="*/ 110578 w 659218"/>
                    <a:gd name="connsiteY23" fmla="*/ 961184 h 1454534"/>
                    <a:gd name="connsiteX24" fmla="*/ 157362 w 659218"/>
                    <a:gd name="connsiteY24" fmla="*/ 999461 h 1454534"/>
                    <a:gd name="connsiteX25" fmla="*/ 187133 w 659218"/>
                    <a:gd name="connsiteY25" fmla="*/ 1033485 h 1454534"/>
                    <a:gd name="connsiteX26" fmla="*/ 221157 w 659218"/>
                    <a:gd name="connsiteY26" fmla="*/ 1054750 h 1454534"/>
                    <a:gd name="connsiteX27" fmla="*/ 293458 w 659218"/>
                    <a:gd name="connsiteY27" fmla="*/ 1101534 h 1454534"/>
                    <a:gd name="connsiteX28" fmla="*/ 344495 w 659218"/>
                    <a:gd name="connsiteY28" fmla="*/ 1131305 h 1454534"/>
                    <a:gd name="connsiteX29" fmla="*/ 391278 w 659218"/>
                    <a:gd name="connsiteY29" fmla="*/ 1173835 h 1454534"/>
                    <a:gd name="connsiteX30" fmla="*/ 412543 w 659218"/>
                    <a:gd name="connsiteY30" fmla="*/ 1207859 h 1454534"/>
                    <a:gd name="connsiteX31" fmla="*/ 484844 w 659218"/>
                    <a:gd name="connsiteY31" fmla="*/ 1220618 h 1454534"/>
                    <a:gd name="connsiteX32" fmla="*/ 578411 w 659218"/>
                    <a:gd name="connsiteY32" fmla="*/ 1254642 h 1454534"/>
                    <a:gd name="connsiteX33" fmla="*/ 616688 w 659218"/>
                    <a:gd name="connsiteY33" fmla="*/ 1280160 h 1454534"/>
                    <a:gd name="connsiteX34" fmla="*/ 625194 w 659218"/>
                    <a:gd name="connsiteY34" fmla="*/ 1301426 h 1454534"/>
                    <a:gd name="connsiteX35" fmla="*/ 654965 w 659218"/>
                    <a:gd name="connsiteY35" fmla="*/ 1301426 h 1454534"/>
                    <a:gd name="connsiteX36" fmla="*/ 659218 w 659218"/>
                    <a:gd name="connsiteY36" fmla="*/ 1339703 h 1454534"/>
                    <a:gd name="connsiteX37" fmla="*/ 625194 w 659218"/>
                    <a:gd name="connsiteY37" fmla="*/ 1390739 h 1454534"/>
                    <a:gd name="connsiteX38" fmla="*/ 625194 w 659218"/>
                    <a:gd name="connsiteY38" fmla="*/ 1390739 h 1454534"/>
                    <a:gd name="connsiteX39" fmla="*/ 595423 w 659218"/>
                    <a:gd name="connsiteY39" fmla="*/ 1407751 h 1454534"/>
                    <a:gd name="connsiteX40" fmla="*/ 612435 w 659218"/>
                    <a:gd name="connsiteY40" fmla="*/ 1454534 h 1454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659218" h="1454534">
                      <a:moveTo>
                        <a:pt x="148856" y="0"/>
                      </a:moveTo>
                      <a:lnTo>
                        <a:pt x="136097" y="106326"/>
                      </a:lnTo>
                      <a:lnTo>
                        <a:pt x="136097" y="131844"/>
                      </a:lnTo>
                      <a:lnTo>
                        <a:pt x="157362" y="165868"/>
                      </a:lnTo>
                      <a:lnTo>
                        <a:pt x="178627" y="195640"/>
                      </a:lnTo>
                      <a:lnTo>
                        <a:pt x="204145" y="221158"/>
                      </a:lnTo>
                      <a:lnTo>
                        <a:pt x="212651" y="284953"/>
                      </a:lnTo>
                      <a:lnTo>
                        <a:pt x="174374" y="340242"/>
                      </a:lnTo>
                      <a:lnTo>
                        <a:pt x="157362" y="374267"/>
                      </a:lnTo>
                      <a:lnTo>
                        <a:pt x="131843" y="382773"/>
                      </a:lnTo>
                      <a:lnTo>
                        <a:pt x="85060" y="442315"/>
                      </a:lnTo>
                      <a:lnTo>
                        <a:pt x="85060" y="476339"/>
                      </a:lnTo>
                      <a:lnTo>
                        <a:pt x="46783" y="493351"/>
                      </a:lnTo>
                      <a:lnTo>
                        <a:pt x="8506" y="510363"/>
                      </a:lnTo>
                      <a:lnTo>
                        <a:pt x="0" y="565653"/>
                      </a:lnTo>
                      <a:lnTo>
                        <a:pt x="17012" y="612436"/>
                      </a:lnTo>
                      <a:lnTo>
                        <a:pt x="38277" y="676231"/>
                      </a:lnTo>
                      <a:lnTo>
                        <a:pt x="63795" y="701749"/>
                      </a:lnTo>
                      <a:lnTo>
                        <a:pt x="42530" y="757039"/>
                      </a:lnTo>
                      <a:lnTo>
                        <a:pt x="51036" y="799569"/>
                      </a:lnTo>
                      <a:lnTo>
                        <a:pt x="63795" y="829340"/>
                      </a:lnTo>
                      <a:lnTo>
                        <a:pt x="85060" y="850605"/>
                      </a:lnTo>
                      <a:lnTo>
                        <a:pt x="93566" y="918654"/>
                      </a:lnTo>
                      <a:lnTo>
                        <a:pt x="110578" y="961184"/>
                      </a:lnTo>
                      <a:lnTo>
                        <a:pt x="157362" y="999461"/>
                      </a:lnTo>
                      <a:lnTo>
                        <a:pt x="187133" y="1033485"/>
                      </a:lnTo>
                      <a:lnTo>
                        <a:pt x="221157" y="1054750"/>
                      </a:lnTo>
                      <a:lnTo>
                        <a:pt x="293458" y="1101534"/>
                      </a:lnTo>
                      <a:lnTo>
                        <a:pt x="344495" y="1131305"/>
                      </a:lnTo>
                      <a:lnTo>
                        <a:pt x="391278" y="1173835"/>
                      </a:lnTo>
                      <a:lnTo>
                        <a:pt x="412543" y="1207859"/>
                      </a:lnTo>
                      <a:lnTo>
                        <a:pt x="484844" y="1220618"/>
                      </a:lnTo>
                      <a:lnTo>
                        <a:pt x="578411" y="1254642"/>
                      </a:lnTo>
                      <a:lnTo>
                        <a:pt x="616688" y="1280160"/>
                      </a:lnTo>
                      <a:lnTo>
                        <a:pt x="625194" y="1301426"/>
                      </a:lnTo>
                      <a:lnTo>
                        <a:pt x="654965" y="1301426"/>
                      </a:lnTo>
                      <a:lnTo>
                        <a:pt x="659218" y="1339703"/>
                      </a:lnTo>
                      <a:lnTo>
                        <a:pt x="625194" y="1390739"/>
                      </a:lnTo>
                      <a:lnTo>
                        <a:pt x="625194" y="1390739"/>
                      </a:lnTo>
                      <a:lnTo>
                        <a:pt x="595423" y="1407751"/>
                      </a:lnTo>
                      <a:lnTo>
                        <a:pt x="612435" y="1454534"/>
                      </a:lnTo>
                    </a:path>
                  </a:pathLst>
                </a:custGeom>
                <a:ln w="158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" name="Group 289"/>
              <p:cNvGrpSpPr>
                <a:grpSpLocks/>
              </p:cNvGrpSpPr>
              <p:nvPr/>
            </p:nvGrpSpPr>
            <p:grpSpPr bwMode="auto">
              <a:xfrm>
                <a:off x="1504950" y="800100"/>
                <a:ext cx="5865813" cy="6053138"/>
                <a:chOff x="1504950" y="800100"/>
                <a:chExt cx="5865813" cy="6053138"/>
              </a:xfrm>
            </p:grpSpPr>
            <p:sp>
              <p:nvSpPr>
                <p:cNvPr id="1680" name="Freeform 489"/>
                <p:cNvSpPr/>
                <p:nvPr/>
              </p:nvSpPr>
              <p:spPr bwMode="auto">
                <a:xfrm>
                  <a:off x="3471666" y="3100388"/>
                  <a:ext cx="3410069" cy="2705100"/>
                </a:xfrm>
                <a:custGeom>
                  <a:avLst/>
                  <a:gdLst>
                    <a:gd name="connsiteX0" fmla="*/ 0 w 3409950"/>
                    <a:gd name="connsiteY0" fmla="*/ 2381250 h 2705100"/>
                    <a:gd name="connsiteX1" fmla="*/ 247650 w 3409950"/>
                    <a:gd name="connsiteY1" fmla="*/ 2381250 h 2705100"/>
                    <a:gd name="connsiteX2" fmla="*/ 471487 w 3409950"/>
                    <a:gd name="connsiteY2" fmla="*/ 2614612 h 2705100"/>
                    <a:gd name="connsiteX3" fmla="*/ 471487 w 3409950"/>
                    <a:gd name="connsiteY3" fmla="*/ 2614612 h 2705100"/>
                    <a:gd name="connsiteX4" fmla="*/ 495300 w 3409950"/>
                    <a:gd name="connsiteY4" fmla="*/ 2652712 h 2705100"/>
                    <a:gd name="connsiteX5" fmla="*/ 604837 w 3409950"/>
                    <a:gd name="connsiteY5" fmla="*/ 2686050 h 2705100"/>
                    <a:gd name="connsiteX6" fmla="*/ 604837 w 3409950"/>
                    <a:gd name="connsiteY6" fmla="*/ 2686050 h 2705100"/>
                    <a:gd name="connsiteX7" fmla="*/ 695325 w 3409950"/>
                    <a:gd name="connsiteY7" fmla="*/ 2705100 h 2705100"/>
                    <a:gd name="connsiteX8" fmla="*/ 747712 w 3409950"/>
                    <a:gd name="connsiteY8" fmla="*/ 2695575 h 2705100"/>
                    <a:gd name="connsiteX9" fmla="*/ 814387 w 3409950"/>
                    <a:gd name="connsiteY9" fmla="*/ 2671762 h 2705100"/>
                    <a:gd name="connsiteX10" fmla="*/ 895350 w 3409950"/>
                    <a:gd name="connsiteY10" fmla="*/ 2638425 h 2705100"/>
                    <a:gd name="connsiteX11" fmla="*/ 942975 w 3409950"/>
                    <a:gd name="connsiteY11" fmla="*/ 2619375 h 2705100"/>
                    <a:gd name="connsiteX12" fmla="*/ 1033462 w 3409950"/>
                    <a:gd name="connsiteY12" fmla="*/ 2614612 h 2705100"/>
                    <a:gd name="connsiteX13" fmla="*/ 1081087 w 3409950"/>
                    <a:gd name="connsiteY13" fmla="*/ 2614612 h 2705100"/>
                    <a:gd name="connsiteX14" fmla="*/ 1162050 w 3409950"/>
                    <a:gd name="connsiteY14" fmla="*/ 2562225 h 2705100"/>
                    <a:gd name="connsiteX15" fmla="*/ 1562100 w 3409950"/>
                    <a:gd name="connsiteY15" fmla="*/ 2281237 h 2705100"/>
                    <a:gd name="connsiteX16" fmla="*/ 1785937 w 3409950"/>
                    <a:gd name="connsiteY16" fmla="*/ 2124075 h 2705100"/>
                    <a:gd name="connsiteX17" fmla="*/ 1828800 w 3409950"/>
                    <a:gd name="connsiteY17" fmla="*/ 2100262 h 2705100"/>
                    <a:gd name="connsiteX18" fmla="*/ 1952625 w 3409950"/>
                    <a:gd name="connsiteY18" fmla="*/ 2081212 h 2705100"/>
                    <a:gd name="connsiteX19" fmla="*/ 2062162 w 3409950"/>
                    <a:gd name="connsiteY19" fmla="*/ 2071687 h 2705100"/>
                    <a:gd name="connsiteX20" fmla="*/ 2147887 w 3409950"/>
                    <a:gd name="connsiteY20" fmla="*/ 2057400 h 2705100"/>
                    <a:gd name="connsiteX21" fmla="*/ 2233612 w 3409950"/>
                    <a:gd name="connsiteY21" fmla="*/ 2038350 h 2705100"/>
                    <a:gd name="connsiteX22" fmla="*/ 2338387 w 3409950"/>
                    <a:gd name="connsiteY22" fmla="*/ 2000250 h 2705100"/>
                    <a:gd name="connsiteX23" fmla="*/ 2428875 w 3409950"/>
                    <a:gd name="connsiteY23" fmla="*/ 1971675 h 2705100"/>
                    <a:gd name="connsiteX24" fmla="*/ 2638425 w 3409950"/>
                    <a:gd name="connsiteY24" fmla="*/ 1866900 h 2705100"/>
                    <a:gd name="connsiteX25" fmla="*/ 2795587 w 3409950"/>
                    <a:gd name="connsiteY25" fmla="*/ 1790700 h 2705100"/>
                    <a:gd name="connsiteX26" fmla="*/ 2905125 w 3409950"/>
                    <a:gd name="connsiteY26" fmla="*/ 1733550 h 2705100"/>
                    <a:gd name="connsiteX27" fmla="*/ 2967037 w 3409950"/>
                    <a:gd name="connsiteY27" fmla="*/ 1666875 h 2705100"/>
                    <a:gd name="connsiteX28" fmla="*/ 3005137 w 3409950"/>
                    <a:gd name="connsiteY28" fmla="*/ 1609725 h 2705100"/>
                    <a:gd name="connsiteX29" fmla="*/ 3048000 w 3409950"/>
                    <a:gd name="connsiteY29" fmla="*/ 1576387 h 2705100"/>
                    <a:gd name="connsiteX30" fmla="*/ 3090862 w 3409950"/>
                    <a:gd name="connsiteY30" fmla="*/ 1504950 h 2705100"/>
                    <a:gd name="connsiteX31" fmla="*/ 3090862 w 3409950"/>
                    <a:gd name="connsiteY31" fmla="*/ 1504950 h 2705100"/>
                    <a:gd name="connsiteX32" fmla="*/ 3148012 w 3409950"/>
                    <a:gd name="connsiteY32" fmla="*/ 1381125 h 2705100"/>
                    <a:gd name="connsiteX33" fmla="*/ 3214687 w 3409950"/>
                    <a:gd name="connsiteY33" fmla="*/ 1138237 h 2705100"/>
                    <a:gd name="connsiteX34" fmla="*/ 3357562 w 3409950"/>
                    <a:gd name="connsiteY34" fmla="*/ 633412 h 2705100"/>
                    <a:gd name="connsiteX35" fmla="*/ 3386137 w 3409950"/>
                    <a:gd name="connsiteY35" fmla="*/ 533400 h 2705100"/>
                    <a:gd name="connsiteX36" fmla="*/ 3395662 w 3409950"/>
                    <a:gd name="connsiteY36" fmla="*/ 485775 h 2705100"/>
                    <a:gd name="connsiteX37" fmla="*/ 3409950 w 3409950"/>
                    <a:gd name="connsiteY37" fmla="*/ 409575 h 2705100"/>
                    <a:gd name="connsiteX38" fmla="*/ 3262312 w 3409950"/>
                    <a:gd name="connsiteY38" fmla="*/ 0 h 2705100"/>
                    <a:gd name="connsiteX0" fmla="*/ 0 w 3409950"/>
                    <a:gd name="connsiteY0" fmla="*/ 2381250 h 2705100"/>
                    <a:gd name="connsiteX1" fmla="*/ 247650 w 3409950"/>
                    <a:gd name="connsiteY1" fmla="*/ 2381250 h 2705100"/>
                    <a:gd name="connsiteX2" fmla="*/ 471487 w 3409950"/>
                    <a:gd name="connsiteY2" fmla="*/ 2614612 h 2705100"/>
                    <a:gd name="connsiteX3" fmla="*/ 471487 w 3409950"/>
                    <a:gd name="connsiteY3" fmla="*/ 2614612 h 2705100"/>
                    <a:gd name="connsiteX4" fmla="*/ 495300 w 3409950"/>
                    <a:gd name="connsiteY4" fmla="*/ 2652712 h 2705100"/>
                    <a:gd name="connsiteX5" fmla="*/ 604837 w 3409950"/>
                    <a:gd name="connsiteY5" fmla="*/ 2686050 h 2705100"/>
                    <a:gd name="connsiteX6" fmla="*/ 604837 w 3409950"/>
                    <a:gd name="connsiteY6" fmla="*/ 2686050 h 2705100"/>
                    <a:gd name="connsiteX7" fmla="*/ 695325 w 3409950"/>
                    <a:gd name="connsiteY7" fmla="*/ 2705100 h 2705100"/>
                    <a:gd name="connsiteX8" fmla="*/ 747712 w 3409950"/>
                    <a:gd name="connsiteY8" fmla="*/ 2695575 h 2705100"/>
                    <a:gd name="connsiteX9" fmla="*/ 814387 w 3409950"/>
                    <a:gd name="connsiteY9" fmla="*/ 2671762 h 2705100"/>
                    <a:gd name="connsiteX10" fmla="*/ 895350 w 3409950"/>
                    <a:gd name="connsiteY10" fmla="*/ 2638425 h 2705100"/>
                    <a:gd name="connsiteX11" fmla="*/ 942975 w 3409950"/>
                    <a:gd name="connsiteY11" fmla="*/ 2619375 h 2705100"/>
                    <a:gd name="connsiteX12" fmla="*/ 1033462 w 3409950"/>
                    <a:gd name="connsiteY12" fmla="*/ 2614612 h 2705100"/>
                    <a:gd name="connsiteX13" fmla="*/ 1081087 w 3409950"/>
                    <a:gd name="connsiteY13" fmla="*/ 2614612 h 2705100"/>
                    <a:gd name="connsiteX14" fmla="*/ 1162050 w 3409950"/>
                    <a:gd name="connsiteY14" fmla="*/ 2562225 h 2705100"/>
                    <a:gd name="connsiteX15" fmla="*/ 1562100 w 3409950"/>
                    <a:gd name="connsiteY15" fmla="*/ 2281237 h 2705100"/>
                    <a:gd name="connsiteX16" fmla="*/ 1785937 w 3409950"/>
                    <a:gd name="connsiteY16" fmla="*/ 2124075 h 2705100"/>
                    <a:gd name="connsiteX17" fmla="*/ 1828800 w 3409950"/>
                    <a:gd name="connsiteY17" fmla="*/ 2100262 h 2705100"/>
                    <a:gd name="connsiteX18" fmla="*/ 1952625 w 3409950"/>
                    <a:gd name="connsiteY18" fmla="*/ 2081212 h 2705100"/>
                    <a:gd name="connsiteX19" fmla="*/ 2062162 w 3409950"/>
                    <a:gd name="connsiteY19" fmla="*/ 2071687 h 2705100"/>
                    <a:gd name="connsiteX20" fmla="*/ 2147887 w 3409950"/>
                    <a:gd name="connsiteY20" fmla="*/ 2057400 h 2705100"/>
                    <a:gd name="connsiteX21" fmla="*/ 2233612 w 3409950"/>
                    <a:gd name="connsiteY21" fmla="*/ 2038350 h 2705100"/>
                    <a:gd name="connsiteX22" fmla="*/ 2338387 w 3409950"/>
                    <a:gd name="connsiteY22" fmla="*/ 2000250 h 2705100"/>
                    <a:gd name="connsiteX23" fmla="*/ 2428875 w 3409950"/>
                    <a:gd name="connsiteY23" fmla="*/ 1971675 h 2705100"/>
                    <a:gd name="connsiteX24" fmla="*/ 2638425 w 3409950"/>
                    <a:gd name="connsiteY24" fmla="*/ 1866900 h 2705100"/>
                    <a:gd name="connsiteX25" fmla="*/ 2795587 w 3409950"/>
                    <a:gd name="connsiteY25" fmla="*/ 1790700 h 2705100"/>
                    <a:gd name="connsiteX26" fmla="*/ 2902744 w 3409950"/>
                    <a:gd name="connsiteY26" fmla="*/ 1724025 h 2705100"/>
                    <a:gd name="connsiteX27" fmla="*/ 2967037 w 3409950"/>
                    <a:gd name="connsiteY27" fmla="*/ 1666875 h 2705100"/>
                    <a:gd name="connsiteX28" fmla="*/ 3005137 w 3409950"/>
                    <a:gd name="connsiteY28" fmla="*/ 1609725 h 2705100"/>
                    <a:gd name="connsiteX29" fmla="*/ 3048000 w 3409950"/>
                    <a:gd name="connsiteY29" fmla="*/ 1576387 h 2705100"/>
                    <a:gd name="connsiteX30" fmla="*/ 3090862 w 3409950"/>
                    <a:gd name="connsiteY30" fmla="*/ 1504950 h 2705100"/>
                    <a:gd name="connsiteX31" fmla="*/ 3090862 w 3409950"/>
                    <a:gd name="connsiteY31" fmla="*/ 1504950 h 2705100"/>
                    <a:gd name="connsiteX32" fmla="*/ 3148012 w 3409950"/>
                    <a:gd name="connsiteY32" fmla="*/ 1381125 h 2705100"/>
                    <a:gd name="connsiteX33" fmla="*/ 3214687 w 3409950"/>
                    <a:gd name="connsiteY33" fmla="*/ 1138237 h 2705100"/>
                    <a:gd name="connsiteX34" fmla="*/ 3357562 w 3409950"/>
                    <a:gd name="connsiteY34" fmla="*/ 633412 h 2705100"/>
                    <a:gd name="connsiteX35" fmla="*/ 3386137 w 3409950"/>
                    <a:gd name="connsiteY35" fmla="*/ 533400 h 2705100"/>
                    <a:gd name="connsiteX36" fmla="*/ 3395662 w 3409950"/>
                    <a:gd name="connsiteY36" fmla="*/ 485775 h 2705100"/>
                    <a:gd name="connsiteX37" fmla="*/ 3409950 w 3409950"/>
                    <a:gd name="connsiteY37" fmla="*/ 409575 h 2705100"/>
                    <a:gd name="connsiteX38" fmla="*/ 3262312 w 3409950"/>
                    <a:gd name="connsiteY38" fmla="*/ 0 h 2705100"/>
                    <a:gd name="connsiteX0" fmla="*/ 0 w 3409950"/>
                    <a:gd name="connsiteY0" fmla="*/ 2381250 h 2705100"/>
                    <a:gd name="connsiteX1" fmla="*/ 247650 w 3409950"/>
                    <a:gd name="connsiteY1" fmla="*/ 2381250 h 2705100"/>
                    <a:gd name="connsiteX2" fmla="*/ 471487 w 3409950"/>
                    <a:gd name="connsiteY2" fmla="*/ 2614612 h 2705100"/>
                    <a:gd name="connsiteX3" fmla="*/ 471487 w 3409950"/>
                    <a:gd name="connsiteY3" fmla="*/ 2614612 h 2705100"/>
                    <a:gd name="connsiteX4" fmla="*/ 495300 w 3409950"/>
                    <a:gd name="connsiteY4" fmla="*/ 2652712 h 2705100"/>
                    <a:gd name="connsiteX5" fmla="*/ 604837 w 3409950"/>
                    <a:gd name="connsiteY5" fmla="*/ 2686050 h 2705100"/>
                    <a:gd name="connsiteX6" fmla="*/ 604837 w 3409950"/>
                    <a:gd name="connsiteY6" fmla="*/ 2686050 h 2705100"/>
                    <a:gd name="connsiteX7" fmla="*/ 695325 w 3409950"/>
                    <a:gd name="connsiteY7" fmla="*/ 2705100 h 2705100"/>
                    <a:gd name="connsiteX8" fmla="*/ 747712 w 3409950"/>
                    <a:gd name="connsiteY8" fmla="*/ 2695575 h 2705100"/>
                    <a:gd name="connsiteX9" fmla="*/ 814387 w 3409950"/>
                    <a:gd name="connsiteY9" fmla="*/ 2671762 h 2705100"/>
                    <a:gd name="connsiteX10" fmla="*/ 895350 w 3409950"/>
                    <a:gd name="connsiteY10" fmla="*/ 2638425 h 2705100"/>
                    <a:gd name="connsiteX11" fmla="*/ 942975 w 3409950"/>
                    <a:gd name="connsiteY11" fmla="*/ 2619375 h 2705100"/>
                    <a:gd name="connsiteX12" fmla="*/ 1033462 w 3409950"/>
                    <a:gd name="connsiteY12" fmla="*/ 2614612 h 2705100"/>
                    <a:gd name="connsiteX13" fmla="*/ 1081087 w 3409950"/>
                    <a:gd name="connsiteY13" fmla="*/ 2614612 h 2705100"/>
                    <a:gd name="connsiteX14" fmla="*/ 1162050 w 3409950"/>
                    <a:gd name="connsiteY14" fmla="*/ 2562225 h 2705100"/>
                    <a:gd name="connsiteX15" fmla="*/ 1562100 w 3409950"/>
                    <a:gd name="connsiteY15" fmla="*/ 2281237 h 2705100"/>
                    <a:gd name="connsiteX16" fmla="*/ 1785937 w 3409950"/>
                    <a:gd name="connsiteY16" fmla="*/ 2124075 h 2705100"/>
                    <a:gd name="connsiteX17" fmla="*/ 1828800 w 3409950"/>
                    <a:gd name="connsiteY17" fmla="*/ 2100262 h 2705100"/>
                    <a:gd name="connsiteX18" fmla="*/ 1952625 w 3409950"/>
                    <a:gd name="connsiteY18" fmla="*/ 2081212 h 2705100"/>
                    <a:gd name="connsiteX19" fmla="*/ 2062162 w 3409950"/>
                    <a:gd name="connsiteY19" fmla="*/ 2071687 h 2705100"/>
                    <a:gd name="connsiteX20" fmla="*/ 2147887 w 3409950"/>
                    <a:gd name="connsiteY20" fmla="*/ 2057400 h 2705100"/>
                    <a:gd name="connsiteX21" fmla="*/ 2233612 w 3409950"/>
                    <a:gd name="connsiteY21" fmla="*/ 2038350 h 2705100"/>
                    <a:gd name="connsiteX22" fmla="*/ 2338387 w 3409950"/>
                    <a:gd name="connsiteY22" fmla="*/ 2000250 h 2705100"/>
                    <a:gd name="connsiteX23" fmla="*/ 2428875 w 3409950"/>
                    <a:gd name="connsiteY23" fmla="*/ 1971675 h 2705100"/>
                    <a:gd name="connsiteX24" fmla="*/ 2638425 w 3409950"/>
                    <a:gd name="connsiteY24" fmla="*/ 1866900 h 2705100"/>
                    <a:gd name="connsiteX25" fmla="*/ 2795587 w 3409950"/>
                    <a:gd name="connsiteY25" fmla="*/ 1790700 h 2705100"/>
                    <a:gd name="connsiteX26" fmla="*/ 2902744 w 3409950"/>
                    <a:gd name="connsiteY26" fmla="*/ 1724025 h 2705100"/>
                    <a:gd name="connsiteX27" fmla="*/ 2964656 w 3409950"/>
                    <a:gd name="connsiteY27" fmla="*/ 1659732 h 2705100"/>
                    <a:gd name="connsiteX28" fmla="*/ 3005137 w 3409950"/>
                    <a:gd name="connsiteY28" fmla="*/ 1609725 h 2705100"/>
                    <a:gd name="connsiteX29" fmla="*/ 3048000 w 3409950"/>
                    <a:gd name="connsiteY29" fmla="*/ 1576387 h 2705100"/>
                    <a:gd name="connsiteX30" fmla="*/ 3090862 w 3409950"/>
                    <a:gd name="connsiteY30" fmla="*/ 1504950 h 2705100"/>
                    <a:gd name="connsiteX31" fmla="*/ 3090862 w 3409950"/>
                    <a:gd name="connsiteY31" fmla="*/ 1504950 h 2705100"/>
                    <a:gd name="connsiteX32" fmla="*/ 3148012 w 3409950"/>
                    <a:gd name="connsiteY32" fmla="*/ 1381125 h 2705100"/>
                    <a:gd name="connsiteX33" fmla="*/ 3214687 w 3409950"/>
                    <a:gd name="connsiteY33" fmla="*/ 1138237 h 2705100"/>
                    <a:gd name="connsiteX34" fmla="*/ 3357562 w 3409950"/>
                    <a:gd name="connsiteY34" fmla="*/ 633412 h 2705100"/>
                    <a:gd name="connsiteX35" fmla="*/ 3386137 w 3409950"/>
                    <a:gd name="connsiteY35" fmla="*/ 533400 h 2705100"/>
                    <a:gd name="connsiteX36" fmla="*/ 3395662 w 3409950"/>
                    <a:gd name="connsiteY36" fmla="*/ 485775 h 2705100"/>
                    <a:gd name="connsiteX37" fmla="*/ 3409950 w 3409950"/>
                    <a:gd name="connsiteY37" fmla="*/ 409575 h 2705100"/>
                    <a:gd name="connsiteX38" fmla="*/ 3262312 w 3409950"/>
                    <a:gd name="connsiteY38" fmla="*/ 0 h 2705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3409950" h="2705100">
                      <a:moveTo>
                        <a:pt x="0" y="2381250"/>
                      </a:moveTo>
                      <a:lnTo>
                        <a:pt x="247650" y="2381250"/>
                      </a:lnTo>
                      <a:lnTo>
                        <a:pt x="471487" y="2614612"/>
                      </a:lnTo>
                      <a:lnTo>
                        <a:pt x="471487" y="2614612"/>
                      </a:lnTo>
                      <a:lnTo>
                        <a:pt x="495300" y="2652712"/>
                      </a:lnTo>
                      <a:lnTo>
                        <a:pt x="604837" y="2686050"/>
                      </a:lnTo>
                      <a:lnTo>
                        <a:pt x="604837" y="2686050"/>
                      </a:lnTo>
                      <a:lnTo>
                        <a:pt x="695325" y="2705100"/>
                      </a:lnTo>
                      <a:lnTo>
                        <a:pt x="747712" y="2695575"/>
                      </a:lnTo>
                      <a:lnTo>
                        <a:pt x="814387" y="2671762"/>
                      </a:lnTo>
                      <a:lnTo>
                        <a:pt x="895350" y="2638425"/>
                      </a:lnTo>
                      <a:lnTo>
                        <a:pt x="942975" y="2619375"/>
                      </a:lnTo>
                      <a:lnTo>
                        <a:pt x="1033462" y="2614612"/>
                      </a:lnTo>
                      <a:lnTo>
                        <a:pt x="1081087" y="2614612"/>
                      </a:lnTo>
                      <a:lnTo>
                        <a:pt x="1162050" y="2562225"/>
                      </a:lnTo>
                      <a:lnTo>
                        <a:pt x="1562100" y="2281237"/>
                      </a:lnTo>
                      <a:lnTo>
                        <a:pt x="1785937" y="2124075"/>
                      </a:lnTo>
                      <a:lnTo>
                        <a:pt x="1828800" y="2100262"/>
                      </a:lnTo>
                      <a:lnTo>
                        <a:pt x="1952625" y="2081212"/>
                      </a:lnTo>
                      <a:lnTo>
                        <a:pt x="2062162" y="2071687"/>
                      </a:lnTo>
                      <a:lnTo>
                        <a:pt x="2147887" y="2057400"/>
                      </a:lnTo>
                      <a:lnTo>
                        <a:pt x="2233612" y="2038350"/>
                      </a:lnTo>
                      <a:lnTo>
                        <a:pt x="2338387" y="2000250"/>
                      </a:lnTo>
                      <a:lnTo>
                        <a:pt x="2428875" y="1971675"/>
                      </a:lnTo>
                      <a:lnTo>
                        <a:pt x="2638425" y="1866900"/>
                      </a:lnTo>
                      <a:lnTo>
                        <a:pt x="2795587" y="1790700"/>
                      </a:lnTo>
                      <a:lnTo>
                        <a:pt x="2902744" y="1724025"/>
                      </a:lnTo>
                      <a:lnTo>
                        <a:pt x="2964656" y="1659732"/>
                      </a:lnTo>
                      <a:lnTo>
                        <a:pt x="3005137" y="1609725"/>
                      </a:lnTo>
                      <a:lnTo>
                        <a:pt x="3048000" y="1576387"/>
                      </a:lnTo>
                      <a:lnTo>
                        <a:pt x="3090862" y="1504950"/>
                      </a:lnTo>
                      <a:lnTo>
                        <a:pt x="3090862" y="1504950"/>
                      </a:lnTo>
                      <a:lnTo>
                        <a:pt x="3148012" y="1381125"/>
                      </a:lnTo>
                      <a:lnTo>
                        <a:pt x="3214687" y="1138237"/>
                      </a:lnTo>
                      <a:lnTo>
                        <a:pt x="3357562" y="633412"/>
                      </a:lnTo>
                      <a:lnTo>
                        <a:pt x="3386137" y="533400"/>
                      </a:lnTo>
                      <a:lnTo>
                        <a:pt x="3395662" y="485775"/>
                      </a:lnTo>
                      <a:lnTo>
                        <a:pt x="3409950" y="409575"/>
                      </a:lnTo>
                      <a:lnTo>
                        <a:pt x="3262312" y="0"/>
                      </a:lnTo>
                    </a:path>
                  </a:pathLst>
                </a:custGeom>
                <a:ln w="158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81" name="Freeform 490"/>
                <p:cNvSpPr/>
                <p:nvPr/>
              </p:nvSpPr>
              <p:spPr bwMode="auto">
                <a:xfrm>
                  <a:off x="3728850" y="1257300"/>
                  <a:ext cx="3133834" cy="1752600"/>
                </a:xfrm>
                <a:custGeom>
                  <a:avLst/>
                  <a:gdLst>
                    <a:gd name="connsiteX0" fmla="*/ 0 w 3486150"/>
                    <a:gd name="connsiteY0" fmla="*/ 0 h 1895475"/>
                    <a:gd name="connsiteX1" fmla="*/ 71437 w 3486150"/>
                    <a:gd name="connsiteY1" fmla="*/ 33338 h 1895475"/>
                    <a:gd name="connsiteX2" fmla="*/ 166687 w 3486150"/>
                    <a:gd name="connsiteY2" fmla="*/ 47625 h 1895475"/>
                    <a:gd name="connsiteX3" fmla="*/ 185737 w 3486150"/>
                    <a:gd name="connsiteY3" fmla="*/ 66675 h 1895475"/>
                    <a:gd name="connsiteX4" fmla="*/ 209550 w 3486150"/>
                    <a:gd name="connsiteY4" fmla="*/ 100013 h 1895475"/>
                    <a:gd name="connsiteX5" fmla="*/ 309562 w 3486150"/>
                    <a:gd name="connsiteY5" fmla="*/ 138113 h 1895475"/>
                    <a:gd name="connsiteX6" fmla="*/ 352425 w 3486150"/>
                    <a:gd name="connsiteY6" fmla="*/ 142875 h 1895475"/>
                    <a:gd name="connsiteX7" fmla="*/ 566737 w 3486150"/>
                    <a:gd name="connsiteY7" fmla="*/ 223838 h 1895475"/>
                    <a:gd name="connsiteX8" fmla="*/ 614362 w 3486150"/>
                    <a:gd name="connsiteY8" fmla="*/ 242888 h 1895475"/>
                    <a:gd name="connsiteX9" fmla="*/ 1243012 w 3486150"/>
                    <a:gd name="connsiteY9" fmla="*/ 361950 h 1895475"/>
                    <a:gd name="connsiteX10" fmla="*/ 1409700 w 3486150"/>
                    <a:gd name="connsiteY10" fmla="*/ 385763 h 1895475"/>
                    <a:gd name="connsiteX11" fmla="*/ 1490662 w 3486150"/>
                    <a:gd name="connsiteY11" fmla="*/ 390525 h 1895475"/>
                    <a:gd name="connsiteX12" fmla="*/ 1547812 w 3486150"/>
                    <a:gd name="connsiteY12" fmla="*/ 400050 h 1895475"/>
                    <a:gd name="connsiteX13" fmla="*/ 1609725 w 3486150"/>
                    <a:gd name="connsiteY13" fmla="*/ 385763 h 1895475"/>
                    <a:gd name="connsiteX14" fmla="*/ 1647825 w 3486150"/>
                    <a:gd name="connsiteY14" fmla="*/ 385763 h 1895475"/>
                    <a:gd name="connsiteX15" fmla="*/ 1704975 w 3486150"/>
                    <a:gd name="connsiteY15" fmla="*/ 395288 h 1895475"/>
                    <a:gd name="connsiteX16" fmla="*/ 1752600 w 3486150"/>
                    <a:gd name="connsiteY16" fmla="*/ 381000 h 1895475"/>
                    <a:gd name="connsiteX17" fmla="*/ 1833562 w 3486150"/>
                    <a:gd name="connsiteY17" fmla="*/ 347663 h 1895475"/>
                    <a:gd name="connsiteX18" fmla="*/ 1857375 w 3486150"/>
                    <a:gd name="connsiteY18" fmla="*/ 338138 h 1895475"/>
                    <a:gd name="connsiteX19" fmla="*/ 1881187 w 3486150"/>
                    <a:gd name="connsiteY19" fmla="*/ 323850 h 1895475"/>
                    <a:gd name="connsiteX20" fmla="*/ 1881187 w 3486150"/>
                    <a:gd name="connsiteY20" fmla="*/ 323850 h 1895475"/>
                    <a:gd name="connsiteX21" fmla="*/ 1933575 w 3486150"/>
                    <a:gd name="connsiteY21" fmla="*/ 319088 h 1895475"/>
                    <a:gd name="connsiteX22" fmla="*/ 1995487 w 3486150"/>
                    <a:gd name="connsiteY22" fmla="*/ 347663 h 1895475"/>
                    <a:gd name="connsiteX23" fmla="*/ 2057400 w 3486150"/>
                    <a:gd name="connsiteY23" fmla="*/ 371475 h 1895475"/>
                    <a:gd name="connsiteX24" fmla="*/ 2133600 w 3486150"/>
                    <a:gd name="connsiteY24" fmla="*/ 400050 h 1895475"/>
                    <a:gd name="connsiteX25" fmla="*/ 2209800 w 3486150"/>
                    <a:gd name="connsiteY25" fmla="*/ 419100 h 1895475"/>
                    <a:gd name="connsiteX26" fmla="*/ 2295525 w 3486150"/>
                    <a:gd name="connsiteY26" fmla="*/ 438150 h 1895475"/>
                    <a:gd name="connsiteX27" fmla="*/ 2366962 w 3486150"/>
                    <a:gd name="connsiteY27" fmla="*/ 466725 h 1895475"/>
                    <a:gd name="connsiteX28" fmla="*/ 2424112 w 3486150"/>
                    <a:gd name="connsiteY28" fmla="*/ 490538 h 1895475"/>
                    <a:gd name="connsiteX29" fmla="*/ 2486025 w 3486150"/>
                    <a:gd name="connsiteY29" fmla="*/ 533400 h 1895475"/>
                    <a:gd name="connsiteX30" fmla="*/ 2543175 w 3486150"/>
                    <a:gd name="connsiteY30" fmla="*/ 581025 h 1895475"/>
                    <a:gd name="connsiteX31" fmla="*/ 2590800 w 3486150"/>
                    <a:gd name="connsiteY31" fmla="*/ 595313 h 1895475"/>
                    <a:gd name="connsiteX32" fmla="*/ 2657475 w 3486150"/>
                    <a:gd name="connsiteY32" fmla="*/ 619125 h 1895475"/>
                    <a:gd name="connsiteX33" fmla="*/ 2700337 w 3486150"/>
                    <a:gd name="connsiteY33" fmla="*/ 666750 h 1895475"/>
                    <a:gd name="connsiteX34" fmla="*/ 2776537 w 3486150"/>
                    <a:gd name="connsiteY34" fmla="*/ 709613 h 1895475"/>
                    <a:gd name="connsiteX35" fmla="*/ 2857500 w 3486150"/>
                    <a:gd name="connsiteY35" fmla="*/ 766763 h 1895475"/>
                    <a:gd name="connsiteX36" fmla="*/ 2943225 w 3486150"/>
                    <a:gd name="connsiteY36" fmla="*/ 852488 h 1895475"/>
                    <a:gd name="connsiteX37" fmla="*/ 3043237 w 3486150"/>
                    <a:gd name="connsiteY37" fmla="*/ 976313 h 1895475"/>
                    <a:gd name="connsiteX38" fmla="*/ 3186112 w 3486150"/>
                    <a:gd name="connsiteY38" fmla="*/ 1128713 h 1895475"/>
                    <a:gd name="connsiteX39" fmla="*/ 3252787 w 3486150"/>
                    <a:gd name="connsiteY39" fmla="*/ 1209675 h 1895475"/>
                    <a:gd name="connsiteX40" fmla="*/ 3343275 w 3486150"/>
                    <a:gd name="connsiteY40" fmla="*/ 1304925 h 1895475"/>
                    <a:gd name="connsiteX41" fmla="*/ 3348037 w 3486150"/>
                    <a:gd name="connsiteY41" fmla="*/ 1347788 h 1895475"/>
                    <a:gd name="connsiteX42" fmla="*/ 3333750 w 3486150"/>
                    <a:gd name="connsiteY42" fmla="*/ 1457325 h 1895475"/>
                    <a:gd name="connsiteX43" fmla="*/ 3343275 w 3486150"/>
                    <a:gd name="connsiteY43" fmla="*/ 1514475 h 1895475"/>
                    <a:gd name="connsiteX44" fmla="*/ 3386137 w 3486150"/>
                    <a:gd name="connsiteY44" fmla="*/ 1628775 h 1895475"/>
                    <a:gd name="connsiteX45" fmla="*/ 3438525 w 3486150"/>
                    <a:gd name="connsiteY45" fmla="*/ 1738313 h 1895475"/>
                    <a:gd name="connsiteX46" fmla="*/ 3462337 w 3486150"/>
                    <a:gd name="connsiteY46" fmla="*/ 1809750 h 1895475"/>
                    <a:gd name="connsiteX47" fmla="*/ 3486150 w 3486150"/>
                    <a:gd name="connsiteY47" fmla="*/ 1895475 h 1895475"/>
                    <a:gd name="connsiteX0" fmla="*/ 0 w 3486150"/>
                    <a:gd name="connsiteY0" fmla="*/ 0 h 1895475"/>
                    <a:gd name="connsiteX1" fmla="*/ 166687 w 3486150"/>
                    <a:gd name="connsiteY1" fmla="*/ 47625 h 1895475"/>
                    <a:gd name="connsiteX2" fmla="*/ 185737 w 3486150"/>
                    <a:gd name="connsiteY2" fmla="*/ 66675 h 1895475"/>
                    <a:gd name="connsiteX3" fmla="*/ 209550 w 3486150"/>
                    <a:gd name="connsiteY3" fmla="*/ 100013 h 1895475"/>
                    <a:gd name="connsiteX4" fmla="*/ 309562 w 3486150"/>
                    <a:gd name="connsiteY4" fmla="*/ 138113 h 1895475"/>
                    <a:gd name="connsiteX5" fmla="*/ 352425 w 3486150"/>
                    <a:gd name="connsiteY5" fmla="*/ 142875 h 1895475"/>
                    <a:gd name="connsiteX6" fmla="*/ 566737 w 3486150"/>
                    <a:gd name="connsiteY6" fmla="*/ 223838 h 1895475"/>
                    <a:gd name="connsiteX7" fmla="*/ 614362 w 3486150"/>
                    <a:gd name="connsiteY7" fmla="*/ 242888 h 1895475"/>
                    <a:gd name="connsiteX8" fmla="*/ 1243012 w 3486150"/>
                    <a:gd name="connsiteY8" fmla="*/ 361950 h 1895475"/>
                    <a:gd name="connsiteX9" fmla="*/ 1409700 w 3486150"/>
                    <a:gd name="connsiteY9" fmla="*/ 385763 h 1895475"/>
                    <a:gd name="connsiteX10" fmla="*/ 1490662 w 3486150"/>
                    <a:gd name="connsiteY10" fmla="*/ 390525 h 1895475"/>
                    <a:gd name="connsiteX11" fmla="*/ 1547812 w 3486150"/>
                    <a:gd name="connsiteY11" fmla="*/ 400050 h 1895475"/>
                    <a:gd name="connsiteX12" fmla="*/ 1609725 w 3486150"/>
                    <a:gd name="connsiteY12" fmla="*/ 385763 h 1895475"/>
                    <a:gd name="connsiteX13" fmla="*/ 1647825 w 3486150"/>
                    <a:gd name="connsiteY13" fmla="*/ 385763 h 1895475"/>
                    <a:gd name="connsiteX14" fmla="*/ 1704975 w 3486150"/>
                    <a:gd name="connsiteY14" fmla="*/ 395288 h 1895475"/>
                    <a:gd name="connsiteX15" fmla="*/ 1752600 w 3486150"/>
                    <a:gd name="connsiteY15" fmla="*/ 381000 h 1895475"/>
                    <a:gd name="connsiteX16" fmla="*/ 1833562 w 3486150"/>
                    <a:gd name="connsiteY16" fmla="*/ 347663 h 1895475"/>
                    <a:gd name="connsiteX17" fmla="*/ 1857375 w 3486150"/>
                    <a:gd name="connsiteY17" fmla="*/ 338138 h 1895475"/>
                    <a:gd name="connsiteX18" fmla="*/ 1881187 w 3486150"/>
                    <a:gd name="connsiteY18" fmla="*/ 323850 h 1895475"/>
                    <a:gd name="connsiteX19" fmla="*/ 1881187 w 3486150"/>
                    <a:gd name="connsiteY19" fmla="*/ 323850 h 1895475"/>
                    <a:gd name="connsiteX20" fmla="*/ 1933575 w 3486150"/>
                    <a:gd name="connsiteY20" fmla="*/ 319088 h 1895475"/>
                    <a:gd name="connsiteX21" fmla="*/ 1995487 w 3486150"/>
                    <a:gd name="connsiteY21" fmla="*/ 347663 h 1895475"/>
                    <a:gd name="connsiteX22" fmla="*/ 2057400 w 3486150"/>
                    <a:gd name="connsiteY22" fmla="*/ 371475 h 1895475"/>
                    <a:gd name="connsiteX23" fmla="*/ 2133600 w 3486150"/>
                    <a:gd name="connsiteY23" fmla="*/ 400050 h 1895475"/>
                    <a:gd name="connsiteX24" fmla="*/ 2209800 w 3486150"/>
                    <a:gd name="connsiteY24" fmla="*/ 419100 h 1895475"/>
                    <a:gd name="connsiteX25" fmla="*/ 2295525 w 3486150"/>
                    <a:gd name="connsiteY25" fmla="*/ 438150 h 1895475"/>
                    <a:gd name="connsiteX26" fmla="*/ 2366962 w 3486150"/>
                    <a:gd name="connsiteY26" fmla="*/ 466725 h 1895475"/>
                    <a:gd name="connsiteX27" fmla="*/ 2424112 w 3486150"/>
                    <a:gd name="connsiteY27" fmla="*/ 490538 h 1895475"/>
                    <a:gd name="connsiteX28" fmla="*/ 2486025 w 3486150"/>
                    <a:gd name="connsiteY28" fmla="*/ 533400 h 1895475"/>
                    <a:gd name="connsiteX29" fmla="*/ 2543175 w 3486150"/>
                    <a:gd name="connsiteY29" fmla="*/ 581025 h 1895475"/>
                    <a:gd name="connsiteX30" fmla="*/ 2590800 w 3486150"/>
                    <a:gd name="connsiteY30" fmla="*/ 595313 h 1895475"/>
                    <a:gd name="connsiteX31" fmla="*/ 2657475 w 3486150"/>
                    <a:gd name="connsiteY31" fmla="*/ 619125 h 1895475"/>
                    <a:gd name="connsiteX32" fmla="*/ 2700337 w 3486150"/>
                    <a:gd name="connsiteY32" fmla="*/ 666750 h 1895475"/>
                    <a:gd name="connsiteX33" fmla="*/ 2776537 w 3486150"/>
                    <a:gd name="connsiteY33" fmla="*/ 709613 h 1895475"/>
                    <a:gd name="connsiteX34" fmla="*/ 2857500 w 3486150"/>
                    <a:gd name="connsiteY34" fmla="*/ 766763 h 1895475"/>
                    <a:gd name="connsiteX35" fmla="*/ 2943225 w 3486150"/>
                    <a:gd name="connsiteY35" fmla="*/ 852488 h 1895475"/>
                    <a:gd name="connsiteX36" fmla="*/ 3043237 w 3486150"/>
                    <a:gd name="connsiteY36" fmla="*/ 976313 h 1895475"/>
                    <a:gd name="connsiteX37" fmla="*/ 3186112 w 3486150"/>
                    <a:gd name="connsiteY37" fmla="*/ 1128713 h 1895475"/>
                    <a:gd name="connsiteX38" fmla="*/ 3252787 w 3486150"/>
                    <a:gd name="connsiteY38" fmla="*/ 1209675 h 1895475"/>
                    <a:gd name="connsiteX39" fmla="*/ 3343275 w 3486150"/>
                    <a:gd name="connsiteY39" fmla="*/ 1304925 h 1895475"/>
                    <a:gd name="connsiteX40" fmla="*/ 3348037 w 3486150"/>
                    <a:gd name="connsiteY40" fmla="*/ 1347788 h 1895475"/>
                    <a:gd name="connsiteX41" fmla="*/ 3333750 w 3486150"/>
                    <a:gd name="connsiteY41" fmla="*/ 1457325 h 1895475"/>
                    <a:gd name="connsiteX42" fmla="*/ 3343275 w 3486150"/>
                    <a:gd name="connsiteY42" fmla="*/ 1514475 h 1895475"/>
                    <a:gd name="connsiteX43" fmla="*/ 3386137 w 3486150"/>
                    <a:gd name="connsiteY43" fmla="*/ 1628775 h 1895475"/>
                    <a:gd name="connsiteX44" fmla="*/ 3438525 w 3486150"/>
                    <a:gd name="connsiteY44" fmla="*/ 1738313 h 1895475"/>
                    <a:gd name="connsiteX45" fmla="*/ 3462337 w 3486150"/>
                    <a:gd name="connsiteY45" fmla="*/ 1809750 h 1895475"/>
                    <a:gd name="connsiteX46" fmla="*/ 3486150 w 3486150"/>
                    <a:gd name="connsiteY46" fmla="*/ 1895475 h 1895475"/>
                    <a:gd name="connsiteX0" fmla="*/ 0 w 3319463"/>
                    <a:gd name="connsiteY0" fmla="*/ 0 h 1847850"/>
                    <a:gd name="connsiteX1" fmla="*/ 19050 w 3319463"/>
                    <a:gd name="connsiteY1" fmla="*/ 19050 h 1847850"/>
                    <a:gd name="connsiteX2" fmla="*/ 42863 w 3319463"/>
                    <a:gd name="connsiteY2" fmla="*/ 52388 h 1847850"/>
                    <a:gd name="connsiteX3" fmla="*/ 142875 w 3319463"/>
                    <a:gd name="connsiteY3" fmla="*/ 90488 h 1847850"/>
                    <a:gd name="connsiteX4" fmla="*/ 185738 w 3319463"/>
                    <a:gd name="connsiteY4" fmla="*/ 95250 h 1847850"/>
                    <a:gd name="connsiteX5" fmla="*/ 400050 w 3319463"/>
                    <a:gd name="connsiteY5" fmla="*/ 176213 h 1847850"/>
                    <a:gd name="connsiteX6" fmla="*/ 447675 w 3319463"/>
                    <a:gd name="connsiteY6" fmla="*/ 195263 h 1847850"/>
                    <a:gd name="connsiteX7" fmla="*/ 1076325 w 3319463"/>
                    <a:gd name="connsiteY7" fmla="*/ 314325 h 1847850"/>
                    <a:gd name="connsiteX8" fmla="*/ 1243013 w 3319463"/>
                    <a:gd name="connsiteY8" fmla="*/ 338138 h 1847850"/>
                    <a:gd name="connsiteX9" fmla="*/ 1323975 w 3319463"/>
                    <a:gd name="connsiteY9" fmla="*/ 342900 h 1847850"/>
                    <a:gd name="connsiteX10" fmla="*/ 1381125 w 3319463"/>
                    <a:gd name="connsiteY10" fmla="*/ 352425 h 1847850"/>
                    <a:gd name="connsiteX11" fmla="*/ 1443038 w 3319463"/>
                    <a:gd name="connsiteY11" fmla="*/ 338138 h 1847850"/>
                    <a:gd name="connsiteX12" fmla="*/ 1481138 w 3319463"/>
                    <a:gd name="connsiteY12" fmla="*/ 338138 h 1847850"/>
                    <a:gd name="connsiteX13" fmla="*/ 1538288 w 3319463"/>
                    <a:gd name="connsiteY13" fmla="*/ 347663 h 1847850"/>
                    <a:gd name="connsiteX14" fmla="*/ 1585913 w 3319463"/>
                    <a:gd name="connsiteY14" fmla="*/ 333375 h 1847850"/>
                    <a:gd name="connsiteX15" fmla="*/ 1666875 w 3319463"/>
                    <a:gd name="connsiteY15" fmla="*/ 300038 h 1847850"/>
                    <a:gd name="connsiteX16" fmla="*/ 1690688 w 3319463"/>
                    <a:gd name="connsiteY16" fmla="*/ 290513 h 1847850"/>
                    <a:gd name="connsiteX17" fmla="*/ 1714500 w 3319463"/>
                    <a:gd name="connsiteY17" fmla="*/ 276225 h 1847850"/>
                    <a:gd name="connsiteX18" fmla="*/ 1714500 w 3319463"/>
                    <a:gd name="connsiteY18" fmla="*/ 276225 h 1847850"/>
                    <a:gd name="connsiteX19" fmla="*/ 1766888 w 3319463"/>
                    <a:gd name="connsiteY19" fmla="*/ 271463 h 1847850"/>
                    <a:gd name="connsiteX20" fmla="*/ 1828800 w 3319463"/>
                    <a:gd name="connsiteY20" fmla="*/ 300038 h 1847850"/>
                    <a:gd name="connsiteX21" fmla="*/ 1890713 w 3319463"/>
                    <a:gd name="connsiteY21" fmla="*/ 323850 h 1847850"/>
                    <a:gd name="connsiteX22" fmla="*/ 1966913 w 3319463"/>
                    <a:gd name="connsiteY22" fmla="*/ 352425 h 1847850"/>
                    <a:gd name="connsiteX23" fmla="*/ 2043113 w 3319463"/>
                    <a:gd name="connsiteY23" fmla="*/ 371475 h 1847850"/>
                    <a:gd name="connsiteX24" fmla="*/ 2128838 w 3319463"/>
                    <a:gd name="connsiteY24" fmla="*/ 390525 h 1847850"/>
                    <a:gd name="connsiteX25" fmla="*/ 2200275 w 3319463"/>
                    <a:gd name="connsiteY25" fmla="*/ 419100 h 1847850"/>
                    <a:gd name="connsiteX26" fmla="*/ 2257425 w 3319463"/>
                    <a:gd name="connsiteY26" fmla="*/ 442913 h 1847850"/>
                    <a:gd name="connsiteX27" fmla="*/ 2319338 w 3319463"/>
                    <a:gd name="connsiteY27" fmla="*/ 485775 h 1847850"/>
                    <a:gd name="connsiteX28" fmla="*/ 2376488 w 3319463"/>
                    <a:gd name="connsiteY28" fmla="*/ 533400 h 1847850"/>
                    <a:gd name="connsiteX29" fmla="*/ 2424113 w 3319463"/>
                    <a:gd name="connsiteY29" fmla="*/ 547688 h 1847850"/>
                    <a:gd name="connsiteX30" fmla="*/ 2490788 w 3319463"/>
                    <a:gd name="connsiteY30" fmla="*/ 571500 h 1847850"/>
                    <a:gd name="connsiteX31" fmla="*/ 2533650 w 3319463"/>
                    <a:gd name="connsiteY31" fmla="*/ 619125 h 1847850"/>
                    <a:gd name="connsiteX32" fmla="*/ 2609850 w 3319463"/>
                    <a:gd name="connsiteY32" fmla="*/ 661988 h 1847850"/>
                    <a:gd name="connsiteX33" fmla="*/ 2690813 w 3319463"/>
                    <a:gd name="connsiteY33" fmla="*/ 719138 h 1847850"/>
                    <a:gd name="connsiteX34" fmla="*/ 2776538 w 3319463"/>
                    <a:gd name="connsiteY34" fmla="*/ 804863 h 1847850"/>
                    <a:gd name="connsiteX35" fmla="*/ 2876550 w 3319463"/>
                    <a:gd name="connsiteY35" fmla="*/ 928688 h 1847850"/>
                    <a:gd name="connsiteX36" fmla="*/ 3019425 w 3319463"/>
                    <a:gd name="connsiteY36" fmla="*/ 1081088 h 1847850"/>
                    <a:gd name="connsiteX37" fmla="*/ 3086100 w 3319463"/>
                    <a:gd name="connsiteY37" fmla="*/ 1162050 h 1847850"/>
                    <a:gd name="connsiteX38" fmla="*/ 3176588 w 3319463"/>
                    <a:gd name="connsiteY38" fmla="*/ 1257300 h 1847850"/>
                    <a:gd name="connsiteX39" fmla="*/ 3181350 w 3319463"/>
                    <a:gd name="connsiteY39" fmla="*/ 1300163 h 1847850"/>
                    <a:gd name="connsiteX40" fmla="*/ 3167063 w 3319463"/>
                    <a:gd name="connsiteY40" fmla="*/ 1409700 h 1847850"/>
                    <a:gd name="connsiteX41" fmla="*/ 3176588 w 3319463"/>
                    <a:gd name="connsiteY41" fmla="*/ 1466850 h 1847850"/>
                    <a:gd name="connsiteX42" fmla="*/ 3219450 w 3319463"/>
                    <a:gd name="connsiteY42" fmla="*/ 1581150 h 1847850"/>
                    <a:gd name="connsiteX43" fmla="*/ 3271838 w 3319463"/>
                    <a:gd name="connsiteY43" fmla="*/ 1690688 h 1847850"/>
                    <a:gd name="connsiteX44" fmla="*/ 3295650 w 3319463"/>
                    <a:gd name="connsiteY44" fmla="*/ 1762125 h 1847850"/>
                    <a:gd name="connsiteX45" fmla="*/ 3319463 w 3319463"/>
                    <a:gd name="connsiteY45" fmla="*/ 1847850 h 1847850"/>
                    <a:gd name="connsiteX0" fmla="*/ 0 w 3300413"/>
                    <a:gd name="connsiteY0" fmla="*/ 0 h 1828800"/>
                    <a:gd name="connsiteX1" fmla="*/ 23813 w 3300413"/>
                    <a:gd name="connsiteY1" fmla="*/ 33338 h 1828800"/>
                    <a:gd name="connsiteX2" fmla="*/ 123825 w 3300413"/>
                    <a:gd name="connsiteY2" fmla="*/ 71438 h 1828800"/>
                    <a:gd name="connsiteX3" fmla="*/ 166688 w 3300413"/>
                    <a:gd name="connsiteY3" fmla="*/ 76200 h 1828800"/>
                    <a:gd name="connsiteX4" fmla="*/ 381000 w 3300413"/>
                    <a:gd name="connsiteY4" fmla="*/ 157163 h 1828800"/>
                    <a:gd name="connsiteX5" fmla="*/ 428625 w 3300413"/>
                    <a:gd name="connsiteY5" fmla="*/ 176213 h 1828800"/>
                    <a:gd name="connsiteX6" fmla="*/ 1057275 w 3300413"/>
                    <a:gd name="connsiteY6" fmla="*/ 295275 h 1828800"/>
                    <a:gd name="connsiteX7" fmla="*/ 1223963 w 3300413"/>
                    <a:gd name="connsiteY7" fmla="*/ 319088 h 1828800"/>
                    <a:gd name="connsiteX8" fmla="*/ 1304925 w 3300413"/>
                    <a:gd name="connsiteY8" fmla="*/ 323850 h 1828800"/>
                    <a:gd name="connsiteX9" fmla="*/ 1362075 w 3300413"/>
                    <a:gd name="connsiteY9" fmla="*/ 333375 h 1828800"/>
                    <a:gd name="connsiteX10" fmla="*/ 1423988 w 3300413"/>
                    <a:gd name="connsiteY10" fmla="*/ 319088 h 1828800"/>
                    <a:gd name="connsiteX11" fmla="*/ 1462088 w 3300413"/>
                    <a:gd name="connsiteY11" fmla="*/ 319088 h 1828800"/>
                    <a:gd name="connsiteX12" fmla="*/ 1519238 w 3300413"/>
                    <a:gd name="connsiteY12" fmla="*/ 328613 h 1828800"/>
                    <a:gd name="connsiteX13" fmla="*/ 1566863 w 3300413"/>
                    <a:gd name="connsiteY13" fmla="*/ 314325 h 1828800"/>
                    <a:gd name="connsiteX14" fmla="*/ 1647825 w 3300413"/>
                    <a:gd name="connsiteY14" fmla="*/ 280988 h 1828800"/>
                    <a:gd name="connsiteX15" fmla="*/ 1671638 w 3300413"/>
                    <a:gd name="connsiteY15" fmla="*/ 271463 h 1828800"/>
                    <a:gd name="connsiteX16" fmla="*/ 1695450 w 3300413"/>
                    <a:gd name="connsiteY16" fmla="*/ 257175 h 1828800"/>
                    <a:gd name="connsiteX17" fmla="*/ 1695450 w 3300413"/>
                    <a:gd name="connsiteY17" fmla="*/ 257175 h 1828800"/>
                    <a:gd name="connsiteX18" fmla="*/ 1747838 w 3300413"/>
                    <a:gd name="connsiteY18" fmla="*/ 252413 h 1828800"/>
                    <a:gd name="connsiteX19" fmla="*/ 1809750 w 3300413"/>
                    <a:gd name="connsiteY19" fmla="*/ 280988 h 1828800"/>
                    <a:gd name="connsiteX20" fmla="*/ 1871663 w 3300413"/>
                    <a:gd name="connsiteY20" fmla="*/ 304800 h 1828800"/>
                    <a:gd name="connsiteX21" fmla="*/ 1947863 w 3300413"/>
                    <a:gd name="connsiteY21" fmla="*/ 333375 h 1828800"/>
                    <a:gd name="connsiteX22" fmla="*/ 2024063 w 3300413"/>
                    <a:gd name="connsiteY22" fmla="*/ 352425 h 1828800"/>
                    <a:gd name="connsiteX23" fmla="*/ 2109788 w 3300413"/>
                    <a:gd name="connsiteY23" fmla="*/ 371475 h 1828800"/>
                    <a:gd name="connsiteX24" fmla="*/ 2181225 w 3300413"/>
                    <a:gd name="connsiteY24" fmla="*/ 400050 h 1828800"/>
                    <a:gd name="connsiteX25" fmla="*/ 2238375 w 3300413"/>
                    <a:gd name="connsiteY25" fmla="*/ 423863 h 1828800"/>
                    <a:gd name="connsiteX26" fmla="*/ 2300288 w 3300413"/>
                    <a:gd name="connsiteY26" fmla="*/ 466725 h 1828800"/>
                    <a:gd name="connsiteX27" fmla="*/ 2357438 w 3300413"/>
                    <a:gd name="connsiteY27" fmla="*/ 514350 h 1828800"/>
                    <a:gd name="connsiteX28" fmla="*/ 2405063 w 3300413"/>
                    <a:gd name="connsiteY28" fmla="*/ 528638 h 1828800"/>
                    <a:gd name="connsiteX29" fmla="*/ 2471738 w 3300413"/>
                    <a:gd name="connsiteY29" fmla="*/ 552450 h 1828800"/>
                    <a:gd name="connsiteX30" fmla="*/ 2514600 w 3300413"/>
                    <a:gd name="connsiteY30" fmla="*/ 600075 h 1828800"/>
                    <a:gd name="connsiteX31" fmla="*/ 2590800 w 3300413"/>
                    <a:gd name="connsiteY31" fmla="*/ 642938 h 1828800"/>
                    <a:gd name="connsiteX32" fmla="*/ 2671763 w 3300413"/>
                    <a:gd name="connsiteY32" fmla="*/ 700088 h 1828800"/>
                    <a:gd name="connsiteX33" fmla="*/ 2757488 w 3300413"/>
                    <a:gd name="connsiteY33" fmla="*/ 785813 h 1828800"/>
                    <a:gd name="connsiteX34" fmla="*/ 2857500 w 3300413"/>
                    <a:gd name="connsiteY34" fmla="*/ 909638 h 1828800"/>
                    <a:gd name="connsiteX35" fmla="*/ 3000375 w 3300413"/>
                    <a:gd name="connsiteY35" fmla="*/ 1062038 h 1828800"/>
                    <a:gd name="connsiteX36" fmla="*/ 3067050 w 3300413"/>
                    <a:gd name="connsiteY36" fmla="*/ 1143000 h 1828800"/>
                    <a:gd name="connsiteX37" fmla="*/ 3157538 w 3300413"/>
                    <a:gd name="connsiteY37" fmla="*/ 1238250 h 1828800"/>
                    <a:gd name="connsiteX38" fmla="*/ 3162300 w 3300413"/>
                    <a:gd name="connsiteY38" fmla="*/ 1281113 h 1828800"/>
                    <a:gd name="connsiteX39" fmla="*/ 3148013 w 3300413"/>
                    <a:gd name="connsiteY39" fmla="*/ 1390650 h 1828800"/>
                    <a:gd name="connsiteX40" fmla="*/ 3157538 w 3300413"/>
                    <a:gd name="connsiteY40" fmla="*/ 1447800 h 1828800"/>
                    <a:gd name="connsiteX41" fmla="*/ 3200400 w 3300413"/>
                    <a:gd name="connsiteY41" fmla="*/ 1562100 h 1828800"/>
                    <a:gd name="connsiteX42" fmla="*/ 3252788 w 3300413"/>
                    <a:gd name="connsiteY42" fmla="*/ 1671638 h 1828800"/>
                    <a:gd name="connsiteX43" fmla="*/ 3276600 w 3300413"/>
                    <a:gd name="connsiteY43" fmla="*/ 1743075 h 1828800"/>
                    <a:gd name="connsiteX44" fmla="*/ 3300413 w 3300413"/>
                    <a:gd name="connsiteY44" fmla="*/ 1828800 h 1828800"/>
                    <a:gd name="connsiteX0" fmla="*/ 0 w 3276600"/>
                    <a:gd name="connsiteY0" fmla="*/ 0 h 1795462"/>
                    <a:gd name="connsiteX1" fmla="*/ 100012 w 3276600"/>
                    <a:gd name="connsiteY1" fmla="*/ 38100 h 1795462"/>
                    <a:gd name="connsiteX2" fmla="*/ 142875 w 3276600"/>
                    <a:gd name="connsiteY2" fmla="*/ 42862 h 1795462"/>
                    <a:gd name="connsiteX3" fmla="*/ 357187 w 3276600"/>
                    <a:gd name="connsiteY3" fmla="*/ 123825 h 1795462"/>
                    <a:gd name="connsiteX4" fmla="*/ 404812 w 3276600"/>
                    <a:gd name="connsiteY4" fmla="*/ 142875 h 1795462"/>
                    <a:gd name="connsiteX5" fmla="*/ 1033462 w 3276600"/>
                    <a:gd name="connsiteY5" fmla="*/ 261937 h 1795462"/>
                    <a:gd name="connsiteX6" fmla="*/ 1200150 w 3276600"/>
                    <a:gd name="connsiteY6" fmla="*/ 285750 h 1795462"/>
                    <a:gd name="connsiteX7" fmla="*/ 1281112 w 3276600"/>
                    <a:gd name="connsiteY7" fmla="*/ 290512 h 1795462"/>
                    <a:gd name="connsiteX8" fmla="*/ 1338262 w 3276600"/>
                    <a:gd name="connsiteY8" fmla="*/ 300037 h 1795462"/>
                    <a:gd name="connsiteX9" fmla="*/ 1400175 w 3276600"/>
                    <a:gd name="connsiteY9" fmla="*/ 285750 h 1795462"/>
                    <a:gd name="connsiteX10" fmla="*/ 1438275 w 3276600"/>
                    <a:gd name="connsiteY10" fmla="*/ 285750 h 1795462"/>
                    <a:gd name="connsiteX11" fmla="*/ 1495425 w 3276600"/>
                    <a:gd name="connsiteY11" fmla="*/ 295275 h 1795462"/>
                    <a:gd name="connsiteX12" fmla="*/ 1543050 w 3276600"/>
                    <a:gd name="connsiteY12" fmla="*/ 280987 h 1795462"/>
                    <a:gd name="connsiteX13" fmla="*/ 1624012 w 3276600"/>
                    <a:gd name="connsiteY13" fmla="*/ 247650 h 1795462"/>
                    <a:gd name="connsiteX14" fmla="*/ 1647825 w 3276600"/>
                    <a:gd name="connsiteY14" fmla="*/ 238125 h 1795462"/>
                    <a:gd name="connsiteX15" fmla="*/ 1671637 w 3276600"/>
                    <a:gd name="connsiteY15" fmla="*/ 223837 h 1795462"/>
                    <a:gd name="connsiteX16" fmla="*/ 1671637 w 3276600"/>
                    <a:gd name="connsiteY16" fmla="*/ 223837 h 1795462"/>
                    <a:gd name="connsiteX17" fmla="*/ 1724025 w 3276600"/>
                    <a:gd name="connsiteY17" fmla="*/ 219075 h 1795462"/>
                    <a:gd name="connsiteX18" fmla="*/ 1785937 w 3276600"/>
                    <a:gd name="connsiteY18" fmla="*/ 247650 h 1795462"/>
                    <a:gd name="connsiteX19" fmla="*/ 1847850 w 3276600"/>
                    <a:gd name="connsiteY19" fmla="*/ 271462 h 1795462"/>
                    <a:gd name="connsiteX20" fmla="*/ 1924050 w 3276600"/>
                    <a:gd name="connsiteY20" fmla="*/ 300037 h 1795462"/>
                    <a:gd name="connsiteX21" fmla="*/ 2000250 w 3276600"/>
                    <a:gd name="connsiteY21" fmla="*/ 319087 h 1795462"/>
                    <a:gd name="connsiteX22" fmla="*/ 2085975 w 3276600"/>
                    <a:gd name="connsiteY22" fmla="*/ 338137 h 1795462"/>
                    <a:gd name="connsiteX23" fmla="*/ 2157412 w 3276600"/>
                    <a:gd name="connsiteY23" fmla="*/ 366712 h 1795462"/>
                    <a:gd name="connsiteX24" fmla="*/ 2214562 w 3276600"/>
                    <a:gd name="connsiteY24" fmla="*/ 390525 h 1795462"/>
                    <a:gd name="connsiteX25" fmla="*/ 2276475 w 3276600"/>
                    <a:gd name="connsiteY25" fmla="*/ 433387 h 1795462"/>
                    <a:gd name="connsiteX26" fmla="*/ 2333625 w 3276600"/>
                    <a:gd name="connsiteY26" fmla="*/ 481012 h 1795462"/>
                    <a:gd name="connsiteX27" fmla="*/ 2381250 w 3276600"/>
                    <a:gd name="connsiteY27" fmla="*/ 495300 h 1795462"/>
                    <a:gd name="connsiteX28" fmla="*/ 2447925 w 3276600"/>
                    <a:gd name="connsiteY28" fmla="*/ 519112 h 1795462"/>
                    <a:gd name="connsiteX29" fmla="*/ 2490787 w 3276600"/>
                    <a:gd name="connsiteY29" fmla="*/ 566737 h 1795462"/>
                    <a:gd name="connsiteX30" fmla="*/ 2566987 w 3276600"/>
                    <a:gd name="connsiteY30" fmla="*/ 609600 h 1795462"/>
                    <a:gd name="connsiteX31" fmla="*/ 2647950 w 3276600"/>
                    <a:gd name="connsiteY31" fmla="*/ 666750 h 1795462"/>
                    <a:gd name="connsiteX32" fmla="*/ 2733675 w 3276600"/>
                    <a:gd name="connsiteY32" fmla="*/ 752475 h 1795462"/>
                    <a:gd name="connsiteX33" fmla="*/ 2833687 w 3276600"/>
                    <a:gd name="connsiteY33" fmla="*/ 876300 h 1795462"/>
                    <a:gd name="connsiteX34" fmla="*/ 2976562 w 3276600"/>
                    <a:gd name="connsiteY34" fmla="*/ 1028700 h 1795462"/>
                    <a:gd name="connsiteX35" fmla="*/ 3043237 w 3276600"/>
                    <a:gd name="connsiteY35" fmla="*/ 1109662 h 1795462"/>
                    <a:gd name="connsiteX36" fmla="*/ 3133725 w 3276600"/>
                    <a:gd name="connsiteY36" fmla="*/ 1204912 h 1795462"/>
                    <a:gd name="connsiteX37" fmla="*/ 3138487 w 3276600"/>
                    <a:gd name="connsiteY37" fmla="*/ 1247775 h 1795462"/>
                    <a:gd name="connsiteX38" fmla="*/ 3124200 w 3276600"/>
                    <a:gd name="connsiteY38" fmla="*/ 1357312 h 1795462"/>
                    <a:gd name="connsiteX39" fmla="*/ 3133725 w 3276600"/>
                    <a:gd name="connsiteY39" fmla="*/ 1414462 h 1795462"/>
                    <a:gd name="connsiteX40" fmla="*/ 3176587 w 3276600"/>
                    <a:gd name="connsiteY40" fmla="*/ 1528762 h 1795462"/>
                    <a:gd name="connsiteX41" fmla="*/ 3228975 w 3276600"/>
                    <a:gd name="connsiteY41" fmla="*/ 1638300 h 1795462"/>
                    <a:gd name="connsiteX42" fmla="*/ 3252787 w 3276600"/>
                    <a:gd name="connsiteY42" fmla="*/ 1709737 h 1795462"/>
                    <a:gd name="connsiteX43" fmla="*/ 3276600 w 3276600"/>
                    <a:gd name="connsiteY43" fmla="*/ 1795462 h 1795462"/>
                    <a:gd name="connsiteX0" fmla="*/ 0 w 3176588"/>
                    <a:gd name="connsiteY0" fmla="*/ 0 h 1757362"/>
                    <a:gd name="connsiteX1" fmla="*/ 42863 w 3176588"/>
                    <a:gd name="connsiteY1" fmla="*/ 4762 h 1757362"/>
                    <a:gd name="connsiteX2" fmla="*/ 257175 w 3176588"/>
                    <a:gd name="connsiteY2" fmla="*/ 85725 h 1757362"/>
                    <a:gd name="connsiteX3" fmla="*/ 304800 w 3176588"/>
                    <a:gd name="connsiteY3" fmla="*/ 104775 h 1757362"/>
                    <a:gd name="connsiteX4" fmla="*/ 933450 w 3176588"/>
                    <a:gd name="connsiteY4" fmla="*/ 223837 h 1757362"/>
                    <a:gd name="connsiteX5" fmla="*/ 1100138 w 3176588"/>
                    <a:gd name="connsiteY5" fmla="*/ 247650 h 1757362"/>
                    <a:gd name="connsiteX6" fmla="*/ 1181100 w 3176588"/>
                    <a:gd name="connsiteY6" fmla="*/ 252412 h 1757362"/>
                    <a:gd name="connsiteX7" fmla="*/ 1238250 w 3176588"/>
                    <a:gd name="connsiteY7" fmla="*/ 261937 h 1757362"/>
                    <a:gd name="connsiteX8" fmla="*/ 1300163 w 3176588"/>
                    <a:gd name="connsiteY8" fmla="*/ 247650 h 1757362"/>
                    <a:gd name="connsiteX9" fmla="*/ 1338263 w 3176588"/>
                    <a:gd name="connsiteY9" fmla="*/ 247650 h 1757362"/>
                    <a:gd name="connsiteX10" fmla="*/ 1395413 w 3176588"/>
                    <a:gd name="connsiteY10" fmla="*/ 257175 h 1757362"/>
                    <a:gd name="connsiteX11" fmla="*/ 1443038 w 3176588"/>
                    <a:gd name="connsiteY11" fmla="*/ 242887 h 1757362"/>
                    <a:gd name="connsiteX12" fmla="*/ 1524000 w 3176588"/>
                    <a:gd name="connsiteY12" fmla="*/ 209550 h 1757362"/>
                    <a:gd name="connsiteX13" fmla="*/ 1547813 w 3176588"/>
                    <a:gd name="connsiteY13" fmla="*/ 200025 h 1757362"/>
                    <a:gd name="connsiteX14" fmla="*/ 1571625 w 3176588"/>
                    <a:gd name="connsiteY14" fmla="*/ 185737 h 1757362"/>
                    <a:gd name="connsiteX15" fmla="*/ 1571625 w 3176588"/>
                    <a:gd name="connsiteY15" fmla="*/ 185737 h 1757362"/>
                    <a:gd name="connsiteX16" fmla="*/ 1624013 w 3176588"/>
                    <a:gd name="connsiteY16" fmla="*/ 180975 h 1757362"/>
                    <a:gd name="connsiteX17" fmla="*/ 1685925 w 3176588"/>
                    <a:gd name="connsiteY17" fmla="*/ 209550 h 1757362"/>
                    <a:gd name="connsiteX18" fmla="*/ 1747838 w 3176588"/>
                    <a:gd name="connsiteY18" fmla="*/ 233362 h 1757362"/>
                    <a:gd name="connsiteX19" fmla="*/ 1824038 w 3176588"/>
                    <a:gd name="connsiteY19" fmla="*/ 261937 h 1757362"/>
                    <a:gd name="connsiteX20" fmla="*/ 1900238 w 3176588"/>
                    <a:gd name="connsiteY20" fmla="*/ 280987 h 1757362"/>
                    <a:gd name="connsiteX21" fmla="*/ 1985963 w 3176588"/>
                    <a:gd name="connsiteY21" fmla="*/ 300037 h 1757362"/>
                    <a:gd name="connsiteX22" fmla="*/ 2057400 w 3176588"/>
                    <a:gd name="connsiteY22" fmla="*/ 328612 h 1757362"/>
                    <a:gd name="connsiteX23" fmla="*/ 2114550 w 3176588"/>
                    <a:gd name="connsiteY23" fmla="*/ 352425 h 1757362"/>
                    <a:gd name="connsiteX24" fmla="*/ 2176463 w 3176588"/>
                    <a:gd name="connsiteY24" fmla="*/ 395287 h 1757362"/>
                    <a:gd name="connsiteX25" fmla="*/ 2233613 w 3176588"/>
                    <a:gd name="connsiteY25" fmla="*/ 442912 h 1757362"/>
                    <a:gd name="connsiteX26" fmla="*/ 2281238 w 3176588"/>
                    <a:gd name="connsiteY26" fmla="*/ 457200 h 1757362"/>
                    <a:gd name="connsiteX27" fmla="*/ 2347913 w 3176588"/>
                    <a:gd name="connsiteY27" fmla="*/ 481012 h 1757362"/>
                    <a:gd name="connsiteX28" fmla="*/ 2390775 w 3176588"/>
                    <a:gd name="connsiteY28" fmla="*/ 528637 h 1757362"/>
                    <a:gd name="connsiteX29" fmla="*/ 2466975 w 3176588"/>
                    <a:gd name="connsiteY29" fmla="*/ 571500 h 1757362"/>
                    <a:gd name="connsiteX30" fmla="*/ 2547938 w 3176588"/>
                    <a:gd name="connsiteY30" fmla="*/ 628650 h 1757362"/>
                    <a:gd name="connsiteX31" fmla="*/ 2633663 w 3176588"/>
                    <a:gd name="connsiteY31" fmla="*/ 714375 h 1757362"/>
                    <a:gd name="connsiteX32" fmla="*/ 2733675 w 3176588"/>
                    <a:gd name="connsiteY32" fmla="*/ 838200 h 1757362"/>
                    <a:gd name="connsiteX33" fmla="*/ 2876550 w 3176588"/>
                    <a:gd name="connsiteY33" fmla="*/ 990600 h 1757362"/>
                    <a:gd name="connsiteX34" fmla="*/ 2943225 w 3176588"/>
                    <a:gd name="connsiteY34" fmla="*/ 1071562 h 1757362"/>
                    <a:gd name="connsiteX35" fmla="*/ 3033713 w 3176588"/>
                    <a:gd name="connsiteY35" fmla="*/ 1166812 h 1757362"/>
                    <a:gd name="connsiteX36" fmla="*/ 3038475 w 3176588"/>
                    <a:gd name="connsiteY36" fmla="*/ 1209675 h 1757362"/>
                    <a:gd name="connsiteX37" fmla="*/ 3024188 w 3176588"/>
                    <a:gd name="connsiteY37" fmla="*/ 1319212 h 1757362"/>
                    <a:gd name="connsiteX38" fmla="*/ 3033713 w 3176588"/>
                    <a:gd name="connsiteY38" fmla="*/ 1376362 h 1757362"/>
                    <a:gd name="connsiteX39" fmla="*/ 3076575 w 3176588"/>
                    <a:gd name="connsiteY39" fmla="*/ 1490662 h 1757362"/>
                    <a:gd name="connsiteX40" fmla="*/ 3128963 w 3176588"/>
                    <a:gd name="connsiteY40" fmla="*/ 1600200 h 1757362"/>
                    <a:gd name="connsiteX41" fmla="*/ 3152775 w 3176588"/>
                    <a:gd name="connsiteY41" fmla="*/ 1671637 h 1757362"/>
                    <a:gd name="connsiteX42" fmla="*/ 3176588 w 3176588"/>
                    <a:gd name="connsiteY42" fmla="*/ 1757362 h 1757362"/>
                    <a:gd name="connsiteX0" fmla="*/ 0 w 3133725"/>
                    <a:gd name="connsiteY0" fmla="*/ 0 h 1752600"/>
                    <a:gd name="connsiteX1" fmla="*/ 214312 w 3133725"/>
                    <a:gd name="connsiteY1" fmla="*/ 80963 h 1752600"/>
                    <a:gd name="connsiteX2" fmla="*/ 261937 w 3133725"/>
                    <a:gd name="connsiteY2" fmla="*/ 100013 h 1752600"/>
                    <a:gd name="connsiteX3" fmla="*/ 890587 w 3133725"/>
                    <a:gd name="connsiteY3" fmla="*/ 219075 h 1752600"/>
                    <a:gd name="connsiteX4" fmla="*/ 1057275 w 3133725"/>
                    <a:gd name="connsiteY4" fmla="*/ 242888 h 1752600"/>
                    <a:gd name="connsiteX5" fmla="*/ 1138237 w 3133725"/>
                    <a:gd name="connsiteY5" fmla="*/ 247650 h 1752600"/>
                    <a:gd name="connsiteX6" fmla="*/ 1195387 w 3133725"/>
                    <a:gd name="connsiteY6" fmla="*/ 257175 h 1752600"/>
                    <a:gd name="connsiteX7" fmla="*/ 1257300 w 3133725"/>
                    <a:gd name="connsiteY7" fmla="*/ 242888 h 1752600"/>
                    <a:gd name="connsiteX8" fmla="*/ 1295400 w 3133725"/>
                    <a:gd name="connsiteY8" fmla="*/ 242888 h 1752600"/>
                    <a:gd name="connsiteX9" fmla="*/ 1352550 w 3133725"/>
                    <a:gd name="connsiteY9" fmla="*/ 252413 h 1752600"/>
                    <a:gd name="connsiteX10" fmla="*/ 1400175 w 3133725"/>
                    <a:gd name="connsiteY10" fmla="*/ 238125 h 1752600"/>
                    <a:gd name="connsiteX11" fmla="*/ 1481137 w 3133725"/>
                    <a:gd name="connsiteY11" fmla="*/ 204788 h 1752600"/>
                    <a:gd name="connsiteX12" fmla="*/ 1504950 w 3133725"/>
                    <a:gd name="connsiteY12" fmla="*/ 195263 h 1752600"/>
                    <a:gd name="connsiteX13" fmla="*/ 1528762 w 3133725"/>
                    <a:gd name="connsiteY13" fmla="*/ 180975 h 1752600"/>
                    <a:gd name="connsiteX14" fmla="*/ 1528762 w 3133725"/>
                    <a:gd name="connsiteY14" fmla="*/ 180975 h 1752600"/>
                    <a:gd name="connsiteX15" fmla="*/ 1581150 w 3133725"/>
                    <a:gd name="connsiteY15" fmla="*/ 176213 h 1752600"/>
                    <a:gd name="connsiteX16" fmla="*/ 1643062 w 3133725"/>
                    <a:gd name="connsiteY16" fmla="*/ 204788 h 1752600"/>
                    <a:gd name="connsiteX17" fmla="*/ 1704975 w 3133725"/>
                    <a:gd name="connsiteY17" fmla="*/ 228600 h 1752600"/>
                    <a:gd name="connsiteX18" fmla="*/ 1781175 w 3133725"/>
                    <a:gd name="connsiteY18" fmla="*/ 257175 h 1752600"/>
                    <a:gd name="connsiteX19" fmla="*/ 1857375 w 3133725"/>
                    <a:gd name="connsiteY19" fmla="*/ 276225 h 1752600"/>
                    <a:gd name="connsiteX20" fmla="*/ 1943100 w 3133725"/>
                    <a:gd name="connsiteY20" fmla="*/ 295275 h 1752600"/>
                    <a:gd name="connsiteX21" fmla="*/ 2014537 w 3133725"/>
                    <a:gd name="connsiteY21" fmla="*/ 323850 h 1752600"/>
                    <a:gd name="connsiteX22" fmla="*/ 2071687 w 3133725"/>
                    <a:gd name="connsiteY22" fmla="*/ 347663 h 1752600"/>
                    <a:gd name="connsiteX23" fmla="*/ 2133600 w 3133725"/>
                    <a:gd name="connsiteY23" fmla="*/ 390525 h 1752600"/>
                    <a:gd name="connsiteX24" fmla="*/ 2190750 w 3133725"/>
                    <a:gd name="connsiteY24" fmla="*/ 438150 h 1752600"/>
                    <a:gd name="connsiteX25" fmla="*/ 2238375 w 3133725"/>
                    <a:gd name="connsiteY25" fmla="*/ 452438 h 1752600"/>
                    <a:gd name="connsiteX26" fmla="*/ 2305050 w 3133725"/>
                    <a:gd name="connsiteY26" fmla="*/ 476250 h 1752600"/>
                    <a:gd name="connsiteX27" fmla="*/ 2347912 w 3133725"/>
                    <a:gd name="connsiteY27" fmla="*/ 523875 h 1752600"/>
                    <a:gd name="connsiteX28" fmla="*/ 2424112 w 3133725"/>
                    <a:gd name="connsiteY28" fmla="*/ 566738 h 1752600"/>
                    <a:gd name="connsiteX29" fmla="*/ 2505075 w 3133725"/>
                    <a:gd name="connsiteY29" fmla="*/ 623888 h 1752600"/>
                    <a:gd name="connsiteX30" fmla="*/ 2590800 w 3133725"/>
                    <a:gd name="connsiteY30" fmla="*/ 709613 h 1752600"/>
                    <a:gd name="connsiteX31" fmla="*/ 2690812 w 3133725"/>
                    <a:gd name="connsiteY31" fmla="*/ 833438 h 1752600"/>
                    <a:gd name="connsiteX32" fmla="*/ 2833687 w 3133725"/>
                    <a:gd name="connsiteY32" fmla="*/ 985838 h 1752600"/>
                    <a:gd name="connsiteX33" fmla="*/ 2900362 w 3133725"/>
                    <a:gd name="connsiteY33" fmla="*/ 1066800 h 1752600"/>
                    <a:gd name="connsiteX34" fmla="*/ 2990850 w 3133725"/>
                    <a:gd name="connsiteY34" fmla="*/ 1162050 h 1752600"/>
                    <a:gd name="connsiteX35" fmla="*/ 2995612 w 3133725"/>
                    <a:gd name="connsiteY35" fmla="*/ 1204913 h 1752600"/>
                    <a:gd name="connsiteX36" fmla="*/ 2981325 w 3133725"/>
                    <a:gd name="connsiteY36" fmla="*/ 1314450 h 1752600"/>
                    <a:gd name="connsiteX37" fmla="*/ 2990850 w 3133725"/>
                    <a:gd name="connsiteY37" fmla="*/ 1371600 h 1752600"/>
                    <a:gd name="connsiteX38" fmla="*/ 3033712 w 3133725"/>
                    <a:gd name="connsiteY38" fmla="*/ 1485900 h 1752600"/>
                    <a:gd name="connsiteX39" fmla="*/ 3086100 w 3133725"/>
                    <a:gd name="connsiteY39" fmla="*/ 1595438 h 1752600"/>
                    <a:gd name="connsiteX40" fmla="*/ 3109912 w 3133725"/>
                    <a:gd name="connsiteY40" fmla="*/ 1666875 h 1752600"/>
                    <a:gd name="connsiteX41" fmla="*/ 3133725 w 3133725"/>
                    <a:gd name="connsiteY41" fmla="*/ 1752600 h 1752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3133725" h="1752600">
                      <a:moveTo>
                        <a:pt x="0" y="0"/>
                      </a:moveTo>
                      <a:lnTo>
                        <a:pt x="214312" y="80963"/>
                      </a:lnTo>
                      <a:lnTo>
                        <a:pt x="261937" y="100013"/>
                      </a:lnTo>
                      <a:lnTo>
                        <a:pt x="890587" y="219075"/>
                      </a:lnTo>
                      <a:lnTo>
                        <a:pt x="1057275" y="242888"/>
                      </a:lnTo>
                      <a:lnTo>
                        <a:pt x="1138237" y="247650"/>
                      </a:lnTo>
                      <a:lnTo>
                        <a:pt x="1195387" y="257175"/>
                      </a:lnTo>
                      <a:lnTo>
                        <a:pt x="1257300" y="242888"/>
                      </a:lnTo>
                      <a:lnTo>
                        <a:pt x="1295400" y="242888"/>
                      </a:lnTo>
                      <a:lnTo>
                        <a:pt x="1352550" y="252413"/>
                      </a:lnTo>
                      <a:lnTo>
                        <a:pt x="1400175" y="238125"/>
                      </a:lnTo>
                      <a:lnTo>
                        <a:pt x="1481137" y="204788"/>
                      </a:lnTo>
                      <a:lnTo>
                        <a:pt x="1504950" y="195263"/>
                      </a:lnTo>
                      <a:lnTo>
                        <a:pt x="1528762" y="180975"/>
                      </a:lnTo>
                      <a:lnTo>
                        <a:pt x="1528762" y="180975"/>
                      </a:lnTo>
                      <a:lnTo>
                        <a:pt x="1581150" y="176213"/>
                      </a:lnTo>
                      <a:lnTo>
                        <a:pt x="1643062" y="204788"/>
                      </a:lnTo>
                      <a:lnTo>
                        <a:pt x="1704975" y="228600"/>
                      </a:lnTo>
                      <a:lnTo>
                        <a:pt x="1781175" y="257175"/>
                      </a:lnTo>
                      <a:lnTo>
                        <a:pt x="1857375" y="276225"/>
                      </a:lnTo>
                      <a:lnTo>
                        <a:pt x="1943100" y="295275"/>
                      </a:lnTo>
                      <a:lnTo>
                        <a:pt x="2014537" y="323850"/>
                      </a:lnTo>
                      <a:lnTo>
                        <a:pt x="2071687" y="347663"/>
                      </a:lnTo>
                      <a:lnTo>
                        <a:pt x="2133600" y="390525"/>
                      </a:lnTo>
                      <a:lnTo>
                        <a:pt x="2190750" y="438150"/>
                      </a:lnTo>
                      <a:lnTo>
                        <a:pt x="2238375" y="452438"/>
                      </a:lnTo>
                      <a:lnTo>
                        <a:pt x="2305050" y="476250"/>
                      </a:lnTo>
                      <a:lnTo>
                        <a:pt x="2347912" y="523875"/>
                      </a:lnTo>
                      <a:lnTo>
                        <a:pt x="2424112" y="566738"/>
                      </a:lnTo>
                      <a:lnTo>
                        <a:pt x="2505075" y="623888"/>
                      </a:lnTo>
                      <a:lnTo>
                        <a:pt x="2590800" y="709613"/>
                      </a:lnTo>
                      <a:lnTo>
                        <a:pt x="2690812" y="833438"/>
                      </a:lnTo>
                      <a:lnTo>
                        <a:pt x="2833687" y="985838"/>
                      </a:lnTo>
                      <a:lnTo>
                        <a:pt x="2900362" y="1066800"/>
                      </a:lnTo>
                      <a:lnTo>
                        <a:pt x="2990850" y="1162050"/>
                      </a:lnTo>
                      <a:lnTo>
                        <a:pt x="2995612" y="1204913"/>
                      </a:lnTo>
                      <a:lnTo>
                        <a:pt x="2981325" y="1314450"/>
                      </a:lnTo>
                      <a:lnTo>
                        <a:pt x="2990850" y="1371600"/>
                      </a:lnTo>
                      <a:lnTo>
                        <a:pt x="3033712" y="1485900"/>
                      </a:lnTo>
                      <a:lnTo>
                        <a:pt x="3086100" y="1595438"/>
                      </a:lnTo>
                      <a:lnTo>
                        <a:pt x="3109912" y="1666875"/>
                      </a:lnTo>
                      <a:lnTo>
                        <a:pt x="3133725" y="1752600"/>
                      </a:lnTo>
                    </a:path>
                  </a:pathLst>
                </a:custGeom>
                <a:ln w="158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82" name="Freeform 491"/>
                <p:cNvSpPr/>
                <p:nvPr/>
              </p:nvSpPr>
              <p:spPr bwMode="auto">
                <a:xfrm>
                  <a:off x="3243058" y="800100"/>
                  <a:ext cx="2648042" cy="3662363"/>
                </a:xfrm>
                <a:custGeom>
                  <a:avLst/>
                  <a:gdLst>
                    <a:gd name="connsiteX0" fmla="*/ 2624137 w 2647950"/>
                    <a:gd name="connsiteY0" fmla="*/ 0 h 3662362"/>
                    <a:gd name="connsiteX1" fmla="*/ 2647950 w 2647950"/>
                    <a:gd name="connsiteY1" fmla="*/ 52387 h 3662362"/>
                    <a:gd name="connsiteX2" fmla="*/ 2614612 w 2647950"/>
                    <a:gd name="connsiteY2" fmla="*/ 85725 h 3662362"/>
                    <a:gd name="connsiteX3" fmla="*/ 2600325 w 2647950"/>
                    <a:gd name="connsiteY3" fmla="*/ 128587 h 3662362"/>
                    <a:gd name="connsiteX4" fmla="*/ 2595562 w 2647950"/>
                    <a:gd name="connsiteY4" fmla="*/ 171450 h 3662362"/>
                    <a:gd name="connsiteX5" fmla="*/ 2581275 w 2647950"/>
                    <a:gd name="connsiteY5" fmla="*/ 214312 h 3662362"/>
                    <a:gd name="connsiteX6" fmla="*/ 2557462 w 2647950"/>
                    <a:gd name="connsiteY6" fmla="*/ 238125 h 3662362"/>
                    <a:gd name="connsiteX7" fmla="*/ 2514600 w 2647950"/>
                    <a:gd name="connsiteY7" fmla="*/ 252412 h 3662362"/>
                    <a:gd name="connsiteX8" fmla="*/ 2514600 w 2647950"/>
                    <a:gd name="connsiteY8" fmla="*/ 285750 h 3662362"/>
                    <a:gd name="connsiteX9" fmla="*/ 2528887 w 2647950"/>
                    <a:gd name="connsiteY9" fmla="*/ 319087 h 3662362"/>
                    <a:gd name="connsiteX10" fmla="*/ 2528887 w 2647950"/>
                    <a:gd name="connsiteY10" fmla="*/ 385762 h 3662362"/>
                    <a:gd name="connsiteX11" fmla="*/ 2543175 w 2647950"/>
                    <a:gd name="connsiteY11" fmla="*/ 471487 h 3662362"/>
                    <a:gd name="connsiteX12" fmla="*/ 2566987 w 2647950"/>
                    <a:gd name="connsiteY12" fmla="*/ 576262 h 3662362"/>
                    <a:gd name="connsiteX13" fmla="*/ 2566987 w 2647950"/>
                    <a:gd name="connsiteY13" fmla="*/ 614362 h 3662362"/>
                    <a:gd name="connsiteX14" fmla="*/ 2486025 w 2647950"/>
                    <a:gd name="connsiteY14" fmla="*/ 657225 h 3662362"/>
                    <a:gd name="connsiteX15" fmla="*/ 2409825 w 2647950"/>
                    <a:gd name="connsiteY15" fmla="*/ 709612 h 3662362"/>
                    <a:gd name="connsiteX16" fmla="*/ 2371725 w 2647950"/>
                    <a:gd name="connsiteY16" fmla="*/ 719137 h 3662362"/>
                    <a:gd name="connsiteX17" fmla="*/ 2305050 w 2647950"/>
                    <a:gd name="connsiteY17" fmla="*/ 719137 h 3662362"/>
                    <a:gd name="connsiteX18" fmla="*/ 2262187 w 2647950"/>
                    <a:gd name="connsiteY18" fmla="*/ 714375 h 3662362"/>
                    <a:gd name="connsiteX19" fmla="*/ 2228850 w 2647950"/>
                    <a:gd name="connsiteY19" fmla="*/ 723900 h 3662362"/>
                    <a:gd name="connsiteX20" fmla="*/ 2205037 w 2647950"/>
                    <a:gd name="connsiteY20" fmla="*/ 742950 h 3662362"/>
                    <a:gd name="connsiteX21" fmla="*/ 2205037 w 2647950"/>
                    <a:gd name="connsiteY21" fmla="*/ 742950 h 3662362"/>
                    <a:gd name="connsiteX22" fmla="*/ 2219325 w 2647950"/>
                    <a:gd name="connsiteY22" fmla="*/ 790575 h 3662362"/>
                    <a:gd name="connsiteX23" fmla="*/ 2219325 w 2647950"/>
                    <a:gd name="connsiteY23" fmla="*/ 790575 h 3662362"/>
                    <a:gd name="connsiteX24" fmla="*/ 2243137 w 2647950"/>
                    <a:gd name="connsiteY24" fmla="*/ 852487 h 3662362"/>
                    <a:gd name="connsiteX25" fmla="*/ 2228850 w 2647950"/>
                    <a:gd name="connsiteY25" fmla="*/ 885825 h 3662362"/>
                    <a:gd name="connsiteX26" fmla="*/ 2181225 w 2647950"/>
                    <a:gd name="connsiteY26" fmla="*/ 938212 h 3662362"/>
                    <a:gd name="connsiteX27" fmla="*/ 1404937 w 2647950"/>
                    <a:gd name="connsiteY27" fmla="*/ 1628775 h 3662362"/>
                    <a:gd name="connsiteX28" fmla="*/ 1338262 w 2647950"/>
                    <a:gd name="connsiteY28" fmla="*/ 1657350 h 3662362"/>
                    <a:gd name="connsiteX29" fmla="*/ 1290637 w 2647950"/>
                    <a:gd name="connsiteY29" fmla="*/ 1647825 h 3662362"/>
                    <a:gd name="connsiteX30" fmla="*/ 1262062 w 2647950"/>
                    <a:gd name="connsiteY30" fmla="*/ 1638300 h 3662362"/>
                    <a:gd name="connsiteX31" fmla="*/ 1214437 w 2647950"/>
                    <a:gd name="connsiteY31" fmla="*/ 1652587 h 3662362"/>
                    <a:gd name="connsiteX32" fmla="*/ 1185862 w 2647950"/>
                    <a:gd name="connsiteY32" fmla="*/ 1690687 h 3662362"/>
                    <a:gd name="connsiteX33" fmla="*/ 1133475 w 2647950"/>
                    <a:gd name="connsiteY33" fmla="*/ 1733550 h 3662362"/>
                    <a:gd name="connsiteX34" fmla="*/ 1104900 w 2647950"/>
                    <a:gd name="connsiteY34" fmla="*/ 1752600 h 3662362"/>
                    <a:gd name="connsiteX35" fmla="*/ 1090612 w 2647950"/>
                    <a:gd name="connsiteY35" fmla="*/ 1785937 h 3662362"/>
                    <a:gd name="connsiteX36" fmla="*/ 1066800 w 2647950"/>
                    <a:gd name="connsiteY36" fmla="*/ 1881187 h 3662362"/>
                    <a:gd name="connsiteX37" fmla="*/ 1033462 w 2647950"/>
                    <a:gd name="connsiteY37" fmla="*/ 1957387 h 3662362"/>
                    <a:gd name="connsiteX38" fmla="*/ 1033462 w 2647950"/>
                    <a:gd name="connsiteY38" fmla="*/ 1957387 h 3662362"/>
                    <a:gd name="connsiteX39" fmla="*/ 757237 w 2647950"/>
                    <a:gd name="connsiteY39" fmla="*/ 2724150 h 3662362"/>
                    <a:gd name="connsiteX40" fmla="*/ 671512 w 2647950"/>
                    <a:gd name="connsiteY40" fmla="*/ 2938462 h 3662362"/>
                    <a:gd name="connsiteX41" fmla="*/ 609600 w 2647950"/>
                    <a:gd name="connsiteY41" fmla="*/ 3119437 h 3662362"/>
                    <a:gd name="connsiteX42" fmla="*/ 490537 w 2647950"/>
                    <a:gd name="connsiteY42" fmla="*/ 3219450 h 3662362"/>
                    <a:gd name="connsiteX43" fmla="*/ 304800 w 2647950"/>
                    <a:gd name="connsiteY43" fmla="*/ 3381375 h 3662362"/>
                    <a:gd name="connsiteX44" fmla="*/ 204787 w 2647950"/>
                    <a:gd name="connsiteY44" fmla="*/ 3476625 h 3662362"/>
                    <a:gd name="connsiteX45" fmla="*/ 0 w 2647950"/>
                    <a:gd name="connsiteY45" fmla="*/ 3662362 h 3662362"/>
                    <a:gd name="connsiteX0" fmla="*/ 2624137 w 2647950"/>
                    <a:gd name="connsiteY0" fmla="*/ 0 h 3662362"/>
                    <a:gd name="connsiteX1" fmla="*/ 2647950 w 2647950"/>
                    <a:gd name="connsiteY1" fmla="*/ 52387 h 3662362"/>
                    <a:gd name="connsiteX2" fmla="*/ 2614612 w 2647950"/>
                    <a:gd name="connsiteY2" fmla="*/ 85725 h 3662362"/>
                    <a:gd name="connsiteX3" fmla="*/ 2600325 w 2647950"/>
                    <a:gd name="connsiteY3" fmla="*/ 128587 h 3662362"/>
                    <a:gd name="connsiteX4" fmla="*/ 2595562 w 2647950"/>
                    <a:gd name="connsiteY4" fmla="*/ 171450 h 3662362"/>
                    <a:gd name="connsiteX5" fmla="*/ 2581275 w 2647950"/>
                    <a:gd name="connsiteY5" fmla="*/ 214312 h 3662362"/>
                    <a:gd name="connsiteX6" fmla="*/ 2557462 w 2647950"/>
                    <a:gd name="connsiteY6" fmla="*/ 238125 h 3662362"/>
                    <a:gd name="connsiteX7" fmla="*/ 2514600 w 2647950"/>
                    <a:gd name="connsiteY7" fmla="*/ 252412 h 3662362"/>
                    <a:gd name="connsiteX8" fmla="*/ 2514600 w 2647950"/>
                    <a:gd name="connsiteY8" fmla="*/ 285750 h 3662362"/>
                    <a:gd name="connsiteX9" fmla="*/ 2528887 w 2647950"/>
                    <a:gd name="connsiteY9" fmla="*/ 319087 h 3662362"/>
                    <a:gd name="connsiteX10" fmla="*/ 2528887 w 2647950"/>
                    <a:gd name="connsiteY10" fmla="*/ 385762 h 3662362"/>
                    <a:gd name="connsiteX11" fmla="*/ 2543175 w 2647950"/>
                    <a:gd name="connsiteY11" fmla="*/ 471487 h 3662362"/>
                    <a:gd name="connsiteX12" fmla="*/ 2566987 w 2647950"/>
                    <a:gd name="connsiteY12" fmla="*/ 576262 h 3662362"/>
                    <a:gd name="connsiteX13" fmla="*/ 2566987 w 2647950"/>
                    <a:gd name="connsiteY13" fmla="*/ 614362 h 3662362"/>
                    <a:gd name="connsiteX14" fmla="*/ 2486025 w 2647950"/>
                    <a:gd name="connsiteY14" fmla="*/ 657225 h 3662362"/>
                    <a:gd name="connsiteX15" fmla="*/ 2409825 w 2647950"/>
                    <a:gd name="connsiteY15" fmla="*/ 709612 h 3662362"/>
                    <a:gd name="connsiteX16" fmla="*/ 2371725 w 2647950"/>
                    <a:gd name="connsiteY16" fmla="*/ 719137 h 3662362"/>
                    <a:gd name="connsiteX17" fmla="*/ 2305050 w 2647950"/>
                    <a:gd name="connsiteY17" fmla="*/ 719137 h 3662362"/>
                    <a:gd name="connsiteX18" fmla="*/ 2262187 w 2647950"/>
                    <a:gd name="connsiteY18" fmla="*/ 714375 h 3662362"/>
                    <a:gd name="connsiteX19" fmla="*/ 2228850 w 2647950"/>
                    <a:gd name="connsiteY19" fmla="*/ 723900 h 3662362"/>
                    <a:gd name="connsiteX20" fmla="*/ 2205037 w 2647950"/>
                    <a:gd name="connsiteY20" fmla="*/ 742950 h 3662362"/>
                    <a:gd name="connsiteX21" fmla="*/ 2205037 w 2647950"/>
                    <a:gd name="connsiteY21" fmla="*/ 742950 h 3662362"/>
                    <a:gd name="connsiteX22" fmla="*/ 2219325 w 2647950"/>
                    <a:gd name="connsiteY22" fmla="*/ 790575 h 3662362"/>
                    <a:gd name="connsiteX23" fmla="*/ 2219325 w 2647950"/>
                    <a:gd name="connsiteY23" fmla="*/ 790575 h 3662362"/>
                    <a:gd name="connsiteX24" fmla="*/ 2243137 w 2647950"/>
                    <a:gd name="connsiteY24" fmla="*/ 852487 h 3662362"/>
                    <a:gd name="connsiteX25" fmla="*/ 2228850 w 2647950"/>
                    <a:gd name="connsiteY25" fmla="*/ 885825 h 3662362"/>
                    <a:gd name="connsiteX26" fmla="*/ 2181225 w 2647950"/>
                    <a:gd name="connsiteY26" fmla="*/ 938212 h 3662362"/>
                    <a:gd name="connsiteX27" fmla="*/ 1404937 w 2647950"/>
                    <a:gd name="connsiteY27" fmla="*/ 1628775 h 3662362"/>
                    <a:gd name="connsiteX28" fmla="*/ 1338262 w 2647950"/>
                    <a:gd name="connsiteY28" fmla="*/ 1657350 h 3662362"/>
                    <a:gd name="connsiteX29" fmla="*/ 1290637 w 2647950"/>
                    <a:gd name="connsiteY29" fmla="*/ 1647825 h 3662362"/>
                    <a:gd name="connsiteX30" fmla="*/ 1262062 w 2647950"/>
                    <a:gd name="connsiteY30" fmla="*/ 1638300 h 3662362"/>
                    <a:gd name="connsiteX31" fmla="*/ 1214437 w 2647950"/>
                    <a:gd name="connsiteY31" fmla="*/ 1652587 h 3662362"/>
                    <a:gd name="connsiteX32" fmla="*/ 1185862 w 2647950"/>
                    <a:gd name="connsiteY32" fmla="*/ 1690687 h 3662362"/>
                    <a:gd name="connsiteX33" fmla="*/ 1133475 w 2647950"/>
                    <a:gd name="connsiteY33" fmla="*/ 1733550 h 3662362"/>
                    <a:gd name="connsiteX34" fmla="*/ 1104900 w 2647950"/>
                    <a:gd name="connsiteY34" fmla="*/ 1752600 h 3662362"/>
                    <a:gd name="connsiteX35" fmla="*/ 1090612 w 2647950"/>
                    <a:gd name="connsiteY35" fmla="*/ 1785937 h 3662362"/>
                    <a:gd name="connsiteX36" fmla="*/ 1066800 w 2647950"/>
                    <a:gd name="connsiteY36" fmla="*/ 1881187 h 3662362"/>
                    <a:gd name="connsiteX37" fmla="*/ 1033462 w 2647950"/>
                    <a:gd name="connsiteY37" fmla="*/ 1957387 h 3662362"/>
                    <a:gd name="connsiteX38" fmla="*/ 1033462 w 2647950"/>
                    <a:gd name="connsiteY38" fmla="*/ 1957387 h 3662362"/>
                    <a:gd name="connsiteX39" fmla="*/ 757237 w 2647950"/>
                    <a:gd name="connsiteY39" fmla="*/ 2724150 h 3662362"/>
                    <a:gd name="connsiteX40" fmla="*/ 676275 w 2647950"/>
                    <a:gd name="connsiteY40" fmla="*/ 2938462 h 3662362"/>
                    <a:gd name="connsiteX41" fmla="*/ 609600 w 2647950"/>
                    <a:gd name="connsiteY41" fmla="*/ 3119437 h 3662362"/>
                    <a:gd name="connsiteX42" fmla="*/ 490537 w 2647950"/>
                    <a:gd name="connsiteY42" fmla="*/ 3219450 h 3662362"/>
                    <a:gd name="connsiteX43" fmla="*/ 304800 w 2647950"/>
                    <a:gd name="connsiteY43" fmla="*/ 3381375 h 3662362"/>
                    <a:gd name="connsiteX44" fmla="*/ 204787 w 2647950"/>
                    <a:gd name="connsiteY44" fmla="*/ 3476625 h 3662362"/>
                    <a:gd name="connsiteX45" fmla="*/ 0 w 2647950"/>
                    <a:gd name="connsiteY45" fmla="*/ 3662362 h 3662362"/>
                    <a:gd name="connsiteX0" fmla="*/ 2624137 w 2647950"/>
                    <a:gd name="connsiteY0" fmla="*/ 0 h 3662362"/>
                    <a:gd name="connsiteX1" fmla="*/ 2647950 w 2647950"/>
                    <a:gd name="connsiteY1" fmla="*/ 52387 h 3662362"/>
                    <a:gd name="connsiteX2" fmla="*/ 2614612 w 2647950"/>
                    <a:gd name="connsiteY2" fmla="*/ 85725 h 3662362"/>
                    <a:gd name="connsiteX3" fmla="*/ 2600325 w 2647950"/>
                    <a:gd name="connsiteY3" fmla="*/ 128587 h 3662362"/>
                    <a:gd name="connsiteX4" fmla="*/ 2595562 w 2647950"/>
                    <a:gd name="connsiteY4" fmla="*/ 171450 h 3662362"/>
                    <a:gd name="connsiteX5" fmla="*/ 2581275 w 2647950"/>
                    <a:gd name="connsiteY5" fmla="*/ 214312 h 3662362"/>
                    <a:gd name="connsiteX6" fmla="*/ 2557462 w 2647950"/>
                    <a:gd name="connsiteY6" fmla="*/ 238125 h 3662362"/>
                    <a:gd name="connsiteX7" fmla="*/ 2514600 w 2647950"/>
                    <a:gd name="connsiteY7" fmla="*/ 252412 h 3662362"/>
                    <a:gd name="connsiteX8" fmla="*/ 2514600 w 2647950"/>
                    <a:gd name="connsiteY8" fmla="*/ 285750 h 3662362"/>
                    <a:gd name="connsiteX9" fmla="*/ 2528887 w 2647950"/>
                    <a:gd name="connsiteY9" fmla="*/ 319087 h 3662362"/>
                    <a:gd name="connsiteX10" fmla="*/ 2528887 w 2647950"/>
                    <a:gd name="connsiteY10" fmla="*/ 385762 h 3662362"/>
                    <a:gd name="connsiteX11" fmla="*/ 2543175 w 2647950"/>
                    <a:gd name="connsiteY11" fmla="*/ 471487 h 3662362"/>
                    <a:gd name="connsiteX12" fmla="*/ 2566987 w 2647950"/>
                    <a:gd name="connsiteY12" fmla="*/ 576262 h 3662362"/>
                    <a:gd name="connsiteX13" fmla="*/ 2566987 w 2647950"/>
                    <a:gd name="connsiteY13" fmla="*/ 614362 h 3662362"/>
                    <a:gd name="connsiteX14" fmla="*/ 2486025 w 2647950"/>
                    <a:gd name="connsiteY14" fmla="*/ 657225 h 3662362"/>
                    <a:gd name="connsiteX15" fmla="*/ 2409825 w 2647950"/>
                    <a:gd name="connsiteY15" fmla="*/ 709612 h 3662362"/>
                    <a:gd name="connsiteX16" fmla="*/ 2371725 w 2647950"/>
                    <a:gd name="connsiteY16" fmla="*/ 719137 h 3662362"/>
                    <a:gd name="connsiteX17" fmla="*/ 2305050 w 2647950"/>
                    <a:gd name="connsiteY17" fmla="*/ 719137 h 3662362"/>
                    <a:gd name="connsiteX18" fmla="*/ 2262187 w 2647950"/>
                    <a:gd name="connsiteY18" fmla="*/ 714375 h 3662362"/>
                    <a:gd name="connsiteX19" fmla="*/ 2228850 w 2647950"/>
                    <a:gd name="connsiteY19" fmla="*/ 723900 h 3662362"/>
                    <a:gd name="connsiteX20" fmla="*/ 2205037 w 2647950"/>
                    <a:gd name="connsiteY20" fmla="*/ 742950 h 3662362"/>
                    <a:gd name="connsiteX21" fmla="*/ 2205037 w 2647950"/>
                    <a:gd name="connsiteY21" fmla="*/ 742950 h 3662362"/>
                    <a:gd name="connsiteX22" fmla="*/ 2219325 w 2647950"/>
                    <a:gd name="connsiteY22" fmla="*/ 790575 h 3662362"/>
                    <a:gd name="connsiteX23" fmla="*/ 2219325 w 2647950"/>
                    <a:gd name="connsiteY23" fmla="*/ 790575 h 3662362"/>
                    <a:gd name="connsiteX24" fmla="*/ 2243137 w 2647950"/>
                    <a:gd name="connsiteY24" fmla="*/ 852487 h 3662362"/>
                    <a:gd name="connsiteX25" fmla="*/ 2228850 w 2647950"/>
                    <a:gd name="connsiteY25" fmla="*/ 885825 h 3662362"/>
                    <a:gd name="connsiteX26" fmla="*/ 2181225 w 2647950"/>
                    <a:gd name="connsiteY26" fmla="*/ 938212 h 3662362"/>
                    <a:gd name="connsiteX27" fmla="*/ 1404937 w 2647950"/>
                    <a:gd name="connsiteY27" fmla="*/ 1628775 h 3662362"/>
                    <a:gd name="connsiteX28" fmla="*/ 1338262 w 2647950"/>
                    <a:gd name="connsiteY28" fmla="*/ 1657350 h 3662362"/>
                    <a:gd name="connsiteX29" fmla="*/ 1290637 w 2647950"/>
                    <a:gd name="connsiteY29" fmla="*/ 1647825 h 3662362"/>
                    <a:gd name="connsiteX30" fmla="*/ 1262062 w 2647950"/>
                    <a:gd name="connsiteY30" fmla="*/ 1638300 h 3662362"/>
                    <a:gd name="connsiteX31" fmla="*/ 1214437 w 2647950"/>
                    <a:gd name="connsiteY31" fmla="*/ 1652587 h 3662362"/>
                    <a:gd name="connsiteX32" fmla="*/ 1185862 w 2647950"/>
                    <a:gd name="connsiteY32" fmla="*/ 1690687 h 3662362"/>
                    <a:gd name="connsiteX33" fmla="*/ 1133475 w 2647950"/>
                    <a:gd name="connsiteY33" fmla="*/ 1733550 h 3662362"/>
                    <a:gd name="connsiteX34" fmla="*/ 1104900 w 2647950"/>
                    <a:gd name="connsiteY34" fmla="*/ 1752600 h 3662362"/>
                    <a:gd name="connsiteX35" fmla="*/ 1090612 w 2647950"/>
                    <a:gd name="connsiteY35" fmla="*/ 1785937 h 3662362"/>
                    <a:gd name="connsiteX36" fmla="*/ 1066800 w 2647950"/>
                    <a:gd name="connsiteY36" fmla="*/ 1881187 h 3662362"/>
                    <a:gd name="connsiteX37" fmla="*/ 1033462 w 2647950"/>
                    <a:gd name="connsiteY37" fmla="*/ 1957387 h 3662362"/>
                    <a:gd name="connsiteX38" fmla="*/ 1033462 w 2647950"/>
                    <a:gd name="connsiteY38" fmla="*/ 1957387 h 3662362"/>
                    <a:gd name="connsiteX39" fmla="*/ 757237 w 2647950"/>
                    <a:gd name="connsiteY39" fmla="*/ 2724150 h 3662362"/>
                    <a:gd name="connsiteX40" fmla="*/ 676275 w 2647950"/>
                    <a:gd name="connsiteY40" fmla="*/ 2938462 h 3662362"/>
                    <a:gd name="connsiteX41" fmla="*/ 609600 w 2647950"/>
                    <a:gd name="connsiteY41" fmla="*/ 3119437 h 3662362"/>
                    <a:gd name="connsiteX42" fmla="*/ 490537 w 2647950"/>
                    <a:gd name="connsiteY42" fmla="*/ 3219450 h 3662362"/>
                    <a:gd name="connsiteX43" fmla="*/ 309563 w 2647950"/>
                    <a:gd name="connsiteY43" fmla="*/ 3388519 h 3662362"/>
                    <a:gd name="connsiteX44" fmla="*/ 204787 w 2647950"/>
                    <a:gd name="connsiteY44" fmla="*/ 3476625 h 3662362"/>
                    <a:gd name="connsiteX45" fmla="*/ 0 w 2647950"/>
                    <a:gd name="connsiteY45" fmla="*/ 3662362 h 3662362"/>
                    <a:gd name="connsiteX0" fmla="*/ 2624137 w 2647950"/>
                    <a:gd name="connsiteY0" fmla="*/ 0 h 3662362"/>
                    <a:gd name="connsiteX1" fmla="*/ 2647950 w 2647950"/>
                    <a:gd name="connsiteY1" fmla="*/ 52387 h 3662362"/>
                    <a:gd name="connsiteX2" fmla="*/ 2614612 w 2647950"/>
                    <a:gd name="connsiteY2" fmla="*/ 85725 h 3662362"/>
                    <a:gd name="connsiteX3" fmla="*/ 2600325 w 2647950"/>
                    <a:gd name="connsiteY3" fmla="*/ 128587 h 3662362"/>
                    <a:gd name="connsiteX4" fmla="*/ 2595562 w 2647950"/>
                    <a:gd name="connsiteY4" fmla="*/ 171450 h 3662362"/>
                    <a:gd name="connsiteX5" fmla="*/ 2581275 w 2647950"/>
                    <a:gd name="connsiteY5" fmla="*/ 214312 h 3662362"/>
                    <a:gd name="connsiteX6" fmla="*/ 2557462 w 2647950"/>
                    <a:gd name="connsiteY6" fmla="*/ 238125 h 3662362"/>
                    <a:gd name="connsiteX7" fmla="*/ 2514600 w 2647950"/>
                    <a:gd name="connsiteY7" fmla="*/ 252412 h 3662362"/>
                    <a:gd name="connsiteX8" fmla="*/ 2514600 w 2647950"/>
                    <a:gd name="connsiteY8" fmla="*/ 285750 h 3662362"/>
                    <a:gd name="connsiteX9" fmla="*/ 2528887 w 2647950"/>
                    <a:gd name="connsiteY9" fmla="*/ 319087 h 3662362"/>
                    <a:gd name="connsiteX10" fmla="*/ 2528887 w 2647950"/>
                    <a:gd name="connsiteY10" fmla="*/ 385762 h 3662362"/>
                    <a:gd name="connsiteX11" fmla="*/ 2543175 w 2647950"/>
                    <a:gd name="connsiteY11" fmla="*/ 471487 h 3662362"/>
                    <a:gd name="connsiteX12" fmla="*/ 2566987 w 2647950"/>
                    <a:gd name="connsiteY12" fmla="*/ 576262 h 3662362"/>
                    <a:gd name="connsiteX13" fmla="*/ 2566987 w 2647950"/>
                    <a:gd name="connsiteY13" fmla="*/ 614362 h 3662362"/>
                    <a:gd name="connsiteX14" fmla="*/ 2486025 w 2647950"/>
                    <a:gd name="connsiteY14" fmla="*/ 657225 h 3662362"/>
                    <a:gd name="connsiteX15" fmla="*/ 2409825 w 2647950"/>
                    <a:gd name="connsiteY15" fmla="*/ 709612 h 3662362"/>
                    <a:gd name="connsiteX16" fmla="*/ 2371725 w 2647950"/>
                    <a:gd name="connsiteY16" fmla="*/ 719137 h 3662362"/>
                    <a:gd name="connsiteX17" fmla="*/ 2305050 w 2647950"/>
                    <a:gd name="connsiteY17" fmla="*/ 719137 h 3662362"/>
                    <a:gd name="connsiteX18" fmla="*/ 2262187 w 2647950"/>
                    <a:gd name="connsiteY18" fmla="*/ 714375 h 3662362"/>
                    <a:gd name="connsiteX19" fmla="*/ 2228850 w 2647950"/>
                    <a:gd name="connsiteY19" fmla="*/ 723900 h 3662362"/>
                    <a:gd name="connsiteX20" fmla="*/ 2205037 w 2647950"/>
                    <a:gd name="connsiteY20" fmla="*/ 742950 h 3662362"/>
                    <a:gd name="connsiteX21" fmla="*/ 2205037 w 2647950"/>
                    <a:gd name="connsiteY21" fmla="*/ 742950 h 3662362"/>
                    <a:gd name="connsiteX22" fmla="*/ 2219325 w 2647950"/>
                    <a:gd name="connsiteY22" fmla="*/ 790575 h 3662362"/>
                    <a:gd name="connsiteX23" fmla="*/ 2219325 w 2647950"/>
                    <a:gd name="connsiteY23" fmla="*/ 790575 h 3662362"/>
                    <a:gd name="connsiteX24" fmla="*/ 2243137 w 2647950"/>
                    <a:gd name="connsiteY24" fmla="*/ 852487 h 3662362"/>
                    <a:gd name="connsiteX25" fmla="*/ 2228850 w 2647950"/>
                    <a:gd name="connsiteY25" fmla="*/ 885825 h 3662362"/>
                    <a:gd name="connsiteX26" fmla="*/ 2181225 w 2647950"/>
                    <a:gd name="connsiteY26" fmla="*/ 938212 h 3662362"/>
                    <a:gd name="connsiteX27" fmla="*/ 1404937 w 2647950"/>
                    <a:gd name="connsiteY27" fmla="*/ 1628775 h 3662362"/>
                    <a:gd name="connsiteX28" fmla="*/ 1338262 w 2647950"/>
                    <a:gd name="connsiteY28" fmla="*/ 1657350 h 3662362"/>
                    <a:gd name="connsiteX29" fmla="*/ 1290637 w 2647950"/>
                    <a:gd name="connsiteY29" fmla="*/ 1647825 h 3662362"/>
                    <a:gd name="connsiteX30" fmla="*/ 1262062 w 2647950"/>
                    <a:gd name="connsiteY30" fmla="*/ 1638300 h 3662362"/>
                    <a:gd name="connsiteX31" fmla="*/ 1214437 w 2647950"/>
                    <a:gd name="connsiteY31" fmla="*/ 1652587 h 3662362"/>
                    <a:gd name="connsiteX32" fmla="*/ 1185862 w 2647950"/>
                    <a:gd name="connsiteY32" fmla="*/ 1690687 h 3662362"/>
                    <a:gd name="connsiteX33" fmla="*/ 1133475 w 2647950"/>
                    <a:gd name="connsiteY33" fmla="*/ 1733550 h 3662362"/>
                    <a:gd name="connsiteX34" fmla="*/ 1104900 w 2647950"/>
                    <a:gd name="connsiteY34" fmla="*/ 1752600 h 3662362"/>
                    <a:gd name="connsiteX35" fmla="*/ 1090612 w 2647950"/>
                    <a:gd name="connsiteY35" fmla="*/ 1785937 h 3662362"/>
                    <a:gd name="connsiteX36" fmla="*/ 1066800 w 2647950"/>
                    <a:gd name="connsiteY36" fmla="*/ 1881187 h 3662362"/>
                    <a:gd name="connsiteX37" fmla="*/ 1033462 w 2647950"/>
                    <a:gd name="connsiteY37" fmla="*/ 1957387 h 3662362"/>
                    <a:gd name="connsiteX38" fmla="*/ 1042987 w 2647950"/>
                    <a:gd name="connsiteY38" fmla="*/ 1959768 h 3662362"/>
                    <a:gd name="connsiteX39" fmla="*/ 757237 w 2647950"/>
                    <a:gd name="connsiteY39" fmla="*/ 2724150 h 3662362"/>
                    <a:gd name="connsiteX40" fmla="*/ 676275 w 2647950"/>
                    <a:gd name="connsiteY40" fmla="*/ 2938462 h 3662362"/>
                    <a:gd name="connsiteX41" fmla="*/ 609600 w 2647950"/>
                    <a:gd name="connsiteY41" fmla="*/ 3119437 h 3662362"/>
                    <a:gd name="connsiteX42" fmla="*/ 490537 w 2647950"/>
                    <a:gd name="connsiteY42" fmla="*/ 3219450 h 3662362"/>
                    <a:gd name="connsiteX43" fmla="*/ 309563 w 2647950"/>
                    <a:gd name="connsiteY43" fmla="*/ 3388519 h 3662362"/>
                    <a:gd name="connsiteX44" fmla="*/ 204787 w 2647950"/>
                    <a:gd name="connsiteY44" fmla="*/ 3476625 h 3662362"/>
                    <a:gd name="connsiteX45" fmla="*/ 0 w 2647950"/>
                    <a:gd name="connsiteY45" fmla="*/ 3662362 h 3662362"/>
                    <a:gd name="connsiteX0" fmla="*/ 2624137 w 2647950"/>
                    <a:gd name="connsiteY0" fmla="*/ 0 h 3662362"/>
                    <a:gd name="connsiteX1" fmla="*/ 2647950 w 2647950"/>
                    <a:gd name="connsiteY1" fmla="*/ 52387 h 3662362"/>
                    <a:gd name="connsiteX2" fmla="*/ 2614612 w 2647950"/>
                    <a:gd name="connsiteY2" fmla="*/ 85725 h 3662362"/>
                    <a:gd name="connsiteX3" fmla="*/ 2600325 w 2647950"/>
                    <a:gd name="connsiteY3" fmla="*/ 128587 h 3662362"/>
                    <a:gd name="connsiteX4" fmla="*/ 2595562 w 2647950"/>
                    <a:gd name="connsiteY4" fmla="*/ 171450 h 3662362"/>
                    <a:gd name="connsiteX5" fmla="*/ 2581275 w 2647950"/>
                    <a:gd name="connsiteY5" fmla="*/ 214312 h 3662362"/>
                    <a:gd name="connsiteX6" fmla="*/ 2557462 w 2647950"/>
                    <a:gd name="connsiteY6" fmla="*/ 238125 h 3662362"/>
                    <a:gd name="connsiteX7" fmla="*/ 2514600 w 2647950"/>
                    <a:gd name="connsiteY7" fmla="*/ 252412 h 3662362"/>
                    <a:gd name="connsiteX8" fmla="*/ 2514600 w 2647950"/>
                    <a:gd name="connsiteY8" fmla="*/ 285750 h 3662362"/>
                    <a:gd name="connsiteX9" fmla="*/ 2528887 w 2647950"/>
                    <a:gd name="connsiteY9" fmla="*/ 319087 h 3662362"/>
                    <a:gd name="connsiteX10" fmla="*/ 2528887 w 2647950"/>
                    <a:gd name="connsiteY10" fmla="*/ 385762 h 3662362"/>
                    <a:gd name="connsiteX11" fmla="*/ 2543175 w 2647950"/>
                    <a:gd name="connsiteY11" fmla="*/ 471487 h 3662362"/>
                    <a:gd name="connsiteX12" fmla="*/ 2566987 w 2647950"/>
                    <a:gd name="connsiteY12" fmla="*/ 576262 h 3662362"/>
                    <a:gd name="connsiteX13" fmla="*/ 2566987 w 2647950"/>
                    <a:gd name="connsiteY13" fmla="*/ 614362 h 3662362"/>
                    <a:gd name="connsiteX14" fmla="*/ 2486025 w 2647950"/>
                    <a:gd name="connsiteY14" fmla="*/ 657225 h 3662362"/>
                    <a:gd name="connsiteX15" fmla="*/ 2409825 w 2647950"/>
                    <a:gd name="connsiteY15" fmla="*/ 709612 h 3662362"/>
                    <a:gd name="connsiteX16" fmla="*/ 2371725 w 2647950"/>
                    <a:gd name="connsiteY16" fmla="*/ 719137 h 3662362"/>
                    <a:gd name="connsiteX17" fmla="*/ 2305050 w 2647950"/>
                    <a:gd name="connsiteY17" fmla="*/ 719137 h 3662362"/>
                    <a:gd name="connsiteX18" fmla="*/ 2262187 w 2647950"/>
                    <a:gd name="connsiteY18" fmla="*/ 714375 h 3662362"/>
                    <a:gd name="connsiteX19" fmla="*/ 2228850 w 2647950"/>
                    <a:gd name="connsiteY19" fmla="*/ 723900 h 3662362"/>
                    <a:gd name="connsiteX20" fmla="*/ 2205037 w 2647950"/>
                    <a:gd name="connsiteY20" fmla="*/ 742950 h 3662362"/>
                    <a:gd name="connsiteX21" fmla="*/ 2205037 w 2647950"/>
                    <a:gd name="connsiteY21" fmla="*/ 742950 h 3662362"/>
                    <a:gd name="connsiteX22" fmla="*/ 2219325 w 2647950"/>
                    <a:gd name="connsiteY22" fmla="*/ 790575 h 3662362"/>
                    <a:gd name="connsiteX23" fmla="*/ 2219325 w 2647950"/>
                    <a:gd name="connsiteY23" fmla="*/ 790575 h 3662362"/>
                    <a:gd name="connsiteX24" fmla="*/ 2243137 w 2647950"/>
                    <a:gd name="connsiteY24" fmla="*/ 852487 h 3662362"/>
                    <a:gd name="connsiteX25" fmla="*/ 2228850 w 2647950"/>
                    <a:gd name="connsiteY25" fmla="*/ 885825 h 3662362"/>
                    <a:gd name="connsiteX26" fmla="*/ 2181225 w 2647950"/>
                    <a:gd name="connsiteY26" fmla="*/ 938212 h 3662362"/>
                    <a:gd name="connsiteX27" fmla="*/ 1404937 w 2647950"/>
                    <a:gd name="connsiteY27" fmla="*/ 1628775 h 3662362"/>
                    <a:gd name="connsiteX28" fmla="*/ 1338262 w 2647950"/>
                    <a:gd name="connsiteY28" fmla="*/ 1657350 h 3662362"/>
                    <a:gd name="connsiteX29" fmla="*/ 1290637 w 2647950"/>
                    <a:gd name="connsiteY29" fmla="*/ 1647825 h 3662362"/>
                    <a:gd name="connsiteX30" fmla="*/ 1262062 w 2647950"/>
                    <a:gd name="connsiteY30" fmla="*/ 1638300 h 3662362"/>
                    <a:gd name="connsiteX31" fmla="*/ 1214437 w 2647950"/>
                    <a:gd name="connsiteY31" fmla="*/ 1652587 h 3662362"/>
                    <a:gd name="connsiteX32" fmla="*/ 1185862 w 2647950"/>
                    <a:gd name="connsiteY32" fmla="*/ 1690687 h 3662362"/>
                    <a:gd name="connsiteX33" fmla="*/ 1133475 w 2647950"/>
                    <a:gd name="connsiteY33" fmla="*/ 1733550 h 3662362"/>
                    <a:gd name="connsiteX34" fmla="*/ 1104900 w 2647950"/>
                    <a:gd name="connsiteY34" fmla="*/ 1752600 h 3662362"/>
                    <a:gd name="connsiteX35" fmla="*/ 1090612 w 2647950"/>
                    <a:gd name="connsiteY35" fmla="*/ 1785937 h 3662362"/>
                    <a:gd name="connsiteX36" fmla="*/ 1066800 w 2647950"/>
                    <a:gd name="connsiteY36" fmla="*/ 1881187 h 3662362"/>
                    <a:gd name="connsiteX37" fmla="*/ 1033462 w 2647950"/>
                    <a:gd name="connsiteY37" fmla="*/ 1957387 h 3662362"/>
                    <a:gd name="connsiteX38" fmla="*/ 1083468 w 2647950"/>
                    <a:gd name="connsiteY38" fmla="*/ 2033587 h 3662362"/>
                    <a:gd name="connsiteX39" fmla="*/ 757237 w 2647950"/>
                    <a:gd name="connsiteY39" fmla="*/ 2724150 h 3662362"/>
                    <a:gd name="connsiteX40" fmla="*/ 676275 w 2647950"/>
                    <a:gd name="connsiteY40" fmla="*/ 2938462 h 3662362"/>
                    <a:gd name="connsiteX41" fmla="*/ 609600 w 2647950"/>
                    <a:gd name="connsiteY41" fmla="*/ 3119437 h 3662362"/>
                    <a:gd name="connsiteX42" fmla="*/ 490537 w 2647950"/>
                    <a:gd name="connsiteY42" fmla="*/ 3219450 h 3662362"/>
                    <a:gd name="connsiteX43" fmla="*/ 309563 w 2647950"/>
                    <a:gd name="connsiteY43" fmla="*/ 3388519 h 3662362"/>
                    <a:gd name="connsiteX44" fmla="*/ 204787 w 2647950"/>
                    <a:gd name="connsiteY44" fmla="*/ 3476625 h 3662362"/>
                    <a:gd name="connsiteX45" fmla="*/ 0 w 2647950"/>
                    <a:gd name="connsiteY45" fmla="*/ 3662362 h 3662362"/>
                    <a:gd name="connsiteX0" fmla="*/ 2624137 w 2647950"/>
                    <a:gd name="connsiteY0" fmla="*/ 0 h 3662362"/>
                    <a:gd name="connsiteX1" fmla="*/ 2647950 w 2647950"/>
                    <a:gd name="connsiteY1" fmla="*/ 52387 h 3662362"/>
                    <a:gd name="connsiteX2" fmla="*/ 2614612 w 2647950"/>
                    <a:gd name="connsiteY2" fmla="*/ 85725 h 3662362"/>
                    <a:gd name="connsiteX3" fmla="*/ 2600325 w 2647950"/>
                    <a:gd name="connsiteY3" fmla="*/ 128587 h 3662362"/>
                    <a:gd name="connsiteX4" fmla="*/ 2595562 w 2647950"/>
                    <a:gd name="connsiteY4" fmla="*/ 171450 h 3662362"/>
                    <a:gd name="connsiteX5" fmla="*/ 2581275 w 2647950"/>
                    <a:gd name="connsiteY5" fmla="*/ 214312 h 3662362"/>
                    <a:gd name="connsiteX6" fmla="*/ 2557462 w 2647950"/>
                    <a:gd name="connsiteY6" fmla="*/ 238125 h 3662362"/>
                    <a:gd name="connsiteX7" fmla="*/ 2514600 w 2647950"/>
                    <a:gd name="connsiteY7" fmla="*/ 252412 h 3662362"/>
                    <a:gd name="connsiteX8" fmla="*/ 2514600 w 2647950"/>
                    <a:gd name="connsiteY8" fmla="*/ 285750 h 3662362"/>
                    <a:gd name="connsiteX9" fmla="*/ 2528887 w 2647950"/>
                    <a:gd name="connsiteY9" fmla="*/ 319087 h 3662362"/>
                    <a:gd name="connsiteX10" fmla="*/ 2528887 w 2647950"/>
                    <a:gd name="connsiteY10" fmla="*/ 385762 h 3662362"/>
                    <a:gd name="connsiteX11" fmla="*/ 2543175 w 2647950"/>
                    <a:gd name="connsiteY11" fmla="*/ 471487 h 3662362"/>
                    <a:gd name="connsiteX12" fmla="*/ 2566987 w 2647950"/>
                    <a:gd name="connsiteY12" fmla="*/ 576262 h 3662362"/>
                    <a:gd name="connsiteX13" fmla="*/ 2566987 w 2647950"/>
                    <a:gd name="connsiteY13" fmla="*/ 614362 h 3662362"/>
                    <a:gd name="connsiteX14" fmla="*/ 2486025 w 2647950"/>
                    <a:gd name="connsiteY14" fmla="*/ 657225 h 3662362"/>
                    <a:gd name="connsiteX15" fmla="*/ 2409825 w 2647950"/>
                    <a:gd name="connsiteY15" fmla="*/ 709612 h 3662362"/>
                    <a:gd name="connsiteX16" fmla="*/ 2371725 w 2647950"/>
                    <a:gd name="connsiteY16" fmla="*/ 719137 h 3662362"/>
                    <a:gd name="connsiteX17" fmla="*/ 2305050 w 2647950"/>
                    <a:gd name="connsiteY17" fmla="*/ 719137 h 3662362"/>
                    <a:gd name="connsiteX18" fmla="*/ 2262187 w 2647950"/>
                    <a:gd name="connsiteY18" fmla="*/ 714375 h 3662362"/>
                    <a:gd name="connsiteX19" fmla="*/ 2228850 w 2647950"/>
                    <a:gd name="connsiteY19" fmla="*/ 723900 h 3662362"/>
                    <a:gd name="connsiteX20" fmla="*/ 2205037 w 2647950"/>
                    <a:gd name="connsiteY20" fmla="*/ 742950 h 3662362"/>
                    <a:gd name="connsiteX21" fmla="*/ 2205037 w 2647950"/>
                    <a:gd name="connsiteY21" fmla="*/ 742950 h 3662362"/>
                    <a:gd name="connsiteX22" fmla="*/ 2219325 w 2647950"/>
                    <a:gd name="connsiteY22" fmla="*/ 790575 h 3662362"/>
                    <a:gd name="connsiteX23" fmla="*/ 2219325 w 2647950"/>
                    <a:gd name="connsiteY23" fmla="*/ 790575 h 3662362"/>
                    <a:gd name="connsiteX24" fmla="*/ 2243137 w 2647950"/>
                    <a:gd name="connsiteY24" fmla="*/ 852487 h 3662362"/>
                    <a:gd name="connsiteX25" fmla="*/ 2228850 w 2647950"/>
                    <a:gd name="connsiteY25" fmla="*/ 885825 h 3662362"/>
                    <a:gd name="connsiteX26" fmla="*/ 2181225 w 2647950"/>
                    <a:gd name="connsiteY26" fmla="*/ 938212 h 3662362"/>
                    <a:gd name="connsiteX27" fmla="*/ 1404937 w 2647950"/>
                    <a:gd name="connsiteY27" fmla="*/ 1628775 h 3662362"/>
                    <a:gd name="connsiteX28" fmla="*/ 1338262 w 2647950"/>
                    <a:gd name="connsiteY28" fmla="*/ 1657350 h 3662362"/>
                    <a:gd name="connsiteX29" fmla="*/ 1290637 w 2647950"/>
                    <a:gd name="connsiteY29" fmla="*/ 1647825 h 3662362"/>
                    <a:gd name="connsiteX30" fmla="*/ 1262062 w 2647950"/>
                    <a:gd name="connsiteY30" fmla="*/ 1638300 h 3662362"/>
                    <a:gd name="connsiteX31" fmla="*/ 1214437 w 2647950"/>
                    <a:gd name="connsiteY31" fmla="*/ 1652587 h 3662362"/>
                    <a:gd name="connsiteX32" fmla="*/ 1185862 w 2647950"/>
                    <a:gd name="connsiteY32" fmla="*/ 1690687 h 3662362"/>
                    <a:gd name="connsiteX33" fmla="*/ 1133475 w 2647950"/>
                    <a:gd name="connsiteY33" fmla="*/ 1733550 h 3662362"/>
                    <a:gd name="connsiteX34" fmla="*/ 1104900 w 2647950"/>
                    <a:gd name="connsiteY34" fmla="*/ 1752600 h 3662362"/>
                    <a:gd name="connsiteX35" fmla="*/ 1090612 w 2647950"/>
                    <a:gd name="connsiteY35" fmla="*/ 1785937 h 3662362"/>
                    <a:gd name="connsiteX36" fmla="*/ 1066800 w 2647950"/>
                    <a:gd name="connsiteY36" fmla="*/ 1881187 h 3662362"/>
                    <a:gd name="connsiteX37" fmla="*/ 1052512 w 2647950"/>
                    <a:gd name="connsiteY37" fmla="*/ 1943100 h 3662362"/>
                    <a:gd name="connsiteX38" fmla="*/ 1083468 w 2647950"/>
                    <a:gd name="connsiteY38" fmla="*/ 2033587 h 3662362"/>
                    <a:gd name="connsiteX39" fmla="*/ 757237 w 2647950"/>
                    <a:gd name="connsiteY39" fmla="*/ 2724150 h 3662362"/>
                    <a:gd name="connsiteX40" fmla="*/ 676275 w 2647950"/>
                    <a:gd name="connsiteY40" fmla="*/ 2938462 h 3662362"/>
                    <a:gd name="connsiteX41" fmla="*/ 609600 w 2647950"/>
                    <a:gd name="connsiteY41" fmla="*/ 3119437 h 3662362"/>
                    <a:gd name="connsiteX42" fmla="*/ 490537 w 2647950"/>
                    <a:gd name="connsiteY42" fmla="*/ 3219450 h 3662362"/>
                    <a:gd name="connsiteX43" fmla="*/ 309563 w 2647950"/>
                    <a:gd name="connsiteY43" fmla="*/ 3388519 h 3662362"/>
                    <a:gd name="connsiteX44" fmla="*/ 204787 w 2647950"/>
                    <a:gd name="connsiteY44" fmla="*/ 3476625 h 3662362"/>
                    <a:gd name="connsiteX45" fmla="*/ 0 w 2647950"/>
                    <a:gd name="connsiteY45" fmla="*/ 3662362 h 3662362"/>
                    <a:gd name="connsiteX0" fmla="*/ 2624137 w 2647950"/>
                    <a:gd name="connsiteY0" fmla="*/ 0 h 3662362"/>
                    <a:gd name="connsiteX1" fmla="*/ 2647950 w 2647950"/>
                    <a:gd name="connsiteY1" fmla="*/ 52387 h 3662362"/>
                    <a:gd name="connsiteX2" fmla="*/ 2614612 w 2647950"/>
                    <a:gd name="connsiteY2" fmla="*/ 85725 h 3662362"/>
                    <a:gd name="connsiteX3" fmla="*/ 2600325 w 2647950"/>
                    <a:gd name="connsiteY3" fmla="*/ 128587 h 3662362"/>
                    <a:gd name="connsiteX4" fmla="*/ 2595562 w 2647950"/>
                    <a:gd name="connsiteY4" fmla="*/ 171450 h 3662362"/>
                    <a:gd name="connsiteX5" fmla="*/ 2581275 w 2647950"/>
                    <a:gd name="connsiteY5" fmla="*/ 214312 h 3662362"/>
                    <a:gd name="connsiteX6" fmla="*/ 2557462 w 2647950"/>
                    <a:gd name="connsiteY6" fmla="*/ 238125 h 3662362"/>
                    <a:gd name="connsiteX7" fmla="*/ 2514600 w 2647950"/>
                    <a:gd name="connsiteY7" fmla="*/ 252412 h 3662362"/>
                    <a:gd name="connsiteX8" fmla="*/ 2514600 w 2647950"/>
                    <a:gd name="connsiteY8" fmla="*/ 285750 h 3662362"/>
                    <a:gd name="connsiteX9" fmla="*/ 2528887 w 2647950"/>
                    <a:gd name="connsiteY9" fmla="*/ 319087 h 3662362"/>
                    <a:gd name="connsiteX10" fmla="*/ 2528887 w 2647950"/>
                    <a:gd name="connsiteY10" fmla="*/ 385762 h 3662362"/>
                    <a:gd name="connsiteX11" fmla="*/ 2543175 w 2647950"/>
                    <a:gd name="connsiteY11" fmla="*/ 471487 h 3662362"/>
                    <a:gd name="connsiteX12" fmla="*/ 2566987 w 2647950"/>
                    <a:gd name="connsiteY12" fmla="*/ 576262 h 3662362"/>
                    <a:gd name="connsiteX13" fmla="*/ 2566987 w 2647950"/>
                    <a:gd name="connsiteY13" fmla="*/ 614362 h 3662362"/>
                    <a:gd name="connsiteX14" fmla="*/ 2486025 w 2647950"/>
                    <a:gd name="connsiteY14" fmla="*/ 657225 h 3662362"/>
                    <a:gd name="connsiteX15" fmla="*/ 2409825 w 2647950"/>
                    <a:gd name="connsiteY15" fmla="*/ 709612 h 3662362"/>
                    <a:gd name="connsiteX16" fmla="*/ 2371725 w 2647950"/>
                    <a:gd name="connsiteY16" fmla="*/ 719137 h 3662362"/>
                    <a:gd name="connsiteX17" fmla="*/ 2305050 w 2647950"/>
                    <a:gd name="connsiteY17" fmla="*/ 719137 h 3662362"/>
                    <a:gd name="connsiteX18" fmla="*/ 2262187 w 2647950"/>
                    <a:gd name="connsiteY18" fmla="*/ 714375 h 3662362"/>
                    <a:gd name="connsiteX19" fmla="*/ 2228850 w 2647950"/>
                    <a:gd name="connsiteY19" fmla="*/ 723900 h 3662362"/>
                    <a:gd name="connsiteX20" fmla="*/ 2205037 w 2647950"/>
                    <a:gd name="connsiteY20" fmla="*/ 742950 h 3662362"/>
                    <a:gd name="connsiteX21" fmla="*/ 2205037 w 2647950"/>
                    <a:gd name="connsiteY21" fmla="*/ 742950 h 3662362"/>
                    <a:gd name="connsiteX22" fmla="*/ 2219325 w 2647950"/>
                    <a:gd name="connsiteY22" fmla="*/ 790575 h 3662362"/>
                    <a:gd name="connsiteX23" fmla="*/ 2219325 w 2647950"/>
                    <a:gd name="connsiteY23" fmla="*/ 790575 h 3662362"/>
                    <a:gd name="connsiteX24" fmla="*/ 2243137 w 2647950"/>
                    <a:gd name="connsiteY24" fmla="*/ 852487 h 3662362"/>
                    <a:gd name="connsiteX25" fmla="*/ 2228850 w 2647950"/>
                    <a:gd name="connsiteY25" fmla="*/ 885825 h 3662362"/>
                    <a:gd name="connsiteX26" fmla="*/ 2181225 w 2647950"/>
                    <a:gd name="connsiteY26" fmla="*/ 938212 h 3662362"/>
                    <a:gd name="connsiteX27" fmla="*/ 1404937 w 2647950"/>
                    <a:gd name="connsiteY27" fmla="*/ 1628775 h 3662362"/>
                    <a:gd name="connsiteX28" fmla="*/ 1338262 w 2647950"/>
                    <a:gd name="connsiteY28" fmla="*/ 1657350 h 3662362"/>
                    <a:gd name="connsiteX29" fmla="*/ 1290637 w 2647950"/>
                    <a:gd name="connsiteY29" fmla="*/ 1647825 h 3662362"/>
                    <a:gd name="connsiteX30" fmla="*/ 1262062 w 2647950"/>
                    <a:gd name="connsiteY30" fmla="*/ 1638300 h 3662362"/>
                    <a:gd name="connsiteX31" fmla="*/ 1214437 w 2647950"/>
                    <a:gd name="connsiteY31" fmla="*/ 1652587 h 3662362"/>
                    <a:gd name="connsiteX32" fmla="*/ 1185862 w 2647950"/>
                    <a:gd name="connsiteY32" fmla="*/ 1690687 h 3662362"/>
                    <a:gd name="connsiteX33" fmla="*/ 1133475 w 2647950"/>
                    <a:gd name="connsiteY33" fmla="*/ 1733550 h 3662362"/>
                    <a:gd name="connsiteX34" fmla="*/ 1104900 w 2647950"/>
                    <a:gd name="connsiteY34" fmla="*/ 1752600 h 3662362"/>
                    <a:gd name="connsiteX35" fmla="*/ 1090612 w 2647950"/>
                    <a:gd name="connsiteY35" fmla="*/ 1785937 h 3662362"/>
                    <a:gd name="connsiteX36" fmla="*/ 1066800 w 2647950"/>
                    <a:gd name="connsiteY36" fmla="*/ 1881187 h 3662362"/>
                    <a:gd name="connsiteX37" fmla="*/ 1052512 w 2647950"/>
                    <a:gd name="connsiteY37" fmla="*/ 1943100 h 3662362"/>
                    <a:gd name="connsiteX38" fmla="*/ 1014412 w 2647950"/>
                    <a:gd name="connsiteY38" fmla="*/ 2043112 h 3662362"/>
                    <a:gd name="connsiteX39" fmla="*/ 757237 w 2647950"/>
                    <a:gd name="connsiteY39" fmla="*/ 2724150 h 3662362"/>
                    <a:gd name="connsiteX40" fmla="*/ 676275 w 2647950"/>
                    <a:gd name="connsiteY40" fmla="*/ 2938462 h 3662362"/>
                    <a:gd name="connsiteX41" fmla="*/ 609600 w 2647950"/>
                    <a:gd name="connsiteY41" fmla="*/ 3119437 h 3662362"/>
                    <a:gd name="connsiteX42" fmla="*/ 490537 w 2647950"/>
                    <a:gd name="connsiteY42" fmla="*/ 3219450 h 3662362"/>
                    <a:gd name="connsiteX43" fmla="*/ 309563 w 2647950"/>
                    <a:gd name="connsiteY43" fmla="*/ 3388519 h 3662362"/>
                    <a:gd name="connsiteX44" fmla="*/ 204787 w 2647950"/>
                    <a:gd name="connsiteY44" fmla="*/ 3476625 h 3662362"/>
                    <a:gd name="connsiteX45" fmla="*/ 0 w 2647950"/>
                    <a:gd name="connsiteY45" fmla="*/ 3662362 h 3662362"/>
                    <a:gd name="connsiteX0" fmla="*/ 2624137 w 2647950"/>
                    <a:gd name="connsiteY0" fmla="*/ 0 h 3662362"/>
                    <a:gd name="connsiteX1" fmla="*/ 2647950 w 2647950"/>
                    <a:gd name="connsiteY1" fmla="*/ 52387 h 3662362"/>
                    <a:gd name="connsiteX2" fmla="*/ 2614612 w 2647950"/>
                    <a:gd name="connsiteY2" fmla="*/ 85725 h 3662362"/>
                    <a:gd name="connsiteX3" fmla="*/ 2600325 w 2647950"/>
                    <a:gd name="connsiteY3" fmla="*/ 128587 h 3662362"/>
                    <a:gd name="connsiteX4" fmla="*/ 2595562 w 2647950"/>
                    <a:gd name="connsiteY4" fmla="*/ 171450 h 3662362"/>
                    <a:gd name="connsiteX5" fmla="*/ 2581275 w 2647950"/>
                    <a:gd name="connsiteY5" fmla="*/ 214312 h 3662362"/>
                    <a:gd name="connsiteX6" fmla="*/ 2557462 w 2647950"/>
                    <a:gd name="connsiteY6" fmla="*/ 238125 h 3662362"/>
                    <a:gd name="connsiteX7" fmla="*/ 2514600 w 2647950"/>
                    <a:gd name="connsiteY7" fmla="*/ 252412 h 3662362"/>
                    <a:gd name="connsiteX8" fmla="*/ 2514600 w 2647950"/>
                    <a:gd name="connsiteY8" fmla="*/ 285750 h 3662362"/>
                    <a:gd name="connsiteX9" fmla="*/ 2528887 w 2647950"/>
                    <a:gd name="connsiteY9" fmla="*/ 319087 h 3662362"/>
                    <a:gd name="connsiteX10" fmla="*/ 2528887 w 2647950"/>
                    <a:gd name="connsiteY10" fmla="*/ 385762 h 3662362"/>
                    <a:gd name="connsiteX11" fmla="*/ 2543175 w 2647950"/>
                    <a:gd name="connsiteY11" fmla="*/ 471487 h 3662362"/>
                    <a:gd name="connsiteX12" fmla="*/ 2566987 w 2647950"/>
                    <a:gd name="connsiteY12" fmla="*/ 576262 h 3662362"/>
                    <a:gd name="connsiteX13" fmla="*/ 2566987 w 2647950"/>
                    <a:gd name="connsiteY13" fmla="*/ 614362 h 3662362"/>
                    <a:gd name="connsiteX14" fmla="*/ 2486025 w 2647950"/>
                    <a:gd name="connsiteY14" fmla="*/ 657225 h 3662362"/>
                    <a:gd name="connsiteX15" fmla="*/ 2409825 w 2647950"/>
                    <a:gd name="connsiteY15" fmla="*/ 709612 h 3662362"/>
                    <a:gd name="connsiteX16" fmla="*/ 2371725 w 2647950"/>
                    <a:gd name="connsiteY16" fmla="*/ 719137 h 3662362"/>
                    <a:gd name="connsiteX17" fmla="*/ 2305050 w 2647950"/>
                    <a:gd name="connsiteY17" fmla="*/ 719137 h 3662362"/>
                    <a:gd name="connsiteX18" fmla="*/ 2262187 w 2647950"/>
                    <a:gd name="connsiteY18" fmla="*/ 714375 h 3662362"/>
                    <a:gd name="connsiteX19" fmla="*/ 2228850 w 2647950"/>
                    <a:gd name="connsiteY19" fmla="*/ 723900 h 3662362"/>
                    <a:gd name="connsiteX20" fmla="*/ 2205037 w 2647950"/>
                    <a:gd name="connsiteY20" fmla="*/ 742950 h 3662362"/>
                    <a:gd name="connsiteX21" fmla="*/ 2205037 w 2647950"/>
                    <a:gd name="connsiteY21" fmla="*/ 742950 h 3662362"/>
                    <a:gd name="connsiteX22" fmla="*/ 2219325 w 2647950"/>
                    <a:gd name="connsiteY22" fmla="*/ 790575 h 3662362"/>
                    <a:gd name="connsiteX23" fmla="*/ 2219325 w 2647950"/>
                    <a:gd name="connsiteY23" fmla="*/ 790575 h 3662362"/>
                    <a:gd name="connsiteX24" fmla="*/ 2243137 w 2647950"/>
                    <a:gd name="connsiteY24" fmla="*/ 852487 h 3662362"/>
                    <a:gd name="connsiteX25" fmla="*/ 2228850 w 2647950"/>
                    <a:gd name="connsiteY25" fmla="*/ 885825 h 3662362"/>
                    <a:gd name="connsiteX26" fmla="*/ 2181225 w 2647950"/>
                    <a:gd name="connsiteY26" fmla="*/ 938212 h 3662362"/>
                    <a:gd name="connsiteX27" fmla="*/ 1404937 w 2647950"/>
                    <a:gd name="connsiteY27" fmla="*/ 1628775 h 3662362"/>
                    <a:gd name="connsiteX28" fmla="*/ 1338262 w 2647950"/>
                    <a:gd name="connsiteY28" fmla="*/ 1657350 h 3662362"/>
                    <a:gd name="connsiteX29" fmla="*/ 1290637 w 2647950"/>
                    <a:gd name="connsiteY29" fmla="*/ 1647825 h 3662362"/>
                    <a:gd name="connsiteX30" fmla="*/ 1262062 w 2647950"/>
                    <a:gd name="connsiteY30" fmla="*/ 1638300 h 3662362"/>
                    <a:gd name="connsiteX31" fmla="*/ 1214437 w 2647950"/>
                    <a:gd name="connsiteY31" fmla="*/ 1652587 h 3662362"/>
                    <a:gd name="connsiteX32" fmla="*/ 1185862 w 2647950"/>
                    <a:gd name="connsiteY32" fmla="*/ 1690687 h 3662362"/>
                    <a:gd name="connsiteX33" fmla="*/ 1133475 w 2647950"/>
                    <a:gd name="connsiteY33" fmla="*/ 1733550 h 3662362"/>
                    <a:gd name="connsiteX34" fmla="*/ 1104900 w 2647950"/>
                    <a:gd name="connsiteY34" fmla="*/ 1752600 h 3662362"/>
                    <a:gd name="connsiteX35" fmla="*/ 1100137 w 2647950"/>
                    <a:gd name="connsiteY35" fmla="*/ 1797843 h 3662362"/>
                    <a:gd name="connsiteX36" fmla="*/ 1066800 w 2647950"/>
                    <a:gd name="connsiteY36" fmla="*/ 1881187 h 3662362"/>
                    <a:gd name="connsiteX37" fmla="*/ 1052512 w 2647950"/>
                    <a:gd name="connsiteY37" fmla="*/ 1943100 h 3662362"/>
                    <a:gd name="connsiteX38" fmla="*/ 1014412 w 2647950"/>
                    <a:gd name="connsiteY38" fmla="*/ 2043112 h 3662362"/>
                    <a:gd name="connsiteX39" fmla="*/ 757237 w 2647950"/>
                    <a:gd name="connsiteY39" fmla="*/ 2724150 h 3662362"/>
                    <a:gd name="connsiteX40" fmla="*/ 676275 w 2647950"/>
                    <a:gd name="connsiteY40" fmla="*/ 2938462 h 3662362"/>
                    <a:gd name="connsiteX41" fmla="*/ 609600 w 2647950"/>
                    <a:gd name="connsiteY41" fmla="*/ 3119437 h 3662362"/>
                    <a:gd name="connsiteX42" fmla="*/ 490537 w 2647950"/>
                    <a:gd name="connsiteY42" fmla="*/ 3219450 h 3662362"/>
                    <a:gd name="connsiteX43" fmla="*/ 309563 w 2647950"/>
                    <a:gd name="connsiteY43" fmla="*/ 3388519 h 3662362"/>
                    <a:gd name="connsiteX44" fmla="*/ 204787 w 2647950"/>
                    <a:gd name="connsiteY44" fmla="*/ 3476625 h 3662362"/>
                    <a:gd name="connsiteX45" fmla="*/ 0 w 2647950"/>
                    <a:gd name="connsiteY45" fmla="*/ 3662362 h 3662362"/>
                    <a:gd name="connsiteX0" fmla="*/ 2624137 w 2647950"/>
                    <a:gd name="connsiteY0" fmla="*/ 0 h 3662362"/>
                    <a:gd name="connsiteX1" fmla="*/ 2647950 w 2647950"/>
                    <a:gd name="connsiteY1" fmla="*/ 52387 h 3662362"/>
                    <a:gd name="connsiteX2" fmla="*/ 2614612 w 2647950"/>
                    <a:gd name="connsiteY2" fmla="*/ 85725 h 3662362"/>
                    <a:gd name="connsiteX3" fmla="*/ 2600325 w 2647950"/>
                    <a:gd name="connsiteY3" fmla="*/ 128587 h 3662362"/>
                    <a:gd name="connsiteX4" fmla="*/ 2595562 w 2647950"/>
                    <a:gd name="connsiteY4" fmla="*/ 171450 h 3662362"/>
                    <a:gd name="connsiteX5" fmla="*/ 2581275 w 2647950"/>
                    <a:gd name="connsiteY5" fmla="*/ 214312 h 3662362"/>
                    <a:gd name="connsiteX6" fmla="*/ 2557462 w 2647950"/>
                    <a:gd name="connsiteY6" fmla="*/ 238125 h 3662362"/>
                    <a:gd name="connsiteX7" fmla="*/ 2514600 w 2647950"/>
                    <a:gd name="connsiteY7" fmla="*/ 252412 h 3662362"/>
                    <a:gd name="connsiteX8" fmla="*/ 2514600 w 2647950"/>
                    <a:gd name="connsiteY8" fmla="*/ 285750 h 3662362"/>
                    <a:gd name="connsiteX9" fmla="*/ 2528887 w 2647950"/>
                    <a:gd name="connsiteY9" fmla="*/ 319087 h 3662362"/>
                    <a:gd name="connsiteX10" fmla="*/ 2528887 w 2647950"/>
                    <a:gd name="connsiteY10" fmla="*/ 385762 h 3662362"/>
                    <a:gd name="connsiteX11" fmla="*/ 2543175 w 2647950"/>
                    <a:gd name="connsiteY11" fmla="*/ 471487 h 3662362"/>
                    <a:gd name="connsiteX12" fmla="*/ 2566987 w 2647950"/>
                    <a:gd name="connsiteY12" fmla="*/ 576262 h 3662362"/>
                    <a:gd name="connsiteX13" fmla="*/ 2566987 w 2647950"/>
                    <a:gd name="connsiteY13" fmla="*/ 614362 h 3662362"/>
                    <a:gd name="connsiteX14" fmla="*/ 2486025 w 2647950"/>
                    <a:gd name="connsiteY14" fmla="*/ 657225 h 3662362"/>
                    <a:gd name="connsiteX15" fmla="*/ 2409825 w 2647950"/>
                    <a:gd name="connsiteY15" fmla="*/ 709612 h 3662362"/>
                    <a:gd name="connsiteX16" fmla="*/ 2371725 w 2647950"/>
                    <a:gd name="connsiteY16" fmla="*/ 719137 h 3662362"/>
                    <a:gd name="connsiteX17" fmla="*/ 2305050 w 2647950"/>
                    <a:gd name="connsiteY17" fmla="*/ 719137 h 3662362"/>
                    <a:gd name="connsiteX18" fmla="*/ 2262187 w 2647950"/>
                    <a:gd name="connsiteY18" fmla="*/ 714375 h 3662362"/>
                    <a:gd name="connsiteX19" fmla="*/ 2228850 w 2647950"/>
                    <a:gd name="connsiteY19" fmla="*/ 723900 h 3662362"/>
                    <a:gd name="connsiteX20" fmla="*/ 2205037 w 2647950"/>
                    <a:gd name="connsiteY20" fmla="*/ 742950 h 3662362"/>
                    <a:gd name="connsiteX21" fmla="*/ 2205037 w 2647950"/>
                    <a:gd name="connsiteY21" fmla="*/ 742950 h 3662362"/>
                    <a:gd name="connsiteX22" fmla="*/ 2219325 w 2647950"/>
                    <a:gd name="connsiteY22" fmla="*/ 790575 h 3662362"/>
                    <a:gd name="connsiteX23" fmla="*/ 2219325 w 2647950"/>
                    <a:gd name="connsiteY23" fmla="*/ 790575 h 3662362"/>
                    <a:gd name="connsiteX24" fmla="*/ 2243137 w 2647950"/>
                    <a:gd name="connsiteY24" fmla="*/ 852487 h 3662362"/>
                    <a:gd name="connsiteX25" fmla="*/ 2228850 w 2647950"/>
                    <a:gd name="connsiteY25" fmla="*/ 885825 h 3662362"/>
                    <a:gd name="connsiteX26" fmla="*/ 2181225 w 2647950"/>
                    <a:gd name="connsiteY26" fmla="*/ 938212 h 3662362"/>
                    <a:gd name="connsiteX27" fmla="*/ 1404937 w 2647950"/>
                    <a:gd name="connsiteY27" fmla="*/ 1628775 h 3662362"/>
                    <a:gd name="connsiteX28" fmla="*/ 1338262 w 2647950"/>
                    <a:gd name="connsiteY28" fmla="*/ 1657350 h 3662362"/>
                    <a:gd name="connsiteX29" fmla="*/ 1290637 w 2647950"/>
                    <a:gd name="connsiteY29" fmla="*/ 1647825 h 3662362"/>
                    <a:gd name="connsiteX30" fmla="*/ 1262062 w 2647950"/>
                    <a:gd name="connsiteY30" fmla="*/ 1638300 h 3662362"/>
                    <a:gd name="connsiteX31" fmla="*/ 1214437 w 2647950"/>
                    <a:gd name="connsiteY31" fmla="*/ 1652587 h 3662362"/>
                    <a:gd name="connsiteX32" fmla="*/ 1185862 w 2647950"/>
                    <a:gd name="connsiteY32" fmla="*/ 1690687 h 3662362"/>
                    <a:gd name="connsiteX33" fmla="*/ 1133475 w 2647950"/>
                    <a:gd name="connsiteY33" fmla="*/ 1733550 h 3662362"/>
                    <a:gd name="connsiteX34" fmla="*/ 1114425 w 2647950"/>
                    <a:gd name="connsiteY34" fmla="*/ 1759744 h 3662362"/>
                    <a:gd name="connsiteX35" fmla="*/ 1100137 w 2647950"/>
                    <a:gd name="connsiteY35" fmla="*/ 1797843 h 3662362"/>
                    <a:gd name="connsiteX36" fmla="*/ 1066800 w 2647950"/>
                    <a:gd name="connsiteY36" fmla="*/ 1881187 h 3662362"/>
                    <a:gd name="connsiteX37" fmla="*/ 1052512 w 2647950"/>
                    <a:gd name="connsiteY37" fmla="*/ 1943100 h 3662362"/>
                    <a:gd name="connsiteX38" fmla="*/ 1014412 w 2647950"/>
                    <a:gd name="connsiteY38" fmla="*/ 2043112 h 3662362"/>
                    <a:gd name="connsiteX39" fmla="*/ 757237 w 2647950"/>
                    <a:gd name="connsiteY39" fmla="*/ 2724150 h 3662362"/>
                    <a:gd name="connsiteX40" fmla="*/ 676275 w 2647950"/>
                    <a:gd name="connsiteY40" fmla="*/ 2938462 h 3662362"/>
                    <a:gd name="connsiteX41" fmla="*/ 609600 w 2647950"/>
                    <a:gd name="connsiteY41" fmla="*/ 3119437 h 3662362"/>
                    <a:gd name="connsiteX42" fmla="*/ 490537 w 2647950"/>
                    <a:gd name="connsiteY42" fmla="*/ 3219450 h 3662362"/>
                    <a:gd name="connsiteX43" fmla="*/ 309563 w 2647950"/>
                    <a:gd name="connsiteY43" fmla="*/ 3388519 h 3662362"/>
                    <a:gd name="connsiteX44" fmla="*/ 204787 w 2647950"/>
                    <a:gd name="connsiteY44" fmla="*/ 3476625 h 3662362"/>
                    <a:gd name="connsiteX45" fmla="*/ 0 w 2647950"/>
                    <a:gd name="connsiteY45" fmla="*/ 3662362 h 3662362"/>
                    <a:gd name="connsiteX0" fmla="*/ 2624137 w 2647950"/>
                    <a:gd name="connsiteY0" fmla="*/ 0 h 3662362"/>
                    <a:gd name="connsiteX1" fmla="*/ 2647950 w 2647950"/>
                    <a:gd name="connsiteY1" fmla="*/ 52387 h 3662362"/>
                    <a:gd name="connsiteX2" fmla="*/ 2614612 w 2647950"/>
                    <a:gd name="connsiteY2" fmla="*/ 85725 h 3662362"/>
                    <a:gd name="connsiteX3" fmla="*/ 2600325 w 2647950"/>
                    <a:gd name="connsiteY3" fmla="*/ 128587 h 3662362"/>
                    <a:gd name="connsiteX4" fmla="*/ 2595562 w 2647950"/>
                    <a:gd name="connsiteY4" fmla="*/ 171450 h 3662362"/>
                    <a:gd name="connsiteX5" fmla="*/ 2581275 w 2647950"/>
                    <a:gd name="connsiteY5" fmla="*/ 214312 h 3662362"/>
                    <a:gd name="connsiteX6" fmla="*/ 2557462 w 2647950"/>
                    <a:gd name="connsiteY6" fmla="*/ 238125 h 3662362"/>
                    <a:gd name="connsiteX7" fmla="*/ 2514600 w 2647950"/>
                    <a:gd name="connsiteY7" fmla="*/ 252412 h 3662362"/>
                    <a:gd name="connsiteX8" fmla="*/ 2514600 w 2647950"/>
                    <a:gd name="connsiteY8" fmla="*/ 285750 h 3662362"/>
                    <a:gd name="connsiteX9" fmla="*/ 2528887 w 2647950"/>
                    <a:gd name="connsiteY9" fmla="*/ 319087 h 3662362"/>
                    <a:gd name="connsiteX10" fmla="*/ 2528887 w 2647950"/>
                    <a:gd name="connsiteY10" fmla="*/ 385762 h 3662362"/>
                    <a:gd name="connsiteX11" fmla="*/ 2543175 w 2647950"/>
                    <a:gd name="connsiteY11" fmla="*/ 471487 h 3662362"/>
                    <a:gd name="connsiteX12" fmla="*/ 2566987 w 2647950"/>
                    <a:gd name="connsiteY12" fmla="*/ 576262 h 3662362"/>
                    <a:gd name="connsiteX13" fmla="*/ 2566987 w 2647950"/>
                    <a:gd name="connsiteY13" fmla="*/ 614362 h 3662362"/>
                    <a:gd name="connsiteX14" fmla="*/ 2486025 w 2647950"/>
                    <a:gd name="connsiteY14" fmla="*/ 657225 h 3662362"/>
                    <a:gd name="connsiteX15" fmla="*/ 2409825 w 2647950"/>
                    <a:gd name="connsiteY15" fmla="*/ 709612 h 3662362"/>
                    <a:gd name="connsiteX16" fmla="*/ 2371725 w 2647950"/>
                    <a:gd name="connsiteY16" fmla="*/ 719137 h 3662362"/>
                    <a:gd name="connsiteX17" fmla="*/ 2305050 w 2647950"/>
                    <a:gd name="connsiteY17" fmla="*/ 719137 h 3662362"/>
                    <a:gd name="connsiteX18" fmla="*/ 2262187 w 2647950"/>
                    <a:gd name="connsiteY18" fmla="*/ 714375 h 3662362"/>
                    <a:gd name="connsiteX19" fmla="*/ 2228850 w 2647950"/>
                    <a:gd name="connsiteY19" fmla="*/ 723900 h 3662362"/>
                    <a:gd name="connsiteX20" fmla="*/ 2205037 w 2647950"/>
                    <a:gd name="connsiteY20" fmla="*/ 742950 h 3662362"/>
                    <a:gd name="connsiteX21" fmla="*/ 2205037 w 2647950"/>
                    <a:gd name="connsiteY21" fmla="*/ 742950 h 3662362"/>
                    <a:gd name="connsiteX22" fmla="*/ 2219325 w 2647950"/>
                    <a:gd name="connsiteY22" fmla="*/ 790575 h 3662362"/>
                    <a:gd name="connsiteX23" fmla="*/ 2219325 w 2647950"/>
                    <a:gd name="connsiteY23" fmla="*/ 790575 h 3662362"/>
                    <a:gd name="connsiteX24" fmla="*/ 2243137 w 2647950"/>
                    <a:gd name="connsiteY24" fmla="*/ 852487 h 3662362"/>
                    <a:gd name="connsiteX25" fmla="*/ 2228850 w 2647950"/>
                    <a:gd name="connsiteY25" fmla="*/ 885825 h 3662362"/>
                    <a:gd name="connsiteX26" fmla="*/ 2181225 w 2647950"/>
                    <a:gd name="connsiteY26" fmla="*/ 938212 h 3662362"/>
                    <a:gd name="connsiteX27" fmla="*/ 1404937 w 2647950"/>
                    <a:gd name="connsiteY27" fmla="*/ 1628775 h 3662362"/>
                    <a:gd name="connsiteX28" fmla="*/ 1338262 w 2647950"/>
                    <a:gd name="connsiteY28" fmla="*/ 1657350 h 3662362"/>
                    <a:gd name="connsiteX29" fmla="*/ 1290637 w 2647950"/>
                    <a:gd name="connsiteY29" fmla="*/ 1647825 h 3662362"/>
                    <a:gd name="connsiteX30" fmla="*/ 1262062 w 2647950"/>
                    <a:gd name="connsiteY30" fmla="*/ 1638300 h 3662362"/>
                    <a:gd name="connsiteX31" fmla="*/ 1221581 w 2647950"/>
                    <a:gd name="connsiteY31" fmla="*/ 1664494 h 3662362"/>
                    <a:gd name="connsiteX32" fmla="*/ 1185862 w 2647950"/>
                    <a:gd name="connsiteY32" fmla="*/ 1690687 h 3662362"/>
                    <a:gd name="connsiteX33" fmla="*/ 1133475 w 2647950"/>
                    <a:gd name="connsiteY33" fmla="*/ 1733550 h 3662362"/>
                    <a:gd name="connsiteX34" fmla="*/ 1114425 w 2647950"/>
                    <a:gd name="connsiteY34" fmla="*/ 1759744 h 3662362"/>
                    <a:gd name="connsiteX35" fmla="*/ 1100137 w 2647950"/>
                    <a:gd name="connsiteY35" fmla="*/ 1797843 h 3662362"/>
                    <a:gd name="connsiteX36" fmla="*/ 1066800 w 2647950"/>
                    <a:gd name="connsiteY36" fmla="*/ 1881187 h 3662362"/>
                    <a:gd name="connsiteX37" fmla="*/ 1052512 w 2647950"/>
                    <a:gd name="connsiteY37" fmla="*/ 1943100 h 3662362"/>
                    <a:gd name="connsiteX38" fmla="*/ 1014412 w 2647950"/>
                    <a:gd name="connsiteY38" fmla="*/ 2043112 h 3662362"/>
                    <a:gd name="connsiteX39" fmla="*/ 757237 w 2647950"/>
                    <a:gd name="connsiteY39" fmla="*/ 2724150 h 3662362"/>
                    <a:gd name="connsiteX40" fmla="*/ 676275 w 2647950"/>
                    <a:gd name="connsiteY40" fmla="*/ 2938462 h 3662362"/>
                    <a:gd name="connsiteX41" fmla="*/ 609600 w 2647950"/>
                    <a:gd name="connsiteY41" fmla="*/ 3119437 h 3662362"/>
                    <a:gd name="connsiteX42" fmla="*/ 490537 w 2647950"/>
                    <a:gd name="connsiteY42" fmla="*/ 3219450 h 3662362"/>
                    <a:gd name="connsiteX43" fmla="*/ 309563 w 2647950"/>
                    <a:gd name="connsiteY43" fmla="*/ 3388519 h 3662362"/>
                    <a:gd name="connsiteX44" fmla="*/ 204787 w 2647950"/>
                    <a:gd name="connsiteY44" fmla="*/ 3476625 h 3662362"/>
                    <a:gd name="connsiteX45" fmla="*/ 0 w 2647950"/>
                    <a:gd name="connsiteY45" fmla="*/ 3662362 h 3662362"/>
                    <a:gd name="connsiteX0" fmla="*/ 2624137 w 2647950"/>
                    <a:gd name="connsiteY0" fmla="*/ 0 h 3662362"/>
                    <a:gd name="connsiteX1" fmla="*/ 2647950 w 2647950"/>
                    <a:gd name="connsiteY1" fmla="*/ 52387 h 3662362"/>
                    <a:gd name="connsiteX2" fmla="*/ 2614612 w 2647950"/>
                    <a:gd name="connsiteY2" fmla="*/ 85725 h 3662362"/>
                    <a:gd name="connsiteX3" fmla="*/ 2600325 w 2647950"/>
                    <a:gd name="connsiteY3" fmla="*/ 128587 h 3662362"/>
                    <a:gd name="connsiteX4" fmla="*/ 2595562 w 2647950"/>
                    <a:gd name="connsiteY4" fmla="*/ 171450 h 3662362"/>
                    <a:gd name="connsiteX5" fmla="*/ 2581275 w 2647950"/>
                    <a:gd name="connsiteY5" fmla="*/ 214312 h 3662362"/>
                    <a:gd name="connsiteX6" fmla="*/ 2557462 w 2647950"/>
                    <a:gd name="connsiteY6" fmla="*/ 238125 h 3662362"/>
                    <a:gd name="connsiteX7" fmla="*/ 2514600 w 2647950"/>
                    <a:gd name="connsiteY7" fmla="*/ 252412 h 3662362"/>
                    <a:gd name="connsiteX8" fmla="*/ 2514600 w 2647950"/>
                    <a:gd name="connsiteY8" fmla="*/ 285750 h 3662362"/>
                    <a:gd name="connsiteX9" fmla="*/ 2528887 w 2647950"/>
                    <a:gd name="connsiteY9" fmla="*/ 319087 h 3662362"/>
                    <a:gd name="connsiteX10" fmla="*/ 2528887 w 2647950"/>
                    <a:gd name="connsiteY10" fmla="*/ 385762 h 3662362"/>
                    <a:gd name="connsiteX11" fmla="*/ 2543175 w 2647950"/>
                    <a:gd name="connsiteY11" fmla="*/ 471487 h 3662362"/>
                    <a:gd name="connsiteX12" fmla="*/ 2566987 w 2647950"/>
                    <a:gd name="connsiteY12" fmla="*/ 576262 h 3662362"/>
                    <a:gd name="connsiteX13" fmla="*/ 2566987 w 2647950"/>
                    <a:gd name="connsiteY13" fmla="*/ 614362 h 3662362"/>
                    <a:gd name="connsiteX14" fmla="*/ 2486025 w 2647950"/>
                    <a:gd name="connsiteY14" fmla="*/ 657225 h 3662362"/>
                    <a:gd name="connsiteX15" fmla="*/ 2409825 w 2647950"/>
                    <a:gd name="connsiteY15" fmla="*/ 709612 h 3662362"/>
                    <a:gd name="connsiteX16" fmla="*/ 2371725 w 2647950"/>
                    <a:gd name="connsiteY16" fmla="*/ 719137 h 3662362"/>
                    <a:gd name="connsiteX17" fmla="*/ 2305050 w 2647950"/>
                    <a:gd name="connsiteY17" fmla="*/ 719137 h 3662362"/>
                    <a:gd name="connsiteX18" fmla="*/ 2262187 w 2647950"/>
                    <a:gd name="connsiteY18" fmla="*/ 714375 h 3662362"/>
                    <a:gd name="connsiteX19" fmla="*/ 2228850 w 2647950"/>
                    <a:gd name="connsiteY19" fmla="*/ 723900 h 3662362"/>
                    <a:gd name="connsiteX20" fmla="*/ 2205037 w 2647950"/>
                    <a:gd name="connsiteY20" fmla="*/ 742950 h 3662362"/>
                    <a:gd name="connsiteX21" fmla="*/ 2205037 w 2647950"/>
                    <a:gd name="connsiteY21" fmla="*/ 742950 h 3662362"/>
                    <a:gd name="connsiteX22" fmla="*/ 2219325 w 2647950"/>
                    <a:gd name="connsiteY22" fmla="*/ 790575 h 3662362"/>
                    <a:gd name="connsiteX23" fmla="*/ 2219325 w 2647950"/>
                    <a:gd name="connsiteY23" fmla="*/ 790575 h 3662362"/>
                    <a:gd name="connsiteX24" fmla="*/ 2243137 w 2647950"/>
                    <a:gd name="connsiteY24" fmla="*/ 852487 h 3662362"/>
                    <a:gd name="connsiteX25" fmla="*/ 2228850 w 2647950"/>
                    <a:gd name="connsiteY25" fmla="*/ 885825 h 3662362"/>
                    <a:gd name="connsiteX26" fmla="*/ 2181225 w 2647950"/>
                    <a:gd name="connsiteY26" fmla="*/ 938212 h 3662362"/>
                    <a:gd name="connsiteX27" fmla="*/ 1404937 w 2647950"/>
                    <a:gd name="connsiteY27" fmla="*/ 1628775 h 3662362"/>
                    <a:gd name="connsiteX28" fmla="*/ 1338262 w 2647950"/>
                    <a:gd name="connsiteY28" fmla="*/ 1657350 h 3662362"/>
                    <a:gd name="connsiteX29" fmla="*/ 1290637 w 2647950"/>
                    <a:gd name="connsiteY29" fmla="*/ 1647825 h 3662362"/>
                    <a:gd name="connsiteX30" fmla="*/ 1262062 w 2647950"/>
                    <a:gd name="connsiteY30" fmla="*/ 1638300 h 3662362"/>
                    <a:gd name="connsiteX31" fmla="*/ 1221581 w 2647950"/>
                    <a:gd name="connsiteY31" fmla="*/ 1664494 h 3662362"/>
                    <a:gd name="connsiteX32" fmla="*/ 1185862 w 2647950"/>
                    <a:gd name="connsiteY32" fmla="*/ 1690687 h 3662362"/>
                    <a:gd name="connsiteX33" fmla="*/ 1133475 w 2647950"/>
                    <a:gd name="connsiteY33" fmla="*/ 1733550 h 3662362"/>
                    <a:gd name="connsiteX34" fmla="*/ 1114425 w 2647950"/>
                    <a:gd name="connsiteY34" fmla="*/ 1759744 h 3662362"/>
                    <a:gd name="connsiteX35" fmla="*/ 1100137 w 2647950"/>
                    <a:gd name="connsiteY35" fmla="*/ 1797843 h 3662362"/>
                    <a:gd name="connsiteX36" fmla="*/ 1066800 w 2647950"/>
                    <a:gd name="connsiteY36" fmla="*/ 1881187 h 3662362"/>
                    <a:gd name="connsiteX37" fmla="*/ 1052512 w 2647950"/>
                    <a:gd name="connsiteY37" fmla="*/ 1943100 h 3662362"/>
                    <a:gd name="connsiteX38" fmla="*/ 1014412 w 2647950"/>
                    <a:gd name="connsiteY38" fmla="*/ 2043112 h 3662362"/>
                    <a:gd name="connsiteX39" fmla="*/ 757237 w 2647950"/>
                    <a:gd name="connsiteY39" fmla="*/ 2724150 h 3662362"/>
                    <a:gd name="connsiteX40" fmla="*/ 676275 w 2647950"/>
                    <a:gd name="connsiteY40" fmla="*/ 2938462 h 3662362"/>
                    <a:gd name="connsiteX41" fmla="*/ 621506 w 2647950"/>
                    <a:gd name="connsiteY41" fmla="*/ 3112294 h 3662362"/>
                    <a:gd name="connsiteX42" fmla="*/ 490537 w 2647950"/>
                    <a:gd name="connsiteY42" fmla="*/ 3219450 h 3662362"/>
                    <a:gd name="connsiteX43" fmla="*/ 309563 w 2647950"/>
                    <a:gd name="connsiteY43" fmla="*/ 3388519 h 3662362"/>
                    <a:gd name="connsiteX44" fmla="*/ 204787 w 2647950"/>
                    <a:gd name="connsiteY44" fmla="*/ 3476625 h 3662362"/>
                    <a:gd name="connsiteX45" fmla="*/ 0 w 2647950"/>
                    <a:gd name="connsiteY45" fmla="*/ 3662362 h 3662362"/>
                    <a:gd name="connsiteX0" fmla="*/ 2624137 w 2647950"/>
                    <a:gd name="connsiteY0" fmla="*/ 0 h 3662362"/>
                    <a:gd name="connsiteX1" fmla="*/ 2647950 w 2647950"/>
                    <a:gd name="connsiteY1" fmla="*/ 52387 h 3662362"/>
                    <a:gd name="connsiteX2" fmla="*/ 2614612 w 2647950"/>
                    <a:gd name="connsiteY2" fmla="*/ 85725 h 3662362"/>
                    <a:gd name="connsiteX3" fmla="*/ 2600325 w 2647950"/>
                    <a:gd name="connsiteY3" fmla="*/ 128587 h 3662362"/>
                    <a:gd name="connsiteX4" fmla="*/ 2595562 w 2647950"/>
                    <a:gd name="connsiteY4" fmla="*/ 171450 h 3662362"/>
                    <a:gd name="connsiteX5" fmla="*/ 2581275 w 2647950"/>
                    <a:gd name="connsiteY5" fmla="*/ 214312 h 3662362"/>
                    <a:gd name="connsiteX6" fmla="*/ 2557462 w 2647950"/>
                    <a:gd name="connsiteY6" fmla="*/ 238125 h 3662362"/>
                    <a:gd name="connsiteX7" fmla="*/ 2514600 w 2647950"/>
                    <a:gd name="connsiteY7" fmla="*/ 252412 h 3662362"/>
                    <a:gd name="connsiteX8" fmla="*/ 2514600 w 2647950"/>
                    <a:gd name="connsiteY8" fmla="*/ 285750 h 3662362"/>
                    <a:gd name="connsiteX9" fmla="*/ 2528887 w 2647950"/>
                    <a:gd name="connsiteY9" fmla="*/ 319087 h 3662362"/>
                    <a:gd name="connsiteX10" fmla="*/ 2528887 w 2647950"/>
                    <a:gd name="connsiteY10" fmla="*/ 385762 h 3662362"/>
                    <a:gd name="connsiteX11" fmla="*/ 2543175 w 2647950"/>
                    <a:gd name="connsiteY11" fmla="*/ 471487 h 3662362"/>
                    <a:gd name="connsiteX12" fmla="*/ 2566987 w 2647950"/>
                    <a:gd name="connsiteY12" fmla="*/ 576262 h 3662362"/>
                    <a:gd name="connsiteX13" fmla="*/ 2566987 w 2647950"/>
                    <a:gd name="connsiteY13" fmla="*/ 614362 h 3662362"/>
                    <a:gd name="connsiteX14" fmla="*/ 2486025 w 2647950"/>
                    <a:gd name="connsiteY14" fmla="*/ 657225 h 3662362"/>
                    <a:gd name="connsiteX15" fmla="*/ 2409825 w 2647950"/>
                    <a:gd name="connsiteY15" fmla="*/ 709612 h 3662362"/>
                    <a:gd name="connsiteX16" fmla="*/ 2371725 w 2647950"/>
                    <a:gd name="connsiteY16" fmla="*/ 719137 h 3662362"/>
                    <a:gd name="connsiteX17" fmla="*/ 2305050 w 2647950"/>
                    <a:gd name="connsiteY17" fmla="*/ 719137 h 3662362"/>
                    <a:gd name="connsiteX18" fmla="*/ 2262187 w 2647950"/>
                    <a:gd name="connsiteY18" fmla="*/ 714375 h 3662362"/>
                    <a:gd name="connsiteX19" fmla="*/ 2228850 w 2647950"/>
                    <a:gd name="connsiteY19" fmla="*/ 723900 h 3662362"/>
                    <a:gd name="connsiteX20" fmla="*/ 2205037 w 2647950"/>
                    <a:gd name="connsiteY20" fmla="*/ 742950 h 3662362"/>
                    <a:gd name="connsiteX21" fmla="*/ 2205037 w 2647950"/>
                    <a:gd name="connsiteY21" fmla="*/ 742950 h 3662362"/>
                    <a:gd name="connsiteX22" fmla="*/ 2219325 w 2647950"/>
                    <a:gd name="connsiteY22" fmla="*/ 790575 h 3662362"/>
                    <a:gd name="connsiteX23" fmla="*/ 2219325 w 2647950"/>
                    <a:gd name="connsiteY23" fmla="*/ 790575 h 3662362"/>
                    <a:gd name="connsiteX24" fmla="*/ 2243137 w 2647950"/>
                    <a:gd name="connsiteY24" fmla="*/ 852487 h 3662362"/>
                    <a:gd name="connsiteX25" fmla="*/ 2228850 w 2647950"/>
                    <a:gd name="connsiteY25" fmla="*/ 885825 h 3662362"/>
                    <a:gd name="connsiteX26" fmla="*/ 2181225 w 2647950"/>
                    <a:gd name="connsiteY26" fmla="*/ 938212 h 3662362"/>
                    <a:gd name="connsiteX27" fmla="*/ 1404937 w 2647950"/>
                    <a:gd name="connsiteY27" fmla="*/ 1628775 h 3662362"/>
                    <a:gd name="connsiteX28" fmla="*/ 1338262 w 2647950"/>
                    <a:gd name="connsiteY28" fmla="*/ 1657350 h 3662362"/>
                    <a:gd name="connsiteX29" fmla="*/ 1290637 w 2647950"/>
                    <a:gd name="connsiteY29" fmla="*/ 1647825 h 3662362"/>
                    <a:gd name="connsiteX30" fmla="*/ 1262062 w 2647950"/>
                    <a:gd name="connsiteY30" fmla="*/ 1638300 h 3662362"/>
                    <a:gd name="connsiteX31" fmla="*/ 1221581 w 2647950"/>
                    <a:gd name="connsiteY31" fmla="*/ 1664494 h 3662362"/>
                    <a:gd name="connsiteX32" fmla="*/ 1185862 w 2647950"/>
                    <a:gd name="connsiteY32" fmla="*/ 1690687 h 3662362"/>
                    <a:gd name="connsiteX33" fmla="*/ 1133475 w 2647950"/>
                    <a:gd name="connsiteY33" fmla="*/ 1733550 h 3662362"/>
                    <a:gd name="connsiteX34" fmla="*/ 1114425 w 2647950"/>
                    <a:gd name="connsiteY34" fmla="*/ 1759744 h 3662362"/>
                    <a:gd name="connsiteX35" fmla="*/ 1100137 w 2647950"/>
                    <a:gd name="connsiteY35" fmla="*/ 1797843 h 3662362"/>
                    <a:gd name="connsiteX36" fmla="*/ 1066800 w 2647950"/>
                    <a:gd name="connsiteY36" fmla="*/ 1881187 h 3662362"/>
                    <a:gd name="connsiteX37" fmla="*/ 1052512 w 2647950"/>
                    <a:gd name="connsiteY37" fmla="*/ 1943100 h 3662362"/>
                    <a:gd name="connsiteX38" fmla="*/ 1014412 w 2647950"/>
                    <a:gd name="connsiteY38" fmla="*/ 2043112 h 3662362"/>
                    <a:gd name="connsiteX39" fmla="*/ 757237 w 2647950"/>
                    <a:gd name="connsiteY39" fmla="*/ 2724150 h 3662362"/>
                    <a:gd name="connsiteX40" fmla="*/ 685800 w 2647950"/>
                    <a:gd name="connsiteY40" fmla="*/ 2931319 h 3662362"/>
                    <a:gd name="connsiteX41" fmla="*/ 621506 w 2647950"/>
                    <a:gd name="connsiteY41" fmla="*/ 3112294 h 3662362"/>
                    <a:gd name="connsiteX42" fmla="*/ 490537 w 2647950"/>
                    <a:gd name="connsiteY42" fmla="*/ 3219450 h 3662362"/>
                    <a:gd name="connsiteX43" fmla="*/ 309563 w 2647950"/>
                    <a:gd name="connsiteY43" fmla="*/ 3388519 h 3662362"/>
                    <a:gd name="connsiteX44" fmla="*/ 204787 w 2647950"/>
                    <a:gd name="connsiteY44" fmla="*/ 3476625 h 3662362"/>
                    <a:gd name="connsiteX45" fmla="*/ 0 w 2647950"/>
                    <a:gd name="connsiteY45" fmla="*/ 3662362 h 3662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2647950" h="3662362">
                      <a:moveTo>
                        <a:pt x="2624137" y="0"/>
                      </a:moveTo>
                      <a:lnTo>
                        <a:pt x="2647950" y="52387"/>
                      </a:lnTo>
                      <a:lnTo>
                        <a:pt x="2614612" y="85725"/>
                      </a:lnTo>
                      <a:lnTo>
                        <a:pt x="2600325" y="128587"/>
                      </a:lnTo>
                      <a:lnTo>
                        <a:pt x="2595562" y="171450"/>
                      </a:lnTo>
                      <a:lnTo>
                        <a:pt x="2581275" y="214312"/>
                      </a:lnTo>
                      <a:lnTo>
                        <a:pt x="2557462" y="238125"/>
                      </a:lnTo>
                      <a:lnTo>
                        <a:pt x="2514600" y="252412"/>
                      </a:lnTo>
                      <a:lnTo>
                        <a:pt x="2514600" y="285750"/>
                      </a:lnTo>
                      <a:lnTo>
                        <a:pt x="2528887" y="319087"/>
                      </a:lnTo>
                      <a:lnTo>
                        <a:pt x="2528887" y="385762"/>
                      </a:lnTo>
                      <a:lnTo>
                        <a:pt x="2543175" y="471487"/>
                      </a:lnTo>
                      <a:lnTo>
                        <a:pt x="2566987" y="576262"/>
                      </a:lnTo>
                      <a:lnTo>
                        <a:pt x="2566987" y="614362"/>
                      </a:lnTo>
                      <a:lnTo>
                        <a:pt x="2486025" y="657225"/>
                      </a:lnTo>
                      <a:lnTo>
                        <a:pt x="2409825" y="709612"/>
                      </a:lnTo>
                      <a:lnTo>
                        <a:pt x="2371725" y="719137"/>
                      </a:lnTo>
                      <a:lnTo>
                        <a:pt x="2305050" y="719137"/>
                      </a:lnTo>
                      <a:lnTo>
                        <a:pt x="2262187" y="714375"/>
                      </a:lnTo>
                      <a:lnTo>
                        <a:pt x="2228850" y="723900"/>
                      </a:lnTo>
                      <a:lnTo>
                        <a:pt x="2205037" y="742950"/>
                      </a:lnTo>
                      <a:lnTo>
                        <a:pt x="2205037" y="742950"/>
                      </a:lnTo>
                      <a:lnTo>
                        <a:pt x="2219325" y="790575"/>
                      </a:lnTo>
                      <a:lnTo>
                        <a:pt x="2219325" y="790575"/>
                      </a:lnTo>
                      <a:lnTo>
                        <a:pt x="2243137" y="852487"/>
                      </a:lnTo>
                      <a:lnTo>
                        <a:pt x="2228850" y="885825"/>
                      </a:lnTo>
                      <a:lnTo>
                        <a:pt x="2181225" y="938212"/>
                      </a:lnTo>
                      <a:lnTo>
                        <a:pt x="1404937" y="1628775"/>
                      </a:lnTo>
                      <a:lnTo>
                        <a:pt x="1338262" y="1657350"/>
                      </a:lnTo>
                      <a:lnTo>
                        <a:pt x="1290637" y="1647825"/>
                      </a:lnTo>
                      <a:lnTo>
                        <a:pt x="1262062" y="1638300"/>
                      </a:lnTo>
                      <a:lnTo>
                        <a:pt x="1221581" y="1664494"/>
                      </a:lnTo>
                      <a:lnTo>
                        <a:pt x="1185862" y="1690687"/>
                      </a:lnTo>
                      <a:lnTo>
                        <a:pt x="1133475" y="1733550"/>
                      </a:lnTo>
                      <a:lnTo>
                        <a:pt x="1114425" y="1759744"/>
                      </a:lnTo>
                      <a:lnTo>
                        <a:pt x="1100137" y="1797843"/>
                      </a:lnTo>
                      <a:lnTo>
                        <a:pt x="1066800" y="1881187"/>
                      </a:lnTo>
                      <a:lnTo>
                        <a:pt x="1052512" y="1943100"/>
                      </a:lnTo>
                      <a:lnTo>
                        <a:pt x="1014412" y="2043112"/>
                      </a:lnTo>
                      <a:lnTo>
                        <a:pt x="757237" y="2724150"/>
                      </a:lnTo>
                      <a:lnTo>
                        <a:pt x="685800" y="2931319"/>
                      </a:lnTo>
                      <a:lnTo>
                        <a:pt x="621506" y="3112294"/>
                      </a:lnTo>
                      <a:lnTo>
                        <a:pt x="490537" y="3219450"/>
                      </a:lnTo>
                      <a:lnTo>
                        <a:pt x="309563" y="3388519"/>
                      </a:lnTo>
                      <a:lnTo>
                        <a:pt x="204787" y="3476625"/>
                      </a:lnTo>
                      <a:lnTo>
                        <a:pt x="0" y="3662362"/>
                      </a:lnTo>
                    </a:path>
                  </a:pathLst>
                </a:custGeom>
                <a:ln w="158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83" name="Freeform 492"/>
                <p:cNvSpPr/>
                <p:nvPr/>
              </p:nvSpPr>
              <p:spPr bwMode="auto">
                <a:xfrm>
                  <a:off x="1504685" y="4464050"/>
                  <a:ext cx="1741549" cy="2384425"/>
                </a:xfrm>
                <a:custGeom>
                  <a:avLst/>
                  <a:gdLst>
                    <a:gd name="connsiteX0" fmla="*/ 0 w 1752600"/>
                    <a:gd name="connsiteY0" fmla="*/ 2390775 h 2390775"/>
                    <a:gd name="connsiteX1" fmla="*/ 500063 w 1752600"/>
                    <a:gd name="connsiteY1" fmla="*/ 1824038 h 2390775"/>
                    <a:gd name="connsiteX2" fmla="*/ 500063 w 1752600"/>
                    <a:gd name="connsiteY2" fmla="*/ 1824038 h 2390775"/>
                    <a:gd name="connsiteX3" fmla="*/ 528638 w 1752600"/>
                    <a:gd name="connsiteY3" fmla="*/ 1785938 h 2390775"/>
                    <a:gd name="connsiteX4" fmla="*/ 571500 w 1752600"/>
                    <a:gd name="connsiteY4" fmla="*/ 1595438 h 2390775"/>
                    <a:gd name="connsiteX5" fmla="*/ 614363 w 1752600"/>
                    <a:gd name="connsiteY5" fmla="*/ 1438275 h 2390775"/>
                    <a:gd name="connsiteX6" fmla="*/ 647700 w 1752600"/>
                    <a:gd name="connsiteY6" fmla="*/ 1266825 h 2390775"/>
                    <a:gd name="connsiteX7" fmla="*/ 676275 w 1752600"/>
                    <a:gd name="connsiteY7" fmla="*/ 1166813 h 2390775"/>
                    <a:gd name="connsiteX8" fmla="*/ 690563 w 1752600"/>
                    <a:gd name="connsiteY8" fmla="*/ 1100138 h 2390775"/>
                    <a:gd name="connsiteX9" fmla="*/ 738188 w 1752600"/>
                    <a:gd name="connsiteY9" fmla="*/ 1038225 h 2390775"/>
                    <a:gd name="connsiteX10" fmla="*/ 942975 w 1752600"/>
                    <a:gd name="connsiteY10" fmla="*/ 828675 h 2390775"/>
                    <a:gd name="connsiteX11" fmla="*/ 1176338 w 1752600"/>
                    <a:gd name="connsiteY11" fmla="*/ 585788 h 2390775"/>
                    <a:gd name="connsiteX12" fmla="*/ 1252538 w 1752600"/>
                    <a:gd name="connsiteY12" fmla="*/ 552450 h 2390775"/>
                    <a:gd name="connsiteX13" fmla="*/ 1333500 w 1752600"/>
                    <a:gd name="connsiteY13" fmla="*/ 542925 h 2390775"/>
                    <a:gd name="connsiteX14" fmla="*/ 1409700 w 1752600"/>
                    <a:gd name="connsiteY14" fmla="*/ 576263 h 2390775"/>
                    <a:gd name="connsiteX15" fmla="*/ 1495425 w 1752600"/>
                    <a:gd name="connsiteY15" fmla="*/ 576263 h 2390775"/>
                    <a:gd name="connsiteX16" fmla="*/ 1562100 w 1752600"/>
                    <a:gd name="connsiteY16" fmla="*/ 519113 h 2390775"/>
                    <a:gd name="connsiteX17" fmla="*/ 1652588 w 1752600"/>
                    <a:gd name="connsiteY17" fmla="*/ 438150 h 2390775"/>
                    <a:gd name="connsiteX18" fmla="*/ 1700213 w 1752600"/>
                    <a:gd name="connsiteY18" fmla="*/ 390525 h 2390775"/>
                    <a:gd name="connsiteX19" fmla="*/ 1709738 w 1752600"/>
                    <a:gd name="connsiteY19" fmla="*/ 319088 h 2390775"/>
                    <a:gd name="connsiteX20" fmla="*/ 1671638 w 1752600"/>
                    <a:gd name="connsiteY20" fmla="*/ 223838 h 2390775"/>
                    <a:gd name="connsiteX21" fmla="*/ 1604963 w 1752600"/>
                    <a:gd name="connsiteY21" fmla="*/ 147638 h 2390775"/>
                    <a:gd name="connsiteX22" fmla="*/ 1643063 w 1752600"/>
                    <a:gd name="connsiteY22" fmla="*/ 80963 h 2390775"/>
                    <a:gd name="connsiteX23" fmla="*/ 1752600 w 1752600"/>
                    <a:gd name="connsiteY23" fmla="*/ 0 h 2390775"/>
                    <a:gd name="connsiteX0" fmla="*/ 0 w 1752600"/>
                    <a:gd name="connsiteY0" fmla="*/ 2390775 h 2390775"/>
                    <a:gd name="connsiteX1" fmla="*/ 500063 w 1752600"/>
                    <a:gd name="connsiteY1" fmla="*/ 1824038 h 2390775"/>
                    <a:gd name="connsiteX2" fmla="*/ 500063 w 1752600"/>
                    <a:gd name="connsiteY2" fmla="*/ 1824038 h 2390775"/>
                    <a:gd name="connsiteX3" fmla="*/ 528638 w 1752600"/>
                    <a:gd name="connsiteY3" fmla="*/ 1785938 h 2390775"/>
                    <a:gd name="connsiteX4" fmla="*/ 571500 w 1752600"/>
                    <a:gd name="connsiteY4" fmla="*/ 1595438 h 2390775"/>
                    <a:gd name="connsiteX5" fmla="*/ 614363 w 1752600"/>
                    <a:gd name="connsiteY5" fmla="*/ 1438275 h 2390775"/>
                    <a:gd name="connsiteX6" fmla="*/ 647700 w 1752600"/>
                    <a:gd name="connsiteY6" fmla="*/ 1266825 h 2390775"/>
                    <a:gd name="connsiteX7" fmla="*/ 676275 w 1752600"/>
                    <a:gd name="connsiteY7" fmla="*/ 1166813 h 2390775"/>
                    <a:gd name="connsiteX8" fmla="*/ 690563 w 1752600"/>
                    <a:gd name="connsiteY8" fmla="*/ 1100138 h 2390775"/>
                    <a:gd name="connsiteX9" fmla="*/ 738188 w 1752600"/>
                    <a:gd name="connsiteY9" fmla="*/ 1038225 h 2390775"/>
                    <a:gd name="connsiteX10" fmla="*/ 942975 w 1752600"/>
                    <a:gd name="connsiteY10" fmla="*/ 828675 h 2390775"/>
                    <a:gd name="connsiteX11" fmla="*/ 1176338 w 1752600"/>
                    <a:gd name="connsiteY11" fmla="*/ 585788 h 2390775"/>
                    <a:gd name="connsiteX12" fmla="*/ 1252538 w 1752600"/>
                    <a:gd name="connsiteY12" fmla="*/ 552450 h 2390775"/>
                    <a:gd name="connsiteX13" fmla="*/ 1333500 w 1752600"/>
                    <a:gd name="connsiteY13" fmla="*/ 542925 h 2390775"/>
                    <a:gd name="connsiteX14" fmla="*/ 1409700 w 1752600"/>
                    <a:gd name="connsiteY14" fmla="*/ 576263 h 2390775"/>
                    <a:gd name="connsiteX15" fmla="*/ 1495425 w 1752600"/>
                    <a:gd name="connsiteY15" fmla="*/ 576263 h 2390775"/>
                    <a:gd name="connsiteX16" fmla="*/ 1562100 w 1752600"/>
                    <a:gd name="connsiteY16" fmla="*/ 519113 h 2390775"/>
                    <a:gd name="connsiteX17" fmla="*/ 1652588 w 1752600"/>
                    <a:gd name="connsiteY17" fmla="*/ 438150 h 2390775"/>
                    <a:gd name="connsiteX18" fmla="*/ 1700213 w 1752600"/>
                    <a:gd name="connsiteY18" fmla="*/ 390525 h 2390775"/>
                    <a:gd name="connsiteX19" fmla="*/ 1709738 w 1752600"/>
                    <a:gd name="connsiteY19" fmla="*/ 319088 h 2390775"/>
                    <a:gd name="connsiteX20" fmla="*/ 1671638 w 1752600"/>
                    <a:gd name="connsiteY20" fmla="*/ 223838 h 2390775"/>
                    <a:gd name="connsiteX21" fmla="*/ 1604963 w 1752600"/>
                    <a:gd name="connsiteY21" fmla="*/ 147638 h 2390775"/>
                    <a:gd name="connsiteX22" fmla="*/ 1654969 w 1752600"/>
                    <a:gd name="connsiteY22" fmla="*/ 78581 h 2390775"/>
                    <a:gd name="connsiteX23" fmla="*/ 1752600 w 1752600"/>
                    <a:gd name="connsiteY23" fmla="*/ 0 h 2390775"/>
                    <a:gd name="connsiteX0" fmla="*/ 0 w 1740694"/>
                    <a:gd name="connsiteY0" fmla="*/ 2383631 h 2383631"/>
                    <a:gd name="connsiteX1" fmla="*/ 500063 w 1740694"/>
                    <a:gd name="connsiteY1" fmla="*/ 1816894 h 2383631"/>
                    <a:gd name="connsiteX2" fmla="*/ 500063 w 1740694"/>
                    <a:gd name="connsiteY2" fmla="*/ 1816894 h 2383631"/>
                    <a:gd name="connsiteX3" fmla="*/ 528638 w 1740694"/>
                    <a:gd name="connsiteY3" fmla="*/ 1778794 h 2383631"/>
                    <a:gd name="connsiteX4" fmla="*/ 571500 w 1740694"/>
                    <a:gd name="connsiteY4" fmla="*/ 1588294 h 2383631"/>
                    <a:gd name="connsiteX5" fmla="*/ 614363 w 1740694"/>
                    <a:gd name="connsiteY5" fmla="*/ 1431131 h 2383631"/>
                    <a:gd name="connsiteX6" fmla="*/ 647700 w 1740694"/>
                    <a:gd name="connsiteY6" fmla="*/ 1259681 h 2383631"/>
                    <a:gd name="connsiteX7" fmla="*/ 676275 w 1740694"/>
                    <a:gd name="connsiteY7" fmla="*/ 1159669 h 2383631"/>
                    <a:gd name="connsiteX8" fmla="*/ 690563 w 1740694"/>
                    <a:gd name="connsiteY8" fmla="*/ 1092994 h 2383631"/>
                    <a:gd name="connsiteX9" fmla="*/ 738188 w 1740694"/>
                    <a:gd name="connsiteY9" fmla="*/ 1031081 h 2383631"/>
                    <a:gd name="connsiteX10" fmla="*/ 942975 w 1740694"/>
                    <a:gd name="connsiteY10" fmla="*/ 821531 h 2383631"/>
                    <a:gd name="connsiteX11" fmla="*/ 1176338 w 1740694"/>
                    <a:gd name="connsiteY11" fmla="*/ 578644 h 2383631"/>
                    <a:gd name="connsiteX12" fmla="*/ 1252538 w 1740694"/>
                    <a:gd name="connsiteY12" fmla="*/ 545306 h 2383631"/>
                    <a:gd name="connsiteX13" fmla="*/ 1333500 w 1740694"/>
                    <a:gd name="connsiteY13" fmla="*/ 535781 h 2383631"/>
                    <a:gd name="connsiteX14" fmla="*/ 1409700 w 1740694"/>
                    <a:gd name="connsiteY14" fmla="*/ 569119 h 2383631"/>
                    <a:gd name="connsiteX15" fmla="*/ 1495425 w 1740694"/>
                    <a:gd name="connsiteY15" fmla="*/ 569119 h 2383631"/>
                    <a:gd name="connsiteX16" fmla="*/ 1562100 w 1740694"/>
                    <a:gd name="connsiteY16" fmla="*/ 511969 h 2383631"/>
                    <a:gd name="connsiteX17" fmla="*/ 1652588 w 1740694"/>
                    <a:gd name="connsiteY17" fmla="*/ 431006 h 2383631"/>
                    <a:gd name="connsiteX18" fmla="*/ 1700213 w 1740694"/>
                    <a:gd name="connsiteY18" fmla="*/ 383381 h 2383631"/>
                    <a:gd name="connsiteX19" fmla="*/ 1709738 w 1740694"/>
                    <a:gd name="connsiteY19" fmla="*/ 311944 h 2383631"/>
                    <a:gd name="connsiteX20" fmla="*/ 1671638 w 1740694"/>
                    <a:gd name="connsiteY20" fmla="*/ 216694 h 2383631"/>
                    <a:gd name="connsiteX21" fmla="*/ 1604963 w 1740694"/>
                    <a:gd name="connsiteY21" fmla="*/ 140494 h 2383631"/>
                    <a:gd name="connsiteX22" fmla="*/ 1654969 w 1740694"/>
                    <a:gd name="connsiteY22" fmla="*/ 71437 h 2383631"/>
                    <a:gd name="connsiteX23" fmla="*/ 1740694 w 1740694"/>
                    <a:gd name="connsiteY23" fmla="*/ 0 h 2383631"/>
                    <a:gd name="connsiteX0" fmla="*/ 0 w 1740694"/>
                    <a:gd name="connsiteY0" fmla="*/ 2383631 h 2383631"/>
                    <a:gd name="connsiteX1" fmla="*/ 500063 w 1740694"/>
                    <a:gd name="connsiteY1" fmla="*/ 1816894 h 2383631"/>
                    <a:gd name="connsiteX2" fmla="*/ 500063 w 1740694"/>
                    <a:gd name="connsiteY2" fmla="*/ 1816894 h 2383631"/>
                    <a:gd name="connsiteX3" fmla="*/ 528638 w 1740694"/>
                    <a:gd name="connsiteY3" fmla="*/ 1778794 h 2383631"/>
                    <a:gd name="connsiteX4" fmla="*/ 571500 w 1740694"/>
                    <a:gd name="connsiteY4" fmla="*/ 1588294 h 2383631"/>
                    <a:gd name="connsiteX5" fmla="*/ 614363 w 1740694"/>
                    <a:gd name="connsiteY5" fmla="*/ 1431131 h 2383631"/>
                    <a:gd name="connsiteX6" fmla="*/ 647700 w 1740694"/>
                    <a:gd name="connsiteY6" fmla="*/ 1259681 h 2383631"/>
                    <a:gd name="connsiteX7" fmla="*/ 676275 w 1740694"/>
                    <a:gd name="connsiteY7" fmla="*/ 1159669 h 2383631"/>
                    <a:gd name="connsiteX8" fmla="*/ 692944 w 1740694"/>
                    <a:gd name="connsiteY8" fmla="*/ 1102519 h 2383631"/>
                    <a:gd name="connsiteX9" fmla="*/ 738188 w 1740694"/>
                    <a:gd name="connsiteY9" fmla="*/ 1031081 h 2383631"/>
                    <a:gd name="connsiteX10" fmla="*/ 942975 w 1740694"/>
                    <a:gd name="connsiteY10" fmla="*/ 821531 h 2383631"/>
                    <a:gd name="connsiteX11" fmla="*/ 1176338 w 1740694"/>
                    <a:gd name="connsiteY11" fmla="*/ 578644 h 2383631"/>
                    <a:gd name="connsiteX12" fmla="*/ 1252538 w 1740694"/>
                    <a:gd name="connsiteY12" fmla="*/ 545306 h 2383631"/>
                    <a:gd name="connsiteX13" fmla="*/ 1333500 w 1740694"/>
                    <a:gd name="connsiteY13" fmla="*/ 535781 h 2383631"/>
                    <a:gd name="connsiteX14" fmla="*/ 1409700 w 1740694"/>
                    <a:gd name="connsiteY14" fmla="*/ 569119 h 2383631"/>
                    <a:gd name="connsiteX15" fmla="*/ 1495425 w 1740694"/>
                    <a:gd name="connsiteY15" fmla="*/ 569119 h 2383631"/>
                    <a:gd name="connsiteX16" fmla="*/ 1562100 w 1740694"/>
                    <a:gd name="connsiteY16" fmla="*/ 511969 h 2383631"/>
                    <a:gd name="connsiteX17" fmla="*/ 1652588 w 1740694"/>
                    <a:gd name="connsiteY17" fmla="*/ 431006 h 2383631"/>
                    <a:gd name="connsiteX18" fmla="*/ 1700213 w 1740694"/>
                    <a:gd name="connsiteY18" fmla="*/ 383381 h 2383631"/>
                    <a:gd name="connsiteX19" fmla="*/ 1709738 w 1740694"/>
                    <a:gd name="connsiteY19" fmla="*/ 311944 h 2383631"/>
                    <a:gd name="connsiteX20" fmla="*/ 1671638 w 1740694"/>
                    <a:gd name="connsiteY20" fmla="*/ 216694 h 2383631"/>
                    <a:gd name="connsiteX21" fmla="*/ 1604963 w 1740694"/>
                    <a:gd name="connsiteY21" fmla="*/ 140494 h 2383631"/>
                    <a:gd name="connsiteX22" fmla="*/ 1654969 w 1740694"/>
                    <a:gd name="connsiteY22" fmla="*/ 71437 h 2383631"/>
                    <a:gd name="connsiteX23" fmla="*/ 1740694 w 1740694"/>
                    <a:gd name="connsiteY23" fmla="*/ 0 h 2383631"/>
                    <a:gd name="connsiteX0" fmla="*/ 0 w 1740694"/>
                    <a:gd name="connsiteY0" fmla="*/ 2383631 h 2383631"/>
                    <a:gd name="connsiteX1" fmla="*/ 500063 w 1740694"/>
                    <a:gd name="connsiteY1" fmla="*/ 1816894 h 2383631"/>
                    <a:gd name="connsiteX2" fmla="*/ 500063 w 1740694"/>
                    <a:gd name="connsiteY2" fmla="*/ 1816894 h 2383631"/>
                    <a:gd name="connsiteX3" fmla="*/ 528638 w 1740694"/>
                    <a:gd name="connsiteY3" fmla="*/ 1778794 h 2383631"/>
                    <a:gd name="connsiteX4" fmla="*/ 571500 w 1740694"/>
                    <a:gd name="connsiteY4" fmla="*/ 1588294 h 2383631"/>
                    <a:gd name="connsiteX5" fmla="*/ 614363 w 1740694"/>
                    <a:gd name="connsiteY5" fmla="*/ 1431131 h 2383631"/>
                    <a:gd name="connsiteX6" fmla="*/ 652462 w 1740694"/>
                    <a:gd name="connsiteY6" fmla="*/ 1288256 h 2383631"/>
                    <a:gd name="connsiteX7" fmla="*/ 676275 w 1740694"/>
                    <a:gd name="connsiteY7" fmla="*/ 1159669 h 2383631"/>
                    <a:gd name="connsiteX8" fmla="*/ 692944 w 1740694"/>
                    <a:gd name="connsiteY8" fmla="*/ 1102519 h 2383631"/>
                    <a:gd name="connsiteX9" fmla="*/ 738188 w 1740694"/>
                    <a:gd name="connsiteY9" fmla="*/ 1031081 h 2383631"/>
                    <a:gd name="connsiteX10" fmla="*/ 942975 w 1740694"/>
                    <a:gd name="connsiteY10" fmla="*/ 821531 h 2383631"/>
                    <a:gd name="connsiteX11" fmla="*/ 1176338 w 1740694"/>
                    <a:gd name="connsiteY11" fmla="*/ 578644 h 2383631"/>
                    <a:gd name="connsiteX12" fmla="*/ 1252538 w 1740694"/>
                    <a:gd name="connsiteY12" fmla="*/ 545306 h 2383631"/>
                    <a:gd name="connsiteX13" fmla="*/ 1333500 w 1740694"/>
                    <a:gd name="connsiteY13" fmla="*/ 535781 h 2383631"/>
                    <a:gd name="connsiteX14" fmla="*/ 1409700 w 1740694"/>
                    <a:gd name="connsiteY14" fmla="*/ 569119 h 2383631"/>
                    <a:gd name="connsiteX15" fmla="*/ 1495425 w 1740694"/>
                    <a:gd name="connsiteY15" fmla="*/ 569119 h 2383631"/>
                    <a:gd name="connsiteX16" fmla="*/ 1562100 w 1740694"/>
                    <a:gd name="connsiteY16" fmla="*/ 511969 h 2383631"/>
                    <a:gd name="connsiteX17" fmla="*/ 1652588 w 1740694"/>
                    <a:gd name="connsiteY17" fmla="*/ 431006 h 2383631"/>
                    <a:gd name="connsiteX18" fmla="*/ 1700213 w 1740694"/>
                    <a:gd name="connsiteY18" fmla="*/ 383381 h 2383631"/>
                    <a:gd name="connsiteX19" fmla="*/ 1709738 w 1740694"/>
                    <a:gd name="connsiteY19" fmla="*/ 311944 h 2383631"/>
                    <a:gd name="connsiteX20" fmla="*/ 1671638 w 1740694"/>
                    <a:gd name="connsiteY20" fmla="*/ 216694 h 2383631"/>
                    <a:gd name="connsiteX21" fmla="*/ 1604963 w 1740694"/>
                    <a:gd name="connsiteY21" fmla="*/ 140494 h 2383631"/>
                    <a:gd name="connsiteX22" fmla="*/ 1654969 w 1740694"/>
                    <a:gd name="connsiteY22" fmla="*/ 71437 h 2383631"/>
                    <a:gd name="connsiteX23" fmla="*/ 1740694 w 1740694"/>
                    <a:gd name="connsiteY23" fmla="*/ 0 h 2383631"/>
                    <a:gd name="connsiteX0" fmla="*/ 0 w 1740694"/>
                    <a:gd name="connsiteY0" fmla="*/ 2383631 h 2383631"/>
                    <a:gd name="connsiteX1" fmla="*/ 500063 w 1740694"/>
                    <a:gd name="connsiteY1" fmla="*/ 1816894 h 2383631"/>
                    <a:gd name="connsiteX2" fmla="*/ 500063 w 1740694"/>
                    <a:gd name="connsiteY2" fmla="*/ 1816894 h 2383631"/>
                    <a:gd name="connsiteX3" fmla="*/ 528638 w 1740694"/>
                    <a:gd name="connsiteY3" fmla="*/ 1778794 h 2383631"/>
                    <a:gd name="connsiteX4" fmla="*/ 581025 w 1740694"/>
                    <a:gd name="connsiteY4" fmla="*/ 1602582 h 2383631"/>
                    <a:gd name="connsiteX5" fmla="*/ 614363 w 1740694"/>
                    <a:gd name="connsiteY5" fmla="*/ 1431131 h 2383631"/>
                    <a:gd name="connsiteX6" fmla="*/ 652462 w 1740694"/>
                    <a:gd name="connsiteY6" fmla="*/ 1288256 h 2383631"/>
                    <a:gd name="connsiteX7" fmla="*/ 676275 w 1740694"/>
                    <a:gd name="connsiteY7" fmla="*/ 1159669 h 2383631"/>
                    <a:gd name="connsiteX8" fmla="*/ 692944 w 1740694"/>
                    <a:gd name="connsiteY8" fmla="*/ 1102519 h 2383631"/>
                    <a:gd name="connsiteX9" fmla="*/ 738188 w 1740694"/>
                    <a:gd name="connsiteY9" fmla="*/ 1031081 h 2383631"/>
                    <a:gd name="connsiteX10" fmla="*/ 942975 w 1740694"/>
                    <a:gd name="connsiteY10" fmla="*/ 821531 h 2383631"/>
                    <a:gd name="connsiteX11" fmla="*/ 1176338 w 1740694"/>
                    <a:gd name="connsiteY11" fmla="*/ 578644 h 2383631"/>
                    <a:gd name="connsiteX12" fmla="*/ 1252538 w 1740694"/>
                    <a:gd name="connsiteY12" fmla="*/ 545306 h 2383631"/>
                    <a:gd name="connsiteX13" fmla="*/ 1333500 w 1740694"/>
                    <a:gd name="connsiteY13" fmla="*/ 535781 h 2383631"/>
                    <a:gd name="connsiteX14" fmla="*/ 1409700 w 1740694"/>
                    <a:gd name="connsiteY14" fmla="*/ 569119 h 2383631"/>
                    <a:gd name="connsiteX15" fmla="*/ 1495425 w 1740694"/>
                    <a:gd name="connsiteY15" fmla="*/ 569119 h 2383631"/>
                    <a:gd name="connsiteX16" fmla="*/ 1562100 w 1740694"/>
                    <a:gd name="connsiteY16" fmla="*/ 511969 h 2383631"/>
                    <a:gd name="connsiteX17" fmla="*/ 1652588 w 1740694"/>
                    <a:gd name="connsiteY17" fmla="*/ 431006 h 2383631"/>
                    <a:gd name="connsiteX18" fmla="*/ 1700213 w 1740694"/>
                    <a:gd name="connsiteY18" fmla="*/ 383381 h 2383631"/>
                    <a:gd name="connsiteX19" fmla="*/ 1709738 w 1740694"/>
                    <a:gd name="connsiteY19" fmla="*/ 311944 h 2383631"/>
                    <a:gd name="connsiteX20" fmla="*/ 1671638 w 1740694"/>
                    <a:gd name="connsiteY20" fmla="*/ 216694 h 2383631"/>
                    <a:gd name="connsiteX21" fmla="*/ 1604963 w 1740694"/>
                    <a:gd name="connsiteY21" fmla="*/ 140494 h 2383631"/>
                    <a:gd name="connsiteX22" fmla="*/ 1654969 w 1740694"/>
                    <a:gd name="connsiteY22" fmla="*/ 71437 h 2383631"/>
                    <a:gd name="connsiteX23" fmla="*/ 1740694 w 1740694"/>
                    <a:gd name="connsiteY23" fmla="*/ 0 h 2383631"/>
                    <a:gd name="connsiteX0" fmla="*/ 0 w 1740694"/>
                    <a:gd name="connsiteY0" fmla="*/ 2383631 h 2383631"/>
                    <a:gd name="connsiteX1" fmla="*/ 500063 w 1740694"/>
                    <a:gd name="connsiteY1" fmla="*/ 1816894 h 2383631"/>
                    <a:gd name="connsiteX2" fmla="*/ 500063 w 1740694"/>
                    <a:gd name="connsiteY2" fmla="*/ 1816894 h 2383631"/>
                    <a:gd name="connsiteX3" fmla="*/ 533400 w 1740694"/>
                    <a:gd name="connsiteY3" fmla="*/ 1785938 h 2383631"/>
                    <a:gd name="connsiteX4" fmla="*/ 581025 w 1740694"/>
                    <a:gd name="connsiteY4" fmla="*/ 1602582 h 2383631"/>
                    <a:gd name="connsiteX5" fmla="*/ 614363 w 1740694"/>
                    <a:gd name="connsiteY5" fmla="*/ 1431131 h 2383631"/>
                    <a:gd name="connsiteX6" fmla="*/ 652462 w 1740694"/>
                    <a:gd name="connsiteY6" fmla="*/ 1288256 h 2383631"/>
                    <a:gd name="connsiteX7" fmla="*/ 676275 w 1740694"/>
                    <a:gd name="connsiteY7" fmla="*/ 1159669 h 2383631"/>
                    <a:gd name="connsiteX8" fmla="*/ 692944 w 1740694"/>
                    <a:gd name="connsiteY8" fmla="*/ 1102519 h 2383631"/>
                    <a:gd name="connsiteX9" fmla="*/ 738188 w 1740694"/>
                    <a:gd name="connsiteY9" fmla="*/ 1031081 h 2383631"/>
                    <a:gd name="connsiteX10" fmla="*/ 942975 w 1740694"/>
                    <a:gd name="connsiteY10" fmla="*/ 821531 h 2383631"/>
                    <a:gd name="connsiteX11" fmla="*/ 1176338 w 1740694"/>
                    <a:gd name="connsiteY11" fmla="*/ 578644 h 2383631"/>
                    <a:gd name="connsiteX12" fmla="*/ 1252538 w 1740694"/>
                    <a:gd name="connsiteY12" fmla="*/ 545306 h 2383631"/>
                    <a:gd name="connsiteX13" fmla="*/ 1333500 w 1740694"/>
                    <a:gd name="connsiteY13" fmla="*/ 535781 h 2383631"/>
                    <a:gd name="connsiteX14" fmla="*/ 1409700 w 1740694"/>
                    <a:gd name="connsiteY14" fmla="*/ 569119 h 2383631"/>
                    <a:gd name="connsiteX15" fmla="*/ 1495425 w 1740694"/>
                    <a:gd name="connsiteY15" fmla="*/ 569119 h 2383631"/>
                    <a:gd name="connsiteX16" fmla="*/ 1562100 w 1740694"/>
                    <a:gd name="connsiteY16" fmla="*/ 511969 h 2383631"/>
                    <a:gd name="connsiteX17" fmla="*/ 1652588 w 1740694"/>
                    <a:gd name="connsiteY17" fmla="*/ 431006 h 2383631"/>
                    <a:gd name="connsiteX18" fmla="*/ 1700213 w 1740694"/>
                    <a:gd name="connsiteY18" fmla="*/ 383381 h 2383631"/>
                    <a:gd name="connsiteX19" fmla="*/ 1709738 w 1740694"/>
                    <a:gd name="connsiteY19" fmla="*/ 311944 h 2383631"/>
                    <a:gd name="connsiteX20" fmla="*/ 1671638 w 1740694"/>
                    <a:gd name="connsiteY20" fmla="*/ 216694 h 2383631"/>
                    <a:gd name="connsiteX21" fmla="*/ 1604963 w 1740694"/>
                    <a:gd name="connsiteY21" fmla="*/ 140494 h 2383631"/>
                    <a:gd name="connsiteX22" fmla="*/ 1654969 w 1740694"/>
                    <a:gd name="connsiteY22" fmla="*/ 71437 h 2383631"/>
                    <a:gd name="connsiteX23" fmla="*/ 1740694 w 1740694"/>
                    <a:gd name="connsiteY23" fmla="*/ 0 h 2383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740694" h="2383631">
                      <a:moveTo>
                        <a:pt x="0" y="2383631"/>
                      </a:moveTo>
                      <a:lnTo>
                        <a:pt x="500063" y="1816894"/>
                      </a:lnTo>
                      <a:lnTo>
                        <a:pt x="500063" y="1816894"/>
                      </a:lnTo>
                      <a:lnTo>
                        <a:pt x="533400" y="1785938"/>
                      </a:lnTo>
                      <a:lnTo>
                        <a:pt x="581025" y="1602582"/>
                      </a:lnTo>
                      <a:lnTo>
                        <a:pt x="614363" y="1431131"/>
                      </a:lnTo>
                      <a:lnTo>
                        <a:pt x="652462" y="1288256"/>
                      </a:lnTo>
                      <a:lnTo>
                        <a:pt x="676275" y="1159669"/>
                      </a:lnTo>
                      <a:lnTo>
                        <a:pt x="692944" y="1102519"/>
                      </a:lnTo>
                      <a:lnTo>
                        <a:pt x="738188" y="1031081"/>
                      </a:lnTo>
                      <a:lnTo>
                        <a:pt x="942975" y="821531"/>
                      </a:lnTo>
                      <a:lnTo>
                        <a:pt x="1176338" y="578644"/>
                      </a:lnTo>
                      <a:lnTo>
                        <a:pt x="1252538" y="545306"/>
                      </a:lnTo>
                      <a:lnTo>
                        <a:pt x="1333500" y="535781"/>
                      </a:lnTo>
                      <a:lnTo>
                        <a:pt x="1409700" y="569119"/>
                      </a:lnTo>
                      <a:lnTo>
                        <a:pt x="1495425" y="569119"/>
                      </a:lnTo>
                      <a:lnTo>
                        <a:pt x="1562100" y="511969"/>
                      </a:lnTo>
                      <a:lnTo>
                        <a:pt x="1652588" y="431006"/>
                      </a:lnTo>
                      <a:lnTo>
                        <a:pt x="1700213" y="383381"/>
                      </a:lnTo>
                      <a:lnTo>
                        <a:pt x="1709738" y="311944"/>
                      </a:lnTo>
                      <a:lnTo>
                        <a:pt x="1671638" y="216694"/>
                      </a:lnTo>
                      <a:lnTo>
                        <a:pt x="1604963" y="140494"/>
                      </a:lnTo>
                      <a:lnTo>
                        <a:pt x="1654969" y="71437"/>
                      </a:lnTo>
                      <a:lnTo>
                        <a:pt x="1740694" y="0"/>
                      </a:lnTo>
                    </a:path>
                  </a:pathLst>
                </a:custGeom>
                <a:ln w="158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84" name="Freeform 493"/>
                <p:cNvSpPr/>
                <p:nvPr/>
              </p:nvSpPr>
              <p:spPr bwMode="auto">
                <a:xfrm>
                  <a:off x="1919037" y="2505075"/>
                  <a:ext cx="5451665" cy="1055688"/>
                </a:xfrm>
                <a:custGeom>
                  <a:avLst/>
                  <a:gdLst>
                    <a:gd name="connsiteX0" fmla="*/ 0 w 5462587"/>
                    <a:gd name="connsiteY0" fmla="*/ 0 h 1042988"/>
                    <a:gd name="connsiteX1" fmla="*/ 52387 w 5462587"/>
                    <a:gd name="connsiteY1" fmla="*/ 52388 h 1042988"/>
                    <a:gd name="connsiteX2" fmla="*/ 195262 w 5462587"/>
                    <a:gd name="connsiteY2" fmla="*/ 66675 h 1042988"/>
                    <a:gd name="connsiteX3" fmla="*/ 366712 w 5462587"/>
                    <a:gd name="connsiteY3" fmla="*/ 14288 h 1042988"/>
                    <a:gd name="connsiteX4" fmla="*/ 452437 w 5462587"/>
                    <a:gd name="connsiteY4" fmla="*/ 38100 h 1042988"/>
                    <a:gd name="connsiteX5" fmla="*/ 762000 w 5462587"/>
                    <a:gd name="connsiteY5" fmla="*/ 119063 h 1042988"/>
                    <a:gd name="connsiteX6" fmla="*/ 962025 w 5462587"/>
                    <a:gd name="connsiteY6" fmla="*/ 204788 h 1042988"/>
                    <a:gd name="connsiteX7" fmla="*/ 1009650 w 5462587"/>
                    <a:gd name="connsiteY7" fmla="*/ 223838 h 1042988"/>
                    <a:gd name="connsiteX8" fmla="*/ 1057275 w 5462587"/>
                    <a:gd name="connsiteY8" fmla="*/ 309563 h 1042988"/>
                    <a:gd name="connsiteX9" fmla="*/ 1071562 w 5462587"/>
                    <a:gd name="connsiteY9" fmla="*/ 357188 h 1042988"/>
                    <a:gd name="connsiteX10" fmla="*/ 1114425 w 5462587"/>
                    <a:gd name="connsiteY10" fmla="*/ 385763 h 1042988"/>
                    <a:gd name="connsiteX11" fmla="*/ 1147762 w 5462587"/>
                    <a:gd name="connsiteY11" fmla="*/ 504825 h 1042988"/>
                    <a:gd name="connsiteX12" fmla="*/ 1157287 w 5462587"/>
                    <a:gd name="connsiteY12" fmla="*/ 538163 h 1042988"/>
                    <a:gd name="connsiteX13" fmla="*/ 1257300 w 5462587"/>
                    <a:gd name="connsiteY13" fmla="*/ 576263 h 1042988"/>
                    <a:gd name="connsiteX14" fmla="*/ 1304925 w 5462587"/>
                    <a:gd name="connsiteY14" fmla="*/ 609600 h 1042988"/>
                    <a:gd name="connsiteX15" fmla="*/ 1419225 w 5462587"/>
                    <a:gd name="connsiteY15" fmla="*/ 609600 h 1042988"/>
                    <a:gd name="connsiteX16" fmla="*/ 1895475 w 5462587"/>
                    <a:gd name="connsiteY16" fmla="*/ 781050 h 1042988"/>
                    <a:gd name="connsiteX17" fmla="*/ 2095500 w 5462587"/>
                    <a:gd name="connsiteY17" fmla="*/ 1004888 h 1042988"/>
                    <a:gd name="connsiteX18" fmla="*/ 2185987 w 5462587"/>
                    <a:gd name="connsiteY18" fmla="*/ 995363 h 1042988"/>
                    <a:gd name="connsiteX19" fmla="*/ 2286000 w 5462587"/>
                    <a:gd name="connsiteY19" fmla="*/ 985838 h 1042988"/>
                    <a:gd name="connsiteX20" fmla="*/ 2486025 w 5462587"/>
                    <a:gd name="connsiteY20" fmla="*/ 1028700 h 1042988"/>
                    <a:gd name="connsiteX21" fmla="*/ 2600325 w 5462587"/>
                    <a:gd name="connsiteY21" fmla="*/ 1042988 h 1042988"/>
                    <a:gd name="connsiteX22" fmla="*/ 2876550 w 5462587"/>
                    <a:gd name="connsiteY22" fmla="*/ 866775 h 1042988"/>
                    <a:gd name="connsiteX23" fmla="*/ 4510087 w 5462587"/>
                    <a:gd name="connsiteY23" fmla="*/ 781050 h 1042988"/>
                    <a:gd name="connsiteX24" fmla="*/ 4814887 w 5462587"/>
                    <a:gd name="connsiteY24" fmla="*/ 585788 h 1042988"/>
                    <a:gd name="connsiteX25" fmla="*/ 4876800 w 5462587"/>
                    <a:gd name="connsiteY25" fmla="*/ 519113 h 1042988"/>
                    <a:gd name="connsiteX26" fmla="*/ 4924425 w 5462587"/>
                    <a:gd name="connsiteY26" fmla="*/ 495300 h 1042988"/>
                    <a:gd name="connsiteX27" fmla="*/ 5143500 w 5462587"/>
                    <a:gd name="connsiteY27" fmla="*/ 385763 h 1042988"/>
                    <a:gd name="connsiteX28" fmla="*/ 5305425 w 5462587"/>
                    <a:gd name="connsiteY28" fmla="*/ 300038 h 1042988"/>
                    <a:gd name="connsiteX29" fmla="*/ 5386387 w 5462587"/>
                    <a:gd name="connsiteY29" fmla="*/ 285750 h 1042988"/>
                    <a:gd name="connsiteX30" fmla="*/ 5462587 w 5462587"/>
                    <a:gd name="connsiteY30" fmla="*/ 304800 h 1042988"/>
                    <a:gd name="connsiteX0" fmla="*/ 0 w 5462587"/>
                    <a:gd name="connsiteY0" fmla="*/ 0 h 1042988"/>
                    <a:gd name="connsiteX1" fmla="*/ 52387 w 5462587"/>
                    <a:gd name="connsiteY1" fmla="*/ 52388 h 1042988"/>
                    <a:gd name="connsiteX2" fmla="*/ 195262 w 5462587"/>
                    <a:gd name="connsiteY2" fmla="*/ 66675 h 1042988"/>
                    <a:gd name="connsiteX3" fmla="*/ 366712 w 5462587"/>
                    <a:gd name="connsiteY3" fmla="*/ 14288 h 1042988"/>
                    <a:gd name="connsiteX4" fmla="*/ 452437 w 5462587"/>
                    <a:gd name="connsiteY4" fmla="*/ 38100 h 1042988"/>
                    <a:gd name="connsiteX5" fmla="*/ 762000 w 5462587"/>
                    <a:gd name="connsiteY5" fmla="*/ 119063 h 1042988"/>
                    <a:gd name="connsiteX6" fmla="*/ 962025 w 5462587"/>
                    <a:gd name="connsiteY6" fmla="*/ 204788 h 1042988"/>
                    <a:gd name="connsiteX7" fmla="*/ 1009650 w 5462587"/>
                    <a:gd name="connsiteY7" fmla="*/ 223838 h 1042988"/>
                    <a:gd name="connsiteX8" fmla="*/ 1057275 w 5462587"/>
                    <a:gd name="connsiteY8" fmla="*/ 309563 h 1042988"/>
                    <a:gd name="connsiteX9" fmla="*/ 1071562 w 5462587"/>
                    <a:gd name="connsiteY9" fmla="*/ 357188 h 1042988"/>
                    <a:gd name="connsiteX10" fmla="*/ 1114425 w 5462587"/>
                    <a:gd name="connsiteY10" fmla="*/ 385763 h 1042988"/>
                    <a:gd name="connsiteX11" fmla="*/ 1147762 w 5462587"/>
                    <a:gd name="connsiteY11" fmla="*/ 504825 h 1042988"/>
                    <a:gd name="connsiteX12" fmla="*/ 1157287 w 5462587"/>
                    <a:gd name="connsiteY12" fmla="*/ 538163 h 1042988"/>
                    <a:gd name="connsiteX13" fmla="*/ 1257300 w 5462587"/>
                    <a:gd name="connsiteY13" fmla="*/ 576263 h 1042988"/>
                    <a:gd name="connsiteX14" fmla="*/ 1304925 w 5462587"/>
                    <a:gd name="connsiteY14" fmla="*/ 609600 h 1042988"/>
                    <a:gd name="connsiteX15" fmla="*/ 1419225 w 5462587"/>
                    <a:gd name="connsiteY15" fmla="*/ 609600 h 1042988"/>
                    <a:gd name="connsiteX16" fmla="*/ 1888331 w 5462587"/>
                    <a:gd name="connsiteY16" fmla="*/ 792956 h 1042988"/>
                    <a:gd name="connsiteX17" fmla="*/ 2095500 w 5462587"/>
                    <a:gd name="connsiteY17" fmla="*/ 1004888 h 1042988"/>
                    <a:gd name="connsiteX18" fmla="*/ 2185987 w 5462587"/>
                    <a:gd name="connsiteY18" fmla="*/ 995363 h 1042988"/>
                    <a:gd name="connsiteX19" fmla="*/ 2286000 w 5462587"/>
                    <a:gd name="connsiteY19" fmla="*/ 985838 h 1042988"/>
                    <a:gd name="connsiteX20" fmla="*/ 2486025 w 5462587"/>
                    <a:gd name="connsiteY20" fmla="*/ 1028700 h 1042988"/>
                    <a:gd name="connsiteX21" fmla="*/ 2600325 w 5462587"/>
                    <a:gd name="connsiteY21" fmla="*/ 1042988 h 1042988"/>
                    <a:gd name="connsiteX22" fmla="*/ 2876550 w 5462587"/>
                    <a:gd name="connsiteY22" fmla="*/ 866775 h 1042988"/>
                    <a:gd name="connsiteX23" fmla="*/ 4510087 w 5462587"/>
                    <a:gd name="connsiteY23" fmla="*/ 781050 h 1042988"/>
                    <a:gd name="connsiteX24" fmla="*/ 4814887 w 5462587"/>
                    <a:gd name="connsiteY24" fmla="*/ 585788 h 1042988"/>
                    <a:gd name="connsiteX25" fmla="*/ 4876800 w 5462587"/>
                    <a:gd name="connsiteY25" fmla="*/ 519113 h 1042988"/>
                    <a:gd name="connsiteX26" fmla="*/ 4924425 w 5462587"/>
                    <a:gd name="connsiteY26" fmla="*/ 495300 h 1042988"/>
                    <a:gd name="connsiteX27" fmla="*/ 5143500 w 5462587"/>
                    <a:gd name="connsiteY27" fmla="*/ 385763 h 1042988"/>
                    <a:gd name="connsiteX28" fmla="*/ 5305425 w 5462587"/>
                    <a:gd name="connsiteY28" fmla="*/ 300038 h 1042988"/>
                    <a:gd name="connsiteX29" fmla="*/ 5386387 w 5462587"/>
                    <a:gd name="connsiteY29" fmla="*/ 285750 h 1042988"/>
                    <a:gd name="connsiteX30" fmla="*/ 5462587 w 5462587"/>
                    <a:gd name="connsiteY30" fmla="*/ 304800 h 1042988"/>
                    <a:gd name="connsiteX0" fmla="*/ 0 w 5462587"/>
                    <a:gd name="connsiteY0" fmla="*/ 0 h 1042988"/>
                    <a:gd name="connsiteX1" fmla="*/ 52387 w 5462587"/>
                    <a:gd name="connsiteY1" fmla="*/ 52388 h 1042988"/>
                    <a:gd name="connsiteX2" fmla="*/ 195262 w 5462587"/>
                    <a:gd name="connsiteY2" fmla="*/ 66675 h 1042988"/>
                    <a:gd name="connsiteX3" fmla="*/ 366712 w 5462587"/>
                    <a:gd name="connsiteY3" fmla="*/ 14288 h 1042988"/>
                    <a:gd name="connsiteX4" fmla="*/ 452437 w 5462587"/>
                    <a:gd name="connsiteY4" fmla="*/ 38100 h 1042988"/>
                    <a:gd name="connsiteX5" fmla="*/ 762000 w 5462587"/>
                    <a:gd name="connsiteY5" fmla="*/ 119063 h 1042988"/>
                    <a:gd name="connsiteX6" fmla="*/ 962025 w 5462587"/>
                    <a:gd name="connsiteY6" fmla="*/ 204788 h 1042988"/>
                    <a:gd name="connsiteX7" fmla="*/ 1009650 w 5462587"/>
                    <a:gd name="connsiteY7" fmla="*/ 223838 h 1042988"/>
                    <a:gd name="connsiteX8" fmla="*/ 1057275 w 5462587"/>
                    <a:gd name="connsiteY8" fmla="*/ 309563 h 1042988"/>
                    <a:gd name="connsiteX9" fmla="*/ 1071562 w 5462587"/>
                    <a:gd name="connsiteY9" fmla="*/ 357188 h 1042988"/>
                    <a:gd name="connsiteX10" fmla="*/ 1114425 w 5462587"/>
                    <a:gd name="connsiteY10" fmla="*/ 385763 h 1042988"/>
                    <a:gd name="connsiteX11" fmla="*/ 1147762 w 5462587"/>
                    <a:gd name="connsiteY11" fmla="*/ 504825 h 1042988"/>
                    <a:gd name="connsiteX12" fmla="*/ 1157287 w 5462587"/>
                    <a:gd name="connsiteY12" fmla="*/ 538163 h 1042988"/>
                    <a:gd name="connsiteX13" fmla="*/ 1257300 w 5462587"/>
                    <a:gd name="connsiteY13" fmla="*/ 576263 h 1042988"/>
                    <a:gd name="connsiteX14" fmla="*/ 1312068 w 5462587"/>
                    <a:gd name="connsiteY14" fmla="*/ 626269 h 1042988"/>
                    <a:gd name="connsiteX15" fmla="*/ 1419225 w 5462587"/>
                    <a:gd name="connsiteY15" fmla="*/ 609600 h 1042988"/>
                    <a:gd name="connsiteX16" fmla="*/ 1888331 w 5462587"/>
                    <a:gd name="connsiteY16" fmla="*/ 792956 h 1042988"/>
                    <a:gd name="connsiteX17" fmla="*/ 2095500 w 5462587"/>
                    <a:gd name="connsiteY17" fmla="*/ 1004888 h 1042988"/>
                    <a:gd name="connsiteX18" fmla="*/ 2185987 w 5462587"/>
                    <a:gd name="connsiteY18" fmla="*/ 995363 h 1042988"/>
                    <a:gd name="connsiteX19" fmla="*/ 2286000 w 5462587"/>
                    <a:gd name="connsiteY19" fmla="*/ 985838 h 1042988"/>
                    <a:gd name="connsiteX20" fmla="*/ 2486025 w 5462587"/>
                    <a:gd name="connsiteY20" fmla="*/ 1028700 h 1042988"/>
                    <a:gd name="connsiteX21" fmla="*/ 2600325 w 5462587"/>
                    <a:gd name="connsiteY21" fmla="*/ 1042988 h 1042988"/>
                    <a:gd name="connsiteX22" fmla="*/ 2876550 w 5462587"/>
                    <a:gd name="connsiteY22" fmla="*/ 866775 h 1042988"/>
                    <a:gd name="connsiteX23" fmla="*/ 4510087 w 5462587"/>
                    <a:gd name="connsiteY23" fmla="*/ 781050 h 1042988"/>
                    <a:gd name="connsiteX24" fmla="*/ 4814887 w 5462587"/>
                    <a:gd name="connsiteY24" fmla="*/ 585788 h 1042988"/>
                    <a:gd name="connsiteX25" fmla="*/ 4876800 w 5462587"/>
                    <a:gd name="connsiteY25" fmla="*/ 519113 h 1042988"/>
                    <a:gd name="connsiteX26" fmla="*/ 4924425 w 5462587"/>
                    <a:gd name="connsiteY26" fmla="*/ 495300 h 1042988"/>
                    <a:gd name="connsiteX27" fmla="*/ 5143500 w 5462587"/>
                    <a:gd name="connsiteY27" fmla="*/ 385763 h 1042988"/>
                    <a:gd name="connsiteX28" fmla="*/ 5305425 w 5462587"/>
                    <a:gd name="connsiteY28" fmla="*/ 300038 h 1042988"/>
                    <a:gd name="connsiteX29" fmla="*/ 5386387 w 5462587"/>
                    <a:gd name="connsiteY29" fmla="*/ 285750 h 1042988"/>
                    <a:gd name="connsiteX30" fmla="*/ 5462587 w 5462587"/>
                    <a:gd name="connsiteY30" fmla="*/ 304800 h 1042988"/>
                    <a:gd name="connsiteX0" fmla="*/ 0 w 5462587"/>
                    <a:gd name="connsiteY0" fmla="*/ 0 h 1042988"/>
                    <a:gd name="connsiteX1" fmla="*/ 52387 w 5462587"/>
                    <a:gd name="connsiteY1" fmla="*/ 52388 h 1042988"/>
                    <a:gd name="connsiteX2" fmla="*/ 195262 w 5462587"/>
                    <a:gd name="connsiteY2" fmla="*/ 66675 h 1042988"/>
                    <a:gd name="connsiteX3" fmla="*/ 366712 w 5462587"/>
                    <a:gd name="connsiteY3" fmla="*/ 14288 h 1042988"/>
                    <a:gd name="connsiteX4" fmla="*/ 452437 w 5462587"/>
                    <a:gd name="connsiteY4" fmla="*/ 38100 h 1042988"/>
                    <a:gd name="connsiteX5" fmla="*/ 762000 w 5462587"/>
                    <a:gd name="connsiteY5" fmla="*/ 119063 h 1042988"/>
                    <a:gd name="connsiteX6" fmla="*/ 962025 w 5462587"/>
                    <a:gd name="connsiteY6" fmla="*/ 204788 h 1042988"/>
                    <a:gd name="connsiteX7" fmla="*/ 1009650 w 5462587"/>
                    <a:gd name="connsiteY7" fmla="*/ 223838 h 1042988"/>
                    <a:gd name="connsiteX8" fmla="*/ 1057275 w 5462587"/>
                    <a:gd name="connsiteY8" fmla="*/ 309563 h 1042988"/>
                    <a:gd name="connsiteX9" fmla="*/ 1071562 w 5462587"/>
                    <a:gd name="connsiteY9" fmla="*/ 357188 h 1042988"/>
                    <a:gd name="connsiteX10" fmla="*/ 1114425 w 5462587"/>
                    <a:gd name="connsiteY10" fmla="*/ 385763 h 1042988"/>
                    <a:gd name="connsiteX11" fmla="*/ 1147762 w 5462587"/>
                    <a:gd name="connsiteY11" fmla="*/ 504825 h 1042988"/>
                    <a:gd name="connsiteX12" fmla="*/ 1157287 w 5462587"/>
                    <a:gd name="connsiteY12" fmla="*/ 538163 h 1042988"/>
                    <a:gd name="connsiteX13" fmla="*/ 1257300 w 5462587"/>
                    <a:gd name="connsiteY13" fmla="*/ 576263 h 1042988"/>
                    <a:gd name="connsiteX14" fmla="*/ 1312068 w 5462587"/>
                    <a:gd name="connsiteY14" fmla="*/ 626269 h 1042988"/>
                    <a:gd name="connsiteX15" fmla="*/ 1419225 w 5462587"/>
                    <a:gd name="connsiteY15" fmla="*/ 609600 h 1042988"/>
                    <a:gd name="connsiteX16" fmla="*/ 1888331 w 5462587"/>
                    <a:gd name="connsiteY16" fmla="*/ 792956 h 1042988"/>
                    <a:gd name="connsiteX17" fmla="*/ 2090738 w 5462587"/>
                    <a:gd name="connsiteY17" fmla="*/ 1021557 h 1042988"/>
                    <a:gd name="connsiteX18" fmla="*/ 2185987 w 5462587"/>
                    <a:gd name="connsiteY18" fmla="*/ 995363 h 1042988"/>
                    <a:gd name="connsiteX19" fmla="*/ 2286000 w 5462587"/>
                    <a:gd name="connsiteY19" fmla="*/ 985838 h 1042988"/>
                    <a:gd name="connsiteX20" fmla="*/ 2486025 w 5462587"/>
                    <a:gd name="connsiteY20" fmla="*/ 1028700 h 1042988"/>
                    <a:gd name="connsiteX21" fmla="*/ 2600325 w 5462587"/>
                    <a:gd name="connsiteY21" fmla="*/ 1042988 h 1042988"/>
                    <a:gd name="connsiteX22" fmla="*/ 2876550 w 5462587"/>
                    <a:gd name="connsiteY22" fmla="*/ 866775 h 1042988"/>
                    <a:gd name="connsiteX23" fmla="*/ 4510087 w 5462587"/>
                    <a:gd name="connsiteY23" fmla="*/ 781050 h 1042988"/>
                    <a:gd name="connsiteX24" fmla="*/ 4814887 w 5462587"/>
                    <a:gd name="connsiteY24" fmla="*/ 585788 h 1042988"/>
                    <a:gd name="connsiteX25" fmla="*/ 4876800 w 5462587"/>
                    <a:gd name="connsiteY25" fmla="*/ 519113 h 1042988"/>
                    <a:gd name="connsiteX26" fmla="*/ 4924425 w 5462587"/>
                    <a:gd name="connsiteY26" fmla="*/ 495300 h 1042988"/>
                    <a:gd name="connsiteX27" fmla="*/ 5143500 w 5462587"/>
                    <a:gd name="connsiteY27" fmla="*/ 385763 h 1042988"/>
                    <a:gd name="connsiteX28" fmla="*/ 5305425 w 5462587"/>
                    <a:gd name="connsiteY28" fmla="*/ 300038 h 1042988"/>
                    <a:gd name="connsiteX29" fmla="*/ 5386387 w 5462587"/>
                    <a:gd name="connsiteY29" fmla="*/ 285750 h 1042988"/>
                    <a:gd name="connsiteX30" fmla="*/ 5462587 w 5462587"/>
                    <a:gd name="connsiteY30" fmla="*/ 304800 h 1042988"/>
                    <a:gd name="connsiteX0" fmla="*/ 0 w 5462587"/>
                    <a:gd name="connsiteY0" fmla="*/ 0 h 1042988"/>
                    <a:gd name="connsiteX1" fmla="*/ 52387 w 5462587"/>
                    <a:gd name="connsiteY1" fmla="*/ 52388 h 1042988"/>
                    <a:gd name="connsiteX2" fmla="*/ 195262 w 5462587"/>
                    <a:gd name="connsiteY2" fmla="*/ 66675 h 1042988"/>
                    <a:gd name="connsiteX3" fmla="*/ 366712 w 5462587"/>
                    <a:gd name="connsiteY3" fmla="*/ 14288 h 1042988"/>
                    <a:gd name="connsiteX4" fmla="*/ 452437 w 5462587"/>
                    <a:gd name="connsiteY4" fmla="*/ 38100 h 1042988"/>
                    <a:gd name="connsiteX5" fmla="*/ 762000 w 5462587"/>
                    <a:gd name="connsiteY5" fmla="*/ 119063 h 1042988"/>
                    <a:gd name="connsiteX6" fmla="*/ 962025 w 5462587"/>
                    <a:gd name="connsiteY6" fmla="*/ 204788 h 1042988"/>
                    <a:gd name="connsiteX7" fmla="*/ 1009650 w 5462587"/>
                    <a:gd name="connsiteY7" fmla="*/ 223838 h 1042988"/>
                    <a:gd name="connsiteX8" fmla="*/ 1057275 w 5462587"/>
                    <a:gd name="connsiteY8" fmla="*/ 309563 h 1042988"/>
                    <a:gd name="connsiteX9" fmla="*/ 1071562 w 5462587"/>
                    <a:gd name="connsiteY9" fmla="*/ 357188 h 1042988"/>
                    <a:gd name="connsiteX10" fmla="*/ 1114425 w 5462587"/>
                    <a:gd name="connsiteY10" fmla="*/ 385763 h 1042988"/>
                    <a:gd name="connsiteX11" fmla="*/ 1147762 w 5462587"/>
                    <a:gd name="connsiteY11" fmla="*/ 504825 h 1042988"/>
                    <a:gd name="connsiteX12" fmla="*/ 1157287 w 5462587"/>
                    <a:gd name="connsiteY12" fmla="*/ 538163 h 1042988"/>
                    <a:gd name="connsiteX13" fmla="*/ 1257300 w 5462587"/>
                    <a:gd name="connsiteY13" fmla="*/ 576263 h 1042988"/>
                    <a:gd name="connsiteX14" fmla="*/ 1312068 w 5462587"/>
                    <a:gd name="connsiteY14" fmla="*/ 626269 h 1042988"/>
                    <a:gd name="connsiteX15" fmla="*/ 1419225 w 5462587"/>
                    <a:gd name="connsiteY15" fmla="*/ 609600 h 1042988"/>
                    <a:gd name="connsiteX16" fmla="*/ 1888331 w 5462587"/>
                    <a:gd name="connsiteY16" fmla="*/ 792956 h 1042988"/>
                    <a:gd name="connsiteX17" fmla="*/ 2090738 w 5462587"/>
                    <a:gd name="connsiteY17" fmla="*/ 1021557 h 1042988"/>
                    <a:gd name="connsiteX18" fmla="*/ 2195512 w 5462587"/>
                    <a:gd name="connsiteY18" fmla="*/ 1004888 h 1042988"/>
                    <a:gd name="connsiteX19" fmla="*/ 2286000 w 5462587"/>
                    <a:gd name="connsiteY19" fmla="*/ 985838 h 1042988"/>
                    <a:gd name="connsiteX20" fmla="*/ 2486025 w 5462587"/>
                    <a:gd name="connsiteY20" fmla="*/ 1028700 h 1042988"/>
                    <a:gd name="connsiteX21" fmla="*/ 2600325 w 5462587"/>
                    <a:gd name="connsiteY21" fmla="*/ 1042988 h 1042988"/>
                    <a:gd name="connsiteX22" fmla="*/ 2876550 w 5462587"/>
                    <a:gd name="connsiteY22" fmla="*/ 866775 h 1042988"/>
                    <a:gd name="connsiteX23" fmla="*/ 4510087 w 5462587"/>
                    <a:gd name="connsiteY23" fmla="*/ 781050 h 1042988"/>
                    <a:gd name="connsiteX24" fmla="*/ 4814887 w 5462587"/>
                    <a:gd name="connsiteY24" fmla="*/ 585788 h 1042988"/>
                    <a:gd name="connsiteX25" fmla="*/ 4876800 w 5462587"/>
                    <a:gd name="connsiteY25" fmla="*/ 519113 h 1042988"/>
                    <a:gd name="connsiteX26" fmla="*/ 4924425 w 5462587"/>
                    <a:gd name="connsiteY26" fmla="*/ 495300 h 1042988"/>
                    <a:gd name="connsiteX27" fmla="*/ 5143500 w 5462587"/>
                    <a:gd name="connsiteY27" fmla="*/ 385763 h 1042988"/>
                    <a:gd name="connsiteX28" fmla="*/ 5305425 w 5462587"/>
                    <a:gd name="connsiteY28" fmla="*/ 300038 h 1042988"/>
                    <a:gd name="connsiteX29" fmla="*/ 5386387 w 5462587"/>
                    <a:gd name="connsiteY29" fmla="*/ 285750 h 1042988"/>
                    <a:gd name="connsiteX30" fmla="*/ 5462587 w 5462587"/>
                    <a:gd name="connsiteY30" fmla="*/ 304800 h 1042988"/>
                    <a:gd name="connsiteX0" fmla="*/ 0 w 5462587"/>
                    <a:gd name="connsiteY0" fmla="*/ 0 h 1042988"/>
                    <a:gd name="connsiteX1" fmla="*/ 52387 w 5462587"/>
                    <a:gd name="connsiteY1" fmla="*/ 52388 h 1042988"/>
                    <a:gd name="connsiteX2" fmla="*/ 195262 w 5462587"/>
                    <a:gd name="connsiteY2" fmla="*/ 66675 h 1042988"/>
                    <a:gd name="connsiteX3" fmla="*/ 366712 w 5462587"/>
                    <a:gd name="connsiteY3" fmla="*/ 14288 h 1042988"/>
                    <a:gd name="connsiteX4" fmla="*/ 452437 w 5462587"/>
                    <a:gd name="connsiteY4" fmla="*/ 38100 h 1042988"/>
                    <a:gd name="connsiteX5" fmla="*/ 762000 w 5462587"/>
                    <a:gd name="connsiteY5" fmla="*/ 119063 h 1042988"/>
                    <a:gd name="connsiteX6" fmla="*/ 962025 w 5462587"/>
                    <a:gd name="connsiteY6" fmla="*/ 204788 h 1042988"/>
                    <a:gd name="connsiteX7" fmla="*/ 1009650 w 5462587"/>
                    <a:gd name="connsiteY7" fmla="*/ 223838 h 1042988"/>
                    <a:gd name="connsiteX8" fmla="*/ 1057275 w 5462587"/>
                    <a:gd name="connsiteY8" fmla="*/ 309563 h 1042988"/>
                    <a:gd name="connsiteX9" fmla="*/ 1071562 w 5462587"/>
                    <a:gd name="connsiteY9" fmla="*/ 357188 h 1042988"/>
                    <a:gd name="connsiteX10" fmla="*/ 1114425 w 5462587"/>
                    <a:gd name="connsiteY10" fmla="*/ 385763 h 1042988"/>
                    <a:gd name="connsiteX11" fmla="*/ 1147762 w 5462587"/>
                    <a:gd name="connsiteY11" fmla="*/ 504825 h 1042988"/>
                    <a:gd name="connsiteX12" fmla="*/ 1157287 w 5462587"/>
                    <a:gd name="connsiteY12" fmla="*/ 538163 h 1042988"/>
                    <a:gd name="connsiteX13" fmla="*/ 1257300 w 5462587"/>
                    <a:gd name="connsiteY13" fmla="*/ 576263 h 1042988"/>
                    <a:gd name="connsiteX14" fmla="*/ 1312068 w 5462587"/>
                    <a:gd name="connsiteY14" fmla="*/ 626269 h 1042988"/>
                    <a:gd name="connsiteX15" fmla="*/ 1419225 w 5462587"/>
                    <a:gd name="connsiteY15" fmla="*/ 609600 h 1042988"/>
                    <a:gd name="connsiteX16" fmla="*/ 1888331 w 5462587"/>
                    <a:gd name="connsiteY16" fmla="*/ 792956 h 1042988"/>
                    <a:gd name="connsiteX17" fmla="*/ 2090738 w 5462587"/>
                    <a:gd name="connsiteY17" fmla="*/ 1021557 h 1042988"/>
                    <a:gd name="connsiteX18" fmla="*/ 2195512 w 5462587"/>
                    <a:gd name="connsiteY18" fmla="*/ 1004888 h 1042988"/>
                    <a:gd name="connsiteX19" fmla="*/ 2288381 w 5462587"/>
                    <a:gd name="connsiteY19" fmla="*/ 995363 h 1042988"/>
                    <a:gd name="connsiteX20" fmla="*/ 2486025 w 5462587"/>
                    <a:gd name="connsiteY20" fmla="*/ 1028700 h 1042988"/>
                    <a:gd name="connsiteX21" fmla="*/ 2600325 w 5462587"/>
                    <a:gd name="connsiteY21" fmla="*/ 1042988 h 1042988"/>
                    <a:gd name="connsiteX22" fmla="*/ 2876550 w 5462587"/>
                    <a:gd name="connsiteY22" fmla="*/ 866775 h 1042988"/>
                    <a:gd name="connsiteX23" fmla="*/ 4510087 w 5462587"/>
                    <a:gd name="connsiteY23" fmla="*/ 781050 h 1042988"/>
                    <a:gd name="connsiteX24" fmla="*/ 4814887 w 5462587"/>
                    <a:gd name="connsiteY24" fmla="*/ 585788 h 1042988"/>
                    <a:gd name="connsiteX25" fmla="*/ 4876800 w 5462587"/>
                    <a:gd name="connsiteY25" fmla="*/ 519113 h 1042988"/>
                    <a:gd name="connsiteX26" fmla="*/ 4924425 w 5462587"/>
                    <a:gd name="connsiteY26" fmla="*/ 495300 h 1042988"/>
                    <a:gd name="connsiteX27" fmla="*/ 5143500 w 5462587"/>
                    <a:gd name="connsiteY27" fmla="*/ 385763 h 1042988"/>
                    <a:gd name="connsiteX28" fmla="*/ 5305425 w 5462587"/>
                    <a:gd name="connsiteY28" fmla="*/ 300038 h 1042988"/>
                    <a:gd name="connsiteX29" fmla="*/ 5386387 w 5462587"/>
                    <a:gd name="connsiteY29" fmla="*/ 285750 h 1042988"/>
                    <a:gd name="connsiteX30" fmla="*/ 5462587 w 5462587"/>
                    <a:gd name="connsiteY30" fmla="*/ 304800 h 1042988"/>
                    <a:gd name="connsiteX0" fmla="*/ 0 w 5462587"/>
                    <a:gd name="connsiteY0" fmla="*/ 0 h 1054894"/>
                    <a:gd name="connsiteX1" fmla="*/ 52387 w 5462587"/>
                    <a:gd name="connsiteY1" fmla="*/ 52388 h 1054894"/>
                    <a:gd name="connsiteX2" fmla="*/ 195262 w 5462587"/>
                    <a:gd name="connsiteY2" fmla="*/ 66675 h 1054894"/>
                    <a:gd name="connsiteX3" fmla="*/ 366712 w 5462587"/>
                    <a:gd name="connsiteY3" fmla="*/ 14288 h 1054894"/>
                    <a:gd name="connsiteX4" fmla="*/ 452437 w 5462587"/>
                    <a:gd name="connsiteY4" fmla="*/ 38100 h 1054894"/>
                    <a:gd name="connsiteX5" fmla="*/ 762000 w 5462587"/>
                    <a:gd name="connsiteY5" fmla="*/ 119063 h 1054894"/>
                    <a:gd name="connsiteX6" fmla="*/ 962025 w 5462587"/>
                    <a:gd name="connsiteY6" fmla="*/ 204788 h 1054894"/>
                    <a:gd name="connsiteX7" fmla="*/ 1009650 w 5462587"/>
                    <a:gd name="connsiteY7" fmla="*/ 223838 h 1054894"/>
                    <a:gd name="connsiteX8" fmla="*/ 1057275 w 5462587"/>
                    <a:gd name="connsiteY8" fmla="*/ 309563 h 1054894"/>
                    <a:gd name="connsiteX9" fmla="*/ 1071562 w 5462587"/>
                    <a:gd name="connsiteY9" fmla="*/ 357188 h 1054894"/>
                    <a:gd name="connsiteX10" fmla="*/ 1114425 w 5462587"/>
                    <a:gd name="connsiteY10" fmla="*/ 385763 h 1054894"/>
                    <a:gd name="connsiteX11" fmla="*/ 1147762 w 5462587"/>
                    <a:gd name="connsiteY11" fmla="*/ 504825 h 1054894"/>
                    <a:gd name="connsiteX12" fmla="*/ 1157287 w 5462587"/>
                    <a:gd name="connsiteY12" fmla="*/ 538163 h 1054894"/>
                    <a:gd name="connsiteX13" fmla="*/ 1257300 w 5462587"/>
                    <a:gd name="connsiteY13" fmla="*/ 576263 h 1054894"/>
                    <a:gd name="connsiteX14" fmla="*/ 1312068 w 5462587"/>
                    <a:gd name="connsiteY14" fmla="*/ 626269 h 1054894"/>
                    <a:gd name="connsiteX15" fmla="*/ 1419225 w 5462587"/>
                    <a:gd name="connsiteY15" fmla="*/ 609600 h 1054894"/>
                    <a:gd name="connsiteX16" fmla="*/ 1888331 w 5462587"/>
                    <a:gd name="connsiteY16" fmla="*/ 792956 h 1054894"/>
                    <a:gd name="connsiteX17" fmla="*/ 2090738 w 5462587"/>
                    <a:gd name="connsiteY17" fmla="*/ 1021557 h 1054894"/>
                    <a:gd name="connsiteX18" fmla="*/ 2195512 w 5462587"/>
                    <a:gd name="connsiteY18" fmla="*/ 1004888 h 1054894"/>
                    <a:gd name="connsiteX19" fmla="*/ 2288381 w 5462587"/>
                    <a:gd name="connsiteY19" fmla="*/ 995363 h 1054894"/>
                    <a:gd name="connsiteX20" fmla="*/ 2486025 w 5462587"/>
                    <a:gd name="connsiteY20" fmla="*/ 1028700 h 1054894"/>
                    <a:gd name="connsiteX21" fmla="*/ 2605088 w 5462587"/>
                    <a:gd name="connsiteY21" fmla="*/ 1054894 h 1054894"/>
                    <a:gd name="connsiteX22" fmla="*/ 2876550 w 5462587"/>
                    <a:gd name="connsiteY22" fmla="*/ 866775 h 1054894"/>
                    <a:gd name="connsiteX23" fmla="*/ 4510087 w 5462587"/>
                    <a:gd name="connsiteY23" fmla="*/ 781050 h 1054894"/>
                    <a:gd name="connsiteX24" fmla="*/ 4814887 w 5462587"/>
                    <a:gd name="connsiteY24" fmla="*/ 585788 h 1054894"/>
                    <a:gd name="connsiteX25" fmla="*/ 4876800 w 5462587"/>
                    <a:gd name="connsiteY25" fmla="*/ 519113 h 1054894"/>
                    <a:gd name="connsiteX26" fmla="*/ 4924425 w 5462587"/>
                    <a:gd name="connsiteY26" fmla="*/ 495300 h 1054894"/>
                    <a:gd name="connsiteX27" fmla="*/ 5143500 w 5462587"/>
                    <a:gd name="connsiteY27" fmla="*/ 385763 h 1054894"/>
                    <a:gd name="connsiteX28" fmla="*/ 5305425 w 5462587"/>
                    <a:gd name="connsiteY28" fmla="*/ 300038 h 1054894"/>
                    <a:gd name="connsiteX29" fmla="*/ 5386387 w 5462587"/>
                    <a:gd name="connsiteY29" fmla="*/ 285750 h 1054894"/>
                    <a:gd name="connsiteX30" fmla="*/ 5462587 w 5462587"/>
                    <a:gd name="connsiteY30" fmla="*/ 304800 h 1054894"/>
                    <a:gd name="connsiteX0" fmla="*/ 0 w 5462587"/>
                    <a:gd name="connsiteY0" fmla="*/ 0 h 1054894"/>
                    <a:gd name="connsiteX1" fmla="*/ 52387 w 5462587"/>
                    <a:gd name="connsiteY1" fmla="*/ 52388 h 1054894"/>
                    <a:gd name="connsiteX2" fmla="*/ 195262 w 5462587"/>
                    <a:gd name="connsiteY2" fmla="*/ 66675 h 1054894"/>
                    <a:gd name="connsiteX3" fmla="*/ 366712 w 5462587"/>
                    <a:gd name="connsiteY3" fmla="*/ 23813 h 1054894"/>
                    <a:gd name="connsiteX4" fmla="*/ 452437 w 5462587"/>
                    <a:gd name="connsiteY4" fmla="*/ 38100 h 1054894"/>
                    <a:gd name="connsiteX5" fmla="*/ 762000 w 5462587"/>
                    <a:gd name="connsiteY5" fmla="*/ 119063 h 1054894"/>
                    <a:gd name="connsiteX6" fmla="*/ 962025 w 5462587"/>
                    <a:gd name="connsiteY6" fmla="*/ 204788 h 1054894"/>
                    <a:gd name="connsiteX7" fmla="*/ 1009650 w 5462587"/>
                    <a:gd name="connsiteY7" fmla="*/ 223838 h 1054894"/>
                    <a:gd name="connsiteX8" fmla="*/ 1057275 w 5462587"/>
                    <a:gd name="connsiteY8" fmla="*/ 309563 h 1054894"/>
                    <a:gd name="connsiteX9" fmla="*/ 1071562 w 5462587"/>
                    <a:gd name="connsiteY9" fmla="*/ 357188 h 1054894"/>
                    <a:gd name="connsiteX10" fmla="*/ 1114425 w 5462587"/>
                    <a:gd name="connsiteY10" fmla="*/ 385763 h 1054894"/>
                    <a:gd name="connsiteX11" fmla="*/ 1147762 w 5462587"/>
                    <a:gd name="connsiteY11" fmla="*/ 504825 h 1054894"/>
                    <a:gd name="connsiteX12" fmla="*/ 1157287 w 5462587"/>
                    <a:gd name="connsiteY12" fmla="*/ 538163 h 1054894"/>
                    <a:gd name="connsiteX13" fmla="*/ 1257300 w 5462587"/>
                    <a:gd name="connsiteY13" fmla="*/ 576263 h 1054894"/>
                    <a:gd name="connsiteX14" fmla="*/ 1312068 w 5462587"/>
                    <a:gd name="connsiteY14" fmla="*/ 626269 h 1054894"/>
                    <a:gd name="connsiteX15" fmla="*/ 1419225 w 5462587"/>
                    <a:gd name="connsiteY15" fmla="*/ 609600 h 1054894"/>
                    <a:gd name="connsiteX16" fmla="*/ 1888331 w 5462587"/>
                    <a:gd name="connsiteY16" fmla="*/ 792956 h 1054894"/>
                    <a:gd name="connsiteX17" fmla="*/ 2090738 w 5462587"/>
                    <a:gd name="connsiteY17" fmla="*/ 1021557 h 1054894"/>
                    <a:gd name="connsiteX18" fmla="*/ 2195512 w 5462587"/>
                    <a:gd name="connsiteY18" fmla="*/ 1004888 h 1054894"/>
                    <a:gd name="connsiteX19" fmla="*/ 2288381 w 5462587"/>
                    <a:gd name="connsiteY19" fmla="*/ 995363 h 1054894"/>
                    <a:gd name="connsiteX20" fmla="*/ 2486025 w 5462587"/>
                    <a:gd name="connsiteY20" fmla="*/ 1028700 h 1054894"/>
                    <a:gd name="connsiteX21" fmla="*/ 2605088 w 5462587"/>
                    <a:gd name="connsiteY21" fmla="*/ 1054894 h 1054894"/>
                    <a:gd name="connsiteX22" fmla="*/ 2876550 w 5462587"/>
                    <a:gd name="connsiteY22" fmla="*/ 866775 h 1054894"/>
                    <a:gd name="connsiteX23" fmla="*/ 4510087 w 5462587"/>
                    <a:gd name="connsiteY23" fmla="*/ 781050 h 1054894"/>
                    <a:gd name="connsiteX24" fmla="*/ 4814887 w 5462587"/>
                    <a:gd name="connsiteY24" fmla="*/ 585788 h 1054894"/>
                    <a:gd name="connsiteX25" fmla="*/ 4876800 w 5462587"/>
                    <a:gd name="connsiteY25" fmla="*/ 519113 h 1054894"/>
                    <a:gd name="connsiteX26" fmla="*/ 4924425 w 5462587"/>
                    <a:gd name="connsiteY26" fmla="*/ 495300 h 1054894"/>
                    <a:gd name="connsiteX27" fmla="*/ 5143500 w 5462587"/>
                    <a:gd name="connsiteY27" fmla="*/ 385763 h 1054894"/>
                    <a:gd name="connsiteX28" fmla="*/ 5305425 w 5462587"/>
                    <a:gd name="connsiteY28" fmla="*/ 300038 h 1054894"/>
                    <a:gd name="connsiteX29" fmla="*/ 5386387 w 5462587"/>
                    <a:gd name="connsiteY29" fmla="*/ 285750 h 1054894"/>
                    <a:gd name="connsiteX30" fmla="*/ 5462587 w 5462587"/>
                    <a:gd name="connsiteY30" fmla="*/ 304800 h 1054894"/>
                    <a:gd name="connsiteX0" fmla="*/ 0 w 5462587"/>
                    <a:gd name="connsiteY0" fmla="*/ 0 h 1054894"/>
                    <a:gd name="connsiteX1" fmla="*/ 52387 w 5462587"/>
                    <a:gd name="connsiteY1" fmla="*/ 52388 h 1054894"/>
                    <a:gd name="connsiteX2" fmla="*/ 195262 w 5462587"/>
                    <a:gd name="connsiteY2" fmla="*/ 66675 h 1054894"/>
                    <a:gd name="connsiteX3" fmla="*/ 366712 w 5462587"/>
                    <a:gd name="connsiteY3" fmla="*/ 23813 h 1054894"/>
                    <a:gd name="connsiteX4" fmla="*/ 452437 w 5462587"/>
                    <a:gd name="connsiteY4" fmla="*/ 38100 h 1054894"/>
                    <a:gd name="connsiteX5" fmla="*/ 752475 w 5462587"/>
                    <a:gd name="connsiteY5" fmla="*/ 126207 h 1054894"/>
                    <a:gd name="connsiteX6" fmla="*/ 962025 w 5462587"/>
                    <a:gd name="connsiteY6" fmla="*/ 204788 h 1054894"/>
                    <a:gd name="connsiteX7" fmla="*/ 1009650 w 5462587"/>
                    <a:gd name="connsiteY7" fmla="*/ 223838 h 1054894"/>
                    <a:gd name="connsiteX8" fmla="*/ 1057275 w 5462587"/>
                    <a:gd name="connsiteY8" fmla="*/ 309563 h 1054894"/>
                    <a:gd name="connsiteX9" fmla="*/ 1071562 w 5462587"/>
                    <a:gd name="connsiteY9" fmla="*/ 357188 h 1054894"/>
                    <a:gd name="connsiteX10" fmla="*/ 1114425 w 5462587"/>
                    <a:gd name="connsiteY10" fmla="*/ 385763 h 1054894"/>
                    <a:gd name="connsiteX11" fmla="*/ 1147762 w 5462587"/>
                    <a:gd name="connsiteY11" fmla="*/ 504825 h 1054894"/>
                    <a:gd name="connsiteX12" fmla="*/ 1157287 w 5462587"/>
                    <a:gd name="connsiteY12" fmla="*/ 538163 h 1054894"/>
                    <a:gd name="connsiteX13" fmla="*/ 1257300 w 5462587"/>
                    <a:gd name="connsiteY13" fmla="*/ 576263 h 1054894"/>
                    <a:gd name="connsiteX14" fmla="*/ 1312068 w 5462587"/>
                    <a:gd name="connsiteY14" fmla="*/ 626269 h 1054894"/>
                    <a:gd name="connsiteX15" fmla="*/ 1419225 w 5462587"/>
                    <a:gd name="connsiteY15" fmla="*/ 609600 h 1054894"/>
                    <a:gd name="connsiteX16" fmla="*/ 1888331 w 5462587"/>
                    <a:gd name="connsiteY16" fmla="*/ 792956 h 1054894"/>
                    <a:gd name="connsiteX17" fmla="*/ 2090738 w 5462587"/>
                    <a:gd name="connsiteY17" fmla="*/ 1021557 h 1054894"/>
                    <a:gd name="connsiteX18" fmla="*/ 2195512 w 5462587"/>
                    <a:gd name="connsiteY18" fmla="*/ 1004888 h 1054894"/>
                    <a:gd name="connsiteX19" fmla="*/ 2288381 w 5462587"/>
                    <a:gd name="connsiteY19" fmla="*/ 995363 h 1054894"/>
                    <a:gd name="connsiteX20" fmla="*/ 2486025 w 5462587"/>
                    <a:gd name="connsiteY20" fmla="*/ 1028700 h 1054894"/>
                    <a:gd name="connsiteX21" fmla="*/ 2605088 w 5462587"/>
                    <a:gd name="connsiteY21" fmla="*/ 1054894 h 1054894"/>
                    <a:gd name="connsiteX22" fmla="*/ 2876550 w 5462587"/>
                    <a:gd name="connsiteY22" fmla="*/ 866775 h 1054894"/>
                    <a:gd name="connsiteX23" fmla="*/ 4510087 w 5462587"/>
                    <a:gd name="connsiteY23" fmla="*/ 781050 h 1054894"/>
                    <a:gd name="connsiteX24" fmla="*/ 4814887 w 5462587"/>
                    <a:gd name="connsiteY24" fmla="*/ 585788 h 1054894"/>
                    <a:gd name="connsiteX25" fmla="*/ 4876800 w 5462587"/>
                    <a:gd name="connsiteY25" fmla="*/ 519113 h 1054894"/>
                    <a:gd name="connsiteX26" fmla="*/ 4924425 w 5462587"/>
                    <a:gd name="connsiteY26" fmla="*/ 495300 h 1054894"/>
                    <a:gd name="connsiteX27" fmla="*/ 5143500 w 5462587"/>
                    <a:gd name="connsiteY27" fmla="*/ 385763 h 1054894"/>
                    <a:gd name="connsiteX28" fmla="*/ 5305425 w 5462587"/>
                    <a:gd name="connsiteY28" fmla="*/ 300038 h 1054894"/>
                    <a:gd name="connsiteX29" fmla="*/ 5386387 w 5462587"/>
                    <a:gd name="connsiteY29" fmla="*/ 285750 h 1054894"/>
                    <a:gd name="connsiteX30" fmla="*/ 5462587 w 5462587"/>
                    <a:gd name="connsiteY30" fmla="*/ 304800 h 1054894"/>
                    <a:gd name="connsiteX0" fmla="*/ 0 w 5462587"/>
                    <a:gd name="connsiteY0" fmla="*/ 0 h 1054894"/>
                    <a:gd name="connsiteX1" fmla="*/ 66675 w 5462587"/>
                    <a:gd name="connsiteY1" fmla="*/ 64294 h 1054894"/>
                    <a:gd name="connsiteX2" fmla="*/ 195262 w 5462587"/>
                    <a:gd name="connsiteY2" fmla="*/ 66675 h 1054894"/>
                    <a:gd name="connsiteX3" fmla="*/ 366712 w 5462587"/>
                    <a:gd name="connsiteY3" fmla="*/ 23813 h 1054894"/>
                    <a:gd name="connsiteX4" fmla="*/ 452437 w 5462587"/>
                    <a:gd name="connsiteY4" fmla="*/ 38100 h 1054894"/>
                    <a:gd name="connsiteX5" fmla="*/ 752475 w 5462587"/>
                    <a:gd name="connsiteY5" fmla="*/ 126207 h 1054894"/>
                    <a:gd name="connsiteX6" fmla="*/ 962025 w 5462587"/>
                    <a:gd name="connsiteY6" fmla="*/ 204788 h 1054894"/>
                    <a:gd name="connsiteX7" fmla="*/ 1009650 w 5462587"/>
                    <a:gd name="connsiteY7" fmla="*/ 223838 h 1054894"/>
                    <a:gd name="connsiteX8" fmla="*/ 1057275 w 5462587"/>
                    <a:gd name="connsiteY8" fmla="*/ 309563 h 1054894"/>
                    <a:gd name="connsiteX9" fmla="*/ 1071562 w 5462587"/>
                    <a:gd name="connsiteY9" fmla="*/ 357188 h 1054894"/>
                    <a:gd name="connsiteX10" fmla="*/ 1114425 w 5462587"/>
                    <a:gd name="connsiteY10" fmla="*/ 385763 h 1054894"/>
                    <a:gd name="connsiteX11" fmla="*/ 1147762 w 5462587"/>
                    <a:gd name="connsiteY11" fmla="*/ 504825 h 1054894"/>
                    <a:gd name="connsiteX12" fmla="*/ 1157287 w 5462587"/>
                    <a:gd name="connsiteY12" fmla="*/ 538163 h 1054894"/>
                    <a:gd name="connsiteX13" fmla="*/ 1257300 w 5462587"/>
                    <a:gd name="connsiteY13" fmla="*/ 576263 h 1054894"/>
                    <a:gd name="connsiteX14" fmla="*/ 1312068 w 5462587"/>
                    <a:gd name="connsiteY14" fmla="*/ 626269 h 1054894"/>
                    <a:gd name="connsiteX15" fmla="*/ 1419225 w 5462587"/>
                    <a:gd name="connsiteY15" fmla="*/ 609600 h 1054894"/>
                    <a:gd name="connsiteX16" fmla="*/ 1888331 w 5462587"/>
                    <a:gd name="connsiteY16" fmla="*/ 792956 h 1054894"/>
                    <a:gd name="connsiteX17" fmla="*/ 2090738 w 5462587"/>
                    <a:gd name="connsiteY17" fmla="*/ 1021557 h 1054894"/>
                    <a:gd name="connsiteX18" fmla="*/ 2195512 w 5462587"/>
                    <a:gd name="connsiteY18" fmla="*/ 1004888 h 1054894"/>
                    <a:gd name="connsiteX19" fmla="*/ 2288381 w 5462587"/>
                    <a:gd name="connsiteY19" fmla="*/ 995363 h 1054894"/>
                    <a:gd name="connsiteX20" fmla="*/ 2486025 w 5462587"/>
                    <a:gd name="connsiteY20" fmla="*/ 1028700 h 1054894"/>
                    <a:gd name="connsiteX21" fmla="*/ 2605088 w 5462587"/>
                    <a:gd name="connsiteY21" fmla="*/ 1054894 h 1054894"/>
                    <a:gd name="connsiteX22" fmla="*/ 2876550 w 5462587"/>
                    <a:gd name="connsiteY22" fmla="*/ 866775 h 1054894"/>
                    <a:gd name="connsiteX23" fmla="*/ 4510087 w 5462587"/>
                    <a:gd name="connsiteY23" fmla="*/ 781050 h 1054894"/>
                    <a:gd name="connsiteX24" fmla="*/ 4814887 w 5462587"/>
                    <a:gd name="connsiteY24" fmla="*/ 585788 h 1054894"/>
                    <a:gd name="connsiteX25" fmla="*/ 4876800 w 5462587"/>
                    <a:gd name="connsiteY25" fmla="*/ 519113 h 1054894"/>
                    <a:gd name="connsiteX26" fmla="*/ 4924425 w 5462587"/>
                    <a:gd name="connsiteY26" fmla="*/ 495300 h 1054894"/>
                    <a:gd name="connsiteX27" fmla="*/ 5143500 w 5462587"/>
                    <a:gd name="connsiteY27" fmla="*/ 385763 h 1054894"/>
                    <a:gd name="connsiteX28" fmla="*/ 5305425 w 5462587"/>
                    <a:gd name="connsiteY28" fmla="*/ 300038 h 1054894"/>
                    <a:gd name="connsiteX29" fmla="*/ 5386387 w 5462587"/>
                    <a:gd name="connsiteY29" fmla="*/ 285750 h 1054894"/>
                    <a:gd name="connsiteX30" fmla="*/ 5462587 w 5462587"/>
                    <a:gd name="connsiteY30" fmla="*/ 304800 h 1054894"/>
                    <a:gd name="connsiteX0" fmla="*/ 0 w 5462587"/>
                    <a:gd name="connsiteY0" fmla="*/ 0 h 1054894"/>
                    <a:gd name="connsiteX1" fmla="*/ 66675 w 5462587"/>
                    <a:gd name="connsiteY1" fmla="*/ 64294 h 1054894"/>
                    <a:gd name="connsiteX2" fmla="*/ 195262 w 5462587"/>
                    <a:gd name="connsiteY2" fmla="*/ 66675 h 1054894"/>
                    <a:gd name="connsiteX3" fmla="*/ 366712 w 5462587"/>
                    <a:gd name="connsiteY3" fmla="*/ 23813 h 1054894"/>
                    <a:gd name="connsiteX4" fmla="*/ 452437 w 5462587"/>
                    <a:gd name="connsiteY4" fmla="*/ 38100 h 1054894"/>
                    <a:gd name="connsiteX5" fmla="*/ 752475 w 5462587"/>
                    <a:gd name="connsiteY5" fmla="*/ 126207 h 1054894"/>
                    <a:gd name="connsiteX6" fmla="*/ 962025 w 5462587"/>
                    <a:gd name="connsiteY6" fmla="*/ 204788 h 1054894"/>
                    <a:gd name="connsiteX7" fmla="*/ 1009650 w 5462587"/>
                    <a:gd name="connsiteY7" fmla="*/ 223838 h 1054894"/>
                    <a:gd name="connsiteX8" fmla="*/ 1057275 w 5462587"/>
                    <a:gd name="connsiteY8" fmla="*/ 309563 h 1054894"/>
                    <a:gd name="connsiteX9" fmla="*/ 1071562 w 5462587"/>
                    <a:gd name="connsiteY9" fmla="*/ 357188 h 1054894"/>
                    <a:gd name="connsiteX10" fmla="*/ 1114425 w 5462587"/>
                    <a:gd name="connsiteY10" fmla="*/ 385763 h 1054894"/>
                    <a:gd name="connsiteX11" fmla="*/ 1147762 w 5462587"/>
                    <a:gd name="connsiteY11" fmla="*/ 504825 h 1054894"/>
                    <a:gd name="connsiteX12" fmla="*/ 1157287 w 5462587"/>
                    <a:gd name="connsiteY12" fmla="*/ 538163 h 1054894"/>
                    <a:gd name="connsiteX13" fmla="*/ 1257300 w 5462587"/>
                    <a:gd name="connsiteY13" fmla="*/ 576263 h 1054894"/>
                    <a:gd name="connsiteX14" fmla="*/ 1312068 w 5462587"/>
                    <a:gd name="connsiteY14" fmla="*/ 626269 h 1054894"/>
                    <a:gd name="connsiteX15" fmla="*/ 1419225 w 5462587"/>
                    <a:gd name="connsiteY15" fmla="*/ 609600 h 1054894"/>
                    <a:gd name="connsiteX16" fmla="*/ 1888331 w 5462587"/>
                    <a:gd name="connsiteY16" fmla="*/ 792956 h 1054894"/>
                    <a:gd name="connsiteX17" fmla="*/ 2090738 w 5462587"/>
                    <a:gd name="connsiteY17" fmla="*/ 1021557 h 1054894"/>
                    <a:gd name="connsiteX18" fmla="*/ 2195512 w 5462587"/>
                    <a:gd name="connsiteY18" fmla="*/ 1004888 h 1054894"/>
                    <a:gd name="connsiteX19" fmla="*/ 2288381 w 5462587"/>
                    <a:gd name="connsiteY19" fmla="*/ 995363 h 1054894"/>
                    <a:gd name="connsiteX20" fmla="*/ 2486025 w 5462587"/>
                    <a:gd name="connsiteY20" fmla="*/ 1028700 h 1054894"/>
                    <a:gd name="connsiteX21" fmla="*/ 2605088 w 5462587"/>
                    <a:gd name="connsiteY21" fmla="*/ 1054894 h 1054894"/>
                    <a:gd name="connsiteX22" fmla="*/ 2876550 w 5462587"/>
                    <a:gd name="connsiteY22" fmla="*/ 866775 h 1054894"/>
                    <a:gd name="connsiteX23" fmla="*/ 4510087 w 5462587"/>
                    <a:gd name="connsiteY23" fmla="*/ 781050 h 1054894"/>
                    <a:gd name="connsiteX24" fmla="*/ 4814887 w 5462587"/>
                    <a:gd name="connsiteY24" fmla="*/ 585788 h 1054894"/>
                    <a:gd name="connsiteX25" fmla="*/ 4876800 w 5462587"/>
                    <a:gd name="connsiteY25" fmla="*/ 519113 h 1054894"/>
                    <a:gd name="connsiteX26" fmla="*/ 4924425 w 5462587"/>
                    <a:gd name="connsiteY26" fmla="*/ 495300 h 1054894"/>
                    <a:gd name="connsiteX27" fmla="*/ 5143500 w 5462587"/>
                    <a:gd name="connsiteY27" fmla="*/ 385763 h 1054894"/>
                    <a:gd name="connsiteX28" fmla="*/ 5305425 w 5462587"/>
                    <a:gd name="connsiteY28" fmla="*/ 300038 h 1054894"/>
                    <a:gd name="connsiteX29" fmla="*/ 5386387 w 5462587"/>
                    <a:gd name="connsiteY29" fmla="*/ 297657 h 1054894"/>
                    <a:gd name="connsiteX30" fmla="*/ 5462587 w 5462587"/>
                    <a:gd name="connsiteY30" fmla="*/ 304800 h 1054894"/>
                    <a:gd name="connsiteX0" fmla="*/ 0 w 5450681"/>
                    <a:gd name="connsiteY0" fmla="*/ 0 h 1054894"/>
                    <a:gd name="connsiteX1" fmla="*/ 66675 w 5450681"/>
                    <a:gd name="connsiteY1" fmla="*/ 64294 h 1054894"/>
                    <a:gd name="connsiteX2" fmla="*/ 195262 w 5450681"/>
                    <a:gd name="connsiteY2" fmla="*/ 66675 h 1054894"/>
                    <a:gd name="connsiteX3" fmla="*/ 366712 w 5450681"/>
                    <a:gd name="connsiteY3" fmla="*/ 23813 h 1054894"/>
                    <a:gd name="connsiteX4" fmla="*/ 452437 w 5450681"/>
                    <a:gd name="connsiteY4" fmla="*/ 38100 h 1054894"/>
                    <a:gd name="connsiteX5" fmla="*/ 752475 w 5450681"/>
                    <a:gd name="connsiteY5" fmla="*/ 126207 h 1054894"/>
                    <a:gd name="connsiteX6" fmla="*/ 962025 w 5450681"/>
                    <a:gd name="connsiteY6" fmla="*/ 204788 h 1054894"/>
                    <a:gd name="connsiteX7" fmla="*/ 1009650 w 5450681"/>
                    <a:gd name="connsiteY7" fmla="*/ 223838 h 1054894"/>
                    <a:gd name="connsiteX8" fmla="*/ 1057275 w 5450681"/>
                    <a:gd name="connsiteY8" fmla="*/ 309563 h 1054894"/>
                    <a:gd name="connsiteX9" fmla="*/ 1071562 w 5450681"/>
                    <a:gd name="connsiteY9" fmla="*/ 357188 h 1054894"/>
                    <a:gd name="connsiteX10" fmla="*/ 1114425 w 5450681"/>
                    <a:gd name="connsiteY10" fmla="*/ 385763 h 1054894"/>
                    <a:gd name="connsiteX11" fmla="*/ 1147762 w 5450681"/>
                    <a:gd name="connsiteY11" fmla="*/ 504825 h 1054894"/>
                    <a:gd name="connsiteX12" fmla="*/ 1157287 w 5450681"/>
                    <a:gd name="connsiteY12" fmla="*/ 538163 h 1054894"/>
                    <a:gd name="connsiteX13" fmla="*/ 1257300 w 5450681"/>
                    <a:gd name="connsiteY13" fmla="*/ 576263 h 1054894"/>
                    <a:gd name="connsiteX14" fmla="*/ 1312068 w 5450681"/>
                    <a:gd name="connsiteY14" fmla="*/ 626269 h 1054894"/>
                    <a:gd name="connsiteX15" fmla="*/ 1419225 w 5450681"/>
                    <a:gd name="connsiteY15" fmla="*/ 609600 h 1054894"/>
                    <a:gd name="connsiteX16" fmla="*/ 1888331 w 5450681"/>
                    <a:gd name="connsiteY16" fmla="*/ 792956 h 1054894"/>
                    <a:gd name="connsiteX17" fmla="*/ 2090738 w 5450681"/>
                    <a:gd name="connsiteY17" fmla="*/ 1021557 h 1054894"/>
                    <a:gd name="connsiteX18" fmla="*/ 2195512 w 5450681"/>
                    <a:gd name="connsiteY18" fmla="*/ 1004888 h 1054894"/>
                    <a:gd name="connsiteX19" fmla="*/ 2288381 w 5450681"/>
                    <a:gd name="connsiteY19" fmla="*/ 995363 h 1054894"/>
                    <a:gd name="connsiteX20" fmla="*/ 2486025 w 5450681"/>
                    <a:gd name="connsiteY20" fmla="*/ 1028700 h 1054894"/>
                    <a:gd name="connsiteX21" fmla="*/ 2605088 w 5450681"/>
                    <a:gd name="connsiteY21" fmla="*/ 1054894 h 1054894"/>
                    <a:gd name="connsiteX22" fmla="*/ 2876550 w 5450681"/>
                    <a:gd name="connsiteY22" fmla="*/ 866775 h 1054894"/>
                    <a:gd name="connsiteX23" fmla="*/ 4510087 w 5450681"/>
                    <a:gd name="connsiteY23" fmla="*/ 781050 h 1054894"/>
                    <a:gd name="connsiteX24" fmla="*/ 4814887 w 5450681"/>
                    <a:gd name="connsiteY24" fmla="*/ 585788 h 1054894"/>
                    <a:gd name="connsiteX25" fmla="*/ 4876800 w 5450681"/>
                    <a:gd name="connsiteY25" fmla="*/ 519113 h 1054894"/>
                    <a:gd name="connsiteX26" fmla="*/ 4924425 w 5450681"/>
                    <a:gd name="connsiteY26" fmla="*/ 495300 h 1054894"/>
                    <a:gd name="connsiteX27" fmla="*/ 5143500 w 5450681"/>
                    <a:gd name="connsiteY27" fmla="*/ 385763 h 1054894"/>
                    <a:gd name="connsiteX28" fmla="*/ 5305425 w 5450681"/>
                    <a:gd name="connsiteY28" fmla="*/ 300038 h 1054894"/>
                    <a:gd name="connsiteX29" fmla="*/ 5386387 w 5450681"/>
                    <a:gd name="connsiteY29" fmla="*/ 297657 h 1054894"/>
                    <a:gd name="connsiteX30" fmla="*/ 5450681 w 5450681"/>
                    <a:gd name="connsiteY30" fmla="*/ 316706 h 1054894"/>
                    <a:gd name="connsiteX0" fmla="*/ 0 w 5450681"/>
                    <a:gd name="connsiteY0" fmla="*/ 0 h 1054894"/>
                    <a:gd name="connsiteX1" fmla="*/ 66675 w 5450681"/>
                    <a:gd name="connsiteY1" fmla="*/ 64294 h 1054894"/>
                    <a:gd name="connsiteX2" fmla="*/ 195262 w 5450681"/>
                    <a:gd name="connsiteY2" fmla="*/ 66675 h 1054894"/>
                    <a:gd name="connsiteX3" fmla="*/ 366712 w 5450681"/>
                    <a:gd name="connsiteY3" fmla="*/ 23813 h 1054894"/>
                    <a:gd name="connsiteX4" fmla="*/ 452437 w 5450681"/>
                    <a:gd name="connsiteY4" fmla="*/ 38100 h 1054894"/>
                    <a:gd name="connsiteX5" fmla="*/ 752475 w 5450681"/>
                    <a:gd name="connsiteY5" fmla="*/ 126207 h 1054894"/>
                    <a:gd name="connsiteX6" fmla="*/ 962025 w 5450681"/>
                    <a:gd name="connsiteY6" fmla="*/ 204788 h 1054894"/>
                    <a:gd name="connsiteX7" fmla="*/ 1009650 w 5450681"/>
                    <a:gd name="connsiteY7" fmla="*/ 223838 h 1054894"/>
                    <a:gd name="connsiteX8" fmla="*/ 1057275 w 5450681"/>
                    <a:gd name="connsiteY8" fmla="*/ 309563 h 1054894"/>
                    <a:gd name="connsiteX9" fmla="*/ 1071562 w 5450681"/>
                    <a:gd name="connsiteY9" fmla="*/ 357188 h 1054894"/>
                    <a:gd name="connsiteX10" fmla="*/ 1114425 w 5450681"/>
                    <a:gd name="connsiteY10" fmla="*/ 385763 h 1054894"/>
                    <a:gd name="connsiteX11" fmla="*/ 1147762 w 5450681"/>
                    <a:gd name="connsiteY11" fmla="*/ 504825 h 1054894"/>
                    <a:gd name="connsiteX12" fmla="*/ 1157287 w 5450681"/>
                    <a:gd name="connsiteY12" fmla="*/ 538163 h 1054894"/>
                    <a:gd name="connsiteX13" fmla="*/ 1257300 w 5450681"/>
                    <a:gd name="connsiteY13" fmla="*/ 576263 h 1054894"/>
                    <a:gd name="connsiteX14" fmla="*/ 1312068 w 5450681"/>
                    <a:gd name="connsiteY14" fmla="*/ 626269 h 1054894"/>
                    <a:gd name="connsiteX15" fmla="*/ 1419225 w 5450681"/>
                    <a:gd name="connsiteY15" fmla="*/ 609600 h 1054894"/>
                    <a:gd name="connsiteX16" fmla="*/ 1888331 w 5450681"/>
                    <a:gd name="connsiteY16" fmla="*/ 792956 h 1054894"/>
                    <a:gd name="connsiteX17" fmla="*/ 2090738 w 5450681"/>
                    <a:gd name="connsiteY17" fmla="*/ 1021557 h 1054894"/>
                    <a:gd name="connsiteX18" fmla="*/ 2195512 w 5450681"/>
                    <a:gd name="connsiteY18" fmla="*/ 1004888 h 1054894"/>
                    <a:gd name="connsiteX19" fmla="*/ 2288381 w 5450681"/>
                    <a:gd name="connsiteY19" fmla="*/ 995363 h 1054894"/>
                    <a:gd name="connsiteX20" fmla="*/ 2486025 w 5450681"/>
                    <a:gd name="connsiteY20" fmla="*/ 1028700 h 1054894"/>
                    <a:gd name="connsiteX21" fmla="*/ 2605088 w 5450681"/>
                    <a:gd name="connsiteY21" fmla="*/ 1054894 h 1054894"/>
                    <a:gd name="connsiteX22" fmla="*/ 2876550 w 5450681"/>
                    <a:gd name="connsiteY22" fmla="*/ 866775 h 1054894"/>
                    <a:gd name="connsiteX23" fmla="*/ 4510087 w 5450681"/>
                    <a:gd name="connsiteY23" fmla="*/ 781050 h 1054894"/>
                    <a:gd name="connsiteX24" fmla="*/ 4814887 w 5450681"/>
                    <a:gd name="connsiteY24" fmla="*/ 585788 h 1054894"/>
                    <a:gd name="connsiteX25" fmla="*/ 4876800 w 5450681"/>
                    <a:gd name="connsiteY25" fmla="*/ 519113 h 1054894"/>
                    <a:gd name="connsiteX26" fmla="*/ 4938713 w 5450681"/>
                    <a:gd name="connsiteY26" fmla="*/ 497681 h 1054894"/>
                    <a:gd name="connsiteX27" fmla="*/ 5143500 w 5450681"/>
                    <a:gd name="connsiteY27" fmla="*/ 385763 h 1054894"/>
                    <a:gd name="connsiteX28" fmla="*/ 5305425 w 5450681"/>
                    <a:gd name="connsiteY28" fmla="*/ 300038 h 1054894"/>
                    <a:gd name="connsiteX29" fmla="*/ 5386387 w 5450681"/>
                    <a:gd name="connsiteY29" fmla="*/ 297657 h 1054894"/>
                    <a:gd name="connsiteX30" fmla="*/ 5450681 w 5450681"/>
                    <a:gd name="connsiteY30" fmla="*/ 316706 h 1054894"/>
                    <a:gd name="connsiteX0" fmla="*/ 0 w 5450681"/>
                    <a:gd name="connsiteY0" fmla="*/ 0 h 1054894"/>
                    <a:gd name="connsiteX1" fmla="*/ 66675 w 5450681"/>
                    <a:gd name="connsiteY1" fmla="*/ 64294 h 1054894"/>
                    <a:gd name="connsiteX2" fmla="*/ 195262 w 5450681"/>
                    <a:gd name="connsiteY2" fmla="*/ 66675 h 1054894"/>
                    <a:gd name="connsiteX3" fmla="*/ 366712 w 5450681"/>
                    <a:gd name="connsiteY3" fmla="*/ 23813 h 1054894"/>
                    <a:gd name="connsiteX4" fmla="*/ 452437 w 5450681"/>
                    <a:gd name="connsiteY4" fmla="*/ 38100 h 1054894"/>
                    <a:gd name="connsiteX5" fmla="*/ 752475 w 5450681"/>
                    <a:gd name="connsiteY5" fmla="*/ 126207 h 1054894"/>
                    <a:gd name="connsiteX6" fmla="*/ 962025 w 5450681"/>
                    <a:gd name="connsiteY6" fmla="*/ 204788 h 1054894"/>
                    <a:gd name="connsiteX7" fmla="*/ 1009650 w 5450681"/>
                    <a:gd name="connsiteY7" fmla="*/ 223838 h 1054894"/>
                    <a:gd name="connsiteX8" fmla="*/ 1057275 w 5450681"/>
                    <a:gd name="connsiteY8" fmla="*/ 309563 h 1054894"/>
                    <a:gd name="connsiteX9" fmla="*/ 1071562 w 5450681"/>
                    <a:gd name="connsiteY9" fmla="*/ 357188 h 1054894"/>
                    <a:gd name="connsiteX10" fmla="*/ 1114425 w 5450681"/>
                    <a:gd name="connsiteY10" fmla="*/ 385763 h 1054894"/>
                    <a:gd name="connsiteX11" fmla="*/ 1147762 w 5450681"/>
                    <a:gd name="connsiteY11" fmla="*/ 504825 h 1054894"/>
                    <a:gd name="connsiteX12" fmla="*/ 1157287 w 5450681"/>
                    <a:gd name="connsiteY12" fmla="*/ 538163 h 1054894"/>
                    <a:gd name="connsiteX13" fmla="*/ 1257300 w 5450681"/>
                    <a:gd name="connsiteY13" fmla="*/ 576263 h 1054894"/>
                    <a:gd name="connsiteX14" fmla="*/ 1312068 w 5450681"/>
                    <a:gd name="connsiteY14" fmla="*/ 626269 h 1054894"/>
                    <a:gd name="connsiteX15" fmla="*/ 1419225 w 5450681"/>
                    <a:gd name="connsiteY15" fmla="*/ 609600 h 1054894"/>
                    <a:gd name="connsiteX16" fmla="*/ 1888331 w 5450681"/>
                    <a:gd name="connsiteY16" fmla="*/ 792956 h 1054894"/>
                    <a:gd name="connsiteX17" fmla="*/ 2090738 w 5450681"/>
                    <a:gd name="connsiteY17" fmla="*/ 1021557 h 1054894"/>
                    <a:gd name="connsiteX18" fmla="*/ 2195512 w 5450681"/>
                    <a:gd name="connsiteY18" fmla="*/ 1004888 h 1054894"/>
                    <a:gd name="connsiteX19" fmla="*/ 2288381 w 5450681"/>
                    <a:gd name="connsiteY19" fmla="*/ 995363 h 1054894"/>
                    <a:gd name="connsiteX20" fmla="*/ 2486025 w 5450681"/>
                    <a:gd name="connsiteY20" fmla="*/ 1028700 h 1054894"/>
                    <a:gd name="connsiteX21" fmla="*/ 2605088 w 5450681"/>
                    <a:gd name="connsiteY21" fmla="*/ 1054894 h 1054894"/>
                    <a:gd name="connsiteX22" fmla="*/ 2876550 w 5450681"/>
                    <a:gd name="connsiteY22" fmla="*/ 866775 h 1054894"/>
                    <a:gd name="connsiteX23" fmla="*/ 4510087 w 5450681"/>
                    <a:gd name="connsiteY23" fmla="*/ 781050 h 1054894"/>
                    <a:gd name="connsiteX24" fmla="*/ 4814887 w 5450681"/>
                    <a:gd name="connsiteY24" fmla="*/ 585788 h 1054894"/>
                    <a:gd name="connsiteX25" fmla="*/ 4883944 w 5450681"/>
                    <a:gd name="connsiteY25" fmla="*/ 526257 h 1054894"/>
                    <a:gd name="connsiteX26" fmla="*/ 4938713 w 5450681"/>
                    <a:gd name="connsiteY26" fmla="*/ 497681 h 1054894"/>
                    <a:gd name="connsiteX27" fmla="*/ 5143500 w 5450681"/>
                    <a:gd name="connsiteY27" fmla="*/ 385763 h 1054894"/>
                    <a:gd name="connsiteX28" fmla="*/ 5305425 w 5450681"/>
                    <a:gd name="connsiteY28" fmla="*/ 300038 h 1054894"/>
                    <a:gd name="connsiteX29" fmla="*/ 5386387 w 5450681"/>
                    <a:gd name="connsiteY29" fmla="*/ 297657 h 1054894"/>
                    <a:gd name="connsiteX30" fmla="*/ 5450681 w 5450681"/>
                    <a:gd name="connsiteY30" fmla="*/ 316706 h 1054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450681" h="1054894">
                      <a:moveTo>
                        <a:pt x="0" y="0"/>
                      </a:moveTo>
                      <a:lnTo>
                        <a:pt x="66675" y="64294"/>
                      </a:lnTo>
                      <a:lnTo>
                        <a:pt x="195262" y="66675"/>
                      </a:lnTo>
                      <a:lnTo>
                        <a:pt x="366712" y="23813"/>
                      </a:lnTo>
                      <a:lnTo>
                        <a:pt x="452437" y="38100"/>
                      </a:lnTo>
                      <a:lnTo>
                        <a:pt x="752475" y="126207"/>
                      </a:lnTo>
                      <a:lnTo>
                        <a:pt x="962025" y="204788"/>
                      </a:lnTo>
                      <a:lnTo>
                        <a:pt x="1009650" y="223838"/>
                      </a:lnTo>
                      <a:lnTo>
                        <a:pt x="1057275" y="309563"/>
                      </a:lnTo>
                      <a:lnTo>
                        <a:pt x="1071562" y="357188"/>
                      </a:lnTo>
                      <a:lnTo>
                        <a:pt x="1114425" y="385763"/>
                      </a:lnTo>
                      <a:lnTo>
                        <a:pt x="1147762" y="504825"/>
                      </a:lnTo>
                      <a:lnTo>
                        <a:pt x="1157287" y="538163"/>
                      </a:lnTo>
                      <a:lnTo>
                        <a:pt x="1257300" y="576263"/>
                      </a:lnTo>
                      <a:lnTo>
                        <a:pt x="1312068" y="626269"/>
                      </a:lnTo>
                      <a:lnTo>
                        <a:pt x="1419225" y="609600"/>
                      </a:lnTo>
                      <a:lnTo>
                        <a:pt x="1888331" y="792956"/>
                      </a:lnTo>
                      <a:lnTo>
                        <a:pt x="2090738" y="1021557"/>
                      </a:lnTo>
                      <a:lnTo>
                        <a:pt x="2195512" y="1004888"/>
                      </a:lnTo>
                      <a:lnTo>
                        <a:pt x="2288381" y="995363"/>
                      </a:lnTo>
                      <a:lnTo>
                        <a:pt x="2486025" y="1028700"/>
                      </a:lnTo>
                      <a:lnTo>
                        <a:pt x="2605088" y="1054894"/>
                      </a:lnTo>
                      <a:lnTo>
                        <a:pt x="2876550" y="866775"/>
                      </a:lnTo>
                      <a:lnTo>
                        <a:pt x="4510087" y="781050"/>
                      </a:lnTo>
                      <a:lnTo>
                        <a:pt x="4814887" y="585788"/>
                      </a:lnTo>
                      <a:lnTo>
                        <a:pt x="4883944" y="526257"/>
                      </a:lnTo>
                      <a:lnTo>
                        <a:pt x="4938713" y="497681"/>
                      </a:lnTo>
                      <a:lnTo>
                        <a:pt x="5143500" y="385763"/>
                      </a:lnTo>
                      <a:lnTo>
                        <a:pt x="5305425" y="300038"/>
                      </a:lnTo>
                      <a:lnTo>
                        <a:pt x="5386387" y="297657"/>
                      </a:lnTo>
                      <a:lnTo>
                        <a:pt x="5450681" y="316706"/>
                      </a:lnTo>
                    </a:path>
                  </a:pathLst>
                </a:custGeom>
                <a:ln w="158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85" name="Freeform 1684"/>
                <p:cNvSpPr/>
                <p:nvPr/>
              </p:nvSpPr>
              <p:spPr bwMode="auto">
                <a:xfrm>
                  <a:off x="2814419" y="4976813"/>
                  <a:ext cx="738213" cy="1876425"/>
                </a:xfrm>
                <a:custGeom>
                  <a:avLst/>
                  <a:gdLst>
                    <a:gd name="connsiteX0" fmla="*/ 266700 w 738187"/>
                    <a:gd name="connsiteY0" fmla="*/ 0 h 1876425"/>
                    <a:gd name="connsiteX1" fmla="*/ 728662 w 738187"/>
                    <a:gd name="connsiteY1" fmla="*/ 585787 h 1876425"/>
                    <a:gd name="connsiteX2" fmla="*/ 738187 w 738187"/>
                    <a:gd name="connsiteY2" fmla="*/ 619125 h 1876425"/>
                    <a:gd name="connsiteX3" fmla="*/ 733425 w 738187"/>
                    <a:gd name="connsiteY3" fmla="*/ 638175 h 1876425"/>
                    <a:gd name="connsiteX4" fmla="*/ 738187 w 738187"/>
                    <a:gd name="connsiteY4" fmla="*/ 681037 h 1876425"/>
                    <a:gd name="connsiteX5" fmla="*/ 671512 w 738187"/>
                    <a:gd name="connsiteY5" fmla="*/ 819150 h 1876425"/>
                    <a:gd name="connsiteX6" fmla="*/ 581025 w 738187"/>
                    <a:gd name="connsiteY6" fmla="*/ 1028700 h 1876425"/>
                    <a:gd name="connsiteX7" fmla="*/ 466725 w 738187"/>
                    <a:gd name="connsiteY7" fmla="*/ 1362075 h 1876425"/>
                    <a:gd name="connsiteX8" fmla="*/ 423862 w 738187"/>
                    <a:gd name="connsiteY8" fmla="*/ 1390650 h 1876425"/>
                    <a:gd name="connsiteX9" fmla="*/ 385762 w 738187"/>
                    <a:gd name="connsiteY9" fmla="*/ 1433512 h 1876425"/>
                    <a:gd name="connsiteX10" fmla="*/ 385762 w 738187"/>
                    <a:gd name="connsiteY10" fmla="*/ 1433512 h 1876425"/>
                    <a:gd name="connsiteX11" fmla="*/ 371475 w 738187"/>
                    <a:gd name="connsiteY11" fmla="*/ 1495425 h 1876425"/>
                    <a:gd name="connsiteX12" fmla="*/ 328612 w 738187"/>
                    <a:gd name="connsiteY12" fmla="*/ 1528762 h 1876425"/>
                    <a:gd name="connsiteX13" fmla="*/ 309562 w 738187"/>
                    <a:gd name="connsiteY13" fmla="*/ 1566862 h 1876425"/>
                    <a:gd name="connsiteX14" fmla="*/ 266700 w 738187"/>
                    <a:gd name="connsiteY14" fmla="*/ 1619250 h 1876425"/>
                    <a:gd name="connsiteX15" fmla="*/ 242887 w 738187"/>
                    <a:gd name="connsiteY15" fmla="*/ 1657350 h 1876425"/>
                    <a:gd name="connsiteX16" fmla="*/ 152400 w 738187"/>
                    <a:gd name="connsiteY16" fmla="*/ 1738312 h 1876425"/>
                    <a:gd name="connsiteX17" fmla="*/ 90487 w 738187"/>
                    <a:gd name="connsiteY17" fmla="*/ 1804987 h 1876425"/>
                    <a:gd name="connsiteX18" fmla="*/ 28575 w 738187"/>
                    <a:gd name="connsiteY18" fmla="*/ 1838325 h 1876425"/>
                    <a:gd name="connsiteX19" fmla="*/ 0 w 738187"/>
                    <a:gd name="connsiteY19" fmla="*/ 1876425 h 1876425"/>
                    <a:gd name="connsiteX0" fmla="*/ 266700 w 738187"/>
                    <a:gd name="connsiteY0" fmla="*/ 0 h 1876425"/>
                    <a:gd name="connsiteX1" fmla="*/ 728662 w 738187"/>
                    <a:gd name="connsiteY1" fmla="*/ 585787 h 1876425"/>
                    <a:gd name="connsiteX2" fmla="*/ 738187 w 738187"/>
                    <a:gd name="connsiteY2" fmla="*/ 619125 h 1876425"/>
                    <a:gd name="connsiteX3" fmla="*/ 733425 w 738187"/>
                    <a:gd name="connsiteY3" fmla="*/ 638175 h 1876425"/>
                    <a:gd name="connsiteX4" fmla="*/ 738187 w 738187"/>
                    <a:gd name="connsiteY4" fmla="*/ 681037 h 1876425"/>
                    <a:gd name="connsiteX5" fmla="*/ 671512 w 738187"/>
                    <a:gd name="connsiteY5" fmla="*/ 819150 h 1876425"/>
                    <a:gd name="connsiteX6" fmla="*/ 581025 w 738187"/>
                    <a:gd name="connsiteY6" fmla="*/ 1028700 h 1876425"/>
                    <a:gd name="connsiteX7" fmla="*/ 461962 w 738187"/>
                    <a:gd name="connsiteY7" fmla="*/ 1347787 h 1876425"/>
                    <a:gd name="connsiteX8" fmla="*/ 423862 w 738187"/>
                    <a:gd name="connsiteY8" fmla="*/ 1390650 h 1876425"/>
                    <a:gd name="connsiteX9" fmla="*/ 385762 w 738187"/>
                    <a:gd name="connsiteY9" fmla="*/ 1433512 h 1876425"/>
                    <a:gd name="connsiteX10" fmla="*/ 385762 w 738187"/>
                    <a:gd name="connsiteY10" fmla="*/ 1433512 h 1876425"/>
                    <a:gd name="connsiteX11" fmla="*/ 371475 w 738187"/>
                    <a:gd name="connsiteY11" fmla="*/ 1495425 h 1876425"/>
                    <a:gd name="connsiteX12" fmla="*/ 328612 w 738187"/>
                    <a:gd name="connsiteY12" fmla="*/ 1528762 h 1876425"/>
                    <a:gd name="connsiteX13" fmla="*/ 309562 w 738187"/>
                    <a:gd name="connsiteY13" fmla="*/ 1566862 h 1876425"/>
                    <a:gd name="connsiteX14" fmla="*/ 266700 w 738187"/>
                    <a:gd name="connsiteY14" fmla="*/ 1619250 h 1876425"/>
                    <a:gd name="connsiteX15" fmla="*/ 242887 w 738187"/>
                    <a:gd name="connsiteY15" fmla="*/ 1657350 h 1876425"/>
                    <a:gd name="connsiteX16" fmla="*/ 152400 w 738187"/>
                    <a:gd name="connsiteY16" fmla="*/ 1738312 h 1876425"/>
                    <a:gd name="connsiteX17" fmla="*/ 90487 w 738187"/>
                    <a:gd name="connsiteY17" fmla="*/ 1804987 h 1876425"/>
                    <a:gd name="connsiteX18" fmla="*/ 28575 w 738187"/>
                    <a:gd name="connsiteY18" fmla="*/ 1838325 h 1876425"/>
                    <a:gd name="connsiteX19" fmla="*/ 0 w 738187"/>
                    <a:gd name="connsiteY19" fmla="*/ 1876425 h 1876425"/>
                    <a:gd name="connsiteX0" fmla="*/ 266700 w 738187"/>
                    <a:gd name="connsiteY0" fmla="*/ 0 h 1876425"/>
                    <a:gd name="connsiteX1" fmla="*/ 728662 w 738187"/>
                    <a:gd name="connsiteY1" fmla="*/ 585787 h 1876425"/>
                    <a:gd name="connsiteX2" fmla="*/ 738187 w 738187"/>
                    <a:gd name="connsiteY2" fmla="*/ 619125 h 1876425"/>
                    <a:gd name="connsiteX3" fmla="*/ 733425 w 738187"/>
                    <a:gd name="connsiteY3" fmla="*/ 638175 h 1876425"/>
                    <a:gd name="connsiteX4" fmla="*/ 738187 w 738187"/>
                    <a:gd name="connsiteY4" fmla="*/ 681037 h 1876425"/>
                    <a:gd name="connsiteX5" fmla="*/ 671512 w 738187"/>
                    <a:gd name="connsiteY5" fmla="*/ 819150 h 1876425"/>
                    <a:gd name="connsiteX6" fmla="*/ 581025 w 738187"/>
                    <a:gd name="connsiteY6" fmla="*/ 1028700 h 1876425"/>
                    <a:gd name="connsiteX7" fmla="*/ 461962 w 738187"/>
                    <a:gd name="connsiteY7" fmla="*/ 1347787 h 1876425"/>
                    <a:gd name="connsiteX8" fmla="*/ 419100 w 738187"/>
                    <a:gd name="connsiteY8" fmla="*/ 1381125 h 1876425"/>
                    <a:gd name="connsiteX9" fmla="*/ 385762 w 738187"/>
                    <a:gd name="connsiteY9" fmla="*/ 1433512 h 1876425"/>
                    <a:gd name="connsiteX10" fmla="*/ 385762 w 738187"/>
                    <a:gd name="connsiteY10" fmla="*/ 1433512 h 1876425"/>
                    <a:gd name="connsiteX11" fmla="*/ 371475 w 738187"/>
                    <a:gd name="connsiteY11" fmla="*/ 1495425 h 1876425"/>
                    <a:gd name="connsiteX12" fmla="*/ 328612 w 738187"/>
                    <a:gd name="connsiteY12" fmla="*/ 1528762 h 1876425"/>
                    <a:gd name="connsiteX13" fmla="*/ 309562 w 738187"/>
                    <a:gd name="connsiteY13" fmla="*/ 1566862 h 1876425"/>
                    <a:gd name="connsiteX14" fmla="*/ 266700 w 738187"/>
                    <a:gd name="connsiteY14" fmla="*/ 1619250 h 1876425"/>
                    <a:gd name="connsiteX15" fmla="*/ 242887 w 738187"/>
                    <a:gd name="connsiteY15" fmla="*/ 1657350 h 1876425"/>
                    <a:gd name="connsiteX16" fmla="*/ 152400 w 738187"/>
                    <a:gd name="connsiteY16" fmla="*/ 1738312 h 1876425"/>
                    <a:gd name="connsiteX17" fmla="*/ 90487 w 738187"/>
                    <a:gd name="connsiteY17" fmla="*/ 1804987 h 1876425"/>
                    <a:gd name="connsiteX18" fmla="*/ 28575 w 738187"/>
                    <a:gd name="connsiteY18" fmla="*/ 1838325 h 1876425"/>
                    <a:gd name="connsiteX19" fmla="*/ 0 w 738187"/>
                    <a:gd name="connsiteY19" fmla="*/ 1876425 h 1876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38187" h="1876425">
                      <a:moveTo>
                        <a:pt x="266700" y="0"/>
                      </a:moveTo>
                      <a:lnTo>
                        <a:pt x="728662" y="585787"/>
                      </a:lnTo>
                      <a:lnTo>
                        <a:pt x="738187" y="619125"/>
                      </a:lnTo>
                      <a:lnTo>
                        <a:pt x="733425" y="638175"/>
                      </a:lnTo>
                      <a:lnTo>
                        <a:pt x="738187" y="681037"/>
                      </a:lnTo>
                      <a:lnTo>
                        <a:pt x="671512" y="819150"/>
                      </a:lnTo>
                      <a:lnTo>
                        <a:pt x="581025" y="1028700"/>
                      </a:lnTo>
                      <a:lnTo>
                        <a:pt x="461962" y="1347787"/>
                      </a:lnTo>
                      <a:lnTo>
                        <a:pt x="419100" y="1381125"/>
                      </a:lnTo>
                      <a:lnTo>
                        <a:pt x="385762" y="1433512"/>
                      </a:lnTo>
                      <a:lnTo>
                        <a:pt x="385762" y="1433512"/>
                      </a:lnTo>
                      <a:lnTo>
                        <a:pt x="371475" y="1495425"/>
                      </a:lnTo>
                      <a:lnTo>
                        <a:pt x="328612" y="1528762"/>
                      </a:lnTo>
                      <a:lnTo>
                        <a:pt x="309562" y="1566862"/>
                      </a:lnTo>
                      <a:lnTo>
                        <a:pt x="266700" y="1619250"/>
                      </a:lnTo>
                      <a:lnTo>
                        <a:pt x="242887" y="1657350"/>
                      </a:lnTo>
                      <a:lnTo>
                        <a:pt x="152400" y="1738312"/>
                      </a:lnTo>
                      <a:lnTo>
                        <a:pt x="90487" y="1804987"/>
                      </a:lnTo>
                      <a:lnTo>
                        <a:pt x="28575" y="1838325"/>
                      </a:lnTo>
                      <a:lnTo>
                        <a:pt x="0" y="1876425"/>
                      </a:lnTo>
                    </a:path>
                  </a:pathLst>
                </a:custGeom>
                <a:ln w="158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7" name="Group 293"/>
            <p:cNvGrpSpPr>
              <a:grpSpLocks/>
            </p:cNvGrpSpPr>
            <p:nvPr userDrawn="1"/>
          </p:nvGrpSpPr>
          <p:grpSpPr bwMode="auto">
            <a:xfrm>
              <a:off x="2330879" y="2462641"/>
              <a:ext cx="49552" cy="54864"/>
              <a:chOff x="2330879" y="2462641"/>
              <a:chExt cx="49552" cy="54864"/>
            </a:xfrm>
          </p:grpSpPr>
          <p:grpSp>
            <p:nvGrpSpPr>
              <p:cNvPr id="8" name="Group 291"/>
              <p:cNvGrpSpPr>
                <a:grpSpLocks/>
              </p:cNvGrpSpPr>
              <p:nvPr/>
            </p:nvGrpSpPr>
            <p:grpSpPr bwMode="auto">
              <a:xfrm>
                <a:off x="2330879" y="2462641"/>
                <a:ext cx="49552" cy="54864"/>
                <a:chOff x="2330879" y="2462641"/>
                <a:chExt cx="49552" cy="54864"/>
              </a:xfrm>
            </p:grpSpPr>
            <p:sp>
              <p:nvSpPr>
                <p:cNvPr id="1673" name="Rectangle 420"/>
                <p:cNvSpPr>
                  <a:spLocks noChangeArrowheads="1"/>
                </p:cNvSpPr>
                <p:nvPr/>
              </p:nvSpPr>
              <p:spPr bwMode="auto">
                <a:xfrm>
                  <a:off x="2350853" y="2462213"/>
                  <a:ext cx="14288" cy="9525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4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74" name="Rectangle 421"/>
                <p:cNvSpPr>
                  <a:spLocks noChangeArrowheads="1"/>
                </p:cNvSpPr>
                <p:nvPr/>
              </p:nvSpPr>
              <p:spPr bwMode="auto">
                <a:xfrm>
                  <a:off x="2330214" y="2471738"/>
                  <a:ext cx="50802" cy="46037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4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9" name="Group 292"/>
              <p:cNvGrpSpPr>
                <a:grpSpLocks/>
              </p:cNvGrpSpPr>
              <p:nvPr/>
            </p:nvGrpSpPr>
            <p:grpSpPr bwMode="auto">
              <a:xfrm>
                <a:off x="2343087" y="2484391"/>
                <a:ext cx="25135" cy="18811"/>
                <a:chOff x="2343087" y="2484391"/>
                <a:chExt cx="25135" cy="18811"/>
              </a:xfrm>
            </p:grpSpPr>
            <p:sp>
              <p:nvSpPr>
                <p:cNvPr id="1671" name="Line 537"/>
                <p:cNvSpPr>
                  <a:spLocks noChangeShapeType="1"/>
                </p:cNvSpPr>
                <p:nvPr/>
              </p:nvSpPr>
              <p:spPr bwMode="auto">
                <a:xfrm flipV="1">
                  <a:off x="2342914" y="2484438"/>
                  <a:ext cx="25401" cy="19050"/>
                </a:xfrm>
                <a:prstGeom prst="line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4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72" name="Line 538"/>
                <p:cNvSpPr>
                  <a:spLocks noChangeShapeType="1"/>
                </p:cNvSpPr>
                <p:nvPr/>
              </p:nvSpPr>
              <p:spPr bwMode="auto">
                <a:xfrm flipH="1" flipV="1">
                  <a:off x="2342914" y="2484438"/>
                  <a:ext cx="25401" cy="19050"/>
                </a:xfrm>
                <a:prstGeom prst="line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4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0" name="Group 296"/>
            <p:cNvGrpSpPr>
              <a:grpSpLocks/>
            </p:cNvGrpSpPr>
            <p:nvPr userDrawn="1"/>
          </p:nvGrpSpPr>
          <p:grpSpPr bwMode="auto">
            <a:xfrm>
              <a:off x="6791116" y="4339064"/>
              <a:ext cx="49552" cy="54864"/>
              <a:chOff x="6791116" y="4339064"/>
              <a:chExt cx="49552" cy="54864"/>
            </a:xfrm>
          </p:grpSpPr>
          <p:grpSp>
            <p:nvGrpSpPr>
              <p:cNvPr id="11" name="Group 294"/>
              <p:cNvGrpSpPr>
                <a:grpSpLocks/>
              </p:cNvGrpSpPr>
              <p:nvPr/>
            </p:nvGrpSpPr>
            <p:grpSpPr bwMode="auto">
              <a:xfrm>
                <a:off x="6791116" y="4339064"/>
                <a:ext cx="49552" cy="54864"/>
                <a:chOff x="6791116" y="4339064"/>
                <a:chExt cx="49552" cy="54864"/>
              </a:xfrm>
            </p:grpSpPr>
            <p:sp>
              <p:nvSpPr>
                <p:cNvPr id="1667" name="Rectangle 420"/>
                <p:cNvSpPr>
                  <a:spLocks noChangeArrowheads="1"/>
                </p:cNvSpPr>
                <p:nvPr/>
              </p:nvSpPr>
              <p:spPr bwMode="auto">
                <a:xfrm>
                  <a:off x="6811882" y="4338638"/>
                  <a:ext cx="12701" cy="9525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4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68" name="Rectangle 421"/>
                <p:cNvSpPr>
                  <a:spLocks noChangeArrowheads="1"/>
                </p:cNvSpPr>
                <p:nvPr/>
              </p:nvSpPr>
              <p:spPr bwMode="auto">
                <a:xfrm>
                  <a:off x="6791243" y="4348163"/>
                  <a:ext cx="49215" cy="46037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4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2" name="Group 295"/>
              <p:cNvGrpSpPr>
                <a:grpSpLocks/>
              </p:cNvGrpSpPr>
              <p:nvPr/>
            </p:nvGrpSpPr>
            <p:grpSpPr bwMode="auto">
              <a:xfrm>
                <a:off x="6803324" y="4360814"/>
                <a:ext cx="25135" cy="18811"/>
                <a:chOff x="6803324" y="4360814"/>
                <a:chExt cx="25135" cy="18811"/>
              </a:xfrm>
            </p:grpSpPr>
            <p:sp>
              <p:nvSpPr>
                <p:cNvPr id="1665" name="Line 537"/>
                <p:cNvSpPr>
                  <a:spLocks noChangeShapeType="1"/>
                </p:cNvSpPr>
                <p:nvPr/>
              </p:nvSpPr>
              <p:spPr bwMode="auto">
                <a:xfrm flipV="1">
                  <a:off x="6803943" y="4360863"/>
                  <a:ext cx="23814" cy="19050"/>
                </a:xfrm>
                <a:prstGeom prst="line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4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66" name="Line 538"/>
                <p:cNvSpPr>
                  <a:spLocks noChangeShapeType="1"/>
                </p:cNvSpPr>
                <p:nvPr/>
              </p:nvSpPr>
              <p:spPr bwMode="auto">
                <a:xfrm flipH="1" flipV="1">
                  <a:off x="6803943" y="4360863"/>
                  <a:ext cx="23814" cy="19050"/>
                </a:xfrm>
                <a:prstGeom prst="line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4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3" name="Group 299"/>
            <p:cNvGrpSpPr>
              <a:grpSpLocks/>
            </p:cNvGrpSpPr>
            <p:nvPr userDrawn="1"/>
          </p:nvGrpSpPr>
          <p:grpSpPr bwMode="auto">
            <a:xfrm>
              <a:off x="6238646" y="1960196"/>
              <a:ext cx="49552" cy="54864"/>
              <a:chOff x="6238646" y="1960196"/>
              <a:chExt cx="49552" cy="54864"/>
            </a:xfrm>
          </p:grpSpPr>
          <p:grpSp>
            <p:nvGrpSpPr>
              <p:cNvPr id="14" name="Group 297"/>
              <p:cNvGrpSpPr>
                <a:grpSpLocks/>
              </p:cNvGrpSpPr>
              <p:nvPr/>
            </p:nvGrpSpPr>
            <p:grpSpPr bwMode="auto">
              <a:xfrm>
                <a:off x="6238646" y="1960196"/>
                <a:ext cx="49552" cy="54864"/>
                <a:chOff x="6238646" y="1960196"/>
                <a:chExt cx="49552" cy="54864"/>
              </a:xfrm>
            </p:grpSpPr>
            <p:sp>
              <p:nvSpPr>
                <p:cNvPr id="1661" name="Rectangle 420"/>
                <p:cNvSpPr>
                  <a:spLocks noChangeArrowheads="1"/>
                </p:cNvSpPr>
                <p:nvPr/>
              </p:nvSpPr>
              <p:spPr bwMode="auto">
                <a:xfrm>
                  <a:off x="6259413" y="1960563"/>
                  <a:ext cx="12701" cy="9525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4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62" name="Rectangle 421"/>
                <p:cNvSpPr>
                  <a:spLocks noChangeArrowheads="1"/>
                </p:cNvSpPr>
                <p:nvPr/>
              </p:nvSpPr>
              <p:spPr bwMode="auto">
                <a:xfrm>
                  <a:off x="6238774" y="1970088"/>
                  <a:ext cx="49215" cy="44450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4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5" name="Group 298"/>
              <p:cNvGrpSpPr>
                <a:grpSpLocks/>
              </p:cNvGrpSpPr>
              <p:nvPr/>
            </p:nvGrpSpPr>
            <p:grpSpPr bwMode="auto">
              <a:xfrm>
                <a:off x="6250854" y="1981946"/>
                <a:ext cx="25135" cy="18811"/>
                <a:chOff x="6250854" y="1981946"/>
                <a:chExt cx="25135" cy="18811"/>
              </a:xfrm>
            </p:grpSpPr>
            <p:sp>
              <p:nvSpPr>
                <p:cNvPr id="1659" name="Line 537"/>
                <p:cNvSpPr>
                  <a:spLocks noChangeShapeType="1"/>
                </p:cNvSpPr>
                <p:nvPr/>
              </p:nvSpPr>
              <p:spPr bwMode="auto">
                <a:xfrm flipV="1">
                  <a:off x="6251474" y="1981200"/>
                  <a:ext cx="23814" cy="19050"/>
                </a:xfrm>
                <a:prstGeom prst="line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4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60" name="Line 538"/>
                <p:cNvSpPr>
                  <a:spLocks noChangeShapeType="1"/>
                </p:cNvSpPr>
                <p:nvPr/>
              </p:nvSpPr>
              <p:spPr bwMode="auto">
                <a:xfrm flipH="1" flipV="1">
                  <a:off x="6251474" y="1981200"/>
                  <a:ext cx="23814" cy="19050"/>
                </a:xfrm>
                <a:prstGeom prst="line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4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6" name="Group 302"/>
            <p:cNvGrpSpPr>
              <a:grpSpLocks/>
            </p:cNvGrpSpPr>
            <p:nvPr userDrawn="1"/>
          </p:nvGrpSpPr>
          <p:grpSpPr bwMode="auto">
            <a:xfrm>
              <a:off x="5024167" y="3596115"/>
              <a:ext cx="49552" cy="54864"/>
              <a:chOff x="5024167" y="3596115"/>
              <a:chExt cx="49552" cy="54864"/>
            </a:xfrm>
          </p:grpSpPr>
          <p:grpSp>
            <p:nvGrpSpPr>
              <p:cNvPr id="17" name="Group 300"/>
              <p:cNvGrpSpPr>
                <a:grpSpLocks/>
              </p:cNvGrpSpPr>
              <p:nvPr/>
            </p:nvGrpSpPr>
            <p:grpSpPr bwMode="auto">
              <a:xfrm>
                <a:off x="5024167" y="3596115"/>
                <a:ext cx="49552" cy="54864"/>
                <a:chOff x="5024167" y="3596115"/>
                <a:chExt cx="49552" cy="54864"/>
              </a:xfrm>
            </p:grpSpPr>
            <p:sp>
              <p:nvSpPr>
                <p:cNvPr id="1655" name="Rectangle 420"/>
                <p:cNvSpPr>
                  <a:spLocks noChangeArrowheads="1"/>
                </p:cNvSpPr>
                <p:nvPr/>
              </p:nvSpPr>
              <p:spPr bwMode="auto">
                <a:xfrm>
                  <a:off x="5044933" y="3595688"/>
                  <a:ext cx="12701" cy="9525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4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56" name="Rectangle 421"/>
                <p:cNvSpPr>
                  <a:spLocks noChangeArrowheads="1"/>
                </p:cNvSpPr>
                <p:nvPr/>
              </p:nvSpPr>
              <p:spPr bwMode="auto">
                <a:xfrm>
                  <a:off x="5024295" y="3605213"/>
                  <a:ext cx="49214" cy="46037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4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8" name="Group 301"/>
              <p:cNvGrpSpPr>
                <a:grpSpLocks/>
              </p:cNvGrpSpPr>
              <p:nvPr/>
            </p:nvGrpSpPr>
            <p:grpSpPr bwMode="auto">
              <a:xfrm>
                <a:off x="5036375" y="3617865"/>
                <a:ext cx="25135" cy="18811"/>
                <a:chOff x="5036375" y="3617865"/>
                <a:chExt cx="25135" cy="18811"/>
              </a:xfrm>
            </p:grpSpPr>
            <p:sp>
              <p:nvSpPr>
                <p:cNvPr id="1653" name="Line 537"/>
                <p:cNvSpPr>
                  <a:spLocks noChangeShapeType="1"/>
                </p:cNvSpPr>
                <p:nvPr/>
              </p:nvSpPr>
              <p:spPr bwMode="auto">
                <a:xfrm flipV="1">
                  <a:off x="5036995" y="3617913"/>
                  <a:ext cx="23813" cy="19050"/>
                </a:xfrm>
                <a:prstGeom prst="line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4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54" name="Line 538"/>
                <p:cNvSpPr>
                  <a:spLocks noChangeShapeType="1"/>
                </p:cNvSpPr>
                <p:nvPr/>
              </p:nvSpPr>
              <p:spPr bwMode="auto">
                <a:xfrm flipH="1" flipV="1">
                  <a:off x="5036995" y="3617913"/>
                  <a:ext cx="23813" cy="19050"/>
                </a:xfrm>
                <a:prstGeom prst="line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4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783" name="Text Box 17"/>
            <p:cNvSpPr txBox="1">
              <a:spLocks noChangeArrowheads="1"/>
            </p:cNvSpPr>
            <p:nvPr/>
          </p:nvSpPr>
          <p:spPr bwMode="auto">
            <a:xfrm>
              <a:off x="5132249" y="3571875"/>
              <a:ext cx="354024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US" sz="5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FOB Denver</a:t>
              </a:r>
            </a:p>
          </p:txBody>
        </p:sp>
        <p:sp>
          <p:nvSpPr>
            <p:cNvPr id="784" name="Text Box 17"/>
            <p:cNvSpPr txBox="1">
              <a:spLocks noChangeArrowheads="1"/>
            </p:cNvSpPr>
            <p:nvPr/>
          </p:nvSpPr>
          <p:spPr bwMode="auto">
            <a:xfrm>
              <a:off x="6853159" y="4279900"/>
              <a:ext cx="319098" cy="77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US" sz="5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FOB Miami</a:t>
              </a:r>
            </a:p>
          </p:txBody>
        </p:sp>
        <p:sp>
          <p:nvSpPr>
            <p:cNvPr id="785" name="Text Box 17"/>
            <p:cNvSpPr txBox="1">
              <a:spLocks noChangeArrowheads="1"/>
            </p:cNvSpPr>
            <p:nvPr/>
          </p:nvSpPr>
          <p:spPr bwMode="auto">
            <a:xfrm>
              <a:off x="2404829" y="2457450"/>
              <a:ext cx="347674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US" sz="5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FOB Seattle</a:t>
              </a:r>
              <a:endParaRPr lang="en-US" sz="4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6" name="Text Box 17"/>
            <p:cNvSpPr txBox="1">
              <a:spLocks noChangeArrowheads="1"/>
            </p:cNvSpPr>
            <p:nvPr/>
          </p:nvSpPr>
          <p:spPr bwMode="auto">
            <a:xfrm>
              <a:off x="4600417" y="3579813"/>
              <a:ext cx="342912" cy="7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US" sz="5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FOB Marjan</a:t>
              </a:r>
            </a:p>
          </p:txBody>
        </p:sp>
        <p:sp>
          <p:nvSpPr>
            <p:cNvPr id="787" name="Text Box 17"/>
            <p:cNvSpPr txBox="1">
              <a:spLocks noChangeArrowheads="1"/>
            </p:cNvSpPr>
            <p:nvPr/>
          </p:nvSpPr>
          <p:spPr bwMode="auto">
            <a:xfrm>
              <a:off x="6334028" y="1954213"/>
              <a:ext cx="338150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US" sz="5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COP Vegas</a:t>
              </a:r>
            </a:p>
          </p:txBody>
        </p:sp>
        <p:sp>
          <p:nvSpPr>
            <p:cNvPr id="788" name="Text Box 17"/>
            <p:cNvSpPr txBox="1">
              <a:spLocks noChangeArrowheads="1"/>
            </p:cNvSpPr>
            <p:nvPr/>
          </p:nvSpPr>
          <p:spPr bwMode="auto">
            <a:xfrm>
              <a:off x="5748220" y="1479550"/>
              <a:ext cx="300047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US" sz="5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FOB Reno</a:t>
              </a:r>
            </a:p>
          </p:txBody>
        </p:sp>
        <p:sp>
          <p:nvSpPr>
            <p:cNvPr id="789" name="TextBox 788"/>
            <p:cNvSpPr txBox="1"/>
            <p:nvPr/>
          </p:nvSpPr>
          <p:spPr bwMode="auto">
            <a:xfrm>
              <a:off x="1017306" y="2511425"/>
              <a:ext cx="187331" cy="93663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US" sz="600" i="1" dirty="0">
                  <a:solidFill>
                    <a:prstClr val="black"/>
                  </a:solidFill>
                  <a:latin typeface="Cambria" pitchFamily="18" charset="0"/>
                </a:rPr>
                <a:t>Bolan</a:t>
              </a:r>
            </a:p>
          </p:txBody>
        </p:sp>
        <p:sp>
          <p:nvSpPr>
            <p:cNvPr id="790" name="TextBox 789"/>
            <p:cNvSpPr txBox="1"/>
            <p:nvPr/>
          </p:nvSpPr>
          <p:spPr bwMode="auto">
            <a:xfrm>
              <a:off x="3679636" y="5387975"/>
              <a:ext cx="944596" cy="92075"/>
            </a:xfrm>
            <a:prstGeom prst="rect">
              <a:avLst/>
            </a:prstGeom>
            <a:noFill/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US" sz="600" i="1" dirty="0">
                  <a:solidFill>
                    <a:prstClr val="black"/>
                  </a:solidFill>
                  <a:latin typeface="Cambria" pitchFamily="18" charset="0"/>
                </a:rPr>
                <a:t>Chah-e Langford</a:t>
              </a:r>
            </a:p>
          </p:txBody>
        </p:sp>
        <p:pic>
          <p:nvPicPr>
            <p:cNvPr id="68638" name="Picture 103" descr="town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66002" y="3829050"/>
              <a:ext cx="74616" cy="55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639" name="Picture 113" descr="town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55838" y="1287463"/>
              <a:ext cx="74616" cy="55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3" name="TextBox 792"/>
            <p:cNvSpPr txBox="1"/>
            <p:nvPr/>
          </p:nvSpPr>
          <p:spPr bwMode="auto">
            <a:xfrm>
              <a:off x="1885698" y="2525713"/>
              <a:ext cx="669948" cy="1841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600" i="1" dirty="0">
                  <a:solidFill>
                    <a:prstClr val="black"/>
                  </a:solidFill>
                  <a:latin typeface="Cambria" pitchFamily="18" charset="0"/>
                </a:rPr>
                <a:t>Jahel dar Lab-e</a:t>
              </a:r>
              <a:endParaRPr lang="en-US" sz="600" dirty="0">
                <a:solidFill>
                  <a:prstClr val="black"/>
                </a:solidFill>
                <a:latin typeface="Cambria" pitchFamily="18" charset="0"/>
              </a:endParaRPr>
            </a:p>
          </p:txBody>
        </p:sp>
        <p:sp>
          <p:nvSpPr>
            <p:cNvPr id="794" name="TextBox 793"/>
            <p:cNvSpPr txBox="1"/>
            <p:nvPr/>
          </p:nvSpPr>
          <p:spPr bwMode="auto">
            <a:xfrm>
              <a:off x="3547869" y="3462338"/>
              <a:ext cx="412764" cy="92075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600" i="1" dirty="0">
                  <a:solidFill>
                    <a:prstClr val="black"/>
                  </a:solidFill>
                  <a:latin typeface="Cambria" pitchFamily="18" charset="0"/>
                </a:rPr>
                <a:t>Ertebat Shar</a:t>
              </a:r>
              <a:endParaRPr lang="en-US" sz="600" dirty="0">
                <a:solidFill>
                  <a:prstClr val="black"/>
                </a:solidFill>
                <a:latin typeface="Cambria" pitchFamily="18" charset="0"/>
              </a:endParaRPr>
            </a:p>
          </p:txBody>
        </p:sp>
        <p:sp>
          <p:nvSpPr>
            <p:cNvPr id="795" name="TextBox 87"/>
            <p:cNvSpPr txBox="1"/>
            <p:nvPr/>
          </p:nvSpPr>
          <p:spPr bwMode="auto">
            <a:xfrm>
              <a:off x="5000481" y="3684588"/>
              <a:ext cx="446103" cy="92075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600" i="1" dirty="0">
                  <a:solidFill>
                    <a:prstClr val="black"/>
                  </a:solidFill>
                  <a:latin typeface="Cambria" pitchFamily="18" charset="0"/>
                </a:rPr>
                <a:t>Shar e-Tiefort</a:t>
              </a:r>
            </a:p>
          </p:txBody>
        </p:sp>
        <p:sp>
          <p:nvSpPr>
            <p:cNvPr id="797" name="TextBox 796"/>
            <p:cNvSpPr txBox="1"/>
            <p:nvPr/>
          </p:nvSpPr>
          <p:spPr bwMode="auto">
            <a:xfrm>
              <a:off x="5027470" y="1176338"/>
              <a:ext cx="496904" cy="1841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600" i="1" dirty="0">
                  <a:solidFill>
                    <a:prstClr val="black"/>
                  </a:solidFill>
                  <a:latin typeface="Cambria" pitchFamily="18" charset="0"/>
                </a:rPr>
                <a:t>Garm Saq</a:t>
              </a:r>
              <a:endParaRPr lang="en-US" sz="600" dirty="0">
                <a:solidFill>
                  <a:prstClr val="black"/>
                </a:solidFill>
                <a:latin typeface="Cambria" pitchFamily="18" charset="0"/>
              </a:endParaRPr>
            </a:p>
          </p:txBody>
        </p:sp>
        <p:sp>
          <p:nvSpPr>
            <p:cNvPr id="800" name="TextBox 799"/>
            <p:cNvSpPr txBox="1"/>
            <p:nvPr/>
          </p:nvSpPr>
          <p:spPr bwMode="auto">
            <a:xfrm>
              <a:off x="5592640" y="1092200"/>
              <a:ext cx="949358" cy="184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600" i="1" dirty="0">
                  <a:solidFill>
                    <a:prstClr val="black"/>
                  </a:solidFill>
                  <a:latin typeface="Cambria" pitchFamily="18" charset="0"/>
                </a:rPr>
                <a:t>Cheshma Gar</a:t>
              </a:r>
            </a:p>
          </p:txBody>
        </p:sp>
        <p:sp>
          <p:nvSpPr>
            <p:cNvPr id="801" name="TextBox 800"/>
            <p:cNvSpPr txBox="1"/>
            <p:nvPr/>
          </p:nvSpPr>
          <p:spPr bwMode="auto">
            <a:xfrm>
              <a:off x="3859030" y="1252538"/>
              <a:ext cx="420702" cy="92075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600" i="1" dirty="0">
                  <a:solidFill>
                    <a:prstClr val="black"/>
                  </a:solidFill>
                  <a:latin typeface="Cambria" pitchFamily="18" charset="0"/>
                </a:rPr>
                <a:t>Aalaqa Ghiar</a:t>
              </a:r>
              <a:endParaRPr lang="en-US" sz="600" dirty="0">
                <a:solidFill>
                  <a:prstClr val="black"/>
                </a:solidFill>
                <a:latin typeface="Cambria" pitchFamily="18" charset="0"/>
              </a:endParaRPr>
            </a:p>
          </p:txBody>
        </p:sp>
        <p:sp>
          <p:nvSpPr>
            <p:cNvPr id="802" name="TextBox 801"/>
            <p:cNvSpPr txBox="1"/>
            <p:nvPr/>
          </p:nvSpPr>
          <p:spPr bwMode="auto">
            <a:xfrm>
              <a:off x="2860457" y="1504950"/>
              <a:ext cx="384188" cy="9366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600" i="1" dirty="0">
                  <a:solidFill>
                    <a:prstClr val="black"/>
                  </a:solidFill>
                  <a:latin typeface="Cambria" pitchFamily="18" charset="0"/>
                </a:rPr>
                <a:t>Maynj Wola</a:t>
              </a:r>
            </a:p>
          </p:txBody>
        </p:sp>
        <p:grpSp>
          <p:nvGrpSpPr>
            <p:cNvPr id="19" name="Group 305"/>
            <p:cNvGrpSpPr>
              <a:grpSpLocks/>
            </p:cNvGrpSpPr>
            <p:nvPr userDrawn="1"/>
          </p:nvGrpSpPr>
          <p:grpSpPr bwMode="auto">
            <a:xfrm>
              <a:off x="4724119" y="3665171"/>
              <a:ext cx="49552" cy="54864"/>
              <a:chOff x="4724119" y="3665171"/>
              <a:chExt cx="49552" cy="54864"/>
            </a:xfrm>
          </p:grpSpPr>
          <p:grpSp>
            <p:nvGrpSpPr>
              <p:cNvPr id="20" name="Group 303"/>
              <p:cNvGrpSpPr>
                <a:grpSpLocks/>
              </p:cNvGrpSpPr>
              <p:nvPr/>
            </p:nvGrpSpPr>
            <p:grpSpPr bwMode="auto">
              <a:xfrm>
                <a:off x="4724119" y="3665171"/>
                <a:ext cx="49552" cy="54864"/>
                <a:chOff x="4724119" y="3665171"/>
                <a:chExt cx="49552" cy="54864"/>
              </a:xfrm>
            </p:grpSpPr>
            <p:sp>
              <p:nvSpPr>
                <p:cNvPr id="1649" name="Rectangle 420"/>
                <p:cNvSpPr>
                  <a:spLocks noChangeArrowheads="1"/>
                </p:cNvSpPr>
                <p:nvPr/>
              </p:nvSpPr>
              <p:spPr bwMode="auto">
                <a:xfrm>
                  <a:off x="4744886" y="3665538"/>
                  <a:ext cx="12701" cy="9525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4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50" name="Rectangle 421"/>
                <p:cNvSpPr>
                  <a:spLocks noChangeArrowheads="1"/>
                </p:cNvSpPr>
                <p:nvPr/>
              </p:nvSpPr>
              <p:spPr bwMode="auto">
                <a:xfrm>
                  <a:off x="4724247" y="3675063"/>
                  <a:ext cx="49215" cy="44450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4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21" name="Group 304"/>
              <p:cNvGrpSpPr>
                <a:grpSpLocks/>
              </p:cNvGrpSpPr>
              <p:nvPr/>
            </p:nvGrpSpPr>
            <p:grpSpPr bwMode="auto">
              <a:xfrm>
                <a:off x="4736327" y="3686921"/>
                <a:ext cx="25135" cy="18811"/>
                <a:chOff x="4736327" y="3686921"/>
                <a:chExt cx="25135" cy="18811"/>
              </a:xfrm>
            </p:grpSpPr>
            <p:sp>
              <p:nvSpPr>
                <p:cNvPr id="1647" name="Line 537"/>
                <p:cNvSpPr>
                  <a:spLocks noChangeShapeType="1"/>
                </p:cNvSpPr>
                <p:nvPr/>
              </p:nvSpPr>
              <p:spPr bwMode="auto">
                <a:xfrm flipV="1">
                  <a:off x="4736947" y="3686175"/>
                  <a:ext cx="23814" cy="19050"/>
                </a:xfrm>
                <a:prstGeom prst="line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4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48" name="Line 538"/>
                <p:cNvSpPr>
                  <a:spLocks noChangeShapeType="1"/>
                </p:cNvSpPr>
                <p:nvPr/>
              </p:nvSpPr>
              <p:spPr bwMode="auto">
                <a:xfrm flipH="1" flipV="1">
                  <a:off x="4736947" y="3686175"/>
                  <a:ext cx="23814" cy="19050"/>
                </a:xfrm>
                <a:prstGeom prst="line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4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804" name="TextBox 803"/>
            <p:cNvSpPr txBox="1"/>
            <p:nvPr/>
          </p:nvSpPr>
          <p:spPr bwMode="auto">
            <a:xfrm>
              <a:off x="6729329" y="2619375"/>
              <a:ext cx="552469" cy="1857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600" i="1" dirty="0">
                  <a:solidFill>
                    <a:prstClr val="black"/>
                  </a:solidFill>
                  <a:latin typeface="Cambria" pitchFamily="18" charset="0"/>
                </a:rPr>
                <a:t>Dara Tihan</a:t>
              </a:r>
            </a:p>
          </p:txBody>
        </p:sp>
        <p:sp>
          <p:nvSpPr>
            <p:cNvPr id="805" name="TextBox 804"/>
            <p:cNvSpPr txBox="1"/>
            <p:nvPr/>
          </p:nvSpPr>
          <p:spPr bwMode="auto">
            <a:xfrm>
              <a:off x="6808707" y="2921000"/>
              <a:ext cx="916019" cy="1841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600" i="1" dirty="0">
                  <a:solidFill>
                    <a:prstClr val="black"/>
                  </a:solidFill>
                  <a:latin typeface="Cambria" pitchFamily="18" charset="0"/>
                </a:rPr>
                <a:t>Sharq Darwaza Jame’a</a:t>
              </a:r>
            </a:p>
          </p:txBody>
        </p:sp>
        <p:sp>
          <p:nvSpPr>
            <p:cNvPr id="806" name="TextBox 805"/>
            <p:cNvSpPr txBox="1"/>
            <p:nvPr/>
          </p:nvSpPr>
          <p:spPr bwMode="auto">
            <a:xfrm>
              <a:off x="5373557" y="4927600"/>
              <a:ext cx="1455787" cy="92075"/>
            </a:xfrm>
            <a:prstGeom prst="rect">
              <a:avLst/>
            </a:prstGeom>
            <a:noFill/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US" sz="600" i="1" dirty="0">
                  <a:solidFill>
                    <a:prstClr val="black"/>
                  </a:solidFill>
                  <a:latin typeface="Cambria" pitchFamily="18" charset="0"/>
                </a:rPr>
                <a:t>  Soor Kotal Mazre’a</a:t>
              </a:r>
            </a:p>
          </p:txBody>
        </p:sp>
        <p:sp>
          <p:nvSpPr>
            <p:cNvPr id="807" name="TextBox 806"/>
            <p:cNvSpPr txBox="1"/>
            <p:nvPr/>
          </p:nvSpPr>
          <p:spPr bwMode="auto">
            <a:xfrm>
              <a:off x="1539611" y="2463800"/>
              <a:ext cx="361963" cy="184150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sz="600" i="1" dirty="0">
                  <a:solidFill>
                    <a:prstClr val="black"/>
                  </a:solidFill>
                  <a:latin typeface="Cambria" pitchFamily="18" charset="0"/>
                </a:rPr>
                <a:t>Enjar</a:t>
              </a:r>
            </a:p>
          </p:txBody>
        </p:sp>
        <p:sp>
          <p:nvSpPr>
            <p:cNvPr id="808" name="TextBox 807"/>
            <p:cNvSpPr txBox="1"/>
            <p:nvPr/>
          </p:nvSpPr>
          <p:spPr bwMode="auto">
            <a:xfrm rot="21480000">
              <a:off x="5030051" y="3278192"/>
              <a:ext cx="266108" cy="61555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400" dirty="0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itchFamily="34" charset="0"/>
                </a:rPr>
                <a:t>ASR Ia Drang</a:t>
              </a:r>
            </a:p>
          </p:txBody>
        </p:sp>
        <p:sp>
          <p:nvSpPr>
            <p:cNvPr id="809" name="TextBox 808"/>
            <p:cNvSpPr txBox="1"/>
            <p:nvPr/>
          </p:nvSpPr>
          <p:spPr bwMode="auto">
            <a:xfrm rot="19140000">
              <a:off x="4776609" y="2105450"/>
              <a:ext cx="275728" cy="61555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400" dirty="0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itchFamily="34" charset="0"/>
                </a:rPr>
                <a:t>MSR Bull Run</a:t>
              </a:r>
            </a:p>
          </p:txBody>
        </p:sp>
        <p:sp>
          <p:nvSpPr>
            <p:cNvPr id="810" name="TextBox 809"/>
            <p:cNvSpPr txBox="1"/>
            <p:nvPr/>
          </p:nvSpPr>
          <p:spPr bwMode="auto">
            <a:xfrm rot="19500000">
              <a:off x="4622367" y="5482059"/>
              <a:ext cx="327025" cy="61555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400" dirty="0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itchFamily="34" charset="0"/>
                </a:rPr>
                <a:t>ASR Long Island</a:t>
              </a:r>
            </a:p>
          </p:txBody>
        </p:sp>
        <p:sp>
          <p:nvSpPr>
            <p:cNvPr id="811" name="TextBox 810"/>
            <p:cNvSpPr txBox="1"/>
            <p:nvPr/>
          </p:nvSpPr>
          <p:spPr bwMode="auto">
            <a:xfrm rot="1920000">
              <a:off x="5891877" y="1657773"/>
              <a:ext cx="274124" cy="61555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400" dirty="0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itchFamily="34" charset="0"/>
                </a:rPr>
                <a:t>ASR San Juan</a:t>
              </a:r>
            </a:p>
          </p:txBody>
        </p:sp>
        <p:sp>
          <p:nvSpPr>
            <p:cNvPr id="812" name="TextBox 811"/>
            <p:cNvSpPr txBox="1"/>
            <p:nvPr/>
          </p:nvSpPr>
          <p:spPr bwMode="auto">
            <a:xfrm rot="18780000">
              <a:off x="2338130" y="5162973"/>
              <a:ext cx="275718" cy="61557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400" dirty="0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itchFamily="34" charset="0"/>
                </a:rPr>
                <a:t>MSR Bull Run</a:t>
              </a:r>
            </a:p>
          </p:txBody>
        </p:sp>
        <p:pic>
          <p:nvPicPr>
            <p:cNvPr id="68657" name="Picture 64" descr="town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16644" y="2995613"/>
              <a:ext cx="73028" cy="53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658" name="Picture 112" descr="town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97498" y="4876800"/>
              <a:ext cx="73028" cy="55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659" name="Picture 112" descr="town.png"/>
            <p:cNvPicPr preferRelativeResize="0"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60633" y="3506788"/>
              <a:ext cx="73028" cy="55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8" name="TextBox 817"/>
            <p:cNvSpPr txBox="1"/>
            <p:nvPr/>
          </p:nvSpPr>
          <p:spPr bwMode="auto">
            <a:xfrm rot="17520000">
              <a:off x="3211398" y="6005934"/>
              <a:ext cx="253275" cy="61557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400" dirty="0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itchFamily="34" charset="0"/>
                </a:rPr>
                <a:t>ASR Solerno</a:t>
              </a:r>
            </a:p>
          </p:txBody>
        </p:sp>
        <p:sp>
          <p:nvSpPr>
            <p:cNvPr id="819" name="TextBox 818"/>
            <p:cNvSpPr txBox="1"/>
            <p:nvPr/>
          </p:nvSpPr>
          <p:spPr bwMode="auto">
            <a:xfrm rot="20400000">
              <a:off x="7940623" y="3516194"/>
              <a:ext cx="259695" cy="61555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400" dirty="0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itchFamily="34" charset="0"/>
                </a:rPr>
                <a:t>ASR Khe San</a:t>
              </a:r>
            </a:p>
          </p:txBody>
        </p:sp>
        <p:sp>
          <p:nvSpPr>
            <p:cNvPr id="822" name="TextBox 821"/>
            <p:cNvSpPr txBox="1"/>
            <p:nvPr/>
          </p:nvSpPr>
          <p:spPr bwMode="auto">
            <a:xfrm rot="600000">
              <a:off x="8554127" y="3039856"/>
              <a:ext cx="266108" cy="61555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400" dirty="0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itchFamily="34" charset="0"/>
                </a:rPr>
                <a:t>ASR Ia Drang</a:t>
              </a:r>
            </a:p>
          </p:txBody>
        </p:sp>
        <p:pic>
          <p:nvPicPr>
            <p:cNvPr id="68663" name="Picture 52" descr="MCBL00499_0000[1]"/>
            <p:cNvPicPr>
              <a:picLocks noChangeAspect="1" noChangeArrowheads="1"/>
            </p:cNvPicPr>
            <p:nvPr/>
          </p:nvPicPr>
          <p:blipFill>
            <a:blip r:embed="rId5" cstate="print">
              <a:lum bright="-10000" contrast="10000"/>
            </a:blip>
            <a:srcRect l="46553"/>
            <a:stretch>
              <a:fillRect/>
            </a:stretch>
          </p:blipFill>
          <p:spPr bwMode="auto">
            <a:xfrm>
              <a:off x="3759013" y="3846513"/>
              <a:ext cx="65090" cy="73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664" name="Picture 112" descr="town.png"/>
            <p:cNvPicPr preferRelativeResize="0"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03018" y="2940050"/>
              <a:ext cx="73028" cy="55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665" name="Picture 112" descr="town.png"/>
            <p:cNvPicPr preferRelativeResize="0"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69727" y="1944688"/>
              <a:ext cx="73028" cy="55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666" name="Picture 112" descr="town.png"/>
            <p:cNvPicPr preferRelativeResize="0"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22228" y="2535238"/>
              <a:ext cx="73028" cy="55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" name="Group 308"/>
            <p:cNvGrpSpPr>
              <a:grpSpLocks/>
            </p:cNvGrpSpPr>
            <p:nvPr userDrawn="1"/>
          </p:nvGrpSpPr>
          <p:grpSpPr bwMode="auto">
            <a:xfrm>
              <a:off x="5662363" y="1493471"/>
              <a:ext cx="49552" cy="54864"/>
              <a:chOff x="5662363" y="1493471"/>
              <a:chExt cx="49552" cy="54864"/>
            </a:xfrm>
          </p:grpSpPr>
          <p:grpSp>
            <p:nvGrpSpPr>
              <p:cNvPr id="23" name="Group 306"/>
              <p:cNvGrpSpPr>
                <a:grpSpLocks/>
              </p:cNvGrpSpPr>
              <p:nvPr/>
            </p:nvGrpSpPr>
            <p:grpSpPr bwMode="auto">
              <a:xfrm>
                <a:off x="5662363" y="1493471"/>
                <a:ext cx="49552" cy="54864"/>
                <a:chOff x="5662363" y="1493471"/>
                <a:chExt cx="49552" cy="54864"/>
              </a:xfrm>
            </p:grpSpPr>
            <p:sp>
              <p:nvSpPr>
                <p:cNvPr id="1643" name="Rectangle 420"/>
                <p:cNvSpPr>
                  <a:spLocks noChangeArrowheads="1"/>
                </p:cNvSpPr>
                <p:nvPr/>
              </p:nvSpPr>
              <p:spPr bwMode="auto">
                <a:xfrm>
                  <a:off x="5683130" y="1493838"/>
                  <a:ext cx="12701" cy="9525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4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44" name="Rectangle 421"/>
                <p:cNvSpPr>
                  <a:spLocks noChangeArrowheads="1"/>
                </p:cNvSpPr>
                <p:nvPr/>
              </p:nvSpPr>
              <p:spPr bwMode="auto">
                <a:xfrm>
                  <a:off x="5662492" y="1503363"/>
                  <a:ext cx="49214" cy="44450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4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24" name="Group 307"/>
              <p:cNvGrpSpPr>
                <a:grpSpLocks/>
              </p:cNvGrpSpPr>
              <p:nvPr/>
            </p:nvGrpSpPr>
            <p:grpSpPr bwMode="auto">
              <a:xfrm>
                <a:off x="5674571" y="1515221"/>
                <a:ext cx="25135" cy="18811"/>
                <a:chOff x="5674571" y="1515221"/>
                <a:chExt cx="25135" cy="18811"/>
              </a:xfrm>
            </p:grpSpPr>
            <p:sp>
              <p:nvSpPr>
                <p:cNvPr id="1641" name="Line 537"/>
                <p:cNvSpPr>
                  <a:spLocks noChangeShapeType="1"/>
                </p:cNvSpPr>
                <p:nvPr/>
              </p:nvSpPr>
              <p:spPr bwMode="auto">
                <a:xfrm flipV="1">
                  <a:off x="5675192" y="1514475"/>
                  <a:ext cx="23813" cy="19050"/>
                </a:xfrm>
                <a:prstGeom prst="line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4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42" name="Line 538"/>
                <p:cNvSpPr>
                  <a:spLocks noChangeShapeType="1"/>
                </p:cNvSpPr>
                <p:nvPr/>
              </p:nvSpPr>
              <p:spPr bwMode="auto">
                <a:xfrm flipH="1" flipV="1">
                  <a:off x="5675192" y="1514475"/>
                  <a:ext cx="23813" cy="19050"/>
                </a:xfrm>
                <a:prstGeom prst="line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4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pic>
          <p:nvPicPr>
            <p:cNvPr id="68668" name="Picture 112" descr="town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38855" y="2690813"/>
              <a:ext cx="74615" cy="55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669" name="Picture 81" descr="hous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2700000">
              <a:off x="3140661" y="4806156"/>
              <a:ext cx="46037" cy="44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0" name="TextBox 829"/>
            <p:cNvSpPr txBox="1"/>
            <p:nvPr/>
          </p:nvSpPr>
          <p:spPr bwMode="auto">
            <a:xfrm rot="1430455">
              <a:off x="2051975" y="4563603"/>
              <a:ext cx="198779" cy="61555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400" dirty="0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itchFamily="34" charset="0"/>
                </a:rPr>
                <a:t>ASR Osan</a:t>
              </a:r>
            </a:p>
          </p:txBody>
        </p:sp>
        <p:pic>
          <p:nvPicPr>
            <p:cNvPr id="68671" name="Picture 83" descr="town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05228" y="3733800"/>
              <a:ext cx="73028" cy="53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2" name="Chord 831"/>
            <p:cNvSpPr>
              <a:spLocks noChangeAspect="1"/>
            </p:cNvSpPr>
            <p:nvPr/>
          </p:nvSpPr>
          <p:spPr bwMode="auto">
            <a:xfrm rot="5520000">
              <a:off x="2597718" y="3101180"/>
              <a:ext cx="39688" cy="41276"/>
            </a:xfrm>
            <a:prstGeom prst="chord">
              <a:avLst>
                <a:gd name="adj1" fmla="val 5419455"/>
                <a:gd name="adj2" fmla="val 16002192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33" name="Chord 832"/>
            <p:cNvSpPr>
              <a:spLocks noChangeAspect="1"/>
            </p:cNvSpPr>
            <p:nvPr/>
          </p:nvSpPr>
          <p:spPr bwMode="auto">
            <a:xfrm rot="5520000">
              <a:off x="1059377" y="3105943"/>
              <a:ext cx="39687" cy="41276"/>
            </a:xfrm>
            <a:prstGeom prst="chord">
              <a:avLst>
                <a:gd name="adj1" fmla="val 5419455"/>
                <a:gd name="adj2" fmla="val 16002192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36" name="Chord 835"/>
            <p:cNvSpPr>
              <a:spLocks noChangeAspect="1"/>
            </p:cNvSpPr>
            <p:nvPr/>
          </p:nvSpPr>
          <p:spPr bwMode="auto">
            <a:xfrm rot="5520000">
              <a:off x="4802832" y="3991768"/>
              <a:ext cx="39687" cy="41276"/>
            </a:xfrm>
            <a:prstGeom prst="chord">
              <a:avLst>
                <a:gd name="adj1" fmla="val 5419455"/>
                <a:gd name="adj2" fmla="val 16002192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68675" name="Picture 113" descr="town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63617" y="1527175"/>
              <a:ext cx="85728" cy="6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5" name="Group 311"/>
            <p:cNvGrpSpPr>
              <a:grpSpLocks/>
            </p:cNvGrpSpPr>
            <p:nvPr userDrawn="1"/>
          </p:nvGrpSpPr>
          <p:grpSpPr bwMode="auto">
            <a:xfrm>
              <a:off x="2895383" y="4800600"/>
              <a:ext cx="49552" cy="54864"/>
              <a:chOff x="2895383" y="4800600"/>
              <a:chExt cx="49552" cy="54864"/>
            </a:xfrm>
          </p:grpSpPr>
          <p:grpSp>
            <p:nvGrpSpPr>
              <p:cNvPr id="26" name="Group 309"/>
              <p:cNvGrpSpPr>
                <a:grpSpLocks/>
              </p:cNvGrpSpPr>
              <p:nvPr/>
            </p:nvGrpSpPr>
            <p:grpSpPr bwMode="auto">
              <a:xfrm>
                <a:off x="2895383" y="4800600"/>
                <a:ext cx="49552" cy="54864"/>
                <a:chOff x="2895383" y="4800600"/>
                <a:chExt cx="49552" cy="54864"/>
              </a:xfrm>
            </p:grpSpPr>
            <p:sp>
              <p:nvSpPr>
                <p:cNvPr id="1637" name="Rectangle 420"/>
                <p:cNvSpPr>
                  <a:spLocks noChangeArrowheads="1"/>
                </p:cNvSpPr>
                <p:nvPr/>
              </p:nvSpPr>
              <p:spPr bwMode="auto">
                <a:xfrm>
                  <a:off x="2916022" y="4800600"/>
                  <a:ext cx="12701" cy="9525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4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38" name="Rectangle 421"/>
                <p:cNvSpPr>
                  <a:spLocks noChangeArrowheads="1"/>
                </p:cNvSpPr>
                <p:nvPr/>
              </p:nvSpPr>
              <p:spPr bwMode="auto">
                <a:xfrm>
                  <a:off x="2895383" y="4810125"/>
                  <a:ext cx="49215" cy="4603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4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27" name="Group 310"/>
              <p:cNvGrpSpPr>
                <a:grpSpLocks/>
              </p:cNvGrpSpPr>
              <p:nvPr/>
            </p:nvGrpSpPr>
            <p:grpSpPr bwMode="auto">
              <a:xfrm>
                <a:off x="2907591" y="4822350"/>
                <a:ext cx="25135" cy="18811"/>
                <a:chOff x="2907591" y="4822350"/>
                <a:chExt cx="25135" cy="18811"/>
              </a:xfrm>
            </p:grpSpPr>
            <p:sp>
              <p:nvSpPr>
                <p:cNvPr id="1635" name="Line 537"/>
                <p:cNvSpPr>
                  <a:spLocks noChangeShapeType="1"/>
                </p:cNvSpPr>
                <p:nvPr/>
              </p:nvSpPr>
              <p:spPr bwMode="auto">
                <a:xfrm flipV="1">
                  <a:off x="2908083" y="4822825"/>
                  <a:ext cx="23814" cy="19050"/>
                </a:xfrm>
                <a:prstGeom prst="line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4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36" name="Line 538"/>
                <p:cNvSpPr>
                  <a:spLocks noChangeShapeType="1"/>
                </p:cNvSpPr>
                <p:nvPr/>
              </p:nvSpPr>
              <p:spPr bwMode="auto">
                <a:xfrm flipH="1" flipV="1">
                  <a:off x="2908083" y="4822825"/>
                  <a:ext cx="23814" cy="19050"/>
                </a:xfrm>
                <a:prstGeom prst="line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4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pic>
          <p:nvPicPr>
            <p:cNvPr id="68677" name="Picture 112" descr="town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57761" y="1219200"/>
              <a:ext cx="74616" cy="55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678" name="Picture 112" descr="town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81239" y="5410200"/>
              <a:ext cx="74616" cy="55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43" name="Chord 842"/>
            <p:cNvSpPr>
              <a:spLocks noChangeAspect="1"/>
            </p:cNvSpPr>
            <p:nvPr/>
          </p:nvSpPr>
          <p:spPr bwMode="auto">
            <a:xfrm rot="5520000">
              <a:off x="4024136" y="2200274"/>
              <a:ext cx="41275" cy="41276"/>
            </a:xfrm>
            <a:prstGeom prst="chord">
              <a:avLst>
                <a:gd name="adj1" fmla="val 5419455"/>
                <a:gd name="adj2" fmla="val 16002192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44" name="Chord 843"/>
            <p:cNvSpPr>
              <a:spLocks noChangeAspect="1"/>
            </p:cNvSpPr>
            <p:nvPr/>
          </p:nvSpPr>
          <p:spPr bwMode="auto">
            <a:xfrm rot="5520000">
              <a:off x="6553111" y="4686299"/>
              <a:ext cx="41275" cy="41276"/>
            </a:xfrm>
            <a:prstGeom prst="chord">
              <a:avLst>
                <a:gd name="adj1" fmla="val 5419455"/>
                <a:gd name="adj2" fmla="val 16002192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45" name="Chord 844"/>
            <p:cNvSpPr>
              <a:spLocks noChangeAspect="1"/>
            </p:cNvSpPr>
            <p:nvPr/>
          </p:nvSpPr>
          <p:spPr bwMode="auto">
            <a:xfrm rot="5520000">
              <a:off x="4114626" y="5333999"/>
              <a:ext cx="41275" cy="41276"/>
            </a:xfrm>
            <a:prstGeom prst="chord">
              <a:avLst>
                <a:gd name="adj1" fmla="val 5419455"/>
                <a:gd name="adj2" fmla="val 16002192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54" name="Chord 853"/>
            <p:cNvSpPr>
              <a:spLocks noChangeAspect="1"/>
            </p:cNvSpPr>
            <p:nvPr/>
          </p:nvSpPr>
          <p:spPr bwMode="auto">
            <a:xfrm rot="5520000">
              <a:off x="2450869" y="1552574"/>
              <a:ext cx="41275" cy="41276"/>
            </a:xfrm>
            <a:prstGeom prst="chord">
              <a:avLst>
                <a:gd name="adj1" fmla="val 5419455"/>
                <a:gd name="adj2" fmla="val 16002192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55" name="TextBox 854"/>
            <p:cNvSpPr txBox="1"/>
            <p:nvPr/>
          </p:nvSpPr>
          <p:spPr bwMode="auto">
            <a:xfrm>
              <a:off x="1234801" y="1863725"/>
              <a:ext cx="266709" cy="92075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US" sz="600" i="1" dirty="0">
                  <a:solidFill>
                    <a:prstClr val="black"/>
                  </a:solidFill>
                  <a:latin typeface="Cambria" pitchFamily="18" charset="0"/>
                </a:rPr>
                <a:t>Parsang</a:t>
              </a:r>
              <a:endParaRPr lang="en-US" sz="600" dirty="0">
                <a:solidFill>
                  <a:prstClr val="black"/>
                </a:solidFill>
                <a:latin typeface="Cambria" pitchFamily="18" charset="0"/>
              </a:endParaRPr>
            </a:p>
          </p:txBody>
        </p:sp>
        <p:grpSp>
          <p:nvGrpSpPr>
            <p:cNvPr id="28" name="Group 314"/>
            <p:cNvGrpSpPr>
              <a:grpSpLocks/>
            </p:cNvGrpSpPr>
            <p:nvPr userDrawn="1"/>
          </p:nvGrpSpPr>
          <p:grpSpPr bwMode="auto">
            <a:xfrm>
              <a:off x="3159135" y="5327808"/>
              <a:ext cx="49552" cy="54864"/>
              <a:chOff x="3159135" y="5327808"/>
              <a:chExt cx="49552" cy="54864"/>
            </a:xfrm>
          </p:grpSpPr>
          <p:grpSp>
            <p:nvGrpSpPr>
              <p:cNvPr id="29" name="Group 312"/>
              <p:cNvGrpSpPr>
                <a:grpSpLocks/>
              </p:cNvGrpSpPr>
              <p:nvPr/>
            </p:nvGrpSpPr>
            <p:grpSpPr bwMode="auto">
              <a:xfrm>
                <a:off x="3159135" y="5327808"/>
                <a:ext cx="49552" cy="54864"/>
                <a:chOff x="3159135" y="5327808"/>
                <a:chExt cx="49552" cy="54864"/>
              </a:xfrm>
            </p:grpSpPr>
            <p:sp>
              <p:nvSpPr>
                <p:cNvPr id="1631" name="Rectangle 420"/>
                <p:cNvSpPr>
                  <a:spLocks noChangeArrowheads="1"/>
                </p:cNvSpPr>
                <p:nvPr/>
              </p:nvSpPr>
              <p:spPr bwMode="auto">
                <a:xfrm>
                  <a:off x="3179557" y="5327650"/>
                  <a:ext cx="12701" cy="9525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4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32" name="Rectangle 421"/>
                <p:cNvSpPr>
                  <a:spLocks noChangeArrowheads="1"/>
                </p:cNvSpPr>
                <p:nvPr/>
              </p:nvSpPr>
              <p:spPr bwMode="auto">
                <a:xfrm>
                  <a:off x="3158918" y="5337175"/>
                  <a:ext cx="49215" cy="4603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4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0" name="Group 313"/>
              <p:cNvGrpSpPr>
                <a:grpSpLocks/>
              </p:cNvGrpSpPr>
              <p:nvPr/>
            </p:nvGrpSpPr>
            <p:grpSpPr bwMode="auto">
              <a:xfrm>
                <a:off x="3171343" y="5349558"/>
                <a:ext cx="25135" cy="18811"/>
                <a:chOff x="3171343" y="5349558"/>
                <a:chExt cx="25135" cy="18811"/>
              </a:xfrm>
            </p:grpSpPr>
            <p:sp>
              <p:nvSpPr>
                <p:cNvPr id="1629" name="Line 537"/>
                <p:cNvSpPr>
                  <a:spLocks noChangeShapeType="1"/>
                </p:cNvSpPr>
                <p:nvPr/>
              </p:nvSpPr>
              <p:spPr bwMode="auto">
                <a:xfrm flipV="1">
                  <a:off x="3171618" y="5349875"/>
                  <a:ext cx="23814" cy="19050"/>
                </a:xfrm>
                <a:prstGeom prst="line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4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30" name="Line 538"/>
                <p:cNvSpPr>
                  <a:spLocks noChangeShapeType="1"/>
                </p:cNvSpPr>
                <p:nvPr/>
              </p:nvSpPr>
              <p:spPr bwMode="auto">
                <a:xfrm flipH="1" flipV="1">
                  <a:off x="3171618" y="5349875"/>
                  <a:ext cx="23814" cy="19050"/>
                </a:xfrm>
                <a:prstGeom prst="line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4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857" name="Freeform 856"/>
            <p:cNvSpPr/>
            <p:nvPr/>
          </p:nvSpPr>
          <p:spPr bwMode="auto">
            <a:xfrm>
              <a:off x="2354028" y="2362200"/>
              <a:ext cx="1836801" cy="1476375"/>
            </a:xfrm>
            <a:custGeom>
              <a:avLst/>
              <a:gdLst>
                <a:gd name="connsiteX0" fmla="*/ 1752600 w 1752600"/>
                <a:gd name="connsiteY0" fmla="*/ 0 h 1507195"/>
                <a:gd name="connsiteX1" fmla="*/ 1752600 w 1752600"/>
                <a:gd name="connsiteY1" fmla="*/ 0 h 1507195"/>
                <a:gd name="connsiteX2" fmla="*/ 1724025 w 1752600"/>
                <a:gd name="connsiteY2" fmla="*/ 76200 h 1507195"/>
                <a:gd name="connsiteX3" fmla="*/ 1714500 w 1752600"/>
                <a:gd name="connsiteY3" fmla="*/ 104775 h 1507195"/>
                <a:gd name="connsiteX4" fmla="*/ 1657350 w 1752600"/>
                <a:gd name="connsiteY4" fmla="*/ 95250 h 1507195"/>
                <a:gd name="connsiteX5" fmla="*/ 1609725 w 1752600"/>
                <a:gd name="connsiteY5" fmla="*/ 104775 h 1507195"/>
                <a:gd name="connsiteX6" fmla="*/ 1628775 w 1752600"/>
                <a:gd name="connsiteY6" fmla="*/ 228600 h 1507195"/>
                <a:gd name="connsiteX7" fmla="*/ 1600200 w 1752600"/>
                <a:gd name="connsiteY7" fmla="*/ 323850 h 1507195"/>
                <a:gd name="connsiteX8" fmla="*/ 1590675 w 1752600"/>
                <a:gd name="connsiteY8" fmla="*/ 352425 h 1507195"/>
                <a:gd name="connsiteX9" fmla="*/ 1562100 w 1752600"/>
                <a:gd name="connsiteY9" fmla="*/ 371475 h 1507195"/>
                <a:gd name="connsiteX10" fmla="*/ 1533525 w 1752600"/>
                <a:gd name="connsiteY10" fmla="*/ 428625 h 1507195"/>
                <a:gd name="connsiteX11" fmla="*/ 1524000 w 1752600"/>
                <a:gd name="connsiteY11" fmla="*/ 457200 h 1507195"/>
                <a:gd name="connsiteX12" fmla="*/ 1466850 w 1752600"/>
                <a:gd name="connsiteY12" fmla="*/ 476250 h 1507195"/>
                <a:gd name="connsiteX13" fmla="*/ 1409700 w 1752600"/>
                <a:gd name="connsiteY13" fmla="*/ 504825 h 1507195"/>
                <a:gd name="connsiteX14" fmla="*/ 1247775 w 1752600"/>
                <a:gd name="connsiteY14" fmla="*/ 504825 h 1507195"/>
                <a:gd name="connsiteX15" fmla="*/ 1238250 w 1752600"/>
                <a:gd name="connsiteY15" fmla="*/ 533400 h 1507195"/>
                <a:gd name="connsiteX16" fmla="*/ 1200150 w 1752600"/>
                <a:gd name="connsiteY16" fmla="*/ 590550 h 1507195"/>
                <a:gd name="connsiteX17" fmla="*/ 1152525 w 1752600"/>
                <a:gd name="connsiteY17" fmla="*/ 647700 h 1507195"/>
                <a:gd name="connsiteX18" fmla="*/ 1095375 w 1752600"/>
                <a:gd name="connsiteY18" fmla="*/ 619125 h 1507195"/>
                <a:gd name="connsiteX19" fmla="*/ 1057275 w 1752600"/>
                <a:gd name="connsiteY19" fmla="*/ 571500 h 1507195"/>
                <a:gd name="connsiteX20" fmla="*/ 981075 w 1752600"/>
                <a:gd name="connsiteY20" fmla="*/ 600075 h 1507195"/>
                <a:gd name="connsiteX21" fmla="*/ 914400 w 1752600"/>
                <a:gd name="connsiteY21" fmla="*/ 676275 h 1507195"/>
                <a:gd name="connsiteX22" fmla="*/ 866775 w 1752600"/>
                <a:gd name="connsiteY22" fmla="*/ 685800 h 1507195"/>
                <a:gd name="connsiteX23" fmla="*/ 828675 w 1752600"/>
                <a:gd name="connsiteY23" fmla="*/ 771525 h 1507195"/>
                <a:gd name="connsiteX24" fmla="*/ 819150 w 1752600"/>
                <a:gd name="connsiteY24" fmla="*/ 800100 h 1507195"/>
                <a:gd name="connsiteX25" fmla="*/ 809625 w 1752600"/>
                <a:gd name="connsiteY25" fmla="*/ 828675 h 1507195"/>
                <a:gd name="connsiteX26" fmla="*/ 800100 w 1752600"/>
                <a:gd name="connsiteY26" fmla="*/ 866775 h 1507195"/>
                <a:gd name="connsiteX27" fmla="*/ 771525 w 1752600"/>
                <a:gd name="connsiteY27" fmla="*/ 885825 h 1507195"/>
                <a:gd name="connsiteX28" fmla="*/ 723900 w 1752600"/>
                <a:gd name="connsiteY28" fmla="*/ 876300 h 1507195"/>
                <a:gd name="connsiteX29" fmla="*/ 590550 w 1752600"/>
                <a:gd name="connsiteY29" fmla="*/ 857250 h 1507195"/>
                <a:gd name="connsiteX30" fmla="*/ 504825 w 1752600"/>
                <a:gd name="connsiteY30" fmla="*/ 847725 h 1507195"/>
                <a:gd name="connsiteX31" fmla="*/ 476250 w 1752600"/>
                <a:gd name="connsiteY31" fmla="*/ 866775 h 1507195"/>
                <a:gd name="connsiteX32" fmla="*/ 419100 w 1752600"/>
                <a:gd name="connsiteY32" fmla="*/ 885825 h 1507195"/>
                <a:gd name="connsiteX33" fmla="*/ 371475 w 1752600"/>
                <a:gd name="connsiteY33" fmla="*/ 876300 h 1507195"/>
                <a:gd name="connsiteX34" fmla="*/ 342900 w 1752600"/>
                <a:gd name="connsiteY34" fmla="*/ 866775 h 1507195"/>
                <a:gd name="connsiteX35" fmla="*/ 285750 w 1752600"/>
                <a:gd name="connsiteY35" fmla="*/ 885825 h 1507195"/>
                <a:gd name="connsiteX36" fmla="*/ 266700 w 1752600"/>
                <a:gd name="connsiteY36" fmla="*/ 914400 h 1507195"/>
                <a:gd name="connsiteX37" fmla="*/ 238125 w 1752600"/>
                <a:gd name="connsiteY37" fmla="*/ 971550 h 1507195"/>
                <a:gd name="connsiteX38" fmla="*/ 190500 w 1752600"/>
                <a:gd name="connsiteY38" fmla="*/ 1028700 h 1507195"/>
                <a:gd name="connsiteX39" fmla="*/ 152400 w 1752600"/>
                <a:gd name="connsiteY39" fmla="*/ 1085850 h 1507195"/>
                <a:gd name="connsiteX40" fmla="*/ 142875 w 1752600"/>
                <a:gd name="connsiteY40" fmla="*/ 1162050 h 1507195"/>
                <a:gd name="connsiteX41" fmla="*/ 95250 w 1752600"/>
                <a:gd name="connsiteY41" fmla="*/ 1247775 h 1507195"/>
                <a:gd name="connsiteX42" fmla="*/ 66675 w 1752600"/>
                <a:gd name="connsiteY42" fmla="*/ 1266825 h 1507195"/>
                <a:gd name="connsiteX43" fmla="*/ 38100 w 1752600"/>
                <a:gd name="connsiteY43" fmla="*/ 1276350 h 1507195"/>
                <a:gd name="connsiteX44" fmla="*/ 19050 w 1752600"/>
                <a:gd name="connsiteY44" fmla="*/ 1333500 h 1507195"/>
                <a:gd name="connsiteX45" fmla="*/ 9525 w 1752600"/>
                <a:gd name="connsiteY45" fmla="*/ 1362075 h 1507195"/>
                <a:gd name="connsiteX46" fmla="*/ 28575 w 1752600"/>
                <a:gd name="connsiteY46" fmla="*/ 1419225 h 1507195"/>
                <a:gd name="connsiteX47" fmla="*/ 38100 w 1752600"/>
                <a:gd name="connsiteY47" fmla="*/ 1447800 h 1507195"/>
                <a:gd name="connsiteX48" fmla="*/ 9525 w 1752600"/>
                <a:gd name="connsiteY48" fmla="*/ 1504950 h 1507195"/>
                <a:gd name="connsiteX49" fmla="*/ 0 w 1752600"/>
                <a:gd name="connsiteY49" fmla="*/ 1504950 h 1507195"/>
                <a:gd name="connsiteX50" fmla="*/ 9525 w 1752600"/>
                <a:gd name="connsiteY50" fmla="*/ 1495425 h 1507195"/>
                <a:gd name="connsiteX0" fmla="*/ 1752600 w 2038350"/>
                <a:gd name="connsiteY0" fmla="*/ 685089 h 2192284"/>
                <a:gd name="connsiteX1" fmla="*/ 2038350 w 2038350"/>
                <a:gd name="connsiteY1" fmla="*/ 0 h 2192284"/>
                <a:gd name="connsiteX2" fmla="*/ 1724025 w 2038350"/>
                <a:gd name="connsiteY2" fmla="*/ 761289 h 2192284"/>
                <a:gd name="connsiteX3" fmla="*/ 1714500 w 2038350"/>
                <a:gd name="connsiteY3" fmla="*/ 789864 h 2192284"/>
                <a:gd name="connsiteX4" fmla="*/ 1657350 w 2038350"/>
                <a:gd name="connsiteY4" fmla="*/ 780339 h 2192284"/>
                <a:gd name="connsiteX5" fmla="*/ 1609725 w 2038350"/>
                <a:gd name="connsiteY5" fmla="*/ 789864 h 2192284"/>
                <a:gd name="connsiteX6" fmla="*/ 1628775 w 2038350"/>
                <a:gd name="connsiteY6" fmla="*/ 913689 h 2192284"/>
                <a:gd name="connsiteX7" fmla="*/ 1600200 w 2038350"/>
                <a:gd name="connsiteY7" fmla="*/ 1008939 h 2192284"/>
                <a:gd name="connsiteX8" fmla="*/ 1590675 w 2038350"/>
                <a:gd name="connsiteY8" fmla="*/ 1037514 h 2192284"/>
                <a:gd name="connsiteX9" fmla="*/ 1562100 w 2038350"/>
                <a:gd name="connsiteY9" fmla="*/ 1056564 h 2192284"/>
                <a:gd name="connsiteX10" fmla="*/ 1533525 w 2038350"/>
                <a:gd name="connsiteY10" fmla="*/ 1113714 h 2192284"/>
                <a:gd name="connsiteX11" fmla="*/ 1524000 w 2038350"/>
                <a:gd name="connsiteY11" fmla="*/ 1142289 h 2192284"/>
                <a:gd name="connsiteX12" fmla="*/ 1466850 w 2038350"/>
                <a:gd name="connsiteY12" fmla="*/ 1161339 h 2192284"/>
                <a:gd name="connsiteX13" fmla="*/ 1409700 w 2038350"/>
                <a:gd name="connsiteY13" fmla="*/ 1189914 h 2192284"/>
                <a:gd name="connsiteX14" fmla="*/ 1247775 w 2038350"/>
                <a:gd name="connsiteY14" fmla="*/ 1189914 h 2192284"/>
                <a:gd name="connsiteX15" fmla="*/ 1238250 w 2038350"/>
                <a:gd name="connsiteY15" fmla="*/ 1218489 h 2192284"/>
                <a:gd name="connsiteX16" fmla="*/ 1200150 w 2038350"/>
                <a:gd name="connsiteY16" fmla="*/ 1275639 h 2192284"/>
                <a:gd name="connsiteX17" fmla="*/ 1152525 w 2038350"/>
                <a:gd name="connsiteY17" fmla="*/ 1332789 h 2192284"/>
                <a:gd name="connsiteX18" fmla="*/ 1095375 w 2038350"/>
                <a:gd name="connsiteY18" fmla="*/ 1304214 h 2192284"/>
                <a:gd name="connsiteX19" fmla="*/ 1057275 w 2038350"/>
                <a:gd name="connsiteY19" fmla="*/ 1256589 h 2192284"/>
                <a:gd name="connsiteX20" fmla="*/ 981075 w 2038350"/>
                <a:gd name="connsiteY20" fmla="*/ 1285164 h 2192284"/>
                <a:gd name="connsiteX21" fmla="*/ 914400 w 2038350"/>
                <a:gd name="connsiteY21" fmla="*/ 1361364 h 2192284"/>
                <a:gd name="connsiteX22" fmla="*/ 866775 w 2038350"/>
                <a:gd name="connsiteY22" fmla="*/ 1370889 h 2192284"/>
                <a:gd name="connsiteX23" fmla="*/ 828675 w 2038350"/>
                <a:gd name="connsiteY23" fmla="*/ 1456614 h 2192284"/>
                <a:gd name="connsiteX24" fmla="*/ 819150 w 2038350"/>
                <a:gd name="connsiteY24" fmla="*/ 1485189 h 2192284"/>
                <a:gd name="connsiteX25" fmla="*/ 809625 w 2038350"/>
                <a:gd name="connsiteY25" fmla="*/ 1513764 h 2192284"/>
                <a:gd name="connsiteX26" fmla="*/ 800100 w 2038350"/>
                <a:gd name="connsiteY26" fmla="*/ 1551864 h 2192284"/>
                <a:gd name="connsiteX27" fmla="*/ 771525 w 2038350"/>
                <a:gd name="connsiteY27" fmla="*/ 1570914 h 2192284"/>
                <a:gd name="connsiteX28" fmla="*/ 723900 w 2038350"/>
                <a:gd name="connsiteY28" fmla="*/ 1561389 h 2192284"/>
                <a:gd name="connsiteX29" fmla="*/ 590550 w 2038350"/>
                <a:gd name="connsiteY29" fmla="*/ 1542339 h 2192284"/>
                <a:gd name="connsiteX30" fmla="*/ 504825 w 2038350"/>
                <a:gd name="connsiteY30" fmla="*/ 1532814 h 2192284"/>
                <a:gd name="connsiteX31" fmla="*/ 476250 w 2038350"/>
                <a:gd name="connsiteY31" fmla="*/ 1551864 h 2192284"/>
                <a:gd name="connsiteX32" fmla="*/ 419100 w 2038350"/>
                <a:gd name="connsiteY32" fmla="*/ 1570914 h 2192284"/>
                <a:gd name="connsiteX33" fmla="*/ 371475 w 2038350"/>
                <a:gd name="connsiteY33" fmla="*/ 1561389 h 2192284"/>
                <a:gd name="connsiteX34" fmla="*/ 342900 w 2038350"/>
                <a:gd name="connsiteY34" fmla="*/ 1551864 h 2192284"/>
                <a:gd name="connsiteX35" fmla="*/ 285750 w 2038350"/>
                <a:gd name="connsiteY35" fmla="*/ 1570914 h 2192284"/>
                <a:gd name="connsiteX36" fmla="*/ 266700 w 2038350"/>
                <a:gd name="connsiteY36" fmla="*/ 1599489 h 2192284"/>
                <a:gd name="connsiteX37" fmla="*/ 238125 w 2038350"/>
                <a:gd name="connsiteY37" fmla="*/ 1656639 h 2192284"/>
                <a:gd name="connsiteX38" fmla="*/ 190500 w 2038350"/>
                <a:gd name="connsiteY38" fmla="*/ 1713789 h 2192284"/>
                <a:gd name="connsiteX39" fmla="*/ 152400 w 2038350"/>
                <a:gd name="connsiteY39" fmla="*/ 1770939 h 2192284"/>
                <a:gd name="connsiteX40" fmla="*/ 142875 w 2038350"/>
                <a:gd name="connsiteY40" fmla="*/ 1847139 h 2192284"/>
                <a:gd name="connsiteX41" fmla="*/ 95250 w 2038350"/>
                <a:gd name="connsiteY41" fmla="*/ 1932864 h 2192284"/>
                <a:gd name="connsiteX42" fmla="*/ 66675 w 2038350"/>
                <a:gd name="connsiteY42" fmla="*/ 1951914 h 2192284"/>
                <a:gd name="connsiteX43" fmla="*/ 38100 w 2038350"/>
                <a:gd name="connsiteY43" fmla="*/ 1961439 h 2192284"/>
                <a:gd name="connsiteX44" fmla="*/ 19050 w 2038350"/>
                <a:gd name="connsiteY44" fmla="*/ 2018589 h 2192284"/>
                <a:gd name="connsiteX45" fmla="*/ 9525 w 2038350"/>
                <a:gd name="connsiteY45" fmla="*/ 2047164 h 2192284"/>
                <a:gd name="connsiteX46" fmla="*/ 28575 w 2038350"/>
                <a:gd name="connsiteY46" fmla="*/ 2104314 h 2192284"/>
                <a:gd name="connsiteX47" fmla="*/ 38100 w 2038350"/>
                <a:gd name="connsiteY47" fmla="*/ 2132889 h 2192284"/>
                <a:gd name="connsiteX48" fmla="*/ 9525 w 2038350"/>
                <a:gd name="connsiteY48" fmla="*/ 2190039 h 2192284"/>
                <a:gd name="connsiteX49" fmla="*/ 0 w 2038350"/>
                <a:gd name="connsiteY49" fmla="*/ 2190039 h 2192284"/>
                <a:gd name="connsiteX50" fmla="*/ 9525 w 2038350"/>
                <a:gd name="connsiteY50" fmla="*/ 2180514 h 2192284"/>
                <a:gd name="connsiteX0" fmla="*/ 1752600 w 2057360"/>
                <a:gd name="connsiteY0" fmla="*/ 718001 h 2225196"/>
                <a:gd name="connsiteX1" fmla="*/ 2038350 w 2057360"/>
                <a:gd name="connsiteY1" fmla="*/ 32912 h 2225196"/>
                <a:gd name="connsiteX2" fmla="*/ 1962150 w 2057360"/>
                <a:gd name="connsiteY2" fmla="*/ 580983 h 2225196"/>
                <a:gd name="connsiteX3" fmla="*/ 1724025 w 2057360"/>
                <a:gd name="connsiteY3" fmla="*/ 794201 h 2225196"/>
                <a:gd name="connsiteX4" fmla="*/ 1714500 w 2057360"/>
                <a:gd name="connsiteY4" fmla="*/ 822776 h 2225196"/>
                <a:gd name="connsiteX5" fmla="*/ 1657350 w 2057360"/>
                <a:gd name="connsiteY5" fmla="*/ 813251 h 2225196"/>
                <a:gd name="connsiteX6" fmla="*/ 1609725 w 2057360"/>
                <a:gd name="connsiteY6" fmla="*/ 822776 h 2225196"/>
                <a:gd name="connsiteX7" fmla="*/ 1628775 w 2057360"/>
                <a:gd name="connsiteY7" fmla="*/ 946601 h 2225196"/>
                <a:gd name="connsiteX8" fmla="*/ 1600200 w 2057360"/>
                <a:gd name="connsiteY8" fmla="*/ 1041851 h 2225196"/>
                <a:gd name="connsiteX9" fmla="*/ 1590675 w 2057360"/>
                <a:gd name="connsiteY9" fmla="*/ 1070426 h 2225196"/>
                <a:gd name="connsiteX10" fmla="*/ 1562100 w 2057360"/>
                <a:gd name="connsiteY10" fmla="*/ 1089476 h 2225196"/>
                <a:gd name="connsiteX11" fmla="*/ 1533525 w 2057360"/>
                <a:gd name="connsiteY11" fmla="*/ 1146626 h 2225196"/>
                <a:gd name="connsiteX12" fmla="*/ 1524000 w 2057360"/>
                <a:gd name="connsiteY12" fmla="*/ 1175201 h 2225196"/>
                <a:gd name="connsiteX13" fmla="*/ 1466850 w 2057360"/>
                <a:gd name="connsiteY13" fmla="*/ 1194251 h 2225196"/>
                <a:gd name="connsiteX14" fmla="*/ 1409700 w 2057360"/>
                <a:gd name="connsiteY14" fmla="*/ 1222826 h 2225196"/>
                <a:gd name="connsiteX15" fmla="*/ 1247775 w 2057360"/>
                <a:gd name="connsiteY15" fmla="*/ 1222826 h 2225196"/>
                <a:gd name="connsiteX16" fmla="*/ 1238250 w 2057360"/>
                <a:gd name="connsiteY16" fmla="*/ 1251401 h 2225196"/>
                <a:gd name="connsiteX17" fmla="*/ 1200150 w 2057360"/>
                <a:gd name="connsiteY17" fmla="*/ 1308551 h 2225196"/>
                <a:gd name="connsiteX18" fmla="*/ 1152525 w 2057360"/>
                <a:gd name="connsiteY18" fmla="*/ 1365701 h 2225196"/>
                <a:gd name="connsiteX19" fmla="*/ 1095375 w 2057360"/>
                <a:gd name="connsiteY19" fmla="*/ 1337126 h 2225196"/>
                <a:gd name="connsiteX20" fmla="*/ 1057275 w 2057360"/>
                <a:gd name="connsiteY20" fmla="*/ 1289501 h 2225196"/>
                <a:gd name="connsiteX21" fmla="*/ 981075 w 2057360"/>
                <a:gd name="connsiteY21" fmla="*/ 1318076 h 2225196"/>
                <a:gd name="connsiteX22" fmla="*/ 914400 w 2057360"/>
                <a:gd name="connsiteY22" fmla="*/ 1394276 h 2225196"/>
                <a:gd name="connsiteX23" fmla="*/ 866775 w 2057360"/>
                <a:gd name="connsiteY23" fmla="*/ 1403801 h 2225196"/>
                <a:gd name="connsiteX24" fmla="*/ 828675 w 2057360"/>
                <a:gd name="connsiteY24" fmla="*/ 1489526 h 2225196"/>
                <a:gd name="connsiteX25" fmla="*/ 819150 w 2057360"/>
                <a:gd name="connsiteY25" fmla="*/ 1518101 h 2225196"/>
                <a:gd name="connsiteX26" fmla="*/ 809625 w 2057360"/>
                <a:gd name="connsiteY26" fmla="*/ 1546676 h 2225196"/>
                <a:gd name="connsiteX27" fmla="*/ 800100 w 2057360"/>
                <a:gd name="connsiteY27" fmla="*/ 1584776 h 2225196"/>
                <a:gd name="connsiteX28" fmla="*/ 771525 w 2057360"/>
                <a:gd name="connsiteY28" fmla="*/ 1603826 h 2225196"/>
                <a:gd name="connsiteX29" fmla="*/ 723900 w 2057360"/>
                <a:gd name="connsiteY29" fmla="*/ 1594301 h 2225196"/>
                <a:gd name="connsiteX30" fmla="*/ 590550 w 2057360"/>
                <a:gd name="connsiteY30" fmla="*/ 1575251 h 2225196"/>
                <a:gd name="connsiteX31" fmla="*/ 504825 w 2057360"/>
                <a:gd name="connsiteY31" fmla="*/ 1565726 h 2225196"/>
                <a:gd name="connsiteX32" fmla="*/ 476250 w 2057360"/>
                <a:gd name="connsiteY32" fmla="*/ 1584776 h 2225196"/>
                <a:gd name="connsiteX33" fmla="*/ 419100 w 2057360"/>
                <a:gd name="connsiteY33" fmla="*/ 1603826 h 2225196"/>
                <a:gd name="connsiteX34" fmla="*/ 371475 w 2057360"/>
                <a:gd name="connsiteY34" fmla="*/ 1594301 h 2225196"/>
                <a:gd name="connsiteX35" fmla="*/ 342900 w 2057360"/>
                <a:gd name="connsiteY35" fmla="*/ 1584776 h 2225196"/>
                <a:gd name="connsiteX36" fmla="*/ 285750 w 2057360"/>
                <a:gd name="connsiteY36" fmla="*/ 1603826 h 2225196"/>
                <a:gd name="connsiteX37" fmla="*/ 266700 w 2057360"/>
                <a:gd name="connsiteY37" fmla="*/ 1632401 h 2225196"/>
                <a:gd name="connsiteX38" fmla="*/ 238125 w 2057360"/>
                <a:gd name="connsiteY38" fmla="*/ 1689551 h 2225196"/>
                <a:gd name="connsiteX39" fmla="*/ 190500 w 2057360"/>
                <a:gd name="connsiteY39" fmla="*/ 1746701 h 2225196"/>
                <a:gd name="connsiteX40" fmla="*/ 152400 w 2057360"/>
                <a:gd name="connsiteY40" fmla="*/ 1803851 h 2225196"/>
                <a:gd name="connsiteX41" fmla="*/ 142875 w 2057360"/>
                <a:gd name="connsiteY41" fmla="*/ 1880051 h 2225196"/>
                <a:gd name="connsiteX42" fmla="*/ 95250 w 2057360"/>
                <a:gd name="connsiteY42" fmla="*/ 1965776 h 2225196"/>
                <a:gd name="connsiteX43" fmla="*/ 66675 w 2057360"/>
                <a:gd name="connsiteY43" fmla="*/ 1984826 h 2225196"/>
                <a:gd name="connsiteX44" fmla="*/ 38100 w 2057360"/>
                <a:gd name="connsiteY44" fmla="*/ 1994351 h 2225196"/>
                <a:gd name="connsiteX45" fmla="*/ 19050 w 2057360"/>
                <a:gd name="connsiteY45" fmla="*/ 2051501 h 2225196"/>
                <a:gd name="connsiteX46" fmla="*/ 9525 w 2057360"/>
                <a:gd name="connsiteY46" fmla="*/ 2080076 h 2225196"/>
                <a:gd name="connsiteX47" fmla="*/ 28575 w 2057360"/>
                <a:gd name="connsiteY47" fmla="*/ 2137226 h 2225196"/>
                <a:gd name="connsiteX48" fmla="*/ 38100 w 2057360"/>
                <a:gd name="connsiteY48" fmla="*/ 2165801 h 2225196"/>
                <a:gd name="connsiteX49" fmla="*/ 9525 w 2057360"/>
                <a:gd name="connsiteY49" fmla="*/ 2222951 h 2225196"/>
                <a:gd name="connsiteX50" fmla="*/ 0 w 2057360"/>
                <a:gd name="connsiteY50" fmla="*/ 2222951 h 2225196"/>
                <a:gd name="connsiteX51" fmla="*/ 9525 w 2057360"/>
                <a:gd name="connsiteY51" fmla="*/ 2213426 h 2225196"/>
                <a:gd name="connsiteX0" fmla="*/ 1752600 w 2057360"/>
                <a:gd name="connsiteY0" fmla="*/ 718001 h 2225196"/>
                <a:gd name="connsiteX1" fmla="*/ 2038350 w 2057360"/>
                <a:gd name="connsiteY1" fmla="*/ 32912 h 2225196"/>
                <a:gd name="connsiteX2" fmla="*/ 1962150 w 2057360"/>
                <a:gd name="connsiteY2" fmla="*/ 580983 h 2225196"/>
                <a:gd name="connsiteX3" fmla="*/ 1724025 w 2057360"/>
                <a:gd name="connsiteY3" fmla="*/ 794201 h 2225196"/>
                <a:gd name="connsiteX4" fmla="*/ 1657350 w 2057360"/>
                <a:gd name="connsiteY4" fmla="*/ 813251 h 2225196"/>
                <a:gd name="connsiteX5" fmla="*/ 1609725 w 2057360"/>
                <a:gd name="connsiteY5" fmla="*/ 822776 h 2225196"/>
                <a:gd name="connsiteX6" fmla="*/ 1628775 w 2057360"/>
                <a:gd name="connsiteY6" fmla="*/ 946601 h 2225196"/>
                <a:gd name="connsiteX7" fmla="*/ 1600200 w 2057360"/>
                <a:gd name="connsiteY7" fmla="*/ 1041851 h 2225196"/>
                <a:gd name="connsiteX8" fmla="*/ 1590675 w 2057360"/>
                <a:gd name="connsiteY8" fmla="*/ 1070426 h 2225196"/>
                <a:gd name="connsiteX9" fmla="*/ 1562100 w 2057360"/>
                <a:gd name="connsiteY9" fmla="*/ 1089476 h 2225196"/>
                <a:gd name="connsiteX10" fmla="*/ 1533525 w 2057360"/>
                <a:gd name="connsiteY10" fmla="*/ 1146626 h 2225196"/>
                <a:gd name="connsiteX11" fmla="*/ 1524000 w 2057360"/>
                <a:gd name="connsiteY11" fmla="*/ 1175201 h 2225196"/>
                <a:gd name="connsiteX12" fmla="*/ 1466850 w 2057360"/>
                <a:gd name="connsiteY12" fmla="*/ 1194251 h 2225196"/>
                <a:gd name="connsiteX13" fmla="*/ 1409700 w 2057360"/>
                <a:gd name="connsiteY13" fmla="*/ 1222826 h 2225196"/>
                <a:gd name="connsiteX14" fmla="*/ 1247775 w 2057360"/>
                <a:gd name="connsiteY14" fmla="*/ 1222826 h 2225196"/>
                <a:gd name="connsiteX15" fmla="*/ 1238250 w 2057360"/>
                <a:gd name="connsiteY15" fmla="*/ 1251401 h 2225196"/>
                <a:gd name="connsiteX16" fmla="*/ 1200150 w 2057360"/>
                <a:gd name="connsiteY16" fmla="*/ 1308551 h 2225196"/>
                <a:gd name="connsiteX17" fmla="*/ 1152525 w 2057360"/>
                <a:gd name="connsiteY17" fmla="*/ 1365701 h 2225196"/>
                <a:gd name="connsiteX18" fmla="*/ 1095375 w 2057360"/>
                <a:gd name="connsiteY18" fmla="*/ 1337126 h 2225196"/>
                <a:gd name="connsiteX19" fmla="*/ 1057275 w 2057360"/>
                <a:gd name="connsiteY19" fmla="*/ 1289501 h 2225196"/>
                <a:gd name="connsiteX20" fmla="*/ 981075 w 2057360"/>
                <a:gd name="connsiteY20" fmla="*/ 1318076 h 2225196"/>
                <a:gd name="connsiteX21" fmla="*/ 914400 w 2057360"/>
                <a:gd name="connsiteY21" fmla="*/ 1394276 h 2225196"/>
                <a:gd name="connsiteX22" fmla="*/ 866775 w 2057360"/>
                <a:gd name="connsiteY22" fmla="*/ 1403801 h 2225196"/>
                <a:gd name="connsiteX23" fmla="*/ 828675 w 2057360"/>
                <a:gd name="connsiteY23" fmla="*/ 1489526 h 2225196"/>
                <a:gd name="connsiteX24" fmla="*/ 819150 w 2057360"/>
                <a:gd name="connsiteY24" fmla="*/ 1518101 h 2225196"/>
                <a:gd name="connsiteX25" fmla="*/ 809625 w 2057360"/>
                <a:gd name="connsiteY25" fmla="*/ 1546676 h 2225196"/>
                <a:gd name="connsiteX26" fmla="*/ 800100 w 2057360"/>
                <a:gd name="connsiteY26" fmla="*/ 1584776 h 2225196"/>
                <a:gd name="connsiteX27" fmla="*/ 771525 w 2057360"/>
                <a:gd name="connsiteY27" fmla="*/ 1603826 h 2225196"/>
                <a:gd name="connsiteX28" fmla="*/ 723900 w 2057360"/>
                <a:gd name="connsiteY28" fmla="*/ 1594301 h 2225196"/>
                <a:gd name="connsiteX29" fmla="*/ 590550 w 2057360"/>
                <a:gd name="connsiteY29" fmla="*/ 1575251 h 2225196"/>
                <a:gd name="connsiteX30" fmla="*/ 504825 w 2057360"/>
                <a:gd name="connsiteY30" fmla="*/ 1565726 h 2225196"/>
                <a:gd name="connsiteX31" fmla="*/ 476250 w 2057360"/>
                <a:gd name="connsiteY31" fmla="*/ 1584776 h 2225196"/>
                <a:gd name="connsiteX32" fmla="*/ 419100 w 2057360"/>
                <a:gd name="connsiteY32" fmla="*/ 1603826 h 2225196"/>
                <a:gd name="connsiteX33" fmla="*/ 371475 w 2057360"/>
                <a:gd name="connsiteY33" fmla="*/ 1594301 h 2225196"/>
                <a:gd name="connsiteX34" fmla="*/ 342900 w 2057360"/>
                <a:gd name="connsiteY34" fmla="*/ 1584776 h 2225196"/>
                <a:gd name="connsiteX35" fmla="*/ 285750 w 2057360"/>
                <a:gd name="connsiteY35" fmla="*/ 1603826 h 2225196"/>
                <a:gd name="connsiteX36" fmla="*/ 266700 w 2057360"/>
                <a:gd name="connsiteY36" fmla="*/ 1632401 h 2225196"/>
                <a:gd name="connsiteX37" fmla="*/ 238125 w 2057360"/>
                <a:gd name="connsiteY37" fmla="*/ 1689551 h 2225196"/>
                <a:gd name="connsiteX38" fmla="*/ 190500 w 2057360"/>
                <a:gd name="connsiteY38" fmla="*/ 1746701 h 2225196"/>
                <a:gd name="connsiteX39" fmla="*/ 152400 w 2057360"/>
                <a:gd name="connsiteY39" fmla="*/ 1803851 h 2225196"/>
                <a:gd name="connsiteX40" fmla="*/ 142875 w 2057360"/>
                <a:gd name="connsiteY40" fmla="*/ 1880051 h 2225196"/>
                <a:gd name="connsiteX41" fmla="*/ 95250 w 2057360"/>
                <a:gd name="connsiteY41" fmla="*/ 1965776 h 2225196"/>
                <a:gd name="connsiteX42" fmla="*/ 66675 w 2057360"/>
                <a:gd name="connsiteY42" fmla="*/ 1984826 h 2225196"/>
                <a:gd name="connsiteX43" fmla="*/ 38100 w 2057360"/>
                <a:gd name="connsiteY43" fmla="*/ 1994351 h 2225196"/>
                <a:gd name="connsiteX44" fmla="*/ 19050 w 2057360"/>
                <a:gd name="connsiteY44" fmla="*/ 2051501 h 2225196"/>
                <a:gd name="connsiteX45" fmla="*/ 9525 w 2057360"/>
                <a:gd name="connsiteY45" fmla="*/ 2080076 h 2225196"/>
                <a:gd name="connsiteX46" fmla="*/ 28575 w 2057360"/>
                <a:gd name="connsiteY46" fmla="*/ 2137226 h 2225196"/>
                <a:gd name="connsiteX47" fmla="*/ 38100 w 2057360"/>
                <a:gd name="connsiteY47" fmla="*/ 2165801 h 2225196"/>
                <a:gd name="connsiteX48" fmla="*/ 9525 w 2057360"/>
                <a:gd name="connsiteY48" fmla="*/ 2222951 h 2225196"/>
                <a:gd name="connsiteX49" fmla="*/ 0 w 2057360"/>
                <a:gd name="connsiteY49" fmla="*/ 2222951 h 2225196"/>
                <a:gd name="connsiteX50" fmla="*/ 9525 w 2057360"/>
                <a:gd name="connsiteY50" fmla="*/ 2213426 h 2225196"/>
                <a:gd name="connsiteX0" fmla="*/ 1752600 w 2057360"/>
                <a:gd name="connsiteY0" fmla="*/ 718001 h 2225196"/>
                <a:gd name="connsiteX1" fmla="*/ 2038350 w 2057360"/>
                <a:gd name="connsiteY1" fmla="*/ 32912 h 2225196"/>
                <a:gd name="connsiteX2" fmla="*/ 1962150 w 2057360"/>
                <a:gd name="connsiteY2" fmla="*/ 580983 h 2225196"/>
                <a:gd name="connsiteX3" fmla="*/ 1657350 w 2057360"/>
                <a:gd name="connsiteY3" fmla="*/ 813251 h 2225196"/>
                <a:gd name="connsiteX4" fmla="*/ 1609725 w 2057360"/>
                <a:gd name="connsiteY4" fmla="*/ 822776 h 2225196"/>
                <a:gd name="connsiteX5" fmla="*/ 1628775 w 2057360"/>
                <a:gd name="connsiteY5" fmla="*/ 946601 h 2225196"/>
                <a:gd name="connsiteX6" fmla="*/ 1600200 w 2057360"/>
                <a:gd name="connsiteY6" fmla="*/ 1041851 h 2225196"/>
                <a:gd name="connsiteX7" fmla="*/ 1590675 w 2057360"/>
                <a:gd name="connsiteY7" fmla="*/ 1070426 h 2225196"/>
                <a:gd name="connsiteX8" fmla="*/ 1562100 w 2057360"/>
                <a:gd name="connsiteY8" fmla="*/ 1089476 h 2225196"/>
                <a:gd name="connsiteX9" fmla="*/ 1533525 w 2057360"/>
                <a:gd name="connsiteY9" fmla="*/ 1146626 h 2225196"/>
                <a:gd name="connsiteX10" fmla="*/ 1524000 w 2057360"/>
                <a:gd name="connsiteY10" fmla="*/ 1175201 h 2225196"/>
                <a:gd name="connsiteX11" fmla="*/ 1466850 w 2057360"/>
                <a:gd name="connsiteY11" fmla="*/ 1194251 h 2225196"/>
                <a:gd name="connsiteX12" fmla="*/ 1409700 w 2057360"/>
                <a:gd name="connsiteY12" fmla="*/ 1222826 h 2225196"/>
                <a:gd name="connsiteX13" fmla="*/ 1247775 w 2057360"/>
                <a:gd name="connsiteY13" fmla="*/ 1222826 h 2225196"/>
                <a:gd name="connsiteX14" fmla="*/ 1238250 w 2057360"/>
                <a:gd name="connsiteY14" fmla="*/ 1251401 h 2225196"/>
                <a:gd name="connsiteX15" fmla="*/ 1200150 w 2057360"/>
                <a:gd name="connsiteY15" fmla="*/ 1308551 h 2225196"/>
                <a:gd name="connsiteX16" fmla="*/ 1152525 w 2057360"/>
                <a:gd name="connsiteY16" fmla="*/ 1365701 h 2225196"/>
                <a:gd name="connsiteX17" fmla="*/ 1095375 w 2057360"/>
                <a:gd name="connsiteY17" fmla="*/ 1337126 h 2225196"/>
                <a:gd name="connsiteX18" fmla="*/ 1057275 w 2057360"/>
                <a:gd name="connsiteY18" fmla="*/ 1289501 h 2225196"/>
                <a:gd name="connsiteX19" fmla="*/ 981075 w 2057360"/>
                <a:gd name="connsiteY19" fmla="*/ 1318076 h 2225196"/>
                <a:gd name="connsiteX20" fmla="*/ 914400 w 2057360"/>
                <a:gd name="connsiteY20" fmla="*/ 1394276 h 2225196"/>
                <a:gd name="connsiteX21" fmla="*/ 866775 w 2057360"/>
                <a:gd name="connsiteY21" fmla="*/ 1403801 h 2225196"/>
                <a:gd name="connsiteX22" fmla="*/ 828675 w 2057360"/>
                <a:gd name="connsiteY22" fmla="*/ 1489526 h 2225196"/>
                <a:gd name="connsiteX23" fmla="*/ 819150 w 2057360"/>
                <a:gd name="connsiteY23" fmla="*/ 1518101 h 2225196"/>
                <a:gd name="connsiteX24" fmla="*/ 809625 w 2057360"/>
                <a:gd name="connsiteY24" fmla="*/ 1546676 h 2225196"/>
                <a:gd name="connsiteX25" fmla="*/ 800100 w 2057360"/>
                <a:gd name="connsiteY25" fmla="*/ 1584776 h 2225196"/>
                <a:gd name="connsiteX26" fmla="*/ 771525 w 2057360"/>
                <a:gd name="connsiteY26" fmla="*/ 1603826 h 2225196"/>
                <a:gd name="connsiteX27" fmla="*/ 723900 w 2057360"/>
                <a:gd name="connsiteY27" fmla="*/ 1594301 h 2225196"/>
                <a:gd name="connsiteX28" fmla="*/ 590550 w 2057360"/>
                <a:gd name="connsiteY28" fmla="*/ 1575251 h 2225196"/>
                <a:gd name="connsiteX29" fmla="*/ 504825 w 2057360"/>
                <a:gd name="connsiteY29" fmla="*/ 1565726 h 2225196"/>
                <a:gd name="connsiteX30" fmla="*/ 476250 w 2057360"/>
                <a:gd name="connsiteY30" fmla="*/ 1584776 h 2225196"/>
                <a:gd name="connsiteX31" fmla="*/ 419100 w 2057360"/>
                <a:gd name="connsiteY31" fmla="*/ 1603826 h 2225196"/>
                <a:gd name="connsiteX32" fmla="*/ 371475 w 2057360"/>
                <a:gd name="connsiteY32" fmla="*/ 1594301 h 2225196"/>
                <a:gd name="connsiteX33" fmla="*/ 342900 w 2057360"/>
                <a:gd name="connsiteY33" fmla="*/ 1584776 h 2225196"/>
                <a:gd name="connsiteX34" fmla="*/ 285750 w 2057360"/>
                <a:gd name="connsiteY34" fmla="*/ 1603826 h 2225196"/>
                <a:gd name="connsiteX35" fmla="*/ 266700 w 2057360"/>
                <a:gd name="connsiteY35" fmla="*/ 1632401 h 2225196"/>
                <a:gd name="connsiteX36" fmla="*/ 238125 w 2057360"/>
                <a:gd name="connsiteY36" fmla="*/ 1689551 h 2225196"/>
                <a:gd name="connsiteX37" fmla="*/ 190500 w 2057360"/>
                <a:gd name="connsiteY37" fmla="*/ 1746701 h 2225196"/>
                <a:gd name="connsiteX38" fmla="*/ 152400 w 2057360"/>
                <a:gd name="connsiteY38" fmla="*/ 1803851 h 2225196"/>
                <a:gd name="connsiteX39" fmla="*/ 142875 w 2057360"/>
                <a:gd name="connsiteY39" fmla="*/ 1880051 h 2225196"/>
                <a:gd name="connsiteX40" fmla="*/ 95250 w 2057360"/>
                <a:gd name="connsiteY40" fmla="*/ 1965776 h 2225196"/>
                <a:gd name="connsiteX41" fmla="*/ 66675 w 2057360"/>
                <a:gd name="connsiteY41" fmla="*/ 1984826 h 2225196"/>
                <a:gd name="connsiteX42" fmla="*/ 38100 w 2057360"/>
                <a:gd name="connsiteY42" fmla="*/ 1994351 h 2225196"/>
                <a:gd name="connsiteX43" fmla="*/ 19050 w 2057360"/>
                <a:gd name="connsiteY43" fmla="*/ 2051501 h 2225196"/>
                <a:gd name="connsiteX44" fmla="*/ 9525 w 2057360"/>
                <a:gd name="connsiteY44" fmla="*/ 2080076 h 2225196"/>
                <a:gd name="connsiteX45" fmla="*/ 28575 w 2057360"/>
                <a:gd name="connsiteY45" fmla="*/ 2137226 h 2225196"/>
                <a:gd name="connsiteX46" fmla="*/ 38100 w 2057360"/>
                <a:gd name="connsiteY46" fmla="*/ 2165801 h 2225196"/>
                <a:gd name="connsiteX47" fmla="*/ 9525 w 2057360"/>
                <a:gd name="connsiteY47" fmla="*/ 2222951 h 2225196"/>
                <a:gd name="connsiteX48" fmla="*/ 0 w 2057360"/>
                <a:gd name="connsiteY48" fmla="*/ 2222951 h 2225196"/>
                <a:gd name="connsiteX49" fmla="*/ 9525 w 2057360"/>
                <a:gd name="connsiteY49" fmla="*/ 2213426 h 2225196"/>
                <a:gd name="connsiteX0" fmla="*/ 2038350 w 2057360"/>
                <a:gd name="connsiteY0" fmla="*/ 32912 h 2225196"/>
                <a:gd name="connsiteX1" fmla="*/ 1962150 w 2057360"/>
                <a:gd name="connsiteY1" fmla="*/ 580983 h 2225196"/>
                <a:gd name="connsiteX2" fmla="*/ 1657350 w 2057360"/>
                <a:gd name="connsiteY2" fmla="*/ 813251 h 2225196"/>
                <a:gd name="connsiteX3" fmla="*/ 1609725 w 2057360"/>
                <a:gd name="connsiteY3" fmla="*/ 822776 h 2225196"/>
                <a:gd name="connsiteX4" fmla="*/ 1628775 w 2057360"/>
                <a:gd name="connsiteY4" fmla="*/ 946601 h 2225196"/>
                <a:gd name="connsiteX5" fmla="*/ 1600200 w 2057360"/>
                <a:gd name="connsiteY5" fmla="*/ 1041851 h 2225196"/>
                <a:gd name="connsiteX6" fmla="*/ 1590675 w 2057360"/>
                <a:gd name="connsiteY6" fmla="*/ 1070426 h 2225196"/>
                <a:gd name="connsiteX7" fmla="*/ 1562100 w 2057360"/>
                <a:gd name="connsiteY7" fmla="*/ 1089476 h 2225196"/>
                <a:gd name="connsiteX8" fmla="*/ 1533525 w 2057360"/>
                <a:gd name="connsiteY8" fmla="*/ 1146626 h 2225196"/>
                <a:gd name="connsiteX9" fmla="*/ 1524000 w 2057360"/>
                <a:gd name="connsiteY9" fmla="*/ 1175201 h 2225196"/>
                <a:gd name="connsiteX10" fmla="*/ 1466850 w 2057360"/>
                <a:gd name="connsiteY10" fmla="*/ 1194251 h 2225196"/>
                <a:gd name="connsiteX11" fmla="*/ 1409700 w 2057360"/>
                <a:gd name="connsiteY11" fmla="*/ 1222826 h 2225196"/>
                <a:gd name="connsiteX12" fmla="*/ 1247775 w 2057360"/>
                <a:gd name="connsiteY12" fmla="*/ 1222826 h 2225196"/>
                <a:gd name="connsiteX13" fmla="*/ 1238250 w 2057360"/>
                <a:gd name="connsiteY13" fmla="*/ 1251401 h 2225196"/>
                <a:gd name="connsiteX14" fmla="*/ 1200150 w 2057360"/>
                <a:gd name="connsiteY14" fmla="*/ 1308551 h 2225196"/>
                <a:gd name="connsiteX15" fmla="*/ 1152525 w 2057360"/>
                <a:gd name="connsiteY15" fmla="*/ 1365701 h 2225196"/>
                <a:gd name="connsiteX16" fmla="*/ 1095375 w 2057360"/>
                <a:gd name="connsiteY16" fmla="*/ 1337126 h 2225196"/>
                <a:gd name="connsiteX17" fmla="*/ 1057275 w 2057360"/>
                <a:gd name="connsiteY17" fmla="*/ 1289501 h 2225196"/>
                <a:gd name="connsiteX18" fmla="*/ 981075 w 2057360"/>
                <a:gd name="connsiteY18" fmla="*/ 1318076 h 2225196"/>
                <a:gd name="connsiteX19" fmla="*/ 914400 w 2057360"/>
                <a:gd name="connsiteY19" fmla="*/ 1394276 h 2225196"/>
                <a:gd name="connsiteX20" fmla="*/ 866775 w 2057360"/>
                <a:gd name="connsiteY20" fmla="*/ 1403801 h 2225196"/>
                <a:gd name="connsiteX21" fmla="*/ 828675 w 2057360"/>
                <a:gd name="connsiteY21" fmla="*/ 1489526 h 2225196"/>
                <a:gd name="connsiteX22" fmla="*/ 819150 w 2057360"/>
                <a:gd name="connsiteY22" fmla="*/ 1518101 h 2225196"/>
                <a:gd name="connsiteX23" fmla="*/ 809625 w 2057360"/>
                <a:gd name="connsiteY23" fmla="*/ 1546676 h 2225196"/>
                <a:gd name="connsiteX24" fmla="*/ 800100 w 2057360"/>
                <a:gd name="connsiteY24" fmla="*/ 1584776 h 2225196"/>
                <a:gd name="connsiteX25" fmla="*/ 771525 w 2057360"/>
                <a:gd name="connsiteY25" fmla="*/ 1603826 h 2225196"/>
                <a:gd name="connsiteX26" fmla="*/ 723900 w 2057360"/>
                <a:gd name="connsiteY26" fmla="*/ 1594301 h 2225196"/>
                <a:gd name="connsiteX27" fmla="*/ 590550 w 2057360"/>
                <a:gd name="connsiteY27" fmla="*/ 1575251 h 2225196"/>
                <a:gd name="connsiteX28" fmla="*/ 504825 w 2057360"/>
                <a:gd name="connsiteY28" fmla="*/ 1565726 h 2225196"/>
                <a:gd name="connsiteX29" fmla="*/ 476250 w 2057360"/>
                <a:gd name="connsiteY29" fmla="*/ 1584776 h 2225196"/>
                <a:gd name="connsiteX30" fmla="*/ 419100 w 2057360"/>
                <a:gd name="connsiteY30" fmla="*/ 1603826 h 2225196"/>
                <a:gd name="connsiteX31" fmla="*/ 371475 w 2057360"/>
                <a:gd name="connsiteY31" fmla="*/ 1594301 h 2225196"/>
                <a:gd name="connsiteX32" fmla="*/ 342900 w 2057360"/>
                <a:gd name="connsiteY32" fmla="*/ 1584776 h 2225196"/>
                <a:gd name="connsiteX33" fmla="*/ 285750 w 2057360"/>
                <a:gd name="connsiteY33" fmla="*/ 1603826 h 2225196"/>
                <a:gd name="connsiteX34" fmla="*/ 266700 w 2057360"/>
                <a:gd name="connsiteY34" fmla="*/ 1632401 h 2225196"/>
                <a:gd name="connsiteX35" fmla="*/ 238125 w 2057360"/>
                <a:gd name="connsiteY35" fmla="*/ 1689551 h 2225196"/>
                <a:gd name="connsiteX36" fmla="*/ 190500 w 2057360"/>
                <a:gd name="connsiteY36" fmla="*/ 1746701 h 2225196"/>
                <a:gd name="connsiteX37" fmla="*/ 152400 w 2057360"/>
                <a:gd name="connsiteY37" fmla="*/ 1803851 h 2225196"/>
                <a:gd name="connsiteX38" fmla="*/ 142875 w 2057360"/>
                <a:gd name="connsiteY38" fmla="*/ 1880051 h 2225196"/>
                <a:gd name="connsiteX39" fmla="*/ 95250 w 2057360"/>
                <a:gd name="connsiteY39" fmla="*/ 1965776 h 2225196"/>
                <a:gd name="connsiteX40" fmla="*/ 66675 w 2057360"/>
                <a:gd name="connsiteY40" fmla="*/ 1984826 h 2225196"/>
                <a:gd name="connsiteX41" fmla="*/ 38100 w 2057360"/>
                <a:gd name="connsiteY41" fmla="*/ 1994351 h 2225196"/>
                <a:gd name="connsiteX42" fmla="*/ 19050 w 2057360"/>
                <a:gd name="connsiteY42" fmla="*/ 2051501 h 2225196"/>
                <a:gd name="connsiteX43" fmla="*/ 9525 w 2057360"/>
                <a:gd name="connsiteY43" fmla="*/ 2080076 h 2225196"/>
                <a:gd name="connsiteX44" fmla="*/ 28575 w 2057360"/>
                <a:gd name="connsiteY44" fmla="*/ 2137226 h 2225196"/>
                <a:gd name="connsiteX45" fmla="*/ 38100 w 2057360"/>
                <a:gd name="connsiteY45" fmla="*/ 2165801 h 2225196"/>
                <a:gd name="connsiteX46" fmla="*/ 9525 w 2057360"/>
                <a:gd name="connsiteY46" fmla="*/ 2222951 h 2225196"/>
                <a:gd name="connsiteX47" fmla="*/ 0 w 2057360"/>
                <a:gd name="connsiteY47" fmla="*/ 2222951 h 2225196"/>
                <a:gd name="connsiteX48" fmla="*/ 9525 w 2057360"/>
                <a:gd name="connsiteY48" fmla="*/ 2213426 h 2225196"/>
                <a:gd name="connsiteX0" fmla="*/ 2038350 w 2057360"/>
                <a:gd name="connsiteY0" fmla="*/ 32912 h 2225196"/>
                <a:gd name="connsiteX1" fmla="*/ 1962150 w 2057360"/>
                <a:gd name="connsiteY1" fmla="*/ 580983 h 2225196"/>
                <a:gd name="connsiteX2" fmla="*/ 1809750 w 2057360"/>
                <a:gd name="connsiteY2" fmla="*/ 659280 h 2225196"/>
                <a:gd name="connsiteX3" fmla="*/ 1657350 w 2057360"/>
                <a:gd name="connsiteY3" fmla="*/ 813251 h 2225196"/>
                <a:gd name="connsiteX4" fmla="*/ 1609725 w 2057360"/>
                <a:gd name="connsiteY4" fmla="*/ 822776 h 2225196"/>
                <a:gd name="connsiteX5" fmla="*/ 1628775 w 2057360"/>
                <a:gd name="connsiteY5" fmla="*/ 946601 h 2225196"/>
                <a:gd name="connsiteX6" fmla="*/ 1600200 w 2057360"/>
                <a:gd name="connsiteY6" fmla="*/ 1041851 h 2225196"/>
                <a:gd name="connsiteX7" fmla="*/ 1590675 w 2057360"/>
                <a:gd name="connsiteY7" fmla="*/ 1070426 h 2225196"/>
                <a:gd name="connsiteX8" fmla="*/ 1562100 w 2057360"/>
                <a:gd name="connsiteY8" fmla="*/ 1089476 h 2225196"/>
                <a:gd name="connsiteX9" fmla="*/ 1533525 w 2057360"/>
                <a:gd name="connsiteY9" fmla="*/ 1146626 h 2225196"/>
                <a:gd name="connsiteX10" fmla="*/ 1524000 w 2057360"/>
                <a:gd name="connsiteY10" fmla="*/ 1175201 h 2225196"/>
                <a:gd name="connsiteX11" fmla="*/ 1466850 w 2057360"/>
                <a:gd name="connsiteY11" fmla="*/ 1194251 h 2225196"/>
                <a:gd name="connsiteX12" fmla="*/ 1409700 w 2057360"/>
                <a:gd name="connsiteY12" fmla="*/ 1222826 h 2225196"/>
                <a:gd name="connsiteX13" fmla="*/ 1247775 w 2057360"/>
                <a:gd name="connsiteY13" fmla="*/ 1222826 h 2225196"/>
                <a:gd name="connsiteX14" fmla="*/ 1238250 w 2057360"/>
                <a:gd name="connsiteY14" fmla="*/ 1251401 h 2225196"/>
                <a:gd name="connsiteX15" fmla="*/ 1200150 w 2057360"/>
                <a:gd name="connsiteY15" fmla="*/ 1308551 h 2225196"/>
                <a:gd name="connsiteX16" fmla="*/ 1152525 w 2057360"/>
                <a:gd name="connsiteY16" fmla="*/ 1365701 h 2225196"/>
                <a:gd name="connsiteX17" fmla="*/ 1095375 w 2057360"/>
                <a:gd name="connsiteY17" fmla="*/ 1337126 h 2225196"/>
                <a:gd name="connsiteX18" fmla="*/ 1057275 w 2057360"/>
                <a:gd name="connsiteY18" fmla="*/ 1289501 h 2225196"/>
                <a:gd name="connsiteX19" fmla="*/ 981075 w 2057360"/>
                <a:gd name="connsiteY19" fmla="*/ 1318076 h 2225196"/>
                <a:gd name="connsiteX20" fmla="*/ 914400 w 2057360"/>
                <a:gd name="connsiteY20" fmla="*/ 1394276 h 2225196"/>
                <a:gd name="connsiteX21" fmla="*/ 866775 w 2057360"/>
                <a:gd name="connsiteY21" fmla="*/ 1403801 h 2225196"/>
                <a:gd name="connsiteX22" fmla="*/ 828675 w 2057360"/>
                <a:gd name="connsiteY22" fmla="*/ 1489526 h 2225196"/>
                <a:gd name="connsiteX23" fmla="*/ 819150 w 2057360"/>
                <a:gd name="connsiteY23" fmla="*/ 1518101 h 2225196"/>
                <a:gd name="connsiteX24" fmla="*/ 809625 w 2057360"/>
                <a:gd name="connsiteY24" fmla="*/ 1546676 h 2225196"/>
                <a:gd name="connsiteX25" fmla="*/ 800100 w 2057360"/>
                <a:gd name="connsiteY25" fmla="*/ 1584776 h 2225196"/>
                <a:gd name="connsiteX26" fmla="*/ 771525 w 2057360"/>
                <a:gd name="connsiteY26" fmla="*/ 1603826 h 2225196"/>
                <a:gd name="connsiteX27" fmla="*/ 723900 w 2057360"/>
                <a:gd name="connsiteY27" fmla="*/ 1594301 h 2225196"/>
                <a:gd name="connsiteX28" fmla="*/ 590550 w 2057360"/>
                <a:gd name="connsiteY28" fmla="*/ 1575251 h 2225196"/>
                <a:gd name="connsiteX29" fmla="*/ 504825 w 2057360"/>
                <a:gd name="connsiteY29" fmla="*/ 1565726 h 2225196"/>
                <a:gd name="connsiteX30" fmla="*/ 476250 w 2057360"/>
                <a:gd name="connsiteY30" fmla="*/ 1584776 h 2225196"/>
                <a:gd name="connsiteX31" fmla="*/ 419100 w 2057360"/>
                <a:gd name="connsiteY31" fmla="*/ 1603826 h 2225196"/>
                <a:gd name="connsiteX32" fmla="*/ 371475 w 2057360"/>
                <a:gd name="connsiteY32" fmla="*/ 1594301 h 2225196"/>
                <a:gd name="connsiteX33" fmla="*/ 342900 w 2057360"/>
                <a:gd name="connsiteY33" fmla="*/ 1584776 h 2225196"/>
                <a:gd name="connsiteX34" fmla="*/ 285750 w 2057360"/>
                <a:gd name="connsiteY34" fmla="*/ 1603826 h 2225196"/>
                <a:gd name="connsiteX35" fmla="*/ 266700 w 2057360"/>
                <a:gd name="connsiteY35" fmla="*/ 1632401 h 2225196"/>
                <a:gd name="connsiteX36" fmla="*/ 238125 w 2057360"/>
                <a:gd name="connsiteY36" fmla="*/ 1689551 h 2225196"/>
                <a:gd name="connsiteX37" fmla="*/ 190500 w 2057360"/>
                <a:gd name="connsiteY37" fmla="*/ 1746701 h 2225196"/>
                <a:gd name="connsiteX38" fmla="*/ 152400 w 2057360"/>
                <a:gd name="connsiteY38" fmla="*/ 1803851 h 2225196"/>
                <a:gd name="connsiteX39" fmla="*/ 142875 w 2057360"/>
                <a:gd name="connsiteY39" fmla="*/ 1880051 h 2225196"/>
                <a:gd name="connsiteX40" fmla="*/ 95250 w 2057360"/>
                <a:gd name="connsiteY40" fmla="*/ 1965776 h 2225196"/>
                <a:gd name="connsiteX41" fmla="*/ 66675 w 2057360"/>
                <a:gd name="connsiteY41" fmla="*/ 1984826 h 2225196"/>
                <a:gd name="connsiteX42" fmla="*/ 38100 w 2057360"/>
                <a:gd name="connsiteY42" fmla="*/ 1994351 h 2225196"/>
                <a:gd name="connsiteX43" fmla="*/ 19050 w 2057360"/>
                <a:gd name="connsiteY43" fmla="*/ 2051501 h 2225196"/>
                <a:gd name="connsiteX44" fmla="*/ 9525 w 2057360"/>
                <a:gd name="connsiteY44" fmla="*/ 2080076 h 2225196"/>
                <a:gd name="connsiteX45" fmla="*/ 28575 w 2057360"/>
                <a:gd name="connsiteY45" fmla="*/ 2137226 h 2225196"/>
                <a:gd name="connsiteX46" fmla="*/ 38100 w 2057360"/>
                <a:gd name="connsiteY46" fmla="*/ 2165801 h 2225196"/>
                <a:gd name="connsiteX47" fmla="*/ 9525 w 2057360"/>
                <a:gd name="connsiteY47" fmla="*/ 2222951 h 2225196"/>
                <a:gd name="connsiteX48" fmla="*/ 0 w 2057360"/>
                <a:gd name="connsiteY48" fmla="*/ 2222951 h 2225196"/>
                <a:gd name="connsiteX49" fmla="*/ 9525 w 2057360"/>
                <a:gd name="connsiteY49" fmla="*/ 2213426 h 2225196"/>
                <a:gd name="connsiteX0" fmla="*/ 2038350 w 2038350"/>
                <a:gd name="connsiteY0" fmla="*/ 0 h 2192284"/>
                <a:gd name="connsiteX1" fmla="*/ 1962150 w 2038350"/>
                <a:gd name="connsiteY1" fmla="*/ 391480 h 2192284"/>
                <a:gd name="connsiteX2" fmla="*/ 1962150 w 2038350"/>
                <a:gd name="connsiteY2" fmla="*/ 548071 h 2192284"/>
                <a:gd name="connsiteX3" fmla="*/ 1809750 w 2038350"/>
                <a:gd name="connsiteY3" fmla="*/ 626368 h 2192284"/>
                <a:gd name="connsiteX4" fmla="*/ 1657350 w 2038350"/>
                <a:gd name="connsiteY4" fmla="*/ 780339 h 2192284"/>
                <a:gd name="connsiteX5" fmla="*/ 1609725 w 2038350"/>
                <a:gd name="connsiteY5" fmla="*/ 789864 h 2192284"/>
                <a:gd name="connsiteX6" fmla="*/ 1628775 w 2038350"/>
                <a:gd name="connsiteY6" fmla="*/ 913689 h 2192284"/>
                <a:gd name="connsiteX7" fmla="*/ 1600200 w 2038350"/>
                <a:gd name="connsiteY7" fmla="*/ 1008939 h 2192284"/>
                <a:gd name="connsiteX8" fmla="*/ 1590675 w 2038350"/>
                <a:gd name="connsiteY8" fmla="*/ 1037514 h 2192284"/>
                <a:gd name="connsiteX9" fmla="*/ 1562100 w 2038350"/>
                <a:gd name="connsiteY9" fmla="*/ 1056564 h 2192284"/>
                <a:gd name="connsiteX10" fmla="*/ 1533525 w 2038350"/>
                <a:gd name="connsiteY10" fmla="*/ 1113714 h 2192284"/>
                <a:gd name="connsiteX11" fmla="*/ 1524000 w 2038350"/>
                <a:gd name="connsiteY11" fmla="*/ 1142289 h 2192284"/>
                <a:gd name="connsiteX12" fmla="*/ 1466850 w 2038350"/>
                <a:gd name="connsiteY12" fmla="*/ 1161339 h 2192284"/>
                <a:gd name="connsiteX13" fmla="*/ 1409700 w 2038350"/>
                <a:gd name="connsiteY13" fmla="*/ 1189914 h 2192284"/>
                <a:gd name="connsiteX14" fmla="*/ 1247775 w 2038350"/>
                <a:gd name="connsiteY14" fmla="*/ 1189914 h 2192284"/>
                <a:gd name="connsiteX15" fmla="*/ 1238250 w 2038350"/>
                <a:gd name="connsiteY15" fmla="*/ 1218489 h 2192284"/>
                <a:gd name="connsiteX16" fmla="*/ 1200150 w 2038350"/>
                <a:gd name="connsiteY16" fmla="*/ 1275639 h 2192284"/>
                <a:gd name="connsiteX17" fmla="*/ 1152525 w 2038350"/>
                <a:gd name="connsiteY17" fmla="*/ 1332789 h 2192284"/>
                <a:gd name="connsiteX18" fmla="*/ 1095375 w 2038350"/>
                <a:gd name="connsiteY18" fmla="*/ 1304214 h 2192284"/>
                <a:gd name="connsiteX19" fmla="*/ 1057275 w 2038350"/>
                <a:gd name="connsiteY19" fmla="*/ 1256589 h 2192284"/>
                <a:gd name="connsiteX20" fmla="*/ 981075 w 2038350"/>
                <a:gd name="connsiteY20" fmla="*/ 1285164 h 2192284"/>
                <a:gd name="connsiteX21" fmla="*/ 914400 w 2038350"/>
                <a:gd name="connsiteY21" fmla="*/ 1361364 h 2192284"/>
                <a:gd name="connsiteX22" fmla="*/ 866775 w 2038350"/>
                <a:gd name="connsiteY22" fmla="*/ 1370889 h 2192284"/>
                <a:gd name="connsiteX23" fmla="*/ 828675 w 2038350"/>
                <a:gd name="connsiteY23" fmla="*/ 1456614 h 2192284"/>
                <a:gd name="connsiteX24" fmla="*/ 819150 w 2038350"/>
                <a:gd name="connsiteY24" fmla="*/ 1485189 h 2192284"/>
                <a:gd name="connsiteX25" fmla="*/ 809625 w 2038350"/>
                <a:gd name="connsiteY25" fmla="*/ 1513764 h 2192284"/>
                <a:gd name="connsiteX26" fmla="*/ 800100 w 2038350"/>
                <a:gd name="connsiteY26" fmla="*/ 1551864 h 2192284"/>
                <a:gd name="connsiteX27" fmla="*/ 771525 w 2038350"/>
                <a:gd name="connsiteY27" fmla="*/ 1570914 h 2192284"/>
                <a:gd name="connsiteX28" fmla="*/ 723900 w 2038350"/>
                <a:gd name="connsiteY28" fmla="*/ 1561389 h 2192284"/>
                <a:gd name="connsiteX29" fmla="*/ 590550 w 2038350"/>
                <a:gd name="connsiteY29" fmla="*/ 1542339 h 2192284"/>
                <a:gd name="connsiteX30" fmla="*/ 504825 w 2038350"/>
                <a:gd name="connsiteY30" fmla="*/ 1532814 h 2192284"/>
                <a:gd name="connsiteX31" fmla="*/ 476250 w 2038350"/>
                <a:gd name="connsiteY31" fmla="*/ 1551864 h 2192284"/>
                <a:gd name="connsiteX32" fmla="*/ 419100 w 2038350"/>
                <a:gd name="connsiteY32" fmla="*/ 1570914 h 2192284"/>
                <a:gd name="connsiteX33" fmla="*/ 371475 w 2038350"/>
                <a:gd name="connsiteY33" fmla="*/ 1561389 h 2192284"/>
                <a:gd name="connsiteX34" fmla="*/ 342900 w 2038350"/>
                <a:gd name="connsiteY34" fmla="*/ 1551864 h 2192284"/>
                <a:gd name="connsiteX35" fmla="*/ 285750 w 2038350"/>
                <a:gd name="connsiteY35" fmla="*/ 1570914 h 2192284"/>
                <a:gd name="connsiteX36" fmla="*/ 266700 w 2038350"/>
                <a:gd name="connsiteY36" fmla="*/ 1599489 h 2192284"/>
                <a:gd name="connsiteX37" fmla="*/ 238125 w 2038350"/>
                <a:gd name="connsiteY37" fmla="*/ 1656639 h 2192284"/>
                <a:gd name="connsiteX38" fmla="*/ 190500 w 2038350"/>
                <a:gd name="connsiteY38" fmla="*/ 1713789 h 2192284"/>
                <a:gd name="connsiteX39" fmla="*/ 152400 w 2038350"/>
                <a:gd name="connsiteY39" fmla="*/ 1770939 h 2192284"/>
                <a:gd name="connsiteX40" fmla="*/ 142875 w 2038350"/>
                <a:gd name="connsiteY40" fmla="*/ 1847139 h 2192284"/>
                <a:gd name="connsiteX41" fmla="*/ 95250 w 2038350"/>
                <a:gd name="connsiteY41" fmla="*/ 1932864 h 2192284"/>
                <a:gd name="connsiteX42" fmla="*/ 66675 w 2038350"/>
                <a:gd name="connsiteY42" fmla="*/ 1951914 h 2192284"/>
                <a:gd name="connsiteX43" fmla="*/ 38100 w 2038350"/>
                <a:gd name="connsiteY43" fmla="*/ 1961439 h 2192284"/>
                <a:gd name="connsiteX44" fmla="*/ 19050 w 2038350"/>
                <a:gd name="connsiteY44" fmla="*/ 2018589 h 2192284"/>
                <a:gd name="connsiteX45" fmla="*/ 9525 w 2038350"/>
                <a:gd name="connsiteY45" fmla="*/ 2047164 h 2192284"/>
                <a:gd name="connsiteX46" fmla="*/ 28575 w 2038350"/>
                <a:gd name="connsiteY46" fmla="*/ 2104314 h 2192284"/>
                <a:gd name="connsiteX47" fmla="*/ 38100 w 2038350"/>
                <a:gd name="connsiteY47" fmla="*/ 2132889 h 2192284"/>
                <a:gd name="connsiteX48" fmla="*/ 9525 w 2038350"/>
                <a:gd name="connsiteY48" fmla="*/ 2190039 h 2192284"/>
                <a:gd name="connsiteX49" fmla="*/ 0 w 2038350"/>
                <a:gd name="connsiteY49" fmla="*/ 2190039 h 2192284"/>
                <a:gd name="connsiteX50" fmla="*/ 9525 w 2038350"/>
                <a:gd name="connsiteY50" fmla="*/ 2180514 h 2192284"/>
                <a:gd name="connsiteX0" fmla="*/ 2114550 w 2114550"/>
                <a:gd name="connsiteY0" fmla="*/ 0 h 2975243"/>
                <a:gd name="connsiteX1" fmla="*/ 1962150 w 2114550"/>
                <a:gd name="connsiteY1" fmla="*/ 1174439 h 2975243"/>
                <a:gd name="connsiteX2" fmla="*/ 1962150 w 2114550"/>
                <a:gd name="connsiteY2" fmla="*/ 1331030 h 2975243"/>
                <a:gd name="connsiteX3" fmla="*/ 1809750 w 2114550"/>
                <a:gd name="connsiteY3" fmla="*/ 1409327 h 2975243"/>
                <a:gd name="connsiteX4" fmla="*/ 1657350 w 2114550"/>
                <a:gd name="connsiteY4" fmla="*/ 1563298 h 2975243"/>
                <a:gd name="connsiteX5" fmla="*/ 1609725 w 2114550"/>
                <a:gd name="connsiteY5" fmla="*/ 1572823 h 2975243"/>
                <a:gd name="connsiteX6" fmla="*/ 1628775 w 2114550"/>
                <a:gd name="connsiteY6" fmla="*/ 1696648 h 2975243"/>
                <a:gd name="connsiteX7" fmla="*/ 1600200 w 2114550"/>
                <a:gd name="connsiteY7" fmla="*/ 1791898 h 2975243"/>
                <a:gd name="connsiteX8" fmla="*/ 1590675 w 2114550"/>
                <a:gd name="connsiteY8" fmla="*/ 1820473 h 2975243"/>
                <a:gd name="connsiteX9" fmla="*/ 1562100 w 2114550"/>
                <a:gd name="connsiteY9" fmla="*/ 1839523 h 2975243"/>
                <a:gd name="connsiteX10" fmla="*/ 1533525 w 2114550"/>
                <a:gd name="connsiteY10" fmla="*/ 1896673 h 2975243"/>
                <a:gd name="connsiteX11" fmla="*/ 1524000 w 2114550"/>
                <a:gd name="connsiteY11" fmla="*/ 1925248 h 2975243"/>
                <a:gd name="connsiteX12" fmla="*/ 1466850 w 2114550"/>
                <a:gd name="connsiteY12" fmla="*/ 1944298 h 2975243"/>
                <a:gd name="connsiteX13" fmla="*/ 1409700 w 2114550"/>
                <a:gd name="connsiteY13" fmla="*/ 1972873 h 2975243"/>
                <a:gd name="connsiteX14" fmla="*/ 1247775 w 2114550"/>
                <a:gd name="connsiteY14" fmla="*/ 1972873 h 2975243"/>
                <a:gd name="connsiteX15" fmla="*/ 1238250 w 2114550"/>
                <a:gd name="connsiteY15" fmla="*/ 2001448 h 2975243"/>
                <a:gd name="connsiteX16" fmla="*/ 1200150 w 2114550"/>
                <a:gd name="connsiteY16" fmla="*/ 2058598 h 2975243"/>
                <a:gd name="connsiteX17" fmla="*/ 1152525 w 2114550"/>
                <a:gd name="connsiteY17" fmla="*/ 2115748 h 2975243"/>
                <a:gd name="connsiteX18" fmla="*/ 1095375 w 2114550"/>
                <a:gd name="connsiteY18" fmla="*/ 2087173 h 2975243"/>
                <a:gd name="connsiteX19" fmla="*/ 1057275 w 2114550"/>
                <a:gd name="connsiteY19" fmla="*/ 2039548 h 2975243"/>
                <a:gd name="connsiteX20" fmla="*/ 981075 w 2114550"/>
                <a:gd name="connsiteY20" fmla="*/ 2068123 h 2975243"/>
                <a:gd name="connsiteX21" fmla="*/ 914400 w 2114550"/>
                <a:gd name="connsiteY21" fmla="*/ 2144323 h 2975243"/>
                <a:gd name="connsiteX22" fmla="*/ 866775 w 2114550"/>
                <a:gd name="connsiteY22" fmla="*/ 2153848 h 2975243"/>
                <a:gd name="connsiteX23" fmla="*/ 828675 w 2114550"/>
                <a:gd name="connsiteY23" fmla="*/ 2239573 h 2975243"/>
                <a:gd name="connsiteX24" fmla="*/ 819150 w 2114550"/>
                <a:gd name="connsiteY24" fmla="*/ 2268148 h 2975243"/>
                <a:gd name="connsiteX25" fmla="*/ 809625 w 2114550"/>
                <a:gd name="connsiteY25" fmla="*/ 2296723 h 2975243"/>
                <a:gd name="connsiteX26" fmla="*/ 800100 w 2114550"/>
                <a:gd name="connsiteY26" fmla="*/ 2334823 h 2975243"/>
                <a:gd name="connsiteX27" fmla="*/ 771525 w 2114550"/>
                <a:gd name="connsiteY27" fmla="*/ 2353873 h 2975243"/>
                <a:gd name="connsiteX28" fmla="*/ 723900 w 2114550"/>
                <a:gd name="connsiteY28" fmla="*/ 2344348 h 2975243"/>
                <a:gd name="connsiteX29" fmla="*/ 590550 w 2114550"/>
                <a:gd name="connsiteY29" fmla="*/ 2325298 h 2975243"/>
                <a:gd name="connsiteX30" fmla="*/ 504825 w 2114550"/>
                <a:gd name="connsiteY30" fmla="*/ 2315773 h 2975243"/>
                <a:gd name="connsiteX31" fmla="*/ 476250 w 2114550"/>
                <a:gd name="connsiteY31" fmla="*/ 2334823 h 2975243"/>
                <a:gd name="connsiteX32" fmla="*/ 419100 w 2114550"/>
                <a:gd name="connsiteY32" fmla="*/ 2353873 h 2975243"/>
                <a:gd name="connsiteX33" fmla="*/ 371475 w 2114550"/>
                <a:gd name="connsiteY33" fmla="*/ 2344348 h 2975243"/>
                <a:gd name="connsiteX34" fmla="*/ 342900 w 2114550"/>
                <a:gd name="connsiteY34" fmla="*/ 2334823 h 2975243"/>
                <a:gd name="connsiteX35" fmla="*/ 285750 w 2114550"/>
                <a:gd name="connsiteY35" fmla="*/ 2353873 h 2975243"/>
                <a:gd name="connsiteX36" fmla="*/ 266700 w 2114550"/>
                <a:gd name="connsiteY36" fmla="*/ 2382448 h 2975243"/>
                <a:gd name="connsiteX37" fmla="*/ 238125 w 2114550"/>
                <a:gd name="connsiteY37" fmla="*/ 2439598 h 2975243"/>
                <a:gd name="connsiteX38" fmla="*/ 190500 w 2114550"/>
                <a:gd name="connsiteY38" fmla="*/ 2496748 h 2975243"/>
                <a:gd name="connsiteX39" fmla="*/ 152400 w 2114550"/>
                <a:gd name="connsiteY39" fmla="*/ 2553898 h 2975243"/>
                <a:gd name="connsiteX40" fmla="*/ 142875 w 2114550"/>
                <a:gd name="connsiteY40" fmla="*/ 2630098 h 2975243"/>
                <a:gd name="connsiteX41" fmla="*/ 95250 w 2114550"/>
                <a:gd name="connsiteY41" fmla="*/ 2715823 h 2975243"/>
                <a:gd name="connsiteX42" fmla="*/ 66675 w 2114550"/>
                <a:gd name="connsiteY42" fmla="*/ 2734873 h 2975243"/>
                <a:gd name="connsiteX43" fmla="*/ 38100 w 2114550"/>
                <a:gd name="connsiteY43" fmla="*/ 2744398 h 2975243"/>
                <a:gd name="connsiteX44" fmla="*/ 19050 w 2114550"/>
                <a:gd name="connsiteY44" fmla="*/ 2801548 h 2975243"/>
                <a:gd name="connsiteX45" fmla="*/ 9525 w 2114550"/>
                <a:gd name="connsiteY45" fmla="*/ 2830123 h 2975243"/>
                <a:gd name="connsiteX46" fmla="*/ 28575 w 2114550"/>
                <a:gd name="connsiteY46" fmla="*/ 2887273 h 2975243"/>
                <a:gd name="connsiteX47" fmla="*/ 38100 w 2114550"/>
                <a:gd name="connsiteY47" fmla="*/ 2915848 h 2975243"/>
                <a:gd name="connsiteX48" fmla="*/ 9525 w 2114550"/>
                <a:gd name="connsiteY48" fmla="*/ 2972998 h 2975243"/>
                <a:gd name="connsiteX49" fmla="*/ 0 w 2114550"/>
                <a:gd name="connsiteY49" fmla="*/ 2972998 h 2975243"/>
                <a:gd name="connsiteX50" fmla="*/ 9525 w 2114550"/>
                <a:gd name="connsiteY50" fmla="*/ 2963473 h 2975243"/>
                <a:gd name="connsiteX0" fmla="*/ 2114550 w 2114550"/>
                <a:gd name="connsiteY0" fmla="*/ 0 h 2975243"/>
                <a:gd name="connsiteX1" fmla="*/ 1885950 w 2114550"/>
                <a:gd name="connsiteY1" fmla="*/ 939550 h 2975243"/>
                <a:gd name="connsiteX2" fmla="*/ 1962150 w 2114550"/>
                <a:gd name="connsiteY2" fmla="*/ 1174439 h 2975243"/>
                <a:gd name="connsiteX3" fmla="*/ 1962150 w 2114550"/>
                <a:gd name="connsiteY3" fmla="*/ 1331030 h 2975243"/>
                <a:gd name="connsiteX4" fmla="*/ 1809750 w 2114550"/>
                <a:gd name="connsiteY4" fmla="*/ 1409327 h 2975243"/>
                <a:gd name="connsiteX5" fmla="*/ 1657350 w 2114550"/>
                <a:gd name="connsiteY5" fmla="*/ 1563298 h 2975243"/>
                <a:gd name="connsiteX6" fmla="*/ 1609725 w 2114550"/>
                <a:gd name="connsiteY6" fmla="*/ 1572823 h 2975243"/>
                <a:gd name="connsiteX7" fmla="*/ 1628775 w 2114550"/>
                <a:gd name="connsiteY7" fmla="*/ 1696648 h 2975243"/>
                <a:gd name="connsiteX8" fmla="*/ 1600200 w 2114550"/>
                <a:gd name="connsiteY8" fmla="*/ 1791898 h 2975243"/>
                <a:gd name="connsiteX9" fmla="*/ 1590675 w 2114550"/>
                <a:gd name="connsiteY9" fmla="*/ 1820473 h 2975243"/>
                <a:gd name="connsiteX10" fmla="*/ 1562100 w 2114550"/>
                <a:gd name="connsiteY10" fmla="*/ 1839523 h 2975243"/>
                <a:gd name="connsiteX11" fmla="*/ 1533525 w 2114550"/>
                <a:gd name="connsiteY11" fmla="*/ 1896673 h 2975243"/>
                <a:gd name="connsiteX12" fmla="*/ 1524000 w 2114550"/>
                <a:gd name="connsiteY12" fmla="*/ 1925248 h 2975243"/>
                <a:gd name="connsiteX13" fmla="*/ 1466850 w 2114550"/>
                <a:gd name="connsiteY13" fmla="*/ 1944298 h 2975243"/>
                <a:gd name="connsiteX14" fmla="*/ 1409700 w 2114550"/>
                <a:gd name="connsiteY14" fmla="*/ 1972873 h 2975243"/>
                <a:gd name="connsiteX15" fmla="*/ 1247775 w 2114550"/>
                <a:gd name="connsiteY15" fmla="*/ 1972873 h 2975243"/>
                <a:gd name="connsiteX16" fmla="*/ 1238250 w 2114550"/>
                <a:gd name="connsiteY16" fmla="*/ 2001448 h 2975243"/>
                <a:gd name="connsiteX17" fmla="*/ 1200150 w 2114550"/>
                <a:gd name="connsiteY17" fmla="*/ 2058598 h 2975243"/>
                <a:gd name="connsiteX18" fmla="*/ 1152525 w 2114550"/>
                <a:gd name="connsiteY18" fmla="*/ 2115748 h 2975243"/>
                <a:gd name="connsiteX19" fmla="*/ 1095375 w 2114550"/>
                <a:gd name="connsiteY19" fmla="*/ 2087173 h 2975243"/>
                <a:gd name="connsiteX20" fmla="*/ 1057275 w 2114550"/>
                <a:gd name="connsiteY20" fmla="*/ 2039548 h 2975243"/>
                <a:gd name="connsiteX21" fmla="*/ 981075 w 2114550"/>
                <a:gd name="connsiteY21" fmla="*/ 2068123 h 2975243"/>
                <a:gd name="connsiteX22" fmla="*/ 914400 w 2114550"/>
                <a:gd name="connsiteY22" fmla="*/ 2144323 h 2975243"/>
                <a:gd name="connsiteX23" fmla="*/ 866775 w 2114550"/>
                <a:gd name="connsiteY23" fmla="*/ 2153848 h 2975243"/>
                <a:gd name="connsiteX24" fmla="*/ 828675 w 2114550"/>
                <a:gd name="connsiteY24" fmla="*/ 2239573 h 2975243"/>
                <a:gd name="connsiteX25" fmla="*/ 819150 w 2114550"/>
                <a:gd name="connsiteY25" fmla="*/ 2268148 h 2975243"/>
                <a:gd name="connsiteX26" fmla="*/ 809625 w 2114550"/>
                <a:gd name="connsiteY26" fmla="*/ 2296723 h 2975243"/>
                <a:gd name="connsiteX27" fmla="*/ 800100 w 2114550"/>
                <a:gd name="connsiteY27" fmla="*/ 2334823 h 2975243"/>
                <a:gd name="connsiteX28" fmla="*/ 771525 w 2114550"/>
                <a:gd name="connsiteY28" fmla="*/ 2353873 h 2975243"/>
                <a:gd name="connsiteX29" fmla="*/ 723900 w 2114550"/>
                <a:gd name="connsiteY29" fmla="*/ 2344348 h 2975243"/>
                <a:gd name="connsiteX30" fmla="*/ 590550 w 2114550"/>
                <a:gd name="connsiteY30" fmla="*/ 2325298 h 2975243"/>
                <a:gd name="connsiteX31" fmla="*/ 504825 w 2114550"/>
                <a:gd name="connsiteY31" fmla="*/ 2315773 h 2975243"/>
                <a:gd name="connsiteX32" fmla="*/ 476250 w 2114550"/>
                <a:gd name="connsiteY32" fmla="*/ 2334823 h 2975243"/>
                <a:gd name="connsiteX33" fmla="*/ 419100 w 2114550"/>
                <a:gd name="connsiteY33" fmla="*/ 2353873 h 2975243"/>
                <a:gd name="connsiteX34" fmla="*/ 371475 w 2114550"/>
                <a:gd name="connsiteY34" fmla="*/ 2344348 h 2975243"/>
                <a:gd name="connsiteX35" fmla="*/ 342900 w 2114550"/>
                <a:gd name="connsiteY35" fmla="*/ 2334823 h 2975243"/>
                <a:gd name="connsiteX36" fmla="*/ 285750 w 2114550"/>
                <a:gd name="connsiteY36" fmla="*/ 2353873 h 2975243"/>
                <a:gd name="connsiteX37" fmla="*/ 266700 w 2114550"/>
                <a:gd name="connsiteY37" fmla="*/ 2382448 h 2975243"/>
                <a:gd name="connsiteX38" fmla="*/ 238125 w 2114550"/>
                <a:gd name="connsiteY38" fmla="*/ 2439598 h 2975243"/>
                <a:gd name="connsiteX39" fmla="*/ 190500 w 2114550"/>
                <a:gd name="connsiteY39" fmla="*/ 2496748 h 2975243"/>
                <a:gd name="connsiteX40" fmla="*/ 152400 w 2114550"/>
                <a:gd name="connsiteY40" fmla="*/ 2553898 h 2975243"/>
                <a:gd name="connsiteX41" fmla="*/ 142875 w 2114550"/>
                <a:gd name="connsiteY41" fmla="*/ 2630098 h 2975243"/>
                <a:gd name="connsiteX42" fmla="*/ 95250 w 2114550"/>
                <a:gd name="connsiteY42" fmla="*/ 2715823 h 2975243"/>
                <a:gd name="connsiteX43" fmla="*/ 66675 w 2114550"/>
                <a:gd name="connsiteY43" fmla="*/ 2734873 h 2975243"/>
                <a:gd name="connsiteX44" fmla="*/ 38100 w 2114550"/>
                <a:gd name="connsiteY44" fmla="*/ 2744398 h 2975243"/>
                <a:gd name="connsiteX45" fmla="*/ 19050 w 2114550"/>
                <a:gd name="connsiteY45" fmla="*/ 2801548 h 2975243"/>
                <a:gd name="connsiteX46" fmla="*/ 9525 w 2114550"/>
                <a:gd name="connsiteY46" fmla="*/ 2830123 h 2975243"/>
                <a:gd name="connsiteX47" fmla="*/ 28575 w 2114550"/>
                <a:gd name="connsiteY47" fmla="*/ 2887273 h 2975243"/>
                <a:gd name="connsiteX48" fmla="*/ 38100 w 2114550"/>
                <a:gd name="connsiteY48" fmla="*/ 2915848 h 2975243"/>
                <a:gd name="connsiteX49" fmla="*/ 9525 w 2114550"/>
                <a:gd name="connsiteY49" fmla="*/ 2972998 h 2975243"/>
                <a:gd name="connsiteX50" fmla="*/ 0 w 2114550"/>
                <a:gd name="connsiteY50" fmla="*/ 2972998 h 2975243"/>
                <a:gd name="connsiteX51" fmla="*/ 9525 w 2114550"/>
                <a:gd name="connsiteY51" fmla="*/ 2963473 h 2975243"/>
                <a:gd name="connsiteX0" fmla="*/ 2114550 w 2114550"/>
                <a:gd name="connsiteY0" fmla="*/ 0 h 2975243"/>
                <a:gd name="connsiteX1" fmla="*/ 2038350 w 2114550"/>
                <a:gd name="connsiteY1" fmla="*/ 704663 h 2975243"/>
                <a:gd name="connsiteX2" fmla="*/ 1885950 w 2114550"/>
                <a:gd name="connsiteY2" fmla="*/ 939550 h 2975243"/>
                <a:gd name="connsiteX3" fmla="*/ 1962150 w 2114550"/>
                <a:gd name="connsiteY3" fmla="*/ 1174439 h 2975243"/>
                <a:gd name="connsiteX4" fmla="*/ 1962150 w 2114550"/>
                <a:gd name="connsiteY4" fmla="*/ 1331030 h 2975243"/>
                <a:gd name="connsiteX5" fmla="*/ 1809750 w 2114550"/>
                <a:gd name="connsiteY5" fmla="*/ 1409327 h 2975243"/>
                <a:gd name="connsiteX6" fmla="*/ 1657350 w 2114550"/>
                <a:gd name="connsiteY6" fmla="*/ 1563298 h 2975243"/>
                <a:gd name="connsiteX7" fmla="*/ 1609725 w 2114550"/>
                <a:gd name="connsiteY7" fmla="*/ 1572823 h 2975243"/>
                <a:gd name="connsiteX8" fmla="*/ 1628775 w 2114550"/>
                <a:gd name="connsiteY8" fmla="*/ 1696648 h 2975243"/>
                <a:gd name="connsiteX9" fmla="*/ 1600200 w 2114550"/>
                <a:gd name="connsiteY9" fmla="*/ 1791898 h 2975243"/>
                <a:gd name="connsiteX10" fmla="*/ 1590675 w 2114550"/>
                <a:gd name="connsiteY10" fmla="*/ 1820473 h 2975243"/>
                <a:gd name="connsiteX11" fmla="*/ 1562100 w 2114550"/>
                <a:gd name="connsiteY11" fmla="*/ 1839523 h 2975243"/>
                <a:gd name="connsiteX12" fmla="*/ 1533525 w 2114550"/>
                <a:gd name="connsiteY12" fmla="*/ 1896673 h 2975243"/>
                <a:gd name="connsiteX13" fmla="*/ 1524000 w 2114550"/>
                <a:gd name="connsiteY13" fmla="*/ 1925248 h 2975243"/>
                <a:gd name="connsiteX14" fmla="*/ 1466850 w 2114550"/>
                <a:gd name="connsiteY14" fmla="*/ 1944298 h 2975243"/>
                <a:gd name="connsiteX15" fmla="*/ 1409700 w 2114550"/>
                <a:gd name="connsiteY15" fmla="*/ 1972873 h 2975243"/>
                <a:gd name="connsiteX16" fmla="*/ 1247775 w 2114550"/>
                <a:gd name="connsiteY16" fmla="*/ 1972873 h 2975243"/>
                <a:gd name="connsiteX17" fmla="*/ 1238250 w 2114550"/>
                <a:gd name="connsiteY17" fmla="*/ 2001448 h 2975243"/>
                <a:gd name="connsiteX18" fmla="*/ 1200150 w 2114550"/>
                <a:gd name="connsiteY18" fmla="*/ 2058598 h 2975243"/>
                <a:gd name="connsiteX19" fmla="*/ 1152525 w 2114550"/>
                <a:gd name="connsiteY19" fmla="*/ 2115748 h 2975243"/>
                <a:gd name="connsiteX20" fmla="*/ 1095375 w 2114550"/>
                <a:gd name="connsiteY20" fmla="*/ 2087173 h 2975243"/>
                <a:gd name="connsiteX21" fmla="*/ 1057275 w 2114550"/>
                <a:gd name="connsiteY21" fmla="*/ 2039548 h 2975243"/>
                <a:gd name="connsiteX22" fmla="*/ 981075 w 2114550"/>
                <a:gd name="connsiteY22" fmla="*/ 2068123 h 2975243"/>
                <a:gd name="connsiteX23" fmla="*/ 914400 w 2114550"/>
                <a:gd name="connsiteY23" fmla="*/ 2144323 h 2975243"/>
                <a:gd name="connsiteX24" fmla="*/ 866775 w 2114550"/>
                <a:gd name="connsiteY24" fmla="*/ 2153848 h 2975243"/>
                <a:gd name="connsiteX25" fmla="*/ 828675 w 2114550"/>
                <a:gd name="connsiteY25" fmla="*/ 2239573 h 2975243"/>
                <a:gd name="connsiteX26" fmla="*/ 819150 w 2114550"/>
                <a:gd name="connsiteY26" fmla="*/ 2268148 h 2975243"/>
                <a:gd name="connsiteX27" fmla="*/ 809625 w 2114550"/>
                <a:gd name="connsiteY27" fmla="*/ 2296723 h 2975243"/>
                <a:gd name="connsiteX28" fmla="*/ 800100 w 2114550"/>
                <a:gd name="connsiteY28" fmla="*/ 2334823 h 2975243"/>
                <a:gd name="connsiteX29" fmla="*/ 771525 w 2114550"/>
                <a:gd name="connsiteY29" fmla="*/ 2353873 h 2975243"/>
                <a:gd name="connsiteX30" fmla="*/ 723900 w 2114550"/>
                <a:gd name="connsiteY30" fmla="*/ 2344348 h 2975243"/>
                <a:gd name="connsiteX31" fmla="*/ 590550 w 2114550"/>
                <a:gd name="connsiteY31" fmla="*/ 2325298 h 2975243"/>
                <a:gd name="connsiteX32" fmla="*/ 504825 w 2114550"/>
                <a:gd name="connsiteY32" fmla="*/ 2315773 h 2975243"/>
                <a:gd name="connsiteX33" fmla="*/ 476250 w 2114550"/>
                <a:gd name="connsiteY33" fmla="*/ 2334823 h 2975243"/>
                <a:gd name="connsiteX34" fmla="*/ 419100 w 2114550"/>
                <a:gd name="connsiteY34" fmla="*/ 2353873 h 2975243"/>
                <a:gd name="connsiteX35" fmla="*/ 371475 w 2114550"/>
                <a:gd name="connsiteY35" fmla="*/ 2344348 h 2975243"/>
                <a:gd name="connsiteX36" fmla="*/ 342900 w 2114550"/>
                <a:gd name="connsiteY36" fmla="*/ 2334823 h 2975243"/>
                <a:gd name="connsiteX37" fmla="*/ 285750 w 2114550"/>
                <a:gd name="connsiteY37" fmla="*/ 2353873 h 2975243"/>
                <a:gd name="connsiteX38" fmla="*/ 266700 w 2114550"/>
                <a:gd name="connsiteY38" fmla="*/ 2382448 h 2975243"/>
                <a:gd name="connsiteX39" fmla="*/ 238125 w 2114550"/>
                <a:gd name="connsiteY39" fmla="*/ 2439598 h 2975243"/>
                <a:gd name="connsiteX40" fmla="*/ 190500 w 2114550"/>
                <a:gd name="connsiteY40" fmla="*/ 2496748 h 2975243"/>
                <a:gd name="connsiteX41" fmla="*/ 152400 w 2114550"/>
                <a:gd name="connsiteY41" fmla="*/ 2553898 h 2975243"/>
                <a:gd name="connsiteX42" fmla="*/ 142875 w 2114550"/>
                <a:gd name="connsiteY42" fmla="*/ 2630098 h 2975243"/>
                <a:gd name="connsiteX43" fmla="*/ 95250 w 2114550"/>
                <a:gd name="connsiteY43" fmla="*/ 2715823 h 2975243"/>
                <a:gd name="connsiteX44" fmla="*/ 66675 w 2114550"/>
                <a:gd name="connsiteY44" fmla="*/ 2734873 h 2975243"/>
                <a:gd name="connsiteX45" fmla="*/ 38100 w 2114550"/>
                <a:gd name="connsiteY45" fmla="*/ 2744398 h 2975243"/>
                <a:gd name="connsiteX46" fmla="*/ 19050 w 2114550"/>
                <a:gd name="connsiteY46" fmla="*/ 2801548 h 2975243"/>
                <a:gd name="connsiteX47" fmla="*/ 9525 w 2114550"/>
                <a:gd name="connsiteY47" fmla="*/ 2830123 h 2975243"/>
                <a:gd name="connsiteX48" fmla="*/ 28575 w 2114550"/>
                <a:gd name="connsiteY48" fmla="*/ 2887273 h 2975243"/>
                <a:gd name="connsiteX49" fmla="*/ 38100 w 2114550"/>
                <a:gd name="connsiteY49" fmla="*/ 2915848 h 2975243"/>
                <a:gd name="connsiteX50" fmla="*/ 9525 w 2114550"/>
                <a:gd name="connsiteY50" fmla="*/ 2972998 h 2975243"/>
                <a:gd name="connsiteX51" fmla="*/ 0 w 2114550"/>
                <a:gd name="connsiteY51" fmla="*/ 2972998 h 2975243"/>
                <a:gd name="connsiteX52" fmla="*/ 9525 w 2114550"/>
                <a:gd name="connsiteY52" fmla="*/ 2963473 h 2975243"/>
                <a:gd name="connsiteX0" fmla="*/ 2038350 w 2038350"/>
                <a:gd name="connsiteY0" fmla="*/ 0 h 2975243"/>
                <a:gd name="connsiteX1" fmla="*/ 2038350 w 2038350"/>
                <a:gd name="connsiteY1" fmla="*/ 704663 h 2975243"/>
                <a:gd name="connsiteX2" fmla="*/ 1885950 w 2038350"/>
                <a:gd name="connsiteY2" fmla="*/ 939550 h 2975243"/>
                <a:gd name="connsiteX3" fmla="*/ 1962150 w 2038350"/>
                <a:gd name="connsiteY3" fmla="*/ 1174439 h 2975243"/>
                <a:gd name="connsiteX4" fmla="*/ 1962150 w 2038350"/>
                <a:gd name="connsiteY4" fmla="*/ 1331030 h 2975243"/>
                <a:gd name="connsiteX5" fmla="*/ 1809750 w 2038350"/>
                <a:gd name="connsiteY5" fmla="*/ 1409327 h 2975243"/>
                <a:gd name="connsiteX6" fmla="*/ 1657350 w 2038350"/>
                <a:gd name="connsiteY6" fmla="*/ 1563298 h 2975243"/>
                <a:gd name="connsiteX7" fmla="*/ 1609725 w 2038350"/>
                <a:gd name="connsiteY7" fmla="*/ 1572823 h 2975243"/>
                <a:gd name="connsiteX8" fmla="*/ 1628775 w 2038350"/>
                <a:gd name="connsiteY8" fmla="*/ 1696648 h 2975243"/>
                <a:gd name="connsiteX9" fmla="*/ 1600200 w 2038350"/>
                <a:gd name="connsiteY9" fmla="*/ 1791898 h 2975243"/>
                <a:gd name="connsiteX10" fmla="*/ 1590675 w 2038350"/>
                <a:gd name="connsiteY10" fmla="*/ 1820473 h 2975243"/>
                <a:gd name="connsiteX11" fmla="*/ 1562100 w 2038350"/>
                <a:gd name="connsiteY11" fmla="*/ 1839523 h 2975243"/>
                <a:gd name="connsiteX12" fmla="*/ 1533525 w 2038350"/>
                <a:gd name="connsiteY12" fmla="*/ 1896673 h 2975243"/>
                <a:gd name="connsiteX13" fmla="*/ 1524000 w 2038350"/>
                <a:gd name="connsiteY13" fmla="*/ 1925248 h 2975243"/>
                <a:gd name="connsiteX14" fmla="*/ 1466850 w 2038350"/>
                <a:gd name="connsiteY14" fmla="*/ 1944298 h 2975243"/>
                <a:gd name="connsiteX15" fmla="*/ 1409700 w 2038350"/>
                <a:gd name="connsiteY15" fmla="*/ 1972873 h 2975243"/>
                <a:gd name="connsiteX16" fmla="*/ 1247775 w 2038350"/>
                <a:gd name="connsiteY16" fmla="*/ 1972873 h 2975243"/>
                <a:gd name="connsiteX17" fmla="*/ 1238250 w 2038350"/>
                <a:gd name="connsiteY17" fmla="*/ 2001448 h 2975243"/>
                <a:gd name="connsiteX18" fmla="*/ 1200150 w 2038350"/>
                <a:gd name="connsiteY18" fmla="*/ 2058598 h 2975243"/>
                <a:gd name="connsiteX19" fmla="*/ 1152525 w 2038350"/>
                <a:gd name="connsiteY19" fmla="*/ 2115748 h 2975243"/>
                <a:gd name="connsiteX20" fmla="*/ 1095375 w 2038350"/>
                <a:gd name="connsiteY20" fmla="*/ 2087173 h 2975243"/>
                <a:gd name="connsiteX21" fmla="*/ 1057275 w 2038350"/>
                <a:gd name="connsiteY21" fmla="*/ 2039548 h 2975243"/>
                <a:gd name="connsiteX22" fmla="*/ 981075 w 2038350"/>
                <a:gd name="connsiteY22" fmla="*/ 2068123 h 2975243"/>
                <a:gd name="connsiteX23" fmla="*/ 914400 w 2038350"/>
                <a:gd name="connsiteY23" fmla="*/ 2144323 h 2975243"/>
                <a:gd name="connsiteX24" fmla="*/ 866775 w 2038350"/>
                <a:gd name="connsiteY24" fmla="*/ 2153848 h 2975243"/>
                <a:gd name="connsiteX25" fmla="*/ 828675 w 2038350"/>
                <a:gd name="connsiteY25" fmla="*/ 2239573 h 2975243"/>
                <a:gd name="connsiteX26" fmla="*/ 819150 w 2038350"/>
                <a:gd name="connsiteY26" fmla="*/ 2268148 h 2975243"/>
                <a:gd name="connsiteX27" fmla="*/ 809625 w 2038350"/>
                <a:gd name="connsiteY27" fmla="*/ 2296723 h 2975243"/>
                <a:gd name="connsiteX28" fmla="*/ 800100 w 2038350"/>
                <a:gd name="connsiteY28" fmla="*/ 2334823 h 2975243"/>
                <a:gd name="connsiteX29" fmla="*/ 771525 w 2038350"/>
                <a:gd name="connsiteY29" fmla="*/ 2353873 h 2975243"/>
                <a:gd name="connsiteX30" fmla="*/ 723900 w 2038350"/>
                <a:gd name="connsiteY30" fmla="*/ 2344348 h 2975243"/>
                <a:gd name="connsiteX31" fmla="*/ 590550 w 2038350"/>
                <a:gd name="connsiteY31" fmla="*/ 2325298 h 2975243"/>
                <a:gd name="connsiteX32" fmla="*/ 504825 w 2038350"/>
                <a:gd name="connsiteY32" fmla="*/ 2315773 h 2975243"/>
                <a:gd name="connsiteX33" fmla="*/ 476250 w 2038350"/>
                <a:gd name="connsiteY33" fmla="*/ 2334823 h 2975243"/>
                <a:gd name="connsiteX34" fmla="*/ 419100 w 2038350"/>
                <a:gd name="connsiteY34" fmla="*/ 2353873 h 2975243"/>
                <a:gd name="connsiteX35" fmla="*/ 371475 w 2038350"/>
                <a:gd name="connsiteY35" fmla="*/ 2344348 h 2975243"/>
                <a:gd name="connsiteX36" fmla="*/ 342900 w 2038350"/>
                <a:gd name="connsiteY36" fmla="*/ 2334823 h 2975243"/>
                <a:gd name="connsiteX37" fmla="*/ 285750 w 2038350"/>
                <a:gd name="connsiteY37" fmla="*/ 2353873 h 2975243"/>
                <a:gd name="connsiteX38" fmla="*/ 266700 w 2038350"/>
                <a:gd name="connsiteY38" fmla="*/ 2382448 h 2975243"/>
                <a:gd name="connsiteX39" fmla="*/ 238125 w 2038350"/>
                <a:gd name="connsiteY39" fmla="*/ 2439598 h 2975243"/>
                <a:gd name="connsiteX40" fmla="*/ 190500 w 2038350"/>
                <a:gd name="connsiteY40" fmla="*/ 2496748 h 2975243"/>
                <a:gd name="connsiteX41" fmla="*/ 152400 w 2038350"/>
                <a:gd name="connsiteY41" fmla="*/ 2553898 h 2975243"/>
                <a:gd name="connsiteX42" fmla="*/ 142875 w 2038350"/>
                <a:gd name="connsiteY42" fmla="*/ 2630098 h 2975243"/>
                <a:gd name="connsiteX43" fmla="*/ 95250 w 2038350"/>
                <a:gd name="connsiteY43" fmla="*/ 2715823 h 2975243"/>
                <a:gd name="connsiteX44" fmla="*/ 66675 w 2038350"/>
                <a:gd name="connsiteY44" fmla="*/ 2734873 h 2975243"/>
                <a:gd name="connsiteX45" fmla="*/ 38100 w 2038350"/>
                <a:gd name="connsiteY45" fmla="*/ 2744398 h 2975243"/>
                <a:gd name="connsiteX46" fmla="*/ 19050 w 2038350"/>
                <a:gd name="connsiteY46" fmla="*/ 2801548 h 2975243"/>
                <a:gd name="connsiteX47" fmla="*/ 9525 w 2038350"/>
                <a:gd name="connsiteY47" fmla="*/ 2830123 h 2975243"/>
                <a:gd name="connsiteX48" fmla="*/ 28575 w 2038350"/>
                <a:gd name="connsiteY48" fmla="*/ 2887273 h 2975243"/>
                <a:gd name="connsiteX49" fmla="*/ 38100 w 2038350"/>
                <a:gd name="connsiteY49" fmla="*/ 2915848 h 2975243"/>
                <a:gd name="connsiteX50" fmla="*/ 9525 w 2038350"/>
                <a:gd name="connsiteY50" fmla="*/ 2972998 h 2975243"/>
                <a:gd name="connsiteX51" fmla="*/ 0 w 2038350"/>
                <a:gd name="connsiteY51" fmla="*/ 2972998 h 2975243"/>
                <a:gd name="connsiteX52" fmla="*/ 9525 w 2038350"/>
                <a:gd name="connsiteY52" fmla="*/ 2963473 h 2975243"/>
                <a:gd name="connsiteX0" fmla="*/ 2343150 w 2343150"/>
                <a:gd name="connsiteY0" fmla="*/ 0 h 2975243"/>
                <a:gd name="connsiteX1" fmla="*/ 2038350 w 2343150"/>
                <a:gd name="connsiteY1" fmla="*/ 704663 h 2975243"/>
                <a:gd name="connsiteX2" fmla="*/ 1885950 w 2343150"/>
                <a:gd name="connsiteY2" fmla="*/ 939550 h 2975243"/>
                <a:gd name="connsiteX3" fmla="*/ 1962150 w 2343150"/>
                <a:gd name="connsiteY3" fmla="*/ 1174439 h 2975243"/>
                <a:gd name="connsiteX4" fmla="*/ 1962150 w 2343150"/>
                <a:gd name="connsiteY4" fmla="*/ 1331030 h 2975243"/>
                <a:gd name="connsiteX5" fmla="*/ 1809750 w 2343150"/>
                <a:gd name="connsiteY5" fmla="*/ 1409327 h 2975243"/>
                <a:gd name="connsiteX6" fmla="*/ 1657350 w 2343150"/>
                <a:gd name="connsiteY6" fmla="*/ 1563298 h 2975243"/>
                <a:gd name="connsiteX7" fmla="*/ 1609725 w 2343150"/>
                <a:gd name="connsiteY7" fmla="*/ 1572823 h 2975243"/>
                <a:gd name="connsiteX8" fmla="*/ 1628775 w 2343150"/>
                <a:gd name="connsiteY8" fmla="*/ 1696648 h 2975243"/>
                <a:gd name="connsiteX9" fmla="*/ 1600200 w 2343150"/>
                <a:gd name="connsiteY9" fmla="*/ 1791898 h 2975243"/>
                <a:gd name="connsiteX10" fmla="*/ 1590675 w 2343150"/>
                <a:gd name="connsiteY10" fmla="*/ 1820473 h 2975243"/>
                <a:gd name="connsiteX11" fmla="*/ 1562100 w 2343150"/>
                <a:gd name="connsiteY11" fmla="*/ 1839523 h 2975243"/>
                <a:gd name="connsiteX12" fmla="*/ 1533525 w 2343150"/>
                <a:gd name="connsiteY12" fmla="*/ 1896673 h 2975243"/>
                <a:gd name="connsiteX13" fmla="*/ 1524000 w 2343150"/>
                <a:gd name="connsiteY13" fmla="*/ 1925248 h 2975243"/>
                <a:gd name="connsiteX14" fmla="*/ 1466850 w 2343150"/>
                <a:gd name="connsiteY14" fmla="*/ 1944298 h 2975243"/>
                <a:gd name="connsiteX15" fmla="*/ 1409700 w 2343150"/>
                <a:gd name="connsiteY15" fmla="*/ 1972873 h 2975243"/>
                <a:gd name="connsiteX16" fmla="*/ 1247775 w 2343150"/>
                <a:gd name="connsiteY16" fmla="*/ 1972873 h 2975243"/>
                <a:gd name="connsiteX17" fmla="*/ 1238250 w 2343150"/>
                <a:gd name="connsiteY17" fmla="*/ 2001448 h 2975243"/>
                <a:gd name="connsiteX18" fmla="*/ 1200150 w 2343150"/>
                <a:gd name="connsiteY18" fmla="*/ 2058598 h 2975243"/>
                <a:gd name="connsiteX19" fmla="*/ 1152525 w 2343150"/>
                <a:gd name="connsiteY19" fmla="*/ 2115748 h 2975243"/>
                <a:gd name="connsiteX20" fmla="*/ 1095375 w 2343150"/>
                <a:gd name="connsiteY20" fmla="*/ 2087173 h 2975243"/>
                <a:gd name="connsiteX21" fmla="*/ 1057275 w 2343150"/>
                <a:gd name="connsiteY21" fmla="*/ 2039548 h 2975243"/>
                <a:gd name="connsiteX22" fmla="*/ 981075 w 2343150"/>
                <a:gd name="connsiteY22" fmla="*/ 2068123 h 2975243"/>
                <a:gd name="connsiteX23" fmla="*/ 914400 w 2343150"/>
                <a:gd name="connsiteY23" fmla="*/ 2144323 h 2975243"/>
                <a:gd name="connsiteX24" fmla="*/ 866775 w 2343150"/>
                <a:gd name="connsiteY24" fmla="*/ 2153848 h 2975243"/>
                <a:gd name="connsiteX25" fmla="*/ 828675 w 2343150"/>
                <a:gd name="connsiteY25" fmla="*/ 2239573 h 2975243"/>
                <a:gd name="connsiteX26" fmla="*/ 819150 w 2343150"/>
                <a:gd name="connsiteY26" fmla="*/ 2268148 h 2975243"/>
                <a:gd name="connsiteX27" fmla="*/ 809625 w 2343150"/>
                <a:gd name="connsiteY27" fmla="*/ 2296723 h 2975243"/>
                <a:gd name="connsiteX28" fmla="*/ 800100 w 2343150"/>
                <a:gd name="connsiteY28" fmla="*/ 2334823 h 2975243"/>
                <a:gd name="connsiteX29" fmla="*/ 771525 w 2343150"/>
                <a:gd name="connsiteY29" fmla="*/ 2353873 h 2975243"/>
                <a:gd name="connsiteX30" fmla="*/ 723900 w 2343150"/>
                <a:gd name="connsiteY30" fmla="*/ 2344348 h 2975243"/>
                <a:gd name="connsiteX31" fmla="*/ 590550 w 2343150"/>
                <a:gd name="connsiteY31" fmla="*/ 2325298 h 2975243"/>
                <a:gd name="connsiteX32" fmla="*/ 504825 w 2343150"/>
                <a:gd name="connsiteY32" fmla="*/ 2315773 h 2975243"/>
                <a:gd name="connsiteX33" fmla="*/ 476250 w 2343150"/>
                <a:gd name="connsiteY33" fmla="*/ 2334823 h 2975243"/>
                <a:gd name="connsiteX34" fmla="*/ 419100 w 2343150"/>
                <a:gd name="connsiteY34" fmla="*/ 2353873 h 2975243"/>
                <a:gd name="connsiteX35" fmla="*/ 371475 w 2343150"/>
                <a:gd name="connsiteY35" fmla="*/ 2344348 h 2975243"/>
                <a:gd name="connsiteX36" fmla="*/ 342900 w 2343150"/>
                <a:gd name="connsiteY36" fmla="*/ 2334823 h 2975243"/>
                <a:gd name="connsiteX37" fmla="*/ 285750 w 2343150"/>
                <a:gd name="connsiteY37" fmla="*/ 2353873 h 2975243"/>
                <a:gd name="connsiteX38" fmla="*/ 266700 w 2343150"/>
                <a:gd name="connsiteY38" fmla="*/ 2382448 h 2975243"/>
                <a:gd name="connsiteX39" fmla="*/ 238125 w 2343150"/>
                <a:gd name="connsiteY39" fmla="*/ 2439598 h 2975243"/>
                <a:gd name="connsiteX40" fmla="*/ 190500 w 2343150"/>
                <a:gd name="connsiteY40" fmla="*/ 2496748 h 2975243"/>
                <a:gd name="connsiteX41" fmla="*/ 152400 w 2343150"/>
                <a:gd name="connsiteY41" fmla="*/ 2553898 h 2975243"/>
                <a:gd name="connsiteX42" fmla="*/ 142875 w 2343150"/>
                <a:gd name="connsiteY42" fmla="*/ 2630098 h 2975243"/>
                <a:gd name="connsiteX43" fmla="*/ 95250 w 2343150"/>
                <a:gd name="connsiteY43" fmla="*/ 2715823 h 2975243"/>
                <a:gd name="connsiteX44" fmla="*/ 66675 w 2343150"/>
                <a:gd name="connsiteY44" fmla="*/ 2734873 h 2975243"/>
                <a:gd name="connsiteX45" fmla="*/ 38100 w 2343150"/>
                <a:gd name="connsiteY45" fmla="*/ 2744398 h 2975243"/>
                <a:gd name="connsiteX46" fmla="*/ 19050 w 2343150"/>
                <a:gd name="connsiteY46" fmla="*/ 2801548 h 2975243"/>
                <a:gd name="connsiteX47" fmla="*/ 9525 w 2343150"/>
                <a:gd name="connsiteY47" fmla="*/ 2830123 h 2975243"/>
                <a:gd name="connsiteX48" fmla="*/ 28575 w 2343150"/>
                <a:gd name="connsiteY48" fmla="*/ 2887273 h 2975243"/>
                <a:gd name="connsiteX49" fmla="*/ 38100 w 2343150"/>
                <a:gd name="connsiteY49" fmla="*/ 2915848 h 2975243"/>
                <a:gd name="connsiteX50" fmla="*/ 9525 w 2343150"/>
                <a:gd name="connsiteY50" fmla="*/ 2972998 h 2975243"/>
                <a:gd name="connsiteX51" fmla="*/ 0 w 2343150"/>
                <a:gd name="connsiteY51" fmla="*/ 2972998 h 2975243"/>
                <a:gd name="connsiteX52" fmla="*/ 9525 w 2343150"/>
                <a:gd name="connsiteY52" fmla="*/ 2963473 h 2975243"/>
                <a:gd name="connsiteX0" fmla="*/ 2343150 w 2343150"/>
                <a:gd name="connsiteY0" fmla="*/ 0 h 3131835"/>
                <a:gd name="connsiteX1" fmla="*/ 2038350 w 2343150"/>
                <a:gd name="connsiteY1" fmla="*/ 861255 h 3131835"/>
                <a:gd name="connsiteX2" fmla="*/ 1885950 w 2343150"/>
                <a:gd name="connsiteY2" fmla="*/ 1096142 h 3131835"/>
                <a:gd name="connsiteX3" fmla="*/ 1962150 w 2343150"/>
                <a:gd name="connsiteY3" fmla="*/ 1331031 h 3131835"/>
                <a:gd name="connsiteX4" fmla="*/ 1962150 w 2343150"/>
                <a:gd name="connsiteY4" fmla="*/ 1487622 h 3131835"/>
                <a:gd name="connsiteX5" fmla="*/ 1809750 w 2343150"/>
                <a:gd name="connsiteY5" fmla="*/ 1565919 h 3131835"/>
                <a:gd name="connsiteX6" fmla="*/ 1657350 w 2343150"/>
                <a:gd name="connsiteY6" fmla="*/ 1719890 h 3131835"/>
                <a:gd name="connsiteX7" fmla="*/ 1609725 w 2343150"/>
                <a:gd name="connsiteY7" fmla="*/ 1729415 h 3131835"/>
                <a:gd name="connsiteX8" fmla="*/ 1628775 w 2343150"/>
                <a:gd name="connsiteY8" fmla="*/ 1853240 h 3131835"/>
                <a:gd name="connsiteX9" fmla="*/ 1600200 w 2343150"/>
                <a:gd name="connsiteY9" fmla="*/ 1948490 h 3131835"/>
                <a:gd name="connsiteX10" fmla="*/ 1590675 w 2343150"/>
                <a:gd name="connsiteY10" fmla="*/ 1977065 h 3131835"/>
                <a:gd name="connsiteX11" fmla="*/ 1562100 w 2343150"/>
                <a:gd name="connsiteY11" fmla="*/ 1996115 h 3131835"/>
                <a:gd name="connsiteX12" fmla="*/ 1533525 w 2343150"/>
                <a:gd name="connsiteY12" fmla="*/ 2053265 h 3131835"/>
                <a:gd name="connsiteX13" fmla="*/ 1524000 w 2343150"/>
                <a:gd name="connsiteY13" fmla="*/ 2081840 h 3131835"/>
                <a:gd name="connsiteX14" fmla="*/ 1466850 w 2343150"/>
                <a:gd name="connsiteY14" fmla="*/ 2100890 h 3131835"/>
                <a:gd name="connsiteX15" fmla="*/ 1409700 w 2343150"/>
                <a:gd name="connsiteY15" fmla="*/ 2129465 h 3131835"/>
                <a:gd name="connsiteX16" fmla="*/ 1247775 w 2343150"/>
                <a:gd name="connsiteY16" fmla="*/ 2129465 h 3131835"/>
                <a:gd name="connsiteX17" fmla="*/ 1238250 w 2343150"/>
                <a:gd name="connsiteY17" fmla="*/ 2158040 h 3131835"/>
                <a:gd name="connsiteX18" fmla="*/ 1200150 w 2343150"/>
                <a:gd name="connsiteY18" fmla="*/ 2215190 h 3131835"/>
                <a:gd name="connsiteX19" fmla="*/ 1152525 w 2343150"/>
                <a:gd name="connsiteY19" fmla="*/ 2272340 h 3131835"/>
                <a:gd name="connsiteX20" fmla="*/ 1095375 w 2343150"/>
                <a:gd name="connsiteY20" fmla="*/ 2243765 h 3131835"/>
                <a:gd name="connsiteX21" fmla="*/ 1057275 w 2343150"/>
                <a:gd name="connsiteY21" fmla="*/ 2196140 h 3131835"/>
                <a:gd name="connsiteX22" fmla="*/ 981075 w 2343150"/>
                <a:gd name="connsiteY22" fmla="*/ 2224715 h 3131835"/>
                <a:gd name="connsiteX23" fmla="*/ 914400 w 2343150"/>
                <a:gd name="connsiteY23" fmla="*/ 2300915 h 3131835"/>
                <a:gd name="connsiteX24" fmla="*/ 866775 w 2343150"/>
                <a:gd name="connsiteY24" fmla="*/ 2310440 h 3131835"/>
                <a:gd name="connsiteX25" fmla="*/ 828675 w 2343150"/>
                <a:gd name="connsiteY25" fmla="*/ 2396165 h 3131835"/>
                <a:gd name="connsiteX26" fmla="*/ 819150 w 2343150"/>
                <a:gd name="connsiteY26" fmla="*/ 2424740 h 3131835"/>
                <a:gd name="connsiteX27" fmla="*/ 809625 w 2343150"/>
                <a:gd name="connsiteY27" fmla="*/ 2453315 h 3131835"/>
                <a:gd name="connsiteX28" fmla="*/ 800100 w 2343150"/>
                <a:gd name="connsiteY28" fmla="*/ 2491415 h 3131835"/>
                <a:gd name="connsiteX29" fmla="*/ 771525 w 2343150"/>
                <a:gd name="connsiteY29" fmla="*/ 2510465 h 3131835"/>
                <a:gd name="connsiteX30" fmla="*/ 723900 w 2343150"/>
                <a:gd name="connsiteY30" fmla="*/ 2500940 h 3131835"/>
                <a:gd name="connsiteX31" fmla="*/ 590550 w 2343150"/>
                <a:gd name="connsiteY31" fmla="*/ 2481890 h 3131835"/>
                <a:gd name="connsiteX32" fmla="*/ 504825 w 2343150"/>
                <a:gd name="connsiteY32" fmla="*/ 2472365 h 3131835"/>
                <a:gd name="connsiteX33" fmla="*/ 476250 w 2343150"/>
                <a:gd name="connsiteY33" fmla="*/ 2491415 h 3131835"/>
                <a:gd name="connsiteX34" fmla="*/ 419100 w 2343150"/>
                <a:gd name="connsiteY34" fmla="*/ 2510465 h 3131835"/>
                <a:gd name="connsiteX35" fmla="*/ 371475 w 2343150"/>
                <a:gd name="connsiteY35" fmla="*/ 2500940 h 3131835"/>
                <a:gd name="connsiteX36" fmla="*/ 342900 w 2343150"/>
                <a:gd name="connsiteY36" fmla="*/ 2491415 h 3131835"/>
                <a:gd name="connsiteX37" fmla="*/ 285750 w 2343150"/>
                <a:gd name="connsiteY37" fmla="*/ 2510465 h 3131835"/>
                <a:gd name="connsiteX38" fmla="*/ 266700 w 2343150"/>
                <a:gd name="connsiteY38" fmla="*/ 2539040 h 3131835"/>
                <a:gd name="connsiteX39" fmla="*/ 238125 w 2343150"/>
                <a:gd name="connsiteY39" fmla="*/ 2596190 h 3131835"/>
                <a:gd name="connsiteX40" fmla="*/ 190500 w 2343150"/>
                <a:gd name="connsiteY40" fmla="*/ 2653340 h 3131835"/>
                <a:gd name="connsiteX41" fmla="*/ 152400 w 2343150"/>
                <a:gd name="connsiteY41" fmla="*/ 2710490 h 3131835"/>
                <a:gd name="connsiteX42" fmla="*/ 142875 w 2343150"/>
                <a:gd name="connsiteY42" fmla="*/ 2786690 h 3131835"/>
                <a:gd name="connsiteX43" fmla="*/ 95250 w 2343150"/>
                <a:gd name="connsiteY43" fmla="*/ 2872415 h 3131835"/>
                <a:gd name="connsiteX44" fmla="*/ 66675 w 2343150"/>
                <a:gd name="connsiteY44" fmla="*/ 2891465 h 3131835"/>
                <a:gd name="connsiteX45" fmla="*/ 38100 w 2343150"/>
                <a:gd name="connsiteY45" fmla="*/ 2900990 h 3131835"/>
                <a:gd name="connsiteX46" fmla="*/ 19050 w 2343150"/>
                <a:gd name="connsiteY46" fmla="*/ 2958140 h 3131835"/>
                <a:gd name="connsiteX47" fmla="*/ 9525 w 2343150"/>
                <a:gd name="connsiteY47" fmla="*/ 2986715 h 3131835"/>
                <a:gd name="connsiteX48" fmla="*/ 28575 w 2343150"/>
                <a:gd name="connsiteY48" fmla="*/ 3043865 h 3131835"/>
                <a:gd name="connsiteX49" fmla="*/ 38100 w 2343150"/>
                <a:gd name="connsiteY49" fmla="*/ 3072440 h 3131835"/>
                <a:gd name="connsiteX50" fmla="*/ 9525 w 2343150"/>
                <a:gd name="connsiteY50" fmla="*/ 3129590 h 3131835"/>
                <a:gd name="connsiteX51" fmla="*/ 0 w 2343150"/>
                <a:gd name="connsiteY51" fmla="*/ 3129590 h 3131835"/>
                <a:gd name="connsiteX52" fmla="*/ 9525 w 2343150"/>
                <a:gd name="connsiteY52" fmla="*/ 3120065 h 3131835"/>
                <a:gd name="connsiteX0" fmla="*/ 2343150 w 2343150"/>
                <a:gd name="connsiteY0" fmla="*/ 0 h 3131835"/>
                <a:gd name="connsiteX1" fmla="*/ 2038350 w 2343150"/>
                <a:gd name="connsiteY1" fmla="*/ 391479 h 3131835"/>
                <a:gd name="connsiteX2" fmla="*/ 2038350 w 2343150"/>
                <a:gd name="connsiteY2" fmla="*/ 861255 h 3131835"/>
                <a:gd name="connsiteX3" fmla="*/ 1885950 w 2343150"/>
                <a:gd name="connsiteY3" fmla="*/ 1096142 h 3131835"/>
                <a:gd name="connsiteX4" fmla="*/ 1962150 w 2343150"/>
                <a:gd name="connsiteY4" fmla="*/ 1331031 h 3131835"/>
                <a:gd name="connsiteX5" fmla="*/ 1962150 w 2343150"/>
                <a:gd name="connsiteY5" fmla="*/ 1487622 h 3131835"/>
                <a:gd name="connsiteX6" fmla="*/ 1809750 w 2343150"/>
                <a:gd name="connsiteY6" fmla="*/ 1565919 h 3131835"/>
                <a:gd name="connsiteX7" fmla="*/ 1657350 w 2343150"/>
                <a:gd name="connsiteY7" fmla="*/ 1719890 h 3131835"/>
                <a:gd name="connsiteX8" fmla="*/ 1609725 w 2343150"/>
                <a:gd name="connsiteY8" fmla="*/ 1729415 h 3131835"/>
                <a:gd name="connsiteX9" fmla="*/ 1628775 w 2343150"/>
                <a:gd name="connsiteY9" fmla="*/ 1853240 h 3131835"/>
                <a:gd name="connsiteX10" fmla="*/ 1600200 w 2343150"/>
                <a:gd name="connsiteY10" fmla="*/ 1948490 h 3131835"/>
                <a:gd name="connsiteX11" fmla="*/ 1590675 w 2343150"/>
                <a:gd name="connsiteY11" fmla="*/ 1977065 h 3131835"/>
                <a:gd name="connsiteX12" fmla="*/ 1562100 w 2343150"/>
                <a:gd name="connsiteY12" fmla="*/ 1996115 h 3131835"/>
                <a:gd name="connsiteX13" fmla="*/ 1533525 w 2343150"/>
                <a:gd name="connsiteY13" fmla="*/ 2053265 h 3131835"/>
                <a:gd name="connsiteX14" fmla="*/ 1524000 w 2343150"/>
                <a:gd name="connsiteY14" fmla="*/ 2081840 h 3131835"/>
                <a:gd name="connsiteX15" fmla="*/ 1466850 w 2343150"/>
                <a:gd name="connsiteY15" fmla="*/ 2100890 h 3131835"/>
                <a:gd name="connsiteX16" fmla="*/ 1409700 w 2343150"/>
                <a:gd name="connsiteY16" fmla="*/ 2129465 h 3131835"/>
                <a:gd name="connsiteX17" fmla="*/ 1247775 w 2343150"/>
                <a:gd name="connsiteY17" fmla="*/ 2129465 h 3131835"/>
                <a:gd name="connsiteX18" fmla="*/ 1238250 w 2343150"/>
                <a:gd name="connsiteY18" fmla="*/ 2158040 h 3131835"/>
                <a:gd name="connsiteX19" fmla="*/ 1200150 w 2343150"/>
                <a:gd name="connsiteY19" fmla="*/ 2215190 h 3131835"/>
                <a:gd name="connsiteX20" fmla="*/ 1152525 w 2343150"/>
                <a:gd name="connsiteY20" fmla="*/ 2272340 h 3131835"/>
                <a:gd name="connsiteX21" fmla="*/ 1095375 w 2343150"/>
                <a:gd name="connsiteY21" fmla="*/ 2243765 h 3131835"/>
                <a:gd name="connsiteX22" fmla="*/ 1057275 w 2343150"/>
                <a:gd name="connsiteY22" fmla="*/ 2196140 h 3131835"/>
                <a:gd name="connsiteX23" fmla="*/ 981075 w 2343150"/>
                <a:gd name="connsiteY23" fmla="*/ 2224715 h 3131835"/>
                <a:gd name="connsiteX24" fmla="*/ 914400 w 2343150"/>
                <a:gd name="connsiteY24" fmla="*/ 2300915 h 3131835"/>
                <a:gd name="connsiteX25" fmla="*/ 866775 w 2343150"/>
                <a:gd name="connsiteY25" fmla="*/ 2310440 h 3131835"/>
                <a:gd name="connsiteX26" fmla="*/ 828675 w 2343150"/>
                <a:gd name="connsiteY26" fmla="*/ 2396165 h 3131835"/>
                <a:gd name="connsiteX27" fmla="*/ 819150 w 2343150"/>
                <a:gd name="connsiteY27" fmla="*/ 2424740 h 3131835"/>
                <a:gd name="connsiteX28" fmla="*/ 809625 w 2343150"/>
                <a:gd name="connsiteY28" fmla="*/ 2453315 h 3131835"/>
                <a:gd name="connsiteX29" fmla="*/ 800100 w 2343150"/>
                <a:gd name="connsiteY29" fmla="*/ 2491415 h 3131835"/>
                <a:gd name="connsiteX30" fmla="*/ 771525 w 2343150"/>
                <a:gd name="connsiteY30" fmla="*/ 2510465 h 3131835"/>
                <a:gd name="connsiteX31" fmla="*/ 723900 w 2343150"/>
                <a:gd name="connsiteY31" fmla="*/ 2500940 h 3131835"/>
                <a:gd name="connsiteX32" fmla="*/ 590550 w 2343150"/>
                <a:gd name="connsiteY32" fmla="*/ 2481890 h 3131835"/>
                <a:gd name="connsiteX33" fmla="*/ 504825 w 2343150"/>
                <a:gd name="connsiteY33" fmla="*/ 2472365 h 3131835"/>
                <a:gd name="connsiteX34" fmla="*/ 476250 w 2343150"/>
                <a:gd name="connsiteY34" fmla="*/ 2491415 h 3131835"/>
                <a:gd name="connsiteX35" fmla="*/ 419100 w 2343150"/>
                <a:gd name="connsiteY35" fmla="*/ 2510465 h 3131835"/>
                <a:gd name="connsiteX36" fmla="*/ 371475 w 2343150"/>
                <a:gd name="connsiteY36" fmla="*/ 2500940 h 3131835"/>
                <a:gd name="connsiteX37" fmla="*/ 342900 w 2343150"/>
                <a:gd name="connsiteY37" fmla="*/ 2491415 h 3131835"/>
                <a:gd name="connsiteX38" fmla="*/ 285750 w 2343150"/>
                <a:gd name="connsiteY38" fmla="*/ 2510465 h 3131835"/>
                <a:gd name="connsiteX39" fmla="*/ 266700 w 2343150"/>
                <a:gd name="connsiteY39" fmla="*/ 2539040 h 3131835"/>
                <a:gd name="connsiteX40" fmla="*/ 238125 w 2343150"/>
                <a:gd name="connsiteY40" fmla="*/ 2596190 h 3131835"/>
                <a:gd name="connsiteX41" fmla="*/ 190500 w 2343150"/>
                <a:gd name="connsiteY41" fmla="*/ 2653340 h 3131835"/>
                <a:gd name="connsiteX42" fmla="*/ 152400 w 2343150"/>
                <a:gd name="connsiteY42" fmla="*/ 2710490 h 3131835"/>
                <a:gd name="connsiteX43" fmla="*/ 142875 w 2343150"/>
                <a:gd name="connsiteY43" fmla="*/ 2786690 h 3131835"/>
                <a:gd name="connsiteX44" fmla="*/ 95250 w 2343150"/>
                <a:gd name="connsiteY44" fmla="*/ 2872415 h 3131835"/>
                <a:gd name="connsiteX45" fmla="*/ 66675 w 2343150"/>
                <a:gd name="connsiteY45" fmla="*/ 2891465 h 3131835"/>
                <a:gd name="connsiteX46" fmla="*/ 38100 w 2343150"/>
                <a:gd name="connsiteY46" fmla="*/ 2900990 h 3131835"/>
                <a:gd name="connsiteX47" fmla="*/ 19050 w 2343150"/>
                <a:gd name="connsiteY47" fmla="*/ 2958140 h 3131835"/>
                <a:gd name="connsiteX48" fmla="*/ 9525 w 2343150"/>
                <a:gd name="connsiteY48" fmla="*/ 2986715 h 3131835"/>
                <a:gd name="connsiteX49" fmla="*/ 28575 w 2343150"/>
                <a:gd name="connsiteY49" fmla="*/ 3043865 h 3131835"/>
                <a:gd name="connsiteX50" fmla="*/ 38100 w 2343150"/>
                <a:gd name="connsiteY50" fmla="*/ 3072440 h 3131835"/>
                <a:gd name="connsiteX51" fmla="*/ 9525 w 2343150"/>
                <a:gd name="connsiteY51" fmla="*/ 3129590 h 3131835"/>
                <a:gd name="connsiteX52" fmla="*/ 0 w 2343150"/>
                <a:gd name="connsiteY52" fmla="*/ 3129590 h 3131835"/>
                <a:gd name="connsiteX53" fmla="*/ 9525 w 2343150"/>
                <a:gd name="connsiteY53" fmla="*/ 3120065 h 3131835"/>
                <a:gd name="connsiteX0" fmla="*/ 2955324 w 2955324"/>
                <a:gd name="connsiteY0" fmla="*/ 0 h 3555056"/>
                <a:gd name="connsiteX1" fmla="*/ 2650524 w 2955324"/>
                <a:gd name="connsiteY1" fmla="*/ 391479 h 3555056"/>
                <a:gd name="connsiteX2" fmla="*/ 2650524 w 2955324"/>
                <a:gd name="connsiteY2" fmla="*/ 861255 h 3555056"/>
                <a:gd name="connsiteX3" fmla="*/ 2498124 w 2955324"/>
                <a:gd name="connsiteY3" fmla="*/ 1096142 h 3555056"/>
                <a:gd name="connsiteX4" fmla="*/ 2574324 w 2955324"/>
                <a:gd name="connsiteY4" fmla="*/ 1331031 h 3555056"/>
                <a:gd name="connsiteX5" fmla="*/ 2574324 w 2955324"/>
                <a:gd name="connsiteY5" fmla="*/ 1487622 h 3555056"/>
                <a:gd name="connsiteX6" fmla="*/ 2421924 w 2955324"/>
                <a:gd name="connsiteY6" fmla="*/ 1565919 h 3555056"/>
                <a:gd name="connsiteX7" fmla="*/ 2269524 w 2955324"/>
                <a:gd name="connsiteY7" fmla="*/ 1719890 h 3555056"/>
                <a:gd name="connsiteX8" fmla="*/ 2221899 w 2955324"/>
                <a:gd name="connsiteY8" fmla="*/ 1729415 h 3555056"/>
                <a:gd name="connsiteX9" fmla="*/ 2240949 w 2955324"/>
                <a:gd name="connsiteY9" fmla="*/ 1853240 h 3555056"/>
                <a:gd name="connsiteX10" fmla="*/ 2212374 w 2955324"/>
                <a:gd name="connsiteY10" fmla="*/ 1948490 h 3555056"/>
                <a:gd name="connsiteX11" fmla="*/ 2202849 w 2955324"/>
                <a:gd name="connsiteY11" fmla="*/ 1977065 h 3555056"/>
                <a:gd name="connsiteX12" fmla="*/ 2174274 w 2955324"/>
                <a:gd name="connsiteY12" fmla="*/ 1996115 h 3555056"/>
                <a:gd name="connsiteX13" fmla="*/ 2145699 w 2955324"/>
                <a:gd name="connsiteY13" fmla="*/ 2053265 h 3555056"/>
                <a:gd name="connsiteX14" fmla="*/ 2136174 w 2955324"/>
                <a:gd name="connsiteY14" fmla="*/ 2081840 h 3555056"/>
                <a:gd name="connsiteX15" fmla="*/ 2079024 w 2955324"/>
                <a:gd name="connsiteY15" fmla="*/ 2100890 h 3555056"/>
                <a:gd name="connsiteX16" fmla="*/ 2021874 w 2955324"/>
                <a:gd name="connsiteY16" fmla="*/ 2129465 h 3555056"/>
                <a:gd name="connsiteX17" fmla="*/ 1859949 w 2955324"/>
                <a:gd name="connsiteY17" fmla="*/ 2129465 h 3555056"/>
                <a:gd name="connsiteX18" fmla="*/ 1850424 w 2955324"/>
                <a:gd name="connsiteY18" fmla="*/ 2158040 h 3555056"/>
                <a:gd name="connsiteX19" fmla="*/ 1812324 w 2955324"/>
                <a:gd name="connsiteY19" fmla="*/ 2215190 h 3555056"/>
                <a:gd name="connsiteX20" fmla="*/ 1764699 w 2955324"/>
                <a:gd name="connsiteY20" fmla="*/ 2272340 h 3555056"/>
                <a:gd name="connsiteX21" fmla="*/ 1707549 w 2955324"/>
                <a:gd name="connsiteY21" fmla="*/ 2243765 h 3555056"/>
                <a:gd name="connsiteX22" fmla="*/ 1669449 w 2955324"/>
                <a:gd name="connsiteY22" fmla="*/ 2196140 h 3555056"/>
                <a:gd name="connsiteX23" fmla="*/ 1593249 w 2955324"/>
                <a:gd name="connsiteY23" fmla="*/ 2224715 h 3555056"/>
                <a:gd name="connsiteX24" fmla="*/ 1526574 w 2955324"/>
                <a:gd name="connsiteY24" fmla="*/ 2300915 h 3555056"/>
                <a:gd name="connsiteX25" fmla="*/ 1478949 w 2955324"/>
                <a:gd name="connsiteY25" fmla="*/ 2310440 h 3555056"/>
                <a:gd name="connsiteX26" fmla="*/ 1440849 w 2955324"/>
                <a:gd name="connsiteY26" fmla="*/ 2396165 h 3555056"/>
                <a:gd name="connsiteX27" fmla="*/ 1431324 w 2955324"/>
                <a:gd name="connsiteY27" fmla="*/ 2424740 h 3555056"/>
                <a:gd name="connsiteX28" fmla="*/ 1421799 w 2955324"/>
                <a:gd name="connsiteY28" fmla="*/ 2453315 h 3555056"/>
                <a:gd name="connsiteX29" fmla="*/ 1412274 w 2955324"/>
                <a:gd name="connsiteY29" fmla="*/ 2491415 h 3555056"/>
                <a:gd name="connsiteX30" fmla="*/ 1383699 w 2955324"/>
                <a:gd name="connsiteY30" fmla="*/ 2510465 h 3555056"/>
                <a:gd name="connsiteX31" fmla="*/ 1336074 w 2955324"/>
                <a:gd name="connsiteY31" fmla="*/ 2500940 h 3555056"/>
                <a:gd name="connsiteX32" fmla="*/ 1202724 w 2955324"/>
                <a:gd name="connsiteY32" fmla="*/ 2481890 h 3555056"/>
                <a:gd name="connsiteX33" fmla="*/ 1116999 w 2955324"/>
                <a:gd name="connsiteY33" fmla="*/ 2472365 h 3555056"/>
                <a:gd name="connsiteX34" fmla="*/ 1088424 w 2955324"/>
                <a:gd name="connsiteY34" fmla="*/ 2491415 h 3555056"/>
                <a:gd name="connsiteX35" fmla="*/ 1031274 w 2955324"/>
                <a:gd name="connsiteY35" fmla="*/ 2510465 h 3555056"/>
                <a:gd name="connsiteX36" fmla="*/ 983649 w 2955324"/>
                <a:gd name="connsiteY36" fmla="*/ 2500940 h 3555056"/>
                <a:gd name="connsiteX37" fmla="*/ 955074 w 2955324"/>
                <a:gd name="connsiteY37" fmla="*/ 2491415 h 3555056"/>
                <a:gd name="connsiteX38" fmla="*/ 897924 w 2955324"/>
                <a:gd name="connsiteY38" fmla="*/ 2510465 h 3555056"/>
                <a:gd name="connsiteX39" fmla="*/ 878874 w 2955324"/>
                <a:gd name="connsiteY39" fmla="*/ 2539040 h 3555056"/>
                <a:gd name="connsiteX40" fmla="*/ 850299 w 2955324"/>
                <a:gd name="connsiteY40" fmla="*/ 2596190 h 3555056"/>
                <a:gd name="connsiteX41" fmla="*/ 802674 w 2955324"/>
                <a:gd name="connsiteY41" fmla="*/ 2653340 h 3555056"/>
                <a:gd name="connsiteX42" fmla="*/ 764574 w 2955324"/>
                <a:gd name="connsiteY42" fmla="*/ 2710490 h 3555056"/>
                <a:gd name="connsiteX43" fmla="*/ 755049 w 2955324"/>
                <a:gd name="connsiteY43" fmla="*/ 2786690 h 3555056"/>
                <a:gd name="connsiteX44" fmla="*/ 707424 w 2955324"/>
                <a:gd name="connsiteY44" fmla="*/ 2872415 h 3555056"/>
                <a:gd name="connsiteX45" fmla="*/ 678849 w 2955324"/>
                <a:gd name="connsiteY45" fmla="*/ 2891465 h 3555056"/>
                <a:gd name="connsiteX46" fmla="*/ 650274 w 2955324"/>
                <a:gd name="connsiteY46" fmla="*/ 2900990 h 3555056"/>
                <a:gd name="connsiteX47" fmla="*/ 631224 w 2955324"/>
                <a:gd name="connsiteY47" fmla="*/ 2958140 h 3555056"/>
                <a:gd name="connsiteX48" fmla="*/ 621699 w 2955324"/>
                <a:gd name="connsiteY48" fmla="*/ 2986715 h 3555056"/>
                <a:gd name="connsiteX49" fmla="*/ 640749 w 2955324"/>
                <a:gd name="connsiteY49" fmla="*/ 3043865 h 3555056"/>
                <a:gd name="connsiteX50" fmla="*/ 650274 w 2955324"/>
                <a:gd name="connsiteY50" fmla="*/ 3072440 h 3555056"/>
                <a:gd name="connsiteX51" fmla="*/ 621699 w 2955324"/>
                <a:gd name="connsiteY51" fmla="*/ 3129590 h 3555056"/>
                <a:gd name="connsiteX52" fmla="*/ 612174 w 2955324"/>
                <a:gd name="connsiteY52" fmla="*/ 3129590 h 3555056"/>
                <a:gd name="connsiteX53" fmla="*/ 0 w 2955324"/>
                <a:gd name="connsiteY53" fmla="*/ 3555056 h 3555056"/>
                <a:gd name="connsiteX0" fmla="*/ 3039762 w 3039762"/>
                <a:gd name="connsiteY0" fmla="*/ 0 h 3639700"/>
                <a:gd name="connsiteX1" fmla="*/ 2734962 w 3039762"/>
                <a:gd name="connsiteY1" fmla="*/ 391479 h 3639700"/>
                <a:gd name="connsiteX2" fmla="*/ 2734962 w 3039762"/>
                <a:gd name="connsiteY2" fmla="*/ 861255 h 3639700"/>
                <a:gd name="connsiteX3" fmla="*/ 2582562 w 3039762"/>
                <a:gd name="connsiteY3" fmla="*/ 1096142 h 3639700"/>
                <a:gd name="connsiteX4" fmla="*/ 2658762 w 3039762"/>
                <a:gd name="connsiteY4" fmla="*/ 1331031 h 3639700"/>
                <a:gd name="connsiteX5" fmla="*/ 2658762 w 3039762"/>
                <a:gd name="connsiteY5" fmla="*/ 1487622 h 3639700"/>
                <a:gd name="connsiteX6" fmla="*/ 2506362 w 3039762"/>
                <a:gd name="connsiteY6" fmla="*/ 1565919 h 3639700"/>
                <a:gd name="connsiteX7" fmla="*/ 2353962 w 3039762"/>
                <a:gd name="connsiteY7" fmla="*/ 1719890 h 3639700"/>
                <a:gd name="connsiteX8" fmla="*/ 2306337 w 3039762"/>
                <a:gd name="connsiteY8" fmla="*/ 1729415 h 3639700"/>
                <a:gd name="connsiteX9" fmla="*/ 2325387 w 3039762"/>
                <a:gd name="connsiteY9" fmla="*/ 1853240 h 3639700"/>
                <a:gd name="connsiteX10" fmla="*/ 2296812 w 3039762"/>
                <a:gd name="connsiteY10" fmla="*/ 1948490 h 3639700"/>
                <a:gd name="connsiteX11" fmla="*/ 2287287 w 3039762"/>
                <a:gd name="connsiteY11" fmla="*/ 1977065 h 3639700"/>
                <a:gd name="connsiteX12" fmla="*/ 2258712 w 3039762"/>
                <a:gd name="connsiteY12" fmla="*/ 1996115 h 3639700"/>
                <a:gd name="connsiteX13" fmla="*/ 2230137 w 3039762"/>
                <a:gd name="connsiteY13" fmla="*/ 2053265 h 3639700"/>
                <a:gd name="connsiteX14" fmla="*/ 2220612 w 3039762"/>
                <a:gd name="connsiteY14" fmla="*/ 2081840 h 3639700"/>
                <a:gd name="connsiteX15" fmla="*/ 2163462 w 3039762"/>
                <a:gd name="connsiteY15" fmla="*/ 2100890 h 3639700"/>
                <a:gd name="connsiteX16" fmla="*/ 2106312 w 3039762"/>
                <a:gd name="connsiteY16" fmla="*/ 2129465 h 3639700"/>
                <a:gd name="connsiteX17" fmla="*/ 1944387 w 3039762"/>
                <a:gd name="connsiteY17" fmla="*/ 2129465 h 3639700"/>
                <a:gd name="connsiteX18" fmla="*/ 1934862 w 3039762"/>
                <a:gd name="connsiteY18" fmla="*/ 2158040 h 3639700"/>
                <a:gd name="connsiteX19" fmla="*/ 1896762 w 3039762"/>
                <a:gd name="connsiteY19" fmla="*/ 2215190 h 3639700"/>
                <a:gd name="connsiteX20" fmla="*/ 1849137 w 3039762"/>
                <a:gd name="connsiteY20" fmla="*/ 2272340 h 3639700"/>
                <a:gd name="connsiteX21" fmla="*/ 1791987 w 3039762"/>
                <a:gd name="connsiteY21" fmla="*/ 2243765 h 3639700"/>
                <a:gd name="connsiteX22" fmla="*/ 1753887 w 3039762"/>
                <a:gd name="connsiteY22" fmla="*/ 2196140 h 3639700"/>
                <a:gd name="connsiteX23" fmla="*/ 1677687 w 3039762"/>
                <a:gd name="connsiteY23" fmla="*/ 2224715 h 3639700"/>
                <a:gd name="connsiteX24" fmla="*/ 1611012 w 3039762"/>
                <a:gd name="connsiteY24" fmla="*/ 2300915 h 3639700"/>
                <a:gd name="connsiteX25" fmla="*/ 1563387 w 3039762"/>
                <a:gd name="connsiteY25" fmla="*/ 2310440 h 3639700"/>
                <a:gd name="connsiteX26" fmla="*/ 1525287 w 3039762"/>
                <a:gd name="connsiteY26" fmla="*/ 2396165 h 3639700"/>
                <a:gd name="connsiteX27" fmla="*/ 1515762 w 3039762"/>
                <a:gd name="connsiteY27" fmla="*/ 2424740 h 3639700"/>
                <a:gd name="connsiteX28" fmla="*/ 1506237 w 3039762"/>
                <a:gd name="connsiteY28" fmla="*/ 2453315 h 3639700"/>
                <a:gd name="connsiteX29" fmla="*/ 1496712 w 3039762"/>
                <a:gd name="connsiteY29" fmla="*/ 2491415 h 3639700"/>
                <a:gd name="connsiteX30" fmla="*/ 1468137 w 3039762"/>
                <a:gd name="connsiteY30" fmla="*/ 2510465 h 3639700"/>
                <a:gd name="connsiteX31" fmla="*/ 1420512 w 3039762"/>
                <a:gd name="connsiteY31" fmla="*/ 2500940 h 3639700"/>
                <a:gd name="connsiteX32" fmla="*/ 1287162 w 3039762"/>
                <a:gd name="connsiteY32" fmla="*/ 2481890 h 3639700"/>
                <a:gd name="connsiteX33" fmla="*/ 1201437 w 3039762"/>
                <a:gd name="connsiteY33" fmla="*/ 2472365 h 3639700"/>
                <a:gd name="connsiteX34" fmla="*/ 1172862 w 3039762"/>
                <a:gd name="connsiteY34" fmla="*/ 2491415 h 3639700"/>
                <a:gd name="connsiteX35" fmla="*/ 1115712 w 3039762"/>
                <a:gd name="connsiteY35" fmla="*/ 2510465 h 3639700"/>
                <a:gd name="connsiteX36" fmla="*/ 1068087 w 3039762"/>
                <a:gd name="connsiteY36" fmla="*/ 2500940 h 3639700"/>
                <a:gd name="connsiteX37" fmla="*/ 1039512 w 3039762"/>
                <a:gd name="connsiteY37" fmla="*/ 2491415 h 3639700"/>
                <a:gd name="connsiteX38" fmla="*/ 982362 w 3039762"/>
                <a:gd name="connsiteY38" fmla="*/ 2510465 h 3639700"/>
                <a:gd name="connsiteX39" fmla="*/ 963312 w 3039762"/>
                <a:gd name="connsiteY39" fmla="*/ 2539040 h 3639700"/>
                <a:gd name="connsiteX40" fmla="*/ 934737 w 3039762"/>
                <a:gd name="connsiteY40" fmla="*/ 2596190 h 3639700"/>
                <a:gd name="connsiteX41" fmla="*/ 887112 w 3039762"/>
                <a:gd name="connsiteY41" fmla="*/ 2653340 h 3639700"/>
                <a:gd name="connsiteX42" fmla="*/ 849012 w 3039762"/>
                <a:gd name="connsiteY42" fmla="*/ 2710490 h 3639700"/>
                <a:gd name="connsiteX43" fmla="*/ 839487 w 3039762"/>
                <a:gd name="connsiteY43" fmla="*/ 2786690 h 3639700"/>
                <a:gd name="connsiteX44" fmla="*/ 791862 w 3039762"/>
                <a:gd name="connsiteY44" fmla="*/ 2872415 h 3639700"/>
                <a:gd name="connsiteX45" fmla="*/ 763287 w 3039762"/>
                <a:gd name="connsiteY45" fmla="*/ 2891465 h 3639700"/>
                <a:gd name="connsiteX46" fmla="*/ 734712 w 3039762"/>
                <a:gd name="connsiteY46" fmla="*/ 2900990 h 3639700"/>
                <a:gd name="connsiteX47" fmla="*/ 715662 w 3039762"/>
                <a:gd name="connsiteY47" fmla="*/ 2958140 h 3639700"/>
                <a:gd name="connsiteX48" fmla="*/ 706137 w 3039762"/>
                <a:gd name="connsiteY48" fmla="*/ 2986715 h 3639700"/>
                <a:gd name="connsiteX49" fmla="*/ 725187 w 3039762"/>
                <a:gd name="connsiteY49" fmla="*/ 3043865 h 3639700"/>
                <a:gd name="connsiteX50" fmla="*/ 734712 w 3039762"/>
                <a:gd name="connsiteY50" fmla="*/ 3072440 h 3639700"/>
                <a:gd name="connsiteX51" fmla="*/ 706137 w 3039762"/>
                <a:gd name="connsiteY51" fmla="*/ 3129590 h 3639700"/>
                <a:gd name="connsiteX52" fmla="*/ 696612 w 3039762"/>
                <a:gd name="connsiteY52" fmla="*/ 3129590 h 3639700"/>
                <a:gd name="connsiteX53" fmla="*/ 0 w 3039762"/>
                <a:gd name="connsiteY53" fmla="*/ 3639700 h 3639700"/>
                <a:gd name="connsiteX0" fmla="*/ 3039762 w 3039762"/>
                <a:gd name="connsiteY0" fmla="*/ 0 h 3639700"/>
                <a:gd name="connsiteX1" fmla="*/ 2734962 w 3039762"/>
                <a:gd name="connsiteY1" fmla="*/ 391479 h 3639700"/>
                <a:gd name="connsiteX2" fmla="*/ 2734962 w 3039762"/>
                <a:gd name="connsiteY2" fmla="*/ 861255 h 3639700"/>
                <a:gd name="connsiteX3" fmla="*/ 2582562 w 3039762"/>
                <a:gd name="connsiteY3" fmla="*/ 1096142 h 3639700"/>
                <a:gd name="connsiteX4" fmla="*/ 2658762 w 3039762"/>
                <a:gd name="connsiteY4" fmla="*/ 1331031 h 3639700"/>
                <a:gd name="connsiteX5" fmla="*/ 2658762 w 3039762"/>
                <a:gd name="connsiteY5" fmla="*/ 1487622 h 3639700"/>
                <a:gd name="connsiteX6" fmla="*/ 2506362 w 3039762"/>
                <a:gd name="connsiteY6" fmla="*/ 1565919 h 3639700"/>
                <a:gd name="connsiteX7" fmla="*/ 2353962 w 3039762"/>
                <a:gd name="connsiteY7" fmla="*/ 1719890 h 3639700"/>
                <a:gd name="connsiteX8" fmla="*/ 2306337 w 3039762"/>
                <a:gd name="connsiteY8" fmla="*/ 1729415 h 3639700"/>
                <a:gd name="connsiteX9" fmla="*/ 2325387 w 3039762"/>
                <a:gd name="connsiteY9" fmla="*/ 1853240 h 3639700"/>
                <a:gd name="connsiteX10" fmla="*/ 2296812 w 3039762"/>
                <a:gd name="connsiteY10" fmla="*/ 1948490 h 3639700"/>
                <a:gd name="connsiteX11" fmla="*/ 2287287 w 3039762"/>
                <a:gd name="connsiteY11" fmla="*/ 1977065 h 3639700"/>
                <a:gd name="connsiteX12" fmla="*/ 2258712 w 3039762"/>
                <a:gd name="connsiteY12" fmla="*/ 1996115 h 3639700"/>
                <a:gd name="connsiteX13" fmla="*/ 2230137 w 3039762"/>
                <a:gd name="connsiteY13" fmla="*/ 2053265 h 3639700"/>
                <a:gd name="connsiteX14" fmla="*/ 2220612 w 3039762"/>
                <a:gd name="connsiteY14" fmla="*/ 2081840 h 3639700"/>
                <a:gd name="connsiteX15" fmla="*/ 2163462 w 3039762"/>
                <a:gd name="connsiteY15" fmla="*/ 2100890 h 3639700"/>
                <a:gd name="connsiteX16" fmla="*/ 2106312 w 3039762"/>
                <a:gd name="connsiteY16" fmla="*/ 2129465 h 3639700"/>
                <a:gd name="connsiteX17" fmla="*/ 1944387 w 3039762"/>
                <a:gd name="connsiteY17" fmla="*/ 2129465 h 3639700"/>
                <a:gd name="connsiteX18" fmla="*/ 1934862 w 3039762"/>
                <a:gd name="connsiteY18" fmla="*/ 2158040 h 3639700"/>
                <a:gd name="connsiteX19" fmla="*/ 1896762 w 3039762"/>
                <a:gd name="connsiteY19" fmla="*/ 2215190 h 3639700"/>
                <a:gd name="connsiteX20" fmla="*/ 1849137 w 3039762"/>
                <a:gd name="connsiteY20" fmla="*/ 2272340 h 3639700"/>
                <a:gd name="connsiteX21" fmla="*/ 1791987 w 3039762"/>
                <a:gd name="connsiteY21" fmla="*/ 2243765 h 3639700"/>
                <a:gd name="connsiteX22" fmla="*/ 1753887 w 3039762"/>
                <a:gd name="connsiteY22" fmla="*/ 2196140 h 3639700"/>
                <a:gd name="connsiteX23" fmla="*/ 1677687 w 3039762"/>
                <a:gd name="connsiteY23" fmla="*/ 2224715 h 3639700"/>
                <a:gd name="connsiteX24" fmla="*/ 1611012 w 3039762"/>
                <a:gd name="connsiteY24" fmla="*/ 2300915 h 3639700"/>
                <a:gd name="connsiteX25" fmla="*/ 1563387 w 3039762"/>
                <a:gd name="connsiteY25" fmla="*/ 2310440 h 3639700"/>
                <a:gd name="connsiteX26" fmla="*/ 1525287 w 3039762"/>
                <a:gd name="connsiteY26" fmla="*/ 2396165 h 3639700"/>
                <a:gd name="connsiteX27" fmla="*/ 1515762 w 3039762"/>
                <a:gd name="connsiteY27" fmla="*/ 2424740 h 3639700"/>
                <a:gd name="connsiteX28" fmla="*/ 1506237 w 3039762"/>
                <a:gd name="connsiteY28" fmla="*/ 2453315 h 3639700"/>
                <a:gd name="connsiteX29" fmla="*/ 1496712 w 3039762"/>
                <a:gd name="connsiteY29" fmla="*/ 2491415 h 3639700"/>
                <a:gd name="connsiteX30" fmla="*/ 1468137 w 3039762"/>
                <a:gd name="connsiteY30" fmla="*/ 2510465 h 3639700"/>
                <a:gd name="connsiteX31" fmla="*/ 1420512 w 3039762"/>
                <a:gd name="connsiteY31" fmla="*/ 2500940 h 3639700"/>
                <a:gd name="connsiteX32" fmla="*/ 1287162 w 3039762"/>
                <a:gd name="connsiteY32" fmla="*/ 2481890 h 3639700"/>
                <a:gd name="connsiteX33" fmla="*/ 1201437 w 3039762"/>
                <a:gd name="connsiteY33" fmla="*/ 2472365 h 3639700"/>
                <a:gd name="connsiteX34" fmla="*/ 1172862 w 3039762"/>
                <a:gd name="connsiteY34" fmla="*/ 2491415 h 3639700"/>
                <a:gd name="connsiteX35" fmla="*/ 1115712 w 3039762"/>
                <a:gd name="connsiteY35" fmla="*/ 2510465 h 3639700"/>
                <a:gd name="connsiteX36" fmla="*/ 1068087 w 3039762"/>
                <a:gd name="connsiteY36" fmla="*/ 2500940 h 3639700"/>
                <a:gd name="connsiteX37" fmla="*/ 1039512 w 3039762"/>
                <a:gd name="connsiteY37" fmla="*/ 2491415 h 3639700"/>
                <a:gd name="connsiteX38" fmla="*/ 982362 w 3039762"/>
                <a:gd name="connsiteY38" fmla="*/ 2510465 h 3639700"/>
                <a:gd name="connsiteX39" fmla="*/ 963312 w 3039762"/>
                <a:gd name="connsiteY39" fmla="*/ 2539040 h 3639700"/>
                <a:gd name="connsiteX40" fmla="*/ 934737 w 3039762"/>
                <a:gd name="connsiteY40" fmla="*/ 2596190 h 3639700"/>
                <a:gd name="connsiteX41" fmla="*/ 887112 w 3039762"/>
                <a:gd name="connsiteY41" fmla="*/ 2653340 h 3639700"/>
                <a:gd name="connsiteX42" fmla="*/ 849012 w 3039762"/>
                <a:gd name="connsiteY42" fmla="*/ 2710490 h 3639700"/>
                <a:gd name="connsiteX43" fmla="*/ 839487 w 3039762"/>
                <a:gd name="connsiteY43" fmla="*/ 2786690 h 3639700"/>
                <a:gd name="connsiteX44" fmla="*/ 791862 w 3039762"/>
                <a:gd name="connsiteY44" fmla="*/ 2872415 h 3639700"/>
                <a:gd name="connsiteX45" fmla="*/ 763287 w 3039762"/>
                <a:gd name="connsiteY45" fmla="*/ 2891465 h 3639700"/>
                <a:gd name="connsiteX46" fmla="*/ 734712 w 3039762"/>
                <a:gd name="connsiteY46" fmla="*/ 2900990 h 3639700"/>
                <a:gd name="connsiteX47" fmla="*/ 715662 w 3039762"/>
                <a:gd name="connsiteY47" fmla="*/ 2958140 h 3639700"/>
                <a:gd name="connsiteX48" fmla="*/ 706137 w 3039762"/>
                <a:gd name="connsiteY48" fmla="*/ 2986715 h 3639700"/>
                <a:gd name="connsiteX49" fmla="*/ 725187 w 3039762"/>
                <a:gd name="connsiteY49" fmla="*/ 3043865 h 3639700"/>
                <a:gd name="connsiteX50" fmla="*/ 734712 w 3039762"/>
                <a:gd name="connsiteY50" fmla="*/ 3072440 h 3639700"/>
                <a:gd name="connsiteX51" fmla="*/ 706137 w 3039762"/>
                <a:gd name="connsiteY51" fmla="*/ 3129590 h 3639700"/>
                <a:gd name="connsiteX52" fmla="*/ 696612 w 3039762"/>
                <a:gd name="connsiteY52" fmla="*/ 3129590 h 3639700"/>
                <a:gd name="connsiteX53" fmla="*/ 0 w 3039762"/>
                <a:gd name="connsiteY53" fmla="*/ 3639700 h 3639700"/>
                <a:gd name="connsiteX0" fmla="*/ 3060871 w 3060871"/>
                <a:gd name="connsiteY0" fmla="*/ 0 h 3713764"/>
                <a:gd name="connsiteX1" fmla="*/ 2734962 w 3060871"/>
                <a:gd name="connsiteY1" fmla="*/ 465543 h 3713764"/>
                <a:gd name="connsiteX2" fmla="*/ 2734962 w 3060871"/>
                <a:gd name="connsiteY2" fmla="*/ 935319 h 3713764"/>
                <a:gd name="connsiteX3" fmla="*/ 2582562 w 3060871"/>
                <a:gd name="connsiteY3" fmla="*/ 1170206 h 3713764"/>
                <a:gd name="connsiteX4" fmla="*/ 2658762 w 3060871"/>
                <a:gd name="connsiteY4" fmla="*/ 1405095 h 3713764"/>
                <a:gd name="connsiteX5" fmla="*/ 2658762 w 3060871"/>
                <a:gd name="connsiteY5" fmla="*/ 1561686 h 3713764"/>
                <a:gd name="connsiteX6" fmla="*/ 2506362 w 3060871"/>
                <a:gd name="connsiteY6" fmla="*/ 1639983 h 3713764"/>
                <a:gd name="connsiteX7" fmla="*/ 2353962 w 3060871"/>
                <a:gd name="connsiteY7" fmla="*/ 1793954 h 3713764"/>
                <a:gd name="connsiteX8" fmla="*/ 2306337 w 3060871"/>
                <a:gd name="connsiteY8" fmla="*/ 1803479 h 3713764"/>
                <a:gd name="connsiteX9" fmla="*/ 2325387 w 3060871"/>
                <a:gd name="connsiteY9" fmla="*/ 1927304 h 3713764"/>
                <a:gd name="connsiteX10" fmla="*/ 2296812 w 3060871"/>
                <a:gd name="connsiteY10" fmla="*/ 2022554 h 3713764"/>
                <a:gd name="connsiteX11" fmla="*/ 2287287 w 3060871"/>
                <a:gd name="connsiteY11" fmla="*/ 2051129 h 3713764"/>
                <a:gd name="connsiteX12" fmla="*/ 2258712 w 3060871"/>
                <a:gd name="connsiteY12" fmla="*/ 2070179 h 3713764"/>
                <a:gd name="connsiteX13" fmla="*/ 2230137 w 3060871"/>
                <a:gd name="connsiteY13" fmla="*/ 2127329 h 3713764"/>
                <a:gd name="connsiteX14" fmla="*/ 2220612 w 3060871"/>
                <a:gd name="connsiteY14" fmla="*/ 2155904 h 3713764"/>
                <a:gd name="connsiteX15" fmla="*/ 2163462 w 3060871"/>
                <a:gd name="connsiteY15" fmla="*/ 2174954 h 3713764"/>
                <a:gd name="connsiteX16" fmla="*/ 2106312 w 3060871"/>
                <a:gd name="connsiteY16" fmla="*/ 2203529 h 3713764"/>
                <a:gd name="connsiteX17" fmla="*/ 1944387 w 3060871"/>
                <a:gd name="connsiteY17" fmla="*/ 2203529 h 3713764"/>
                <a:gd name="connsiteX18" fmla="*/ 1934862 w 3060871"/>
                <a:gd name="connsiteY18" fmla="*/ 2232104 h 3713764"/>
                <a:gd name="connsiteX19" fmla="*/ 1896762 w 3060871"/>
                <a:gd name="connsiteY19" fmla="*/ 2289254 h 3713764"/>
                <a:gd name="connsiteX20" fmla="*/ 1849137 w 3060871"/>
                <a:gd name="connsiteY20" fmla="*/ 2346404 h 3713764"/>
                <a:gd name="connsiteX21" fmla="*/ 1791987 w 3060871"/>
                <a:gd name="connsiteY21" fmla="*/ 2317829 h 3713764"/>
                <a:gd name="connsiteX22" fmla="*/ 1753887 w 3060871"/>
                <a:gd name="connsiteY22" fmla="*/ 2270204 h 3713764"/>
                <a:gd name="connsiteX23" fmla="*/ 1677687 w 3060871"/>
                <a:gd name="connsiteY23" fmla="*/ 2298779 h 3713764"/>
                <a:gd name="connsiteX24" fmla="*/ 1611012 w 3060871"/>
                <a:gd name="connsiteY24" fmla="*/ 2374979 h 3713764"/>
                <a:gd name="connsiteX25" fmla="*/ 1563387 w 3060871"/>
                <a:gd name="connsiteY25" fmla="*/ 2384504 h 3713764"/>
                <a:gd name="connsiteX26" fmla="*/ 1525287 w 3060871"/>
                <a:gd name="connsiteY26" fmla="*/ 2470229 h 3713764"/>
                <a:gd name="connsiteX27" fmla="*/ 1515762 w 3060871"/>
                <a:gd name="connsiteY27" fmla="*/ 2498804 h 3713764"/>
                <a:gd name="connsiteX28" fmla="*/ 1506237 w 3060871"/>
                <a:gd name="connsiteY28" fmla="*/ 2527379 h 3713764"/>
                <a:gd name="connsiteX29" fmla="*/ 1496712 w 3060871"/>
                <a:gd name="connsiteY29" fmla="*/ 2565479 h 3713764"/>
                <a:gd name="connsiteX30" fmla="*/ 1468137 w 3060871"/>
                <a:gd name="connsiteY30" fmla="*/ 2584529 h 3713764"/>
                <a:gd name="connsiteX31" fmla="*/ 1420512 w 3060871"/>
                <a:gd name="connsiteY31" fmla="*/ 2575004 h 3713764"/>
                <a:gd name="connsiteX32" fmla="*/ 1287162 w 3060871"/>
                <a:gd name="connsiteY32" fmla="*/ 2555954 h 3713764"/>
                <a:gd name="connsiteX33" fmla="*/ 1201437 w 3060871"/>
                <a:gd name="connsiteY33" fmla="*/ 2546429 h 3713764"/>
                <a:gd name="connsiteX34" fmla="*/ 1172862 w 3060871"/>
                <a:gd name="connsiteY34" fmla="*/ 2565479 h 3713764"/>
                <a:gd name="connsiteX35" fmla="*/ 1115712 w 3060871"/>
                <a:gd name="connsiteY35" fmla="*/ 2584529 h 3713764"/>
                <a:gd name="connsiteX36" fmla="*/ 1068087 w 3060871"/>
                <a:gd name="connsiteY36" fmla="*/ 2575004 h 3713764"/>
                <a:gd name="connsiteX37" fmla="*/ 1039512 w 3060871"/>
                <a:gd name="connsiteY37" fmla="*/ 2565479 h 3713764"/>
                <a:gd name="connsiteX38" fmla="*/ 982362 w 3060871"/>
                <a:gd name="connsiteY38" fmla="*/ 2584529 h 3713764"/>
                <a:gd name="connsiteX39" fmla="*/ 963312 w 3060871"/>
                <a:gd name="connsiteY39" fmla="*/ 2613104 h 3713764"/>
                <a:gd name="connsiteX40" fmla="*/ 934737 w 3060871"/>
                <a:gd name="connsiteY40" fmla="*/ 2670254 h 3713764"/>
                <a:gd name="connsiteX41" fmla="*/ 887112 w 3060871"/>
                <a:gd name="connsiteY41" fmla="*/ 2727404 h 3713764"/>
                <a:gd name="connsiteX42" fmla="*/ 849012 w 3060871"/>
                <a:gd name="connsiteY42" fmla="*/ 2784554 h 3713764"/>
                <a:gd name="connsiteX43" fmla="*/ 839487 w 3060871"/>
                <a:gd name="connsiteY43" fmla="*/ 2860754 h 3713764"/>
                <a:gd name="connsiteX44" fmla="*/ 791862 w 3060871"/>
                <a:gd name="connsiteY44" fmla="*/ 2946479 h 3713764"/>
                <a:gd name="connsiteX45" fmla="*/ 763287 w 3060871"/>
                <a:gd name="connsiteY45" fmla="*/ 2965529 h 3713764"/>
                <a:gd name="connsiteX46" fmla="*/ 734712 w 3060871"/>
                <a:gd name="connsiteY46" fmla="*/ 2975054 h 3713764"/>
                <a:gd name="connsiteX47" fmla="*/ 715662 w 3060871"/>
                <a:gd name="connsiteY47" fmla="*/ 3032204 h 3713764"/>
                <a:gd name="connsiteX48" fmla="*/ 706137 w 3060871"/>
                <a:gd name="connsiteY48" fmla="*/ 3060779 h 3713764"/>
                <a:gd name="connsiteX49" fmla="*/ 725187 w 3060871"/>
                <a:gd name="connsiteY49" fmla="*/ 3117929 h 3713764"/>
                <a:gd name="connsiteX50" fmla="*/ 734712 w 3060871"/>
                <a:gd name="connsiteY50" fmla="*/ 3146504 h 3713764"/>
                <a:gd name="connsiteX51" fmla="*/ 706137 w 3060871"/>
                <a:gd name="connsiteY51" fmla="*/ 3203654 h 3713764"/>
                <a:gd name="connsiteX52" fmla="*/ 696612 w 3060871"/>
                <a:gd name="connsiteY52" fmla="*/ 3203654 h 3713764"/>
                <a:gd name="connsiteX53" fmla="*/ 0 w 3060871"/>
                <a:gd name="connsiteY53" fmla="*/ 3713764 h 3713764"/>
                <a:gd name="connsiteX0" fmla="*/ 3060871 w 3060871"/>
                <a:gd name="connsiteY0" fmla="*/ 0 h 3713764"/>
                <a:gd name="connsiteX1" fmla="*/ 2734962 w 3060871"/>
                <a:gd name="connsiteY1" fmla="*/ 465543 h 3713764"/>
                <a:gd name="connsiteX2" fmla="*/ 2734962 w 3060871"/>
                <a:gd name="connsiteY2" fmla="*/ 935319 h 3713764"/>
                <a:gd name="connsiteX3" fmla="*/ 2582562 w 3060871"/>
                <a:gd name="connsiteY3" fmla="*/ 1170206 h 3713764"/>
                <a:gd name="connsiteX4" fmla="*/ 2658762 w 3060871"/>
                <a:gd name="connsiteY4" fmla="*/ 1405095 h 3713764"/>
                <a:gd name="connsiteX5" fmla="*/ 2658762 w 3060871"/>
                <a:gd name="connsiteY5" fmla="*/ 1561686 h 3713764"/>
                <a:gd name="connsiteX6" fmla="*/ 2506362 w 3060871"/>
                <a:gd name="connsiteY6" fmla="*/ 1639983 h 3713764"/>
                <a:gd name="connsiteX7" fmla="*/ 2353962 w 3060871"/>
                <a:gd name="connsiteY7" fmla="*/ 1793954 h 3713764"/>
                <a:gd name="connsiteX8" fmla="*/ 2306337 w 3060871"/>
                <a:gd name="connsiteY8" fmla="*/ 1803479 h 3713764"/>
                <a:gd name="connsiteX9" fmla="*/ 2325387 w 3060871"/>
                <a:gd name="connsiteY9" fmla="*/ 1927304 h 3713764"/>
                <a:gd name="connsiteX10" fmla="*/ 2296812 w 3060871"/>
                <a:gd name="connsiteY10" fmla="*/ 2022554 h 3713764"/>
                <a:gd name="connsiteX11" fmla="*/ 2287287 w 3060871"/>
                <a:gd name="connsiteY11" fmla="*/ 2051129 h 3713764"/>
                <a:gd name="connsiteX12" fmla="*/ 2258712 w 3060871"/>
                <a:gd name="connsiteY12" fmla="*/ 2070179 h 3713764"/>
                <a:gd name="connsiteX13" fmla="*/ 2230137 w 3060871"/>
                <a:gd name="connsiteY13" fmla="*/ 2127329 h 3713764"/>
                <a:gd name="connsiteX14" fmla="*/ 2220612 w 3060871"/>
                <a:gd name="connsiteY14" fmla="*/ 2155904 h 3713764"/>
                <a:gd name="connsiteX15" fmla="*/ 2163462 w 3060871"/>
                <a:gd name="connsiteY15" fmla="*/ 2174954 h 3713764"/>
                <a:gd name="connsiteX16" fmla="*/ 2106312 w 3060871"/>
                <a:gd name="connsiteY16" fmla="*/ 2203529 h 3713764"/>
                <a:gd name="connsiteX17" fmla="*/ 1944387 w 3060871"/>
                <a:gd name="connsiteY17" fmla="*/ 2203529 h 3713764"/>
                <a:gd name="connsiteX18" fmla="*/ 1934862 w 3060871"/>
                <a:gd name="connsiteY18" fmla="*/ 2232104 h 3713764"/>
                <a:gd name="connsiteX19" fmla="*/ 1896762 w 3060871"/>
                <a:gd name="connsiteY19" fmla="*/ 2289254 h 3713764"/>
                <a:gd name="connsiteX20" fmla="*/ 1849137 w 3060871"/>
                <a:gd name="connsiteY20" fmla="*/ 2346404 h 3713764"/>
                <a:gd name="connsiteX21" fmla="*/ 1791987 w 3060871"/>
                <a:gd name="connsiteY21" fmla="*/ 2317829 h 3713764"/>
                <a:gd name="connsiteX22" fmla="*/ 1753887 w 3060871"/>
                <a:gd name="connsiteY22" fmla="*/ 2270204 h 3713764"/>
                <a:gd name="connsiteX23" fmla="*/ 1677687 w 3060871"/>
                <a:gd name="connsiteY23" fmla="*/ 2298779 h 3713764"/>
                <a:gd name="connsiteX24" fmla="*/ 1611012 w 3060871"/>
                <a:gd name="connsiteY24" fmla="*/ 2374979 h 3713764"/>
                <a:gd name="connsiteX25" fmla="*/ 1563387 w 3060871"/>
                <a:gd name="connsiteY25" fmla="*/ 2384504 h 3713764"/>
                <a:gd name="connsiteX26" fmla="*/ 1525287 w 3060871"/>
                <a:gd name="connsiteY26" fmla="*/ 2470229 h 3713764"/>
                <a:gd name="connsiteX27" fmla="*/ 1515762 w 3060871"/>
                <a:gd name="connsiteY27" fmla="*/ 2498804 h 3713764"/>
                <a:gd name="connsiteX28" fmla="*/ 1506237 w 3060871"/>
                <a:gd name="connsiteY28" fmla="*/ 2527379 h 3713764"/>
                <a:gd name="connsiteX29" fmla="*/ 1496712 w 3060871"/>
                <a:gd name="connsiteY29" fmla="*/ 2565479 h 3713764"/>
                <a:gd name="connsiteX30" fmla="*/ 1468137 w 3060871"/>
                <a:gd name="connsiteY30" fmla="*/ 2584529 h 3713764"/>
                <a:gd name="connsiteX31" fmla="*/ 1420512 w 3060871"/>
                <a:gd name="connsiteY31" fmla="*/ 2575004 h 3713764"/>
                <a:gd name="connsiteX32" fmla="*/ 1287162 w 3060871"/>
                <a:gd name="connsiteY32" fmla="*/ 2555954 h 3713764"/>
                <a:gd name="connsiteX33" fmla="*/ 1201437 w 3060871"/>
                <a:gd name="connsiteY33" fmla="*/ 2546429 h 3713764"/>
                <a:gd name="connsiteX34" fmla="*/ 1172862 w 3060871"/>
                <a:gd name="connsiteY34" fmla="*/ 2565479 h 3713764"/>
                <a:gd name="connsiteX35" fmla="*/ 1115712 w 3060871"/>
                <a:gd name="connsiteY35" fmla="*/ 2584529 h 3713764"/>
                <a:gd name="connsiteX36" fmla="*/ 1068087 w 3060871"/>
                <a:gd name="connsiteY36" fmla="*/ 2575004 h 3713764"/>
                <a:gd name="connsiteX37" fmla="*/ 1039512 w 3060871"/>
                <a:gd name="connsiteY37" fmla="*/ 2565479 h 3713764"/>
                <a:gd name="connsiteX38" fmla="*/ 982362 w 3060871"/>
                <a:gd name="connsiteY38" fmla="*/ 2584529 h 3713764"/>
                <a:gd name="connsiteX39" fmla="*/ 963312 w 3060871"/>
                <a:gd name="connsiteY39" fmla="*/ 2613104 h 3713764"/>
                <a:gd name="connsiteX40" fmla="*/ 934737 w 3060871"/>
                <a:gd name="connsiteY40" fmla="*/ 2670254 h 3713764"/>
                <a:gd name="connsiteX41" fmla="*/ 887112 w 3060871"/>
                <a:gd name="connsiteY41" fmla="*/ 2727404 h 3713764"/>
                <a:gd name="connsiteX42" fmla="*/ 849012 w 3060871"/>
                <a:gd name="connsiteY42" fmla="*/ 2784554 h 3713764"/>
                <a:gd name="connsiteX43" fmla="*/ 839487 w 3060871"/>
                <a:gd name="connsiteY43" fmla="*/ 2860754 h 3713764"/>
                <a:gd name="connsiteX44" fmla="*/ 791862 w 3060871"/>
                <a:gd name="connsiteY44" fmla="*/ 2946479 h 3713764"/>
                <a:gd name="connsiteX45" fmla="*/ 763287 w 3060871"/>
                <a:gd name="connsiteY45" fmla="*/ 2965529 h 3713764"/>
                <a:gd name="connsiteX46" fmla="*/ 734712 w 3060871"/>
                <a:gd name="connsiteY46" fmla="*/ 2975054 h 3713764"/>
                <a:gd name="connsiteX47" fmla="*/ 715662 w 3060871"/>
                <a:gd name="connsiteY47" fmla="*/ 3032204 h 3713764"/>
                <a:gd name="connsiteX48" fmla="*/ 706137 w 3060871"/>
                <a:gd name="connsiteY48" fmla="*/ 3060779 h 3713764"/>
                <a:gd name="connsiteX49" fmla="*/ 725187 w 3060871"/>
                <a:gd name="connsiteY49" fmla="*/ 3117929 h 3713764"/>
                <a:gd name="connsiteX50" fmla="*/ 734712 w 3060871"/>
                <a:gd name="connsiteY50" fmla="*/ 3146504 h 3713764"/>
                <a:gd name="connsiteX51" fmla="*/ 706137 w 3060871"/>
                <a:gd name="connsiteY51" fmla="*/ 3203654 h 3713764"/>
                <a:gd name="connsiteX52" fmla="*/ 696612 w 3060871"/>
                <a:gd name="connsiteY52" fmla="*/ 3203654 h 3713764"/>
                <a:gd name="connsiteX53" fmla="*/ 44857 w 3060871"/>
                <a:gd name="connsiteY53" fmla="*/ 3678430 h 3713764"/>
                <a:gd name="connsiteX54" fmla="*/ 0 w 3060871"/>
                <a:gd name="connsiteY54" fmla="*/ 3713764 h 3713764"/>
                <a:gd name="connsiteX0" fmla="*/ 3016014 w 3016014"/>
                <a:gd name="connsiteY0" fmla="*/ 0 h 3678430"/>
                <a:gd name="connsiteX1" fmla="*/ 2690105 w 3016014"/>
                <a:gd name="connsiteY1" fmla="*/ 465543 h 3678430"/>
                <a:gd name="connsiteX2" fmla="*/ 2690105 w 3016014"/>
                <a:gd name="connsiteY2" fmla="*/ 935319 h 3678430"/>
                <a:gd name="connsiteX3" fmla="*/ 2537705 w 3016014"/>
                <a:gd name="connsiteY3" fmla="*/ 1170206 h 3678430"/>
                <a:gd name="connsiteX4" fmla="*/ 2613905 w 3016014"/>
                <a:gd name="connsiteY4" fmla="*/ 1405095 h 3678430"/>
                <a:gd name="connsiteX5" fmla="*/ 2613905 w 3016014"/>
                <a:gd name="connsiteY5" fmla="*/ 1561686 h 3678430"/>
                <a:gd name="connsiteX6" fmla="*/ 2461505 w 3016014"/>
                <a:gd name="connsiteY6" fmla="*/ 1639983 h 3678430"/>
                <a:gd name="connsiteX7" fmla="*/ 2309105 w 3016014"/>
                <a:gd name="connsiteY7" fmla="*/ 1793954 h 3678430"/>
                <a:gd name="connsiteX8" fmla="*/ 2261480 w 3016014"/>
                <a:gd name="connsiteY8" fmla="*/ 1803479 h 3678430"/>
                <a:gd name="connsiteX9" fmla="*/ 2280530 w 3016014"/>
                <a:gd name="connsiteY9" fmla="*/ 1927304 h 3678430"/>
                <a:gd name="connsiteX10" fmla="*/ 2251955 w 3016014"/>
                <a:gd name="connsiteY10" fmla="*/ 2022554 h 3678430"/>
                <a:gd name="connsiteX11" fmla="*/ 2242430 w 3016014"/>
                <a:gd name="connsiteY11" fmla="*/ 2051129 h 3678430"/>
                <a:gd name="connsiteX12" fmla="*/ 2213855 w 3016014"/>
                <a:gd name="connsiteY12" fmla="*/ 2070179 h 3678430"/>
                <a:gd name="connsiteX13" fmla="*/ 2185280 w 3016014"/>
                <a:gd name="connsiteY13" fmla="*/ 2127329 h 3678430"/>
                <a:gd name="connsiteX14" fmla="*/ 2175755 w 3016014"/>
                <a:gd name="connsiteY14" fmla="*/ 2155904 h 3678430"/>
                <a:gd name="connsiteX15" fmla="*/ 2118605 w 3016014"/>
                <a:gd name="connsiteY15" fmla="*/ 2174954 h 3678430"/>
                <a:gd name="connsiteX16" fmla="*/ 2061455 w 3016014"/>
                <a:gd name="connsiteY16" fmla="*/ 2203529 h 3678430"/>
                <a:gd name="connsiteX17" fmla="*/ 1899530 w 3016014"/>
                <a:gd name="connsiteY17" fmla="*/ 2203529 h 3678430"/>
                <a:gd name="connsiteX18" fmla="*/ 1890005 w 3016014"/>
                <a:gd name="connsiteY18" fmla="*/ 2232104 h 3678430"/>
                <a:gd name="connsiteX19" fmla="*/ 1851905 w 3016014"/>
                <a:gd name="connsiteY19" fmla="*/ 2289254 h 3678430"/>
                <a:gd name="connsiteX20" fmla="*/ 1804280 w 3016014"/>
                <a:gd name="connsiteY20" fmla="*/ 2346404 h 3678430"/>
                <a:gd name="connsiteX21" fmla="*/ 1747130 w 3016014"/>
                <a:gd name="connsiteY21" fmla="*/ 2317829 h 3678430"/>
                <a:gd name="connsiteX22" fmla="*/ 1709030 w 3016014"/>
                <a:gd name="connsiteY22" fmla="*/ 2270204 h 3678430"/>
                <a:gd name="connsiteX23" fmla="*/ 1632830 w 3016014"/>
                <a:gd name="connsiteY23" fmla="*/ 2298779 h 3678430"/>
                <a:gd name="connsiteX24" fmla="*/ 1566155 w 3016014"/>
                <a:gd name="connsiteY24" fmla="*/ 2374979 h 3678430"/>
                <a:gd name="connsiteX25" fmla="*/ 1518530 w 3016014"/>
                <a:gd name="connsiteY25" fmla="*/ 2384504 h 3678430"/>
                <a:gd name="connsiteX26" fmla="*/ 1480430 w 3016014"/>
                <a:gd name="connsiteY26" fmla="*/ 2470229 h 3678430"/>
                <a:gd name="connsiteX27" fmla="*/ 1470905 w 3016014"/>
                <a:gd name="connsiteY27" fmla="*/ 2498804 h 3678430"/>
                <a:gd name="connsiteX28" fmla="*/ 1461380 w 3016014"/>
                <a:gd name="connsiteY28" fmla="*/ 2527379 h 3678430"/>
                <a:gd name="connsiteX29" fmla="*/ 1451855 w 3016014"/>
                <a:gd name="connsiteY29" fmla="*/ 2565479 h 3678430"/>
                <a:gd name="connsiteX30" fmla="*/ 1423280 w 3016014"/>
                <a:gd name="connsiteY30" fmla="*/ 2584529 h 3678430"/>
                <a:gd name="connsiteX31" fmla="*/ 1375655 w 3016014"/>
                <a:gd name="connsiteY31" fmla="*/ 2575004 h 3678430"/>
                <a:gd name="connsiteX32" fmla="*/ 1242305 w 3016014"/>
                <a:gd name="connsiteY32" fmla="*/ 2555954 h 3678430"/>
                <a:gd name="connsiteX33" fmla="*/ 1156580 w 3016014"/>
                <a:gd name="connsiteY33" fmla="*/ 2546429 h 3678430"/>
                <a:gd name="connsiteX34" fmla="*/ 1128005 w 3016014"/>
                <a:gd name="connsiteY34" fmla="*/ 2565479 h 3678430"/>
                <a:gd name="connsiteX35" fmla="*/ 1070855 w 3016014"/>
                <a:gd name="connsiteY35" fmla="*/ 2584529 h 3678430"/>
                <a:gd name="connsiteX36" fmla="*/ 1023230 w 3016014"/>
                <a:gd name="connsiteY36" fmla="*/ 2575004 h 3678430"/>
                <a:gd name="connsiteX37" fmla="*/ 994655 w 3016014"/>
                <a:gd name="connsiteY37" fmla="*/ 2565479 h 3678430"/>
                <a:gd name="connsiteX38" fmla="*/ 937505 w 3016014"/>
                <a:gd name="connsiteY38" fmla="*/ 2584529 h 3678430"/>
                <a:gd name="connsiteX39" fmla="*/ 918455 w 3016014"/>
                <a:gd name="connsiteY39" fmla="*/ 2613104 h 3678430"/>
                <a:gd name="connsiteX40" fmla="*/ 889880 w 3016014"/>
                <a:gd name="connsiteY40" fmla="*/ 2670254 h 3678430"/>
                <a:gd name="connsiteX41" fmla="*/ 842255 w 3016014"/>
                <a:gd name="connsiteY41" fmla="*/ 2727404 h 3678430"/>
                <a:gd name="connsiteX42" fmla="*/ 804155 w 3016014"/>
                <a:gd name="connsiteY42" fmla="*/ 2784554 h 3678430"/>
                <a:gd name="connsiteX43" fmla="*/ 794630 w 3016014"/>
                <a:gd name="connsiteY43" fmla="*/ 2860754 h 3678430"/>
                <a:gd name="connsiteX44" fmla="*/ 747005 w 3016014"/>
                <a:gd name="connsiteY44" fmla="*/ 2946479 h 3678430"/>
                <a:gd name="connsiteX45" fmla="*/ 718430 w 3016014"/>
                <a:gd name="connsiteY45" fmla="*/ 2965529 h 3678430"/>
                <a:gd name="connsiteX46" fmla="*/ 689855 w 3016014"/>
                <a:gd name="connsiteY46" fmla="*/ 2975054 h 3678430"/>
                <a:gd name="connsiteX47" fmla="*/ 670805 w 3016014"/>
                <a:gd name="connsiteY47" fmla="*/ 3032204 h 3678430"/>
                <a:gd name="connsiteX48" fmla="*/ 661280 w 3016014"/>
                <a:gd name="connsiteY48" fmla="*/ 3060779 h 3678430"/>
                <a:gd name="connsiteX49" fmla="*/ 680330 w 3016014"/>
                <a:gd name="connsiteY49" fmla="*/ 3117929 h 3678430"/>
                <a:gd name="connsiteX50" fmla="*/ 689855 w 3016014"/>
                <a:gd name="connsiteY50" fmla="*/ 3146504 h 3678430"/>
                <a:gd name="connsiteX51" fmla="*/ 661280 w 3016014"/>
                <a:gd name="connsiteY51" fmla="*/ 3203654 h 3678430"/>
                <a:gd name="connsiteX52" fmla="*/ 651755 w 3016014"/>
                <a:gd name="connsiteY52" fmla="*/ 3203654 h 3678430"/>
                <a:gd name="connsiteX53" fmla="*/ 0 w 3016014"/>
                <a:gd name="connsiteY53" fmla="*/ 3678430 h 3678430"/>
                <a:gd name="connsiteX0" fmla="*/ 3016014 w 3016014"/>
                <a:gd name="connsiteY0" fmla="*/ 0 h 3678430"/>
                <a:gd name="connsiteX1" fmla="*/ 2997543 w 3016014"/>
                <a:gd name="connsiteY1" fmla="*/ 22859 h 3678430"/>
                <a:gd name="connsiteX2" fmla="*/ 2690105 w 3016014"/>
                <a:gd name="connsiteY2" fmla="*/ 465543 h 3678430"/>
                <a:gd name="connsiteX3" fmla="*/ 2690105 w 3016014"/>
                <a:gd name="connsiteY3" fmla="*/ 935319 h 3678430"/>
                <a:gd name="connsiteX4" fmla="*/ 2537705 w 3016014"/>
                <a:gd name="connsiteY4" fmla="*/ 1170206 h 3678430"/>
                <a:gd name="connsiteX5" fmla="*/ 2613905 w 3016014"/>
                <a:gd name="connsiteY5" fmla="*/ 1405095 h 3678430"/>
                <a:gd name="connsiteX6" fmla="*/ 2613905 w 3016014"/>
                <a:gd name="connsiteY6" fmla="*/ 1561686 h 3678430"/>
                <a:gd name="connsiteX7" fmla="*/ 2461505 w 3016014"/>
                <a:gd name="connsiteY7" fmla="*/ 1639983 h 3678430"/>
                <a:gd name="connsiteX8" fmla="*/ 2309105 w 3016014"/>
                <a:gd name="connsiteY8" fmla="*/ 1793954 h 3678430"/>
                <a:gd name="connsiteX9" fmla="*/ 2261480 w 3016014"/>
                <a:gd name="connsiteY9" fmla="*/ 1803479 h 3678430"/>
                <a:gd name="connsiteX10" fmla="*/ 2280530 w 3016014"/>
                <a:gd name="connsiteY10" fmla="*/ 1927304 h 3678430"/>
                <a:gd name="connsiteX11" fmla="*/ 2251955 w 3016014"/>
                <a:gd name="connsiteY11" fmla="*/ 2022554 h 3678430"/>
                <a:gd name="connsiteX12" fmla="*/ 2242430 w 3016014"/>
                <a:gd name="connsiteY12" fmla="*/ 2051129 h 3678430"/>
                <a:gd name="connsiteX13" fmla="*/ 2213855 w 3016014"/>
                <a:gd name="connsiteY13" fmla="*/ 2070179 h 3678430"/>
                <a:gd name="connsiteX14" fmla="*/ 2185280 w 3016014"/>
                <a:gd name="connsiteY14" fmla="*/ 2127329 h 3678430"/>
                <a:gd name="connsiteX15" fmla="*/ 2175755 w 3016014"/>
                <a:gd name="connsiteY15" fmla="*/ 2155904 h 3678430"/>
                <a:gd name="connsiteX16" fmla="*/ 2118605 w 3016014"/>
                <a:gd name="connsiteY16" fmla="*/ 2174954 h 3678430"/>
                <a:gd name="connsiteX17" fmla="*/ 2061455 w 3016014"/>
                <a:gd name="connsiteY17" fmla="*/ 2203529 h 3678430"/>
                <a:gd name="connsiteX18" fmla="*/ 1899530 w 3016014"/>
                <a:gd name="connsiteY18" fmla="*/ 2203529 h 3678430"/>
                <a:gd name="connsiteX19" fmla="*/ 1890005 w 3016014"/>
                <a:gd name="connsiteY19" fmla="*/ 2232104 h 3678430"/>
                <a:gd name="connsiteX20" fmla="*/ 1851905 w 3016014"/>
                <a:gd name="connsiteY20" fmla="*/ 2289254 h 3678430"/>
                <a:gd name="connsiteX21" fmla="*/ 1804280 w 3016014"/>
                <a:gd name="connsiteY21" fmla="*/ 2346404 h 3678430"/>
                <a:gd name="connsiteX22" fmla="*/ 1747130 w 3016014"/>
                <a:gd name="connsiteY22" fmla="*/ 2317829 h 3678430"/>
                <a:gd name="connsiteX23" fmla="*/ 1709030 w 3016014"/>
                <a:gd name="connsiteY23" fmla="*/ 2270204 h 3678430"/>
                <a:gd name="connsiteX24" fmla="*/ 1632830 w 3016014"/>
                <a:gd name="connsiteY24" fmla="*/ 2298779 h 3678430"/>
                <a:gd name="connsiteX25" fmla="*/ 1566155 w 3016014"/>
                <a:gd name="connsiteY25" fmla="*/ 2374979 h 3678430"/>
                <a:gd name="connsiteX26" fmla="*/ 1518530 w 3016014"/>
                <a:gd name="connsiteY26" fmla="*/ 2384504 h 3678430"/>
                <a:gd name="connsiteX27" fmla="*/ 1480430 w 3016014"/>
                <a:gd name="connsiteY27" fmla="*/ 2470229 h 3678430"/>
                <a:gd name="connsiteX28" fmla="*/ 1470905 w 3016014"/>
                <a:gd name="connsiteY28" fmla="*/ 2498804 h 3678430"/>
                <a:gd name="connsiteX29" fmla="*/ 1461380 w 3016014"/>
                <a:gd name="connsiteY29" fmla="*/ 2527379 h 3678430"/>
                <a:gd name="connsiteX30" fmla="*/ 1451855 w 3016014"/>
                <a:gd name="connsiteY30" fmla="*/ 2565479 h 3678430"/>
                <a:gd name="connsiteX31" fmla="*/ 1423280 w 3016014"/>
                <a:gd name="connsiteY31" fmla="*/ 2584529 h 3678430"/>
                <a:gd name="connsiteX32" fmla="*/ 1375655 w 3016014"/>
                <a:gd name="connsiteY32" fmla="*/ 2575004 h 3678430"/>
                <a:gd name="connsiteX33" fmla="*/ 1242305 w 3016014"/>
                <a:gd name="connsiteY33" fmla="*/ 2555954 h 3678430"/>
                <a:gd name="connsiteX34" fmla="*/ 1156580 w 3016014"/>
                <a:gd name="connsiteY34" fmla="*/ 2546429 h 3678430"/>
                <a:gd name="connsiteX35" fmla="*/ 1128005 w 3016014"/>
                <a:gd name="connsiteY35" fmla="*/ 2565479 h 3678430"/>
                <a:gd name="connsiteX36" fmla="*/ 1070855 w 3016014"/>
                <a:gd name="connsiteY36" fmla="*/ 2584529 h 3678430"/>
                <a:gd name="connsiteX37" fmla="*/ 1023230 w 3016014"/>
                <a:gd name="connsiteY37" fmla="*/ 2575004 h 3678430"/>
                <a:gd name="connsiteX38" fmla="*/ 994655 w 3016014"/>
                <a:gd name="connsiteY38" fmla="*/ 2565479 h 3678430"/>
                <a:gd name="connsiteX39" fmla="*/ 937505 w 3016014"/>
                <a:gd name="connsiteY39" fmla="*/ 2584529 h 3678430"/>
                <a:gd name="connsiteX40" fmla="*/ 918455 w 3016014"/>
                <a:gd name="connsiteY40" fmla="*/ 2613104 h 3678430"/>
                <a:gd name="connsiteX41" fmla="*/ 889880 w 3016014"/>
                <a:gd name="connsiteY41" fmla="*/ 2670254 h 3678430"/>
                <a:gd name="connsiteX42" fmla="*/ 842255 w 3016014"/>
                <a:gd name="connsiteY42" fmla="*/ 2727404 h 3678430"/>
                <a:gd name="connsiteX43" fmla="*/ 804155 w 3016014"/>
                <a:gd name="connsiteY43" fmla="*/ 2784554 h 3678430"/>
                <a:gd name="connsiteX44" fmla="*/ 794630 w 3016014"/>
                <a:gd name="connsiteY44" fmla="*/ 2860754 h 3678430"/>
                <a:gd name="connsiteX45" fmla="*/ 747005 w 3016014"/>
                <a:gd name="connsiteY45" fmla="*/ 2946479 h 3678430"/>
                <a:gd name="connsiteX46" fmla="*/ 718430 w 3016014"/>
                <a:gd name="connsiteY46" fmla="*/ 2965529 h 3678430"/>
                <a:gd name="connsiteX47" fmla="*/ 689855 w 3016014"/>
                <a:gd name="connsiteY47" fmla="*/ 2975054 h 3678430"/>
                <a:gd name="connsiteX48" fmla="*/ 670805 w 3016014"/>
                <a:gd name="connsiteY48" fmla="*/ 3032204 h 3678430"/>
                <a:gd name="connsiteX49" fmla="*/ 661280 w 3016014"/>
                <a:gd name="connsiteY49" fmla="*/ 3060779 h 3678430"/>
                <a:gd name="connsiteX50" fmla="*/ 680330 w 3016014"/>
                <a:gd name="connsiteY50" fmla="*/ 3117929 h 3678430"/>
                <a:gd name="connsiteX51" fmla="*/ 689855 w 3016014"/>
                <a:gd name="connsiteY51" fmla="*/ 3146504 h 3678430"/>
                <a:gd name="connsiteX52" fmla="*/ 661280 w 3016014"/>
                <a:gd name="connsiteY52" fmla="*/ 3203654 h 3678430"/>
                <a:gd name="connsiteX53" fmla="*/ 651755 w 3016014"/>
                <a:gd name="connsiteY53" fmla="*/ 3203654 h 3678430"/>
                <a:gd name="connsiteX54" fmla="*/ 0 w 3016014"/>
                <a:gd name="connsiteY54" fmla="*/ 3678430 h 3678430"/>
                <a:gd name="connsiteX0" fmla="*/ 3121561 w 3121561"/>
                <a:gd name="connsiteY0" fmla="*/ 0 h 3821268"/>
                <a:gd name="connsiteX1" fmla="*/ 2997543 w 3121561"/>
                <a:gd name="connsiteY1" fmla="*/ 165697 h 3821268"/>
                <a:gd name="connsiteX2" fmla="*/ 2690105 w 3121561"/>
                <a:gd name="connsiteY2" fmla="*/ 608381 h 3821268"/>
                <a:gd name="connsiteX3" fmla="*/ 2690105 w 3121561"/>
                <a:gd name="connsiteY3" fmla="*/ 1078157 h 3821268"/>
                <a:gd name="connsiteX4" fmla="*/ 2537705 w 3121561"/>
                <a:gd name="connsiteY4" fmla="*/ 1313044 h 3821268"/>
                <a:gd name="connsiteX5" fmla="*/ 2613905 w 3121561"/>
                <a:gd name="connsiteY5" fmla="*/ 1547933 h 3821268"/>
                <a:gd name="connsiteX6" fmla="*/ 2613905 w 3121561"/>
                <a:gd name="connsiteY6" fmla="*/ 1704524 h 3821268"/>
                <a:gd name="connsiteX7" fmla="*/ 2461505 w 3121561"/>
                <a:gd name="connsiteY7" fmla="*/ 1782821 h 3821268"/>
                <a:gd name="connsiteX8" fmla="*/ 2309105 w 3121561"/>
                <a:gd name="connsiteY8" fmla="*/ 1936792 h 3821268"/>
                <a:gd name="connsiteX9" fmla="*/ 2261480 w 3121561"/>
                <a:gd name="connsiteY9" fmla="*/ 1946317 h 3821268"/>
                <a:gd name="connsiteX10" fmla="*/ 2280530 w 3121561"/>
                <a:gd name="connsiteY10" fmla="*/ 2070142 h 3821268"/>
                <a:gd name="connsiteX11" fmla="*/ 2251955 w 3121561"/>
                <a:gd name="connsiteY11" fmla="*/ 2165392 h 3821268"/>
                <a:gd name="connsiteX12" fmla="*/ 2242430 w 3121561"/>
                <a:gd name="connsiteY12" fmla="*/ 2193967 h 3821268"/>
                <a:gd name="connsiteX13" fmla="*/ 2213855 w 3121561"/>
                <a:gd name="connsiteY13" fmla="*/ 2213017 h 3821268"/>
                <a:gd name="connsiteX14" fmla="*/ 2185280 w 3121561"/>
                <a:gd name="connsiteY14" fmla="*/ 2270167 h 3821268"/>
                <a:gd name="connsiteX15" fmla="*/ 2175755 w 3121561"/>
                <a:gd name="connsiteY15" fmla="*/ 2298742 h 3821268"/>
                <a:gd name="connsiteX16" fmla="*/ 2118605 w 3121561"/>
                <a:gd name="connsiteY16" fmla="*/ 2317792 h 3821268"/>
                <a:gd name="connsiteX17" fmla="*/ 2061455 w 3121561"/>
                <a:gd name="connsiteY17" fmla="*/ 2346367 h 3821268"/>
                <a:gd name="connsiteX18" fmla="*/ 1899530 w 3121561"/>
                <a:gd name="connsiteY18" fmla="*/ 2346367 h 3821268"/>
                <a:gd name="connsiteX19" fmla="*/ 1890005 w 3121561"/>
                <a:gd name="connsiteY19" fmla="*/ 2374942 h 3821268"/>
                <a:gd name="connsiteX20" fmla="*/ 1851905 w 3121561"/>
                <a:gd name="connsiteY20" fmla="*/ 2432092 h 3821268"/>
                <a:gd name="connsiteX21" fmla="*/ 1804280 w 3121561"/>
                <a:gd name="connsiteY21" fmla="*/ 2489242 h 3821268"/>
                <a:gd name="connsiteX22" fmla="*/ 1747130 w 3121561"/>
                <a:gd name="connsiteY22" fmla="*/ 2460667 h 3821268"/>
                <a:gd name="connsiteX23" fmla="*/ 1709030 w 3121561"/>
                <a:gd name="connsiteY23" fmla="*/ 2413042 h 3821268"/>
                <a:gd name="connsiteX24" fmla="*/ 1632830 w 3121561"/>
                <a:gd name="connsiteY24" fmla="*/ 2441617 h 3821268"/>
                <a:gd name="connsiteX25" fmla="*/ 1566155 w 3121561"/>
                <a:gd name="connsiteY25" fmla="*/ 2517817 h 3821268"/>
                <a:gd name="connsiteX26" fmla="*/ 1518530 w 3121561"/>
                <a:gd name="connsiteY26" fmla="*/ 2527342 h 3821268"/>
                <a:gd name="connsiteX27" fmla="*/ 1480430 w 3121561"/>
                <a:gd name="connsiteY27" fmla="*/ 2613067 h 3821268"/>
                <a:gd name="connsiteX28" fmla="*/ 1470905 w 3121561"/>
                <a:gd name="connsiteY28" fmla="*/ 2641642 h 3821268"/>
                <a:gd name="connsiteX29" fmla="*/ 1461380 w 3121561"/>
                <a:gd name="connsiteY29" fmla="*/ 2670217 h 3821268"/>
                <a:gd name="connsiteX30" fmla="*/ 1451855 w 3121561"/>
                <a:gd name="connsiteY30" fmla="*/ 2708317 h 3821268"/>
                <a:gd name="connsiteX31" fmla="*/ 1423280 w 3121561"/>
                <a:gd name="connsiteY31" fmla="*/ 2727367 h 3821268"/>
                <a:gd name="connsiteX32" fmla="*/ 1375655 w 3121561"/>
                <a:gd name="connsiteY32" fmla="*/ 2717842 h 3821268"/>
                <a:gd name="connsiteX33" fmla="*/ 1242305 w 3121561"/>
                <a:gd name="connsiteY33" fmla="*/ 2698792 h 3821268"/>
                <a:gd name="connsiteX34" fmla="*/ 1156580 w 3121561"/>
                <a:gd name="connsiteY34" fmla="*/ 2689267 h 3821268"/>
                <a:gd name="connsiteX35" fmla="*/ 1128005 w 3121561"/>
                <a:gd name="connsiteY35" fmla="*/ 2708317 h 3821268"/>
                <a:gd name="connsiteX36" fmla="*/ 1070855 w 3121561"/>
                <a:gd name="connsiteY36" fmla="*/ 2727367 h 3821268"/>
                <a:gd name="connsiteX37" fmla="*/ 1023230 w 3121561"/>
                <a:gd name="connsiteY37" fmla="*/ 2717842 h 3821268"/>
                <a:gd name="connsiteX38" fmla="*/ 994655 w 3121561"/>
                <a:gd name="connsiteY38" fmla="*/ 2708317 h 3821268"/>
                <a:gd name="connsiteX39" fmla="*/ 937505 w 3121561"/>
                <a:gd name="connsiteY39" fmla="*/ 2727367 h 3821268"/>
                <a:gd name="connsiteX40" fmla="*/ 918455 w 3121561"/>
                <a:gd name="connsiteY40" fmla="*/ 2755942 h 3821268"/>
                <a:gd name="connsiteX41" fmla="*/ 889880 w 3121561"/>
                <a:gd name="connsiteY41" fmla="*/ 2813092 h 3821268"/>
                <a:gd name="connsiteX42" fmla="*/ 842255 w 3121561"/>
                <a:gd name="connsiteY42" fmla="*/ 2870242 h 3821268"/>
                <a:gd name="connsiteX43" fmla="*/ 804155 w 3121561"/>
                <a:gd name="connsiteY43" fmla="*/ 2927392 h 3821268"/>
                <a:gd name="connsiteX44" fmla="*/ 794630 w 3121561"/>
                <a:gd name="connsiteY44" fmla="*/ 3003592 h 3821268"/>
                <a:gd name="connsiteX45" fmla="*/ 747005 w 3121561"/>
                <a:gd name="connsiteY45" fmla="*/ 3089317 h 3821268"/>
                <a:gd name="connsiteX46" fmla="*/ 718430 w 3121561"/>
                <a:gd name="connsiteY46" fmla="*/ 3108367 h 3821268"/>
                <a:gd name="connsiteX47" fmla="*/ 689855 w 3121561"/>
                <a:gd name="connsiteY47" fmla="*/ 3117892 h 3821268"/>
                <a:gd name="connsiteX48" fmla="*/ 670805 w 3121561"/>
                <a:gd name="connsiteY48" fmla="*/ 3175042 h 3821268"/>
                <a:gd name="connsiteX49" fmla="*/ 661280 w 3121561"/>
                <a:gd name="connsiteY49" fmla="*/ 3203617 h 3821268"/>
                <a:gd name="connsiteX50" fmla="*/ 680330 w 3121561"/>
                <a:gd name="connsiteY50" fmla="*/ 3260767 h 3821268"/>
                <a:gd name="connsiteX51" fmla="*/ 689855 w 3121561"/>
                <a:gd name="connsiteY51" fmla="*/ 3289342 h 3821268"/>
                <a:gd name="connsiteX52" fmla="*/ 661280 w 3121561"/>
                <a:gd name="connsiteY52" fmla="*/ 3346492 h 3821268"/>
                <a:gd name="connsiteX53" fmla="*/ 651755 w 3121561"/>
                <a:gd name="connsiteY53" fmla="*/ 3346492 h 3821268"/>
                <a:gd name="connsiteX54" fmla="*/ 0 w 3121561"/>
                <a:gd name="connsiteY54" fmla="*/ 3821268 h 3821268"/>
                <a:gd name="connsiteX0" fmla="*/ 3121561 w 3121561"/>
                <a:gd name="connsiteY0" fmla="*/ 0 h 3821268"/>
                <a:gd name="connsiteX1" fmla="*/ 3013375 w 3121561"/>
                <a:gd name="connsiteY1" fmla="*/ 139245 h 3821268"/>
                <a:gd name="connsiteX2" fmla="*/ 2997543 w 3121561"/>
                <a:gd name="connsiteY2" fmla="*/ 165697 h 3821268"/>
                <a:gd name="connsiteX3" fmla="*/ 2690105 w 3121561"/>
                <a:gd name="connsiteY3" fmla="*/ 608381 h 3821268"/>
                <a:gd name="connsiteX4" fmla="*/ 2690105 w 3121561"/>
                <a:gd name="connsiteY4" fmla="*/ 1078157 h 3821268"/>
                <a:gd name="connsiteX5" fmla="*/ 2537705 w 3121561"/>
                <a:gd name="connsiteY5" fmla="*/ 1313044 h 3821268"/>
                <a:gd name="connsiteX6" fmla="*/ 2613905 w 3121561"/>
                <a:gd name="connsiteY6" fmla="*/ 1547933 h 3821268"/>
                <a:gd name="connsiteX7" fmla="*/ 2613905 w 3121561"/>
                <a:gd name="connsiteY7" fmla="*/ 1704524 h 3821268"/>
                <a:gd name="connsiteX8" fmla="*/ 2461505 w 3121561"/>
                <a:gd name="connsiteY8" fmla="*/ 1782821 h 3821268"/>
                <a:gd name="connsiteX9" fmla="*/ 2309105 w 3121561"/>
                <a:gd name="connsiteY9" fmla="*/ 1936792 h 3821268"/>
                <a:gd name="connsiteX10" fmla="*/ 2261480 w 3121561"/>
                <a:gd name="connsiteY10" fmla="*/ 1946317 h 3821268"/>
                <a:gd name="connsiteX11" fmla="*/ 2280530 w 3121561"/>
                <a:gd name="connsiteY11" fmla="*/ 2070142 h 3821268"/>
                <a:gd name="connsiteX12" fmla="*/ 2251955 w 3121561"/>
                <a:gd name="connsiteY12" fmla="*/ 2165392 h 3821268"/>
                <a:gd name="connsiteX13" fmla="*/ 2242430 w 3121561"/>
                <a:gd name="connsiteY13" fmla="*/ 2193967 h 3821268"/>
                <a:gd name="connsiteX14" fmla="*/ 2213855 w 3121561"/>
                <a:gd name="connsiteY14" fmla="*/ 2213017 h 3821268"/>
                <a:gd name="connsiteX15" fmla="*/ 2185280 w 3121561"/>
                <a:gd name="connsiteY15" fmla="*/ 2270167 h 3821268"/>
                <a:gd name="connsiteX16" fmla="*/ 2175755 w 3121561"/>
                <a:gd name="connsiteY16" fmla="*/ 2298742 h 3821268"/>
                <a:gd name="connsiteX17" fmla="*/ 2118605 w 3121561"/>
                <a:gd name="connsiteY17" fmla="*/ 2317792 h 3821268"/>
                <a:gd name="connsiteX18" fmla="*/ 2061455 w 3121561"/>
                <a:gd name="connsiteY18" fmla="*/ 2346367 h 3821268"/>
                <a:gd name="connsiteX19" fmla="*/ 1899530 w 3121561"/>
                <a:gd name="connsiteY19" fmla="*/ 2346367 h 3821268"/>
                <a:gd name="connsiteX20" fmla="*/ 1890005 w 3121561"/>
                <a:gd name="connsiteY20" fmla="*/ 2374942 h 3821268"/>
                <a:gd name="connsiteX21" fmla="*/ 1851905 w 3121561"/>
                <a:gd name="connsiteY21" fmla="*/ 2432092 h 3821268"/>
                <a:gd name="connsiteX22" fmla="*/ 1804280 w 3121561"/>
                <a:gd name="connsiteY22" fmla="*/ 2489242 h 3821268"/>
                <a:gd name="connsiteX23" fmla="*/ 1747130 w 3121561"/>
                <a:gd name="connsiteY23" fmla="*/ 2460667 h 3821268"/>
                <a:gd name="connsiteX24" fmla="*/ 1709030 w 3121561"/>
                <a:gd name="connsiteY24" fmla="*/ 2413042 h 3821268"/>
                <a:gd name="connsiteX25" fmla="*/ 1632830 w 3121561"/>
                <a:gd name="connsiteY25" fmla="*/ 2441617 h 3821268"/>
                <a:gd name="connsiteX26" fmla="*/ 1566155 w 3121561"/>
                <a:gd name="connsiteY26" fmla="*/ 2517817 h 3821268"/>
                <a:gd name="connsiteX27" fmla="*/ 1518530 w 3121561"/>
                <a:gd name="connsiteY27" fmla="*/ 2527342 h 3821268"/>
                <a:gd name="connsiteX28" fmla="*/ 1480430 w 3121561"/>
                <a:gd name="connsiteY28" fmla="*/ 2613067 h 3821268"/>
                <a:gd name="connsiteX29" fmla="*/ 1470905 w 3121561"/>
                <a:gd name="connsiteY29" fmla="*/ 2641642 h 3821268"/>
                <a:gd name="connsiteX30" fmla="*/ 1461380 w 3121561"/>
                <a:gd name="connsiteY30" fmla="*/ 2670217 h 3821268"/>
                <a:gd name="connsiteX31" fmla="*/ 1451855 w 3121561"/>
                <a:gd name="connsiteY31" fmla="*/ 2708317 h 3821268"/>
                <a:gd name="connsiteX32" fmla="*/ 1423280 w 3121561"/>
                <a:gd name="connsiteY32" fmla="*/ 2727367 h 3821268"/>
                <a:gd name="connsiteX33" fmla="*/ 1375655 w 3121561"/>
                <a:gd name="connsiteY33" fmla="*/ 2717842 h 3821268"/>
                <a:gd name="connsiteX34" fmla="*/ 1242305 w 3121561"/>
                <a:gd name="connsiteY34" fmla="*/ 2698792 h 3821268"/>
                <a:gd name="connsiteX35" fmla="*/ 1156580 w 3121561"/>
                <a:gd name="connsiteY35" fmla="*/ 2689267 h 3821268"/>
                <a:gd name="connsiteX36" fmla="*/ 1128005 w 3121561"/>
                <a:gd name="connsiteY36" fmla="*/ 2708317 h 3821268"/>
                <a:gd name="connsiteX37" fmla="*/ 1070855 w 3121561"/>
                <a:gd name="connsiteY37" fmla="*/ 2727367 h 3821268"/>
                <a:gd name="connsiteX38" fmla="*/ 1023230 w 3121561"/>
                <a:gd name="connsiteY38" fmla="*/ 2717842 h 3821268"/>
                <a:gd name="connsiteX39" fmla="*/ 994655 w 3121561"/>
                <a:gd name="connsiteY39" fmla="*/ 2708317 h 3821268"/>
                <a:gd name="connsiteX40" fmla="*/ 937505 w 3121561"/>
                <a:gd name="connsiteY40" fmla="*/ 2727367 h 3821268"/>
                <a:gd name="connsiteX41" fmla="*/ 918455 w 3121561"/>
                <a:gd name="connsiteY41" fmla="*/ 2755942 h 3821268"/>
                <a:gd name="connsiteX42" fmla="*/ 889880 w 3121561"/>
                <a:gd name="connsiteY42" fmla="*/ 2813092 h 3821268"/>
                <a:gd name="connsiteX43" fmla="*/ 842255 w 3121561"/>
                <a:gd name="connsiteY43" fmla="*/ 2870242 h 3821268"/>
                <a:gd name="connsiteX44" fmla="*/ 804155 w 3121561"/>
                <a:gd name="connsiteY44" fmla="*/ 2927392 h 3821268"/>
                <a:gd name="connsiteX45" fmla="*/ 794630 w 3121561"/>
                <a:gd name="connsiteY45" fmla="*/ 3003592 h 3821268"/>
                <a:gd name="connsiteX46" fmla="*/ 747005 w 3121561"/>
                <a:gd name="connsiteY46" fmla="*/ 3089317 h 3821268"/>
                <a:gd name="connsiteX47" fmla="*/ 718430 w 3121561"/>
                <a:gd name="connsiteY47" fmla="*/ 3108367 h 3821268"/>
                <a:gd name="connsiteX48" fmla="*/ 689855 w 3121561"/>
                <a:gd name="connsiteY48" fmla="*/ 3117892 h 3821268"/>
                <a:gd name="connsiteX49" fmla="*/ 670805 w 3121561"/>
                <a:gd name="connsiteY49" fmla="*/ 3175042 h 3821268"/>
                <a:gd name="connsiteX50" fmla="*/ 661280 w 3121561"/>
                <a:gd name="connsiteY50" fmla="*/ 3203617 h 3821268"/>
                <a:gd name="connsiteX51" fmla="*/ 680330 w 3121561"/>
                <a:gd name="connsiteY51" fmla="*/ 3260767 h 3821268"/>
                <a:gd name="connsiteX52" fmla="*/ 689855 w 3121561"/>
                <a:gd name="connsiteY52" fmla="*/ 3289342 h 3821268"/>
                <a:gd name="connsiteX53" fmla="*/ 661280 w 3121561"/>
                <a:gd name="connsiteY53" fmla="*/ 3346492 h 3821268"/>
                <a:gd name="connsiteX54" fmla="*/ 651755 w 3121561"/>
                <a:gd name="connsiteY54" fmla="*/ 3346492 h 3821268"/>
                <a:gd name="connsiteX55" fmla="*/ 0 w 3121561"/>
                <a:gd name="connsiteY55" fmla="*/ 3821268 h 3821268"/>
                <a:gd name="connsiteX0" fmla="*/ 3121561 w 3121561"/>
                <a:gd name="connsiteY0" fmla="*/ 0 h 3821268"/>
                <a:gd name="connsiteX1" fmla="*/ 3013375 w 3121561"/>
                <a:gd name="connsiteY1" fmla="*/ 139245 h 3821268"/>
                <a:gd name="connsiteX2" fmla="*/ 2690105 w 3121561"/>
                <a:gd name="connsiteY2" fmla="*/ 608381 h 3821268"/>
                <a:gd name="connsiteX3" fmla="*/ 2690105 w 3121561"/>
                <a:gd name="connsiteY3" fmla="*/ 1078157 h 3821268"/>
                <a:gd name="connsiteX4" fmla="*/ 2537705 w 3121561"/>
                <a:gd name="connsiteY4" fmla="*/ 1313044 h 3821268"/>
                <a:gd name="connsiteX5" fmla="*/ 2613905 w 3121561"/>
                <a:gd name="connsiteY5" fmla="*/ 1547933 h 3821268"/>
                <a:gd name="connsiteX6" fmla="*/ 2613905 w 3121561"/>
                <a:gd name="connsiteY6" fmla="*/ 1704524 h 3821268"/>
                <a:gd name="connsiteX7" fmla="*/ 2461505 w 3121561"/>
                <a:gd name="connsiteY7" fmla="*/ 1782821 h 3821268"/>
                <a:gd name="connsiteX8" fmla="*/ 2309105 w 3121561"/>
                <a:gd name="connsiteY8" fmla="*/ 1936792 h 3821268"/>
                <a:gd name="connsiteX9" fmla="*/ 2261480 w 3121561"/>
                <a:gd name="connsiteY9" fmla="*/ 1946317 h 3821268"/>
                <a:gd name="connsiteX10" fmla="*/ 2280530 w 3121561"/>
                <a:gd name="connsiteY10" fmla="*/ 2070142 h 3821268"/>
                <a:gd name="connsiteX11" fmla="*/ 2251955 w 3121561"/>
                <a:gd name="connsiteY11" fmla="*/ 2165392 h 3821268"/>
                <a:gd name="connsiteX12" fmla="*/ 2242430 w 3121561"/>
                <a:gd name="connsiteY12" fmla="*/ 2193967 h 3821268"/>
                <a:gd name="connsiteX13" fmla="*/ 2213855 w 3121561"/>
                <a:gd name="connsiteY13" fmla="*/ 2213017 h 3821268"/>
                <a:gd name="connsiteX14" fmla="*/ 2185280 w 3121561"/>
                <a:gd name="connsiteY14" fmla="*/ 2270167 h 3821268"/>
                <a:gd name="connsiteX15" fmla="*/ 2175755 w 3121561"/>
                <a:gd name="connsiteY15" fmla="*/ 2298742 h 3821268"/>
                <a:gd name="connsiteX16" fmla="*/ 2118605 w 3121561"/>
                <a:gd name="connsiteY16" fmla="*/ 2317792 h 3821268"/>
                <a:gd name="connsiteX17" fmla="*/ 2061455 w 3121561"/>
                <a:gd name="connsiteY17" fmla="*/ 2346367 h 3821268"/>
                <a:gd name="connsiteX18" fmla="*/ 1899530 w 3121561"/>
                <a:gd name="connsiteY18" fmla="*/ 2346367 h 3821268"/>
                <a:gd name="connsiteX19" fmla="*/ 1890005 w 3121561"/>
                <a:gd name="connsiteY19" fmla="*/ 2374942 h 3821268"/>
                <a:gd name="connsiteX20" fmla="*/ 1851905 w 3121561"/>
                <a:gd name="connsiteY20" fmla="*/ 2432092 h 3821268"/>
                <a:gd name="connsiteX21" fmla="*/ 1804280 w 3121561"/>
                <a:gd name="connsiteY21" fmla="*/ 2489242 h 3821268"/>
                <a:gd name="connsiteX22" fmla="*/ 1747130 w 3121561"/>
                <a:gd name="connsiteY22" fmla="*/ 2460667 h 3821268"/>
                <a:gd name="connsiteX23" fmla="*/ 1709030 w 3121561"/>
                <a:gd name="connsiteY23" fmla="*/ 2413042 h 3821268"/>
                <a:gd name="connsiteX24" fmla="*/ 1632830 w 3121561"/>
                <a:gd name="connsiteY24" fmla="*/ 2441617 h 3821268"/>
                <a:gd name="connsiteX25" fmla="*/ 1566155 w 3121561"/>
                <a:gd name="connsiteY25" fmla="*/ 2517817 h 3821268"/>
                <a:gd name="connsiteX26" fmla="*/ 1518530 w 3121561"/>
                <a:gd name="connsiteY26" fmla="*/ 2527342 h 3821268"/>
                <a:gd name="connsiteX27" fmla="*/ 1480430 w 3121561"/>
                <a:gd name="connsiteY27" fmla="*/ 2613067 h 3821268"/>
                <a:gd name="connsiteX28" fmla="*/ 1470905 w 3121561"/>
                <a:gd name="connsiteY28" fmla="*/ 2641642 h 3821268"/>
                <a:gd name="connsiteX29" fmla="*/ 1461380 w 3121561"/>
                <a:gd name="connsiteY29" fmla="*/ 2670217 h 3821268"/>
                <a:gd name="connsiteX30" fmla="*/ 1451855 w 3121561"/>
                <a:gd name="connsiteY30" fmla="*/ 2708317 h 3821268"/>
                <a:gd name="connsiteX31" fmla="*/ 1423280 w 3121561"/>
                <a:gd name="connsiteY31" fmla="*/ 2727367 h 3821268"/>
                <a:gd name="connsiteX32" fmla="*/ 1375655 w 3121561"/>
                <a:gd name="connsiteY32" fmla="*/ 2717842 h 3821268"/>
                <a:gd name="connsiteX33" fmla="*/ 1242305 w 3121561"/>
                <a:gd name="connsiteY33" fmla="*/ 2698792 h 3821268"/>
                <a:gd name="connsiteX34" fmla="*/ 1156580 w 3121561"/>
                <a:gd name="connsiteY34" fmla="*/ 2689267 h 3821268"/>
                <a:gd name="connsiteX35" fmla="*/ 1128005 w 3121561"/>
                <a:gd name="connsiteY35" fmla="*/ 2708317 h 3821268"/>
                <a:gd name="connsiteX36" fmla="*/ 1070855 w 3121561"/>
                <a:gd name="connsiteY36" fmla="*/ 2727367 h 3821268"/>
                <a:gd name="connsiteX37" fmla="*/ 1023230 w 3121561"/>
                <a:gd name="connsiteY37" fmla="*/ 2717842 h 3821268"/>
                <a:gd name="connsiteX38" fmla="*/ 994655 w 3121561"/>
                <a:gd name="connsiteY38" fmla="*/ 2708317 h 3821268"/>
                <a:gd name="connsiteX39" fmla="*/ 937505 w 3121561"/>
                <a:gd name="connsiteY39" fmla="*/ 2727367 h 3821268"/>
                <a:gd name="connsiteX40" fmla="*/ 918455 w 3121561"/>
                <a:gd name="connsiteY40" fmla="*/ 2755942 h 3821268"/>
                <a:gd name="connsiteX41" fmla="*/ 889880 w 3121561"/>
                <a:gd name="connsiteY41" fmla="*/ 2813092 h 3821268"/>
                <a:gd name="connsiteX42" fmla="*/ 842255 w 3121561"/>
                <a:gd name="connsiteY42" fmla="*/ 2870242 h 3821268"/>
                <a:gd name="connsiteX43" fmla="*/ 804155 w 3121561"/>
                <a:gd name="connsiteY43" fmla="*/ 2927392 h 3821268"/>
                <a:gd name="connsiteX44" fmla="*/ 794630 w 3121561"/>
                <a:gd name="connsiteY44" fmla="*/ 3003592 h 3821268"/>
                <a:gd name="connsiteX45" fmla="*/ 747005 w 3121561"/>
                <a:gd name="connsiteY45" fmla="*/ 3089317 h 3821268"/>
                <a:gd name="connsiteX46" fmla="*/ 718430 w 3121561"/>
                <a:gd name="connsiteY46" fmla="*/ 3108367 h 3821268"/>
                <a:gd name="connsiteX47" fmla="*/ 689855 w 3121561"/>
                <a:gd name="connsiteY47" fmla="*/ 3117892 h 3821268"/>
                <a:gd name="connsiteX48" fmla="*/ 670805 w 3121561"/>
                <a:gd name="connsiteY48" fmla="*/ 3175042 h 3821268"/>
                <a:gd name="connsiteX49" fmla="*/ 661280 w 3121561"/>
                <a:gd name="connsiteY49" fmla="*/ 3203617 h 3821268"/>
                <a:gd name="connsiteX50" fmla="*/ 680330 w 3121561"/>
                <a:gd name="connsiteY50" fmla="*/ 3260767 h 3821268"/>
                <a:gd name="connsiteX51" fmla="*/ 689855 w 3121561"/>
                <a:gd name="connsiteY51" fmla="*/ 3289342 h 3821268"/>
                <a:gd name="connsiteX52" fmla="*/ 661280 w 3121561"/>
                <a:gd name="connsiteY52" fmla="*/ 3346492 h 3821268"/>
                <a:gd name="connsiteX53" fmla="*/ 651755 w 3121561"/>
                <a:gd name="connsiteY53" fmla="*/ 3346492 h 3821268"/>
                <a:gd name="connsiteX54" fmla="*/ 0 w 3121561"/>
                <a:gd name="connsiteY54" fmla="*/ 3821268 h 3821268"/>
                <a:gd name="connsiteX0" fmla="*/ 960480 w 3013375"/>
                <a:gd name="connsiteY0" fmla="*/ 0 h 3715463"/>
                <a:gd name="connsiteX1" fmla="*/ 3013375 w 3013375"/>
                <a:gd name="connsiteY1" fmla="*/ 33440 h 3715463"/>
                <a:gd name="connsiteX2" fmla="*/ 2690105 w 3013375"/>
                <a:gd name="connsiteY2" fmla="*/ 502576 h 3715463"/>
                <a:gd name="connsiteX3" fmla="*/ 2690105 w 3013375"/>
                <a:gd name="connsiteY3" fmla="*/ 972352 h 3715463"/>
                <a:gd name="connsiteX4" fmla="*/ 2537705 w 3013375"/>
                <a:gd name="connsiteY4" fmla="*/ 1207239 h 3715463"/>
                <a:gd name="connsiteX5" fmla="*/ 2613905 w 3013375"/>
                <a:gd name="connsiteY5" fmla="*/ 1442128 h 3715463"/>
                <a:gd name="connsiteX6" fmla="*/ 2613905 w 3013375"/>
                <a:gd name="connsiteY6" fmla="*/ 1598719 h 3715463"/>
                <a:gd name="connsiteX7" fmla="*/ 2461505 w 3013375"/>
                <a:gd name="connsiteY7" fmla="*/ 1677016 h 3715463"/>
                <a:gd name="connsiteX8" fmla="*/ 2309105 w 3013375"/>
                <a:gd name="connsiteY8" fmla="*/ 1830987 h 3715463"/>
                <a:gd name="connsiteX9" fmla="*/ 2261480 w 3013375"/>
                <a:gd name="connsiteY9" fmla="*/ 1840512 h 3715463"/>
                <a:gd name="connsiteX10" fmla="*/ 2280530 w 3013375"/>
                <a:gd name="connsiteY10" fmla="*/ 1964337 h 3715463"/>
                <a:gd name="connsiteX11" fmla="*/ 2251955 w 3013375"/>
                <a:gd name="connsiteY11" fmla="*/ 2059587 h 3715463"/>
                <a:gd name="connsiteX12" fmla="*/ 2242430 w 3013375"/>
                <a:gd name="connsiteY12" fmla="*/ 2088162 h 3715463"/>
                <a:gd name="connsiteX13" fmla="*/ 2213855 w 3013375"/>
                <a:gd name="connsiteY13" fmla="*/ 2107212 h 3715463"/>
                <a:gd name="connsiteX14" fmla="*/ 2185280 w 3013375"/>
                <a:gd name="connsiteY14" fmla="*/ 2164362 h 3715463"/>
                <a:gd name="connsiteX15" fmla="*/ 2175755 w 3013375"/>
                <a:gd name="connsiteY15" fmla="*/ 2192937 h 3715463"/>
                <a:gd name="connsiteX16" fmla="*/ 2118605 w 3013375"/>
                <a:gd name="connsiteY16" fmla="*/ 2211987 h 3715463"/>
                <a:gd name="connsiteX17" fmla="*/ 2061455 w 3013375"/>
                <a:gd name="connsiteY17" fmla="*/ 2240562 h 3715463"/>
                <a:gd name="connsiteX18" fmla="*/ 1899530 w 3013375"/>
                <a:gd name="connsiteY18" fmla="*/ 2240562 h 3715463"/>
                <a:gd name="connsiteX19" fmla="*/ 1890005 w 3013375"/>
                <a:gd name="connsiteY19" fmla="*/ 2269137 h 3715463"/>
                <a:gd name="connsiteX20" fmla="*/ 1851905 w 3013375"/>
                <a:gd name="connsiteY20" fmla="*/ 2326287 h 3715463"/>
                <a:gd name="connsiteX21" fmla="*/ 1804280 w 3013375"/>
                <a:gd name="connsiteY21" fmla="*/ 2383437 h 3715463"/>
                <a:gd name="connsiteX22" fmla="*/ 1747130 w 3013375"/>
                <a:gd name="connsiteY22" fmla="*/ 2354862 h 3715463"/>
                <a:gd name="connsiteX23" fmla="*/ 1709030 w 3013375"/>
                <a:gd name="connsiteY23" fmla="*/ 2307237 h 3715463"/>
                <a:gd name="connsiteX24" fmla="*/ 1632830 w 3013375"/>
                <a:gd name="connsiteY24" fmla="*/ 2335812 h 3715463"/>
                <a:gd name="connsiteX25" fmla="*/ 1566155 w 3013375"/>
                <a:gd name="connsiteY25" fmla="*/ 2412012 h 3715463"/>
                <a:gd name="connsiteX26" fmla="*/ 1518530 w 3013375"/>
                <a:gd name="connsiteY26" fmla="*/ 2421537 h 3715463"/>
                <a:gd name="connsiteX27" fmla="*/ 1480430 w 3013375"/>
                <a:gd name="connsiteY27" fmla="*/ 2507262 h 3715463"/>
                <a:gd name="connsiteX28" fmla="*/ 1470905 w 3013375"/>
                <a:gd name="connsiteY28" fmla="*/ 2535837 h 3715463"/>
                <a:gd name="connsiteX29" fmla="*/ 1461380 w 3013375"/>
                <a:gd name="connsiteY29" fmla="*/ 2564412 h 3715463"/>
                <a:gd name="connsiteX30" fmla="*/ 1451855 w 3013375"/>
                <a:gd name="connsiteY30" fmla="*/ 2602512 h 3715463"/>
                <a:gd name="connsiteX31" fmla="*/ 1423280 w 3013375"/>
                <a:gd name="connsiteY31" fmla="*/ 2621562 h 3715463"/>
                <a:gd name="connsiteX32" fmla="*/ 1375655 w 3013375"/>
                <a:gd name="connsiteY32" fmla="*/ 2612037 h 3715463"/>
                <a:gd name="connsiteX33" fmla="*/ 1242305 w 3013375"/>
                <a:gd name="connsiteY33" fmla="*/ 2592987 h 3715463"/>
                <a:gd name="connsiteX34" fmla="*/ 1156580 w 3013375"/>
                <a:gd name="connsiteY34" fmla="*/ 2583462 h 3715463"/>
                <a:gd name="connsiteX35" fmla="*/ 1128005 w 3013375"/>
                <a:gd name="connsiteY35" fmla="*/ 2602512 h 3715463"/>
                <a:gd name="connsiteX36" fmla="*/ 1070855 w 3013375"/>
                <a:gd name="connsiteY36" fmla="*/ 2621562 h 3715463"/>
                <a:gd name="connsiteX37" fmla="*/ 1023230 w 3013375"/>
                <a:gd name="connsiteY37" fmla="*/ 2612037 h 3715463"/>
                <a:gd name="connsiteX38" fmla="*/ 994655 w 3013375"/>
                <a:gd name="connsiteY38" fmla="*/ 2602512 h 3715463"/>
                <a:gd name="connsiteX39" fmla="*/ 937505 w 3013375"/>
                <a:gd name="connsiteY39" fmla="*/ 2621562 h 3715463"/>
                <a:gd name="connsiteX40" fmla="*/ 918455 w 3013375"/>
                <a:gd name="connsiteY40" fmla="*/ 2650137 h 3715463"/>
                <a:gd name="connsiteX41" fmla="*/ 889880 w 3013375"/>
                <a:gd name="connsiteY41" fmla="*/ 2707287 h 3715463"/>
                <a:gd name="connsiteX42" fmla="*/ 842255 w 3013375"/>
                <a:gd name="connsiteY42" fmla="*/ 2764437 h 3715463"/>
                <a:gd name="connsiteX43" fmla="*/ 804155 w 3013375"/>
                <a:gd name="connsiteY43" fmla="*/ 2821587 h 3715463"/>
                <a:gd name="connsiteX44" fmla="*/ 794630 w 3013375"/>
                <a:gd name="connsiteY44" fmla="*/ 2897787 h 3715463"/>
                <a:gd name="connsiteX45" fmla="*/ 747005 w 3013375"/>
                <a:gd name="connsiteY45" fmla="*/ 2983512 h 3715463"/>
                <a:gd name="connsiteX46" fmla="*/ 718430 w 3013375"/>
                <a:gd name="connsiteY46" fmla="*/ 3002562 h 3715463"/>
                <a:gd name="connsiteX47" fmla="*/ 689855 w 3013375"/>
                <a:gd name="connsiteY47" fmla="*/ 3012087 h 3715463"/>
                <a:gd name="connsiteX48" fmla="*/ 670805 w 3013375"/>
                <a:gd name="connsiteY48" fmla="*/ 3069237 h 3715463"/>
                <a:gd name="connsiteX49" fmla="*/ 661280 w 3013375"/>
                <a:gd name="connsiteY49" fmla="*/ 3097812 h 3715463"/>
                <a:gd name="connsiteX50" fmla="*/ 680330 w 3013375"/>
                <a:gd name="connsiteY50" fmla="*/ 3154962 h 3715463"/>
                <a:gd name="connsiteX51" fmla="*/ 689855 w 3013375"/>
                <a:gd name="connsiteY51" fmla="*/ 3183537 h 3715463"/>
                <a:gd name="connsiteX52" fmla="*/ 661280 w 3013375"/>
                <a:gd name="connsiteY52" fmla="*/ 3240687 h 3715463"/>
                <a:gd name="connsiteX53" fmla="*/ 651755 w 3013375"/>
                <a:gd name="connsiteY53" fmla="*/ 3240687 h 3715463"/>
                <a:gd name="connsiteX54" fmla="*/ 0 w 3013375"/>
                <a:gd name="connsiteY54" fmla="*/ 3715463 h 3715463"/>
                <a:gd name="connsiteX0" fmla="*/ 960480 w 3013375"/>
                <a:gd name="connsiteY0" fmla="*/ 0 h 3715463"/>
                <a:gd name="connsiteX1" fmla="*/ 2786448 w 3013375"/>
                <a:gd name="connsiteY1" fmla="*/ 96923 h 3715463"/>
                <a:gd name="connsiteX2" fmla="*/ 3013375 w 3013375"/>
                <a:gd name="connsiteY2" fmla="*/ 33440 h 3715463"/>
                <a:gd name="connsiteX3" fmla="*/ 2690105 w 3013375"/>
                <a:gd name="connsiteY3" fmla="*/ 502576 h 3715463"/>
                <a:gd name="connsiteX4" fmla="*/ 2690105 w 3013375"/>
                <a:gd name="connsiteY4" fmla="*/ 972352 h 3715463"/>
                <a:gd name="connsiteX5" fmla="*/ 2537705 w 3013375"/>
                <a:gd name="connsiteY5" fmla="*/ 1207239 h 3715463"/>
                <a:gd name="connsiteX6" fmla="*/ 2613905 w 3013375"/>
                <a:gd name="connsiteY6" fmla="*/ 1442128 h 3715463"/>
                <a:gd name="connsiteX7" fmla="*/ 2613905 w 3013375"/>
                <a:gd name="connsiteY7" fmla="*/ 1598719 h 3715463"/>
                <a:gd name="connsiteX8" fmla="*/ 2461505 w 3013375"/>
                <a:gd name="connsiteY8" fmla="*/ 1677016 h 3715463"/>
                <a:gd name="connsiteX9" fmla="*/ 2309105 w 3013375"/>
                <a:gd name="connsiteY9" fmla="*/ 1830987 h 3715463"/>
                <a:gd name="connsiteX10" fmla="*/ 2261480 w 3013375"/>
                <a:gd name="connsiteY10" fmla="*/ 1840512 h 3715463"/>
                <a:gd name="connsiteX11" fmla="*/ 2280530 w 3013375"/>
                <a:gd name="connsiteY11" fmla="*/ 1964337 h 3715463"/>
                <a:gd name="connsiteX12" fmla="*/ 2251955 w 3013375"/>
                <a:gd name="connsiteY12" fmla="*/ 2059587 h 3715463"/>
                <a:gd name="connsiteX13" fmla="*/ 2242430 w 3013375"/>
                <a:gd name="connsiteY13" fmla="*/ 2088162 h 3715463"/>
                <a:gd name="connsiteX14" fmla="*/ 2213855 w 3013375"/>
                <a:gd name="connsiteY14" fmla="*/ 2107212 h 3715463"/>
                <a:gd name="connsiteX15" fmla="*/ 2185280 w 3013375"/>
                <a:gd name="connsiteY15" fmla="*/ 2164362 h 3715463"/>
                <a:gd name="connsiteX16" fmla="*/ 2175755 w 3013375"/>
                <a:gd name="connsiteY16" fmla="*/ 2192937 h 3715463"/>
                <a:gd name="connsiteX17" fmla="*/ 2118605 w 3013375"/>
                <a:gd name="connsiteY17" fmla="*/ 2211987 h 3715463"/>
                <a:gd name="connsiteX18" fmla="*/ 2061455 w 3013375"/>
                <a:gd name="connsiteY18" fmla="*/ 2240562 h 3715463"/>
                <a:gd name="connsiteX19" fmla="*/ 1899530 w 3013375"/>
                <a:gd name="connsiteY19" fmla="*/ 2240562 h 3715463"/>
                <a:gd name="connsiteX20" fmla="*/ 1890005 w 3013375"/>
                <a:gd name="connsiteY20" fmla="*/ 2269137 h 3715463"/>
                <a:gd name="connsiteX21" fmla="*/ 1851905 w 3013375"/>
                <a:gd name="connsiteY21" fmla="*/ 2326287 h 3715463"/>
                <a:gd name="connsiteX22" fmla="*/ 1804280 w 3013375"/>
                <a:gd name="connsiteY22" fmla="*/ 2383437 h 3715463"/>
                <a:gd name="connsiteX23" fmla="*/ 1747130 w 3013375"/>
                <a:gd name="connsiteY23" fmla="*/ 2354862 h 3715463"/>
                <a:gd name="connsiteX24" fmla="*/ 1709030 w 3013375"/>
                <a:gd name="connsiteY24" fmla="*/ 2307237 h 3715463"/>
                <a:gd name="connsiteX25" fmla="*/ 1632830 w 3013375"/>
                <a:gd name="connsiteY25" fmla="*/ 2335812 h 3715463"/>
                <a:gd name="connsiteX26" fmla="*/ 1566155 w 3013375"/>
                <a:gd name="connsiteY26" fmla="*/ 2412012 h 3715463"/>
                <a:gd name="connsiteX27" fmla="*/ 1518530 w 3013375"/>
                <a:gd name="connsiteY27" fmla="*/ 2421537 h 3715463"/>
                <a:gd name="connsiteX28" fmla="*/ 1480430 w 3013375"/>
                <a:gd name="connsiteY28" fmla="*/ 2507262 h 3715463"/>
                <a:gd name="connsiteX29" fmla="*/ 1470905 w 3013375"/>
                <a:gd name="connsiteY29" fmla="*/ 2535837 h 3715463"/>
                <a:gd name="connsiteX30" fmla="*/ 1461380 w 3013375"/>
                <a:gd name="connsiteY30" fmla="*/ 2564412 h 3715463"/>
                <a:gd name="connsiteX31" fmla="*/ 1451855 w 3013375"/>
                <a:gd name="connsiteY31" fmla="*/ 2602512 h 3715463"/>
                <a:gd name="connsiteX32" fmla="*/ 1423280 w 3013375"/>
                <a:gd name="connsiteY32" fmla="*/ 2621562 h 3715463"/>
                <a:gd name="connsiteX33" fmla="*/ 1375655 w 3013375"/>
                <a:gd name="connsiteY33" fmla="*/ 2612037 h 3715463"/>
                <a:gd name="connsiteX34" fmla="*/ 1242305 w 3013375"/>
                <a:gd name="connsiteY34" fmla="*/ 2592987 h 3715463"/>
                <a:gd name="connsiteX35" fmla="*/ 1156580 w 3013375"/>
                <a:gd name="connsiteY35" fmla="*/ 2583462 h 3715463"/>
                <a:gd name="connsiteX36" fmla="*/ 1128005 w 3013375"/>
                <a:gd name="connsiteY36" fmla="*/ 2602512 h 3715463"/>
                <a:gd name="connsiteX37" fmla="*/ 1070855 w 3013375"/>
                <a:gd name="connsiteY37" fmla="*/ 2621562 h 3715463"/>
                <a:gd name="connsiteX38" fmla="*/ 1023230 w 3013375"/>
                <a:gd name="connsiteY38" fmla="*/ 2612037 h 3715463"/>
                <a:gd name="connsiteX39" fmla="*/ 994655 w 3013375"/>
                <a:gd name="connsiteY39" fmla="*/ 2602512 h 3715463"/>
                <a:gd name="connsiteX40" fmla="*/ 937505 w 3013375"/>
                <a:gd name="connsiteY40" fmla="*/ 2621562 h 3715463"/>
                <a:gd name="connsiteX41" fmla="*/ 918455 w 3013375"/>
                <a:gd name="connsiteY41" fmla="*/ 2650137 h 3715463"/>
                <a:gd name="connsiteX42" fmla="*/ 889880 w 3013375"/>
                <a:gd name="connsiteY42" fmla="*/ 2707287 h 3715463"/>
                <a:gd name="connsiteX43" fmla="*/ 842255 w 3013375"/>
                <a:gd name="connsiteY43" fmla="*/ 2764437 h 3715463"/>
                <a:gd name="connsiteX44" fmla="*/ 804155 w 3013375"/>
                <a:gd name="connsiteY44" fmla="*/ 2821587 h 3715463"/>
                <a:gd name="connsiteX45" fmla="*/ 794630 w 3013375"/>
                <a:gd name="connsiteY45" fmla="*/ 2897787 h 3715463"/>
                <a:gd name="connsiteX46" fmla="*/ 747005 w 3013375"/>
                <a:gd name="connsiteY46" fmla="*/ 2983512 h 3715463"/>
                <a:gd name="connsiteX47" fmla="*/ 718430 w 3013375"/>
                <a:gd name="connsiteY47" fmla="*/ 3002562 h 3715463"/>
                <a:gd name="connsiteX48" fmla="*/ 689855 w 3013375"/>
                <a:gd name="connsiteY48" fmla="*/ 3012087 h 3715463"/>
                <a:gd name="connsiteX49" fmla="*/ 670805 w 3013375"/>
                <a:gd name="connsiteY49" fmla="*/ 3069237 h 3715463"/>
                <a:gd name="connsiteX50" fmla="*/ 661280 w 3013375"/>
                <a:gd name="connsiteY50" fmla="*/ 3097812 h 3715463"/>
                <a:gd name="connsiteX51" fmla="*/ 680330 w 3013375"/>
                <a:gd name="connsiteY51" fmla="*/ 3154962 h 3715463"/>
                <a:gd name="connsiteX52" fmla="*/ 689855 w 3013375"/>
                <a:gd name="connsiteY52" fmla="*/ 3183537 h 3715463"/>
                <a:gd name="connsiteX53" fmla="*/ 661280 w 3013375"/>
                <a:gd name="connsiteY53" fmla="*/ 3240687 h 3715463"/>
                <a:gd name="connsiteX54" fmla="*/ 651755 w 3013375"/>
                <a:gd name="connsiteY54" fmla="*/ 3240687 h 3715463"/>
                <a:gd name="connsiteX55" fmla="*/ 0 w 3013375"/>
                <a:gd name="connsiteY55" fmla="*/ 3715463 h 3715463"/>
                <a:gd name="connsiteX0" fmla="*/ 960480 w 3013375"/>
                <a:gd name="connsiteY0" fmla="*/ 0 h 3715463"/>
                <a:gd name="connsiteX1" fmla="*/ 2736314 w 3013375"/>
                <a:gd name="connsiteY1" fmla="*/ 70472 h 3715463"/>
                <a:gd name="connsiteX2" fmla="*/ 2786448 w 3013375"/>
                <a:gd name="connsiteY2" fmla="*/ 96923 h 3715463"/>
                <a:gd name="connsiteX3" fmla="*/ 3013375 w 3013375"/>
                <a:gd name="connsiteY3" fmla="*/ 33440 h 3715463"/>
                <a:gd name="connsiteX4" fmla="*/ 2690105 w 3013375"/>
                <a:gd name="connsiteY4" fmla="*/ 502576 h 3715463"/>
                <a:gd name="connsiteX5" fmla="*/ 2690105 w 3013375"/>
                <a:gd name="connsiteY5" fmla="*/ 972352 h 3715463"/>
                <a:gd name="connsiteX6" fmla="*/ 2537705 w 3013375"/>
                <a:gd name="connsiteY6" fmla="*/ 1207239 h 3715463"/>
                <a:gd name="connsiteX7" fmla="*/ 2613905 w 3013375"/>
                <a:gd name="connsiteY7" fmla="*/ 1442128 h 3715463"/>
                <a:gd name="connsiteX8" fmla="*/ 2613905 w 3013375"/>
                <a:gd name="connsiteY8" fmla="*/ 1598719 h 3715463"/>
                <a:gd name="connsiteX9" fmla="*/ 2461505 w 3013375"/>
                <a:gd name="connsiteY9" fmla="*/ 1677016 h 3715463"/>
                <a:gd name="connsiteX10" fmla="*/ 2309105 w 3013375"/>
                <a:gd name="connsiteY10" fmla="*/ 1830987 h 3715463"/>
                <a:gd name="connsiteX11" fmla="*/ 2261480 w 3013375"/>
                <a:gd name="connsiteY11" fmla="*/ 1840512 h 3715463"/>
                <a:gd name="connsiteX12" fmla="*/ 2280530 w 3013375"/>
                <a:gd name="connsiteY12" fmla="*/ 1964337 h 3715463"/>
                <a:gd name="connsiteX13" fmla="*/ 2251955 w 3013375"/>
                <a:gd name="connsiteY13" fmla="*/ 2059587 h 3715463"/>
                <a:gd name="connsiteX14" fmla="*/ 2242430 w 3013375"/>
                <a:gd name="connsiteY14" fmla="*/ 2088162 h 3715463"/>
                <a:gd name="connsiteX15" fmla="*/ 2213855 w 3013375"/>
                <a:gd name="connsiteY15" fmla="*/ 2107212 h 3715463"/>
                <a:gd name="connsiteX16" fmla="*/ 2185280 w 3013375"/>
                <a:gd name="connsiteY16" fmla="*/ 2164362 h 3715463"/>
                <a:gd name="connsiteX17" fmla="*/ 2175755 w 3013375"/>
                <a:gd name="connsiteY17" fmla="*/ 2192937 h 3715463"/>
                <a:gd name="connsiteX18" fmla="*/ 2118605 w 3013375"/>
                <a:gd name="connsiteY18" fmla="*/ 2211987 h 3715463"/>
                <a:gd name="connsiteX19" fmla="*/ 2061455 w 3013375"/>
                <a:gd name="connsiteY19" fmla="*/ 2240562 h 3715463"/>
                <a:gd name="connsiteX20" fmla="*/ 1899530 w 3013375"/>
                <a:gd name="connsiteY20" fmla="*/ 2240562 h 3715463"/>
                <a:gd name="connsiteX21" fmla="*/ 1890005 w 3013375"/>
                <a:gd name="connsiteY21" fmla="*/ 2269137 h 3715463"/>
                <a:gd name="connsiteX22" fmla="*/ 1851905 w 3013375"/>
                <a:gd name="connsiteY22" fmla="*/ 2326287 h 3715463"/>
                <a:gd name="connsiteX23" fmla="*/ 1804280 w 3013375"/>
                <a:gd name="connsiteY23" fmla="*/ 2383437 h 3715463"/>
                <a:gd name="connsiteX24" fmla="*/ 1747130 w 3013375"/>
                <a:gd name="connsiteY24" fmla="*/ 2354862 h 3715463"/>
                <a:gd name="connsiteX25" fmla="*/ 1709030 w 3013375"/>
                <a:gd name="connsiteY25" fmla="*/ 2307237 h 3715463"/>
                <a:gd name="connsiteX26" fmla="*/ 1632830 w 3013375"/>
                <a:gd name="connsiteY26" fmla="*/ 2335812 h 3715463"/>
                <a:gd name="connsiteX27" fmla="*/ 1566155 w 3013375"/>
                <a:gd name="connsiteY27" fmla="*/ 2412012 h 3715463"/>
                <a:gd name="connsiteX28" fmla="*/ 1518530 w 3013375"/>
                <a:gd name="connsiteY28" fmla="*/ 2421537 h 3715463"/>
                <a:gd name="connsiteX29" fmla="*/ 1480430 w 3013375"/>
                <a:gd name="connsiteY29" fmla="*/ 2507262 h 3715463"/>
                <a:gd name="connsiteX30" fmla="*/ 1470905 w 3013375"/>
                <a:gd name="connsiteY30" fmla="*/ 2535837 h 3715463"/>
                <a:gd name="connsiteX31" fmla="*/ 1461380 w 3013375"/>
                <a:gd name="connsiteY31" fmla="*/ 2564412 h 3715463"/>
                <a:gd name="connsiteX32" fmla="*/ 1451855 w 3013375"/>
                <a:gd name="connsiteY32" fmla="*/ 2602512 h 3715463"/>
                <a:gd name="connsiteX33" fmla="*/ 1423280 w 3013375"/>
                <a:gd name="connsiteY33" fmla="*/ 2621562 h 3715463"/>
                <a:gd name="connsiteX34" fmla="*/ 1375655 w 3013375"/>
                <a:gd name="connsiteY34" fmla="*/ 2612037 h 3715463"/>
                <a:gd name="connsiteX35" fmla="*/ 1242305 w 3013375"/>
                <a:gd name="connsiteY35" fmla="*/ 2592987 h 3715463"/>
                <a:gd name="connsiteX36" fmla="*/ 1156580 w 3013375"/>
                <a:gd name="connsiteY36" fmla="*/ 2583462 h 3715463"/>
                <a:gd name="connsiteX37" fmla="*/ 1128005 w 3013375"/>
                <a:gd name="connsiteY37" fmla="*/ 2602512 h 3715463"/>
                <a:gd name="connsiteX38" fmla="*/ 1070855 w 3013375"/>
                <a:gd name="connsiteY38" fmla="*/ 2621562 h 3715463"/>
                <a:gd name="connsiteX39" fmla="*/ 1023230 w 3013375"/>
                <a:gd name="connsiteY39" fmla="*/ 2612037 h 3715463"/>
                <a:gd name="connsiteX40" fmla="*/ 994655 w 3013375"/>
                <a:gd name="connsiteY40" fmla="*/ 2602512 h 3715463"/>
                <a:gd name="connsiteX41" fmla="*/ 937505 w 3013375"/>
                <a:gd name="connsiteY41" fmla="*/ 2621562 h 3715463"/>
                <a:gd name="connsiteX42" fmla="*/ 918455 w 3013375"/>
                <a:gd name="connsiteY42" fmla="*/ 2650137 h 3715463"/>
                <a:gd name="connsiteX43" fmla="*/ 889880 w 3013375"/>
                <a:gd name="connsiteY43" fmla="*/ 2707287 h 3715463"/>
                <a:gd name="connsiteX44" fmla="*/ 842255 w 3013375"/>
                <a:gd name="connsiteY44" fmla="*/ 2764437 h 3715463"/>
                <a:gd name="connsiteX45" fmla="*/ 804155 w 3013375"/>
                <a:gd name="connsiteY45" fmla="*/ 2821587 h 3715463"/>
                <a:gd name="connsiteX46" fmla="*/ 794630 w 3013375"/>
                <a:gd name="connsiteY46" fmla="*/ 2897787 h 3715463"/>
                <a:gd name="connsiteX47" fmla="*/ 747005 w 3013375"/>
                <a:gd name="connsiteY47" fmla="*/ 2983512 h 3715463"/>
                <a:gd name="connsiteX48" fmla="*/ 718430 w 3013375"/>
                <a:gd name="connsiteY48" fmla="*/ 3002562 h 3715463"/>
                <a:gd name="connsiteX49" fmla="*/ 689855 w 3013375"/>
                <a:gd name="connsiteY49" fmla="*/ 3012087 h 3715463"/>
                <a:gd name="connsiteX50" fmla="*/ 670805 w 3013375"/>
                <a:gd name="connsiteY50" fmla="*/ 3069237 h 3715463"/>
                <a:gd name="connsiteX51" fmla="*/ 661280 w 3013375"/>
                <a:gd name="connsiteY51" fmla="*/ 3097812 h 3715463"/>
                <a:gd name="connsiteX52" fmla="*/ 680330 w 3013375"/>
                <a:gd name="connsiteY52" fmla="*/ 3154962 h 3715463"/>
                <a:gd name="connsiteX53" fmla="*/ 689855 w 3013375"/>
                <a:gd name="connsiteY53" fmla="*/ 3183537 h 3715463"/>
                <a:gd name="connsiteX54" fmla="*/ 661280 w 3013375"/>
                <a:gd name="connsiteY54" fmla="*/ 3240687 h 3715463"/>
                <a:gd name="connsiteX55" fmla="*/ 651755 w 3013375"/>
                <a:gd name="connsiteY55" fmla="*/ 3240687 h 3715463"/>
                <a:gd name="connsiteX56" fmla="*/ 0 w 3013375"/>
                <a:gd name="connsiteY56" fmla="*/ 3715463 h 3715463"/>
                <a:gd name="connsiteX0" fmla="*/ 960480 w 3013375"/>
                <a:gd name="connsiteY0" fmla="*/ 0 h 3715463"/>
                <a:gd name="connsiteX1" fmla="*/ 2691455 w 3013375"/>
                <a:gd name="connsiteY1" fmla="*/ 59892 h 3715463"/>
                <a:gd name="connsiteX2" fmla="*/ 2736314 w 3013375"/>
                <a:gd name="connsiteY2" fmla="*/ 70472 h 3715463"/>
                <a:gd name="connsiteX3" fmla="*/ 2786448 w 3013375"/>
                <a:gd name="connsiteY3" fmla="*/ 96923 h 3715463"/>
                <a:gd name="connsiteX4" fmla="*/ 3013375 w 3013375"/>
                <a:gd name="connsiteY4" fmla="*/ 33440 h 3715463"/>
                <a:gd name="connsiteX5" fmla="*/ 2690105 w 3013375"/>
                <a:gd name="connsiteY5" fmla="*/ 502576 h 3715463"/>
                <a:gd name="connsiteX6" fmla="*/ 2690105 w 3013375"/>
                <a:gd name="connsiteY6" fmla="*/ 972352 h 3715463"/>
                <a:gd name="connsiteX7" fmla="*/ 2537705 w 3013375"/>
                <a:gd name="connsiteY7" fmla="*/ 1207239 h 3715463"/>
                <a:gd name="connsiteX8" fmla="*/ 2613905 w 3013375"/>
                <a:gd name="connsiteY8" fmla="*/ 1442128 h 3715463"/>
                <a:gd name="connsiteX9" fmla="*/ 2613905 w 3013375"/>
                <a:gd name="connsiteY9" fmla="*/ 1598719 h 3715463"/>
                <a:gd name="connsiteX10" fmla="*/ 2461505 w 3013375"/>
                <a:gd name="connsiteY10" fmla="*/ 1677016 h 3715463"/>
                <a:gd name="connsiteX11" fmla="*/ 2309105 w 3013375"/>
                <a:gd name="connsiteY11" fmla="*/ 1830987 h 3715463"/>
                <a:gd name="connsiteX12" fmla="*/ 2261480 w 3013375"/>
                <a:gd name="connsiteY12" fmla="*/ 1840512 h 3715463"/>
                <a:gd name="connsiteX13" fmla="*/ 2280530 w 3013375"/>
                <a:gd name="connsiteY13" fmla="*/ 1964337 h 3715463"/>
                <a:gd name="connsiteX14" fmla="*/ 2251955 w 3013375"/>
                <a:gd name="connsiteY14" fmla="*/ 2059587 h 3715463"/>
                <a:gd name="connsiteX15" fmla="*/ 2242430 w 3013375"/>
                <a:gd name="connsiteY15" fmla="*/ 2088162 h 3715463"/>
                <a:gd name="connsiteX16" fmla="*/ 2213855 w 3013375"/>
                <a:gd name="connsiteY16" fmla="*/ 2107212 h 3715463"/>
                <a:gd name="connsiteX17" fmla="*/ 2185280 w 3013375"/>
                <a:gd name="connsiteY17" fmla="*/ 2164362 h 3715463"/>
                <a:gd name="connsiteX18" fmla="*/ 2175755 w 3013375"/>
                <a:gd name="connsiteY18" fmla="*/ 2192937 h 3715463"/>
                <a:gd name="connsiteX19" fmla="*/ 2118605 w 3013375"/>
                <a:gd name="connsiteY19" fmla="*/ 2211987 h 3715463"/>
                <a:gd name="connsiteX20" fmla="*/ 2061455 w 3013375"/>
                <a:gd name="connsiteY20" fmla="*/ 2240562 h 3715463"/>
                <a:gd name="connsiteX21" fmla="*/ 1899530 w 3013375"/>
                <a:gd name="connsiteY21" fmla="*/ 2240562 h 3715463"/>
                <a:gd name="connsiteX22" fmla="*/ 1890005 w 3013375"/>
                <a:gd name="connsiteY22" fmla="*/ 2269137 h 3715463"/>
                <a:gd name="connsiteX23" fmla="*/ 1851905 w 3013375"/>
                <a:gd name="connsiteY23" fmla="*/ 2326287 h 3715463"/>
                <a:gd name="connsiteX24" fmla="*/ 1804280 w 3013375"/>
                <a:gd name="connsiteY24" fmla="*/ 2383437 h 3715463"/>
                <a:gd name="connsiteX25" fmla="*/ 1747130 w 3013375"/>
                <a:gd name="connsiteY25" fmla="*/ 2354862 h 3715463"/>
                <a:gd name="connsiteX26" fmla="*/ 1709030 w 3013375"/>
                <a:gd name="connsiteY26" fmla="*/ 2307237 h 3715463"/>
                <a:gd name="connsiteX27" fmla="*/ 1632830 w 3013375"/>
                <a:gd name="connsiteY27" fmla="*/ 2335812 h 3715463"/>
                <a:gd name="connsiteX28" fmla="*/ 1566155 w 3013375"/>
                <a:gd name="connsiteY28" fmla="*/ 2412012 h 3715463"/>
                <a:gd name="connsiteX29" fmla="*/ 1518530 w 3013375"/>
                <a:gd name="connsiteY29" fmla="*/ 2421537 h 3715463"/>
                <a:gd name="connsiteX30" fmla="*/ 1480430 w 3013375"/>
                <a:gd name="connsiteY30" fmla="*/ 2507262 h 3715463"/>
                <a:gd name="connsiteX31" fmla="*/ 1470905 w 3013375"/>
                <a:gd name="connsiteY31" fmla="*/ 2535837 h 3715463"/>
                <a:gd name="connsiteX32" fmla="*/ 1461380 w 3013375"/>
                <a:gd name="connsiteY32" fmla="*/ 2564412 h 3715463"/>
                <a:gd name="connsiteX33" fmla="*/ 1451855 w 3013375"/>
                <a:gd name="connsiteY33" fmla="*/ 2602512 h 3715463"/>
                <a:gd name="connsiteX34" fmla="*/ 1423280 w 3013375"/>
                <a:gd name="connsiteY34" fmla="*/ 2621562 h 3715463"/>
                <a:gd name="connsiteX35" fmla="*/ 1375655 w 3013375"/>
                <a:gd name="connsiteY35" fmla="*/ 2612037 h 3715463"/>
                <a:gd name="connsiteX36" fmla="*/ 1242305 w 3013375"/>
                <a:gd name="connsiteY36" fmla="*/ 2592987 h 3715463"/>
                <a:gd name="connsiteX37" fmla="*/ 1156580 w 3013375"/>
                <a:gd name="connsiteY37" fmla="*/ 2583462 h 3715463"/>
                <a:gd name="connsiteX38" fmla="*/ 1128005 w 3013375"/>
                <a:gd name="connsiteY38" fmla="*/ 2602512 h 3715463"/>
                <a:gd name="connsiteX39" fmla="*/ 1070855 w 3013375"/>
                <a:gd name="connsiteY39" fmla="*/ 2621562 h 3715463"/>
                <a:gd name="connsiteX40" fmla="*/ 1023230 w 3013375"/>
                <a:gd name="connsiteY40" fmla="*/ 2612037 h 3715463"/>
                <a:gd name="connsiteX41" fmla="*/ 994655 w 3013375"/>
                <a:gd name="connsiteY41" fmla="*/ 2602512 h 3715463"/>
                <a:gd name="connsiteX42" fmla="*/ 937505 w 3013375"/>
                <a:gd name="connsiteY42" fmla="*/ 2621562 h 3715463"/>
                <a:gd name="connsiteX43" fmla="*/ 918455 w 3013375"/>
                <a:gd name="connsiteY43" fmla="*/ 2650137 h 3715463"/>
                <a:gd name="connsiteX44" fmla="*/ 889880 w 3013375"/>
                <a:gd name="connsiteY44" fmla="*/ 2707287 h 3715463"/>
                <a:gd name="connsiteX45" fmla="*/ 842255 w 3013375"/>
                <a:gd name="connsiteY45" fmla="*/ 2764437 h 3715463"/>
                <a:gd name="connsiteX46" fmla="*/ 804155 w 3013375"/>
                <a:gd name="connsiteY46" fmla="*/ 2821587 h 3715463"/>
                <a:gd name="connsiteX47" fmla="*/ 794630 w 3013375"/>
                <a:gd name="connsiteY47" fmla="*/ 2897787 h 3715463"/>
                <a:gd name="connsiteX48" fmla="*/ 747005 w 3013375"/>
                <a:gd name="connsiteY48" fmla="*/ 2983512 h 3715463"/>
                <a:gd name="connsiteX49" fmla="*/ 718430 w 3013375"/>
                <a:gd name="connsiteY49" fmla="*/ 3002562 h 3715463"/>
                <a:gd name="connsiteX50" fmla="*/ 689855 w 3013375"/>
                <a:gd name="connsiteY50" fmla="*/ 3012087 h 3715463"/>
                <a:gd name="connsiteX51" fmla="*/ 670805 w 3013375"/>
                <a:gd name="connsiteY51" fmla="*/ 3069237 h 3715463"/>
                <a:gd name="connsiteX52" fmla="*/ 661280 w 3013375"/>
                <a:gd name="connsiteY52" fmla="*/ 3097812 h 3715463"/>
                <a:gd name="connsiteX53" fmla="*/ 680330 w 3013375"/>
                <a:gd name="connsiteY53" fmla="*/ 3154962 h 3715463"/>
                <a:gd name="connsiteX54" fmla="*/ 689855 w 3013375"/>
                <a:gd name="connsiteY54" fmla="*/ 3183537 h 3715463"/>
                <a:gd name="connsiteX55" fmla="*/ 661280 w 3013375"/>
                <a:gd name="connsiteY55" fmla="*/ 3240687 h 3715463"/>
                <a:gd name="connsiteX56" fmla="*/ 651755 w 3013375"/>
                <a:gd name="connsiteY56" fmla="*/ 3240687 h 3715463"/>
                <a:gd name="connsiteX57" fmla="*/ 0 w 3013375"/>
                <a:gd name="connsiteY57" fmla="*/ 3715463 h 3715463"/>
                <a:gd name="connsiteX0" fmla="*/ 960480 w 3013375"/>
                <a:gd name="connsiteY0" fmla="*/ 35333 h 3750796"/>
                <a:gd name="connsiteX1" fmla="*/ 2636043 w 3013375"/>
                <a:gd name="connsiteY1" fmla="*/ 0 h 3750796"/>
                <a:gd name="connsiteX2" fmla="*/ 2691455 w 3013375"/>
                <a:gd name="connsiteY2" fmla="*/ 95225 h 3750796"/>
                <a:gd name="connsiteX3" fmla="*/ 2736314 w 3013375"/>
                <a:gd name="connsiteY3" fmla="*/ 105805 h 3750796"/>
                <a:gd name="connsiteX4" fmla="*/ 2786448 w 3013375"/>
                <a:gd name="connsiteY4" fmla="*/ 132256 h 3750796"/>
                <a:gd name="connsiteX5" fmla="*/ 3013375 w 3013375"/>
                <a:gd name="connsiteY5" fmla="*/ 68773 h 3750796"/>
                <a:gd name="connsiteX6" fmla="*/ 2690105 w 3013375"/>
                <a:gd name="connsiteY6" fmla="*/ 537909 h 3750796"/>
                <a:gd name="connsiteX7" fmla="*/ 2690105 w 3013375"/>
                <a:gd name="connsiteY7" fmla="*/ 1007685 h 3750796"/>
                <a:gd name="connsiteX8" fmla="*/ 2537705 w 3013375"/>
                <a:gd name="connsiteY8" fmla="*/ 1242572 h 3750796"/>
                <a:gd name="connsiteX9" fmla="*/ 2613905 w 3013375"/>
                <a:gd name="connsiteY9" fmla="*/ 1477461 h 3750796"/>
                <a:gd name="connsiteX10" fmla="*/ 2613905 w 3013375"/>
                <a:gd name="connsiteY10" fmla="*/ 1634052 h 3750796"/>
                <a:gd name="connsiteX11" fmla="*/ 2461505 w 3013375"/>
                <a:gd name="connsiteY11" fmla="*/ 1712349 h 3750796"/>
                <a:gd name="connsiteX12" fmla="*/ 2309105 w 3013375"/>
                <a:gd name="connsiteY12" fmla="*/ 1866320 h 3750796"/>
                <a:gd name="connsiteX13" fmla="*/ 2261480 w 3013375"/>
                <a:gd name="connsiteY13" fmla="*/ 1875845 h 3750796"/>
                <a:gd name="connsiteX14" fmla="*/ 2280530 w 3013375"/>
                <a:gd name="connsiteY14" fmla="*/ 1999670 h 3750796"/>
                <a:gd name="connsiteX15" fmla="*/ 2251955 w 3013375"/>
                <a:gd name="connsiteY15" fmla="*/ 2094920 h 3750796"/>
                <a:gd name="connsiteX16" fmla="*/ 2242430 w 3013375"/>
                <a:gd name="connsiteY16" fmla="*/ 2123495 h 3750796"/>
                <a:gd name="connsiteX17" fmla="*/ 2213855 w 3013375"/>
                <a:gd name="connsiteY17" fmla="*/ 2142545 h 3750796"/>
                <a:gd name="connsiteX18" fmla="*/ 2185280 w 3013375"/>
                <a:gd name="connsiteY18" fmla="*/ 2199695 h 3750796"/>
                <a:gd name="connsiteX19" fmla="*/ 2175755 w 3013375"/>
                <a:gd name="connsiteY19" fmla="*/ 2228270 h 3750796"/>
                <a:gd name="connsiteX20" fmla="*/ 2118605 w 3013375"/>
                <a:gd name="connsiteY20" fmla="*/ 2247320 h 3750796"/>
                <a:gd name="connsiteX21" fmla="*/ 2061455 w 3013375"/>
                <a:gd name="connsiteY21" fmla="*/ 2275895 h 3750796"/>
                <a:gd name="connsiteX22" fmla="*/ 1899530 w 3013375"/>
                <a:gd name="connsiteY22" fmla="*/ 2275895 h 3750796"/>
                <a:gd name="connsiteX23" fmla="*/ 1890005 w 3013375"/>
                <a:gd name="connsiteY23" fmla="*/ 2304470 h 3750796"/>
                <a:gd name="connsiteX24" fmla="*/ 1851905 w 3013375"/>
                <a:gd name="connsiteY24" fmla="*/ 2361620 h 3750796"/>
                <a:gd name="connsiteX25" fmla="*/ 1804280 w 3013375"/>
                <a:gd name="connsiteY25" fmla="*/ 2418770 h 3750796"/>
                <a:gd name="connsiteX26" fmla="*/ 1747130 w 3013375"/>
                <a:gd name="connsiteY26" fmla="*/ 2390195 h 3750796"/>
                <a:gd name="connsiteX27" fmla="*/ 1709030 w 3013375"/>
                <a:gd name="connsiteY27" fmla="*/ 2342570 h 3750796"/>
                <a:gd name="connsiteX28" fmla="*/ 1632830 w 3013375"/>
                <a:gd name="connsiteY28" fmla="*/ 2371145 h 3750796"/>
                <a:gd name="connsiteX29" fmla="*/ 1566155 w 3013375"/>
                <a:gd name="connsiteY29" fmla="*/ 2447345 h 3750796"/>
                <a:gd name="connsiteX30" fmla="*/ 1518530 w 3013375"/>
                <a:gd name="connsiteY30" fmla="*/ 2456870 h 3750796"/>
                <a:gd name="connsiteX31" fmla="*/ 1480430 w 3013375"/>
                <a:gd name="connsiteY31" fmla="*/ 2542595 h 3750796"/>
                <a:gd name="connsiteX32" fmla="*/ 1470905 w 3013375"/>
                <a:gd name="connsiteY32" fmla="*/ 2571170 h 3750796"/>
                <a:gd name="connsiteX33" fmla="*/ 1461380 w 3013375"/>
                <a:gd name="connsiteY33" fmla="*/ 2599745 h 3750796"/>
                <a:gd name="connsiteX34" fmla="*/ 1451855 w 3013375"/>
                <a:gd name="connsiteY34" fmla="*/ 2637845 h 3750796"/>
                <a:gd name="connsiteX35" fmla="*/ 1423280 w 3013375"/>
                <a:gd name="connsiteY35" fmla="*/ 2656895 h 3750796"/>
                <a:gd name="connsiteX36" fmla="*/ 1375655 w 3013375"/>
                <a:gd name="connsiteY36" fmla="*/ 2647370 h 3750796"/>
                <a:gd name="connsiteX37" fmla="*/ 1242305 w 3013375"/>
                <a:gd name="connsiteY37" fmla="*/ 2628320 h 3750796"/>
                <a:gd name="connsiteX38" fmla="*/ 1156580 w 3013375"/>
                <a:gd name="connsiteY38" fmla="*/ 2618795 h 3750796"/>
                <a:gd name="connsiteX39" fmla="*/ 1128005 w 3013375"/>
                <a:gd name="connsiteY39" fmla="*/ 2637845 h 3750796"/>
                <a:gd name="connsiteX40" fmla="*/ 1070855 w 3013375"/>
                <a:gd name="connsiteY40" fmla="*/ 2656895 h 3750796"/>
                <a:gd name="connsiteX41" fmla="*/ 1023230 w 3013375"/>
                <a:gd name="connsiteY41" fmla="*/ 2647370 h 3750796"/>
                <a:gd name="connsiteX42" fmla="*/ 994655 w 3013375"/>
                <a:gd name="connsiteY42" fmla="*/ 2637845 h 3750796"/>
                <a:gd name="connsiteX43" fmla="*/ 937505 w 3013375"/>
                <a:gd name="connsiteY43" fmla="*/ 2656895 h 3750796"/>
                <a:gd name="connsiteX44" fmla="*/ 918455 w 3013375"/>
                <a:gd name="connsiteY44" fmla="*/ 2685470 h 3750796"/>
                <a:gd name="connsiteX45" fmla="*/ 889880 w 3013375"/>
                <a:gd name="connsiteY45" fmla="*/ 2742620 h 3750796"/>
                <a:gd name="connsiteX46" fmla="*/ 842255 w 3013375"/>
                <a:gd name="connsiteY46" fmla="*/ 2799770 h 3750796"/>
                <a:gd name="connsiteX47" fmla="*/ 804155 w 3013375"/>
                <a:gd name="connsiteY47" fmla="*/ 2856920 h 3750796"/>
                <a:gd name="connsiteX48" fmla="*/ 794630 w 3013375"/>
                <a:gd name="connsiteY48" fmla="*/ 2933120 h 3750796"/>
                <a:gd name="connsiteX49" fmla="*/ 747005 w 3013375"/>
                <a:gd name="connsiteY49" fmla="*/ 3018845 h 3750796"/>
                <a:gd name="connsiteX50" fmla="*/ 718430 w 3013375"/>
                <a:gd name="connsiteY50" fmla="*/ 3037895 h 3750796"/>
                <a:gd name="connsiteX51" fmla="*/ 689855 w 3013375"/>
                <a:gd name="connsiteY51" fmla="*/ 3047420 h 3750796"/>
                <a:gd name="connsiteX52" fmla="*/ 670805 w 3013375"/>
                <a:gd name="connsiteY52" fmla="*/ 3104570 h 3750796"/>
                <a:gd name="connsiteX53" fmla="*/ 661280 w 3013375"/>
                <a:gd name="connsiteY53" fmla="*/ 3133145 h 3750796"/>
                <a:gd name="connsiteX54" fmla="*/ 680330 w 3013375"/>
                <a:gd name="connsiteY54" fmla="*/ 3190295 h 3750796"/>
                <a:gd name="connsiteX55" fmla="*/ 689855 w 3013375"/>
                <a:gd name="connsiteY55" fmla="*/ 3218870 h 3750796"/>
                <a:gd name="connsiteX56" fmla="*/ 661280 w 3013375"/>
                <a:gd name="connsiteY56" fmla="*/ 3276020 h 3750796"/>
                <a:gd name="connsiteX57" fmla="*/ 651755 w 3013375"/>
                <a:gd name="connsiteY57" fmla="*/ 3276020 h 3750796"/>
                <a:gd name="connsiteX58" fmla="*/ 0 w 3013375"/>
                <a:gd name="connsiteY58" fmla="*/ 3750796 h 3750796"/>
                <a:gd name="connsiteX0" fmla="*/ 960480 w 3013375"/>
                <a:gd name="connsiteY0" fmla="*/ 75010 h 3790473"/>
                <a:gd name="connsiteX1" fmla="*/ 2604379 w 3013375"/>
                <a:gd name="connsiteY1" fmla="*/ 0 h 3790473"/>
                <a:gd name="connsiteX2" fmla="*/ 2636043 w 3013375"/>
                <a:gd name="connsiteY2" fmla="*/ 39677 h 3790473"/>
                <a:gd name="connsiteX3" fmla="*/ 2691455 w 3013375"/>
                <a:gd name="connsiteY3" fmla="*/ 134902 h 3790473"/>
                <a:gd name="connsiteX4" fmla="*/ 2736314 w 3013375"/>
                <a:gd name="connsiteY4" fmla="*/ 145482 h 3790473"/>
                <a:gd name="connsiteX5" fmla="*/ 2786448 w 3013375"/>
                <a:gd name="connsiteY5" fmla="*/ 171933 h 3790473"/>
                <a:gd name="connsiteX6" fmla="*/ 3013375 w 3013375"/>
                <a:gd name="connsiteY6" fmla="*/ 108450 h 3790473"/>
                <a:gd name="connsiteX7" fmla="*/ 2690105 w 3013375"/>
                <a:gd name="connsiteY7" fmla="*/ 577586 h 3790473"/>
                <a:gd name="connsiteX8" fmla="*/ 2690105 w 3013375"/>
                <a:gd name="connsiteY8" fmla="*/ 1047362 h 3790473"/>
                <a:gd name="connsiteX9" fmla="*/ 2537705 w 3013375"/>
                <a:gd name="connsiteY9" fmla="*/ 1282249 h 3790473"/>
                <a:gd name="connsiteX10" fmla="*/ 2613905 w 3013375"/>
                <a:gd name="connsiteY10" fmla="*/ 1517138 h 3790473"/>
                <a:gd name="connsiteX11" fmla="*/ 2613905 w 3013375"/>
                <a:gd name="connsiteY11" fmla="*/ 1673729 h 3790473"/>
                <a:gd name="connsiteX12" fmla="*/ 2461505 w 3013375"/>
                <a:gd name="connsiteY12" fmla="*/ 1752026 h 3790473"/>
                <a:gd name="connsiteX13" fmla="*/ 2309105 w 3013375"/>
                <a:gd name="connsiteY13" fmla="*/ 1905997 h 3790473"/>
                <a:gd name="connsiteX14" fmla="*/ 2261480 w 3013375"/>
                <a:gd name="connsiteY14" fmla="*/ 1915522 h 3790473"/>
                <a:gd name="connsiteX15" fmla="*/ 2280530 w 3013375"/>
                <a:gd name="connsiteY15" fmla="*/ 2039347 h 3790473"/>
                <a:gd name="connsiteX16" fmla="*/ 2251955 w 3013375"/>
                <a:gd name="connsiteY16" fmla="*/ 2134597 h 3790473"/>
                <a:gd name="connsiteX17" fmla="*/ 2242430 w 3013375"/>
                <a:gd name="connsiteY17" fmla="*/ 2163172 h 3790473"/>
                <a:gd name="connsiteX18" fmla="*/ 2213855 w 3013375"/>
                <a:gd name="connsiteY18" fmla="*/ 2182222 h 3790473"/>
                <a:gd name="connsiteX19" fmla="*/ 2185280 w 3013375"/>
                <a:gd name="connsiteY19" fmla="*/ 2239372 h 3790473"/>
                <a:gd name="connsiteX20" fmla="*/ 2175755 w 3013375"/>
                <a:gd name="connsiteY20" fmla="*/ 2267947 h 3790473"/>
                <a:gd name="connsiteX21" fmla="*/ 2118605 w 3013375"/>
                <a:gd name="connsiteY21" fmla="*/ 2286997 h 3790473"/>
                <a:gd name="connsiteX22" fmla="*/ 2061455 w 3013375"/>
                <a:gd name="connsiteY22" fmla="*/ 2315572 h 3790473"/>
                <a:gd name="connsiteX23" fmla="*/ 1899530 w 3013375"/>
                <a:gd name="connsiteY23" fmla="*/ 2315572 h 3790473"/>
                <a:gd name="connsiteX24" fmla="*/ 1890005 w 3013375"/>
                <a:gd name="connsiteY24" fmla="*/ 2344147 h 3790473"/>
                <a:gd name="connsiteX25" fmla="*/ 1851905 w 3013375"/>
                <a:gd name="connsiteY25" fmla="*/ 2401297 h 3790473"/>
                <a:gd name="connsiteX26" fmla="*/ 1804280 w 3013375"/>
                <a:gd name="connsiteY26" fmla="*/ 2458447 h 3790473"/>
                <a:gd name="connsiteX27" fmla="*/ 1747130 w 3013375"/>
                <a:gd name="connsiteY27" fmla="*/ 2429872 h 3790473"/>
                <a:gd name="connsiteX28" fmla="*/ 1709030 w 3013375"/>
                <a:gd name="connsiteY28" fmla="*/ 2382247 h 3790473"/>
                <a:gd name="connsiteX29" fmla="*/ 1632830 w 3013375"/>
                <a:gd name="connsiteY29" fmla="*/ 2410822 h 3790473"/>
                <a:gd name="connsiteX30" fmla="*/ 1566155 w 3013375"/>
                <a:gd name="connsiteY30" fmla="*/ 2487022 h 3790473"/>
                <a:gd name="connsiteX31" fmla="*/ 1518530 w 3013375"/>
                <a:gd name="connsiteY31" fmla="*/ 2496547 h 3790473"/>
                <a:gd name="connsiteX32" fmla="*/ 1480430 w 3013375"/>
                <a:gd name="connsiteY32" fmla="*/ 2582272 h 3790473"/>
                <a:gd name="connsiteX33" fmla="*/ 1470905 w 3013375"/>
                <a:gd name="connsiteY33" fmla="*/ 2610847 h 3790473"/>
                <a:gd name="connsiteX34" fmla="*/ 1461380 w 3013375"/>
                <a:gd name="connsiteY34" fmla="*/ 2639422 h 3790473"/>
                <a:gd name="connsiteX35" fmla="*/ 1451855 w 3013375"/>
                <a:gd name="connsiteY35" fmla="*/ 2677522 h 3790473"/>
                <a:gd name="connsiteX36" fmla="*/ 1423280 w 3013375"/>
                <a:gd name="connsiteY36" fmla="*/ 2696572 h 3790473"/>
                <a:gd name="connsiteX37" fmla="*/ 1375655 w 3013375"/>
                <a:gd name="connsiteY37" fmla="*/ 2687047 h 3790473"/>
                <a:gd name="connsiteX38" fmla="*/ 1242305 w 3013375"/>
                <a:gd name="connsiteY38" fmla="*/ 2667997 h 3790473"/>
                <a:gd name="connsiteX39" fmla="*/ 1156580 w 3013375"/>
                <a:gd name="connsiteY39" fmla="*/ 2658472 h 3790473"/>
                <a:gd name="connsiteX40" fmla="*/ 1128005 w 3013375"/>
                <a:gd name="connsiteY40" fmla="*/ 2677522 h 3790473"/>
                <a:gd name="connsiteX41" fmla="*/ 1070855 w 3013375"/>
                <a:gd name="connsiteY41" fmla="*/ 2696572 h 3790473"/>
                <a:gd name="connsiteX42" fmla="*/ 1023230 w 3013375"/>
                <a:gd name="connsiteY42" fmla="*/ 2687047 h 3790473"/>
                <a:gd name="connsiteX43" fmla="*/ 994655 w 3013375"/>
                <a:gd name="connsiteY43" fmla="*/ 2677522 h 3790473"/>
                <a:gd name="connsiteX44" fmla="*/ 937505 w 3013375"/>
                <a:gd name="connsiteY44" fmla="*/ 2696572 h 3790473"/>
                <a:gd name="connsiteX45" fmla="*/ 918455 w 3013375"/>
                <a:gd name="connsiteY45" fmla="*/ 2725147 h 3790473"/>
                <a:gd name="connsiteX46" fmla="*/ 889880 w 3013375"/>
                <a:gd name="connsiteY46" fmla="*/ 2782297 h 3790473"/>
                <a:gd name="connsiteX47" fmla="*/ 842255 w 3013375"/>
                <a:gd name="connsiteY47" fmla="*/ 2839447 h 3790473"/>
                <a:gd name="connsiteX48" fmla="*/ 804155 w 3013375"/>
                <a:gd name="connsiteY48" fmla="*/ 2896597 h 3790473"/>
                <a:gd name="connsiteX49" fmla="*/ 794630 w 3013375"/>
                <a:gd name="connsiteY49" fmla="*/ 2972797 h 3790473"/>
                <a:gd name="connsiteX50" fmla="*/ 747005 w 3013375"/>
                <a:gd name="connsiteY50" fmla="*/ 3058522 h 3790473"/>
                <a:gd name="connsiteX51" fmla="*/ 718430 w 3013375"/>
                <a:gd name="connsiteY51" fmla="*/ 3077572 h 3790473"/>
                <a:gd name="connsiteX52" fmla="*/ 689855 w 3013375"/>
                <a:gd name="connsiteY52" fmla="*/ 3087097 h 3790473"/>
                <a:gd name="connsiteX53" fmla="*/ 670805 w 3013375"/>
                <a:gd name="connsiteY53" fmla="*/ 3144247 h 3790473"/>
                <a:gd name="connsiteX54" fmla="*/ 661280 w 3013375"/>
                <a:gd name="connsiteY54" fmla="*/ 3172822 h 3790473"/>
                <a:gd name="connsiteX55" fmla="*/ 680330 w 3013375"/>
                <a:gd name="connsiteY55" fmla="*/ 3229972 h 3790473"/>
                <a:gd name="connsiteX56" fmla="*/ 689855 w 3013375"/>
                <a:gd name="connsiteY56" fmla="*/ 3258547 h 3790473"/>
                <a:gd name="connsiteX57" fmla="*/ 661280 w 3013375"/>
                <a:gd name="connsiteY57" fmla="*/ 3315697 h 3790473"/>
                <a:gd name="connsiteX58" fmla="*/ 651755 w 3013375"/>
                <a:gd name="connsiteY58" fmla="*/ 3315697 h 3790473"/>
                <a:gd name="connsiteX59" fmla="*/ 0 w 3013375"/>
                <a:gd name="connsiteY59" fmla="*/ 3790473 h 3790473"/>
                <a:gd name="connsiteX0" fmla="*/ 960480 w 3013375"/>
                <a:gd name="connsiteY0" fmla="*/ 96170 h 3811633"/>
                <a:gd name="connsiteX1" fmla="*/ 2548967 w 3013375"/>
                <a:gd name="connsiteY1" fmla="*/ 0 h 3811633"/>
                <a:gd name="connsiteX2" fmla="*/ 2604379 w 3013375"/>
                <a:gd name="connsiteY2" fmla="*/ 21160 h 3811633"/>
                <a:gd name="connsiteX3" fmla="*/ 2636043 w 3013375"/>
                <a:gd name="connsiteY3" fmla="*/ 60837 h 3811633"/>
                <a:gd name="connsiteX4" fmla="*/ 2691455 w 3013375"/>
                <a:gd name="connsiteY4" fmla="*/ 156062 h 3811633"/>
                <a:gd name="connsiteX5" fmla="*/ 2736314 w 3013375"/>
                <a:gd name="connsiteY5" fmla="*/ 166642 h 3811633"/>
                <a:gd name="connsiteX6" fmla="*/ 2786448 w 3013375"/>
                <a:gd name="connsiteY6" fmla="*/ 193093 h 3811633"/>
                <a:gd name="connsiteX7" fmla="*/ 3013375 w 3013375"/>
                <a:gd name="connsiteY7" fmla="*/ 129610 h 3811633"/>
                <a:gd name="connsiteX8" fmla="*/ 2690105 w 3013375"/>
                <a:gd name="connsiteY8" fmla="*/ 598746 h 3811633"/>
                <a:gd name="connsiteX9" fmla="*/ 2690105 w 3013375"/>
                <a:gd name="connsiteY9" fmla="*/ 1068522 h 3811633"/>
                <a:gd name="connsiteX10" fmla="*/ 2537705 w 3013375"/>
                <a:gd name="connsiteY10" fmla="*/ 1303409 h 3811633"/>
                <a:gd name="connsiteX11" fmla="*/ 2613905 w 3013375"/>
                <a:gd name="connsiteY11" fmla="*/ 1538298 h 3811633"/>
                <a:gd name="connsiteX12" fmla="*/ 2613905 w 3013375"/>
                <a:gd name="connsiteY12" fmla="*/ 1694889 h 3811633"/>
                <a:gd name="connsiteX13" fmla="*/ 2461505 w 3013375"/>
                <a:gd name="connsiteY13" fmla="*/ 1773186 h 3811633"/>
                <a:gd name="connsiteX14" fmla="*/ 2309105 w 3013375"/>
                <a:gd name="connsiteY14" fmla="*/ 1927157 h 3811633"/>
                <a:gd name="connsiteX15" fmla="*/ 2261480 w 3013375"/>
                <a:gd name="connsiteY15" fmla="*/ 1936682 h 3811633"/>
                <a:gd name="connsiteX16" fmla="*/ 2280530 w 3013375"/>
                <a:gd name="connsiteY16" fmla="*/ 2060507 h 3811633"/>
                <a:gd name="connsiteX17" fmla="*/ 2251955 w 3013375"/>
                <a:gd name="connsiteY17" fmla="*/ 2155757 h 3811633"/>
                <a:gd name="connsiteX18" fmla="*/ 2242430 w 3013375"/>
                <a:gd name="connsiteY18" fmla="*/ 2184332 h 3811633"/>
                <a:gd name="connsiteX19" fmla="*/ 2213855 w 3013375"/>
                <a:gd name="connsiteY19" fmla="*/ 2203382 h 3811633"/>
                <a:gd name="connsiteX20" fmla="*/ 2185280 w 3013375"/>
                <a:gd name="connsiteY20" fmla="*/ 2260532 h 3811633"/>
                <a:gd name="connsiteX21" fmla="*/ 2175755 w 3013375"/>
                <a:gd name="connsiteY21" fmla="*/ 2289107 h 3811633"/>
                <a:gd name="connsiteX22" fmla="*/ 2118605 w 3013375"/>
                <a:gd name="connsiteY22" fmla="*/ 2308157 h 3811633"/>
                <a:gd name="connsiteX23" fmla="*/ 2061455 w 3013375"/>
                <a:gd name="connsiteY23" fmla="*/ 2336732 h 3811633"/>
                <a:gd name="connsiteX24" fmla="*/ 1899530 w 3013375"/>
                <a:gd name="connsiteY24" fmla="*/ 2336732 h 3811633"/>
                <a:gd name="connsiteX25" fmla="*/ 1890005 w 3013375"/>
                <a:gd name="connsiteY25" fmla="*/ 2365307 h 3811633"/>
                <a:gd name="connsiteX26" fmla="*/ 1851905 w 3013375"/>
                <a:gd name="connsiteY26" fmla="*/ 2422457 h 3811633"/>
                <a:gd name="connsiteX27" fmla="*/ 1804280 w 3013375"/>
                <a:gd name="connsiteY27" fmla="*/ 2479607 h 3811633"/>
                <a:gd name="connsiteX28" fmla="*/ 1747130 w 3013375"/>
                <a:gd name="connsiteY28" fmla="*/ 2451032 h 3811633"/>
                <a:gd name="connsiteX29" fmla="*/ 1709030 w 3013375"/>
                <a:gd name="connsiteY29" fmla="*/ 2403407 h 3811633"/>
                <a:gd name="connsiteX30" fmla="*/ 1632830 w 3013375"/>
                <a:gd name="connsiteY30" fmla="*/ 2431982 h 3811633"/>
                <a:gd name="connsiteX31" fmla="*/ 1566155 w 3013375"/>
                <a:gd name="connsiteY31" fmla="*/ 2508182 h 3811633"/>
                <a:gd name="connsiteX32" fmla="*/ 1518530 w 3013375"/>
                <a:gd name="connsiteY32" fmla="*/ 2517707 h 3811633"/>
                <a:gd name="connsiteX33" fmla="*/ 1480430 w 3013375"/>
                <a:gd name="connsiteY33" fmla="*/ 2603432 h 3811633"/>
                <a:gd name="connsiteX34" fmla="*/ 1470905 w 3013375"/>
                <a:gd name="connsiteY34" fmla="*/ 2632007 h 3811633"/>
                <a:gd name="connsiteX35" fmla="*/ 1461380 w 3013375"/>
                <a:gd name="connsiteY35" fmla="*/ 2660582 h 3811633"/>
                <a:gd name="connsiteX36" fmla="*/ 1451855 w 3013375"/>
                <a:gd name="connsiteY36" fmla="*/ 2698682 h 3811633"/>
                <a:gd name="connsiteX37" fmla="*/ 1423280 w 3013375"/>
                <a:gd name="connsiteY37" fmla="*/ 2717732 h 3811633"/>
                <a:gd name="connsiteX38" fmla="*/ 1375655 w 3013375"/>
                <a:gd name="connsiteY38" fmla="*/ 2708207 h 3811633"/>
                <a:gd name="connsiteX39" fmla="*/ 1242305 w 3013375"/>
                <a:gd name="connsiteY39" fmla="*/ 2689157 h 3811633"/>
                <a:gd name="connsiteX40" fmla="*/ 1156580 w 3013375"/>
                <a:gd name="connsiteY40" fmla="*/ 2679632 h 3811633"/>
                <a:gd name="connsiteX41" fmla="*/ 1128005 w 3013375"/>
                <a:gd name="connsiteY41" fmla="*/ 2698682 h 3811633"/>
                <a:gd name="connsiteX42" fmla="*/ 1070855 w 3013375"/>
                <a:gd name="connsiteY42" fmla="*/ 2717732 h 3811633"/>
                <a:gd name="connsiteX43" fmla="*/ 1023230 w 3013375"/>
                <a:gd name="connsiteY43" fmla="*/ 2708207 h 3811633"/>
                <a:gd name="connsiteX44" fmla="*/ 994655 w 3013375"/>
                <a:gd name="connsiteY44" fmla="*/ 2698682 h 3811633"/>
                <a:gd name="connsiteX45" fmla="*/ 937505 w 3013375"/>
                <a:gd name="connsiteY45" fmla="*/ 2717732 h 3811633"/>
                <a:gd name="connsiteX46" fmla="*/ 918455 w 3013375"/>
                <a:gd name="connsiteY46" fmla="*/ 2746307 h 3811633"/>
                <a:gd name="connsiteX47" fmla="*/ 889880 w 3013375"/>
                <a:gd name="connsiteY47" fmla="*/ 2803457 h 3811633"/>
                <a:gd name="connsiteX48" fmla="*/ 842255 w 3013375"/>
                <a:gd name="connsiteY48" fmla="*/ 2860607 h 3811633"/>
                <a:gd name="connsiteX49" fmla="*/ 804155 w 3013375"/>
                <a:gd name="connsiteY49" fmla="*/ 2917757 h 3811633"/>
                <a:gd name="connsiteX50" fmla="*/ 794630 w 3013375"/>
                <a:gd name="connsiteY50" fmla="*/ 2993957 h 3811633"/>
                <a:gd name="connsiteX51" fmla="*/ 747005 w 3013375"/>
                <a:gd name="connsiteY51" fmla="*/ 3079682 h 3811633"/>
                <a:gd name="connsiteX52" fmla="*/ 718430 w 3013375"/>
                <a:gd name="connsiteY52" fmla="*/ 3098732 h 3811633"/>
                <a:gd name="connsiteX53" fmla="*/ 689855 w 3013375"/>
                <a:gd name="connsiteY53" fmla="*/ 3108257 h 3811633"/>
                <a:gd name="connsiteX54" fmla="*/ 670805 w 3013375"/>
                <a:gd name="connsiteY54" fmla="*/ 3165407 h 3811633"/>
                <a:gd name="connsiteX55" fmla="*/ 661280 w 3013375"/>
                <a:gd name="connsiteY55" fmla="*/ 3193982 h 3811633"/>
                <a:gd name="connsiteX56" fmla="*/ 680330 w 3013375"/>
                <a:gd name="connsiteY56" fmla="*/ 3251132 h 3811633"/>
                <a:gd name="connsiteX57" fmla="*/ 689855 w 3013375"/>
                <a:gd name="connsiteY57" fmla="*/ 3279707 h 3811633"/>
                <a:gd name="connsiteX58" fmla="*/ 661280 w 3013375"/>
                <a:gd name="connsiteY58" fmla="*/ 3336857 h 3811633"/>
                <a:gd name="connsiteX59" fmla="*/ 651755 w 3013375"/>
                <a:gd name="connsiteY59" fmla="*/ 3336857 h 3811633"/>
                <a:gd name="connsiteX60" fmla="*/ 0 w 3013375"/>
                <a:gd name="connsiteY60" fmla="*/ 3811633 h 3811633"/>
                <a:gd name="connsiteX0" fmla="*/ 960480 w 3013375"/>
                <a:gd name="connsiteY0" fmla="*/ 175524 h 3890987"/>
                <a:gd name="connsiteX1" fmla="*/ 2153164 w 3013375"/>
                <a:gd name="connsiteY1" fmla="*/ 0 h 3890987"/>
                <a:gd name="connsiteX2" fmla="*/ 2548967 w 3013375"/>
                <a:gd name="connsiteY2" fmla="*/ 79354 h 3890987"/>
                <a:gd name="connsiteX3" fmla="*/ 2604379 w 3013375"/>
                <a:gd name="connsiteY3" fmla="*/ 100514 h 3890987"/>
                <a:gd name="connsiteX4" fmla="*/ 2636043 w 3013375"/>
                <a:gd name="connsiteY4" fmla="*/ 140191 h 3890987"/>
                <a:gd name="connsiteX5" fmla="*/ 2691455 w 3013375"/>
                <a:gd name="connsiteY5" fmla="*/ 235416 h 3890987"/>
                <a:gd name="connsiteX6" fmla="*/ 2736314 w 3013375"/>
                <a:gd name="connsiteY6" fmla="*/ 245996 h 3890987"/>
                <a:gd name="connsiteX7" fmla="*/ 2786448 w 3013375"/>
                <a:gd name="connsiteY7" fmla="*/ 272447 h 3890987"/>
                <a:gd name="connsiteX8" fmla="*/ 3013375 w 3013375"/>
                <a:gd name="connsiteY8" fmla="*/ 208964 h 3890987"/>
                <a:gd name="connsiteX9" fmla="*/ 2690105 w 3013375"/>
                <a:gd name="connsiteY9" fmla="*/ 678100 h 3890987"/>
                <a:gd name="connsiteX10" fmla="*/ 2690105 w 3013375"/>
                <a:gd name="connsiteY10" fmla="*/ 1147876 h 3890987"/>
                <a:gd name="connsiteX11" fmla="*/ 2537705 w 3013375"/>
                <a:gd name="connsiteY11" fmla="*/ 1382763 h 3890987"/>
                <a:gd name="connsiteX12" fmla="*/ 2613905 w 3013375"/>
                <a:gd name="connsiteY12" fmla="*/ 1617652 h 3890987"/>
                <a:gd name="connsiteX13" fmla="*/ 2613905 w 3013375"/>
                <a:gd name="connsiteY13" fmla="*/ 1774243 h 3890987"/>
                <a:gd name="connsiteX14" fmla="*/ 2461505 w 3013375"/>
                <a:gd name="connsiteY14" fmla="*/ 1852540 h 3890987"/>
                <a:gd name="connsiteX15" fmla="*/ 2309105 w 3013375"/>
                <a:gd name="connsiteY15" fmla="*/ 2006511 h 3890987"/>
                <a:gd name="connsiteX16" fmla="*/ 2261480 w 3013375"/>
                <a:gd name="connsiteY16" fmla="*/ 2016036 h 3890987"/>
                <a:gd name="connsiteX17" fmla="*/ 2280530 w 3013375"/>
                <a:gd name="connsiteY17" fmla="*/ 2139861 h 3890987"/>
                <a:gd name="connsiteX18" fmla="*/ 2251955 w 3013375"/>
                <a:gd name="connsiteY18" fmla="*/ 2235111 h 3890987"/>
                <a:gd name="connsiteX19" fmla="*/ 2242430 w 3013375"/>
                <a:gd name="connsiteY19" fmla="*/ 2263686 h 3890987"/>
                <a:gd name="connsiteX20" fmla="*/ 2213855 w 3013375"/>
                <a:gd name="connsiteY20" fmla="*/ 2282736 h 3890987"/>
                <a:gd name="connsiteX21" fmla="*/ 2185280 w 3013375"/>
                <a:gd name="connsiteY21" fmla="*/ 2339886 h 3890987"/>
                <a:gd name="connsiteX22" fmla="*/ 2175755 w 3013375"/>
                <a:gd name="connsiteY22" fmla="*/ 2368461 h 3890987"/>
                <a:gd name="connsiteX23" fmla="*/ 2118605 w 3013375"/>
                <a:gd name="connsiteY23" fmla="*/ 2387511 h 3890987"/>
                <a:gd name="connsiteX24" fmla="*/ 2061455 w 3013375"/>
                <a:gd name="connsiteY24" fmla="*/ 2416086 h 3890987"/>
                <a:gd name="connsiteX25" fmla="*/ 1899530 w 3013375"/>
                <a:gd name="connsiteY25" fmla="*/ 2416086 h 3890987"/>
                <a:gd name="connsiteX26" fmla="*/ 1890005 w 3013375"/>
                <a:gd name="connsiteY26" fmla="*/ 2444661 h 3890987"/>
                <a:gd name="connsiteX27" fmla="*/ 1851905 w 3013375"/>
                <a:gd name="connsiteY27" fmla="*/ 2501811 h 3890987"/>
                <a:gd name="connsiteX28" fmla="*/ 1804280 w 3013375"/>
                <a:gd name="connsiteY28" fmla="*/ 2558961 h 3890987"/>
                <a:gd name="connsiteX29" fmla="*/ 1747130 w 3013375"/>
                <a:gd name="connsiteY29" fmla="*/ 2530386 h 3890987"/>
                <a:gd name="connsiteX30" fmla="*/ 1709030 w 3013375"/>
                <a:gd name="connsiteY30" fmla="*/ 2482761 h 3890987"/>
                <a:gd name="connsiteX31" fmla="*/ 1632830 w 3013375"/>
                <a:gd name="connsiteY31" fmla="*/ 2511336 h 3890987"/>
                <a:gd name="connsiteX32" fmla="*/ 1566155 w 3013375"/>
                <a:gd name="connsiteY32" fmla="*/ 2587536 h 3890987"/>
                <a:gd name="connsiteX33" fmla="*/ 1518530 w 3013375"/>
                <a:gd name="connsiteY33" fmla="*/ 2597061 h 3890987"/>
                <a:gd name="connsiteX34" fmla="*/ 1480430 w 3013375"/>
                <a:gd name="connsiteY34" fmla="*/ 2682786 h 3890987"/>
                <a:gd name="connsiteX35" fmla="*/ 1470905 w 3013375"/>
                <a:gd name="connsiteY35" fmla="*/ 2711361 h 3890987"/>
                <a:gd name="connsiteX36" fmla="*/ 1461380 w 3013375"/>
                <a:gd name="connsiteY36" fmla="*/ 2739936 h 3890987"/>
                <a:gd name="connsiteX37" fmla="*/ 1451855 w 3013375"/>
                <a:gd name="connsiteY37" fmla="*/ 2778036 h 3890987"/>
                <a:gd name="connsiteX38" fmla="*/ 1423280 w 3013375"/>
                <a:gd name="connsiteY38" fmla="*/ 2797086 h 3890987"/>
                <a:gd name="connsiteX39" fmla="*/ 1375655 w 3013375"/>
                <a:gd name="connsiteY39" fmla="*/ 2787561 h 3890987"/>
                <a:gd name="connsiteX40" fmla="*/ 1242305 w 3013375"/>
                <a:gd name="connsiteY40" fmla="*/ 2768511 h 3890987"/>
                <a:gd name="connsiteX41" fmla="*/ 1156580 w 3013375"/>
                <a:gd name="connsiteY41" fmla="*/ 2758986 h 3890987"/>
                <a:gd name="connsiteX42" fmla="*/ 1128005 w 3013375"/>
                <a:gd name="connsiteY42" fmla="*/ 2778036 h 3890987"/>
                <a:gd name="connsiteX43" fmla="*/ 1070855 w 3013375"/>
                <a:gd name="connsiteY43" fmla="*/ 2797086 h 3890987"/>
                <a:gd name="connsiteX44" fmla="*/ 1023230 w 3013375"/>
                <a:gd name="connsiteY44" fmla="*/ 2787561 h 3890987"/>
                <a:gd name="connsiteX45" fmla="*/ 994655 w 3013375"/>
                <a:gd name="connsiteY45" fmla="*/ 2778036 h 3890987"/>
                <a:gd name="connsiteX46" fmla="*/ 937505 w 3013375"/>
                <a:gd name="connsiteY46" fmla="*/ 2797086 h 3890987"/>
                <a:gd name="connsiteX47" fmla="*/ 918455 w 3013375"/>
                <a:gd name="connsiteY47" fmla="*/ 2825661 h 3890987"/>
                <a:gd name="connsiteX48" fmla="*/ 889880 w 3013375"/>
                <a:gd name="connsiteY48" fmla="*/ 2882811 h 3890987"/>
                <a:gd name="connsiteX49" fmla="*/ 842255 w 3013375"/>
                <a:gd name="connsiteY49" fmla="*/ 2939961 h 3890987"/>
                <a:gd name="connsiteX50" fmla="*/ 804155 w 3013375"/>
                <a:gd name="connsiteY50" fmla="*/ 2997111 h 3890987"/>
                <a:gd name="connsiteX51" fmla="*/ 794630 w 3013375"/>
                <a:gd name="connsiteY51" fmla="*/ 3073311 h 3890987"/>
                <a:gd name="connsiteX52" fmla="*/ 747005 w 3013375"/>
                <a:gd name="connsiteY52" fmla="*/ 3159036 h 3890987"/>
                <a:gd name="connsiteX53" fmla="*/ 718430 w 3013375"/>
                <a:gd name="connsiteY53" fmla="*/ 3178086 h 3890987"/>
                <a:gd name="connsiteX54" fmla="*/ 689855 w 3013375"/>
                <a:gd name="connsiteY54" fmla="*/ 3187611 h 3890987"/>
                <a:gd name="connsiteX55" fmla="*/ 670805 w 3013375"/>
                <a:gd name="connsiteY55" fmla="*/ 3244761 h 3890987"/>
                <a:gd name="connsiteX56" fmla="*/ 661280 w 3013375"/>
                <a:gd name="connsiteY56" fmla="*/ 3273336 h 3890987"/>
                <a:gd name="connsiteX57" fmla="*/ 680330 w 3013375"/>
                <a:gd name="connsiteY57" fmla="*/ 3330486 h 3890987"/>
                <a:gd name="connsiteX58" fmla="*/ 689855 w 3013375"/>
                <a:gd name="connsiteY58" fmla="*/ 3359061 h 3890987"/>
                <a:gd name="connsiteX59" fmla="*/ 661280 w 3013375"/>
                <a:gd name="connsiteY59" fmla="*/ 3416211 h 3890987"/>
                <a:gd name="connsiteX60" fmla="*/ 651755 w 3013375"/>
                <a:gd name="connsiteY60" fmla="*/ 3416211 h 3890987"/>
                <a:gd name="connsiteX61" fmla="*/ 0 w 3013375"/>
                <a:gd name="connsiteY61" fmla="*/ 3890987 h 3890987"/>
                <a:gd name="connsiteX0" fmla="*/ 960480 w 3013375"/>
                <a:gd name="connsiteY0" fmla="*/ 204620 h 3920083"/>
                <a:gd name="connsiteX1" fmla="*/ 2100391 w 3013375"/>
                <a:gd name="connsiteY1" fmla="*/ 0 h 3920083"/>
                <a:gd name="connsiteX2" fmla="*/ 2153164 w 3013375"/>
                <a:gd name="connsiteY2" fmla="*/ 29096 h 3920083"/>
                <a:gd name="connsiteX3" fmla="*/ 2548967 w 3013375"/>
                <a:gd name="connsiteY3" fmla="*/ 108450 h 3920083"/>
                <a:gd name="connsiteX4" fmla="*/ 2604379 w 3013375"/>
                <a:gd name="connsiteY4" fmla="*/ 129610 h 3920083"/>
                <a:gd name="connsiteX5" fmla="*/ 2636043 w 3013375"/>
                <a:gd name="connsiteY5" fmla="*/ 169287 h 3920083"/>
                <a:gd name="connsiteX6" fmla="*/ 2691455 w 3013375"/>
                <a:gd name="connsiteY6" fmla="*/ 264512 h 3920083"/>
                <a:gd name="connsiteX7" fmla="*/ 2736314 w 3013375"/>
                <a:gd name="connsiteY7" fmla="*/ 275092 h 3920083"/>
                <a:gd name="connsiteX8" fmla="*/ 2786448 w 3013375"/>
                <a:gd name="connsiteY8" fmla="*/ 301543 h 3920083"/>
                <a:gd name="connsiteX9" fmla="*/ 3013375 w 3013375"/>
                <a:gd name="connsiteY9" fmla="*/ 238060 h 3920083"/>
                <a:gd name="connsiteX10" fmla="*/ 2690105 w 3013375"/>
                <a:gd name="connsiteY10" fmla="*/ 707196 h 3920083"/>
                <a:gd name="connsiteX11" fmla="*/ 2690105 w 3013375"/>
                <a:gd name="connsiteY11" fmla="*/ 1176972 h 3920083"/>
                <a:gd name="connsiteX12" fmla="*/ 2537705 w 3013375"/>
                <a:gd name="connsiteY12" fmla="*/ 1411859 h 3920083"/>
                <a:gd name="connsiteX13" fmla="*/ 2613905 w 3013375"/>
                <a:gd name="connsiteY13" fmla="*/ 1646748 h 3920083"/>
                <a:gd name="connsiteX14" fmla="*/ 2613905 w 3013375"/>
                <a:gd name="connsiteY14" fmla="*/ 1803339 h 3920083"/>
                <a:gd name="connsiteX15" fmla="*/ 2461505 w 3013375"/>
                <a:gd name="connsiteY15" fmla="*/ 1881636 h 3920083"/>
                <a:gd name="connsiteX16" fmla="*/ 2309105 w 3013375"/>
                <a:gd name="connsiteY16" fmla="*/ 2035607 h 3920083"/>
                <a:gd name="connsiteX17" fmla="*/ 2261480 w 3013375"/>
                <a:gd name="connsiteY17" fmla="*/ 2045132 h 3920083"/>
                <a:gd name="connsiteX18" fmla="*/ 2280530 w 3013375"/>
                <a:gd name="connsiteY18" fmla="*/ 2168957 h 3920083"/>
                <a:gd name="connsiteX19" fmla="*/ 2251955 w 3013375"/>
                <a:gd name="connsiteY19" fmla="*/ 2264207 h 3920083"/>
                <a:gd name="connsiteX20" fmla="*/ 2242430 w 3013375"/>
                <a:gd name="connsiteY20" fmla="*/ 2292782 h 3920083"/>
                <a:gd name="connsiteX21" fmla="*/ 2213855 w 3013375"/>
                <a:gd name="connsiteY21" fmla="*/ 2311832 h 3920083"/>
                <a:gd name="connsiteX22" fmla="*/ 2185280 w 3013375"/>
                <a:gd name="connsiteY22" fmla="*/ 2368982 h 3920083"/>
                <a:gd name="connsiteX23" fmla="*/ 2175755 w 3013375"/>
                <a:gd name="connsiteY23" fmla="*/ 2397557 h 3920083"/>
                <a:gd name="connsiteX24" fmla="*/ 2118605 w 3013375"/>
                <a:gd name="connsiteY24" fmla="*/ 2416607 h 3920083"/>
                <a:gd name="connsiteX25" fmla="*/ 2061455 w 3013375"/>
                <a:gd name="connsiteY25" fmla="*/ 2445182 h 3920083"/>
                <a:gd name="connsiteX26" fmla="*/ 1899530 w 3013375"/>
                <a:gd name="connsiteY26" fmla="*/ 2445182 h 3920083"/>
                <a:gd name="connsiteX27" fmla="*/ 1890005 w 3013375"/>
                <a:gd name="connsiteY27" fmla="*/ 2473757 h 3920083"/>
                <a:gd name="connsiteX28" fmla="*/ 1851905 w 3013375"/>
                <a:gd name="connsiteY28" fmla="*/ 2530907 h 3920083"/>
                <a:gd name="connsiteX29" fmla="*/ 1804280 w 3013375"/>
                <a:gd name="connsiteY29" fmla="*/ 2588057 h 3920083"/>
                <a:gd name="connsiteX30" fmla="*/ 1747130 w 3013375"/>
                <a:gd name="connsiteY30" fmla="*/ 2559482 h 3920083"/>
                <a:gd name="connsiteX31" fmla="*/ 1709030 w 3013375"/>
                <a:gd name="connsiteY31" fmla="*/ 2511857 h 3920083"/>
                <a:gd name="connsiteX32" fmla="*/ 1632830 w 3013375"/>
                <a:gd name="connsiteY32" fmla="*/ 2540432 h 3920083"/>
                <a:gd name="connsiteX33" fmla="*/ 1566155 w 3013375"/>
                <a:gd name="connsiteY33" fmla="*/ 2616632 h 3920083"/>
                <a:gd name="connsiteX34" fmla="*/ 1518530 w 3013375"/>
                <a:gd name="connsiteY34" fmla="*/ 2626157 h 3920083"/>
                <a:gd name="connsiteX35" fmla="*/ 1480430 w 3013375"/>
                <a:gd name="connsiteY35" fmla="*/ 2711882 h 3920083"/>
                <a:gd name="connsiteX36" fmla="*/ 1470905 w 3013375"/>
                <a:gd name="connsiteY36" fmla="*/ 2740457 h 3920083"/>
                <a:gd name="connsiteX37" fmla="*/ 1461380 w 3013375"/>
                <a:gd name="connsiteY37" fmla="*/ 2769032 h 3920083"/>
                <a:gd name="connsiteX38" fmla="*/ 1451855 w 3013375"/>
                <a:gd name="connsiteY38" fmla="*/ 2807132 h 3920083"/>
                <a:gd name="connsiteX39" fmla="*/ 1423280 w 3013375"/>
                <a:gd name="connsiteY39" fmla="*/ 2826182 h 3920083"/>
                <a:gd name="connsiteX40" fmla="*/ 1375655 w 3013375"/>
                <a:gd name="connsiteY40" fmla="*/ 2816657 h 3920083"/>
                <a:gd name="connsiteX41" fmla="*/ 1242305 w 3013375"/>
                <a:gd name="connsiteY41" fmla="*/ 2797607 h 3920083"/>
                <a:gd name="connsiteX42" fmla="*/ 1156580 w 3013375"/>
                <a:gd name="connsiteY42" fmla="*/ 2788082 h 3920083"/>
                <a:gd name="connsiteX43" fmla="*/ 1128005 w 3013375"/>
                <a:gd name="connsiteY43" fmla="*/ 2807132 h 3920083"/>
                <a:gd name="connsiteX44" fmla="*/ 1070855 w 3013375"/>
                <a:gd name="connsiteY44" fmla="*/ 2826182 h 3920083"/>
                <a:gd name="connsiteX45" fmla="*/ 1023230 w 3013375"/>
                <a:gd name="connsiteY45" fmla="*/ 2816657 h 3920083"/>
                <a:gd name="connsiteX46" fmla="*/ 994655 w 3013375"/>
                <a:gd name="connsiteY46" fmla="*/ 2807132 h 3920083"/>
                <a:gd name="connsiteX47" fmla="*/ 937505 w 3013375"/>
                <a:gd name="connsiteY47" fmla="*/ 2826182 h 3920083"/>
                <a:gd name="connsiteX48" fmla="*/ 918455 w 3013375"/>
                <a:gd name="connsiteY48" fmla="*/ 2854757 h 3920083"/>
                <a:gd name="connsiteX49" fmla="*/ 889880 w 3013375"/>
                <a:gd name="connsiteY49" fmla="*/ 2911907 h 3920083"/>
                <a:gd name="connsiteX50" fmla="*/ 842255 w 3013375"/>
                <a:gd name="connsiteY50" fmla="*/ 2969057 h 3920083"/>
                <a:gd name="connsiteX51" fmla="*/ 804155 w 3013375"/>
                <a:gd name="connsiteY51" fmla="*/ 3026207 h 3920083"/>
                <a:gd name="connsiteX52" fmla="*/ 794630 w 3013375"/>
                <a:gd name="connsiteY52" fmla="*/ 3102407 h 3920083"/>
                <a:gd name="connsiteX53" fmla="*/ 747005 w 3013375"/>
                <a:gd name="connsiteY53" fmla="*/ 3188132 h 3920083"/>
                <a:gd name="connsiteX54" fmla="*/ 718430 w 3013375"/>
                <a:gd name="connsiteY54" fmla="*/ 3207182 h 3920083"/>
                <a:gd name="connsiteX55" fmla="*/ 689855 w 3013375"/>
                <a:gd name="connsiteY55" fmla="*/ 3216707 h 3920083"/>
                <a:gd name="connsiteX56" fmla="*/ 670805 w 3013375"/>
                <a:gd name="connsiteY56" fmla="*/ 3273857 h 3920083"/>
                <a:gd name="connsiteX57" fmla="*/ 661280 w 3013375"/>
                <a:gd name="connsiteY57" fmla="*/ 3302432 h 3920083"/>
                <a:gd name="connsiteX58" fmla="*/ 680330 w 3013375"/>
                <a:gd name="connsiteY58" fmla="*/ 3359582 h 3920083"/>
                <a:gd name="connsiteX59" fmla="*/ 689855 w 3013375"/>
                <a:gd name="connsiteY59" fmla="*/ 3388157 h 3920083"/>
                <a:gd name="connsiteX60" fmla="*/ 661280 w 3013375"/>
                <a:gd name="connsiteY60" fmla="*/ 3445307 h 3920083"/>
                <a:gd name="connsiteX61" fmla="*/ 651755 w 3013375"/>
                <a:gd name="connsiteY61" fmla="*/ 3445307 h 3920083"/>
                <a:gd name="connsiteX62" fmla="*/ 0 w 3013375"/>
                <a:gd name="connsiteY62" fmla="*/ 3920083 h 3920083"/>
                <a:gd name="connsiteX0" fmla="*/ 960480 w 3013375"/>
                <a:gd name="connsiteY0" fmla="*/ 365973 h 4081436"/>
                <a:gd name="connsiteX1" fmla="*/ 1873465 w 3013375"/>
                <a:gd name="connsiteY1" fmla="*/ 0 h 4081436"/>
                <a:gd name="connsiteX2" fmla="*/ 2100391 w 3013375"/>
                <a:gd name="connsiteY2" fmla="*/ 161353 h 4081436"/>
                <a:gd name="connsiteX3" fmla="*/ 2153164 w 3013375"/>
                <a:gd name="connsiteY3" fmla="*/ 190449 h 4081436"/>
                <a:gd name="connsiteX4" fmla="*/ 2548967 w 3013375"/>
                <a:gd name="connsiteY4" fmla="*/ 269803 h 4081436"/>
                <a:gd name="connsiteX5" fmla="*/ 2604379 w 3013375"/>
                <a:gd name="connsiteY5" fmla="*/ 290963 h 4081436"/>
                <a:gd name="connsiteX6" fmla="*/ 2636043 w 3013375"/>
                <a:gd name="connsiteY6" fmla="*/ 330640 h 4081436"/>
                <a:gd name="connsiteX7" fmla="*/ 2691455 w 3013375"/>
                <a:gd name="connsiteY7" fmla="*/ 425865 h 4081436"/>
                <a:gd name="connsiteX8" fmla="*/ 2736314 w 3013375"/>
                <a:gd name="connsiteY8" fmla="*/ 436445 h 4081436"/>
                <a:gd name="connsiteX9" fmla="*/ 2786448 w 3013375"/>
                <a:gd name="connsiteY9" fmla="*/ 462896 h 4081436"/>
                <a:gd name="connsiteX10" fmla="*/ 3013375 w 3013375"/>
                <a:gd name="connsiteY10" fmla="*/ 399413 h 4081436"/>
                <a:gd name="connsiteX11" fmla="*/ 2690105 w 3013375"/>
                <a:gd name="connsiteY11" fmla="*/ 868549 h 4081436"/>
                <a:gd name="connsiteX12" fmla="*/ 2690105 w 3013375"/>
                <a:gd name="connsiteY12" fmla="*/ 1338325 h 4081436"/>
                <a:gd name="connsiteX13" fmla="*/ 2537705 w 3013375"/>
                <a:gd name="connsiteY13" fmla="*/ 1573212 h 4081436"/>
                <a:gd name="connsiteX14" fmla="*/ 2613905 w 3013375"/>
                <a:gd name="connsiteY14" fmla="*/ 1808101 h 4081436"/>
                <a:gd name="connsiteX15" fmla="*/ 2613905 w 3013375"/>
                <a:gd name="connsiteY15" fmla="*/ 1964692 h 4081436"/>
                <a:gd name="connsiteX16" fmla="*/ 2461505 w 3013375"/>
                <a:gd name="connsiteY16" fmla="*/ 2042989 h 4081436"/>
                <a:gd name="connsiteX17" fmla="*/ 2309105 w 3013375"/>
                <a:gd name="connsiteY17" fmla="*/ 2196960 h 4081436"/>
                <a:gd name="connsiteX18" fmla="*/ 2261480 w 3013375"/>
                <a:gd name="connsiteY18" fmla="*/ 2206485 h 4081436"/>
                <a:gd name="connsiteX19" fmla="*/ 2280530 w 3013375"/>
                <a:gd name="connsiteY19" fmla="*/ 2330310 h 4081436"/>
                <a:gd name="connsiteX20" fmla="*/ 2251955 w 3013375"/>
                <a:gd name="connsiteY20" fmla="*/ 2425560 h 4081436"/>
                <a:gd name="connsiteX21" fmla="*/ 2242430 w 3013375"/>
                <a:gd name="connsiteY21" fmla="*/ 2454135 h 4081436"/>
                <a:gd name="connsiteX22" fmla="*/ 2213855 w 3013375"/>
                <a:gd name="connsiteY22" fmla="*/ 2473185 h 4081436"/>
                <a:gd name="connsiteX23" fmla="*/ 2185280 w 3013375"/>
                <a:gd name="connsiteY23" fmla="*/ 2530335 h 4081436"/>
                <a:gd name="connsiteX24" fmla="*/ 2175755 w 3013375"/>
                <a:gd name="connsiteY24" fmla="*/ 2558910 h 4081436"/>
                <a:gd name="connsiteX25" fmla="*/ 2118605 w 3013375"/>
                <a:gd name="connsiteY25" fmla="*/ 2577960 h 4081436"/>
                <a:gd name="connsiteX26" fmla="*/ 2061455 w 3013375"/>
                <a:gd name="connsiteY26" fmla="*/ 2606535 h 4081436"/>
                <a:gd name="connsiteX27" fmla="*/ 1899530 w 3013375"/>
                <a:gd name="connsiteY27" fmla="*/ 2606535 h 4081436"/>
                <a:gd name="connsiteX28" fmla="*/ 1890005 w 3013375"/>
                <a:gd name="connsiteY28" fmla="*/ 2635110 h 4081436"/>
                <a:gd name="connsiteX29" fmla="*/ 1851905 w 3013375"/>
                <a:gd name="connsiteY29" fmla="*/ 2692260 h 4081436"/>
                <a:gd name="connsiteX30" fmla="*/ 1804280 w 3013375"/>
                <a:gd name="connsiteY30" fmla="*/ 2749410 h 4081436"/>
                <a:gd name="connsiteX31" fmla="*/ 1747130 w 3013375"/>
                <a:gd name="connsiteY31" fmla="*/ 2720835 h 4081436"/>
                <a:gd name="connsiteX32" fmla="*/ 1709030 w 3013375"/>
                <a:gd name="connsiteY32" fmla="*/ 2673210 h 4081436"/>
                <a:gd name="connsiteX33" fmla="*/ 1632830 w 3013375"/>
                <a:gd name="connsiteY33" fmla="*/ 2701785 h 4081436"/>
                <a:gd name="connsiteX34" fmla="*/ 1566155 w 3013375"/>
                <a:gd name="connsiteY34" fmla="*/ 2777985 h 4081436"/>
                <a:gd name="connsiteX35" fmla="*/ 1518530 w 3013375"/>
                <a:gd name="connsiteY35" fmla="*/ 2787510 h 4081436"/>
                <a:gd name="connsiteX36" fmla="*/ 1480430 w 3013375"/>
                <a:gd name="connsiteY36" fmla="*/ 2873235 h 4081436"/>
                <a:gd name="connsiteX37" fmla="*/ 1470905 w 3013375"/>
                <a:gd name="connsiteY37" fmla="*/ 2901810 h 4081436"/>
                <a:gd name="connsiteX38" fmla="*/ 1461380 w 3013375"/>
                <a:gd name="connsiteY38" fmla="*/ 2930385 h 4081436"/>
                <a:gd name="connsiteX39" fmla="*/ 1451855 w 3013375"/>
                <a:gd name="connsiteY39" fmla="*/ 2968485 h 4081436"/>
                <a:gd name="connsiteX40" fmla="*/ 1423280 w 3013375"/>
                <a:gd name="connsiteY40" fmla="*/ 2987535 h 4081436"/>
                <a:gd name="connsiteX41" fmla="*/ 1375655 w 3013375"/>
                <a:gd name="connsiteY41" fmla="*/ 2978010 h 4081436"/>
                <a:gd name="connsiteX42" fmla="*/ 1242305 w 3013375"/>
                <a:gd name="connsiteY42" fmla="*/ 2958960 h 4081436"/>
                <a:gd name="connsiteX43" fmla="*/ 1156580 w 3013375"/>
                <a:gd name="connsiteY43" fmla="*/ 2949435 h 4081436"/>
                <a:gd name="connsiteX44" fmla="*/ 1128005 w 3013375"/>
                <a:gd name="connsiteY44" fmla="*/ 2968485 h 4081436"/>
                <a:gd name="connsiteX45" fmla="*/ 1070855 w 3013375"/>
                <a:gd name="connsiteY45" fmla="*/ 2987535 h 4081436"/>
                <a:gd name="connsiteX46" fmla="*/ 1023230 w 3013375"/>
                <a:gd name="connsiteY46" fmla="*/ 2978010 h 4081436"/>
                <a:gd name="connsiteX47" fmla="*/ 994655 w 3013375"/>
                <a:gd name="connsiteY47" fmla="*/ 2968485 h 4081436"/>
                <a:gd name="connsiteX48" fmla="*/ 937505 w 3013375"/>
                <a:gd name="connsiteY48" fmla="*/ 2987535 h 4081436"/>
                <a:gd name="connsiteX49" fmla="*/ 918455 w 3013375"/>
                <a:gd name="connsiteY49" fmla="*/ 3016110 h 4081436"/>
                <a:gd name="connsiteX50" fmla="*/ 889880 w 3013375"/>
                <a:gd name="connsiteY50" fmla="*/ 3073260 h 4081436"/>
                <a:gd name="connsiteX51" fmla="*/ 842255 w 3013375"/>
                <a:gd name="connsiteY51" fmla="*/ 3130410 h 4081436"/>
                <a:gd name="connsiteX52" fmla="*/ 804155 w 3013375"/>
                <a:gd name="connsiteY52" fmla="*/ 3187560 h 4081436"/>
                <a:gd name="connsiteX53" fmla="*/ 794630 w 3013375"/>
                <a:gd name="connsiteY53" fmla="*/ 3263760 h 4081436"/>
                <a:gd name="connsiteX54" fmla="*/ 747005 w 3013375"/>
                <a:gd name="connsiteY54" fmla="*/ 3349485 h 4081436"/>
                <a:gd name="connsiteX55" fmla="*/ 718430 w 3013375"/>
                <a:gd name="connsiteY55" fmla="*/ 3368535 h 4081436"/>
                <a:gd name="connsiteX56" fmla="*/ 689855 w 3013375"/>
                <a:gd name="connsiteY56" fmla="*/ 3378060 h 4081436"/>
                <a:gd name="connsiteX57" fmla="*/ 670805 w 3013375"/>
                <a:gd name="connsiteY57" fmla="*/ 3435210 h 4081436"/>
                <a:gd name="connsiteX58" fmla="*/ 661280 w 3013375"/>
                <a:gd name="connsiteY58" fmla="*/ 3463785 h 4081436"/>
                <a:gd name="connsiteX59" fmla="*/ 680330 w 3013375"/>
                <a:gd name="connsiteY59" fmla="*/ 3520935 h 4081436"/>
                <a:gd name="connsiteX60" fmla="*/ 689855 w 3013375"/>
                <a:gd name="connsiteY60" fmla="*/ 3549510 h 4081436"/>
                <a:gd name="connsiteX61" fmla="*/ 661280 w 3013375"/>
                <a:gd name="connsiteY61" fmla="*/ 3606660 h 4081436"/>
                <a:gd name="connsiteX62" fmla="*/ 651755 w 3013375"/>
                <a:gd name="connsiteY62" fmla="*/ 3606660 h 4081436"/>
                <a:gd name="connsiteX63" fmla="*/ 0 w 3013375"/>
                <a:gd name="connsiteY63" fmla="*/ 4081436 h 4081436"/>
                <a:gd name="connsiteX0" fmla="*/ 960480 w 3013375"/>
                <a:gd name="connsiteY0" fmla="*/ 365973 h 4081436"/>
                <a:gd name="connsiteX1" fmla="*/ 1696673 w 3013375"/>
                <a:gd name="connsiteY1" fmla="*/ 952247 h 4081436"/>
                <a:gd name="connsiteX2" fmla="*/ 1873465 w 3013375"/>
                <a:gd name="connsiteY2" fmla="*/ 0 h 4081436"/>
                <a:gd name="connsiteX3" fmla="*/ 2100391 w 3013375"/>
                <a:gd name="connsiteY3" fmla="*/ 161353 h 4081436"/>
                <a:gd name="connsiteX4" fmla="*/ 2153164 w 3013375"/>
                <a:gd name="connsiteY4" fmla="*/ 190449 h 4081436"/>
                <a:gd name="connsiteX5" fmla="*/ 2548967 w 3013375"/>
                <a:gd name="connsiteY5" fmla="*/ 269803 h 4081436"/>
                <a:gd name="connsiteX6" fmla="*/ 2604379 w 3013375"/>
                <a:gd name="connsiteY6" fmla="*/ 290963 h 4081436"/>
                <a:gd name="connsiteX7" fmla="*/ 2636043 w 3013375"/>
                <a:gd name="connsiteY7" fmla="*/ 330640 h 4081436"/>
                <a:gd name="connsiteX8" fmla="*/ 2691455 w 3013375"/>
                <a:gd name="connsiteY8" fmla="*/ 425865 h 4081436"/>
                <a:gd name="connsiteX9" fmla="*/ 2736314 w 3013375"/>
                <a:gd name="connsiteY9" fmla="*/ 436445 h 4081436"/>
                <a:gd name="connsiteX10" fmla="*/ 2786448 w 3013375"/>
                <a:gd name="connsiteY10" fmla="*/ 462896 h 4081436"/>
                <a:gd name="connsiteX11" fmla="*/ 3013375 w 3013375"/>
                <a:gd name="connsiteY11" fmla="*/ 399413 h 4081436"/>
                <a:gd name="connsiteX12" fmla="*/ 2690105 w 3013375"/>
                <a:gd name="connsiteY12" fmla="*/ 868549 h 4081436"/>
                <a:gd name="connsiteX13" fmla="*/ 2690105 w 3013375"/>
                <a:gd name="connsiteY13" fmla="*/ 1338325 h 4081436"/>
                <a:gd name="connsiteX14" fmla="*/ 2537705 w 3013375"/>
                <a:gd name="connsiteY14" fmla="*/ 1573212 h 4081436"/>
                <a:gd name="connsiteX15" fmla="*/ 2613905 w 3013375"/>
                <a:gd name="connsiteY15" fmla="*/ 1808101 h 4081436"/>
                <a:gd name="connsiteX16" fmla="*/ 2613905 w 3013375"/>
                <a:gd name="connsiteY16" fmla="*/ 1964692 h 4081436"/>
                <a:gd name="connsiteX17" fmla="*/ 2461505 w 3013375"/>
                <a:gd name="connsiteY17" fmla="*/ 2042989 h 4081436"/>
                <a:gd name="connsiteX18" fmla="*/ 2309105 w 3013375"/>
                <a:gd name="connsiteY18" fmla="*/ 2196960 h 4081436"/>
                <a:gd name="connsiteX19" fmla="*/ 2261480 w 3013375"/>
                <a:gd name="connsiteY19" fmla="*/ 2206485 h 4081436"/>
                <a:gd name="connsiteX20" fmla="*/ 2280530 w 3013375"/>
                <a:gd name="connsiteY20" fmla="*/ 2330310 h 4081436"/>
                <a:gd name="connsiteX21" fmla="*/ 2251955 w 3013375"/>
                <a:gd name="connsiteY21" fmla="*/ 2425560 h 4081436"/>
                <a:gd name="connsiteX22" fmla="*/ 2242430 w 3013375"/>
                <a:gd name="connsiteY22" fmla="*/ 2454135 h 4081436"/>
                <a:gd name="connsiteX23" fmla="*/ 2213855 w 3013375"/>
                <a:gd name="connsiteY23" fmla="*/ 2473185 h 4081436"/>
                <a:gd name="connsiteX24" fmla="*/ 2185280 w 3013375"/>
                <a:gd name="connsiteY24" fmla="*/ 2530335 h 4081436"/>
                <a:gd name="connsiteX25" fmla="*/ 2175755 w 3013375"/>
                <a:gd name="connsiteY25" fmla="*/ 2558910 h 4081436"/>
                <a:gd name="connsiteX26" fmla="*/ 2118605 w 3013375"/>
                <a:gd name="connsiteY26" fmla="*/ 2577960 h 4081436"/>
                <a:gd name="connsiteX27" fmla="*/ 2061455 w 3013375"/>
                <a:gd name="connsiteY27" fmla="*/ 2606535 h 4081436"/>
                <a:gd name="connsiteX28" fmla="*/ 1899530 w 3013375"/>
                <a:gd name="connsiteY28" fmla="*/ 2606535 h 4081436"/>
                <a:gd name="connsiteX29" fmla="*/ 1890005 w 3013375"/>
                <a:gd name="connsiteY29" fmla="*/ 2635110 h 4081436"/>
                <a:gd name="connsiteX30" fmla="*/ 1851905 w 3013375"/>
                <a:gd name="connsiteY30" fmla="*/ 2692260 h 4081436"/>
                <a:gd name="connsiteX31" fmla="*/ 1804280 w 3013375"/>
                <a:gd name="connsiteY31" fmla="*/ 2749410 h 4081436"/>
                <a:gd name="connsiteX32" fmla="*/ 1747130 w 3013375"/>
                <a:gd name="connsiteY32" fmla="*/ 2720835 h 4081436"/>
                <a:gd name="connsiteX33" fmla="*/ 1709030 w 3013375"/>
                <a:gd name="connsiteY33" fmla="*/ 2673210 h 4081436"/>
                <a:gd name="connsiteX34" fmla="*/ 1632830 w 3013375"/>
                <a:gd name="connsiteY34" fmla="*/ 2701785 h 4081436"/>
                <a:gd name="connsiteX35" fmla="*/ 1566155 w 3013375"/>
                <a:gd name="connsiteY35" fmla="*/ 2777985 h 4081436"/>
                <a:gd name="connsiteX36" fmla="*/ 1518530 w 3013375"/>
                <a:gd name="connsiteY36" fmla="*/ 2787510 h 4081436"/>
                <a:gd name="connsiteX37" fmla="*/ 1480430 w 3013375"/>
                <a:gd name="connsiteY37" fmla="*/ 2873235 h 4081436"/>
                <a:gd name="connsiteX38" fmla="*/ 1470905 w 3013375"/>
                <a:gd name="connsiteY38" fmla="*/ 2901810 h 4081436"/>
                <a:gd name="connsiteX39" fmla="*/ 1461380 w 3013375"/>
                <a:gd name="connsiteY39" fmla="*/ 2930385 h 4081436"/>
                <a:gd name="connsiteX40" fmla="*/ 1451855 w 3013375"/>
                <a:gd name="connsiteY40" fmla="*/ 2968485 h 4081436"/>
                <a:gd name="connsiteX41" fmla="*/ 1423280 w 3013375"/>
                <a:gd name="connsiteY41" fmla="*/ 2987535 h 4081436"/>
                <a:gd name="connsiteX42" fmla="*/ 1375655 w 3013375"/>
                <a:gd name="connsiteY42" fmla="*/ 2978010 h 4081436"/>
                <a:gd name="connsiteX43" fmla="*/ 1242305 w 3013375"/>
                <a:gd name="connsiteY43" fmla="*/ 2958960 h 4081436"/>
                <a:gd name="connsiteX44" fmla="*/ 1156580 w 3013375"/>
                <a:gd name="connsiteY44" fmla="*/ 2949435 h 4081436"/>
                <a:gd name="connsiteX45" fmla="*/ 1128005 w 3013375"/>
                <a:gd name="connsiteY45" fmla="*/ 2968485 h 4081436"/>
                <a:gd name="connsiteX46" fmla="*/ 1070855 w 3013375"/>
                <a:gd name="connsiteY46" fmla="*/ 2987535 h 4081436"/>
                <a:gd name="connsiteX47" fmla="*/ 1023230 w 3013375"/>
                <a:gd name="connsiteY47" fmla="*/ 2978010 h 4081436"/>
                <a:gd name="connsiteX48" fmla="*/ 994655 w 3013375"/>
                <a:gd name="connsiteY48" fmla="*/ 2968485 h 4081436"/>
                <a:gd name="connsiteX49" fmla="*/ 937505 w 3013375"/>
                <a:gd name="connsiteY49" fmla="*/ 2987535 h 4081436"/>
                <a:gd name="connsiteX50" fmla="*/ 918455 w 3013375"/>
                <a:gd name="connsiteY50" fmla="*/ 3016110 h 4081436"/>
                <a:gd name="connsiteX51" fmla="*/ 889880 w 3013375"/>
                <a:gd name="connsiteY51" fmla="*/ 3073260 h 4081436"/>
                <a:gd name="connsiteX52" fmla="*/ 842255 w 3013375"/>
                <a:gd name="connsiteY52" fmla="*/ 3130410 h 4081436"/>
                <a:gd name="connsiteX53" fmla="*/ 804155 w 3013375"/>
                <a:gd name="connsiteY53" fmla="*/ 3187560 h 4081436"/>
                <a:gd name="connsiteX54" fmla="*/ 794630 w 3013375"/>
                <a:gd name="connsiteY54" fmla="*/ 3263760 h 4081436"/>
                <a:gd name="connsiteX55" fmla="*/ 747005 w 3013375"/>
                <a:gd name="connsiteY55" fmla="*/ 3349485 h 4081436"/>
                <a:gd name="connsiteX56" fmla="*/ 718430 w 3013375"/>
                <a:gd name="connsiteY56" fmla="*/ 3368535 h 4081436"/>
                <a:gd name="connsiteX57" fmla="*/ 689855 w 3013375"/>
                <a:gd name="connsiteY57" fmla="*/ 3378060 h 4081436"/>
                <a:gd name="connsiteX58" fmla="*/ 670805 w 3013375"/>
                <a:gd name="connsiteY58" fmla="*/ 3435210 h 4081436"/>
                <a:gd name="connsiteX59" fmla="*/ 661280 w 3013375"/>
                <a:gd name="connsiteY59" fmla="*/ 3463785 h 4081436"/>
                <a:gd name="connsiteX60" fmla="*/ 680330 w 3013375"/>
                <a:gd name="connsiteY60" fmla="*/ 3520935 h 4081436"/>
                <a:gd name="connsiteX61" fmla="*/ 689855 w 3013375"/>
                <a:gd name="connsiteY61" fmla="*/ 3549510 h 4081436"/>
                <a:gd name="connsiteX62" fmla="*/ 661280 w 3013375"/>
                <a:gd name="connsiteY62" fmla="*/ 3606660 h 4081436"/>
                <a:gd name="connsiteX63" fmla="*/ 651755 w 3013375"/>
                <a:gd name="connsiteY63" fmla="*/ 3606660 h 4081436"/>
                <a:gd name="connsiteX64" fmla="*/ 0 w 3013375"/>
                <a:gd name="connsiteY64" fmla="*/ 4081436 h 4081436"/>
                <a:gd name="connsiteX0" fmla="*/ 960480 w 3013375"/>
                <a:gd name="connsiteY0" fmla="*/ 368618 h 4084081"/>
                <a:gd name="connsiteX1" fmla="*/ 1696673 w 3013375"/>
                <a:gd name="connsiteY1" fmla="*/ 954892 h 4084081"/>
                <a:gd name="connsiteX2" fmla="*/ 1870826 w 3013375"/>
                <a:gd name="connsiteY2" fmla="*/ 0 h 4084081"/>
                <a:gd name="connsiteX3" fmla="*/ 2100391 w 3013375"/>
                <a:gd name="connsiteY3" fmla="*/ 163998 h 4084081"/>
                <a:gd name="connsiteX4" fmla="*/ 2153164 w 3013375"/>
                <a:gd name="connsiteY4" fmla="*/ 193094 h 4084081"/>
                <a:gd name="connsiteX5" fmla="*/ 2548967 w 3013375"/>
                <a:gd name="connsiteY5" fmla="*/ 272448 h 4084081"/>
                <a:gd name="connsiteX6" fmla="*/ 2604379 w 3013375"/>
                <a:gd name="connsiteY6" fmla="*/ 293608 h 4084081"/>
                <a:gd name="connsiteX7" fmla="*/ 2636043 w 3013375"/>
                <a:gd name="connsiteY7" fmla="*/ 333285 h 4084081"/>
                <a:gd name="connsiteX8" fmla="*/ 2691455 w 3013375"/>
                <a:gd name="connsiteY8" fmla="*/ 428510 h 4084081"/>
                <a:gd name="connsiteX9" fmla="*/ 2736314 w 3013375"/>
                <a:gd name="connsiteY9" fmla="*/ 439090 h 4084081"/>
                <a:gd name="connsiteX10" fmla="*/ 2786448 w 3013375"/>
                <a:gd name="connsiteY10" fmla="*/ 465541 h 4084081"/>
                <a:gd name="connsiteX11" fmla="*/ 3013375 w 3013375"/>
                <a:gd name="connsiteY11" fmla="*/ 402058 h 4084081"/>
                <a:gd name="connsiteX12" fmla="*/ 2690105 w 3013375"/>
                <a:gd name="connsiteY12" fmla="*/ 871194 h 4084081"/>
                <a:gd name="connsiteX13" fmla="*/ 2690105 w 3013375"/>
                <a:gd name="connsiteY13" fmla="*/ 1340970 h 4084081"/>
                <a:gd name="connsiteX14" fmla="*/ 2537705 w 3013375"/>
                <a:gd name="connsiteY14" fmla="*/ 1575857 h 4084081"/>
                <a:gd name="connsiteX15" fmla="*/ 2613905 w 3013375"/>
                <a:gd name="connsiteY15" fmla="*/ 1810746 h 4084081"/>
                <a:gd name="connsiteX16" fmla="*/ 2613905 w 3013375"/>
                <a:gd name="connsiteY16" fmla="*/ 1967337 h 4084081"/>
                <a:gd name="connsiteX17" fmla="*/ 2461505 w 3013375"/>
                <a:gd name="connsiteY17" fmla="*/ 2045634 h 4084081"/>
                <a:gd name="connsiteX18" fmla="*/ 2309105 w 3013375"/>
                <a:gd name="connsiteY18" fmla="*/ 2199605 h 4084081"/>
                <a:gd name="connsiteX19" fmla="*/ 2261480 w 3013375"/>
                <a:gd name="connsiteY19" fmla="*/ 2209130 h 4084081"/>
                <a:gd name="connsiteX20" fmla="*/ 2280530 w 3013375"/>
                <a:gd name="connsiteY20" fmla="*/ 2332955 h 4084081"/>
                <a:gd name="connsiteX21" fmla="*/ 2251955 w 3013375"/>
                <a:gd name="connsiteY21" fmla="*/ 2428205 h 4084081"/>
                <a:gd name="connsiteX22" fmla="*/ 2242430 w 3013375"/>
                <a:gd name="connsiteY22" fmla="*/ 2456780 h 4084081"/>
                <a:gd name="connsiteX23" fmla="*/ 2213855 w 3013375"/>
                <a:gd name="connsiteY23" fmla="*/ 2475830 h 4084081"/>
                <a:gd name="connsiteX24" fmla="*/ 2185280 w 3013375"/>
                <a:gd name="connsiteY24" fmla="*/ 2532980 h 4084081"/>
                <a:gd name="connsiteX25" fmla="*/ 2175755 w 3013375"/>
                <a:gd name="connsiteY25" fmla="*/ 2561555 h 4084081"/>
                <a:gd name="connsiteX26" fmla="*/ 2118605 w 3013375"/>
                <a:gd name="connsiteY26" fmla="*/ 2580605 h 4084081"/>
                <a:gd name="connsiteX27" fmla="*/ 2061455 w 3013375"/>
                <a:gd name="connsiteY27" fmla="*/ 2609180 h 4084081"/>
                <a:gd name="connsiteX28" fmla="*/ 1899530 w 3013375"/>
                <a:gd name="connsiteY28" fmla="*/ 2609180 h 4084081"/>
                <a:gd name="connsiteX29" fmla="*/ 1890005 w 3013375"/>
                <a:gd name="connsiteY29" fmla="*/ 2637755 h 4084081"/>
                <a:gd name="connsiteX30" fmla="*/ 1851905 w 3013375"/>
                <a:gd name="connsiteY30" fmla="*/ 2694905 h 4084081"/>
                <a:gd name="connsiteX31" fmla="*/ 1804280 w 3013375"/>
                <a:gd name="connsiteY31" fmla="*/ 2752055 h 4084081"/>
                <a:gd name="connsiteX32" fmla="*/ 1747130 w 3013375"/>
                <a:gd name="connsiteY32" fmla="*/ 2723480 h 4084081"/>
                <a:gd name="connsiteX33" fmla="*/ 1709030 w 3013375"/>
                <a:gd name="connsiteY33" fmla="*/ 2675855 h 4084081"/>
                <a:gd name="connsiteX34" fmla="*/ 1632830 w 3013375"/>
                <a:gd name="connsiteY34" fmla="*/ 2704430 h 4084081"/>
                <a:gd name="connsiteX35" fmla="*/ 1566155 w 3013375"/>
                <a:gd name="connsiteY35" fmla="*/ 2780630 h 4084081"/>
                <a:gd name="connsiteX36" fmla="*/ 1518530 w 3013375"/>
                <a:gd name="connsiteY36" fmla="*/ 2790155 h 4084081"/>
                <a:gd name="connsiteX37" fmla="*/ 1480430 w 3013375"/>
                <a:gd name="connsiteY37" fmla="*/ 2875880 h 4084081"/>
                <a:gd name="connsiteX38" fmla="*/ 1470905 w 3013375"/>
                <a:gd name="connsiteY38" fmla="*/ 2904455 h 4084081"/>
                <a:gd name="connsiteX39" fmla="*/ 1461380 w 3013375"/>
                <a:gd name="connsiteY39" fmla="*/ 2933030 h 4084081"/>
                <a:gd name="connsiteX40" fmla="*/ 1451855 w 3013375"/>
                <a:gd name="connsiteY40" fmla="*/ 2971130 h 4084081"/>
                <a:gd name="connsiteX41" fmla="*/ 1423280 w 3013375"/>
                <a:gd name="connsiteY41" fmla="*/ 2990180 h 4084081"/>
                <a:gd name="connsiteX42" fmla="*/ 1375655 w 3013375"/>
                <a:gd name="connsiteY42" fmla="*/ 2980655 h 4084081"/>
                <a:gd name="connsiteX43" fmla="*/ 1242305 w 3013375"/>
                <a:gd name="connsiteY43" fmla="*/ 2961605 h 4084081"/>
                <a:gd name="connsiteX44" fmla="*/ 1156580 w 3013375"/>
                <a:gd name="connsiteY44" fmla="*/ 2952080 h 4084081"/>
                <a:gd name="connsiteX45" fmla="*/ 1128005 w 3013375"/>
                <a:gd name="connsiteY45" fmla="*/ 2971130 h 4084081"/>
                <a:gd name="connsiteX46" fmla="*/ 1070855 w 3013375"/>
                <a:gd name="connsiteY46" fmla="*/ 2990180 h 4084081"/>
                <a:gd name="connsiteX47" fmla="*/ 1023230 w 3013375"/>
                <a:gd name="connsiteY47" fmla="*/ 2980655 h 4084081"/>
                <a:gd name="connsiteX48" fmla="*/ 994655 w 3013375"/>
                <a:gd name="connsiteY48" fmla="*/ 2971130 h 4084081"/>
                <a:gd name="connsiteX49" fmla="*/ 937505 w 3013375"/>
                <a:gd name="connsiteY49" fmla="*/ 2990180 h 4084081"/>
                <a:gd name="connsiteX50" fmla="*/ 918455 w 3013375"/>
                <a:gd name="connsiteY50" fmla="*/ 3018755 h 4084081"/>
                <a:gd name="connsiteX51" fmla="*/ 889880 w 3013375"/>
                <a:gd name="connsiteY51" fmla="*/ 3075905 h 4084081"/>
                <a:gd name="connsiteX52" fmla="*/ 842255 w 3013375"/>
                <a:gd name="connsiteY52" fmla="*/ 3133055 h 4084081"/>
                <a:gd name="connsiteX53" fmla="*/ 804155 w 3013375"/>
                <a:gd name="connsiteY53" fmla="*/ 3190205 h 4084081"/>
                <a:gd name="connsiteX54" fmla="*/ 794630 w 3013375"/>
                <a:gd name="connsiteY54" fmla="*/ 3266405 h 4084081"/>
                <a:gd name="connsiteX55" fmla="*/ 747005 w 3013375"/>
                <a:gd name="connsiteY55" fmla="*/ 3352130 h 4084081"/>
                <a:gd name="connsiteX56" fmla="*/ 718430 w 3013375"/>
                <a:gd name="connsiteY56" fmla="*/ 3371180 h 4084081"/>
                <a:gd name="connsiteX57" fmla="*/ 689855 w 3013375"/>
                <a:gd name="connsiteY57" fmla="*/ 3380705 h 4084081"/>
                <a:gd name="connsiteX58" fmla="*/ 670805 w 3013375"/>
                <a:gd name="connsiteY58" fmla="*/ 3437855 h 4084081"/>
                <a:gd name="connsiteX59" fmla="*/ 661280 w 3013375"/>
                <a:gd name="connsiteY59" fmla="*/ 3466430 h 4084081"/>
                <a:gd name="connsiteX60" fmla="*/ 680330 w 3013375"/>
                <a:gd name="connsiteY60" fmla="*/ 3523580 h 4084081"/>
                <a:gd name="connsiteX61" fmla="*/ 689855 w 3013375"/>
                <a:gd name="connsiteY61" fmla="*/ 3552155 h 4084081"/>
                <a:gd name="connsiteX62" fmla="*/ 661280 w 3013375"/>
                <a:gd name="connsiteY62" fmla="*/ 3609305 h 4084081"/>
                <a:gd name="connsiteX63" fmla="*/ 651755 w 3013375"/>
                <a:gd name="connsiteY63" fmla="*/ 3609305 h 4084081"/>
                <a:gd name="connsiteX64" fmla="*/ 0 w 3013375"/>
                <a:gd name="connsiteY64" fmla="*/ 4084081 h 4084081"/>
                <a:gd name="connsiteX0" fmla="*/ 960480 w 3013375"/>
                <a:gd name="connsiteY0" fmla="*/ 368618 h 4084081"/>
                <a:gd name="connsiteX1" fmla="*/ 664948 w 3013375"/>
                <a:gd name="connsiteY1" fmla="*/ 745928 h 4084081"/>
                <a:gd name="connsiteX2" fmla="*/ 1696673 w 3013375"/>
                <a:gd name="connsiteY2" fmla="*/ 954892 h 4084081"/>
                <a:gd name="connsiteX3" fmla="*/ 1870826 w 3013375"/>
                <a:gd name="connsiteY3" fmla="*/ 0 h 4084081"/>
                <a:gd name="connsiteX4" fmla="*/ 2100391 w 3013375"/>
                <a:gd name="connsiteY4" fmla="*/ 163998 h 4084081"/>
                <a:gd name="connsiteX5" fmla="*/ 2153164 w 3013375"/>
                <a:gd name="connsiteY5" fmla="*/ 193094 h 4084081"/>
                <a:gd name="connsiteX6" fmla="*/ 2548967 w 3013375"/>
                <a:gd name="connsiteY6" fmla="*/ 272448 h 4084081"/>
                <a:gd name="connsiteX7" fmla="*/ 2604379 w 3013375"/>
                <a:gd name="connsiteY7" fmla="*/ 293608 h 4084081"/>
                <a:gd name="connsiteX8" fmla="*/ 2636043 w 3013375"/>
                <a:gd name="connsiteY8" fmla="*/ 333285 h 4084081"/>
                <a:gd name="connsiteX9" fmla="*/ 2691455 w 3013375"/>
                <a:gd name="connsiteY9" fmla="*/ 428510 h 4084081"/>
                <a:gd name="connsiteX10" fmla="*/ 2736314 w 3013375"/>
                <a:gd name="connsiteY10" fmla="*/ 439090 h 4084081"/>
                <a:gd name="connsiteX11" fmla="*/ 2786448 w 3013375"/>
                <a:gd name="connsiteY11" fmla="*/ 465541 h 4084081"/>
                <a:gd name="connsiteX12" fmla="*/ 3013375 w 3013375"/>
                <a:gd name="connsiteY12" fmla="*/ 402058 h 4084081"/>
                <a:gd name="connsiteX13" fmla="*/ 2690105 w 3013375"/>
                <a:gd name="connsiteY13" fmla="*/ 871194 h 4084081"/>
                <a:gd name="connsiteX14" fmla="*/ 2690105 w 3013375"/>
                <a:gd name="connsiteY14" fmla="*/ 1340970 h 4084081"/>
                <a:gd name="connsiteX15" fmla="*/ 2537705 w 3013375"/>
                <a:gd name="connsiteY15" fmla="*/ 1575857 h 4084081"/>
                <a:gd name="connsiteX16" fmla="*/ 2613905 w 3013375"/>
                <a:gd name="connsiteY16" fmla="*/ 1810746 h 4084081"/>
                <a:gd name="connsiteX17" fmla="*/ 2613905 w 3013375"/>
                <a:gd name="connsiteY17" fmla="*/ 1967337 h 4084081"/>
                <a:gd name="connsiteX18" fmla="*/ 2461505 w 3013375"/>
                <a:gd name="connsiteY18" fmla="*/ 2045634 h 4084081"/>
                <a:gd name="connsiteX19" fmla="*/ 2309105 w 3013375"/>
                <a:gd name="connsiteY19" fmla="*/ 2199605 h 4084081"/>
                <a:gd name="connsiteX20" fmla="*/ 2261480 w 3013375"/>
                <a:gd name="connsiteY20" fmla="*/ 2209130 h 4084081"/>
                <a:gd name="connsiteX21" fmla="*/ 2280530 w 3013375"/>
                <a:gd name="connsiteY21" fmla="*/ 2332955 h 4084081"/>
                <a:gd name="connsiteX22" fmla="*/ 2251955 w 3013375"/>
                <a:gd name="connsiteY22" fmla="*/ 2428205 h 4084081"/>
                <a:gd name="connsiteX23" fmla="*/ 2242430 w 3013375"/>
                <a:gd name="connsiteY23" fmla="*/ 2456780 h 4084081"/>
                <a:gd name="connsiteX24" fmla="*/ 2213855 w 3013375"/>
                <a:gd name="connsiteY24" fmla="*/ 2475830 h 4084081"/>
                <a:gd name="connsiteX25" fmla="*/ 2185280 w 3013375"/>
                <a:gd name="connsiteY25" fmla="*/ 2532980 h 4084081"/>
                <a:gd name="connsiteX26" fmla="*/ 2175755 w 3013375"/>
                <a:gd name="connsiteY26" fmla="*/ 2561555 h 4084081"/>
                <a:gd name="connsiteX27" fmla="*/ 2118605 w 3013375"/>
                <a:gd name="connsiteY27" fmla="*/ 2580605 h 4084081"/>
                <a:gd name="connsiteX28" fmla="*/ 2061455 w 3013375"/>
                <a:gd name="connsiteY28" fmla="*/ 2609180 h 4084081"/>
                <a:gd name="connsiteX29" fmla="*/ 1899530 w 3013375"/>
                <a:gd name="connsiteY29" fmla="*/ 2609180 h 4084081"/>
                <a:gd name="connsiteX30" fmla="*/ 1890005 w 3013375"/>
                <a:gd name="connsiteY30" fmla="*/ 2637755 h 4084081"/>
                <a:gd name="connsiteX31" fmla="*/ 1851905 w 3013375"/>
                <a:gd name="connsiteY31" fmla="*/ 2694905 h 4084081"/>
                <a:gd name="connsiteX32" fmla="*/ 1804280 w 3013375"/>
                <a:gd name="connsiteY32" fmla="*/ 2752055 h 4084081"/>
                <a:gd name="connsiteX33" fmla="*/ 1747130 w 3013375"/>
                <a:gd name="connsiteY33" fmla="*/ 2723480 h 4084081"/>
                <a:gd name="connsiteX34" fmla="*/ 1709030 w 3013375"/>
                <a:gd name="connsiteY34" fmla="*/ 2675855 h 4084081"/>
                <a:gd name="connsiteX35" fmla="*/ 1632830 w 3013375"/>
                <a:gd name="connsiteY35" fmla="*/ 2704430 h 4084081"/>
                <a:gd name="connsiteX36" fmla="*/ 1566155 w 3013375"/>
                <a:gd name="connsiteY36" fmla="*/ 2780630 h 4084081"/>
                <a:gd name="connsiteX37" fmla="*/ 1518530 w 3013375"/>
                <a:gd name="connsiteY37" fmla="*/ 2790155 h 4084081"/>
                <a:gd name="connsiteX38" fmla="*/ 1480430 w 3013375"/>
                <a:gd name="connsiteY38" fmla="*/ 2875880 h 4084081"/>
                <a:gd name="connsiteX39" fmla="*/ 1470905 w 3013375"/>
                <a:gd name="connsiteY39" fmla="*/ 2904455 h 4084081"/>
                <a:gd name="connsiteX40" fmla="*/ 1461380 w 3013375"/>
                <a:gd name="connsiteY40" fmla="*/ 2933030 h 4084081"/>
                <a:gd name="connsiteX41" fmla="*/ 1451855 w 3013375"/>
                <a:gd name="connsiteY41" fmla="*/ 2971130 h 4084081"/>
                <a:gd name="connsiteX42" fmla="*/ 1423280 w 3013375"/>
                <a:gd name="connsiteY42" fmla="*/ 2990180 h 4084081"/>
                <a:gd name="connsiteX43" fmla="*/ 1375655 w 3013375"/>
                <a:gd name="connsiteY43" fmla="*/ 2980655 h 4084081"/>
                <a:gd name="connsiteX44" fmla="*/ 1242305 w 3013375"/>
                <a:gd name="connsiteY44" fmla="*/ 2961605 h 4084081"/>
                <a:gd name="connsiteX45" fmla="*/ 1156580 w 3013375"/>
                <a:gd name="connsiteY45" fmla="*/ 2952080 h 4084081"/>
                <a:gd name="connsiteX46" fmla="*/ 1128005 w 3013375"/>
                <a:gd name="connsiteY46" fmla="*/ 2971130 h 4084081"/>
                <a:gd name="connsiteX47" fmla="*/ 1070855 w 3013375"/>
                <a:gd name="connsiteY47" fmla="*/ 2990180 h 4084081"/>
                <a:gd name="connsiteX48" fmla="*/ 1023230 w 3013375"/>
                <a:gd name="connsiteY48" fmla="*/ 2980655 h 4084081"/>
                <a:gd name="connsiteX49" fmla="*/ 994655 w 3013375"/>
                <a:gd name="connsiteY49" fmla="*/ 2971130 h 4084081"/>
                <a:gd name="connsiteX50" fmla="*/ 937505 w 3013375"/>
                <a:gd name="connsiteY50" fmla="*/ 2990180 h 4084081"/>
                <a:gd name="connsiteX51" fmla="*/ 918455 w 3013375"/>
                <a:gd name="connsiteY51" fmla="*/ 3018755 h 4084081"/>
                <a:gd name="connsiteX52" fmla="*/ 889880 w 3013375"/>
                <a:gd name="connsiteY52" fmla="*/ 3075905 h 4084081"/>
                <a:gd name="connsiteX53" fmla="*/ 842255 w 3013375"/>
                <a:gd name="connsiteY53" fmla="*/ 3133055 h 4084081"/>
                <a:gd name="connsiteX54" fmla="*/ 804155 w 3013375"/>
                <a:gd name="connsiteY54" fmla="*/ 3190205 h 4084081"/>
                <a:gd name="connsiteX55" fmla="*/ 794630 w 3013375"/>
                <a:gd name="connsiteY55" fmla="*/ 3266405 h 4084081"/>
                <a:gd name="connsiteX56" fmla="*/ 747005 w 3013375"/>
                <a:gd name="connsiteY56" fmla="*/ 3352130 h 4084081"/>
                <a:gd name="connsiteX57" fmla="*/ 718430 w 3013375"/>
                <a:gd name="connsiteY57" fmla="*/ 3371180 h 4084081"/>
                <a:gd name="connsiteX58" fmla="*/ 689855 w 3013375"/>
                <a:gd name="connsiteY58" fmla="*/ 3380705 h 4084081"/>
                <a:gd name="connsiteX59" fmla="*/ 670805 w 3013375"/>
                <a:gd name="connsiteY59" fmla="*/ 3437855 h 4084081"/>
                <a:gd name="connsiteX60" fmla="*/ 661280 w 3013375"/>
                <a:gd name="connsiteY60" fmla="*/ 3466430 h 4084081"/>
                <a:gd name="connsiteX61" fmla="*/ 680330 w 3013375"/>
                <a:gd name="connsiteY61" fmla="*/ 3523580 h 4084081"/>
                <a:gd name="connsiteX62" fmla="*/ 689855 w 3013375"/>
                <a:gd name="connsiteY62" fmla="*/ 3552155 h 4084081"/>
                <a:gd name="connsiteX63" fmla="*/ 661280 w 3013375"/>
                <a:gd name="connsiteY63" fmla="*/ 3609305 h 4084081"/>
                <a:gd name="connsiteX64" fmla="*/ 651755 w 3013375"/>
                <a:gd name="connsiteY64" fmla="*/ 3609305 h 4084081"/>
                <a:gd name="connsiteX65" fmla="*/ 0 w 3013375"/>
                <a:gd name="connsiteY65" fmla="*/ 4084081 h 4084081"/>
                <a:gd name="connsiteX0" fmla="*/ 0 w 3762761"/>
                <a:gd name="connsiteY0" fmla="*/ 932031 h 4084081"/>
                <a:gd name="connsiteX1" fmla="*/ 1414334 w 3762761"/>
                <a:gd name="connsiteY1" fmla="*/ 745928 h 4084081"/>
                <a:gd name="connsiteX2" fmla="*/ 2446059 w 3762761"/>
                <a:gd name="connsiteY2" fmla="*/ 954892 h 4084081"/>
                <a:gd name="connsiteX3" fmla="*/ 2620212 w 3762761"/>
                <a:gd name="connsiteY3" fmla="*/ 0 h 4084081"/>
                <a:gd name="connsiteX4" fmla="*/ 2849777 w 3762761"/>
                <a:gd name="connsiteY4" fmla="*/ 163998 h 4084081"/>
                <a:gd name="connsiteX5" fmla="*/ 2902550 w 3762761"/>
                <a:gd name="connsiteY5" fmla="*/ 193094 h 4084081"/>
                <a:gd name="connsiteX6" fmla="*/ 3298353 w 3762761"/>
                <a:gd name="connsiteY6" fmla="*/ 272448 h 4084081"/>
                <a:gd name="connsiteX7" fmla="*/ 3353765 w 3762761"/>
                <a:gd name="connsiteY7" fmla="*/ 293608 h 4084081"/>
                <a:gd name="connsiteX8" fmla="*/ 3385429 w 3762761"/>
                <a:gd name="connsiteY8" fmla="*/ 333285 h 4084081"/>
                <a:gd name="connsiteX9" fmla="*/ 3440841 w 3762761"/>
                <a:gd name="connsiteY9" fmla="*/ 428510 h 4084081"/>
                <a:gd name="connsiteX10" fmla="*/ 3485700 w 3762761"/>
                <a:gd name="connsiteY10" fmla="*/ 439090 h 4084081"/>
                <a:gd name="connsiteX11" fmla="*/ 3535834 w 3762761"/>
                <a:gd name="connsiteY11" fmla="*/ 465541 h 4084081"/>
                <a:gd name="connsiteX12" fmla="*/ 3762761 w 3762761"/>
                <a:gd name="connsiteY12" fmla="*/ 402058 h 4084081"/>
                <a:gd name="connsiteX13" fmla="*/ 3439491 w 3762761"/>
                <a:gd name="connsiteY13" fmla="*/ 871194 h 4084081"/>
                <a:gd name="connsiteX14" fmla="*/ 3439491 w 3762761"/>
                <a:gd name="connsiteY14" fmla="*/ 1340970 h 4084081"/>
                <a:gd name="connsiteX15" fmla="*/ 3287091 w 3762761"/>
                <a:gd name="connsiteY15" fmla="*/ 1575857 h 4084081"/>
                <a:gd name="connsiteX16" fmla="*/ 3363291 w 3762761"/>
                <a:gd name="connsiteY16" fmla="*/ 1810746 h 4084081"/>
                <a:gd name="connsiteX17" fmla="*/ 3363291 w 3762761"/>
                <a:gd name="connsiteY17" fmla="*/ 1967337 h 4084081"/>
                <a:gd name="connsiteX18" fmla="*/ 3210891 w 3762761"/>
                <a:gd name="connsiteY18" fmla="*/ 2045634 h 4084081"/>
                <a:gd name="connsiteX19" fmla="*/ 3058491 w 3762761"/>
                <a:gd name="connsiteY19" fmla="*/ 2199605 h 4084081"/>
                <a:gd name="connsiteX20" fmla="*/ 3010866 w 3762761"/>
                <a:gd name="connsiteY20" fmla="*/ 2209130 h 4084081"/>
                <a:gd name="connsiteX21" fmla="*/ 3029916 w 3762761"/>
                <a:gd name="connsiteY21" fmla="*/ 2332955 h 4084081"/>
                <a:gd name="connsiteX22" fmla="*/ 3001341 w 3762761"/>
                <a:gd name="connsiteY22" fmla="*/ 2428205 h 4084081"/>
                <a:gd name="connsiteX23" fmla="*/ 2991816 w 3762761"/>
                <a:gd name="connsiteY23" fmla="*/ 2456780 h 4084081"/>
                <a:gd name="connsiteX24" fmla="*/ 2963241 w 3762761"/>
                <a:gd name="connsiteY24" fmla="*/ 2475830 h 4084081"/>
                <a:gd name="connsiteX25" fmla="*/ 2934666 w 3762761"/>
                <a:gd name="connsiteY25" fmla="*/ 2532980 h 4084081"/>
                <a:gd name="connsiteX26" fmla="*/ 2925141 w 3762761"/>
                <a:gd name="connsiteY26" fmla="*/ 2561555 h 4084081"/>
                <a:gd name="connsiteX27" fmla="*/ 2867991 w 3762761"/>
                <a:gd name="connsiteY27" fmla="*/ 2580605 h 4084081"/>
                <a:gd name="connsiteX28" fmla="*/ 2810841 w 3762761"/>
                <a:gd name="connsiteY28" fmla="*/ 2609180 h 4084081"/>
                <a:gd name="connsiteX29" fmla="*/ 2648916 w 3762761"/>
                <a:gd name="connsiteY29" fmla="*/ 2609180 h 4084081"/>
                <a:gd name="connsiteX30" fmla="*/ 2639391 w 3762761"/>
                <a:gd name="connsiteY30" fmla="*/ 2637755 h 4084081"/>
                <a:gd name="connsiteX31" fmla="*/ 2601291 w 3762761"/>
                <a:gd name="connsiteY31" fmla="*/ 2694905 h 4084081"/>
                <a:gd name="connsiteX32" fmla="*/ 2553666 w 3762761"/>
                <a:gd name="connsiteY32" fmla="*/ 2752055 h 4084081"/>
                <a:gd name="connsiteX33" fmla="*/ 2496516 w 3762761"/>
                <a:gd name="connsiteY33" fmla="*/ 2723480 h 4084081"/>
                <a:gd name="connsiteX34" fmla="*/ 2458416 w 3762761"/>
                <a:gd name="connsiteY34" fmla="*/ 2675855 h 4084081"/>
                <a:gd name="connsiteX35" fmla="*/ 2382216 w 3762761"/>
                <a:gd name="connsiteY35" fmla="*/ 2704430 h 4084081"/>
                <a:gd name="connsiteX36" fmla="*/ 2315541 w 3762761"/>
                <a:gd name="connsiteY36" fmla="*/ 2780630 h 4084081"/>
                <a:gd name="connsiteX37" fmla="*/ 2267916 w 3762761"/>
                <a:gd name="connsiteY37" fmla="*/ 2790155 h 4084081"/>
                <a:gd name="connsiteX38" fmla="*/ 2229816 w 3762761"/>
                <a:gd name="connsiteY38" fmla="*/ 2875880 h 4084081"/>
                <a:gd name="connsiteX39" fmla="*/ 2220291 w 3762761"/>
                <a:gd name="connsiteY39" fmla="*/ 2904455 h 4084081"/>
                <a:gd name="connsiteX40" fmla="*/ 2210766 w 3762761"/>
                <a:gd name="connsiteY40" fmla="*/ 2933030 h 4084081"/>
                <a:gd name="connsiteX41" fmla="*/ 2201241 w 3762761"/>
                <a:gd name="connsiteY41" fmla="*/ 2971130 h 4084081"/>
                <a:gd name="connsiteX42" fmla="*/ 2172666 w 3762761"/>
                <a:gd name="connsiteY42" fmla="*/ 2990180 h 4084081"/>
                <a:gd name="connsiteX43" fmla="*/ 2125041 w 3762761"/>
                <a:gd name="connsiteY43" fmla="*/ 2980655 h 4084081"/>
                <a:gd name="connsiteX44" fmla="*/ 1991691 w 3762761"/>
                <a:gd name="connsiteY44" fmla="*/ 2961605 h 4084081"/>
                <a:gd name="connsiteX45" fmla="*/ 1905966 w 3762761"/>
                <a:gd name="connsiteY45" fmla="*/ 2952080 h 4084081"/>
                <a:gd name="connsiteX46" fmla="*/ 1877391 w 3762761"/>
                <a:gd name="connsiteY46" fmla="*/ 2971130 h 4084081"/>
                <a:gd name="connsiteX47" fmla="*/ 1820241 w 3762761"/>
                <a:gd name="connsiteY47" fmla="*/ 2990180 h 4084081"/>
                <a:gd name="connsiteX48" fmla="*/ 1772616 w 3762761"/>
                <a:gd name="connsiteY48" fmla="*/ 2980655 h 4084081"/>
                <a:gd name="connsiteX49" fmla="*/ 1744041 w 3762761"/>
                <a:gd name="connsiteY49" fmla="*/ 2971130 h 4084081"/>
                <a:gd name="connsiteX50" fmla="*/ 1686891 w 3762761"/>
                <a:gd name="connsiteY50" fmla="*/ 2990180 h 4084081"/>
                <a:gd name="connsiteX51" fmla="*/ 1667841 w 3762761"/>
                <a:gd name="connsiteY51" fmla="*/ 3018755 h 4084081"/>
                <a:gd name="connsiteX52" fmla="*/ 1639266 w 3762761"/>
                <a:gd name="connsiteY52" fmla="*/ 3075905 h 4084081"/>
                <a:gd name="connsiteX53" fmla="*/ 1591641 w 3762761"/>
                <a:gd name="connsiteY53" fmla="*/ 3133055 h 4084081"/>
                <a:gd name="connsiteX54" fmla="*/ 1553541 w 3762761"/>
                <a:gd name="connsiteY54" fmla="*/ 3190205 h 4084081"/>
                <a:gd name="connsiteX55" fmla="*/ 1544016 w 3762761"/>
                <a:gd name="connsiteY55" fmla="*/ 3266405 h 4084081"/>
                <a:gd name="connsiteX56" fmla="*/ 1496391 w 3762761"/>
                <a:gd name="connsiteY56" fmla="*/ 3352130 h 4084081"/>
                <a:gd name="connsiteX57" fmla="*/ 1467816 w 3762761"/>
                <a:gd name="connsiteY57" fmla="*/ 3371180 h 4084081"/>
                <a:gd name="connsiteX58" fmla="*/ 1439241 w 3762761"/>
                <a:gd name="connsiteY58" fmla="*/ 3380705 h 4084081"/>
                <a:gd name="connsiteX59" fmla="*/ 1420191 w 3762761"/>
                <a:gd name="connsiteY59" fmla="*/ 3437855 h 4084081"/>
                <a:gd name="connsiteX60" fmla="*/ 1410666 w 3762761"/>
                <a:gd name="connsiteY60" fmla="*/ 3466430 h 4084081"/>
                <a:gd name="connsiteX61" fmla="*/ 1429716 w 3762761"/>
                <a:gd name="connsiteY61" fmla="*/ 3523580 h 4084081"/>
                <a:gd name="connsiteX62" fmla="*/ 1439241 w 3762761"/>
                <a:gd name="connsiteY62" fmla="*/ 3552155 h 4084081"/>
                <a:gd name="connsiteX63" fmla="*/ 1410666 w 3762761"/>
                <a:gd name="connsiteY63" fmla="*/ 3609305 h 4084081"/>
                <a:gd name="connsiteX64" fmla="*/ 1401141 w 3762761"/>
                <a:gd name="connsiteY64" fmla="*/ 3609305 h 4084081"/>
                <a:gd name="connsiteX65" fmla="*/ 749386 w 3762761"/>
                <a:gd name="connsiteY65" fmla="*/ 4084081 h 4084081"/>
                <a:gd name="connsiteX0" fmla="*/ 0 w 3762761"/>
                <a:gd name="connsiteY0" fmla="*/ 932031 h 4084081"/>
                <a:gd name="connsiteX1" fmla="*/ 1414334 w 3762761"/>
                <a:gd name="connsiteY1" fmla="*/ 745928 h 4084081"/>
                <a:gd name="connsiteX2" fmla="*/ 1369477 w 3762761"/>
                <a:gd name="connsiteY2" fmla="*/ 923151 h 4084081"/>
                <a:gd name="connsiteX3" fmla="*/ 2446059 w 3762761"/>
                <a:gd name="connsiteY3" fmla="*/ 954892 h 4084081"/>
                <a:gd name="connsiteX4" fmla="*/ 2620212 w 3762761"/>
                <a:gd name="connsiteY4" fmla="*/ 0 h 4084081"/>
                <a:gd name="connsiteX5" fmla="*/ 2849777 w 3762761"/>
                <a:gd name="connsiteY5" fmla="*/ 163998 h 4084081"/>
                <a:gd name="connsiteX6" fmla="*/ 2902550 w 3762761"/>
                <a:gd name="connsiteY6" fmla="*/ 193094 h 4084081"/>
                <a:gd name="connsiteX7" fmla="*/ 3298353 w 3762761"/>
                <a:gd name="connsiteY7" fmla="*/ 272448 h 4084081"/>
                <a:gd name="connsiteX8" fmla="*/ 3353765 w 3762761"/>
                <a:gd name="connsiteY8" fmla="*/ 293608 h 4084081"/>
                <a:gd name="connsiteX9" fmla="*/ 3385429 w 3762761"/>
                <a:gd name="connsiteY9" fmla="*/ 333285 h 4084081"/>
                <a:gd name="connsiteX10" fmla="*/ 3440841 w 3762761"/>
                <a:gd name="connsiteY10" fmla="*/ 428510 h 4084081"/>
                <a:gd name="connsiteX11" fmla="*/ 3485700 w 3762761"/>
                <a:gd name="connsiteY11" fmla="*/ 439090 h 4084081"/>
                <a:gd name="connsiteX12" fmla="*/ 3535834 w 3762761"/>
                <a:gd name="connsiteY12" fmla="*/ 465541 h 4084081"/>
                <a:gd name="connsiteX13" fmla="*/ 3762761 w 3762761"/>
                <a:gd name="connsiteY13" fmla="*/ 402058 h 4084081"/>
                <a:gd name="connsiteX14" fmla="*/ 3439491 w 3762761"/>
                <a:gd name="connsiteY14" fmla="*/ 871194 h 4084081"/>
                <a:gd name="connsiteX15" fmla="*/ 3439491 w 3762761"/>
                <a:gd name="connsiteY15" fmla="*/ 1340970 h 4084081"/>
                <a:gd name="connsiteX16" fmla="*/ 3287091 w 3762761"/>
                <a:gd name="connsiteY16" fmla="*/ 1575857 h 4084081"/>
                <a:gd name="connsiteX17" fmla="*/ 3363291 w 3762761"/>
                <a:gd name="connsiteY17" fmla="*/ 1810746 h 4084081"/>
                <a:gd name="connsiteX18" fmla="*/ 3363291 w 3762761"/>
                <a:gd name="connsiteY18" fmla="*/ 1967337 h 4084081"/>
                <a:gd name="connsiteX19" fmla="*/ 3210891 w 3762761"/>
                <a:gd name="connsiteY19" fmla="*/ 2045634 h 4084081"/>
                <a:gd name="connsiteX20" fmla="*/ 3058491 w 3762761"/>
                <a:gd name="connsiteY20" fmla="*/ 2199605 h 4084081"/>
                <a:gd name="connsiteX21" fmla="*/ 3010866 w 3762761"/>
                <a:gd name="connsiteY21" fmla="*/ 2209130 h 4084081"/>
                <a:gd name="connsiteX22" fmla="*/ 3029916 w 3762761"/>
                <a:gd name="connsiteY22" fmla="*/ 2332955 h 4084081"/>
                <a:gd name="connsiteX23" fmla="*/ 3001341 w 3762761"/>
                <a:gd name="connsiteY23" fmla="*/ 2428205 h 4084081"/>
                <a:gd name="connsiteX24" fmla="*/ 2991816 w 3762761"/>
                <a:gd name="connsiteY24" fmla="*/ 2456780 h 4084081"/>
                <a:gd name="connsiteX25" fmla="*/ 2963241 w 3762761"/>
                <a:gd name="connsiteY25" fmla="*/ 2475830 h 4084081"/>
                <a:gd name="connsiteX26" fmla="*/ 2934666 w 3762761"/>
                <a:gd name="connsiteY26" fmla="*/ 2532980 h 4084081"/>
                <a:gd name="connsiteX27" fmla="*/ 2925141 w 3762761"/>
                <a:gd name="connsiteY27" fmla="*/ 2561555 h 4084081"/>
                <a:gd name="connsiteX28" fmla="*/ 2867991 w 3762761"/>
                <a:gd name="connsiteY28" fmla="*/ 2580605 h 4084081"/>
                <a:gd name="connsiteX29" fmla="*/ 2810841 w 3762761"/>
                <a:gd name="connsiteY29" fmla="*/ 2609180 h 4084081"/>
                <a:gd name="connsiteX30" fmla="*/ 2648916 w 3762761"/>
                <a:gd name="connsiteY30" fmla="*/ 2609180 h 4084081"/>
                <a:gd name="connsiteX31" fmla="*/ 2639391 w 3762761"/>
                <a:gd name="connsiteY31" fmla="*/ 2637755 h 4084081"/>
                <a:gd name="connsiteX32" fmla="*/ 2601291 w 3762761"/>
                <a:gd name="connsiteY32" fmla="*/ 2694905 h 4084081"/>
                <a:gd name="connsiteX33" fmla="*/ 2553666 w 3762761"/>
                <a:gd name="connsiteY33" fmla="*/ 2752055 h 4084081"/>
                <a:gd name="connsiteX34" fmla="*/ 2496516 w 3762761"/>
                <a:gd name="connsiteY34" fmla="*/ 2723480 h 4084081"/>
                <a:gd name="connsiteX35" fmla="*/ 2458416 w 3762761"/>
                <a:gd name="connsiteY35" fmla="*/ 2675855 h 4084081"/>
                <a:gd name="connsiteX36" fmla="*/ 2382216 w 3762761"/>
                <a:gd name="connsiteY36" fmla="*/ 2704430 h 4084081"/>
                <a:gd name="connsiteX37" fmla="*/ 2315541 w 3762761"/>
                <a:gd name="connsiteY37" fmla="*/ 2780630 h 4084081"/>
                <a:gd name="connsiteX38" fmla="*/ 2267916 w 3762761"/>
                <a:gd name="connsiteY38" fmla="*/ 2790155 h 4084081"/>
                <a:gd name="connsiteX39" fmla="*/ 2229816 w 3762761"/>
                <a:gd name="connsiteY39" fmla="*/ 2875880 h 4084081"/>
                <a:gd name="connsiteX40" fmla="*/ 2220291 w 3762761"/>
                <a:gd name="connsiteY40" fmla="*/ 2904455 h 4084081"/>
                <a:gd name="connsiteX41" fmla="*/ 2210766 w 3762761"/>
                <a:gd name="connsiteY41" fmla="*/ 2933030 h 4084081"/>
                <a:gd name="connsiteX42" fmla="*/ 2201241 w 3762761"/>
                <a:gd name="connsiteY42" fmla="*/ 2971130 h 4084081"/>
                <a:gd name="connsiteX43" fmla="*/ 2172666 w 3762761"/>
                <a:gd name="connsiteY43" fmla="*/ 2990180 h 4084081"/>
                <a:gd name="connsiteX44" fmla="*/ 2125041 w 3762761"/>
                <a:gd name="connsiteY44" fmla="*/ 2980655 h 4084081"/>
                <a:gd name="connsiteX45" fmla="*/ 1991691 w 3762761"/>
                <a:gd name="connsiteY45" fmla="*/ 2961605 h 4084081"/>
                <a:gd name="connsiteX46" fmla="*/ 1905966 w 3762761"/>
                <a:gd name="connsiteY46" fmla="*/ 2952080 h 4084081"/>
                <a:gd name="connsiteX47" fmla="*/ 1877391 w 3762761"/>
                <a:gd name="connsiteY47" fmla="*/ 2971130 h 4084081"/>
                <a:gd name="connsiteX48" fmla="*/ 1820241 w 3762761"/>
                <a:gd name="connsiteY48" fmla="*/ 2990180 h 4084081"/>
                <a:gd name="connsiteX49" fmla="*/ 1772616 w 3762761"/>
                <a:gd name="connsiteY49" fmla="*/ 2980655 h 4084081"/>
                <a:gd name="connsiteX50" fmla="*/ 1744041 w 3762761"/>
                <a:gd name="connsiteY50" fmla="*/ 2971130 h 4084081"/>
                <a:gd name="connsiteX51" fmla="*/ 1686891 w 3762761"/>
                <a:gd name="connsiteY51" fmla="*/ 2990180 h 4084081"/>
                <a:gd name="connsiteX52" fmla="*/ 1667841 w 3762761"/>
                <a:gd name="connsiteY52" fmla="*/ 3018755 h 4084081"/>
                <a:gd name="connsiteX53" fmla="*/ 1639266 w 3762761"/>
                <a:gd name="connsiteY53" fmla="*/ 3075905 h 4084081"/>
                <a:gd name="connsiteX54" fmla="*/ 1591641 w 3762761"/>
                <a:gd name="connsiteY54" fmla="*/ 3133055 h 4084081"/>
                <a:gd name="connsiteX55" fmla="*/ 1553541 w 3762761"/>
                <a:gd name="connsiteY55" fmla="*/ 3190205 h 4084081"/>
                <a:gd name="connsiteX56" fmla="*/ 1544016 w 3762761"/>
                <a:gd name="connsiteY56" fmla="*/ 3266405 h 4084081"/>
                <a:gd name="connsiteX57" fmla="*/ 1496391 w 3762761"/>
                <a:gd name="connsiteY57" fmla="*/ 3352130 h 4084081"/>
                <a:gd name="connsiteX58" fmla="*/ 1467816 w 3762761"/>
                <a:gd name="connsiteY58" fmla="*/ 3371180 h 4084081"/>
                <a:gd name="connsiteX59" fmla="*/ 1439241 w 3762761"/>
                <a:gd name="connsiteY59" fmla="*/ 3380705 h 4084081"/>
                <a:gd name="connsiteX60" fmla="*/ 1420191 w 3762761"/>
                <a:gd name="connsiteY60" fmla="*/ 3437855 h 4084081"/>
                <a:gd name="connsiteX61" fmla="*/ 1410666 w 3762761"/>
                <a:gd name="connsiteY61" fmla="*/ 3466430 h 4084081"/>
                <a:gd name="connsiteX62" fmla="*/ 1429716 w 3762761"/>
                <a:gd name="connsiteY62" fmla="*/ 3523580 h 4084081"/>
                <a:gd name="connsiteX63" fmla="*/ 1439241 w 3762761"/>
                <a:gd name="connsiteY63" fmla="*/ 3552155 h 4084081"/>
                <a:gd name="connsiteX64" fmla="*/ 1410666 w 3762761"/>
                <a:gd name="connsiteY64" fmla="*/ 3609305 h 4084081"/>
                <a:gd name="connsiteX65" fmla="*/ 1401141 w 3762761"/>
                <a:gd name="connsiteY65" fmla="*/ 3609305 h 4084081"/>
                <a:gd name="connsiteX66" fmla="*/ 749386 w 3762761"/>
                <a:gd name="connsiteY66" fmla="*/ 4084081 h 4084081"/>
                <a:gd name="connsiteX0" fmla="*/ 0 w 3762761"/>
                <a:gd name="connsiteY0" fmla="*/ 932031 h 4084081"/>
                <a:gd name="connsiteX1" fmla="*/ 622729 w 3762761"/>
                <a:gd name="connsiteY1" fmla="*/ 1483920 h 4084081"/>
                <a:gd name="connsiteX2" fmla="*/ 1369477 w 3762761"/>
                <a:gd name="connsiteY2" fmla="*/ 923151 h 4084081"/>
                <a:gd name="connsiteX3" fmla="*/ 2446059 w 3762761"/>
                <a:gd name="connsiteY3" fmla="*/ 954892 h 4084081"/>
                <a:gd name="connsiteX4" fmla="*/ 2620212 w 3762761"/>
                <a:gd name="connsiteY4" fmla="*/ 0 h 4084081"/>
                <a:gd name="connsiteX5" fmla="*/ 2849777 w 3762761"/>
                <a:gd name="connsiteY5" fmla="*/ 163998 h 4084081"/>
                <a:gd name="connsiteX6" fmla="*/ 2902550 w 3762761"/>
                <a:gd name="connsiteY6" fmla="*/ 193094 h 4084081"/>
                <a:gd name="connsiteX7" fmla="*/ 3298353 w 3762761"/>
                <a:gd name="connsiteY7" fmla="*/ 272448 h 4084081"/>
                <a:gd name="connsiteX8" fmla="*/ 3353765 w 3762761"/>
                <a:gd name="connsiteY8" fmla="*/ 293608 h 4084081"/>
                <a:gd name="connsiteX9" fmla="*/ 3385429 w 3762761"/>
                <a:gd name="connsiteY9" fmla="*/ 333285 h 4084081"/>
                <a:gd name="connsiteX10" fmla="*/ 3440841 w 3762761"/>
                <a:gd name="connsiteY10" fmla="*/ 428510 h 4084081"/>
                <a:gd name="connsiteX11" fmla="*/ 3485700 w 3762761"/>
                <a:gd name="connsiteY11" fmla="*/ 439090 h 4084081"/>
                <a:gd name="connsiteX12" fmla="*/ 3535834 w 3762761"/>
                <a:gd name="connsiteY12" fmla="*/ 465541 h 4084081"/>
                <a:gd name="connsiteX13" fmla="*/ 3762761 w 3762761"/>
                <a:gd name="connsiteY13" fmla="*/ 402058 h 4084081"/>
                <a:gd name="connsiteX14" fmla="*/ 3439491 w 3762761"/>
                <a:gd name="connsiteY14" fmla="*/ 871194 h 4084081"/>
                <a:gd name="connsiteX15" fmla="*/ 3439491 w 3762761"/>
                <a:gd name="connsiteY15" fmla="*/ 1340970 h 4084081"/>
                <a:gd name="connsiteX16" fmla="*/ 3287091 w 3762761"/>
                <a:gd name="connsiteY16" fmla="*/ 1575857 h 4084081"/>
                <a:gd name="connsiteX17" fmla="*/ 3363291 w 3762761"/>
                <a:gd name="connsiteY17" fmla="*/ 1810746 h 4084081"/>
                <a:gd name="connsiteX18" fmla="*/ 3363291 w 3762761"/>
                <a:gd name="connsiteY18" fmla="*/ 1967337 h 4084081"/>
                <a:gd name="connsiteX19" fmla="*/ 3210891 w 3762761"/>
                <a:gd name="connsiteY19" fmla="*/ 2045634 h 4084081"/>
                <a:gd name="connsiteX20" fmla="*/ 3058491 w 3762761"/>
                <a:gd name="connsiteY20" fmla="*/ 2199605 h 4084081"/>
                <a:gd name="connsiteX21" fmla="*/ 3010866 w 3762761"/>
                <a:gd name="connsiteY21" fmla="*/ 2209130 h 4084081"/>
                <a:gd name="connsiteX22" fmla="*/ 3029916 w 3762761"/>
                <a:gd name="connsiteY22" fmla="*/ 2332955 h 4084081"/>
                <a:gd name="connsiteX23" fmla="*/ 3001341 w 3762761"/>
                <a:gd name="connsiteY23" fmla="*/ 2428205 h 4084081"/>
                <a:gd name="connsiteX24" fmla="*/ 2991816 w 3762761"/>
                <a:gd name="connsiteY24" fmla="*/ 2456780 h 4084081"/>
                <a:gd name="connsiteX25" fmla="*/ 2963241 w 3762761"/>
                <a:gd name="connsiteY25" fmla="*/ 2475830 h 4084081"/>
                <a:gd name="connsiteX26" fmla="*/ 2934666 w 3762761"/>
                <a:gd name="connsiteY26" fmla="*/ 2532980 h 4084081"/>
                <a:gd name="connsiteX27" fmla="*/ 2925141 w 3762761"/>
                <a:gd name="connsiteY27" fmla="*/ 2561555 h 4084081"/>
                <a:gd name="connsiteX28" fmla="*/ 2867991 w 3762761"/>
                <a:gd name="connsiteY28" fmla="*/ 2580605 h 4084081"/>
                <a:gd name="connsiteX29" fmla="*/ 2810841 w 3762761"/>
                <a:gd name="connsiteY29" fmla="*/ 2609180 h 4084081"/>
                <a:gd name="connsiteX30" fmla="*/ 2648916 w 3762761"/>
                <a:gd name="connsiteY30" fmla="*/ 2609180 h 4084081"/>
                <a:gd name="connsiteX31" fmla="*/ 2639391 w 3762761"/>
                <a:gd name="connsiteY31" fmla="*/ 2637755 h 4084081"/>
                <a:gd name="connsiteX32" fmla="*/ 2601291 w 3762761"/>
                <a:gd name="connsiteY32" fmla="*/ 2694905 h 4084081"/>
                <a:gd name="connsiteX33" fmla="*/ 2553666 w 3762761"/>
                <a:gd name="connsiteY33" fmla="*/ 2752055 h 4084081"/>
                <a:gd name="connsiteX34" fmla="*/ 2496516 w 3762761"/>
                <a:gd name="connsiteY34" fmla="*/ 2723480 h 4084081"/>
                <a:gd name="connsiteX35" fmla="*/ 2458416 w 3762761"/>
                <a:gd name="connsiteY35" fmla="*/ 2675855 h 4084081"/>
                <a:gd name="connsiteX36" fmla="*/ 2382216 w 3762761"/>
                <a:gd name="connsiteY36" fmla="*/ 2704430 h 4084081"/>
                <a:gd name="connsiteX37" fmla="*/ 2315541 w 3762761"/>
                <a:gd name="connsiteY37" fmla="*/ 2780630 h 4084081"/>
                <a:gd name="connsiteX38" fmla="*/ 2267916 w 3762761"/>
                <a:gd name="connsiteY38" fmla="*/ 2790155 h 4084081"/>
                <a:gd name="connsiteX39" fmla="*/ 2229816 w 3762761"/>
                <a:gd name="connsiteY39" fmla="*/ 2875880 h 4084081"/>
                <a:gd name="connsiteX40" fmla="*/ 2220291 w 3762761"/>
                <a:gd name="connsiteY40" fmla="*/ 2904455 h 4084081"/>
                <a:gd name="connsiteX41" fmla="*/ 2210766 w 3762761"/>
                <a:gd name="connsiteY41" fmla="*/ 2933030 h 4084081"/>
                <a:gd name="connsiteX42" fmla="*/ 2201241 w 3762761"/>
                <a:gd name="connsiteY42" fmla="*/ 2971130 h 4084081"/>
                <a:gd name="connsiteX43" fmla="*/ 2172666 w 3762761"/>
                <a:gd name="connsiteY43" fmla="*/ 2990180 h 4084081"/>
                <a:gd name="connsiteX44" fmla="*/ 2125041 w 3762761"/>
                <a:gd name="connsiteY44" fmla="*/ 2980655 h 4084081"/>
                <a:gd name="connsiteX45" fmla="*/ 1991691 w 3762761"/>
                <a:gd name="connsiteY45" fmla="*/ 2961605 h 4084081"/>
                <a:gd name="connsiteX46" fmla="*/ 1905966 w 3762761"/>
                <a:gd name="connsiteY46" fmla="*/ 2952080 h 4084081"/>
                <a:gd name="connsiteX47" fmla="*/ 1877391 w 3762761"/>
                <a:gd name="connsiteY47" fmla="*/ 2971130 h 4084081"/>
                <a:gd name="connsiteX48" fmla="*/ 1820241 w 3762761"/>
                <a:gd name="connsiteY48" fmla="*/ 2990180 h 4084081"/>
                <a:gd name="connsiteX49" fmla="*/ 1772616 w 3762761"/>
                <a:gd name="connsiteY49" fmla="*/ 2980655 h 4084081"/>
                <a:gd name="connsiteX50" fmla="*/ 1744041 w 3762761"/>
                <a:gd name="connsiteY50" fmla="*/ 2971130 h 4084081"/>
                <a:gd name="connsiteX51" fmla="*/ 1686891 w 3762761"/>
                <a:gd name="connsiteY51" fmla="*/ 2990180 h 4084081"/>
                <a:gd name="connsiteX52" fmla="*/ 1667841 w 3762761"/>
                <a:gd name="connsiteY52" fmla="*/ 3018755 h 4084081"/>
                <a:gd name="connsiteX53" fmla="*/ 1639266 w 3762761"/>
                <a:gd name="connsiteY53" fmla="*/ 3075905 h 4084081"/>
                <a:gd name="connsiteX54" fmla="*/ 1591641 w 3762761"/>
                <a:gd name="connsiteY54" fmla="*/ 3133055 h 4084081"/>
                <a:gd name="connsiteX55" fmla="*/ 1553541 w 3762761"/>
                <a:gd name="connsiteY55" fmla="*/ 3190205 h 4084081"/>
                <a:gd name="connsiteX56" fmla="*/ 1544016 w 3762761"/>
                <a:gd name="connsiteY56" fmla="*/ 3266405 h 4084081"/>
                <a:gd name="connsiteX57" fmla="*/ 1496391 w 3762761"/>
                <a:gd name="connsiteY57" fmla="*/ 3352130 h 4084081"/>
                <a:gd name="connsiteX58" fmla="*/ 1467816 w 3762761"/>
                <a:gd name="connsiteY58" fmla="*/ 3371180 h 4084081"/>
                <a:gd name="connsiteX59" fmla="*/ 1439241 w 3762761"/>
                <a:gd name="connsiteY59" fmla="*/ 3380705 h 4084081"/>
                <a:gd name="connsiteX60" fmla="*/ 1420191 w 3762761"/>
                <a:gd name="connsiteY60" fmla="*/ 3437855 h 4084081"/>
                <a:gd name="connsiteX61" fmla="*/ 1410666 w 3762761"/>
                <a:gd name="connsiteY61" fmla="*/ 3466430 h 4084081"/>
                <a:gd name="connsiteX62" fmla="*/ 1429716 w 3762761"/>
                <a:gd name="connsiteY62" fmla="*/ 3523580 h 4084081"/>
                <a:gd name="connsiteX63" fmla="*/ 1439241 w 3762761"/>
                <a:gd name="connsiteY63" fmla="*/ 3552155 h 4084081"/>
                <a:gd name="connsiteX64" fmla="*/ 1410666 w 3762761"/>
                <a:gd name="connsiteY64" fmla="*/ 3609305 h 4084081"/>
                <a:gd name="connsiteX65" fmla="*/ 1401141 w 3762761"/>
                <a:gd name="connsiteY65" fmla="*/ 3609305 h 4084081"/>
                <a:gd name="connsiteX66" fmla="*/ 749386 w 3762761"/>
                <a:gd name="connsiteY66" fmla="*/ 4084081 h 4084081"/>
                <a:gd name="connsiteX0" fmla="*/ 0 w 4274665"/>
                <a:gd name="connsiteY0" fmla="*/ 2233436 h 4084081"/>
                <a:gd name="connsiteX1" fmla="*/ 1134633 w 4274665"/>
                <a:gd name="connsiteY1" fmla="*/ 1483920 h 4084081"/>
                <a:gd name="connsiteX2" fmla="*/ 1881381 w 4274665"/>
                <a:gd name="connsiteY2" fmla="*/ 923151 h 4084081"/>
                <a:gd name="connsiteX3" fmla="*/ 2957963 w 4274665"/>
                <a:gd name="connsiteY3" fmla="*/ 954892 h 4084081"/>
                <a:gd name="connsiteX4" fmla="*/ 3132116 w 4274665"/>
                <a:gd name="connsiteY4" fmla="*/ 0 h 4084081"/>
                <a:gd name="connsiteX5" fmla="*/ 3361681 w 4274665"/>
                <a:gd name="connsiteY5" fmla="*/ 163998 h 4084081"/>
                <a:gd name="connsiteX6" fmla="*/ 3414454 w 4274665"/>
                <a:gd name="connsiteY6" fmla="*/ 193094 h 4084081"/>
                <a:gd name="connsiteX7" fmla="*/ 3810257 w 4274665"/>
                <a:gd name="connsiteY7" fmla="*/ 272448 h 4084081"/>
                <a:gd name="connsiteX8" fmla="*/ 3865669 w 4274665"/>
                <a:gd name="connsiteY8" fmla="*/ 293608 h 4084081"/>
                <a:gd name="connsiteX9" fmla="*/ 3897333 w 4274665"/>
                <a:gd name="connsiteY9" fmla="*/ 333285 h 4084081"/>
                <a:gd name="connsiteX10" fmla="*/ 3952745 w 4274665"/>
                <a:gd name="connsiteY10" fmla="*/ 428510 h 4084081"/>
                <a:gd name="connsiteX11" fmla="*/ 3997604 w 4274665"/>
                <a:gd name="connsiteY11" fmla="*/ 439090 h 4084081"/>
                <a:gd name="connsiteX12" fmla="*/ 4047738 w 4274665"/>
                <a:gd name="connsiteY12" fmla="*/ 465541 h 4084081"/>
                <a:gd name="connsiteX13" fmla="*/ 4274665 w 4274665"/>
                <a:gd name="connsiteY13" fmla="*/ 402058 h 4084081"/>
                <a:gd name="connsiteX14" fmla="*/ 3951395 w 4274665"/>
                <a:gd name="connsiteY14" fmla="*/ 871194 h 4084081"/>
                <a:gd name="connsiteX15" fmla="*/ 3951395 w 4274665"/>
                <a:gd name="connsiteY15" fmla="*/ 1340970 h 4084081"/>
                <a:gd name="connsiteX16" fmla="*/ 3798995 w 4274665"/>
                <a:gd name="connsiteY16" fmla="*/ 1575857 h 4084081"/>
                <a:gd name="connsiteX17" fmla="*/ 3875195 w 4274665"/>
                <a:gd name="connsiteY17" fmla="*/ 1810746 h 4084081"/>
                <a:gd name="connsiteX18" fmla="*/ 3875195 w 4274665"/>
                <a:gd name="connsiteY18" fmla="*/ 1967337 h 4084081"/>
                <a:gd name="connsiteX19" fmla="*/ 3722795 w 4274665"/>
                <a:gd name="connsiteY19" fmla="*/ 2045634 h 4084081"/>
                <a:gd name="connsiteX20" fmla="*/ 3570395 w 4274665"/>
                <a:gd name="connsiteY20" fmla="*/ 2199605 h 4084081"/>
                <a:gd name="connsiteX21" fmla="*/ 3522770 w 4274665"/>
                <a:gd name="connsiteY21" fmla="*/ 2209130 h 4084081"/>
                <a:gd name="connsiteX22" fmla="*/ 3541820 w 4274665"/>
                <a:gd name="connsiteY22" fmla="*/ 2332955 h 4084081"/>
                <a:gd name="connsiteX23" fmla="*/ 3513245 w 4274665"/>
                <a:gd name="connsiteY23" fmla="*/ 2428205 h 4084081"/>
                <a:gd name="connsiteX24" fmla="*/ 3503720 w 4274665"/>
                <a:gd name="connsiteY24" fmla="*/ 2456780 h 4084081"/>
                <a:gd name="connsiteX25" fmla="*/ 3475145 w 4274665"/>
                <a:gd name="connsiteY25" fmla="*/ 2475830 h 4084081"/>
                <a:gd name="connsiteX26" fmla="*/ 3446570 w 4274665"/>
                <a:gd name="connsiteY26" fmla="*/ 2532980 h 4084081"/>
                <a:gd name="connsiteX27" fmla="*/ 3437045 w 4274665"/>
                <a:gd name="connsiteY27" fmla="*/ 2561555 h 4084081"/>
                <a:gd name="connsiteX28" fmla="*/ 3379895 w 4274665"/>
                <a:gd name="connsiteY28" fmla="*/ 2580605 h 4084081"/>
                <a:gd name="connsiteX29" fmla="*/ 3322745 w 4274665"/>
                <a:gd name="connsiteY29" fmla="*/ 2609180 h 4084081"/>
                <a:gd name="connsiteX30" fmla="*/ 3160820 w 4274665"/>
                <a:gd name="connsiteY30" fmla="*/ 2609180 h 4084081"/>
                <a:gd name="connsiteX31" fmla="*/ 3151295 w 4274665"/>
                <a:gd name="connsiteY31" fmla="*/ 2637755 h 4084081"/>
                <a:gd name="connsiteX32" fmla="*/ 3113195 w 4274665"/>
                <a:gd name="connsiteY32" fmla="*/ 2694905 h 4084081"/>
                <a:gd name="connsiteX33" fmla="*/ 3065570 w 4274665"/>
                <a:gd name="connsiteY33" fmla="*/ 2752055 h 4084081"/>
                <a:gd name="connsiteX34" fmla="*/ 3008420 w 4274665"/>
                <a:gd name="connsiteY34" fmla="*/ 2723480 h 4084081"/>
                <a:gd name="connsiteX35" fmla="*/ 2970320 w 4274665"/>
                <a:gd name="connsiteY35" fmla="*/ 2675855 h 4084081"/>
                <a:gd name="connsiteX36" fmla="*/ 2894120 w 4274665"/>
                <a:gd name="connsiteY36" fmla="*/ 2704430 h 4084081"/>
                <a:gd name="connsiteX37" fmla="*/ 2827445 w 4274665"/>
                <a:gd name="connsiteY37" fmla="*/ 2780630 h 4084081"/>
                <a:gd name="connsiteX38" fmla="*/ 2779820 w 4274665"/>
                <a:gd name="connsiteY38" fmla="*/ 2790155 h 4084081"/>
                <a:gd name="connsiteX39" fmla="*/ 2741720 w 4274665"/>
                <a:gd name="connsiteY39" fmla="*/ 2875880 h 4084081"/>
                <a:gd name="connsiteX40" fmla="*/ 2732195 w 4274665"/>
                <a:gd name="connsiteY40" fmla="*/ 2904455 h 4084081"/>
                <a:gd name="connsiteX41" fmla="*/ 2722670 w 4274665"/>
                <a:gd name="connsiteY41" fmla="*/ 2933030 h 4084081"/>
                <a:gd name="connsiteX42" fmla="*/ 2713145 w 4274665"/>
                <a:gd name="connsiteY42" fmla="*/ 2971130 h 4084081"/>
                <a:gd name="connsiteX43" fmla="*/ 2684570 w 4274665"/>
                <a:gd name="connsiteY43" fmla="*/ 2990180 h 4084081"/>
                <a:gd name="connsiteX44" fmla="*/ 2636945 w 4274665"/>
                <a:gd name="connsiteY44" fmla="*/ 2980655 h 4084081"/>
                <a:gd name="connsiteX45" fmla="*/ 2503595 w 4274665"/>
                <a:gd name="connsiteY45" fmla="*/ 2961605 h 4084081"/>
                <a:gd name="connsiteX46" fmla="*/ 2417870 w 4274665"/>
                <a:gd name="connsiteY46" fmla="*/ 2952080 h 4084081"/>
                <a:gd name="connsiteX47" fmla="*/ 2389295 w 4274665"/>
                <a:gd name="connsiteY47" fmla="*/ 2971130 h 4084081"/>
                <a:gd name="connsiteX48" fmla="*/ 2332145 w 4274665"/>
                <a:gd name="connsiteY48" fmla="*/ 2990180 h 4084081"/>
                <a:gd name="connsiteX49" fmla="*/ 2284520 w 4274665"/>
                <a:gd name="connsiteY49" fmla="*/ 2980655 h 4084081"/>
                <a:gd name="connsiteX50" fmla="*/ 2255945 w 4274665"/>
                <a:gd name="connsiteY50" fmla="*/ 2971130 h 4084081"/>
                <a:gd name="connsiteX51" fmla="*/ 2198795 w 4274665"/>
                <a:gd name="connsiteY51" fmla="*/ 2990180 h 4084081"/>
                <a:gd name="connsiteX52" fmla="*/ 2179745 w 4274665"/>
                <a:gd name="connsiteY52" fmla="*/ 3018755 h 4084081"/>
                <a:gd name="connsiteX53" fmla="*/ 2151170 w 4274665"/>
                <a:gd name="connsiteY53" fmla="*/ 3075905 h 4084081"/>
                <a:gd name="connsiteX54" fmla="*/ 2103545 w 4274665"/>
                <a:gd name="connsiteY54" fmla="*/ 3133055 h 4084081"/>
                <a:gd name="connsiteX55" fmla="*/ 2065445 w 4274665"/>
                <a:gd name="connsiteY55" fmla="*/ 3190205 h 4084081"/>
                <a:gd name="connsiteX56" fmla="*/ 2055920 w 4274665"/>
                <a:gd name="connsiteY56" fmla="*/ 3266405 h 4084081"/>
                <a:gd name="connsiteX57" fmla="*/ 2008295 w 4274665"/>
                <a:gd name="connsiteY57" fmla="*/ 3352130 h 4084081"/>
                <a:gd name="connsiteX58" fmla="*/ 1979720 w 4274665"/>
                <a:gd name="connsiteY58" fmla="*/ 3371180 h 4084081"/>
                <a:gd name="connsiteX59" fmla="*/ 1951145 w 4274665"/>
                <a:gd name="connsiteY59" fmla="*/ 3380705 h 4084081"/>
                <a:gd name="connsiteX60" fmla="*/ 1932095 w 4274665"/>
                <a:gd name="connsiteY60" fmla="*/ 3437855 h 4084081"/>
                <a:gd name="connsiteX61" fmla="*/ 1922570 w 4274665"/>
                <a:gd name="connsiteY61" fmla="*/ 3466430 h 4084081"/>
                <a:gd name="connsiteX62" fmla="*/ 1941620 w 4274665"/>
                <a:gd name="connsiteY62" fmla="*/ 3523580 h 4084081"/>
                <a:gd name="connsiteX63" fmla="*/ 1951145 w 4274665"/>
                <a:gd name="connsiteY63" fmla="*/ 3552155 h 4084081"/>
                <a:gd name="connsiteX64" fmla="*/ 1922570 w 4274665"/>
                <a:gd name="connsiteY64" fmla="*/ 3609305 h 4084081"/>
                <a:gd name="connsiteX65" fmla="*/ 1913045 w 4274665"/>
                <a:gd name="connsiteY65" fmla="*/ 3609305 h 4084081"/>
                <a:gd name="connsiteX66" fmla="*/ 1261290 w 4274665"/>
                <a:gd name="connsiteY66" fmla="*/ 4084081 h 4084081"/>
                <a:gd name="connsiteX0" fmla="*/ 0 w 4274665"/>
                <a:gd name="connsiteY0" fmla="*/ 2233436 h 4084081"/>
                <a:gd name="connsiteX1" fmla="*/ 432745 w 4274665"/>
                <a:gd name="connsiteY1" fmla="*/ 2803840 h 4084081"/>
                <a:gd name="connsiteX2" fmla="*/ 1134633 w 4274665"/>
                <a:gd name="connsiteY2" fmla="*/ 1483920 h 4084081"/>
                <a:gd name="connsiteX3" fmla="*/ 1881381 w 4274665"/>
                <a:gd name="connsiteY3" fmla="*/ 923151 h 4084081"/>
                <a:gd name="connsiteX4" fmla="*/ 2957963 w 4274665"/>
                <a:gd name="connsiteY4" fmla="*/ 954892 h 4084081"/>
                <a:gd name="connsiteX5" fmla="*/ 3132116 w 4274665"/>
                <a:gd name="connsiteY5" fmla="*/ 0 h 4084081"/>
                <a:gd name="connsiteX6" fmla="*/ 3361681 w 4274665"/>
                <a:gd name="connsiteY6" fmla="*/ 163998 h 4084081"/>
                <a:gd name="connsiteX7" fmla="*/ 3414454 w 4274665"/>
                <a:gd name="connsiteY7" fmla="*/ 193094 h 4084081"/>
                <a:gd name="connsiteX8" fmla="*/ 3810257 w 4274665"/>
                <a:gd name="connsiteY8" fmla="*/ 272448 h 4084081"/>
                <a:gd name="connsiteX9" fmla="*/ 3865669 w 4274665"/>
                <a:gd name="connsiteY9" fmla="*/ 293608 h 4084081"/>
                <a:gd name="connsiteX10" fmla="*/ 3897333 w 4274665"/>
                <a:gd name="connsiteY10" fmla="*/ 333285 h 4084081"/>
                <a:gd name="connsiteX11" fmla="*/ 3952745 w 4274665"/>
                <a:gd name="connsiteY11" fmla="*/ 428510 h 4084081"/>
                <a:gd name="connsiteX12" fmla="*/ 3997604 w 4274665"/>
                <a:gd name="connsiteY12" fmla="*/ 439090 h 4084081"/>
                <a:gd name="connsiteX13" fmla="*/ 4047738 w 4274665"/>
                <a:gd name="connsiteY13" fmla="*/ 465541 h 4084081"/>
                <a:gd name="connsiteX14" fmla="*/ 4274665 w 4274665"/>
                <a:gd name="connsiteY14" fmla="*/ 402058 h 4084081"/>
                <a:gd name="connsiteX15" fmla="*/ 3951395 w 4274665"/>
                <a:gd name="connsiteY15" fmla="*/ 871194 h 4084081"/>
                <a:gd name="connsiteX16" fmla="*/ 3951395 w 4274665"/>
                <a:gd name="connsiteY16" fmla="*/ 1340970 h 4084081"/>
                <a:gd name="connsiteX17" fmla="*/ 3798995 w 4274665"/>
                <a:gd name="connsiteY17" fmla="*/ 1575857 h 4084081"/>
                <a:gd name="connsiteX18" fmla="*/ 3875195 w 4274665"/>
                <a:gd name="connsiteY18" fmla="*/ 1810746 h 4084081"/>
                <a:gd name="connsiteX19" fmla="*/ 3875195 w 4274665"/>
                <a:gd name="connsiteY19" fmla="*/ 1967337 h 4084081"/>
                <a:gd name="connsiteX20" fmla="*/ 3722795 w 4274665"/>
                <a:gd name="connsiteY20" fmla="*/ 2045634 h 4084081"/>
                <a:gd name="connsiteX21" fmla="*/ 3570395 w 4274665"/>
                <a:gd name="connsiteY21" fmla="*/ 2199605 h 4084081"/>
                <a:gd name="connsiteX22" fmla="*/ 3522770 w 4274665"/>
                <a:gd name="connsiteY22" fmla="*/ 2209130 h 4084081"/>
                <a:gd name="connsiteX23" fmla="*/ 3541820 w 4274665"/>
                <a:gd name="connsiteY23" fmla="*/ 2332955 h 4084081"/>
                <a:gd name="connsiteX24" fmla="*/ 3513245 w 4274665"/>
                <a:gd name="connsiteY24" fmla="*/ 2428205 h 4084081"/>
                <a:gd name="connsiteX25" fmla="*/ 3503720 w 4274665"/>
                <a:gd name="connsiteY25" fmla="*/ 2456780 h 4084081"/>
                <a:gd name="connsiteX26" fmla="*/ 3475145 w 4274665"/>
                <a:gd name="connsiteY26" fmla="*/ 2475830 h 4084081"/>
                <a:gd name="connsiteX27" fmla="*/ 3446570 w 4274665"/>
                <a:gd name="connsiteY27" fmla="*/ 2532980 h 4084081"/>
                <a:gd name="connsiteX28" fmla="*/ 3437045 w 4274665"/>
                <a:gd name="connsiteY28" fmla="*/ 2561555 h 4084081"/>
                <a:gd name="connsiteX29" fmla="*/ 3379895 w 4274665"/>
                <a:gd name="connsiteY29" fmla="*/ 2580605 h 4084081"/>
                <a:gd name="connsiteX30" fmla="*/ 3322745 w 4274665"/>
                <a:gd name="connsiteY30" fmla="*/ 2609180 h 4084081"/>
                <a:gd name="connsiteX31" fmla="*/ 3160820 w 4274665"/>
                <a:gd name="connsiteY31" fmla="*/ 2609180 h 4084081"/>
                <a:gd name="connsiteX32" fmla="*/ 3151295 w 4274665"/>
                <a:gd name="connsiteY32" fmla="*/ 2637755 h 4084081"/>
                <a:gd name="connsiteX33" fmla="*/ 3113195 w 4274665"/>
                <a:gd name="connsiteY33" fmla="*/ 2694905 h 4084081"/>
                <a:gd name="connsiteX34" fmla="*/ 3065570 w 4274665"/>
                <a:gd name="connsiteY34" fmla="*/ 2752055 h 4084081"/>
                <a:gd name="connsiteX35" fmla="*/ 3008420 w 4274665"/>
                <a:gd name="connsiteY35" fmla="*/ 2723480 h 4084081"/>
                <a:gd name="connsiteX36" fmla="*/ 2970320 w 4274665"/>
                <a:gd name="connsiteY36" fmla="*/ 2675855 h 4084081"/>
                <a:gd name="connsiteX37" fmla="*/ 2894120 w 4274665"/>
                <a:gd name="connsiteY37" fmla="*/ 2704430 h 4084081"/>
                <a:gd name="connsiteX38" fmla="*/ 2827445 w 4274665"/>
                <a:gd name="connsiteY38" fmla="*/ 2780630 h 4084081"/>
                <a:gd name="connsiteX39" fmla="*/ 2779820 w 4274665"/>
                <a:gd name="connsiteY39" fmla="*/ 2790155 h 4084081"/>
                <a:gd name="connsiteX40" fmla="*/ 2741720 w 4274665"/>
                <a:gd name="connsiteY40" fmla="*/ 2875880 h 4084081"/>
                <a:gd name="connsiteX41" fmla="*/ 2732195 w 4274665"/>
                <a:gd name="connsiteY41" fmla="*/ 2904455 h 4084081"/>
                <a:gd name="connsiteX42" fmla="*/ 2722670 w 4274665"/>
                <a:gd name="connsiteY42" fmla="*/ 2933030 h 4084081"/>
                <a:gd name="connsiteX43" fmla="*/ 2713145 w 4274665"/>
                <a:gd name="connsiteY43" fmla="*/ 2971130 h 4084081"/>
                <a:gd name="connsiteX44" fmla="*/ 2684570 w 4274665"/>
                <a:gd name="connsiteY44" fmla="*/ 2990180 h 4084081"/>
                <a:gd name="connsiteX45" fmla="*/ 2636945 w 4274665"/>
                <a:gd name="connsiteY45" fmla="*/ 2980655 h 4084081"/>
                <a:gd name="connsiteX46" fmla="*/ 2503595 w 4274665"/>
                <a:gd name="connsiteY46" fmla="*/ 2961605 h 4084081"/>
                <a:gd name="connsiteX47" fmla="*/ 2417870 w 4274665"/>
                <a:gd name="connsiteY47" fmla="*/ 2952080 h 4084081"/>
                <a:gd name="connsiteX48" fmla="*/ 2389295 w 4274665"/>
                <a:gd name="connsiteY48" fmla="*/ 2971130 h 4084081"/>
                <a:gd name="connsiteX49" fmla="*/ 2332145 w 4274665"/>
                <a:gd name="connsiteY49" fmla="*/ 2990180 h 4084081"/>
                <a:gd name="connsiteX50" fmla="*/ 2284520 w 4274665"/>
                <a:gd name="connsiteY50" fmla="*/ 2980655 h 4084081"/>
                <a:gd name="connsiteX51" fmla="*/ 2255945 w 4274665"/>
                <a:gd name="connsiteY51" fmla="*/ 2971130 h 4084081"/>
                <a:gd name="connsiteX52" fmla="*/ 2198795 w 4274665"/>
                <a:gd name="connsiteY52" fmla="*/ 2990180 h 4084081"/>
                <a:gd name="connsiteX53" fmla="*/ 2179745 w 4274665"/>
                <a:gd name="connsiteY53" fmla="*/ 3018755 h 4084081"/>
                <a:gd name="connsiteX54" fmla="*/ 2151170 w 4274665"/>
                <a:gd name="connsiteY54" fmla="*/ 3075905 h 4084081"/>
                <a:gd name="connsiteX55" fmla="*/ 2103545 w 4274665"/>
                <a:gd name="connsiteY55" fmla="*/ 3133055 h 4084081"/>
                <a:gd name="connsiteX56" fmla="*/ 2065445 w 4274665"/>
                <a:gd name="connsiteY56" fmla="*/ 3190205 h 4084081"/>
                <a:gd name="connsiteX57" fmla="*/ 2055920 w 4274665"/>
                <a:gd name="connsiteY57" fmla="*/ 3266405 h 4084081"/>
                <a:gd name="connsiteX58" fmla="*/ 2008295 w 4274665"/>
                <a:gd name="connsiteY58" fmla="*/ 3352130 h 4084081"/>
                <a:gd name="connsiteX59" fmla="*/ 1979720 w 4274665"/>
                <a:gd name="connsiteY59" fmla="*/ 3371180 h 4084081"/>
                <a:gd name="connsiteX60" fmla="*/ 1951145 w 4274665"/>
                <a:gd name="connsiteY60" fmla="*/ 3380705 h 4084081"/>
                <a:gd name="connsiteX61" fmla="*/ 1932095 w 4274665"/>
                <a:gd name="connsiteY61" fmla="*/ 3437855 h 4084081"/>
                <a:gd name="connsiteX62" fmla="*/ 1922570 w 4274665"/>
                <a:gd name="connsiteY62" fmla="*/ 3466430 h 4084081"/>
                <a:gd name="connsiteX63" fmla="*/ 1941620 w 4274665"/>
                <a:gd name="connsiteY63" fmla="*/ 3523580 h 4084081"/>
                <a:gd name="connsiteX64" fmla="*/ 1951145 w 4274665"/>
                <a:gd name="connsiteY64" fmla="*/ 3552155 h 4084081"/>
                <a:gd name="connsiteX65" fmla="*/ 1922570 w 4274665"/>
                <a:gd name="connsiteY65" fmla="*/ 3609305 h 4084081"/>
                <a:gd name="connsiteX66" fmla="*/ 1913045 w 4274665"/>
                <a:gd name="connsiteY66" fmla="*/ 3609305 h 4084081"/>
                <a:gd name="connsiteX67" fmla="*/ 1261290 w 4274665"/>
                <a:gd name="connsiteY67" fmla="*/ 4084081 h 4084081"/>
                <a:gd name="connsiteX0" fmla="*/ 839099 w 3841920"/>
                <a:gd name="connsiteY0" fmla="*/ 4100900 h 4100900"/>
                <a:gd name="connsiteX1" fmla="*/ 0 w 3841920"/>
                <a:gd name="connsiteY1" fmla="*/ 2803840 h 4100900"/>
                <a:gd name="connsiteX2" fmla="*/ 701888 w 3841920"/>
                <a:gd name="connsiteY2" fmla="*/ 1483920 h 4100900"/>
                <a:gd name="connsiteX3" fmla="*/ 1448636 w 3841920"/>
                <a:gd name="connsiteY3" fmla="*/ 923151 h 4100900"/>
                <a:gd name="connsiteX4" fmla="*/ 2525218 w 3841920"/>
                <a:gd name="connsiteY4" fmla="*/ 954892 h 4100900"/>
                <a:gd name="connsiteX5" fmla="*/ 2699371 w 3841920"/>
                <a:gd name="connsiteY5" fmla="*/ 0 h 4100900"/>
                <a:gd name="connsiteX6" fmla="*/ 2928936 w 3841920"/>
                <a:gd name="connsiteY6" fmla="*/ 163998 h 4100900"/>
                <a:gd name="connsiteX7" fmla="*/ 2981709 w 3841920"/>
                <a:gd name="connsiteY7" fmla="*/ 193094 h 4100900"/>
                <a:gd name="connsiteX8" fmla="*/ 3377512 w 3841920"/>
                <a:gd name="connsiteY8" fmla="*/ 272448 h 4100900"/>
                <a:gd name="connsiteX9" fmla="*/ 3432924 w 3841920"/>
                <a:gd name="connsiteY9" fmla="*/ 293608 h 4100900"/>
                <a:gd name="connsiteX10" fmla="*/ 3464588 w 3841920"/>
                <a:gd name="connsiteY10" fmla="*/ 333285 h 4100900"/>
                <a:gd name="connsiteX11" fmla="*/ 3520000 w 3841920"/>
                <a:gd name="connsiteY11" fmla="*/ 428510 h 4100900"/>
                <a:gd name="connsiteX12" fmla="*/ 3564859 w 3841920"/>
                <a:gd name="connsiteY12" fmla="*/ 439090 h 4100900"/>
                <a:gd name="connsiteX13" fmla="*/ 3614993 w 3841920"/>
                <a:gd name="connsiteY13" fmla="*/ 465541 h 4100900"/>
                <a:gd name="connsiteX14" fmla="*/ 3841920 w 3841920"/>
                <a:gd name="connsiteY14" fmla="*/ 402058 h 4100900"/>
                <a:gd name="connsiteX15" fmla="*/ 3518650 w 3841920"/>
                <a:gd name="connsiteY15" fmla="*/ 871194 h 4100900"/>
                <a:gd name="connsiteX16" fmla="*/ 3518650 w 3841920"/>
                <a:gd name="connsiteY16" fmla="*/ 1340970 h 4100900"/>
                <a:gd name="connsiteX17" fmla="*/ 3366250 w 3841920"/>
                <a:gd name="connsiteY17" fmla="*/ 1575857 h 4100900"/>
                <a:gd name="connsiteX18" fmla="*/ 3442450 w 3841920"/>
                <a:gd name="connsiteY18" fmla="*/ 1810746 h 4100900"/>
                <a:gd name="connsiteX19" fmla="*/ 3442450 w 3841920"/>
                <a:gd name="connsiteY19" fmla="*/ 1967337 h 4100900"/>
                <a:gd name="connsiteX20" fmla="*/ 3290050 w 3841920"/>
                <a:gd name="connsiteY20" fmla="*/ 2045634 h 4100900"/>
                <a:gd name="connsiteX21" fmla="*/ 3137650 w 3841920"/>
                <a:gd name="connsiteY21" fmla="*/ 2199605 h 4100900"/>
                <a:gd name="connsiteX22" fmla="*/ 3090025 w 3841920"/>
                <a:gd name="connsiteY22" fmla="*/ 2209130 h 4100900"/>
                <a:gd name="connsiteX23" fmla="*/ 3109075 w 3841920"/>
                <a:gd name="connsiteY23" fmla="*/ 2332955 h 4100900"/>
                <a:gd name="connsiteX24" fmla="*/ 3080500 w 3841920"/>
                <a:gd name="connsiteY24" fmla="*/ 2428205 h 4100900"/>
                <a:gd name="connsiteX25" fmla="*/ 3070975 w 3841920"/>
                <a:gd name="connsiteY25" fmla="*/ 2456780 h 4100900"/>
                <a:gd name="connsiteX26" fmla="*/ 3042400 w 3841920"/>
                <a:gd name="connsiteY26" fmla="*/ 2475830 h 4100900"/>
                <a:gd name="connsiteX27" fmla="*/ 3013825 w 3841920"/>
                <a:gd name="connsiteY27" fmla="*/ 2532980 h 4100900"/>
                <a:gd name="connsiteX28" fmla="*/ 3004300 w 3841920"/>
                <a:gd name="connsiteY28" fmla="*/ 2561555 h 4100900"/>
                <a:gd name="connsiteX29" fmla="*/ 2947150 w 3841920"/>
                <a:gd name="connsiteY29" fmla="*/ 2580605 h 4100900"/>
                <a:gd name="connsiteX30" fmla="*/ 2890000 w 3841920"/>
                <a:gd name="connsiteY30" fmla="*/ 2609180 h 4100900"/>
                <a:gd name="connsiteX31" fmla="*/ 2728075 w 3841920"/>
                <a:gd name="connsiteY31" fmla="*/ 2609180 h 4100900"/>
                <a:gd name="connsiteX32" fmla="*/ 2718550 w 3841920"/>
                <a:gd name="connsiteY32" fmla="*/ 2637755 h 4100900"/>
                <a:gd name="connsiteX33" fmla="*/ 2680450 w 3841920"/>
                <a:gd name="connsiteY33" fmla="*/ 2694905 h 4100900"/>
                <a:gd name="connsiteX34" fmla="*/ 2632825 w 3841920"/>
                <a:gd name="connsiteY34" fmla="*/ 2752055 h 4100900"/>
                <a:gd name="connsiteX35" fmla="*/ 2575675 w 3841920"/>
                <a:gd name="connsiteY35" fmla="*/ 2723480 h 4100900"/>
                <a:gd name="connsiteX36" fmla="*/ 2537575 w 3841920"/>
                <a:gd name="connsiteY36" fmla="*/ 2675855 h 4100900"/>
                <a:gd name="connsiteX37" fmla="*/ 2461375 w 3841920"/>
                <a:gd name="connsiteY37" fmla="*/ 2704430 h 4100900"/>
                <a:gd name="connsiteX38" fmla="*/ 2394700 w 3841920"/>
                <a:gd name="connsiteY38" fmla="*/ 2780630 h 4100900"/>
                <a:gd name="connsiteX39" fmla="*/ 2347075 w 3841920"/>
                <a:gd name="connsiteY39" fmla="*/ 2790155 h 4100900"/>
                <a:gd name="connsiteX40" fmla="*/ 2308975 w 3841920"/>
                <a:gd name="connsiteY40" fmla="*/ 2875880 h 4100900"/>
                <a:gd name="connsiteX41" fmla="*/ 2299450 w 3841920"/>
                <a:gd name="connsiteY41" fmla="*/ 2904455 h 4100900"/>
                <a:gd name="connsiteX42" fmla="*/ 2289925 w 3841920"/>
                <a:gd name="connsiteY42" fmla="*/ 2933030 h 4100900"/>
                <a:gd name="connsiteX43" fmla="*/ 2280400 w 3841920"/>
                <a:gd name="connsiteY43" fmla="*/ 2971130 h 4100900"/>
                <a:gd name="connsiteX44" fmla="*/ 2251825 w 3841920"/>
                <a:gd name="connsiteY44" fmla="*/ 2990180 h 4100900"/>
                <a:gd name="connsiteX45" fmla="*/ 2204200 w 3841920"/>
                <a:gd name="connsiteY45" fmla="*/ 2980655 h 4100900"/>
                <a:gd name="connsiteX46" fmla="*/ 2070850 w 3841920"/>
                <a:gd name="connsiteY46" fmla="*/ 2961605 h 4100900"/>
                <a:gd name="connsiteX47" fmla="*/ 1985125 w 3841920"/>
                <a:gd name="connsiteY47" fmla="*/ 2952080 h 4100900"/>
                <a:gd name="connsiteX48" fmla="*/ 1956550 w 3841920"/>
                <a:gd name="connsiteY48" fmla="*/ 2971130 h 4100900"/>
                <a:gd name="connsiteX49" fmla="*/ 1899400 w 3841920"/>
                <a:gd name="connsiteY49" fmla="*/ 2990180 h 4100900"/>
                <a:gd name="connsiteX50" fmla="*/ 1851775 w 3841920"/>
                <a:gd name="connsiteY50" fmla="*/ 2980655 h 4100900"/>
                <a:gd name="connsiteX51" fmla="*/ 1823200 w 3841920"/>
                <a:gd name="connsiteY51" fmla="*/ 2971130 h 4100900"/>
                <a:gd name="connsiteX52" fmla="*/ 1766050 w 3841920"/>
                <a:gd name="connsiteY52" fmla="*/ 2990180 h 4100900"/>
                <a:gd name="connsiteX53" fmla="*/ 1747000 w 3841920"/>
                <a:gd name="connsiteY53" fmla="*/ 3018755 h 4100900"/>
                <a:gd name="connsiteX54" fmla="*/ 1718425 w 3841920"/>
                <a:gd name="connsiteY54" fmla="*/ 3075905 h 4100900"/>
                <a:gd name="connsiteX55" fmla="*/ 1670800 w 3841920"/>
                <a:gd name="connsiteY55" fmla="*/ 3133055 h 4100900"/>
                <a:gd name="connsiteX56" fmla="*/ 1632700 w 3841920"/>
                <a:gd name="connsiteY56" fmla="*/ 3190205 h 4100900"/>
                <a:gd name="connsiteX57" fmla="*/ 1623175 w 3841920"/>
                <a:gd name="connsiteY57" fmla="*/ 3266405 h 4100900"/>
                <a:gd name="connsiteX58" fmla="*/ 1575550 w 3841920"/>
                <a:gd name="connsiteY58" fmla="*/ 3352130 h 4100900"/>
                <a:gd name="connsiteX59" fmla="*/ 1546975 w 3841920"/>
                <a:gd name="connsiteY59" fmla="*/ 3371180 h 4100900"/>
                <a:gd name="connsiteX60" fmla="*/ 1518400 w 3841920"/>
                <a:gd name="connsiteY60" fmla="*/ 3380705 h 4100900"/>
                <a:gd name="connsiteX61" fmla="*/ 1499350 w 3841920"/>
                <a:gd name="connsiteY61" fmla="*/ 3437855 h 4100900"/>
                <a:gd name="connsiteX62" fmla="*/ 1489825 w 3841920"/>
                <a:gd name="connsiteY62" fmla="*/ 3466430 h 4100900"/>
                <a:gd name="connsiteX63" fmla="*/ 1508875 w 3841920"/>
                <a:gd name="connsiteY63" fmla="*/ 3523580 h 4100900"/>
                <a:gd name="connsiteX64" fmla="*/ 1518400 w 3841920"/>
                <a:gd name="connsiteY64" fmla="*/ 3552155 h 4100900"/>
                <a:gd name="connsiteX65" fmla="*/ 1489825 w 3841920"/>
                <a:gd name="connsiteY65" fmla="*/ 3609305 h 4100900"/>
                <a:gd name="connsiteX66" fmla="*/ 1480300 w 3841920"/>
                <a:gd name="connsiteY66" fmla="*/ 3609305 h 4100900"/>
                <a:gd name="connsiteX67" fmla="*/ 828545 w 3841920"/>
                <a:gd name="connsiteY67" fmla="*/ 4084081 h 4100900"/>
                <a:gd name="connsiteX0" fmla="*/ 839099 w 3841920"/>
                <a:gd name="connsiteY0" fmla="*/ 4100900 h 4100900"/>
                <a:gd name="connsiteX1" fmla="*/ 0 w 3841920"/>
                <a:gd name="connsiteY1" fmla="*/ 2803840 h 4100900"/>
                <a:gd name="connsiteX2" fmla="*/ 701888 w 3841920"/>
                <a:gd name="connsiteY2" fmla="*/ 1483920 h 4100900"/>
                <a:gd name="connsiteX3" fmla="*/ 1448636 w 3841920"/>
                <a:gd name="connsiteY3" fmla="*/ 923151 h 4100900"/>
                <a:gd name="connsiteX4" fmla="*/ 2525218 w 3841920"/>
                <a:gd name="connsiteY4" fmla="*/ 954892 h 4100900"/>
                <a:gd name="connsiteX5" fmla="*/ 2699371 w 3841920"/>
                <a:gd name="connsiteY5" fmla="*/ 0 h 4100900"/>
                <a:gd name="connsiteX6" fmla="*/ 2928936 w 3841920"/>
                <a:gd name="connsiteY6" fmla="*/ 163998 h 4100900"/>
                <a:gd name="connsiteX7" fmla="*/ 2981709 w 3841920"/>
                <a:gd name="connsiteY7" fmla="*/ 193094 h 4100900"/>
                <a:gd name="connsiteX8" fmla="*/ 3377512 w 3841920"/>
                <a:gd name="connsiteY8" fmla="*/ 272448 h 4100900"/>
                <a:gd name="connsiteX9" fmla="*/ 3432924 w 3841920"/>
                <a:gd name="connsiteY9" fmla="*/ 293608 h 4100900"/>
                <a:gd name="connsiteX10" fmla="*/ 3464588 w 3841920"/>
                <a:gd name="connsiteY10" fmla="*/ 333285 h 4100900"/>
                <a:gd name="connsiteX11" fmla="*/ 3520000 w 3841920"/>
                <a:gd name="connsiteY11" fmla="*/ 428510 h 4100900"/>
                <a:gd name="connsiteX12" fmla="*/ 3564859 w 3841920"/>
                <a:gd name="connsiteY12" fmla="*/ 439090 h 4100900"/>
                <a:gd name="connsiteX13" fmla="*/ 3614993 w 3841920"/>
                <a:gd name="connsiteY13" fmla="*/ 465541 h 4100900"/>
                <a:gd name="connsiteX14" fmla="*/ 3841920 w 3841920"/>
                <a:gd name="connsiteY14" fmla="*/ 402058 h 4100900"/>
                <a:gd name="connsiteX15" fmla="*/ 3518650 w 3841920"/>
                <a:gd name="connsiteY15" fmla="*/ 871194 h 4100900"/>
                <a:gd name="connsiteX16" fmla="*/ 3518650 w 3841920"/>
                <a:gd name="connsiteY16" fmla="*/ 1340970 h 4100900"/>
                <a:gd name="connsiteX17" fmla="*/ 3366250 w 3841920"/>
                <a:gd name="connsiteY17" fmla="*/ 1575857 h 4100900"/>
                <a:gd name="connsiteX18" fmla="*/ 3442450 w 3841920"/>
                <a:gd name="connsiteY18" fmla="*/ 1810746 h 4100900"/>
                <a:gd name="connsiteX19" fmla="*/ 3442450 w 3841920"/>
                <a:gd name="connsiteY19" fmla="*/ 1967337 h 4100900"/>
                <a:gd name="connsiteX20" fmla="*/ 3290050 w 3841920"/>
                <a:gd name="connsiteY20" fmla="*/ 2045634 h 4100900"/>
                <a:gd name="connsiteX21" fmla="*/ 3137650 w 3841920"/>
                <a:gd name="connsiteY21" fmla="*/ 2199605 h 4100900"/>
                <a:gd name="connsiteX22" fmla="*/ 3090025 w 3841920"/>
                <a:gd name="connsiteY22" fmla="*/ 2209130 h 4100900"/>
                <a:gd name="connsiteX23" fmla="*/ 3109075 w 3841920"/>
                <a:gd name="connsiteY23" fmla="*/ 2332955 h 4100900"/>
                <a:gd name="connsiteX24" fmla="*/ 3080500 w 3841920"/>
                <a:gd name="connsiteY24" fmla="*/ 2428205 h 4100900"/>
                <a:gd name="connsiteX25" fmla="*/ 3070975 w 3841920"/>
                <a:gd name="connsiteY25" fmla="*/ 2456780 h 4100900"/>
                <a:gd name="connsiteX26" fmla="*/ 3042400 w 3841920"/>
                <a:gd name="connsiteY26" fmla="*/ 2475830 h 4100900"/>
                <a:gd name="connsiteX27" fmla="*/ 3013825 w 3841920"/>
                <a:gd name="connsiteY27" fmla="*/ 2532980 h 4100900"/>
                <a:gd name="connsiteX28" fmla="*/ 3004300 w 3841920"/>
                <a:gd name="connsiteY28" fmla="*/ 2561555 h 4100900"/>
                <a:gd name="connsiteX29" fmla="*/ 2947150 w 3841920"/>
                <a:gd name="connsiteY29" fmla="*/ 2580605 h 4100900"/>
                <a:gd name="connsiteX30" fmla="*/ 2890000 w 3841920"/>
                <a:gd name="connsiteY30" fmla="*/ 2609180 h 4100900"/>
                <a:gd name="connsiteX31" fmla="*/ 2728075 w 3841920"/>
                <a:gd name="connsiteY31" fmla="*/ 2609180 h 4100900"/>
                <a:gd name="connsiteX32" fmla="*/ 2718550 w 3841920"/>
                <a:gd name="connsiteY32" fmla="*/ 2637755 h 4100900"/>
                <a:gd name="connsiteX33" fmla="*/ 2680450 w 3841920"/>
                <a:gd name="connsiteY33" fmla="*/ 2694905 h 4100900"/>
                <a:gd name="connsiteX34" fmla="*/ 2632825 w 3841920"/>
                <a:gd name="connsiteY34" fmla="*/ 2752055 h 4100900"/>
                <a:gd name="connsiteX35" fmla="*/ 2575675 w 3841920"/>
                <a:gd name="connsiteY35" fmla="*/ 2723480 h 4100900"/>
                <a:gd name="connsiteX36" fmla="*/ 2537575 w 3841920"/>
                <a:gd name="connsiteY36" fmla="*/ 2675855 h 4100900"/>
                <a:gd name="connsiteX37" fmla="*/ 2461375 w 3841920"/>
                <a:gd name="connsiteY37" fmla="*/ 2704430 h 4100900"/>
                <a:gd name="connsiteX38" fmla="*/ 2394700 w 3841920"/>
                <a:gd name="connsiteY38" fmla="*/ 2780630 h 4100900"/>
                <a:gd name="connsiteX39" fmla="*/ 2347075 w 3841920"/>
                <a:gd name="connsiteY39" fmla="*/ 2790155 h 4100900"/>
                <a:gd name="connsiteX40" fmla="*/ 2308975 w 3841920"/>
                <a:gd name="connsiteY40" fmla="*/ 2875880 h 4100900"/>
                <a:gd name="connsiteX41" fmla="*/ 2299450 w 3841920"/>
                <a:gd name="connsiteY41" fmla="*/ 2904455 h 4100900"/>
                <a:gd name="connsiteX42" fmla="*/ 2289925 w 3841920"/>
                <a:gd name="connsiteY42" fmla="*/ 2933030 h 4100900"/>
                <a:gd name="connsiteX43" fmla="*/ 2280400 w 3841920"/>
                <a:gd name="connsiteY43" fmla="*/ 2971130 h 4100900"/>
                <a:gd name="connsiteX44" fmla="*/ 2251825 w 3841920"/>
                <a:gd name="connsiteY44" fmla="*/ 2990180 h 4100900"/>
                <a:gd name="connsiteX45" fmla="*/ 2204200 w 3841920"/>
                <a:gd name="connsiteY45" fmla="*/ 2980655 h 4100900"/>
                <a:gd name="connsiteX46" fmla="*/ 2070850 w 3841920"/>
                <a:gd name="connsiteY46" fmla="*/ 2961605 h 4100900"/>
                <a:gd name="connsiteX47" fmla="*/ 1985125 w 3841920"/>
                <a:gd name="connsiteY47" fmla="*/ 2952080 h 4100900"/>
                <a:gd name="connsiteX48" fmla="*/ 1956550 w 3841920"/>
                <a:gd name="connsiteY48" fmla="*/ 2971130 h 4100900"/>
                <a:gd name="connsiteX49" fmla="*/ 1899400 w 3841920"/>
                <a:gd name="connsiteY49" fmla="*/ 2990180 h 4100900"/>
                <a:gd name="connsiteX50" fmla="*/ 1851775 w 3841920"/>
                <a:gd name="connsiteY50" fmla="*/ 2980655 h 4100900"/>
                <a:gd name="connsiteX51" fmla="*/ 1823200 w 3841920"/>
                <a:gd name="connsiteY51" fmla="*/ 2971130 h 4100900"/>
                <a:gd name="connsiteX52" fmla="*/ 1766050 w 3841920"/>
                <a:gd name="connsiteY52" fmla="*/ 2990180 h 4100900"/>
                <a:gd name="connsiteX53" fmla="*/ 1747000 w 3841920"/>
                <a:gd name="connsiteY53" fmla="*/ 3018755 h 4100900"/>
                <a:gd name="connsiteX54" fmla="*/ 1718425 w 3841920"/>
                <a:gd name="connsiteY54" fmla="*/ 3075905 h 4100900"/>
                <a:gd name="connsiteX55" fmla="*/ 1670800 w 3841920"/>
                <a:gd name="connsiteY55" fmla="*/ 3133055 h 4100900"/>
                <a:gd name="connsiteX56" fmla="*/ 1632700 w 3841920"/>
                <a:gd name="connsiteY56" fmla="*/ 3190205 h 4100900"/>
                <a:gd name="connsiteX57" fmla="*/ 1623175 w 3841920"/>
                <a:gd name="connsiteY57" fmla="*/ 3266405 h 4100900"/>
                <a:gd name="connsiteX58" fmla="*/ 1575550 w 3841920"/>
                <a:gd name="connsiteY58" fmla="*/ 3352130 h 4100900"/>
                <a:gd name="connsiteX59" fmla="*/ 1546975 w 3841920"/>
                <a:gd name="connsiteY59" fmla="*/ 3371180 h 4100900"/>
                <a:gd name="connsiteX60" fmla="*/ 1518400 w 3841920"/>
                <a:gd name="connsiteY60" fmla="*/ 3380705 h 4100900"/>
                <a:gd name="connsiteX61" fmla="*/ 1499350 w 3841920"/>
                <a:gd name="connsiteY61" fmla="*/ 3437855 h 4100900"/>
                <a:gd name="connsiteX62" fmla="*/ 1489825 w 3841920"/>
                <a:gd name="connsiteY62" fmla="*/ 3466430 h 4100900"/>
                <a:gd name="connsiteX63" fmla="*/ 1508875 w 3841920"/>
                <a:gd name="connsiteY63" fmla="*/ 3523580 h 4100900"/>
                <a:gd name="connsiteX64" fmla="*/ 1518400 w 3841920"/>
                <a:gd name="connsiteY64" fmla="*/ 3552155 h 4100900"/>
                <a:gd name="connsiteX65" fmla="*/ 1489825 w 3841920"/>
                <a:gd name="connsiteY65" fmla="*/ 3609305 h 4100900"/>
                <a:gd name="connsiteX66" fmla="*/ 1480300 w 3841920"/>
                <a:gd name="connsiteY66" fmla="*/ 3609305 h 4100900"/>
                <a:gd name="connsiteX67" fmla="*/ 828545 w 3841920"/>
                <a:gd name="connsiteY67" fmla="*/ 4084081 h 4100900"/>
                <a:gd name="connsiteX68" fmla="*/ 839099 w 3841920"/>
                <a:gd name="connsiteY68" fmla="*/ 4100900 h 4100900"/>
                <a:gd name="connsiteX0" fmla="*/ 828545 w 3841920"/>
                <a:gd name="connsiteY0" fmla="*/ 4079739 h 4084081"/>
                <a:gd name="connsiteX1" fmla="*/ 0 w 3841920"/>
                <a:gd name="connsiteY1" fmla="*/ 2803840 h 4084081"/>
                <a:gd name="connsiteX2" fmla="*/ 701888 w 3841920"/>
                <a:gd name="connsiteY2" fmla="*/ 1483920 h 4084081"/>
                <a:gd name="connsiteX3" fmla="*/ 1448636 w 3841920"/>
                <a:gd name="connsiteY3" fmla="*/ 923151 h 4084081"/>
                <a:gd name="connsiteX4" fmla="*/ 2525218 w 3841920"/>
                <a:gd name="connsiteY4" fmla="*/ 954892 h 4084081"/>
                <a:gd name="connsiteX5" fmla="*/ 2699371 w 3841920"/>
                <a:gd name="connsiteY5" fmla="*/ 0 h 4084081"/>
                <a:gd name="connsiteX6" fmla="*/ 2928936 w 3841920"/>
                <a:gd name="connsiteY6" fmla="*/ 163998 h 4084081"/>
                <a:gd name="connsiteX7" fmla="*/ 2981709 w 3841920"/>
                <a:gd name="connsiteY7" fmla="*/ 193094 h 4084081"/>
                <a:gd name="connsiteX8" fmla="*/ 3377512 w 3841920"/>
                <a:gd name="connsiteY8" fmla="*/ 272448 h 4084081"/>
                <a:gd name="connsiteX9" fmla="*/ 3432924 w 3841920"/>
                <a:gd name="connsiteY9" fmla="*/ 293608 h 4084081"/>
                <a:gd name="connsiteX10" fmla="*/ 3464588 w 3841920"/>
                <a:gd name="connsiteY10" fmla="*/ 333285 h 4084081"/>
                <a:gd name="connsiteX11" fmla="*/ 3520000 w 3841920"/>
                <a:gd name="connsiteY11" fmla="*/ 428510 h 4084081"/>
                <a:gd name="connsiteX12" fmla="*/ 3564859 w 3841920"/>
                <a:gd name="connsiteY12" fmla="*/ 439090 h 4084081"/>
                <a:gd name="connsiteX13" fmla="*/ 3614993 w 3841920"/>
                <a:gd name="connsiteY13" fmla="*/ 465541 h 4084081"/>
                <a:gd name="connsiteX14" fmla="*/ 3841920 w 3841920"/>
                <a:gd name="connsiteY14" fmla="*/ 402058 h 4084081"/>
                <a:gd name="connsiteX15" fmla="*/ 3518650 w 3841920"/>
                <a:gd name="connsiteY15" fmla="*/ 871194 h 4084081"/>
                <a:gd name="connsiteX16" fmla="*/ 3518650 w 3841920"/>
                <a:gd name="connsiteY16" fmla="*/ 1340970 h 4084081"/>
                <a:gd name="connsiteX17" fmla="*/ 3366250 w 3841920"/>
                <a:gd name="connsiteY17" fmla="*/ 1575857 h 4084081"/>
                <a:gd name="connsiteX18" fmla="*/ 3442450 w 3841920"/>
                <a:gd name="connsiteY18" fmla="*/ 1810746 h 4084081"/>
                <a:gd name="connsiteX19" fmla="*/ 3442450 w 3841920"/>
                <a:gd name="connsiteY19" fmla="*/ 1967337 h 4084081"/>
                <a:gd name="connsiteX20" fmla="*/ 3290050 w 3841920"/>
                <a:gd name="connsiteY20" fmla="*/ 2045634 h 4084081"/>
                <a:gd name="connsiteX21" fmla="*/ 3137650 w 3841920"/>
                <a:gd name="connsiteY21" fmla="*/ 2199605 h 4084081"/>
                <a:gd name="connsiteX22" fmla="*/ 3090025 w 3841920"/>
                <a:gd name="connsiteY22" fmla="*/ 2209130 h 4084081"/>
                <a:gd name="connsiteX23" fmla="*/ 3109075 w 3841920"/>
                <a:gd name="connsiteY23" fmla="*/ 2332955 h 4084081"/>
                <a:gd name="connsiteX24" fmla="*/ 3080500 w 3841920"/>
                <a:gd name="connsiteY24" fmla="*/ 2428205 h 4084081"/>
                <a:gd name="connsiteX25" fmla="*/ 3070975 w 3841920"/>
                <a:gd name="connsiteY25" fmla="*/ 2456780 h 4084081"/>
                <a:gd name="connsiteX26" fmla="*/ 3042400 w 3841920"/>
                <a:gd name="connsiteY26" fmla="*/ 2475830 h 4084081"/>
                <a:gd name="connsiteX27" fmla="*/ 3013825 w 3841920"/>
                <a:gd name="connsiteY27" fmla="*/ 2532980 h 4084081"/>
                <a:gd name="connsiteX28" fmla="*/ 3004300 w 3841920"/>
                <a:gd name="connsiteY28" fmla="*/ 2561555 h 4084081"/>
                <a:gd name="connsiteX29" fmla="*/ 2947150 w 3841920"/>
                <a:gd name="connsiteY29" fmla="*/ 2580605 h 4084081"/>
                <a:gd name="connsiteX30" fmla="*/ 2890000 w 3841920"/>
                <a:gd name="connsiteY30" fmla="*/ 2609180 h 4084081"/>
                <a:gd name="connsiteX31" fmla="*/ 2728075 w 3841920"/>
                <a:gd name="connsiteY31" fmla="*/ 2609180 h 4084081"/>
                <a:gd name="connsiteX32" fmla="*/ 2718550 w 3841920"/>
                <a:gd name="connsiteY32" fmla="*/ 2637755 h 4084081"/>
                <a:gd name="connsiteX33" fmla="*/ 2680450 w 3841920"/>
                <a:gd name="connsiteY33" fmla="*/ 2694905 h 4084081"/>
                <a:gd name="connsiteX34" fmla="*/ 2632825 w 3841920"/>
                <a:gd name="connsiteY34" fmla="*/ 2752055 h 4084081"/>
                <a:gd name="connsiteX35" fmla="*/ 2575675 w 3841920"/>
                <a:gd name="connsiteY35" fmla="*/ 2723480 h 4084081"/>
                <a:gd name="connsiteX36" fmla="*/ 2537575 w 3841920"/>
                <a:gd name="connsiteY36" fmla="*/ 2675855 h 4084081"/>
                <a:gd name="connsiteX37" fmla="*/ 2461375 w 3841920"/>
                <a:gd name="connsiteY37" fmla="*/ 2704430 h 4084081"/>
                <a:gd name="connsiteX38" fmla="*/ 2394700 w 3841920"/>
                <a:gd name="connsiteY38" fmla="*/ 2780630 h 4084081"/>
                <a:gd name="connsiteX39" fmla="*/ 2347075 w 3841920"/>
                <a:gd name="connsiteY39" fmla="*/ 2790155 h 4084081"/>
                <a:gd name="connsiteX40" fmla="*/ 2308975 w 3841920"/>
                <a:gd name="connsiteY40" fmla="*/ 2875880 h 4084081"/>
                <a:gd name="connsiteX41" fmla="*/ 2299450 w 3841920"/>
                <a:gd name="connsiteY41" fmla="*/ 2904455 h 4084081"/>
                <a:gd name="connsiteX42" fmla="*/ 2289925 w 3841920"/>
                <a:gd name="connsiteY42" fmla="*/ 2933030 h 4084081"/>
                <a:gd name="connsiteX43" fmla="*/ 2280400 w 3841920"/>
                <a:gd name="connsiteY43" fmla="*/ 2971130 h 4084081"/>
                <a:gd name="connsiteX44" fmla="*/ 2251825 w 3841920"/>
                <a:gd name="connsiteY44" fmla="*/ 2990180 h 4084081"/>
                <a:gd name="connsiteX45" fmla="*/ 2204200 w 3841920"/>
                <a:gd name="connsiteY45" fmla="*/ 2980655 h 4084081"/>
                <a:gd name="connsiteX46" fmla="*/ 2070850 w 3841920"/>
                <a:gd name="connsiteY46" fmla="*/ 2961605 h 4084081"/>
                <a:gd name="connsiteX47" fmla="*/ 1985125 w 3841920"/>
                <a:gd name="connsiteY47" fmla="*/ 2952080 h 4084081"/>
                <a:gd name="connsiteX48" fmla="*/ 1956550 w 3841920"/>
                <a:gd name="connsiteY48" fmla="*/ 2971130 h 4084081"/>
                <a:gd name="connsiteX49" fmla="*/ 1899400 w 3841920"/>
                <a:gd name="connsiteY49" fmla="*/ 2990180 h 4084081"/>
                <a:gd name="connsiteX50" fmla="*/ 1851775 w 3841920"/>
                <a:gd name="connsiteY50" fmla="*/ 2980655 h 4084081"/>
                <a:gd name="connsiteX51" fmla="*/ 1823200 w 3841920"/>
                <a:gd name="connsiteY51" fmla="*/ 2971130 h 4084081"/>
                <a:gd name="connsiteX52" fmla="*/ 1766050 w 3841920"/>
                <a:gd name="connsiteY52" fmla="*/ 2990180 h 4084081"/>
                <a:gd name="connsiteX53" fmla="*/ 1747000 w 3841920"/>
                <a:gd name="connsiteY53" fmla="*/ 3018755 h 4084081"/>
                <a:gd name="connsiteX54" fmla="*/ 1718425 w 3841920"/>
                <a:gd name="connsiteY54" fmla="*/ 3075905 h 4084081"/>
                <a:gd name="connsiteX55" fmla="*/ 1670800 w 3841920"/>
                <a:gd name="connsiteY55" fmla="*/ 3133055 h 4084081"/>
                <a:gd name="connsiteX56" fmla="*/ 1632700 w 3841920"/>
                <a:gd name="connsiteY56" fmla="*/ 3190205 h 4084081"/>
                <a:gd name="connsiteX57" fmla="*/ 1623175 w 3841920"/>
                <a:gd name="connsiteY57" fmla="*/ 3266405 h 4084081"/>
                <a:gd name="connsiteX58" fmla="*/ 1575550 w 3841920"/>
                <a:gd name="connsiteY58" fmla="*/ 3352130 h 4084081"/>
                <a:gd name="connsiteX59" fmla="*/ 1546975 w 3841920"/>
                <a:gd name="connsiteY59" fmla="*/ 3371180 h 4084081"/>
                <a:gd name="connsiteX60" fmla="*/ 1518400 w 3841920"/>
                <a:gd name="connsiteY60" fmla="*/ 3380705 h 4084081"/>
                <a:gd name="connsiteX61" fmla="*/ 1499350 w 3841920"/>
                <a:gd name="connsiteY61" fmla="*/ 3437855 h 4084081"/>
                <a:gd name="connsiteX62" fmla="*/ 1489825 w 3841920"/>
                <a:gd name="connsiteY62" fmla="*/ 3466430 h 4084081"/>
                <a:gd name="connsiteX63" fmla="*/ 1508875 w 3841920"/>
                <a:gd name="connsiteY63" fmla="*/ 3523580 h 4084081"/>
                <a:gd name="connsiteX64" fmla="*/ 1518400 w 3841920"/>
                <a:gd name="connsiteY64" fmla="*/ 3552155 h 4084081"/>
                <a:gd name="connsiteX65" fmla="*/ 1489825 w 3841920"/>
                <a:gd name="connsiteY65" fmla="*/ 3609305 h 4084081"/>
                <a:gd name="connsiteX66" fmla="*/ 1480300 w 3841920"/>
                <a:gd name="connsiteY66" fmla="*/ 3609305 h 4084081"/>
                <a:gd name="connsiteX67" fmla="*/ 828545 w 3841920"/>
                <a:gd name="connsiteY67" fmla="*/ 4084081 h 4084081"/>
                <a:gd name="connsiteX68" fmla="*/ 828545 w 3841920"/>
                <a:gd name="connsiteY68" fmla="*/ 4079739 h 4084081"/>
                <a:gd name="connsiteX0" fmla="*/ 720358 w 3841920"/>
                <a:gd name="connsiteY0" fmla="*/ 4082384 h 4084081"/>
                <a:gd name="connsiteX1" fmla="*/ 0 w 3841920"/>
                <a:gd name="connsiteY1" fmla="*/ 2803840 h 4084081"/>
                <a:gd name="connsiteX2" fmla="*/ 701888 w 3841920"/>
                <a:gd name="connsiteY2" fmla="*/ 1483920 h 4084081"/>
                <a:gd name="connsiteX3" fmla="*/ 1448636 w 3841920"/>
                <a:gd name="connsiteY3" fmla="*/ 923151 h 4084081"/>
                <a:gd name="connsiteX4" fmla="*/ 2525218 w 3841920"/>
                <a:gd name="connsiteY4" fmla="*/ 954892 h 4084081"/>
                <a:gd name="connsiteX5" fmla="*/ 2699371 w 3841920"/>
                <a:gd name="connsiteY5" fmla="*/ 0 h 4084081"/>
                <a:gd name="connsiteX6" fmla="*/ 2928936 w 3841920"/>
                <a:gd name="connsiteY6" fmla="*/ 163998 h 4084081"/>
                <a:gd name="connsiteX7" fmla="*/ 2981709 w 3841920"/>
                <a:gd name="connsiteY7" fmla="*/ 193094 h 4084081"/>
                <a:gd name="connsiteX8" fmla="*/ 3377512 w 3841920"/>
                <a:gd name="connsiteY8" fmla="*/ 272448 h 4084081"/>
                <a:gd name="connsiteX9" fmla="*/ 3432924 w 3841920"/>
                <a:gd name="connsiteY9" fmla="*/ 293608 h 4084081"/>
                <a:gd name="connsiteX10" fmla="*/ 3464588 w 3841920"/>
                <a:gd name="connsiteY10" fmla="*/ 333285 h 4084081"/>
                <a:gd name="connsiteX11" fmla="*/ 3520000 w 3841920"/>
                <a:gd name="connsiteY11" fmla="*/ 428510 h 4084081"/>
                <a:gd name="connsiteX12" fmla="*/ 3564859 w 3841920"/>
                <a:gd name="connsiteY12" fmla="*/ 439090 h 4084081"/>
                <a:gd name="connsiteX13" fmla="*/ 3614993 w 3841920"/>
                <a:gd name="connsiteY13" fmla="*/ 465541 h 4084081"/>
                <a:gd name="connsiteX14" fmla="*/ 3841920 w 3841920"/>
                <a:gd name="connsiteY14" fmla="*/ 402058 h 4084081"/>
                <a:gd name="connsiteX15" fmla="*/ 3518650 w 3841920"/>
                <a:gd name="connsiteY15" fmla="*/ 871194 h 4084081"/>
                <a:gd name="connsiteX16" fmla="*/ 3518650 w 3841920"/>
                <a:gd name="connsiteY16" fmla="*/ 1340970 h 4084081"/>
                <a:gd name="connsiteX17" fmla="*/ 3366250 w 3841920"/>
                <a:gd name="connsiteY17" fmla="*/ 1575857 h 4084081"/>
                <a:gd name="connsiteX18" fmla="*/ 3442450 w 3841920"/>
                <a:gd name="connsiteY18" fmla="*/ 1810746 h 4084081"/>
                <a:gd name="connsiteX19" fmla="*/ 3442450 w 3841920"/>
                <a:gd name="connsiteY19" fmla="*/ 1967337 h 4084081"/>
                <a:gd name="connsiteX20" fmla="*/ 3290050 w 3841920"/>
                <a:gd name="connsiteY20" fmla="*/ 2045634 h 4084081"/>
                <a:gd name="connsiteX21" fmla="*/ 3137650 w 3841920"/>
                <a:gd name="connsiteY21" fmla="*/ 2199605 h 4084081"/>
                <a:gd name="connsiteX22" fmla="*/ 3090025 w 3841920"/>
                <a:gd name="connsiteY22" fmla="*/ 2209130 h 4084081"/>
                <a:gd name="connsiteX23" fmla="*/ 3109075 w 3841920"/>
                <a:gd name="connsiteY23" fmla="*/ 2332955 h 4084081"/>
                <a:gd name="connsiteX24" fmla="*/ 3080500 w 3841920"/>
                <a:gd name="connsiteY24" fmla="*/ 2428205 h 4084081"/>
                <a:gd name="connsiteX25" fmla="*/ 3070975 w 3841920"/>
                <a:gd name="connsiteY25" fmla="*/ 2456780 h 4084081"/>
                <a:gd name="connsiteX26" fmla="*/ 3042400 w 3841920"/>
                <a:gd name="connsiteY26" fmla="*/ 2475830 h 4084081"/>
                <a:gd name="connsiteX27" fmla="*/ 3013825 w 3841920"/>
                <a:gd name="connsiteY27" fmla="*/ 2532980 h 4084081"/>
                <a:gd name="connsiteX28" fmla="*/ 3004300 w 3841920"/>
                <a:gd name="connsiteY28" fmla="*/ 2561555 h 4084081"/>
                <a:gd name="connsiteX29" fmla="*/ 2947150 w 3841920"/>
                <a:gd name="connsiteY29" fmla="*/ 2580605 h 4084081"/>
                <a:gd name="connsiteX30" fmla="*/ 2890000 w 3841920"/>
                <a:gd name="connsiteY30" fmla="*/ 2609180 h 4084081"/>
                <a:gd name="connsiteX31" fmla="*/ 2728075 w 3841920"/>
                <a:gd name="connsiteY31" fmla="*/ 2609180 h 4084081"/>
                <a:gd name="connsiteX32" fmla="*/ 2718550 w 3841920"/>
                <a:gd name="connsiteY32" fmla="*/ 2637755 h 4084081"/>
                <a:gd name="connsiteX33" fmla="*/ 2680450 w 3841920"/>
                <a:gd name="connsiteY33" fmla="*/ 2694905 h 4084081"/>
                <a:gd name="connsiteX34" fmla="*/ 2632825 w 3841920"/>
                <a:gd name="connsiteY34" fmla="*/ 2752055 h 4084081"/>
                <a:gd name="connsiteX35" fmla="*/ 2575675 w 3841920"/>
                <a:gd name="connsiteY35" fmla="*/ 2723480 h 4084081"/>
                <a:gd name="connsiteX36" fmla="*/ 2537575 w 3841920"/>
                <a:gd name="connsiteY36" fmla="*/ 2675855 h 4084081"/>
                <a:gd name="connsiteX37" fmla="*/ 2461375 w 3841920"/>
                <a:gd name="connsiteY37" fmla="*/ 2704430 h 4084081"/>
                <a:gd name="connsiteX38" fmla="*/ 2394700 w 3841920"/>
                <a:gd name="connsiteY38" fmla="*/ 2780630 h 4084081"/>
                <a:gd name="connsiteX39" fmla="*/ 2347075 w 3841920"/>
                <a:gd name="connsiteY39" fmla="*/ 2790155 h 4084081"/>
                <a:gd name="connsiteX40" fmla="*/ 2308975 w 3841920"/>
                <a:gd name="connsiteY40" fmla="*/ 2875880 h 4084081"/>
                <a:gd name="connsiteX41" fmla="*/ 2299450 w 3841920"/>
                <a:gd name="connsiteY41" fmla="*/ 2904455 h 4084081"/>
                <a:gd name="connsiteX42" fmla="*/ 2289925 w 3841920"/>
                <a:gd name="connsiteY42" fmla="*/ 2933030 h 4084081"/>
                <a:gd name="connsiteX43" fmla="*/ 2280400 w 3841920"/>
                <a:gd name="connsiteY43" fmla="*/ 2971130 h 4084081"/>
                <a:gd name="connsiteX44" fmla="*/ 2251825 w 3841920"/>
                <a:gd name="connsiteY44" fmla="*/ 2990180 h 4084081"/>
                <a:gd name="connsiteX45" fmla="*/ 2204200 w 3841920"/>
                <a:gd name="connsiteY45" fmla="*/ 2980655 h 4084081"/>
                <a:gd name="connsiteX46" fmla="*/ 2070850 w 3841920"/>
                <a:gd name="connsiteY46" fmla="*/ 2961605 h 4084081"/>
                <a:gd name="connsiteX47" fmla="*/ 1985125 w 3841920"/>
                <a:gd name="connsiteY47" fmla="*/ 2952080 h 4084081"/>
                <a:gd name="connsiteX48" fmla="*/ 1956550 w 3841920"/>
                <a:gd name="connsiteY48" fmla="*/ 2971130 h 4084081"/>
                <a:gd name="connsiteX49" fmla="*/ 1899400 w 3841920"/>
                <a:gd name="connsiteY49" fmla="*/ 2990180 h 4084081"/>
                <a:gd name="connsiteX50" fmla="*/ 1851775 w 3841920"/>
                <a:gd name="connsiteY50" fmla="*/ 2980655 h 4084081"/>
                <a:gd name="connsiteX51" fmla="*/ 1823200 w 3841920"/>
                <a:gd name="connsiteY51" fmla="*/ 2971130 h 4084081"/>
                <a:gd name="connsiteX52" fmla="*/ 1766050 w 3841920"/>
                <a:gd name="connsiteY52" fmla="*/ 2990180 h 4084081"/>
                <a:gd name="connsiteX53" fmla="*/ 1747000 w 3841920"/>
                <a:gd name="connsiteY53" fmla="*/ 3018755 h 4084081"/>
                <a:gd name="connsiteX54" fmla="*/ 1718425 w 3841920"/>
                <a:gd name="connsiteY54" fmla="*/ 3075905 h 4084081"/>
                <a:gd name="connsiteX55" fmla="*/ 1670800 w 3841920"/>
                <a:gd name="connsiteY55" fmla="*/ 3133055 h 4084081"/>
                <a:gd name="connsiteX56" fmla="*/ 1632700 w 3841920"/>
                <a:gd name="connsiteY56" fmla="*/ 3190205 h 4084081"/>
                <a:gd name="connsiteX57" fmla="*/ 1623175 w 3841920"/>
                <a:gd name="connsiteY57" fmla="*/ 3266405 h 4084081"/>
                <a:gd name="connsiteX58" fmla="*/ 1575550 w 3841920"/>
                <a:gd name="connsiteY58" fmla="*/ 3352130 h 4084081"/>
                <a:gd name="connsiteX59" fmla="*/ 1546975 w 3841920"/>
                <a:gd name="connsiteY59" fmla="*/ 3371180 h 4084081"/>
                <a:gd name="connsiteX60" fmla="*/ 1518400 w 3841920"/>
                <a:gd name="connsiteY60" fmla="*/ 3380705 h 4084081"/>
                <a:gd name="connsiteX61" fmla="*/ 1499350 w 3841920"/>
                <a:gd name="connsiteY61" fmla="*/ 3437855 h 4084081"/>
                <a:gd name="connsiteX62" fmla="*/ 1489825 w 3841920"/>
                <a:gd name="connsiteY62" fmla="*/ 3466430 h 4084081"/>
                <a:gd name="connsiteX63" fmla="*/ 1508875 w 3841920"/>
                <a:gd name="connsiteY63" fmla="*/ 3523580 h 4084081"/>
                <a:gd name="connsiteX64" fmla="*/ 1518400 w 3841920"/>
                <a:gd name="connsiteY64" fmla="*/ 3552155 h 4084081"/>
                <a:gd name="connsiteX65" fmla="*/ 1489825 w 3841920"/>
                <a:gd name="connsiteY65" fmla="*/ 3609305 h 4084081"/>
                <a:gd name="connsiteX66" fmla="*/ 1480300 w 3841920"/>
                <a:gd name="connsiteY66" fmla="*/ 3609305 h 4084081"/>
                <a:gd name="connsiteX67" fmla="*/ 828545 w 3841920"/>
                <a:gd name="connsiteY67" fmla="*/ 4084081 h 4084081"/>
                <a:gd name="connsiteX68" fmla="*/ 720358 w 3841920"/>
                <a:gd name="connsiteY68" fmla="*/ 4082384 h 4084081"/>
                <a:gd name="connsiteX0" fmla="*/ 828545 w 3841920"/>
                <a:gd name="connsiteY0" fmla="*/ 4084081 h 4084081"/>
                <a:gd name="connsiteX1" fmla="*/ 0 w 3841920"/>
                <a:gd name="connsiteY1" fmla="*/ 2803840 h 4084081"/>
                <a:gd name="connsiteX2" fmla="*/ 701888 w 3841920"/>
                <a:gd name="connsiteY2" fmla="*/ 1483920 h 4084081"/>
                <a:gd name="connsiteX3" fmla="*/ 1448636 w 3841920"/>
                <a:gd name="connsiteY3" fmla="*/ 923151 h 4084081"/>
                <a:gd name="connsiteX4" fmla="*/ 2525218 w 3841920"/>
                <a:gd name="connsiteY4" fmla="*/ 954892 h 4084081"/>
                <a:gd name="connsiteX5" fmla="*/ 2699371 w 3841920"/>
                <a:gd name="connsiteY5" fmla="*/ 0 h 4084081"/>
                <a:gd name="connsiteX6" fmla="*/ 2928936 w 3841920"/>
                <a:gd name="connsiteY6" fmla="*/ 163998 h 4084081"/>
                <a:gd name="connsiteX7" fmla="*/ 2981709 w 3841920"/>
                <a:gd name="connsiteY7" fmla="*/ 193094 h 4084081"/>
                <a:gd name="connsiteX8" fmla="*/ 3377512 w 3841920"/>
                <a:gd name="connsiteY8" fmla="*/ 272448 h 4084081"/>
                <a:gd name="connsiteX9" fmla="*/ 3432924 w 3841920"/>
                <a:gd name="connsiteY9" fmla="*/ 293608 h 4084081"/>
                <a:gd name="connsiteX10" fmla="*/ 3464588 w 3841920"/>
                <a:gd name="connsiteY10" fmla="*/ 333285 h 4084081"/>
                <a:gd name="connsiteX11" fmla="*/ 3520000 w 3841920"/>
                <a:gd name="connsiteY11" fmla="*/ 428510 h 4084081"/>
                <a:gd name="connsiteX12" fmla="*/ 3564859 w 3841920"/>
                <a:gd name="connsiteY12" fmla="*/ 439090 h 4084081"/>
                <a:gd name="connsiteX13" fmla="*/ 3614993 w 3841920"/>
                <a:gd name="connsiteY13" fmla="*/ 465541 h 4084081"/>
                <a:gd name="connsiteX14" fmla="*/ 3841920 w 3841920"/>
                <a:gd name="connsiteY14" fmla="*/ 402058 h 4084081"/>
                <a:gd name="connsiteX15" fmla="*/ 3518650 w 3841920"/>
                <a:gd name="connsiteY15" fmla="*/ 871194 h 4084081"/>
                <a:gd name="connsiteX16" fmla="*/ 3518650 w 3841920"/>
                <a:gd name="connsiteY16" fmla="*/ 1340970 h 4084081"/>
                <a:gd name="connsiteX17" fmla="*/ 3366250 w 3841920"/>
                <a:gd name="connsiteY17" fmla="*/ 1575857 h 4084081"/>
                <a:gd name="connsiteX18" fmla="*/ 3442450 w 3841920"/>
                <a:gd name="connsiteY18" fmla="*/ 1810746 h 4084081"/>
                <a:gd name="connsiteX19" fmla="*/ 3442450 w 3841920"/>
                <a:gd name="connsiteY19" fmla="*/ 1967337 h 4084081"/>
                <a:gd name="connsiteX20" fmla="*/ 3290050 w 3841920"/>
                <a:gd name="connsiteY20" fmla="*/ 2045634 h 4084081"/>
                <a:gd name="connsiteX21" fmla="*/ 3137650 w 3841920"/>
                <a:gd name="connsiteY21" fmla="*/ 2199605 h 4084081"/>
                <a:gd name="connsiteX22" fmla="*/ 3090025 w 3841920"/>
                <a:gd name="connsiteY22" fmla="*/ 2209130 h 4084081"/>
                <a:gd name="connsiteX23" fmla="*/ 3109075 w 3841920"/>
                <a:gd name="connsiteY23" fmla="*/ 2332955 h 4084081"/>
                <a:gd name="connsiteX24" fmla="*/ 3080500 w 3841920"/>
                <a:gd name="connsiteY24" fmla="*/ 2428205 h 4084081"/>
                <a:gd name="connsiteX25" fmla="*/ 3070975 w 3841920"/>
                <a:gd name="connsiteY25" fmla="*/ 2456780 h 4084081"/>
                <a:gd name="connsiteX26" fmla="*/ 3042400 w 3841920"/>
                <a:gd name="connsiteY26" fmla="*/ 2475830 h 4084081"/>
                <a:gd name="connsiteX27" fmla="*/ 3013825 w 3841920"/>
                <a:gd name="connsiteY27" fmla="*/ 2532980 h 4084081"/>
                <a:gd name="connsiteX28" fmla="*/ 3004300 w 3841920"/>
                <a:gd name="connsiteY28" fmla="*/ 2561555 h 4084081"/>
                <a:gd name="connsiteX29" fmla="*/ 2947150 w 3841920"/>
                <a:gd name="connsiteY29" fmla="*/ 2580605 h 4084081"/>
                <a:gd name="connsiteX30" fmla="*/ 2890000 w 3841920"/>
                <a:gd name="connsiteY30" fmla="*/ 2609180 h 4084081"/>
                <a:gd name="connsiteX31" fmla="*/ 2728075 w 3841920"/>
                <a:gd name="connsiteY31" fmla="*/ 2609180 h 4084081"/>
                <a:gd name="connsiteX32" fmla="*/ 2718550 w 3841920"/>
                <a:gd name="connsiteY32" fmla="*/ 2637755 h 4084081"/>
                <a:gd name="connsiteX33" fmla="*/ 2680450 w 3841920"/>
                <a:gd name="connsiteY33" fmla="*/ 2694905 h 4084081"/>
                <a:gd name="connsiteX34" fmla="*/ 2632825 w 3841920"/>
                <a:gd name="connsiteY34" fmla="*/ 2752055 h 4084081"/>
                <a:gd name="connsiteX35" fmla="*/ 2575675 w 3841920"/>
                <a:gd name="connsiteY35" fmla="*/ 2723480 h 4084081"/>
                <a:gd name="connsiteX36" fmla="*/ 2537575 w 3841920"/>
                <a:gd name="connsiteY36" fmla="*/ 2675855 h 4084081"/>
                <a:gd name="connsiteX37" fmla="*/ 2461375 w 3841920"/>
                <a:gd name="connsiteY37" fmla="*/ 2704430 h 4084081"/>
                <a:gd name="connsiteX38" fmla="*/ 2394700 w 3841920"/>
                <a:gd name="connsiteY38" fmla="*/ 2780630 h 4084081"/>
                <a:gd name="connsiteX39" fmla="*/ 2347075 w 3841920"/>
                <a:gd name="connsiteY39" fmla="*/ 2790155 h 4084081"/>
                <a:gd name="connsiteX40" fmla="*/ 2308975 w 3841920"/>
                <a:gd name="connsiteY40" fmla="*/ 2875880 h 4084081"/>
                <a:gd name="connsiteX41" fmla="*/ 2299450 w 3841920"/>
                <a:gd name="connsiteY41" fmla="*/ 2904455 h 4084081"/>
                <a:gd name="connsiteX42" fmla="*/ 2289925 w 3841920"/>
                <a:gd name="connsiteY42" fmla="*/ 2933030 h 4084081"/>
                <a:gd name="connsiteX43" fmla="*/ 2280400 w 3841920"/>
                <a:gd name="connsiteY43" fmla="*/ 2971130 h 4084081"/>
                <a:gd name="connsiteX44" fmla="*/ 2251825 w 3841920"/>
                <a:gd name="connsiteY44" fmla="*/ 2990180 h 4084081"/>
                <a:gd name="connsiteX45" fmla="*/ 2204200 w 3841920"/>
                <a:gd name="connsiteY45" fmla="*/ 2980655 h 4084081"/>
                <a:gd name="connsiteX46" fmla="*/ 2070850 w 3841920"/>
                <a:gd name="connsiteY46" fmla="*/ 2961605 h 4084081"/>
                <a:gd name="connsiteX47" fmla="*/ 1985125 w 3841920"/>
                <a:gd name="connsiteY47" fmla="*/ 2952080 h 4084081"/>
                <a:gd name="connsiteX48" fmla="*/ 1956550 w 3841920"/>
                <a:gd name="connsiteY48" fmla="*/ 2971130 h 4084081"/>
                <a:gd name="connsiteX49" fmla="*/ 1899400 w 3841920"/>
                <a:gd name="connsiteY49" fmla="*/ 2990180 h 4084081"/>
                <a:gd name="connsiteX50" fmla="*/ 1851775 w 3841920"/>
                <a:gd name="connsiteY50" fmla="*/ 2980655 h 4084081"/>
                <a:gd name="connsiteX51" fmla="*/ 1823200 w 3841920"/>
                <a:gd name="connsiteY51" fmla="*/ 2971130 h 4084081"/>
                <a:gd name="connsiteX52" fmla="*/ 1766050 w 3841920"/>
                <a:gd name="connsiteY52" fmla="*/ 2990180 h 4084081"/>
                <a:gd name="connsiteX53" fmla="*/ 1747000 w 3841920"/>
                <a:gd name="connsiteY53" fmla="*/ 3018755 h 4084081"/>
                <a:gd name="connsiteX54" fmla="*/ 1718425 w 3841920"/>
                <a:gd name="connsiteY54" fmla="*/ 3075905 h 4084081"/>
                <a:gd name="connsiteX55" fmla="*/ 1670800 w 3841920"/>
                <a:gd name="connsiteY55" fmla="*/ 3133055 h 4084081"/>
                <a:gd name="connsiteX56" fmla="*/ 1632700 w 3841920"/>
                <a:gd name="connsiteY56" fmla="*/ 3190205 h 4084081"/>
                <a:gd name="connsiteX57" fmla="*/ 1623175 w 3841920"/>
                <a:gd name="connsiteY57" fmla="*/ 3266405 h 4084081"/>
                <a:gd name="connsiteX58" fmla="*/ 1575550 w 3841920"/>
                <a:gd name="connsiteY58" fmla="*/ 3352130 h 4084081"/>
                <a:gd name="connsiteX59" fmla="*/ 1546975 w 3841920"/>
                <a:gd name="connsiteY59" fmla="*/ 3371180 h 4084081"/>
                <a:gd name="connsiteX60" fmla="*/ 1518400 w 3841920"/>
                <a:gd name="connsiteY60" fmla="*/ 3380705 h 4084081"/>
                <a:gd name="connsiteX61" fmla="*/ 1499350 w 3841920"/>
                <a:gd name="connsiteY61" fmla="*/ 3437855 h 4084081"/>
                <a:gd name="connsiteX62" fmla="*/ 1489825 w 3841920"/>
                <a:gd name="connsiteY62" fmla="*/ 3466430 h 4084081"/>
                <a:gd name="connsiteX63" fmla="*/ 1508875 w 3841920"/>
                <a:gd name="connsiteY63" fmla="*/ 3523580 h 4084081"/>
                <a:gd name="connsiteX64" fmla="*/ 1518400 w 3841920"/>
                <a:gd name="connsiteY64" fmla="*/ 3552155 h 4084081"/>
                <a:gd name="connsiteX65" fmla="*/ 1489825 w 3841920"/>
                <a:gd name="connsiteY65" fmla="*/ 3609305 h 4084081"/>
                <a:gd name="connsiteX66" fmla="*/ 1480300 w 3841920"/>
                <a:gd name="connsiteY66" fmla="*/ 3609305 h 4084081"/>
                <a:gd name="connsiteX67" fmla="*/ 828545 w 3841920"/>
                <a:gd name="connsiteY67" fmla="*/ 4084081 h 4084081"/>
                <a:gd name="connsiteX0" fmla="*/ 828545 w 3841920"/>
                <a:gd name="connsiteY0" fmla="*/ 4084081 h 4185654"/>
                <a:gd name="connsiteX1" fmla="*/ 0 w 3841920"/>
                <a:gd name="connsiteY1" fmla="*/ 2803840 h 4185654"/>
                <a:gd name="connsiteX2" fmla="*/ 701888 w 3841920"/>
                <a:gd name="connsiteY2" fmla="*/ 1483920 h 4185654"/>
                <a:gd name="connsiteX3" fmla="*/ 1448636 w 3841920"/>
                <a:gd name="connsiteY3" fmla="*/ 923151 h 4185654"/>
                <a:gd name="connsiteX4" fmla="*/ 2525218 w 3841920"/>
                <a:gd name="connsiteY4" fmla="*/ 954892 h 4185654"/>
                <a:gd name="connsiteX5" fmla="*/ 2699371 w 3841920"/>
                <a:gd name="connsiteY5" fmla="*/ 0 h 4185654"/>
                <a:gd name="connsiteX6" fmla="*/ 2928936 w 3841920"/>
                <a:gd name="connsiteY6" fmla="*/ 163998 h 4185654"/>
                <a:gd name="connsiteX7" fmla="*/ 2981709 w 3841920"/>
                <a:gd name="connsiteY7" fmla="*/ 193094 h 4185654"/>
                <a:gd name="connsiteX8" fmla="*/ 3377512 w 3841920"/>
                <a:gd name="connsiteY8" fmla="*/ 272448 h 4185654"/>
                <a:gd name="connsiteX9" fmla="*/ 3432924 w 3841920"/>
                <a:gd name="connsiteY9" fmla="*/ 293608 h 4185654"/>
                <a:gd name="connsiteX10" fmla="*/ 3464588 w 3841920"/>
                <a:gd name="connsiteY10" fmla="*/ 333285 h 4185654"/>
                <a:gd name="connsiteX11" fmla="*/ 3520000 w 3841920"/>
                <a:gd name="connsiteY11" fmla="*/ 428510 h 4185654"/>
                <a:gd name="connsiteX12" fmla="*/ 3564859 w 3841920"/>
                <a:gd name="connsiteY12" fmla="*/ 439090 h 4185654"/>
                <a:gd name="connsiteX13" fmla="*/ 3614993 w 3841920"/>
                <a:gd name="connsiteY13" fmla="*/ 465541 h 4185654"/>
                <a:gd name="connsiteX14" fmla="*/ 3841920 w 3841920"/>
                <a:gd name="connsiteY14" fmla="*/ 402058 h 4185654"/>
                <a:gd name="connsiteX15" fmla="*/ 3518650 w 3841920"/>
                <a:gd name="connsiteY15" fmla="*/ 871194 h 4185654"/>
                <a:gd name="connsiteX16" fmla="*/ 3518650 w 3841920"/>
                <a:gd name="connsiteY16" fmla="*/ 1340970 h 4185654"/>
                <a:gd name="connsiteX17" fmla="*/ 3366250 w 3841920"/>
                <a:gd name="connsiteY17" fmla="*/ 1575857 h 4185654"/>
                <a:gd name="connsiteX18" fmla="*/ 3442450 w 3841920"/>
                <a:gd name="connsiteY18" fmla="*/ 1810746 h 4185654"/>
                <a:gd name="connsiteX19" fmla="*/ 3442450 w 3841920"/>
                <a:gd name="connsiteY19" fmla="*/ 1967337 h 4185654"/>
                <a:gd name="connsiteX20" fmla="*/ 3290050 w 3841920"/>
                <a:gd name="connsiteY20" fmla="*/ 2045634 h 4185654"/>
                <a:gd name="connsiteX21" fmla="*/ 3137650 w 3841920"/>
                <a:gd name="connsiteY21" fmla="*/ 2199605 h 4185654"/>
                <a:gd name="connsiteX22" fmla="*/ 3090025 w 3841920"/>
                <a:gd name="connsiteY22" fmla="*/ 2209130 h 4185654"/>
                <a:gd name="connsiteX23" fmla="*/ 3109075 w 3841920"/>
                <a:gd name="connsiteY23" fmla="*/ 2332955 h 4185654"/>
                <a:gd name="connsiteX24" fmla="*/ 3080500 w 3841920"/>
                <a:gd name="connsiteY24" fmla="*/ 2428205 h 4185654"/>
                <a:gd name="connsiteX25" fmla="*/ 3070975 w 3841920"/>
                <a:gd name="connsiteY25" fmla="*/ 2456780 h 4185654"/>
                <a:gd name="connsiteX26" fmla="*/ 3042400 w 3841920"/>
                <a:gd name="connsiteY26" fmla="*/ 2475830 h 4185654"/>
                <a:gd name="connsiteX27" fmla="*/ 3013825 w 3841920"/>
                <a:gd name="connsiteY27" fmla="*/ 2532980 h 4185654"/>
                <a:gd name="connsiteX28" fmla="*/ 3004300 w 3841920"/>
                <a:gd name="connsiteY28" fmla="*/ 2561555 h 4185654"/>
                <a:gd name="connsiteX29" fmla="*/ 2947150 w 3841920"/>
                <a:gd name="connsiteY29" fmla="*/ 2580605 h 4185654"/>
                <a:gd name="connsiteX30" fmla="*/ 2890000 w 3841920"/>
                <a:gd name="connsiteY30" fmla="*/ 2609180 h 4185654"/>
                <a:gd name="connsiteX31" fmla="*/ 2728075 w 3841920"/>
                <a:gd name="connsiteY31" fmla="*/ 2609180 h 4185654"/>
                <a:gd name="connsiteX32" fmla="*/ 2718550 w 3841920"/>
                <a:gd name="connsiteY32" fmla="*/ 2637755 h 4185654"/>
                <a:gd name="connsiteX33" fmla="*/ 2680450 w 3841920"/>
                <a:gd name="connsiteY33" fmla="*/ 2694905 h 4185654"/>
                <a:gd name="connsiteX34" fmla="*/ 2632825 w 3841920"/>
                <a:gd name="connsiteY34" fmla="*/ 2752055 h 4185654"/>
                <a:gd name="connsiteX35" fmla="*/ 2575675 w 3841920"/>
                <a:gd name="connsiteY35" fmla="*/ 2723480 h 4185654"/>
                <a:gd name="connsiteX36" fmla="*/ 2537575 w 3841920"/>
                <a:gd name="connsiteY36" fmla="*/ 2675855 h 4185654"/>
                <a:gd name="connsiteX37" fmla="*/ 2461375 w 3841920"/>
                <a:gd name="connsiteY37" fmla="*/ 2704430 h 4185654"/>
                <a:gd name="connsiteX38" fmla="*/ 2394700 w 3841920"/>
                <a:gd name="connsiteY38" fmla="*/ 2780630 h 4185654"/>
                <a:gd name="connsiteX39" fmla="*/ 2347075 w 3841920"/>
                <a:gd name="connsiteY39" fmla="*/ 2790155 h 4185654"/>
                <a:gd name="connsiteX40" fmla="*/ 2308975 w 3841920"/>
                <a:gd name="connsiteY40" fmla="*/ 2875880 h 4185654"/>
                <a:gd name="connsiteX41" fmla="*/ 2299450 w 3841920"/>
                <a:gd name="connsiteY41" fmla="*/ 2904455 h 4185654"/>
                <a:gd name="connsiteX42" fmla="*/ 2289925 w 3841920"/>
                <a:gd name="connsiteY42" fmla="*/ 2933030 h 4185654"/>
                <a:gd name="connsiteX43" fmla="*/ 2280400 w 3841920"/>
                <a:gd name="connsiteY43" fmla="*/ 2971130 h 4185654"/>
                <a:gd name="connsiteX44" fmla="*/ 2251825 w 3841920"/>
                <a:gd name="connsiteY44" fmla="*/ 2990180 h 4185654"/>
                <a:gd name="connsiteX45" fmla="*/ 2204200 w 3841920"/>
                <a:gd name="connsiteY45" fmla="*/ 2980655 h 4185654"/>
                <a:gd name="connsiteX46" fmla="*/ 2070850 w 3841920"/>
                <a:gd name="connsiteY46" fmla="*/ 2961605 h 4185654"/>
                <a:gd name="connsiteX47" fmla="*/ 1985125 w 3841920"/>
                <a:gd name="connsiteY47" fmla="*/ 2952080 h 4185654"/>
                <a:gd name="connsiteX48" fmla="*/ 1956550 w 3841920"/>
                <a:gd name="connsiteY48" fmla="*/ 2971130 h 4185654"/>
                <a:gd name="connsiteX49" fmla="*/ 1899400 w 3841920"/>
                <a:gd name="connsiteY49" fmla="*/ 2990180 h 4185654"/>
                <a:gd name="connsiteX50" fmla="*/ 1851775 w 3841920"/>
                <a:gd name="connsiteY50" fmla="*/ 2980655 h 4185654"/>
                <a:gd name="connsiteX51" fmla="*/ 1823200 w 3841920"/>
                <a:gd name="connsiteY51" fmla="*/ 2971130 h 4185654"/>
                <a:gd name="connsiteX52" fmla="*/ 1766050 w 3841920"/>
                <a:gd name="connsiteY52" fmla="*/ 2990180 h 4185654"/>
                <a:gd name="connsiteX53" fmla="*/ 1747000 w 3841920"/>
                <a:gd name="connsiteY53" fmla="*/ 3018755 h 4185654"/>
                <a:gd name="connsiteX54" fmla="*/ 1718425 w 3841920"/>
                <a:gd name="connsiteY54" fmla="*/ 3075905 h 4185654"/>
                <a:gd name="connsiteX55" fmla="*/ 1670800 w 3841920"/>
                <a:gd name="connsiteY55" fmla="*/ 3133055 h 4185654"/>
                <a:gd name="connsiteX56" fmla="*/ 1632700 w 3841920"/>
                <a:gd name="connsiteY56" fmla="*/ 3190205 h 4185654"/>
                <a:gd name="connsiteX57" fmla="*/ 1623175 w 3841920"/>
                <a:gd name="connsiteY57" fmla="*/ 3266405 h 4185654"/>
                <a:gd name="connsiteX58" fmla="*/ 1575550 w 3841920"/>
                <a:gd name="connsiteY58" fmla="*/ 3352130 h 4185654"/>
                <a:gd name="connsiteX59" fmla="*/ 1546975 w 3841920"/>
                <a:gd name="connsiteY59" fmla="*/ 3371180 h 4185654"/>
                <a:gd name="connsiteX60" fmla="*/ 1518400 w 3841920"/>
                <a:gd name="connsiteY60" fmla="*/ 3380705 h 4185654"/>
                <a:gd name="connsiteX61" fmla="*/ 1499350 w 3841920"/>
                <a:gd name="connsiteY61" fmla="*/ 3437855 h 4185654"/>
                <a:gd name="connsiteX62" fmla="*/ 1489825 w 3841920"/>
                <a:gd name="connsiteY62" fmla="*/ 3466430 h 4185654"/>
                <a:gd name="connsiteX63" fmla="*/ 1508875 w 3841920"/>
                <a:gd name="connsiteY63" fmla="*/ 3523580 h 4185654"/>
                <a:gd name="connsiteX64" fmla="*/ 1518400 w 3841920"/>
                <a:gd name="connsiteY64" fmla="*/ 3552155 h 4185654"/>
                <a:gd name="connsiteX65" fmla="*/ 1489825 w 3841920"/>
                <a:gd name="connsiteY65" fmla="*/ 3609305 h 4185654"/>
                <a:gd name="connsiteX66" fmla="*/ 1480300 w 3841920"/>
                <a:gd name="connsiteY66" fmla="*/ 3609305 h 4185654"/>
                <a:gd name="connsiteX67" fmla="*/ 929870 w 3841920"/>
                <a:gd name="connsiteY67" fmla="*/ 4185654 h 4185654"/>
                <a:gd name="connsiteX0" fmla="*/ 828545 w 3841920"/>
                <a:gd name="connsiteY0" fmla="*/ 4084081 h 4084081"/>
                <a:gd name="connsiteX1" fmla="*/ 0 w 3841920"/>
                <a:gd name="connsiteY1" fmla="*/ 2803840 h 4084081"/>
                <a:gd name="connsiteX2" fmla="*/ 701888 w 3841920"/>
                <a:gd name="connsiteY2" fmla="*/ 1483920 h 4084081"/>
                <a:gd name="connsiteX3" fmla="*/ 1448636 w 3841920"/>
                <a:gd name="connsiteY3" fmla="*/ 923151 h 4084081"/>
                <a:gd name="connsiteX4" fmla="*/ 2525218 w 3841920"/>
                <a:gd name="connsiteY4" fmla="*/ 954892 h 4084081"/>
                <a:gd name="connsiteX5" fmla="*/ 2699371 w 3841920"/>
                <a:gd name="connsiteY5" fmla="*/ 0 h 4084081"/>
                <a:gd name="connsiteX6" fmla="*/ 2928936 w 3841920"/>
                <a:gd name="connsiteY6" fmla="*/ 163998 h 4084081"/>
                <a:gd name="connsiteX7" fmla="*/ 2981709 w 3841920"/>
                <a:gd name="connsiteY7" fmla="*/ 193094 h 4084081"/>
                <a:gd name="connsiteX8" fmla="*/ 3377512 w 3841920"/>
                <a:gd name="connsiteY8" fmla="*/ 272448 h 4084081"/>
                <a:gd name="connsiteX9" fmla="*/ 3432924 w 3841920"/>
                <a:gd name="connsiteY9" fmla="*/ 293608 h 4084081"/>
                <a:gd name="connsiteX10" fmla="*/ 3464588 w 3841920"/>
                <a:gd name="connsiteY10" fmla="*/ 333285 h 4084081"/>
                <a:gd name="connsiteX11" fmla="*/ 3520000 w 3841920"/>
                <a:gd name="connsiteY11" fmla="*/ 428510 h 4084081"/>
                <a:gd name="connsiteX12" fmla="*/ 3564859 w 3841920"/>
                <a:gd name="connsiteY12" fmla="*/ 439090 h 4084081"/>
                <a:gd name="connsiteX13" fmla="*/ 3614993 w 3841920"/>
                <a:gd name="connsiteY13" fmla="*/ 465541 h 4084081"/>
                <a:gd name="connsiteX14" fmla="*/ 3841920 w 3841920"/>
                <a:gd name="connsiteY14" fmla="*/ 402058 h 4084081"/>
                <a:gd name="connsiteX15" fmla="*/ 3518650 w 3841920"/>
                <a:gd name="connsiteY15" fmla="*/ 871194 h 4084081"/>
                <a:gd name="connsiteX16" fmla="*/ 3518650 w 3841920"/>
                <a:gd name="connsiteY16" fmla="*/ 1340970 h 4084081"/>
                <a:gd name="connsiteX17" fmla="*/ 3366250 w 3841920"/>
                <a:gd name="connsiteY17" fmla="*/ 1575857 h 4084081"/>
                <a:gd name="connsiteX18" fmla="*/ 3442450 w 3841920"/>
                <a:gd name="connsiteY18" fmla="*/ 1810746 h 4084081"/>
                <a:gd name="connsiteX19" fmla="*/ 3442450 w 3841920"/>
                <a:gd name="connsiteY19" fmla="*/ 1967337 h 4084081"/>
                <a:gd name="connsiteX20" fmla="*/ 3290050 w 3841920"/>
                <a:gd name="connsiteY20" fmla="*/ 2045634 h 4084081"/>
                <a:gd name="connsiteX21" fmla="*/ 3137650 w 3841920"/>
                <a:gd name="connsiteY21" fmla="*/ 2199605 h 4084081"/>
                <a:gd name="connsiteX22" fmla="*/ 3090025 w 3841920"/>
                <a:gd name="connsiteY22" fmla="*/ 2209130 h 4084081"/>
                <a:gd name="connsiteX23" fmla="*/ 3109075 w 3841920"/>
                <a:gd name="connsiteY23" fmla="*/ 2332955 h 4084081"/>
                <a:gd name="connsiteX24" fmla="*/ 3080500 w 3841920"/>
                <a:gd name="connsiteY24" fmla="*/ 2428205 h 4084081"/>
                <a:gd name="connsiteX25" fmla="*/ 3070975 w 3841920"/>
                <a:gd name="connsiteY25" fmla="*/ 2456780 h 4084081"/>
                <a:gd name="connsiteX26" fmla="*/ 3042400 w 3841920"/>
                <a:gd name="connsiteY26" fmla="*/ 2475830 h 4084081"/>
                <a:gd name="connsiteX27" fmla="*/ 3013825 w 3841920"/>
                <a:gd name="connsiteY27" fmla="*/ 2532980 h 4084081"/>
                <a:gd name="connsiteX28" fmla="*/ 3004300 w 3841920"/>
                <a:gd name="connsiteY28" fmla="*/ 2561555 h 4084081"/>
                <a:gd name="connsiteX29" fmla="*/ 2947150 w 3841920"/>
                <a:gd name="connsiteY29" fmla="*/ 2580605 h 4084081"/>
                <a:gd name="connsiteX30" fmla="*/ 2890000 w 3841920"/>
                <a:gd name="connsiteY30" fmla="*/ 2609180 h 4084081"/>
                <a:gd name="connsiteX31" fmla="*/ 2728075 w 3841920"/>
                <a:gd name="connsiteY31" fmla="*/ 2609180 h 4084081"/>
                <a:gd name="connsiteX32" fmla="*/ 2718550 w 3841920"/>
                <a:gd name="connsiteY32" fmla="*/ 2637755 h 4084081"/>
                <a:gd name="connsiteX33" fmla="*/ 2680450 w 3841920"/>
                <a:gd name="connsiteY33" fmla="*/ 2694905 h 4084081"/>
                <a:gd name="connsiteX34" fmla="*/ 2632825 w 3841920"/>
                <a:gd name="connsiteY34" fmla="*/ 2752055 h 4084081"/>
                <a:gd name="connsiteX35" fmla="*/ 2575675 w 3841920"/>
                <a:gd name="connsiteY35" fmla="*/ 2723480 h 4084081"/>
                <a:gd name="connsiteX36" fmla="*/ 2537575 w 3841920"/>
                <a:gd name="connsiteY36" fmla="*/ 2675855 h 4084081"/>
                <a:gd name="connsiteX37" fmla="*/ 2461375 w 3841920"/>
                <a:gd name="connsiteY37" fmla="*/ 2704430 h 4084081"/>
                <a:gd name="connsiteX38" fmla="*/ 2394700 w 3841920"/>
                <a:gd name="connsiteY38" fmla="*/ 2780630 h 4084081"/>
                <a:gd name="connsiteX39" fmla="*/ 2347075 w 3841920"/>
                <a:gd name="connsiteY39" fmla="*/ 2790155 h 4084081"/>
                <a:gd name="connsiteX40" fmla="*/ 2308975 w 3841920"/>
                <a:gd name="connsiteY40" fmla="*/ 2875880 h 4084081"/>
                <a:gd name="connsiteX41" fmla="*/ 2299450 w 3841920"/>
                <a:gd name="connsiteY41" fmla="*/ 2904455 h 4084081"/>
                <a:gd name="connsiteX42" fmla="*/ 2289925 w 3841920"/>
                <a:gd name="connsiteY42" fmla="*/ 2933030 h 4084081"/>
                <a:gd name="connsiteX43" fmla="*/ 2280400 w 3841920"/>
                <a:gd name="connsiteY43" fmla="*/ 2971130 h 4084081"/>
                <a:gd name="connsiteX44" fmla="*/ 2251825 w 3841920"/>
                <a:gd name="connsiteY44" fmla="*/ 2990180 h 4084081"/>
                <a:gd name="connsiteX45" fmla="*/ 2204200 w 3841920"/>
                <a:gd name="connsiteY45" fmla="*/ 2980655 h 4084081"/>
                <a:gd name="connsiteX46" fmla="*/ 2070850 w 3841920"/>
                <a:gd name="connsiteY46" fmla="*/ 2961605 h 4084081"/>
                <a:gd name="connsiteX47" fmla="*/ 1985125 w 3841920"/>
                <a:gd name="connsiteY47" fmla="*/ 2952080 h 4084081"/>
                <a:gd name="connsiteX48" fmla="*/ 1956550 w 3841920"/>
                <a:gd name="connsiteY48" fmla="*/ 2971130 h 4084081"/>
                <a:gd name="connsiteX49" fmla="*/ 1899400 w 3841920"/>
                <a:gd name="connsiteY49" fmla="*/ 2990180 h 4084081"/>
                <a:gd name="connsiteX50" fmla="*/ 1851775 w 3841920"/>
                <a:gd name="connsiteY50" fmla="*/ 2980655 h 4084081"/>
                <a:gd name="connsiteX51" fmla="*/ 1823200 w 3841920"/>
                <a:gd name="connsiteY51" fmla="*/ 2971130 h 4084081"/>
                <a:gd name="connsiteX52" fmla="*/ 1766050 w 3841920"/>
                <a:gd name="connsiteY52" fmla="*/ 2990180 h 4084081"/>
                <a:gd name="connsiteX53" fmla="*/ 1747000 w 3841920"/>
                <a:gd name="connsiteY53" fmla="*/ 3018755 h 4084081"/>
                <a:gd name="connsiteX54" fmla="*/ 1718425 w 3841920"/>
                <a:gd name="connsiteY54" fmla="*/ 3075905 h 4084081"/>
                <a:gd name="connsiteX55" fmla="*/ 1670800 w 3841920"/>
                <a:gd name="connsiteY55" fmla="*/ 3133055 h 4084081"/>
                <a:gd name="connsiteX56" fmla="*/ 1632700 w 3841920"/>
                <a:gd name="connsiteY56" fmla="*/ 3190205 h 4084081"/>
                <a:gd name="connsiteX57" fmla="*/ 1623175 w 3841920"/>
                <a:gd name="connsiteY57" fmla="*/ 3266405 h 4084081"/>
                <a:gd name="connsiteX58" fmla="*/ 1575550 w 3841920"/>
                <a:gd name="connsiteY58" fmla="*/ 3352130 h 4084081"/>
                <a:gd name="connsiteX59" fmla="*/ 1546975 w 3841920"/>
                <a:gd name="connsiteY59" fmla="*/ 3371180 h 4084081"/>
                <a:gd name="connsiteX60" fmla="*/ 1518400 w 3841920"/>
                <a:gd name="connsiteY60" fmla="*/ 3380705 h 4084081"/>
                <a:gd name="connsiteX61" fmla="*/ 1499350 w 3841920"/>
                <a:gd name="connsiteY61" fmla="*/ 3437855 h 4084081"/>
                <a:gd name="connsiteX62" fmla="*/ 1489825 w 3841920"/>
                <a:gd name="connsiteY62" fmla="*/ 3466430 h 4084081"/>
                <a:gd name="connsiteX63" fmla="*/ 1508875 w 3841920"/>
                <a:gd name="connsiteY63" fmla="*/ 3523580 h 4084081"/>
                <a:gd name="connsiteX64" fmla="*/ 1518400 w 3841920"/>
                <a:gd name="connsiteY64" fmla="*/ 3552155 h 4084081"/>
                <a:gd name="connsiteX65" fmla="*/ 1489825 w 3841920"/>
                <a:gd name="connsiteY65" fmla="*/ 3609305 h 4084081"/>
                <a:gd name="connsiteX66" fmla="*/ 1480300 w 3841920"/>
                <a:gd name="connsiteY66" fmla="*/ 3609305 h 4084081"/>
                <a:gd name="connsiteX67" fmla="*/ 829599 w 3841920"/>
                <a:gd name="connsiteY67" fmla="*/ 4082495 h 4084081"/>
                <a:gd name="connsiteX0" fmla="*/ 828545 w 3841920"/>
                <a:gd name="connsiteY0" fmla="*/ 4084081 h 4143332"/>
                <a:gd name="connsiteX1" fmla="*/ 0 w 3841920"/>
                <a:gd name="connsiteY1" fmla="*/ 2803840 h 4143332"/>
                <a:gd name="connsiteX2" fmla="*/ 701888 w 3841920"/>
                <a:gd name="connsiteY2" fmla="*/ 1483920 h 4143332"/>
                <a:gd name="connsiteX3" fmla="*/ 1448636 w 3841920"/>
                <a:gd name="connsiteY3" fmla="*/ 923151 h 4143332"/>
                <a:gd name="connsiteX4" fmla="*/ 2525218 w 3841920"/>
                <a:gd name="connsiteY4" fmla="*/ 954892 h 4143332"/>
                <a:gd name="connsiteX5" fmla="*/ 2699371 w 3841920"/>
                <a:gd name="connsiteY5" fmla="*/ 0 h 4143332"/>
                <a:gd name="connsiteX6" fmla="*/ 2928936 w 3841920"/>
                <a:gd name="connsiteY6" fmla="*/ 163998 h 4143332"/>
                <a:gd name="connsiteX7" fmla="*/ 2981709 w 3841920"/>
                <a:gd name="connsiteY7" fmla="*/ 193094 h 4143332"/>
                <a:gd name="connsiteX8" fmla="*/ 3377512 w 3841920"/>
                <a:gd name="connsiteY8" fmla="*/ 272448 h 4143332"/>
                <a:gd name="connsiteX9" fmla="*/ 3432924 w 3841920"/>
                <a:gd name="connsiteY9" fmla="*/ 293608 h 4143332"/>
                <a:gd name="connsiteX10" fmla="*/ 3464588 w 3841920"/>
                <a:gd name="connsiteY10" fmla="*/ 333285 h 4143332"/>
                <a:gd name="connsiteX11" fmla="*/ 3520000 w 3841920"/>
                <a:gd name="connsiteY11" fmla="*/ 428510 h 4143332"/>
                <a:gd name="connsiteX12" fmla="*/ 3564859 w 3841920"/>
                <a:gd name="connsiteY12" fmla="*/ 439090 h 4143332"/>
                <a:gd name="connsiteX13" fmla="*/ 3614993 w 3841920"/>
                <a:gd name="connsiteY13" fmla="*/ 465541 h 4143332"/>
                <a:gd name="connsiteX14" fmla="*/ 3841920 w 3841920"/>
                <a:gd name="connsiteY14" fmla="*/ 402058 h 4143332"/>
                <a:gd name="connsiteX15" fmla="*/ 3518650 w 3841920"/>
                <a:gd name="connsiteY15" fmla="*/ 871194 h 4143332"/>
                <a:gd name="connsiteX16" fmla="*/ 3518650 w 3841920"/>
                <a:gd name="connsiteY16" fmla="*/ 1340970 h 4143332"/>
                <a:gd name="connsiteX17" fmla="*/ 3366250 w 3841920"/>
                <a:gd name="connsiteY17" fmla="*/ 1575857 h 4143332"/>
                <a:gd name="connsiteX18" fmla="*/ 3442450 w 3841920"/>
                <a:gd name="connsiteY18" fmla="*/ 1810746 h 4143332"/>
                <a:gd name="connsiteX19" fmla="*/ 3442450 w 3841920"/>
                <a:gd name="connsiteY19" fmla="*/ 1967337 h 4143332"/>
                <a:gd name="connsiteX20" fmla="*/ 3290050 w 3841920"/>
                <a:gd name="connsiteY20" fmla="*/ 2045634 h 4143332"/>
                <a:gd name="connsiteX21" fmla="*/ 3137650 w 3841920"/>
                <a:gd name="connsiteY21" fmla="*/ 2199605 h 4143332"/>
                <a:gd name="connsiteX22" fmla="*/ 3090025 w 3841920"/>
                <a:gd name="connsiteY22" fmla="*/ 2209130 h 4143332"/>
                <a:gd name="connsiteX23" fmla="*/ 3109075 w 3841920"/>
                <a:gd name="connsiteY23" fmla="*/ 2332955 h 4143332"/>
                <a:gd name="connsiteX24" fmla="*/ 3080500 w 3841920"/>
                <a:gd name="connsiteY24" fmla="*/ 2428205 h 4143332"/>
                <a:gd name="connsiteX25" fmla="*/ 3070975 w 3841920"/>
                <a:gd name="connsiteY25" fmla="*/ 2456780 h 4143332"/>
                <a:gd name="connsiteX26" fmla="*/ 3042400 w 3841920"/>
                <a:gd name="connsiteY26" fmla="*/ 2475830 h 4143332"/>
                <a:gd name="connsiteX27" fmla="*/ 3013825 w 3841920"/>
                <a:gd name="connsiteY27" fmla="*/ 2532980 h 4143332"/>
                <a:gd name="connsiteX28" fmla="*/ 3004300 w 3841920"/>
                <a:gd name="connsiteY28" fmla="*/ 2561555 h 4143332"/>
                <a:gd name="connsiteX29" fmla="*/ 2947150 w 3841920"/>
                <a:gd name="connsiteY29" fmla="*/ 2580605 h 4143332"/>
                <a:gd name="connsiteX30" fmla="*/ 2890000 w 3841920"/>
                <a:gd name="connsiteY30" fmla="*/ 2609180 h 4143332"/>
                <a:gd name="connsiteX31" fmla="*/ 2728075 w 3841920"/>
                <a:gd name="connsiteY31" fmla="*/ 2609180 h 4143332"/>
                <a:gd name="connsiteX32" fmla="*/ 2718550 w 3841920"/>
                <a:gd name="connsiteY32" fmla="*/ 2637755 h 4143332"/>
                <a:gd name="connsiteX33" fmla="*/ 2680450 w 3841920"/>
                <a:gd name="connsiteY33" fmla="*/ 2694905 h 4143332"/>
                <a:gd name="connsiteX34" fmla="*/ 2632825 w 3841920"/>
                <a:gd name="connsiteY34" fmla="*/ 2752055 h 4143332"/>
                <a:gd name="connsiteX35" fmla="*/ 2575675 w 3841920"/>
                <a:gd name="connsiteY35" fmla="*/ 2723480 h 4143332"/>
                <a:gd name="connsiteX36" fmla="*/ 2537575 w 3841920"/>
                <a:gd name="connsiteY36" fmla="*/ 2675855 h 4143332"/>
                <a:gd name="connsiteX37" fmla="*/ 2461375 w 3841920"/>
                <a:gd name="connsiteY37" fmla="*/ 2704430 h 4143332"/>
                <a:gd name="connsiteX38" fmla="*/ 2394700 w 3841920"/>
                <a:gd name="connsiteY38" fmla="*/ 2780630 h 4143332"/>
                <a:gd name="connsiteX39" fmla="*/ 2347075 w 3841920"/>
                <a:gd name="connsiteY39" fmla="*/ 2790155 h 4143332"/>
                <a:gd name="connsiteX40" fmla="*/ 2308975 w 3841920"/>
                <a:gd name="connsiteY40" fmla="*/ 2875880 h 4143332"/>
                <a:gd name="connsiteX41" fmla="*/ 2299450 w 3841920"/>
                <a:gd name="connsiteY41" fmla="*/ 2904455 h 4143332"/>
                <a:gd name="connsiteX42" fmla="*/ 2289925 w 3841920"/>
                <a:gd name="connsiteY42" fmla="*/ 2933030 h 4143332"/>
                <a:gd name="connsiteX43" fmla="*/ 2280400 w 3841920"/>
                <a:gd name="connsiteY43" fmla="*/ 2971130 h 4143332"/>
                <a:gd name="connsiteX44" fmla="*/ 2251825 w 3841920"/>
                <a:gd name="connsiteY44" fmla="*/ 2990180 h 4143332"/>
                <a:gd name="connsiteX45" fmla="*/ 2204200 w 3841920"/>
                <a:gd name="connsiteY45" fmla="*/ 2980655 h 4143332"/>
                <a:gd name="connsiteX46" fmla="*/ 2070850 w 3841920"/>
                <a:gd name="connsiteY46" fmla="*/ 2961605 h 4143332"/>
                <a:gd name="connsiteX47" fmla="*/ 1985125 w 3841920"/>
                <a:gd name="connsiteY47" fmla="*/ 2952080 h 4143332"/>
                <a:gd name="connsiteX48" fmla="*/ 1956550 w 3841920"/>
                <a:gd name="connsiteY48" fmla="*/ 2971130 h 4143332"/>
                <a:gd name="connsiteX49" fmla="*/ 1899400 w 3841920"/>
                <a:gd name="connsiteY49" fmla="*/ 2990180 h 4143332"/>
                <a:gd name="connsiteX50" fmla="*/ 1851775 w 3841920"/>
                <a:gd name="connsiteY50" fmla="*/ 2980655 h 4143332"/>
                <a:gd name="connsiteX51" fmla="*/ 1823200 w 3841920"/>
                <a:gd name="connsiteY51" fmla="*/ 2971130 h 4143332"/>
                <a:gd name="connsiteX52" fmla="*/ 1766050 w 3841920"/>
                <a:gd name="connsiteY52" fmla="*/ 2990180 h 4143332"/>
                <a:gd name="connsiteX53" fmla="*/ 1747000 w 3841920"/>
                <a:gd name="connsiteY53" fmla="*/ 3018755 h 4143332"/>
                <a:gd name="connsiteX54" fmla="*/ 1718425 w 3841920"/>
                <a:gd name="connsiteY54" fmla="*/ 3075905 h 4143332"/>
                <a:gd name="connsiteX55" fmla="*/ 1670800 w 3841920"/>
                <a:gd name="connsiteY55" fmla="*/ 3133055 h 4143332"/>
                <a:gd name="connsiteX56" fmla="*/ 1632700 w 3841920"/>
                <a:gd name="connsiteY56" fmla="*/ 3190205 h 4143332"/>
                <a:gd name="connsiteX57" fmla="*/ 1623175 w 3841920"/>
                <a:gd name="connsiteY57" fmla="*/ 3266405 h 4143332"/>
                <a:gd name="connsiteX58" fmla="*/ 1575550 w 3841920"/>
                <a:gd name="connsiteY58" fmla="*/ 3352130 h 4143332"/>
                <a:gd name="connsiteX59" fmla="*/ 1546975 w 3841920"/>
                <a:gd name="connsiteY59" fmla="*/ 3371180 h 4143332"/>
                <a:gd name="connsiteX60" fmla="*/ 1518400 w 3841920"/>
                <a:gd name="connsiteY60" fmla="*/ 3380705 h 4143332"/>
                <a:gd name="connsiteX61" fmla="*/ 1499350 w 3841920"/>
                <a:gd name="connsiteY61" fmla="*/ 3437855 h 4143332"/>
                <a:gd name="connsiteX62" fmla="*/ 1489825 w 3841920"/>
                <a:gd name="connsiteY62" fmla="*/ 3466430 h 4143332"/>
                <a:gd name="connsiteX63" fmla="*/ 1508875 w 3841920"/>
                <a:gd name="connsiteY63" fmla="*/ 3523580 h 4143332"/>
                <a:gd name="connsiteX64" fmla="*/ 1518400 w 3841920"/>
                <a:gd name="connsiteY64" fmla="*/ 3552155 h 4143332"/>
                <a:gd name="connsiteX65" fmla="*/ 1489825 w 3841920"/>
                <a:gd name="connsiteY65" fmla="*/ 3609305 h 4143332"/>
                <a:gd name="connsiteX66" fmla="*/ 1480300 w 3841920"/>
                <a:gd name="connsiteY66" fmla="*/ 3609305 h 4143332"/>
                <a:gd name="connsiteX67" fmla="*/ 742523 w 3841920"/>
                <a:gd name="connsiteY67" fmla="*/ 4143332 h 4143332"/>
                <a:gd name="connsiteX0" fmla="*/ 0 w 3841920"/>
                <a:gd name="connsiteY0" fmla="*/ 2803840 h 4143332"/>
                <a:gd name="connsiteX1" fmla="*/ 701888 w 3841920"/>
                <a:gd name="connsiteY1" fmla="*/ 1483920 h 4143332"/>
                <a:gd name="connsiteX2" fmla="*/ 1448636 w 3841920"/>
                <a:gd name="connsiteY2" fmla="*/ 923151 h 4143332"/>
                <a:gd name="connsiteX3" fmla="*/ 2525218 w 3841920"/>
                <a:gd name="connsiteY3" fmla="*/ 954892 h 4143332"/>
                <a:gd name="connsiteX4" fmla="*/ 2699371 w 3841920"/>
                <a:gd name="connsiteY4" fmla="*/ 0 h 4143332"/>
                <a:gd name="connsiteX5" fmla="*/ 2928936 w 3841920"/>
                <a:gd name="connsiteY5" fmla="*/ 163998 h 4143332"/>
                <a:gd name="connsiteX6" fmla="*/ 2981709 w 3841920"/>
                <a:gd name="connsiteY6" fmla="*/ 193094 h 4143332"/>
                <a:gd name="connsiteX7" fmla="*/ 3377512 w 3841920"/>
                <a:gd name="connsiteY7" fmla="*/ 272448 h 4143332"/>
                <a:gd name="connsiteX8" fmla="*/ 3432924 w 3841920"/>
                <a:gd name="connsiteY8" fmla="*/ 293608 h 4143332"/>
                <a:gd name="connsiteX9" fmla="*/ 3464588 w 3841920"/>
                <a:gd name="connsiteY9" fmla="*/ 333285 h 4143332"/>
                <a:gd name="connsiteX10" fmla="*/ 3520000 w 3841920"/>
                <a:gd name="connsiteY10" fmla="*/ 428510 h 4143332"/>
                <a:gd name="connsiteX11" fmla="*/ 3564859 w 3841920"/>
                <a:gd name="connsiteY11" fmla="*/ 439090 h 4143332"/>
                <a:gd name="connsiteX12" fmla="*/ 3614993 w 3841920"/>
                <a:gd name="connsiteY12" fmla="*/ 465541 h 4143332"/>
                <a:gd name="connsiteX13" fmla="*/ 3841920 w 3841920"/>
                <a:gd name="connsiteY13" fmla="*/ 402058 h 4143332"/>
                <a:gd name="connsiteX14" fmla="*/ 3518650 w 3841920"/>
                <a:gd name="connsiteY14" fmla="*/ 871194 h 4143332"/>
                <a:gd name="connsiteX15" fmla="*/ 3518650 w 3841920"/>
                <a:gd name="connsiteY15" fmla="*/ 1340970 h 4143332"/>
                <a:gd name="connsiteX16" fmla="*/ 3366250 w 3841920"/>
                <a:gd name="connsiteY16" fmla="*/ 1575857 h 4143332"/>
                <a:gd name="connsiteX17" fmla="*/ 3442450 w 3841920"/>
                <a:gd name="connsiteY17" fmla="*/ 1810746 h 4143332"/>
                <a:gd name="connsiteX18" fmla="*/ 3442450 w 3841920"/>
                <a:gd name="connsiteY18" fmla="*/ 1967337 h 4143332"/>
                <a:gd name="connsiteX19" fmla="*/ 3290050 w 3841920"/>
                <a:gd name="connsiteY19" fmla="*/ 2045634 h 4143332"/>
                <a:gd name="connsiteX20" fmla="*/ 3137650 w 3841920"/>
                <a:gd name="connsiteY20" fmla="*/ 2199605 h 4143332"/>
                <a:gd name="connsiteX21" fmla="*/ 3090025 w 3841920"/>
                <a:gd name="connsiteY21" fmla="*/ 2209130 h 4143332"/>
                <a:gd name="connsiteX22" fmla="*/ 3109075 w 3841920"/>
                <a:gd name="connsiteY22" fmla="*/ 2332955 h 4143332"/>
                <a:gd name="connsiteX23" fmla="*/ 3080500 w 3841920"/>
                <a:gd name="connsiteY23" fmla="*/ 2428205 h 4143332"/>
                <a:gd name="connsiteX24" fmla="*/ 3070975 w 3841920"/>
                <a:gd name="connsiteY24" fmla="*/ 2456780 h 4143332"/>
                <a:gd name="connsiteX25" fmla="*/ 3042400 w 3841920"/>
                <a:gd name="connsiteY25" fmla="*/ 2475830 h 4143332"/>
                <a:gd name="connsiteX26" fmla="*/ 3013825 w 3841920"/>
                <a:gd name="connsiteY26" fmla="*/ 2532980 h 4143332"/>
                <a:gd name="connsiteX27" fmla="*/ 3004300 w 3841920"/>
                <a:gd name="connsiteY27" fmla="*/ 2561555 h 4143332"/>
                <a:gd name="connsiteX28" fmla="*/ 2947150 w 3841920"/>
                <a:gd name="connsiteY28" fmla="*/ 2580605 h 4143332"/>
                <a:gd name="connsiteX29" fmla="*/ 2890000 w 3841920"/>
                <a:gd name="connsiteY29" fmla="*/ 2609180 h 4143332"/>
                <a:gd name="connsiteX30" fmla="*/ 2728075 w 3841920"/>
                <a:gd name="connsiteY30" fmla="*/ 2609180 h 4143332"/>
                <a:gd name="connsiteX31" fmla="*/ 2718550 w 3841920"/>
                <a:gd name="connsiteY31" fmla="*/ 2637755 h 4143332"/>
                <a:gd name="connsiteX32" fmla="*/ 2680450 w 3841920"/>
                <a:gd name="connsiteY32" fmla="*/ 2694905 h 4143332"/>
                <a:gd name="connsiteX33" fmla="*/ 2632825 w 3841920"/>
                <a:gd name="connsiteY33" fmla="*/ 2752055 h 4143332"/>
                <a:gd name="connsiteX34" fmla="*/ 2575675 w 3841920"/>
                <a:gd name="connsiteY34" fmla="*/ 2723480 h 4143332"/>
                <a:gd name="connsiteX35" fmla="*/ 2537575 w 3841920"/>
                <a:gd name="connsiteY35" fmla="*/ 2675855 h 4143332"/>
                <a:gd name="connsiteX36" fmla="*/ 2461375 w 3841920"/>
                <a:gd name="connsiteY36" fmla="*/ 2704430 h 4143332"/>
                <a:gd name="connsiteX37" fmla="*/ 2394700 w 3841920"/>
                <a:gd name="connsiteY37" fmla="*/ 2780630 h 4143332"/>
                <a:gd name="connsiteX38" fmla="*/ 2347075 w 3841920"/>
                <a:gd name="connsiteY38" fmla="*/ 2790155 h 4143332"/>
                <a:gd name="connsiteX39" fmla="*/ 2308975 w 3841920"/>
                <a:gd name="connsiteY39" fmla="*/ 2875880 h 4143332"/>
                <a:gd name="connsiteX40" fmla="*/ 2299450 w 3841920"/>
                <a:gd name="connsiteY40" fmla="*/ 2904455 h 4143332"/>
                <a:gd name="connsiteX41" fmla="*/ 2289925 w 3841920"/>
                <a:gd name="connsiteY41" fmla="*/ 2933030 h 4143332"/>
                <a:gd name="connsiteX42" fmla="*/ 2280400 w 3841920"/>
                <a:gd name="connsiteY42" fmla="*/ 2971130 h 4143332"/>
                <a:gd name="connsiteX43" fmla="*/ 2251825 w 3841920"/>
                <a:gd name="connsiteY43" fmla="*/ 2990180 h 4143332"/>
                <a:gd name="connsiteX44" fmla="*/ 2204200 w 3841920"/>
                <a:gd name="connsiteY44" fmla="*/ 2980655 h 4143332"/>
                <a:gd name="connsiteX45" fmla="*/ 2070850 w 3841920"/>
                <a:gd name="connsiteY45" fmla="*/ 2961605 h 4143332"/>
                <a:gd name="connsiteX46" fmla="*/ 1985125 w 3841920"/>
                <a:gd name="connsiteY46" fmla="*/ 2952080 h 4143332"/>
                <a:gd name="connsiteX47" fmla="*/ 1956550 w 3841920"/>
                <a:gd name="connsiteY47" fmla="*/ 2971130 h 4143332"/>
                <a:gd name="connsiteX48" fmla="*/ 1899400 w 3841920"/>
                <a:gd name="connsiteY48" fmla="*/ 2990180 h 4143332"/>
                <a:gd name="connsiteX49" fmla="*/ 1851775 w 3841920"/>
                <a:gd name="connsiteY49" fmla="*/ 2980655 h 4143332"/>
                <a:gd name="connsiteX50" fmla="*/ 1823200 w 3841920"/>
                <a:gd name="connsiteY50" fmla="*/ 2971130 h 4143332"/>
                <a:gd name="connsiteX51" fmla="*/ 1766050 w 3841920"/>
                <a:gd name="connsiteY51" fmla="*/ 2990180 h 4143332"/>
                <a:gd name="connsiteX52" fmla="*/ 1747000 w 3841920"/>
                <a:gd name="connsiteY52" fmla="*/ 3018755 h 4143332"/>
                <a:gd name="connsiteX53" fmla="*/ 1718425 w 3841920"/>
                <a:gd name="connsiteY53" fmla="*/ 3075905 h 4143332"/>
                <a:gd name="connsiteX54" fmla="*/ 1670800 w 3841920"/>
                <a:gd name="connsiteY54" fmla="*/ 3133055 h 4143332"/>
                <a:gd name="connsiteX55" fmla="*/ 1632700 w 3841920"/>
                <a:gd name="connsiteY55" fmla="*/ 3190205 h 4143332"/>
                <a:gd name="connsiteX56" fmla="*/ 1623175 w 3841920"/>
                <a:gd name="connsiteY56" fmla="*/ 3266405 h 4143332"/>
                <a:gd name="connsiteX57" fmla="*/ 1575550 w 3841920"/>
                <a:gd name="connsiteY57" fmla="*/ 3352130 h 4143332"/>
                <a:gd name="connsiteX58" fmla="*/ 1546975 w 3841920"/>
                <a:gd name="connsiteY58" fmla="*/ 3371180 h 4143332"/>
                <a:gd name="connsiteX59" fmla="*/ 1518400 w 3841920"/>
                <a:gd name="connsiteY59" fmla="*/ 3380705 h 4143332"/>
                <a:gd name="connsiteX60" fmla="*/ 1499350 w 3841920"/>
                <a:gd name="connsiteY60" fmla="*/ 3437855 h 4143332"/>
                <a:gd name="connsiteX61" fmla="*/ 1489825 w 3841920"/>
                <a:gd name="connsiteY61" fmla="*/ 3466430 h 4143332"/>
                <a:gd name="connsiteX62" fmla="*/ 1508875 w 3841920"/>
                <a:gd name="connsiteY62" fmla="*/ 3523580 h 4143332"/>
                <a:gd name="connsiteX63" fmla="*/ 1518400 w 3841920"/>
                <a:gd name="connsiteY63" fmla="*/ 3552155 h 4143332"/>
                <a:gd name="connsiteX64" fmla="*/ 1489825 w 3841920"/>
                <a:gd name="connsiteY64" fmla="*/ 3609305 h 4143332"/>
                <a:gd name="connsiteX65" fmla="*/ 1480300 w 3841920"/>
                <a:gd name="connsiteY65" fmla="*/ 3609305 h 4143332"/>
                <a:gd name="connsiteX66" fmla="*/ 742523 w 3841920"/>
                <a:gd name="connsiteY66" fmla="*/ 4143332 h 4143332"/>
                <a:gd name="connsiteX0" fmla="*/ 0 w 3841920"/>
                <a:gd name="connsiteY0" fmla="*/ 2803840 h 4143332"/>
                <a:gd name="connsiteX1" fmla="*/ 701888 w 3841920"/>
                <a:gd name="connsiteY1" fmla="*/ 1483920 h 4143332"/>
                <a:gd name="connsiteX2" fmla="*/ 1448636 w 3841920"/>
                <a:gd name="connsiteY2" fmla="*/ 923151 h 4143332"/>
                <a:gd name="connsiteX3" fmla="*/ 2525218 w 3841920"/>
                <a:gd name="connsiteY3" fmla="*/ 954892 h 4143332"/>
                <a:gd name="connsiteX4" fmla="*/ 2699371 w 3841920"/>
                <a:gd name="connsiteY4" fmla="*/ 0 h 4143332"/>
                <a:gd name="connsiteX5" fmla="*/ 2928936 w 3841920"/>
                <a:gd name="connsiteY5" fmla="*/ 163998 h 4143332"/>
                <a:gd name="connsiteX6" fmla="*/ 2981709 w 3841920"/>
                <a:gd name="connsiteY6" fmla="*/ 193094 h 4143332"/>
                <a:gd name="connsiteX7" fmla="*/ 3377512 w 3841920"/>
                <a:gd name="connsiteY7" fmla="*/ 272448 h 4143332"/>
                <a:gd name="connsiteX8" fmla="*/ 3432924 w 3841920"/>
                <a:gd name="connsiteY8" fmla="*/ 293608 h 4143332"/>
                <a:gd name="connsiteX9" fmla="*/ 3464588 w 3841920"/>
                <a:gd name="connsiteY9" fmla="*/ 333285 h 4143332"/>
                <a:gd name="connsiteX10" fmla="*/ 3520000 w 3841920"/>
                <a:gd name="connsiteY10" fmla="*/ 428510 h 4143332"/>
                <a:gd name="connsiteX11" fmla="*/ 3564859 w 3841920"/>
                <a:gd name="connsiteY11" fmla="*/ 439090 h 4143332"/>
                <a:gd name="connsiteX12" fmla="*/ 3614993 w 3841920"/>
                <a:gd name="connsiteY12" fmla="*/ 465541 h 4143332"/>
                <a:gd name="connsiteX13" fmla="*/ 3841920 w 3841920"/>
                <a:gd name="connsiteY13" fmla="*/ 402058 h 4143332"/>
                <a:gd name="connsiteX14" fmla="*/ 3518650 w 3841920"/>
                <a:gd name="connsiteY14" fmla="*/ 871194 h 4143332"/>
                <a:gd name="connsiteX15" fmla="*/ 3518650 w 3841920"/>
                <a:gd name="connsiteY15" fmla="*/ 1340970 h 4143332"/>
                <a:gd name="connsiteX16" fmla="*/ 3366250 w 3841920"/>
                <a:gd name="connsiteY16" fmla="*/ 1575857 h 4143332"/>
                <a:gd name="connsiteX17" fmla="*/ 3442450 w 3841920"/>
                <a:gd name="connsiteY17" fmla="*/ 1810746 h 4143332"/>
                <a:gd name="connsiteX18" fmla="*/ 3442450 w 3841920"/>
                <a:gd name="connsiteY18" fmla="*/ 1967337 h 4143332"/>
                <a:gd name="connsiteX19" fmla="*/ 3290050 w 3841920"/>
                <a:gd name="connsiteY19" fmla="*/ 2045634 h 4143332"/>
                <a:gd name="connsiteX20" fmla="*/ 3137650 w 3841920"/>
                <a:gd name="connsiteY20" fmla="*/ 2199605 h 4143332"/>
                <a:gd name="connsiteX21" fmla="*/ 3090025 w 3841920"/>
                <a:gd name="connsiteY21" fmla="*/ 2209130 h 4143332"/>
                <a:gd name="connsiteX22" fmla="*/ 3109075 w 3841920"/>
                <a:gd name="connsiteY22" fmla="*/ 2332955 h 4143332"/>
                <a:gd name="connsiteX23" fmla="*/ 3080500 w 3841920"/>
                <a:gd name="connsiteY23" fmla="*/ 2428205 h 4143332"/>
                <a:gd name="connsiteX24" fmla="*/ 3070975 w 3841920"/>
                <a:gd name="connsiteY24" fmla="*/ 2456780 h 4143332"/>
                <a:gd name="connsiteX25" fmla="*/ 3042400 w 3841920"/>
                <a:gd name="connsiteY25" fmla="*/ 2475830 h 4143332"/>
                <a:gd name="connsiteX26" fmla="*/ 3013825 w 3841920"/>
                <a:gd name="connsiteY26" fmla="*/ 2532980 h 4143332"/>
                <a:gd name="connsiteX27" fmla="*/ 3004300 w 3841920"/>
                <a:gd name="connsiteY27" fmla="*/ 2561555 h 4143332"/>
                <a:gd name="connsiteX28" fmla="*/ 2947150 w 3841920"/>
                <a:gd name="connsiteY28" fmla="*/ 2580605 h 4143332"/>
                <a:gd name="connsiteX29" fmla="*/ 2890000 w 3841920"/>
                <a:gd name="connsiteY29" fmla="*/ 2609180 h 4143332"/>
                <a:gd name="connsiteX30" fmla="*/ 2728075 w 3841920"/>
                <a:gd name="connsiteY30" fmla="*/ 2609180 h 4143332"/>
                <a:gd name="connsiteX31" fmla="*/ 2718550 w 3841920"/>
                <a:gd name="connsiteY31" fmla="*/ 2637755 h 4143332"/>
                <a:gd name="connsiteX32" fmla="*/ 2680450 w 3841920"/>
                <a:gd name="connsiteY32" fmla="*/ 2694905 h 4143332"/>
                <a:gd name="connsiteX33" fmla="*/ 2632825 w 3841920"/>
                <a:gd name="connsiteY33" fmla="*/ 2752055 h 4143332"/>
                <a:gd name="connsiteX34" fmla="*/ 2575675 w 3841920"/>
                <a:gd name="connsiteY34" fmla="*/ 2723480 h 4143332"/>
                <a:gd name="connsiteX35" fmla="*/ 2537575 w 3841920"/>
                <a:gd name="connsiteY35" fmla="*/ 2675855 h 4143332"/>
                <a:gd name="connsiteX36" fmla="*/ 2461375 w 3841920"/>
                <a:gd name="connsiteY36" fmla="*/ 2704430 h 4143332"/>
                <a:gd name="connsiteX37" fmla="*/ 2394700 w 3841920"/>
                <a:gd name="connsiteY37" fmla="*/ 2780630 h 4143332"/>
                <a:gd name="connsiteX38" fmla="*/ 2347075 w 3841920"/>
                <a:gd name="connsiteY38" fmla="*/ 2790155 h 4143332"/>
                <a:gd name="connsiteX39" fmla="*/ 2308975 w 3841920"/>
                <a:gd name="connsiteY39" fmla="*/ 2875880 h 4143332"/>
                <a:gd name="connsiteX40" fmla="*/ 2299450 w 3841920"/>
                <a:gd name="connsiteY40" fmla="*/ 2904455 h 4143332"/>
                <a:gd name="connsiteX41" fmla="*/ 2289925 w 3841920"/>
                <a:gd name="connsiteY41" fmla="*/ 2933030 h 4143332"/>
                <a:gd name="connsiteX42" fmla="*/ 2280400 w 3841920"/>
                <a:gd name="connsiteY42" fmla="*/ 2971130 h 4143332"/>
                <a:gd name="connsiteX43" fmla="*/ 2251825 w 3841920"/>
                <a:gd name="connsiteY43" fmla="*/ 2990180 h 4143332"/>
                <a:gd name="connsiteX44" fmla="*/ 2204200 w 3841920"/>
                <a:gd name="connsiteY44" fmla="*/ 2980655 h 4143332"/>
                <a:gd name="connsiteX45" fmla="*/ 2070850 w 3841920"/>
                <a:gd name="connsiteY45" fmla="*/ 2961605 h 4143332"/>
                <a:gd name="connsiteX46" fmla="*/ 1985125 w 3841920"/>
                <a:gd name="connsiteY46" fmla="*/ 2952080 h 4143332"/>
                <a:gd name="connsiteX47" fmla="*/ 1956550 w 3841920"/>
                <a:gd name="connsiteY47" fmla="*/ 2971130 h 4143332"/>
                <a:gd name="connsiteX48" fmla="*/ 1899400 w 3841920"/>
                <a:gd name="connsiteY48" fmla="*/ 2990180 h 4143332"/>
                <a:gd name="connsiteX49" fmla="*/ 1851775 w 3841920"/>
                <a:gd name="connsiteY49" fmla="*/ 2980655 h 4143332"/>
                <a:gd name="connsiteX50" fmla="*/ 1823200 w 3841920"/>
                <a:gd name="connsiteY50" fmla="*/ 2971130 h 4143332"/>
                <a:gd name="connsiteX51" fmla="*/ 1766050 w 3841920"/>
                <a:gd name="connsiteY51" fmla="*/ 2990180 h 4143332"/>
                <a:gd name="connsiteX52" fmla="*/ 1747000 w 3841920"/>
                <a:gd name="connsiteY52" fmla="*/ 3018755 h 4143332"/>
                <a:gd name="connsiteX53" fmla="*/ 1718425 w 3841920"/>
                <a:gd name="connsiteY53" fmla="*/ 3075905 h 4143332"/>
                <a:gd name="connsiteX54" fmla="*/ 1670800 w 3841920"/>
                <a:gd name="connsiteY54" fmla="*/ 3133055 h 4143332"/>
                <a:gd name="connsiteX55" fmla="*/ 1632700 w 3841920"/>
                <a:gd name="connsiteY55" fmla="*/ 3190205 h 4143332"/>
                <a:gd name="connsiteX56" fmla="*/ 1623175 w 3841920"/>
                <a:gd name="connsiteY56" fmla="*/ 3266405 h 4143332"/>
                <a:gd name="connsiteX57" fmla="*/ 1575550 w 3841920"/>
                <a:gd name="connsiteY57" fmla="*/ 3352130 h 4143332"/>
                <a:gd name="connsiteX58" fmla="*/ 1546975 w 3841920"/>
                <a:gd name="connsiteY58" fmla="*/ 3371180 h 4143332"/>
                <a:gd name="connsiteX59" fmla="*/ 1518400 w 3841920"/>
                <a:gd name="connsiteY59" fmla="*/ 3380705 h 4143332"/>
                <a:gd name="connsiteX60" fmla="*/ 1499350 w 3841920"/>
                <a:gd name="connsiteY60" fmla="*/ 3437855 h 4143332"/>
                <a:gd name="connsiteX61" fmla="*/ 1489825 w 3841920"/>
                <a:gd name="connsiteY61" fmla="*/ 3466430 h 4143332"/>
                <a:gd name="connsiteX62" fmla="*/ 1508875 w 3841920"/>
                <a:gd name="connsiteY62" fmla="*/ 3523580 h 4143332"/>
                <a:gd name="connsiteX63" fmla="*/ 1518400 w 3841920"/>
                <a:gd name="connsiteY63" fmla="*/ 3552155 h 4143332"/>
                <a:gd name="connsiteX64" fmla="*/ 1489825 w 3841920"/>
                <a:gd name="connsiteY64" fmla="*/ 3609305 h 4143332"/>
                <a:gd name="connsiteX65" fmla="*/ 1480300 w 3841920"/>
                <a:gd name="connsiteY65" fmla="*/ 3609305 h 4143332"/>
                <a:gd name="connsiteX66" fmla="*/ 823269 w 3841920"/>
                <a:gd name="connsiteY66" fmla="*/ 4081438 h 4143332"/>
                <a:gd name="connsiteX67" fmla="*/ 742523 w 3841920"/>
                <a:gd name="connsiteY67" fmla="*/ 4143332 h 4143332"/>
                <a:gd name="connsiteX0" fmla="*/ 0 w 3841920"/>
                <a:gd name="connsiteY0" fmla="*/ 2803840 h 4081438"/>
                <a:gd name="connsiteX1" fmla="*/ 701888 w 3841920"/>
                <a:gd name="connsiteY1" fmla="*/ 1483920 h 4081438"/>
                <a:gd name="connsiteX2" fmla="*/ 1448636 w 3841920"/>
                <a:gd name="connsiteY2" fmla="*/ 923151 h 4081438"/>
                <a:gd name="connsiteX3" fmla="*/ 2525218 w 3841920"/>
                <a:gd name="connsiteY3" fmla="*/ 954892 h 4081438"/>
                <a:gd name="connsiteX4" fmla="*/ 2699371 w 3841920"/>
                <a:gd name="connsiteY4" fmla="*/ 0 h 4081438"/>
                <a:gd name="connsiteX5" fmla="*/ 2928936 w 3841920"/>
                <a:gd name="connsiteY5" fmla="*/ 163998 h 4081438"/>
                <a:gd name="connsiteX6" fmla="*/ 2981709 w 3841920"/>
                <a:gd name="connsiteY6" fmla="*/ 193094 h 4081438"/>
                <a:gd name="connsiteX7" fmla="*/ 3377512 w 3841920"/>
                <a:gd name="connsiteY7" fmla="*/ 272448 h 4081438"/>
                <a:gd name="connsiteX8" fmla="*/ 3432924 w 3841920"/>
                <a:gd name="connsiteY8" fmla="*/ 293608 h 4081438"/>
                <a:gd name="connsiteX9" fmla="*/ 3464588 w 3841920"/>
                <a:gd name="connsiteY9" fmla="*/ 333285 h 4081438"/>
                <a:gd name="connsiteX10" fmla="*/ 3520000 w 3841920"/>
                <a:gd name="connsiteY10" fmla="*/ 428510 h 4081438"/>
                <a:gd name="connsiteX11" fmla="*/ 3564859 w 3841920"/>
                <a:gd name="connsiteY11" fmla="*/ 439090 h 4081438"/>
                <a:gd name="connsiteX12" fmla="*/ 3614993 w 3841920"/>
                <a:gd name="connsiteY12" fmla="*/ 465541 h 4081438"/>
                <a:gd name="connsiteX13" fmla="*/ 3841920 w 3841920"/>
                <a:gd name="connsiteY13" fmla="*/ 402058 h 4081438"/>
                <a:gd name="connsiteX14" fmla="*/ 3518650 w 3841920"/>
                <a:gd name="connsiteY14" fmla="*/ 871194 h 4081438"/>
                <a:gd name="connsiteX15" fmla="*/ 3518650 w 3841920"/>
                <a:gd name="connsiteY15" fmla="*/ 1340970 h 4081438"/>
                <a:gd name="connsiteX16" fmla="*/ 3366250 w 3841920"/>
                <a:gd name="connsiteY16" fmla="*/ 1575857 h 4081438"/>
                <a:gd name="connsiteX17" fmla="*/ 3442450 w 3841920"/>
                <a:gd name="connsiteY17" fmla="*/ 1810746 h 4081438"/>
                <a:gd name="connsiteX18" fmla="*/ 3442450 w 3841920"/>
                <a:gd name="connsiteY18" fmla="*/ 1967337 h 4081438"/>
                <a:gd name="connsiteX19" fmla="*/ 3290050 w 3841920"/>
                <a:gd name="connsiteY19" fmla="*/ 2045634 h 4081438"/>
                <a:gd name="connsiteX20" fmla="*/ 3137650 w 3841920"/>
                <a:gd name="connsiteY20" fmla="*/ 2199605 h 4081438"/>
                <a:gd name="connsiteX21" fmla="*/ 3090025 w 3841920"/>
                <a:gd name="connsiteY21" fmla="*/ 2209130 h 4081438"/>
                <a:gd name="connsiteX22" fmla="*/ 3109075 w 3841920"/>
                <a:gd name="connsiteY22" fmla="*/ 2332955 h 4081438"/>
                <a:gd name="connsiteX23" fmla="*/ 3080500 w 3841920"/>
                <a:gd name="connsiteY23" fmla="*/ 2428205 h 4081438"/>
                <a:gd name="connsiteX24" fmla="*/ 3070975 w 3841920"/>
                <a:gd name="connsiteY24" fmla="*/ 2456780 h 4081438"/>
                <a:gd name="connsiteX25" fmla="*/ 3042400 w 3841920"/>
                <a:gd name="connsiteY25" fmla="*/ 2475830 h 4081438"/>
                <a:gd name="connsiteX26" fmla="*/ 3013825 w 3841920"/>
                <a:gd name="connsiteY26" fmla="*/ 2532980 h 4081438"/>
                <a:gd name="connsiteX27" fmla="*/ 3004300 w 3841920"/>
                <a:gd name="connsiteY27" fmla="*/ 2561555 h 4081438"/>
                <a:gd name="connsiteX28" fmla="*/ 2947150 w 3841920"/>
                <a:gd name="connsiteY28" fmla="*/ 2580605 h 4081438"/>
                <a:gd name="connsiteX29" fmla="*/ 2890000 w 3841920"/>
                <a:gd name="connsiteY29" fmla="*/ 2609180 h 4081438"/>
                <a:gd name="connsiteX30" fmla="*/ 2728075 w 3841920"/>
                <a:gd name="connsiteY30" fmla="*/ 2609180 h 4081438"/>
                <a:gd name="connsiteX31" fmla="*/ 2718550 w 3841920"/>
                <a:gd name="connsiteY31" fmla="*/ 2637755 h 4081438"/>
                <a:gd name="connsiteX32" fmla="*/ 2680450 w 3841920"/>
                <a:gd name="connsiteY32" fmla="*/ 2694905 h 4081438"/>
                <a:gd name="connsiteX33" fmla="*/ 2632825 w 3841920"/>
                <a:gd name="connsiteY33" fmla="*/ 2752055 h 4081438"/>
                <a:gd name="connsiteX34" fmla="*/ 2575675 w 3841920"/>
                <a:gd name="connsiteY34" fmla="*/ 2723480 h 4081438"/>
                <a:gd name="connsiteX35" fmla="*/ 2537575 w 3841920"/>
                <a:gd name="connsiteY35" fmla="*/ 2675855 h 4081438"/>
                <a:gd name="connsiteX36" fmla="*/ 2461375 w 3841920"/>
                <a:gd name="connsiteY36" fmla="*/ 2704430 h 4081438"/>
                <a:gd name="connsiteX37" fmla="*/ 2394700 w 3841920"/>
                <a:gd name="connsiteY37" fmla="*/ 2780630 h 4081438"/>
                <a:gd name="connsiteX38" fmla="*/ 2347075 w 3841920"/>
                <a:gd name="connsiteY38" fmla="*/ 2790155 h 4081438"/>
                <a:gd name="connsiteX39" fmla="*/ 2308975 w 3841920"/>
                <a:gd name="connsiteY39" fmla="*/ 2875880 h 4081438"/>
                <a:gd name="connsiteX40" fmla="*/ 2299450 w 3841920"/>
                <a:gd name="connsiteY40" fmla="*/ 2904455 h 4081438"/>
                <a:gd name="connsiteX41" fmla="*/ 2289925 w 3841920"/>
                <a:gd name="connsiteY41" fmla="*/ 2933030 h 4081438"/>
                <a:gd name="connsiteX42" fmla="*/ 2280400 w 3841920"/>
                <a:gd name="connsiteY42" fmla="*/ 2971130 h 4081438"/>
                <a:gd name="connsiteX43" fmla="*/ 2251825 w 3841920"/>
                <a:gd name="connsiteY43" fmla="*/ 2990180 h 4081438"/>
                <a:gd name="connsiteX44" fmla="*/ 2204200 w 3841920"/>
                <a:gd name="connsiteY44" fmla="*/ 2980655 h 4081438"/>
                <a:gd name="connsiteX45" fmla="*/ 2070850 w 3841920"/>
                <a:gd name="connsiteY45" fmla="*/ 2961605 h 4081438"/>
                <a:gd name="connsiteX46" fmla="*/ 1985125 w 3841920"/>
                <a:gd name="connsiteY46" fmla="*/ 2952080 h 4081438"/>
                <a:gd name="connsiteX47" fmla="*/ 1956550 w 3841920"/>
                <a:gd name="connsiteY47" fmla="*/ 2971130 h 4081438"/>
                <a:gd name="connsiteX48" fmla="*/ 1899400 w 3841920"/>
                <a:gd name="connsiteY48" fmla="*/ 2990180 h 4081438"/>
                <a:gd name="connsiteX49" fmla="*/ 1851775 w 3841920"/>
                <a:gd name="connsiteY49" fmla="*/ 2980655 h 4081438"/>
                <a:gd name="connsiteX50" fmla="*/ 1823200 w 3841920"/>
                <a:gd name="connsiteY50" fmla="*/ 2971130 h 4081438"/>
                <a:gd name="connsiteX51" fmla="*/ 1766050 w 3841920"/>
                <a:gd name="connsiteY51" fmla="*/ 2990180 h 4081438"/>
                <a:gd name="connsiteX52" fmla="*/ 1747000 w 3841920"/>
                <a:gd name="connsiteY52" fmla="*/ 3018755 h 4081438"/>
                <a:gd name="connsiteX53" fmla="*/ 1718425 w 3841920"/>
                <a:gd name="connsiteY53" fmla="*/ 3075905 h 4081438"/>
                <a:gd name="connsiteX54" fmla="*/ 1670800 w 3841920"/>
                <a:gd name="connsiteY54" fmla="*/ 3133055 h 4081438"/>
                <a:gd name="connsiteX55" fmla="*/ 1632700 w 3841920"/>
                <a:gd name="connsiteY55" fmla="*/ 3190205 h 4081438"/>
                <a:gd name="connsiteX56" fmla="*/ 1623175 w 3841920"/>
                <a:gd name="connsiteY56" fmla="*/ 3266405 h 4081438"/>
                <a:gd name="connsiteX57" fmla="*/ 1575550 w 3841920"/>
                <a:gd name="connsiteY57" fmla="*/ 3352130 h 4081438"/>
                <a:gd name="connsiteX58" fmla="*/ 1546975 w 3841920"/>
                <a:gd name="connsiteY58" fmla="*/ 3371180 h 4081438"/>
                <a:gd name="connsiteX59" fmla="*/ 1518400 w 3841920"/>
                <a:gd name="connsiteY59" fmla="*/ 3380705 h 4081438"/>
                <a:gd name="connsiteX60" fmla="*/ 1499350 w 3841920"/>
                <a:gd name="connsiteY60" fmla="*/ 3437855 h 4081438"/>
                <a:gd name="connsiteX61" fmla="*/ 1489825 w 3841920"/>
                <a:gd name="connsiteY61" fmla="*/ 3466430 h 4081438"/>
                <a:gd name="connsiteX62" fmla="*/ 1508875 w 3841920"/>
                <a:gd name="connsiteY62" fmla="*/ 3523580 h 4081438"/>
                <a:gd name="connsiteX63" fmla="*/ 1518400 w 3841920"/>
                <a:gd name="connsiteY63" fmla="*/ 3552155 h 4081438"/>
                <a:gd name="connsiteX64" fmla="*/ 1489825 w 3841920"/>
                <a:gd name="connsiteY64" fmla="*/ 3609305 h 4081438"/>
                <a:gd name="connsiteX65" fmla="*/ 1480300 w 3841920"/>
                <a:gd name="connsiteY65" fmla="*/ 3609305 h 4081438"/>
                <a:gd name="connsiteX66" fmla="*/ 823269 w 3841920"/>
                <a:gd name="connsiteY66" fmla="*/ 4081438 h 4081438"/>
                <a:gd name="connsiteX0" fmla="*/ 0 w 3140032"/>
                <a:gd name="connsiteY0" fmla="*/ 1483920 h 4081438"/>
                <a:gd name="connsiteX1" fmla="*/ 746748 w 3140032"/>
                <a:gd name="connsiteY1" fmla="*/ 923151 h 4081438"/>
                <a:gd name="connsiteX2" fmla="*/ 1823330 w 3140032"/>
                <a:gd name="connsiteY2" fmla="*/ 954892 h 4081438"/>
                <a:gd name="connsiteX3" fmla="*/ 1997483 w 3140032"/>
                <a:gd name="connsiteY3" fmla="*/ 0 h 4081438"/>
                <a:gd name="connsiteX4" fmla="*/ 2227048 w 3140032"/>
                <a:gd name="connsiteY4" fmla="*/ 163998 h 4081438"/>
                <a:gd name="connsiteX5" fmla="*/ 2279821 w 3140032"/>
                <a:gd name="connsiteY5" fmla="*/ 193094 h 4081438"/>
                <a:gd name="connsiteX6" fmla="*/ 2675624 w 3140032"/>
                <a:gd name="connsiteY6" fmla="*/ 272448 h 4081438"/>
                <a:gd name="connsiteX7" fmla="*/ 2731036 w 3140032"/>
                <a:gd name="connsiteY7" fmla="*/ 293608 h 4081438"/>
                <a:gd name="connsiteX8" fmla="*/ 2762700 w 3140032"/>
                <a:gd name="connsiteY8" fmla="*/ 333285 h 4081438"/>
                <a:gd name="connsiteX9" fmla="*/ 2818112 w 3140032"/>
                <a:gd name="connsiteY9" fmla="*/ 428510 h 4081438"/>
                <a:gd name="connsiteX10" fmla="*/ 2862971 w 3140032"/>
                <a:gd name="connsiteY10" fmla="*/ 439090 h 4081438"/>
                <a:gd name="connsiteX11" fmla="*/ 2913105 w 3140032"/>
                <a:gd name="connsiteY11" fmla="*/ 465541 h 4081438"/>
                <a:gd name="connsiteX12" fmla="*/ 3140032 w 3140032"/>
                <a:gd name="connsiteY12" fmla="*/ 402058 h 4081438"/>
                <a:gd name="connsiteX13" fmla="*/ 2816762 w 3140032"/>
                <a:gd name="connsiteY13" fmla="*/ 871194 h 4081438"/>
                <a:gd name="connsiteX14" fmla="*/ 2816762 w 3140032"/>
                <a:gd name="connsiteY14" fmla="*/ 1340970 h 4081438"/>
                <a:gd name="connsiteX15" fmla="*/ 2664362 w 3140032"/>
                <a:gd name="connsiteY15" fmla="*/ 1575857 h 4081438"/>
                <a:gd name="connsiteX16" fmla="*/ 2740562 w 3140032"/>
                <a:gd name="connsiteY16" fmla="*/ 1810746 h 4081438"/>
                <a:gd name="connsiteX17" fmla="*/ 2740562 w 3140032"/>
                <a:gd name="connsiteY17" fmla="*/ 1967337 h 4081438"/>
                <a:gd name="connsiteX18" fmla="*/ 2588162 w 3140032"/>
                <a:gd name="connsiteY18" fmla="*/ 2045634 h 4081438"/>
                <a:gd name="connsiteX19" fmla="*/ 2435762 w 3140032"/>
                <a:gd name="connsiteY19" fmla="*/ 2199605 h 4081438"/>
                <a:gd name="connsiteX20" fmla="*/ 2388137 w 3140032"/>
                <a:gd name="connsiteY20" fmla="*/ 2209130 h 4081438"/>
                <a:gd name="connsiteX21" fmla="*/ 2407187 w 3140032"/>
                <a:gd name="connsiteY21" fmla="*/ 2332955 h 4081438"/>
                <a:gd name="connsiteX22" fmla="*/ 2378612 w 3140032"/>
                <a:gd name="connsiteY22" fmla="*/ 2428205 h 4081438"/>
                <a:gd name="connsiteX23" fmla="*/ 2369087 w 3140032"/>
                <a:gd name="connsiteY23" fmla="*/ 2456780 h 4081438"/>
                <a:gd name="connsiteX24" fmla="*/ 2340512 w 3140032"/>
                <a:gd name="connsiteY24" fmla="*/ 2475830 h 4081438"/>
                <a:gd name="connsiteX25" fmla="*/ 2311937 w 3140032"/>
                <a:gd name="connsiteY25" fmla="*/ 2532980 h 4081438"/>
                <a:gd name="connsiteX26" fmla="*/ 2302412 w 3140032"/>
                <a:gd name="connsiteY26" fmla="*/ 2561555 h 4081438"/>
                <a:gd name="connsiteX27" fmla="*/ 2245262 w 3140032"/>
                <a:gd name="connsiteY27" fmla="*/ 2580605 h 4081438"/>
                <a:gd name="connsiteX28" fmla="*/ 2188112 w 3140032"/>
                <a:gd name="connsiteY28" fmla="*/ 2609180 h 4081438"/>
                <a:gd name="connsiteX29" fmla="*/ 2026187 w 3140032"/>
                <a:gd name="connsiteY29" fmla="*/ 2609180 h 4081438"/>
                <a:gd name="connsiteX30" fmla="*/ 2016662 w 3140032"/>
                <a:gd name="connsiteY30" fmla="*/ 2637755 h 4081438"/>
                <a:gd name="connsiteX31" fmla="*/ 1978562 w 3140032"/>
                <a:gd name="connsiteY31" fmla="*/ 2694905 h 4081438"/>
                <a:gd name="connsiteX32" fmla="*/ 1930937 w 3140032"/>
                <a:gd name="connsiteY32" fmla="*/ 2752055 h 4081438"/>
                <a:gd name="connsiteX33" fmla="*/ 1873787 w 3140032"/>
                <a:gd name="connsiteY33" fmla="*/ 2723480 h 4081438"/>
                <a:gd name="connsiteX34" fmla="*/ 1835687 w 3140032"/>
                <a:gd name="connsiteY34" fmla="*/ 2675855 h 4081438"/>
                <a:gd name="connsiteX35" fmla="*/ 1759487 w 3140032"/>
                <a:gd name="connsiteY35" fmla="*/ 2704430 h 4081438"/>
                <a:gd name="connsiteX36" fmla="*/ 1692812 w 3140032"/>
                <a:gd name="connsiteY36" fmla="*/ 2780630 h 4081438"/>
                <a:gd name="connsiteX37" fmla="*/ 1645187 w 3140032"/>
                <a:gd name="connsiteY37" fmla="*/ 2790155 h 4081438"/>
                <a:gd name="connsiteX38" fmla="*/ 1607087 w 3140032"/>
                <a:gd name="connsiteY38" fmla="*/ 2875880 h 4081438"/>
                <a:gd name="connsiteX39" fmla="*/ 1597562 w 3140032"/>
                <a:gd name="connsiteY39" fmla="*/ 2904455 h 4081438"/>
                <a:gd name="connsiteX40" fmla="*/ 1588037 w 3140032"/>
                <a:gd name="connsiteY40" fmla="*/ 2933030 h 4081438"/>
                <a:gd name="connsiteX41" fmla="*/ 1578512 w 3140032"/>
                <a:gd name="connsiteY41" fmla="*/ 2971130 h 4081438"/>
                <a:gd name="connsiteX42" fmla="*/ 1549937 w 3140032"/>
                <a:gd name="connsiteY42" fmla="*/ 2990180 h 4081438"/>
                <a:gd name="connsiteX43" fmla="*/ 1502312 w 3140032"/>
                <a:gd name="connsiteY43" fmla="*/ 2980655 h 4081438"/>
                <a:gd name="connsiteX44" fmla="*/ 1368962 w 3140032"/>
                <a:gd name="connsiteY44" fmla="*/ 2961605 h 4081438"/>
                <a:gd name="connsiteX45" fmla="*/ 1283237 w 3140032"/>
                <a:gd name="connsiteY45" fmla="*/ 2952080 h 4081438"/>
                <a:gd name="connsiteX46" fmla="*/ 1254662 w 3140032"/>
                <a:gd name="connsiteY46" fmla="*/ 2971130 h 4081438"/>
                <a:gd name="connsiteX47" fmla="*/ 1197512 w 3140032"/>
                <a:gd name="connsiteY47" fmla="*/ 2990180 h 4081438"/>
                <a:gd name="connsiteX48" fmla="*/ 1149887 w 3140032"/>
                <a:gd name="connsiteY48" fmla="*/ 2980655 h 4081438"/>
                <a:gd name="connsiteX49" fmla="*/ 1121312 w 3140032"/>
                <a:gd name="connsiteY49" fmla="*/ 2971130 h 4081438"/>
                <a:gd name="connsiteX50" fmla="*/ 1064162 w 3140032"/>
                <a:gd name="connsiteY50" fmla="*/ 2990180 h 4081438"/>
                <a:gd name="connsiteX51" fmla="*/ 1045112 w 3140032"/>
                <a:gd name="connsiteY51" fmla="*/ 3018755 h 4081438"/>
                <a:gd name="connsiteX52" fmla="*/ 1016537 w 3140032"/>
                <a:gd name="connsiteY52" fmla="*/ 3075905 h 4081438"/>
                <a:gd name="connsiteX53" fmla="*/ 968912 w 3140032"/>
                <a:gd name="connsiteY53" fmla="*/ 3133055 h 4081438"/>
                <a:gd name="connsiteX54" fmla="*/ 930812 w 3140032"/>
                <a:gd name="connsiteY54" fmla="*/ 3190205 h 4081438"/>
                <a:gd name="connsiteX55" fmla="*/ 921287 w 3140032"/>
                <a:gd name="connsiteY55" fmla="*/ 3266405 h 4081438"/>
                <a:gd name="connsiteX56" fmla="*/ 873662 w 3140032"/>
                <a:gd name="connsiteY56" fmla="*/ 3352130 h 4081438"/>
                <a:gd name="connsiteX57" fmla="*/ 845087 w 3140032"/>
                <a:gd name="connsiteY57" fmla="*/ 3371180 h 4081438"/>
                <a:gd name="connsiteX58" fmla="*/ 816512 w 3140032"/>
                <a:gd name="connsiteY58" fmla="*/ 3380705 h 4081438"/>
                <a:gd name="connsiteX59" fmla="*/ 797462 w 3140032"/>
                <a:gd name="connsiteY59" fmla="*/ 3437855 h 4081438"/>
                <a:gd name="connsiteX60" fmla="*/ 787937 w 3140032"/>
                <a:gd name="connsiteY60" fmla="*/ 3466430 h 4081438"/>
                <a:gd name="connsiteX61" fmla="*/ 806987 w 3140032"/>
                <a:gd name="connsiteY61" fmla="*/ 3523580 h 4081438"/>
                <a:gd name="connsiteX62" fmla="*/ 816512 w 3140032"/>
                <a:gd name="connsiteY62" fmla="*/ 3552155 h 4081438"/>
                <a:gd name="connsiteX63" fmla="*/ 787937 w 3140032"/>
                <a:gd name="connsiteY63" fmla="*/ 3609305 h 4081438"/>
                <a:gd name="connsiteX64" fmla="*/ 778412 w 3140032"/>
                <a:gd name="connsiteY64" fmla="*/ 3609305 h 4081438"/>
                <a:gd name="connsiteX65" fmla="*/ 121381 w 3140032"/>
                <a:gd name="connsiteY65" fmla="*/ 4081438 h 4081438"/>
                <a:gd name="connsiteX0" fmla="*/ 625367 w 3018651"/>
                <a:gd name="connsiteY0" fmla="*/ 923151 h 4081438"/>
                <a:gd name="connsiteX1" fmla="*/ 1701949 w 3018651"/>
                <a:gd name="connsiteY1" fmla="*/ 954892 h 4081438"/>
                <a:gd name="connsiteX2" fmla="*/ 1876102 w 3018651"/>
                <a:gd name="connsiteY2" fmla="*/ 0 h 4081438"/>
                <a:gd name="connsiteX3" fmla="*/ 2105667 w 3018651"/>
                <a:gd name="connsiteY3" fmla="*/ 163998 h 4081438"/>
                <a:gd name="connsiteX4" fmla="*/ 2158440 w 3018651"/>
                <a:gd name="connsiteY4" fmla="*/ 193094 h 4081438"/>
                <a:gd name="connsiteX5" fmla="*/ 2554243 w 3018651"/>
                <a:gd name="connsiteY5" fmla="*/ 272448 h 4081438"/>
                <a:gd name="connsiteX6" fmla="*/ 2609655 w 3018651"/>
                <a:gd name="connsiteY6" fmla="*/ 293608 h 4081438"/>
                <a:gd name="connsiteX7" fmla="*/ 2641319 w 3018651"/>
                <a:gd name="connsiteY7" fmla="*/ 333285 h 4081438"/>
                <a:gd name="connsiteX8" fmla="*/ 2696731 w 3018651"/>
                <a:gd name="connsiteY8" fmla="*/ 428510 h 4081438"/>
                <a:gd name="connsiteX9" fmla="*/ 2741590 w 3018651"/>
                <a:gd name="connsiteY9" fmla="*/ 439090 h 4081438"/>
                <a:gd name="connsiteX10" fmla="*/ 2791724 w 3018651"/>
                <a:gd name="connsiteY10" fmla="*/ 465541 h 4081438"/>
                <a:gd name="connsiteX11" fmla="*/ 3018651 w 3018651"/>
                <a:gd name="connsiteY11" fmla="*/ 402058 h 4081438"/>
                <a:gd name="connsiteX12" fmla="*/ 2695381 w 3018651"/>
                <a:gd name="connsiteY12" fmla="*/ 871194 h 4081438"/>
                <a:gd name="connsiteX13" fmla="*/ 2695381 w 3018651"/>
                <a:gd name="connsiteY13" fmla="*/ 1340970 h 4081438"/>
                <a:gd name="connsiteX14" fmla="*/ 2542981 w 3018651"/>
                <a:gd name="connsiteY14" fmla="*/ 1575857 h 4081438"/>
                <a:gd name="connsiteX15" fmla="*/ 2619181 w 3018651"/>
                <a:gd name="connsiteY15" fmla="*/ 1810746 h 4081438"/>
                <a:gd name="connsiteX16" fmla="*/ 2619181 w 3018651"/>
                <a:gd name="connsiteY16" fmla="*/ 1967337 h 4081438"/>
                <a:gd name="connsiteX17" fmla="*/ 2466781 w 3018651"/>
                <a:gd name="connsiteY17" fmla="*/ 2045634 h 4081438"/>
                <a:gd name="connsiteX18" fmla="*/ 2314381 w 3018651"/>
                <a:gd name="connsiteY18" fmla="*/ 2199605 h 4081438"/>
                <a:gd name="connsiteX19" fmla="*/ 2266756 w 3018651"/>
                <a:gd name="connsiteY19" fmla="*/ 2209130 h 4081438"/>
                <a:gd name="connsiteX20" fmla="*/ 2285806 w 3018651"/>
                <a:gd name="connsiteY20" fmla="*/ 2332955 h 4081438"/>
                <a:gd name="connsiteX21" fmla="*/ 2257231 w 3018651"/>
                <a:gd name="connsiteY21" fmla="*/ 2428205 h 4081438"/>
                <a:gd name="connsiteX22" fmla="*/ 2247706 w 3018651"/>
                <a:gd name="connsiteY22" fmla="*/ 2456780 h 4081438"/>
                <a:gd name="connsiteX23" fmla="*/ 2219131 w 3018651"/>
                <a:gd name="connsiteY23" fmla="*/ 2475830 h 4081438"/>
                <a:gd name="connsiteX24" fmla="*/ 2190556 w 3018651"/>
                <a:gd name="connsiteY24" fmla="*/ 2532980 h 4081438"/>
                <a:gd name="connsiteX25" fmla="*/ 2181031 w 3018651"/>
                <a:gd name="connsiteY25" fmla="*/ 2561555 h 4081438"/>
                <a:gd name="connsiteX26" fmla="*/ 2123881 w 3018651"/>
                <a:gd name="connsiteY26" fmla="*/ 2580605 h 4081438"/>
                <a:gd name="connsiteX27" fmla="*/ 2066731 w 3018651"/>
                <a:gd name="connsiteY27" fmla="*/ 2609180 h 4081438"/>
                <a:gd name="connsiteX28" fmla="*/ 1904806 w 3018651"/>
                <a:gd name="connsiteY28" fmla="*/ 2609180 h 4081438"/>
                <a:gd name="connsiteX29" fmla="*/ 1895281 w 3018651"/>
                <a:gd name="connsiteY29" fmla="*/ 2637755 h 4081438"/>
                <a:gd name="connsiteX30" fmla="*/ 1857181 w 3018651"/>
                <a:gd name="connsiteY30" fmla="*/ 2694905 h 4081438"/>
                <a:gd name="connsiteX31" fmla="*/ 1809556 w 3018651"/>
                <a:gd name="connsiteY31" fmla="*/ 2752055 h 4081438"/>
                <a:gd name="connsiteX32" fmla="*/ 1752406 w 3018651"/>
                <a:gd name="connsiteY32" fmla="*/ 2723480 h 4081438"/>
                <a:gd name="connsiteX33" fmla="*/ 1714306 w 3018651"/>
                <a:gd name="connsiteY33" fmla="*/ 2675855 h 4081438"/>
                <a:gd name="connsiteX34" fmla="*/ 1638106 w 3018651"/>
                <a:gd name="connsiteY34" fmla="*/ 2704430 h 4081438"/>
                <a:gd name="connsiteX35" fmla="*/ 1571431 w 3018651"/>
                <a:gd name="connsiteY35" fmla="*/ 2780630 h 4081438"/>
                <a:gd name="connsiteX36" fmla="*/ 1523806 w 3018651"/>
                <a:gd name="connsiteY36" fmla="*/ 2790155 h 4081438"/>
                <a:gd name="connsiteX37" fmla="*/ 1485706 w 3018651"/>
                <a:gd name="connsiteY37" fmla="*/ 2875880 h 4081438"/>
                <a:gd name="connsiteX38" fmla="*/ 1476181 w 3018651"/>
                <a:gd name="connsiteY38" fmla="*/ 2904455 h 4081438"/>
                <a:gd name="connsiteX39" fmla="*/ 1466656 w 3018651"/>
                <a:gd name="connsiteY39" fmla="*/ 2933030 h 4081438"/>
                <a:gd name="connsiteX40" fmla="*/ 1457131 w 3018651"/>
                <a:gd name="connsiteY40" fmla="*/ 2971130 h 4081438"/>
                <a:gd name="connsiteX41" fmla="*/ 1428556 w 3018651"/>
                <a:gd name="connsiteY41" fmla="*/ 2990180 h 4081438"/>
                <a:gd name="connsiteX42" fmla="*/ 1380931 w 3018651"/>
                <a:gd name="connsiteY42" fmla="*/ 2980655 h 4081438"/>
                <a:gd name="connsiteX43" fmla="*/ 1247581 w 3018651"/>
                <a:gd name="connsiteY43" fmla="*/ 2961605 h 4081438"/>
                <a:gd name="connsiteX44" fmla="*/ 1161856 w 3018651"/>
                <a:gd name="connsiteY44" fmla="*/ 2952080 h 4081438"/>
                <a:gd name="connsiteX45" fmla="*/ 1133281 w 3018651"/>
                <a:gd name="connsiteY45" fmla="*/ 2971130 h 4081438"/>
                <a:gd name="connsiteX46" fmla="*/ 1076131 w 3018651"/>
                <a:gd name="connsiteY46" fmla="*/ 2990180 h 4081438"/>
                <a:gd name="connsiteX47" fmla="*/ 1028506 w 3018651"/>
                <a:gd name="connsiteY47" fmla="*/ 2980655 h 4081438"/>
                <a:gd name="connsiteX48" fmla="*/ 999931 w 3018651"/>
                <a:gd name="connsiteY48" fmla="*/ 2971130 h 4081438"/>
                <a:gd name="connsiteX49" fmla="*/ 942781 w 3018651"/>
                <a:gd name="connsiteY49" fmla="*/ 2990180 h 4081438"/>
                <a:gd name="connsiteX50" fmla="*/ 923731 w 3018651"/>
                <a:gd name="connsiteY50" fmla="*/ 3018755 h 4081438"/>
                <a:gd name="connsiteX51" fmla="*/ 895156 w 3018651"/>
                <a:gd name="connsiteY51" fmla="*/ 3075905 h 4081438"/>
                <a:gd name="connsiteX52" fmla="*/ 847531 w 3018651"/>
                <a:gd name="connsiteY52" fmla="*/ 3133055 h 4081438"/>
                <a:gd name="connsiteX53" fmla="*/ 809431 w 3018651"/>
                <a:gd name="connsiteY53" fmla="*/ 3190205 h 4081438"/>
                <a:gd name="connsiteX54" fmla="*/ 799906 w 3018651"/>
                <a:gd name="connsiteY54" fmla="*/ 3266405 h 4081438"/>
                <a:gd name="connsiteX55" fmla="*/ 752281 w 3018651"/>
                <a:gd name="connsiteY55" fmla="*/ 3352130 h 4081438"/>
                <a:gd name="connsiteX56" fmla="*/ 723706 w 3018651"/>
                <a:gd name="connsiteY56" fmla="*/ 3371180 h 4081438"/>
                <a:gd name="connsiteX57" fmla="*/ 695131 w 3018651"/>
                <a:gd name="connsiteY57" fmla="*/ 3380705 h 4081438"/>
                <a:gd name="connsiteX58" fmla="*/ 676081 w 3018651"/>
                <a:gd name="connsiteY58" fmla="*/ 3437855 h 4081438"/>
                <a:gd name="connsiteX59" fmla="*/ 666556 w 3018651"/>
                <a:gd name="connsiteY59" fmla="*/ 3466430 h 4081438"/>
                <a:gd name="connsiteX60" fmla="*/ 685606 w 3018651"/>
                <a:gd name="connsiteY60" fmla="*/ 3523580 h 4081438"/>
                <a:gd name="connsiteX61" fmla="*/ 695131 w 3018651"/>
                <a:gd name="connsiteY61" fmla="*/ 3552155 h 4081438"/>
                <a:gd name="connsiteX62" fmla="*/ 666556 w 3018651"/>
                <a:gd name="connsiteY62" fmla="*/ 3609305 h 4081438"/>
                <a:gd name="connsiteX63" fmla="*/ 657031 w 3018651"/>
                <a:gd name="connsiteY63" fmla="*/ 3609305 h 4081438"/>
                <a:gd name="connsiteX64" fmla="*/ 0 w 3018651"/>
                <a:gd name="connsiteY64" fmla="*/ 4081438 h 4081438"/>
                <a:gd name="connsiteX0" fmla="*/ 1701949 w 3018651"/>
                <a:gd name="connsiteY0" fmla="*/ 954892 h 4081438"/>
                <a:gd name="connsiteX1" fmla="*/ 1876102 w 3018651"/>
                <a:gd name="connsiteY1" fmla="*/ 0 h 4081438"/>
                <a:gd name="connsiteX2" fmla="*/ 2105667 w 3018651"/>
                <a:gd name="connsiteY2" fmla="*/ 163998 h 4081438"/>
                <a:gd name="connsiteX3" fmla="*/ 2158440 w 3018651"/>
                <a:gd name="connsiteY3" fmla="*/ 193094 h 4081438"/>
                <a:gd name="connsiteX4" fmla="*/ 2554243 w 3018651"/>
                <a:gd name="connsiteY4" fmla="*/ 272448 h 4081438"/>
                <a:gd name="connsiteX5" fmla="*/ 2609655 w 3018651"/>
                <a:gd name="connsiteY5" fmla="*/ 293608 h 4081438"/>
                <a:gd name="connsiteX6" fmla="*/ 2641319 w 3018651"/>
                <a:gd name="connsiteY6" fmla="*/ 333285 h 4081438"/>
                <a:gd name="connsiteX7" fmla="*/ 2696731 w 3018651"/>
                <a:gd name="connsiteY7" fmla="*/ 428510 h 4081438"/>
                <a:gd name="connsiteX8" fmla="*/ 2741590 w 3018651"/>
                <a:gd name="connsiteY8" fmla="*/ 439090 h 4081438"/>
                <a:gd name="connsiteX9" fmla="*/ 2791724 w 3018651"/>
                <a:gd name="connsiteY9" fmla="*/ 465541 h 4081438"/>
                <a:gd name="connsiteX10" fmla="*/ 3018651 w 3018651"/>
                <a:gd name="connsiteY10" fmla="*/ 402058 h 4081438"/>
                <a:gd name="connsiteX11" fmla="*/ 2695381 w 3018651"/>
                <a:gd name="connsiteY11" fmla="*/ 871194 h 4081438"/>
                <a:gd name="connsiteX12" fmla="*/ 2695381 w 3018651"/>
                <a:gd name="connsiteY12" fmla="*/ 1340970 h 4081438"/>
                <a:gd name="connsiteX13" fmla="*/ 2542981 w 3018651"/>
                <a:gd name="connsiteY13" fmla="*/ 1575857 h 4081438"/>
                <a:gd name="connsiteX14" fmla="*/ 2619181 w 3018651"/>
                <a:gd name="connsiteY14" fmla="*/ 1810746 h 4081438"/>
                <a:gd name="connsiteX15" fmla="*/ 2619181 w 3018651"/>
                <a:gd name="connsiteY15" fmla="*/ 1967337 h 4081438"/>
                <a:gd name="connsiteX16" fmla="*/ 2466781 w 3018651"/>
                <a:gd name="connsiteY16" fmla="*/ 2045634 h 4081438"/>
                <a:gd name="connsiteX17" fmla="*/ 2314381 w 3018651"/>
                <a:gd name="connsiteY17" fmla="*/ 2199605 h 4081438"/>
                <a:gd name="connsiteX18" fmla="*/ 2266756 w 3018651"/>
                <a:gd name="connsiteY18" fmla="*/ 2209130 h 4081438"/>
                <a:gd name="connsiteX19" fmla="*/ 2285806 w 3018651"/>
                <a:gd name="connsiteY19" fmla="*/ 2332955 h 4081438"/>
                <a:gd name="connsiteX20" fmla="*/ 2257231 w 3018651"/>
                <a:gd name="connsiteY20" fmla="*/ 2428205 h 4081438"/>
                <a:gd name="connsiteX21" fmla="*/ 2247706 w 3018651"/>
                <a:gd name="connsiteY21" fmla="*/ 2456780 h 4081438"/>
                <a:gd name="connsiteX22" fmla="*/ 2219131 w 3018651"/>
                <a:gd name="connsiteY22" fmla="*/ 2475830 h 4081438"/>
                <a:gd name="connsiteX23" fmla="*/ 2190556 w 3018651"/>
                <a:gd name="connsiteY23" fmla="*/ 2532980 h 4081438"/>
                <a:gd name="connsiteX24" fmla="*/ 2181031 w 3018651"/>
                <a:gd name="connsiteY24" fmla="*/ 2561555 h 4081438"/>
                <a:gd name="connsiteX25" fmla="*/ 2123881 w 3018651"/>
                <a:gd name="connsiteY25" fmla="*/ 2580605 h 4081438"/>
                <a:gd name="connsiteX26" fmla="*/ 2066731 w 3018651"/>
                <a:gd name="connsiteY26" fmla="*/ 2609180 h 4081438"/>
                <a:gd name="connsiteX27" fmla="*/ 1904806 w 3018651"/>
                <a:gd name="connsiteY27" fmla="*/ 2609180 h 4081438"/>
                <a:gd name="connsiteX28" fmla="*/ 1895281 w 3018651"/>
                <a:gd name="connsiteY28" fmla="*/ 2637755 h 4081438"/>
                <a:gd name="connsiteX29" fmla="*/ 1857181 w 3018651"/>
                <a:gd name="connsiteY29" fmla="*/ 2694905 h 4081438"/>
                <a:gd name="connsiteX30" fmla="*/ 1809556 w 3018651"/>
                <a:gd name="connsiteY30" fmla="*/ 2752055 h 4081438"/>
                <a:gd name="connsiteX31" fmla="*/ 1752406 w 3018651"/>
                <a:gd name="connsiteY31" fmla="*/ 2723480 h 4081438"/>
                <a:gd name="connsiteX32" fmla="*/ 1714306 w 3018651"/>
                <a:gd name="connsiteY32" fmla="*/ 2675855 h 4081438"/>
                <a:gd name="connsiteX33" fmla="*/ 1638106 w 3018651"/>
                <a:gd name="connsiteY33" fmla="*/ 2704430 h 4081438"/>
                <a:gd name="connsiteX34" fmla="*/ 1571431 w 3018651"/>
                <a:gd name="connsiteY34" fmla="*/ 2780630 h 4081438"/>
                <a:gd name="connsiteX35" fmla="*/ 1523806 w 3018651"/>
                <a:gd name="connsiteY35" fmla="*/ 2790155 h 4081438"/>
                <a:gd name="connsiteX36" fmla="*/ 1485706 w 3018651"/>
                <a:gd name="connsiteY36" fmla="*/ 2875880 h 4081438"/>
                <a:gd name="connsiteX37" fmla="*/ 1476181 w 3018651"/>
                <a:gd name="connsiteY37" fmla="*/ 2904455 h 4081438"/>
                <a:gd name="connsiteX38" fmla="*/ 1466656 w 3018651"/>
                <a:gd name="connsiteY38" fmla="*/ 2933030 h 4081438"/>
                <a:gd name="connsiteX39" fmla="*/ 1457131 w 3018651"/>
                <a:gd name="connsiteY39" fmla="*/ 2971130 h 4081438"/>
                <a:gd name="connsiteX40" fmla="*/ 1428556 w 3018651"/>
                <a:gd name="connsiteY40" fmla="*/ 2990180 h 4081438"/>
                <a:gd name="connsiteX41" fmla="*/ 1380931 w 3018651"/>
                <a:gd name="connsiteY41" fmla="*/ 2980655 h 4081438"/>
                <a:gd name="connsiteX42" fmla="*/ 1247581 w 3018651"/>
                <a:gd name="connsiteY42" fmla="*/ 2961605 h 4081438"/>
                <a:gd name="connsiteX43" fmla="*/ 1161856 w 3018651"/>
                <a:gd name="connsiteY43" fmla="*/ 2952080 h 4081438"/>
                <a:gd name="connsiteX44" fmla="*/ 1133281 w 3018651"/>
                <a:gd name="connsiteY44" fmla="*/ 2971130 h 4081438"/>
                <a:gd name="connsiteX45" fmla="*/ 1076131 w 3018651"/>
                <a:gd name="connsiteY45" fmla="*/ 2990180 h 4081438"/>
                <a:gd name="connsiteX46" fmla="*/ 1028506 w 3018651"/>
                <a:gd name="connsiteY46" fmla="*/ 2980655 h 4081438"/>
                <a:gd name="connsiteX47" fmla="*/ 999931 w 3018651"/>
                <a:gd name="connsiteY47" fmla="*/ 2971130 h 4081438"/>
                <a:gd name="connsiteX48" fmla="*/ 942781 w 3018651"/>
                <a:gd name="connsiteY48" fmla="*/ 2990180 h 4081438"/>
                <a:gd name="connsiteX49" fmla="*/ 923731 w 3018651"/>
                <a:gd name="connsiteY49" fmla="*/ 3018755 h 4081438"/>
                <a:gd name="connsiteX50" fmla="*/ 895156 w 3018651"/>
                <a:gd name="connsiteY50" fmla="*/ 3075905 h 4081438"/>
                <a:gd name="connsiteX51" fmla="*/ 847531 w 3018651"/>
                <a:gd name="connsiteY51" fmla="*/ 3133055 h 4081438"/>
                <a:gd name="connsiteX52" fmla="*/ 809431 w 3018651"/>
                <a:gd name="connsiteY52" fmla="*/ 3190205 h 4081438"/>
                <a:gd name="connsiteX53" fmla="*/ 799906 w 3018651"/>
                <a:gd name="connsiteY53" fmla="*/ 3266405 h 4081438"/>
                <a:gd name="connsiteX54" fmla="*/ 752281 w 3018651"/>
                <a:gd name="connsiteY54" fmla="*/ 3352130 h 4081438"/>
                <a:gd name="connsiteX55" fmla="*/ 723706 w 3018651"/>
                <a:gd name="connsiteY55" fmla="*/ 3371180 h 4081438"/>
                <a:gd name="connsiteX56" fmla="*/ 695131 w 3018651"/>
                <a:gd name="connsiteY56" fmla="*/ 3380705 h 4081438"/>
                <a:gd name="connsiteX57" fmla="*/ 676081 w 3018651"/>
                <a:gd name="connsiteY57" fmla="*/ 3437855 h 4081438"/>
                <a:gd name="connsiteX58" fmla="*/ 666556 w 3018651"/>
                <a:gd name="connsiteY58" fmla="*/ 3466430 h 4081438"/>
                <a:gd name="connsiteX59" fmla="*/ 685606 w 3018651"/>
                <a:gd name="connsiteY59" fmla="*/ 3523580 h 4081438"/>
                <a:gd name="connsiteX60" fmla="*/ 695131 w 3018651"/>
                <a:gd name="connsiteY60" fmla="*/ 3552155 h 4081438"/>
                <a:gd name="connsiteX61" fmla="*/ 666556 w 3018651"/>
                <a:gd name="connsiteY61" fmla="*/ 3609305 h 4081438"/>
                <a:gd name="connsiteX62" fmla="*/ 657031 w 3018651"/>
                <a:gd name="connsiteY62" fmla="*/ 3609305 h 4081438"/>
                <a:gd name="connsiteX63" fmla="*/ 0 w 3018651"/>
                <a:gd name="connsiteY63" fmla="*/ 4081438 h 4081438"/>
                <a:gd name="connsiteX0" fmla="*/ 1876102 w 3018651"/>
                <a:gd name="connsiteY0" fmla="*/ 0 h 4081438"/>
                <a:gd name="connsiteX1" fmla="*/ 2105667 w 3018651"/>
                <a:gd name="connsiteY1" fmla="*/ 163998 h 4081438"/>
                <a:gd name="connsiteX2" fmla="*/ 2158440 w 3018651"/>
                <a:gd name="connsiteY2" fmla="*/ 193094 h 4081438"/>
                <a:gd name="connsiteX3" fmla="*/ 2554243 w 3018651"/>
                <a:gd name="connsiteY3" fmla="*/ 272448 h 4081438"/>
                <a:gd name="connsiteX4" fmla="*/ 2609655 w 3018651"/>
                <a:gd name="connsiteY4" fmla="*/ 293608 h 4081438"/>
                <a:gd name="connsiteX5" fmla="*/ 2641319 w 3018651"/>
                <a:gd name="connsiteY5" fmla="*/ 333285 h 4081438"/>
                <a:gd name="connsiteX6" fmla="*/ 2696731 w 3018651"/>
                <a:gd name="connsiteY6" fmla="*/ 428510 h 4081438"/>
                <a:gd name="connsiteX7" fmla="*/ 2741590 w 3018651"/>
                <a:gd name="connsiteY7" fmla="*/ 439090 h 4081438"/>
                <a:gd name="connsiteX8" fmla="*/ 2791724 w 3018651"/>
                <a:gd name="connsiteY8" fmla="*/ 465541 h 4081438"/>
                <a:gd name="connsiteX9" fmla="*/ 3018651 w 3018651"/>
                <a:gd name="connsiteY9" fmla="*/ 402058 h 4081438"/>
                <a:gd name="connsiteX10" fmla="*/ 2695381 w 3018651"/>
                <a:gd name="connsiteY10" fmla="*/ 871194 h 4081438"/>
                <a:gd name="connsiteX11" fmla="*/ 2695381 w 3018651"/>
                <a:gd name="connsiteY11" fmla="*/ 1340970 h 4081438"/>
                <a:gd name="connsiteX12" fmla="*/ 2542981 w 3018651"/>
                <a:gd name="connsiteY12" fmla="*/ 1575857 h 4081438"/>
                <a:gd name="connsiteX13" fmla="*/ 2619181 w 3018651"/>
                <a:gd name="connsiteY13" fmla="*/ 1810746 h 4081438"/>
                <a:gd name="connsiteX14" fmla="*/ 2619181 w 3018651"/>
                <a:gd name="connsiteY14" fmla="*/ 1967337 h 4081438"/>
                <a:gd name="connsiteX15" fmla="*/ 2466781 w 3018651"/>
                <a:gd name="connsiteY15" fmla="*/ 2045634 h 4081438"/>
                <a:gd name="connsiteX16" fmla="*/ 2314381 w 3018651"/>
                <a:gd name="connsiteY16" fmla="*/ 2199605 h 4081438"/>
                <a:gd name="connsiteX17" fmla="*/ 2266756 w 3018651"/>
                <a:gd name="connsiteY17" fmla="*/ 2209130 h 4081438"/>
                <a:gd name="connsiteX18" fmla="*/ 2285806 w 3018651"/>
                <a:gd name="connsiteY18" fmla="*/ 2332955 h 4081438"/>
                <a:gd name="connsiteX19" fmla="*/ 2257231 w 3018651"/>
                <a:gd name="connsiteY19" fmla="*/ 2428205 h 4081438"/>
                <a:gd name="connsiteX20" fmla="*/ 2247706 w 3018651"/>
                <a:gd name="connsiteY20" fmla="*/ 2456780 h 4081438"/>
                <a:gd name="connsiteX21" fmla="*/ 2219131 w 3018651"/>
                <a:gd name="connsiteY21" fmla="*/ 2475830 h 4081438"/>
                <a:gd name="connsiteX22" fmla="*/ 2190556 w 3018651"/>
                <a:gd name="connsiteY22" fmla="*/ 2532980 h 4081438"/>
                <a:gd name="connsiteX23" fmla="*/ 2181031 w 3018651"/>
                <a:gd name="connsiteY23" fmla="*/ 2561555 h 4081438"/>
                <a:gd name="connsiteX24" fmla="*/ 2123881 w 3018651"/>
                <a:gd name="connsiteY24" fmla="*/ 2580605 h 4081438"/>
                <a:gd name="connsiteX25" fmla="*/ 2066731 w 3018651"/>
                <a:gd name="connsiteY25" fmla="*/ 2609180 h 4081438"/>
                <a:gd name="connsiteX26" fmla="*/ 1904806 w 3018651"/>
                <a:gd name="connsiteY26" fmla="*/ 2609180 h 4081438"/>
                <a:gd name="connsiteX27" fmla="*/ 1895281 w 3018651"/>
                <a:gd name="connsiteY27" fmla="*/ 2637755 h 4081438"/>
                <a:gd name="connsiteX28" fmla="*/ 1857181 w 3018651"/>
                <a:gd name="connsiteY28" fmla="*/ 2694905 h 4081438"/>
                <a:gd name="connsiteX29" fmla="*/ 1809556 w 3018651"/>
                <a:gd name="connsiteY29" fmla="*/ 2752055 h 4081438"/>
                <a:gd name="connsiteX30" fmla="*/ 1752406 w 3018651"/>
                <a:gd name="connsiteY30" fmla="*/ 2723480 h 4081438"/>
                <a:gd name="connsiteX31" fmla="*/ 1714306 w 3018651"/>
                <a:gd name="connsiteY31" fmla="*/ 2675855 h 4081438"/>
                <a:gd name="connsiteX32" fmla="*/ 1638106 w 3018651"/>
                <a:gd name="connsiteY32" fmla="*/ 2704430 h 4081438"/>
                <a:gd name="connsiteX33" fmla="*/ 1571431 w 3018651"/>
                <a:gd name="connsiteY33" fmla="*/ 2780630 h 4081438"/>
                <a:gd name="connsiteX34" fmla="*/ 1523806 w 3018651"/>
                <a:gd name="connsiteY34" fmla="*/ 2790155 h 4081438"/>
                <a:gd name="connsiteX35" fmla="*/ 1485706 w 3018651"/>
                <a:gd name="connsiteY35" fmla="*/ 2875880 h 4081438"/>
                <a:gd name="connsiteX36" fmla="*/ 1476181 w 3018651"/>
                <a:gd name="connsiteY36" fmla="*/ 2904455 h 4081438"/>
                <a:gd name="connsiteX37" fmla="*/ 1466656 w 3018651"/>
                <a:gd name="connsiteY37" fmla="*/ 2933030 h 4081438"/>
                <a:gd name="connsiteX38" fmla="*/ 1457131 w 3018651"/>
                <a:gd name="connsiteY38" fmla="*/ 2971130 h 4081438"/>
                <a:gd name="connsiteX39" fmla="*/ 1428556 w 3018651"/>
                <a:gd name="connsiteY39" fmla="*/ 2990180 h 4081438"/>
                <a:gd name="connsiteX40" fmla="*/ 1380931 w 3018651"/>
                <a:gd name="connsiteY40" fmla="*/ 2980655 h 4081438"/>
                <a:gd name="connsiteX41" fmla="*/ 1247581 w 3018651"/>
                <a:gd name="connsiteY41" fmla="*/ 2961605 h 4081438"/>
                <a:gd name="connsiteX42" fmla="*/ 1161856 w 3018651"/>
                <a:gd name="connsiteY42" fmla="*/ 2952080 h 4081438"/>
                <a:gd name="connsiteX43" fmla="*/ 1133281 w 3018651"/>
                <a:gd name="connsiteY43" fmla="*/ 2971130 h 4081438"/>
                <a:gd name="connsiteX44" fmla="*/ 1076131 w 3018651"/>
                <a:gd name="connsiteY44" fmla="*/ 2990180 h 4081438"/>
                <a:gd name="connsiteX45" fmla="*/ 1028506 w 3018651"/>
                <a:gd name="connsiteY45" fmla="*/ 2980655 h 4081438"/>
                <a:gd name="connsiteX46" fmla="*/ 999931 w 3018651"/>
                <a:gd name="connsiteY46" fmla="*/ 2971130 h 4081438"/>
                <a:gd name="connsiteX47" fmla="*/ 942781 w 3018651"/>
                <a:gd name="connsiteY47" fmla="*/ 2990180 h 4081438"/>
                <a:gd name="connsiteX48" fmla="*/ 923731 w 3018651"/>
                <a:gd name="connsiteY48" fmla="*/ 3018755 h 4081438"/>
                <a:gd name="connsiteX49" fmla="*/ 895156 w 3018651"/>
                <a:gd name="connsiteY49" fmla="*/ 3075905 h 4081438"/>
                <a:gd name="connsiteX50" fmla="*/ 847531 w 3018651"/>
                <a:gd name="connsiteY50" fmla="*/ 3133055 h 4081438"/>
                <a:gd name="connsiteX51" fmla="*/ 809431 w 3018651"/>
                <a:gd name="connsiteY51" fmla="*/ 3190205 h 4081438"/>
                <a:gd name="connsiteX52" fmla="*/ 799906 w 3018651"/>
                <a:gd name="connsiteY52" fmla="*/ 3266405 h 4081438"/>
                <a:gd name="connsiteX53" fmla="*/ 752281 w 3018651"/>
                <a:gd name="connsiteY53" fmla="*/ 3352130 h 4081438"/>
                <a:gd name="connsiteX54" fmla="*/ 723706 w 3018651"/>
                <a:gd name="connsiteY54" fmla="*/ 3371180 h 4081438"/>
                <a:gd name="connsiteX55" fmla="*/ 695131 w 3018651"/>
                <a:gd name="connsiteY55" fmla="*/ 3380705 h 4081438"/>
                <a:gd name="connsiteX56" fmla="*/ 676081 w 3018651"/>
                <a:gd name="connsiteY56" fmla="*/ 3437855 h 4081438"/>
                <a:gd name="connsiteX57" fmla="*/ 666556 w 3018651"/>
                <a:gd name="connsiteY57" fmla="*/ 3466430 h 4081438"/>
                <a:gd name="connsiteX58" fmla="*/ 685606 w 3018651"/>
                <a:gd name="connsiteY58" fmla="*/ 3523580 h 4081438"/>
                <a:gd name="connsiteX59" fmla="*/ 695131 w 3018651"/>
                <a:gd name="connsiteY59" fmla="*/ 3552155 h 4081438"/>
                <a:gd name="connsiteX60" fmla="*/ 666556 w 3018651"/>
                <a:gd name="connsiteY60" fmla="*/ 3609305 h 4081438"/>
                <a:gd name="connsiteX61" fmla="*/ 657031 w 3018651"/>
                <a:gd name="connsiteY61" fmla="*/ 3609305 h 4081438"/>
                <a:gd name="connsiteX62" fmla="*/ 0 w 3018651"/>
                <a:gd name="connsiteY62" fmla="*/ 4081438 h 4081438"/>
                <a:gd name="connsiteX0" fmla="*/ 2105667 w 3018651"/>
                <a:gd name="connsiteY0" fmla="*/ 0 h 3917440"/>
                <a:gd name="connsiteX1" fmla="*/ 2158440 w 3018651"/>
                <a:gd name="connsiteY1" fmla="*/ 29096 h 3917440"/>
                <a:gd name="connsiteX2" fmla="*/ 2554243 w 3018651"/>
                <a:gd name="connsiteY2" fmla="*/ 108450 h 3917440"/>
                <a:gd name="connsiteX3" fmla="*/ 2609655 w 3018651"/>
                <a:gd name="connsiteY3" fmla="*/ 129610 h 3917440"/>
                <a:gd name="connsiteX4" fmla="*/ 2641319 w 3018651"/>
                <a:gd name="connsiteY4" fmla="*/ 169287 h 3917440"/>
                <a:gd name="connsiteX5" fmla="*/ 2696731 w 3018651"/>
                <a:gd name="connsiteY5" fmla="*/ 264512 h 3917440"/>
                <a:gd name="connsiteX6" fmla="*/ 2741590 w 3018651"/>
                <a:gd name="connsiteY6" fmla="*/ 275092 h 3917440"/>
                <a:gd name="connsiteX7" fmla="*/ 2791724 w 3018651"/>
                <a:gd name="connsiteY7" fmla="*/ 301543 h 3917440"/>
                <a:gd name="connsiteX8" fmla="*/ 3018651 w 3018651"/>
                <a:gd name="connsiteY8" fmla="*/ 238060 h 3917440"/>
                <a:gd name="connsiteX9" fmla="*/ 2695381 w 3018651"/>
                <a:gd name="connsiteY9" fmla="*/ 707196 h 3917440"/>
                <a:gd name="connsiteX10" fmla="*/ 2695381 w 3018651"/>
                <a:gd name="connsiteY10" fmla="*/ 1176972 h 3917440"/>
                <a:gd name="connsiteX11" fmla="*/ 2542981 w 3018651"/>
                <a:gd name="connsiteY11" fmla="*/ 1411859 h 3917440"/>
                <a:gd name="connsiteX12" fmla="*/ 2619181 w 3018651"/>
                <a:gd name="connsiteY12" fmla="*/ 1646748 h 3917440"/>
                <a:gd name="connsiteX13" fmla="*/ 2619181 w 3018651"/>
                <a:gd name="connsiteY13" fmla="*/ 1803339 h 3917440"/>
                <a:gd name="connsiteX14" fmla="*/ 2466781 w 3018651"/>
                <a:gd name="connsiteY14" fmla="*/ 1881636 h 3917440"/>
                <a:gd name="connsiteX15" fmla="*/ 2314381 w 3018651"/>
                <a:gd name="connsiteY15" fmla="*/ 2035607 h 3917440"/>
                <a:gd name="connsiteX16" fmla="*/ 2266756 w 3018651"/>
                <a:gd name="connsiteY16" fmla="*/ 2045132 h 3917440"/>
                <a:gd name="connsiteX17" fmla="*/ 2285806 w 3018651"/>
                <a:gd name="connsiteY17" fmla="*/ 2168957 h 3917440"/>
                <a:gd name="connsiteX18" fmla="*/ 2257231 w 3018651"/>
                <a:gd name="connsiteY18" fmla="*/ 2264207 h 3917440"/>
                <a:gd name="connsiteX19" fmla="*/ 2247706 w 3018651"/>
                <a:gd name="connsiteY19" fmla="*/ 2292782 h 3917440"/>
                <a:gd name="connsiteX20" fmla="*/ 2219131 w 3018651"/>
                <a:gd name="connsiteY20" fmla="*/ 2311832 h 3917440"/>
                <a:gd name="connsiteX21" fmla="*/ 2190556 w 3018651"/>
                <a:gd name="connsiteY21" fmla="*/ 2368982 h 3917440"/>
                <a:gd name="connsiteX22" fmla="*/ 2181031 w 3018651"/>
                <a:gd name="connsiteY22" fmla="*/ 2397557 h 3917440"/>
                <a:gd name="connsiteX23" fmla="*/ 2123881 w 3018651"/>
                <a:gd name="connsiteY23" fmla="*/ 2416607 h 3917440"/>
                <a:gd name="connsiteX24" fmla="*/ 2066731 w 3018651"/>
                <a:gd name="connsiteY24" fmla="*/ 2445182 h 3917440"/>
                <a:gd name="connsiteX25" fmla="*/ 1904806 w 3018651"/>
                <a:gd name="connsiteY25" fmla="*/ 2445182 h 3917440"/>
                <a:gd name="connsiteX26" fmla="*/ 1895281 w 3018651"/>
                <a:gd name="connsiteY26" fmla="*/ 2473757 h 3917440"/>
                <a:gd name="connsiteX27" fmla="*/ 1857181 w 3018651"/>
                <a:gd name="connsiteY27" fmla="*/ 2530907 h 3917440"/>
                <a:gd name="connsiteX28" fmla="*/ 1809556 w 3018651"/>
                <a:gd name="connsiteY28" fmla="*/ 2588057 h 3917440"/>
                <a:gd name="connsiteX29" fmla="*/ 1752406 w 3018651"/>
                <a:gd name="connsiteY29" fmla="*/ 2559482 h 3917440"/>
                <a:gd name="connsiteX30" fmla="*/ 1714306 w 3018651"/>
                <a:gd name="connsiteY30" fmla="*/ 2511857 h 3917440"/>
                <a:gd name="connsiteX31" fmla="*/ 1638106 w 3018651"/>
                <a:gd name="connsiteY31" fmla="*/ 2540432 h 3917440"/>
                <a:gd name="connsiteX32" fmla="*/ 1571431 w 3018651"/>
                <a:gd name="connsiteY32" fmla="*/ 2616632 h 3917440"/>
                <a:gd name="connsiteX33" fmla="*/ 1523806 w 3018651"/>
                <a:gd name="connsiteY33" fmla="*/ 2626157 h 3917440"/>
                <a:gd name="connsiteX34" fmla="*/ 1485706 w 3018651"/>
                <a:gd name="connsiteY34" fmla="*/ 2711882 h 3917440"/>
                <a:gd name="connsiteX35" fmla="*/ 1476181 w 3018651"/>
                <a:gd name="connsiteY35" fmla="*/ 2740457 h 3917440"/>
                <a:gd name="connsiteX36" fmla="*/ 1466656 w 3018651"/>
                <a:gd name="connsiteY36" fmla="*/ 2769032 h 3917440"/>
                <a:gd name="connsiteX37" fmla="*/ 1457131 w 3018651"/>
                <a:gd name="connsiteY37" fmla="*/ 2807132 h 3917440"/>
                <a:gd name="connsiteX38" fmla="*/ 1428556 w 3018651"/>
                <a:gd name="connsiteY38" fmla="*/ 2826182 h 3917440"/>
                <a:gd name="connsiteX39" fmla="*/ 1380931 w 3018651"/>
                <a:gd name="connsiteY39" fmla="*/ 2816657 h 3917440"/>
                <a:gd name="connsiteX40" fmla="*/ 1247581 w 3018651"/>
                <a:gd name="connsiteY40" fmla="*/ 2797607 h 3917440"/>
                <a:gd name="connsiteX41" fmla="*/ 1161856 w 3018651"/>
                <a:gd name="connsiteY41" fmla="*/ 2788082 h 3917440"/>
                <a:gd name="connsiteX42" fmla="*/ 1133281 w 3018651"/>
                <a:gd name="connsiteY42" fmla="*/ 2807132 h 3917440"/>
                <a:gd name="connsiteX43" fmla="*/ 1076131 w 3018651"/>
                <a:gd name="connsiteY43" fmla="*/ 2826182 h 3917440"/>
                <a:gd name="connsiteX44" fmla="*/ 1028506 w 3018651"/>
                <a:gd name="connsiteY44" fmla="*/ 2816657 h 3917440"/>
                <a:gd name="connsiteX45" fmla="*/ 999931 w 3018651"/>
                <a:gd name="connsiteY45" fmla="*/ 2807132 h 3917440"/>
                <a:gd name="connsiteX46" fmla="*/ 942781 w 3018651"/>
                <a:gd name="connsiteY46" fmla="*/ 2826182 h 3917440"/>
                <a:gd name="connsiteX47" fmla="*/ 923731 w 3018651"/>
                <a:gd name="connsiteY47" fmla="*/ 2854757 h 3917440"/>
                <a:gd name="connsiteX48" fmla="*/ 895156 w 3018651"/>
                <a:gd name="connsiteY48" fmla="*/ 2911907 h 3917440"/>
                <a:gd name="connsiteX49" fmla="*/ 847531 w 3018651"/>
                <a:gd name="connsiteY49" fmla="*/ 2969057 h 3917440"/>
                <a:gd name="connsiteX50" fmla="*/ 809431 w 3018651"/>
                <a:gd name="connsiteY50" fmla="*/ 3026207 h 3917440"/>
                <a:gd name="connsiteX51" fmla="*/ 799906 w 3018651"/>
                <a:gd name="connsiteY51" fmla="*/ 3102407 h 3917440"/>
                <a:gd name="connsiteX52" fmla="*/ 752281 w 3018651"/>
                <a:gd name="connsiteY52" fmla="*/ 3188132 h 3917440"/>
                <a:gd name="connsiteX53" fmla="*/ 723706 w 3018651"/>
                <a:gd name="connsiteY53" fmla="*/ 3207182 h 3917440"/>
                <a:gd name="connsiteX54" fmla="*/ 695131 w 3018651"/>
                <a:gd name="connsiteY54" fmla="*/ 3216707 h 3917440"/>
                <a:gd name="connsiteX55" fmla="*/ 676081 w 3018651"/>
                <a:gd name="connsiteY55" fmla="*/ 3273857 h 3917440"/>
                <a:gd name="connsiteX56" fmla="*/ 666556 w 3018651"/>
                <a:gd name="connsiteY56" fmla="*/ 3302432 h 3917440"/>
                <a:gd name="connsiteX57" fmla="*/ 685606 w 3018651"/>
                <a:gd name="connsiteY57" fmla="*/ 3359582 h 3917440"/>
                <a:gd name="connsiteX58" fmla="*/ 695131 w 3018651"/>
                <a:gd name="connsiteY58" fmla="*/ 3388157 h 3917440"/>
                <a:gd name="connsiteX59" fmla="*/ 666556 w 3018651"/>
                <a:gd name="connsiteY59" fmla="*/ 3445307 h 3917440"/>
                <a:gd name="connsiteX60" fmla="*/ 657031 w 3018651"/>
                <a:gd name="connsiteY60" fmla="*/ 3445307 h 3917440"/>
                <a:gd name="connsiteX61" fmla="*/ 0 w 3018651"/>
                <a:gd name="connsiteY61" fmla="*/ 3917440 h 3917440"/>
                <a:gd name="connsiteX0" fmla="*/ 2158440 w 3018651"/>
                <a:gd name="connsiteY0" fmla="*/ 0 h 3888344"/>
                <a:gd name="connsiteX1" fmla="*/ 2554243 w 3018651"/>
                <a:gd name="connsiteY1" fmla="*/ 79354 h 3888344"/>
                <a:gd name="connsiteX2" fmla="*/ 2609655 w 3018651"/>
                <a:gd name="connsiteY2" fmla="*/ 100514 h 3888344"/>
                <a:gd name="connsiteX3" fmla="*/ 2641319 w 3018651"/>
                <a:gd name="connsiteY3" fmla="*/ 140191 h 3888344"/>
                <a:gd name="connsiteX4" fmla="*/ 2696731 w 3018651"/>
                <a:gd name="connsiteY4" fmla="*/ 235416 h 3888344"/>
                <a:gd name="connsiteX5" fmla="*/ 2741590 w 3018651"/>
                <a:gd name="connsiteY5" fmla="*/ 245996 h 3888344"/>
                <a:gd name="connsiteX6" fmla="*/ 2791724 w 3018651"/>
                <a:gd name="connsiteY6" fmla="*/ 272447 h 3888344"/>
                <a:gd name="connsiteX7" fmla="*/ 3018651 w 3018651"/>
                <a:gd name="connsiteY7" fmla="*/ 208964 h 3888344"/>
                <a:gd name="connsiteX8" fmla="*/ 2695381 w 3018651"/>
                <a:gd name="connsiteY8" fmla="*/ 678100 h 3888344"/>
                <a:gd name="connsiteX9" fmla="*/ 2695381 w 3018651"/>
                <a:gd name="connsiteY9" fmla="*/ 1147876 h 3888344"/>
                <a:gd name="connsiteX10" fmla="*/ 2542981 w 3018651"/>
                <a:gd name="connsiteY10" fmla="*/ 1382763 h 3888344"/>
                <a:gd name="connsiteX11" fmla="*/ 2619181 w 3018651"/>
                <a:gd name="connsiteY11" fmla="*/ 1617652 h 3888344"/>
                <a:gd name="connsiteX12" fmla="*/ 2619181 w 3018651"/>
                <a:gd name="connsiteY12" fmla="*/ 1774243 h 3888344"/>
                <a:gd name="connsiteX13" fmla="*/ 2466781 w 3018651"/>
                <a:gd name="connsiteY13" fmla="*/ 1852540 h 3888344"/>
                <a:gd name="connsiteX14" fmla="*/ 2314381 w 3018651"/>
                <a:gd name="connsiteY14" fmla="*/ 2006511 h 3888344"/>
                <a:gd name="connsiteX15" fmla="*/ 2266756 w 3018651"/>
                <a:gd name="connsiteY15" fmla="*/ 2016036 h 3888344"/>
                <a:gd name="connsiteX16" fmla="*/ 2285806 w 3018651"/>
                <a:gd name="connsiteY16" fmla="*/ 2139861 h 3888344"/>
                <a:gd name="connsiteX17" fmla="*/ 2257231 w 3018651"/>
                <a:gd name="connsiteY17" fmla="*/ 2235111 h 3888344"/>
                <a:gd name="connsiteX18" fmla="*/ 2247706 w 3018651"/>
                <a:gd name="connsiteY18" fmla="*/ 2263686 h 3888344"/>
                <a:gd name="connsiteX19" fmla="*/ 2219131 w 3018651"/>
                <a:gd name="connsiteY19" fmla="*/ 2282736 h 3888344"/>
                <a:gd name="connsiteX20" fmla="*/ 2190556 w 3018651"/>
                <a:gd name="connsiteY20" fmla="*/ 2339886 h 3888344"/>
                <a:gd name="connsiteX21" fmla="*/ 2181031 w 3018651"/>
                <a:gd name="connsiteY21" fmla="*/ 2368461 h 3888344"/>
                <a:gd name="connsiteX22" fmla="*/ 2123881 w 3018651"/>
                <a:gd name="connsiteY22" fmla="*/ 2387511 h 3888344"/>
                <a:gd name="connsiteX23" fmla="*/ 2066731 w 3018651"/>
                <a:gd name="connsiteY23" fmla="*/ 2416086 h 3888344"/>
                <a:gd name="connsiteX24" fmla="*/ 1904806 w 3018651"/>
                <a:gd name="connsiteY24" fmla="*/ 2416086 h 3888344"/>
                <a:gd name="connsiteX25" fmla="*/ 1895281 w 3018651"/>
                <a:gd name="connsiteY25" fmla="*/ 2444661 h 3888344"/>
                <a:gd name="connsiteX26" fmla="*/ 1857181 w 3018651"/>
                <a:gd name="connsiteY26" fmla="*/ 2501811 h 3888344"/>
                <a:gd name="connsiteX27" fmla="*/ 1809556 w 3018651"/>
                <a:gd name="connsiteY27" fmla="*/ 2558961 h 3888344"/>
                <a:gd name="connsiteX28" fmla="*/ 1752406 w 3018651"/>
                <a:gd name="connsiteY28" fmla="*/ 2530386 h 3888344"/>
                <a:gd name="connsiteX29" fmla="*/ 1714306 w 3018651"/>
                <a:gd name="connsiteY29" fmla="*/ 2482761 h 3888344"/>
                <a:gd name="connsiteX30" fmla="*/ 1638106 w 3018651"/>
                <a:gd name="connsiteY30" fmla="*/ 2511336 h 3888344"/>
                <a:gd name="connsiteX31" fmla="*/ 1571431 w 3018651"/>
                <a:gd name="connsiteY31" fmla="*/ 2587536 h 3888344"/>
                <a:gd name="connsiteX32" fmla="*/ 1523806 w 3018651"/>
                <a:gd name="connsiteY32" fmla="*/ 2597061 h 3888344"/>
                <a:gd name="connsiteX33" fmla="*/ 1485706 w 3018651"/>
                <a:gd name="connsiteY33" fmla="*/ 2682786 h 3888344"/>
                <a:gd name="connsiteX34" fmla="*/ 1476181 w 3018651"/>
                <a:gd name="connsiteY34" fmla="*/ 2711361 h 3888344"/>
                <a:gd name="connsiteX35" fmla="*/ 1466656 w 3018651"/>
                <a:gd name="connsiteY35" fmla="*/ 2739936 h 3888344"/>
                <a:gd name="connsiteX36" fmla="*/ 1457131 w 3018651"/>
                <a:gd name="connsiteY36" fmla="*/ 2778036 h 3888344"/>
                <a:gd name="connsiteX37" fmla="*/ 1428556 w 3018651"/>
                <a:gd name="connsiteY37" fmla="*/ 2797086 h 3888344"/>
                <a:gd name="connsiteX38" fmla="*/ 1380931 w 3018651"/>
                <a:gd name="connsiteY38" fmla="*/ 2787561 h 3888344"/>
                <a:gd name="connsiteX39" fmla="*/ 1247581 w 3018651"/>
                <a:gd name="connsiteY39" fmla="*/ 2768511 h 3888344"/>
                <a:gd name="connsiteX40" fmla="*/ 1161856 w 3018651"/>
                <a:gd name="connsiteY40" fmla="*/ 2758986 h 3888344"/>
                <a:gd name="connsiteX41" fmla="*/ 1133281 w 3018651"/>
                <a:gd name="connsiteY41" fmla="*/ 2778036 h 3888344"/>
                <a:gd name="connsiteX42" fmla="*/ 1076131 w 3018651"/>
                <a:gd name="connsiteY42" fmla="*/ 2797086 h 3888344"/>
                <a:gd name="connsiteX43" fmla="*/ 1028506 w 3018651"/>
                <a:gd name="connsiteY43" fmla="*/ 2787561 h 3888344"/>
                <a:gd name="connsiteX44" fmla="*/ 999931 w 3018651"/>
                <a:gd name="connsiteY44" fmla="*/ 2778036 h 3888344"/>
                <a:gd name="connsiteX45" fmla="*/ 942781 w 3018651"/>
                <a:gd name="connsiteY45" fmla="*/ 2797086 h 3888344"/>
                <a:gd name="connsiteX46" fmla="*/ 923731 w 3018651"/>
                <a:gd name="connsiteY46" fmla="*/ 2825661 h 3888344"/>
                <a:gd name="connsiteX47" fmla="*/ 895156 w 3018651"/>
                <a:gd name="connsiteY47" fmla="*/ 2882811 h 3888344"/>
                <a:gd name="connsiteX48" fmla="*/ 847531 w 3018651"/>
                <a:gd name="connsiteY48" fmla="*/ 2939961 h 3888344"/>
                <a:gd name="connsiteX49" fmla="*/ 809431 w 3018651"/>
                <a:gd name="connsiteY49" fmla="*/ 2997111 h 3888344"/>
                <a:gd name="connsiteX50" fmla="*/ 799906 w 3018651"/>
                <a:gd name="connsiteY50" fmla="*/ 3073311 h 3888344"/>
                <a:gd name="connsiteX51" fmla="*/ 752281 w 3018651"/>
                <a:gd name="connsiteY51" fmla="*/ 3159036 h 3888344"/>
                <a:gd name="connsiteX52" fmla="*/ 723706 w 3018651"/>
                <a:gd name="connsiteY52" fmla="*/ 3178086 h 3888344"/>
                <a:gd name="connsiteX53" fmla="*/ 695131 w 3018651"/>
                <a:gd name="connsiteY53" fmla="*/ 3187611 h 3888344"/>
                <a:gd name="connsiteX54" fmla="*/ 676081 w 3018651"/>
                <a:gd name="connsiteY54" fmla="*/ 3244761 h 3888344"/>
                <a:gd name="connsiteX55" fmla="*/ 666556 w 3018651"/>
                <a:gd name="connsiteY55" fmla="*/ 3273336 h 3888344"/>
                <a:gd name="connsiteX56" fmla="*/ 685606 w 3018651"/>
                <a:gd name="connsiteY56" fmla="*/ 3330486 h 3888344"/>
                <a:gd name="connsiteX57" fmla="*/ 695131 w 3018651"/>
                <a:gd name="connsiteY57" fmla="*/ 3359061 h 3888344"/>
                <a:gd name="connsiteX58" fmla="*/ 666556 w 3018651"/>
                <a:gd name="connsiteY58" fmla="*/ 3416211 h 3888344"/>
                <a:gd name="connsiteX59" fmla="*/ 657031 w 3018651"/>
                <a:gd name="connsiteY59" fmla="*/ 3416211 h 3888344"/>
                <a:gd name="connsiteX60" fmla="*/ 0 w 3018651"/>
                <a:gd name="connsiteY60" fmla="*/ 3888344 h 3888344"/>
                <a:gd name="connsiteX0" fmla="*/ 2554243 w 3018651"/>
                <a:gd name="connsiteY0" fmla="*/ 0 h 3808990"/>
                <a:gd name="connsiteX1" fmla="*/ 2609655 w 3018651"/>
                <a:gd name="connsiteY1" fmla="*/ 21160 h 3808990"/>
                <a:gd name="connsiteX2" fmla="*/ 2641319 w 3018651"/>
                <a:gd name="connsiteY2" fmla="*/ 60837 h 3808990"/>
                <a:gd name="connsiteX3" fmla="*/ 2696731 w 3018651"/>
                <a:gd name="connsiteY3" fmla="*/ 156062 h 3808990"/>
                <a:gd name="connsiteX4" fmla="*/ 2741590 w 3018651"/>
                <a:gd name="connsiteY4" fmla="*/ 166642 h 3808990"/>
                <a:gd name="connsiteX5" fmla="*/ 2791724 w 3018651"/>
                <a:gd name="connsiteY5" fmla="*/ 193093 h 3808990"/>
                <a:gd name="connsiteX6" fmla="*/ 3018651 w 3018651"/>
                <a:gd name="connsiteY6" fmla="*/ 129610 h 3808990"/>
                <a:gd name="connsiteX7" fmla="*/ 2695381 w 3018651"/>
                <a:gd name="connsiteY7" fmla="*/ 598746 h 3808990"/>
                <a:gd name="connsiteX8" fmla="*/ 2695381 w 3018651"/>
                <a:gd name="connsiteY8" fmla="*/ 1068522 h 3808990"/>
                <a:gd name="connsiteX9" fmla="*/ 2542981 w 3018651"/>
                <a:gd name="connsiteY9" fmla="*/ 1303409 h 3808990"/>
                <a:gd name="connsiteX10" fmla="*/ 2619181 w 3018651"/>
                <a:gd name="connsiteY10" fmla="*/ 1538298 h 3808990"/>
                <a:gd name="connsiteX11" fmla="*/ 2619181 w 3018651"/>
                <a:gd name="connsiteY11" fmla="*/ 1694889 h 3808990"/>
                <a:gd name="connsiteX12" fmla="*/ 2466781 w 3018651"/>
                <a:gd name="connsiteY12" fmla="*/ 1773186 h 3808990"/>
                <a:gd name="connsiteX13" fmla="*/ 2314381 w 3018651"/>
                <a:gd name="connsiteY13" fmla="*/ 1927157 h 3808990"/>
                <a:gd name="connsiteX14" fmla="*/ 2266756 w 3018651"/>
                <a:gd name="connsiteY14" fmla="*/ 1936682 h 3808990"/>
                <a:gd name="connsiteX15" fmla="*/ 2285806 w 3018651"/>
                <a:gd name="connsiteY15" fmla="*/ 2060507 h 3808990"/>
                <a:gd name="connsiteX16" fmla="*/ 2257231 w 3018651"/>
                <a:gd name="connsiteY16" fmla="*/ 2155757 h 3808990"/>
                <a:gd name="connsiteX17" fmla="*/ 2247706 w 3018651"/>
                <a:gd name="connsiteY17" fmla="*/ 2184332 h 3808990"/>
                <a:gd name="connsiteX18" fmla="*/ 2219131 w 3018651"/>
                <a:gd name="connsiteY18" fmla="*/ 2203382 h 3808990"/>
                <a:gd name="connsiteX19" fmla="*/ 2190556 w 3018651"/>
                <a:gd name="connsiteY19" fmla="*/ 2260532 h 3808990"/>
                <a:gd name="connsiteX20" fmla="*/ 2181031 w 3018651"/>
                <a:gd name="connsiteY20" fmla="*/ 2289107 h 3808990"/>
                <a:gd name="connsiteX21" fmla="*/ 2123881 w 3018651"/>
                <a:gd name="connsiteY21" fmla="*/ 2308157 h 3808990"/>
                <a:gd name="connsiteX22" fmla="*/ 2066731 w 3018651"/>
                <a:gd name="connsiteY22" fmla="*/ 2336732 h 3808990"/>
                <a:gd name="connsiteX23" fmla="*/ 1904806 w 3018651"/>
                <a:gd name="connsiteY23" fmla="*/ 2336732 h 3808990"/>
                <a:gd name="connsiteX24" fmla="*/ 1895281 w 3018651"/>
                <a:gd name="connsiteY24" fmla="*/ 2365307 h 3808990"/>
                <a:gd name="connsiteX25" fmla="*/ 1857181 w 3018651"/>
                <a:gd name="connsiteY25" fmla="*/ 2422457 h 3808990"/>
                <a:gd name="connsiteX26" fmla="*/ 1809556 w 3018651"/>
                <a:gd name="connsiteY26" fmla="*/ 2479607 h 3808990"/>
                <a:gd name="connsiteX27" fmla="*/ 1752406 w 3018651"/>
                <a:gd name="connsiteY27" fmla="*/ 2451032 h 3808990"/>
                <a:gd name="connsiteX28" fmla="*/ 1714306 w 3018651"/>
                <a:gd name="connsiteY28" fmla="*/ 2403407 h 3808990"/>
                <a:gd name="connsiteX29" fmla="*/ 1638106 w 3018651"/>
                <a:gd name="connsiteY29" fmla="*/ 2431982 h 3808990"/>
                <a:gd name="connsiteX30" fmla="*/ 1571431 w 3018651"/>
                <a:gd name="connsiteY30" fmla="*/ 2508182 h 3808990"/>
                <a:gd name="connsiteX31" fmla="*/ 1523806 w 3018651"/>
                <a:gd name="connsiteY31" fmla="*/ 2517707 h 3808990"/>
                <a:gd name="connsiteX32" fmla="*/ 1485706 w 3018651"/>
                <a:gd name="connsiteY32" fmla="*/ 2603432 h 3808990"/>
                <a:gd name="connsiteX33" fmla="*/ 1476181 w 3018651"/>
                <a:gd name="connsiteY33" fmla="*/ 2632007 h 3808990"/>
                <a:gd name="connsiteX34" fmla="*/ 1466656 w 3018651"/>
                <a:gd name="connsiteY34" fmla="*/ 2660582 h 3808990"/>
                <a:gd name="connsiteX35" fmla="*/ 1457131 w 3018651"/>
                <a:gd name="connsiteY35" fmla="*/ 2698682 h 3808990"/>
                <a:gd name="connsiteX36" fmla="*/ 1428556 w 3018651"/>
                <a:gd name="connsiteY36" fmla="*/ 2717732 h 3808990"/>
                <a:gd name="connsiteX37" fmla="*/ 1380931 w 3018651"/>
                <a:gd name="connsiteY37" fmla="*/ 2708207 h 3808990"/>
                <a:gd name="connsiteX38" fmla="*/ 1247581 w 3018651"/>
                <a:gd name="connsiteY38" fmla="*/ 2689157 h 3808990"/>
                <a:gd name="connsiteX39" fmla="*/ 1161856 w 3018651"/>
                <a:gd name="connsiteY39" fmla="*/ 2679632 h 3808990"/>
                <a:gd name="connsiteX40" fmla="*/ 1133281 w 3018651"/>
                <a:gd name="connsiteY40" fmla="*/ 2698682 h 3808990"/>
                <a:gd name="connsiteX41" fmla="*/ 1076131 w 3018651"/>
                <a:gd name="connsiteY41" fmla="*/ 2717732 h 3808990"/>
                <a:gd name="connsiteX42" fmla="*/ 1028506 w 3018651"/>
                <a:gd name="connsiteY42" fmla="*/ 2708207 h 3808990"/>
                <a:gd name="connsiteX43" fmla="*/ 999931 w 3018651"/>
                <a:gd name="connsiteY43" fmla="*/ 2698682 h 3808990"/>
                <a:gd name="connsiteX44" fmla="*/ 942781 w 3018651"/>
                <a:gd name="connsiteY44" fmla="*/ 2717732 h 3808990"/>
                <a:gd name="connsiteX45" fmla="*/ 923731 w 3018651"/>
                <a:gd name="connsiteY45" fmla="*/ 2746307 h 3808990"/>
                <a:gd name="connsiteX46" fmla="*/ 895156 w 3018651"/>
                <a:gd name="connsiteY46" fmla="*/ 2803457 h 3808990"/>
                <a:gd name="connsiteX47" fmla="*/ 847531 w 3018651"/>
                <a:gd name="connsiteY47" fmla="*/ 2860607 h 3808990"/>
                <a:gd name="connsiteX48" fmla="*/ 809431 w 3018651"/>
                <a:gd name="connsiteY48" fmla="*/ 2917757 h 3808990"/>
                <a:gd name="connsiteX49" fmla="*/ 799906 w 3018651"/>
                <a:gd name="connsiteY49" fmla="*/ 2993957 h 3808990"/>
                <a:gd name="connsiteX50" fmla="*/ 752281 w 3018651"/>
                <a:gd name="connsiteY50" fmla="*/ 3079682 h 3808990"/>
                <a:gd name="connsiteX51" fmla="*/ 723706 w 3018651"/>
                <a:gd name="connsiteY51" fmla="*/ 3098732 h 3808990"/>
                <a:gd name="connsiteX52" fmla="*/ 695131 w 3018651"/>
                <a:gd name="connsiteY52" fmla="*/ 3108257 h 3808990"/>
                <a:gd name="connsiteX53" fmla="*/ 676081 w 3018651"/>
                <a:gd name="connsiteY53" fmla="*/ 3165407 h 3808990"/>
                <a:gd name="connsiteX54" fmla="*/ 666556 w 3018651"/>
                <a:gd name="connsiteY54" fmla="*/ 3193982 h 3808990"/>
                <a:gd name="connsiteX55" fmla="*/ 685606 w 3018651"/>
                <a:gd name="connsiteY55" fmla="*/ 3251132 h 3808990"/>
                <a:gd name="connsiteX56" fmla="*/ 695131 w 3018651"/>
                <a:gd name="connsiteY56" fmla="*/ 3279707 h 3808990"/>
                <a:gd name="connsiteX57" fmla="*/ 666556 w 3018651"/>
                <a:gd name="connsiteY57" fmla="*/ 3336857 h 3808990"/>
                <a:gd name="connsiteX58" fmla="*/ 657031 w 3018651"/>
                <a:gd name="connsiteY58" fmla="*/ 3336857 h 3808990"/>
                <a:gd name="connsiteX59" fmla="*/ 0 w 3018651"/>
                <a:gd name="connsiteY59" fmla="*/ 3808990 h 3808990"/>
                <a:gd name="connsiteX0" fmla="*/ 2609655 w 3018651"/>
                <a:gd name="connsiteY0" fmla="*/ 0 h 3787830"/>
                <a:gd name="connsiteX1" fmla="*/ 2641319 w 3018651"/>
                <a:gd name="connsiteY1" fmla="*/ 39677 h 3787830"/>
                <a:gd name="connsiteX2" fmla="*/ 2696731 w 3018651"/>
                <a:gd name="connsiteY2" fmla="*/ 134902 h 3787830"/>
                <a:gd name="connsiteX3" fmla="*/ 2741590 w 3018651"/>
                <a:gd name="connsiteY3" fmla="*/ 145482 h 3787830"/>
                <a:gd name="connsiteX4" fmla="*/ 2791724 w 3018651"/>
                <a:gd name="connsiteY4" fmla="*/ 171933 h 3787830"/>
                <a:gd name="connsiteX5" fmla="*/ 3018651 w 3018651"/>
                <a:gd name="connsiteY5" fmla="*/ 108450 h 3787830"/>
                <a:gd name="connsiteX6" fmla="*/ 2695381 w 3018651"/>
                <a:gd name="connsiteY6" fmla="*/ 577586 h 3787830"/>
                <a:gd name="connsiteX7" fmla="*/ 2695381 w 3018651"/>
                <a:gd name="connsiteY7" fmla="*/ 1047362 h 3787830"/>
                <a:gd name="connsiteX8" fmla="*/ 2542981 w 3018651"/>
                <a:gd name="connsiteY8" fmla="*/ 1282249 h 3787830"/>
                <a:gd name="connsiteX9" fmla="*/ 2619181 w 3018651"/>
                <a:gd name="connsiteY9" fmla="*/ 1517138 h 3787830"/>
                <a:gd name="connsiteX10" fmla="*/ 2619181 w 3018651"/>
                <a:gd name="connsiteY10" fmla="*/ 1673729 h 3787830"/>
                <a:gd name="connsiteX11" fmla="*/ 2466781 w 3018651"/>
                <a:gd name="connsiteY11" fmla="*/ 1752026 h 3787830"/>
                <a:gd name="connsiteX12" fmla="*/ 2314381 w 3018651"/>
                <a:gd name="connsiteY12" fmla="*/ 1905997 h 3787830"/>
                <a:gd name="connsiteX13" fmla="*/ 2266756 w 3018651"/>
                <a:gd name="connsiteY13" fmla="*/ 1915522 h 3787830"/>
                <a:gd name="connsiteX14" fmla="*/ 2285806 w 3018651"/>
                <a:gd name="connsiteY14" fmla="*/ 2039347 h 3787830"/>
                <a:gd name="connsiteX15" fmla="*/ 2257231 w 3018651"/>
                <a:gd name="connsiteY15" fmla="*/ 2134597 h 3787830"/>
                <a:gd name="connsiteX16" fmla="*/ 2247706 w 3018651"/>
                <a:gd name="connsiteY16" fmla="*/ 2163172 h 3787830"/>
                <a:gd name="connsiteX17" fmla="*/ 2219131 w 3018651"/>
                <a:gd name="connsiteY17" fmla="*/ 2182222 h 3787830"/>
                <a:gd name="connsiteX18" fmla="*/ 2190556 w 3018651"/>
                <a:gd name="connsiteY18" fmla="*/ 2239372 h 3787830"/>
                <a:gd name="connsiteX19" fmla="*/ 2181031 w 3018651"/>
                <a:gd name="connsiteY19" fmla="*/ 2267947 h 3787830"/>
                <a:gd name="connsiteX20" fmla="*/ 2123881 w 3018651"/>
                <a:gd name="connsiteY20" fmla="*/ 2286997 h 3787830"/>
                <a:gd name="connsiteX21" fmla="*/ 2066731 w 3018651"/>
                <a:gd name="connsiteY21" fmla="*/ 2315572 h 3787830"/>
                <a:gd name="connsiteX22" fmla="*/ 1904806 w 3018651"/>
                <a:gd name="connsiteY22" fmla="*/ 2315572 h 3787830"/>
                <a:gd name="connsiteX23" fmla="*/ 1895281 w 3018651"/>
                <a:gd name="connsiteY23" fmla="*/ 2344147 h 3787830"/>
                <a:gd name="connsiteX24" fmla="*/ 1857181 w 3018651"/>
                <a:gd name="connsiteY24" fmla="*/ 2401297 h 3787830"/>
                <a:gd name="connsiteX25" fmla="*/ 1809556 w 3018651"/>
                <a:gd name="connsiteY25" fmla="*/ 2458447 h 3787830"/>
                <a:gd name="connsiteX26" fmla="*/ 1752406 w 3018651"/>
                <a:gd name="connsiteY26" fmla="*/ 2429872 h 3787830"/>
                <a:gd name="connsiteX27" fmla="*/ 1714306 w 3018651"/>
                <a:gd name="connsiteY27" fmla="*/ 2382247 h 3787830"/>
                <a:gd name="connsiteX28" fmla="*/ 1638106 w 3018651"/>
                <a:gd name="connsiteY28" fmla="*/ 2410822 h 3787830"/>
                <a:gd name="connsiteX29" fmla="*/ 1571431 w 3018651"/>
                <a:gd name="connsiteY29" fmla="*/ 2487022 h 3787830"/>
                <a:gd name="connsiteX30" fmla="*/ 1523806 w 3018651"/>
                <a:gd name="connsiteY30" fmla="*/ 2496547 h 3787830"/>
                <a:gd name="connsiteX31" fmla="*/ 1485706 w 3018651"/>
                <a:gd name="connsiteY31" fmla="*/ 2582272 h 3787830"/>
                <a:gd name="connsiteX32" fmla="*/ 1476181 w 3018651"/>
                <a:gd name="connsiteY32" fmla="*/ 2610847 h 3787830"/>
                <a:gd name="connsiteX33" fmla="*/ 1466656 w 3018651"/>
                <a:gd name="connsiteY33" fmla="*/ 2639422 h 3787830"/>
                <a:gd name="connsiteX34" fmla="*/ 1457131 w 3018651"/>
                <a:gd name="connsiteY34" fmla="*/ 2677522 h 3787830"/>
                <a:gd name="connsiteX35" fmla="*/ 1428556 w 3018651"/>
                <a:gd name="connsiteY35" fmla="*/ 2696572 h 3787830"/>
                <a:gd name="connsiteX36" fmla="*/ 1380931 w 3018651"/>
                <a:gd name="connsiteY36" fmla="*/ 2687047 h 3787830"/>
                <a:gd name="connsiteX37" fmla="*/ 1247581 w 3018651"/>
                <a:gd name="connsiteY37" fmla="*/ 2667997 h 3787830"/>
                <a:gd name="connsiteX38" fmla="*/ 1161856 w 3018651"/>
                <a:gd name="connsiteY38" fmla="*/ 2658472 h 3787830"/>
                <a:gd name="connsiteX39" fmla="*/ 1133281 w 3018651"/>
                <a:gd name="connsiteY39" fmla="*/ 2677522 h 3787830"/>
                <a:gd name="connsiteX40" fmla="*/ 1076131 w 3018651"/>
                <a:gd name="connsiteY40" fmla="*/ 2696572 h 3787830"/>
                <a:gd name="connsiteX41" fmla="*/ 1028506 w 3018651"/>
                <a:gd name="connsiteY41" fmla="*/ 2687047 h 3787830"/>
                <a:gd name="connsiteX42" fmla="*/ 999931 w 3018651"/>
                <a:gd name="connsiteY42" fmla="*/ 2677522 h 3787830"/>
                <a:gd name="connsiteX43" fmla="*/ 942781 w 3018651"/>
                <a:gd name="connsiteY43" fmla="*/ 2696572 h 3787830"/>
                <a:gd name="connsiteX44" fmla="*/ 923731 w 3018651"/>
                <a:gd name="connsiteY44" fmla="*/ 2725147 h 3787830"/>
                <a:gd name="connsiteX45" fmla="*/ 895156 w 3018651"/>
                <a:gd name="connsiteY45" fmla="*/ 2782297 h 3787830"/>
                <a:gd name="connsiteX46" fmla="*/ 847531 w 3018651"/>
                <a:gd name="connsiteY46" fmla="*/ 2839447 h 3787830"/>
                <a:gd name="connsiteX47" fmla="*/ 809431 w 3018651"/>
                <a:gd name="connsiteY47" fmla="*/ 2896597 h 3787830"/>
                <a:gd name="connsiteX48" fmla="*/ 799906 w 3018651"/>
                <a:gd name="connsiteY48" fmla="*/ 2972797 h 3787830"/>
                <a:gd name="connsiteX49" fmla="*/ 752281 w 3018651"/>
                <a:gd name="connsiteY49" fmla="*/ 3058522 h 3787830"/>
                <a:gd name="connsiteX50" fmla="*/ 723706 w 3018651"/>
                <a:gd name="connsiteY50" fmla="*/ 3077572 h 3787830"/>
                <a:gd name="connsiteX51" fmla="*/ 695131 w 3018651"/>
                <a:gd name="connsiteY51" fmla="*/ 3087097 h 3787830"/>
                <a:gd name="connsiteX52" fmla="*/ 676081 w 3018651"/>
                <a:gd name="connsiteY52" fmla="*/ 3144247 h 3787830"/>
                <a:gd name="connsiteX53" fmla="*/ 666556 w 3018651"/>
                <a:gd name="connsiteY53" fmla="*/ 3172822 h 3787830"/>
                <a:gd name="connsiteX54" fmla="*/ 685606 w 3018651"/>
                <a:gd name="connsiteY54" fmla="*/ 3229972 h 3787830"/>
                <a:gd name="connsiteX55" fmla="*/ 695131 w 3018651"/>
                <a:gd name="connsiteY55" fmla="*/ 3258547 h 3787830"/>
                <a:gd name="connsiteX56" fmla="*/ 666556 w 3018651"/>
                <a:gd name="connsiteY56" fmla="*/ 3315697 h 3787830"/>
                <a:gd name="connsiteX57" fmla="*/ 657031 w 3018651"/>
                <a:gd name="connsiteY57" fmla="*/ 3315697 h 3787830"/>
                <a:gd name="connsiteX58" fmla="*/ 0 w 3018651"/>
                <a:gd name="connsiteY58" fmla="*/ 3787830 h 3787830"/>
                <a:gd name="connsiteX0" fmla="*/ 2641319 w 3018651"/>
                <a:gd name="connsiteY0" fmla="*/ 0 h 3748153"/>
                <a:gd name="connsiteX1" fmla="*/ 2696731 w 3018651"/>
                <a:gd name="connsiteY1" fmla="*/ 95225 h 3748153"/>
                <a:gd name="connsiteX2" fmla="*/ 2741590 w 3018651"/>
                <a:gd name="connsiteY2" fmla="*/ 105805 h 3748153"/>
                <a:gd name="connsiteX3" fmla="*/ 2791724 w 3018651"/>
                <a:gd name="connsiteY3" fmla="*/ 132256 h 3748153"/>
                <a:gd name="connsiteX4" fmla="*/ 3018651 w 3018651"/>
                <a:gd name="connsiteY4" fmla="*/ 68773 h 3748153"/>
                <a:gd name="connsiteX5" fmla="*/ 2695381 w 3018651"/>
                <a:gd name="connsiteY5" fmla="*/ 537909 h 3748153"/>
                <a:gd name="connsiteX6" fmla="*/ 2695381 w 3018651"/>
                <a:gd name="connsiteY6" fmla="*/ 1007685 h 3748153"/>
                <a:gd name="connsiteX7" fmla="*/ 2542981 w 3018651"/>
                <a:gd name="connsiteY7" fmla="*/ 1242572 h 3748153"/>
                <a:gd name="connsiteX8" fmla="*/ 2619181 w 3018651"/>
                <a:gd name="connsiteY8" fmla="*/ 1477461 h 3748153"/>
                <a:gd name="connsiteX9" fmla="*/ 2619181 w 3018651"/>
                <a:gd name="connsiteY9" fmla="*/ 1634052 h 3748153"/>
                <a:gd name="connsiteX10" fmla="*/ 2466781 w 3018651"/>
                <a:gd name="connsiteY10" fmla="*/ 1712349 h 3748153"/>
                <a:gd name="connsiteX11" fmla="*/ 2314381 w 3018651"/>
                <a:gd name="connsiteY11" fmla="*/ 1866320 h 3748153"/>
                <a:gd name="connsiteX12" fmla="*/ 2266756 w 3018651"/>
                <a:gd name="connsiteY12" fmla="*/ 1875845 h 3748153"/>
                <a:gd name="connsiteX13" fmla="*/ 2285806 w 3018651"/>
                <a:gd name="connsiteY13" fmla="*/ 1999670 h 3748153"/>
                <a:gd name="connsiteX14" fmla="*/ 2257231 w 3018651"/>
                <a:gd name="connsiteY14" fmla="*/ 2094920 h 3748153"/>
                <a:gd name="connsiteX15" fmla="*/ 2247706 w 3018651"/>
                <a:gd name="connsiteY15" fmla="*/ 2123495 h 3748153"/>
                <a:gd name="connsiteX16" fmla="*/ 2219131 w 3018651"/>
                <a:gd name="connsiteY16" fmla="*/ 2142545 h 3748153"/>
                <a:gd name="connsiteX17" fmla="*/ 2190556 w 3018651"/>
                <a:gd name="connsiteY17" fmla="*/ 2199695 h 3748153"/>
                <a:gd name="connsiteX18" fmla="*/ 2181031 w 3018651"/>
                <a:gd name="connsiteY18" fmla="*/ 2228270 h 3748153"/>
                <a:gd name="connsiteX19" fmla="*/ 2123881 w 3018651"/>
                <a:gd name="connsiteY19" fmla="*/ 2247320 h 3748153"/>
                <a:gd name="connsiteX20" fmla="*/ 2066731 w 3018651"/>
                <a:gd name="connsiteY20" fmla="*/ 2275895 h 3748153"/>
                <a:gd name="connsiteX21" fmla="*/ 1904806 w 3018651"/>
                <a:gd name="connsiteY21" fmla="*/ 2275895 h 3748153"/>
                <a:gd name="connsiteX22" fmla="*/ 1895281 w 3018651"/>
                <a:gd name="connsiteY22" fmla="*/ 2304470 h 3748153"/>
                <a:gd name="connsiteX23" fmla="*/ 1857181 w 3018651"/>
                <a:gd name="connsiteY23" fmla="*/ 2361620 h 3748153"/>
                <a:gd name="connsiteX24" fmla="*/ 1809556 w 3018651"/>
                <a:gd name="connsiteY24" fmla="*/ 2418770 h 3748153"/>
                <a:gd name="connsiteX25" fmla="*/ 1752406 w 3018651"/>
                <a:gd name="connsiteY25" fmla="*/ 2390195 h 3748153"/>
                <a:gd name="connsiteX26" fmla="*/ 1714306 w 3018651"/>
                <a:gd name="connsiteY26" fmla="*/ 2342570 h 3748153"/>
                <a:gd name="connsiteX27" fmla="*/ 1638106 w 3018651"/>
                <a:gd name="connsiteY27" fmla="*/ 2371145 h 3748153"/>
                <a:gd name="connsiteX28" fmla="*/ 1571431 w 3018651"/>
                <a:gd name="connsiteY28" fmla="*/ 2447345 h 3748153"/>
                <a:gd name="connsiteX29" fmla="*/ 1523806 w 3018651"/>
                <a:gd name="connsiteY29" fmla="*/ 2456870 h 3748153"/>
                <a:gd name="connsiteX30" fmla="*/ 1485706 w 3018651"/>
                <a:gd name="connsiteY30" fmla="*/ 2542595 h 3748153"/>
                <a:gd name="connsiteX31" fmla="*/ 1476181 w 3018651"/>
                <a:gd name="connsiteY31" fmla="*/ 2571170 h 3748153"/>
                <a:gd name="connsiteX32" fmla="*/ 1466656 w 3018651"/>
                <a:gd name="connsiteY32" fmla="*/ 2599745 h 3748153"/>
                <a:gd name="connsiteX33" fmla="*/ 1457131 w 3018651"/>
                <a:gd name="connsiteY33" fmla="*/ 2637845 h 3748153"/>
                <a:gd name="connsiteX34" fmla="*/ 1428556 w 3018651"/>
                <a:gd name="connsiteY34" fmla="*/ 2656895 h 3748153"/>
                <a:gd name="connsiteX35" fmla="*/ 1380931 w 3018651"/>
                <a:gd name="connsiteY35" fmla="*/ 2647370 h 3748153"/>
                <a:gd name="connsiteX36" fmla="*/ 1247581 w 3018651"/>
                <a:gd name="connsiteY36" fmla="*/ 2628320 h 3748153"/>
                <a:gd name="connsiteX37" fmla="*/ 1161856 w 3018651"/>
                <a:gd name="connsiteY37" fmla="*/ 2618795 h 3748153"/>
                <a:gd name="connsiteX38" fmla="*/ 1133281 w 3018651"/>
                <a:gd name="connsiteY38" fmla="*/ 2637845 h 3748153"/>
                <a:gd name="connsiteX39" fmla="*/ 1076131 w 3018651"/>
                <a:gd name="connsiteY39" fmla="*/ 2656895 h 3748153"/>
                <a:gd name="connsiteX40" fmla="*/ 1028506 w 3018651"/>
                <a:gd name="connsiteY40" fmla="*/ 2647370 h 3748153"/>
                <a:gd name="connsiteX41" fmla="*/ 999931 w 3018651"/>
                <a:gd name="connsiteY41" fmla="*/ 2637845 h 3748153"/>
                <a:gd name="connsiteX42" fmla="*/ 942781 w 3018651"/>
                <a:gd name="connsiteY42" fmla="*/ 2656895 h 3748153"/>
                <a:gd name="connsiteX43" fmla="*/ 923731 w 3018651"/>
                <a:gd name="connsiteY43" fmla="*/ 2685470 h 3748153"/>
                <a:gd name="connsiteX44" fmla="*/ 895156 w 3018651"/>
                <a:gd name="connsiteY44" fmla="*/ 2742620 h 3748153"/>
                <a:gd name="connsiteX45" fmla="*/ 847531 w 3018651"/>
                <a:gd name="connsiteY45" fmla="*/ 2799770 h 3748153"/>
                <a:gd name="connsiteX46" fmla="*/ 809431 w 3018651"/>
                <a:gd name="connsiteY46" fmla="*/ 2856920 h 3748153"/>
                <a:gd name="connsiteX47" fmla="*/ 799906 w 3018651"/>
                <a:gd name="connsiteY47" fmla="*/ 2933120 h 3748153"/>
                <a:gd name="connsiteX48" fmla="*/ 752281 w 3018651"/>
                <a:gd name="connsiteY48" fmla="*/ 3018845 h 3748153"/>
                <a:gd name="connsiteX49" fmla="*/ 723706 w 3018651"/>
                <a:gd name="connsiteY49" fmla="*/ 3037895 h 3748153"/>
                <a:gd name="connsiteX50" fmla="*/ 695131 w 3018651"/>
                <a:gd name="connsiteY50" fmla="*/ 3047420 h 3748153"/>
                <a:gd name="connsiteX51" fmla="*/ 676081 w 3018651"/>
                <a:gd name="connsiteY51" fmla="*/ 3104570 h 3748153"/>
                <a:gd name="connsiteX52" fmla="*/ 666556 w 3018651"/>
                <a:gd name="connsiteY52" fmla="*/ 3133145 h 3748153"/>
                <a:gd name="connsiteX53" fmla="*/ 685606 w 3018651"/>
                <a:gd name="connsiteY53" fmla="*/ 3190295 h 3748153"/>
                <a:gd name="connsiteX54" fmla="*/ 695131 w 3018651"/>
                <a:gd name="connsiteY54" fmla="*/ 3218870 h 3748153"/>
                <a:gd name="connsiteX55" fmla="*/ 666556 w 3018651"/>
                <a:gd name="connsiteY55" fmla="*/ 3276020 h 3748153"/>
                <a:gd name="connsiteX56" fmla="*/ 657031 w 3018651"/>
                <a:gd name="connsiteY56" fmla="*/ 3276020 h 3748153"/>
                <a:gd name="connsiteX57" fmla="*/ 0 w 3018651"/>
                <a:gd name="connsiteY57" fmla="*/ 3748153 h 3748153"/>
                <a:gd name="connsiteX0" fmla="*/ 2696731 w 3018651"/>
                <a:gd name="connsiteY0" fmla="*/ 26452 h 3679380"/>
                <a:gd name="connsiteX1" fmla="*/ 2741590 w 3018651"/>
                <a:gd name="connsiteY1" fmla="*/ 37032 h 3679380"/>
                <a:gd name="connsiteX2" fmla="*/ 2791724 w 3018651"/>
                <a:gd name="connsiteY2" fmla="*/ 63483 h 3679380"/>
                <a:gd name="connsiteX3" fmla="*/ 3018651 w 3018651"/>
                <a:gd name="connsiteY3" fmla="*/ 0 h 3679380"/>
                <a:gd name="connsiteX4" fmla="*/ 2695381 w 3018651"/>
                <a:gd name="connsiteY4" fmla="*/ 469136 h 3679380"/>
                <a:gd name="connsiteX5" fmla="*/ 2695381 w 3018651"/>
                <a:gd name="connsiteY5" fmla="*/ 938912 h 3679380"/>
                <a:gd name="connsiteX6" fmla="*/ 2542981 w 3018651"/>
                <a:gd name="connsiteY6" fmla="*/ 1173799 h 3679380"/>
                <a:gd name="connsiteX7" fmla="*/ 2619181 w 3018651"/>
                <a:gd name="connsiteY7" fmla="*/ 1408688 h 3679380"/>
                <a:gd name="connsiteX8" fmla="*/ 2619181 w 3018651"/>
                <a:gd name="connsiteY8" fmla="*/ 1565279 h 3679380"/>
                <a:gd name="connsiteX9" fmla="*/ 2466781 w 3018651"/>
                <a:gd name="connsiteY9" fmla="*/ 1643576 h 3679380"/>
                <a:gd name="connsiteX10" fmla="*/ 2314381 w 3018651"/>
                <a:gd name="connsiteY10" fmla="*/ 1797547 h 3679380"/>
                <a:gd name="connsiteX11" fmla="*/ 2266756 w 3018651"/>
                <a:gd name="connsiteY11" fmla="*/ 1807072 h 3679380"/>
                <a:gd name="connsiteX12" fmla="*/ 2285806 w 3018651"/>
                <a:gd name="connsiteY12" fmla="*/ 1930897 h 3679380"/>
                <a:gd name="connsiteX13" fmla="*/ 2257231 w 3018651"/>
                <a:gd name="connsiteY13" fmla="*/ 2026147 h 3679380"/>
                <a:gd name="connsiteX14" fmla="*/ 2247706 w 3018651"/>
                <a:gd name="connsiteY14" fmla="*/ 2054722 h 3679380"/>
                <a:gd name="connsiteX15" fmla="*/ 2219131 w 3018651"/>
                <a:gd name="connsiteY15" fmla="*/ 2073772 h 3679380"/>
                <a:gd name="connsiteX16" fmla="*/ 2190556 w 3018651"/>
                <a:gd name="connsiteY16" fmla="*/ 2130922 h 3679380"/>
                <a:gd name="connsiteX17" fmla="*/ 2181031 w 3018651"/>
                <a:gd name="connsiteY17" fmla="*/ 2159497 h 3679380"/>
                <a:gd name="connsiteX18" fmla="*/ 2123881 w 3018651"/>
                <a:gd name="connsiteY18" fmla="*/ 2178547 h 3679380"/>
                <a:gd name="connsiteX19" fmla="*/ 2066731 w 3018651"/>
                <a:gd name="connsiteY19" fmla="*/ 2207122 h 3679380"/>
                <a:gd name="connsiteX20" fmla="*/ 1904806 w 3018651"/>
                <a:gd name="connsiteY20" fmla="*/ 2207122 h 3679380"/>
                <a:gd name="connsiteX21" fmla="*/ 1895281 w 3018651"/>
                <a:gd name="connsiteY21" fmla="*/ 2235697 h 3679380"/>
                <a:gd name="connsiteX22" fmla="*/ 1857181 w 3018651"/>
                <a:gd name="connsiteY22" fmla="*/ 2292847 h 3679380"/>
                <a:gd name="connsiteX23" fmla="*/ 1809556 w 3018651"/>
                <a:gd name="connsiteY23" fmla="*/ 2349997 h 3679380"/>
                <a:gd name="connsiteX24" fmla="*/ 1752406 w 3018651"/>
                <a:gd name="connsiteY24" fmla="*/ 2321422 h 3679380"/>
                <a:gd name="connsiteX25" fmla="*/ 1714306 w 3018651"/>
                <a:gd name="connsiteY25" fmla="*/ 2273797 h 3679380"/>
                <a:gd name="connsiteX26" fmla="*/ 1638106 w 3018651"/>
                <a:gd name="connsiteY26" fmla="*/ 2302372 h 3679380"/>
                <a:gd name="connsiteX27" fmla="*/ 1571431 w 3018651"/>
                <a:gd name="connsiteY27" fmla="*/ 2378572 h 3679380"/>
                <a:gd name="connsiteX28" fmla="*/ 1523806 w 3018651"/>
                <a:gd name="connsiteY28" fmla="*/ 2388097 h 3679380"/>
                <a:gd name="connsiteX29" fmla="*/ 1485706 w 3018651"/>
                <a:gd name="connsiteY29" fmla="*/ 2473822 h 3679380"/>
                <a:gd name="connsiteX30" fmla="*/ 1476181 w 3018651"/>
                <a:gd name="connsiteY30" fmla="*/ 2502397 h 3679380"/>
                <a:gd name="connsiteX31" fmla="*/ 1466656 w 3018651"/>
                <a:gd name="connsiteY31" fmla="*/ 2530972 h 3679380"/>
                <a:gd name="connsiteX32" fmla="*/ 1457131 w 3018651"/>
                <a:gd name="connsiteY32" fmla="*/ 2569072 h 3679380"/>
                <a:gd name="connsiteX33" fmla="*/ 1428556 w 3018651"/>
                <a:gd name="connsiteY33" fmla="*/ 2588122 h 3679380"/>
                <a:gd name="connsiteX34" fmla="*/ 1380931 w 3018651"/>
                <a:gd name="connsiteY34" fmla="*/ 2578597 h 3679380"/>
                <a:gd name="connsiteX35" fmla="*/ 1247581 w 3018651"/>
                <a:gd name="connsiteY35" fmla="*/ 2559547 h 3679380"/>
                <a:gd name="connsiteX36" fmla="*/ 1161856 w 3018651"/>
                <a:gd name="connsiteY36" fmla="*/ 2550022 h 3679380"/>
                <a:gd name="connsiteX37" fmla="*/ 1133281 w 3018651"/>
                <a:gd name="connsiteY37" fmla="*/ 2569072 h 3679380"/>
                <a:gd name="connsiteX38" fmla="*/ 1076131 w 3018651"/>
                <a:gd name="connsiteY38" fmla="*/ 2588122 h 3679380"/>
                <a:gd name="connsiteX39" fmla="*/ 1028506 w 3018651"/>
                <a:gd name="connsiteY39" fmla="*/ 2578597 h 3679380"/>
                <a:gd name="connsiteX40" fmla="*/ 999931 w 3018651"/>
                <a:gd name="connsiteY40" fmla="*/ 2569072 h 3679380"/>
                <a:gd name="connsiteX41" fmla="*/ 942781 w 3018651"/>
                <a:gd name="connsiteY41" fmla="*/ 2588122 h 3679380"/>
                <a:gd name="connsiteX42" fmla="*/ 923731 w 3018651"/>
                <a:gd name="connsiteY42" fmla="*/ 2616697 h 3679380"/>
                <a:gd name="connsiteX43" fmla="*/ 895156 w 3018651"/>
                <a:gd name="connsiteY43" fmla="*/ 2673847 h 3679380"/>
                <a:gd name="connsiteX44" fmla="*/ 847531 w 3018651"/>
                <a:gd name="connsiteY44" fmla="*/ 2730997 h 3679380"/>
                <a:gd name="connsiteX45" fmla="*/ 809431 w 3018651"/>
                <a:gd name="connsiteY45" fmla="*/ 2788147 h 3679380"/>
                <a:gd name="connsiteX46" fmla="*/ 799906 w 3018651"/>
                <a:gd name="connsiteY46" fmla="*/ 2864347 h 3679380"/>
                <a:gd name="connsiteX47" fmla="*/ 752281 w 3018651"/>
                <a:gd name="connsiteY47" fmla="*/ 2950072 h 3679380"/>
                <a:gd name="connsiteX48" fmla="*/ 723706 w 3018651"/>
                <a:gd name="connsiteY48" fmla="*/ 2969122 h 3679380"/>
                <a:gd name="connsiteX49" fmla="*/ 695131 w 3018651"/>
                <a:gd name="connsiteY49" fmla="*/ 2978647 h 3679380"/>
                <a:gd name="connsiteX50" fmla="*/ 676081 w 3018651"/>
                <a:gd name="connsiteY50" fmla="*/ 3035797 h 3679380"/>
                <a:gd name="connsiteX51" fmla="*/ 666556 w 3018651"/>
                <a:gd name="connsiteY51" fmla="*/ 3064372 h 3679380"/>
                <a:gd name="connsiteX52" fmla="*/ 685606 w 3018651"/>
                <a:gd name="connsiteY52" fmla="*/ 3121522 h 3679380"/>
                <a:gd name="connsiteX53" fmla="*/ 695131 w 3018651"/>
                <a:gd name="connsiteY53" fmla="*/ 3150097 h 3679380"/>
                <a:gd name="connsiteX54" fmla="*/ 666556 w 3018651"/>
                <a:gd name="connsiteY54" fmla="*/ 3207247 h 3679380"/>
                <a:gd name="connsiteX55" fmla="*/ 657031 w 3018651"/>
                <a:gd name="connsiteY55" fmla="*/ 3207247 h 3679380"/>
                <a:gd name="connsiteX56" fmla="*/ 0 w 3018651"/>
                <a:gd name="connsiteY56" fmla="*/ 3679380 h 3679380"/>
                <a:gd name="connsiteX0" fmla="*/ 2741590 w 3018651"/>
                <a:gd name="connsiteY0" fmla="*/ 37032 h 3679380"/>
                <a:gd name="connsiteX1" fmla="*/ 2791724 w 3018651"/>
                <a:gd name="connsiteY1" fmla="*/ 63483 h 3679380"/>
                <a:gd name="connsiteX2" fmla="*/ 3018651 w 3018651"/>
                <a:gd name="connsiteY2" fmla="*/ 0 h 3679380"/>
                <a:gd name="connsiteX3" fmla="*/ 2695381 w 3018651"/>
                <a:gd name="connsiteY3" fmla="*/ 469136 h 3679380"/>
                <a:gd name="connsiteX4" fmla="*/ 2695381 w 3018651"/>
                <a:gd name="connsiteY4" fmla="*/ 938912 h 3679380"/>
                <a:gd name="connsiteX5" fmla="*/ 2542981 w 3018651"/>
                <a:gd name="connsiteY5" fmla="*/ 1173799 h 3679380"/>
                <a:gd name="connsiteX6" fmla="*/ 2619181 w 3018651"/>
                <a:gd name="connsiteY6" fmla="*/ 1408688 h 3679380"/>
                <a:gd name="connsiteX7" fmla="*/ 2619181 w 3018651"/>
                <a:gd name="connsiteY7" fmla="*/ 1565279 h 3679380"/>
                <a:gd name="connsiteX8" fmla="*/ 2466781 w 3018651"/>
                <a:gd name="connsiteY8" fmla="*/ 1643576 h 3679380"/>
                <a:gd name="connsiteX9" fmla="*/ 2314381 w 3018651"/>
                <a:gd name="connsiteY9" fmla="*/ 1797547 h 3679380"/>
                <a:gd name="connsiteX10" fmla="*/ 2266756 w 3018651"/>
                <a:gd name="connsiteY10" fmla="*/ 1807072 h 3679380"/>
                <a:gd name="connsiteX11" fmla="*/ 2285806 w 3018651"/>
                <a:gd name="connsiteY11" fmla="*/ 1930897 h 3679380"/>
                <a:gd name="connsiteX12" fmla="*/ 2257231 w 3018651"/>
                <a:gd name="connsiteY12" fmla="*/ 2026147 h 3679380"/>
                <a:gd name="connsiteX13" fmla="*/ 2247706 w 3018651"/>
                <a:gd name="connsiteY13" fmla="*/ 2054722 h 3679380"/>
                <a:gd name="connsiteX14" fmla="*/ 2219131 w 3018651"/>
                <a:gd name="connsiteY14" fmla="*/ 2073772 h 3679380"/>
                <a:gd name="connsiteX15" fmla="*/ 2190556 w 3018651"/>
                <a:gd name="connsiteY15" fmla="*/ 2130922 h 3679380"/>
                <a:gd name="connsiteX16" fmla="*/ 2181031 w 3018651"/>
                <a:gd name="connsiteY16" fmla="*/ 2159497 h 3679380"/>
                <a:gd name="connsiteX17" fmla="*/ 2123881 w 3018651"/>
                <a:gd name="connsiteY17" fmla="*/ 2178547 h 3679380"/>
                <a:gd name="connsiteX18" fmla="*/ 2066731 w 3018651"/>
                <a:gd name="connsiteY18" fmla="*/ 2207122 h 3679380"/>
                <a:gd name="connsiteX19" fmla="*/ 1904806 w 3018651"/>
                <a:gd name="connsiteY19" fmla="*/ 2207122 h 3679380"/>
                <a:gd name="connsiteX20" fmla="*/ 1895281 w 3018651"/>
                <a:gd name="connsiteY20" fmla="*/ 2235697 h 3679380"/>
                <a:gd name="connsiteX21" fmla="*/ 1857181 w 3018651"/>
                <a:gd name="connsiteY21" fmla="*/ 2292847 h 3679380"/>
                <a:gd name="connsiteX22" fmla="*/ 1809556 w 3018651"/>
                <a:gd name="connsiteY22" fmla="*/ 2349997 h 3679380"/>
                <a:gd name="connsiteX23" fmla="*/ 1752406 w 3018651"/>
                <a:gd name="connsiteY23" fmla="*/ 2321422 h 3679380"/>
                <a:gd name="connsiteX24" fmla="*/ 1714306 w 3018651"/>
                <a:gd name="connsiteY24" fmla="*/ 2273797 h 3679380"/>
                <a:gd name="connsiteX25" fmla="*/ 1638106 w 3018651"/>
                <a:gd name="connsiteY25" fmla="*/ 2302372 h 3679380"/>
                <a:gd name="connsiteX26" fmla="*/ 1571431 w 3018651"/>
                <a:gd name="connsiteY26" fmla="*/ 2378572 h 3679380"/>
                <a:gd name="connsiteX27" fmla="*/ 1523806 w 3018651"/>
                <a:gd name="connsiteY27" fmla="*/ 2388097 h 3679380"/>
                <a:gd name="connsiteX28" fmla="*/ 1485706 w 3018651"/>
                <a:gd name="connsiteY28" fmla="*/ 2473822 h 3679380"/>
                <a:gd name="connsiteX29" fmla="*/ 1476181 w 3018651"/>
                <a:gd name="connsiteY29" fmla="*/ 2502397 h 3679380"/>
                <a:gd name="connsiteX30" fmla="*/ 1466656 w 3018651"/>
                <a:gd name="connsiteY30" fmla="*/ 2530972 h 3679380"/>
                <a:gd name="connsiteX31" fmla="*/ 1457131 w 3018651"/>
                <a:gd name="connsiteY31" fmla="*/ 2569072 h 3679380"/>
                <a:gd name="connsiteX32" fmla="*/ 1428556 w 3018651"/>
                <a:gd name="connsiteY32" fmla="*/ 2588122 h 3679380"/>
                <a:gd name="connsiteX33" fmla="*/ 1380931 w 3018651"/>
                <a:gd name="connsiteY33" fmla="*/ 2578597 h 3679380"/>
                <a:gd name="connsiteX34" fmla="*/ 1247581 w 3018651"/>
                <a:gd name="connsiteY34" fmla="*/ 2559547 h 3679380"/>
                <a:gd name="connsiteX35" fmla="*/ 1161856 w 3018651"/>
                <a:gd name="connsiteY35" fmla="*/ 2550022 h 3679380"/>
                <a:gd name="connsiteX36" fmla="*/ 1133281 w 3018651"/>
                <a:gd name="connsiteY36" fmla="*/ 2569072 h 3679380"/>
                <a:gd name="connsiteX37" fmla="*/ 1076131 w 3018651"/>
                <a:gd name="connsiteY37" fmla="*/ 2588122 h 3679380"/>
                <a:gd name="connsiteX38" fmla="*/ 1028506 w 3018651"/>
                <a:gd name="connsiteY38" fmla="*/ 2578597 h 3679380"/>
                <a:gd name="connsiteX39" fmla="*/ 999931 w 3018651"/>
                <a:gd name="connsiteY39" fmla="*/ 2569072 h 3679380"/>
                <a:gd name="connsiteX40" fmla="*/ 942781 w 3018651"/>
                <a:gd name="connsiteY40" fmla="*/ 2588122 h 3679380"/>
                <a:gd name="connsiteX41" fmla="*/ 923731 w 3018651"/>
                <a:gd name="connsiteY41" fmla="*/ 2616697 h 3679380"/>
                <a:gd name="connsiteX42" fmla="*/ 895156 w 3018651"/>
                <a:gd name="connsiteY42" fmla="*/ 2673847 h 3679380"/>
                <a:gd name="connsiteX43" fmla="*/ 847531 w 3018651"/>
                <a:gd name="connsiteY43" fmla="*/ 2730997 h 3679380"/>
                <a:gd name="connsiteX44" fmla="*/ 809431 w 3018651"/>
                <a:gd name="connsiteY44" fmla="*/ 2788147 h 3679380"/>
                <a:gd name="connsiteX45" fmla="*/ 799906 w 3018651"/>
                <a:gd name="connsiteY45" fmla="*/ 2864347 h 3679380"/>
                <a:gd name="connsiteX46" fmla="*/ 752281 w 3018651"/>
                <a:gd name="connsiteY46" fmla="*/ 2950072 h 3679380"/>
                <a:gd name="connsiteX47" fmla="*/ 723706 w 3018651"/>
                <a:gd name="connsiteY47" fmla="*/ 2969122 h 3679380"/>
                <a:gd name="connsiteX48" fmla="*/ 695131 w 3018651"/>
                <a:gd name="connsiteY48" fmla="*/ 2978647 h 3679380"/>
                <a:gd name="connsiteX49" fmla="*/ 676081 w 3018651"/>
                <a:gd name="connsiteY49" fmla="*/ 3035797 h 3679380"/>
                <a:gd name="connsiteX50" fmla="*/ 666556 w 3018651"/>
                <a:gd name="connsiteY50" fmla="*/ 3064372 h 3679380"/>
                <a:gd name="connsiteX51" fmla="*/ 685606 w 3018651"/>
                <a:gd name="connsiteY51" fmla="*/ 3121522 h 3679380"/>
                <a:gd name="connsiteX52" fmla="*/ 695131 w 3018651"/>
                <a:gd name="connsiteY52" fmla="*/ 3150097 h 3679380"/>
                <a:gd name="connsiteX53" fmla="*/ 666556 w 3018651"/>
                <a:gd name="connsiteY53" fmla="*/ 3207247 h 3679380"/>
                <a:gd name="connsiteX54" fmla="*/ 657031 w 3018651"/>
                <a:gd name="connsiteY54" fmla="*/ 3207247 h 3679380"/>
                <a:gd name="connsiteX55" fmla="*/ 0 w 3018651"/>
                <a:gd name="connsiteY55" fmla="*/ 3679380 h 3679380"/>
                <a:gd name="connsiteX0" fmla="*/ 2791724 w 3018651"/>
                <a:gd name="connsiteY0" fmla="*/ 63483 h 3679380"/>
                <a:gd name="connsiteX1" fmla="*/ 3018651 w 3018651"/>
                <a:gd name="connsiteY1" fmla="*/ 0 h 3679380"/>
                <a:gd name="connsiteX2" fmla="*/ 2695381 w 3018651"/>
                <a:gd name="connsiteY2" fmla="*/ 469136 h 3679380"/>
                <a:gd name="connsiteX3" fmla="*/ 2695381 w 3018651"/>
                <a:gd name="connsiteY3" fmla="*/ 938912 h 3679380"/>
                <a:gd name="connsiteX4" fmla="*/ 2542981 w 3018651"/>
                <a:gd name="connsiteY4" fmla="*/ 1173799 h 3679380"/>
                <a:gd name="connsiteX5" fmla="*/ 2619181 w 3018651"/>
                <a:gd name="connsiteY5" fmla="*/ 1408688 h 3679380"/>
                <a:gd name="connsiteX6" fmla="*/ 2619181 w 3018651"/>
                <a:gd name="connsiteY6" fmla="*/ 1565279 h 3679380"/>
                <a:gd name="connsiteX7" fmla="*/ 2466781 w 3018651"/>
                <a:gd name="connsiteY7" fmla="*/ 1643576 h 3679380"/>
                <a:gd name="connsiteX8" fmla="*/ 2314381 w 3018651"/>
                <a:gd name="connsiteY8" fmla="*/ 1797547 h 3679380"/>
                <a:gd name="connsiteX9" fmla="*/ 2266756 w 3018651"/>
                <a:gd name="connsiteY9" fmla="*/ 1807072 h 3679380"/>
                <a:gd name="connsiteX10" fmla="*/ 2285806 w 3018651"/>
                <a:gd name="connsiteY10" fmla="*/ 1930897 h 3679380"/>
                <a:gd name="connsiteX11" fmla="*/ 2257231 w 3018651"/>
                <a:gd name="connsiteY11" fmla="*/ 2026147 h 3679380"/>
                <a:gd name="connsiteX12" fmla="*/ 2247706 w 3018651"/>
                <a:gd name="connsiteY12" fmla="*/ 2054722 h 3679380"/>
                <a:gd name="connsiteX13" fmla="*/ 2219131 w 3018651"/>
                <a:gd name="connsiteY13" fmla="*/ 2073772 h 3679380"/>
                <a:gd name="connsiteX14" fmla="*/ 2190556 w 3018651"/>
                <a:gd name="connsiteY14" fmla="*/ 2130922 h 3679380"/>
                <a:gd name="connsiteX15" fmla="*/ 2181031 w 3018651"/>
                <a:gd name="connsiteY15" fmla="*/ 2159497 h 3679380"/>
                <a:gd name="connsiteX16" fmla="*/ 2123881 w 3018651"/>
                <a:gd name="connsiteY16" fmla="*/ 2178547 h 3679380"/>
                <a:gd name="connsiteX17" fmla="*/ 2066731 w 3018651"/>
                <a:gd name="connsiteY17" fmla="*/ 2207122 h 3679380"/>
                <a:gd name="connsiteX18" fmla="*/ 1904806 w 3018651"/>
                <a:gd name="connsiteY18" fmla="*/ 2207122 h 3679380"/>
                <a:gd name="connsiteX19" fmla="*/ 1895281 w 3018651"/>
                <a:gd name="connsiteY19" fmla="*/ 2235697 h 3679380"/>
                <a:gd name="connsiteX20" fmla="*/ 1857181 w 3018651"/>
                <a:gd name="connsiteY20" fmla="*/ 2292847 h 3679380"/>
                <a:gd name="connsiteX21" fmla="*/ 1809556 w 3018651"/>
                <a:gd name="connsiteY21" fmla="*/ 2349997 h 3679380"/>
                <a:gd name="connsiteX22" fmla="*/ 1752406 w 3018651"/>
                <a:gd name="connsiteY22" fmla="*/ 2321422 h 3679380"/>
                <a:gd name="connsiteX23" fmla="*/ 1714306 w 3018651"/>
                <a:gd name="connsiteY23" fmla="*/ 2273797 h 3679380"/>
                <a:gd name="connsiteX24" fmla="*/ 1638106 w 3018651"/>
                <a:gd name="connsiteY24" fmla="*/ 2302372 h 3679380"/>
                <a:gd name="connsiteX25" fmla="*/ 1571431 w 3018651"/>
                <a:gd name="connsiteY25" fmla="*/ 2378572 h 3679380"/>
                <a:gd name="connsiteX26" fmla="*/ 1523806 w 3018651"/>
                <a:gd name="connsiteY26" fmla="*/ 2388097 h 3679380"/>
                <a:gd name="connsiteX27" fmla="*/ 1485706 w 3018651"/>
                <a:gd name="connsiteY27" fmla="*/ 2473822 h 3679380"/>
                <a:gd name="connsiteX28" fmla="*/ 1476181 w 3018651"/>
                <a:gd name="connsiteY28" fmla="*/ 2502397 h 3679380"/>
                <a:gd name="connsiteX29" fmla="*/ 1466656 w 3018651"/>
                <a:gd name="connsiteY29" fmla="*/ 2530972 h 3679380"/>
                <a:gd name="connsiteX30" fmla="*/ 1457131 w 3018651"/>
                <a:gd name="connsiteY30" fmla="*/ 2569072 h 3679380"/>
                <a:gd name="connsiteX31" fmla="*/ 1428556 w 3018651"/>
                <a:gd name="connsiteY31" fmla="*/ 2588122 h 3679380"/>
                <a:gd name="connsiteX32" fmla="*/ 1380931 w 3018651"/>
                <a:gd name="connsiteY32" fmla="*/ 2578597 h 3679380"/>
                <a:gd name="connsiteX33" fmla="*/ 1247581 w 3018651"/>
                <a:gd name="connsiteY33" fmla="*/ 2559547 h 3679380"/>
                <a:gd name="connsiteX34" fmla="*/ 1161856 w 3018651"/>
                <a:gd name="connsiteY34" fmla="*/ 2550022 h 3679380"/>
                <a:gd name="connsiteX35" fmla="*/ 1133281 w 3018651"/>
                <a:gd name="connsiteY35" fmla="*/ 2569072 h 3679380"/>
                <a:gd name="connsiteX36" fmla="*/ 1076131 w 3018651"/>
                <a:gd name="connsiteY36" fmla="*/ 2588122 h 3679380"/>
                <a:gd name="connsiteX37" fmla="*/ 1028506 w 3018651"/>
                <a:gd name="connsiteY37" fmla="*/ 2578597 h 3679380"/>
                <a:gd name="connsiteX38" fmla="*/ 999931 w 3018651"/>
                <a:gd name="connsiteY38" fmla="*/ 2569072 h 3679380"/>
                <a:gd name="connsiteX39" fmla="*/ 942781 w 3018651"/>
                <a:gd name="connsiteY39" fmla="*/ 2588122 h 3679380"/>
                <a:gd name="connsiteX40" fmla="*/ 923731 w 3018651"/>
                <a:gd name="connsiteY40" fmla="*/ 2616697 h 3679380"/>
                <a:gd name="connsiteX41" fmla="*/ 895156 w 3018651"/>
                <a:gd name="connsiteY41" fmla="*/ 2673847 h 3679380"/>
                <a:gd name="connsiteX42" fmla="*/ 847531 w 3018651"/>
                <a:gd name="connsiteY42" fmla="*/ 2730997 h 3679380"/>
                <a:gd name="connsiteX43" fmla="*/ 809431 w 3018651"/>
                <a:gd name="connsiteY43" fmla="*/ 2788147 h 3679380"/>
                <a:gd name="connsiteX44" fmla="*/ 799906 w 3018651"/>
                <a:gd name="connsiteY44" fmla="*/ 2864347 h 3679380"/>
                <a:gd name="connsiteX45" fmla="*/ 752281 w 3018651"/>
                <a:gd name="connsiteY45" fmla="*/ 2950072 h 3679380"/>
                <a:gd name="connsiteX46" fmla="*/ 723706 w 3018651"/>
                <a:gd name="connsiteY46" fmla="*/ 2969122 h 3679380"/>
                <a:gd name="connsiteX47" fmla="*/ 695131 w 3018651"/>
                <a:gd name="connsiteY47" fmla="*/ 2978647 h 3679380"/>
                <a:gd name="connsiteX48" fmla="*/ 676081 w 3018651"/>
                <a:gd name="connsiteY48" fmla="*/ 3035797 h 3679380"/>
                <a:gd name="connsiteX49" fmla="*/ 666556 w 3018651"/>
                <a:gd name="connsiteY49" fmla="*/ 3064372 h 3679380"/>
                <a:gd name="connsiteX50" fmla="*/ 685606 w 3018651"/>
                <a:gd name="connsiteY50" fmla="*/ 3121522 h 3679380"/>
                <a:gd name="connsiteX51" fmla="*/ 695131 w 3018651"/>
                <a:gd name="connsiteY51" fmla="*/ 3150097 h 3679380"/>
                <a:gd name="connsiteX52" fmla="*/ 666556 w 3018651"/>
                <a:gd name="connsiteY52" fmla="*/ 3207247 h 3679380"/>
                <a:gd name="connsiteX53" fmla="*/ 657031 w 3018651"/>
                <a:gd name="connsiteY53" fmla="*/ 3207247 h 3679380"/>
                <a:gd name="connsiteX54" fmla="*/ 0 w 3018651"/>
                <a:gd name="connsiteY54" fmla="*/ 3679380 h 3679380"/>
                <a:gd name="connsiteX0" fmla="*/ 4477841 w 4477841"/>
                <a:gd name="connsiteY0" fmla="*/ 0 h 3980926"/>
                <a:gd name="connsiteX1" fmla="*/ 3018651 w 4477841"/>
                <a:gd name="connsiteY1" fmla="*/ 301546 h 3980926"/>
                <a:gd name="connsiteX2" fmla="*/ 2695381 w 4477841"/>
                <a:gd name="connsiteY2" fmla="*/ 770682 h 3980926"/>
                <a:gd name="connsiteX3" fmla="*/ 2695381 w 4477841"/>
                <a:gd name="connsiteY3" fmla="*/ 1240458 h 3980926"/>
                <a:gd name="connsiteX4" fmla="*/ 2542981 w 4477841"/>
                <a:gd name="connsiteY4" fmla="*/ 1475345 h 3980926"/>
                <a:gd name="connsiteX5" fmla="*/ 2619181 w 4477841"/>
                <a:gd name="connsiteY5" fmla="*/ 1710234 h 3980926"/>
                <a:gd name="connsiteX6" fmla="*/ 2619181 w 4477841"/>
                <a:gd name="connsiteY6" fmla="*/ 1866825 h 3980926"/>
                <a:gd name="connsiteX7" fmla="*/ 2466781 w 4477841"/>
                <a:gd name="connsiteY7" fmla="*/ 1945122 h 3980926"/>
                <a:gd name="connsiteX8" fmla="*/ 2314381 w 4477841"/>
                <a:gd name="connsiteY8" fmla="*/ 2099093 h 3980926"/>
                <a:gd name="connsiteX9" fmla="*/ 2266756 w 4477841"/>
                <a:gd name="connsiteY9" fmla="*/ 2108618 h 3980926"/>
                <a:gd name="connsiteX10" fmla="*/ 2285806 w 4477841"/>
                <a:gd name="connsiteY10" fmla="*/ 2232443 h 3980926"/>
                <a:gd name="connsiteX11" fmla="*/ 2257231 w 4477841"/>
                <a:gd name="connsiteY11" fmla="*/ 2327693 h 3980926"/>
                <a:gd name="connsiteX12" fmla="*/ 2247706 w 4477841"/>
                <a:gd name="connsiteY12" fmla="*/ 2356268 h 3980926"/>
                <a:gd name="connsiteX13" fmla="*/ 2219131 w 4477841"/>
                <a:gd name="connsiteY13" fmla="*/ 2375318 h 3980926"/>
                <a:gd name="connsiteX14" fmla="*/ 2190556 w 4477841"/>
                <a:gd name="connsiteY14" fmla="*/ 2432468 h 3980926"/>
                <a:gd name="connsiteX15" fmla="*/ 2181031 w 4477841"/>
                <a:gd name="connsiteY15" fmla="*/ 2461043 h 3980926"/>
                <a:gd name="connsiteX16" fmla="*/ 2123881 w 4477841"/>
                <a:gd name="connsiteY16" fmla="*/ 2480093 h 3980926"/>
                <a:gd name="connsiteX17" fmla="*/ 2066731 w 4477841"/>
                <a:gd name="connsiteY17" fmla="*/ 2508668 h 3980926"/>
                <a:gd name="connsiteX18" fmla="*/ 1904806 w 4477841"/>
                <a:gd name="connsiteY18" fmla="*/ 2508668 h 3980926"/>
                <a:gd name="connsiteX19" fmla="*/ 1895281 w 4477841"/>
                <a:gd name="connsiteY19" fmla="*/ 2537243 h 3980926"/>
                <a:gd name="connsiteX20" fmla="*/ 1857181 w 4477841"/>
                <a:gd name="connsiteY20" fmla="*/ 2594393 h 3980926"/>
                <a:gd name="connsiteX21" fmla="*/ 1809556 w 4477841"/>
                <a:gd name="connsiteY21" fmla="*/ 2651543 h 3980926"/>
                <a:gd name="connsiteX22" fmla="*/ 1752406 w 4477841"/>
                <a:gd name="connsiteY22" fmla="*/ 2622968 h 3980926"/>
                <a:gd name="connsiteX23" fmla="*/ 1714306 w 4477841"/>
                <a:gd name="connsiteY23" fmla="*/ 2575343 h 3980926"/>
                <a:gd name="connsiteX24" fmla="*/ 1638106 w 4477841"/>
                <a:gd name="connsiteY24" fmla="*/ 2603918 h 3980926"/>
                <a:gd name="connsiteX25" fmla="*/ 1571431 w 4477841"/>
                <a:gd name="connsiteY25" fmla="*/ 2680118 h 3980926"/>
                <a:gd name="connsiteX26" fmla="*/ 1523806 w 4477841"/>
                <a:gd name="connsiteY26" fmla="*/ 2689643 h 3980926"/>
                <a:gd name="connsiteX27" fmla="*/ 1485706 w 4477841"/>
                <a:gd name="connsiteY27" fmla="*/ 2775368 h 3980926"/>
                <a:gd name="connsiteX28" fmla="*/ 1476181 w 4477841"/>
                <a:gd name="connsiteY28" fmla="*/ 2803943 h 3980926"/>
                <a:gd name="connsiteX29" fmla="*/ 1466656 w 4477841"/>
                <a:gd name="connsiteY29" fmla="*/ 2832518 h 3980926"/>
                <a:gd name="connsiteX30" fmla="*/ 1457131 w 4477841"/>
                <a:gd name="connsiteY30" fmla="*/ 2870618 h 3980926"/>
                <a:gd name="connsiteX31" fmla="*/ 1428556 w 4477841"/>
                <a:gd name="connsiteY31" fmla="*/ 2889668 h 3980926"/>
                <a:gd name="connsiteX32" fmla="*/ 1380931 w 4477841"/>
                <a:gd name="connsiteY32" fmla="*/ 2880143 h 3980926"/>
                <a:gd name="connsiteX33" fmla="*/ 1247581 w 4477841"/>
                <a:gd name="connsiteY33" fmla="*/ 2861093 h 3980926"/>
                <a:gd name="connsiteX34" fmla="*/ 1161856 w 4477841"/>
                <a:gd name="connsiteY34" fmla="*/ 2851568 h 3980926"/>
                <a:gd name="connsiteX35" fmla="*/ 1133281 w 4477841"/>
                <a:gd name="connsiteY35" fmla="*/ 2870618 h 3980926"/>
                <a:gd name="connsiteX36" fmla="*/ 1076131 w 4477841"/>
                <a:gd name="connsiteY36" fmla="*/ 2889668 h 3980926"/>
                <a:gd name="connsiteX37" fmla="*/ 1028506 w 4477841"/>
                <a:gd name="connsiteY37" fmla="*/ 2880143 h 3980926"/>
                <a:gd name="connsiteX38" fmla="*/ 999931 w 4477841"/>
                <a:gd name="connsiteY38" fmla="*/ 2870618 h 3980926"/>
                <a:gd name="connsiteX39" fmla="*/ 942781 w 4477841"/>
                <a:gd name="connsiteY39" fmla="*/ 2889668 h 3980926"/>
                <a:gd name="connsiteX40" fmla="*/ 923731 w 4477841"/>
                <a:gd name="connsiteY40" fmla="*/ 2918243 h 3980926"/>
                <a:gd name="connsiteX41" fmla="*/ 895156 w 4477841"/>
                <a:gd name="connsiteY41" fmla="*/ 2975393 h 3980926"/>
                <a:gd name="connsiteX42" fmla="*/ 847531 w 4477841"/>
                <a:gd name="connsiteY42" fmla="*/ 3032543 h 3980926"/>
                <a:gd name="connsiteX43" fmla="*/ 809431 w 4477841"/>
                <a:gd name="connsiteY43" fmla="*/ 3089693 h 3980926"/>
                <a:gd name="connsiteX44" fmla="*/ 799906 w 4477841"/>
                <a:gd name="connsiteY44" fmla="*/ 3165893 h 3980926"/>
                <a:gd name="connsiteX45" fmla="*/ 752281 w 4477841"/>
                <a:gd name="connsiteY45" fmla="*/ 3251618 h 3980926"/>
                <a:gd name="connsiteX46" fmla="*/ 723706 w 4477841"/>
                <a:gd name="connsiteY46" fmla="*/ 3270668 h 3980926"/>
                <a:gd name="connsiteX47" fmla="*/ 695131 w 4477841"/>
                <a:gd name="connsiteY47" fmla="*/ 3280193 h 3980926"/>
                <a:gd name="connsiteX48" fmla="*/ 676081 w 4477841"/>
                <a:gd name="connsiteY48" fmla="*/ 3337343 h 3980926"/>
                <a:gd name="connsiteX49" fmla="*/ 666556 w 4477841"/>
                <a:gd name="connsiteY49" fmla="*/ 3365918 h 3980926"/>
                <a:gd name="connsiteX50" fmla="*/ 685606 w 4477841"/>
                <a:gd name="connsiteY50" fmla="*/ 3423068 h 3980926"/>
                <a:gd name="connsiteX51" fmla="*/ 695131 w 4477841"/>
                <a:gd name="connsiteY51" fmla="*/ 3451643 h 3980926"/>
                <a:gd name="connsiteX52" fmla="*/ 666556 w 4477841"/>
                <a:gd name="connsiteY52" fmla="*/ 3508793 h 3980926"/>
                <a:gd name="connsiteX53" fmla="*/ 657031 w 4477841"/>
                <a:gd name="connsiteY53" fmla="*/ 3508793 h 3980926"/>
                <a:gd name="connsiteX54" fmla="*/ 0 w 4477841"/>
                <a:gd name="connsiteY54" fmla="*/ 3980926 h 3980926"/>
                <a:gd name="connsiteX0" fmla="*/ 5517482 w 5517482"/>
                <a:gd name="connsiteY0" fmla="*/ 0 h 3888346"/>
                <a:gd name="connsiteX1" fmla="*/ 3018651 w 5517482"/>
                <a:gd name="connsiteY1" fmla="*/ 208966 h 3888346"/>
                <a:gd name="connsiteX2" fmla="*/ 2695381 w 5517482"/>
                <a:gd name="connsiteY2" fmla="*/ 678102 h 3888346"/>
                <a:gd name="connsiteX3" fmla="*/ 2695381 w 5517482"/>
                <a:gd name="connsiteY3" fmla="*/ 1147878 h 3888346"/>
                <a:gd name="connsiteX4" fmla="*/ 2542981 w 5517482"/>
                <a:gd name="connsiteY4" fmla="*/ 1382765 h 3888346"/>
                <a:gd name="connsiteX5" fmla="*/ 2619181 w 5517482"/>
                <a:gd name="connsiteY5" fmla="*/ 1617654 h 3888346"/>
                <a:gd name="connsiteX6" fmla="*/ 2619181 w 5517482"/>
                <a:gd name="connsiteY6" fmla="*/ 1774245 h 3888346"/>
                <a:gd name="connsiteX7" fmla="*/ 2466781 w 5517482"/>
                <a:gd name="connsiteY7" fmla="*/ 1852542 h 3888346"/>
                <a:gd name="connsiteX8" fmla="*/ 2314381 w 5517482"/>
                <a:gd name="connsiteY8" fmla="*/ 2006513 h 3888346"/>
                <a:gd name="connsiteX9" fmla="*/ 2266756 w 5517482"/>
                <a:gd name="connsiteY9" fmla="*/ 2016038 h 3888346"/>
                <a:gd name="connsiteX10" fmla="*/ 2285806 w 5517482"/>
                <a:gd name="connsiteY10" fmla="*/ 2139863 h 3888346"/>
                <a:gd name="connsiteX11" fmla="*/ 2257231 w 5517482"/>
                <a:gd name="connsiteY11" fmla="*/ 2235113 h 3888346"/>
                <a:gd name="connsiteX12" fmla="*/ 2247706 w 5517482"/>
                <a:gd name="connsiteY12" fmla="*/ 2263688 h 3888346"/>
                <a:gd name="connsiteX13" fmla="*/ 2219131 w 5517482"/>
                <a:gd name="connsiteY13" fmla="*/ 2282738 h 3888346"/>
                <a:gd name="connsiteX14" fmla="*/ 2190556 w 5517482"/>
                <a:gd name="connsiteY14" fmla="*/ 2339888 h 3888346"/>
                <a:gd name="connsiteX15" fmla="*/ 2181031 w 5517482"/>
                <a:gd name="connsiteY15" fmla="*/ 2368463 h 3888346"/>
                <a:gd name="connsiteX16" fmla="*/ 2123881 w 5517482"/>
                <a:gd name="connsiteY16" fmla="*/ 2387513 h 3888346"/>
                <a:gd name="connsiteX17" fmla="*/ 2066731 w 5517482"/>
                <a:gd name="connsiteY17" fmla="*/ 2416088 h 3888346"/>
                <a:gd name="connsiteX18" fmla="*/ 1904806 w 5517482"/>
                <a:gd name="connsiteY18" fmla="*/ 2416088 h 3888346"/>
                <a:gd name="connsiteX19" fmla="*/ 1895281 w 5517482"/>
                <a:gd name="connsiteY19" fmla="*/ 2444663 h 3888346"/>
                <a:gd name="connsiteX20" fmla="*/ 1857181 w 5517482"/>
                <a:gd name="connsiteY20" fmla="*/ 2501813 h 3888346"/>
                <a:gd name="connsiteX21" fmla="*/ 1809556 w 5517482"/>
                <a:gd name="connsiteY21" fmla="*/ 2558963 h 3888346"/>
                <a:gd name="connsiteX22" fmla="*/ 1752406 w 5517482"/>
                <a:gd name="connsiteY22" fmla="*/ 2530388 h 3888346"/>
                <a:gd name="connsiteX23" fmla="*/ 1714306 w 5517482"/>
                <a:gd name="connsiteY23" fmla="*/ 2482763 h 3888346"/>
                <a:gd name="connsiteX24" fmla="*/ 1638106 w 5517482"/>
                <a:gd name="connsiteY24" fmla="*/ 2511338 h 3888346"/>
                <a:gd name="connsiteX25" fmla="*/ 1571431 w 5517482"/>
                <a:gd name="connsiteY25" fmla="*/ 2587538 h 3888346"/>
                <a:gd name="connsiteX26" fmla="*/ 1523806 w 5517482"/>
                <a:gd name="connsiteY26" fmla="*/ 2597063 h 3888346"/>
                <a:gd name="connsiteX27" fmla="*/ 1485706 w 5517482"/>
                <a:gd name="connsiteY27" fmla="*/ 2682788 h 3888346"/>
                <a:gd name="connsiteX28" fmla="*/ 1476181 w 5517482"/>
                <a:gd name="connsiteY28" fmla="*/ 2711363 h 3888346"/>
                <a:gd name="connsiteX29" fmla="*/ 1466656 w 5517482"/>
                <a:gd name="connsiteY29" fmla="*/ 2739938 h 3888346"/>
                <a:gd name="connsiteX30" fmla="*/ 1457131 w 5517482"/>
                <a:gd name="connsiteY30" fmla="*/ 2778038 h 3888346"/>
                <a:gd name="connsiteX31" fmla="*/ 1428556 w 5517482"/>
                <a:gd name="connsiteY31" fmla="*/ 2797088 h 3888346"/>
                <a:gd name="connsiteX32" fmla="*/ 1380931 w 5517482"/>
                <a:gd name="connsiteY32" fmla="*/ 2787563 h 3888346"/>
                <a:gd name="connsiteX33" fmla="*/ 1247581 w 5517482"/>
                <a:gd name="connsiteY33" fmla="*/ 2768513 h 3888346"/>
                <a:gd name="connsiteX34" fmla="*/ 1161856 w 5517482"/>
                <a:gd name="connsiteY34" fmla="*/ 2758988 h 3888346"/>
                <a:gd name="connsiteX35" fmla="*/ 1133281 w 5517482"/>
                <a:gd name="connsiteY35" fmla="*/ 2778038 h 3888346"/>
                <a:gd name="connsiteX36" fmla="*/ 1076131 w 5517482"/>
                <a:gd name="connsiteY36" fmla="*/ 2797088 h 3888346"/>
                <a:gd name="connsiteX37" fmla="*/ 1028506 w 5517482"/>
                <a:gd name="connsiteY37" fmla="*/ 2787563 h 3888346"/>
                <a:gd name="connsiteX38" fmla="*/ 999931 w 5517482"/>
                <a:gd name="connsiteY38" fmla="*/ 2778038 h 3888346"/>
                <a:gd name="connsiteX39" fmla="*/ 942781 w 5517482"/>
                <a:gd name="connsiteY39" fmla="*/ 2797088 h 3888346"/>
                <a:gd name="connsiteX40" fmla="*/ 923731 w 5517482"/>
                <a:gd name="connsiteY40" fmla="*/ 2825663 h 3888346"/>
                <a:gd name="connsiteX41" fmla="*/ 895156 w 5517482"/>
                <a:gd name="connsiteY41" fmla="*/ 2882813 h 3888346"/>
                <a:gd name="connsiteX42" fmla="*/ 847531 w 5517482"/>
                <a:gd name="connsiteY42" fmla="*/ 2939963 h 3888346"/>
                <a:gd name="connsiteX43" fmla="*/ 809431 w 5517482"/>
                <a:gd name="connsiteY43" fmla="*/ 2997113 h 3888346"/>
                <a:gd name="connsiteX44" fmla="*/ 799906 w 5517482"/>
                <a:gd name="connsiteY44" fmla="*/ 3073313 h 3888346"/>
                <a:gd name="connsiteX45" fmla="*/ 752281 w 5517482"/>
                <a:gd name="connsiteY45" fmla="*/ 3159038 h 3888346"/>
                <a:gd name="connsiteX46" fmla="*/ 723706 w 5517482"/>
                <a:gd name="connsiteY46" fmla="*/ 3178088 h 3888346"/>
                <a:gd name="connsiteX47" fmla="*/ 695131 w 5517482"/>
                <a:gd name="connsiteY47" fmla="*/ 3187613 h 3888346"/>
                <a:gd name="connsiteX48" fmla="*/ 676081 w 5517482"/>
                <a:gd name="connsiteY48" fmla="*/ 3244763 h 3888346"/>
                <a:gd name="connsiteX49" fmla="*/ 666556 w 5517482"/>
                <a:gd name="connsiteY49" fmla="*/ 3273338 h 3888346"/>
                <a:gd name="connsiteX50" fmla="*/ 685606 w 5517482"/>
                <a:gd name="connsiteY50" fmla="*/ 3330488 h 3888346"/>
                <a:gd name="connsiteX51" fmla="*/ 695131 w 5517482"/>
                <a:gd name="connsiteY51" fmla="*/ 3359063 h 3888346"/>
                <a:gd name="connsiteX52" fmla="*/ 666556 w 5517482"/>
                <a:gd name="connsiteY52" fmla="*/ 3416213 h 3888346"/>
                <a:gd name="connsiteX53" fmla="*/ 657031 w 5517482"/>
                <a:gd name="connsiteY53" fmla="*/ 3416213 h 3888346"/>
                <a:gd name="connsiteX54" fmla="*/ 0 w 5517482"/>
                <a:gd name="connsiteY54" fmla="*/ 3888346 h 3888346"/>
                <a:gd name="connsiteX0" fmla="*/ 5517482 w 5517482"/>
                <a:gd name="connsiteY0" fmla="*/ 142835 h 4031181"/>
                <a:gd name="connsiteX1" fmla="*/ 3533193 w 5517482"/>
                <a:gd name="connsiteY1" fmla="*/ 0 h 4031181"/>
                <a:gd name="connsiteX2" fmla="*/ 3018651 w 5517482"/>
                <a:gd name="connsiteY2" fmla="*/ 351801 h 4031181"/>
                <a:gd name="connsiteX3" fmla="*/ 2695381 w 5517482"/>
                <a:gd name="connsiteY3" fmla="*/ 820937 h 4031181"/>
                <a:gd name="connsiteX4" fmla="*/ 2695381 w 5517482"/>
                <a:gd name="connsiteY4" fmla="*/ 1290713 h 4031181"/>
                <a:gd name="connsiteX5" fmla="*/ 2542981 w 5517482"/>
                <a:gd name="connsiteY5" fmla="*/ 1525600 h 4031181"/>
                <a:gd name="connsiteX6" fmla="*/ 2619181 w 5517482"/>
                <a:gd name="connsiteY6" fmla="*/ 1760489 h 4031181"/>
                <a:gd name="connsiteX7" fmla="*/ 2619181 w 5517482"/>
                <a:gd name="connsiteY7" fmla="*/ 1917080 h 4031181"/>
                <a:gd name="connsiteX8" fmla="*/ 2466781 w 5517482"/>
                <a:gd name="connsiteY8" fmla="*/ 1995377 h 4031181"/>
                <a:gd name="connsiteX9" fmla="*/ 2314381 w 5517482"/>
                <a:gd name="connsiteY9" fmla="*/ 2149348 h 4031181"/>
                <a:gd name="connsiteX10" fmla="*/ 2266756 w 5517482"/>
                <a:gd name="connsiteY10" fmla="*/ 2158873 h 4031181"/>
                <a:gd name="connsiteX11" fmla="*/ 2285806 w 5517482"/>
                <a:gd name="connsiteY11" fmla="*/ 2282698 h 4031181"/>
                <a:gd name="connsiteX12" fmla="*/ 2257231 w 5517482"/>
                <a:gd name="connsiteY12" fmla="*/ 2377948 h 4031181"/>
                <a:gd name="connsiteX13" fmla="*/ 2247706 w 5517482"/>
                <a:gd name="connsiteY13" fmla="*/ 2406523 h 4031181"/>
                <a:gd name="connsiteX14" fmla="*/ 2219131 w 5517482"/>
                <a:gd name="connsiteY14" fmla="*/ 2425573 h 4031181"/>
                <a:gd name="connsiteX15" fmla="*/ 2190556 w 5517482"/>
                <a:gd name="connsiteY15" fmla="*/ 2482723 h 4031181"/>
                <a:gd name="connsiteX16" fmla="*/ 2181031 w 5517482"/>
                <a:gd name="connsiteY16" fmla="*/ 2511298 h 4031181"/>
                <a:gd name="connsiteX17" fmla="*/ 2123881 w 5517482"/>
                <a:gd name="connsiteY17" fmla="*/ 2530348 h 4031181"/>
                <a:gd name="connsiteX18" fmla="*/ 2066731 w 5517482"/>
                <a:gd name="connsiteY18" fmla="*/ 2558923 h 4031181"/>
                <a:gd name="connsiteX19" fmla="*/ 1904806 w 5517482"/>
                <a:gd name="connsiteY19" fmla="*/ 2558923 h 4031181"/>
                <a:gd name="connsiteX20" fmla="*/ 1895281 w 5517482"/>
                <a:gd name="connsiteY20" fmla="*/ 2587498 h 4031181"/>
                <a:gd name="connsiteX21" fmla="*/ 1857181 w 5517482"/>
                <a:gd name="connsiteY21" fmla="*/ 2644648 h 4031181"/>
                <a:gd name="connsiteX22" fmla="*/ 1809556 w 5517482"/>
                <a:gd name="connsiteY22" fmla="*/ 2701798 h 4031181"/>
                <a:gd name="connsiteX23" fmla="*/ 1752406 w 5517482"/>
                <a:gd name="connsiteY23" fmla="*/ 2673223 h 4031181"/>
                <a:gd name="connsiteX24" fmla="*/ 1714306 w 5517482"/>
                <a:gd name="connsiteY24" fmla="*/ 2625598 h 4031181"/>
                <a:gd name="connsiteX25" fmla="*/ 1638106 w 5517482"/>
                <a:gd name="connsiteY25" fmla="*/ 2654173 h 4031181"/>
                <a:gd name="connsiteX26" fmla="*/ 1571431 w 5517482"/>
                <a:gd name="connsiteY26" fmla="*/ 2730373 h 4031181"/>
                <a:gd name="connsiteX27" fmla="*/ 1523806 w 5517482"/>
                <a:gd name="connsiteY27" fmla="*/ 2739898 h 4031181"/>
                <a:gd name="connsiteX28" fmla="*/ 1485706 w 5517482"/>
                <a:gd name="connsiteY28" fmla="*/ 2825623 h 4031181"/>
                <a:gd name="connsiteX29" fmla="*/ 1476181 w 5517482"/>
                <a:gd name="connsiteY29" fmla="*/ 2854198 h 4031181"/>
                <a:gd name="connsiteX30" fmla="*/ 1466656 w 5517482"/>
                <a:gd name="connsiteY30" fmla="*/ 2882773 h 4031181"/>
                <a:gd name="connsiteX31" fmla="*/ 1457131 w 5517482"/>
                <a:gd name="connsiteY31" fmla="*/ 2920873 h 4031181"/>
                <a:gd name="connsiteX32" fmla="*/ 1428556 w 5517482"/>
                <a:gd name="connsiteY32" fmla="*/ 2939923 h 4031181"/>
                <a:gd name="connsiteX33" fmla="*/ 1380931 w 5517482"/>
                <a:gd name="connsiteY33" fmla="*/ 2930398 h 4031181"/>
                <a:gd name="connsiteX34" fmla="*/ 1247581 w 5517482"/>
                <a:gd name="connsiteY34" fmla="*/ 2911348 h 4031181"/>
                <a:gd name="connsiteX35" fmla="*/ 1161856 w 5517482"/>
                <a:gd name="connsiteY35" fmla="*/ 2901823 h 4031181"/>
                <a:gd name="connsiteX36" fmla="*/ 1133281 w 5517482"/>
                <a:gd name="connsiteY36" fmla="*/ 2920873 h 4031181"/>
                <a:gd name="connsiteX37" fmla="*/ 1076131 w 5517482"/>
                <a:gd name="connsiteY37" fmla="*/ 2939923 h 4031181"/>
                <a:gd name="connsiteX38" fmla="*/ 1028506 w 5517482"/>
                <a:gd name="connsiteY38" fmla="*/ 2930398 h 4031181"/>
                <a:gd name="connsiteX39" fmla="*/ 999931 w 5517482"/>
                <a:gd name="connsiteY39" fmla="*/ 2920873 h 4031181"/>
                <a:gd name="connsiteX40" fmla="*/ 942781 w 5517482"/>
                <a:gd name="connsiteY40" fmla="*/ 2939923 h 4031181"/>
                <a:gd name="connsiteX41" fmla="*/ 923731 w 5517482"/>
                <a:gd name="connsiteY41" fmla="*/ 2968498 h 4031181"/>
                <a:gd name="connsiteX42" fmla="*/ 895156 w 5517482"/>
                <a:gd name="connsiteY42" fmla="*/ 3025648 h 4031181"/>
                <a:gd name="connsiteX43" fmla="*/ 847531 w 5517482"/>
                <a:gd name="connsiteY43" fmla="*/ 3082798 h 4031181"/>
                <a:gd name="connsiteX44" fmla="*/ 809431 w 5517482"/>
                <a:gd name="connsiteY44" fmla="*/ 3139948 h 4031181"/>
                <a:gd name="connsiteX45" fmla="*/ 799906 w 5517482"/>
                <a:gd name="connsiteY45" fmla="*/ 3216148 h 4031181"/>
                <a:gd name="connsiteX46" fmla="*/ 752281 w 5517482"/>
                <a:gd name="connsiteY46" fmla="*/ 3301873 h 4031181"/>
                <a:gd name="connsiteX47" fmla="*/ 723706 w 5517482"/>
                <a:gd name="connsiteY47" fmla="*/ 3320923 h 4031181"/>
                <a:gd name="connsiteX48" fmla="*/ 695131 w 5517482"/>
                <a:gd name="connsiteY48" fmla="*/ 3330448 h 4031181"/>
                <a:gd name="connsiteX49" fmla="*/ 676081 w 5517482"/>
                <a:gd name="connsiteY49" fmla="*/ 3387598 h 4031181"/>
                <a:gd name="connsiteX50" fmla="*/ 666556 w 5517482"/>
                <a:gd name="connsiteY50" fmla="*/ 3416173 h 4031181"/>
                <a:gd name="connsiteX51" fmla="*/ 685606 w 5517482"/>
                <a:gd name="connsiteY51" fmla="*/ 3473323 h 4031181"/>
                <a:gd name="connsiteX52" fmla="*/ 695131 w 5517482"/>
                <a:gd name="connsiteY52" fmla="*/ 3501898 h 4031181"/>
                <a:gd name="connsiteX53" fmla="*/ 666556 w 5517482"/>
                <a:gd name="connsiteY53" fmla="*/ 3559048 h 4031181"/>
                <a:gd name="connsiteX54" fmla="*/ 657031 w 5517482"/>
                <a:gd name="connsiteY54" fmla="*/ 3559048 h 4031181"/>
                <a:gd name="connsiteX55" fmla="*/ 0 w 5517482"/>
                <a:gd name="connsiteY55" fmla="*/ 4031181 h 4031181"/>
                <a:gd name="connsiteX0" fmla="*/ 5517482 w 5517482"/>
                <a:gd name="connsiteY0" fmla="*/ 142835 h 4031181"/>
                <a:gd name="connsiteX1" fmla="*/ 3533193 w 5517482"/>
                <a:gd name="connsiteY1" fmla="*/ 0 h 4031181"/>
                <a:gd name="connsiteX2" fmla="*/ 3113642 w 5517482"/>
                <a:gd name="connsiteY2" fmla="*/ 333286 h 4031181"/>
                <a:gd name="connsiteX3" fmla="*/ 3018651 w 5517482"/>
                <a:gd name="connsiteY3" fmla="*/ 351801 h 4031181"/>
                <a:gd name="connsiteX4" fmla="*/ 2695381 w 5517482"/>
                <a:gd name="connsiteY4" fmla="*/ 820937 h 4031181"/>
                <a:gd name="connsiteX5" fmla="*/ 2695381 w 5517482"/>
                <a:gd name="connsiteY5" fmla="*/ 1290713 h 4031181"/>
                <a:gd name="connsiteX6" fmla="*/ 2542981 w 5517482"/>
                <a:gd name="connsiteY6" fmla="*/ 1525600 h 4031181"/>
                <a:gd name="connsiteX7" fmla="*/ 2619181 w 5517482"/>
                <a:gd name="connsiteY7" fmla="*/ 1760489 h 4031181"/>
                <a:gd name="connsiteX8" fmla="*/ 2619181 w 5517482"/>
                <a:gd name="connsiteY8" fmla="*/ 1917080 h 4031181"/>
                <a:gd name="connsiteX9" fmla="*/ 2466781 w 5517482"/>
                <a:gd name="connsiteY9" fmla="*/ 1995377 h 4031181"/>
                <a:gd name="connsiteX10" fmla="*/ 2314381 w 5517482"/>
                <a:gd name="connsiteY10" fmla="*/ 2149348 h 4031181"/>
                <a:gd name="connsiteX11" fmla="*/ 2266756 w 5517482"/>
                <a:gd name="connsiteY11" fmla="*/ 2158873 h 4031181"/>
                <a:gd name="connsiteX12" fmla="*/ 2285806 w 5517482"/>
                <a:gd name="connsiteY12" fmla="*/ 2282698 h 4031181"/>
                <a:gd name="connsiteX13" fmla="*/ 2257231 w 5517482"/>
                <a:gd name="connsiteY13" fmla="*/ 2377948 h 4031181"/>
                <a:gd name="connsiteX14" fmla="*/ 2247706 w 5517482"/>
                <a:gd name="connsiteY14" fmla="*/ 2406523 h 4031181"/>
                <a:gd name="connsiteX15" fmla="*/ 2219131 w 5517482"/>
                <a:gd name="connsiteY15" fmla="*/ 2425573 h 4031181"/>
                <a:gd name="connsiteX16" fmla="*/ 2190556 w 5517482"/>
                <a:gd name="connsiteY16" fmla="*/ 2482723 h 4031181"/>
                <a:gd name="connsiteX17" fmla="*/ 2181031 w 5517482"/>
                <a:gd name="connsiteY17" fmla="*/ 2511298 h 4031181"/>
                <a:gd name="connsiteX18" fmla="*/ 2123881 w 5517482"/>
                <a:gd name="connsiteY18" fmla="*/ 2530348 h 4031181"/>
                <a:gd name="connsiteX19" fmla="*/ 2066731 w 5517482"/>
                <a:gd name="connsiteY19" fmla="*/ 2558923 h 4031181"/>
                <a:gd name="connsiteX20" fmla="*/ 1904806 w 5517482"/>
                <a:gd name="connsiteY20" fmla="*/ 2558923 h 4031181"/>
                <a:gd name="connsiteX21" fmla="*/ 1895281 w 5517482"/>
                <a:gd name="connsiteY21" fmla="*/ 2587498 h 4031181"/>
                <a:gd name="connsiteX22" fmla="*/ 1857181 w 5517482"/>
                <a:gd name="connsiteY22" fmla="*/ 2644648 h 4031181"/>
                <a:gd name="connsiteX23" fmla="*/ 1809556 w 5517482"/>
                <a:gd name="connsiteY23" fmla="*/ 2701798 h 4031181"/>
                <a:gd name="connsiteX24" fmla="*/ 1752406 w 5517482"/>
                <a:gd name="connsiteY24" fmla="*/ 2673223 h 4031181"/>
                <a:gd name="connsiteX25" fmla="*/ 1714306 w 5517482"/>
                <a:gd name="connsiteY25" fmla="*/ 2625598 h 4031181"/>
                <a:gd name="connsiteX26" fmla="*/ 1638106 w 5517482"/>
                <a:gd name="connsiteY26" fmla="*/ 2654173 h 4031181"/>
                <a:gd name="connsiteX27" fmla="*/ 1571431 w 5517482"/>
                <a:gd name="connsiteY27" fmla="*/ 2730373 h 4031181"/>
                <a:gd name="connsiteX28" fmla="*/ 1523806 w 5517482"/>
                <a:gd name="connsiteY28" fmla="*/ 2739898 h 4031181"/>
                <a:gd name="connsiteX29" fmla="*/ 1485706 w 5517482"/>
                <a:gd name="connsiteY29" fmla="*/ 2825623 h 4031181"/>
                <a:gd name="connsiteX30" fmla="*/ 1476181 w 5517482"/>
                <a:gd name="connsiteY30" fmla="*/ 2854198 h 4031181"/>
                <a:gd name="connsiteX31" fmla="*/ 1466656 w 5517482"/>
                <a:gd name="connsiteY31" fmla="*/ 2882773 h 4031181"/>
                <a:gd name="connsiteX32" fmla="*/ 1457131 w 5517482"/>
                <a:gd name="connsiteY32" fmla="*/ 2920873 h 4031181"/>
                <a:gd name="connsiteX33" fmla="*/ 1428556 w 5517482"/>
                <a:gd name="connsiteY33" fmla="*/ 2939923 h 4031181"/>
                <a:gd name="connsiteX34" fmla="*/ 1380931 w 5517482"/>
                <a:gd name="connsiteY34" fmla="*/ 2930398 h 4031181"/>
                <a:gd name="connsiteX35" fmla="*/ 1247581 w 5517482"/>
                <a:gd name="connsiteY35" fmla="*/ 2911348 h 4031181"/>
                <a:gd name="connsiteX36" fmla="*/ 1161856 w 5517482"/>
                <a:gd name="connsiteY36" fmla="*/ 2901823 h 4031181"/>
                <a:gd name="connsiteX37" fmla="*/ 1133281 w 5517482"/>
                <a:gd name="connsiteY37" fmla="*/ 2920873 h 4031181"/>
                <a:gd name="connsiteX38" fmla="*/ 1076131 w 5517482"/>
                <a:gd name="connsiteY38" fmla="*/ 2939923 h 4031181"/>
                <a:gd name="connsiteX39" fmla="*/ 1028506 w 5517482"/>
                <a:gd name="connsiteY39" fmla="*/ 2930398 h 4031181"/>
                <a:gd name="connsiteX40" fmla="*/ 999931 w 5517482"/>
                <a:gd name="connsiteY40" fmla="*/ 2920873 h 4031181"/>
                <a:gd name="connsiteX41" fmla="*/ 942781 w 5517482"/>
                <a:gd name="connsiteY41" fmla="*/ 2939923 h 4031181"/>
                <a:gd name="connsiteX42" fmla="*/ 923731 w 5517482"/>
                <a:gd name="connsiteY42" fmla="*/ 2968498 h 4031181"/>
                <a:gd name="connsiteX43" fmla="*/ 895156 w 5517482"/>
                <a:gd name="connsiteY43" fmla="*/ 3025648 h 4031181"/>
                <a:gd name="connsiteX44" fmla="*/ 847531 w 5517482"/>
                <a:gd name="connsiteY44" fmla="*/ 3082798 h 4031181"/>
                <a:gd name="connsiteX45" fmla="*/ 809431 w 5517482"/>
                <a:gd name="connsiteY45" fmla="*/ 3139948 h 4031181"/>
                <a:gd name="connsiteX46" fmla="*/ 799906 w 5517482"/>
                <a:gd name="connsiteY46" fmla="*/ 3216148 h 4031181"/>
                <a:gd name="connsiteX47" fmla="*/ 752281 w 5517482"/>
                <a:gd name="connsiteY47" fmla="*/ 3301873 h 4031181"/>
                <a:gd name="connsiteX48" fmla="*/ 723706 w 5517482"/>
                <a:gd name="connsiteY48" fmla="*/ 3320923 h 4031181"/>
                <a:gd name="connsiteX49" fmla="*/ 695131 w 5517482"/>
                <a:gd name="connsiteY49" fmla="*/ 3330448 h 4031181"/>
                <a:gd name="connsiteX50" fmla="*/ 676081 w 5517482"/>
                <a:gd name="connsiteY50" fmla="*/ 3387598 h 4031181"/>
                <a:gd name="connsiteX51" fmla="*/ 666556 w 5517482"/>
                <a:gd name="connsiteY51" fmla="*/ 3416173 h 4031181"/>
                <a:gd name="connsiteX52" fmla="*/ 685606 w 5517482"/>
                <a:gd name="connsiteY52" fmla="*/ 3473323 h 4031181"/>
                <a:gd name="connsiteX53" fmla="*/ 695131 w 5517482"/>
                <a:gd name="connsiteY53" fmla="*/ 3501898 h 4031181"/>
                <a:gd name="connsiteX54" fmla="*/ 666556 w 5517482"/>
                <a:gd name="connsiteY54" fmla="*/ 3559048 h 4031181"/>
                <a:gd name="connsiteX55" fmla="*/ 657031 w 5517482"/>
                <a:gd name="connsiteY55" fmla="*/ 3559048 h 4031181"/>
                <a:gd name="connsiteX56" fmla="*/ 0 w 5517482"/>
                <a:gd name="connsiteY56" fmla="*/ 4031181 h 4031181"/>
                <a:gd name="connsiteX0" fmla="*/ 5517482 w 5517482"/>
                <a:gd name="connsiteY0" fmla="*/ 142835 h 4031181"/>
                <a:gd name="connsiteX1" fmla="*/ 3533193 w 5517482"/>
                <a:gd name="connsiteY1" fmla="*/ 0 h 4031181"/>
                <a:gd name="connsiteX2" fmla="*/ 3330014 w 5517482"/>
                <a:gd name="connsiteY2" fmla="*/ 312125 h 4031181"/>
                <a:gd name="connsiteX3" fmla="*/ 3113642 w 5517482"/>
                <a:gd name="connsiteY3" fmla="*/ 333286 h 4031181"/>
                <a:gd name="connsiteX4" fmla="*/ 3018651 w 5517482"/>
                <a:gd name="connsiteY4" fmla="*/ 351801 h 4031181"/>
                <a:gd name="connsiteX5" fmla="*/ 2695381 w 5517482"/>
                <a:gd name="connsiteY5" fmla="*/ 820937 h 4031181"/>
                <a:gd name="connsiteX6" fmla="*/ 2695381 w 5517482"/>
                <a:gd name="connsiteY6" fmla="*/ 1290713 h 4031181"/>
                <a:gd name="connsiteX7" fmla="*/ 2542981 w 5517482"/>
                <a:gd name="connsiteY7" fmla="*/ 1525600 h 4031181"/>
                <a:gd name="connsiteX8" fmla="*/ 2619181 w 5517482"/>
                <a:gd name="connsiteY8" fmla="*/ 1760489 h 4031181"/>
                <a:gd name="connsiteX9" fmla="*/ 2619181 w 5517482"/>
                <a:gd name="connsiteY9" fmla="*/ 1917080 h 4031181"/>
                <a:gd name="connsiteX10" fmla="*/ 2466781 w 5517482"/>
                <a:gd name="connsiteY10" fmla="*/ 1995377 h 4031181"/>
                <a:gd name="connsiteX11" fmla="*/ 2314381 w 5517482"/>
                <a:gd name="connsiteY11" fmla="*/ 2149348 h 4031181"/>
                <a:gd name="connsiteX12" fmla="*/ 2266756 w 5517482"/>
                <a:gd name="connsiteY12" fmla="*/ 2158873 h 4031181"/>
                <a:gd name="connsiteX13" fmla="*/ 2285806 w 5517482"/>
                <a:gd name="connsiteY13" fmla="*/ 2282698 h 4031181"/>
                <a:gd name="connsiteX14" fmla="*/ 2257231 w 5517482"/>
                <a:gd name="connsiteY14" fmla="*/ 2377948 h 4031181"/>
                <a:gd name="connsiteX15" fmla="*/ 2247706 w 5517482"/>
                <a:gd name="connsiteY15" fmla="*/ 2406523 h 4031181"/>
                <a:gd name="connsiteX16" fmla="*/ 2219131 w 5517482"/>
                <a:gd name="connsiteY16" fmla="*/ 2425573 h 4031181"/>
                <a:gd name="connsiteX17" fmla="*/ 2190556 w 5517482"/>
                <a:gd name="connsiteY17" fmla="*/ 2482723 h 4031181"/>
                <a:gd name="connsiteX18" fmla="*/ 2181031 w 5517482"/>
                <a:gd name="connsiteY18" fmla="*/ 2511298 h 4031181"/>
                <a:gd name="connsiteX19" fmla="*/ 2123881 w 5517482"/>
                <a:gd name="connsiteY19" fmla="*/ 2530348 h 4031181"/>
                <a:gd name="connsiteX20" fmla="*/ 2066731 w 5517482"/>
                <a:gd name="connsiteY20" fmla="*/ 2558923 h 4031181"/>
                <a:gd name="connsiteX21" fmla="*/ 1904806 w 5517482"/>
                <a:gd name="connsiteY21" fmla="*/ 2558923 h 4031181"/>
                <a:gd name="connsiteX22" fmla="*/ 1895281 w 5517482"/>
                <a:gd name="connsiteY22" fmla="*/ 2587498 h 4031181"/>
                <a:gd name="connsiteX23" fmla="*/ 1857181 w 5517482"/>
                <a:gd name="connsiteY23" fmla="*/ 2644648 h 4031181"/>
                <a:gd name="connsiteX24" fmla="*/ 1809556 w 5517482"/>
                <a:gd name="connsiteY24" fmla="*/ 2701798 h 4031181"/>
                <a:gd name="connsiteX25" fmla="*/ 1752406 w 5517482"/>
                <a:gd name="connsiteY25" fmla="*/ 2673223 h 4031181"/>
                <a:gd name="connsiteX26" fmla="*/ 1714306 w 5517482"/>
                <a:gd name="connsiteY26" fmla="*/ 2625598 h 4031181"/>
                <a:gd name="connsiteX27" fmla="*/ 1638106 w 5517482"/>
                <a:gd name="connsiteY27" fmla="*/ 2654173 h 4031181"/>
                <a:gd name="connsiteX28" fmla="*/ 1571431 w 5517482"/>
                <a:gd name="connsiteY28" fmla="*/ 2730373 h 4031181"/>
                <a:gd name="connsiteX29" fmla="*/ 1523806 w 5517482"/>
                <a:gd name="connsiteY29" fmla="*/ 2739898 h 4031181"/>
                <a:gd name="connsiteX30" fmla="*/ 1485706 w 5517482"/>
                <a:gd name="connsiteY30" fmla="*/ 2825623 h 4031181"/>
                <a:gd name="connsiteX31" fmla="*/ 1476181 w 5517482"/>
                <a:gd name="connsiteY31" fmla="*/ 2854198 h 4031181"/>
                <a:gd name="connsiteX32" fmla="*/ 1466656 w 5517482"/>
                <a:gd name="connsiteY32" fmla="*/ 2882773 h 4031181"/>
                <a:gd name="connsiteX33" fmla="*/ 1457131 w 5517482"/>
                <a:gd name="connsiteY33" fmla="*/ 2920873 h 4031181"/>
                <a:gd name="connsiteX34" fmla="*/ 1428556 w 5517482"/>
                <a:gd name="connsiteY34" fmla="*/ 2939923 h 4031181"/>
                <a:gd name="connsiteX35" fmla="*/ 1380931 w 5517482"/>
                <a:gd name="connsiteY35" fmla="*/ 2930398 h 4031181"/>
                <a:gd name="connsiteX36" fmla="*/ 1247581 w 5517482"/>
                <a:gd name="connsiteY36" fmla="*/ 2911348 h 4031181"/>
                <a:gd name="connsiteX37" fmla="*/ 1161856 w 5517482"/>
                <a:gd name="connsiteY37" fmla="*/ 2901823 h 4031181"/>
                <a:gd name="connsiteX38" fmla="*/ 1133281 w 5517482"/>
                <a:gd name="connsiteY38" fmla="*/ 2920873 h 4031181"/>
                <a:gd name="connsiteX39" fmla="*/ 1076131 w 5517482"/>
                <a:gd name="connsiteY39" fmla="*/ 2939923 h 4031181"/>
                <a:gd name="connsiteX40" fmla="*/ 1028506 w 5517482"/>
                <a:gd name="connsiteY40" fmla="*/ 2930398 h 4031181"/>
                <a:gd name="connsiteX41" fmla="*/ 999931 w 5517482"/>
                <a:gd name="connsiteY41" fmla="*/ 2920873 h 4031181"/>
                <a:gd name="connsiteX42" fmla="*/ 942781 w 5517482"/>
                <a:gd name="connsiteY42" fmla="*/ 2939923 h 4031181"/>
                <a:gd name="connsiteX43" fmla="*/ 923731 w 5517482"/>
                <a:gd name="connsiteY43" fmla="*/ 2968498 h 4031181"/>
                <a:gd name="connsiteX44" fmla="*/ 895156 w 5517482"/>
                <a:gd name="connsiteY44" fmla="*/ 3025648 h 4031181"/>
                <a:gd name="connsiteX45" fmla="*/ 847531 w 5517482"/>
                <a:gd name="connsiteY45" fmla="*/ 3082798 h 4031181"/>
                <a:gd name="connsiteX46" fmla="*/ 809431 w 5517482"/>
                <a:gd name="connsiteY46" fmla="*/ 3139948 h 4031181"/>
                <a:gd name="connsiteX47" fmla="*/ 799906 w 5517482"/>
                <a:gd name="connsiteY47" fmla="*/ 3216148 h 4031181"/>
                <a:gd name="connsiteX48" fmla="*/ 752281 w 5517482"/>
                <a:gd name="connsiteY48" fmla="*/ 3301873 h 4031181"/>
                <a:gd name="connsiteX49" fmla="*/ 723706 w 5517482"/>
                <a:gd name="connsiteY49" fmla="*/ 3320923 h 4031181"/>
                <a:gd name="connsiteX50" fmla="*/ 695131 w 5517482"/>
                <a:gd name="connsiteY50" fmla="*/ 3330448 h 4031181"/>
                <a:gd name="connsiteX51" fmla="*/ 676081 w 5517482"/>
                <a:gd name="connsiteY51" fmla="*/ 3387598 h 4031181"/>
                <a:gd name="connsiteX52" fmla="*/ 666556 w 5517482"/>
                <a:gd name="connsiteY52" fmla="*/ 3416173 h 4031181"/>
                <a:gd name="connsiteX53" fmla="*/ 685606 w 5517482"/>
                <a:gd name="connsiteY53" fmla="*/ 3473323 h 4031181"/>
                <a:gd name="connsiteX54" fmla="*/ 695131 w 5517482"/>
                <a:gd name="connsiteY54" fmla="*/ 3501898 h 4031181"/>
                <a:gd name="connsiteX55" fmla="*/ 666556 w 5517482"/>
                <a:gd name="connsiteY55" fmla="*/ 3559048 h 4031181"/>
                <a:gd name="connsiteX56" fmla="*/ 657031 w 5517482"/>
                <a:gd name="connsiteY56" fmla="*/ 3559048 h 4031181"/>
                <a:gd name="connsiteX57" fmla="*/ 0 w 5517482"/>
                <a:gd name="connsiteY57" fmla="*/ 4031181 h 4031181"/>
                <a:gd name="connsiteX0" fmla="*/ 5517482 w 5517482"/>
                <a:gd name="connsiteY0" fmla="*/ 142835 h 4031181"/>
                <a:gd name="connsiteX1" fmla="*/ 3533193 w 5517482"/>
                <a:gd name="connsiteY1" fmla="*/ 0 h 4031181"/>
                <a:gd name="connsiteX2" fmla="*/ 3398620 w 5517482"/>
                <a:gd name="connsiteY2" fmla="*/ 293610 h 4031181"/>
                <a:gd name="connsiteX3" fmla="*/ 3330014 w 5517482"/>
                <a:gd name="connsiteY3" fmla="*/ 312125 h 4031181"/>
                <a:gd name="connsiteX4" fmla="*/ 3113642 w 5517482"/>
                <a:gd name="connsiteY4" fmla="*/ 333286 h 4031181"/>
                <a:gd name="connsiteX5" fmla="*/ 3018651 w 5517482"/>
                <a:gd name="connsiteY5" fmla="*/ 351801 h 4031181"/>
                <a:gd name="connsiteX6" fmla="*/ 2695381 w 5517482"/>
                <a:gd name="connsiteY6" fmla="*/ 820937 h 4031181"/>
                <a:gd name="connsiteX7" fmla="*/ 2695381 w 5517482"/>
                <a:gd name="connsiteY7" fmla="*/ 1290713 h 4031181"/>
                <a:gd name="connsiteX8" fmla="*/ 2542981 w 5517482"/>
                <a:gd name="connsiteY8" fmla="*/ 1525600 h 4031181"/>
                <a:gd name="connsiteX9" fmla="*/ 2619181 w 5517482"/>
                <a:gd name="connsiteY9" fmla="*/ 1760489 h 4031181"/>
                <a:gd name="connsiteX10" fmla="*/ 2619181 w 5517482"/>
                <a:gd name="connsiteY10" fmla="*/ 1917080 h 4031181"/>
                <a:gd name="connsiteX11" fmla="*/ 2466781 w 5517482"/>
                <a:gd name="connsiteY11" fmla="*/ 1995377 h 4031181"/>
                <a:gd name="connsiteX12" fmla="*/ 2314381 w 5517482"/>
                <a:gd name="connsiteY12" fmla="*/ 2149348 h 4031181"/>
                <a:gd name="connsiteX13" fmla="*/ 2266756 w 5517482"/>
                <a:gd name="connsiteY13" fmla="*/ 2158873 h 4031181"/>
                <a:gd name="connsiteX14" fmla="*/ 2285806 w 5517482"/>
                <a:gd name="connsiteY14" fmla="*/ 2282698 h 4031181"/>
                <a:gd name="connsiteX15" fmla="*/ 2257231 w 5517482"/>
                <a:gd name="connsiteY15" fmla="*/ 2377948 h 4031181"/>
                <a:gd name="connsiteX16" fmla="*/ 2247706 w 5517482"/>
                <a:gd name="connsiteY16" fmla="*/ 2406523 h 4031181"/>
                <a:gd name="connsiteX17" fmla="*/ 2219131 w 5517482"/>
                <a:gd name="connsiteY17" fmla="*/ 2425573 h 4031181"/>
                <a:gd name="connsiteX18" fmla="*/ 2190556 w 5517482"/>
                <a:gd name="connsiteY18" fmla="*/ 2482723 h 4031181"/>
                <a:gd name="connsiteX19" fmla="*/ 2181031 w 5517482"/>
                <a:gd name="connsiteY19" fmla="*/ 2511298 h 4031181"/>
                <a:gd name="connsiteX20" fmla="*/ 2123881 w 5517482"/>
                <a:gd name="connsiteY20" fmla="*/ 2530348 h 4031181"/>
                <a:gd name="connsiteX21" fmla="*/ 2066731 w 5517482"/>
                <a:gd name="connsiteY21" fmla="*/ 2558923 h 4031181"/>
                <a:gd name="connsiteX22" fmla="*/ 1904806 w 5517482"/>
                <a:gd name="connsiteY22" fmla="*/ 2558923 h 4031181"/>
                <a:gd name="connsiteX23" fmla="*/ 1895281 w 5517482"/>
                <a:gd name="connsiteY23" fmla="*/ 2587498 h 4031181"/>
                <a:gd name="connsiteX24" fmla="*/ 1857181 w 5517482"/>
                <a:gd name="connsiteY24" fmla="*/ 2644648 h 4031181"/>
                <a:gd name="connsiteX25" fmla="*/ 1809556 w 5517482"/>
                <a:gd name="connsiteY25" fmla="*/ 2701798 h 4031181"/>
                <a:gd name="connsiteX26" fmla="*/ 1752406 w 5517482"/>
                <a:gd name="connsiteY26" fmla="*/ 2673223 h 4031181"/>
                <a:gd name="connsiteX27" fmla="*/ 1714306 w 5517482"/>
                <a:gd name="connsiteY27" fmla="*/ 2625598 h 4031181"/>
                <a:gd name="connsiteX28" fmla="*/ 1638106 w 5517482"/>
                <a:gd name="connsiteY28" fmla="*/ 2654173 h 4031181"/>
                <a:gd name="connsiteX29" fmla="*/ 1571431 w 5517482"/>
                <a:gd name="connsiteY29" fmla="*/ 2730373 h 4031181"/>
                <a:gd name="connsiteX30" fmla="*/ 1523806 w 5517482"/>
                <a:gd name="connsiteY30" fmla="*/ 2739898 h 4031181"/>
                <a:gd name="connsiteX31" fmla="*/ 1485706 w 5517482"/>
                <a:gd name="connsiteY31" fmla="*/ 2825623 h 4031181"/>
                <a:gd name="connsiteX32" fmla="*/ 1476181 w 5517482"/>
                <a:gd name="connsiteY32" fmla="*/ 2854198 h 4031181"/>
                <a:gd name="connsiteX33" fmla="*/ 1466656 w 5517482"/>
                <a:gd name="connsiteY33" fmla="*/ 2882773 h 4031181"/>
                <a:gd name="connsiteX34" fmla="*/ 1457131 w 5517482"/>
                <a:gd name="connsiteY34" fmla="*/ 2920873 h 4031181"/>
                <a:gd name="connsiteX35" fmla="*/ 1428556 w 5517482"/>
                <a:gd name="connsiteY35" fmla="*/ 2939923 h 4031181"/>
                <a:gd name="connsiteX36" fmla="*/ 1380931 w 5517482"/>
                <a:gd name="connsiteY36" fmla="*/ 2930398 h 4031181"/>
                <a:gd name="connsiteX37" fmla="*/ 1247581 w 5517482"/>
                <a:gd name="connsiteY37" fmla="*/ 2911348 h 4031181"/>
                <a:gd name="connsiteX38" fmla="*/ 1161856 w 5517482"/>
                <a:gd name="connsiteY38" fmla="*/ 2901823 h 4031181"/>
                <a:gd name="connsiteX39" fmla="*/ 1133281 w 5517482"/>
                <a:gd name="connsiteY39" fmla="*/ 2920873 h 4031181"/>
                <a:gd name="connsiteX40" fmla="*/ 1076131 w 5517482"/>
                <a:gd name="connsiteY40" fmla="*/ 2939923 h 4031181"/>
                <a:gd name="connsiteX41" fmla="*/ 1028506 w 5517482"/>
                <a:gd name="connsiteY41" fmla="*/ 2930398 h 4031181"/>
                <a:gd name="connsiteX42" fmla="*/ 999931 w 5517482"/>
                <a:gd name="connsiteY42" fmla="*/ 2920873 h 4031181"/>
                <a:gd name="connsiteX43" fmla="*/ 942781 w 5517482"/>
                <a:gd name="connsiteY43" fmla="*/ 2939923 h 4031181"/>
                <a:gd name="connsiteX44" fmla="*/ 923731 w 5517482"/>
                <a:gd name="connsiteY44" fmla="*/ 2968498 h 4031181"/>
                <a:gd name="connsiteX45" fmla="*/ 895156 w 5517482"/>
                <a:gd name="connsiteY45" fmla="*/ 3025648 h 4031181"/>
                <a:gd name="connsiteX46" fmla="*/ 847531 w 5517482"/>
                <a:gd name="connsiteY46" fmla="*/ 3082798 h 4031181"/>
                <a:gd name="connsiteX47" fmla="*/ 809431 w 5517482"/>
                <a:gd name="connsiteY47" fmla="*/ 3139948 h 4031181"/>
                <a:gd name="connsiteX48" fmla="*/ 799906 w 5517482"/>
                <a:gd name="connsiteY48" fmla="*/ 3216148 h 4031181"/>
                <a:gd name="connsiteX49" fmla="*/ 752281 w 5517482"/>
                <a:gd name="connsiteY49" fmla="*/ 3301873 h 4031181"/>
                <a:gd name="connsiteX50" fmla="*/ 723706 w 5517482"/>
                <a:gd name="connsiteY50" fmla="*/ 3320923 h 4031181"/>
                <a:gd name="connsiteX51" fmla="*/ 695131 w 5517482"/>
                <a:gd name="connsiteY51" fmla="*/ 3330448 h 4031181"/>
                <a:gd name="connsiteX52" fmla="*/ 676081 w 5517482"/>
                <a:gd name="connsiteY52" fmla="*/ 3387598 h 4031181"/>
                <a:gd name="connsiteX53" fmla="*/ 666556 w 5517482"/>
                <a:gd name="connsiteY53" fmla="*/ 3416173 h 4031181"/>
                <a:gd name="connsiteX54" fmla="*/ 685606 w 5517482"/>
                <a:gd name="connsiteY54" fmla="*/ 3473323 h 4031181"/>
                <a:gd name="connsiteX55" fmla="*/ 695131 w 5517482"/>
                <a:gd name="connsiteY55" fmla="*/ 3501898 h 4031181"/>
                <a:gd name="connsiteX56" fmla="*/ 666556 w 5517482"/>
                <a:gd name="connsiteY56" fmla="*/ 3559048 h 4031181"/>
                <a:gd name="connsiteX57" fmla="*/ 657031 w 5517482"/>
                <a:gd name="connsiteY57" fmla="*/ 3559048 h 4031181"/>
                <a:gd name="connsiteX58" fmla="*/ 0 w 5517482"/>
                <a:gd name="connsiteY58" fmla="*/ 4031181 h 4031181"/>
                <a:gd name="connsiteX0" fmla="*/ 5517482 w 5517482"/>
                <a:gd name="connsiteY0" fmla="*/ 142835 h 4031181"/>
                <a:gd name="connsiteX1" fmla="*/ 3533193 w 5517482"/>
                <a:gd name="connsiteY1" fmla="*/ 0 h 4031181"/>
                <a:gd name="connsiteX2" fmla="*/ 3454032 w 5517482"/>
                <a:gd name="connsiteY2" fmla="*/ 261868 h 4031181"/>
                <a:gd name="connsiteX3" fmla="*/ 3398620 w 5517482"/>
                <a:gd name="connsiteY3" fmla="*/ 293610 h 4031181"/>
                <a:gd name="connsiteX4" fmla="*/ 3330014 w 5517482"/>
                <a:gd name="connsiteY4" fmla="*/ 312125 h 4031181"/>
                <a:gd name="connsiteX5" fmla="*/ 3113642 w 5517482"/>
                <a:gd name="connsiteY5" fmla="*/ 333286 h 4031181"/>
                <a:gd name="connsiteX6" fmla="*/ 3018651 w 5517482"/>
                <a:gd name="connsiteY6" fmla="*/ 351801 h 4031181"/>
                <a:gd name="connsiteX7" fmla="*/ 2695381 w 5517482"/>
                <a:gd name="connsiteY7" fmla="*/ 820937 h 4031181"/>
                <a:gd name="connsiteX8" fmla="*/ 2695381 w 5517482"/>
                <a:gd name="connsiteY8" fmla="*/ 1290713 h 4031181"/>
                <a:gd name="connsiteX9" fmla="*/ 2542981 w 5517482"/>
                <a:gd name="connsiteY9" fmla="*/ 1525600 h 4031181"/>
                <a:gd name="connsiteX10" fmla="*/ 2619181 w 5517482"/>
                <a:gd name="connsiteY10" fmla="*/ 1760489 h 4031181"/>
                <a:gd name="connsiteX11" fmla="*/ 2619181 w 5517482"/>
                <a:gd name="connsiteY11" fmla="*/ 1917080 h 4031181"/>
                <a:gd name="connsiteX12" fmla="*/ 2466781 w 5517482"/>
                <a:gd name="connsiteY12" fmla="*/ 1995377 h 4031181"/>
                <a:gd name="connsiteX13" fmla="*/ 2314381 w 5517482"/>
                <a:gd name="connsiteY13" fmla="*/ 2149348 h 4031181"/>
                <a:gd name="connsiteX14" fmla="*/ 2266756 w 5517482"/>
                <a:gd name="connsiteY14" fmla="*/ 2158873 h 4031181"/>
                <a:gd name="connsiteX15" fmla="*/ 2285806 w 5517482"/>
                <a:gd name="connsiteY15" fmla="*/ 2282698 h 4031181"/>
                <a:gd name="connsiteX16" fmla="*/ 2257231 w 5517482"/>
                <a:gd name="connsiteY16" fmla="*/ 2377948 h 4031181"/>
                <a:gd name="connsiteX17" fmla="*/ 2247706 w 5517482"/>
                <a:gd name="connsiteY17" fmla="*/ 2406523 h 4031181"/>
                <a:gd name="connsiteX18" fmla="*/ 2219131 w 5517482"/>
                <a:gd name="connsiteY18" fmla="*/ 2425573 h 4031181"/>
                <a:gd name="connsiteX19" fmla="*/ 2190556 w 5517482"/>
                <a:gd name="connsiteY19" fmla="*/ 2482723 h 4031181"/>
                <a:gd name="connsiteX20" fmla="*/ 2181031 w 5517482"/>
                <a:gd name="connsiteY20" fmla="*/ 2511298 h 4031181"/>
                <a:gd name="connsiteX21" fmla="*/ 2123881 w 5517482"/>
                <a:gd name="connsiteY21" fmla="*/ 2530348 h 4031181"/>
                <a:gd name="connsiteX22" fmla="*/ 2066731 w 5517482"/>
                <a:gd name="connsiteY22" fmla="*/ 2558923 h 4031181"/>
                <a:gd name="connsiteX23" fmla="*/ 1904806 w 5517482"/>
                <a:gd name="connsiteY23" fmla="*/ 2558923 h 4031181"/>
                <a:gd name="connsiteX24" fmla="*/ 1895281 w 5517482"/>
                <a:gd name="connsiteY24" fmla="*/ 2587498 h 4031181"/>
                <a:gd name="connsiteX25" fmla="*/ 1857181 w 5517482"/>
                <a:gd name="connsiteY25" fmla="*/ 2644648 h 4031181"/>
                <a:gd name="connsiteX26" fmla="*/ 1809556 w 5517482"/>
                <a:gd name="connsiteY26" fmla="*/ 2701798 h 4031181"/>
                <a:gd name="connsiteX27" fmla="*/ 1752406 w 5517482"/>
                <a:gd name="connsiteY27" fmla="*/ 2673223 h 4031181"/>
                <a:gd name="connsiteX28" fmla="*/ 1714306 w 5517482"/>
                <a:gd name="connsiteY28" fmla="*/ 2625598 h 4031181"/>
                <a:gd name="connsiteX29" fmla="*/ 1638106 w 5517482"/>
                <a:gd name="connsiteY29" fmla="*/ 2654173 h 4031181"/>
                <a:gd name="connsiteX30" fmla="*/ 1571431 w 5517482"/>
                <a:gd name="connsiteY30" fmla="*/ 2730373 h 4031181"/>
                <a:gd name="connsiteX31" fmla="*/ 1523806 w 5517482"/>
                <a:gd name="connsiteY31" fmla="*/ 2739898 h 4031181"/>
                <a:gd name="connsiteX32" fmla="*/ 1485706 w 5517482"/>
                <a:gd name="connsiteY32" fmla="*/ 2825623 h 4031181"/>
                <a:gd name="connsiteX33" fmla="*/ 1476181 w 5517482"/>
                <a:gd name="connsiteY33" fmla="*/ 2854198 h 4031181"/>
                <a:gd name="connsiteX34" fmla="*/ 1466656 w 5517482"/>
                <a:gd name="connsiteY34" fmla="*/ 2882773 h 4031181"/>
                <a:gd name="connsiteX35" fmla="*/ 1457131 w 5517482"/>
                <a:gd name="connsiteY35" fmla="*/ 2920873 h 4031181"/>
                <a:gd name="connsiteX36" fmla="*/ 1428556 w 5517482"/>
                <a:gd name="connsiteY36" fmla="*/ 2939923 h 4031181"/>
                <a:gd name="connsiteX37" fmla="*/ 1380931 w 5517482"/>
                <a:gd name="connsiteY37" fmla="*/ 2930398 h 4031181"/>
                <a:gd name="connsiteX38" fmla="*/ 1247581 w 5517482"/>
                <a:gd name="connsiteY38" fmla="*/ 2911348 h 4031181"/>
                <a:gd name="connsiteX39" fmla="*/ 1161856 w 5517482"/>
                <a:gd name="connsiteY39" fmla="*/ 2901823 h 4031181"/>
                <a:gd name="connsiteX40" fmla="*/ 1133281 w 5517482"/>
                <a:gd name="connsiteY40" fmla="*/ 2920873 h 4031181"/>
                <a:gd name="connsiteX41" fmla="*/ 1076131 w 5517482"/>
                <a:gd name="connsiteY41" fmla="*/ 2939923 h 4031181"/>
                <a:gd name="connsiteX42" fmla="*/ 1028506 w 5517482"/>
                <a:gd name="connsiteY42" fmla="*/ 2930398 h 4031181"/>
                <a:gd name="connsiteX43" fmla="*/ 999931 w 5517482"/>
                <a:gd name="connsiteY43" fmla="*/ 2920873 h 4031181"/>
                <a:gd name="connsiteX44" fmla="*/ 942781 w 5517482"/>
                <a:gd name="connsiteY44" fmla="*/ 2939923 h 4031181"/>
                <a:gd name="connsiteX45" fmla="*/ 923731 w 5517482"/>
                <a:gd name="connsiteY45" fmla="*/ 2968498 h 4031181"/>
                <a:gd name="connsiteX46" fmla="*/ 895156 w 5517482"/>
                <a:gd name="connsiteY46" fmla="*/ 3025648 h 4031181"/>
                <a:gd name="connsiteX47" fmla="*/ 847531 w 5517482"/>
                <a:gd name="connsiteY47" fmla="*/ 3082798 h 4031181"/>
                <a:gd name="connsiteX48" fmla="*/ 809431 w 5517482"/>
                <a:gd name="connsiteY48" fmla="*/ 3139948 h 4031181"/>
                <a:gd name="connsiteX49" fmla="*/ 799906 w 5517482"/>
                <a:gd name="connsiteY49" fmla="*/ 3216148 h 4031181"/>
                <a:gd name="connsiteX50" fmla="*/ 752281 w 5517482"/>
                <a:gd name="connsiteY50" fmla="*/ 3301873 h 4031181"/>
                <a:gd name="connsiteX51" fmla="*/ 723706 w 5517482"/>
                <a:gd name="connsiteY51" fmla="*/ 3320923 h 4031181"/>
                <a:gd name="connsiteX52" fmla="*/ 695131 w 5517482"/>
                <a:gd name="connsiteY52" fmla="*/ 3330448 h 4031181"/>
                <a:gd name="connsiteX53" fmla="*/ 676081 w 5517482"/>
                <a:gd name="connsiteY53" fmla="*/ 3387598 h 4031181"/>
                <a:gd name="connsiteX54" fmla="*/ 666556 w 5517482"/>
                <a:gd name="connsiteY54" fmla="*/ 3416173 h 4031181"/>
                <a:gd name="connsiteX55" fmla="*/ 685606 w 5517482"/>
                <a:gd name="connsiteY55" fmla="*/ 3473323 h 4031181"/>
                <a:gd name="connsiteX56" fmla="*/ 695131 w 5517482"/>
                <a:gd name="connsiteY56" fmla="*/ 3501898 h 4031181"/>
                <a:gd name="connsiteX57" fmla="*/ 666556 w 5517482"/>
                <a:gd name="connsiteY57" fmla="*/ 3559048 h 4031181"/>
                <a:gd name="connsiteX58" fmla="*/ 657031 w 5517482"/>
                <a:gd name="connsiteY58" fmla="*/ 3559048 h 4031181"/>
                <a:gd name="connsiteX59" fmla="*/ 0 w 5517482"/>
                <a:gd name="connsiteY59" fmla="*/ 4031181 h 4031181"/>
                <a:gd name="connsiteX0" fmla="*/ 5517482 w 5517482"/>
                <a:gd name="connsiteY0" fmla="*/ 142835 h 4031181"/>
                <a:gd name="connsiteX1" fmla="*/ 3533193 w 5517482"/>
                <a:gd name="connsiteY1" fmla="*/ 0 h 4031181"/>
                <a:gd name="connsiteX2" fmla="*/ 3480420 w 5517482"/>
                <a:gd name="connsiteY2" fmla="*/ 277738 h 4031181"/>
                <a:gd name="connsiteX3" fmla="*/ 3454032 w 5517482"/>
                <a:gd name="connsiteY3" fmla="*/ 261868 h 4031181"/>
                <a:gd name="connsiteX4" fmla="*/ 3398620 w 5517482"/>
                <a:gd name="connsiteY4" fmla="*/ 293610 h 4031181"/>
                <a:gd name="connsiteX5" fmla="*/ 3330014 w 5517482"/>
                <a:gd name="connsiteY5" fmla="*/ 312125 h 4031181"/>
                <a:gd name="connsiteX6" fmla="*/ 3113642 w 5517482"/>
                <a:gd name="connsiteY6" fmla="*/ 333286 h 4031181"/>
                <a:gd name="connsiteX7" fmla="*/ 3018651 w 5517482"/>
                <a:gd name="connsiteY7" fmla="*/ 351801 h 4031181"/>
                <a:gd name="connsiteX8" fmla="*/ 2695381 w 5517482"/>
                <a:gd name="connsiteY8" fmla="*/ 820937 h 4031181"/>
                <a:gd name="connsiteX9" fmla="*/ 2695381 w 5517482"/>
                <a:gd name="connsiteY9" fmla="*/ 1290713 h 4031181"/>
                <a:gd name="connsiteX10" fmla="*/ 2542981 w 5517482"/>
                <a:gd name="connsiteY10" fmla="*/ 1525600 h 4031181"/>
                <a:gd name="connsiteX11" fmla="*/ 2619181 w 5517482"/>
                <a:gd name="connsiteY11" fmla="*/ 1760489 h 4031181"/>
                <a:gd name="connsiteX12" fmla="*/ 2619181 w 5517482"/>
                <a:gd name="connsiteY12" fmla="*/ 1917080 h 4031181"/>
                <a:gd name="connsiteX13" fmla="*/ 2466781 w 5517482"/>
                <a:gd name="connsiteY13" fmla="*/ 1995377 h 4031181"/>
                <a:gd name="connsiteX14" fmla="*/ 2314381 w 5517482"/>
                <a:gd name="connsiteY14" fmla="*/ 2149348 h 4031181"/>
                <a:gd name="connsiteX15" fmla="*/ 2266756 w 5517482"/>
                <a:gd name="connsiteY15" fmla="*/ 2158873 h 4031181"/>
                <a:gd name="connsiteX16" fmla="*/ 2285806 w 5517482"/>
                <a:gd name="connsiteY16" fmla="*/ 2282698 h 4031181"/>
                <a:gd name="connsiteX17" fmla="*/ 2257231 w 5517482"/>
                <a:gd name="connsiteY17" fmla="*/ 2377948 h 4031181"/>
                <a:gd name="connsiteX18" fmla="*/ 2247706 w 5517482"/>
                <a:gd name="connsiteY18" fmla="*/ 2406523 h 4031181"/>
                <a:gd name="connsiteX19" fmla="*/ 2219131 w 5517482"/>
                <a:gd name="connsiteY19" fmla="*/ 2425573 h 4031181"/>
                <a:gd name="connsiteX20" fmla="*/ 2190556 w 5517482"/>
                <a:gd name="connsiteY20" fmla="*/ 2482723 h 4031181"/>
                <a:gd name="connsiteX21" fmla="*/ 2181031 w 5517482"/>
                <a:gd name="connsiteY21" fmla="*/ 2511298 h 4031181"/>
                <a:gd name="connsiteX22" fmla="*/ 2123881 w 5517482"/>
                <a:gd name="connsiteY22" fmla="*/ 2530348 h 4031181"/>
                <a:gd name="connsiteX23" fmla="*/ 2066731 w 5517482"/>
                <a:gd name="connsiteY23" fmla="*/ 2558923 h 4031181"/>
                <a:gd name="connsiteX24" fmla="*/ 1904806 w 5517482"/>
                <a:gd name="connsiteY24" fmla="*/ 2558923 h 4031181"/>
                <a:gd name="connsiteX25" fmla="*/ 1895281 w 5517482"/>
                <a:gd name="connsiteY25" fmla="*/ 2587498 h 4031181"/>
                <a:gd name="connsiteX26" fmla="*/ 1857181 w 5517482"/>
                <a:gd name="connsiteY26" fmla="*/ 2644648 h 4031181"/>
                <a:gd name="connsiteX27" fmla="*/ 1809556 w 5517482"/>
                <a:gd name="connsiteY27" fmla="*/ 2701798 h 4031181"/>
                <a:gd name="connsiteX28" fmla="*/ 1752406 w 5517482"/>
                <a:gd name="connsiteY28" fmla="*/ 2673223 h 4031181"/>
                <a:gd name="connsiteX29" fmla="*/ 1714306 w 5517482"/>
                <a:gd name="connsiteY29" fmla="*/ 2625598 h 4031181"/>
                <a:gd name="connsiteX30" fmla="*/ 1638106 w 5517482"/>
                <a:gd name="connsiteY30" fmla="*/ 2654173 h 4031181"/>
                <a:gd name="connsiteX31" fmla="*/ 1571431 w 5517482"/>
                <a:gd name="connsiteY31" fmla="*/ 2730373 h 4031181"/>
                <a:gd name="connsiteX32" fmla="*/ 1523806 w 5517482"/>
                <a:gd name="connsiteY32" fmla="*/ 2739898 h 4031181"/>
                <a:gd name="connsiteX33" fmla="*/ 1485706 w 5517482"/>
                <a:gd name="connsiteY33" fmla="*/ 2825623 h 4031181"/>
                <a:gd name="connsiteX34" fmla="*/ 1476181 w 5517482"/>
                <a:gd name="connsiteY34" fmla="*/ 2854198 h 4031181"/>
                <a:gd name="connsiteX35" fmla="*/ 1466656 w 5517482"/>
                <a:gd name="connsiteY35" fmla="*/ 2882773 h 4031181"/>
                <a:gd name="connsiteX36" fmla="*/ 1457131 w 5517482"/>
                <a:gd name="connsiteY36" fmla="*/ 2920873 h 4031181"/>
                <a:gd name="connsiteX37" fmla="*/ 1428556 w 5517482"/>
                <a:gd name="connsiteY37" fmla="*/ 2939923 h 4031181"/>
                <a:gd name="connsiteX38" fmla="*/ 1380931 w 5517482"/>
                <a:gd name="connsiteY38" fmla="*/ 2930398 h 4031181"/>
                <a:gd name="connsiteX39" fmla="*/ 1247581 w 5517482"/>
                <a:gd name="connsiteY39" fmla="*/ 2911348 h 4031181"/>
                <a:gd name="connsiteX40" fmla="*/ 1161856 w 5517482"/>
                <a:gd name="connsiteY40" fmla="*/ 2901823 h 4031181"/>
                <a:gd name="connsiteX41" fmla="*/ 1133281 w 5517482"/>
                <a:gd name="connsiteY41" fmla="*/ 2920873 h 4031181"/>
                <a:gd name="connsiteX42" fmla="*/ 1076131 w 5517482"/>
                <a:gd name="connsiteY42" fmla="*/ 2939923 h 4031181"/>
                <a:gd name="connsiteX43" fmla="*/ 1028506 w 5517482"/>
                <a:gd name="connsiteY43" fmla="*/ 2930398 h 4031181"/>
                <a:gd name="connsiteX44" fmla="*/ 999931 w 5517482"/>
                <a:gd name="connsiteY44" fmla="*/ 2920873 h 4031181"/>
                <a:gd name="connsiteX45" fmla="*/ 942781 w 5517482"/>
                <a:gd name="connsiteY45" fmla="*/ 2939923 h 4031181"/>
                <a:gd name="connsiteX46" fmla="*/ 923731 w 5517482"/>
                <a:gd name="connsiteY46" fmla="*/ 2968498 h 4031181"/>
                <a:gd name="connsiteX47" fmla="*/ 895156 w 5517482"/>
                <a:gd name="connsiteY47" fmla="*/ 3025648 h 4031181"/>
                <a:gd name="connsiteX48" fmla="*/ 847531 w 5517482"/>
                <a:gd name="connsiteY48" fmla="*/ 3082798 h 4031181"/>
                <a:gd name="connsiteX49" fmla="*/ 809431 w 5517482"/>
                <a:gd name="connsiteY49" fmla="*/ 3139948 h 4031181"/>
                <a:gd name="connsiteX50" fmla="*/ 799906 w 5517482"/>
                <a:gd name="connsiteY50" fmla="*/ 3216148 h 4031181"/>
                <a:gd name="connsiteX51" fmla="*/ 752281 w 5517482"/>
                <a:gd name="connsiteY51" fmla="*/ 3301873 h 4031181"/>
                <a:gd name="connsiteX52" fmla="*/ 723706 w 5517482"/>
                <a:gd name="connsiteY52" fmla="*/ 3320923 h 4031181"/>
                <a:gd name="connsiteX53" fmla="*/ 695131 w 5517482"/>
                <a:gd name="connsiteY53" fmla="*/ 3330448 h 4031181"/>
                <a:gd name="connsiteX54" fmla="*/ 676081 w 5517482"/>
                <a:gd name="connsiteY54" fmla="*/ 3387598 h 4031181"/>
                <a:gd name="connsiteX55" fmla="*/ 666556 w 5517482"/>
                <a:gd name="connsiteY55" fmla="*/ 3416173 h 4031181"/>
                <a:gd name="connsiteX56" fmla="*/ 685606 w 5517482"/>
                <a:gd name="connsiteY56" fmla="*/ 3473323 h 4031181"/>
                <a:gd name="connsiteX57" fmla="*/ 695131 w 5517482"/>
                <a:gd name="connsiteY57" fmla="*/ 3501898 h 4031181"/>
                <a:gd name="connsiteX58" fmla="*/ 666556 w 5517482"/>
                <a:gd name="connsiteY58" fmla="*/ 3559048 h 4031181"/>
                <a:gd name="connsiteX59" fmla="*/ 657031 w 5517482"/>
                <a:gd name="connsiteY59" fmla="*/ 3559048 h 4031181"/>
                <a:gd name="connsiteX60" fmla="*/ 0 w 5517482"/>
                <a:gd name="connsiteY60" fmla="*/ 4031181 h 4031181"/>
                <a:gd name="connsiteX0" fmla="*/ 5517482 w 5517482"/>
                <a:gd name="connsiteY0" fmla="*/ 142835 h 4031181"/>
                <a:gd name="connsiteX1" fmla="*/ 3533193 w 5517482"/>
                <a:gd name="connsiteY1" fmla="*/ 0 h 4031181"/>
                <a:gd name="connsiteX2" fmla="*/ 3512084 w 5517482"/>
                <a:gd name="connsiteY2" fmla="*/ 375608 h 4031181"/>
                <a:gd name="connsiteX3" fmla="*/ 3480420 w 5517482"/>
                <a:gd name="connsiteY3" fmla="*/ 277738 h 4031181"/>
                <a:gd name="connsiteX4" fmla="*/ 3454032 w 5517482"/>
                <a:gd name="connsiteY4" fmla="*/ 261868 h 4031181"/>
                <a:gd name="connsiteX5" fmla="*/ 3398620 w 5517482"/>
                <a:gd name="connsiteY5" fmla="*/ 293610 h 4031181"/>
                <a:gd name="connsiteX6" fmla="*/ 3330014 w 5517482"/>
                <a:gd name="connsiteY6" fmla="*/ 312125 h 4031181"/>
                <a:gd name="connsiteX7" fmla="*/ 3113642 w 5517482"/>
                <a:gd name="connsiteY7" fmla="*/ 333286 h 4031181"/>
                <a:gd name="connsiteX8" fmla="*/ 3018651 w 5517482"/>
                <a:gd name="connsiteY8" fmla="*/ 351801 h 4031181"/>
                <a:gd name="connsiteX9" fmla="*/ 2695381 w 5517482"/>
                <a:gd name="connsiteY9" fmla="*/ 820937 h 4031181"/>
                <a:gd name="connsiteX10" fmla="*/ 2695381 w 5517482"/>
                <a:gd name="connsiteY10" fmla="*/ 1290713 h 4031181"/>
                <a:gd name="connsiteX11" fmla="*/ 2542981 w 5517482"/>
                <a:gd name="connsiteY11" fmla="*/ 1525600 h 4031181"/>
                <a:gd name="connsiteX12" fmla="*/ 2619181 w 5517482"/>
                <a:gd name="connsiteY12" fmla="*/ 1760489 h 4031181"/>
                <a:gd name="connsiteX13" fmla="*/ 2619181 w 5517482"/>
                <a:gd name="connsiteY13" fmla="*/ 1917080 h 4031181"/>
                <a:gd name="connsiteX14" fmla="*/ 2466781 w 5517482"/>
                <a:gd name="connsiteY14" fmla="*/ 1995377 h 4031181"/>
                <a:gd name="connsiteX15" fmla="*/ 2314381 w 5517482"/>
                <a:gd name="connsiteY15" fmla="*/ 2149348 h 4031181"/>
                <a:gd name="connsiteX16" fmla="*/ 2266756 w 5517482"/>
                <a:gd name="connsiteY16" fmla="*/ 2158873 h 4031181"/>
                <a:gd name="connsiteX17" fmla="*/ 2285806 w 5517482"/>
                <a:gd name="connsiteY17" fmla="*/ 2282698 h 4031181"/>
                <a:gd name="connsiteX18" fmla="*/ 2257231 w 5517482"/>
                <a:gd name="connsiteY18" fmla="*/ 2377948 h 4031181"/>
                <a:gd name="connsiteX19" fmla="*/ 2247706 w 5517482"/>
                <a:gd name="connsiteY19" fmla="*/ 2406523 h 4031181"/>
                <a:gd name="connsiteX20" fmla="*/ 2219131 w 5517482"/>
                <a:gd name="connsiteY20" fmla="*/ 2425573 h 4031181"/>
                <a:gd name="connsiteX21" fmla="*/ 2190556 w 5517482"/>
                <a:gd name="connsiteY21" fmla="*/ 2482723 h 4031181"/>
                <a:gd name="connsiteX22" fmla="*/ 2181031 w 5517482"/>
                <a:gd name="connsiteY22" fmla="*/ 2511298 h 4031181"/>
                <a:gd name="connsiteX23" fmla="*/ 2123881 w 5517482"/>
                <a:gd name="connsiteY23" fmla="*/ 2530348 h 4031181"/>
                <a:gd name="connsiteX24" fmla="*/ 2066731 w 5517482"/>
                <a:gd name="connsiteY24" fmla="*/ 2558923 h 4031181"/>
                <a:gd name="connsiteX25" fmla="*/ 1904806 w 5517482"/>
                <a:gd name="connsiteY25" fmla="*/ 2558923 h 4031181"/>
                <a:gd name="connsiteX26" fmla="*/ 1895281 w 5517482"/>
                <a:gd name="connsiteY26" fmla="*/ 2587498 h 4031181"/>
                <a:gd name="connsiteX27" fmla="*/ 1857181 w 5517482"/>
                <a:gd name="connsiteY27" fmla="*/ 2644648 h 4031181"/>
                <a:gd name="connsiteX28" fmla="*/ 1809556 w 5517482"/>
                <a:gd name="connsiteY28" fmla="*/ 2701798 h 4031181"/>
                <a:gd name="connsiteX29" fmla="*/ 1752406 w 5517482"/>
                <a:gd name="connsiteY29" fmla="*/ 2673223 h 4031181"/>
                <a:gd name="connsiteX30" fmla="*/ 1714306 w 5517482"/>
                <a:gd name="connsiteY30" fmla="*/ 2625598 h 4031181"/>
                <a:gd name="connsiteX31" fmla="*/ 1638106 w 5517482"/>
                <a:gd name="connsiteY31" fmla="*/ 2654173 h 4031181"/>
                <a:gd name="connsiteX32" fmla="*/ 1571431 w 5517482"/>
                <a:gd name="connsiteY32" fmla="*/ 2730373 h 4031181"/>
                <a:gd name="connsiteX33" fmla="*/ 1523806 w 5517482"/>
                <a:gd name="connsiteY33" fmla="*/ 2739898 h 4031181"/>
                <a:gd name="connsiteX34" fmla="*/ 1485706 w 5517482"/>
                <a:gd name="connsiteY34" fmla="*/ 2825623 h 4031181"/>
                <a:gd name="connsiteX35" fmla="*/ 1476181 w 5517482"/>
                <a:gd name="connsiteY35" fmla="*/ 2854198 h 4031181"/>
                <a:gd name="connsiteX36" fmla="*/ 1466656 w 5517482"/>
                <a:gd name="connsiteY36" fmla="*/ 2882773 h 4031181"/>
                <a:gd name="connsiteX37" fmla="*/ 1457131 w 5517482"/>
                <a:gd name="connsiteY37" fmla="*/ 2920873 h 4031181"/>
                <a:gd name="connsiteX38" fmla="*/ 1428556 w 5517482"/>
                <a:gd name="connsiteY38" fmla="*/ 2939923 h 4031181"/>
                <a:gd name="connsiteX39" fmla="*/ 1380931 w 5517482"/>
                <a:gd name="connsiteY39" fmla="*/ 2930398 h 4031181"/>
                <a:gd name="connsiteX40" fmla="*/ 1247581 w 5517482"/>
                <a:gd name="connsiteY40" fmla="*/ 2911348 h 4031181"/>
                <a:gd name="connsiteX41" fmla="*/ 1161856 w 5517482"/>
                <a:gd name="connsiteY41" fmla="*/ 2901823 h 4031181"/>
                <a:gd name="connsiteX42" fmla="*/ 1133281 w 5517482"/>
                <a:gd name="connsiteY42" fmla="*/ 2920873 h 4031181"/>
                <a:gd name="connsiteX43" fmla="*/ 1076131 w 5517482"/>
                <a:gd name="connsiteY43" fmla="*/ 2939923 h 4031181"/>
                <a:gd name="connsiteX44" fmla="*/ 1028506 w 5517482"/>
                <a:gd name="connsiteY44" fmla="*/ 2930398 h 4031181"/>
                <a:gd name="connsiteX45" fmla="*/ 999931 w 5517482"/>
                <a:gd name="connsiteY45" fmla="*/ 2920873 h 4031181"/>
                <a:gd name="connsiteX46" fmla="*/ 942781 w 5517482"/>
                <a:gd name="connsiteY46" fmla="*/ 2939923 h 4031181"/>
                <a:gd name="connsiteX47" fmla="*/ 923731 w 5517482"/>
                <a:gd name="connsiteY47" fmla="*/ 2968498 h 4031181"/>
                <a:gd name="connsiteX48" fmla="*/ 895156 w 5517482"/>
                <a:gd name="connsiteY48" fmla="*/ 3025648 h 4031181"/>
                <a:gd name="connsiteX49" fmla="*/ 847531 w 5517482"/>
                <a:gd name="connsiteY49" fmla="*/ 3082798 h 4031181"/>
                <a:gd name="connsiteX50" fmla="*/ 809431 w 5517482"/>
                <a:gd name="connsiteY50" fmla="*/ 3139948 h 4031181"/>
                <a:gd name="connsiteX51" fmla="*/ 799906 w 5517482"/>
                <a:gd name="connsiteY51" fmla="*/ 3216148 h 4031181"/>
                <a:gd name="connsiteX52" fmla="*/ 752281 w 5517482"/>
                <a:gd name="connsiteY52" fmla="*/ 3301873 h 4031181"/>
                <a:gd name="connsiteX53" fmla="*/ 723706 w 5517482"/>
                <a:gd name="connsiteY53" fmla="*/ 3320923 h 4031181"/>
                <a:gd name="connsiteX54" fmla="*/ 695131 w 5517482"/>
                <a:gd name="connsiteY54" fmla="*/ 3330448 h 4031181"/>
                <a:gd name="connsiteX55" fmla="*/ 676081 w 5517482"/>
                <a:gd name="connsiteY55" fmla="*/ 3387598 h 4031181"/>
                <a:gd name="connsiteX56" fmla="*/ 666556 w 5517482"/>
                <a:gd name="connsiteY56" fmla="*/ 3416173 h 4031181"/>
                <a:gd name="connsiteX57" fmla="*/ 685606 w 5517482"/>
                <a:gd name="connsiteY57" fmla="*/ 3473323 h 4031181"/>
                <a:gd name="connsiteX58" fmla="*/ 695131 w 5517482"/>
                <a:gd name="connsiteY58" fmla="*/ 3501898 h 4031181"/>
                <a:gd name="connsiteX59" fmla="*/ 666556 w 5517482"/>
                <a:gd name="connsiteY59" fmla="*/ 3559048 h 4031181"/>
                <a:gd name="connsiteX60" fmla="*/ 657031 w 5517482"/>
                <a:gd name="connsiteY60" fmla="*/ 3559048 h 4031181"/>
                <a:gd name="connsiteX61" fmla="*/ 0 w 5517482"/>
                <a:gd name="connsiteY61" fmla="*/ 4031181 h 4031181"/>
                <a:gd name="connsiteX0" fmla="*/ 5517482 w 5517482"/>
                <a:gd name="connsiteY0" fmla="*/ 0 h 3888346"/>
                <a:gd name="connsiteX1" fmla="*/ 3554303 w 5517482"/>
                <a:gd name="connsiteY1" fmla="*/ 320063 h 3888346"/>
                <a:gd name="connsiteX2" fmla="*/ 3512084 w 5517482"/>
                <a:gd name="connsiteY2" fmla="*/ 232773 h 3888346"/>
                <a:gd name="connsiteX3" fmla="*/ 3480420 w 5517482"/>
                <a:gd name="connsiteY3" fmla="*/ 134903 h 3888346"/>
                <a:gd name="connsiteX4" fmla="*/ 3454032 w 5517482"/>
                <a:gd name="connsiteY4" fmla="*/ 119033 h 3888346"/>
                <a:gd name="connsiteX5" fmla="*/ 3398620 w 5517482"/>
                <a:gd name="connsiteY5" fmla="*/ 150775 h 3888346"/>
                <a:gd name="connsiteX6" fmla="*/ 3330014 w 5517482"/>
                <a:gd name="connsiteY6" fmla="*/ 169290 h 3888346"/>
                <a:gd name="connsiteX7" fmla="*/ 3113642 w 5517482"/>
                <a:gd name="connsiteY7" fmla="*/ 190451 h 3888346"/>
                <a:gd name="connsiteX8" fmla="*/ 3018651 w 5517482"/>
                <a:gd name="connsiteY8" fmla="*/ 208966 h 3888346"/>
                <a:gd name="connsiteX9" fmla="*/ 2695381 w 5517482"/>
                <a:gd name="connsiteY9" fmla="*/ 678102 h 3888346"/>
                <a:gd name="connsiteX10" fmla="*/ 2695381 w 5517482"/>
                <a:gd name="connsiteY10" fmla="*/ 1147878 h 3888346"/>
                <a:gd name="connsiteX11" fmla="*/ 2542981 w 5517482"/>
                <a:gd name="connsiteY11" fmla="*/ 1382765 h 3888346"/>
                <a:gd name="connsiteX12" fmla="*/ 2619181 w 5517482"/>
                <a:gd name="connsiteY12" fmla="*/ 1617654 h 3888346"/>
                <a:gd name="connsiteX13" fmla="*/ 2619181 w 5517482"/>
                <a:gd name="connsiteY13" fmla="*/ 1774245 h 3888346"/>
                <a:gd name="connsiteX14" fmla="*/ 2466781 w 5517482"/>
                <a:gd name="connsiteY14" fmla="*/ 1852542 h 3888346"/>
                <a:gd name="connsiteX15" fmla="*/ 2314381 w 5517482"/>
                <a:gd name="connsiteY15" fmla="*/ 2006513 h 3888346"/>
                <a:gd name="connsiteX16" fmla="*/ 2266756 w 5517482"/>
                <a:gd name="connsiteY16" fmla="*/ 2016038 h 3888346"/>
                <a:gd name="connsiteX17" fmla="*/ 2285806 w 5517482"/>
                <a:gd name="connsiteY17" fmla="*/ 2139863 h 3888346"/>
                <a:gd name="connsiteX18" fmla="*/ 2257231 w 5517482"/>
                <a:gd name="connsiteY18" fmla="*/ 2235113 h 3888346"/>
                <a:gd name="connsiteX19" fmla="*/ 2247706 w 5517482"/>
                <a:gd name="connsiteY19" fmla="*/ 2263688 h 3888346"/>
                <a:gd name="connsiteX20" fmla="*/ 2219131 w 5517482"/>
                <a:gd name="connsiteY20" fmla="*/ 2282738 h 3888346"/>
                <a:gd name="connsiteX21" fmla="*/ 2190556 w 5517482"/>
                <a:gd name="connsiteY21" fmla="*/ 2339888 h 3888346"/>
                <a:gd name="connsiteX22" fmla="*/ 2181031 w 5517482"/>
                <a:gd name="connsiteY22" fmla="*/ 2368463 h 3888346"/>
                <a:gd name="connsiteX23" fmla="*/ 2123881 w 5517482"/>
                <a:gd name="connsiteY23" fmla="*/ 2387513 h 3888346"/>
                <a:gd name="connsiteX24" fmla="*/ 2066731 w 5517482"/>
                <a:gd name="connsiteY24" fmla="*/ 2416088 h 3888346"/>
                <a:gd name="connsiteX25" fmla="*/ 1904806 w 5517482"/>
                <a:gd name="connsiteY25" fmla="*/ 2416088 h 3888346"/>
                <a:gd name="connsiteX26" fmla="*/ 1895281 w 5517482"/>
                <a:gd name="connsiteY26" fmla="*/ 2444663 h 3888346"/>
                <a:gd name="connsiteX27" fmla="*/ 1857181 w 5517482"/>
                <a:gd name="connsiteY27" fmla="*/ 2501813 h 3888346"/>
                <a:gd name="connsiteX28" fmla="*/ 1809556 w 5517482"/>
                <a:gd name="connsiteY28" fmla="*/ 2558963 h 3888346"/>
                <a:gd name="connsiteX29" fmla="*/ 1752406 w 5517482"/>
                <a:gd name="connsiteY29" fmla="*/ 2530388 h 3888346"/>
                <a:gd name="connsiteX30" fmla="*/ 1714306 w 5517482"/>
                <a:gd name="connsiteY30" fmla="*/ 2482763 h 3888346"/>
                <a:gd name="connsiteX31" fmla="*/ 1638106 w 5517482"/>
                <a:gd name="connsiteY31" fmla="*/ 2511338 h 3888346"/>
                <a:gd name="connsiteX32" fmla="*/ 1571431 w 5517482"/>
                <a:gd name="connsiteY32" fmla="*/ 2587538 h 3888346"/>
                <a:gd name="connsiteX33" fmla="*/ 1523806 w 5517482"/>
                <a:gd name="connsiteY33" fmla="*/ 2597063 h 3888346"/>
                <a:gd name="connsiteX34" fmla="*/ 1485706 w 5517482"/>
                <a:gd name="connsiteY34" fmla="*/ 2682788 h 3888346"/>
                <a:gd name="connsiteX35" fmla="*/ 1476181 w 5517482"/>
                <a:gd name="connsiteY35" fmla="*/ 2711363 h 3888346"/>
                <a:gd name="connsiteX36" fmla="*/ 1466656 w 5517482"/>
                <a:gd name="connsiteY36" fmla="*/ 2739938 h 3888346"/>
                <a:gd name="connsiteX37" fmla="*/ 1457131 w 5517482"/>
                <a:gd name="connsiteY37" fmla="*/ 2778038 h 3888346"/>
                <a:gd name="connsiteX38" fmla="*/ 1428556 w 5517482"/>
                <a:gd name="connsiteY38" fmla="*/ 2797088 h 3888346"/>
                <a:gd name="connsiteX39" fmla="*/ 1380931 w 5517482"/>
                <a:gd name="connsiteY39" fmla="*/ 2787563 h 3888346"/>
                <a:gd name="connsiteX40" fmla="*/ 1247581 w 5517482"/>
                <a:gd name="connsiteY40" fmla="*/ 2768513 h 3888346"/>
                <a:gd name="connsiteX41" fmla="*/ 1161856 w 5517482"/>
                <a:gd name="connsiteY41" fmla="*/ 2758988 h 3888346"/>
                <a:gd name="connsiteX42" fmla="*/ 1133281 w 5517482"/>
                <a:gd name="connsiteY42" fmla="*/ 2778038 h 3888346"/>
                <a:gd name="connsiteX43" fmla="*/ 1076131 w 5517482"/>
                <a:gd name="connsiteY43" fmla="*/ 2797088 h 3888346"/>
                <a:gd name="connsiteX44" fmla="*/ 1028506 w 5517482"/>
                <a:gd name="connsiteY44" fmla="*/ 2787563 h 3888346"/>
                <a:gd name="connsiteX45" fmla="*/ 999931 w 5517482"/>
                <a:gd name="connsiteY45" fmla="*/ 2778038 h 3888346"/>
                <a:gd name="connsiteX46" fmla="*/ 942781 w 5517482"/>
                <a:gd name="connsiteY46" fmla="*/ 2797088 h 3888346"/>
                <a:gd name="connsiteX47" fmla="*/ 923731 w 5517482"/>
                <a:gd name="connsiteY47" fmla="*/ 2825663 h 3888346"/>
                <a:gd name="connsiteX48" fmla="*/ 895156 w 5517482"/>
                <a:gd name="connsiteY48" fmla="*/ 2882813 h 3888346"/>
                <a:gd name="connsiteX49" fmla="*/ 847531 w 5517482"/>
                <a:gd name="connsiteY49" fmla="*/ 2939963 h 3888346"/>
                <a:gd name="connsiteX50" fmla="*/ 809431 w 5517482"/>
                <a:gd name="connsiteY50" fmla="*/ 2997113 h 3888346"/>
                <a:gd name="connsiteX51" fmla="*/ 799906 w 5517482"/>
                <a:gd name="connsiteY51" fmla="*/ 3073313 h 3888346"/>
                <a:gd name="connsiteX52" fmla="*/ 752281 w 5517482"/>
                <a:gd name="connsiteY52" fmla="*/ 3159038 h 3888346"/>
                <a:gd name="connsiteX53" fmla="*/ 723706 w 5517482"/>
                <a:gd name="connsiteY53" fmla="*/ 3178088 h 3888346"/>
                <a:gd name="connsiteX54" fmla="*/ 695131 w 5517482"/>
                <a:gd name="connsiteY54" fmla="*/ 3187613 h 3888346"/>
                <a:gd name="connsiteX55" fmla="*/ 676081 w 5517482"/>
                <a:gd name="connsiteY55" fmla="*/ 3244763 h 3888346"/>
                <a:gd name="connsiteX56" fmla="*/ 666556 w 5517482"/>
                <a:gd name="connsiteY56" fmla="*/ 3273338 h 3888346"/>
                <a:gd name="connsiteX57" fmla="*/ 685606 w 5517482"/>
                <a:gd name="connsiteY57" fmla="*/ 3330488 h 3888346"/>
                <a:gd name="connsiteX58" fmla="*/ 695131 w 5517482"/>
                <a:gd name="connsiteY58" fmla="*/ 3359063 h 3888346"/>
                <a:gd name="connsiteX59" fmla="*/ 666556 w 5517482"/>
                <a:gd name="connsiteY59" fmla="*/ 3416213 h 3888346"/>
                <a:gd name="connsiteX60" fmla="*/ 657031 w 5517482"/>
                <a:gd name="connsiteY60" fmla="*/ 3416213 h 3888346"/>
                <a:gd name="connsiteX61" fmla="*/ 0 w 5517482"/>
                <a:gd name="connsiteY61" fmla="*/ 3888346 h 3888346"/>
                <a:gd name="connsiteX0" fmla="*/ 5517482 w 5517482"/>
                <a:gd name="connsiteY0" fmla="*/ 0 h 3888346"/>
                <a:gd name="connsiteX1" fmla="*/ 3607076 w 5517482"/>
                <a:gd name="connsiteY1" fmla="*/ 372965 h 3888346"/>
                <a:gd name="connsiteX2" fmla="*/ 3554303 w 5517482"/>
                <a:gd name="connsiteY2" fmla="*/ 320063 h 3888346"/>
                <a:gd name="connsiteX3" fmla="*/ 3512084 w 5517482"/>
                <a:gd name="connsiteY3" fmla="*/ 232773 h 3888346"/>
                <a:gd name="connsiteX4" fmla="*/ 3480420 w 5517482"/>
                <a:gd name="connsiteY4" fmla="*/ 134903 h 3888346"/>
                <a:gd name="connsiteX5" fmla="*/ 3454032 w 5517482"/>
                <a:gd name="connsiteY5" fmla="*/ 119033 h 3888346"/>
                <a:gd name="connsiteX6" fmla="*/ 3398620 w 5517482"/>
                <a:gd name="connsiteY6" fmla="*/ 150775 h 3888346"/>
                <a:gd name="connsiteX7" fmla="*/ 3330014 w 5517482"/>
                <a:gd name="connsiteY7" fmla="*/ 169290 h 3888346"/>
                <a:gd name="connsiteX8" fmla="*/ 3113642 w 5517482"/>
                <a:gd name="connsiteY8" fmla="*/ 190451 h 3888346"/>
                <a:gd name="connsiteX9" fmla="*/ 3018651 w 5517482"/>
                <a:gd name="connsiteY9" fmla="*/ 208966 h 3888346"/>
                <a:gd name="connsiteX10" fmla="*/ 2695381 w 5517482"/>
                <a:gd name="connsiteY10" fmla="*/ 678102 h 3888346"/>
                <a:gd name="connsiteX11" fmla="*/ 2695381 w 5517482"/>
                <a:gd name="connsiteY11" fmla="*/ 1147878 h 3888346"/>
                <a:gd name="connsiteX12" fmla="*/ 2542981 w 5517482"/>
                <a:gd name="connsiteY12" fmla="*/ 1382765 h 3888346"/>
                <a:gd name="connsiteX13" fmla="*/ 2619181 w 5517482"/>
                <a:gd name="connsiteY13" fmla="*/ 1617654 h 3888346"/>
                <a:gd name="connsiteX14" fmla="*/ 2619181 w 5517482"/>
                <a:gd name="connsiteY14" fmla="*/ 1774245 h 3888346"/>
                <a:gd name="connsiteX15" fmla="*/ 2466781 w 5517482"/>
                <a:gd name="connsiteY15" fmla="*/ 1852542 h 3888346"/>
                <a:gd name="connsiteX16" fmla="*/ 2314381 w 5517482"/>
                <a:gd name="connsiteY16" fmla="*/ 2006513 h 3888346"/>
                <a:gd name="connsiteX17" fmla="*/ 2266756 w 5517482"/>
                <a:gd name="connsiteY17" fmla="*/ 2016038 h 3888346"/>
                <a:gd name="connsiteX18" fmla="*/ 2285806 w 5517482"/>
                <a:gd name="connsiteY18" fmla="*/ 2139863 h 3888346"/>
                <a:gd name="connsiteX19" fmla="*/ 2257231 w 5517482"/>
                <a:gd name="connsiteY19" fmla="*/ 2235113 h 3888346"/>
                <a:gd name="connsiteX20" fmla="*/ 2247706 w 5517482"/>
                <a:gd name="connsiteY20" fmla="*/ 2263688 h 3888346"/>
                <a:gd name="connsiteX21" fmla="*/ 2219131 w 5517482"/>
                <a:gd name="connsiteY21" fmla="*/ 2282738 h 3888346"/>
                <a:gd name="connsiteX22" fmla="*/ 2190556 w 5517482"/>
                <a:gd name="connsiteY22" fmla="*/ 2339888 h 3888346"/>
                <a:gd name="connsiteX23" fmla="*/ 2181031 w 5517482"/>
                <a:gd name="connsiteY23" fmla="*/ 2368463 h 3888346"/>
                <a:gd name="connsiteX24" fmla="*/ 2123881 w 5517482"/>
                <a:gd name="connsiteY24" fmla="*/ 2387513 h 3888346"/>
                <a:gd name="connsiteX25" fmla="*/ 2066731 w 5517482"/>
                <a:gd name="connsiteY25" fmla="*/ 2416088 h 3888346"/>
                <a:gd name="connsiteX26" fmla="*/ 1904806 w 5517482"/>
                <a:gd name="connsiteY26" fmla="*/ 2416088 h 3888346"/>
                <a:gd name="connsiteX27" fmla="*/ 1895281 w 5517482"/>
                <a:gd name="connsiteY27" fmla="*/ 2444663 h 3888346"/>
                <a:gd name="connsiteX28" fmla="*/ 1857181 w 5517482"/>
                <a:gd name="connsiteY28" fmla="*/ 2501813 h 3888346"/>
                <a:gd name="connsiteX29" fmla="*/ 1809556 w 5517482"/>
                <a:gd name="connsiteY29" fmla="*/ 2558963 h 3888346"/>
                <a:gd name="connsiteX30" fmla="*/ 1752406 w 5517482"/>
                <a:gd name="connsiteY30" fmla="*/ 2530388 h 3888346"/>
                <a:gd name="connsiteX31" fmla="*/ 1714306 w 5517482"/>
                <a:gd name="connsiteY31" fmla="*/ 2482763 h 3888346"/>
                <a:gd name="connsiteX32" fmla="*/ 1638106 w 5517482"/>
                <a:gd name="connsiteY32" fmla="*/ 2511338 h 3888346"/>
                <a:gd name="connsiteX33" fmla="*/ 1571431 w 5517482"/>
                <a:gd name="connsiteY33" fmla="*/ 2587538 h 3888346"/>
                <a:gd name="connsiteX34" fmla="*/ 1523806 w 5517482"/>
                <a:gd name="connsiteY34" fmla="*/ 2597063 h 3888346"/>
                <a:gd name="connsiteX35" fmla="*/ 1485706 w 5517482"/>
                <a:gd name="connsiteY35" fmla="*/ 2682788 h 3888346"/>
                <a:gd name="connsiteX36" fmla="*/ 1476181 w 5517482"/>
                <a:gd name="connsiteY36" fmla="*/ 2711363 h 3888346"/>
                <a:gd name="connsiteX37" fmla="*/ 1466656 w 5517482"/>
                <a:gd name="connsiteY37" fmla="*/ 2739938 h 3888346"/>
                <a:gd name="connsiteX38" fmla="*/ 1457131 w 5517482"/>
                <a:gd name="connsiteY38" fmla="*/ 2778038 h 3888346"/>
                <a:gd name="connsiteX39" fmla="*/ 1428556 w 5517482"/>
                <a:gd name="connsiteY39" fmla="*/ 2797088 h 3888346"/>
                <a:gd name="connsiteX40" fmla="*/ 1380931 w 5517482"/>
                <a:gd name="connsiteY40" fmla="*/ 2787563 h 3888346"/>
                <a:gd name="connsiteX41" fmla="*/ 1247581 w 5517482"/>
                <a:gd name="connsiteY41" fmla="*/ 2768513 h 3888346"/>
                <a:gd name="connsiteX42" fmla="*/ 1161856 w 5517482"/>
                <a:gd name="connsiteY42" fmla="*/ 2758988 h 3888346"/>
                <a:gd name="connsiteX43" fmla="*/ 1133281 w 5517482"/>
                <a:gd name="connsiteY43" fmla="*/ 2778038 h 3888346"/>
                <a:gd name="connsiteX44" fmla="*/ 1076131 w 5517482"/>
                <a:gd name="connsiteY44" fmla="*/ 2797088 h 3888346"/>
                <a:gd name="connsiteX45" fmla="*/ 1028506 w 5517482"/>
                <a:gd name="connsiteY45" fmla="*/ 2787563 h 3888346"/>
                <a:gd name="connsiteX46" fmla="*/ 999931 w 5517482"/>
                <a:gd name="connsiteY46" fmla="*/ 2778038 h 3888346"/>
                <a:gd name="connsiteX47" fmla="*/ 942781 w 5517482"/>
                <a:gd name="connsiteY47" fmla="*/ 2797088 h 3888346"/>
                <a:gd name="connsiteX48" fmla="*/ 923731 w 5517482"/>
                <a:gd name="connsiteY48" fmla="*/ 2825663 h 3888346"/>
                <a:gd name="connsiteX49" fmla="*/ 895156 w 5517482"/>
                <a:gd name="connsiteY49" fmla="*/ 2882813 h 3888346"/>
                <a:gd name="connsiteX50" fmla="*/ 847531 w 5517482"/>
                <a:gd name="connsiteY50" fmla="*/ 2939963 h 3888346"/>
                <a:gd name="connsiteX51" fmla="*/ 809431 w 5517482"/>
                <a:gd name="connsiteY51" fmla="*/ 2997113 h 3888346"/>
                <a:gd name="connsiteX52" fmla="*/ 799906 w 5517482"/>
                <a:gd name="connsiteY52" fmla="*/ 3073313 h 3888346"/>
                <a:gd name="connsiteX53" fmla="*/ 752281 w 5517482"/>
                <a:gd name="connsiteY53" fmla="*/ 3159038 h 3888346"/>
                <a:gd name="connsiteX54" fmla="*/ 723706 w 5517482"/>
                <a:gd name="connsiteY54" fmla="*/ 3178088 h 3888346"/>
                <a:gd name="connsiteX55" fmla="*/ 695131 w 5517482"/>
                <a:gd name="connsiteY55" fmla="*/ 3187613 h 3888346"/>
                <a:gd name="connsiteX56" fmla="*/ 676081 w 5517482"/>
                <a:gd name="connsiteY56" fmla="*/ 3244763 h 3888346"/>
                <a:gd name="connsiteX57" fmla="*/ 666556 w 5517482"/>
                <a:gd name="connsiteY57" fmla="*/ 3273338 h 3888346"/>
                <a:gd name="connsiteX58" fmla="*/ 685606 w 5517482"/>
                <a:gd name="connsiteY58" fmla="*/ 3330488 h 3888346"/>
                <a:gd name="connsiteX59" fmla="*/ 695131 w 5517482"/>
                <a:gd name="connsiteY59" fmla="*/ 3359063 h 3888346"/>
                <a:gd name="connsiteX60" fmla="*/ 666556 w 5517482"/>
                <a:gd name="connsiteY60" fmla="*/ 3416213 h 3888346"/>
                <a:gd name="connsiteX61" fmla="*/ 657031 w 5517482"/>
                <a:gd name="connsiteY61" fmla="*/ 3416213 h 3888346"/>
                <a:gd name="connsiteX62" fmla="*/ 0 w 5517482"/>
                <a:gd name="connsiteY62" fmla="*/ 3888346 h 3888346"/>
                <a:gd name="connsiteX0" fmla="*/ 5517482 w 5517482"/>
                <a:gd name="connsiteY0" fmla="*/ 0 h 3888346"/>
                <a:gd name="connsiteX1" fmla="*/ 3678320 w 5517482"/>
                <a:gd name="connsiteY1" fmla="*/ 409997 h 3888346"/>
                <a:gd name="connsiteX2" fmla="*/ 3607076 w 5517482"/>
                <a:gd name="connsiteY2" fmla="*/ 372965 h 3888346"/>
                <a:gd name="connsiteX3" fmla="*/ 3554303 w 5517482"/>
                <a:gd name="connsiteY3" fmla="*/ 320063 h 3888346"/>
                <a:gd name="connsiteX4" fmla="*/ 3512084 w 5517482"/>
                <a:gd name="connsiteY4" fmla="*/ 232773 h 3888346"/>
                <a:gd name="connsiteX5" fmla="*/ 3480420 w 5517482"/>
                <a:gd name="connsiteY5" fmla="*/ 134903 h 3888346"/>
                <a:gd name="connsiteX6" fmla="*/ 3454032 w 5517482"/>
                <a:gd name="connsiteY6" fmla="*/ 119033 h 3888346"/>
                <a:gd name="connsiteX7" fmla="*/ 3398620 w 5517482"/>
                <a:gd name="connsiteY7" fmla="*/ 150775 h 3888346"/>
                <a:gd name="connsiteX8" fmla="*/ 3330014 w 5517482"/>
                <a:gd name="connsiteY8" fmla="*/ 169290 h 3888346"/>
                <a:gd name="connsiteX9" fmla="*/ 3113642 w 5517482"/>
                <a:gd name="connsiteY9" fmla="*/ 190451 h 3888346"/>
                <a:gd name="connsiteX10" fmla="*/ 3018651 w 5517482"/>
                <a:gd name="connsiteY10" fmla="*/ 208966 h 3888346"/>
                <a:gd name="connsiteX11" fmla="*/ 2695381 w 5517482"/>
                <a:gd name="connsiteY11" fmla="*/ 678102 h 3888346"/>
                <a:gd name="connsiteX12" fmla="*/ 2695381 w 5517482"/>
                <a:gd name="connsiteY12" fmla="*/ 1147878 h 3888346"/>
                <a:gd name="connsiteX13" fmla="*/ 2542981 w 5517482"/>
                <a:gd name="connsiteY13" fmla="*/ 1382765 h 3888346"/>
                <a:gd name="connsiteX14" fmla="*/ 2619181 w 5517482"/>
                <a:gd name="connsiteY14" fmla="*/ 1617654 h 3888346"/>
                <a:gd name="connsiteX15" fmla="*/ 2619181 w 5517482"/>
                <a:gd name="connsiteY15" fmla="*/ 1774245 h 3888346"/>
                <a:gd name="connsiteX16" fmla="*/ 2466781 w 5517482"/>
                <a:gd name="connsiteY16" fmla="*/ 1852542 h 3888346"/>
                <a:gd name="connsiteX17" fmla="*/ 2314381 w 5517482"/>
                <a:gd name="connsiteY17" fmla="*/ 2006513 h 3888346"/>
                <a:gd name="connsiteX18" fmla="*/ 2266756 w 5517482"/>
                <a:gd name="connsiteY18" fmla="*/ 2016038 h 3888346"/>
                <a:gd name="connsiteX19" fmla="*/ 2285806 w 5517482"/>
                <a:gd name="connsiteY19" fmla="*/ 2139863 h 3888346"/>
                <a:gd name="connsiteX20" fmla="*/ 2257231 w 5517482"/>
                <a:gd name="connsiteY20" fmla="*/ 2235113 h 3888346"/>
                <a:gd name="connsiteX21" fmla="*/ 2247706 w 5517482"/>
                <a:gd name="connsiteY21" fmla="*/ 2263688 h 3888346"/>
                <a:gd name="connsiteX22" fmla="*/ 2219131 w 5517482"/>
                <a:gd name="connsiteY22" fmla="*/ 2282738 h 3888346"/>
                <a:gd name="connsiteX23" fmla="*/ 2190556 w 5517482"/>
                <a:gd name="connsiteY23" fmla="*/ 2339888 h 3888346"/>
                <a:gd name="connsiteX24" fmla="*/ 2181031 w 5517482"/>
                <a:gd name="connsiteY24" fmla="*/ 2368463 h 3888346"/>
                <a:gd name="connsiteX25" fmla="*/ 2123881 w 5517482"/>
                <a:gd name="connsiteY25" fmla="*/ 2387513 h 3888346"/>
                <a:gd name="connsiteX26" fmla="*/ 2066731 w 5517482"/>
                <a:gd name="connsiteY26" fmla="*/ 2416088 h 3888346"/>
                <a:gd name="connsiteX27" fmla="*/ 1904806 w 5517482"/>
                <a:gd name="connsiteY27" fmla="*/ 2416088 h 3888346"/>
                <a:gd name="connsiteX28" fmla="*/ 1895281 w 5517482"/>
                <a:gd name="connsiteY28" fmla="*/ 2444663 h 3888346"/>
                <a:gd name="connsiteX29" fmla="*/ 1857181 w 5517482"/>
                <a:gd name="connsiteY29" fmla="*/ 2501813 h 3888346"/>
                <a:gd name="connsiteX30" fmla="*/ 1809556 w 5517482"/>
                <a:gd name="connsiteY30" fmla="*/ 2558963 h 3888346"/>
                <a:gd name="connsiteX31" fmla="*/ 1752406 w 5517482"/>
                <a:gd name="connsiteY31" fmla="*/ 2530388 h 3888346"/>
                <a:gd name="connsiteX32" fmla="*/ 1714306 w 5517482"/>
                <a:gd name="connsiteY32" fmla="*/ 2482763 h 3888346"/>
                <a:gd name="connsiteX33" fmla="*/ 1638106 w 5517482"/>
                <a:gd name="connsiteY33" fmla="*/ 2511338 h 3888346"/>
                <a:gd name="connsiteX34" fmla="*/ 1571431 w 5517482"/>
                <a:gd name="connsiteY34" fmla="*/ 2587538 h 3888346"/>
                <a:gd name="connsiteX35" fmla="*/ 1523806 w 5517482"/>
                <a:gd name="connsiteY35" fmla="*/ 2597063 h 3888346"/>
                <a:gd name="connsiteX36" fmla="*/ 1485706 w 5517482"/>
                <a:gd name="connsiteY36" fmla="*/ 2682788 h 3888346"/>
                <a:gd name="connsiteX37" fmla="*/ 1476181 w 5517482"/>
                <a:gd name="connsiteY37" fmla="*/ 2711363 h 3888346"/>
                <a:gd name="connsiteX38" fmla="*/ 1466656 w 5517482"/>
                <a:gd name="connsiteY38" fmla="*/ 2739938 h 3888346"/>
                <a:gd name="connsiteX39" fmla="*/ 1457131 w 5517482"/>
                <a:gd name="connsiteY39" fmla="*/ 2778038 h 3888346"/>
                <a:gd name="connsiteX40" fmla="*/ 1428556 w 5517482"/>
                <a:gd name="connsiteY40" fmla="*/ 2797088 h 3888346"/>
                <a:gd name="connsiteX41" fmla="*/ 1380931 w 5517482"/>
                <a:gd name="connsiteY41" fmla="*/ 2787563 h 3888346"/>
                <a:gd name="connsiteX42" fmla="*/ 1247581 w 5517482"/>
                <a:gd name="connsiteY42" fmla="*/ 2768513 h 3888346"/>
                <a:gd name="connsiteX43" fmla="*/ 1161856 w 5517482"/>
                <a:gd name="connsiteY43" fmla="*/ 2758988 h 3888346"/>
                <a:gd name="connsiteX44" fmla="*/ 1133281 w 5517482"/>
                <a:gd name="connsiteY44" fmla="*/ 2778038 h 3888346"/>
                <a:gd name="connsiteX45" fmla="*/ 1076131 w 5517482"/>
                <a:gd name="connsiteY45" fmla="*/ 2797088 h 3888346"/>
                <a:gd name="connsiteX46" fmla="*/ 1028506 w 5517482"/>
                <a:gd name="connsiteY46" fmla="*/ 2787563 h 3888346"/>
                <a:gd name="connsiteX47" fmla="*/ 999931 w 5517482"/>
                <a:gd name="connsiteY47" fmla="*/ 2778038 h 3888346"/>
                <a:gd name="connsiteX48" fmla="*/ 942781 w 5517482"/>
                <a:gd name="connsiteY48" fmla="*/ 2797088 h 3888346"/>
                <a:gd name="connsiteX49" fmla="*/ 923731 w 5517482"/>
                <a:gd name="connsiteY49" fmla="*/ 2825663 h 3888346"/>
                <a:gd name="connsiteX50" fmla="*/ 895156 w 5517482"/>
                <a:gd name="connsiteY50" fmla="*/ 2882813 h 3888346"/>
                <a:gd name="connsiteX51" fmla="*/ 847531 w 5517482"/>
                <a:gd name="connsiteY51" fmla="*/ 2939963 h 3888346"/>
                <a:gd name="connsiteX52" fmla="*/ 809431 w 5517482"/>
                <a:gd name="connsiteY52" fmla="*/ 2997113 h 3888346"/>
                <a:gd name="connsiteX53" fmla="*/ 799906 w 5517482"/>
                <a:gd name="connsiteY53" fmla="*/ 3073313 h 3888346"/>
                <a:gd name="connsiteX54" fmla="*/ 752281 w 5517482"/>
                <a:gd name="connsiteY54" fmla="*/ 3159038 h 3888346"/>
                <a:gd name="connsiteX55" fmla="*/ 723706 w 5517482"/>
                <a:gd name="connsiteY55" fmla="*/ 3178088 h 3888346"/>
                <a:gd name="connsiteX56" fmla="*/ 695131 w 5517482"/>
                <a:gd name="connsiteY56" fmla="*/ 3187613 h 3888346"/>
                <a:gd name="connsiteX57" fmla="*/ 676081 w 5517482"/>
                <a:gd name="connsiteY57" fmla="*/ 3244763 h 3888346"/>
                <a:gd name="connsiteX58" fmla="*/ 666556 w 5517482"/>
                <a:gd name="connsiteY58" fmla="*/ 3273338 h 3888346"/>
                <a:gd name="connsiteX59" fmla="*/ 685606 w 5517482"/>
                <a:gd name="connsiteY59" fmla="*/ 3330488 h 3888346"/>
                <a:gd name="connsiteX60" fmla="*/ 695131 w 5517482"/>
                <a:gd name="connsiteY60" fmla="*/ 3359063 h 3888346"/>
                <a:gd name="connsiteX61" fmla="*/ 666556 w 5517482"/>
                <a:gd name="connsiteY61" fmla="*/ 3416213 h 3888346"/>
                <a:gd name="connsiteX62" fmla="*/ 657031 w 5517482"/>
                <a:gd name="connsiteY62" fmla="*/ 3416213 h 3888346"/>
                <a:gd name="connsiteX63" fmla="*/ 0 w 5517482"/>
                <a:gd name="connsiteY63" fmla="*/ 3888346 h 3888346"/>
                <a:gd name="connsiteX0" fmla="*/ 5517482 w 5517482"/>
                <a:gd name="connsiteY0" fmla="*/ 0 h 3888346"/>
                <a:gd name="connsiteX1" fmla="*/ 4171754 w 5517482"/>
                <a:gd name="connsiteY1" fmla="*/ 476125 h 3888346"/>
                <a:gd name="connsiteX2" fmla="*/ 3678320 w 5517482"/>
                <a:gd name="connsiteY2" fmla="*/ 409997 h 3888346"/>
                <a:gd name="connsiteX3" fmla="*/ 3607076 w 5517482"/>
                <a:gd name="connsiteY3" fmla="*/ 372965 h 3888346"/>
                <a:gd name="connsiteX4" fmla="*/ 3554303 w 5517482"/>
                <a:gd name="connsiteY4" fmla="*/ 320063 h 3888346"/>
                <a:gd name="connsiteX5" fmla="*/ 3512084 w 5517482"/>
                <a:gd name="connsiteY5" fmla="*/ 232773 h 3888346"/>
                <a:gd name="connsiteX6" fmla="*/ 3480420 w 5517482"/>
                <a:gd name="connsiteY6" fmla="*/ 134903 h 3888346"/>
                <a:gd name="connsiteX7" fmla="*/ 3454032 w 5517482"/>
                <a:gd name="connsiteY7" fmla="*/ 119033 h 3888346"/>
                <a:gd name="connsiteX8" fmla="*/ 3398620 w 5517482"/>
                <a:gd name="connsiteY8" fmla="*/ 150775 h 3888346"/>
                <a:gd name="connsiteX9" fmla="*/ 3330014 w 5517482"/>
                <a:gd name="connsiteY9" fmla="*/ 169290 h 3888346"/>
                <a:gd name="connsiteX10" fmla="*/ 3113642 w 5517482"/>
                <a:gd name="connsiteY10" fmla="*/ 190451 h 3888346"/>
                <a:gd name="connsiteX11" fmla="*/ 3018651 w 5517482"/>
                <a:gd name="connsiteY11" fmla="*/ 208966 h 3888346"/>
                <a:gd name="connsiteX12" fmla="*/ 2695381 w 5517482"/>
                <a:gd name="connsiteY12" fmla="*/ 678102 h 3888346"/>
                <a:gd name="connsiteX13" fmla="*/ 2695381 w 5517482"/>
                <a:gd name="connsiteY13" fmla="*/ 1147878 h 3888346"/>
                <a:gd name="connsiteX14" fmla="*/ 2542981 w 5517482"/>
                <a:gd name="connsiteY14" fmla="*/ 1382765 h 3888346"/>
                <a:gd name="connsiteX15" fmla="*/ 2619181 w 5517482"/>
                <a:gd name="connsiteY15" fmla="*/ 1617654 h 3888346"/>
                <a:gd name="connsiteX16" fmla="*/ 2619181 w 5517482"/>
                <a:gd name="connsiteY16" fmla="*/ 1774245 h 3888346"/>
                <a:gd name="connsiteX17" fmla="*/ 2466781 w 5517482"/>
                <a:gd name="connsiteY17" fmla="*/ 1852542 h 3888346"/>
                <a:gd name="connsiteX18" fmla="*/ 2314381 w 5517482"/>
                <a:gd name="connsiteY18" fmla="*/ 2006513 h 3888346"/>
                <a:gd name="connsiteX19" fmla="*/ 2266756 w 5517482"/>
                <a:gd name="connsiteY19" fmla="*/ 2016038 h 3888346"/>
                <a:gd name="connsiteX20" fmla="*/ 2285806 w 5517482"/>
                <a:gd name="connsiteY20" fmla="*/ 2139863 h 3888346"/>
                <a:gd name="connsiteX21" fmla="*/ 2257231 w 5517482"/>
                <a:gd name="connsiteY21" fmla="*/ 2235113 h 3888346"/>
                <a:gd name="connsiteX22" fmla="*/ 2247706 w 5517482"/>
                <a:gd name="connsiteY22" fmla="*/ 2263688 h 3888346"/>
                <a:gd name="connsiteX23" fmla="*/ 2219131 w 5517482"/>
                <a:gd name="connsiteY23" fmla="*/ 2282738 h 3888346"/>
                <a:gd name="connsiteX24" fmla="*/ 2190556 w 5517482"/>
                <a:gd name="connsiteY24" fmla="*/ 2339888 h 3888346"/>
                <a:gd name="connsiteX25" fmla="*/ 2181031 w 5517482"/>
                <a:gd name="connsiteY25" fmla="*/ 2368463 h 3888346"/>
                <a:gd name="connsiteX26" fmla="*/ 2123881 w 5517482"/>
                <a:gd name="connsiteY26" fmla="*/ 2387513 h 3888346"/>
                <a:gd name="connsiteX27" fmla="*/ 2066731 w 5517482"/>
                <a:gd name="connsiteY27" fmla="*/ 2416088 h 3888346"/>
                <a:gd name="connsiteX28" fmla="*/ 1904806 w 5517482"/>
                <a:gd name="connsiteY28" fmla="*/ 2416088 h 3888346"/>
                <a:gd name="connsiteX29" fmla="*/ 1895281 w 5517482"/>
                <a:gd name="connsiteY29" fmla="*/ 2444663 h 3888346"/>
                <a:gd name="connsiteX30" fmla="*/ 1857181 w 5517482"/>
                <a:gd name="connsiteY30" fmla="*/ 2501813 h 3888346"/>
                <a:gd name="connsiteX31" fmla="*/ 1809556 w 5517482"/>
                <a:gd name="connsiteY31" fmla="*/ 2558963 h 3888346"/>
                <a:gd name="connsiteX32" fmla="*/ 1752406 w 5517482"/>
                <a:gd name="connsiteY32" fmla="*/ 2530388 h 3888346"/>
                <a:gd name="connsiteX33" fmla="*/ 1714306 w 5517482"/>
                <a:gd name="connsiteY33" fmla="*/ 2482763 h 3888346"/>
                <a:gd name="connsiteX34" fmla="*/ 1638106 w 5517482"/>
                <a:gd name="connsiteY34" fmla="*/ 2511338 h 3888346"/>
                <a:gd name="connsiteX35" fmla="*/ 1571431 w 5517482"/>
                <a:gd name="connsiteY35" fmla="*/ 2587538 h 3888346"/>
                <a:gd name="connsiteX36" fmla="*/ 1523806 w 5517482"/>
                <a:gd name="connsiteY36" fmla="*/ 2597063 h 3888346"/>
                <a:gd name="connsiteX37" fmla="*/ 1485706 w 5517482"/>
                <a:gd name="connsiteY37" fmla="*/ 2682788 h 3888346"/>
                <a:gd name="connsiteX38" fmla="*/ 1476181 w 5517482"/>
                <a:gd name="connsiteY38" fmla="*/ 2711363 h 3888346"/>
                <a:gd name="connsiteX39" fmla="*/ 1466656 w 5517482"/>
                <a:gd name="connsiteY39" fmla="*/ 2739938 h 3888346"/>
                <a:gd name="connsiteX40" fmla="*/ 1457131 w 5517482"/>
                <a:gd name="connsiteY40" fmla="*/ 2778038 h 3888346"/>
                <a:gd name="connsiteX41" fmla="*/ 1428556 w 5517482"/>
                <a:gd name="connsiteY41" fmla="*/ 2797088 h 3888346"/>
                <a:gd name="connsiteX42" fmla="*/ 1380931 w 5517482"/>
                <a:gd name="connsiteY42" fmla="*/ 2787563 h 3888346"/>
                <a:gd name="connsiteX43" fmla="*/ 1247581 w 5517482"/>
                <a:gd name="connsiteY43" fmla="*/ 2768513 h 3888346"/>
                <a:gd name="connsiteX44" fmla="*/ 1161856 w 5517482"/>
                <a:gd name="connsiteY44" fmla="*/ 2758988 h 3888346"/>
                <a:gd name="connsiteX45" fmla="*/ 1133281 w 5517482"/>
                <a:gd name="connsiteY45" fmla="*/ 2778038 h 3888346"/>
                <a:gd name="connsiteX46" fmla="*/ 1076131 w 5517482"/>
                <a:gd name="connsiteY46" fmla="*/ 2797088 h 3888346"/>
                <a:gd name="connsiteX47" fmla="*/ 1028506 w 5517482"/>
                <a:gd name="connsiteY47" fmla="*/ 2787563 h 3888346"/>
                <a:gd name="connsiteX48" fmla="*/ 999931 w 5517482"/>
                <a:gd name="connsiteY48" fmla="*/ 2778038 h 3888346"/>
                <a:gd name="connsiteX49" fmla="*/ 942781 w 5517482"/>
                <a:gd name="connsiteY49" fmla="*/ 2797088 h 3888346"/>
                <a:gd name="connsiteX50" fmla="*/ 923731 w 5517482"/>
                <a:gd name="connsiteY50" fmla="*/ 2825663 h 3888346"/>
                <a:gd name="connsiteX51" fmla="*/ 895156 w 5517482"/>
                <a:gd name="connsiteY51" fmla="*/ 2882813 h 3888346"/>
                <a:gd name="connsiteX52" fmla="*/ 847531 w 5517482"/>
                <a:gd name="connsiteY52" fmla="*/ 2939963 h 3888346"/>
                <a:gd name="connsiteX53" fmla="*/ 809431 w 5517482"/>
                <a:gd name="connsiteY53" fmla="*/ 2997113 h 3888346"/>
                <a:gd name="connsiteX54" fmla="*/ 799906 w 5517482"/>
                <a:gd name="connsiteY54" fmla="*/ 3073313 h 3888346"/>
                <a:gd name="connsiteX55" fmla="*/ 752281 w 5517482"/>
                <a:gd name="connsiteY55" fmla="*/ 3159038 h 3888346"/>
                <a:gd name="connsiteX56" fmla="*/ 723706 w 5517482"/>
                <a:gd name="connsiteY56" fmla="*/ 3178088 h 3888346"/>
                <a:gd name="connsiteX57" fmla="*/ 695131 w 5517482"/>
                <a:gd name="connsiteY57" fmla="*/ 3187613 h 3888346"/>
                <a:gd name="connsiteX58" fmla="*/ 676081 w 5517482"/>
                <a:gd name="connsiteY58" fmla="*/ 3244763 h 3888346"/>
                <a:gd name="connsiteX59" fmla="*/ 666556 w 5517482"/>
                <a:gd name="connsiteY59" fmla="*/ 3273338 h 3888346"/>
                <a:gd name="connsiteX60" fmla="*/ 685606 w 5517482"/>
                <a:gd name="connsiteY60" fmla="*/ 3330488 h 3888346"/>
                <a:gd name="connsiteX61" fmla="*/ 695131 w 5517482"/>
                <a:gd name="connsiteY61" fmla="*/ 3359063 h 3888346"/>
                <a:gd name="connsiteX62" fmla="*/ 666556 w 5517482"/>
                <a:gd name="connsiteY62" fmla="*/ 3416213 h 3888346"/>
                <a:gd name="connsiteX63" fmla="*/ 657031 w 5517482"/>
                <a:gd name="connsiteY63" fmla="*/ 3416213 h 3888346"/>
                <a:gd name="connsiteX64" fmla="*/ 0 w 5517482"/>
                <a:gd name="connsiteY64" fmla="*/ 3888346 h 3888346"/>
                <a:gd name="connsiteX0" fmla="*/ 5517482 w 5517482"/>
                <a:gd name="connsiteY0" fmla="*/ 0 h 3888346"/>
                <a:gd name="connsiteX1" fmla="*/ 4662549 w 5517482"/>
                <a:gd name="connsiteY1" fmla="*/ 354449 h 3888346"/>
                <a:gd name="connsiteX2" fmla="*/ 4171754 w 5517482"/>
                <a:gd name="connsiteY2" fmla="*/ 476125 h 3888346"/>
                <a:gd name="connsiteX3" fmla="*/ 3678320 w 5517482"/>
                <a:gd name="connsiteY3" fmla="*/ 409997 h 3888346"/>
                <a:gd name="connsiteX4" fmla="*/ 3607076 w 5517482"/>
                <a:gd name="connsiteY4" fmla="*/ 372965 h 3888346"/>
                <a:gd name="connsiteX5" fmla="*/ 3554303 w 5517482"/>
                <a:gd name="connsiteY5" fmla="*/ 320063 h 3888346"/>
                <a:gd name="connsiteX6" fmla="*/ 3512084 w 5517482"/>
                <a:gd name="connsiteY6" fmla="*/ 232773 h 3888346"/>
                <a:gd name="connsiteX7" fmla="*/ 3480420 w 5517482"/>
                <a:gd name="connsiteY7" fmla="*/ 134903 h 3888346"/>
                <a:gd name="connsiteX8" fmla="*/ 3454032 w 5517482"/>
                <a:gd name="connsiteY8" fmla="*/ 119033 h 3888346"/>
                <a:gd name="connsiteX9" fmla="*/ 3398620 w 5517482"/>
                <a:gd name="connsiteY9" fmla="*/ 150775 h 3888346"/>
                <a:gd name="connsiteX10" fmla="*/ 3330014 w 5517482"/>
                <a:gd name="connsiteY10" fmla="*/ 169290 h 3888346"/>
                <a:gd name="connsiteX11" fmla="*/ 3113642 w 5517482"/>
                <a:gd name="connsiteY11" fmla="*/ 190451 h 3888346"/>
                <a:gd name="connsiteX12" fmla="*/ 3018651 w 5517482"/>
                <a:gd name="connsiteY12" fmla="*/ 208966 h 3888346"/>
                <a:gd name="connsiteX13" fmla="*/ 2695381 w 5517482"/>
                <a:gd name="connsiteY13" fmla="*/ 678102 h 3888346"/>
                <a:gd name="connsiteX14" fmla="*/ 2695381 w 5517482"/>
                <a:gd name="connsiteY14" fmla="*/ 1147878 h 3888346"/>
                <a:gd name="connsiteX15" fmla="*/ 2542981 w 5517482"/>
                <a:gd name="connsiteY15" fmla="*/ 1382765 h 3888346"/>
                <a:gd name="connsiteX16" fmla="*/ 2619181 w 5517482"/>
                <a:gd name="connsiteY16" fmla="*/ 1617654 h 3888346"/>
                <a:gd name="connsiteX17" fmla="*/ 2619181 w 5517482"/>
                <a:gd name="connsiteY17" fmla="*/ 1774245 h 3888346"/>
                <a:gd name="connsiteX18" fmla="*/ 2466781 w 5517482"/>
                <a:gd name="connsiteY18" fmla="*/ 1852542 h 3888346"/>
                <a:gd name="connsiteX19" fmla="*/ 2314381 w 5517482"/>
                <a:gd name="connsiteY19" fmla="*/ 2006513 h 3888346"/>
                <a:gd name="connsiteX20" fmla="*/ 2266756 w 5517482"/>
                <a:gd name="connsiteY20" fmla="*/ 2016038 h 3888346"/>
                <a:gd name="connsiteX21" fmla="*/ 2285806 w 5517482"/>
                <a:gd name="connsiteY21" fmla="*/ 2139863 h 3888346"/>
                <a:gd name="connsiteX22" fmla="*/ 2257231 w 5517482"/>
                <a:gd name="connsiteY22" fmla="*/ 2235113 h 3888346"/>
                <a:gd name="connsiteX23" fmla="*/ 2247706 w 5517482"/>
                <a:gd name="connsiteY23" fmla="*/ 2263688 h 3888346"/>
                <a:gd name="connsiteX24" fmla="*/ 2219131 w 5517482"/>
                <a:gd name="connsiteY24" fmla="*/ 2282738 h 3888346"/>
                <a:gd name="connsiteX25" fmla="*/ 2190556 w 5517482"/>
                <a:gd name="connsiteY25" fmla="*/ 2339888 h 3888346"/>
                <a:gd name="connsiteX26" fmla="*/ 2181031 w 5517482"/>
                <a:gd name="connsiteY26" fmla="*/ 2368463 h 3888346"/>
                <a:gd name="connsiteX27" fmla="*/ 2123881 w 5517482"/>
                <a:gd name="connsiteY27" fmla="*/ 2387513 h 3888346"/>
                <a:gd name="connsiteX28" fmla="*/ 2066731 w 5517482"/>
                <a:gd name="connsiteY28" fmla="*/ 2416088 h 3888346"/>
                <a:gd name="connsiteX29" fmla="*/ 1904806 w 5517482"/>
                <a:gd name="connsiteY29" fmla="*/ 2416088 h 3888346"/>
                <a:gd name="connsiteX30" fmla="*/ 1895281 w 5517482"/>
                <a:gd name="connsiteY30" fmla="*/ 2444663 h 3888346"/>
                <a:gd name="connsiteX31" fmla="*/ 1857181 w 5517482"/>
                <a:gd name="connsiteY31" fmla="*/ 2501813 h 3888346"/>
                <a:gd name="connsiteX32" fmla="*/ 1809556 w 5517482"/>
                <a:gd name="connsiteY32" fmla="*/ 2558963 h 3888346"/>
                <a:gd name="connsiteX33" fmla="*/ 1752406 w 5517482"/>
                <a:gd name="connsiteY33" fmla="*/ 2530388 h 3888346"/>
                <a:gd name="connsiteX34" fmla="*/ 1714306 w 5517482"/>
                <a:gd name="connsiteY34" fmla="*/ 2482763 h 3888346"/>
                <a:gd name="connsiteX35" fmla="*/ 1638106 w 5517482"/>
                <a:gd name="connsiteY35" fmla="*/ 2511338 h 3888346"/>
                <a:gd name="connsiteX36" fmla="*/ 1571431 w 5517482"/>
                <a:gd name="connsiteY36" fmla="*/ 2587538 h 3888346"/>
                <a:gd name="connsiteX37" fmla="*/ 1523806 w 5517482"/>
                <a:gd name="connsiteY37" fmla="*/ 2597063 h 3888346"/>
                <a:gd name="connsiteX38" fmla="*/ 1485706 w 5517482"/>
                <a:gd name="connsiteY38" fmla="*/ 2682788 h 3888346"/>
                <a:gd name="connsiteX39" fmla="*/ 1476181 w 5517482"/>
                <a:gd name="connsiteY39" fmla="*/ 2711363 h 3888346"/>
                <a:gd name="connsiteX40" fmla="*/ 1466656 w 5517482"/>
                <a:gd name="connsiteY40" fmla="*/ 2739938 h 3888346"/>
                <a:gd name="connsiteX41" fmla="*/ 1457131 w 5517482"/>
                <a:gd name="connsiteY41" fmla="*/ 2778038 h 3888346"/>
                <a:gd name="connsiteX42" fmla="*/ 1428556 w 5517482"/>
                <a:gd name="connsiteY42" fmla="*/ 2797088 h 3888346"/>
                <a:gd name="connsiteX43" fmla="*/ 1380931 w 5517482"/>
                <a:gd name="connsiteY43" fmla="*/ 2787563 h 3888346"/>
                <a:gd name="connsiteX44" fmla="*/ 1247581 w 5517482"/>
                <a:gd name="connsiteY44" fmla="*/ 2768513 h 3888346"/>
                <a:gd name="connsiteX45" fmla="*/ 1161856 w 5517482"/>
                <a:gd name="connsiteY45" fmla="*/ 2758988 h 3888346"/>
                <a:gd name="connsiteX46" fmla="*/ 1133281 w 5517482"/>
                <a:gd name="connsiteY46" fmla="*/ 2778038 h 3888346"/>
                <a:gd name="connsiteX47" fmla="*/ 1076131 w 5517482"/>
                <a:gd name="connsiteY47" fmla="*/ 2797088 h 3888346"/>
                <a:gd name="connsiteX48" fmla="*/ 1028506 w 5517482"/>
                <a:gd name="connsiteY48" fmla="*/ 2787563 h 3888346"/>
                <a:gd name="connsiteX49" fmla="*/ 999931 w 5517482"/>
                <a:gd name="connsiteY49" fmla="*/ 2778038 h 3888346"/>
                <a:gd name="connsiteX50" fmla="*/ 942781 w 5517482"/>
                <a:gd name="connsiteY50" fmla="*/ 2797088 h 3888346"/>
                <a:gd name="connsiteX51" fmla="*/ 923731 w 5517482"/>
                <a:gd name="connsiteY51" fmla="*/ 2825663 h 3888346"/>
                <a:gd name="connsiteX52" fmla="*/ 895156 w 5517482"/>
                <a:gd name="connsiteY52" fmla="*/ 2882813 h 3888346"/>
                <a:gd name="connsiteX53" fmla="*/ 847531 w 5517482"/>
                <a:gd name="connsiteY53" fmla="*/ 2939963 h 3888346"/>
                <a:gd name="connsiteX54" fmla="*/ 809431 w 5517482"/>
                <a:gd name="connsiteY54" fmla="*/ 2997113 h 3888346"/>
                <a:gd name="connsiteX55" fmla="*/ 799906 w 5517482"/>
                <a:gd name="connsiteY55" fmla="*/ 3073313 h 3888346"/>
                <a:gd name="connsiteX56" fmla="*/ 752281 w 5517482"/>
                <a:gd name="connsiteY56" fmla="*/ 3159038 h 3888346"/>
                <a:gd name="connsiteX57" fmla="*/ 723706 w 5517482"/>
                <a:gd name="connsiteY57" fmla="*/ 3178088 h 3888346"/>
                <a:gd name="connsiteX58" fmla="*/ 695131 w 5517482"/>
                <a:gd name="connsiteY58" fmla="*/ 3187613 h 3888346"/>
                <a:gd name="connsiteX59" fmla="*/ 676081 w 5517482"/>
                <a:gd name="connsiteY59" fmla="*/ 3244763 h 3888346"/>
                <a:gd name="connsiteX60" fmla="*/ 666556 w 5517482"/>
                <a:gd name="connsiteY60" fmla="*/ 3273338 h 3888346"/>
                <a:gd name="connsiteX61" fmla="*/ 685606 w 5517482"/>
                <a:gd name="connsiteY61" fmla="*/ 3330488 h 3888346"/>
                <a:gd name="connsiteX62" fmla="*/ 695131 w 5517482"/>
                <a:gd name="connsiteY62" fmla="*/ 3359063 h 3888346"/>
                <a:gd name="connsiteX63" fmla="*/ 666556 w 5517482"/>
                <a:gd name="connsiteY63" fmla="*/ 3416213 h 3888346"/>
                <a:gd name="connsiteX64" fmla="*/ 657031 w 5517482"/>
                <a:gd name="connsiteY64" fmla="*/ 3416213 h 3888346"/>
                <a:gd name="connsiteX65" fmla="*/ 0 w 5517482"/>
                <a:gd name="connsiteY65" fmla="*/ 3888346 h 3888346"/>
                <a:gd name="connsiteX0" fmla="*/ 5517482 w 5517482"/>
                <a:gd name="connsiteY0" fmla="*/ 0 h 3888346"/>
                <a:gd name="connsiteX1" fmla="*/ 4649356 w 5517482"/>
                <a:gd name="connsiteY1" fmla="*/ 343869 h 3888346"/>
                <a:gd name="connsiteX2" fmla="*/ 4171754 w 5517482"/>
                <a:gd name="connsiteY2" fmla="*/ 476125 h 3888346"/>
                <a:gd name="connsiteX3" fmla="*/ 3678320 w 5517482"/>
                <a:gd name="connsiteY3" fmla="*/ 409997 h 3888346"/>
                <a:gd name="connsiteX4" fmla="*/ 3607076 w 5517482"/>
                <a:gd name="connsiteY4" fmla="*/ 372965 h 3888346"/>
                <a:gd name="connsiteX5" fmla="*/ 3554303 w 5517482"/>
                <a:gd name="connsiteY5" fmla="*/ 320063 h 3888346"/>
                <a:gd name="connsiteX6" fmla="*/ 3512084 w 5517482"/>
                <a:gd name="connsiteY6" fmla="*/ 232773 h 3888346"/>
                <a:gd name="connsiteX7" fmla="*/ 3480420 w 5517482"/>
                <a:gd name="connsiteY7" fmla="*/ 134903 h 3888346"/>
                <a:gd name="connsiteX8" fmla="*/ 3454032 w 5517482"/>
                <a:gd name="connsiteY8" fmla="*/ 119033 h 3888346"/>
                <a:gd name="connsiteX9" fmla="*/ 3398620 w 5517482"/>
                <a:gd name="connsiteY9" fmla="*/ 150775 h 3888346"/>
                <a:gd name="connsiteX10" fmla="*/ 3330014 w 5517482"/>
                <a:gd name="connsiteY10" fmla="*/ 169290 h 3888346"/>
                <a:gd name="connsiteX11" fmla="*/ 3113642 w 5517482"/>
                <a:gd name="connsiteY11" fmla="*/ 190451 h 3888346"/>
                <a:gd name="connsiteX12" fmla="*/ 3018651 w 5517482"/>
                <a:gd name="connsiteY12" fmla="*/ 208966 h 3888346"/>
                <a:gd name="connsiteX13" fmla="*/ 2695381 w 5517482"/>
                <a:gd name="connsiteY13" fmla="*/ 678102 h 3888346"/>
                <a:gd name="connsiteX14" fmla="*/ 2695381 w 5517482"/>
                <a:gd name="connsiteY14" fmla="*/ 1147878 h 3888346"/>
                <a:gd name="connsiteX15" fmla="*/ 2542981 w 5517482"/>
                <a:gd name="connsiteY15" fmla="*/ 1382765 h 3888346"/>
                <a:gd name="connsiteX16" fmla="*/ 2619181 w 5517482"/>
                <a:gd name="connsiteY16" fmla="*/ 1617654 h 3888346"/>
                <a:gd name="connsiteX17" fmla="*/ 2619181 w 5517482"/>
                <a:gd name="connsiteY17" fmla="*/ 1774245 h 3888346"/>
                <a:gd name="connsiteX18" fmla="*/ 2466781 w 5517482"/>
                <a:gd name="connsiteY18" fmla="*/ 1852542 h 3888346"/>
                <a:gd name="connsiteX19" fmla="*/ 2314381 w 5517482"/>
                <a:gd name="connsiteY19" fmla="*/ 2006513 h 3888346"/>
                <a:gd name="connsiteX20" fmla="*/ 2266756 w 5517482"/>
                <a:gd name="connsiteY20" fmla="*/ 2016038 h 3888346"/>
                <a:gd name="connsiteX21" fmla="*/ 2285806 w 5517482"/>
                <a:gd name="connsiteY21" fmla="*/ 2139863 h 3888346"/>
                <a:gd name="connsiteX22" fmla="*/ 2257231 w 5517482"/>
                <a:gd name="connsiteY22" fmla="*/ 2235113 h 3888346"/>
                <a:gd name="connsiteX23" fmla="*/ 2247706 w 5517482"/>
                <a:gd name="connsiteY23" fmla="*/ 2263688 h 3888346"/>
                <a:gd name="connsiteX24" fmla="*/ 2219131 w 5517482"/>
                <a:gd name="connsiteY24" fmla="*/ 2282738 h 3888346"/>
                <a:gd name="connsiteX25" fmla="*/ 2190556 w 5517482"/>
                <a:gd name="connsiteY25" fmla="*/ 2339888 h 3888346"/>
                <a:gd name="connsiteX26" fmla="*/ 2181031 w 5517482"/>
                <a:gd name="connsiteY26" fmla="*/ 2368463 h 3888346"/>
                <a:gd name="connsiteX27" fmla="*/ 2123881 w 5517482"/>
                <a:gd name="connsiteY27" fmla="*/ 2387513 h 3888346"/>
                <a:gd name="connsiteX28" fmla="*/ 2066731 w 5517482"/>
                <a:gd name="connsiteY28" fmla="*/ 2416088 h 3888346"/>
                <a:gd name="connsiteX29" fmla="*/ 1904806 w 5517482"/>
                <a:gd name="connsiteY29" fmla="*/ 2416088 h 3888346"/>
                <a:gd name="connsiteX30" fmla="*/ 1895281 w 5517482"/>
                <a:gd name="connsiteY30" fmla="*/ 2444663 h 3888346"/>
                <a:gd name="connsiteX31" fmla="*/ 1857181 w 5517482"/>
                <a:gd name="connsiteY31" fmla="*/ 2501813 h 3888346"/>
                <a:gd name="connsiteX32" fmla="*/ 1809556 w 5517482"/>
                <a:gd name="connsiteY32" fmla="*/ 2558963 h 3888346"/>
                <a:gd name="connsiteX33" fmla="*/ 1752406 w 5517482"/>
                <a:gd name="connsiteY33" fmla="*/ 2530388 h 3888346"/>
                <a:gd name="connsiteX34" fmla="*/ 1714306 w 5517482"/>
                <a:gd name="connsiteY34" fmla="*/ 2482763 h 3888346"/>
                <a:gd name="connsiteX35" fmla="*/ 1638106 w 5517482"/>
                <a:gd name="connsiteY35" fmla="*/ 2511338 h 3888346"/>
                <a:gd name="connsiteX36" fmla="*/ 1571431 w 5517482"/>
                <a:gd name="connsiteY36" fmla="*/ 2587538 h 3888346"/>
                <a:gd name="connsiteX37" fmla="*/ 1523806 w 5517482"/>
                <a:gd name="connsiteY37" fmla="*/ 2597063 h 3888346"/>
                <a:gd name="connsiteX38" fmla="*/ 1485706 w 5517482"/>
                <a:gd name="connsiteY38" fmla="*/ 2682788 h 3888346"/>
                <a:gd name="connsiteX39" fmla="*/ 1476181 w 5517482"/>
                <a:gd name="connsiteY39" fmla="*/ 2711363 h 3888346"/>
                <a:gd name="connsiteX40" fmla="*/ 1466656 w 5517482"/>
                <a:gd name="connsiteY40" fmla="*/ 2739938 h 3888346"/>
                <a:gd name="connsiteX41" fmla="*/ 1457131 w 5517482"/>
                <a:gd name="connsiteY41" fmla="*/ 2778038 h 3888346"/>
                <a:gd name="connsiteX42" fmla="*/ 1428556 w 5517482"/>
                <a:gd name="connsiteY42" fmla="*/ 2797088 h 3888346"/>
                <a:gd name="connsiteX43" fmla="*/ 1380931 w 5517482"/>
                <a:gd name="connsiteY43" fmla="*/ 2787563 h 3888346"/>
                <a:gd name="connsiteX44" fmla="*/ 1247581 w 5517482"/>
                <a:gd name="connsiteY44" fmla="*/ 2768513 h 3888346"/>
                <a:gd name="connsiteX45" fmla="*/ 1161856 w 5517482"/>
                <a:gd name="connsiteY45" fmla="*/ 2758988 h 3888346"/>
                <a:gd name="connsiteX46" fmla="*/ 1133281 w 5517482"/>
                <a:gd name="connsiteY46" fmla="*/ 2778038 h 3888346"/>
                <a:gd name="connsiteX47" fmla="*/ 1076131 w 5517482"/>
                <a:gd name="connsiteY47" fmla="*/ 2797088 h 3888346"/>
                <a:gd name="connsiteX48" fmla="*/ 1028506 w 5517482"/>
                <a:gd name="connsiteY48" fmla="*/ 2787563 h 3888346"/>
                <a:gd name="connsiteX49" fmla="*/ 999931 w 5517482"/>
                <a:gd name="connsiteY49" fmla="*/ 2778038 h 3888346"/>
                <a:gd name="connsiteX50" fmla="*/ 942781 w 5517482"/>
                <a:gd name="connsiteY50" fmla="*/ 2797088 h 3888346"/>
                <a:gd name="connsiteX51" fmla="*/ 923731 w 5517482"/>
                <a:gd name="connsiteY51" fmla="*/ 2825663 h 3888346"/>
                <a:gd name="connsiteX52" fmla="*/ 895156 w 5517482"/>
                <a:gd name="connsiteY52" fmla="*/ 2882813 h 3888346"/>
                <a:gd name="connsiteX53" fmla="*/ 847531 w 5517482"/>
                <a:gd name="connsiteY53" fmla="*/ 2939963 h 3888346"/>
                <a:gd name="connsiteX54" fmla="*/ 809431 w 5517482"/>
                <a:gd name="connsiteY54" fmla="*/ 2997113 h 3888346"/>
                <a:gd name="connsiteX55" fmla="*/ 799906 w 5517482"/>
                <a:gd name="connsiteY55" fmla="*/ 3073313 h 3888346"/>
                <a:gd name="connsiteX56" fmla="*/ 752281 w 5517482"/>
                <a:gd name="connsiteY56" fmla="*/ 3159038 h 3888346"/>
                <a:gd name="connsiteX57" fmla="*/ 723706 w 5517482"/>
                <a:gd name="connsiteY57" fmla="*/ 3178088 h 3888346"/>
                <a:gd name="connsiteX58" fmla="*/ 695131 w 5517482"/>
                <a:gd name="connsiteY58" fmla="*/ 3187613 h 3888346"/>
                <a:gd name="connsiteX59" fmla="*/ 676081 w 5517482"/>
                <a:gd name="connsiteY59" fmla="*/ 3244763 h 3888346"/>
                <a:gd name="connsiteX60" fmla="*/ 666556 w 5517482"/>
                <a:gd name="connsiteY60" fmla="*/ 3273338 h 3888346"/>
                <a:gd name="connsiteX61" fmla="*/ 685606 w 5517482"/>
                <a:gd name="connsiteY61" fmla="*/ 3330488 h 3888346"/>
                <a:gd name="connsiteX62" fmla="*/ 695131 w 5517482"/>
                <a:gd name="connsiteY62" fmla="*/ 3359063 h 3888346"/>
                <a:gd name="connsiteX63" fmla="*/ 666556 w 5517482"/>
                <a:gd name="connsiteY63" fmla="*/ 3416213 h 3888346"/>
                <a:gd name="connsiteX64" fmla="*/ 657031 w 5517482"/>
                <a:gd name="connsiteY64" fmla="*/ 3416213 h 3888346"/>
                <a:gd name="connsiteX65" fmla="*/ 0 w 5517482"/>
                <a:gd name="connsiteY65" fmla="*/ 3888346 h 3888346"/>
                <a:gd name="connsiteX0" fmla="*/ 5517482 w 5517482"/>
                <a:gd name="connsiteY0" fmla="*/ 0 h 3888346"/>
                <a:gd name="connsiteX1" fmla="*/ 4649356 w 5517482"/>
                <a:gd name="connsiteY1" fmla="*/ 343869 h 3888346"/>
                <a:gd name="connsiteX2" fmla="*/ 4171754 w 5517482"/>
                <a:gd name="connsiteY2" fmla="*/ 476125 h 3888346"/>
                <a:gd name="connsiteX3" fmla="*/ 3678320 w 5517482"/>
                <a:gd name="connsiteY3" fmla="*/ 409997 h 3888346"/>
                <a:gd name="connsiteX4" fmla="*/ 3607076 w 5517482"/>
                <a:gd name="connsiteY4" fmla="*/ 372965 h 3888346"/>
                <a:gd name="connsiteX5" fmla="*/ 3554303 w 5517482"/>
                <a:gd name="connsiteY5" fmla="*/ 320063 h 3888346"/>
                <a:gd name="connsiteX6" fmla="*/ 3512084 w 5517482"/>
                <a:gd name="connsiteY6" fmla="*/ 232773 h 3888346"/>
                <a:gd name="connsiteX7" fmla="*/ 3480420 w 5517482"/>
                <a:gd name="connsiteY7" fmla="*/ 134903 h 3888346"/>
                <a:gd name="connsiteX8" fmla="*/ 3454032 w 5517482"/>
                <a:gd name="connsiteY8" fmla="*/ 111097 h 3888346"/>
                <a:gd name="connsiteX9" fmla="*/ 3398620 w 5517482"/>
                <a:gd name="connsiteY9" fmla="*/ 150775 h 3888346"/>
                <a:gd name="connsiteX10" fmla="*/ 3330014 w 5517482"/>
                <a:gd name="connsiteY10" fmla="*/ 169290 h 3888346"/>
                <a:gd name="connsiteX11" fmla="*/ 3113642 w 5517482"/>
                <a:gd name="connsiteY11" fmla="*/ 190451 h 3888346"/>
                <a:gd name="connsiteX12" fmla="*/ 3018651 w 5517482"/>
                <a:gd name="connsiteY12" fmla="*/ 208966 h 3888346"/>
                <a:gd name="connsiteX13" fmla="*/ 2695381 w 5517482"/>
                <a:gd name="connsiteY13" fmla="*/ 678102 h 3888346"/>
                <a:gd name="connsiteX14" fmla="*/ 2695381 w 5517482"/>
                <a:gd name="connsiteY14" fmla="*/ 1147878 h 3888346"/>
                <a:gd name="connsiteX15" fmla="*/ 2542981 w 5517482"/>
                <a:gd name="connsiteY15" fmla="*/ 1382765 h 3888346"/>
                <a:gd name="connsiteX16" fmla="*/ 2619181 w 5517482"/>
                <a:gd name="connsiteY16" fmla="*/ 1617654 h 3888346"/>
                <a:gd name="connsiteX17" fmla="*/ 2619181 w 5517482"/>
                <a:gd name="connsiteY17" fmla="*/ 1774245 h 3888346"/>
                <a:gd name="connsiteX18" fmla="*/ 2466781 w 5517482"/>
                <a:gd name="connsiteY18" fmla="*/ 1852542 h 3888346"/>
                <a:gd name="connsiteX19" fmla="*/ 2314381 w 5517482"/>
                <a:gd name="connsiteY19" fmla="*/ 2006513 h 3888346"/>
                <a:gd name="connsiteX20" fmla="*/ 2266756 w 5517482"/>
                <a:gd name="connsiteY20" fmla="*/ 2016038 h 3888346"/>
                <a:gd name="connsiteX21" fmla="*/ 2285806 w 5517482"/>
                <a:gd name="connsiteY21" fmla="*/ 2139863 h 3888346"/>
                <a:gd name="connsiteX22" fmla="*/ 2257231 w 5517482"/>
                <a:gd name="connsiteY22" fmla="*/ 2235113 h 3888346"/>
                <a:gd name="connsiteX23" fmla="*/ 2247706 w 5517482"/>
                <a:gd name="connsiteY23" fmla="*/ 2263688 h 3888346"/>
                <a:gd name="connsiteX24" fmla="*/ 2219131 w 5517482"/>
                <a:gd name="connsiteY24" fmla="*/ 2282738 h 3888346"/>
                <a:gd name="connsiteX25" fmla="*/ 2190556 w 5517482"/>
                <a:gd name="connsiteY25" fmla="*/ 2339888 h 3888346"/>
                <a:gd name="connsiteX26" fmla="*/ 2181031 w 5517482"/>
                <a:gd name="connsiteY26" fmla="*/ 2368463 h 3888346"/>
                <a:gd name="connsiteX27" fmla="*/ 2123881 w 5517482"/>
                <a:gd name="connsiteY27" fmla="*/ 2387513 h 3888346"/>
                <a:gd name="connsiteX28" fmla="*/ 2066731 w 5517482"/>
                <a:gd name="connsiteY28" fmla="*/ 2416088 h 3888346"/>
                <a:gd name="connsiteX29" fmla="*/ 1904806 w 5517482"/>
                <a:gd name="connsiteY29" fmla="*/ 2416088 h 3888346"/>
                <a:gd name="connsiteX30" fmla="*/ 1895281 w 5517482"/>
                <a:gd name="connsiteY30" fmla="*/ 2444663 h 3888346"/>
                <a:gd name="connsiteX31" fmla="*/ 1857181 w 5517482"/>
                <a:gd name="connsiteY31" fmla="*/ 2501813 h 3888346"/>
                <a:gd name="connsiteX32" fmla="*/ 1809556 w 5517482"/>
                <a:gd name="connsiteY32" fmla="*/ 2558963 h 3888346"/>
                <a:gd name="connsiteX33" fmla="*/ 1752406 w 5517482"/>
                <a:gd name="connsiteY33" fmla="*/ 2530388 h 3888346"/>
                <a:gd name="connsiteX34" fmla="*/ 1714306 w 5517482"/>
                <a:gd name="connsiteY34" fmla="*/ 2482763 h 3888346"/>
                <a:gd name="connsiteX35" fmla="*/ 1638106 w 5517482"/>
                <a:gd name="connsiteY35" fmla="*/ 2511338 h 3888346"/>
                <a:gd name="connsiteX36" fmla="*/ 1571431 w 5517482"/>
                <a:gd name="connsiteY36" fmla="*/ 2587538 h 3888346"/>
                <a:gd name="connsiteX37" fmla="*/ 1523806 w 5517482"/>
                <a:gd name="connsiteY37" fmla="*/ 2597063 h 3888346"/>
                <a:gd name="connsiteX38" fmla="*/ 1485706 w 5517482"/>
                <a:gd name="connsiteY38" fmla="*/ 2682788 h 3888346"/>
                <a:gd name="connsiteX39" fmla="*/ 1476181 w 5517482"/>
                <a:gd name="connsiteY39" fmla="*/ 2711363 h 3888346"/>
                <a:gd name="connsiteX40" fmla="*/ 1466656 w 5517482"/>
                <a:gd name="connsiteY40" fmla="*/ 2739938 h 3888346"/>
                <a:gd name="connsiteX41" fmla="*/ 1457131 w 5517482"/>
                <a:gd name="connsiteY41" fmla="*/ 2778038 h 3888346"/>
                <a:gd name="connsiteX42" fmla="*/ 1428556 w 5517482"/>
                <a:gd name="connsiteY42" fmla="*/ 2797088 h 3888346"/>
                <a:gd name="connsiteX43" fmla="*/ 1380931 w 5517482"/>
                <a:gd name="connsiteY43" fmla="*/ 2787563 h 3888346"/>
                <a:gd name="connsiteX44" fmla="*/ 1247581 w 5517482"/>
                <a:gd name="connsiteY44" fmla="*/ 2768513 h 3888346"/>
                <a:gd name="connsiteX45" fmla="*/ 1161856 w 5517482"/>
                <a:gd name="connsiteY45" fmla="*/ 2758988 h 3888346"/>
                <a:gd name="connsiteX46" fmla="*/ 1133281 w 5517482"/>
                <a:gd name="connsiteY46" fmla="*/ 2778038 h 3888346"/>
                <a:gd name="connsiteX47" fmla="*/ 1076131 w 5517482"/>
                <a:gd name="connsiteY47" fmla="*/ 2797088 h 3888346"/>
                <a:gd name="connsiteX48" fmla="*/ 1028506 w 5517482"/>
                <a:gd name="connsiteY48" fmla="*/ 2787563 h 3888346"/>
                <a:gd name="connsiteX49" fmla="*/ 999931 w 5517482"/>
                <a:gd name="connsiteY49" fmla="*/ 2778038 h 3888346"/>
                <a:gd name="connsiteX50" fmla="*/ 942781 w 5517482"/>
                <a:gd name="connsiteY50" fmla="*/ 2797088 h 3888346"/>
                <a:gd name="connsiteX51" fmla="*/ 923731 w 5517482"/>
                <a:gd name="connsiteY51" fmla="*/ 2825663 h 3888346"/>
                <a:gd name="connsiteX52" fmla="*/ 895156 w 5517482"/>
                <a:gd name="connsiteY52" fmla="*/ 2882813 h 3888346"/>
                <a:gd name="connsiteX53" fmla="*/ 847531 w 5517482"/>
                <a:gd name="connsiteY53" fmla="*/ 2939963 h 3888346"/>
                <a:gd name="connsiteX54" fmla="*/ 809431 w 5517482"/>
                <a:gd name="connsiteY54" fmla="*/ 2997113 h 3888346"/>
                <a:gd name="connsiteX55" fmla="*/ 799906 w 5517482"/>
                <a:gd name="connsiteY55" fmla="*/ 3073313 h 3888346"/>
                <a:gd name="connsiteX56" fmla="*/ 752281 w 5517482"/>
                <a:gd name="connsiteY56" fmla="*/ 3159038 h 3888346"/>
                <a:gd name="connsiteX57" fmla="*/ 723706 w 5517482"/>
                <a:gd name="connsiteY57" fmla="*/ 3178088 h 3888346"/>
                <a:gd name="connsiteX58" fmla="*/ 695131 w 5517482"/>
                <a:gd name="connsiteY58" fmla="*/ 3187613 h 3888346"/>
                <a:gd name="connsiteX59" fmla="*/ 676081 w 5517482"/>
                <a:gd name="connsiteY59" fmla="*/ 3244763 h 3888346"/>
                <a:gd name="connsiteX60" fmla="*/ 666556 w 5517482"/>
                <a:gd name="connsiteY60" fmla="*/ 3273338 h 3888346"/>
                <a:gd name="connsiteX61" fmla="*/ 685606 w 5517482"/>
                <a:gd name="connsiteY61" fmla="*/ 3330488 h 3888346"/>
                <a:gd name="connsiteX62" fmla="*/ 695131 w 5517482"/>
                <a:gd name="connsiteY62" fmla="*/ 3359063 h 3888346"/>
                <a:gd name="connsiteX63" fmla="*/ 666556 w 5517482"/>
                <a:gd name="connsiteY63" fmla="*/ 3416213 h 3888346"/>
                <a:gd name="connsiteX64" fmla="*/ 657031 w 5517482"/>
                <a:gd name="connsiteY64" fmla="*/ 3416213 h 3888346"/>
                <a:gd name="connsiteX65" fmla="*/ 0 w 5517482"/>
                <a:gd name="connsiteY65" fmla="*/ 3888346 h 3888346"/>
                <a:gd name="connsiteX0" fmla="*/ 5517482 w 5517482"/>
                <a:gd name="connsiteY0" fmla="*/ 0 h 3888346"/>
                <a:gd name="connsiteX1" fmla="*/ 4981829 w 5517482"/>
                <a:gd name="connsiteY1" fmla="*/ 420577 h 3888346"/>
                <a:gd name="connsiteX2" fmla="*/ 4649356 w 5517482"/>
                <a:gd name="connsiteY2" fmla="*/ 343869 h 3888346"/>
                <a:gd name="connsiteX3" fmla="*/ 4171754 w 5517482"/>
                <a:gd name="connsiteY3" fmla="*/ 476125 h 3888346"/>
                <a:gd name="connsiteX4" fmla="*/ 3678320 w 5517482"/>
                <a:gd name="connsiteY4" fmla="*/ 409997 h 3888346"/>
                <a:gd name="connsiteX5" fmla="*/ 3607076 w 5517482"/>
                <a:gd name="connsiteY5" fmla="*/ 372965 h 3888346"/>
                <a:gd name="connsiteX6" fmla="*/ 3554303 w 5517482"/>
                <a:gd name="connsiteY6" fmla="*/ 320063 h 3888346"/>
                <a:gd name="connsiteX7" fmla="*/ 3512084 w 5517482"/>
                <a:gd name="connsiteY7" fmla="*/ 232773 h 3888346"/>
                <a:gd name="connsiteX8" fmla="*/ 3480420 w 5517482"/>
                <a:gd name="connsiteY8" fmla="*/ 134903 h 3888346"/>
                <a:gd name="connsiteX9" fmla="*/ 3454032 w 5517482"/>
                <a:gd name="connsiteY9" fmla="*/ 111097 h 3888346"/>
                <a:gd name="connsiteX10" fmla="*/ 3398620 w 5517482"/>
                <a:gd name="connsiteY10" fmla="*/ 150775 h 3888346"/>
                <a:gd name="connsiteX11" fmla="*/ 3330014 w 5517482"/>
                <a:gd name="connsiteY11" fmla="*/ 169290 h 3888346"/>
                <a:gd name="connsiteX12" fmla="*/ 3113642 w 5517482"/>
                <a:gd name="connsiteY12" fmla="*/ 190451 h 3888346"/>
                <a:gd name="connsiteX13" fmla="*/ 3018651 w 5517482"/>
                <a:gd name="connsiteY13" fmla="*/ 208966 h 3888346"/>
                <a:gd name="connsiteX14" fmla="*/ 2695381 w 5517482"/>
                <a:gd name="connsiteY14" fmla="*/ 678102 h 3888346"/>
                <a:gd name="connsiteX15" fmla="*/ 2695381 w 5517482"/>
                <a:gd name="connsiteY15" fmla="*/ 1147878 h 3888346"/>
                <a:gd name="connsiteX16" fmla="*/ 2542981 w 5517482"/>
                <a:gd name="connsiteY16" fmla="*/ 1382765 h 3888346"/>
                <a:gd name="connsiteX17" fmla="*/ 2619181 w 5517482"/>
                <a:gd name="connsiteY17" fmla="*/ 1617654 h 3888346"/>
                <a:gd name="connsiteX18" fmla="*/ 2619181 w 5517482"/>
                <a:gd name="connsiteY18" fmla="*/ 1774245 h 3888346"/>
                <a:gd name="connsiteX19" fmla="*/ 2466781 w 5517482"/>
                <a:gd name="connsiteY19" fmla="*/ 1852542 h 3888346"/>
                <a:gd name="connsiteX20" fmla="*/ 2314381 w 5517482"/>
                <a:gd name="connsiteY20" fmla="*/ 2006513 h 3888346"/>
                <a:gd name="connsiteX21" fmla="*/ 2266756 w 5517482"/>
                <a:gd name="connsiteY21" fmla="*/ 2016038 h 3888346"/>
                <a:gd name="connsiteX22" fmla="*/ 2285806 w 5517482"/>
                <a:gd name="connsiteY22" fmla="*/ 2139863 h 3888346"/>
                <a:gd name="connsiteX23" fmla="*/ 2257231 w 5517482"/>
                <a:gd name="connsiteY23" fmla="*/ 2235113 h 3888346"/>
                <a:gd name="connsiteX24" fmla="*/ 2247706 w 5517482"/>
                <a:gd name="connsiteY24" fmla="*/ 2263688 h 3888346"/>
                <a:gd name="connsiteX25" fmla="*/ 2219131 w 5517482"/>
                <a:gd name="connsiteY25" fmla="*/ 2282738 h 3888346"/>
                <a:gd name="connsiteX26" fmla="*/ 2190556 w 5517482"/>
                <a:gd name="connsiteY26" fmla="*/ 2339888 h 3888346"/>
                <a:gd name="connsiteX27" fmla="*/ 2181031 w 5517482"/>
                <a:gd name="connsiteY27" fmla="*/ 2368463 h 3888346"/>
                <a:gd name="connsiteX28" fmla="*/ 2123881 w 5517482"/>
                <a:gd name="connsiteY28" fmla="*/ 2387513 h 3888346"/>
                <a:gd name="connsiteX29" fmla="*/ 2066731 w 5517482"/>
                <a:gd name="connsiteY29" fmla="*/ 2416088 h 3888346"/>
                <a:gd name="connsiteX30" fmla="*/ 1904806 w 5517482"/>
                <a:gd name="connsiteY30" fmla="*/ 2416088 h 3888346"/>
                <a:gd name="connsiteX31" fmla="*/ 1895281 w 5517482"/>
                <a:gd name="connsiteY31" fmla="*/ 2444663 h 3888346"/>
                <a:gd name="connsiteX32" fmla="*/ 1857181 w 5517482"/>
                <a:gd name="connsiteY32" fmla="*/ 2501813 h 3888346"/>
                <a:gd name="connsiteX33" fmla="*/ 1809556 w 5517482"/>
                <a:gd name="connsiteY33" fmla="*/ 2558963 h 3888346"/>
                <a:gd name="connsiteX34" fmla="*/ 1752406 w 5517482"/>
                <a:gd name="connsiteY34" fmla="*/ 2530388 h 3888346"/>
                <a:gd name="connsiteX35" fmla="*/ 1714306 w 5517482"/>
                <a:gd name="connsiteY35" fmla="*/ 2482763 h 3888346"/>
                <a:gd name="connsiteX36" fmla="*/ 1638106 w 5517482"/>
                <a:gd name="connsiteY36" fmla="*/ 2511338 h 3888346"/>
                <a:gd name="connsiteX37" fmla="*/ 1571431 w 5517482"/>
                <a:gd name="connsiteY37" fmla="*/ 2587538 h 3888346"/>
                <a:gd name="connsiteX38" fmla="*/ 1523806 w 5517482"/>
                <a:gd name="connsiteY38" fmla="*/ 2597063 h 3888346"/>
                <a:gd name="connsiteX39" fmla="*/ 1485706 w 5517482"/>
                <a:gd name="connsiteY39" fmla="*/ 2682788 h 3888346"/>
                <a:gd name="connsiteX40" fmla="*/ 1476181 w 5517482"/>
                <a:gd name="connsiteY40" fmla="*/ 2711363 h 3888346"/>
                <a:gd name="connsiteX41" fmla="*/ 1466656 w 5517482"/>
                <a:gd name="connsiteY41" fmla="*/ 2739938 h 3888346"/>
                <a:gd name="connsiteX42" fmla="*/ 1457131 w 5517482"/>
                <a:gd name="connsiteY42" fmla="*/ 2778038 h 3888346"/>
                <a:gd name="connsiteX43" fmla="*/ 1428556 w 5517482"/>
                <a:gd name="connsiteY43" fmla="*/ 2797088 h 3888346"/>
                <a:gd name="connsiteX44" fmla="*/ 1380931 w 5517482"/>
                <a:gd name="connsiteY44" fmla="*/ 2787563 h 3888346"/>
                <a:gd name="connsiteX45" fmla="*/ 1247581 w 5517482"/>
                <a:gd name="connsiteY45" fmla="*/ 2768513 h 3888346"/>
                <a:gd name="connsiteX46" fmla="*/ 1161856 w 5517482"/>
                <a:gd name="connsiteY46" fmla="*/ 2758988 h 3888346"/>
                <a:gd name="connsiteX47" fmla="*/ 1133281 w 5517482"/>
                <a:gd name="connsiteY47" fmla="*/ 2778038 h 3888346"/>
                <a:gd name="connsiteX48" fmla="*/ 1076131 w 5517482"/>
                <a:gd name="connsiteY48" fmla="*/ 2797088 h 3888346"/>
                <a:gd name="connsiteX49" fmla="*/ 1028506 w 5517482"/>
                <a:gd name="connsiteY49" fmla="*/ 2787563 h 3888346"/>
                <a:gd name="connsiteX50" fmla="*/ 999931 w 5517482"/>
                <a:gd name="connsiteY50" fmla="*/ 2778038 h 3888346"/>
                <a:gd name="connsiteX51" fmla="*/ 942781 w 5517482"/>
                <a:gd name="connsiteY51" fmla="*/ 2797088 h 3888346"/>
                <a:gd name="connsiteX52" fmla="*/ 923731 w 5517482"/>
                <a:gd name="connsiteY52" fmla="*/ 2825663 h 3888346"/>
                <a:gd name="connsiteX53" fmla="*/ 895156 w 5517482"/>
                <a:gd name="connsiteY53" fmla="*/ 2882813 h 3888346"/>
                <a:gd name="connsiteX54" fmla="*/ 847531 w 5517482"/>
                <a:gd name="connsiteY54" fmla="*/ 2939963 h 3888346"/>
                <a:gd name="connsiteX55" fmla="*/ 809431 w 5517482"/>
                <a:gd name="connsiteY55" fmla="*/ 2997113 h 3888346"/>
                <a:gd name="connsiteX56" fmla="*/ 799906 w 5517482"/>
                <a:gd name="connsiteY56" fmla="*/ 3073313 h 3888346"/>
                <a:gd name="connsiteX57" fmla="*/ 752281 w 5517482"/>
                <a:gd name="connsiteY57" fmla="*/ 3159038 h 3888346"/>
                <a:gd name="connsiteX58" fmla="*/ 723706 w 5517482"/>
                <a:gd name="connsiteY58" fmla="*/ 3178088 h 3888346"/>
                <a:gd name="connsiteX59" fmla="*/ 695131 w 5517482"/>
                <a:gd name="connsiteY59" fmla="*/ 3187613 h 3888346"/>
                <a:gd name="connsiteX60" fmla="*/ 676081 w 5517482"/>
                <a:gd name="connsiteY60" fmla="*/ 3244763 h 3888346"/>
                <a:gd name="connsiteX61" fmla="*/ 666556 w 5517482"/>
                <a:gd name="connsiteY61" fmla="*/ 3273338 h 3888346"/>
                <a:gd name="connsiteX62" fmla="*/ 685606 w 5517482"/>
                <a:gd name="connsiteY62" fmla="*/ 3330488 h 3888346"/>
                <a:gd name="connsiteX63" fmla="*/ 695131 w 5517482"/>
                <a:gd name="connsiteY63" fmla="*/ 3359063 h 3888346"/>
                <a:gd name="connsiteX64" fmla="*/ 666556 w 5517482"/>
                <a:gd name="connsiteY64" fmla="*/ 3416213 h 3888346"/>
                <a:gd name="connsiteX65" fmla="*/ 657031 w 5517482"/>
                <a:gd name="connsiteY65" fmla="*/ 3416213 h 3888346"/>
                <a:gd name="connsiteX66" fmla="*/ 0 w 5517482"/>
                <a:gd name="connsiteY66" fmla="*/ 3888346 h 3888346"/>
                <a:gd name="connsiteX0" fmla="*/ 5517482 w 5517482"/>
                <a:gd name="connsiteY0" fmla="*/ 0 h 3888346"/>
                <a:gd name="connsiteX1" fmla="*/ 5024048 w 5517482"/>
                <a:gd name="connsiteY1" fmla="*/ 447029 h 3888346"/>
                <a:gd name="connsiteX2" fmla="*/ 4981829 w 5517482"/>
                <a:gd name="connsiteY2" fmla="*/ 420577 h 3888346"/>
                <a:gd name="connsiteX3" fmla="*/ 4649356 w 5517482"/>
                <a:gd name="connsiteY3" fmla="*/ 343869 h 3888346"/>
                <a:gd name="connsiteX4" fmla="*/ 4171754 w 5517482"/>
                <a:gd name="connsiteY4" fmla="*/ 476125 h 3888346"/>
                <a:gd name="connsiteX5" fmla="*/ 3678320 w 5517482"/>
                <a:gd name="connsiteY5" fmla="*/ 409997 h 3888346"/>
                <a:gd name="connsiteX6" fmla="*/ 3607076 w 5517482"/>
                <a:gd name="connsiteY6" fmla="*/ 372965 h 3888346"/>
                <a:gd name="connsiteX7" fmla="*/ 3554303 w 5517482"/>
                <a:gd name="connsiteY7" fmla="*/ 320063 h 3888346"/>
                <a:gd name="connsiteX8" fmla="*/ 3512084 w 5517482"/>
                <a:gd name="connsiteY8" fmla="*/ 232773 h 3888346"/>
                <a:gd name="connsiteX9" fmla="*/ 3480420 w 5517482"/>
                <a:gd name="connsiteY9" fmla="*/ 134903 h 3888346"/>
                <a:gd name="connsiteX10" fmla="*/ 3454032 w 5517482"/>
                <a:gd name="connsiteY10" fmla="*/ 111097 h 3888346"/>
                <a:gd name="connsiteX11" fmla="*/ 3398620 w 5517482"/>
                <a:gd name="connsiteY11" fmla="*/ 150775 h 3888346"/>
                <a:gd name="connsiteX12" fmla="*/ 3330014 w 5517482"/>
                <a:gd name="connsiteY12" fmla="*/ 169290 h 3888346"/>
                <a:gd name="connsiteX13" fmla="*/ 3113642 w 5517482"/>
                <a:gd name="connsiteY13" fmla="*/ 190451 h 3888346"/>
                <a:gd name="connsiteX14" fmla="*/ 3018651 w 5517482"/>
                <a:gd name="connsiteY14" fmla="*/ 208966 h 3888346"/>
                <a:gd name="connsiteX15" fmla="*/ 2695381 w 5517482"/>
                <a:gd name="connsiteY15" fmla="*/ 678102 h 3888346"/>
                <a:gd name="connsiteX16" fmla="*/ 2695381 w 5517482"/>
                <a:gd name="connsiteY16" fmla="*/ 1147878 h 3888346"/>
                <a:gd name="connsiteX17" fmla="*/ 2542981 w 5517482"/>
                <a:gd name="connsiteY17" fmla="*/ 1382765 h 3888346"/>
                <a:gd name="connsiteX18" fmla="*/ 2619181 w 5517482"/>
                <a:gd name="connsiteY18" fmla="*/ 1617654 h 3888346"/>
                <a:gd name="connsiteX19" fmla="*/ 2619181 w 5517482"/>
                <a:gd name="connsiteY19" fmla="*/ 1774245 h 3888346"/>
                <a:gd name="connsiteX20" fmla="*/ 2466781 w 5517482"/>
                <a:gd name="connsiteY20" fmla="*/ 1852542 h 3888346"/>
                <a:gd name="connsiteX21" fmla="*/ 2314381 w 5517482"/>
                <a:gd name="connsiteY21" fmla="*/ 2006513 h 3888346"/>
                <a:gd name="connsiteX22" fmla="*/ 2266756 w 5517482"/>
                <a:gd name="connsiteY22" fmla="*/ 2016038 h 3888346"/>
                <a:gd name="connsiteX23" fmla="*/ 2285806 w 5517482"/>
                <a:gd name="connsiteY23" fmla="*/ 2139863 h 3888346"/>
                <a:gd name="connsiteX24" fmla="*/ 2257231 w 5517482"/>
                <a:gd name="connsiteY24" fmla="*/ 2235113 h 3888346"/>
                <a:gd name="connsiteX25" fmla="*/ 2247706 w 5517482"/>
                <a:gd name="connsiteY25" fmla="*/ 2263688 h 3888346"/>
                <a:gd name="connsiteX26" fmla="*/ 2219131 w 5517482"/>
                <a:gd name="connsiteY26" fmla="*/ 2282738 h 3888346"/>
                <a:gd name="connsiteX27" fmla="*/ 2190556 w 5517482"/>
                <a:gd name="connsiteY27" fmla="*/ 2339888 h 3888346"/>
                <a:gd name="connsiteX28" fmla="*/ 2181031 w 5517482"/>
                <a:gd name="connsiteY28" fmla="*/ 2368463 h 3888346"/>
                <a:gd name="connsiteX29" fmla="*/ 2123881 w 5517482"/>
                <a:gd name="connsiteY29" fmla="*/ 2387513 h 3888346"/>
                <a:gd name="connsiteX30" fmla="*/ 2066731 w 5517482"/>
                <a:gd name="connsiteY30" fmla="*/ 2416088 h 3888346"/>
                <a:gd name="connsiteX31" fmla="*/ 1904806 w 5517482"/>
                <a:gd name="connsiteY31" fmla="*/ 2416088 h 3888346"/>
                <a:gd name="connsiteX32" fmla="*/ 1895281 w 5517482"/>
                <a:gd name="connsiteY32" fmla="*/ 2444663 h 3888346"/>
                <a:gd name="connsiteX33" fmla="*/ 1857181 w 5517482"/>
                <a:gd name="connsiteY33" fmla="*/ 2501813 h 3888346"/>
                <a:gd name="connsiteX34" fmla="*/ 1809556 w 5517482"/>
                <a:gd name="connsiteY34" fmla="*/ 2558963 h 3888346"/>
                <a:gd name="connsiteX35" fmla="*/ 1752406 w 5517482"/>
                <a:gd name="connsiteY35" fmla="*/ 2530388 h 3888346"/>
                <a:gd name="connsiteX36" fmla="*/ 1714306 w 5517482"/>
                <a:gd name="connsiteY36" fmla="*/ 2482763 h 3888346"/>
                <a:gd name="connsiteX37" fmla="*/ 1638106 w 5517482"/>
                <a:gd name="connsiteY37" fmla="*/ 2511338 h 3888346"/>
                <a:gd name="connsiteX38" fmla="*/ 1571431 w 5517482"/>
                <a:gd name="connsiteY38" fmla="*/ 2587538 h 3888346"/>
                <a:gd name="connsiteX39" fmla="*/ 1523806 w 5517482"/>
                <a:gd name="connsiteY39" fmla="*/ 2597063 h 3888346"/>
                <a:gd name="connsiteX40" fmla="*/ 1485706 w 5517482"/>
                <a:gd name="connsiteY40" fmla="*/ 2682788 h 3888346"/>
                <a:gd name="connsiteX41" fmla="*/ 1476181 w 5517482"/>
                <a:gd name="connsiteY41" fmla="*/ 2711363 h 3888346"/>
                <a:gd name="connsiteX42" fmla="*/ 1466656 w 5517482"/>
                <a:gd name="connsiteY42" fmla="*/ 2739938 h 3888346"/>
                <a:gd name="connsiteX43" fmla="*/ 1457131 w 5517482"/>
                <a:gd name="connsiteY43" fmla="*/ 2778038 h 3888346"/>
                <a:gd name="connsiteX44" fmla="*/ 1428556 w 5517482"/>
                <a:gd name="connsiteY44" fmla="*/ 2797088 h 3888346"/>
                <a:gd name="connsiteX45" fmla="*/ 1380931 w 5517482"/>
                <a:gd name="connsiteY45" fmla="*/ 2787563 h 3888346"/>
                <a:gd name="connsiteX46" fmla="*/ 1247581 w 5517482"/>
                <a:gd name="connsiteY46" fmla="*/ 2768513 h 3888346"/>
                <a:gd name="connsiteX47" fmla="*/ 1161856 w 5517482"/>
                <a:gd name="connsiteY47" fmla="*/ 2758988 h 3888346"/>
                <a:gd name="connsiteX48" fmla="*/ 1133281 w 5517482"/>
                <a:gd name="connsiteY48" fmla="*/ 2778038 h 3888346"/>
                <a:gd name="connsiteX49" fmla="*/ 1076131 w 5517482"/>
                <a:gd name="connsiteY49" fmla="*/ 2797088 h 3888346"/>
                <a:gd name="connsiteX50" fmla="*/ 1028506 w 5517482"/>
                <a:gd name="connsiteY50" fmla="*/ 2787563 h 3888346"/>
                <a:gd name="connsiteX51" fmla="*/ 999931 w 5517482"/>
                <a:gd name="connsiteY51" fmla="*/ 2778038 h 3888346"/>
                <a:gd name="connsiteX52" fmla="*/ 942781 w 5517482"/>
                <a:gd name="connsiteY52" fmla="*/ 2797088 h 3888346"/>
                <a:gd name="connsiteX53" fmla="*/ 923731 w 5517482"/>
                <a:gd name="connsiteY53" fmla="*/ 2825663 h 3888346"/>
                <a:gd name="connsiteX54" fmla="*/ 895156 w 5517482"/>
                <a:gd name="connsiteY54" fmla="*/ 2882813 h 3888346"/>
                <a:gd name="connsiteX55" fmla="*/ 847531 w 5517482"/>
                <a:gd name="connsiteY55" fmla="*/ 2939963 h 3888346"/>
                <a:gd name="connsiteX56" fmla="*/ 809431 w 5517482"/>
                <a:gd name="connsiteY56" fmla="*/ 2997113 h 3888346"/>
                <a:gd name="connsiteX57" fmla="*/ 799906 w 5517482"/>
                <a:gd name="connsiteY57" fmla="*/ 3073313 h 3888346"/>
                <a:gd name="connsiteX58" fmla="*/ 752281 w 5517482"/>
                <a:gd name="connsiteY58" fmla="*/ 3159038 h 3888346"/>
                <a:gd name="connsiteX59" fmla="*/ 723706 w 5517482"/>
                <a:gd name="connsiteY59" fmla="*/ 3178088 h 3888346"/>
                <a:gd name="connsiteX60" fmla="*/ 695131 w 5517482"/>
                <a:gd name="connsiteY60" fmla="*/ 3187613 h 3888346"/>
                <a:gd name="connsiteX61" fmla="*/ 676081 w 5517482"/>
                <a:gd name="connsiteY61" fmla="*/ 3244763 h 3888346"/>
                <a:gd name="connsiteX62" fmla="*/ 666556 w 5517482"/>
                <a:gd name="connsiteY62" fmla="*/ 3273338 h 3888346"/>
                <a:gd name="connsiteX63" fmla="*/ 685606 w 5517482"/>
                <a:gd name="connsiteY63" fmla="*/ 3330488 h 3888346"/>
                <a:gd name="connsiteX64" fmla="*/ 695131 w 5517482"/>
                <a:gd name="connsiteY64" fmla="*/ 3359063 h 3888346"/>
                <a:gd name="connsiteX65" fmla="*/ 666556 w 5517482"/>
                <a:gd name="connsiteY65" fmla="*/ 3416213 h 3888346"/>
                <a:gd name="connsiteX66" fmla="*/ 657031 w 5517482"/>
                <a:gd name="connsiteY66" fmla="*/ 3416213 h 3888346"/>
                <a:gd name="connsiteX67" fmla="*/ 0 w 5517482"/>
                <a:gd name="connsiteY67" fmla="*/ 3888346 h 3888346"/>
                <a:gd name="connsiteX0" fmla="*/ 5517482 w 5517482"/>
                <a:gd name="connsiteY0" fmla="*/ 0 h 3888346"/>
                <a:gd name="connsiteX1" fmla="*/ 5190285 w 5517482"/>
                <a:gd name="connsiteY1" fmla="*/ 441738 h 3888346"/>
                <a:gd name="connsiteX2" fmla="*/ 5024048 w 5517482"/>
                <a:gd name="connsiteY2" fmla="*/ 447029 h 3888346"/>
                <a:gd name="connsiteX3" fmla="*/ 4981829 w 5517482"/>
                <a:gd name="connsiteY3" fmla="*/ 420577 h 3888346"/>
                <a:gd name="connsiteX4" fmla="*/ 4649356 w 5517482"/>
                <a:gd name="connsiteY4" fmla="*/ 343869 h 3888346"/>
                <a:gd name="connsiteX5" fmla="*/ 4171754 w 5517482"/>
                <a:gd name="connsiteY5" fmla="*/ 476125 h 3888346"/>
                <a:gd name="connsiteX6" fmla="*/ 3678320 w 5517482"/>
                <a:gd name="connsiteY6" fmla="*/ 409997 h 3888346"/>
                <a:gd name="connsiteX7" fmla="*/ 3607076 w 5517482"/>
                <a:gd name="connsiteY7" fmla="*/ 372965 h 3888346"/>
                <a:gd name="connsiteX8" fmla="*/ 3554303 w 5517482"/>
                <a:gd name="connsiteY8" fmla="*/ 320063 h 3888346"/>
                <a:gd name="connsiteX9" fmla="*/ 3512084 w 5517482"/>
                <a:gd name="connsiteY9" fmla="*/ 232773 h 3888346"/>
                <a:gd name="connsiteX10" fmla="*/ 3480420 w 5517482"/>
                <a:gd name="connsiteY10" fmla="*/ 134903 h 3888346"/>
                <a:gd name="connsiteX11" fmla="*/ 3454032 w 5517482"/>
                <a:gd name="connsiteY11" fmla="*/ 111097 h 3888346"/>
                <a:gd name="connsiteX12" fmla="*/ 3398620 w 5517482"/>
                <a:gd name="connsiteY12" fmla="*/ 150775 h 3888346"/>
                <a:gd name="connsiteX13" fmla="*/ 3330014 w 5517482"/>
                <a:gd name="connsiteY13" fmla="*/ 169290 h 3888346"/>
                <a:gd name="connsiteX14" fmla="*/ 3113642 w 5517482"/>
                <a:gd name="connsiteY14" fmla="*/ 190451 h 3888346"/>
                <a:gd name="connsiteX15" fmla="*/ 3018651 w 5517482"/>
                <a:gd name="connsiteY15" fmla="*/ 208966 h 3888346"/>
                <a:gd name="connsiteX16" fmla="*/ 2695381 w 5517482"/>
                <a:gd name="connsiteY16" fmla="*/ 678102 h 3888346"/>
                <a:gd name="connsiteX17" fmla="*/ 2695381 w 5517482"/>
                <a:gd name="connsiteY17" fmla="*/ 1147878 h 3888346"/>
                <a:gd name="connsiteX18" fmla="*/ 2542981 w 5517482"/>
                <a:gd name="connsiteY18" fmla="*/ 1382765 h 3888346"/>
                <a:gd name="connsiteX19" fmla="*/ 2619181 w 5517482"/>
                <a:gd name="connsiteY19" fmla="*/ 1617654 h 3888346"/>
                <a:gd name="connsiteX20" fmla="*/ 2619181 w 5517482"/>
                <a:gd name="connsiteY20" fmla="*/ 1774245 h 3888346"/>
                <a:gd name="connsiteX21" fmla="*/ 2466781 w 5517482"/>
                <a:gd name="connsiteY21" fmla="*/ 1852542 h 3888346"/>
                <a:gd name="connsiteX22" fmla="*/ 2314381 w 5517482"/>
                <a:gd name="connsiteY22" fmla="*/ 2006513 h 3888346"/>
                <a:gd name="connsiteX23" fmla="*/ 2266756 w 5517482"/>
                <a:gd name="connsiteY23" fmla="*/ 2016038 h 3888346"/>
                <a:gd name="connsiteX24" fmla="*/ 2285806 w 5517482"/>
                <a:gd name="connsiteY24" fmla="*/ 2139863 h 3888346"/>
                <a:gd name="connsiteX25" fmla="*/ 2257231 w 5517482"/>
                <a:gd name="connsiteY25" fmla="*/ 2235113 h 3888346"/>
                <a:gd name="connsiteX26" fmla="*/ 2247706 w 5517482"/>
                <a:gd name="connsiteY26" fmla="*/ 2263688 h 3888346"/>
                <a:gd name="connsiteX27" fmla="*/ 2219131 w 5517482"/>
                <a:gd name="connsiteY27" fmla="*/ 2282738 h 3888346"/>
                <a:gd name="connsiteX28" fmla="*/ 2190556 w 5517482"/>
                <a:gd name="connsiteY28" fmla="*/ 2339888 h 3888346"/>
                <a:gd name="connsiteX29" fmla="*/ 2181031 w 5517482"/>
                <a:gd name="connsiteY29" fmla="*/ 2368463 h 3888346"/>
                <a:gd name="connsiteX30" fmla="*/ 2123881 w 5517482"/>
                <a:gd name="connsiteY30" fmla="*/ 2387513 h 3888346"/>
                <a:gd name="connsiteX31" fmla="*/ 2066731 w 5517482"/>
                <a:gd name="connsiteY31" fmla="*/ 2416088 h 3888346"/>
                <a:gd name="connsiteX32" fmla="*/ 1904806 w 5517482"/>
                <a:gd name="connsiteY32" fmla="*/ 2416088 h 3888346"/>
                <a:gd name="connsiteX33" fmla="*/ 1895281 w 5517482"/>
                <a:gd name="connsiteY33" fmla="*/ 2444663 h 3888346"/>
                <a:gd name="connsiteX34" fmla="*/ 1857181 w 5517482"/>
                <a:gd name="connsiteY34" fmla="*/ 2501813 h 3888346"/>
                <a:gd name="connsiteX35" fmla="*/ 1809556 w 5517482"/>
                <a:gd name="connsiteY35" fmla="*/ 2558963 h 3888346"/>
                <a:gd name="connsiteX36" fmla="*/ 1752406 w 5517482"/>
                <a:gd name="connsiteY36" fmla="*/ 2530388 h 3888346"/>
                <a:gd name="connsiteX37" fmla="*/ 1714306 w 5517482"/>
                <a:gd name="connsiteY37" fmla="*/ 2482763 h 3888346"/>
                <a:gd name="connsiteX38" fmla="*/ 1638106 w 5517482"/>
                <a:gd name="connsiteY38" fmla="*/ 2511338 h 3888346"/>
                <a:gd name="connsiteX39" fmla="*/ 1571431 w 5517482"/>
                <a:gd name="connsiteY39" fmla="*/ 2587538 h 3888346"/>
                <a:gd name="connsiteX40" fmla="*/ 1523806 w 5517482"/>
                <a:gd name="connsiteY40" fmla="*/ 2597063 h 3888346"/>
                <a:gd name="connsiteX41" fmla="*/ 1485706 w 5517482"/>
                <a:gd name="connsiteY41" fmla="*/ 2682788 h 3888346"/>
                <a:gd name="connsiteX42" fmla="*/ 1476181 w 5517482"/>
                <a:gd name="connsiteY42" fmla="*/ 2711363 h 3888346"/>
                <a:gd name="connsiteX43" fmla="*/ 1466656 w 5517482"/>
                <a:gd name="connsiteY43" fmla="*/ 2739938 h 3888346"/>
                <a:gd name="connsiteX44" fmla="*/ 1457131 w 5517482"/>
                <a:gd name="connsiteY44" fmla="*/ 2778038 h 3888346"/>
                <a:gd name="connsiteX45" fmla="*/ 1428556 w 5517482"/>
                <a:gd name="connsiteY45" fmla="*/ 2797088 h 3888346"/>
                <a:gd name="connsiteX46" fmla="*/ 1380931 w 5517482"/>
                <a:gd name="connsiteY46" fmla="*/ 2787563 h 3888346"/>
                <a:gd name="connsiteX47" fmla="*/ 1247581 w 5517482"/>
                <a:gd name="connsiteY47" fmla="*/ 2768513 h 3888346"/>
                <a:gd name="connsiteX48" fmla="*/ 1161856 w 5517482"/>
                <a:gd name="connsiteY48" fmla="*/ 2758988 h 3888346"/>
                <a:gd name="connsiteX49" fmla="*/ 1133281 w 5517482"/>
                <a:gd name="connsiteY49" fmla="*/ 2778038 h 3888346"/>
                <a:gd name="connsiteX50" fmla="*/ 1076131 w 5517482"/>
                <a:gd name="connsiteY50" fmla="*/ 2797088 h 3888346"/>
                <a:gd name="connsiteX51" fmla="*/ 1028506 w 5517482"/>
                <a:gd name="connsiteY51" fmla="*/ 2787563 h 3888346"/>
                <a:gd name="connsiteX52" fmla="*/ 999931 w 5517482"/>
                <a:gd name="connsiteY52" fmla="*/ 2778038 h 3888346"/>
                <a:gd name="connsiteX53" fmla="*/ 942781 w 5517482"/>
                <a:gd name="connsiteY53" fmla="*/ 2797088 h 3888346"/>
                <a:gd name="connsiteX54" fmla="*/ 923731 w 5517482"/>
                <a:gd name="connsiteY54" fmla="*/ 2825663 h 3888346"/>
                <a:gd name="connsiteX55" fmla="*/ 895156 w 5517482"/>
                <a:gd name="connsiteY55" fmla="*/ 2882813 h 3888346"/>
                <a:gd name="connsiteX56" fmla="*/ 847531 w 5517482"/>
                <a:gd name="connsiteY56" fmla="*/ 2939963 h 3888346"/>
                <a:gd name="connsiteX57" fmla="*/ 809431 w 5517482"/>
                <a:gd name="connsiteY57" fmla="*/ 2997113 h 3888346"/>
                <a:gd name="connsiteX58" fmla="*/ 799906 w 5517482"/>
                <a:gd name="connsiteY58" fmla="*/ 3073313 h 3888346"/>
                <a:gd name="connsiteX59" fmla="*/ 752281 w 5517482"/>
                <a:gd name="connsiteY59" fmla="*/ 3159038 h 3888346"/>
                <a:gd name="connsiteX60" fmla="*/ 723706 w 5517482"/>
                <a:gd name="connsiteY60" fmla="*/ 3178088 h 3888346"/>
                <a:gd name="connsiteX61" fmla="*/ 695131 w 5517482"/>
                <a:gd name="connsiteY61" fmla="*/ 3187613 h 3888346"/>
                <a:gd name="connsiteX62" fmla="*/ 676081 w 5517482"/>
                <a:gd name="connsiteY62" fmla="*/ 3244763 h 3888346"/>
                <a:gd name="connsiteX63" fmla="*/ 666556 w 5517482"/>
                <a:gd name="connsiteY63" fmla="*/ 3273338 h 3888346"/>
                <a:gd name="connsiteX64" fmla="*/ 685606 w 5517482"/>
                <a:gd name="connsiteY64" fmla="*/ 3330488 h 3888346"/>
                <a:gd name="connsiteX65" fmla="*/ 695131 w 5517482"/>
                <a:gd name="connsiteY65" fmla="*/ 3359063 h 3888346"/>
                <a:gd name="connsiteX66" fmla="*/ 666556 w 5517482"/>
                <a:gd name="connsiteY66" fmla="*/ 3416213 h 3888346"/>
                <a:gd name="connsiteX67" fmla="*/ 657031 w 5517482"/>
                <a:gd name="connsiteY67" fmla="*/ 3416213 h 3888346"/>
                <a:gd name="connsiteX68" fmla="*/ 0 w 5517482"/>
                <a:gd name="connsiteY68" fmla="*/ 3888346 h 3888346"/>
                <a:gd name="connsiteX0" fmla="*/ 6045218 w 6045218"/>
                <a:gd name="connsiteY0" fmla="*/ 703603 h 3777249"/>
                <a:gd name="connsiteX1" fmla="*/ 5190285 w 6045218"/>
                <a:gd name="connsiteY1" fmla="*/ 330641 h 3777249"/>
                <a:gd name="connsiteX2" fmla="*/ 5024048 w 6045218"/>
                <a:gd name="connsiteY2" fmla="*/ 335932 h 3777249"/>
                <a:gd name="connsiteX3" fmla="*/ 4981829 w 6045218"/>
                <a:gd name="connsiteY3" fmla="*/ 309480 h 3777249"/>
                <a:gd name="connsiteX4" fmla="*/ 4649356 w 6045218"/>
                <a:gd name="connsiteY4" fmla="*/ 232772 h 3777249"/>
                <a:gd name="connsiteX5" fmla="*/ 4171754 w 6045218"/>
                <a:gd name="connsiteY5" fmla="*/ 365028 h 3777249"/>
                <a:gd name="connsiteX6" fmla="*/ 3678320 w 6045218"/>
                <a:gd name="connsiteY6" fmla="*/ 298900 h 3777249"/>
                <a:gd name="connsiteX7" fmla="*/ 3607076 w 6045218"/>
                <a:gd name="connsiteY7" fmla="*/ 261868 h 3777249"/>
                <a:gd name="connsiteX8" fmla="*/ 3554303 w 6045218"/>
                <a:gd name="connsiteY8" fmla="*/ 208966 h 3777249"/>
                <a:gd name="connsiteX9" fmla="*/ 3512084 w 6045218"/>
                <a:gd name="connsiteY9" fmla="*/ 121676 h 3777249"/>
                <a:gd name="connsiteX10" fmla="*/ 3480420 w 6045218"/>
                <a:gd name="connsiteY10" fmla="*/ 23806 h 3777249"/>
                <a:gd name="connsiteX11" fmla="*/ 3454032 w 6045218"/>
                <a:gd name="connsiteY11" fmla="*/ 0 h 3777249"/>
                <a:gd name="connsiteX12" fmla="*/ 3398620 w 6045218"/>
                <a:gd name="connsiteY12" fmla="*/ 39678 h 3777249"/>
                <a:gd name="connsiteX13" fmla="*/ 3330014 w 6045218"/>
                <a:gd name="connsiteY13" fmla="*/ 58193 h 3777249"/>
                <a:gd name="connsiteX14" fmla="*/ 3113642 w 6045218"/>
                <a:gd name="connsiteY14" fmla="*/ 79354 h 3777249"/>
                <a:gd name="connsiteX15" fmla="*/ 3018651 w 6045218"/>
                <a:gd name="connsiteY15" fmla="*/ 97869 h 3777249"/>
                <a:gd name="connsiteX16" fmla="*/ 2695381 w 6045218"/>
                <a:gd name="connsiteY16" fmla="*/ 567005 h 3777249"/>
                <a:gd name="connsiteX17" fmla="*/ 2695381 w 6045218"/>
                <a:gd name="connsiteY17" fmla="*/ 1036781 h 3777249"/>
                <a:gd name="connsiteX18" fmla="*/ 2542981 w 6045218"/>
                <a:gd name="connsiteY18" fmla="*/ 1271668 h 3777249"/>
                <a:gd name="connsiteX19" fmla="*/ 2619181 w 6045218"/>
                <a:gd name="connsiteY19" fmla="*/ 1506557 h 3777249"/>
                <a:gd name="connsiteX20" fmla="*/ 2619181 w 6045218"/>
                <a:gd name="connsiteY20" fmla="*/ 1663148 h 3777249"/>
                <a:gd name="connsiteX21" fmla="*/ 2466781 w 6045218"/>
                <a:gd name="connsiteY21" fmla="*/ 1741445 h 3777249"/>
                <a:gd name="connsiteX22" fmla="*/ 2314381 w 6045218"/>
                <a:gd name="connsiteY22" fmla="*/ 1895416 h 3777249"/>
                <a:gd name="connsiteX23" fmla="*/ 2266756 w 6045218"/>
                <a:gd name="connsiteY23" fmla="*/ 1904941 h 3777249"/>
                <a:gd name="connsiteX24" fmla="*/ 2285806 w 6045218"/>
                <a:gd name="connsiteY24" fmla="*/ 2028766 h 3777249"/>
                <a:gd name="connsiteX25" fmla="*/ 2257231 w 6045218"/>
                <a:gd name="connsiteY25" fmla="*/ 2124016 h 3777249"/>
                <a:gd name="connsiteX26" fmla="*/ 2247706 w 6045218"/>
                <a:gd name="connsiteY26" fmla="*/ 2152591 h 3777249"/>
                <a:gd name="connsiteX27" fmla="*/ 2219131 w 6045218"/>
                <a:gd name="connsiteY27" fmla="*/ 2171641 h 3777249"/>
                <a:gd name="connsiteX28" fmla="*/ 2190556 w 6045218"/>
                <a:gd name="connsiteY28" fmla="*/ 2228791 h 3777249"/>
                <a:gd name="connsiteX29" fmla="*/ 2181031 w 6045218"/>
                <a:gd name="connsiteY29" fmla="*/ 2257366 h 3777249"/>
                <a:gd name="connsiteX30" fmla="*/ 2123881 w 6045218"/>
                <a:gd name="connsiteY30" fmla="*/ 2276416 h 3777249"/>
                <a:gd name="connsiteX31" fmla="*/ 2066731 w 6045218"/>
                <a:gd name="connsiteY31" fmla="*/ 2304991 h 3777249"/>
                <a:gd name="connsiteX32" fmla="*/ 1904806 w 6045218"/>
                <a:gd name="connsiteY32" fmla="*/ 2304991 h 3777249"/>
                <a:gd name="connsiteX33" fmla="*/ 1895281 w 6045218"/>
                <a:gd name="connsiteY33" fmla="*/ 2333566 h 3777249"/>
                <a:gd name="connsiteX34" fmla="*/ 1857181 w 6045218"/>
                <a:gd name="connsiteY34" fmla="*/ 2390716 h 3777249"/>
                <a:gd name="connsiteX35" fmla="*/ 1809556 w 6045218"/>
                <a:gd name="connsiteY35" fmla="*/ 2447866 h 3777249"/>
                <a:gd name="connsiteX36" fmla="*/ 1752406 w 6045218"/>
                <a:gd name="connsiteY36" fmla="*/ 2419291 h 3777249"/>
                <a:gd name="connsiteX37" fmla="*/ 1714306 w 6045218"/>
                <a:gd name="connsiteY37" fmla="*/ 2371666 h 3777249"/>
                <a:gd name="connsiteX38" fmla="*/ 1638106 w 6045218"/>
                <a:gd name="connsiteY38" fmla="*/ 2400241 h 3777249"/>
                <a:gd name="connsiteX39" fmla="*/ 1571431 w 6045218"/>
                <a:gd name="connsiteY39" fmla="*/ 2476441 h 3777249"/>
                <a:gd name="connsiteX40" fmla="*/ 1523806 w 6045218"/>
                <a:gd name="connsiteY40" fmla="*/ 2485966 h 3777249"/>
                <a:gd name="connsiteX41" fmla="*/ 1485706 w 6045218"/>
                <a:gd name="connsiteY41" fmla="*/ 2571691 h 3777249"/>
                <a:gd name="connsiteX42" fmla="*/ 1476181 w 6045218"/>
                <a:gd name="connsiteY42" fmla="*/ 2600266 h 3777249"/>
                <a:gd name="connsiteX43" fmla="*/ 1466656 w 6045218"/>
                <a:gd name="connsiteY43" fmla="*/ 2628841 h 3777249"/>
                <a:gd name="connsiteX44" fmla="*/ 1457131 w 6045218"/>
                <a:gd name="connsiteY44" fmla="*/ 2666941 h 3777249"/>
                <a:gd name="connsiteX45" fmla="*/ 1428556 w 6045218"/>
                <a:gd name="connsiteY45" fmla="*/ 2685991 h 3777249"/>
                <a:gd name="connsiteX46" fmla="*/ 1380931 w 6045218"/>
                <a:gd name="connsiteY46" fmla="*/ 2676466 h 3777249"/>
                <a:gd name="connsiteX47" fmla="*/ 1247581 w 6045218"/>
                <a:gd name="connsiteY47" fmla="*/ 2657416 h 3777249"/>
                <a:gd name="connsiteX48" fmla="*/ 1161856 w 6045218"/>
                <a:gd name="connsiteY48" fmla="*/ 2647891 h 3777249"/>
                <a:gd name="connsiteX49" fmla="*/ 1133281 w 6045218"/>
                <a:gd name="connsiteY49" fmla="*/ 2666941 h 3777249"/>
                <a:gd name="connsiteX50" fmla="*/ 1076131 w 6045218"/>
                <a:gd name="connsiteY50" fmla="*/ 2685991 h 3777249"/>
                <a:gd name="connsiteX51" fmla="*/ 1028506 w 6045218"/>
                <a:gd name="connsiteY51" fmla="*/ 2676466 h 3777249"/>
                <a:gd name="connsiteX52" fmla="*/ 999931 w 6045218"/>
                <a:gd name="connsiteY52" fmla="*/ 2666941 h 3777249"/>
                <a:gd name="connsiteX53" fmla="*/ 942781 w 6045218"/>
                <a:gd name="connsiteY53" fmla="*/ 2685991 h 3777249"/>
                <a:gd name="connsiteX54" fmla="*/ 923731 w 6045218"/>
                <a:gd name="connsiteY54" fmla="*/ 2714566 h 3777249"/>
                <a:gd name="connsiteX55" fmla="*/ 895156 w 6045218"/>
                <a:gd name="connsiteY55" fmla="*/ 2771716 h 3777249"/>
                <a:gd name="connsiteX56" fmla="*/ 847531 w 6045218"/>
                <a:gd name="connsiteY56" fmla="*/ 2828866 h 3777249"/>
                <a:gd name="connsiteX57" fmla="*/ 809431 w 6045218"/>
                <a:gd name="connsiteY57" fmla="*/ 2886016 h 3777249"/>
                <a:gd name="connsiteX58" fmla="*/ 799906 w 6045218"/>
                <a:gd name="connsiteY58" fmla="*/ 2962216 h 3777249"/>
                <a:gd name="connsiteX59" fmla="*/ 752281 w 6045218"/>
                <a:gd name="connsiteY59" fmla="*/ 3047941 h 3777249"/>
                <a:gd name="connsiteX60" fmla="*/ 723706 w 6045218"/>
                <a:gd name="connsiteY60" fmla="*/ 3066991 h 3777249"/>
                <a:gd name="connsiteX61" fmla="*/ 695131 w 6045218"/>
                <a:gd name="connsiteY61" fmla="*/ 3076516 h 3777249"/>
                <a:gd name="connsiteX62" fmla="*/ 676081 w 6045218"/>
                <a:gd name="connsiteY62" fmla="*/ 3133666 h 3777249"/>
                <a:gd name="connsiteX63" fmla="*/ 666556 w 6045218"/>
                <a:gd name="connsiteY63" fmla="*/ 3162241 h 3777249"/>
                <a:gd name="connsiteX64" fmla="*/ 685606 w 6045218"/>
                <a:gd name="connsiteY64" fmla="*/ 3219391 h 3777249"/>
                <a:gd name="connsiteX65" fmla="*/ 695131 w 6045218"/>
                <a:gd name="connsiteY65" fmla="*/ 3247966 h 3777249"/>
                <a:gd name="connsiteX66" fmla="*/ 666556 w 6045218"/>
                <a:gd name="connsiteY66" fmla="*/ 3305116 h 3777249"/>
                <a:gd name="connsiteX67" fmla="*/ 657031 w 6045218"/>
                <a:gd name="connsiteY67" fmla="*/ 3305116 h 3777249"/>
                <a:gd name="connsiteX68" fmla="*/ 0 w 6045218"/>
                <a:gd name="connsiteY68" fmla="*/ 3777249 h 3777249"/>
                <a:gd name="connsiteX0" fmla="*/ 6045218 w 6045218"/>
                <a:gd name="connsiteY0" fmla="*/ 703603 h 3777249"/>
                <a:gd name="connsiteX1" fmla="*/ 5169176 w 6045218"/>
                <a:gd name="connsiteY1" fmla="*/ 380899 h 3777249"/>
                <a:gd name="connsiteX2" fmla="*/ 5190285 w 6045218"/>
                <a:gd name="connsiteY2" fmla="*/ 330641 h 3777249"/>
                <a:gd name="connsiteX3" fmla="*/ 5024048 w 6045218"/>
                <a:gd name="connsiteY3" fmla="*/ 335932 h 3777249"/>
                <a:gd name="connsiteX4" fmla="*/ 4981829 w 6045218"/>
                <a:gd name="connsiteY4" fmla="*/ 309480 h 3777249"/>
                <a:gd name="connsiteX5" fmla="*/ 4649356 w 6045218"/>
                <a:gd name="connsiteY5" fmla="*/ 232772 h 3777249"/>
                <a:gd name="connsiteX6" fmla="*/ 4171754 w 6045218"/>
                <a:gd name="connsiteY6" fmla="*/ 365028 h 3777249"/>
                <a:gd name="connsiteX7" fmla="*/ 3678320 w 6045218"/>
                <a:gd name="connsiteY7" fmla="*/ 298900 h 3777249"/>
                <a:gd name="connsiteX8" fmla="*/ 3607076 w 6045218"/>
                <a:gd name="connsiteY8" fmla="*/ 261868 h 3777249"/>
                <a:gd name="connsiteX9" fmla="*/ 3554303 w 6045218"/>
                <a:gd name="connsiteY9" fmla="*/ 208966 h 3777249"/>
                <a:gd name="connsiteX10" fmla="*/ 3512084 w 6045218"/>
                <a:gd name="connsiteY10" fmla="*/ 121676 h 3777249"/>
                <a:gd name="connsiteX11" fmla="*/ 3480420 w 6045218"/>
                <a:gd name="connsiteY11" fmla="*/ 23806 h 3777249"/>
                <a:gd name="connsiteX12" fmla="*/ 3454032 w 6045218"/>
                <a:gd name="connsiteY12" fmla="*/ 0 h 3777249"/>
                <a:gd name="connsiteX13" fmla="*/ 3398620 w 6045218"/>
                <a:gd name="connsiteY13" fmla="*/ 39678 h 3777249"/>
                <a:gd name="connsiteX14" fmla="*/ 3330014 w 6045218"/>
                <a:gd name="connsiteY14" fmla="*/ 58193 h 3777249"/>
                <a:gd name="connsiteX15" fmla="*/ 3113642 w 6045218"/>
                <a:gd name="connsiteY15" fmla="*/ 79354 h 3777249"/>
                <a:gd name="connsiteX16" fmla="*/ 3018651 w 6045218"/>
                <a:gd name="connsiteY16" fmla="*/ 97869 h 3777249"/>
                <a:gd name="connsiteX17" fmla="*/ 2695381 w 6045218"/>
                <a:gd name="connsiteY17" fmla="*/ 567005 h 3777249"/>
                <a:gd name="connsiteX18" fmla="*/ 2695381 w 6045218"/>
                <a:gd name="connsiteY18" fmla="*/ 1036781 h 3777249"/>
                <a:gd name="connsiteX19" fmla="*/ 2542981 w 6045218"/>
                <a:gd name="connsiteY19" fmla="*/ 1271668 h 3777249"/>
                <a:gd name="connsiteX20" fmla="*/ 2619181 w 6045218"/>
                <a:gd name="connsiteY20" fmla="*/ 1506557 h 3777249"/>
                <a:gd name="connsiteX21" fmla="*/ 2619181 w 6045218"/>
                <a:gd name="connsiteY21" fmla="*/ 1663148 h 3777249"/>
                <a:gd name="connsiteX22" fmla="*/ 2466781 w 6045218"/>
                <a:gd name="connsiteY22" fmla="*/ 1741445 h 3777249"/>
                <a:gd name="connsiteX23" fmla="*/ 2314381 w 6045218"/>
                <a:gd name="connsiteY23" fmla="*/ 1895416 h 3777249"/>
                <a:gd name="connsiteX24" fmla="*/ 2266756 w 6045218"/>
                <a:gd name="connsiteY24" fmla="*/ 1904941 h 3777249"/>
                <a:gd name="connsiteX25" fmla="*/ 2285806 w 6045218"/>
                <a:gd name="connsiteY25" fmla="*/ 2028766 h 3777249"/>
                <a:gd name="connsiteX26" fmla="*/ 2257231 w 6045218"/>
                <a:gd name="connsiteY26" fmla="*/ 2124016 h 3777249"/>
                <a:gd name="connsiteX27" fmla="*/ 2247706 w 6045218"/>
                <a:gd name="connsiteY27" fmla="*/ 2152591 h 3777249"/>
                <a:gd name="connsiteX28" fmla="*/ 2219131 w 6045218"/>
                <a:gd name="connsiteY28" fmla="*/ 2171641 h 3777249"/>
                <a:gd name="connsiteX29" fmla="*/ 2190556 w 6045218"/>
                <a:gd name="connsiteY29" fmla="*/ 2228791 h 3777249"/>
                <a:gd name="connsiteX30" fmla="*/ 2181031 w 6045218"/>
                <a:gd name="connsiteY30" fmla="*/ 2257366 h 3777249"/>
                <a:gd name="connsiteX31" fmla="*/ 2123881 w 6045218"/>
                <a:gd name="connsiteY31" fmla="*/ 2276416 h 3777249"/>
                <a:gd name="connsiteX32" fmla="*/ 2066731 w 6045218"/>
                <a:gd name="connsiteY32" fmla="*/ 2304991 h 3777249"/>
                <a:gd name="connsiteX33" fmla="*/ 1904806 w 6045218"/>
                <a:gd name="connsiteY33" fmla="*/ 2304991 h 3777249"/>
                <a:gd name="connsiteX34" fmla="*/ 1895281 w 6045218"/>
                <a:gd name="connsiteY34" fmla="*/ 2333566 h 3777249"/>
                <a:gd name="connsiteX35" fmla="*/ 1857181 w 6045218"/>
                <a:gd name="connsiteY35" fmla="*/ 2390716 h 3777249"/>
                <a:gd name="connsiteX36" fmla="*/ 1809556 w 6045218"/>
                <a:gd name="connsiteY36" fmla="*/ 2447866 h 3777249"/>
                <a:gd name="connsiteX37" fmla="*/ 1752406 w 6045218"/>
                <a:gd name="connsiteY37" fmla="*/ 2419291 h 3777249"/>
                <a:gd name="connsiteX38" fmla="*/ 1714306 w 6045218"/>
                <a:gd name="connsiteY38" fmla="*/ 2371666 h 3777249"/>
                <a:gd name="connsiteX39" fmla="*/ 1638106 w 6045218"/>
                <a:gd name="connsiteY39" fmla="*/ 2400241 h 3777249"/>
                <a:gd name="connsiteX40" fmla="*/ 1571431 w 6045218"/>
                <a:gd name="connsiteY40" fmla="*/ 2476441 h 3777249"/>
                <a:gd name="connsiteX41" fmla="*/ 1523806 w 6045218"/>
                <a:gd name="connsiteY41" fmla="*/ 2485966 h 3777249"/>
                <a:gd name="connsiteX42" fmla="*/ 1485706 w 6045218"/>
                <a:gd name="connsiteY42" fmla="*/ 2571691 h 3777249"/>
                <a:gd name="connsiteX43" fmla="*/ 1476181 w 6045218"/>
                <a:gd name="connsiteY43" fmla="*/ 2600266 h 3777249"/>
                <a:gd name="connsiteX44" fmla="*/ 1466656 w 6045218"/>
                <a:gd name="connsiteY44" fmla="*/ 2628841 h 3777249"/>
                <a:gd name="connsiteX45" fmla="*/ 1457131 w 6045218"/>
                <a:gd name="connsiteY45" fmla="*/ 2666941 h 3777249"/>
                <a:gd name="connsiteX46" fmla="*/ 1428556 w 6045218"/>
                <a:gd name="connsiteY46" fmla="*/ 2685991 h 3777249"/>
                <a:gd name="connsiteX47" fmla="*/ 1380931 w 6045218"/>
                <a:gd name="connsiteY47" fmla="*/ 2676466 h 3777249"/>
                <a:gd name="connsiteX48" fmla="*/ 1247581 w 6045218"/>
                <a:gd name="connsiteY48" fmla="*/ 2657416 h 3777249"/>
                <a:gd name="connsiteX49" fmla="*/ 1161856 w 6045218"/>
                <a:gd name="connsiteY49" fmla="*/ 2647891 h 3777249"/>
                <a:gd name="connsiteX50" fmla="*/ 1133281 w 6045218"/>
                <a:gd name="connsiteY50" fmla="*/ 2666941 h 3777249"/>
                <a:gd name="connsiteX51" fmla="*/ 1076131 w 6045218"/>
                <a:gd name="connsiteY51" fmla="*/ 2685991 h 3777249"/>
                <a:gd name="connsiteX52" fmla="*/ 1028506 w 6045218"/>
                <a:gd name="connsiteY52" fmla="*/ 2676466 h 3777249"/>
                <a:gd name="connsiteX53" fmla="*/ 999931 w 6045218"/>
                <a:gd name="connsiteY53" fmla="*/ 2666941 h 3777249"/>
                <a:gd name="connsiteX54" fmla="*/ 942781 w 6045218"/>
                <a:gd name="connsiteY54" fmla="*/ 2685991 h 3777249"/>
                <a:gd name="connsiteX55" fmla="*/ 923731 w 6045218"/>
                <a:gd name="connsiteY55" fmla="*/ 2714566 h 3777249"/>
                <a:gd name="connsiteX56" fmla="*/ 895156 w 6045218"/>
                <a:gd name="connsiteY56" fmla="*/ 2771716 h 3777249"/>
                <a:gd name="connsiteX57" fmla="*/ 847531 w 6045218"/>
                <a:gd name="connsiteY57" fmla="*/ 2828866 h 3777249"/>
                <a:gd name="connsiteX58" fmla="*/ 809431 w 6045218"/>
                <a:gd name="connsiteY58" fmla="*/ 2886016 h 3777249"/>
                <a:gd name="connsiteX59" fmla="*/ 799906 w 6045218"/>
                <a:gd name="connsiteY59" fmla="*/ 2962216 h 3777249"/>
                <a:gd name="connsiteX60" fmla="*/ 752281 w 6045218"/>
                <a:gd name="connsiteY60" fmla="*/ 3047941 h 3777249"/>
                <a:gd name="connsiteX61" fmla="*/ 723706 w 6045218"/>
                <a:gd name="connsiteY61" fmla="*/ 3066991 h 3777249"/>
                <a:gd name="connsiteX62" fmla="*/ 695131 w 6045218"/>
                <a:gd name="connsiteY62" fmla="*/ 3076516 h 3777249"/>
                <a:gd name="connsiteX63" fmla="*/ 676081 w 6045218"/>
                <a:gd name="connsiteY63" fmla="*/ 3133666 h 3777249"/>
                <a:gd name="connsiteX64" fmla="*/ 666556 w 6045218"/>
                <a:gd name="connsiteY64" fmla="*/ 3162241 h 3777249"/>
                <a:gd name="connsiteX65" fmla="*/ 685606 w 6045218"/>
                <a:gd name="connsiteY65" fmla="*/ 3219391 h 3777249"/>
                <a:gd name="connsiteX66" fmla="*/ 695131 w 6045218"/>
                <a:gd name="connsiteY66" fmla="*/ 3247966 h 3777249"/>
                <a:gd name="connsiteX67" fmla="*/ 666556 w 6045218"/>
                <a:gd name="connsiteY67" fmla="*/ 3305116 h 3777249"/>
                <a:gd name="connsiteX68" fmla="*/ 657031 w 6045218"/>
                <a:gd name="connsiteY68" fmla="*/ 3305116 h 3777249"/>
                <a:gd name="connsiteX69" fmla="*/ 0 w 6045218"/>
                <a:gd name="connsiteY69" fmla="*/ 3777249 h 3777249"/>
                <a:gd name="connsiteX0" fmla="*/ 6045218 w 6045218"/>
                <a:gd name="connsiteY0" fmla="*/ 703603 h 3777249"/>
                <a:gd name="connsiteX1" fmla="*/ 5153343 w 6045218"/>
                <a:gd name="connsiteY1" fmla="*/ 402060 h 3777249"/>
                <a:gd name="connsiteX2" fmla="*/ 5169176 w 6045218"/>
                <a:gd name="connsiteY2" fmla="*/ 380899 h 3777249"/>
                <a:gd name="connsiteX3" fmla="*/ 5190285 w 6045218"/>
                <a:gd name="connsiteY3" fmla="*/ 330641 h 3777249"/>
                <a:gd name="connsiteX4" fmla="*/ 5024048 w 6045218"/>
                <a:gd name="connsiteY4" fmla="*/ 335932 h 3777249"/>
                <a:gd name="connsiteX5" fmla="*/ 4981829 w 6045218"/>
                <a:gd name="connsiteY5" fmla="*/ 309480 h 3777249"/>
                <a:gd name="connsiteX6" fmla="*/ 4649356 w 6045218"/>
                <a:gd name="connsiteY6" fmla="*/ 232772 h 3777249"/>
                <a:gd name="connsiteX7" fmla="*/ 4171754 w 6045218"/>
                <a:gd name="connsiteY7" fmla="*/ 365028 h 3777249"/>
                <a:gd name="connsiteX8" fmla="*/ 3678320 w 6045218"/>
                <a:gd name="connsiteY8" fmla="*/ 298900 h 3777249"/>
                <a:gd name="connsiteX9" fmla="*/ 3607076 w 6045218"/>
                <a:gd name="connsiteY9" fmla="*/ 261868 h 3777249"/>
                <a:gd name="connsiteX10" fmla="*/ 3554303 w 6045218"/>
                <a:gd name="connsiteY10" fmla="*/ 208966 h 3777249"/>
                <a:gd name="connsiteX11" fmla="*/ 3512084 w 6045218"/>
                <a:gd name="connsiteY11" fmla="*/ 121676 h 3777249"/>
                <a:gd name="connsiteX12" fmla="*/ 3480420 w 6045218"/>
                <a:gd name="connsiteY12" fmla="*/ 23806 h 3777249"/>
                <a:gd name="connsiteX13" fmla="*/ 3454032 w 6045218"/>
                <a:gd name="connsiteY13" fmla="*/ 0 h 3777249"/>
                <a:gd name="connsiteX14" fmla="*/ 3398620 w 6045218"/>
                <a:gd name="connsiteY14" fmla="*/ 39678 h 3777249"/>
                <a:gd name="connsiteX15" fmla="*/ 3330014 w 6045218"/>
                <a:gd name="connsiteY15" fmla="*/ 58193 h 3777249"/>
                <a:gd name="connsiteX16" fmla="*/ 3113642 w 6045218"/>
                <a:gd name="connsiteY16" fmla="*/ 79354 h 3777249"/>
                <a:gd name="connsiteX17" fmla="*/ 3018651 w 6045218"/>
                <a:gd name="connsiteY17" fmla="*/ 97869 h 3777249"/>
                <a:gd name="connsiteX18" fmla="*/ 2695381 w 6045218"/>
                <a:gd name="connsiteY18" fmla="*/ 567005 h 3777249"/>
                <a:gd name="connsiteX19" fmla="*/ 2695381 w 6045218"/>
                <a:gd name="connsiteY19" fmla="*/ 1036781 h 3777249"/>
                <a:gd name="connsiteX20" fmla="*/ 2542981 w 6045218"/>
                <a:gd name="connsiteY20" fmla="*/ 1271668 h 3777249"/>
                <a:gd name="connsiteX21" fmla="*/ 2619181 w 6045218"/>
                <a:gd name="connsiteY21" fmla="*/ 1506557 h 3777249"/>
                <a:gd name="connsiteX22" fmla="*/ 2619181 w 6045218"/>
                <a:gd name="connsiteY22" fmla="*/ 1663148 h 3777249"/>
                <a:gd name="connsiteX23" fmla="*/ 2466781 w 6045218"/>
                <a:gd name="connsiteY23" fmla="*/ 1741445 h 3777249"/>
                <a:gd name="connsiteX24" fmla="*/ 2314381 w 6045218"/>
                <a:gd name="connsiteY24" fmla="*/ 1895416 h 3777249"/>
                <a:gd name="connsiteX25" fmla="*/ 2266756 w 6045218"/>
                <a:gd name="connsiteY25" fmla="*/ 1904941 h 3777249"/>
                <a:gd name="connsiteX26" fmla="*/ 2285806 w 6045218"/>
                <a:gd name="connsiteY26" fmla="*/ 2028766 h 3777249"/>
                <a:gd name="connsiteX27" fmla="*/ 2257231 w 6045218"/>
                <a:gd name="connsiteY27" fmla="*/ 2124016 h 3777249"/>
                <a:gd name="connsiteX28" fmla="*/ 2247706 w 6045218"/>
                <a:gd name="connsiteY28" fmla="*/ 2152591 h 3777249"/>
                <a:gd name="connsiteX29" fmla="*/ 2219131 w 6045218"/>
                <a:gd name="connsiteY29" fmla="*/ 2171641 h 3777249"/>
                <a:gd name="connsiteX30" fmla="*/ 2190556 w 6045218"/>
                <a:gd name="connsiteY30" fmla="*/ 2228791 h 3777249"/>
                <a:gd name="connsiteX31" fmla="*/ 2181031 w 6045218"/>
                <a:gd name="connsiteY31" fmla="*/ 2257366 h 3777249"/>
                <a:gd name="connsiteX32" fmla="*/ 2123881 w 6045218"/>
                <a:gd name="connsiteY32" fmla="*/ 2276416 h 3777249"/>
                <a:gd name="connsiteX33" fmla="*/ 2066731 w 6045218"/>
                <a:gd name="connsiteY33" fmla="*/ 2304991 h 3777249"/>
                <a:gd name="connsiteX34" fmla="*/ 1904806 w 6045218"/>
                <a:gd name="connsiteY34" fmla="*/ 2304991 h 3777249"/>
                <a:gd name="connsiteX35" fmla="*/ 1895281 w 6045218"/>
                <a:gd name="connsiteY35" fmla="*/ 2333566 h 3777249"/>
                <a:gd name="connsiteX36" fmla="*/ 1857181 w 6045218"/>
                <a:gd name="connsiteY36" fmla="*/ 2390716 h 3777249"/>
                <a:gd name="connsiteX37" fmla="*/ 1809556 w 6045218"/>
                <a:gd name="connsiteY37" fmla="*/ 2447866 h 3777249"/>
                <a:gd name="connsiteX38" fmla="*/ 1752406 w 6045218"/>
                <a:gd name="connsiteY38" fmla="*/ 2419291 h 3777249"/>
                <a:gd name="connsiteX39" fmla="*/ 1714306 w 6045218"/>
                <a:gd name="connsiteY39" fmla="*/ 2371666 h 3777249"/>
                <a:gd name="connsiteX40" fmla="*/ 1638106 w 6045218"/>
                <a:gd name="connsiteY40" fmla="*/ 2400241 h 3777249"/>
                <a:gd name="connsiteX41" fmla="*/ 1571431 w 6045218"/>
                <a:gd name="connsiteY41" fmla="*/ 2476441 h 3777249"/>
                <a:gd name="connsiteX42" fmla="*/ 1523806 w 6045218"/>
                <a:gd name="connsiteY42" fmla="*/ 2485966 h 3777249"/>
                <a:gd name="connsiteX43" fmla="*/ 1485706 w 6045218"/>
                <a:gd name="connsiteY43" fmla="*/ 2571691 h 3777249"/>
                <a:gd name="connsiteX44" fmla="*/ 1476181 w 6045218"/>
                <a:gd name="connsiteY44" fmla="*/ 2600266 h 3777249"/>
                <a:gd name="connsiteX45" fmla="*/ 1466656 w 6045218"/>
                <a:gd name="connsiteY45" fmla="*/ 2628841 h 3777249"/>
                <a:gd name="connsiteX46" fmla="*/ 1457131 w 6045218"/>
                <a:gd name="connsiteY46" fmla="*/ 2666941 h 3777249"/>
                <a:gd name="connsiteX47" fmla="*/ 1428556 w 6045218"/>
                <a:gd name="connsiteY47" fmla="*/ 2685991 h 3777249"/>
                <a:gd name="connsiteX48" fmla="*/ 1380931 w 6045218"/>
                <a:gd name="connsiteY48" fmla="*/ 2676466 h 3777249"/>
                <a:gd name="connsiteX49" fmla="*/ 1247581 w 6045218"/>
                <a:gd name="connsiteY49" fmla="*/ 2657416 h 3777249"/>
                <a:gd name="connsiteX50" fmla="*/ 1161856 w 6045218"/>
                <a:gd name="connsiteY50" fmla="*/ 2647891 h 3777249"/>
                <a:gd name="connsiteX51" fmla="*/ 1133281 w 6045218"/>
                <a:gd name="connsiteY51" fmla="*/ 2666941 h 3777249"/>
                <a:gd name="connsiteX52" fmla="*/ 1076131 w 6045218"/>
                <a:gd name="connsiteY52" fmla="*/ 2685991 h 3777249"/>
                <a:gd name="connsiteX53" fmla="*/ 1028506 w 6045218"/>
                <a:gd name="connsiteY53" fmla="*/ 2676466 h 3777249"/>
                <a:gd name="connsiteX54" fmla="*/ 999931 w 6045218"/>
                <a:gd name="connsiteY54" fmla="*/ 2666941 h 3777249"/>
                <a:gd name="connsiteX55" fmla="*/ 942781 w 6045218"/>
                <a:gd name="connsiteY55" fmla="*/ 2685991 h 3777249"/>
                <a:gd name="connsiteX56" fmla="*/ 923731 w 6045218"/>
                <a:gd name="connsiteY56" fmla="*/ 2714566 h 3777249"/>
                <a:gd name="connsiteX57" fmla="*/ 895156 w 6045218"/>
                <a:gd name="connsiteY57" fmla="*/ 2771716 h 3777249"/>
                <a:gd name="connsiteX58" fmla="*/ 847531 w 6045218"/>
                <a:gd name="connsiteY58" fmla="*/ 2828866 h 3777249"/>
                <a:gd name="connsiteX59" fmla="*/ 809431 w 6045218"/>
                <a:gd name="connsiteY59" fmla="*/ 2886016 h 3777249"/>
                <a:gd name="connsiteX60" fmla="*/ 799906 w 6045218"/>
                <a:gd name="connsiteY60" fmla="*/ 2962216 h 3777249"/>
                <a:gd name="connsiteX61" fmla="*/ 752281 w 6045218"/>
                <a:gd name="connsiteY61" fmla="*/ 3047941 h 3777249"/>
                <a:gd name="connsiteX62" fmla="*/ 723706 w 6045218"/>
                <a:gd name="connsiteY62" fmla="*/ 3066991 h 3777249"/>
                <a:gd name="connsiteX63" fmla="*/ 695131 w 6045218"/>
                <a:gd name="connsiteY63" fmla="*/ 3076516 h 3777249"/>
                <a:gd name="connsiteX64" fmla="*/ 676081 w 6045218"/>
                <a:gd name="connsiteY64" fmla="*/ 3133666 h 3777249"/>
                <a:gd name="connsiteX65" fmla="*/ 666556 w 6045218"/>
                <a:gd name="connsiteY65" fmla="*/ 3162241 h 3777249"/>
                <a:gd name="connsiteX66" fmla="*/ 685606 w 6045218"/>
                <a:gd name="connsiteY66" fmla="*/ 3219391 h 3777249"/>
                <a:gd name="connsiteX67" fmla="*/ 695131 w 6045218"/>
                <a:gd name="connsiteY67" fmla="*/ 3247966 h 3777249"/>
                <a:gd name="connsiteX68" fmla="*/ 666556 w 6045218"/>
                <a:gd name="connsiteY68" fmla="*/ 3305116 h 3777249"/>
                <a:gd name="connsiteX69" fmla="*/ 657031 w 6045218"/>
                <a:gd name="connsiteY69" fmla="*/ 3305116 h 3777249"/>
                <a:gd name="connsiteX70" fmla="*/ 0 w 6045218"/>
                <a:gd name="connsiteY70" fmla="*/ 3777249 h 3777249"/>
                <a:gd name="connsiteX0" fmla="*/ 6045218 w 6045218"/>
                <a:gd name="connsiteY0" fmla="*/ 703603 h 3777249"/>
                <a:gd name="connsiteX1" fmla="*/ 5116402 w 6045218"/>
                <a:gd name="connsiteY1" fmla="*/ 423221 h 3777249"/>
                <a:gd name="connsiteX2" fmla="*/ 5153343 w 6045218"/>
                <a:gd name="connsiteY2" fmla="*/ 402060 h 3777249"/>
                <a:gd name="connsiteX3" fmla="*/ 5169176 w 6045218"/>
                <a:gd name="connsiteY3" fmla="*/ 380899 h 3777249"/>
                <a:gd name="connsiteX4" fmla="*/ 5190285 w 6045218"/>
                <a:gd name="connsiteY4" fmla="*/ 330641 h 3777249"/>
                <a:gd name="connsiteX5" fmla="*/ 5024048 w 6045218"/>
                <a:gd name="connsiteY5" fmla="*/ 335932 h 3777249"/>
                <a:gd name="connsiteX6" fmla="*/ 4981829 w 6045218"/>
                <a:gd name="connsiteY6" fmla="*/ 309480 h 3777249"/>
                <a:gd name="connsiteX7" fmla="*/ 4649356 w 6045218"/>
                <a:gd name="connsiteY7" fmla="*/ 232772 h 3777249"/>
                <a:gd name="connsiteX8" fmla="*/ 4171754 w 6045218"/>
                <a:gd name="connsiteY8" fmla="*/ 365028 h 3777249"/>
                <a:gd name="connsiteX9" fmla="*/ 3678320 w 6045218"/>
                <a:gd name="connsiteY9" fmla="*/ 298900 h 3777249"/>
                <a:gd name="connsiteX10" fmla="*/ 3607076 w 6045218"/>
                <a:gd name="connsiteY10" fmla="*/ 261868 h 3777249"/>
                <a:gd name="connsiteX11" fmla="*/ 3554303 w 6045218"/>
                <a:gd name="connsiteY11" fmla="*/ 208966 h 3777249"/>
                <a:gd name="connsiteX12" fmla="*/ 3512084 w 6045218"/>
                <a:gd name="connsiteY12" fmla="*/ 121676 h 3777249"/>
                <a:gd name="connsiteX13" fmla="*/ 3480420 w 6045218"/>
                <a:gd name="connsiteY13" fmla="*/ 23806 h 3777249"/>
                <a:gd name="connsiteX14" fmla="*/ 3454032 w 6045218"/>
                <a:gd name="connsiteY14" fmla="*/ 0 h 3777249"/>
                <a:gd name="connsiteX15" fmla="*/ 3398620 w 6045218"/>
                <a:gd name="connsiteY15" fmla="*/ 39678 h 3777249"/>
                <a:gd name="connsiteX16" fmla="*/ 3330014 w 6045218"/>
                <a:gd name="connsiteY16" fmla="*/ 58193 h 3777249"/>
                <a:gd name="connsiteX17" fmla="*/ 3113642 w 6045218"/>
                <a:gd name="connsiteY17" fmla="*/ 79354 h 3777249"/>
                <a:gd name="connsiteX18" fmla="*/ 3018651 w 6045218"/>
                <a:gd name="connsiteY18" fmla="*/ 97869 h 3777249"/>
                <a:gd name="connsiteX19" fmla="*/ 2695381 w 6045218"/>
                <a:gd name="connsiteY19" fmla="*/ 567005 h 3777249"/>
                <a:gd name="connsiteX20" fmla="*/ 2695381 w 6045218"/>
                <a:gd name="connsiteY20" fmla="*/ 1036781 h 3777249"/>
                <a:gd name="connsiteX21" fmla="*/ 2542981 w 6045218"/>
                <a:gd name="connsiteY21" fmla="*/ 1271668 h 3777249"/>
                <a:gd name="connsiteX22" fmla="*/ 2619181 w 6045218"/>
                <a:gd name="connsiteY22" fmla="*/ 1506557 h 3777249"/>
                <a:gd name="connsiteX23" fmla="*/ 2619181 w 6045218"/>
                <a:gd name="connsiteY23" fmla="*/ 1663148 h 3777249"/>
                <a:gd name="connsiteX24" fmla="*/ 2466781 w 6045218"/>
                <a:gd name="connsiteY24" fmla="*/ 1741445 h 3777249"/>
                <a:gd name="connsiteX25" fmla="*/ 2314381 w 6045218"/>
                <a:gd name="connsiteY25" fmla="*/ 1895416 h 3777249"/>
                <a:gd name="connsiteX26" fmla="*/ 2266756 w 6045218"/>
                <a:gd name="connsiteY26" fmla="*/ 1904941 h 3777249"/>
                <a:gd name="connsiteX27" fmla="*/ 2285806 w 6045218"/>
                <a:gd name="connsiteY27" fmla="*/ 2028766 h 3777249"/>
                <a:gd name="connsiteX28" fmla="*/ 2257231 w 6045218"/>
                <a:gd name="connsiteY28" fmla="*/ 2124016 h 3777249"/>
                <a:gd name="connsiteX29" fmla="*/ 2247706 w 6045218"/>
                <a:gd name="connsiteY29" fmla="*/ 2152591 h 3777249"/>
                <a:gd name="connsiteX30" fmla="*/ 2219131 w 6045218"/>
                <a:gd name="connsiteY30" fmla="*/ 2171641 h 3777249"/>
                <a:gd name="connsiteX31" fmla="*/ 2190556 w 6045218"/>
                <a:gd name="connsiteY31" fmla="*/ 2228791 h 3777249"/>
                <a:gd name="connsiteX32" fmla="*/ 2181031 w 6045218"/>
                <a:gd name="connsiteY32" fmla="*/ 2257366 h 3777249"/>
                <a:gd name="connsiteX33" fmla="*/ 2123881 w 6045218"/>
                <a:gd name="connsiteY33" fmla="*/ 2276416 h 3777249"/>
                <a:gd name="connsiteX34" fmla="*/ 2066731 w 6045218"/>
                <a:gd name="connsiteY34" fmla="*/ 2304991 h 3777249"/>
                <a:gd name="connsiteX35" fmla="*/ 1904806 w 6045218"/>
                <a:gd name="connsiteY35" fmla="*/ 2304991 h 3777249"/>
                <a:gd name="connsiteX36" fmla="*/ 1895281 w 6045218"/>
                <a:gd name="connsiteY36" fmla="*/ 2333566 h 3777249"/>
                <a:gd name="connsiteX37" fmla="*/ 1857181 w 6045218"/>
                <a:gd name="connsiteY37" fmla="*/ 2390716 h 3777249"/>
                <a:gd name="connsiteX38" fmla="*/ 1809556 w 6045218"/>
                <a:gd name="connsiteY38" fmla="*/ 2447866 h 3777249"/>
                <a:gd name="connsiteX39" fmla="*/ 1752406 w 6045218"/>
                <a:gd name="connsiteY39" fmla="*/ 2419291 h 3777249"/>
                <a:gd name="connsiteX40" fmla="*/ 1714306 w 6045218"/>
                <a:gd name="connsiteY40" fmla="*/ 2371666 h 3777249"/>
                <a:gd name="connsiteX41" fmla="*/ 1638106 w 6045218"/>
                <a:gd name="connsiteY41" fmla="*/ 2400241 h 3777249"/>
                <a:gd name="connsiteX42" fmla="*/ 1571431 w 6045218"/>
                <a:gd name="connsiteY42" fmla="*/ 2476441 h 3777249"/>
                <a:gd name="connsiteX43" fmla="*/ 1523806 w 6045218"/>
                <a:gd name="connsiteY43" fmla="*/ 2485966 h 3777249"/>
                <a:gd name="connsiteX44" fmla="*/ 1485706 w 6045218"/>
                <a:gd name="connsiteY44" fmla="*/ 2571691 h 3777249"/>
                <a:gd name="connsiteX45" fmla="*/ 1476181 w 6045218"/>
                <a:gd name="connsiteY45" fmla="*/ 2600266 h 3777249"/>
                <a:gd name="connsiteX46" fmla="*/ 1466656 w 6045218"/>
                <a:gd name="connsiteY46" fmla="*/ 2628841 h 3777249"/>
                <a:gd name="connsiteX47" fmla="*/ 1457131 w 6045218"/>
                <a:gd name="connsiteY47" fmla="*/ 2666941 h 3777249"/>
                <a:gd name="connsiteX48" fmla="*/ 1428556 w 6045218"/>
                <a:gd name="connsiteY48" fmla="*/ 2685991 h 3777249"/>
                <a:gd name="connsiteX49" fmla="*/ 1380931 w 6045218"/>
                <a:gd name="connsiteY49" fmla="*/ 2676466 h 3777249"/>
                <a:gd name="connsiteX50" fmla="*/ 1247581 w 6045218"/>
                <a:gd name="connsiteY50" fmla="*/ 2657416 h 3777249"/>
                <a:gd name="connsiteX51" fmla="*/ 1161856 w 6045218"/>
                <a:gd name="connsiteY51" fmla="*/ 2647891 h 3777249"/>
                <a:gd name="connsiteX52" fmla="*/ 1133281 w 6045218"/>
                <a:gd name="connsiteY52" fmla="*/ 2666941 h 3777249"/>
                <a:gd name="connsiteX53" fmla="*/ 1076131 w 6045218"/>
                <a:gd name="connsiteY53" fmla="*/ 2685991 h 3777249"/>
                <a:gd name="connsiteX54" fmla="*/ 1028506 w 6045218"/>
                <a:gd name="connsiteY54" fmla="*/ 2676466 h 3777249"/>
                <a:gd name="connsiteX55" fmla="*/ 999931 w 6045218"/>
                <a:gd name="connsiteY55" fmla="*/ 2666941 h 3777249"/>
                <a:gd name="connsiteX56" fmla="*/ 942781 w 6045218"/>
                <a:gd name="connsiteY56" fmla="*/ 2685991 h 3777249"/>
                <a:gd name="connsiteX57" fmla="*/ 923731 w 6045218"/>
                <a:gd name="connsiteY57" fmla="*/ 2714566 h 3777249"/>
                <a:gd name="connsiteX58" fmla="*/ 895156 w 6045218"/>
                <a:gd name="connsiteY58" fmla="*/ 2771716 h 3777249"/>
                <a:gd name="connsiteX59" fmla="*/ 847531 w 6045218"/>
                <a:gd name="connsiteY59" fmla="*/ 2828866 h 3777249"/>
                <a:gd name="connsiteX60" fmla="*/ 809431 w 6045218"/>
                <a:gd name="connsiteY60" fmla="*/ 2886016 h 3777249"/>
                <a:gd name="connsiteX61" fmla="*/ 799906 w 6045218"/>
                <a:gd name="connsiteY61" fmla="*/ 2962216 h 3777249"/>
                <a:gd name="connsiteX62" fmla="*/ 752281 w 6045218"/>
                <a:gd name="connsiteY62" fmla="*/ 3047941 h 3777249"/>
                <a:gd name="connsiteX63" fmla="*/ 723706 w 6045218"/>
                <a:gd name="connsiteY63" fmla="*/ 3066991 h 3777249"/>
                <a:gd name="connsiteX64" fmla="*/ 695131 w 6045218"/>
                <a:gd name="connsiteY64" fmla="*/ 3076516 h 3777249"/>
                <a:gd name="connsiteX65" fmla="*/ 676081 w 6045218"/>
                <a:gd name="connsiteY65" fmla="*/ 3133666 h 3777249"/>
                <a:gd name="connsiteX66" fmla="*/ 666556 w 6045218"/>
                <a:gd name="connsiteY66" fmla="*/ 3162241 h 3777249"/>
                <a:gd name="connsiteX67" fmla="*/ 685606 w 6045218"/>
                <a:gd name="connsiteY67" fmla="*/ 3219391 h 3777249"/>
                <a:gd name="connsiteX68" fmla="*/ 695131 w 6045218"/>
                <a:gd name="connsiteY68" fmla="*/ 3247966 h 3777249"/>
                <a:gd name="connsiteX69" fmla="*/ 666556 w 6045218"/>
                <a:gd name="connsiteY69" fmla="*/ 3305116 h 3777249"/>
                <a:gd name="connsiteX70" fmla="*/ 657031 w 6045218"/>
                <a:gd name="connsiteY70" fmla="*/ 3305116 h 3777249"/>
                <a:gd name="connsiteX71" fmla="*/ 0 w 6045218"/>
                <a:gd name="connsiteY71" fmla="*/ 3777249 h 3777249"/>
                <a:gd name="connsiteX0" fmla="*/ 6045218 w 6045218"/>
                <a:gd name="connsiteY0" fmla="*/ 703603 h 3777249"/>
                <a:gd name="connsiteX1" fmla="*/ 5103208 w 6045218"/>
                <a:gd name="connsiteY1" fmla="*/ 462898 h 3777249"/>
                <a:gd name="connsiteX2" fmla="*/ 5116402 w 6045218"/>
                <a:gd name="connsiteY2" fmla="*/ 423221 h 3777249"/>
                <a:gd name="connsiteX3" fmla="*/ 5153343 w 6045218"/>
                <a:gd name="connsiteY3" fmla="*/ 402060 h 3777249"/>
                <a:gd name="connsiteX4" fmla="*/ 5169176 w 6045218"/>
                <a:gd name="connsiteY4" fmla="*/ 380899 h 3777249"/>
                <a:gd name="connsiteX5" fmla="*/ 5190285 w 6045218"/>
                <a:gd name="connsiteY5" fmla="*/ 330641 h 3777249"/>
                <a:gd name="connsiteX6" fmla="*/ 5024048 w 6045218"/>
                <a:gd name="connsiteY6" fmla="*/ 335932 h 3777249"/>
                <a:gd name="connsiteX7" fmla="*/ 4981829 w 6045218"/>
                <a:gd name="connsiteY7" fmla="*/ 309480 h 3777249"/>
                <a:gd name="connsiteX8" fmla="*/ 4649356 w 6045218"/>
                <a:gd name="connsiteY8" fmla="*/ 232772 h 3777249"/>
                <a:gd name="connsiteX9" fmla="*/ 4171754 w 6045218"/>
                <a:gd name="connsiteY9" fmla="*/ 365028 h 3777249"/>
                <a:gd name="connsiteX10" fmla="*/ 3678320 w 6045218"/>
                <a:gd name="connsiteY10" fmla="*/ 298900 h 3777249"/>
                <a:gd name="connsiteX11" fmla="*/ 3607076 w 6045218"/>
                <a:gd name="connsiteY11" fmla="*/ 261868 h 3777249"/>
                <a:gd name="connsiteX12" fmla="*/ 3554303 w 6045218"/>
                <a:gd name="connsiteY12" fmla="*/ 208966 h 3777249"/>
                <a:gd name="connsiteX13" fmla="*/ 3512084 w 6045218"/>
                <a:gd name="connsiteY13" fmla="*/ 121676 h 3777249"/>
                <a:gd name="connsiteX14" fmla="*/ 3480420 w 6045218"/>
                <a:gd name="connsiteY14" fmla="*/ 23806 h 3777249"/>
                <a:gd name="connsiteX15" fmla="*/ 3454032 w 6045218"/>
                <a:gd name="connsiteY15" fmla="*/ 0 h 3777249"/>
                <a:gd name="connsiteX16" fmla="*/ 3398620 w 6045218"/>
                <a:gd name="connsiteY16" fmla="*/ 39678 h 3777249"/>
                <a:gd name="connsiteX17" fmla="*/ 3330014 w 6045218"/>
                <a:gd name="connsiteY17" fmla="*/ 58193 h 3777249"/>
                <a:gd name="connsiteX18" fmla="*/ 3113642 w 6045218"/>
                <a:gd name="connsiteY18" fmla="*/ 79354 h 3777249"/>
                <a:gd name="connsiteX19" fmla="*/ 3018651 w 6045218"/>
                <a:gd name="connsiteY19" fmla="*/ 97869 h 3777249"/>
                <a:gd name="connsiteX20" fmla="*/ 2695381 w 6045218"/>
                <a:gd name="connsiteY20" fmla="*/ 567005 h 3777249"/>
                <a:gd name="connsiteX21" fmla="*/ 2695381 w 6045218"/>
                <a:gd name="connsiteY21" fmla="*/ 1036781 h 3777249"/>
                <a:gd name="connsiteX22" fmla="*/ 2542981 w 6045218"/>
                <a:gd name="connsiteY22" fmla="*/ 1271668 h 3777249"/>
                <a:gd name="connsiteX23" fmla="*/ 2619181 w 6045218"/>
                <a:gd name="connsiteY23" fmla="*/ 1506557 h 3777249"/>
                <a:gd name="connsiteX24" fmla="*/ 2619181 w 6045218"/>
                <a:gd name="connsiteY24" fmla="*/ 1663148 h 3777249"/>
                <a:gd name="connsiteX25" fmla="*/ 2466781 w 6045218"/>
                <a:gd name="connsiteY25" fmla="*/ 1741445 h 3777249"/>
                <a:gd name="connsiteX26" fmla="*/ 2314381 w 6045218"/>
                <a:gd name="connsiteY26" fmla="*/ 1895416 h 3777249"/>
                <a:gd name="connsiteX27" fmla="*/ 2266756 w 6045218"/>
                <a:gd name="connsiteY27" fmla="*/ 1904941 h 3777249"/>
                <a:gd name="connsiteX28" fmla="*/ 2285806 w 6045218"/>
                <a:gd name="connsiteY28" fmla="*/ 2028766 h 3777249"/>
                <a:gd name="connsiteX29" fmla="*/ 2257231 w 6045218"/>
                <a:gd name="connsiteY29" fmla="*/ 2124016 h 3777249"/>
                <a:gd name="connsiteX30" fmla="*/ 2247706 w 6045218"/>
                <a:gd name="connsiteY30" fmla="*/ 2152591 h 3777249"/>
                <a:gd name="connsiteX31" fmla="*/ 2219131 w 6045218"/>
                <a:gd name="connsiteY31" fmla="*/ 2171641 h 3777249"/>
                <a:gd name="connsiteX32" fmla="*/ 2190556 w 6045218"/>
                <a:gd name="connsiteY32" fmla="*/ 2228791 h 3777249"/>
                <a:gd name="connsiteX33" fmla="*/ 2181031 w 6045218"/>
                <a:gd name="connsiteY33" fmla="*/ 2257366 h 3777249"/>
                <a:gd name="connsiteX34" fmla="*/ 2123881 w 6045218"/>
                <a:gd name="connsiteY34" fmla="*/ 2276416 h 3777249"/>
                <a:gd name="connsiteX35" fmla="*/ 2066731 w 6045218"/>
                <a:gd name="connsiteY35" fmla="*/ 2304991 h 3777249"/>
                <a:gd name="connsiteX36" fmla="*/ 1904806 w 6045218"/>
                <a:gd name="connsiteY36" fmla="*/ 2304991 h 3777249"/>
                <a:gd name="connsiteX37" fmla="*/ 1895281 w 6045218"/>
                <a:gd name="connsiteY37" fmla="*/ 2333566 h 3777249"/>
                <a:gd name="connsiteX38" fmla="*/ 1857181 w 6045218"/>
                <a:gd name="connsiteY38" fmla="*/ 2390716 h 3777249"/>
                <a:gd name="connsiteX39" fmla="*/ 1809556 w 6045218"/>
                <a:gd name="connsiteY39" fmla="*/ 2447866 h 3777249"/>
                <a:gd name="connsiteX40" fmla="*/ 1752406 w 6045218"/>
                <a:gd name="connsiteY40" fmla="*/ 2419291 h 3777249"/>
                <a:gd name="connsiteX41" fmla="*/ 1714306 w 6045218"/>
                <a:gd name="connsiteY41" fmla="*/ 2371666 h 3777249"/>
                <a:gd name="connsiteX42" fmla="*/ 1638106 w 6045218"/>
                <a:gd name="connsiteY42" fmla="*/ 2400241 h 3777249"/>
                <a:gd name="connsiteX43" fmla="*/ 1571431 w 6045218"/>
                <a:gd name="connsiteY43" fmla="*/ 2476441 h 3777249"/>
                <a:gd name="connsiteX44" fmla="*/ 1523806 w 6045218"/>
                <a:gd name="connsiteY44" fmla="*/ 2485966 h 3777249"/>
                <a:gd name="connsiteX45" fmla="*/ 1485706 w 6045218"/>
                <a:gd name="connsiteY45" fmla="*/ 2571691 h 3777249"/>
                <a:gd name="connsiteX46" fmla="*/ 1476181 w 6045218"/>
                <a:gd name="connsiteY46" fmla="*/ 2600266 h 3777249"/>
                <a:gd name="connsiteX47" fmla="*/ 1466656 w 6045218"/>
                <a:gd name="connsiteY47" fmla="*/ 2628841 h 3777249"/>
                <a:gd name="connsiteX48" fmla="*/ 1457131 w 6045218"/>
                <a:gd name="connsiteY48" fmla="*/ 2666941 h 3777249"/>
                <a:gd name="connsiteX49" fmla="*/ 1428556 w 6045218"/>
                <a:gd name="connsiteY49" fmla="*/ 2685991 h 3777249"/>
                <a:gd name="connsiteX50" fmla="*/ 1380931 w 6045218"/>
                <a:gd name="connsiteY50" fmla="*/ 2676466 h 3777249"/>
                <a:gd name="connsiteX51" fmla="*/ 1247581 w 6045218"/>
                <a:gd name="connsiteY51" fmla="*/ 2657416 h 3777249"/>
                <a:gd name="connsiteX52" fmla="*/ 1161856 w 6045218"/>
                <a:gd name="connsiteY52" fmla="*/ 2647891 h 3777249"/>
                <a:gd name="connsiteX53" fmla="*/ 1133281 w 6045218"/>
                <a:gd name="connsiteY53" fmla="*/ 2666941 h 3777249"/>
                <a:gd name="connsiteX54" fmla="*/ 1076131 w 6045218"/>
                <a:gd name="connsiteY54" fmla="*/ 2685991 h 3777249"/>
                <a:gd name="connsiteX55" fmla="*/ 1028506 w 6045218"/>
                <a:gd name="connsiteY55" fmla="*/ 2676466 h 3777249"/>
                <a:gd name="connsiteX56" fmla="*/ 999931 w 6045218"/>
                <a:gd name="connsiteY56" fmla="*/ 2666941 h 3777249"/>
                <a:gd name="connsiteX57" fmla="*/ 942781 w 6045218"/>
                <a:gd name="connsiteY57" fmla="*/ 2685991 h 3777249"/>
                <a:gd name="connsiteX58" fmla="*/ 923731 w 6045218"/>
                <a:gd name="connsiteY58" fmla="*/ 2714566 h 3777249"/>
                <a:gd name="connsiteX59" fmla="*/ 895156 w 6045218"/>
                <a:gd name="connsiteY59" fmla="*/ 2771716 h 3777249"/>
                <a:gd name="connsiteX60" fmla="*/ 847531 w 6045218"/>
                <a:gd name="connsiteY60" fmla="*/ 2828866 h 3777249"/>
                <a:gd name="connsiteX61" fmla="*/ 809431 w 6045218"/>
                <a:gd name="connsiteY61" fmla="*/ 2886016 h 3777249"/>
                <a:gd name="connsiteX62" fmla="*/ 799906 w 6045218"/>
                <a:gd name="connsiteY62" fmla="*/ 2962216 h 3777249"/>
                <a:gd name="connsiteX63" fmla="*/ 752281 w 6045218"/>
                <a:gd name="connsiteY63" fmla="*/ 3047941 h 3777249"/>
                <a:gd name="connsiteX64" fmla="*/ 723706 w 6045218"/>
                <a:gd name="connsiteY64" fmla="*/ 3066991 h 3777249"/>
                <a:gd name="connsiteX65" fmla="*/ 695131 w 6045218"/>
                <a:gd name="connsiteY65" fmla="*/ 3076516 h 3777249"/>
                <a:gd name="connsiteX66" fmla="*/ 676081 w 6045218"/>
                <a:gd name="connsiteY66" fmla="*/ 3133666 h 3777249"/>
                <a:gd name="connsiteX67" fmla="*/ 666556 w 6045218"/>
                <a:gd name="connsiteY67" fmla="*/ 3162241 h 3777249"/>
                <a:gd name="connsiteX68" fmla="*/ 685606 w 6045218"/>
                <a:gd name="connsiteY68" fmla="*/ 3219391 h 3777249"/>
                <a:gd name="connsiteX69" fmla="*/ 695131 w 6045218"/>
                <a:gd name="connsiteY69" fmla="*/ 3247966 h 3777249"/>
                <a:gd name="connsiteX70" fmla="*/ 666556 w 6045218"/>
                <a:gd name="connsiteY70" fmla="*/ 3305116 h 3777249"/>
                <a:gd name="connsiteX71" fmla="*/ 657031 w 6045218"/>
                <a:gd name="connsiteY71" fmla="*/ 3305116 h 3777249"/>
                <a:gd name="connsiteX72" fmla="*/ 0 w 6045218"/>
                <a:gd name="connsiteY72" fmla="*/ 3777249 h 3777249"/>
                <a:gd name="connsiteX0" fmla="*/ 6045218 w 6045218"/>
                <a:gd name="connsiteY0" fmla="*/ 703603 h 3777249"/>
                <a:gd name="connsiteX1" fmla="*/ 5084738 w 6045218"/>
                <a:gd name="connsiteY1" fmla="*/ 491994 h 3777249"/>
                <a:gd name="connsiteX2" fmla="*/ 5103208 w 6045218"/>
                <a:gd name="connsiteY2" fmla="*/ 462898 h 3777249"/>
                <a:gd name="connsiteX3" fmla="*/ 5116402 w 6045218"/>
                <a:gd name="connsiteY3" fmla="*/ 423221 h 3777249"/>
                <a:gd name="connsiteX4" fmla="*/ 5153343 w 6045218"/>
                <a:gd name="connsiteY4" fmla="*/ 402060 h 3777249"/>
                <a:gd name="connsiteX5" fmla="*/ 5169176 w 6045218"/>
                <a:gd name="connsiteY5" fmla="*/ 380899 h 3777249"/>
                <a:gd name="connsiteX6" fmla="*/ 5190285 w 6045218"/>
                <a:gd name="connsiteY6" fmla="*/ 330641 h 3777249"/>
                <a:gd name="connsiteX7" fmla="*/ 5024048 w 6045218"/>
                <a:gd name="connsiteY7" fmla="*/ 335932 h 3777249"/>
                <a:gd name="connsiteX8" fmla="*/ 4981829 w 6045218"/>
                <a:gd name="connsiteY8" fmla="*/ 309480 h 3777249"/>
                <a:gd name="connsiteX9" fmla="*/ 4649356 w 6045218"/>
                <a:gd name="connsiteY9" fmla="*/ 232772 h 3777249"/>
                <a:gd name="connsiteX10" fmla="*/ 4171754 w 6045218"/>
                <a:gd name="connsiteY10" fmla="*/ 365028 h 3777249"/>
                <a:gd name="connsiteX11" fmla="*/ 3678320 w 6045218"/>
                <a:gd name="connsiteY11" fmla="*/ 298900 h 3777249"/>
                <a:gd name="connsiteX12" fmla="*/ 3607076 w 6045218"/>
                <a:gd name="connsiteY12" fmla="*/ 261868 h 3777249"/>
                <a:gd name="connsiteX13" fmla="*/ 3554303 w 6045218"/>
                <a:gd name="connsiteY13" fmla="*/ 208966 h 3777249"/>
                <a:gd name="connsiteX14" fmla="*/ 3512084 w 6045218"/>
                <a:gd name="connsiteY14" fmla="*/ 121676 h 3777249"/>
                <a:gd name="connsiteX15" fmla="*/ 3480420 w 6045218"/>
                <a:gd name="connsiteY15" fmla="*/ 23806 h 3777249"/>
                <a:gd name="connsiteX16" fmla="*/ 3454032 w 6045218"/>
                <a:gd name="connsiteY16" fmla="*/ 0 h 3777249"/>
                <a:gd name="connsiteX17" fmla="*/ 3398620 w 6045218"/>
                <a:gd name="connsiteY17" fmla="*/ 39678 h 3777249"/>
                <a:gd name="connsiteX18" fmla="*/ 3330014 w 6045218"/>
                <a:gd name="connsiteY18" fmla="*/ 58193 h 3777249"/>
                <a:gd name="connsiteX19" fmla="*/ 3113642 w 6045218"/>
                <a:gd name="connsiteY19" fmla="*/ 79354 h 3777249"/>
                <a:gd name="connsiteX20" fmla="*/ 3018651 w 6045218"/>
                <a:gd name="connsiteY20" fmla="*/ 97869 h 3777249"/>
                <a:gd name="connsiteX21" fmla="*/ 2695381 w 6045218"/>
                <a:gd name="connsiteY21" fmla="*/ 567005 h 3777249"/>
                <a:gd name="connsiteX22" fmla="*/ 2695381 w 6045218"/>
                <a:gd name="connsiteY22" fmla="*/ 1036781 h 3777249"/>
                <a:gd name="connsiteX23" fmla="*/ 2542981 w 6045218"/>
                <a:gd name="connsiteY23" fmla="*/ 1271668 h 3777249"/>
                <a:gd name="connsiteX24" fmla="*/ 2619181 w 6045218"/>
                <a:gd name="connsiteY24" fmla="*/ 1506557 h 3777249"/>
                <a:gd name="connsiteX25" fmla="*/ 2619181 w 6045218"/>
                <a:gd name="connsiteY25" fmla="*/ 1663148 h 3777249"/>
                <a:gd name="connsiteX26" fmla="*/ 2466781 w 6045218"/>
                <a:gd name="connsiteY26" fmla="*/ 1741445 h 3777249"/>
                <a:gd name="connsiteX27" fmla="*/ 2314381 w 6045218"/>
                <a:gd name="connsiteY27" fmla="*/ 1895416 h 3777249"/>
                <a:gd name="connsiteX28" fmla="*/ 2266756 w 6045218"/>
                <a:gd name="connsiteY28" fmla="*/ 1904941 h 3777249"/>
                <a:gd name="connsiteX29" fmla="*/ 2285806 w 6045218"/>
                <a:gd name="connsiteY29" fmla="*/ 2028766 h 3777249"/>
                <a:gd name="connsiteX30" fmla="*/ 2257231 w 6045218"/>
                <a:gd name="connsiteY30" fmla="*/ 2124016 h 3777249"/>
                <a:gd name="connsiteX31" fmla="*/ 2247706 w 6045218"/>
                <a:gd name="connsiteY31" fmla="*/ 2152591 h 3777249"/>
                <a:gd name="connsiteX32" fmla="*/ 2219131 w 6045218"/>
                <a:gd name="connsiteY32" fmla="*/ 2171641 h 3777249"/>
                <a:gd name="connsiteX33" fmla="*/ 2190556 w 6045218"/>
                <a:gd name="connsiteY33" fmla="*/ 2228791 h 3777249"/>
                <a:gd name="connsiteX34" fmla="*/ 2181031 w 6045218"/>
                <a:gd name="connsiteY34" fmla="*/ 2257366 h 3777249"/>
                <a:gd name="connsiteX35" fmla="*/ 2123881 w 6045218"/>
                <a:gd name="connsiteY35" fmla="*/ 2276416 h 3777249"/>
                <a:gd name="connsiteX36" fmla="*/ 2066731 w 6045218"/>
                <a:gd name="connsiteY36" fmla="*/ 2304991 h 3777249"/>
                <a:gd name="connsiteX37" fmla="*/ 1904806 w 6045218"/>
                <a:gd name="connsiteY37" fmla="*/ 2304991 h 3777249"/>
                <a:gd name="connsiteX38" fmla="*/ 1895281 w 6045218"/>
                <a:gd name="connsiteY38" fmla="*/ 2333566 h 3777249"/>
                <a:gd name="connsiteX39" fmla="*/ 1857181 w 6045218"/>
                <a:gd name="connsiteY39" fmla="*/ 2390716 h 3777249"/>
                <a:gd name="connsiteX40" fmla="*/ 1809556 w 6045218"/>
                <a:gd name="connsiteY40" fmla="*/ 2447866 h 3777249"/>
                <a:gd name="connsiteX41" fmla="*/ 1752406 w 6045218"/>
                <a:gd name="connsiteY41" fmla="*/ 2419291 h 3777249"/>
                <a:gd name="connsiteX42" fmla="*/ 1714306 w 6045218"/>
                <a:gd name="connsiteY42" fmla="*/ 2371666 h 3777249"/>
                <a:gd name="connsiteX43" fmla="*/ 1638106 w 6045218"/>
                <a:gd name="connsiteY43" fmla="*/ 2400241 h 3777249"/>
                <a:gd name="connsiteX44" fmla="*/ 1571431 w 6045218"/>
                <a:gd name="connsiteY44" fmla="*/ 2476441 h 3777249"/>
                <a:gd name="connsiteX45" fmla="*/ 1523806 w 6045218"/>
                <a:gd name="connsiteY45" fmla="*/ 2485966 h 3777249"/>
                <a:gd name="connsiteX46" fmla="*/ 1485706 w 6045218"/>
                <a:gd name="connsiteY46" fmla="*/ 2571691 h 3777249"/>
                <a:gd name="connsiteX47" fmla="*/ 1476181 w 6045218"/>
                <a:gd name="connsiteY47" fmla="*/ 2600266 h 3777249"/>
                <a:gd name="connsiteX48" fmla="*/ 1466656 w 6045218"/>
                <a:gd name="connsiteY48" fmla="*/ 2628841 h 3777249"/>
                <a:gd name="connsiteX49" fmla="*/ 1457131 w 6045218"/>
                <a:gd name="connsiteY49" fmla="*/ 2666941 h 3777249"/>
                <a:gd name="connsiteX50" fmla="*/ 1428556 w 6045218"/>
                <a:gd name="connsiteY50" fmla="*/ 2685991 h 3777249"/>
                <a:gd name="connsiteX51" fmla="*/ 1380931 w 6045218"/>
                <a:gd name="connsiteY51" fmla="*/ 2676466 h 3777249"/>
                <a:gd name="connsiteX52" fmla="*/ 1247581 w 6045218"/>
                <a:gd name="connsiteY52" fmla="*/ 2657416 h 3777249"/>
                <a:gd name="connsiteX53" fmla="*/ 1161856 w 6045218"/>
                <a:gd name="connsiteY53" fmla="*/ 2647891 h 3777249"/>
                <a:gd name="connsiteX54" fmla="*/ 1133281 w 6045218"/>
                <a:gd name="connsiteY54" fmla="*/ 2666941 h 3777249"/>
                <a:gd name="connsiteX55" fmla="*/ 1076131 w 6045218"/>
                <a:gd name="connsiteY55" fmla="*/ 2685991 h 3777249"/>
                <a:gd name="connsiteX56" fmla="*/ 1028506 w 6045218"/>
                <a:gd name="connsiteY56" fmla="*/ 2676466 h 3777249"/>
                <a:gd name="connsiteX57" fmla="*/ 999931 w 6045218"/>
                <a:gd name="connsiteY57" fmla="*/ 2666941 h 3777249"/>
                <a:gd name="connsiteX58" fmla="*/ 942781 w 6045218"/>
                <a:gd name="connsiteY58" fmla="*/ 2685991 h 3777249"/>
                <a:gd name="connsiteX59" fmla="*/ 923731 w 6045218"/>
                <a:gd name="connsiteY59" fmla="*/ 2714566 h 3777249"/>
                <a:gd name="connsiteX60" fmla="*/ 895156 w 6045218"/>
                <a:gd name="connsiteY60" fmla="*/ 2771716 h 3777249"/>
                <a:gd name="connsiteX61" fmla="*/ 847531 w 6045218"/>
                <a:gd name="connsiteY61" fmla="*/ 2828866 h 3777249"/>
                <a:gd name="connsiteX62" fmla="*/ 809431 w 6045218"/>
                <a:gd name="connsiteY62" fmla="*/ 2886016 h 3777249"/>
                <a:gd name="connsiteX63" fmla="*/ 799906 w 6045218"/>
                <a:gd name="connsiteY63" fmla="*/ 2962216 h 3777249"/>
                <a:gd name="connsiteX64" fmla="*/ 752281 w 6045218"/>
                <a:gd name="connsiteY64" fmla="*/ 3047941 h 3777249"/>
                <a:gd name="connsiteX65" fmla="*/ 723706 w 6045218"/>
                <a:gd name="connsiteY65" fmla="*/ 3066991 h 3777249"/>
                <a:gd name="connsiteX66" fmla="*/ 695131 w 6045218"/>
                <a:gd name="connsiteY66" fmla="*/ 3076516 h 3777249"/>
                <a:gd name="connsiteX67" fmla="*/ 676081 w 6045218"/>
                <a:gd name="connsiteY67" fmla="*/ 3133666 h 3777249"/>
                <a:gd name="connsiteX68" fmla="*/ 666556 w 6045218"/>
                <a:gd name="connsiteY68" fmla="*/ 3162241 h 3777249"/>
                <a:gd name="connsiteX69" fmla="*/ 685606 w 6045218"/>
                <a:gd name="connsiteY69" fmla="*/ 3219391 h 3777249"/>
                <a:gd name="connsiteX70" fmla="*/ 695131 w 6045218"/>
                <a:gd name="connsiteY70" fmla="*/ 3247966 h 3777249"/>
                <a:gd name="connsiteX71" fmla="*/ 666556 w 6045218"/>
                <a:gd name="connsiteY71" fmla="*/ 3305116 h 3777249"/>
                <a:gd name="connsiteX72" fmla="*/ 657031 w 6045218"/>
                <a:gd name="connsiteY72" fmla="*/ 3305116 h 3777249"/>
                <a:gd name="connsiteX73" fmla="*/ 0 w 6045218"/>
                <a:gd name="connsiteY73" fmla="*/ 3777249 h 3777249"/>
                <a:gd name="connsiteX0" fmla="*/ 6045218 w 6045218"/>
                <a:gd name="connsiteY0" fmla="*/ 703603 h 3777249"/>
                <a:gd name="connsiteX1" fmla="*/ 5055712 w 6045218"/>
                <a:gd name="connsiteY1" fmla="*/ 518446 h 3777249"/>
                <a:gd name="connsiteX2" fmla="*/ 5084738 w 6045218"/>
                <a:gd name="connsiteY2" fmla="*/ 491994 h 3777249"/>
                <a:gd name="connsiteX3" fmla="*/ 5103208 w 6045218"/>
                <a:gd name="connsiteY3" fmla="*/ 462898 h 3777249"/>
                <a:gd name="connsiteX4" fmla="*/ 5116402 w 6045218"/>
                <a:gd name="connsiteY4" fmla="*/ 423221 h 3777249"/>
                <a:gd name="connsiteX5" fmla="*/ 5153343 w 6045218"/>
                <a:gd name="connsiteY5" fmla="*/ 402060 h 3777249"/>
                <a:gd name="connsiteX6" fmla="*/ 5169176 w 6045218"/>
                <a:gd name="connsiteY6" fmla="*/ 380899 h 3777249"/>
                <a:gd name="connsiteX7" fmla="*/ 5190285 w 6045218"/>
                <a:gd name="connsiteY7" fmla="*/ 330641 h 3777249"/>
                <a:gd name="connsiteX8" fmla="*/ 5024048 w 6045218"/>
                <a:gd name="connsiteY8" fmla="*/ 335932 h 3777249"/>
                <a:gd name="connsiteX9" fmla="*/ 4981829 w 6045218"/>
                <a:gd name="connsiteY9" fmla="*/ 309480 h 3777249"/>
                <a:gd name="connsiteX10" fmla="*/ 4649356 w 6045218"/>
                <a:gd name="connsiteY10" fmla="*/ 232772 h 3777249"/>
                <a:gd name="connsiteX11" fmla="*/ 4171754 w 6045218"/>
                <a:gd name="connsiteY11" fmla="*/ 365028 h 3777249"/>
                <a:gd name="connsiteX12" fmla="*/ 3678320 w 6045218"/>
                <a:gd name="connsiteY12" fmla="*/ 298900 h 3777249"/>
                <a:gd name="connsiteX13" fmla="*/ 3607076 w 6045218"/>
                <a:gd name="connsiteY13" fmla="*/ 261868 h 3777249"/>
                <a:gd name="connsiteX14" fmla="*/ 3554303 w 6045218"/>
                <a:gd name="connsiteY14" fmla="*/ 208966 h 3777249"/>
                <a:gd name="connsiteX15" fmla="*/ 3512084 w 6045218"/>
                <a:gd name="connsiteY15" fmla="*/ 121676 h 3777249"/>
                <a:gd name="connsiteX16" fmla="*/ 3480420 w 6045218"/>
                <a:gd name="connsiteY16" fmla="*/ 23806 h 3777249"/>
                <a:gd name="connsiteX17" fmla="*/ 3454032 w 6045218"/>
                <a:gd name="connsiteY17" fmla="*/ 0 h 3777249"/>
                <a:gd name="connsiteX18" fmla="*/ 3398620 w 6045218"/>
                <a:gd name="connsiteY18" fmla="*/ 39678 h 3777249"/>
                <a:gd name="connsiteX19" fmla="*/ 3330014 w 6045218"/>
                <a:gd name="connsiteY19" fmla="*/ 58193 h 3777249"/>
                <a:gd name="connsiteX20" fmla="*/ 3113642 w 6045218"/>
                <a:gd name="connsiteY20" fmla="*/ 79354 h 3777249"/>
                <a:gd name="connsiteX21" fmla="*/ 3018651 w 6045218"/>
                <a:gd name="connsiteY21" fmla="*/ 97869 h 3777249"/>
                <a:gd name="connsiteX22" fmla="*/ 2695381 w 6045218"/>
                <a:gd name="connsiteY22" fmla="*/ 567005 h 3777249"/>
                <a:gd name="connsiteX23" fmla="*/ 2695381 w 6045218"/>
                <a:gd name="connsiteY23" fmla="*/ 1036781 h 3777249"/>
                <a:gd name="connsiteX24" fmla="*/ 2542981 w 6045218"/>
                <a:gd name="connsiteY24" fmla="*/ 1271668 h 3777249"/>
                <a:gd name="connsiteX25" fmla="*/ 2619181 w 6045218"/>
                <a:gd name="connsiteY25" fmla="*/ 1506557 h 3777249"/>
                <a:gd name="connsiteX26" fmla="*/ 2619181 w 6045218"/>
                <a:gd name="connsiteY26" fmla="*/ 1663148 h 3777249"/>
                <a:gd name="connsiteX27" fmla="*/ 2466781 w 6045218"/>
                <a:gd name="connsiteY27" fmla="*/ 1741445 h 3777249"/>
                <a:gd name="connsiteX28" fmla="*/ 2314381 w 6045218"/>
                <a:gd name="connsiteY28" fmla="*/ 1895416 h 3777249"/>
                <a:gd name="connsiteX29" fmla="*/ 2266756 w 6045218"/>
                <a:gd name="connsiteY29" fmla="*/ 1904941 h 3777249"/>
                <a:gd name="connsiteX30" fmla="*/ 2285806 w 6045218"/>
                <a:gd name="connsiteY30" fmla="*/ 2028766 h 3777249"/>
                <a:gd name="connsiteX31" fmla="*/ 2257231 w 6045218"/>
                <a:gd name="connsiteY31" fmla="*/ 2124016 h 3777249"/>
                <a:gd name="connsiteX32" fmla="*/ 2247706 w 6045218"/>
                <a:gd name="connsiteY32" fmla="*/ 2152591 h 3777249"/>
                <a:gd name="connsiteX33" fmla="*/ 2219131 w 6045218"/>
                <a:gd name="connsiteY33" fmla="*/ 2171641 h 3777249"/>
                <a:gd name="connsiteX34" fmla="*/ 2190556 w 6045218"/>
                <a:gd name="connsiteY34" fmla="*/ 2228791 h 3777249"/>
                <a:gd name="connsiteX35" fmla="*/ 2181031 w 6045218"/>
                <a:gd name="connsiteY35" fmla="*/ 2257366 h 3777249"/>
                <a:gd name="connsiteX36" fmla="*/ 2123881 w 6045218"/>
                <a:gd name="connsiteY36" fmla="*/ 2276416 h 3777249"/>
                <a:gd name="connsiteX37" fmla="*/ 2066731 w 6045218"/>
                <a:gd name="connsiteY37" fmla="*/ 2304991 h 3777249"/>
                <a:gd name="connsiteX38" fmla="*/ 1904806 w 6045218"/>
                <a:gd name="connsiteY38" fmla="*/ 2304991 h 3777249"/>
                <a:gd name="connsiteX39" fmla="*/ 1895281 w 6045218"/>
                <a:gd name="connsiteY39" fmla="*/ 2333566 h 3777249"/>
                <a:gd name="connsiteX40" fmla="*/ 1857181 w 6045218"/>
                <a:gd name="connsiteY40" fmla="*/ 2390716 h 3777249"/>
                <a:gd name="connsiteX41" fmla="*/ 1809556 w 6045218"/>
                <a:gd name="connsiteY41" fmla="*/ 2447866 h 3777249"/>
                <a:gd name="connsiteX42" fmla="*/ 1752406 w 6045218"/>
                <a:gd name="connsiteY42" fmla="*/ 2419291 h 3777249"/>
                <a:gd name="connsiteX43" fmla="*/ 1714306 w 6045218"/>
                <a:gd name="connsiteY43" fmla="*/ 2371666 h 3777249"/>
                <a:gd name="connsiteX44" fmla="*/ 1638106 w 6045218"/>
                <a:gd name="connsiteY44" fmla="*/ 2400241 h 3777249"/>
                <a:gd name="connsiteX45" fmla="*/ 1571431 w 6045218"/>
                <a:gd name="connsiteY45" fmla="*/ 2476441 h 3777249"/>
                <a:gd name="connsiteX46" fmla="*/ 1523806 w 6045218"/>
                <a:gd name="connsiteY46" fmla="*/ 2485966 h 3777249"/>
                <a:gd name="connsiteX47" fmla="*/ 1485706 w 6045218"/>
                <a:gd name="connsiteY47" fmla="*/ 2571691 h 3777249"/>
                <a:gd name="connsiteX48" fmla="*/ 1476181 w 6045218"/>
                <a:gd name="connsiteY48" fmla="*/ 2600266 h 3777249"/>
                <a:gd name="connsiteX49" fmla="*/ 1466656 w 6045218"/>
                <a:gd name="connsiteY49" fmla="*/ 2628841 h 3777249"/>
                <a:gd name="connsiteX50" fmla="*/ 1457131 w 6045218"/>
                <a:gd name="connsiteY50" fmla="*/ 2666941 h 3777249"/>
                <a:gd name="connsiteX51" fmla="*/ 1428556 w 6045218"/>
                <a:gd name="connsiteY51" fmla="*/ 2685991 h 3777249"/>
                <a:gd name="connsiteX52" fmla="*/ 1380931 w 6045218"/>
                <a:gd name="connsiteY52" fmla="*/ 2676466 h 3777249"/>
                <a:gd name="connsiteX53" fmla="*/ 1247581 w 6045218"/>
                <a:gd name="connsiteY53" fmla="*/ 2657416 h 3777249"/>
                <a:gd name="connsiteX54" fmla="*/ 1161856 w 6045218"/>
                <a:gd name="connsiteY54" fmla="*/ 2647891 h 3777249"/>
                <a:gd name="connsiteX55" fmla="*/ 1133281 w 6045218"/>
                <a:gd name="connsiteY55" fmla="*/ 2666941 h 3777249"/>
                <a:gd name="connsiteX56" fmla="*/ 1076131 w 6045218"/>
                <a:gd name="connsiteY56" fmla="*/ 2685991 h 3777249"/>
                <a:gd name="connsiteX57" fmla="*/ 1028506 w 6045218"/>
                <a:gd name="connsiteY57" fmla="*/ 2676466 h 3777249"/>
                <a:gd name="connsiteX58" fmla="*/ 999931 w 6045218"/>
                <a:gd name="connsiteY58" fmla="*/ 2666941 h 3777249"/>
                <a:gd name="connsiteX59" fmla="*/ 942781 w 6045218"/>
                <a:gd name="connsiteY59" fmla="*/ 2685991 h 3777249"/>
                <a:gd name="connsiteX60" fmla="*/ 923731 w 6045218"/>
                <a:gd name="connsiteY60" fmla="*/ 2714566 h 3777249"/>
                <a:gd name="connsiteX61" fmla="*/ 895156 w 6045218"/>
                <a:gd name="connsiteY61" fmla="*/ 2771716 h 3777249"/>
                <a:gd name="connsiteX62" fmla="*/ 847531 w 6045218"/>
                <a:gd name="connsiteY62" fmla="*/ 2828866 h 3777249"/>
                <a:gd name="connsiteX63" fmla="*/ 809431 w 6045218"/>
                <a:gd name="connsiteY63" fmla="*/ 2886016 h 3777249"/>
                <a:gd name="connsiteX64" fmla="*/ 799906 w 6045218"/>
                <a:gd name="connsiteY64" fmla="*/ 2962216 h 3777249"/>
                <a:gd name="connsiteX65" fmla="*/ 752281 w 6045218"/>
                <a:gd name="connsiteY65" fmla="*/ 3047941 h 3777249"/>
                <a:gd name="connsiteX66" fmla="*/ 723706 w 6045218"/>
                <a:gd name="connsiteY66" fmla="*/ 3066991 h 3777249"/>
                <a:gd name="connsiteX67" fmla="*/ 695131 w 6045218"/>
                <a:gd name="connsiteY67" fmla="*/ 3076516 h 3777249"/>
                <a:gd name="connsiteX68" fmla="*/ 676081 w 6045218"/>
                <a:gd name="connsiteY68" fmla="*/ 3133666 h 3777249"/>
                <a:gd name="connsiteX69" fmla="*/ 666556 w 6045218"/>
                <a:gd name="connsiteY69" fmla="*/ 3162241 h 3777249"/>
                <a:gd name="connsiteX70" fmla="*/ 685606 w 6045218"/>
                <a:gd name="connsiteY70" fmla="*/ 3219391 h 3777249"/>
                <a:gd name="connsiteX71" fmla="*/ 695131 w 6045218"/>
                <a:gd name="connsiteY71" fmla="*/ 3247966 h 3777249"/>
                <a:gd name="connsiteX72" fmla="*/ 666556 w 6045218"/>
                <a:gd name="connsiteY72" fmla="*/ 3305116 h 3777249"/>
                <a:gd name="connsiteX73" fmla="*/ 657031 w 6045218"/>
                <a:gd name="connsiteY73" fmla="*/ 3305116 h 3777249"/>
                <a:gd name="connsiteX74" fmla="*/ 0 w 6045218"/>
                <a:gd name="connsiteY74" fmla="*/ 3777249 h 3777249"/>
                <a:gd name="connsiteX0" fmla="*/ 6045218 w 6045218"/>
                <a:gd name="connsiteY0" fmla="*/ 703603 h 3777249"/>
                <a:gd name="connsiteX1" fmla="*/ 5029325 w 6045218"/>
                <a:gd name="connsiteY1" fmla="*/ 539607 h 3777249"/>
                <a:gd name="connsiteX2" fmla="*/ 5055712 w 6045218"/>
                <a:gd name="connsiteY2" fmla="*/ 518446 h 3777249"/>
                <a:gd name="connsiteX3" fmla="*/ 5084738 w 6045218"/>
                <a:gd name="connsiteY3" fmla="*/ 491994 h 3777249"/>
                <a:gd name="connsiteX4" fmla="*/ 5103208 w 6045218"/>
                <a:gd name="connsiteY4" fmla="*/ 462898 h 3777249"/>
                <a:gd name="connsiteX5" fmla="*/ 5116402 w 6045218"/>
                <a:gd name="connsiteY5" fmla="*/ 423221 h 3777249"/>
                <a:gd name="connsiteX6" fmla="*/ 5153343 w 6045218"/>
                <a:gd name="connsiteY6" fmla="*/ 402060 h 3777249"/>
                <a:gd name="connsiteX7" fmla="*/ 5169176 w 6045218"/>
                <a:gd name="connsiteY7" fmla="*/ 380899 h 3777249"/>
                <a:gd name="connsiteX8" fmla="*/ 5190285 w 6045218"/>
                <a:gd name="connsiteY8" fmla="*/ 330641 h 3777249"/>
                <a:gd name="connsiteX9" fmla="*/ 5024048 w 6045218"/>
                <a:gd name="connsiteY9" fmla="*/ 335932 h 3777249"/>
                <a:gd name="connsiteX10" fmla="*/ 4981829 w 6045218"/>
                <a:gd name="connsiteY10" fmla="*/ 309480 h 3777249"/>
                <a:gd name="connsiteX11" fmla="*/ 4649356 w 6045218"/>
                <a:gd name="connsiteY11" fmla="*/ 232772 h 3777249"/>
                <a:gd name="connsiteX12" fmla="*/ 4171754 w 6045218"/>
                <a:gd name="connsiteY12" fmla="*/ 365028 h 3777249"/>
                <a:gd name="connsiteX13" fmla="*/ 3678320 w 6045218"/>
                <a:gd name="connsiteY13" fmla="*/ 298900 h 3777249"/>
                <a:gd name="connsiteX14" fmla="*/ 3607076 w 6045218"/>
                <a:gd name="connsiteY14" fmla="*/ 261868 h 3777249"/>
                <a:gd name="connsiteX15" fmla="*/ 3554303 w 6045218"/>
                <a:gd name="connsiteY15" fmla="*/ 208966 h 3777249"/>
                <a:gd name="connsiteX16" fmla="*/ 3512084 w 6045218"/>
                <a:gd name="connsiteY16" fmla="*/ 121676 h 3777249"/>
                <a:gd name="connsiteX17" fmla="*/ 3480420 w 6045218"/>
                <a:gd name="connsiteY17" fmla="*/ 23806 h 3777249"/>
                <a:gd name="connsiteX18" fmla="*/ 3454032 w 6045218"/>
                <a:gd name="connsiteY18" fmla="*/ 0 h 3777249"/>
                <a:gd name="connsiteX19" fmla="*/ 3398620 w 6045218"/>
                <a:gd name="connsiteY19" fmla="*/ 39678 h 3777249"/>
                <a:gd name="connsiteX20" fmla="*/ 3330014 w 6045218"/>
                <a:gd name="connsiteY20" fmla="*/ 58193 h 3777249"/>
                <a:gd name="connsiteX21" fmla="*/ 3113642 w 6045218"/>
                <a:gd name="connsiteY21" fmla="*/ 79354 h 3777249"/>
                <a:gd name="connsiteX22" fmla="*/ 3018651 w 6045218"/>
                <a:gd name="connsiteY22" fmla="*/ 97869 h 3777249"/>
                <a:gd name="connsiteX23" fmla="*/ 2695381 w 6045218"/>
                <a:gd name="connsiteY23" fmla="*/ 567005 h 3777249"/>
                <a:gd name="connsiteX24" fmla="*/ 2695381 w 6045218"/>
                <a:gd name="connsiteY24" fmla="*/ 1036781 h 3777249"/>
                <a:gd name="connsiteX25" fmla="*/ 2542981 w 6045218"/>
                <a:gd name="connsiteY25" fmla="*/ 1271668 h 3777249"/>
                <a:gd name="connsiteX26" fmla="*/ 2619181 w 6045218"/>
                <a:gd name="connsiteY26" fmla="*/ 1506557 h 3777249"/>
                <a:gd name="connsiteX27" fmla="*/ 2619181 w 6045218"/>
                <a:gd name="connsiteY27" fmla="*/ 1663148 h 3777249"/>
                <a:gd name="connsiteX28" fmla="*/ 2466781 w 6045218"/>
                <a:gd name="connsiteY28" fmla="*/ 1741445 h 3777249"/>
                <a:gd name="connsiteX29" fmla="*/ 2314381 w 6045218"/>
                <a:gd name="connsiteY29" fmla="*/ 1895416 h 3777249"/>
                <a:gd name="connsiteX30" fmla="*/ 2266756 w 6045218"/>
                <a:gd name="connsiteY30" fmla="*/ 1904941 h 3777249"/>
                <a:gd name="connsiteX31" fmla="*/ 2285806 w 6045218"/>
                <a:gd name="connsiteY31" fmla="*/ 2028766 h 3777249"/>
                <a:gd name="connsiteX32" fmla="*/ 2257231 w 6045218"/>
                <a:gd name="connsiteY32" fmla="*/ 2124016 h 3777249"/>
                <a:gd name="connsiteX33" fmla="*/ 2247706 w 6045218"/>
                <a:gd name="connsiteY33" fmla="*/ 2152591 h 3777249"/>
                <a:gd name="connsiteX34" fmla="*/ 2219131 w 6045218"/>
                <a:gd name="connsiteY34" fmla="*/ 2171641 h 3777249"/>
                <a:gd name="connsiteX35" fmla="*/ 2190556 w 6045218"/>
                <a:gd name="connsiteY35" fmla="*/ 2228791 h 3777249"/>
                <a:gd name="connsiteX36" fmla="*/ 2181031 w 6045218"/>
                <a:gd name="connsiteY36" fmla="*/ 2257366 h 3777249"/>
                <a:gd name="connsiteX37" fmla="*/ 2123881 w 6045218"/>
                <a:gd name="connsiteY37" fmla="*/ 2276416 h 3777249"/>
                <a:gd name="connsiteX38" fmla="*/ 2066731 w 6045218"/>
                <a:gd name="connsiteY38" fmla="*/ 2304991 h 3777249"/>
                <a:gd name="connsiteX39" fmla="*/ 1904806 w 6045218"/>
                <a:gd name="connsiteY39" fmla="*/ 2304991 h 3777249"/>
                <a:gd name="connsiteX40" fmla="*/ 1895281 w 6045218"/>
                <a:gd name="connsiteY40" fmla="*/ 2333566 h 3777249"/>
                <a:gd name="connsiteX41" fmla="*/ 1857181 w 6045218"/>
                <a:gd name="connsiteY41" fmla="*/ 2390716 h 3777249"/>
                <a:gd name="connsiteX42" fmla="*/ 1809556 w 6045218"/>
                <a:gd name="connsiteY42" fmla="*/ 2447866 h 3777249"/>
                <a:gd name="connsiteX43" fmla="*/ 1752406 w 6045218"/>
                <a:gd name="connsiteY43" fmla="*/ 2419291 h 3777249"/>
                <a:gd name="connsiteX44" fmla="*/ 1714306 w 6045218"/>
                <a:gd name="connsiteY44" fmla="*/ 2371666 h 3777249"/>
                <a:gd name="connsiteX45" fmla="*/ 1638106 w 6045218"/>
                <a:gd name="connsiteY45" fmla="*/ 2400241 h 3777249"/>
                <a:gd name="connsiteX46" fmla="*/ 1571431 w 6045218"/>
                <a:gd name="connsiteY46" fmla="*/ 2476441 h 3777249"/>
                <a:gd name="connsiteX47" fmla="*/ 1523806 w 6045218"/>
                <a:gd name="connsiteY47" fmla="*/ 2485966 h 3777249"/>
                <a:gd name="connsiteX48" fmla="*/ 1485706 w 6045218"/>
                <a:gd name="connsiteY48" fmla="*/ 2571691 h 3777249"/>
                <a:gd name="connsiteX49" fmla="*/ 1476181 w 6045218"/>
                <a:gd name="connsiteY49" fmla="*/ 2600266 h 3777249"/>
                <a:gd name="connsiteX50" fmla="*/ 1466656 w 6045218"/>
                <a:gd name="connsiteY50" fmla="*/ 2628841 h 3777249"/>
                <a:gd name="connsiteX51" fmla="*/ 1457131 w 6045218"/>
                <a:gd name="connsiteY51" fmla="*/ 2666941 h 3777249"/>
                <a:gd name="connsiteX52" fmla="*/ 1428556 w 6045218"/>
                <a:gd name="connsiteY52" fmla="*/ 2685991 h 3777249"/>
                <a:gd name="connsiteX53" fmla="*/ 1380931 w 6045218"/>
                <a:gd name="connsiteY53" fmla="*/ 2676466 h 3777249"/>
                <a:gd name="connsiteX54" fmla="*/ 1247581 w 6045218"/>
                <a:gd name="connsiteY54" fmla="*/ 2657416 h 3777249"/>
                <a:gd name="connsiteX55" fmla="*/ 1161856 w 6045218"/>
                <a:gd name="connsiteY55" fmla="*/ 2647891 h 3777249"/>
                <a:gd name="connsiteX56" fmla="*/ 1133281 w 6045218"/>
                <a:gd name="connsiteY56" fmla="*/ 2666941 h 3777249"/>
                <a:gd name="connsiteX57" fmla="*/ 1076131 w 6045218"/>
                <a:gd name="connsiteY57" fmla="*/ 2685991 h 3777249"/>
                <a:gd name="connsiteX58" fmla="*/ 1028506 w 6045218"/>
                <a:gd name="connsiteY58" fmla="*/ 2676466 h 3777249"/>
                <a:gd name="connsiteX59" fmla="*/ 999931 w 6045218"/>
                <a:gd name="connsiteY59" fmla="*/ 2666941 h 3777249"/>
                <a:gd name="connsiteX60" fmla="*/ 942781 w 6045218"/>
                <a:gd name="connsiteY60" fmla="*/ 2685991 h 3777249"/>
                <a:gd name="connsiteX61" fmla="*/ 923731 w 6045218"/>
                <a:gd name="connsiteY61" fmla="*/ 2714566 h 3777249"/>
                <a:gd name="connsiteX62" fmla="*/ 895156 w 6045218"/>
                <a:gd name="connsiteY62" fmla="*/ 2771716 h 3777249"/>
                <a:gd name="connsiteX63" fmla="*/ 847531 w 6045218"/>
                <a:gd name="connsiteY63" fmla="*/ 2828866 h 3777249"/>
                <a:gd name="connsiteX64" fmla="*/ 809431 w 6045218"/>
                <a:gd name="connsiteY64" fmla="*/ 2886016 h 3777249"/>
                <a:gd name="connsiteX65" fmla="*/ 799906 w 6045218"/>
                <a:gd name="connsiteY65" fmla="*/ 2962216 h 3777249"/>
                <a:gd name="connsiteX66" fmla="*/ 752281 w 6045218"/>
                <a:gd name="connsiteY66" fmla="*/ 3047941 h 3777249"/>
                <a:gd name="connsiteX67" fmla="*/ 723706 w 6045218"/>
                <a:gd name="connsiteY67" fmla="*/ 3066991 h 3777249"/>
                <a:gd name="connsiteX68" fmla="*/ 695131 w 6045218"/>
                <a:gd name="connsiteY68" fmla="*/ 3076516 h 3777249"/>
                <a:gd name="connsiteX69" fmla="*/ 676081 w 6045218"/>
                <a:gd name="connsiteY69" fmla="*/ 3133666 h 3777249"/>
                <a:gd name="connsiteX70" fmla="*/ 666556 w 6045218"/>
                <a:gd name="connsiteY70" fmla="*/ 3162241 h 3777249"/>
                <a:gd name="connsiteX71" fmla="*/ 685606 w 6045218"/>
                <a:gd name="connsiteY71" fmla="*/ 3219391 h 3777249"/>
                <a:gd name="connsiteX72" fmla="*/ 695131 w 6045218"/>
                <a:gd name="connsiteY72" fmla="*/ 3247966 h 3777249"/>
                <a:gd name="connsiteX73" fmla="*/ 666556 w 6045218"/>
                <a:gd name="connsiteY73" fmla="*/ 3305116 h 3777249"/>
                <a:gd name="connsiteX74" fmla="*/ 657031 w 6045218"/>
                <a:gd name="connsiteY74" fmla="*/ 3305116 h 3777249"/>
                <a:gd name="connsiteX75" fmla="*/ 0 w 6045218"/>
                <a:gd name="connsiteY75" fmla="*/ 3777249 h 3777249"/>
                <a:gd name="connsiteX0" fmla="*/ 6045218 w 6045218"/>
                <a:gd name="connsiteY0" fmla="*/ 703603 h 3777249"/>
                <a:gd name="connsiteX1" fmla="*/ 5000300 w 6045218"/>
                <a:gd name="connsiteY1" fmla="*/ 584574 h 3777249"/>
                <a:gd name="connsiteX2" fmla="*/ 5029325 w 6045218"/>
                <a:gd name="connsiteY2" fmla="*/ 539607 h 3777249"/>
                <a:gd name="connsiteX3" fmla="*/ 5055712 w 6045218"/>
                <a:gd name="connsiteY3" fmla="*/ 518446 h 3777249"/>
                <a:gd name="connsiteX4" fmla="*/ 5084738 w 6045218"/>
                <a:gd name="connsiteY4" fmla="*/ 491994 h 3777249"/>
                <a:gd name="connsiteX5" fmla="*/ 5103208 w 6045218"/>
                <a:gd name="connsiteY5" fmla="*/ 462898 h 3777249"/>
                <a:gd name="connsiteX6" fmla="*/ 5116402 w 6045218"/>
                <a:gd name="connsiteY6" fmla="*/ 423221 h 3777249"/>
                <a:gd name="connsiteX7" fmla="*/ 5153343 w 6045218"/>
                <a:gd name="connsiteY7" fmla="*/ 402060 h 3777249"/>
                <a:gd name="connsiteX8" fmla="*/ 5169176 w 6045218"/>
                <a:gd name="connsiteY8" fmla="*/ 380899 h 3777249"/>
                <a:gd name="connsiteX9" fmla="*/ 5190285 w 6045218"/>
                <a:gd name="connsiteY9" fmla="*/ 330641 h 3777249"/>
                <a:gd name="connsiteX10" fmla="*/ 5024048 w 6045218"/>
                <a:gd name="connsiteY10" fmla="*/ 335932 h 3777249"/>
                <a:gd name="connsiteX11" fmla="*/ 4981829 w 6045218"/>
                <a:gd name="connsiteY11" fmla="*/ 309480 h 3777249"/>
                <a:gd name="connsiteX12" fmla="*/ 4649356 w 6045218"/>
                <a:gd name="connsiteY12" fmla="*/ 232772 h 3777249"/>
                <a:gd name="connsiteX13" fmla="*/ 4171754 w 6045218"/>
                <a:gd name="connsiteY13" fmla="*/ 365028 h 3777249"/>
                <a:gd name="connsiteX14" fmla="*/ 3678320 w 6045218"/>
                <a:gd name="connsiteY14" fmla="*/ 298900 h 3777249"/>
                <a:gd name="connsiteX15" fmla="*/ 3607076 w 6045218"/>
                <a:gd name="connsiteY15" fmla="*/ 261868 h 3777249"/>
                <a:gd name="connsiteX16" fmla="*/ 3554303 w 6045218"/>
                <a:gd name="connsiteY16" fmla="*/ 208966 h 3777249"/>
                <a:gd name="connsiteX17" fmla="*/ 3512084 w 6045218"/>
                <a:gd name="connsiteY17" fmla="*/ 121676 h 3777249"/>
                <a:gd name="connsiteX18" fmla="*/ 3480420 w 6045218"/>
                <a:gd name="connsiteY18" fmla="*/ 23806 h 3777249"/>
                <a:gd name="connsiteX19" fmla="*/ 3454032 w 6045218"/>
                <a:gd name="connsiteY19" fmla="*/ 0 h 3777249"/>
                <a:gd name="connsiteX20" fmla="*/ 3398620 w 6045218"/>
                <a:gd name="connsiteY20" fmla="*/ 39678 h 3777249"/>
                <a:gd name="connsiteX21" fmla="*/ 3330014 w 6045218"/>
                <a:gd name="connsiteY21" fmla="*/ 58193 h 3777249"/>
                <a:gd name="connsiteX22" fmla="*/ 3113642 w 6045218"/>
                <a:gd name="connsiteY22" fmla="*/ 79354 h 3777249"/>
                <a:gd name="connsiteX23" fmla="*/ 3018651 w 6045218"/>
                <a:gd name="connsiteY23" fmla="*/ 97869 h 3777249"/>
                <a:gd name="connsiteX24" fmla="*/ 2695381 w 6045218"/>
                <a:gd name="connsiteY24" fmla="*/ 567005 h 3777249"/>
                <a:gd name="connsiteX25" fmla="*/ 2695381 w 6045218"/>
                <a:gd name="connsiteY25" fmla="*/ 1036781 h 3777249"/>
                <a:gd name="connsiteX26" fmla="*/ 2542981 w 6045218"/>
                <a:gd name="connsiteY26" fmla="*/ 1271668 h 3777249"/>
                <a:gd name="connsiteX27" fmla="*/ 2619181 w 6045218"/>
                <a:gd name="connsiteY27" fmla="*/ 1506557 h 3777249"/>
                <a:gd name="connsiteX28" fmla="*/ 2619181 w 6045218"/>
                <a:gd name="connsiteY28" fmla="*/ 1663148 h 3777249"/>
                <a:gd name="connsiteX29" fmla="*/ 2466781 w 6045218"/>
                <a:gd name="connsiteY29" fmla="*/ 1741445 h 3777249"/>
                <a:gd name="connsiteX30" fmla="*/ 2314381 w 6045218"/>
                <a:gd name="connsiteY30" fmla="*/ 1895416 h 3777249"/>
                <a:gd name="connsiteX31" fmla="*/ 2266756 w 6045218"/>
                <a:gd name="connsiteY31" fmla="*/ 1904941 h 3777249"/>
                <a:gd name="connsiteX32" fmla="*/ 2285806 w 6045218"/>
                <a:gd name="connsiteY32" fmla="*/ 2028766 h 3777249"/>
                <a:gd name="connsiteX33" fmla="*/ 2257231 w 6045218"/>
                <a:gd name="connsiteY33" fmla="*/ 2124016 h 3777249"/>
                <a:gd name="connsiteX34" fmla="*/ 2247706 w 6045218"/>
                <a:gd name="connsiteY34" fmla="*/ 2152591 h 3777249"/>
                <a:gd name="connsiteX35" fmla="*/ 2219131 w 6045218"/>
                <a:gd name="connsiteY35" fmla="*/ 2171641 h 3777249"/>
                <a:gd name="connsiteX36" fmla="*/ 2190556 w 6045218"/>
                <a:gd name="connsiteY36" fmla="*/ 2228791 h 3777249"/>
                <a:gd name="connsiteX37" fmla="*/ 2181031 w 6045218"/>
                <a:gd name="connsiteY37" fmla="*/ 2257366 h 3777249"/>
                <a:gd name="connsiteX38" fmla="*/ 2123881 w 6045218"/>
                <a:gd name="connsiteY38" fmla="*/ 2276416 h 3777249"/>
                <a:gd name="connsiteX39" fmla="*/ 2066731 w 6045218"/>
                <a:gd name="connsiteY39" fmla="*/ 2304991 h 3777249"/>
                <a:gd name="connsiteX40" fmla="*/ 1904806 w 6045218"/>
                <a:gd name="connsiteY40" fmla="*/ 2304991 h 3777249"/>
                <a:gd name="connsiteX41" fmla="*/ 1895281 w 6045218"/>
                <a:gd name="connsiteY41" fmla="*/ 2333566 h 3777249"/>
                <a:gd name="connsiteX42" fmla="*/ 1857181 w 6045218"/>
                <a:gd name="connsiteY42" fmla="*/ 2390716 h 3777249"/>
                <a:gd name="connsiteX43" fmla="*/ 1809556 w 6045218"/>
                <a:gd name="connsiteY43" fmla="*/ 2447866 h 3777249"/>
                <a:gd name="connsiteX44" fmla="*/ 1752406 w 6045218"/>
                <a:gd name="connsiteY44" fmla="*/ 2419291 h 3777249"/>
                <a:gd name="connsiteX45" fmla="*/ 1714306 w 6045218"/>
                <a:gd name="connsiteY45" fmla="*/ 2371666 h 3777249"/>
                <a:gd name="connsiteX46" fmla="*/ 1638106 w 6045218"/>
                <a:gd name="connsiteY46" fmla="*/ 2400241 h 3777249"/>
                <a:gd name="connsiteX47" fmla="*/ 1571431 w 6045218"/>
                <a:gd name="connsiteY47" fmla="*/ 2476441 h 3777249"/>
                <a:gd name="connsiteX48" fmla="*/ 1523806 w 6045218"/>
                <a:gd name="connsiteY48" fmla="*/ 2485966 h 3777249"/>
                <a:gd name="connsiteX49" fmla="*/ 1485706 w 6045218"/>
                <a:gd name="connsiteY49" fmla="*/ 2571691 h 3777249"/>
                <a:gd name="connsiteX50" fmla="*/ 1476181 w 6045218"/>
                <a:gd name="connsiteY50" fmla="*/ 2600266 h 3777249"/>
                <a:gd name="connsiteX51" fmla="*/ 1466656 w 6045218"/>
                <a:gd name="connsiteY51" fmla="*/ 2628841 h 3777249"/>
                <a:gd name="connsiteX52" fmla="*/ 1457131 w 6045218"/>
                <a:gd name="connsiteY52" fmla="*/ 2666941 h 3777249"/>
                <a:gd name="connsiteX53" fmla="*/ 1428556 w 6045218"/>
                <a:gd name="connsiteY53" fmla="*/ 2685991 h 3777249"/>
                <a:gd name="connsiteX54" fmla="*/ 1380931 w 6045218"/>
                <a:gd name="connsiteY54" fmla="*/ 2676466 h 3777249"/>
                <a:gd name="connsiteX55" fmla="*/ 1247581 w 6045218"/>
                <a:gd name="connsiteY55" fmla="*/ 2657416 h 3777249"/>
                <a:gd name="connsiteX56" fmla="*/ 1161856 w 6045218"/>
                <a:gd name="connsiteY56" fmla="*/ 2647891 h 3777249"/>
                <a:gd name="connsiteX57" fmla="*/ 1133281 w 6045218"/>
                <a:gd name="connsiteY57" fmla="*/ 2666941 h 3777249"/>
                <a:gd name="connsiteX58" fmla="*/ 1076131 w 6045218"/>
                <a:gd name="connsiteY58" fmla="*/ 2685991 h 3777249"/>
                <a:gd name="connsiteX59" fmla="*/ 1028506 w 6045218"/>
                <a:gd name="connsiteY59" fmla="*/ 2676466 h 3777249"/>
                <a:gd name="connsiteX60" fmla="*/ 999931 w 6045218"/>
                <a:gd name="connsiteY60" fmla="*/ 2666941 h 3777249"/>
                <a:gd name="connsiteX61" fmla="*/ 942781 w 6045218"/>
                <a:gd name="connsiteY61" fmla="*/ 2685991 h 3777249"/>
                <a:gd name="connsiteX62" fmla="*/ 923731 w 6045218"/>
                <a:gd name="connsiteY62" fmla="*/ 2714566 h 3777249"/>
                <a:gd name="connsiteX63" fmla="*/ 895156 w 6045218"/>
                <a:gd name="connsiteY63" fmla="*/ 2771716 h 3777249"/>
                <a:gd name="connsiteX64" fmla="*/ 847531 w 6045218"/>
                <a:gd name="connsiteY64" fmla="*/ 2828866 h 3777249"/>
                <a:gd name="connsiteX65" fmla="*/ 809431 w 6045218"/>
                <a:gd name="connsiteY65" fmla="*/ 2886016 h 3777249"/>
                <a:gd name="connsiteX66" fmla="*/ 799906 w 6045218"/>
                <a:gd name="connsiteY66" fmla="*/ 2962216 h 3777249"/>
                <a:gd name="connsiteX67" fmla="*/ 752281 w 6045218"/>
                <a:gd name="connsiteY67" fmla="*/ 3047941 h 3777249"/>
                <a:gd name="connsiteX68" fmla="*/ 723706 w 6045218"/>
                <a:gd name="connsiteY68" fmla="*/ 3066991 h 3777249"/>
                <a:gd name="connsiteX69" fmla="*/ 695131 w 6045218"/>
                <a:gd name="connsiteY69" fmla="*/ 3076516 h 3777249"/>
                <a:gd name="connsiteX70" fmla="*/ 676081 w 6045218"/>
                <a:gd name="connsiteY70" fmla="*/ 3133666 h 3777249"/>
                <a:gd name="connsiteX71" fmla="*/ 666556 w 6045218"/>
                <a:gd name="connsiteY71" fmla="*/ 3162241 h 3777249"/>
                <a:gd name="connsiteX72" fmla="*/ 685606 w 6045218"/>
                <a:gd name="connsiteY72" fmla="*/ 3219391 h 3777249"/>
                <a:gd name="connsiteX73" fmla="*/ 695131 w 6045218"/>
                <a:gd name="connsiteY73" fmla="*/ 3247966 h 3777249"/>
                <a:gd name="connsiteX74" fmla="*/ 666556 w 6045218"/>
                <a:gd name="connsiteY74" fmla="*/ 3305116 h 3777249"/>
                <a:gd name="connsiteX75" fmla="*/ 657031 w 6045218"/>
                <a:gd name="connsiteY75" fmla="*/ 3305116 h 3777249"/>
                <a:gd name="connsiteX76" fmla="*/ 0 w 6045218"/>
                <a:gd name="connsiteY76" fmla="*/ 3777249 h 3777249"/>
                <a:gd name="connsiteX0" fmla="*/ 6045218 w 6045218"/>
                <a:gd name="connsiteY0" fmla="*/ 703603 h 3777249"/>
                <a:gd name="connsiteX1" fmla="*/ 4987106 w 6045218"/>
                <a:gd name="connsiteY1" fmla="*/ 621606 h 3777249"/>
                <a:gd name="connsiteX2" fmla="*/ 5000300 w 6045218"/>
                <a:gd name="connsiteY2" fmla="*/ 584574 h 3777249"/>
                <a:gd name="connsiteX3" fmla="*/ 5029325 w 6045218"/>
                <a:gd name="connsiteY3" fmla="*/ 539607 h 3777249"/>
                <a:gd name="connsiteX4" fmla="*/ 5055712 w 6045218"/>
                <a:gd name="connsiteY4" fmla="*/ 518446 h 3777249"/>
                <a:gd name="connsiteX5" fmla="*/ 5084738 w 6045218"/>
                <a:gd name="connsiteY5" fmla="*/ 491994 h 3777249"/>
                <a:gd name="connsiteX6" fmla="*/ 5103208 w 6045218"/>
                <a:gd name="connsiteY6" fmla="*/ 462898 h 3777249"/>
                <a:gd name="connsiteX7" fmla="*/ 5116402 w 6045218"/>
                <a:gd name="connsiteY7" fmla="*/ 423221 h 3777249"/>
                <a:gd name="connsiteX8" fmla="*/ 5153343 w 6045218"/>
                <a:gd name="connsiteY8" fmla="*/ 402060 h 3777249"/>
                <a:gd name="connsiteX9" fmla="*/ 5169176 w 6045218"/>
                <a:gd name="connsiteY9" fmla="*/ 380899 h 3777249"/>
                <a:gd name="connsiteX10" fmla="*/ 5190285 w 6045218"/>
                <a:gd name="connsiteY10" fmla="*/ 330641 h 3777249"/>
                <a:gd name="connsiteX11" fmla="*/ 5024048 w 6045218"/>
                <a:gd name="connsiteY11" fmla="*/ 335932 h 3777249"/>
                <a:gd name="connsiteX12" fmla="*/ 4981829 w 6045218"/>
                <a:gd name="connsiteY12" fmla="*/ 309480 h 3777249"/>
                <a:gd name="connsiteX13" fmla="*/ 4649356 w 6045218"/>
                <a:gd name="connsiteY13" fmla="*/ 232772 h 3777249"/>
                <a:gd name="connsiteX14" fmla="*/ 4171754 w 6045218"/>
                <a:gd name="connsiteY14" fmla="*/ 365028 h 3777249"/>
                <a:gd name="connsiteX15" fmla="*/ 3678320 w 6045218"/>
                <a:gd name="connsiteY15" fmla="*/ 298900 h 3777249"/>
                <a:gd name="connsiteX16" fmla="*/ 3607076 w 6045218"/>
                <a:gd name="connsiteY16" fmla="*/ 261868 h 3777249"/>
                <a:gd name="connsiteX17" fmla="*/ 3554303 w 6045218"/>
                <a:gd name="connsiteY17" fmla="*/ 208966 h 3777249"/>
                <a:gd name="connsiteX18" fmla="*/ 3512084 w 6045218"/>
                <a:gd name="connsiteY18" fmla="*/ 121676 h 3777249"/>
                <a:gd name="connsiteX19" fmla="*/ 3480420 w 6045218"/>
                <a:gd name="connsiteY19" fmla="*/ 23806 h 3777249"/>
                <a:gd name="connsiteX20" fmla="*/ 3454032 w 6045218"/>
                <a:gd name="connsiteY20" fmla="*/ 0 h 3777249"/>
                <a:gd name="connsiteX21" fmla="*/ 3398620 w 6045218"/>
                <a:gd name="connsiteY21" fmla="*/ 39678 h 3777249"/>
                <a:gd name="connsiteX22" fmla="*/ 3330014 w 6045218"/>
                <a:gd name="connsiteY22" fmla="*/ 58193 h 3777249"/>
                <a:gd name="connsiteX23" fmla="*/ 3113642 w 6045218"/>
                <a:gd name="connsiteY23" fmla="*/ 79354 h 3777249"/>
                <a:gd name="connsiteX24" fmla="*/ 3018651 w 6045218"/>
                <a:gd name="connsiteY24" fmla="*/ 97869 h 3777249"/>
                <a:gd name="connsiteX25" fmla="*/ 2695381 w 6045218"/>
                <a:gd name="connsiteY25" fmla="*/ 567005 h 3777249"/>
                <a:gd name="connsiteX26" fmla="*/ 2695381 w 6045218"/>
                <a:gd name="connsiteY26" fmla="*/ 1036781 h 3777249"/>
                <a:gd name="connsiteX27" fmla="*/ 2542981 w 6045218"/>
                <a:gd name="connsiteY27" fmla="*/ 1271668 h 3777249"/>
                <a:gd name="connsiteX28" fmla="*/ 2619181 w 6045218"/>
                <a:gd name="connsiteY28" fmla="*/ 1506557 h 3777249"/>
                <a:gd name="connsiteX29" fmla="*/ 2619181 w 6045218"/>
                <a:gd name="connsiteY29" fmla="*/ 1663148 h 3777249"/>
                <a:gd name="connsiteX30" fmla="*/ 2466781 w 6045218"/>
                <a:gd name="connsiteY30" fmla="*/ 1741445 h 3777249"/>
                <a:gd name="connsiteX31" fmla="*/ 2314381 w 6045218"/>
                <a:gd name="connsiteY31" fmla="*/ 1895416 h 3777249"/>
                <a:gd name="connsiteX32" fmla="*/ 2266756 w 6045218"/>
                <a:gd name="connsiteY32" fmla="*/ 1904941 h 3777249"/>
                <a:gd name="connsiteX33" fmla="*/ 2285806 w 6045218"/>
                <a:gd name="connsiteY33" fmla="*/ 2028766 h 3777249"/>
                <a:gd name="connsiteX34" fmla="*/ 2257231 w 6045218"/>
                <a:gd name="connsiteY34" fmla="*/ 2124016 h 3777249"/>
                <a:gd name="connsiteX35" fmla="*/ 2247706 w 6045218"/>
                <a:gd name="connsiteY35" fmla="*/ 2152591 h 3777249"/>
                <a:gd name="connsiteX36" fmla="*/ 2219131 w 6045218"/>
                <a:gd name="connsiteY36" fmla="*/ 2171641 h 3777249"/>
                <a:gd name="connsiteX37" fmla="*/ 2190556 w 6045218"/>
                <a:gd name="connsiteY37" fmla="*/ 2228791 h 3777249"/>
                <a:gd name="connsiteX38" fmla="*/ 2181031 w 6045218"/>
                <a:gd name="connsiteY38" fmla="*/ 2257366 h 3777249"/>
                <a:gd name="connsiteX39" fmla="*/ 2123881 w 6045218"/>
                <a:gd name="connsiteY39" fmla="*/ 2276416 h 3777249"/>
                <a:gd name="connsiteX40" fmla="*/ 2066731 w 6045218"/>
                <a:gd name="connsiteY40" fmla="*/ 2304991 h 3777249"/>
                <a:gd name="connsiteX41" fmla="*/ 1904806 w 6045218"/>
                <a:gd name="connsiteY41" fmla="*/ 2304991 h 3777249"/>
                <a:gd name="connsiteX42" fmla="*/ 1895281 w 6045218"/>
                <a:gd name="connsiteY42" fmla="*/ 2333566 h 3777249"/>
                <a:gd name="connsiteX43" fmla="*/ 1857181 w 6045218"/>
                <a:gd name="connsiteY43" fmla="*/ 2390716 h 3777249"/>
                <a:gd name="connsiteX44" fmla="*/ 1809556 w 6045218"/>
                <a:gd name="connsiteY44" fmla="*/ 2447866 h 3777249"/>
                <a:gd name="connsiteX45" fmla="*/ 1752406 w 6045218"/>
                <a:gd name="connsiteY45" fmla="*/ 2419291 h 3777249"/>
                <a:gd name="connsiteX46" fmla="*/ 1714306 w 6045218"/>
                <a:gd name="connsiteY46" fmla="*/ 2371666 h 3777249"/>
                <a:gd name="connsiteX47" fmla="*/ 1638106 w 6045218"/>
                <a:gd name="connsiteY47" fmla="*/ 2400241 h 3777249"/>
                <a:gd name="connsiteX48" fmla="*/ 1571431 w 6045218"/>
                <a:gd name="connsiteY48" fmla="*/ 2476441 h 3777249"/>
                <a:gd name="connsiteX49" fmla="*/ 1523806 w 6045218"/>
                <a:gd name="connsiteY49" fmla="*/ 2485966 h 3777249"/>
                <a:gd name="connsiteX50" fmla="*/ 1485706 w 6045218"/>
                <a:gd name="connsiteY50" fmla="*/ 2571691 h 3777249"/>
                <a:gd name="connsiteX51" fmla="*/ 1476181 w 6045218"/>
                <a:gd name="connsiteY51" fmla="*/ 2600266 h 3777249"/>
                <a:gd name="connsiteX52" fmla="*/ 1466656 w 6045218"/>
                <a:gd name="connsiteY52" fmla="*/ 2628841 h 3777249"/>
                <a:gd name="connsiteX53" fmla="*/ 1457131 w 6045218"/>
                <a:gd name="connsiteY53" fmla="*/ 2666941 h 3777249"/>
                <a:gd name="connsiteX54" fmla="*/ 1428556 w 6045218"/>
                <a:gd name="connsiteY54" fmla="*/ 2685991 h 3777249"/>
                <a:gd name="connsiteX55" fmla="*/ 1380931 w 6045218"/>
                <a:gd name="connsiteY55" fmla="*/ 2676466 h 3777249"/>
                <a:gd name="connsiteX56" fmla="*/ 1247581 w 6045218"/>
                <a:gd name="connsiteY56" fmla="*/ 2657416 h 3777249"/>
                <a:gd name="connsiteX57" fmla="*/ 1161856 w 6045218"/>
                <a:gd name="connsiteY57" fmla="*/ 2647891 h 3777249"/>
                <a:gd name="connsiteX58" fmla="*/ 1133281 w 6045218"/>
                <a:gd name="connsiteY58" fmla="*/ 2666941 h 3777249"/>
                <a:gd name="connsiteX59" fmla="*/ 1076131 w 6045218"/>
                <a:gd name="connsiteY59" fmla="*/ 2685991 h 3777249"/>
                <a:gd name="connsiteX60" fmla="*/ 1028506 w 6045218"/>
                <a:gd name="connsiteY60" fmla="*/ 2676466 h 3777249"/>
                <a:gd name="connsiteX61" fmla="*/ 999931 w 6045218"/>
                <a:gd name="connsiteY61" fmla="*/ 2666941 h 3777249"/>
                <a:gd name="connsiteX62" fmla="*/ 942781 w 6045218"/>
                <a:gd name="connsiteY62" fmla="*/ 2685991 h 3777249"/>
                <a:gd name="connsiteX63" fmla="*/ 923731 w 6045218"/>
                <a:gd name="connsiteY63" fmla="*/ 2714566 h 3777249"/>
                <a:gd name="connsiteX64" fmla="*/ 895156 w 6045218"/>
                <a:gd name="connsiteY64" fmla="*/ 2771716 h 3777249"/>
                <a:gd name="connsiteX65" fmla="*/ 847531 w 6045218"/>
                <a:gd name="connsiteY65" fmla="*/ 2828866 h 3777249"/>
                <a:gd name="connsiteX66" fmla="*/ 809431 w 6045218"/>
                <a:gd name="connsiteY66" fmla="*/ 2886016 h 3777249"/>
                <a:gd name="connsiteX67" fmla="*/ 799906 w 6045218"/>
                <a:gd name="connsiteY67" fmla="*/ 2962216 h 3777249"/>
                <a:gd name="connsiteX68" fmla="*/ 752281 w 6045218"/>
                <a:gd name="connsiteY68" fmla="*/ 3047941 h 3777249"/>
                <a:gd name="connsiteX69" fmla="*/ 723706 w 6045218"/>
                <a:gd name="connsiteY69" fmla="*/ 3066991 h 3777249"/>
                <a:gd name="connsiteX70" fmla="*/ 695131 w 6045218"/>
                <a:gd name="connsiteY70" fmla="*/ 3076516 h 3777249"/>
                <a:gd name="connsiteX71" fmla="*/ 676081 w 6045218"/>
                <a:gd name="connsiteY71" fmla="*/ 3133666 h 3777249"/>
                <a:gd name="connsiteX72" fmla="*/ 666556 w 6045218"/>
                <a:gd name="connsiteY72" fmla="*/ 3162241 h 3777249"/>
                <a:gd name="connsiteX73" fmla="*/ 685606 w 6045218"/>
                <a:gd name="connsiteY73" fmla="*/ 3219391 h 3777249"/>
                <a:gd name="connsiteX74" fmla="*/ 695131 w 6045218"/>
                <a:gd name="connsiteY74" fmla="*/ 3247966 h 3777249"/>
                <a:gd name="connsiteX75" fmla="*/ 666556 w 6045218"/>
                <a:gd name="connsiteY75" fmla="*/ 3305116 h 3777249"/>
                <a:gd name="connsiteX76" fmla="*/ 657031 w 6045218"/>
                <a:gd name="connsiteY76" fmla="*/ 3305116 h 3777249"/>
                <a:gd name="connsiteX77" fmla="*/ 0 w 6045218"/>
                <a:gd name="connsiteY77" fmla="*/ 3777249 h 3777249"/>
                <a:gd name="connsiteX0" fmla="*/ 6045218 w 6045218"/>
                <a:gd name="connsiteY0" fmla="*/ 703603 h 3777249"/>
                <a:gd name="connsiteX1" fmla="*/ 4963358 w 6045218"/>
                <a:gd name="connsiteY1" fmla="*/ 658637 h 3777249"/>
                <a:gd name="connsiteX2" fmla="*/ 4987106 w 6045218"/>
                <a:gd name="connsiteY2" fmla="*/ 621606 h 3777249"/>
                <a:gd name="connsiteX3" fmla="*/ 5000300 w 6045218"/>
                <a:gd name="connsiteY3" fmla="*/ 584574 h 3777249"/>
                <a:gd name="connsiteX4" fmla="*/ 5029325 w 6045218"/>
                <a:gd name="connsiteY4" fmla="*/ 539607 h 3777249"/>
                <a:gd name="connsiteX5" fmla="*/ 5055712 w 6045218"/>
                <a:gd name="connsiteY5" fmla="*/ 518446 h 3777249"/>
                <a:gd name="connsiteX6" fmla="*/ 5084738 w 6045218"/>
                <a:gd name="connsiteY6" fmla="*/ 491994 h 3777249"/>
                <a:gd name="connsiteX7" fmla="*/ 5103208 w 6045218"/>
                <a:gd name="connsiteY7" fmla="*/ 462898 h 3777249"/>
                <a:gd name="connsiteX8" fmla="*/ 5116402 w 6045218"/>
                <a:gd name="connsiteY8" fmla="*/ 423221 h 3777249"/>
                <a:gd name="connsiteX9" fmla="*/ 5153343 w 6045218"/>
                <a:gd name="connsiteY9" fmla="*/ 402060 h 3777249"/>
                <a:gd name="connsiteX10" fmla="*/ 5169176 w 6045218"/>
                <a:gd name="connsiteY10" fmla="*/ 380899 h 3777249"/>
                <a:gd name="connsiteX11" fmla="*/ 5190285 w 6045218"/>
                <a:gd name="connsiteY11" fmla="*/ 330641 h 3777249"/>
                <a:gd name="connsiteX12" fmla="*/ 5024048 w 6045218"/>
                <a:gd name="connsiteY12" fmla="*/ 335932 h 3777249"/>
                <a:gd name="connsiteX13" fmla="*/ 4981829 w 6045218"/>
                <a:gd name="connsiteY13" fmla="*/ 309480 h 3777249"/>
                <a:gd name="connsiteX14" fmla="*/ 4649356 w 6045218"/>
                <a:gd name="connsiteY14" fmla="*/ 232772 h 3777249"/>
                <a:gd name="connsiteX15" fmla="*/ 4171754 w 6045218"/>
                <a:gd name="connsiteY15" fmla="*/ 365028 h 3777249"/>
                <a:gd name="connsiteX16" fmla="*/ 3678320 w 6045218"/>
                <a:gd name="connsiteY16" fmla="*/ 298900 h 3777249"/>
                <a:gd name="connsiteX17" fmla="*/ 3607076 w 6045218"/>
                <a:gd name="connsiteY17" fmla="*/ 261868 h 3777249"/>
                <a:gd name="connsiteX18" fmla="*/ 3554303 w 6045218"/>
                <a:gd name="connsiteY18" fmla="*/ 208966 h 3777249"/>
                <a:gd name="connsiteX19" fmla="*/ 3512084 w 6045218"/>
                <a:gd name="connsiteY19" fmla="*/ 121676 h 3777249"/>
                <a:gd name="connsiteX20" fmla="*/ 3480420 w 6045218"/>
                <a:gd name="connsiteY20" fmla="*/ 23806 h 3777249"/>
                <a:gd name="connsiteX21" fmla="*/ 3454032 w 6045218"/>
                <a:gd name="connsiteY21" fmla="*/ 0 h 3777249"/>
                <a:gd name="connsiteX22" fmla="*/ 3398620 w 6045218"/>
                <a:gd name="connsiteY22" fmla="*/ 39678 h 3777249"/>
                <a:gd name="connsiteX23" fmla="*/ 3330014 w 6045218"/>
                <a:gd name="connsiteY23" fmla="*/ 58193 h 3777249"/>
                <a:gd name="connsiteX24" fmla="*/ 3113642 w 6045218"/>
                <a:gd name="connsiteY24" fmla="*/ 79354 h 3777249"/>
                <a:gd name="connsiteX25" fmla="*/ 3018651 w 6045218"/>
                <a:gd name="connsiteY25" fmla="*/ 97869 h 3777249"/>
                <a:gd name="connsiteX26" fmla="*/ 2695381 w 6045218"/>
                <a:gd name="connsiteY26" fmla="*/ 567005 h 3777249"/>
                <a:gd name="connsiteX27" fmla="*/ 2695381 w 6045218"/>
                <a:gd name="connsiteY27" fmla="*/ 1036781 h 3777249"/>
                <a:gd name="connsiteX28" fmla="*/ 2542981 w 6045218"/>
                <a:gd name="connsiteY28" fmla="*/ 1271668 h 3777249"/>
                <a:gd name="connsiteX29" fmla="*/ 2619181 w 6045218"/>
                <a:gd name="connsiteY29" fmla="*/ 1506557 h 3777249"/>
                <a:gd name="connsiteX30" fmla="*/ 2619181 w 6045218"/>
                <a:gd name="connsiteY30" fmla="*/ 1663148 h 3777249"/>
                <a:gd name="connsiteX31" fmla="*/ 2466781 w 6045218"/>
                <a:gd name="connsiteY31" fmla="*/ 1741445 h 3777249"/>
                <a:gd name="connsiteX32" fmla="*/ 2314381 w 6045218"/>
                <a:gd name="connsiteY32" fmla="*/ 1895416 h 3777249"/>
                <a:gd name="connsiteX33" fmla="*/ 2266756 w 6045218"/>
                <a:gd name="connsiteY33" fmla="*/ 1904941 h 3777249"/>
                <a:gd name="connsiteX34" fmla="*/ 2285806 w 6045218"/>
                <a:gd name="connsiteY34" fmla="*/ 2028766 h 3777249"/>
                <a:gd name="connsiteX35" fmla="*/ 2257231 w 6045218"/>
                <a:gd name="connsiteY35" fmla="*/ 2124016 h 3777249"/>
                <a:gd name="connsiteX36" fmla="*/ 2247706 w 6045218"/>
                <a:gd name="connsiteY36" fmla="*/ 2152591 h 3777249"/>
                <a:gd name="connsiteX37" fmla="*/ 2219131 w 6045218"/>
                <a:gd name="connsiteY37" fmla="*/ 2171641 h 3777249"/>
                <a:gd name="connsiteX38" fmla="*/ 2190556 w 6045218"/>
                <a:gd name="connsiteY38" fmla="*/ 2228791 h 3777249"/>
                <a:gd name="connsiteX39" fmla="*/ 2181031 w 6045218"/>
                <a:gd name="connsiteY39" fmla="*/ 2257366 h 3777249"/>
                <a:gd name="connsiteX40" fmla="*/ 2123881 w 6045218"/>
                <a:gd name="connsiteY40" fmla="*/ 2276416 h 3777249"/>
                <a:gd name="connsiteX41" fmla="*/ 2066731 w 6045218"/>
                <a:gd name="connsiteY41" fmla="*/ 2304991 h 3777249"/>
                <a:gd name="connsiteX42" fmla="*/ 1904806 w 6045218"/>
                <a:gd name="connsiteY42" fmla="*/ 2304991 h 3777249"/>
                <a:gd name="connsiteX43" fmla="*/ 1895281 w 6045218"/>
                <a:gd name="connsiteY43" fmla="*/ 2333566 h 3777249"/>
                <a:gd name="connsiteX44" fmla="*/ 1857181 w 6045218"/>
                <a:gd name="connsiteY44" fmla="*/ 2390716 h 3777249"/>
                <a:gd name="connsiteX45" fmla="*/ 1809556 w 6045218"/>
                <a:gd name="connsiteY45" fmla="*/ 2447866 h 3777249"/>
                <a:gd name="connsiteX46" fmla="*/ 1752406 w 6045218"/>
                <a:gd name="connsiteY46" fmla="*/ 2419291 h 3777249"/>
                <a:gd name="connsiteX47" fmla="*/ 1714306 w 6045218"/>
                <a:gd name="connsiteY47" fmla="*/ 2371666 h 3777249"/>
                <a:gd name="connsiteX48" fmla="*/ 1638106 w 6045218"/>
                <a:gd name="connsiteY48" fmla="*/ 2400241 h 3777249"/>
                <a:gd name="connsiteX49" fmla="*/ 1571431 w 6045218"/>
                <a:gd name="connsiteY49" fmla="*/ 2476441 h 3777249"/>
                <a:gd name="connsiteX50" fmla="*/ 1523806 w 6045218"/>
                <a:gd name="connsiteY50" fmla="*/ 2485966 h 3777249"/>
                <a:gd name="connsiteX51" fmla="*/ 1485706 w 6045218"/>
                <a:gd name="connsiteY51" fmla="*/ 2571691 h 3777249"/>
                <a:gd name="connsiteX52" fmla="*/ 1476181 w 6045218"/>
                <a:gd name="connsiteY52" fmla="*/ 2600266 h 3777249"/>
                <a:gd name="connsiteX53" fmla="*/ 1466656 w 6045218"/>
                <a:gd name="connsiteY53" fmla="*/ 2628841 h 3777249"/>
                <a:gd name="connsiteX54" fmla="*/ 1457131 w 6045218"/>
                <a:gd name="connsiteY54" fmla="*/ 2666941 h 3777249"/>
                <a:gd name="connsiteX55" fmla="*/ 1428556 w 6045218"/>
                <a:gd name="connsiteY55" fmla="*/ 2685991 h 3777249"/>
                <a:gd name="connsiteX56" fmla="*/ 1380931 w 6045218"/>
                <a:gd name="connsiteY56" fmla="*/ 2676466 h 3777249"/>
                <a:gd name="connsiteX57" fmla="*/ 1247581 w 6045218"/>
                <a:gd name="connsiteY57" fmla="*/ 2657416 h 3777249"/>
                <a:gd name="connsiteX58" fmla="*/ 1161856 w 6045218"/>
                <a:gd name="connsiteY58" fmla="*/ 2647891 h 3777249"/>
                <a:gd name="connsiteX59" fmla="*/ 1133281 w 6045218"/>
                <a:gd name="connsiteY59" fmla="*/ 2666941 h 3777249"/>
                <a:gd name="connsiteX60" fmla="*/ 1076131 w 6045218"/>
                <a:gd name="connsiteY60" fmla="*/ 2685991 h 3777249"/>
                <a:gd name="connsiteX61" fmla="*/ 1028506 w 6045218"/>
                <a:gd name="connsiteY61" fmla="*/ 2676466 h 3777249"/>
                <a:gd name="connsiteX62" fmla="*/ 999931 w 6045218"/>
                <a:gd name="connsiteY62" fmla="*/ 2666941 h 3777249"/>
                <a:gd name="connsiteX63" fmla="*/ 942781 w 6045218"/>
                <a:gd name="connsiteY63" fmla="*/ 2685991 h 3777249"/>
                <a:gd name="connsiteX64" fmla="*/ 923731 w 6045218"/>
                <a:gd name="connsiteY64" fmla="*/ 2714566 h 3777249"/>
                <a:gd name="connsiteX65" fmla="*/ 895156 w 6045218"/>
                <a:gd name="connsiteY65" fmla="*/ 2771716 h 3777249"/>
                <a:gd name="connsiteX66" fmla="*/ 847531 w 6045218"/>
                <a:gd name="connsiteY66" fmla="*/ 2828866 h 3777249"/>
                <a:gd name="connsiteX67" fmla="*/ 809431 w 6045218"/>
                <a:gd name="connsiteY67" fmla="*/ 2886016 h 3777249"/>
                <a:gd name="connsiteX68" fmla="*/ 799906 w 6045218"/>
                <a:gd name="connsiteY68" fmla="*/ 2962216 h 3777249"/>
                <a:gd name="connsiteX69" fmla="*/ 752281 w 6045218"/>
                <a:gd name="connsiteY69" fmla="*/ 3047941 h 3777249"/>
                <a:gd name="connsiteX70" fmla="*/ 723706 w 6045218"/>
                <a:gd name="connsiteY70" fmla="*/ 3066991 h 3777249"/>
                <a:gd name="connsiteX71" fmla="*/ 695131 w 6045218"/>
                <a:gd name="connsiteY71" fmla="*/ 3076516 h 3777249"/>
                <a:gd name="connsiteX72" fmla="*/ 676081 w 6045218"/>
                <a:gd name="connsiteY72" fmla="*/ 3133666 h 3777249"/>
                <a:gd name="connsiteX73" fmla="*/ 666556 w 6045218"/>
                <a:gd name="connsiteY73" fmla="*/ 3162241 h 3777249"/>
                <a:gd name="connsiteX74" fmla="*/ 685606 w 6045218"/>
                <a:gd name="connsiteY74" fmla="*/ 3219391 h 3777249"/>
                <a:gd name="connsiteX75" fmla="*/ 695131 w 6045218"/>
                <a:gd name="connsiteY75" fmla="*/ 3247966 h 3777249"/>
                <a:gd name="connsiteX76" fmla="*/ 666556 w 6045218"/>
                <a:gd name="connsiteY76" fmla="*/ 3305116 h 3777249"/>
                <a:gd name="connsiteX77" fmla="*/ 657031 w 6045218"/>
                <a:gd name="connsiteY77" fmla="*/ 3305116 h 3777249"/>
                <a:gd name="connsiteX78" fmla="*/ 0 w 6045218"/>
                <a:gd name="connsiteY78" fmla="*/ 3777249 h 3777249"/>
                <a:gd name="connsiteX0" fmla="*/ 6045218 w 6045218"/>
                <a:gd name="connsiteY0" fmla="*/ 703603 h 3777249"/>
                <a:gd name="connsiteX1" fmla="*/ 4952803 w 6045218"/>
                <a:gd name="connsiteY1" fmla="*/ 862312 h 3777249"/>
                <a:gd name="connsiteX2" fmla="*/ 4963358 w 6045218"/>
                <a:gd name="connsiteY2" fmla="*/ 658637 h 3777249"/>
                <a:gd name="connsiteX3" fmla="*/ 4987106 w 6045218"/>
                <a:gd name="connsiteY3" fmla="*/ 621606 h 3777249"/>
                <a:gd name="connsiteX4" fmla="*/ 5000300 w 6045218"/>
                <a:gd name="connsiteY4" fmla="*/ 584574 h 3777249"/>
                <a:gd name="connsiteX5" fmla="*/ 5029325 w 6045218"/>
                <a:gd name="connsiteY5" fmla="*/ 539607 h 3777249"/>
                <a:gd name="connsiteX6" fmla="*/ 5055712 w 6045218"/>
                <a:gd name="connsiteY6" fmla="*/ 518446 h 3777249"/>
                <a:gd name="connsiteX7" fmla="*/ 5084738 w 6045218"/>
                <a:gd name="connsiteY7" fmla="*/ 491994 h 3777249"/>
                <a:gd name="connsiteX8" fmla="*/ 5103208 w 6045218"/>
                <a:gd name="connsiteY8" fmla="*/ 462898 h 3777249"/>
                <a:gd name="connsiteX9" fmla="*/ 5116402 w 6045218"/>
                <a:gd name="connsiteY9" fmla="*/ 423221 h 3777249"/>
                <a:gd name="connsiteX10" fmla="*/ 5153343 w 6045218"/>
                <a:gd name="connsiteY10" fmla="*/ 402060 h 3777249"/>
                <a:gd name="connsiteX11" fmla="*/ 5169176 w 6045218"/>
                <a:gd name="connsiteY11" fmla="*/ 380899 h 3777249"/>
                <a:gd name="connsiteX12" fmla="*/ 5190285 w 6045218"/>
                <a:gd name="connsiteY12" fmla="*/ 330641 h 3777249"/>
                <a:gd name="connsiteX13" fmla="*/ 5024048 w 6045218"/>
                <a:gd name="connsiteY13" fmla="*/ 335932 h 3777249"/>
                <a:gd name="connsiteX14" fmla="*/ 4981829 w 6045218"/>
                <a:gd name="connsiteY14" fmla="*/ 309480 h 3777249"/>
                <a:gd name="connsiteX15" fmla="*/ 4649356 w 6045218"/>
                <a:gd name="connsiteY15" fmla="*/ 232772 h 3777249"/>
                <a:gd name="connsiteX16" fmla="*/ 4171754 w 6045218"/>
                <a:gd name="connsiteY16" fmla="*/ 365028 h 3777249"/>
                <a:gd name="connsiteX17" fmla="*/ 3678320 w 6045218"/>
                <a:gd name="connsiteY17" fmla="*/ 298900 h 3777249"/>
                <a:gd name="connsiteX18" fmla="*/ 3607076 w 6045218"/>
                <a:gd name="connsiteY18" fmla="*/ 261868 h 3777249"/>
                <a:gd name="connsiteX19" fmla="*/ 3554303 w 6045218"/>
                <a:gd name="connsiteY19" fmla="*/ 208966 h 3777249"/>
                <a:gd name="connsiteX20" fmla="*/ 3512084 w 6045218"/>
                <a:gd name="connsiteY20" fmla="*/ 121676 h 3777249"/>
                <a:gd name="connsiteX21" fmla="*/ 3480420 w 6045218"/>
                <a:gd name="connsiteY21" fmla="*/ 23806 h 3777249"/>
                <a:gd name="connsiteX22" fmla="*/ 3454032 w 6045218"/>
                <a:gd name="connsiteY22" fmla="*/ 0 h 3777249"/>
                <a:gd name="connsiteX23" fmla="*/ 3398620 w 6045218"/>
                <a:gd name="connsiteY23" fmla="*/ 39678 h 3777249"/>
                <a:gd name="connsiteX24" fmla="*/ 3330014 w 6045218"/>
                <a:gd name="connsiteY24" fmla="*/ 58193 h 3777249"/>
                <a:gd name="connsiteX25" fmla="*/ 3113642 w 6045218"/>
                <a:gd name="connsiteY25" fmla="*/ 79354 h 3777249"/>
                <a:gd name="connsiteX26" fmla="*/ 3018651 w 6045218"/>
                <a:gd name="connsiteY26" fmla="*/ 97869 h 3777249"/>
                <a:gd name="connsiteX27" fmla="*/ 2695381 w 6045218"/>
                <a:gd name="connsiteY27" fmla="*/ 567005 h 3777249"/>
                <a:gd name="connsiteX28" fmla="*/ 2695381 w 6045218"/>
                <a:gd name="connsiteY28" fmla="*/ 1036781 h 3777249"/>
                <a:gd name="connsiteX29" fmla="*/ 2542981 w 6045218"/>
                <a:gd name="connsiteY29" fmla="*/ 1271668 h 3777249"/>
                <a:gd name="connsiteX30" fmla="*/ 2619181 w 6045218"/>
                <a:gd name="connsiteY30" fmla="*/ 1506557 h 3777249"/>
                <a:gd name="connsiteX31" fmla="*/ 2619181 w 6045218"/>
                <a:gd name="connsiteY31" fmla="*/ 1663148 h 3777249"/>
                <a:gd name="connsiteX32" fmla="*/ 2466781 w 6045218"/>
                <a:gd name="connsiteY32" fmla="*/ 1741445 h 3777249"/>
                <a:gd name="connsiteX33" fmla="*/ 2314381 w 6045218"/>
                <a:gd name="connsiteY33" fmla="*/ 1895416 h 3777249"/>
                <a:gd name="connsiteX34" fmla="*/ 2266756 w 6045218"/>
                <a:gd name="connsiteY34" fmla="*/ 1904941 h 3777249"/>
                <a:gd name="connsiteX35" fmla="*/ 2285806 w 6045218"/>
                <a:gd name="connsiteY35" fmla="*/ 2028766 h 3777249"/>
                <a:gd name="connsiteX36" fmla="*/ 2257231 w 6045218"/>
                <a:gd name="connsiteY36" fmla="*/ 2124016 h 3777249"/>
                <a:gd name="connsiteX37" fmla="*/ 2247706 w 6045218"/>
                <a:gd name="connsiteY37" fmla="*/ 2152591 h 3777249"/>
                <a:gd name="connsiteX38" fmla="*/ 2219131 w 6045218"/>
                <a:gd name="connsiteY38" fmla="*/ 2171641 h 3777249"/>
                <a:gd name="connsiteX39" fmla="*/ 2190556 w 6045218"/>
                <a:gd name="connsiteY39" fmla="*/ 2228791 h 3777249"/>
                <a:gd name="connsiteX40" fmla="*/ 2181031 w 6045218"/>
                <a:gd name="connsiteY40" fmla="*/ 2257366 h 3777249"/>
                <a:gd name="connsiteX41" fmla="*/ 2123881 w 6045218"/>
                <a:gd name="connsiteY41" fmla="*/ 2276416 h 3777249"/>
                <a:gd name="connsiteX42" fmla="*/ 2066731 w 6045218"/>
                <a:gd name="connsiteY42" fmla="*/ 2304991 h 3777249"/>
                <a:gd name="connsiteX43" fmla="*/ 1904806 w 6045218"/>
                <a:gd name="connsiteY43" fmla="*/ 2304991 h 3777249"/>
                <a:gd name="connsiteX44" fmla="*/ 1895281 w 6045218"/>
                <a:gd name="connsiteY44" fmla="*/ 2333566 h 3777249"/>
                <a:gd name="connsiteX45" fmla="*/ 1857181 w 6045218"/>
                <a:gd name="connsiteY45" fmla="*/ 2390716 h 3777249"/>
                <a:gd name="connsiteX46" fmla="*/ 1809556 w 6045218"/>
                <a:gd name="connsiteY46" fmla="*/ 2447866 h 3777249"/>
                <a:gd name="connsiteX47" fmla="*/ 1752406 w 6045218"/>
                <a:gd name="connsiteY47" fmla="*/ 2419291 h 3777249"/>
                <a:gd name="connsiteX48" fmla="*/ 1714306 w 6045218"/>
                <a:gd name="connsiteY48" fmla="*/ 2371666 h 3777249"/>
                <a:gd name="connsiteX49" fmla="*/ 1638106 w 6045218"/>
                <a:gd name="connsiteY49" fmla="*/ 2400241 h 3777249"/>
                <a:gd name="connsiteX50" fmla="*/ 1571431 w 6045218"/>
                <a:gd name="connsiteY50" fmla="*/ 2476441 h 3777249"/>
                <a:gd name="connsiteX51" fmla="*/ 1523806 w 6045218"/>
                <a:gd name="connsiteY51" fmla="*/ 2485966 h 3777249"/>
                <a:gd name="connsiteX52" fmla="*/ 1485706 w 6045218"/>
                <a:gd name="connsiteY52" fmla="*/ 2571691 h 3777249"/>
                <a:gd name="connsiteX53" fmla="*/ 1476181 w 6045218"/>
                <a:gd name="connsiteY53" fmla="*/ 2600266 h 3777249"/>
                <a:gd name="connsiteX54" fmla="*/ 1466656 w 6045218"/>
                <a:gd name="connsiteY54" fmla="*/ 2628841 h 3777249"/>
                <a:gd name="connsiteX55" fmla="*/ 1457131 w 6045218"/>
                <a:gd name="connsiteY55" fmla="*/ 2666941 h 3777249"/>
                <a:gd name="connsiteX56" fmla="*/ 1428556 w 6045218"/>
                <a:gd name="connsiteY56" fmla="*/ 2685991 h 3777249"/>
                <a:gd name="connsiteX57" fmla="*/ 1380931 w 6045218"/>
                <a:gd name="connsiteY57" fmla="*/ 2676466 h 3777249"/>
                <a:gd name="connsiteX58" fmla="*/ 1247581 w 6045218"/>
                <a:gd name="connsiteY58" fmla="*/ 2657416 h 3777249"/>
                <a:gd name="connsiteX59" fmla="*/ 1161856 w 6045218"/>
                <a:gd name="connsiteY59" fmla="*/ 2647891 h 3777249"/>
                <a:gd name="connsiteX60" fmla="*/ 1133281 w 6045218"/>
                <a:gd name="connsiteY60" fmla="*/ 2666941 h 3777249"/>
                <a:gd name="connsiteX61" fmla="*/ 1076131 w 6045218"/>
                <a:gd name="connsiteY61" fmla="*/ 2685991 h 3777249"/>
                <a:gd name="connsiteX62" fmla="*/ 1028506 w 6045218"/>
                <a:gd name="connsiteY62" fmla="*/ 2676466 h 3777249"/>
                <a:gd name="connsiteX63" fmla="*/ 999931 w 6045218"/>
                <a:gd name="connsiteY63" fmla="*/ 2666941 h 3777249"/>
                <a:gd name="connsiteX64" fmla="*/ 942781 w 6045218"/>
                <a:gd name="connsiteY64" fmla="*/ 2685991 h 3777249"/>
                <a:gd name="connsiteX65" fmla="*/ 923731 w 6045218"/>
                <a:gd name="connsiteY65" fmla="*/ 2714566 h 3777249"/>
                <a:gd name="connsiteX66" fmla="*/ 895156 w 6045218"/>
                <a:gd name="connsiteY66" fmla="*/ 2771716 h 3777249"/>
                <a:gd name="connsiteX67" fmla="*/ 847531 w 6045218"/>
                <a:gd name="connsiteY67" fmla="*/ 2828866 h 3777249"/>
                <a:gd name="connsiteX68" fmla="*/ 809431 w 6045218"/>
                <a:gd name="connsiteY68" fmla="*/ 2886016 h 3777249"/>
                <a:gd name="connsiteX69" fmla="*/ 799906 w 6045218"/>
                <a:gd name="connsiteY69" fmla="*/ 2962216 h 3777249"/>
                <a:gd name="connsiteX70" fmla="*/ 752281 w 6045218"/>
                <a:gd name="connsiteY70" fmla="*/ 3047941 h 3777249"/>
                <a:gd name="connsiteX71" fmla="*/ 723706 w 6045218"/>
                <a:gd name="connsiteY71" fmla="*/ 3066991 h 3777249"/>
                <a:gd name="connsiteX72" fmla="*/ 695131 w 6045218"/>
                <a:gd name="connsiteY72" fmla="*/ 3076516 h 3777249"/>
                <a:gd name="connsiteX73" fmla="*/ 676081 w 6045218"/>
                <a:gd name="connsiteY73" fmla="*/ 3133666 h 3777249"/>
                <a:gd name="connsiteX74" fmla="*/ 666556 w 6045218"/>
                <a:gd name="connsiteY74" fmla="*/ 3162241 h 3777249"/>
                <a:gd name="connsiteX75" fmla="*/ 685606 w 6045218"/>
                <a:gd name="connsiteY75" fmla="*/ 3219391 h 3777249"/>
                <a:gd name="connsiteX76" fmla="*/ 695131 w 6045218"/>
                <a:gd name="connsiteY76" fmla="*/ 3247966 h 3777249"/>
                <a:gd name="connsiteX77" fmla="*/ 666556 w 6045218"/>
                <a:gd name="connsiteY77" fmla="*/ 3305116 h 3777249"/>
                <a:gd name="connsiteX78" fmla="*/ 657031 w 6045218"/>
                <a:gd name="connsiteY78" fmla="*/ 3305116 h 3777249"/>
                <a:gd name="connsiteX79" fmla="*/ 0 w 6045218"/>
                <a:gd name="connsiteY79" fmla="*/ 3777249 h 3777249"/>
                <a:gd name="connsiteX0" fmla="*/ 6045218 w 6045218"/>
                <a:gd name="connsiteY0" fmla="*/ 703603 h 3777249"/>
                <a:gd name="connsiteX1" fmla="*/ 4997661 w 6045218"/>
                <a:gd name="connsiteY1" fmla="*/ 1179728 h 3777249"/>
                <a:gd name="connsiteX2" fmla="*/ 4952803 w 6045218"/>
                <a:gd name="connsiteY2" fmla="*/ 862312 h 3777249"/>
                <a:gd name="connsiteX3" fmla="*/ 4963358 w 6045218"/>
                <a:gd name="connsiteY3" fmla="*/ 658637 h 3777249"/>
                <a:gd name="connsiteX4" fmla="*/ 4987106 w 6045218"/>
                <a:gd name="connsiteY4" fmla="*/ 621606 h 3777249"/>
                <a:gd name="connsiteX5" fmla="*/ 5000300 w 6045218"/>
                <a:gd name="connsiteY5" fmla="*/ 584574 h 3777249"/>
                <a:gd name="connsiteX6" fmla="*/ 5029325 w 6045218"/>
                <a:gd name="connsiteY6" fmla="*/ 539607 h 3777249"/>
                <a:gd name="connsiteX7" fmla="*/ 5055712 w 6045218"/>
                <a:gd name="connsiteY7" fmla="*/ 518446 h 3777249"/>
                <a:gd name="connsiteX8" fmla="*/ 5084738 w 6045218"/>
                <a:gd name="connsiteY8" fmla="*/ 491994 h 3777249"/>
                <a:gd name="connsiteX9" fmla="*/ 5103208 w 6045218"/>
                <a:gd name="connsiteY9" fmla="*/ 462898 h 3777249"/>
                <a:gd name="connsiteX10" fmla="*/ 5116402 w 6045218"/>
                <a:gd name="connsiteY10" fmla="*/ 423221 h 3777249"/>
                <a:gd name="connsiteX11" fmla="*/ 5153343 w 6045218"/>
                <a:gd name="connsiteY11" fmla="*/ 402060 h 3777249"/>
                <a:gd name="connsiteX12" fmla="*/ 5169176 w 6045218"/>
                <a:gd name="connsiteY12" fmla="*/ 380899 h 3777249"/>
                <a:gd name="connsiteX13" fmla="*/ 5190285 w 6045218"/>
                <a:gd name="connsiteY13" fmla="*/ 330641 h 3777249"/>
                <a:gd name="connsiteX14" fmla="*/ 5024048 w 6045218"/>
                <a:gd name="connsiteY14" fmla="*/ 335932 h 3777249"/>
                <a:gd name="connsiteX15" fmla="*/ 4981829 w 6045218"/>
                <a:gd name="connsiteY15" fmla="*/ 309480 h 3777249"/>
                <a:gd name="connsiteX16" fmla="*/ 4649356 w 6045218"/>
                <a:gd name="connsiteY16" fmla="*/ 232772 h 3777249"/>
                <a:gd name="connsiteX17" fmla="*/ 4171754 w 6045218"/>
                <a:gd name="connsiteY17" fmla="*/ 365028 h 3777249"/>
                <a:gd name="connsiteX18" fmla="*/ 3678320 w 6045218"/>
                <a:gd name="connsiteY18" fmla="*/ 298900 h 3777249"/>
                <a:gd name="connsiteX19" fmla="*/ 3607076 w 6045218"/>
                <a:gd name="connsiteY19" fmla="*/ 261868 h 3777249"/>
                <a:gd name="connsiteX20" fmla="*/ 3554303 w 6045218"/>
                <a:gd name="connsiteY20" fmla="*/ 208966 h 3777249"/>
                <a:gd name="connsiteX21" fmla="*/ 3512084 w 6045218"/>
                <a:gd name="connsiteY21" fmla="*/ 121676 h 3777249"/>
                <a:gd name="connsiteX22" fmla="*/ 3480420 w 6045218"/>
                <a:gd name="connsiteY22" fmla="*/ 23806 h 3777249"/>
                <a:gd name="connsiteX23" fmla="*/ 3454032 w 6045218"/>
                <a:gd name="connsiteY23" fmla="*/ 0 h 3777249"/>
                <a:gd name="connsiteX24" fmla="*/ 3398620 w 6045218"/>
                <a:gd name="connsiteY24" fmla="*/ 39678 h 3777249"/>
                <a:gd name="connsiteX25" fmla="*/ 3330014 w 6045218"/>
                <a:gd name="connsiteY25" fmla="*/ 58193 h 3777249"/>
                <a:gd name="connsiteX26" fmla="*/ 3113642 w 6045218"/>
                <a:gd name="connsiteY26" fmla="*/ 79354 h 3777249"/>
                <a:gd name="connsiteX27" fmla="*/ 3018651 w 6045218"/>
                <a:gd name="connsiteY27" fmla="*/ 97869 h 3777249"/>
                <a:gd name="connsiteX28" fmla="*/ 2695381 w 6045218"/>
                <a:gd name="connsiteY28" fmla="*/ 567005 h 3777249"/>
                <a:gd name="connsiteX29" fmla="*/ 2695381 w 6045218"/>
                <a:gd name="connsiteY29" fmla="*/ 1036781 h 3777249"/>
                <a:gd name="connsiteX30" fmla="*/ 2542981 w 6045218"/>
                <a:gd name="connsiteY30" fmla="*/ 1271668 h 3777249"/>
                <a:gd name="connsiteX31" fmla="*/ 2619181 w 6045218"/>
                <a:gd name="connsiteY31" fmla="*/ 1506557 h 3777249"/>
                <a:gd name="connsiteX32" fmla="*/ 2619181 w 6045218"/>
                <a:gd name="connsiteY32" fmla="*/ 1663148 h 3777249"/>
                <a:gd name="connsiteX33" fmla="*/ 2466781 w 6045218"/>
                <a:gd name="connsiteY33" fmla="*/ 1741445 h 3777249"/>
                <a:gd name="connsiteX34" fmla="*/ 2314381 w 6045218"/>
                <a:gd name="connsiteY34" fmla="*/ 1895416 h 3777249"/>
                <a:gd name="connsiteX35" fmla="*/ 2266756 w 6045218"/>
                <a:gd name="connsiteY35" fmla="*/ 1904941 h 3777249"/>
                <a:gd name="connsiteX36" fmla="*/ 2285806 w 6045218"/>
                <a:gd name="connsiteY36" fmla="*/ 2028766 h 3777249"/>
                <a:gd name="connsiteX37" fmla="*/ 2257231 w 6045218"/>
                <a:gd name="connsiteY37" fmla="*/ 2124016 h 3777249"/>
                <a:gd name="connsiteX38" fmla="*/ 2247706 w 6045218"/>
                <a:gd name="connsiteY38" fmla="*/ 2152591 h 3777249"/>
                <a:gd name="connsiteX39" fmla="*/ 2219131 w 6045218"/>
                <a:gd name="connsiteY39" fmla="*/ 2171641 h 3777249"/>
                <a:gd name="connsiteX40" fmla="*/ 2190556 w 6045218"/>
                <a:gd name="connsiteY40" fmla="*/ 2228791 h 3777249"/>
                <a:gd name="connsiteX41" fmla="*/ 2181031 w 6045218"/>
                <a:gd name="connsiteY41" fmla="*/ 2257366 h 3777249"/>
                <a:gd name="connsiteX42" fmla="*/ 2123881 w 6045218"/>
                <a:gd name="connsiteY42" fmla="*/ 2276416 h 3777249"/>
                <a:gd name="connsiteX43" fmla="*/ 2066731 w 6045218"/>
                <a:gd name="connsiteY43" fmla="*/ 2304991 h 3777249"/>
                <a:gd name="connsiteX44" fmla="*/ 1904806 w 6045218"/>
                <a:gd name="connsiteY44" fmla="*/ 2304991 h 3777249"/>
                <a:gd name="connsiteX45" fmla="*/ 1895281 w 6045218"/>
                <a:gd name="connsiteY45" fmla="*/ 2333566 h 3777249"/>
                <a:gd name="connsiteX46" fmla="*/ 1857181 w 6045218"/>
                <a:gd name="connsiteY46" fmla="*/ 2390716 h 3777249"/>
                <a:gd name="connsiteX47" fmla="*/ 1809556 w 6045218"/>
                <a:gd name="connsiteY47" fmla="*/ 2447866 h 3777249"/>
                <a:gd name="connsiteX48" fmla="*/ 1752406 w 6045218"/>
                <a:gd name="connsiteY48" fmla="*/ 2419291 h 3777249"/>
                <a:gd name="connsiteX49" fmla="*/ 1714306 w 6045218"/>
                <a:gd name="connsiteY49" fmla="*/ 2371666 h 3777249"/>
                <a:gd name="connsiteX50" fmla="*/ 1638106 w 6045218"/>
                <a:gd name="connsiteY50" fmla="*/ 2400241 h 3777249"/>
                <a:gd name="connsiteX51" fmla="*/ 1571431 w 6045218"/>
                <a:gd name="connsiteY51" fmla="*/ 2476441 h 3777249"/>
                <a:gd name="connsiteX52" fmla="*/ 1523806 w 6045218"/>
                <a:gd name="connsiteY52" fmla="*/ 2485966 h 3777249"/>
                <a:gd name="connsiteX53" fmla="*/ 1485706 w 6045218"/>
                <a:gd name="connsiteY53" fmla="*/ 2571691 h 3777249"/>
                <a:gd name="connsiteX54" fmla="*/ 1476181 w 6045218"/>
                <a:gd name="connsiteY54" fmla="*/ 2600266 h 3777249"/>
                <a:gd name="connsiteX55" fmla="*/ 1466656 w 6045218"/>
                <a:gd name="connsiteY55" fmla="*/ 2628841 h 3777249"/>
                <a:gd name="connsiteX56" fmla="*/ 1457131 w 6045218"/>
                <a:gd name="connsiteY56" fmla="*/ 2666941 h 3777249"/>
                <a:gd name="connsiteX57" fmla="*/ 1428556 w 6045218"/>
                <a:gd name="connsiteY57" fmla="*/ 2685991 h 3777249"/>
                <a:gd name="connsiteX58" fmla="*/ 1380931 w 6045218"/>
                <a:gd name="connsiteY58" fmla="*/ 2676466 h 3777249"/>
                <a:gd name="connsiteX59" fmla="*/ 1247581 w 6045218"/>
                <a:gd name="connsiteY59" fmla="*/ 2657416 h 3777249"/>
                <a:gd name="connsiteX60" fmla="*/ 1161856 w 6045218"/>
                <a:gd name="connsiteY60" fmla="*/ 2647891 h 3777249"/>
                <a:gd name="connsiteX61" fmla="*/ 1133281 w 6045218"/>
                <a:gd name="connsiteY61" fmla="*/ 2666941 h 3777249"/>
                <a:gd name="connsiteX62" fmla="*/ 1076131 w 6045218"/>
                <a:gd name="connsiteY62" fmla="*/ 2685991 h 3777249"/>
                <a:gd name="connsiteX63" fmla="*/ 1028506 w 6045218"/>
                <a:gd name="connsiteY63" fmla="*/ 2676466 h 3777249"/>
                <a:gd name="connsiteX64" fmla="*/ 999931 w 6045218"/>
                <a:gd name="connsiteY64" fmla="*/ 2666941 h 3777249"/>
                <a:gd name="connsiteX65" fmla="*/ 942781 w 6045218"/>
                <a:gd name="connsiteY65" fmla="*/ 2685991 h 3777249"/>
                <a:gd name="connsiteX66" fmla="*/ 923731 w 6045218"/>
                <a:gd name="connsiteY66" fmla="*/ 2714566 h 3777249"/>
                <a:gd name="connsiteX67" fmla="*/ 895156 w 6045218"/>
                <a:gd name="connsiteY67" fmla="*/ 2771716 h 3777249"/>
                <a:gd name="connsiteX68" fmla="*/ 847531 w 6045218"/>
                <a:gd name="connsiteY68" fmla="*/ 2828866 h 3777249"/>
                <a:gd name="connsiteX69" fmla="*/ 809431 w 6045218"/>
                <a:gd name="connsiteY69" fmla="*/ 2886016 h 3777249"/>
                <a:gd name="connsiteX70" fmla="*/ 799906 w 6045218"/>
                <a:gd name="connsiteY70" fmla="*/ 2962216 h 3777249"/>
                <a:gd name="connsiteX71" fmla="*/ 752281 w 6045218"/>
                <a:gd name="connsiteY71" fmla="*/ 3047941 h 3777249"/>
                <a:gd name="connsiteX72" fmla="*/ 723706 w 6045218"/>
                <a:gd name="connsiteY72" fmla="*/ 3066991 h 3777249"/>
                <a:gd name="connsiteX73" fmla="*/ 695131 w 6045218"/>
                <a:gd name="connsiteY73" fmla="*/ 3076516 h 3777249"/>
                <a:gd name="connsiteX74" fmla="*/ 676081 w 6045218"/>
                <a:gd name="connsiteY74" fmla="*/ 3133666 h 3777249"/>
                <a:gd name="connsiteX75" fmla="*/ 666556 w 6045218"/>
                <a:gd name="connsiteY75" fmla="*/ 3162241 h 3777249"/>
                <a:gd name="connsiteX76" fmla="*/ 685606 w 6045218"/>
                <a:gd name="connsiteY76" fmla="*/ 3219391 h 3777249"/>
                <a:gd name="connsiteX77" fmla="*/ 695131 w 6045218"/>
                <a:gd name="connsiteY77" fmla="*/ 3247966 h 3777249"/>
                <a:gd name="connsiteX78" fmla="*/ 666556 w 6045218"/>
                <a:gd name="connsiteY78" fmla="*/ 3305116 h 3777249"/>
                <a:gd name="connsiteX79" fmla="*/ 657031 w 6045218"/>
                <a:gd name="connsiteY79" fmla="*/ 3305116 h 3777249"/>
                <a:gd name="connsiteX80" fmla="*/ 0 w 6045218"/>
                <a:gd name="connsiteY80" fmla="*/ 3777249 h 3777249"/>
                <a:gd name="connsiteX0" fmla="*/ 4849895 w 5190285"/>
                <a:gd name="connsiteY0" fmla="*/ 2507584 h 3777249"/>
                <a:gd name="connsiteX1" fmla="*/ 4997661 w 5190285"/>
                <a:gd name="connsiteY1" fmla="*/ 1179728 h 3777249"/>
                <a:gd name="connsiteX2" fmla="*/ 4952803 w 5190285"/>
                <a:gd name="connsiteY2" fmla="*/ 862312 h 3777249"/>
                <a:gd name="connsiteX3" fmla="*/ 4963358 w 5190285"/>
                <a:gd name="connsiteY3" fmla="*/ 658637 h 3777249"/>
                <a:gd name="connsiteX4" fmla="*/ 4987106 w 5190285"/>
                <a:gd name="connsiteY4" fmla="*/ 621606 h 3777249"/>
                <a:gd name="connsiteX5" fmla="*/ 5000300 w 5190285"/>
                <a:gd name="connsiteY5" fmla="*/ 584574 h 3777249"/>
                <a:gd name="connsiteX6" fmla="*/ 5029325 w 5190285"/>
                <a:gd name="connsiteY6" fmla="*/ 539607 h 3777249"/>
                <a:gd name="connsiteX7" fmla="*/ 5055712 w 5190285"/>
                <a:gd name="connsiteY7" fmla="*/ 518446 h 3777249"/>
                <a:gd name="connsiteX8" fmla="*/ 5084738 w 5190285"/>
                <a:gd name="connsiteY8" fmla="*/ 491994 h 3777249"/>
                <a:gd name="connsiteX9" fmla="*/ 5103208 w 5190285"/>
                <a:gd name="connsiteY9" fmla="*/ 462898 h 3777249"/>
                <a:gd name="connsiteX10" fmla="*/ 5116402 w 5190285"/>
                <a:gd name="connsiteY10" fmla="*/ 423221 h 3777249"/>
                <a:gd name="connsiteX11" fmla="*/ 5153343 w 5190285"/>
                <a:gd name="connsiteY11" fmla="*/ 402060 h 3777249"/>
                <a:gd name="connsiteX12" fmla="*/ 5169176 w 5190285"/>
                <a:gd name="connsiteY12" fmla="*/ 380899 h 3777249"/>
                <a:gd name="connsiteX13" fmla="*/ 5190285 w 5190285"/>
                <a:gd name="connsiteY13" fmla="*/ 330641 h 3777249"/>
                <a:gd name="connsiteX14" fmla="*/ 5024048 w 5190285"/>
                <a:gd name="connsiteY14" fmla="*/ 335932 h 3777249"/>
                <a:gd name="connsiteX15" fmla="*/ 4981829 w 5190285"/>
                <a:gd name="connsiteY15" fmla="*/ 309480 h 3777249"/>
                <a:gd name="connsiteX16" fmla="*/ 4649356 w 5190285"/>
                <a:gd name="connsiteY16" fmla="*/ 232772 h 3777249"/>
                <a:gd name="connsiteX17" fmla="*/ 4171754 w 5190285"/>
                <a:gd name="connsiteY17" fmla="*/ 365028 h 3777249"/>
                <a:gd name="connsiteX18" fmla="*/ 3678320 w 5190285"/>
                <a:gd name="connsiteY18" fmla="*/ 298900 h 3777249"/>
                <a:gd name="connsiteX19" fmla="*/ 3607076 w 5190285"/>
                <a:gd name="connsiteY19" fmla="*/ 261868 h 3777249"/>
                <a:gd name="connsiteX20" fmla="*/ 3554303 w 5190285"/>
                <a:gd name="connsiteY20" fmla="*/ 208966 h 3777249"/>
                <a:gd name="connsiteX21" fmla="*/ 3512084 w 5190285"/>
                <a:gd name="connsiteY21" fmla="*/ 121676 h 3777249"/>
                <a:gd name="connsiteX22" fmla="*/ 3480420 w 5190285"/>
                <a:gd name="connsiteY22" fmla="*/ 23806 h 3777249"/>
                <a:gd name="connsiteX23" fmla="*/ 3454032 w 5190285"/>
                <a:gd name="connsiteY23" fmla="*/ 0 h 3777249"/>
                <a:gd name="connsiteX24" fmla="*/ 3398620 w 5190285"/>
                <a:gd name="connsiteY24" fmla="*/ 39678 h 3777249"/>
                <a:gd name="connsiteX25" fmla="*/ 3330014 w 5190285"/>
                <a:gd name="connsiteY25" fmla="*/ 58193 h 3777249"/>
                <a:gd name="connsiteX26" fmla="*/ 3113642 w 5190285"/>
                <a:gd name="connsiteY26" fmla="*/ 79354 h 3777249"/>
                <a:gd name="connsiteX27" fmla="*/ 3018651 w 5190285"/>
                <a:gd name="connsiteY27" fmla="*/ 97869 h 3777249"/>
                <a:gd name="connsiteX28" fmla="*/ 2695381 w 5190285"/>
                <a:gd name="connsiteY28" fmla="*/ 567005 h 3777249"/>
                <a:gd name="connsiteX29" fmla="*/ 2695381 w 5190285"/>
                <a:gd name="connsiteY29" fmla="*/ 1036781 h 3777249"/>
                <a:gd name="connsiteX30" fmla="*/ 2542981 w 5190285"/>
                <a:gd name="connsiteY30" fmla="*/ 1271668 h 3777249"/>
                <a:gd name="connsiteX31" fmla="*/ 2619181 w 5190285"/>
                <a:gd name="connsiteY31" fmla="*/ 1506557 h 3777249"/>
                <a:gd name="connsiteX32" fmla="*/ 2619181 w 5190285"/>
                <a:gd name="connsiteY32" fmla="*/ 1663148 h 3777249"/>
                <a:gd name="connsiteX33" fmla="*/ 2466781 w 5190285"/>
                <a:gd name="connsiteY33" fmla="*/ 1741445 h 3777249"/>
                <a:gd name="connsiteX34" fmla="*/ 2314381 w 5190285"/>
                <a:gd name="connsiteY34" fmla="*/ 1895416 h 3777249"/>
                <a:gd name="connsiteX35" fmla="*/ 2266756 w 5190285"/>
                <a:gd name="connsiteY35" fmla="*/ 1904941 h 3777249"/>
                <a:gd name="connsiteX36" fmla="*/ 2285806 w 5190285"/>
                <a:gd name="connsiteY36" fmla="*/ 2028766 h 3777249"/>
                <a:gd name="connsiteX37" fmla="*/ 2257231 w 5190285"/>
                <a:gd name="connsiteY37" fmla="*/ 2124016 h 3777249"/>
                <a:gd name="connsiteX38" fmla="*/ 2247706 w 5190285"/>
                <a:gd name="connsiteY38" fmla="*/ 2152591 h 3777249"/>
                <a:gd name="connsiteX39" fmla="*/ 2219131 w 5190285"/>
                <a:gd name="connsiteY39" fmla="*/ 2171641 h 3777249"/>
                <a:gd name="connsiteX40" fmla="*/ 2190556 w 5190285"/>
                <a:gd name="connsiteY40" fmla="*/ 2228791 h 3777249"/>
                <a:gd name="connsiteX41" fmla="*/ 2181031 w 5190285"/>
                <a:gd name="connsiteY41" fmla="*/ 2257366 h 3777249"/>
                <a:gd name="connsiteX42" fmla="*/ 2123881 w 5190285"/>
                <a:gd name="connsiteY42" fmla="*/ 2276416 h 3777249"/>
                <a:gd name="connsiteX43" fmla="*/ 2066731 w 5190285"/>
                <a:gd name="connsiteY43" fmla="*/ 2304991 h 3777249"/>
                <a:gd name="connsiteX44" fmla="*/ 1904806 w 5190285"/>
                <a:gd name="connsiteY44" fmla="*/ 2304991 h 3777249"/>
                <a:gd name="connsiteX45" fmla="*/ 1895281 w 5190285"/>
                <a:gd name="connsiteY45" fmla="*/ 2333566 h 3777249"/>
                <a:gd name="connsiteX46" fmla="*/ 1857181 w 5190285"/>
                <a:gd name="connsiteY46" fmla="*/ 2390716 h 3777249"/>
                <a:gd name="connsiteX47" fmla="*/ 1809556 w 5190285"/>
                <a:gd name="connsiteY47" fmla="*/ 2447866 h 3777249"/>
                <a:gd name="connsiteX48" fmla="*/ 1752406 w 5190285"/>
                <a:gd name="connsiteY48" fmla="*/ 2419291 h 3777249"/>
                <a:gd name="connsiteX49" fmla="*/ 1714306 w 5190285"/>
                <a:gd name="connsiteY49" fmla="*/ 2371666 h 3777249"/>
                <a:gd name="connsiteX50" fmla="*/ 1638106 w 5190285"/>
                <a:gd name="connsiteY50" fmla="*/ 2400241 h 3777249"/>
                <a:gd name="connsiteX51" fmla="*/ 1571431 w 5190285"/>
                <a:gd name="connsiteY51" fmla="*/ 2476441 h 3777249"/>
                <a:gd name="connsiteX52" fmla="*/ 1523806 w 5190285"/>
                <a:gd name="connsiteY52" fmla="*/ 2485966 h 3777249"/>
                <a:gd name="connsiteX53" fmla="*/ 1485706 w 5190285"/>
                <a:gd name="connsiteY53" fmla="*/ 2571691 h 3777249"/>
                <a:gd name="connsiteX54" fmla="*/ 1476181 w 5190285"/>
                <a:gd name="connsiteY54" fmla="*/ 2600266 h 3777249"/>
                <a:gd name="connsiteX55" fmla="*/ 1466656 w 5190285"/>
                <a:gd name="connsiteY55" fmla="*/ 2628841 h 3777249"/>
                <a:gd name="connsiteX56" fmla="*/ 1457131 w 5190285"/>
                <a:gd name="connsiteY56" fmla="*/ 2666941 h 3777249"/>
                <a:gd name="connsiteX57" fmla="*/ 1428556 w 5190285"/>
                <a:gd name="connsiteY57" fmla="*/ 2685991 h 3777249"/>
                <a:gd name="connsiteX58" fmla="*/ 1380931 w 5190285"/>
                <a:gd name="connsiteY58" fmla="*/ 2676466 h 3777249"/>
                <a:gd name="connsiteX59" fmla="*/ 1247581 w 5190285"/>
                <a:gd name="connsiteY59" fmla="*/ 2657416 h 3777249"/>
                <a:gd name="connsiteX60" fmla="*/ 1161856 w 5190285"/>
                <a:gd name="connsiteY60" fmla="*/ 2647891 h 3777249"/>
                <a:gd name="connsiteX61" fmla="*/ 1133281 w 5190285"/>
                <a:gd name="connsiteY61" fmla="*/ 2666941 h 3777249"/>
                <a:gd name="connsiteX62" fmla="*/ 1076131 w 5190285"/>
                <a:gd name="connsiteY62" fmla="*/ 2685991 h 3777249"/>
                <a:gd name="connsiteX63" fmla="*/ 1028506 w 5190285"/>
                <a:gd name="connsiteY63" fmla="*/ 2676466 h 3777249"/>
                <a:gd name="connsiteX64" fmla="*/ 999931 w 5190285"/>
                <a:gd name="connsiteY64" fmla="*/ 2666941 h 3777249"/>
                <a:gd name="connsiteX65" fmla="*/ 942781 w 5190285"/>
                <a:gd name="connsiteY65" fmla="*/ 2685991 h 3777249"/>
                <a:gd name="connsiteX66" fmla="*/ 923731 w 5190285"/>
                <a:gd name="connsiteY66" fmla="*/ 2714566 h 3777249"/>
                <a:gd name="connsiteX67" fmla="*/ 895156 w 5190285"/>
                <a:gd name="connsiteY67" fmla="*/ 2771716 h 3777249"/>
                <a:gd name="connsiteX68" fmla="*/ 847531 w 5190285"/>
                <a:gd name="connsiteY68" fmla="*/ 2828866 h 3777249"/>
                <a:gd name="connsiteX69" fmla="*/ 809431 w 5190285"/>
                <a:gd name="connsiteY69" fmla="*/ 2886016 h 3777249"/>
                <a:gd name="connsiteX70" fmla="*/ 799906 w 5190285"/>
                <a:gd name="connsiteY70" fmla="*/ 2962216 h 3777249"/>
                <a:gd name="connsiteX71" fmla="*/ 752281 w 5190285"/>
                <a:gd name="connsiteY71" fmla="*/ 3047941 h 3777249"/>
                <a:gd name="connsiteX72" fmla="*/ 723706 w 5190285"/>
                <a:gd name="connsiteY72" fmla="*/ 3066991 h 3777249"/>
                <a:gd name="connsiteX73" fmla="*/ 695131 w 5190285"/>
                <a:gd name="connsiteY73" fmla="*/ 3076516 h 3777249"/>
                <a:gd name="connsiteX74" fmla="*/ 676081 w 5190285"/>
                <a:gd name="connsiteY74" fmla="*/ 3133666 h 3777249"/>
                <a:gd name="connsiteX75" fmla="*/ 666556 w 5190285"/>
                <a:gd name="connsiteY75" fmla="*/ 3162241 h 3777249"/>
                <a:gd name="connsiteX76" fmla="*/ 685606 w 5190285"/>
                <a:gd name="connsiteY76" fmla="*/ 3219391 h 3777249"/>
                <a:gd name="connsiteX77" fmla="*/ 695131 w 5190285"/>
                <a:gd name="connsiteY77" fmla="*/ 3247966 h 3777249"/>
                <a:gd name="connsiteX78" fmla="*/ 666556 w 5190285"/>
                <a:gd name="connsiteY78" fmla="*/ 3305116 h 3777249"/>
                <a:gd name="connsiteX79" fmla="*/ 657031 w 5190285"/>
                <a:gd name="connsiteY79" fmla="*/ 3305116 h 3777249"/>
                <a:gd name="connsiteX80" fmla="*/ 0 w 5190285"/>
                <a:gd name="connsiteY80" fmla="*/ 3777249 h 3777249"/>
                <a:gd name="connsiteX0" fmla="*/ 4849895 w 5248337"/>
                <a:gd name="connsiteY0" fmla="*/ 2507584 h 3777249"/>
                <a:gd name="connsiteX1" fmla="*/ 5248337 w 5248337"/>
                <a:gd name="connsiteY1" fmla="*/ 1423080 h 3777249"/>
                <a:gd name="connsiteX2" fmla="*/ 4997661 w 5248337"/>
                <a:gd name="connsiteY2" fmla="*/ 1179728 h 3777249"/>
                <a:gd name="connsiteX3" fmla="*/ 4952803 w 5248337"/>
                <a:gd name="connsiteY3" fmla="*/ 862312 h 3777249"/>
                <a:gd name="connsiteX4" fmla="*/ 4963358 w 5248337"/>
                <a:gd name="connsiteY4" fmla="*/ 658637 h 3777249"/>
                <a:gd name="connsiteX5" fmla="*/ 4987106 w 5248337"/>
                <a:gd name="connsiteY5" fmla="*/ 621606 h 3777249"/>
                <a:gd name="connsiteX6" fmla="*/ 5000300 w 5248337"/>
                <a:gd name="connsiteY6" fmla="*/ 584574 h 3777249"/>
                <a:gd name="connsiteX7" fmla="*/ 5029325 w 5248337"/>
                <a:gd name="connsiteY7" fmla="*/ 539607 h 3777249"/>
                <a:gd name="connsiteX8" fmla="*/ 5055712 w 5248337"/>
                <a:gd name="connsiteY8" fmla="*/ 518446 h 3777249"/>
                <a:gd name="connsiteX9" fmla="*/ 5084738 w 5248337"/>
                <a:gd name="connsiteY9" fmla="*/ 491994 h 3777249"/>
                <a:gd name="connsiteX10" fmla="*/ 5103208 w 5248337"/>
                <a:gd name="connsiteY10" fmla="*/ 462898 h 3777249"/>
                <a:gd name="connsiteX11" fmla="*/ 5116402 w 5248337"/>
                <a:gd name="connsiteY11" fmla="*/ 423221 h 3777249"/>
                <a:gd name="connsiteX12" fmla="*/ 5153343 w 5248337"/>
                <a:gd name="connsiteY12" fmla="*/ 402060 h 3777249"/>
                <a:gd name="connsiteX13" fmla="*/ 5169176 w 5248337"/>
                <a:gd name="connsiteY13" fmla="*/ 380899 h 3777249"/>
                <a:gd name="connsiteX14" fmla="*/ 5190285 w 5248337"/>
                <a:gd name="connsiteY14" fmla="*/ 330641 h 3777249"/>
                <a:gd name="connsiteX15" fmla="*/ 5024048 w 5248337"/>
                <a:gd name="connsiteY15" fmla="*/ 335932 h 3777249"/>
                <a:gd name="connsiteX16" fmla="*/ 4981829 w 5248337"/>
                <a:gd name="connsiteY16" fmla="*/ 309480 h 3777249"/>
                <a:gd name="connsiteX17" fmla="*/ 4649356 w 5248337"/>
                <a:gd name="connsiteY17" fmla="*/ 232772 h 3777249"/>
                <a:gd name="connsiteX18" fmla="*/ 4171754 w 5248337"/>
                <a:gd name="connsiteY18" fmla="*/ 365028 h 3777249"/>
                <a:gd name="connsiteX19" fmla="*/ 3678320 w 5248337"/>
                <a:gd name="connsiteY19" fmla="*/ 298900 h 3777249"/>
                <a:gd name="connsiteX20" fmla="*/ 3607076 w 5248337"/>
                <a:gd name="connsiteY20" fmla="*/ 261868 h 3777249"/>
                <a:gd name="connsiteX21" fmla="*/ 3554303 w 5248337"/>
                <a:gd name="connsiteY21" fmla="*/ 208966 h 3777249"/>
                <a:gd name="connsiteX22" fmla="*/ 3512084 w 5248337"/>
                <a:gd name="connsiteY22" fmla="*/ 121676 h 3777249"/>
                <a:gd name="connsiteX23" fmla="*/ 3480420 w 5248337"/>
                <a:gd name="connsiteY23" fmla="*/ 23806 h 3777249"/>
                <a:gd name="connsiteX24" fmla="*/ 3454032 w 5248337"/>
                <a:gd name="connsiteY24" fmla="*/ 0 h 3777249"/>
                <a:gd name="connsiteX25" fmla="*/ 3398620 w 5248337"/>
                <a:gd name="connsiteY25" fmla="*/ 39678 h 3777249"/>
                <a:gd name="connsiteX26" fmla="*/ 3330014 w 5248337"/>
                <a:gd name="connsiteY26" fmla="*/ 58193 h 3777249"/>
                <a:gd name="connsiteX27" fmla="*/ 3113642 w 5248337"/>
                <a:gd name="connsiteY27" fmla="*/ 79354 h 3777249"/>
                <a:gd name="connsiteX28" fmla="*/ 3018651 w 5248337"/>
                <a:gd name="connsiteY28" fmla="*/ 97869 h 3777249"/>
                <a:gd name="connsiteX29" fmla="*/ 2695381 w 5248337"/>
                <a:gd name="connsiteY29" fmla="*/ 567005 h 3777249"/>
                <a:gd name="connsiteX30" fmla="*/ 2695381 w 5248337"/>
                <a:gd name="connsiteY30" fmla="*/ 1036781 h 3777249"/>
                <a:gd name="connsiteX31" fmla="*/ 2542981 w 5248337"/>
                <a:gd name="connsiteY31" fmla="*/ 1271668 h 3777249"/>
                <a:gd name="connsiteX32" fmla="*/ 2619181 w 5248337"/>
                <a:gd name="connsiteY32" fmla="*/ 1506557 h 3777249"/>
                <a:gd name="connsiteX33" fmla="*/ 2619181 w 5248337"/>
                <a:gd name="connsiteY33" fmla="*/ 1663148 h 3777249"/>
                <a:gd name="connsiteX34" fmla="*/ 2466781 w 5248337"/>
                <a:gd name="connsiteY34" fmla="*/ 1741445 h 3777249"/>
                <a:gd name="connsiteX35" fmla="*/ 2314381 w 5248337"/>
                <a:gd name="connsiteY35" fmla="*/ 1895416 h 3777249"/>
                <a:gd name="connsiteX36" fmla="*/ 2266756 w 5248337"/>
                <a:gd name="connsiteY36" fmla="*/ 1904941 h 3777249"/>
                <a:gd name="connsiteX37" fmla="*/ 2285806 w 5248337"/>
                <a:gd name="connsiteY37" fmla="*/ 2028766 h 3777249"/>
                <a:gd name="connsiteX38" fmla="*/ 2257231 w 5248337"/>
                <a:gd name="connsiteY38" fmla="*/ 2124016 h 3777249"/>
                <a:gd name="connsiteX39" fmla="*/ 2247706 w 5248337"/>
                <a:gd name="connsiteY39" fmla="*/ 2152591 h 3777249"/>
                <a:gd name="connsiteX40" fmla="*/ 2219131 w 5248337"/>
                <a:gd name="connsiteY40" fmla="*/ 2171641 h 3777249"/>
                <a:gd name="connsiteX41" fmla="*/ 2190556 w 5248337"/>
                <a:gd name="connsiteY41" fmla="*/ 2228791 h 3777249"/>
                <a:gd name="connsiteX42" fmla="*/ 2181031 w 5248337"/>
                <a:gd name="connsiteY42" fmla="*/ 2257366 h 3777249"/>
                <a:gd name="connsiteX43" fmla="*/ 2123881 w 5248337"/>
                <a:gd name="connsiteY43" fmla="*/ 2276416 h 3777249"/>
                <a:gd name="connsiteX44" fmla="*/ 2066731 w 5248337"/>
                <a:gd name="connsiteY44" fmla="*/ 2304991 h 3777249"/>
                <a:gd name="connsiteX45" fmla="*/ 1904806 w 5248337"/>
                <a:gd name="connsiteY45" fmla="*/ 2304991 h 3777249"/>
                <a:gd name="connsiteX46" fmla="*/ 1895281 w 5248337"/>
                <a:gd name="connsiteY46" fmla="*/ 2333566 h 3777249"/>
                <a:gd name="connsiteX47" fmla="*/ 1857181 w 5248337"/>
                <a:gd name="connsiteY47" fmla="*/ 2390716 h 3777249"/>
                <a:gd name="connsiteX48" fmla="*/ 1809556 w 5248337"/>
                <a:gd name="connsiteY48" fmla="*/ 2447866 h 3777249"/>
                <a:gd name="connsiteX49" fmla="*/ 1752406 w 5248337"/>
                <a:gd name="connsiteY49" fmla="*/ 2419291 h 3777249"/>
                <a:gd name="connsiteX50" fmla="*/ 1714306 w 5248337"/>
                <a:gd name="connsiteY50" fmla="*/ 2371666 h 3777249"/>
                <a:gd name="connsiteX51" fmla="*/ 1638106 w 5248337"/>
                <a:gd name="connsiteY51" fmla="*/ 2400241 h 3777249"/>
                <a:gd name="connsiteX52" fmla="*/ 1571431 w 5248337"/>
                <a:gd name="connsiteY52" fmla="*/ 2476441 h 3777249"/>
                <a:gd name="connsiteX53" fmla="*/ 1523806 w 5248337"/>
                <a:gd name="connsiteY53" fmla="*/ 2485966 h 3777249"/>
                <a:gd name="connsiteX54" fmla="*/ 1485706 w 5248337"/>
                <a:gd name="connsiteY54" fmla="*/ 2571691 h 3777249"/>
                <a:gd name="connsiteX55" fmla="*/ 1476181 w 5248337"/>
                <a:gd name="connsiteY55" fmla="*/ 2600266 h 3777249"/>
                <a:gd name="connsiteX56" fmla="*/ 1466656 w 5248337"/>
                <a:gd name="connsiteY56" fmla="*/ 2628841 h 3777249"/>
                <a:gd name="connsiteX57" fmla="*/ 1457131 w 5248337"/>
                <a:gd name="connsiteY57" fmla="*/ 2666941 h 3777249"/>
                <a:gd name="connsiteX58" fmla="*/ 1428556 w 5248337"/>
                <a:gd name="connsiteY58" fmla="*/ 2685991 h 3777249"/>
                <a:gd name="connsiteX59" fmla="*/ 1380931 w 5248337"/>
                <a:gd name="connsiteY59" fmla="*/ 2676466 h 3777249"/>
                <a:gd name="connsiteX60" fmla="*/ 1247581 w 5248337"/>
                <a:gd name="connsiteY60" fmla="*/ 2657416 h 3777249"/>
                <a:gd name="connsiteX61" fmla="*/ 1161856 w 5248337"/>
                <a:gd name="connsiteY61" fmla="*/ 2647891 h 3777249"/>
                <a:gd name="connsiteX62" fmla="*/ 1133281 w 5248337"/>
                <a:gd name="connsiteY62" fmla="*/ 2666941 h 3777249"/>
                <a:gd name="connsiteX63" fmla="*/ 1076131 w 5248337"/>
                <a:gd name="connsiteY63" fmla="*/ 2685991 h 3777249"/>
                <a:gd name="connsiteX64" fmla="*/ 1028506 w 5248337"/>
                <a:gd name="connsiteY64" fmla="*/ 2676466 h 3777249"/>
                <a:gd name="connsiteX65" fmla="*/ 999931 w 5248337"/>
                <a:gd name="connsiteY65" fmla="*/ 2666941 h 3777249"/>
                <a:gd name="connsiteX66" fmla="*/ 942781 w 5248337"/>
                <a:gd name="connsiteY66" fmla="*/ 2685991 h 3777249"/>
                <a:gd name="connsiteX67" fmla="*/ 923731 w 5248337"/>
                <a:gd name="connsiteY67" fmla="*/ 2714566 h 3777249"/>
                <a:gd name="connsiteX68" fmla="*/ 895156 w 5248337"/>
                <a:gd name="connsiteY68" fmla="*/ 2771716 h 3777249"/>
                <a:gd name="connsiteX69" fmla="*/ 847531 w 5248337"/>
                <a:gd name="connsiteY69" fmla="*/ 2828866 h 3777249"/>
                <a:gd name="connsiteX70" fmla="*/ 809431 w 5248337"/>
                <a:gd name="connsiteY70" fmla="*/ 2886016 h 3777249"/>
                <a:gd name="connsiteX71" fmla="*/ 799906 w 5248337"/>
                <a:gd name="connsiteY71" fmla="*/ 2962216 h 3777249"/>
                <a:gd name="connsiteX72" fmla="*/ 752281 w 5248337"/>
                <a:gd name="connsiteY72" fmla="*/ 3047941 h 3777249"/>
                <a:gd name="connsiteX73" fmla="*/ 723706 w 5248337"/>
                <a:gd name="connsiteY73" fmla="*/ 3066991 h 3777249"/>
                <a:gd name="connsiteX74" fmla="*/ 695131 w 5248337"/>
                <a:gd name="connsiteY74" fmla="*/ 3076516 h 3777249"/>
                <a:gd name="connsiteX75" fmla="*/ 676081 w 5248337"/>
                <a:gd name="connsiteY75" fmla="*/ 3133666 h 3777249"/>
                <a:gd name="connsiteX76" fmla="*/ 666556 w 5248337"/>
                <a:gd name="connsiteY76" fmla="*/ 3162241 h 3777249"/>
                <a:gd name="connsiteX77" fmla="*/ 685606 w 5248337"/>
                <a:gd name="connsiteY77" fmla="*/ 3219391 h 3777249"/>
                <a:gd name="connsiteX78" fmla="*/ 695131 w 5248337"/>
                <a:gd name="connsiteY78" fmla="*/ 3247966 h 3777249"/>
                <a:gd name="connsiteX79" fmla="*/ 666556 w 5248337"/>
                <a:gd name="connsiteY79" fmla="*/ 3305116 h 3777249"/>
                <a:gd name="connsiteX80" fmla="*/ 657031 w 5248337"/>
                <a:gd name="connsiteY80" fmla="*/ 3305116 h 3777249"/>
                <a:gd name="connsiteX81" fmla="*/ 0 w 5248337"/>
                <a:gd name="connsiteY81" fmla="*/ 3777249 h 3777249"/>
                <a:gd name="connsiteX0" fmla="*/ 4849895 w 5248337"/>
                <a:gd name="connsiteY0" fmla="*/ 2507584 h 3777249"/>
                <a:gd name="connsiteX1" fmla="*/ 5248337 w 5248337"/>
                <a:gd name="connsiteY1" fmla="*/ 1423080 h 3777249"/>
                <a:gd name="connsiteX2" fmla="*/ 4981830 w 5248337"/>
                <a:gd name="connsiteY2" fmla="*/ 1240566 h 3777249"/>
                <a:gd name="connsiteX3" fmla="*/ 4997661 w 5248337"/>
                <a:gd name="connsiteY3" fmla="*/ 1179728 h 3777249"/>
                <a:gd name="connsiteX4" fmla="*/ 4952803 w 5248337"/>
                <a:gd name="connsiteY4" fmla="*/ 862312 h 3777249"/>
                <a:gd name="connsiteX5" fmla="*/ 4963358 w 5248337"/>
                <a:gd name="connsiteY5" fmla="*/ 658637 h 3777249"/>
                <a:gd name="connsiteX6" fmla="*/ 4987106 w 5248337"/>
                <a:gd name="connsiteY6" fmla="*/ 621606 h 3777249"/>
                <a:gd name="connsiteX7" fmla="*/ 5000300 w 5248337"/>
                <a:gd name="connsiteY7" fmla="*/ 584574 h 3777249"/>
                <a:gd name="connsiteX8" fmla="*/ 5029325 w 5248337"/>
                <a:gd name="connsiteY8" fmla="*/ 539607 h 3777249"/>
                <a:gd name="connsiteX9" fmla="*/ 5055712 w 5248337"/>
                <a:gd name="connsiteY9" fmla="*/ 518446 h 3777249"/>
                <a:gd name="connsiteX10" fmla="*/ 5084738 w 5248337"/>
                <a:gd name="connsiteY10" fmla="*/ 491994 h 3777249"/>
                <a:gd name="connsiteX11" fmla="*/ 5103208 w 5248337"/>
                <a:gd name="connsiteY11" fmla="*/ 462898 h 3777249"/>
                <a:gd name="connsiteX12" fmla="*/ 5116402 w 5248337"/>
                <a:gd name="connsiteY12" fmla="*/ 423221 h 3777249"/>
                <a:gd name="connsiteX13" fmla="*/ 5153343 w 5248337"/>
                <a:gd name="connsiteY13" fmla="*/ 402060 h 3777249"/>
                <a:gd name="connsiteX14" fmla="*/ 5169176 w 5248337"/>
                <a:gd name="connsiteY14" fmla="*/ 380899 h 3777249"/>
                <a:gd name="connsiteX15" fmla="*/ 5190285 w 5248337"/>
                <a:gd name="connsiteY15" fmla="*/ 330641 h 3777249"/>
                <a:gd name="connsiteX16" fmla="*/ 5024048 w 5248337"/>
                <a:gd name="connsiteY16" fmla="*/ 335932 h 3777249"/>
                <a:gd name="connsiteX17" fmla="*/ 4981829 w 5248337"/>
                <a:gd name="connsiteY17" fmla="*/ 309480 h 3777249"/>
                <a:gd name="connsiteX18" fmla="*/ 4649356 w 5248337"/>
                <a:gd name="connsiteY18" fmla="*/ 232772 h 3777249"/>
                <a:gd name="connsiteX19" fmla="*/ 4171754 w 5248337"/>
                <a:gd name="connsiteY19" fmla="*/ 365028 h 3777249"/>
                <a:gd name="connsiteX20" fmla="*/ 3678320 w 5248337"/>
                <a:gd name="connsiteY20" fmla="*/ 298900 h 3777249"/>
                <a:gd name="connsiteX21" fmla="*/ 3607076 w 5248337"/>
                <a:gd name="connsiteY21" fmla="*/ 261868 h 3777249"/>
                <a:gd name="connsiteX22" fmla="*/ 3554303 w 5248337"/>
                <a:gd name="connsiteY22" fmla="*/ 208966 h 3777249"/>
                <a:gd name="connsiteX23" fmla="*/ 3512084 w 5248337"/>
                <a:gd name="connsiteY23" fmla="*/ 121676 h 3777249"/>
                <a:gd name="connsiteX24" fmla="*/ 3480420 w 5248337"/>
                <a:gd name="connsiteY24" fmla="*/ 23806 h 3777249"/>
                <a:gd name="connsiteX25" fmla="*/ 3454032 w 5248337"/>
                <a:gd name="connsiteY25" fmla="*/ 0 h 3777249"/>
                <a:gd name="connsiteX26" fmla="*/ 3398620 w 5248337"/>
                <a:gd name="connsiteY26" fmla="*/ 39678 h 3777249"/>
                <a:gd name="connsiteX27" fmla="*/ 3330014 w 5248337"/>
                <a:gd name="connsiteY27" fmla="*/ 58193 h 3777249"/>
                <a:gd name="connsiteX28" fmla="*/ 3113642 w 5248337"/>
                <a:gd name="connsiteY28" fmla="*/ 79354 h 3777249"/>
                <a:gd name="connsiteX29" fmla="*/ 3018651 w 5248337"/>
                <a:gd name="connsiteY29" fmla="*/ 97869 h 3777249"/>
                <a:gd name="connsiteX30" fmla="*/ 2695381 w 5248337"/>
                <a:gd name="connsiteY30" fmla="*/ 567005 h 3777249"/>
                <a:gd name="connsiteX31" fmla="*/ 2695381 w 5248337"/>
                <a:gd name="connsiteY31" fmla="*/ 1036781 h 3777249"/>
                <a:gd name="connsiteX32" fmla="*/ 2542981 w 5248337"/>
                <a:gd name="connsiteY32" fmla="*/ 1271668 h 3777249"/>
                <a:gd name="connsiteX33" fmla="*/ 2619181 w 5248337"/>
                <a:gd name="connsiteY33" fmla="*/ 1506557 h 3777249"/>
                <a:gd name="connsiteX34" fmla="*/ 2619181 w 5248337"/>
                <a:gd name="connsiteY34" fmla="*/ 1663148 h 3777249"/>
                <a:gd name="connsiteX35" fmla="*/ 2466781 w 5248337"/>
                <a:gd name="connsiteY35" fmla="*/ 1741445 h 3777249"/>
                <a:gd name="connsiteX36" fmla="*/ 2314381 w 5248337"/>
                <a:gd name="connsiteY36" fmla="*/ 1895416 h 3777249"/>
                <a:gd name="connsiteX37" fmla="*/ 2266756 w 5248337"/>
                <a:gd name="connsiteY37" fmla="*/ 1904941 h 3777249"/>
                <a:gd name="connsiteX38" fmla="*/ 2285806 w 5248337"/>
                <a:gd name="connsiteY38" fmla="*/ 2028766 h 3777249"/>
                <a:gd name="connsiteX39" fmla="*/ 2257231 w 5248337"/>
                <a:gd name="connsiteY39" fmla="*/ 2124016 h 3777249"/>
                <a:gd name="connsiteX40" fmla="*/ 2247706 w 5248337"/>
                <a:gd name="connsiteY40" fmla="*/ 2152591 h 3777249"/>
                <a:gd name="connsiteX41" fmla="*/ 2219131 w 5248337"/>
                <a:gd name="connsiteY41" fmla="*/ 2171641 h 3777249"/>
                <a:gd name="connsiteX42" fmla="*/ 2190556 w 5248337"/>
                <a:gd name="connsiteY42" fmla="*/ 2228791 h 3777249"/>
                <a:gd name="connsiteX43" fmla="*/ 2181031 w 5248337"/>
                <a:gd name="connsiteY43" fmla="*/ 2257366 h 3777249"/>
                <a:gd name="connsiteX44" fmla="*/ 2123881 w 5248337"/>
                <a:gd name="connsiteY44" fmla="*/ 2276416 h 3777249"/>
                <a:gd name="connsiteX45" fmla="*/ 2066731 w 5248337"/>
                <a:gd name="connsiteY45" fmla="*/ 2304991 h 3777249"/>
                <a:gd name="connsiteX46" fmla="*/ 1904806 w 5248337"/>
                <a:gd name="connsiteY46" fmla="*/ 2304991 h 3777249"/>
                <a:gd name="connsiteX47" fmla="*/ 1895281 w 5248337"/>
                <a:gd name="connsiteY47" fmla="*/ 2333566 h 3777249"/>
                <a:gd name="connsiteX48" fmla="*/ 1857181 w 5248337"/>
                <a:gd name="connsiteY48" fmla="*/ 2390716 h 3777249"/>
                <a:gd name="connsiteX49" fmla="*/ 1809556 w 5248337"/>
                <a:gd name="connsiteY49" fmla="*/ 2447866 h 3777249"/>
                <a:gd name="connsiteX50" fmla="*/ 1752406 w 5248337"/>
                <a:gd name="connsiteY50" fmla="*/ 2419291 h 3777249"/>
                <a:gd name="connsiteX51" fmla="*/ 1714306 w 5248337"/>
                <a:gd name="connsiteY51" fmla="*/ 2371666 h 3777249"/>
                <a:gd name="connsiteX52" fmla="*/ 1638106 w 5248337"/>
                <a:gd name="connsiteY52" fmla="*/ 2400241 h 3777249"/>
                <a:gd name="connsiteX53" fmla="*/ 1571431 w 5248337"/>
                <a:gd name="connsiteY53" fmla="*/ 2476441 h 3777249"/>
                <a:gd name="connsiteX54" fmla="*/ 1523806 w 5248337"/>
                <a:gd name="connsiteY54" fmla="*/ 2485966 h 3777249"/>
                <a:gd name="connsiteX55" fmla="*/ 1485706 w 5248337"/>
                <a:gd name="connsiteY55" fmla="*/ 2571691 h 3777249"/>
                <a:gd name="connsiteX56" fmla="*/ 1476181 w 5248337"/>
                <a:gd name="connsiteY56" fmla="*/ 2600266 h 3777249"/>
                <a:gd name="connsiteX57" fmla="*/ 1466656 w 5248337"/>
                <a:gd name="connsiteY57" fmla="*/ 2628841 h 3777249"/>
                <a:gd name="connsiteX58" fmla="*/ 1457131 w 5248337"/>
                <a:gd name="connsiteY58" fmla="*/ 2666941 h 3777249"/>
                <a:gd name="connsiteX59" fmla="*/ 1428556 w 5248337"/>
                <a:gd name="connsiteY59" fmla="*/ 2685991 h 3777249"/>
                <a:gd name="connsiteX60" fmla="*/ 1380931 w 5248337"/>
                <a:gd name="connsiteY60" fmla="*/ 2676466 h 3777249"/>
                <a:gd name="connsiteX61" fmla="*/ 1247581 w 5248337"/>
                <a:gd name="connsiteY61" fmla="*/ 2657416 h 3777249"/>
                <a:gd name="connsiteX62" fmla="*/ 1161856 w 5248337"/>
                <a:gd name="connsiteY62" fmla="*/ 2647891 h 3777249"/>
                <a:gd name="connsiteX63" fmla="*/ 1133281 w 5248337"/>
                <a:gd name="connsiteY63" fmla="*/ 2666941 h 3777249"/>
                <a:gd name="connsiteX64" fmla="*/ 1076131 w 5248337"/>
                <a:gd name="connsiteY64" fmla="*/ 2685991 h 3777249"/>
                <a:gd name="connsiteX65" fmla="*/ 1028506 w 5248337"/>
                <a:gd name="connsiteY65" fmla="*/ 2676466 h 3777249"/>
                <a:gd name="connsiteX66" fmla="*/ 999931 w 5248337"/>
                <a:gd name="connsiteY66" fmla="*/ 2666941 h 3777249"/>
                <a:gd name="connsiteX67" fmla="*/ 942781 w 5248337"/>
                <a:gd name="connsiteY67" fmla="*/ 2685991 h 3777249"/>
                <a:gd name="connsiteX68" fmla="*/ 923731 w 5248337"/>
                <a:gd name="connsiteY68" fmla="*/ 2714566 h 3777249"/>
                <a:gd name="connsiteX69" fmla="*/ 895156 w 5248337"/>
                <a:gd name="connsiteY69" fmla="*/ 2771716 h 3777249"/>
                <a:gd name="connsiteX70" fmla="*/ 847531 w 5248337"/>
                <a:gd name="connsiteY70" fmla="*/ 2828866 h 3777249"/>
                <a:gd name="connsiteX71" fmla="*/ 809431 w 5248337"/>
                <a:gd name="connsiteY71" fmla="*/ 2886016 h 3777249"/>
                <a:gd name="connsiteX72" fmla="*/ 799906 w 5248337"/>
                <a:gd name="connsiteY72" fmla="*/ 2962216 h 3777249"/>
                <a:gd name="connsiteX73" fmla="*/ 752281 w 5248337"/>
                <a:gd name="connsiteY73" fmla="*/ 3047941 h 3777249"/>
                <a:gd name="connsiteX74" fmla="*/ 723706 w 5248337"/>
                <a:gd name="connsiteY74" fmla="*/ 3066991 h 3777249"/>
                <a:gd name="connsiteX75" fmla="*/ 695131 w 5248337"/>
                <a:gd name="connsiteY75" fmla="*/ 3076516 h 3777249"/>
                <a:gd name="connsiteX76" fmla="*/ 676081 w 5248337"/>
                <a:gd name="connsiteY76" fmla="*/ 3133666 h 3777249"/>
                <a:gd name="connsiteX77" fmla="*/ 666556 w 5248337"/>
                <a:gd name="connsiteY77" fmla="*/ 3162241 h 3777249"/>
                <a:gd name="connsiteX78" fmla="*/ 685606 w 5248337"/>
                <a:gd name="connsiteY78" fmla="*/ 3219391 h 3777249"/>
                <a:gd name="connsiteX79" fmla="*/ 695131 w 5248337"/>
                <a:gd name="connsiteY79" fmla="*/ 3247966 h 3777249"/>
                <a:gd name="connsiteX80" fmla="*/ 666556 w 5248337"/>
                <a:gd name="connsiteY80" fmla="*/ 3305116 h 3777249"/>
                <a:gd name="connsiteX81" fmla="*/ 657031 w 5248337"/>
                <a:gd name="connsiteY81" fmla="*/ 3305116 h 3777249"/>
                <a:gd name="connsiteX82" fmla="*/ 0 w 5248337"/>
                <a:gd name="connsiteY82" fmla="*/ 3777249 h 3777249"/>
                <a:gd name="connsiteX0" fmla="*/ 4849895 w 5248337"/>
                <a:gd name="connsiteY0" fmla="*/ 2507584 h 3777249"/>
                <a:gd name="connsiteX1" fmla="*/ 5248337 w 5248337"/>
                <a:gd name="connsiteY1" fmla="*/ 1423080 h 3777249"/>
                <a:gd name="connsiteX2" fmla="*/ 4947528 w 5248337"/>
                <a:gd name="connsiteY2" fmla="*/ 1280244 h 3777249"/>
                <a:gd name="connsiteX3" fmla="*/ 4981830 w 5248337"/>
                <a:gd name="connsiteY3" fmla="*/ 1240566 h 3777249"/>
                <a:gd name="connsiteX4" fmla="*/ 4997661 w 5248337"/>
                <a:gd name="connsiteY4" fmla="*/ 1179728 h 3777249"/>
                <a:gd name="connsiteX5" fmla="*/ 4952803 w 5248337"/>
                <a:gd name="connsiteY5" fmla="*/ 862312 h 3777249"/>
                <a:gd name="connsiteX6" fmla="*/ 4963358 w 5248337"/>
                <a:gd name="connsiteY6" fmla="*/ 658637 h 3777249"/>
                <a:gd name="connsiteX7" fmla="*/ 4987106 w 5248337"/>
                <a:gd name="connsiteY7" fmla="*/ 621606 h 3777249"/>
                <a:gd name="connsiteX8" fmla="*/ 5000300 w 5248337"/>
                <a:gd name="connsiteY8" fmla="*/ 584574 h 3777249"/>
                <a:gd name="connsiteX9" fmla="*/ 5029325 w 5248337"/>
                <a:gd name="connsiteY9" fmla="*/ 539607 h 3777249"/>
                <a:gd name="connsiteX10" fmla="*/ 5055712 w 5248337"/>
                <a:gd name="connsiteY10" fmla="*/ 518446 h 3777249"/>
                <a:gd name="connsiteX11" fmla="*/ 5084738 w 5248337"/>
                <a:gd name="connsiteY11" fmla="*/ 491994 h 3777249"/>
                <a:gd name="connsiteX12" fmla="*/ 5103208 w 5248337"/>
                <a:gd name="connsiteY12" fmla="*/ 462898 h 3777249"/>
                <a:gd name="connsiteX13" fmla="*/ 5116402 w 5248337"/>
                <a:gd name="connsiteY13" fmla="*/ 423221 h 3777249"/>
                <a:gd name="connsiteX14" fmla="*/ 5153343 w 5248337"/>
                <a:gd name="connsiteY14" fmla="*/ 402060 h 3777249"/>
                <a:gd name="connsiteX15" fmla="*/ 5169176 w 5248337"/>
                <a:gd name="connsiteY15" fmla="*/ 380899 h 3777249"/>
                <a:gd name="connsiteX16" fmla="*/ 5190285 w 5248337"/>
                <a:gd name="connsiteY16" fmla="*/ 330641 h 3777249"/>
                <a:gd name="connsiteX17" fmla="*/ 5024048 w 5248337"/>
                <a:gd name="connsiteY17" fmla="*/ 335932 h 3777249"/>
                <a:gd name="connsiteX18" fmla="*/ 4981829 w 5248337"/>
                <a:gd name="connsiteY18" fmla="*/ 309480 h 3777249"/>
                <a:gd name="connsiteX19" fmla="*/ 4649356 w 5248337"/>
                <a:gd name="connsiteY19" fmla="*/ 232772 h 3777249"/>
                <a:gd name="connsiteX20" fmla="*/ 4171754 w 5248337"/>
                <a:gd name="connsiteY20" fmla="*/ 365028 h 3777249"/>
                <a:gd name="connsiteX21" fmla="*/ 3678320 w 5248337"/>
                <a:gd name="connsiteY21" fmla="*/ 298900 h 3777249"/>
                <a:gd name="connsiteX22" fmla="*/ 3607076 w 5248337"/>
                <a:gd name="connsiteY22" fmla="*/ 261868 h 3777249"/>
                <a:gd name="connsiteX23" fmla="*/ 3554303 w 5248337"/>
                <a:gd name="connsiteY23" fmla="*/ 208966 h 3777249"/>
                <a:gd name="connsiteX24" fmla="*/ 3512084 w 5248337"/>
                <a:gd name="connsiteY24" fmla="*/ 121676 h 3777249"/>
                <a:gd name="connsiteX25" fmla="*/ 3480420 w 5248337"/>
                <a:gd name="connsiteY25" fmla="*/ 23806 h 3777249"/>
                <a:gd name="connsiteX26" fmla="*/ 3454032 w 5248337"/>
                <a:gd name="connsiteY26" fmla="*/ 0 h 3777249"/>
                <a:gd name="connsiteX27" fmla="*/ 3398620 w 5248337"/>
                <a:gd name="connsiteY27" fmla="*/ 39678 h 3777249"/>
                <a:gd name="connsiteX28" fmla="*/ 3330014 w 5248337"/>
                <a:gd name="connsiteY28" fmla="*/ 58193 h 3777249"/>
                <a:gd name="connsiteX29" fmla="*/ 3113642 w 5248337"/>
                <a:gd name="connsiteY29" fmla="*/ 79354 h 3777249"/>
                <a:gd name="connsiteX30" fmla="*/ 3018651 w 5248337"/>
                <a:gd name="connsiteY30" fmla="*/ 97869 h 3777249"/>
                <a:gd name="connsiteX31" fmla="*/ 2695381 w 5248337"/>
                <a:gd name="connsiteY31" fmla="*/ 567005 h 3777249"/>
                <a:gd name="connsiteX32" fmla="*/ 2695381 w 5248337"/>
                <a:gd name="connsiteY32" fmla="*/ 1036781 h 3777249"/>
                <a:gd name="connsiteX33" fmla="*/ 2542981 w 5248337"/>
                <a:gd name="connsiteY33" fmla="*/ 1271668 h 3777249"/>
                <a:gd name="connsiteX34" fmla="*/ 2619181 w 5248337"/>
                <a:gd name="connsiteY34" fmla="*/ 1506557 h 3777249"/>
                <a:gd name="connsiteX35" fmla="*/ 2619181 w 5248337"/>
                <a:gd name="connsiteY35" fmla="*/ 1663148 h 3777249"/>
                <a:gd name="connsiteX36" fmla="*/ 2466781 w 5248337"/>
                <a:gd name="connsiteY36" fmla="*/ 1741445 h 3777249"/>
                <a:gd name="connsiteX37" fmla="*/ 2314381 w 5248337"/>
                <a:gd name="connsiteY37" fmla="*/ 1895416 h 3777249"/>
                <a:gd name="connsiteX38" fmla="*/ 2266756 w 5248337"/>
                <a:gd name="connsiteY38" fmla="*/ 1904941 h 3777249"/>
                <a:gd name="connsiteX39" fmla="*/ 2285806 w 5248337"/>
                <a:gd name="connsiteY39" fmla="*/ 2028766 h 3777249"/>
                <a:gd name="connsiteX40" fmla="*/ 2257231 w 5248337"/>
                <a:gd name="connsiteY40" fmla="*/ 2124016 h 3777249"/>
                <a:gd name="connsiteX41" fmla="*/ 2247706 w 5248337"/>
                <a:gd name="connsiteY41" fmla="*/ 2152591 h 3777249"/>
                <a:gd name="connsiteX42" fmla="*/ 2219131 w 5248337"/>
                <a:gd name="connsiteY42" fmla="*/ 2171641 h 3777249"/>
                <a:gd name="connsiteX43" fmla="*/ 2190556 w 5248337"/>
                <a:gd name="connsiteY43" fmla="*/ 2228791 h 3777249"/>
                <a:gd name="connsiteX44" fmla="*/ 2181031 w 5248337"/>
                <a:gd name="connsiteY44" fmla="*/ 2257366 h 3777249"/>
                <a:gd name="connsiteX45" fmla="*/ 2123881 w 5248337"/>
                <a:gd name="connsiteY45" fmla="*/ 2276416 h 3777249"/>
                <a:gd name="connsiteX46" fmla="*/ 2066731 w 5248337"/>
                <a:gd name="connsiteY46" fmla="*/ 2304991 h 3777249"/>
                <a:gd name="connsiteX47" fmla="*/ 1904806 w 5248337"/>
                <a:gd name="connsiteY47" fmla="*/ 2304991 h 3777249"/>
                <a:gd name="connsiteX48" fmla="*/ 1895281 w 5248337"/>
                <a:gd name="connsiteY48" fmla="*/ 2333566 h 3777249"/>
                <a:gd name="connsiteX49" fmla="*/ 1857181 w 5248337"/>
                <a:gd name="connsiteY49" fmla="*/ 2390716 h 3777249"/>
                <a:gd name="connsiteX50" fmla="*/ 1809556 w 5248337"/>
                <a:gd name="connsiteY50" fmla="*/ 2447866 h 3777249"/>
                <a:gd name="connsiteX51" fmla="*/ 1752406 w 5248337"/>
                <a:gd name="connsiteY51" fmla="*/ 2419291 h 3777249"/>
                <a:gd name="connsiteX52" fmla="*/ 1714306 w 5248337"/>
                <a:gd name="connsiteY52" fmla="*/ 2371666 h 3777249"/>
                <a:gd name="connsiteX53" fmla="*/ 1638106 w 5248337"/>
                <a:gd name="connsiteY53" fmla="*/ 2400241 h 3777249"/>
                <a:gd name="connsiteX54" fmla="*/ 1571431 w 5248337"/>
                <a:gd name="connsiteY54" fmla="*/ 2476441 h 3777249"/>
                <a:gd name="connsiteX55" fmla="*/ 1523806 w 5248337"/>
                <a:gd name="connsiteY55" fmla="*/ 2485966 h 3777249"/>
                <a:gd name="connsiteX56" fmla="*/ 1485706 w 5248337"/>
                <a:gd name="connsiteY56" fmla="*/ 2571691 h 3777249"/>
                <a:gd name="connsiteX57" fmla="*/ 1476181 w 5248337"/>
                <a:gd name="connsiteY57" fmla="*/ 2600266 h 3777249"/>
                <a:gd name="connsiteX58" fmla="*/ 1466656 w 5248337"/>
                <a:gd name="connsiteY58" fmla="*/ 2628841 h 3777249"/>
                <a:gd name="connsiteX59" fmla="*/ 1457131 w 5248337"/>
                <a:gd name="connsiteY59" fmla="*/ 2666941 h 3777249"/>
                <a:gd name="connsiteX60" fmla="*/ 1428556 w 5248337"/>
                <a:gd name="connsiteY60" fmla="*/ 2685991 h 3777249"/>
                <a:gd name="connsiteX61" fmla="*/ 1380931 w 5248337"/>
                <a:gd name="connsiteY61" fmla="*/ 2676466 h 3777249"/>
                <a:gd name="connsiteX62" fmla="*/ 1247581 w 5248337"/>
                <a:gd name="connsiteY62" fmla="*/ 2657416 h 3777249"/>
                <a:gd name="connsiteX63" fmla="*/ 1161856 w 5248337"/>
                <a:gd name="connsiteY63" fmla="*/ 2647891 h 3777249"/>
                <a:gd name="connsiteX64" fmla="*/ 1133281 w 5248337"/>
                <a:gd name="connsiteY64" fmla="*/ 2666941 h 3777249"/>
                <a:gd name="connsiteX65" fmla="*/ 1076131 w 5248337"/>
                <a:gd name="connsiteY65" fmla="*/ 2685991 h 3777249"/>
                <a:gd name="connsiteX66" fmla="*/ 1028506 w 5248337"/>
                <a:gd name="connsiteY66" fmla="*/ 2676466 h 3777249"/>
                <a:gd name="connsiteX67" fmla="*/ 999931 w 5248337"/>
                <a:gd name="connsiteY67" fmla="*/ 2666941 h 3777249"/>
                <a:gd name="connsiteX68" fmla="*/ 942781 w 5248337"/>
                <a:gd name="connsiteY68" fmla="*/ 2685991 h 3777249"/>
                <a:gd name="connsiteX69" fmla="*/ 923731 w 5248337"/>
                <a:gd name="connsiteY69" fmla="*/ 2714566 h 3777249"/>
                <a:gd name="connsiteX70" fmla="*/ 895156 w 5248337"/>
                <a:gd name="connsiteY70" fmla="*/ 2771716 h 3777249"/>
                <a:gd name="connsiteX71" fmla="*/ 847531 w 5248337"/>
                <a:gd name="connsiteY71" fmla="*/ 2828866 h 3777249"/>
                <a:gd name="connsiteX72" fmla="*/ 809431 w 5248337"/>
                <a:gd name="connsiteY72" fmla="*/ 2886016 h 3777249"/>
                <a:gd name="connsiteX73" fmla="*/ 799906 w 5248337"/>
                <a:gd name="connsiteY73" fmla="*/ 2962216 h 3777249"/>
                <a:gd name="connsiteX74" fmla="*/ 752281 w 5248337"/>
                <a:gd name="connsiteY74" fmla="*/ 3047941 h 3777249"/>
                <a:gd name="connsiteX75" fmla="*/ 723706 w 5248337"/>
                <a:gd name="connsiteY75" fmla="*/ 3066991 h 3777249"/>
                <a:gd name="connsiteX76" fmla="*/ 695131 w 5248337"/>
                <a:gd name="connsiteY76" fmla="*/ 3076516 h 3777249"/>
                <a:gd name="connsiteX77" fmla="*/ 676081 w 5248337"/>
                <a:gd name="connsiteY77" fmla="*/ 3133666 h 3777249"/>
                <a:gd name="connsiteX78" fmla="*/ 666556 w 5248337"/>
                <a:gd name="connsiteY78" fmla="*/ 3162241 h 3777249"/>
                <a:gd name="connsiteX79" fmla="*/ 685606 w 5248337"/>
                <a:gd name="connsiteY79" fmla="*/ 3219391 h 3777249"/>
                <a:gd name="connsiteX80" fmla="*/ 695131 w 5248337"/>
                <a:gd name="connsiteY80" fmla="*/ 3247966 h 3777249"/>
                <a:gd name="connsiteX81" fmla="*/ 666556 w 5248337"/>
                <a:gd name="connsiteY81" fmla="*/ 3305116 h 3777249"/>
                <a:gd name="connsiteX82" fmla="*/ 657031 w 5248337"/>
                <a:gd name="connsiteY82" fmla="*/ 3305116 h 3777249"/>
                <a:gd name="connsiteX83" fmla="*/ 0 w 5248337"/>
                <a:gd name="connsiteY83" fmla="*/ 3777249 h 3777249"/>
                <a:gd name="connsiteX0" fmla="*/ 4849895 w 5248337"/>
                <a:gd name="connsiteY0" fmla="*/ 2507584 h 3777249"/>
                <a:gd name="connsiteX1" fmla="*/ 5248337 w 5248337"/>
                <a:gd name="connsiteY1" fmla="*/ 1423080 h 3777249"/>
                <a:gd name="connsiteX2" fmla="*/ 4865728 w 5248337"/>
                <a:gd name="connsiteY2" fmla="*/ 1327855 h 3777249"/>
                <a:gd name="connsiteX3" fmla="*/ 4947528 w 5248337"/>
                <a:gd name="connsiteY3" fmla="*/ 1280244 h 3777249"/>
                <a:gd name="connsiteX4" fmla="*/ 4981830 w 5248337"/>
                <a:gd name="connsiteY4" fmla="*/ 1240566 h 3777249"/>
                <a:gd name="connsiteX5" fmla="*/ 4997661 w 5248337"/>
                <a:gd name="connsiteY5" fmla="*/ 1179728 h 3777249"/>
                <a:gd name="connsiteX6" fmla="*/ 4952803 w 5248337"/>
                <a:gd name="connsiteY6" fmla="*/ 862312 h 3777249"/>
                <a:gd name="connsiteX7" fmla="*/ 4963358 w 5248337"/>
                <a:gd name="connsiteY7" fmla="*/ 658637 h 3777249"/>
                <a:gd name="connsiteX8" fmla="*/ 4987106 w 5248337"/>
                <a:gd name="connsiteY8" fmla="*/ 621606 h 3777249"/>
                <a:gd name="connsiteX9" fmla="*/ 5000300 w 5248337"/>
                <a:gd name="connsiteY9" fmla="*/ 584574 h 3777249"/>
                <a:gd name="connsiteX10" fmla="*/ 5029325 w 5248337"/>
                <a:gd name="connsiteY10" fmla="*/ 539607 h 3777249"/>
                <a:gd name="connsiteX11" fmla="*/ 5055712 w 5248337"/>
                <a:gd name="connsiteY11" fmla="*/ 518446 h 3777249"/>
                <a:gd name="connsiteX12" fmla="*/ 5084738 w 5248337"/>
                <a:gd name="connsiteY12" fmla="*/ 491994 h 3777249"/>
                <a:gd name="connsiteX13" fmla="*/ 5103208 w 5248337"/>
                <a:gd name="connsiteY13" fmla="*/ 462898 h 3777249"/>
                <a:gd name="connsiteX14" fmla="*/ 5116402 w 5248337"/>
                <a:gd name="connsiteY14" fmla="*/ 423221 h 3777249"/>
                <a:gd name="connsiteX15" fmla="*/ 5153343 w 5248337"/>
                <a:gd name="connsiteY15" fmla="*/ 402060 h 3777249"/>
                <a:gd name="connsiteX16" fmla="*/ 5169176 w 5248337"/>
                <a:gd name="connsiteY16" fmla="*/ 380899 h 3777249"/>
                <a:gd name="connsiteX17" fmla="*/ 5190285 w 5248337"/>
                <a:gd name="connsiteY17" fmla="*/ 330641 h 3777249"/>
                <a:gd name="connsiteX18" fmla="*/ 5024048 w 5248337"/>
                <a:gd name="connsiteY18" fmla="*/ 335932 h 3777249"/>
                <a:gd name="connsiteX19" fmla="*/ 4981829 w 5248337"/>
                <a:gd name="connsiteY19" fmla="*/ 309480 h 3777249"/>
                <a:gd name="connsiteX20" fmla="*/ 4649356 w 5248337"/>
                <a:gd name="connsiteY20" fmla="*/ 232772 h 3777249"/>
                <a:gd name="connsiteX21" fmla="*/ 4171754 w 5248337"/>
                <a:gd name="connsiteY21" fmla="*/ 365028 h 3777249"/>
                <a:gd name="connsiteX22" fmla="*/ 3678320 w 5248337"/>
                <a:gd name="connsiteY22" fmla="*/ 298900 h 3777249"/>
                <a:gd name="connsiteX23" fmla="*/ 3607076 w 5248337"/>
                <a:gd name="connsiteY23" fmla="*/ 261868 h 3777249"/>
                <a:gd name="connsiteX24" fmla="*/ 3554303 w 5248337"/>
                <a:gd name="connsiteY24" fmla="*/ 208966 h 3777249"/>
                <a:gd name="connsiteX25" fmla="*/ 3512084 w 5248337"/>
                <a:gd name="connsiteY25" fmla="*/ 121676 h 3777249"/>
                <a:gd name="connsiteX26" fmla="*/ 3480420 w 5248337"/>
                <a:gd name="connsiteY26" fmla="*/ 23806 h 3777249"/>
                <a:gd name="connsiteX27" fmla="*/ 3454032 w 5248337"/>
                <a:gd name="connsiteY27" fmla="*/ 0 h 3777249"/>
                <a:gd name="connsiteX28" fmla="*/ 3398620 w 5248337"/>
                <a:gd name="connsiteY28" fmla="*/ 39678 h 3777249"/>
                <a:gd name="connsiteX29" fmla="*/ 3330014 w 5248337"/>
                <a:gd name="connsiteY29" fmla="*/ 58193 h 3777249"/>
                <a:gd name="connsiteX30" fmla="*/ 3113642 w 5248337"/>
                <a:gd name="connsiteY30" fmla="*/ 79354 h 3777249"/>
                <a:gd name="connsiteX31" fmla="*/ 3018651 w 5248337"/>
                <a:gd name="connsiteY31" fmla="*/ 97869 h 3777249"/>
                <a:gd name="connsiteX32" fmla="*/ 2695381 w 5248337"/>
                <a:gd name="connsiteY32" fmla="*/ 567005 h 3777249"/>
                <a:gd name="connsiteX33" fmla="*/ 2695381 w 5248337"/>
                <a:gd name="connsiteY33" fmla="*/ 1036781 h 3777249"/>
                <a:gd name="connsiteX34" fmla="*/ 2542981 w 5248337"/>
                <a:gd name="connsiteY34" fmla="*/ 1271668 h 3777249"/>
                <a:gd name="connsiteX35" fmla="*/ 2619181 w 5248337"/>
                <a:gd name="connsiteY35" fmla="*/ 1506557 h 3777249"/>
                <a:gd name="connsiteX36" fmla="*/ 2619181 w 5248337"/>
                <a:gd name="connsiteY36" fmla="*/ 1663148 h 3777249"/>
                <a:gd name="connsiteX37" fmla="*/ 2466781 w 5248337"/>
                <a:gd name="connsiteY37" fmla="*/ 1741445 h 3777249"/>
                <a:gd name="connsiteX38" fmla="*/ 2314381 w 5248337"/>
                <a:gd name="connsiteY38" fmla="*/ 1895416 h 3777249"/>
                <a:gd name="connsiteX39" fmla="*/ 2266756 w 5248337"/>
                <a:gd name="connsiteY39" fmla="*/ 1904941 h 3777249"/>
                <a:gd name="connsiteX40" fmla="*/ 2285806 w 5248337"/>
                <a:gd name="connsiteY40" fmla="*/ 2028766 h 3777249"/>
                <a:gd name="connsiteX41" fmla="*/ 2257231 w 5248337"/>
                <a:gd name="connsiteY41" fmla="*/ 2124016 h 3777249"/>
                <a:gd name="connsiteX42" fmla="*/ 2247706 w 5248337"/>
                <a:gd name="connsiteY42" fmla="*/ 2152591 h 3777249"/>
                <a:gd name="connsiteX43" fmla="*/ 2219131 w 5248337"/>
                <a:gd name="connsiteY43" fmla="*/ 2171641 h 3777249"/>
                <a:gd name="connsiteX44" fmla="*/ 2190556 w 5248337"/>
                <a:gd name="connsiteY44" fmla="*/ 2228791 h 3777249"/>
                <a:gd name="connsiteX45" fmla="*/ 2181031 w 5248337"/>
                <a:gd name="connsiteY45" fmla="*/ 2257366 h 3777249"/>
                <a:gd name="connsiteX46" fmla="*/ 2123881 w 5248337"/>
                <a:gd name="connsiteY46" fmla="*/ 2276416 h 3777249"/>
                <a:gd name="connsiteX47" fmla="*/ 2066731 w 5248337"/>
                <a:gd name="connsiteY47" fmla="*/ 2304991 h 3777249"/>
                <a:gd name="connsiteX48" fmla="*/ 1904806 w 5248337"/>
                <a:gd name="connsiteY48" fmla="*/ 2304991 h 3777249"/>
                <a:gd name="connsiteX49" fmla="*/ 1895281 w 5248337"/>
                <a:gd name="connsiteY49" fmla="*/ 2333566 h 3777249"/>
                <a:gd name="connsiteX50" fmla="*/ 1857181 w 5248337"/>
                <a:gd name="connsiteY50" fmla="*/ 2390716 h 3777249"/>
                <a:gd name="connsiteX51" fmla="*/ 1809556 w 5248337"/>
                <a:gd name="connsiteY51" fmla="*/ 2447866 h 3777249"/>
                <a:gd name="connsiteX52" fmla="*/ 1752406 w 5248337"/>
                <a:gd name="connsiteY52" fmla="*/ 2419291 h 3777249"/>
                <a:gd name="connsiteX53" fmla="*/ 1714306 w 5248337"/>
                <a:gd name="connsiteY53" fmla="*/ 2371666 h 3777249"/>
                <a:gd name="connsiteX54" fmla="*/ 1638106 w 5248337"/>
                <a:gd name="connsiteY54" fmla="*/ 2400241 h 3777249"/>
                <a:gd name="connsiteX55" fmla="*/ 1571431 w 5248337"/>
                <a:gd name="connsiteY55" fmla="*/ 2476441 h 3777249"/>
                <a:gd name="connsiteX56" fmla="*/ 1523806 w 5248337"/>
                <a:gd name="connsiteY56" fmla="*/ 2485966 h 3777249"/>
                <a:gd name="connsiteX57" fmla="*/ 1485706 w 5248337"/>
                <a:gd name="connsiteY57" fmla="*/ 2571691 h 3777249"/>
                <a:gd name="connsiteX58" fmla="*/ 1476181 w 5248337"/>
                <a:gd name="connsiteY58" fmla="*/ 2600266 h 3777249"/>
                <a:gd name="connsiteX59" fmla="*/ 1466656 w 5248337"/>
                <a:gd name="connsiteY59" fmla="*/ 2628841 h 3777249"/>
                <a:gd name="connsiteX60" fmla="*/ 1457131 w 5248337"/>
                <a:gd name="connsiteY60" fmla="*/ 2666941 h 3777249"/>
                <a:gd name="connsiteX61" fmla="*/ 1428556 w 5248337"/>
                <a:gd name="connsiteY61" fmla="*/ 2685991 h 3777249"/>
                <a:gd name="connsiteX62" fmla="*/ 1380931 w 5248337"/>
                <a:gd name="connsiteY62" fmla="*/ 2676466 h 3777249"/>
                <a:gd name="connsiteX63" fmla="*/ 1247581 w 5248337"/>
                <a:gd name="connsiteY63" fmla="*/ 2657416 h 3777249"/>
                <a:gd name="connsiteX64" fmla="*/ 1161856 w 5248337"/>
                <a:gd name="connsiteY64" fmla="*/ 2647891 h 3777249"/>
                <a:gd name="connsiteX65" fmla="*/ 1133281 w 5248337"/>
                <a:gd name="connsiteY65" fmla="*/ 2666941 h 3777249"/>
                <a:gd name="connsiteX66" fmla="*/ 1076131 w 5248337"/>
                <a:gd name="connsiteY66" fmla="*/ 2685991 h 3777249"/>
                <a:gd name="connsiteX67" fmla="*/ 1028506 w 5248337"/>
                <a:gd name="connsiteY67" fmla="*/ 2676466 h 3777249"/>
                <a:gd name="connsiteX68" fmla="*/ 999931 w 5248337"/>
                <a:gd name="connsiteY68" fmla="*/ 2666941 h 3777249"/>
                <a:gd name="connsiteX69" fmla="*/ 942781 w 5248337"/>
                <a:gd name="connsiteY69" fmla="*/ 2685991 h 3777249"/>
                <a:gd name="connsiteX70" fmla="*/ 923731 w 5248337"/>
                <a:gd name="connsiteY70" fmla="*/ 2714566 h 3777249"/>
                <a:gd name="connsiteX71" fmla="*/ 895156 w 5248337"/>
                <a:gd name="connsiteY71" fmla="*/ 2771716 h 3777249"/>
                <a:gd name="connsiteX72" fmla="*/ 847531 w 5248337"/>
                <a:gd name="connsiteY72" fmla="*/ 2828866 h 3777249"/>
                <a:gd name="connsiteX73" fmla="*/ 809431 w 5248337"/>
                <a:gd name="connsiteY73" fmla="*/ 2886016 h 3777249"/>
                <a:gd name="connsiteX74" fmla="*/ 799906 w 5248337"/>
                <a:gd name="connsiteY74" fmla="*/ 2962216 h 3777249"/>
                <a:gd name="connsiteX75" fmla="*/ 752281 w 5248337"/>
                <a:gd name="connsiteY75" fmla="*/ 3047941 h 3777249"/>
                <a:gd name="connsiteX76" fmla="*/ 723706 w 5248337"/>
                <a:gd name="connsiteY76" fmla="*/ 3066991 h 3777249"/>
                <a:gd name="connsiteX77" fmla="*/ 695131 w 5248337"/>
                <a:gd name="connsiteY77" fmla="*/ 3076516 h 3777249"/>
                <a:gd name="connsiteX78" fmla="*/ 676081 w 5248337"/>
                <a:gd name="connsiteY78" fmla="*/ 3133666 h 3777249"/>
                <a:gd name="connsiteX79" fmla="*/ 666556 w 5248337"/>
                <a:gd name="connsiteY79" fmla="*/ 3162241 h 3777249"/>
                <a:gd name="connsiteX80" fmla="*/ 685606 w 5248337"/>
                <a:gd name="connsiteY80" fmla="*/ 3219391 h 3777249"/>
                <a:gd name="connsiteX81" fmla="*/ 695131 w 5248337"/>
                <a:gd name="connsiteY81" fmla="*/ 3247966 h 3777249"/>
                <a:gd name="connsiteX82" fmla="*/ 666556 w 5248337"/>
                <a:gd name="connsiteY82" fmla="*/ 3305116 h 3777249"/>
                <a:gd name="connsiteX83" fmla="*/ 657031 w 5248337"/>
                <a:gd name="connsiteY83" fmla="*/ 3305116 h 3777249"/>
                <a:gd name="connsiteX84" fmla="*/ 0 w 5248337"/>
                <a:gd name="connsiteY84" fmla="*/ 3777249 h 3777249"/>
                <a:gd name="connsiteX0" fmla="*/ 4849895 w 5248337"/>
                <a:gd name="connsiteY0" fmla="*/ 2507584 h 3777249"/>
                <a:gd name="connsiteX1" fmla="*/ 5248337 w 5248337"/>
                <a:gd name="connsiteY1" fmla="*/ 1423080 h 3777249"/>
                <a:gd name="connsiteX2" fmla="*/ 4805038 w 5248337"/>
                <a:gd name="connsiteY2" fmla="*/ 1351663 h 3777249"/>
                <a:gd name="connsiteX3" fmla="*/ 4865728 w 5248337"/>
                <a:gd name="connsiteY3" fmla="*/ 1327855 h 3777249"/>
                <a:gd name="connsiteX4" fmla="*/ 4947528 w 5248337"/>
                <a:gd name="connsiteY4" fmla="*/ 1280244 h 3777249"/>
                <a:gd name="connsiteX5" fmla="*/ 4981830 w 5248337"/>
                <a:gd name="connsiteY5" fmla="*/ 1240566 h 3777249"/>
                <a:gd name="connsiteX6" fmla="*/ 4997661 w 5248337"/>
                <a:gd name="connsiteY6" fmla="*/ 1179728 h 3777249"/>
                <a:gd name="connsiteX7" fmla="*/ 4952803 w 5248337"/>
                <a:gd name="connsiteY7" fmla="*/ 862312 h 3777249"/>
                <a:gd name="connsiteX8" fmla="*/ 4963358 w 5248337"/>
                <a:gd name="connsiteY8" fmla="*/ 658637 h 3777249"/>
                <a:gd name="connsiteX9" fmla="*/ 4987106 w 5248337"/>
                <a:gd name="connsiteY9" fmla="*/ 621606 h 3777249"/>
                <a:gd name="connsiteX10" fmla="*/ 5000300 w 5248337"/>
                <a:gd name="connsiteY10" fmla="*/ 584574 h 3777249"/>
                <a:gd name="connsiteX11" fmla="*/ 5029325 w 5248337"/>
                <a:gd name="connsiteY11" fmla="*/ 539607 h 3777249"/>
                <a:gd name="connsiteX12" fmla="*/ 5055712 w 5248337"/>
                <a:gd name="connsiteY12" fmla="*/ 518446 h 3777249"/>
                <a:gd name="connsiteX13" fmla="*/ 5084738 w 5248337"/>
                <a:gd name="connsiteY13" fmla="*/ 491994 h 3777249"/>
                <a:gd name="connsiteX14" fmla="*/ 5103208 w 5248337"/>
                <a:gd name="connsiteY14" fmla="*/ 462898 h 3777249"/>
                <a:gd name="connsiteX15" fmla="*/ 5116402 w 5248337"/>
                <a:gd name="connsiteY15" fmla="*/ 423221 h 3777249"/>
                <a:gd name="connsiteX16" fmla="*/ 5153343 w 5248337"/>
                <a:gd name="connsiteY16" fmla="*/ 402060 h 3777249"/>
                <a:gd name="connsiteX17" fmla="*/ 5169176 w 5248337"/>
                <a:gd name="connsiteY17" fmla="*/ 380899 h 3777249"/>
                <a:gd name="connsiteX18" fmla="*/ 5190285 w 5248337"/>
                <a:gd name="connsiteY18" fmla="*/ 330641 h 3777249"/>
                <a:gd name="connsiteX19" fmla="*/ 5024048 w 5248337"/>
                <a:gd name="connsiteY19" fmla="*/ 335932 h 3777249"/>
                <a:gd name="connsiteX20" fmla="*/ 4981829 w 5248337"/>
                <a:gd name="connsiteY20" fmla="*/ 309480 h 3777249"/>
                <a:gd name="connsiteX21" fmla="*/ 4649356 w 5248337"/>
                <a:gd name="connsiteY21" fmla="*/ 232772 h 3777249"/>
                <a:gd name="connsiteX22" fmla="*/ 4171754 w 5248337"/>
                <a:gd name="connsiteY22" fmla="*/ 365028 h 3777249"/>
                <a:gd name="connsiteX23" fmla="*/ 3678320 w 5248337"/>
                <a:gd name="connsiteY23" fmla="*/ 298900 h 3777249"/>
                <a:gd name="connsiteX24" fmla="*/ 3607076 w 5248337"/>
                <a:gd name="connsiteY24" fmla="*/ 261868 h 3777249"/>
                <a:gd name="connsiteX25" fmla="*/ 3554303 w 5248337"/>
                <a:gd name="connsiteY25" fmla="*/ 208966 h 3777249"/>
                <a:gd name="connsiteX26" fmla="*/ 3512084 w 5248337"/>
                <a:gd name="connsiteY26" fmla="*/ 121676 h 3777249"/>
                <a:gd name="connsiteX27" fmla="*/ 3480420 w 5248337"/>
                <a:gd name="connsiteY27" fmla="*/ 23806 h 3777249"/>
                <a:gd name="connsiteX28" fmla="*/ 3454032 w 5248337"/>
                <a:gd name="connsiteY28" fmla="*/ 0 h 3777249"/>
                <a:gd name="connsiteX29" fmla="*/ 3398620 w 5248337"/>
                <a:gd name="connsiteY29" fmla="*/ 39678 h 3777249"/>
                <a:gd name="connsiteX30" fmla="*/ 3330014 w 5248337"/>
                <a:gd name="connsiteY30" fmla="*/ 58193 h 3777249"/>
                <a:gd name="connsiteX31" fmla="*/ 3113642 w 5248337"/>
                <a:gd name="connsiteY31" fmla="*/ 79354 h 3777249"/>
                <a:gd name="connsiteX32" fmla="*/ 3018651 w 5248337"/>
                <a:gd name="connsiteY32" fmla="*/ 97869 h 3777249"/>
                <a:gd name="connsiteX33" fmla="*/ 2695381 w 5248337"/>
                <a:gd name="connsiteY33" fmla="*/ 567005 h 3777249"/>
                <a:gd name="connsiteX34" fmla="*/ 2695381 w 5248337"/>
                <a:gd name="connsiteY34" fmla="*/ 1036781 h 3777249"/>
                <a:gd name="connsiteX35" fmla="*/ 2542981 w 5248337"/>
                <a:gd name="connsiteY35" fmla="*/ 1271668 h 3777249"/>
                <a:gd name="connsiteX36" fmla="*/ 2619181 w 5248337"/>
                <a:gd name="connsiteY36" fmla="*/ 1506557 h 3777249"/>
                <a:gd name="connsiteX37" fmla="*/ 2619181 w 5248337"/>
                <a:gd name="connsiteY37" fmla="*/ 1663148 h 3777249"/>
                <a:gd name="connsiteX38" fmla="*/ 2466781 w 5248337"/>
                <a:gd name="connsiteY38" fmla="*/ 1741445 h 3777249"/>
                <a:gd name="connsiteX39" fmla="*/ 2314381 w 5248337"/>
                <a:gd name="connsiteY39" fmla="*/ 1895416 h 3777249"/>
                <a:gd name="connsiteX40" fmla="*/ 2266756 w 5248337"/>
                <a:gd name="connsiteY40" fmla="*/ 1904941 h 3777249"/>
                <a:gd name="connsiteX41" fmla="*/ 2285806 w 5248337"/>
                <a:gd name="connsiteY41" fmla="*/ 2028766 h 3777249"/>
                <a:gd name="connsiteX42" fmla="*/ 2257231 w 5248337"/>
                <a:gd name="connsiteY42" fmla="*/ 2124016 h 3777249"/>
                <a:gd name="connsiteX43" fmla="*/ 2247706 w 5248337"/>
                <a:gd name="connsiteY43" fmla="*/ 2152591 h 3777249"/>
                <a:gd name="connsiteX44" fmla="*/ 2219131 w 5248337"/>
                <a:gd name="connsiteY44" fmla="*/ 2171641 h 3777249"/>
                <a:gd name="connsiteX45" fmla="*/ 2190556 w 5248337"/>
                <a:gd name="connsiteY45" fmla="*/ 2228791 h 3777249"/>
                <a:gd name="connsiteX46" fmla="*/ 2181031 w 5248337"/>
                <a:gd name="connsiteY46" fmla="*/ 2257366 h 3777249"/>
                <a:gd name="connsiteX47" fmla="*/ 2123881 w 5248337"/>
                <a:gd name="connsiteY47" fmla="*/ 2276416 h 3777249"/>
                <a:gd name="connsiteX48" fmla="*/ 2066731 w 5248337"/>
                <a:gd name="connsiteY48" fmla="*/ 2304991 h 3777249"/>
                <a:gd name="connsiteX49" fmla="*/ 1904806 w 5248337"/>
                <a:gd name="connsiteY49" fmla="*/ 2304991 h 3777249"/>
                <a:gd name="connsiteX50" fmla="*/ 1895281 w 5248337"/>
                <a:gd name="connsiteY50" fmla="*/ 2333566 h 3777249"/>
                <a:gd name="connsiteX51" fmla="*/ 1857181 w 5248337"/>
                <a:gd name="connsiteY51" fmla="*/ 2390716 h 3777249"/>
                <a:gd name="connsiteX52" fmla="*/ 1809556 w 5248337"/>
                <a:gd name="connsiteY52" fmla="*/ 2447866 h 3777249"/>
                <a:gd name="connsiteX53" fmla="*/ 1752406 w 5248337"/>
                <a:gd name="connsiteY53" fmla="*/ 2419291 h 3777249"/>
                <a:gd name="connsiteX54" fmla="*/ 1714306 w 5248337"/>
                <a:gd name="connsiteY54" fmla="*/ 2371666 h 3777249"/>
                <a:gd name="connsiteX55" fmla="*/ 1638106 w 5248337"/>
                <a:gd name="connsiteY55" fmla="*/ 2400241 h 3777249"/>
                <a:gd name="connsiteX56" fmla="*/ 1571431 w 5248337"/>
                <a:gd name="connsiteY56" fmla="*/ 2476441 h 3777249"/>
                <a:gd name="connsiteX57" fmla="*/ 1523806 w 5248337"/>
                <a:gd name="connsiteY57" fmla="*/ 2485966 h 3777249"/>
                <a:gd name="connsiteX58" fmla="*/ 1485706 w 5248337"/>
                <a:gd name="connsiteY58" fmla="*/ 2571691 h 3777249"/>
                <a:gd name="connsiteX59" fmla="*/ 1476181 w 5248337"/>
                <a:gd name="connsiteY59" fmla="*/ 2600266 h 3777249"/>
                <a:gd name="connsiteX60" fmla="*/ 1466656 w 5248337"/>
                <a:gd name="connsiteY60" fmla="*/ 2628841 h 3777249"/>
                <a:gd name="connsiteX61" fmla="*/ 1457131 w 5248337"/>
                <a:gd name="connsiteY61" fmla="*/ 2666941 h 3777249"/>
                <a:gd name="connsiteX62" fmla="*/ 1428556 w 5248337"/>
                <a:gd name="connsiteY62" fmla="*/ 2685991 h 3777249"/>
                <a:gd name="connsiteX63" fmla="*/ 1380931 w 5248337"/>
                <a:gd name="connsiteY63" fmla="*/ 2676466 h 3777249"/>
                <a:gd name="connsiteX64" fmla="*/ 1247581 w 5248337"/>
                <a:gd name="connsiteY64" fmla="*/ 2657416 h 3777249"/>
                <a:gd name="connsiteX65" fmla="*/ 1161856 w 5248337"/>
                <a:gd name="connsiteY65" fmla="*/ 2647891 h 3777249"/>
                <a:gd name="connsiteX66" fmla="*/ 1133281 w 5248337"/>
                <a:gd name="connsiteY66" fmla="*/ 2666941 h 3777249"/>
                <a:gd name="connsiteX67" fmla="*/ 1076131 w 5248337"/>
                <a:gd name="connsiteY67" fmla="*/ 2685991 h 3777249"/>
                <a:gd name="connsiteX68" fmla="*/ 1028506 w 5248337"/>
                <a:gd name="connsiteY68" fmla="*/ 2676466 h 3777249"/>
                <a:gd name="connsiteX69" fmla="*/ 999931 w 5248337"/>
                <a:gd name="connsiteY69" fmla="*/ 2666941 h 3777249"/>
                <a:gd name="connsiteX70" fmla="*/ 942781 w 5248337"/>
                <a:gd name="connsiteY70" fmla="*/ 2685991 h 3777249"/>
                <a:gd name="connsiteX71" fmla="*/ 923731 w 5248337"/>
                <a:gd name="connsiteY71" fmla="*/ 2714566 h 3777249"/>
                <a:gd name="connsiteX72" fmla="*/ 895156 w 5248337"/>
                <a:gd name="connsiteY72" fmla="*/ 2771716 h 3777249"/>
                <a:gd name="connsiteX73" fmla="*/ 847531 w 5248337"/>
                <a:gd name="connsiteY73" fmla="*/ 2828866 h 3777249"/>
                <a:gd name="connsiteX74" fmla="*/ 809431 w 5248337"/>
                <a:gd name="connsiteY74" fmla="*/ 2886016 h 3777249"/>
                <a:gd name="connsiteX75" fmla="*/ 799906 w 5248337"/>
                <a:gd name="connsiteY75" fmla="*/ 2962216 h 3777249"/>
                <a:gd name="connsiteX76" fmla="*/ 752281 w 5248337"/>
                <a:gd name="connsiteY76" fmla="*/ 3047941 h 3777249"/>
                <a:gd name="connsiteX77" fmla="*/ 723706 w 5248337"/>
                <a:gd name="connsiteY77" fmla="*/ 3066991 h 3777249"/>
                <a:gd name="connsiteX78" fmla="*/ 695131 w 5248337"/>
                <a:gd name="connsiteY78" fmla="*/ 3076516 h 3777249"/>
                <a:gd name="connsiteX79" fmla="*/ 676081 w 5248337"/>
                <a:gd name="connsiteY79" fmla="*/ 3133666 h 3777249"/>
                <a:gd name="connsiteX80" fmla="*/ 666556 w 5248337"/>
                <a:gd name="connsiteY80" fmla="*/ 3162241 h 3777249"/>
                <a:gd name="connsiteX81" fmla="*/ 685606 w 5248337"/>
                <a:gd name="connsiteY81" fmla="*/ 3219391 h 3777249"/>
                <a:gd name="connsiteX82" fmla="*/ 695131 w 5248337"/>
                <a:gd name="connsiteY82" fmla="*/ 3247966 h 3777249"/>
                <a:gd name="connsiteX83" fmla="*/ 666556 w 5248337"/>
                <a:gd name="connsiteY83" fmla="*/ 3305116 h 3777249"/>
                <a:gd name="connsiteX84" fmla="*/ 657031 w 5248337"/>
                <a:gd name="connsiteY84" fmla="*/ 3305116 h 3777249"/>
                <a:gd name="connsiteX85" fmla="*/ 0 w 5248337"/>
                <a:gd name="connsiteY85" fmla="*/ 3777249 h 3777249"/>
                <a:gd name="connsiteX0" fmla="*/ 4849895 w 5248337"/>
                <a:gd name="connsiteY0" fmla="*/ 2507584 h 3777249"/>
                <a:gd name="connsiteX1" fmla="*/ 5248337 w 5248337"/>
                <a:gd name="connsiteY1" fmla="*/ 1423080 h 3777249"/>
                <a:gd name="connsiteX2" fmla="*/ 4717962 w 5248337"/>
                <a:gd name="connsiteY2" fmla="*/ 1436307 h 3777249"/>
                <a:gd name="connsiteX3" fmla="*/ 4805038 w 5248337"/>
                <a:gd name="connsiteY3" fmla="*/ 1351663 h 3777249"/>
                <a:gd name="connsiteX4" fmla="*/ 4865728 w 5248337"/>
                <a:gd name="connsiteY4" fmla="*/ 1327855 h 3777249"/>
                <a:gd name="connsiteX5" fmla="*/ 4947528 w 5248337"/>
                <a:gd name="connsiteY5" fmla="*/ 1280244 h 3777249"/>
                <a:gd name="connsiteX6" fmla="*/ 4981830 w 5248337"/>
                <a:gd name="connsiteY6" fmla="*/ 1240566 h 3777249"/>
                <a:gd name="connsiteX7" fmla="*/ 4997661 w 5248337"/>
                <a:gd name="connsiteY7" fmla="*/ 1179728 h 3777249"/>
                <a:gd name="connsiteX8" fmla="*/ 4952803 w 5248337"/>
                <a:gd name="connsiteY8" fmla="*/ 862312 h 3777249"/>
                <a:gd name="connsiteX9" fmla="*/ 4963358 w 5248337"/>
                <a:gd name="connsiteY9" fmla="*/ 658637 h 3777249"/>
                <a:gd name="connsiteX10" fmla="*/ 4987106 w 5248337"/>
                <a:gd name="connsiteY10" fmla="*/ 621606 h 3777249"/>
                <a:gd name="connsiteX11" fmla="*/ 5000300 w 5248337"/>
                <a:gd name="connsiteY11" fmla="*/ 584574 h 3777249"/>
                <a:gd name="connsiteX12" fmla="*/ 5029325 w 5248337"/>
                <a:gd name="connsiteY12" fmla="*/ 539607 h 3777249"/>
                <a:gd name="connsiteX13" fmla="*/ 5055712 w 5248337"/>
                <a:gd name="connsiteY13" fmla="*/ 518446 h 3777249"/>
                <a:gd name="connsiteX14" fmla="*/ 5084738 w 5248337"/>
                <a:gd name="connsiteY14" fmla="*/ 491994 h 3777249"/>
                <a:gd name="connsiteX15" fmla="*/ 5103208 w 5248337"/>
                <a:gd name="connsiteY15" fmla="*/ 462898 h 3777249"/>
                <a:gd name="connsiteX16" fmla="*/ 5116402 w 5248337"/>
                <a:gd name="connsiteY16" fmla="*/ 423221 h 3777249"/>
                <a:gd name="connsiteX17" fmla="*/ 5153343 w 5248337"/>
                <a:gd name="connsiteY17" fmla="*/ 402060 h 3777249"/>
                <a:gd name="connsiteX18" fmla="*/ 5169176 w 5248337"/>
                <a:gd name="connsiteY18" fmla="*/ 380899 h 3777249"/>
                <a:gd name="connsiteX19" fmla="*/ 5190285 w 5248337"/>
                <a:gd name="connsiteY19" fmla="*/ 330641 h 3777249"/>
                <a:gd name="connsiteX20" fmla="*/ 5024048 w 5248337"/>
                <a:gd name="connsiteY20" fmla="*/ 335932 h 3777249"/>
                <a:gd name="connsiteX21" fmla="*/ 4981829 w 5248337"/>
                <a:gd name="connsiteY21" fmla="*/ 309480 h 3777249"/>
                <a:gd name="connsiteX22" fmla="*/ 4649356 w 5248337"/>
                <a:gd name="connsiteY22" fmla="*/ 232772 h 3777249"/>
                <a:gd name="connsiteX23" fmla="*/ 4171754 w 5248337"/>
                <a:gd name="connsiteY23" fmla="*/ 365028 h 3777249"/>
                <a:gd name="connsiteX24" fmla="*/ 3678320 w 5248337"/>
                <a:gd name="connsiteY24" fmla="*/ 298900 h 3777249"/>
                <a:gd name="connsiteX25" fmla="*/ 3607076 w 5248337"/>
                <a:gd name="connsiteY25" fmla="*/ 261868 h 3777249"/>
                <a:gd name="connsiteX26" fmla="*/ 3554303 w 5248337"/>
                <a:gd name="connsiteY26" fmla="*/ 208966 h 3777249"/>
                <a:gd name="connsiteX27" fmla="*/ 3512084 w 5248337"/>
                <a:gd name="connsiteY27" fmla="*/ 121676 h 3777249"/>
                <a:gd name="connsiteX28" fmla="*/ 3480420 w 5248337"/>
                <a:gd name="connsiteY28" fmla="*/ 23806 h 3777249"/>
                <a:gd name="connsiteX29" fmla="*/ 3454032 w 5248337"/>
                <a:gd name="connsiteY29" fmla="*/ 0 h 3777249"/>
                <a:gd name="connsiteX30" fmla="*/ 3398620 w 5248337"/>
                <a:gd name="connsiteY30" fmla="*/ 39678 h 3777249"/>
                <a:gd name="connsiteX31" fmla="*/ 3330014 w 5248337"/>
                <a:gd name="connsiteY31" fmla="*/ 58193 h 3777249"/>
                <a:gd name="connsiteX32" fmla="*/ 3113642 w 5248337"/>
                <a:gd name="connsiteY32" fmla="*/ 79354 h 3777249"/>
                <a:gd name="connsiteX33" fmla="*/ 3018651 w 5248337"/>
                <a:gd name="connsiteY33" fmla="*/ 97869 h 3777249"/>
                <a:gd name="connsiteX34" fmla="*/ 2695381 w 5248337"/>
                <a:gd name="connsiteY34" fmla="*/ 567005 h 3777249"/>
                <a:gd name="connsiteX35" fmla="*/ 2695381 w 5248337"/>
                <a:gd name="connsiteY35" fmla="*/ 1036781 h 3777249"/>
                <a:gd name="connsiteX36" fmla="*/ 2542981 w 5248337"/>
                <a:gd name="connsiteY36" fmla="*/ 1271668 h 3777249"/>
                <a:gd name="connsiteX37" fmla="*/ 2619181 w 5248337"/>
                <a:gd name="connsiteY37" fmla="*/ 1506557 h 3777249"/>
                <a:gd name="connsiteX38" fmla="*/ 2619181 w 5248337"/>
                <a:gd name="connsiteY38" fmla="*/ 1663148 h 3777249"/>
                <a:gd name="connsiteX39" fmla="*/ 2466781 w 5248337"/>
                <a:gd name="connsiteY39" fmla="*/ 1741445 h 3777249"/>
                <a:gd name="connsiteX40" fmla="*/ 2314381 w 5248337"/>
                <a:gd name="connsiteY40" fmla="*/ 1895416 h 3777249"/>
                <a:gd name="connsiteX41" fmla="*/ 2266756 w 5248337"/>
                <a:gd name="connsiteY41" fmla="*/ 1904941 h 3777249"/>
                <a:gd name="connsiteX42" fmla="*/ 2285806 w 5248337"/>
                <a:gd name="connsiteY42" fmla="*/ 2028766 h 3777249"/>
                <a:gd name="connsiteX43" fmla="*/ 2257231 w 5248337"/>
                <a:gd name="connsiteY43" fmla="*/ 2124016 h 3777249"/>
                <a:gd name="connsiteX44" fmla="*/ 2247706 w 5248337"/>
                <a:gd name="connsiteY44" fmla="*/ 2152591 h 3777249"/>
                <a:gd name="connsiteX45" fmla="*/ 2219131 w 5248337"/>
                <a:gd name="connsiteY45" fmla="*/ 2171641 h 3777249"/>
                <a:gd name="connsiteX46" fmla="*/ 2190556 w 5248337"/>
                <a:gd name="connsiteY46" fmla="*/ 2228791 h 3777249"/>
                <a:gd name="connsiteX47" fmla="*/ 2181031 w 5248337"/>
                <a:gd name="connsiteY47" fmla="*/ 2257366 h 3777249"/>
                <a:gd name="connsiteX48" fmla="*/ 2123881 w 5248337"/>
                <a:gd name="connsiteY48" fmla="*/ 2276416 h 3777249"/>
                <a:gd name="connsiteX49" fmla="*/ 2066731 w 5248337"/>
                <a:gd name="connsiteY49" fmla="*/ 2304991 h 3777249"/>
                <a:gd name="connsiteX50" fmla="*/ 1904806 w 5248337"/>
                <a:gd name="connsiteY50" fmla="*/ 2304991 h 3777249"/>
                <a:gd name="connsiteX51" fmla="*/ 1895281 w 5248337"/>
                <a:gd name="connsiteY51" fmla="*/ 2333566 h 3777249"/>
                <a:gd name="connsiteX52" fmla="*/ 1857181 w 5248337"/>
                <a:gd name="connsiteY52" fmla="*/ 2390716 h 3777249"/>
                <a:gd name="connsiteX53" fmla="*/ 1809556 w 5248337"/>
                <a:gd name="connsiteY53" fmla="*/ 2447866 h 3777249"/>
                <a:gd name="connsiteX54" fmla="*/ 1752406 w 5248337"/>
                <a:gd name="connsiteY54" fmla="*/ 2419291 h 3777249"/>
                <a:gd name="connsiteX55" fmla="*/ 1714306 w 5248337"/>
                <a:gd name="connsiteY55" fmla="*/ 2371666 h 3777249"/>
                <a:gd name="connsiteX56" fmla="*/ 1638106 w 5248337"/>
                <a:gd name="connsiteY56" fmla="*/ 2400241 h 3777249"/>
                <a:gd name="connsiteX57" fmla="*/ 1571431 w 5248337"/>
                <a:gd name="connsiteY57" fmla="*/ 2476441 h 3777249"/>
                <a:gd name="connsiteX58" fmla="*/ 1523806 w 5248337"/>
                <a:gd name="connsiteY58" fmla="*/ 2485966 h 3777249"/>
                <a:gd name="connsiteX59" fmla="*/ 1485706 w 5248337"/>
                <a:gd name="connsiteY59" fmla="*/ 2571691 h 3777249"/>
                <a:gd name="connsiteX60" fmla="*/ 1476181 w 5248337"/>
                <a:gd name="connsiteY60" fmla="*/ 2600266 h 3777249"/>
                <a:gd name="connsiteX61" fmla="*/ 1466656 w 5248337"/>
                <a:gd name="connsiteY61" fmla="*/ 2628841 h 3777249"/>
                <a:gd name="connsiteX62" fmla="*/ 1457131 w 5248337"/>
                <a:gd name="connsiteY62" fmla="*/ 2666941 h 3777249"/>
                <a:gd name="connsiteX63" fmla="*/ 1428556 w 5248337"/>
                <a:gd name="connsiteY63" fmla="*/ 2685991 h 3777249"/>
                <a:gd name="connsiteX64" fmla="*/ 1380931 w 5248337"/>
                <a:gd name="connsiteY64" fmla="*/ 2676466 h 3777249"/>
                <a:gd name="connsiteX65" fmla="*/ 1247581 w 5248337"/>
                <a:gd name="connsiteY65" fmla="*/ 2657416 h 3777249"/>
                <a:gd name="connsiteX66" fmla="*/ 1161856 w 5248337"/>
                <a:gd name="connsiteY66" fmla="*/ 2647891 h 3777249"/>
                <a:gd name="connsiteX67" fmla="*/ 1133281 w 5248337"/>
                <a:gd name="connsiteY67" fmla="*/ 2666941 h 3777249"/>
                <a:gd name="connsiteX68" fmla="*/ 1076131 w 5248337"/>
                <a:gd name="connsiteY68" fmla="*/ 2685991 h 3777249"/>
                <a:gd name="connsiteX69" fmla="*/ 1028506 w 5248337"/>
                <a:gd name="connsiteY69" fmla="*/ 2676466 h 3777249"/>
                <a:gd name="connsiteX70" fmla="*/ 999931 w 5248337"/>
                <a:gd name="connsiteY70" fmla="*/ 2666941 h 3777249"/>
                <a:gd name="connsiteX71" fmla="*/ 942781 w 5248337"/>
                <a:gd name="connsiteY71" fmla="*/ 2685991 h 3777249"/>
                <a:gd name="connsiteX72" fmla="*/ 923731 w 5248337"/>
                <a:gd name="connsiteY72" fmla="*/ 2714566 h 3777249"/>
                <a:gd name="connsiteX73" fmla="*/ 895156 w 5248337"/>
                <a:gd name="connsiteY73" fmla="*/ 2771716 h 3777249"/>
                <a:gd name="connsiteX74" fmla="*/ 847531 w 5248337"/>
                <a:gd name="connsiteY74" fmla="*/ 2828866 h 3777249"/>
                <a:gd name="connsiteX75" fmla="*/ 809431 w 5248337"/>
                <a:gd name="connsiteY75" fmla="*/ 2886016 h 3777249"/>
                <a:gd name="connsiteX76" fmla="*/ 799906 w 5248337"/>
                <a:gd name="connsiteY76" fmla="*/ 2962216 h 3777249"/>
                <a:gd name="connsiteX77" fmla="*/ 752281 w 5248337"/>
                <a:gd name="connsiteY77" fmla="*/ 3047941 h 3777249"/>
                <a:gd name="connsiteX78" fmla="*/ 723706 w 5248337"/>
                <a:gd name="connsiteY78" fmla="*/ 3066991 h 3777249"/>
                <a:gd name="connsiteX79" fmla="*/ 695131 w 5248337"/>
                <a:gd name="connsiteY79" fmla="*/ 3076516 h 3777249"/>
                <a:gd name="connsiteX80" fmla="*/ 676081 w 5248337"/>
                <a:gd name="connsiteY80" fmla="*/ 3133666 h 3777249"/>
                <a:gd name="connsiteX81" fmla="*/ 666556 w 5248337"/>
                <a:gd name="connsiteY81" fmla="*/ 3162241 h 3777249"/>
                <a:gd name="connsiteX82" fmla="*/ 685606 w 5248337"/>
                <a:gd name="connsiteY82" fmla="*/ 3219391 h 3777249"/>
                <a:gd name="connsiteX83" fmla="*/ 695131 w 5248337"/>
                <a:gd name="connsiteY83" fmla="*/ 3247966 h 3777249"/>
                <a:gd name="connsiteX84" fmla="*/ 666556 w 5248337"/>
                <a:gd name="connsiteY84" fmla="*/ 3305116 h 3777249"/>
                <a:gd name="connsiteX85" fmla="*/ 657031 w 5248337"/>
                <a:gd name="connsiteY85" fmla="*/ 3305116 h 3777249"/>
                <a:gd name="connsiteX86" fmla="*/ 0 w 5248337"/>
                <a:gd name="connsiteY86" fmla="*/ 3777249 h 3777249"/>
                <a:gd name="connsiteX0" fmla="*/ 4849895 w 5248337"/>
                <a:gd name="connsiteY0" fmla="*/ 2507584 h 3777249"/>
                <a:gd name="connsiteX1" fmla="*/ 5248337 w 5248337"/>
                <a:gd name="connsiteY1" fmla="*/ 1423080 h 3777249"/>
                <a:gd name="connsiteX2" fmla="*/ 4675743 w 5248337"/>
                <a:gd name="connsiteY2" fmla="*/ 1449532 h 3777249"/>
                <a:gd name="connsiteX3" fmla="*/ 4717962 w 5248337"/>
                <a:gd name="connsiteY3" fmla="*/ 1436307 h 3777249"/>
                <a:gd name="connsiteX4" fmla="*/ 4805038 w 5248337"/>
                <a:gd name="connsiteY4" fmla="*/ 1351663 h 3777249"/>
                <a:gd name="connsiteX5" fmla="*/ 4865728 w 5248337"/>
                <a:gd name="connsiteY5" fmla="*/ 1327855 h 3777249"/>
                <a:gd name="connsiteX6" fmla="*/ 4947528 w 5248337"/>
                <a:gd name="connsiteY6" fmla="*/ 1280244 h 3777249"/>
                <a:gd name="connsiteX7" fmla="*/ 4981830 w 5248337"/>
                <a:gd name="connsiteY7" fmla="*/ 1240566 h 3777249"/>
                <a:gd name="connsiteX8" fmla="*/ 4997661 w 5248337"/>
                <a:gd name="connsiteY8" fmla="*/ 1179728 h 3777249"/>
                <a:gd name="connsiteX9" fmla="*/ 4952803 w 5248337"/>
                <a:gd name="connsiteY9" fmla="*/ 862312 h 3777249"/>
                <a:gd name="connsiteX10" fmla="*/ 4963358 w 5248337"/>
                <a:gd name="connsiteY10" fmla="*/ 658637 h 3777249"/>
                <a:gd name="connsiteX11" fmla="*/ 4987106 w 5248337"/>
                <a:gd name="connsiteY11" fmla="*/ 621606 h 3777249"/>
                <a:gd name="connsiteX12" fmla="*/ 5000300 w 5248337"/>
                <a:gd name="connsiteY12" fmla="*/ 584574 h 3777249"/>
                <a:gd name="connsiteX13" fmla="*/ 5029325 w 5248337"/>
                <a:gd name="connsiteY13" fmla="*/ 539607 h 3777249"/>
                <a:gd name="connsiteX14" fmla="*/ 5055712 w 5248337"/>
                <a:gd name="connsiteY14" fmla="*/ 518446 h 3777249"/>
                <a:gd name="connsiteX15" fmla="*/ 5084738 w 5248337"/>
                <a:gd name="connsiteY15" fmla="*/ 491994 h 3777249"/>
                <a:gd name="connsiteX16" fmla="*/ 5103208 w 5248337"/>
                <a:gd name="connsiteY16" fmla="*/ 462898 h 3777249"/>
                <a:gd name="connsiteX17" fmla="*/ 5116402 w 5248337"/>
                <a:gd name="connsiteY17" fmla="*/ 423221 h 3777249"/>
                <a:gd name="connsiteX18" fmla="*/ 5153343 w 5248337"/>
                <a:gd name="connsiteY18" fmla="*/ 402060 h 3777249"/>
                <a:gd name="connsiteX19" fmla="*/ 5169176 w 5248337"/>
                <a:gd name="connsiteY19" fmla="*/ 380899 h 3777249"/>
                <a:gd name="connsiteX20" fmla="*/ 5190285 w 5248337"/>
                <a:gd name="connsiteY20" fmla="*/ 330641 h 3777249"/>
                <a:gd name="connsiteX21" fmla="*/ 5024048 w 5248337"/>
                <a:gd name="connsiteY21" fmla="*/ 335932 h 3777249"/>
                <a:gd name="connsiteX22" fmla="*/ 4981829 w 5248337"/>
                <a:gd name="connsiteY22" fmla="*/ 309480 h 3777249"/>
                <a:gd name="connsiteX23" fmla="*/ 4649356 w 5248337"/>
                <a:gd name="connsiteY23" fmla="*/ 232772 h 3777249"/>
                <a:gd name="connsiteX24" fmla="*/ 4171754 w 5248337"/>
                <a:gd name="connsiteY24" fmla="*/ 365028 h 3777249"/>
                <a:gd name="connsiteX25" fmla="*/ 3678320 w 5248337"/>
                <a:gd name="connsiteY25" fmla="*/ 298900 h 3777249"/>
                <a:gd name="connsiteX26" fmla="*/ 3607076 w 5248337"/>
                <a:gd name="connsiteY26" fmla="*/ 261868 h 3777249"/>
                <a:gd name="connsiteX27" fmla="*/ 3554303 w 5248337"/>
                <a:gd name="connsiteY27" fmla="*/ 208966 h 3777249"/>
                <a:gd name="connsiteX28" fmla="*/ 3512084 w 5248337"/>
                <a:gd name="connsiteY28" fmla="*/ 121676 h 3777249"/>
                <a:gd name="connsiteX29" fmla="*/ 3480420 w 5248337"/>
                <a:gd name="connsiteY29" fmla="*/ 23806 h 3777249"/>
                <a:gd name="connsiteX30" fmla="*/ 3454032 w 5248337"/>
                <a:gd name="connsiteY30" fmla="*/ 0 h 3777249"/>
                <a:gd name="connsiteX31" fmla="*/ 3398620 w 5248337"/>
                <a:gd name="connsiteY31" fmla="*/ 39678 h 3777249"/>
                <a:gd name="connsiteX32" fmla="*/ 3330014 w 5248337"/>
                <a:gd name="connsiteY32" fmla="*/ 58193 h 3777249"/>
                <a:gd name="connsiteX33" fmla="*/ 3113642 w 5248337"/>
                <a:gd name="connsiteY33" fmla="*/ 79354 h 3777249"/>
                <a:gd name="connsiteX34" fmla="*/ 3018651 w 5248337"/>
                <a:gd name="connsiteY34" fmla="*/ 97869 h 3777249"/>
                <a:gd name="connsiteX35" fmla="*/ 2695381 w 5248337"/>
                <a:gd name="connsiteY35" fmla="*/ 567005 h 3777249"/>
                <a:gd name="connsiteX36" fmla="*/ 2695381 w 5248337"/>
                <a:gd name="connsiteY36" fmla="*/ 1036781 h 3777249"/>
                <a:gd name="connsiteX37" fmla="*/ 2542981 w 5248337"/>
                <a:gd name="connsiteY37" fmla="*/ 1271668 h 3777249"/>
                <a:gd name="connsiteX38" fmla="*/ 2619181 w 5248337"/>
                <a:gd name="connsiteY38" fmla="*/ 1506557 h 3777249"/>
                <a:gd name="connsiteX39" fmla="*/ 2619181 w 5248337"/>
                <a:gd name="connsiteY39" fmla="*/ 1663148 h 3777249"/>
                <a:gd name="connsiteX40" fmla="*/ 2466781 w 5248337"/>
                <a:gd name="connsiteY40" fmla="*/ 1741445 h 3777249"/>
                <a:gd name="connsiteX41" fmla="*/ 2314381 w 5248337"/>
                <a:gd name="connsiteY41" fmla="*/ 1895416 h 3777249"/>
                <a:gd name="connsiteX42" fmla="*/ 2266756 w 5248337"/>
                <a:gd name="connsiteY42" fmla="*/ 1904941 h 3777249"/>
                <a:gd name="connsiteX43" fmla="*/ 2285806 w 5248337"/>
                <a:gd name="connsiteY43" fmla="*/ 2028766 h 3777249"/>
                <a:gd name="connsiteX44" fmla="*/ 2257231 w 5248337"/>
                <a:gd name="connsiteY44" fmla="*/ 2124016 h 3777249"/>
                <a:gd name="connsiteX45" fmla="*/ 2247706 w 5248337"/>
                <a:gd name="connsiteY45" fmla="*/ 2152591 h 3777249"/>
                <a:gd name="connsiteX46" fmla="*/ 2219131 w 5248337"/>
                <a:gd name="connsiteY46" fmla="*/ 2171641 h 3777249"/>
                <a:gd name="connsiteX47" fmla="*/ 2190556 w 5248337"/>
                <a:gd name="connsiteY47" fmla="*/ 2228791 h 3777249"/>
                <a:gd name="connsiteX48" fmla="*/ 2181031 w 5248337"/>
                <a:gd name="connsiteY48" fmla="*/ 2257366 h 3777249"/>
                <a:gd name="connsiteX49" fmla="*/ 2123881 w 5248337"/>
                <a:gd name="connsiteY49" fmla="*/ 2276416 h 3777249"/>
                <a:gd name="connsiteX50" fmla="*/ 2066731 w 5248337"/>
                <a:gd name="connsiteY50" fmla="*/ 2304991 h 3777249"/>
                <a:gd name="connsiteX51" fmla="*/ 1904806 w 5248337"/>
                <a:gd name="connsiteY51" fmla="*/ 2304991 h 3777249"/>
                <a:gd name="connsiteX52" fmla="*/ 1895281 w 5248337"/>
                <a:gd name="connsiteY52" fmla="*/ 2333566 h 3777249"/>
                <a:gd name="connsiteX53" fmla="*/ 1857181 w 5248337"/>
                <a:gd name="connsiteY53" fmla="*/ 2390716 h 3777249"/>
                <a:gd name="connsiteX54" fmla="*/ 1809556 w 5248337"/>
                <a:gd name="connsiteY54" fmla="*/ 2447866 h 3777249"/>
                <a:gd name="connsiteX55" fmla="*/ 1752406 w 5248337"/>
                <a:gd name="connsiteY55" fmla="*/ 2419291 h 3777249"/>
                <a:gd name="connsiteX56" fmla="*/ 1714306 w 5248337"/>
                <a:gd name="connsiteY56" fmla="*/ 2371666 h 3777249"/>
                <a:gd name="connsiteX57" fmla="*/ 1638106 w 5248337"/>
                <a:gd name="connsiteY57" fmla="*/ 2400241 h 3777249"/>
                <a:gd name="connsiteX58" fmla="*/ 1571431 w 5248337"/>
                <a:gd name="connsiteY58" fmla="*/ 2476441 h 3777249"/>
                <a:gd name="connsiteX59" fmla="*/ 1523806 w 5248337"/>
                <a:gd name="connsiteY59" fmla="*/ 2485966 h 3777249"/>
                <a:gd name="connsiteX60" fmla="*/ 1485706 w 5248337"/>
                <a:gd name="connsiteY60" fmla="*/ 2571691 h 3777249"/>
                <a:gd name="connsiteX61" fmla="*/ 1476181 w 5248337"/>
                <a:gd name="connsiteY61" fmla="*/ 2600266 h 3777249"/>
                <a:gd name="connsiteX62" fmla="*/ 1466656 w 5248337"/>
                <a:gd name="connsiteY62" fmla="*/ 2628841 h 3777249"/>
                <a:gd name="connsiteX63" fmla="*/ 1457131 w 5248337"/>
                <a:gd name="connsiteY63" fmla="*/ 2666941 h 3777249"/>
                <a:gd name="connsiteX64" fmla="*/ 1428556 w 5248337"/>
                <a:gd name="connsiteY64" fmla="*/ 2685991 h 3777249"/>
                <a:gd name="connsiteX65" fmla="*/ 1380931 w 5248337"/>
                <a:gd name="connsiteY65" fmla="*/ 2676466 h 3777249"/>
                <a:gd name="connsiteX66" fmla="*/ 1247581 w 5248337"/>
                <a:gd name="connsiteY66" fmla="*/ 2657416 h 3777249"/>
                <a:gd name="connsiteX67" fmla="*/ 1161856 w 5248337"/>
                <a:gd name="connsiteY67" fmla="*/ 2647891 h 3777249"/>
                <a:gd name="connsiteX68" fmla="*/ 1133281 w 5248337"/>
                <a:gd name="connsiteY68" fmla="*/ 2666941 h 3777249"/>
                <a:gd name="connsiteX69" fmla="*/ 1076131 w 5248337"/>
                <a:gd name="connsiteY69" fmla="*/ 2685991 h 3777249"/>
                <a:gd name="connsiteX70" fmla="*/ 1028506 w 5248337"/>
                <a:gd name="connsiteY70" fmla="*/ 2676466 h 3777249"/>
                <a:gd name="connsiteX71" fmla="*/ 999931 w 5248337"/>
                <a:gd name="connsiteY71" fmla="*/ 2666941 h 3777249"/>
                <a:gd name="connsiteX72" fmla="*/ 942781 w 5248337"/>
                <a:gd name="connsiteY72" fmla="*/ 2685991 h 3777249"/>
                <a:gd name="connsiteX73" fmla="*/ 923731 w 5248337"/>
                <a:gd name="connsiteY73" fmla="*/ 2714566 h 3777249"/>
                <a:gd name="connsiteX74" fmla="*/ 895156 w 5248337"/>
                <a:gd name="connsiteY74" fmla="*/ 2771716 h 3777249"/>
                <a:gd name="connsiteX75" fmla="*/ 847531 w 5248337"/>
                <a:gd name="connsiteY75" fmla="*/ 2828866 h 3777249"/>
                <a:gd name="connsiteX76" fmla="*/ 809431 w 5248337"/>
                <a:gd name="connsiteY76" fmla="*/ 2886016 h 3777249"/>
                <a:gd name="connsiteX77" fmla="*/ 799906 w 5248337"/>
                <a:gd name="connsiteY77" fmla="*/ 2962216 h 3777249"/>
                <a:gd name="connsiteX78" fmla="*/ 752281 w 5248337"/>
                <a:gd name="connsiteY78" fmla="*/ 3047941 h 3777249"/>
                <a:gd name="connsiteX79" fmla="*/ 723706 w 5248337"/>
                <a:gd name="connsiteY79" fmla="*/ 3066991 h 3777249"/>
                <a:gd name="connsiteX80" fmla="*/ 695131 w 5248337"/>
                <a:gd name="connsiteY80" fmla="*/ 3076516 h 3777249"/>
                <a:gd name="connsiteX81" fmla="*/ 676081 w 5248337"/>
                <a:gd name="connsiteY81" fmla="*/ 3133666 h 3777249"/>
                <a:gd name="connsiteX82" fmla="*/ 666556 w 5248337"/>
                <a:gd name="connsiteY82" fmla="*/ 3162241 h 3777249"/>
                <a:gd name="connsiteX83" fmla="*/ 685606 w 5248337"/>
                <a:gd name="connsiteY83" fmla="*/ 3219391 h 3777249"/>
                <a:gd name="connsiteX84" fmla="*/ 695131 w 5248337"/>
                <a:gd name="connsiteY84" fmla="*/ 3247966 h 3777249"/>
                <a:gd name="connsiteX85" fmla="*/ 666556 w 5248337"/>
                <a:gd name="connsiteY85" fmla="*/ 3305116 h 3777249"/>
                <a:gd name="connsiteX86" fmla="*/ 657031 w 5248337"/>
                <a:gd name="connsiteY86" fmla="*/ 3305116 h 3777249"/>
                <a:gd name="connsiteX87" fmla="*/ 0 w 5248337"/>
                <a:gd name="connsiteY87" fmla="*/ 3777249 h 3777249"/>
                <a:gd name="connsiteX0" fmla="*/ 4849895 w 5248337"/>
                <a:gd name="connsiteY0" fmla="*/ 2507584 h 3777249"/>
                <a:gd name="connsiteX1" fmla="*/ 5248337 w 5248337"/>
                <a:gd name="connsiteY1" fmla="*/ 1423080 h 3777249"/>
                <a:gd name="connsiteX2" fmla="*/ 4615053 w 5248337"/>
                <a:gd name="connsiteY2" fmla="*/ 1486563 h 3777249"/>
                <a:gd name="connsiteX3" fmla="*/ 4675743 w 5248337"/>
                <a:gd name="connsiteY3" fmla="*/ 1449532 h 3777249"/>
                <a:gd name="connsiteX4" fmla="*/ 4717962 w 5248337"/>
                <a:gd name="connsiteY4" fmla="*/ 1436307 h 3777249"/>
                <a:gd name="connsiteX5" fmla="*/ 4805038 w 5248337"/>
                <a:gd name="connsiteY5" fmla="*/ 1351663 h 3777249"/>
                <a:gd name="connsiteX6" fmla="*/ 4865728 w 5248337"/>
                <a:gd name="connsiteY6" fmla="*/ 1327855 h 3777249"/>
                <a:gd name="connsiteX7" fmla="*/ 4947528 w 5248337"/>
                <a:gd name="connsiteY7" fmla="*/ 1280244 h 3777249"/>
                <a:gd name="connsiteX8" fmla="*/ 4981830 w 5248337"/>
                <a:gd name="connsiteY8" fmla="*/ 1240566 h 3777249"/>
                <a:gd name="connsiteX9" fmla="*/ 4997661 w 5248337"/>
                <a:gd name="connsiteY9" fmla="*/ 1179728 h 3777249"/>
                <a:gd name="connsiteX10" fmla="*/ 4952803 w 5248337"/>
                <a:gd name="connsiteY10" fmla="*/ 862312 h 3777249"/>
                <a:gd name="connsiteX11" fmla="*/ 4963358 w 5248337"/>
                <a:gd name="connsiteY11" fmla="*/ 658637 h 3777249"/>
                <a:gd name="connsiteX12" fmla="*/ 4987106 w 5248337"/>
                <a:gd name="connsiteY12" fmla="*/ 621606 h 3777249"/>
                <a:gd name="connsiteX13" fmla="*/ 5000300 w 5248337"/>
                <a:gd name="connsiteY13" fmla="*/ 584574 h 3777249"/>
                <a:gd name="connsiteX14" fmla="*/ 5029325 w 5248337"/>
                <a:gd name="connsiteY14" fmla="*/ 539607 h 3777249"/>
                <a:gd name="connsiteX15" fmla="*/ 5055712 w 5248337"/>
                <a:gd name="connsiteY15" fmla="*/ 518446 h 3777249"/>
                <a:gd name="connsiteX16" fmla="*/ 5084738 w 5248337"/>
                <a:gd name="connsiteY16" fmla="*/ 491994 h 3777249"/>
                <a:gd name="connsiteX17" fmla="*/ 5103208 w 5248337"/>
                <a:gd name="connsiteY17" fmla="*/ 462898 h 3777249"/>
                <a:gd name="connsiteX18" fmla="*/ 5116402 w 5248337"/>
                <a:gd name="connsiteY18" fmla="*/ 423221 h 3777249"/>
                <a:gd name="connsiteX19" fmla="*/ 5153343 w 5248337"/>
                <a:gd name="connsiteY19" fmla="*/ 402060 h 3777249"/>
                <a:gd name="connsiteX20" fmla="*/ 5169176 w 5248337"/>
                <a:gd name="connsiteY20" fmla="*/ 380899 h 3777249"/>
                <a:gd name="connsiteX21" fmla="*/ 5190285 w 5248337"/>
                <a:gd name="connsiteY21" fmla="*/ 330641 h 3777249"/>
                <a:gd name="connsiteX22" fmla="*/ 5024048 w 5248337"/>
                <a:gd name="connsiteY22" fmla="*/ 335932 h 3777249"/>
                <a:gd name="connsiteX23" fmla="*/ 4981829 w 5248337"/>
                <a:gd name="connsiteY23" fmla="*/ 309480 h 3777249"/>
                <a:gd name="connsiteX24" fmla="*/ 4649356 w 5248337"/>
                <a:gd name="connsiteY24" fmla="*/ 232772 h 3777249"/>
                <a:gd name="connsiteX25" fmla="*/ 4171754 w 5248337"/>
                <a:gd name="connsiteY25" fmla="*/ 365028 h 3777249"/>
                <a:gd name="connsiteX26" fmla="*/ 3678320 w 5248337"/>
                <a:gd name="connsiteY26" fmla="*/ 298900 h 3777249"/>
                <a:gd name="connsiteX27" fmla="*/ 3607076 w 5248337"/>
                <a:gd name="connsiteY27" fmla="*/ 261868 h 3777249"/>
                <a:gd name="connsiteX28" fmla="*/ 3554303 w 5248337"/>
                <a:gd name="connsiteY28" fmla="*/ 208966 h 3777249"/>
                <a:gd name="connsiteX29" fmla="*/ 3512084 w 5248337"/>
                <a:gd name="connsiteY29" fmla="*/ 121676 h 3777249"/>
                <a:gd name="connsiteX30" fmla="*/ 3480420 w 5248337"/>
                <a:gd name="connsiteY30" fmla="*/ 23806 h 3777249"/>
                <a:gd name="connsiteX31" fmla="*/ 3454032 w 5248337"/>
                <a:gd name="connsiteY31" fmla="*/ 0 h 3777249"/>
                <a:gd name="connsiteX32" fmla="*/ 3398620 w 5248337"/>
                <a:gd name="connsiteY32" fmla="*/ 39678 h 3777249"/>
                <a:gd name="connsiteX33" fmla="*/ 3330014 w 5248337"/>
                <a:gd name="connsiteY33" fmla="*/ 58193 h 3777249"/>
                <a:gd name="connsiteX34" fmla="*/ 3113642 w 5248337"/>
                <a:gd name="connsiteY34" fmla="*/ 79354 h 3777249"/>
                <a:gd name="connsiteX35" fmla="*/ 3018651 w 5248337"/>
                <a:gd name="connsiteY35" fmla="*/ 97869 h 3777249"/>
                <a:gd name="connsiteX36" fmla="*/ 2695381 w 5248337"/>
                <a:gd name="connsiteY36" fmla="*/ 567005 h 3777249"/>
                <a:gd name="connsiteX37" fmla="*/ 2695381 w 5248337"/>
                <a:gd name="connsiteY37" fmla="*/ 1036781 h 3777249"/>
                <a:gd name="connsiteX38" fmla="*/ 2542981 w 5248337"/>
                <a:gd name="connsiteY38" fmla="*/ 1271668 h 3777249"/>
                <a:gd name="connsiteX39" fmla="*/ 2619181 w 5248337"/>
                <a:gd name="connsiteY39" fmla="*/ 1506557 h 3777249"/>
                <a:gd name="connsiteX40" fmla="*/ 2619181 w 5248337"/>
                <a:gd name="connsiteY40" fmla="*/ 1663148 h 3777249"/>
                <a:gd name="connsiteX41" fmla="*/ 2466781 w 5248337"/>
                <a:gd name="connsiteY41" fmla="*/ 1741445 h 3777249"/>
                <a:gd name="connsiteX42" fmla="*/ 2314381 w 5248337"/>
                <a:gd name="connsiteY42" fmla="*/ 1895416 h 3777249"/>
                <a:gd name="connsiteX43" fmla="*/ 2266756 w 5248337"/>
                <a:gd name="connsiteY43" fmla="*/ 1904941 h 3777249"/>
                <a:gd name="connsiteX44" fmla="*/ 2285806 w 5248337"/>
                <a:gd name="connsiteY44" fmla="*/ 2028766 h 3777249"/>
                <a:gd name="connsiteX45" fmla="*/ 2257231 w 5248337"/>
                <a:gd name="connsiteY45" fmla="*/ 2124016 h 3777249"/>
                <a:gd name="connsiteX46" fmla="*/ 2247706 w 5248337"/>
                <a:gd name="connsiteY46" fmla="*/ 2152591 h 3777249"/>
                <a:gd name="connsiteX47" fmla="*/ 2219131 w 5248337"/>
                <a:gd name="connsiteY47" fmla="*/ 2171641 h 3777249"/>
                <a:gd name="connsiteX48" fmla="*/ 2190556 w 5248337"/>
                <a:gd name="connsiteY48" fmla="*/ 2228791 h 3777249"/>
                <a:gd name="connsiteX49" fmla="*/ 2181031 w 5248337"/>
                <a:gd name="connsiteY49" fmla="*/ 2257366 h 3777249"/>
                <a:gd name="connsiteX50" fmla="*/ 2123881 w 5248337"/>
                <a:gd name="connsiteY50" fmla="*/ 2276416 h 3777249"/>
                <a:gd name="connsiteX51" fmla="*/ 2066731 w 5248337"/>
                <a:gd name="connsiteY51" fmla="*/ 2304991 h 3777249"/>
                <a:gd name="connsiteX52" fmla="*/ 1904806 w 5248337"/>
                <a:gd name="connsiteY52" fmla="*/ 2304991 h 3777249"/>
                <a:gd name="connsiteX53" fmla="*/ 1895281 w 5248337"/>
                <a:gd name="connsiteY53" fmla="*/ 2333566 h 3777249"/>
                <a:gd name="connsiteX54" fmla="*/ 1857181 w 5248337"/>
                <a:gd name="connsiteY54" fmla="*/ 2390716 h 3777249"/>
                <a:gd name="connsiteX55" fmla="*/ 1809556 w 5248337"/>
                <a:gd name="connsiteY55" fmla="*/ 2447866 h 3777249"/>
                <a:gd name="connsiteX56" fmla="*/ 1752406 w 5248337"/>
                <a:gd name="connsiteY56" fmla="*/ 2419291 h 3777249"/>
                <a:gd name="connsiteX57" fmla="*/ 1714306 w 5248337"/>
                <a:gd name="connsiteY57" fmla="*/ 2371666 h 3777249"/>
                <a:gd name="connsiteX58" fmla="*/ 1638106 w 5248337"/>
                <a:gd name="connsiteY58" fmla="*/ 2400241 h 3777249"/>
                <a:gd name="connsiteX59" fmla="*/ 1571431 w 5248337"/>
                <a:gd name="connsiteY59" fmla="*/ 2476441 h 3777249"/>
                <a:gd name="connsiteX60" fmla="*/ 1523806 w 5248337"/>
                <a:gd name="connsiteY60" fmla="*/ 2485966 h 3777249"/>
                <a:gd name="connsiteX61" fmla="*/ 1485706 w 5248337"/>
                <a:gd name="connsiteY61" fmla="*/ 2571691 h 3777249"/>
                <a:gd name="connsiteX62" fmla="*/ 1476181 w 5248337"/>
                <a:gd name="connsiteY62" fmla="*/ 2600266 h 3777249"/>
                <a:gd name="connsiteX63" fmla="*/ 1466656 w 5248337"/>
                <a:gd name="connsiteY63" fmla="*/ 2628841 h 3777249"/>
                <a:gd name="connsiteX64" fmla="*/ 1457131 w 5248337"/>
                <a:gd name="connsiteY64" fmla="*/ 2666941 h 3777249"/>
                <a:gd name="connsiteX65" fmla="*/ 1428556 w 5248337"/>
                <a:gd name="connsiteY65" fmla="*/ 2685991 h 3777249"/>
                <a:gd name="connsiteX66" fmla="*/ 1380931 w 5248337"/>
                <a:gd name="connsiteY66" fmla="*/ 2676466 h 3777249"/>
                <a:gd name="connsiteX67" fmla="*/ 1247581 w 5248337"/>
                <a:gd name="connsiteY67" fmla="*/ 2657416 h 3777249"/>
                <a:gd name="connsiteX68" fmla="*/ 1161856 w 5248337"/>
                <a:gd name="connsiteY68" fmla="*/ 2647891 h 3777249"/>
                <a:gd name="connsiteX69" fmla="*/ 1133281 w 5248337"/>
                <a:gd name="connsiteY69" fmla="*/ 2666941 h 3777249"/>
                <a:gd name="connsiteX70" fmla="*/ 1076131 w 5248337"/>
                <a:gd name="connsiteY70" fmla="*/ 2685991 h 3777249"/>
                <a:gd name="connsiteX71" fmla="*/ 1028506 w 5248337"/>
                <a:gd name="connsiteY71" fmla="*/ 2676466 h 3777249"/>
                <a:gd name="connsiteX72" fmla="*/ 999931 w 5248337"/>
                <a:gd name="connsiteY72" fmla="*/ 2666941 h 3777249"/>
                <a:gd name="connsiteX73" fmla="*/ 942781 w 5248337"/>
                <a:gd name="connsiteY73" fmla="*/ 2685991 h 3777249"/>
                <a:gd name="connsiteX74" fmla="*/ 923731 w 5248337"/>
                <a:gd name="connsiteY74" fmla="*/ 2714566 h 3777249"/>
                <a:gd name="connsiteX75" fmla="*/ 895156 w 5248337"/>
                <a:gd name="connsiteY75" fmla="*/ 2771716 h 3777249"/>
                <a:gd name="connsiteX76" fmla="*/ 847531 w 5248337"/>
                <a:gd name="connsiteY76" fmla="*/ 2828866 h 3777249"/>
                <a:gd name="connsiteX77" fmla="*/ 809431 w 5248337"/>
                <a:gd name="connsiteY77" fmla="*/ 2886016 h 3777249"/>
                <a:gd name="connsiteX78" fmla="*/ 799906 w 5248337"/>
                <a:gd name="connsiteY78" fmla="*/ 2962216 h 3777249"/>
                <a:gd name="connsiteX79" fmla="*/ 752281 w 5248337"/>
                <a:gd name="connsiteY79" fmla="*/ 3047941 h 3777249"/>
                <a:gd name="connsiteX80" fmla="*/ 723706 w 5248337"/>
                <a:gd name="connsiteY80" fmla="*/ 3066991 h 3777249"/>
                <a:gd name="connsiteX81" fmla="*/ 695131 w 5248337"/>
                <a:gd name="connsiteY81" fmla="*/ 3076516 h 3777249"/>
                <a:gd name="connsiteX82" fmla="*/ 676081 w 5248337"/>
                <a:gd name="connsiteY82" fmla="*/ 3133666 h 3777249"/>
                <a:gd name="connsiteX83" fmla="*/ 666556 w 5248337"/>
                <a:gd name="connsiteY83" fmla="*/ 3162241 h 3777249"/>
                <a:gd name="connsiteX84" fmla="*/ 685606 w 5248337"/>
                <a:gd name="connsiteY84" fmla="*/ 3219391 h 3777249"/>
                <a:gd name="connsiteX85" fmla="*/ 695131 w 5248337"/>
                <a:gd name="connsiteY85" fmla="*/ 3247966 h 3777249"/>
                <a:gd name="connsiteX86" fmla="*/ 666556 w 5248337"/>
                <a:gd name="connsiteY86" fmla="*/ 3305116 h 3777249"/>
                <a:gd name="connsiteX87" fmla="*/ 657031 w 5248337"/>
                <a:gd name="connsiteY87" fmla="*/ 3305116 h 3777249"/>
                <a:gd name="connsiteX88" fmla="*/ 0 w 5248337"/>
                <a:gd name="connsiteY88" fmla="*/ 3777249 h 3777249"/>
                <a:gd name="connsiteX0" fmla="*/ 4849895 w 5190285"/>
                <a:gd name="connsiteY0" fmla="*/ 2507584 h 3777249"/>
                <a:gd name="connsiteX1" fmla="*/ 4575473 w 5190285"/>
                <a:gd name="connsiteY1" fmla="*/ 1531530 h 3777249"/>
                <a:gd name="connsiteX2" fmla="*/ 4615053 w 5190285"/>
                <a:gd name="connsiteY2" fmla="*/ 1486563 h 3777249"/>
                <a:gd name="connsiteX3" fmla="*/ 4675743 w 5190285"/>
                <a:gd name="connsiteY3" fmla="*/ 1449532 h 3777249"/>
                <a:gd name="connsiteX4" fmla="*/ 4717962 w 5190285"/>
                <a:gd name="connsiteY4" fmla="*/ 1436307 h 3777249"/>
                <a:gd name="connsiteX5" fmla="*/ 4805038 w 5190285"/>
                <a:gd name="connsiteY5" fmla="*/ 1351663 h 3777249"/>
                <a:gd name="connsiteX6" fmla="*/ 4865728 w 5190285"/>
                <a:gd name="connsiteY6" fmla="*/ 1327855 h 3777249"/>
                <a:gd name="connsiteX7" fmla="*/ 4947528 w 5190285"/>
                <a:gd name="connsiteY7" fmla="*/ 1280244 h 3777249"/>
                <a:gd name="connsiteX8" fmla="*/ 4981830 w 5190285"/>
                <a:gd name="connsiteY8" fmla="*/ 1240566 h 3777249"/>
                <a:gd name="connsiteX9" fmla="*/ 4997661 w 5190285"/>
                <a:gd name="connsiteY9" fmla="*/ 1179728 h 3777249"/>
                <a:gd name="connsiteX10" fmla="*/ 4952803 w 5190285"/>
                <a:gd name="connsiteY10" fmla="*/ 862312 h 3777249"/>
                <a:gd name="connsiteX11" fmla="*/ 4963358 w 5190285"/>
                <a:gd name="connsiteY11" fmla="*/ 658637 h 3777249"/>
                <a:gd name="connsiteX12" fmla="*/ 4987106 w 5190285"/>
                <a:gd name="connsiteY12" fmla="*/ 621606 h 3777249"/>
                <a:gd name="connsiteX13" fmla="*/ 5000300 w 5190285"/>
                <a:gd name="connsiteY13" fmla="*/ 584574 h 3777249"/>
                <a:gd name="connsiteX14" fmla="*/ 5029325 w 5190285"/>
                <a:gd name="connsiteY14" fmla="*/ 539607 h 3777249"/>
                <a:gd name="connsiteX15" fmla="*/ 5055712 w 5190285"/>
                <a:gd name="connsiteY15" fmla="*/ 518446 h 3777249"/>
                <a:gd name="connsiteX16" fmla="*/ 5084738 w 5190285"/>
                <a:gd name="connsiteY16" fmla="*/ 491994 h 3777249"/>
                <a:gd name="connsiteX17" fmla="*/ 5103208 w 5190285"/>
                <a:gd name="connsiteY17" fmla="*/ 462898 h 3777249"/>
                <a:gd name="connsiteX18" fmla="*/ 5116402 w 5190285"/>
                <a:gd name="connsiteY18" fmla="*/ 423221 h 3777249"/>
                <a:gd name="connsiteX19" fmla="*/ 5153343 w 5190285"/>
                <a:gd name="connsiteY19" fmla="*/ 402060 h 3777249"/>
                <a:gd name="connsiteX20" fmla="*/ 5169176 w 5190285"/>
                <a:gd name="connsiteY20" fmla="*/ 380899 h 3777249"/>
                <a:gd name="connsiteX21" fmla="*/ 5190285 w 5190285"/>
                <a:gd name="connsiteY21" fmla="*/ 330641 h 3777249"/>
                <a:gd name="connsiteX22" fmla="*/ 5024048 w 5190285"/>
                <a:gd name="connsiteY22" fmla="*/ 335932 h 3777249"/>
                <a:gd name="connsiteX23" fmla="*/ 4981829 w 5190285"/>
                <a:gd name="connsiteY23" fmla="*/ 309480 h 3777249"/>
                <a:gd name="connsiteX24" fmla="*/ 4649356 w 5190285"/>
                <a:gd name="connsiteY24" fmla="*/ 232772 h 3777249"/>
                <a:gd name="connsiteX25" fmla="*/ 4171754 w 5190285"/>
                <a:gd name="connsiteY25" fmla="*/ 365028 h 3777249"/>
                <a:gd name="connsiteX26" fmla="*/ 3678320 w 5190285"/>
                <a:gd name="connsiteY26" fmla="*/ 298900 h 3777249"/>
                <a:gd name="connsiteX27" fmla="*/ 3607076 w 5190285"/>
                <a:gd name="connsiteY27" fmla="*/ 261868 h 3777249"/>
                <a:gd name="connsiteX28" fmla="*/ 3554303 w 5190285"/>
                <a:gd name="connsiteY28" fmla="*/ 208966 h 3777249"/>
                <a:gd name="connsiteX29" fmla="*/ 3512084 w 5190285"/>
                <a:gd name="connsiteY29" fmla="*/ 121676 h 3777249"/>
                <a:gd name="connsiteX30" fmla="*/ 3480420 w 5190285"/>
                <a:gd name="connsiteY30" fmla="*/ 23806 h 3777249"/>
                <a:gd name="connsiteX31" fmla="*/ 3454032 w 5190285"/>
                <a:gd name="connsiteY31" fmla="*/ 0 h 3777249"/>
                <a:gd name="connsiteX32" fmla="*/ 3398620 w 5190285"/>
                <a:gd name="connsiteY32" fmla="*/ 39678 h 3777249"/>
                <a:gd name="connsiteX33" fmla="*/ 3330014 w 5190285"/>
                <a:gd name="connsiteY33" fmla="*/ 58193 h 3777249"/>
                <a:gd name="connsiteX34" fmla="*/ 3113642 w 5190285"/>
                <a:gd name="connsiteY34" fmla="*/ 79354 h 3777249"/>
                <a:gd name="connsiteX35" fmla="*/ 3018651 w 5190285"/>
                <a:gd name="connsiteY35" fmla="*/ 97869 h 3777249"/>
                <a:gd name="connsiteX36" fmla="*/ 2695381 w 5190285"/>
                <a:gd name="connsiteY36" fmla="*/ 567005 h 3777249"/>
                <a:gd name="connsiteX37" fmla="*/ 2695381 w 5190285"/>
                <a:gd name="connsiteY37" fmla="*/ 1036781 h 3777249"/>
                <a:gd name="connsiteX38" fmla="*/ 2542981 w 5190285"/>
                <a:gd name="connsiteY38" fmla="*/ 1271668 h 3777249"/>
                <a:gd name="connsiteX39" fmla="*/ 2619181 w 5190285"/>
                <a:gd name="connsiteY39" fmla="*/ 1506557 h 3777249"/>
                <a:gd name="connsiteX40" fmla="*/ 2619181 w 5190285"/>
                <a:gd name="connsiteY40" fmla="*/ 1663148 h 3777249"/>
                <a:gd name="connsiteX41" fmla="*/ 2466781 w 5190285"/>
                <a:gd name="connsiteY41" fmla="*/ 1741445 h 3777249"/>
                <a:gd name="connsiteX42" fmla="*/ 2314381 w 5190285"/>
                <a:gd name="connsiteY42" fmla="*/ 1895416 h 3777249"/>
                <a:gd name="connsiteX43" fmla="*/ 2266756 w 5190285"/>
                <a:gd name="connsiteY43" fmla="*/ 1904941 h 3777249"/>
                <a:gd name="connsiteX44" fmla="*/ 2285806 w 5190285"/>
                <a:gd name="connsiteY44" fmla="*/ 2028766 h 3777249"/>
                <a:gd name="connsiteX45" fmla="*/ 2257231 w 5190285"/>
                <a:gd name="connsiteY45" fmla="*/ 2124016 h 3777249"/>
                <a:gd name="connsiteX46" fmla="*/ 2247706 w 5190285"/>
                <a:gd name="connsiteY46" fmla="*/ 2152591 h 3777249"/>
                <a:gd name="connsiteX47" fmla="*/ 2219131 w 5190285"/>
                <a:gd name="connsiteY47" fmla="*/ 2171641 h 3777249"/>
                <a:gd name="connsiteX48" fmla="*/ 2190556 w 5190285"/>
                <a:gd name="connsiteY48" fmla="*/ 2228791 h 3777249"/>
                <a:gd name="connsiteX49" fmla="*/ 2181031 w 5190285"/>
                <a:gd name="connsiteY49" fmla="*/ 2257366 h 3777249"/>
                <a:gd name="connsiteX50" fmla="*/ 2123881 w 5190285"/>
                <a:gd name="connsiteY50" fmla="*/ 2276416 h 3777249"/>
                <a:gd name="connsiteX51" fmla="*/ 2066731 w 5190285"/>
                <a:gd name="connsiteY51" fmla="*/ 2304991 h 3777249"/>
                <a:gd name="connsiteX52" fmla="*/ 1904806 w 5190285"/>
                <a:gd name="connsiteY52" fmla="*/ 2304991 h 3777249"/>
                <a:gd name="connsiteX53" fmla="*/ 1895281 w 5190285"/>
                <a:gd name="connsiteY53" fmla="*/ 2333566 h 3777249"/>
                <a:gd name="connsiteX54" fmla="*/ 1857181 w 5190285"/>
                <a:gd name="connsiteY54" fmla="*/ 2390716 h 3777249"/>
                <a:gd name="connsiteX55" fmla="*/ 1809556 w 5190285"/>
                <a:gd name="connsiteY55" fmla="*/ 2447866 h 3777249"/>
                <a:gd name="connsiteX56" fmla="*/ 1752406 w 5190285"/>
                <a:gd name="connsiteY56" fmla="*/ 2419291 h 3777249"/>
                <a:gd name="connsiteX57" fmla="*/ 1714306 w 5190285"/>
                <a:gd name="connsiteY57" fmla="*/ 2371666 h 3777249"/>
                <a:gd name="connsiteX58" fmla="*/ 1638106 w 5190285"/>
                <a:gd name="connsiteY58" fmla="*/ 2400241 h 3777249"/>
                <a:gd name="connsiteX59" fmla="*/ 1571431 w 5190285"/>
                <a:gd name="connsiteY59" fmla="*/ 2476441 h 3777249"/>
                <a:gd name="connsiteX60" fmla="*/ 1523806 w 5190285"/>
                <a:gd name="connsiteY60" fmla="*/ 2485966 h 3777249"/>
                <a:gd name="connsiteX61" fmla="*/ 1485706 w 5190285"/>
                <a:gd name="connsiteY61" fmla="*/ 2571691 h 3777249"/>
                <a:gd name="connsiteX62" fmla="*/ 1476181 w 5190285"/>
                <a:gd name="connsiteY62" fmla="*/ 2600266 h 3777249"/>
                <a:gd name="connsiteX63" fmla="*/ 1466656 w 5190285"/>
                <a:gd name="connsiteY63" fmla="*/ 2628841 h 3777249"/>
                <a:gd name="connsiteX64" fmla="*/ 1457131 w 5190285"/>
                <a:gd name="connsiteY64" fmla="*/ 2666941 h 3777249"/>
                <a:gd name="connsiteX65" fmla="*/ 1428556 w 5190285"/>
                <a:gd name="connsiteY65" fmla="*/ 2685991 h 3777249"/>
                <a:gd name="connsiteX66" fmla="*/ 1380931 w 5190285"/>
                <a:gd name="connsiteY66" fmla="*/ 2676466 h 3777249"/>
                <a:gd name="connsiteX67" fmla="*/ 1247581 w 5190285"/>
                <a:gd name="connsiteY67" fmla="*/ 2657416 h 3777249"/>
                <a:gd name="connsiteX68" fmla="*/ 1161856 w 5190285"/>
                <a:gd name="connsiteY68" fmla="*/ 2647891 h 3777249"/>
                <a:gd name="connsiteX69" fmla="*/ 1133281 w 5190285"/>
                <a:gd name="connsiteY69" fmla="*/ 2666941 h 3777249"/>
                <a:gd name="connsiteX70" fmla="*/ 1076131 w 5190285"/>
                <a:gd name="connsiteY70" fmla="*/ 2685991 h 3777249"/>
                <a:gd name="connsiteX71" fmla="*/ 1028506 w 5190285"/>
                <a:gd name="connsiteY71" fmla="*/ 2676466 h 3777249"/>
                <a:gd name="connsiteX72" fmla="*/ 999931 w 5190285"/>
                <a:gd name="connsiteY72" fmla="*/ 2666941 h 3777249"/>
                <a:gd name="connsiteX73" fmla="*/ 942781 w 5190285"/>
                <a:gd name="connsiteY73" fmla="*/ 2685991 h 3777249"/>
                <a:gd name="connsiteX74" fmla="*/ 923731 w 5190285"/>
                <a:gd name="connsiteY74" fmla="*/ 2714566 h 3777249"/>
                <a:gd name="connsiteX75" fmla="*/ 895156 w 5190285"/>
                <a:gd name="connsiteY75" fmla="*/ 2771716 h 3777249"/>
                <a:gd name="connsiteX76" fmla="*/ 847531 w 5190285"/>
                <a:gd name="connsiteY76" fmla="*/ 2828866 h 3777249"/>
                <a:gd name="connsiteX77" fmla="*/ 809431 w 5190285"/>
                <a:gd name="connsiteY77" fmla="*/ 2886016 h 3777249"/>
                <a:gd name="connsiteX78" fmla="*/ 799906 w 5190285"/>
                <a:gd name="connsiteY78" fmla="*/ 2962216 h 3777249"/>
                <a:gd name="connsiteX79" fmla="*/ 752281 w 5190285"/>
                <a:gd name="connsiteY79" fmla="*/ 3047941 h 3777249"/>
                <a:gd name="connsiteX80" fmla="*/ 723706 w 5190285"/>
                <a:gd name="connsiteY80" fmla="*/ 3066991 h 3777249"/>
                <a:gd name="connsiteX81" fmla="*/ 695131 w 5190285"/>
                <a:gd name="connsiteY81" fmla="*/ 3076516 h 3777249"/>
                <a:gd name="connsiteX82" fmla="*/ 676081 w 5190285"/>
                <a:gd name="connsiteY82" fmla="*/ 3133666 h 3777249"/>
                <a:gd name="connsiteX83" fmla="*/ 666556 w 5190285"/>
                <a:gd name="connsiteY83" fmla="*/ 3162241 h 3777249"/>
                <a:gd name="connsiteX84" fmla="*/ 685606 w 5190285"/>
                <a:gd name="connsiteY84" fmla="*/ 3219391 h 3777249"/>
                <a:gd name="connsiteX85" fmla="*/ 695131 w 5190285"/>
                <a:gd name="connsiteY85" fmla="*/ 3247966 h 3777249"/>
                <a:gd name="connsiteX86" fmla="*/ 666556 w 5190285"/>
                <a:gd name="connsiteY86" fmla="*/ 3305116 h 3777249"/>
                <a:gd name="connsiteX87" fmla="*/ 657031 w 5190285"/>
                <a:gd name="connsiteY87" fmla="*/ 3305116 h 3777249"/>
                <a:gd name="connsiteX88" fmla="*/ 0 w 5190285"/>
                <a:gd name="connsiteY88" fmla="*/ 3777249 h 3777249"/>
                <a:gd name="connsiteX0" fmla="*/ 4849895 w 5190285"/>
                <a:gd name="connsiteY0" fmla="*/ 2507584 h 3777249"/>
                <a:gd name="connsiteX1" fmla="*/ 4522699 w 5190285"/>
                <a:gd name="connsiteY1" fmla="*/ 1560627 h 3777249"/>
                <a:gd name="connsiteX2" fmla="*/ 4575473 w 5190285"/>
                <a:gd name="connsiteY2" fmla="*/ 1531530 h 3777249"/>
                <a:gd name="connsiteX3" fmla="*/ 4615053 w 5190285"/>
                <a:gd name="connsiteY3" fmla="*/ 1486563 h 3777249"/>
                <a:gd name="connsiteX4" fmla="*/ 4675743 w 5190285"/>
                <a:gd name="connsiteY4" fmla="*/ 1449532 h 3777249"/>
                <a:gd name="connsiteX5" fmla="*/ 4717962 w 5190285"/>
                <a:gd name="connsiteY5" fmla="*/ 1436307 h 3777249"/>
                <a:gd name="connsiteX6" fmla="*/ 4805038 w 5190285"/>
                <a:gd name="connsiteY6" fmla="*/ 1351663 h 3777249"/>
                <a:gd name="connsiteX7" fmla="*/ 4865728 w 5190285"/>
                <a:gd name="connsiteY7" fmla="*/ 1327855 h 3777249"/>
                <a:gd name="connsiteX8" fmla="*/ 4947528 w 5190285"/>
                <a:gd name="connsiteY8" fmla="*/ 1280244 h 3777249"/>
                <a:gd name="connsiteX9" fmla="*/ 4981830 w 5190285"/>
                <a:gd name="connsiteY9" fmla="*/ 1240566 h 3777249"/>
                <a:gd name="connsiteX10" fmla="*/ 4997661 w 5190285"/>
                <a:gd name="connsiteY10" fmla="*/ 1179728 h 3777249"/>
                <a:gd name="connsiteX11" fmla="*/ 4952803 w 5190285"/>
                <a:gd name="connsiteY11" fmla="*/ 862312 h 3777249"/>
                <a:gd name="connsiteX12" fmla="*/ 4963358 w 5190285"/>
                <a:gd name="connsiteY12" fmla="*/ 658637 h 3777249"/>
                <a:gd name="connsiteX13" fmla="*/ 4987106 w 5190285"/>
                <a:gd name="connsiteY13" fmla="*/ 621606 h 3777249"/>
                <a:gd name="connsiteX14" fmla="*/ 5000300 w 5190285"/>
                <a:gd name="connsiteY14" fmla="*/ 584574 h 3777249"/>
                <a:gd name="connsiteX15" fmla="*/ 5029325 w 5190285"/>
                <a:gd name="connsiteY15" fmla="*/ 539607 h 3777249"/>
                <a:gd name="connsiteX16" fmla="*/ 5055712 w 5190285"/>
                <a:gd name="connsiteY16" fmla="*/ 518446 h 3777249"/>
                <a:gd name="connsiteX17" fmla="*/ 5084738 w 5190285"/>
                <a:gd name="connsiteY17" fmla="*/ 491994 h 3777249"/>
                <a:gd name="connsiteX18" fmla="*/ 5103208 w 5190285"/>
                <a:gd name="connsiteY18" fmla="*/ 462898 h 3777249"/>
                <a:gd name="connsiteX19" fmla="*/ 5116402 w 5190285"/>
                <a:gd name="connsiteY19" fmla="*/ 423221 h 3777249"/>
                <a:gd name="connsiteX20" fmla="*/ 5153343 w 5190285"/>
                <a:gd name="connsiteY20" fmla="*/ 402060 h 3777249"/>
                <a:gd name="connsiteX21" fmla="*/ 5169176 w 5190285"/>
                <a:gd name="connsiteY21" fmla="*/ 380899 h 3777249"/>
                <a:gd name="connsiteX22" fmla="*/ 5190285 w 5190285"/>
                <a:gd name="connsiteY22" fmla="*/ 330641 h 3777249"/>
                <a:gd name="connsiteX23" fmla="*/ 5024048 w 5190285"/>
                <a:gd name="connsiteY23" fmla="*/ 335932 h 3777249"/>
                <a:gd name="connsiteX24" fmla="*/ 4981829 w 5190285"/>
                <a:gd name="connsiteY24" fmla="*/ 309480 h 3777249"/>
                <a:gd name="connsiteX25" fmla="*/ 4649356 w 5190285"/>
                <a:gd name="connsiteY25" fmla="*/ 232772 h 3777249"/>
                <a:gd name="connsiteX26" fmla="*/ 4171754 w 5190285"/>
                <a:gd name="connsiteY26" fmla="*/ 365028 h 3777249"/>
                <a:gd name="connsiteX27" fmla="*/ 3678320 w 5190285"/>
                <a:gd name="connsiteY27" fmla="*/ 298900 h 3777249"/>
                <a:gd name="connsiteX28" fmla="*/ 3607076 w 5190285"/>
                <a:gd name="connsiteY28" fmla="*/ 261868 h 3777249"/>
                <a:gd name="connsiteX29" fmla="*/ 3554303 w 5190285"/>
                <a:gd name="connsiteY29" fmla="*/ 208966 h 3777249"/>
                <a:gd name="connsiteX30" fmla="*/ 3512084 w 5190285"/>
                <a:gd name="connsiteY30" fmla="*/ 121676 h 3777249"/>
                <a:gd name="connsiteX31" fmla="*/ 3480420 w 5190285"/>
                <a:gd name="connsiteY31" fmla="*/ 23806 h 3777249"/>
                <a:gd name="connsiteX32" fmla="*/ 3454032 w 5190285"/>
                <a:gd name="connsiteY32" fmla="*/ 0 h 3777249"/>
                <a:gd name="connsiteX33" fmla="*/ 3398620 w 5190285"/>
                <a:gd name="connsiteY33" fmla="*/ 39678 h 3777249"/>
                <a:gd name="connsiteX34" fmla="*/ 3330014 w 5190285"/>
                <a:gd name="connsiteY34" fmla="*/ 58193 h 3777249"/>
                <a:gd name="connsiteX35" fmla="*/ 3113642 w 5190285"/>
                <a:gd name="connsiteY35" fmla="*/ 79354 h 3777249"/>
                <a:gd name="connsiteX36" fmla="*/ 3018651 w 5190285"/>
                <a:gd name="connsiteY36" fmla="*/ 97869 h 3777249"/>
                <a:gd name="connsiteX37" fmla="*/ 2695381 w 5190285"/>
                <a:gd name="connsiteY37" fmla="*/ 567005 h 3777249"/>
                <a:gd name="connsiteX38" fmla="*/ 2695381 w 5190285"/>
                <a:gd name="connsiteY38" fmla="*/ 1036781 h 3777249"/>
                <a:gd name="connsiteX39" fmla="*/ 2542981 w 5190285"/>
                <a:gd name="connsiteY39" fmla="*/ 1271668 h 3777249"/>
                <a:gd name="connsiteX40" fmla="*/ 2619181 w 5190285"/>
                <a:gd name="connsiteY40" fmla="*/ 1506557 h 3777249"/>
                <a:gd name="connsiteX41" fmla="*/ 2619181 w 5190285"/>
                <a:gd name="connsiteY41" fmla="*/ 1663148 h 3777249"/>
                <a:gd name="connsiteX42" fmla="*/ 2466781 w 5190285"/>
                <a:gd name="connsiteY42" fmla="*/ 1741445 h 3777249"/>
                <a:gd name="connsiteX43" fmla="*/ 2314381 w 5190285"/>
                <a:gd name="connsiteY43" fmla="*/ 1895416 h 3777249"/>
                <a:gd name="connsiteX44" fmla="*/ 2266756 w 5190285"/>
                <a:gd name="connsiteY44" fmla="*/ 1904941 h 3777249"/>
                <a:gd name="connsiteX45" fmla="*/ 2285806 w 5190285"/>
                <a:gd name="connsiteY45" fmla="*/ 2028766 h 3777249"/>
                <a:gd name="connsiteX46" fmla="*/ 2257231 w 5190285"/>
                <a:gd name="connsiteY46" fmla="*/ 2124016 h 3777249"/>
                <a:gd name="connsiteX47" fmla="*/ 2247706 w 5190285"/>
                <a:gd name="connsiteY47" fmla="*/ 2152591 h 3777249"/>
                <a:gd name="connsiteX48" fmla="*/ 2219131 w 5190285"/>
                <a:gd name="connsiteY48" fmla="*/ 2171641 h 3777249"/>
                <a:gd name="connsiteX49" fmla="*/ 2190556 w 5190285"/>
                <a:gd name="connsiteY49" fmla="*/ 2228791 h 3777249"/>
                <a:gd name="connsiteX50" fmla="*/ 2181031 w 5190285"/>
                <a:gd name="connsiteY50" fmla="*/ 2257366 h 3777249"/>
                <a:gd name="connsiteX51" fmla="*/ 2123881 w 5190285"/>
                <a:gd name="connsiteY51" fmla="*/ 2276416 h 3777249"/>
                <a:gd name="connsiteX52" fmla="*/ 2066731 w 5190285"/>
                <a:gd name="connsiteY52" fmla="*/ 2304991 h 3777249"/>
                <a:gd name="connsiteX53" fmla="*/ 1904806 w 5190285"/>
                <a:gd name="connsiteY53" fmla="*/ 2304991 h 3777249"/>
                <a:gd name="connsiteX54" fmla="*/ 1895281 w 5190285"/>
                <a:gd name="connsiteY54" fmla="*/ 2333566 h 3777249"/>
                <a:gd name="connsiteX55" fmla="*/ 1857181 w 5190285"/>
                <a:gd name="connsiteY55" fmla="*/ 2390716 h 3777249"/>
                <a:gd name="connsiteX56" fmla="*/ 1809556 w 5190285"/>
                <a:gd name="connsiteY56" fmla="*/ 2447866 h 3777249"/>
                <a:gd name="connsiteX57" fmla="*/ 1752406 w 5190285"/>
                <a:gd name="connsiteY57" fmla="*/ 2419291 h 3777249"/>
                <a:gd name="connsiteX58" fmla="*/ 1714306 w 5190285"/>
                <a:gd name="connsiteY58" fmla="*/ 2371666 h 3777249"/>
                <a:gd name="connsiteX59" fmla="*/ 1638106 w 5190285"/>
                <a:gd name="connsiteY59" fmla="*/ 2400241 h 3777249"/>
                <a:gd name="connsiteX60" fmla="*/ 1571431 w 5190285"/>
                <a:gd name="connsiteY60" fmla="*/ 2476441 h 3777249"/>
                <a:gd name="connsiteX61" fmla="*/ 1523806 w 5190285"/>
                <a:gd name="connsiteY61" fmla="*/ 2485966 h 3777249"/>
                <a:gd name="connsiteX62" fmla="*/ 1485706 w 5190285"/>
                <a:gd name="connsiteY62" fmla="*/ 2571691 h 3777249"/>
                <a:gd name="connsiteX63" fmla="*/ 1476181 w 5190285"/>
                <a:gd name="connsiteY63" fmla="*/ 2600266 h 3777249"/>
                <a:gd name="connsiteX64" fmla="*/ 1466656 w 5190285"/>
                <a:gd name="connsiteY64" fmla="*/ 2628841 h 3777249"/>
                <a:gd name="connsiteX65" fmla="*/ 1457131 w 5190285"/>
                <a:gd name="connsiteY65" fmla="*/ 2666941 h 3777249"/>
                <a:gd name="connsiteX66" fmla="*/ 1428556 w 5190285"/>
                <a:gd name="connsiteY66" fmla="*/ 2685991 h 3777249"/>
                <a:gd name="connsiteX67" fmla="*/ 1380931 w 5190285"/>
                <a:gd name="connsiteY67" fmla="*/ 2676466 h 3777249"/>
                <a:gd name="connsiteX68" fmla="*/ 1247581 w 5190285"/>
                <a:gd name="connsiteY68" fmla="*/ 2657416 h 3777249"/>
                <a:gd name="connsiteX69" fmla="*/ 1161856 w 5190285"/>
                <a:gd name="connsiteY69" fmla="*/ 2647891 h 3777249"/>
                <a:gd name="connsiteX70" fmla="*/ 1133281 w 5190285"/>
                <a:gd name="connsiteY70" fmla="*/ 2666941 h 3777249"/>
                <a:gd name="connsiteX71" fmla="*/ 1076131 w 5190285"/>
                <a:gd name="connsiteY71" fmla="*/ 2685991 h 3777249"/>
                <a:gd name="connsiteX72" fmla="*/ 1028506 w 5190285"/>
                <a:gd name="connsiteY72" fmla="*/ 2676466 h 3777249"/>
                <a:gd name="connsiteX73" fmla="*/ 999931 w 5190285"/>
                <a:gd name="connsiteY73" fmla="*/ 2666941 h 3777249"/>
                <a:gd name="connsiteX74" fmla="*/ 942781 w 5190285"/>
                <a:gd name="connsiteY74" fmla="*/ 2685991 h 3777249"/>
                <a:gd name="connsiteX75" fmla="*/ 923731 w 5190285"/>
                <a:gd name="connsiteY75" fmla="*/ 2714566 h 3777249"/>
                <a:gd name="connsiteX76" fmla="*/ 895156 w 5190285"/>
                <a:gd name="connsiteY76" fmla="*/ 2771716 h 3777249"/>
                <a:gd name="connsiteX77" fmla="*/ 847531 w 5190285"/>
                <a:gd name="connsiteY77" fmla="*/ 2828866 h 3777249"/>
                <a:gd name="connsiteX78" fmla="*/ 809431 w 5190285"/>
                <a:gd name="connsiteY78" fmla="*/ 2886016 h 3777249"/>
                <a:gd name="connsiteX79" fmla="*/ 799906 w 5190285"/>
                <a:gd name="connsiteY79" fmla="*/ 2962216 h 3777249"/>
                <a:gd name="connsiteX80" fmla="*/ 752281 w 5190285"/>
                <a:gd name="connsiteY80" fmla="*/ 3047941 h 3777249"/>
                <a:gd name="connsiteX81" fmla="*/ 723706 w 5190285"/>
                <a:gd name="connsiteY81" fmla="*/ 3066991 h 3777249"/>
                <a:gd name="connsiteX82" fmla="*/ 695131 w 5190285"/>
                <a:gd name="connsiteY82" fmla="*/ 3076516 h 3777249"/>
                <a:gd name="connsiteX83" fmla="*/ 676081 w 5190285"/>
                <a:gd name="connsiteY83" fmla="*/ 3133666 h 3777249"/>
                <a:gd name="connsiteX84" fmla="*/ 666556 w 5190285"/>
                <a:gd name="connsiteY84" fmla="*/ 3162241 h 3777249"/>
                <a:gd name="connsiteX85" fmla="*/ 685606 w 5190285"/>
                <a:gd name="connsiteY85" fmla="*/ 3219391 h 3777249"/>
                <a:gd name="connsiteX86" fmla="*/ 695131 w 5190285"/>
                <a:gd name="connsiteY86" fmla="*/ 3247966 h 3777249"/>
                <a:gd name="connsiteX87" fmla="*/ 666556 w 5190285"/>
                <a:gd name="connsiteY87" fmla="*/ 3305116 h 3777249"/>
                <a:gd name="connsiteX88" fmla="*/ 657031 w 5190285"/>
                <a:gd name="connsiteY88" fmla="*/ 3305116 h 3777249"/>
                <a:gd name="connsiteX89" fmla="*/ 0 w 5190285"/>
                <a:gd name="connsiteY89" fmla="*/ 3777249 h 3777249"/>
                <a:gd name="connsiteX0" fmla="*/ 4849895 w 5190285"/>
                <a:gd name="connsiteY0" fmla="*/ 2507584 h 3777249"/>
                <a:gd name="connsiteX1" fmla="*/ 4488396 w 5190285"/>
                <a:gd name="connsiteY1" fmla="*/ 1587079 h 3777249"/>
                <a:gd name="connsiteX2" fmla="*/ 4522699 w 5190285"/>
                <a:gd name="connsiteY2" fmla="*/ 1560627 h 3777249"/>
                <a:gd name="connsiteX3" fmla="*/ 4575473 w 5190285"/>
                <a:gd name="connsiteY3" fmla="*/ 1531530 h 3777249"/>
                <a:gd name="connsiteX4" fmla="*/ 4615053 w 5190285"/>
                <a:gd name="connsiteY4" fmla="*/ 1486563 h 3777249"/>
                <a:gd name="connsiteX5" fmla="*/ 4675743 w 5190285"/>
                <a:gd name="connsiteY5" fmla="*/ 1449532 h 3777249"/>
                <a:gd name="connsiteX6" fmla="*/ 4717962 w 5190285"/>
                <a:gd name="connsiteY6" fmla="*/ 1436307 h 3777249"/>
                <a:gd name="connsiteX7" fmla="*/ 4805038 w 5190285"/>
                <a:gd name="connsiteY7" fmla="*/ 1351663 h 3777249"/>
                <a:gd name="connsiteX8" fmla="*/ 4865728 w 5190285"/>
                <a:gd name="connsiteY8" fmla="*/ 1327855 h 3777249"/>
                <a:gd name="connsiteX9" fmla="*/ 4947528 w 5190285"/>
                <a:gd name="connsiteY9" fmla="*/ 1280244 h 3777249"/>
                <a:gd name="connsiteX10" fmla="*/ 4981830 w 5190285"/>
                <a:gd name="connsiteY10" fmla="*/ 1240566 h 3777249"/>
                <a:gd name="connsiteX11" fmla="*/ 4997661 w 5190285"/>
                <a:gd name="connsiteY11" fmla="*/ 1179728 h 3777249"/>
                <a:gd name="connsiteX12" fmla="*/ 4952803 w 5190285"/>
                <a:gd name="connsiteY12" fmla="*/ 862312 h 3777249"/>
                <a:gd name="connsiteX13" fmla="*/ 4963358 w 5190285"/>
                <a:gd name="connsiteY13" fmla="*/ 658637 h 3777249"/>
                <a:gd name="connsiteX14" fmla="*/ 4987106 w 5190285"/>
                <a:gd name="connsiteY14" fmla="*/ 621606 h 3777249"/>
                <a:gd name="connsiteX15" fmla="*/ 5000300 w 5190285"/>
                <a:gd name="connsiteY15" fmla="*/ 584574 h 3777249"/>
                <a:gd name="connsiteX16" fmla="*/ 5029325 w 5190285"/>
                <a:gd name="connsiteY16" fmla="*/ 539607 h 3777249"/>
                <a:gd name="connsiteX17" fmla="*/ 5055712 w 5190285"/>
                <a:gd name="connsiteY17" fmla="*/ 518446 h 3777249"/>
                <a:gd name="connsiteX18" fmla="*/ 5084738 w 5190285"/>
                <a:gd name="connsiteY18" fmla="*/ 491994 h 3777249"/>
                <a:gd name="connsiteX19" fmla="*/ 5103208 w 5190285"/>
                <a:gd name="connsiteY19" fmla="*/ 462898 h 3777249"/>
                <a:gd name="connsiteX20" fmla="*/ 5116402 w 5190285"/>
                <a:gd name="connsiteY20" fmla="*/ 423221 h 3777249"/>
                <a:gd name="connsiteX21" fmla="*/ 5153343 w 5190285"/>
                <a:gd name="connsiteY21" fmla="*/ 402060 h 3777249"/>
                <a:gd name="connsiteX22" fmla="*/ 5169176 w 5190285"/>
                <a:gd name="connsiteY22" fmla="*/ 380899 h 3777249"/>
                <a:gd name="connsiteX23" fmla="*/ 5190285 w 5190285"/>
                <a:gd name="connsiteY23" fmla="*/ 330641 h 3777249"/>
                <a:gd name="connsiteX24" fmla="*/ 5024048 w 5190285"/>
                <a:gd name="connsiteY24" fmla="*/ 335932 h 3777249"/>
                <a:gd name="connsiteX25" fmla="*/ 4981829 w 5190285"/>
                <a:gd name="connsiteY25" fmla="*/ 309480 h 3777249"/>
                <a:gd name="connsiteX26" fmla="*/ 4649356 w 5190285"/>
                <a:gd name="connsiteY26" fmla="*/ 232772 h 3777249"/>
                <a:gd name="connsiteX27" fmla="*/ 4171754 w 5190285"/>
                <a:gd name="connsiteY27" fmla="*/ 365028 h 3777249"/>
                <a:gd name="connsiteX28" fmla="*/ 3678320 w 5190285"/>
                <a:gd name="connsiteY28" fmla="*/ 298900 h 3777249"/>
                <a:gd name="connsiteX29" fmla="*/ 3607076 w 5190285"/>
                <a:gd name="connsiteY29" fmla="*/ 261868 h 3777249"/>
                <a:gd name="connsiteX30" fmla="*/ 3554303 w 5190285"/>
                <a:gd name="connsiteY30" fmla="*/ 208966 h 3777249"/>
                <a:gd name="connsiteX31" fmla="*/ 3512084 w 5190285"/>
                <a:gd name="connsiteY31" fmla="*/ 121676 h 3777249"/>
                <a:gd name="connsiteX32" fmla="*/ 3480420 w 5190285"/>
                <a:gd name="connsiteY32" fmla="*/ 23806 h 3777249"/>
                <a:gd name="connsiteX33" fmla="*/ 3454032 w 5190285"/>
                <a:gd name="connsiteY33" fmla="*/ 0 h 3777249"/>
                <a:gd name="connsiteX34" fmla="*/ 3398620 w 5190285"/>
                <a:gd name="connsiteY34" fmla="*/ 39678 h 3777249"/>
                <a:gd name="connsiteX35" fmla="*/ 3330014 w 5190285"/>
                <a:gd name="connsiteY35" fmla="*/ 58193 h 3777249"/>
                <a:gd name="connsiteX36" fmla="*/ 3113642 w 5190285"/>
                <a:gd name="connsiteY36" fmla="*/ 79354 h 3777249"/>
                <a:gd name="connsiteX37" fmla="*/ 3018651 w 5190285"/>
                <a:gd name="connsiteY37" fmla="*/ 97869 h 3777249"/>
                <a:gd name="connsiteX38" fmla="*/ 2695381 w 5190285"/>
                <a:gd name="connsiteY38" fmla="*/ 567005 h 3777249"/>
                <a:gd name="connsiteX39" fmla="*/ 2695381 w 5190285"/>
                <a:gd name="connsiteY39" fmla="*/ 1036781 h 3777249"/>
                <a:gd name="connsiteX40" fmla="*/ 2542981 w 5190285"/>
                <a:gd name="connsiteY40" fmla="*/ 1271668 h 3777249"/>
                <a:gd name="connsiteX41" fmla="*/ 2619181 w 5190285"/>
                <a:gd name="connsiteY41" fmla="*/ 1506557 h 3777249"/>
                <a:gd name="connsiteX42" fmla="*/ 2619181 w 5190285"/>
                <a:gd name="connsiteY42" fmla="*/ 1663148 h 3777249"/>
                <a:gd name="connsiteX43" fmla="*/ 2466781 w 5190285"/>
                <a:gd name="connsiteY43" fmla="*/ 1741445 h 3777249"/>
                <a:gd name="connsiteX44" fmla="*/ 2314381 w 5190285"/>
                <a:gd name="connsiteY44" fmla="*/ 1895416 h 3777249"/>
                <a:gd name="connsiteX45" fmla="*/ 2266756 w 5190285"/>
                <a:gd name="connsiteY45" fmla="*/ 1904941 h 3777249"/>
                <a:gd name="connsiteX46" fmla="*/ 2285806 w 5190285"/>
                <a:gd name="connsiteY46" fmla="*/ 2028766 h 3777249"/>
                <a:gd name="connsiteX47" fmla="*/ 2257231 w 5190285"/>
                <a:gd name="connsiteY47" fmla="*/ 2124016 h 3777249"/>
                <a:gd name="connsiteX48" fmla="*/ 2247706 w 5190285"/>
                <a:gd name="connsiteY48" fmla="*/ 2152591 h 3777249"/>
                <a:gd name="connsiteX49" fmla="*/ 2219131 w 5190285"/>
                <a:gd name="connsiteY49" fmla="*/ 2171641 h 3777249"/>
                <a:gd name="connsiteX50" fmla="*/ 2190556 w 5190285"/>
                <a:gd name="connsiteY50" fmla="*/ 2228791 h 3777249"/>
                <a:gd name="connsiteX51" fmla="*/ 2181031 w 5190285"/>
                <a:gd name="connsiteY51" fmla="*/ 2257366 h 3777249"/>
                <a:gd name="connsiteX52" fmla="*/ 2123881 w 5190285"/>
                <a:gd name="connsiteY52" fmla="*/ 2276416 h 3777249"/>
                <a:gd name="connsiteX53" fmla="*/ 2066731 w 5190285"/>
                <a:gd name="connsiteY53" fmla="*/ 2304991 h 3777249"/>
                <a:gd name="connsiteX54" fmla="*/ 1904806 w 5190285"/>
                <a:gd name="connsiteY54" fmla="*/ 2304991 h 3777249"/>
                <a:gd name="connsiteX55" fmla="*/ 1895281 w 5190285"/>
                <a:gd name="connsiteY55" fmla="*/ 2333566 h 3777249"/>
                <a:gd name="connsiteX56" fmla="*/ 1857181 w 5190285"/>
                <a:gd name="connsiteY56" fmla="*/ 2390716 h 3777249"/>
                <a:gd name="connsiteX57" fmla="*/ 1809556 w 5190285"/>
                <a:gd name="connsiteY57" fmla="*/ 2447866 h 3777249"/>
                <a:gd name="connsiteX58" fmla="*/ 1752406 w 5190285"/>
                <a:gd name="connsiteY58" fmla="*/ 2419291 h 3777249"/>
                <a:gd name="connsiteX59" fmla="*/ 1714306 w 5190285"/>
                <a:gd name="connsiteY59" fmla="*/ 2371666 h 3777249"/>
                <a:gd name="connsiteX60" fmla="*/ 1638106 w 5190285"/>
                <a:gd name="connsiteY60" fmla="*/ 2400241 h 3777249"/>
                <a:gd name="connsiteX61" fmla="*/ 1571431 w 5190285"/>
                <a:gd name="connsiteY61" fmla="*/ 2476441 h 3777249"/>
                <a:gd name="connsiteX62" fmla="*/ 1523806 w 5190285"/>
                <a:gd name="connsiteY62" fmla="*/ 2485966 h 3777249"/>
                <a:gd name="connsiteX63" fmla="*/ 1485706 w 5190285"/>
                <a:gd name="connsiteY63" fmla="*/ 2571691 h 3777249"/>
                <a:gd name="connsiteX64" fmla="*/ 1476181 w 5190285"/>
                <a:gd name="connsiteY64" fmla="*/ 2600266 h 3777249"/>
                <a:gd name="connsiteX65" fmla="*/ 1466656 w 5190285"/>
                <a:gd name="connsiteY65" fmla="*/ 2628841 h 3777249"/>
                <a:gd name="connsiteX66" fmla="*/ 1457131 w 5190285"/>
                <a:gd name="connsiteY66" fmla="*/ 2666941 h 3777249"/>
                <a:gd name="connsiteX67" fmla="*/ 1428556 w 5190285"/>
                <a:gd name="connsiteY67" fmla="*/ 2685991 h 3777249"/>
                <a:gd name="connsiteX68" fmla="*/ 1380931 w 5190285"/>
                <a:gd name="connsiteY68" fmla="*/ 2676466 h 3777249"/>
                <a:gd name="connsiteX69" fmla="*/ 1247581 w 5190285"/>
                <a:gd name="connsiteY69" fmla="*/ 2657416 h 3777249"/>
                <a:gd name="connsiteX70" fmla="*/ 1161856 w 5190285"/>
                <a:gd name="connsiteY70" fmla="*/ 2647891 h 3777249"/>
                <a:gd name="connsiteX71" fmla="*/ 1133281 w 5190285"/>
                <a:gd name="connsiteY71" fmla="*/ 2666941 h 3777249"/>
                <a:gd name="connsiteX72" fmla="*/ 1076131 w 5190285"/>
                <a:gd name="connsiteY72" fmla="*/ 2685991 h 3777249"/>
                <a:gd name="connsiteX73" fmla="*/ 1028506 w 5190285"/>
                <a:gd name="connsiteY73" fmla="*/ 2676466 h 3777249"/>
                <a:gd name="connsiteX74" fmla="*/ 999931 w 5190285"/>
                <a:gd name="connsiteY74" fmla="*/ 2666941 h 3777249"/>
                <a:gd name="connsiteX75" fmla="*/ 942781 w 5190285"/>
                <a:gd name="connsiteY75" fmla="*/ 2685991 h 3777249"/>
                <a:gd name="connsiteX76" fmla="*/ 923731 w 5190285"/>
                <a:gd name="connsiteY76" fmla="*/ 2714566 h 3777249"/>
                <a:gd name="connsiteX77" fmla="*/ 895156 w 5190285"/>
                <a:gd name="connsiteY77" fmla="*/ 2771716 h 3777249"/>
                <a:gd name="connsiteX78" fmla="*/ 847531 w 5190285"/>
                <a:gd name="connsiteY78" fmla="*/ 2828866 h 3777249"/>
                <a:gd name="connsiteX79" fmla="*/ 809431 w 5190285"/>
                <a:gd name="connsiteY79" fmla="*/ 2886016 h 3777249"/>
                <a:gd name="connsiteX80" fmla="*/ 799906 w 5190285"/>
                <a:gd name="connsiteY80" fmla="*/ 2962216 h 3777249"/>
                <a:gd name="connsiteX81" fmla="*/ 752281 w 5190285"/>
                <a:gd name="connsiteY81" fmla="*/ 3047941 h 3777249"/>
                <a:gd name="connsiteX82" fmla="*/ 723706 w 5190285"/>
                <a:gd name="connsiteY82" fmla="*/ 3066991 h 3777249"/>
                <a:gd name="connsiteX83" fmla="*/ 695131 w 5190285"/>
                <a:gd name="connsiteY83" fmla="*/ 3076516 h 3777249"/>
                <a:gd name="connsiteX84" fmla="*/ 676081 w 5190285"/>
                <a:gd name="connsiteY84" fmla="*/ 3133666 h 3777249"/>
                <a:gd name="connsiteX85" fmla="*/ 666556 w 5190285"/>
                <a:gd name="connsiteY85" fmla="*/ 3162241 h 3777249"/>
                <a:gd name="connsiteX86" fmla="*/ 685606 w 5190285"/>
                <a:gd name="connsiteY86" fmla="*/ 3219391 h 3777249"/>
                <a:gd name="connsiteX87" fmla="*/ 695131 w 5190285"/>
                <a:gd name="connsiteY87" fmla="*/ 3247966 h 3777249"/>
                <a:gd name="connsiteX88" fmla="*/ 666556 w 5190285"/>
                <a:gd name="connsiteY88" fmla="*/ 3305116 h 3777249"/>
                <a:gd name="connsiteX89" fmla="*/ 657031 w 5190285"/>
                <a:gd name="connsiteY89" fmla="*/ 3305116 h 3777249"/>
                <a:gd name="connsiteX90" fmla="*/ 0 w 5190285"/>
                <a:gd name="connsiteY90" fmla="*/ 3777249 h 3777249"/>
                <a:gd name="connsiteX0" fmla="*/ 4849895 w 5190285"/>
                <a:gd name="connsiteY0" fmla="*/ 2507584 h 3777249"/>
                <a:gd name="connsiteX1" fmla="*/ 4469925 w 5190285"/>
                <a:gd name="connsiteY1" fmla="*/ 1629401 h 3777249"/>
                <a:gd name="connsiteX2" fmla="*/ 4488396 w 5190285"/>
                <a:gd name="connsiteY2" fmla="*/ 1587079 h 3777249"/>
                <a:gd name="connsiteX3" fmla="*/ 4522699 w 5190285"/>
                <a:gd name="connsiteY3" fmla="*/ 1560627 h 3777249"/>
                <a:gd name="connsiteX4" fmla="*/ 4575473 w 5190285"/>
                <a:gd name="connsiteY4" fmla="*/ 1531530 h 3777249"/>
                <a:gd name="connsiteX5" fmla="*/ 4615053 w 5190285"/>
                <a:gd name="connsiteY5" fmla="*/ 1486563 h 3777249"/>
                <a:gd name="connsiteX6" fmla="*/ 4675743 w 5190285"/>
                <a:gd name="connsiteY6" fmla="*/ 1449532 h 3777249"/>
                <a:gd name="connsiteX7" fmla="*/ 4717962 w 5190285"/>
                <a:gd name="connsiteY7" fmla="*/ 1436307 h 3777249"/>
                <a:gd name="connsiteX8" fmla="*/ 4805038 w 5190285"/>
                <a:gd name="connsiteY8" fmla="*/ 1351663 h 3777249"/>
                <a:gd name="connsiteX9" fmla="*/ 4865728 w 5190285"/>
                <a:gd name="connsiteY9" fmla="*/ 1327855 h 3777249"/>
                <a:gd name="connsiteX10" fmla="*/ 4947528 w 5190285"/>
                <a:gd name="connsiteY10" fmla="*/ 1280244 h 3777249"/>
                <a:gd name="connsiteX11" fmla="*/ 4981830 w 5190285"/>
                <a:gd name="connsiteY11" fmla="*/ 1240566 h 3777249"/>
                <a:gd name="connsiteX12" fmla="*/ 4997661 w 5190285"/>
                <a:gd name="connsiteY12" fmla="*/ 1179728 h 3777249"/>
                <a:gd name="connsiteX13" fmla="*/ 4952803 w 5190285"/>
                <a:gd name="connsiteY13" fmla="*/ 862312 h 3777249"/>
                <a:gd name="connsiteX14" fmla="*/ 4963358 w 5190285"/>
                <a:gd name="connsiteY14" fmla="*/ 658637 h 3777249"/>
                <a:gd name="connsiteX15" fmla="*/ 4987106 w 5190285"/>
                <a:gd name="connsiteY15" fmla="*/ 621606 h 3777249"/>
                <a:gd name="connsiteX16" fmla="*/ 5000300 w 5190285"/>
                <a:gd name="connsiteY16" fmla="*/ 584574 h 3777249"/>
                <a:gd name="connsiteX17" fmla="*/ 5029325 w 5190285"/>
                <a:gd name="connsiteY17" fmla="*/ 539607 h 3777249"/>
                <a:gd name="connsiteX18" fmla="*/ 5055712 w 5190285"/>
                <a:gd name="connsiteY18" fmla="*/ 518446 h 3777249"/>
                <a:gd name="connsiteX19" fmla="*/ 5084738 w 5190285"/>
                <a:gd name="connsiteY19" fmla="*/ 491994 h 3777249"/>
                <a:gd name="connsiteX20" fmla="*/ 5103208 w 5190285"/>
                <a:gd name="connsiteY20" fmla="*/ 462898 h 3777249"/>
                <a:gd name="connsiteX21" fmla="*/ 5116402 w 5190285"/>
                <a:gd name="connsiteY21" fmla="*/ 423221 h 3777249"/>
                <a:gd name="connsiteX22" fmla="*/ 5153343 w 5190285"/>
                <a:gd name="connsiteY22" fmla="*/ 402060 h 3777249"/>
                <a:gd name="connsiteX23" fmla="*/ 5169176 w 5190285"/>
                <a:gd name="connsiteY23" fmla="*/ 380899 h 3777249"/>
                <a:gd name="connsiteX24" fmla="*/ 5190285 w 5190285"/>
                <a:gd name="connsiteY24" fmla="*/ 330641 h 3777249"/>
                <a:gd name="connsiteX25" fmla="*/ 5024048 w 5190285"/>
                <a:gd name="connsiteY25" fmla="*/ 335932 h 3777249"/>
                <a:gd name="connsiteX26" fmla="*/ 4981829 w 5190285"/>
                <a:gd name="connsiteY26" fmla="*/ 309480 h 3777249"/>
                <a:gd name="connsiteX27" fmla="*/ 4649356 w 5190285"/>
                <a:gd name="connsiteY27" fmla="*/ 232772 h 3777249"/>
                <a:gd name="connsiteX28" fmla="*/ 4171754 w 5190285"/>
                <a:gd name="connsiteY28" fmla="*/ 365028 h 3777249"/>
                <a:gd name="connsiteX29" fmla="*/ 3678320 w 5190285"/>
                <a:gd name="connsiteY29" fmla="*/ 298900 h 3777249"/>
                <a:gd name="connsiteX30" fmla="*/ 3607076 w 5190285"/>
                <a:gd name="connsiteY30" fmla="*/ 261868 h 3777249"/>
                <a:gd name="connsiteX31" fmla="*/ 3554303 w 5190285"/>
                <a:gd name="connsiteY31" fmla="*/ 208966 h 3777249"/>
                <a:gd name="connsiteX32" fmla="*/ 3512084 w 5190285"/>
                <a:gd name="connsiteY32" fmla="*/ 121676 h 3777249"/>
                <a:gd name="connsiteX33" fmla="*/ 3480420 w 5190285"/>
                <a:gd name="connsiteY33" fmla="*/ 23806 h 3777249"/>
                <a:gd name="connsiteX34" fmla="*/ 3454032 w 5190285"/>
                <a:gd name="connsiteY34" fmla="*/ 0 h 3777249"/>
                <a:gd name="connsiteX35" fmla="*/ 3398620 w 5190285"/>
                <a:gd name="connsiteY35" fmla="*/ 39678 h 3777249"/>
                <a:gd name="connsiteX36" fmla="*/ 3330014 w 5190285"/>
                <a:gd name="connsiteY36" fmla="*/ 58193 h 3777249"/>
                <a:gd name="connsiteX37" fmla="*/ 3113642 w 5190285"/>
                <a:gd name="connsiteY37" fmla="*/ 79354 h 3777249"/>
                <a:gd name="connsiteX38" fmla="*/ 3018651 w 5190285"/>
                <a:gd name="connsiteY38" fmla="*/ 97869 h 3777249"/>
                <a:gd name="connsiteX39" fmla="*/ 2695381 w 5190285"/>
                <a:gd name="connsiteY39" fmla="*/ 567005 h 3777249"/>
                <a:gd name="connsiteX40" fmla="*/ 2695381 w 5190285"/>
                <a:gd name="connsiteY40" fmla="*/ 1036781 h 3777249"/>
                <a:gd name="connsiteX41" fmla="*/ 2542981 w 5190285"/>
                <a:gd name="connsiteY41" fmla="*/ 1271668 h 3777249"/>
                <a:gd name="connsiteX42" fmla="*/ 2619181 w 5190285"/>
                <a:gd name="connsiteY42" fmla="*/ 1506557 h 3777249"/>
                <a:gd name="connsiteX43" fmla="*/ 2619181 w 5190285"/>
                <a:gd name="connsiteY43" fmla="*/ 1663148 h 3777249"/>
                <a:gd name="connsiteX44" fmla="*/ 2466781 w 5190285"/>
                <a:gd name="connsiteY44" fmla="*/ 1741445 h 3777249"/>
                <a:gd name="connsiteX45" fmla="*/ 2314381 w 5190285"/>
                <a:gd name="connsiteY45" fmla="*/ 1895416 h 3777249"/>
                <a:gd name="connsiteX46" fmla="*/ 2266756 w 5190285"/>
                <a:gd name="connsiteY46" fmla="*/ 1904941 h 3777249"/>
                <a:gd name="connsiteX47" fmla="*/ 2285806 w 5190285"/>
                <a:gd name="connsiteY47" fmla="*/ 2028766 h 3777249"/>
                <a:gd name="connsiteX48" fmla="*/ 2257231 w 5190285"/>
                <a:gd name="connsiteY48" fmla="*/ 2124016 h 3777249"/>
                <a:gd name="connsiteX49" fmla="*/ 2247706 w 5190285"/>
                <a:gd name="connsiteY49" fmla="*/ 2152591 h 3777249"/>
                <a:gd name="connsiteX50" fmla="*/ 2219131 w 5190285"/>
                <a:gd name="connsiteY50" fmla="*/ 2171641 h 3777249"/>
                <a:gd name="connsiteX51" fmla="*/ 2190556 w 5190285"/>
                <a:gd name="connsiteY51" fmla="*/ 2228791 h 3777249"/>
                <a:gd name="connsiteX52" fmla="*/ 2181031 w 5190285"/>
                <a:gd name="connsiteY52" fmla="*/ 2257366 h 3777249"/>
                <a:gd name="connsiteX53" fmla="*/ 2123881 w 5190285"/>
                <a:gd name="connsiteY53" fmla="*/ 2276416 h 3777249"/>
                <a:gd name="connsiteX54" fmla="*/ 2066731 w 5190285"/>
                <a:gd name="connsiteY54" fmla="*/ 2304991 h 3777249"/>
                <a:gd name="connsiteX55" fmla="*/ 1904806 w 5190285"/>
                <a:gd name="connsiteY55" fmla="*/ 2304991 h 3777249"/>
                <a:gd name="connsiteX56" fmla="*/ 1895281 w 5190285"/>
                <a:gd name="connsiteY56" fmla="*/ 2333566 h 3777249"/>
                <a:gd name="connsiteX57" fmla="*/ 1857181 w 5190285"/>
                <a:gd name="connsiteY57" fmla="*/ 2390716 h 3777249"/>
                <a:gd name="connsiteX58" fmla="*/ 1809556 w 5190285"/>
                <a:gd name="connsiteY58" fmla="*/ 2447866 h 3777249"/>
                <a:gd name="connsiteX59" fmla="*/ 1752406 w 5190285"/>
                <a:gd name="connsiteY59" fmla="*/ 2419291 h 3777249"/>
                <a:gd name="connsiteX60" fmla="*/ 1714306 w 5190285"/>
                <a:gd name="connsiteY60" fmla="*/ 2371666 h 3777249"/>
                <a:gd name="connsiteX61" fmla="*/ 1638106 w 5190285"/>
                <a:gd name="connsiteY61" fmla="*/ 2400241 h 3777249"/>
                <a:gd name="connsiteX62" fmla="*/ 1571431 w 5190285"/>
                <a:gd name="connsiteY62" fmla="*/ 2476441 h 3777249"/>
                <a:gd name="connsiteX63" fmla="*/ 1523806 w 5190285"/>
                <a:gd name="connsiteY63" fmla="*/ 2485966 h 3777249"/>
                <a:gd name="connsiteX64" fmla="*/ 1485706 w 5190285"/>
                <a:gd name="connsiteY64" fmla="*/ 2571691 h 3777249"/>
                <a:gd name="connsiteX65" fmla="*/ 1476181 w 5190285"/>
                <a:gd name="connsiteY65" fmla="*/ 2600266 h 3777249"/>
                <a:gd name="connsiteX66" fmla="*/ 1466656 w 5190285"/>
                <a:gd name="connsiteY66" fmla="*/ 2628841 h 3777249"/>
                <a:gd name="connsiteX67" fmla="*/ 1457131 w 5190285"/>
                <a:gd name="connsiteY67" fmla="*/ 2666941 h 3777249"/>
                <a:gd name="connsiteX68" fmla="*/ 1428556 w 5190285"/>
                <a:gd name="connsiteY68" fmla="*/ 2685991 h 3777249"/>
                <a:gd name="connsiteX69" fmla="*/ 1380931 w 5190285"/>
                <a:gd name="connsiteY69" fmla="*/ 2676466 h 3777249"/>
                <a:gd name="connsiteX70" fmla="*/ 1247581 w 5190285"/>
                <a:gd name="connsiteY70" fmla="*/ 2657416 h 3777249"/>
                <a:gd name="connsiteX71" fmla="*/ 1161856 w 5190285"/>
                <a:gd name="connsiteY71" fmla="*/ 2647891 h 3777249"/>
                <a:gd name="connsiteX72" fmla="*/ 1133281 w 5190285"/>
                <a:gd name="connsiteY72" fmla="*/ 2666941 h 3777249"/>
                <a:gd name="connsiteX73" fmla="*/ 1076131 w 5190285"/>
                <a:gd name="connsiteY73" fmla="*/ 2685991 h 3777249"/>
                <a:gd name="connsiteX74" fmla="*/ 1028506 w 5190285"/>
                <a:gd name="connsiteY74" fmla="*/ 2676466 h 3777249"/>
                <a:gd name="connsiteX75" fmla="*/ 999931 w 5190285"/>
                <a:gd name="connsiteY75" fmla="*/ 2666941 h 3777249"/>
                <a:gd name="connsiteX76" fmla="*/ 942781 w 5190285"/>
                <a:gd name="connsiteY76" fmla="*/ 2685991 h 3777249"/>
                <a:gd name="connsiteX77" fmla="*/ 923731 w 5190285"/>
                <a:gd name="connsiteY77" fmla="*/ 2714566 h 3777249"/>
                <a:gd name="connsiteX78" fmla="*/ 895156 w 5190285"/>
                <a:gd name="connsiteY78" fmla="*/ 2771716 h 3777249"/>
                <a:gd name="connsiteX79" fmla="*/ 847531 w 5190285"/>
                <a:gd name="connsiteY79" fmla="*/ 2828866 h 3777249"/>
                <a:gd name="connsiteX80" fmla="*/ 809431 w 5190285"/>
                <a:gd name="connsiteY80" fmla="*/ 2886016 h 3777249"/>
                <a:gd name="connsiteX81" fmla="*/ 799906 w 5190285"/>
                <a:gd name="connsiteY81" fmla="*/ 2962216 h 3777249"/>
                <a:gd name="connsiteX82" fmla="*/ 752281 w 5190285"/>
                <a:gd name="connsiteY82" fmla="*/ 3047941 h 3777249"/>
                <a:gd name="connsiteX83" fmla="*/ 723706 w 5190285"/>
                <a:gd name="connsiteY83" fmla="*/ 3066991 h 3777249"/>
                <a:gd name="connsiteX84" fmla="*/ 695131 w 5190285"/>
                <a:gd name="connsiteY84" fmla="*/ 3076516 h 3777249"/>
                <a:gd name="connsiteX85" fmla="*/ 676081 w 5190285"/>
                <a:gd name="connsiteY85" fmla="*/ 3133666 h 3777249"/>
                <a:gd name="connsiteX86" fmla="*/ 666556 w 5190285"/>
                <a:gd name="connsiteY86" fmla="*/ 3162241 h 3777249"/>
                <a:gd name="connsiteX87" fmla="*/ 685606 w 5190285"/>
                <a:gd name="connsiteY87" fmla="*/ 3219391 h 3777249"/>
                <a:gd name="connsiteX88" fmla="*/ 695131 w 5190285"/>
                <a:gd name="connsiteY88" fmla="*/ 3247966 h 3777249"/>
                <a:gd name="connsiteX89" fmla="*/ 666556 w 5190285"/>
                <a:gd name="connsiteY89" fmla="*/ 3305116 h 3777249"/>
                <a:gd name="connsiteX90" fmla="*/ 657031 w 5190285"/>
                <a:gd name="connsiteY90" fmla="*/ 3305116 h 3777249"/>
                <a:gd name="connsiteX91" fmla="*/ 0 w 5190285"/>
                <a:gd name="connsiteY91" fmla="*/ 3777249 h 3777249"/>
                <a:gd name="connsiteX0" fmla="*/ 4849895 w 5190285"/>
                <a:gd name="connsiteY0" fmla="*/ 2507584 h 3777249"/>
                <a:gd name="connsiteX1" fmla="*/ 4382849 w 5190285"/>
                <a:gd name="connsiteY1" fmla="*/ 1682304 h 3777249"/>
                <a:gd name="connsiteX2" fmla="*/ 4469925 w 5190285"/>
                <a:gd name="connsiteY2" fmla="*/ 1629401 h 3777249"/>
                <a:gd name="connsiteX3" fmla="*/ 4488396 w 5190285"/>
                <a:gd name="connsiteY3" fmla="*/ 1587079 h 3777249"/>
                <a:gd name="connsiteX4" fmla="*/ 4522699 w 5190285"/>
                <a:gd name="connsiteY4" fmla="*/ 1560627 h 3777249"/>
                <a:gd name="connsiteX5" fmla="*/ 4575473 w 5190285"/>
                <a:gd name="connsiteY5" fmla="*/ 1531530 h 3777249"/>
                <a:gd name="connsiteX6" fmla="*/ 4615053 w 5190285"/>
                <a:gd name="connsiteY6" fmla="*/ 1486563 h 3777249"/>
                <a:gd name="connsiteX7" fmla="*/ 4675743 w 5190285"/>
                <a:gd name="connsiteY7" fmla="*/ 1449532 h 3777249"/>
                <a:gd name="connsiteX8" fmla="*/ 4717962 w 5190285"/>
                <a:gd name="connsiteY8" fmla="*/ 1436307 h 3777249"/>
                <a:gd name="connsiteX9" fmla="*/ 4805038 w 5190285"/>
                <a:gd name="connsiteY9" fmla="*/ 1351663 h 3777249"/>
                <a:gd name="connsiteX10" fmla="*/ 4865728 w 5190285"/>
                <a:gd name="connsiteY10" fmla="*/ 1327855 h 3777249"/>
                <a:gd name="connsiteX11" fmla="*/ 4947528 w 5190285"/>
                <a:gd name="connsiteY11" fmla="*/ 1280244 h 3777249"/>
                <a:gd name="connsiteX12" fmla="*/ 4981830 w 5190285"/>
                <a:gd name="connsiteY12" fmla="*/ 1240566 h 3777249"/>
                <a:gd name="connsiteX13" fmla="*/ 4997661 w 5190285"/>
                <a:gd name="connsiteY13" fmla="*/ 1179728 h 3777249"/>
                <a:gd name="connsiteX14" fmla="*/ 4952803 w 5190285"/>
                <a:gd name="connsiteY14" fmla="*/ 862312 h 3777249"/>
                <a:gd name="connsiteX15" fmla="*/ 4963358 w 5190285"/>
                <a:gd name="connsiteY15" fmla="*/ 658637 h 3777249"/>
                <a:gd name="connsiteX16" fmla="*/ 4987106 w 5190285"/>
                <a:gd name="connsiteY16" fmla="*/ 621606 h 3777249"/>
                <a:gd name="connsiteX17" fmla="*/ 5000300 w 5190285"/>
                <a:gd name="connsiteY17" fmla="*/ 584574 h 3777249"/>
                <a:gd name="connsiteX18" fmla="*/ 5029325 w 5190285"/>
                <a:gd name="connsiteY18" fmla="*/ 539607 h 3777249"/>
                <a:gd name="connsiteX19" fmla="*/ 5055712 w 5190285"/>
                <a:gd name="connsiteY19" fmla="*/ 518446 h 3777249"/>
                <a:gd name="connsiteX20" fmla="*/ 5084738 w 5190285"/>
                <a:gd name="connsiteY20" fmla="*/ 491994 h 3777249"/>
                <a:gd name="connsiteX21" fmla="*/ 5103208 w 5190285"/>
                <a:gd name="connsiteY21" fmla="*/ 462898 h 3777249"/>
                <a:gd name="connsiteX22" fmla="*/ 5116402 w 5190285"/>
                <a:gd name="connsiteY22" fmla="*/ 423221 h 3777249"/>
                <a:gd name="connsiteX23" fmla="*/ 5153343 w 5190285"/>
                <a:gd name="connsiteY23" fmla="*/ 402060 h 3777249"/>
                <a:gd name="connsiteX24" fmla="*/ 5169176 w 5190285"/>
                <a:gd name="connsiteY24" fmla="*/ 380899 h 3777249"/>
                <a:gd name="connsiteX25" fmla="*/ 5190285 w 5190285"/>
                <a:gd name="connsiteY25" fmla="*/ 330641 h 3777249"/>
                <a:gd name="connsiteX26" fmla="*/ 5024048 w 5190285"/>
                <a:gd name="connsiteY26" fmla="*/ 335932 h 3777249"/>
                <a:gd name="connsiteX27" fmla="*/ 4981829 w 5190285"/>
                <a:gd name="connsiteY27" fmla="*/ 309480 h 3777249"/>
                <a:gd name="connsiteX28" fmla="*/ 4649356 w 5190285"/>
                <a:gd name="connsiteY28" fmla="*/ 232772 h 3777249"/>
                <a:gd name="connsiteX29" fmla="*/ 4171754 w 5190285"/>
                <a:gd name="connsiteY29" fmla="*/ 365028 h 3777249"/>
                <a:gd name="connsiteX30" fmla="*/ 3678320 w 5190285"/>
                <a:gd name="connsiteY30" fmla="*/ 298900 h 3777249"/>
                <a:gd name="connsiteX31" fmla="*/ 3607076 w 5190285"/>
                <a:gd name="connsiteY31" fmla="*/ 261868 h 3777249"/>
                <a:gd name="connsiteX32" fmla="*/ 3554303 w 5190285"/>
                <a:gd name="connsiteY32" fmla="*/ 208966 h 3777249"/>
                <a:gd name="connsiteX33" fmla="*/ 3512084 w 5190285"/>
                <a:gd name="connsiteY33" fmla="*/ 121676 h 3777249"/>
                <a:gd name="connsiteX34" fmla="*/ 3480420 w 5190285"/>
                <a:gd name="connsiteY34" fmla="*/ 23806 h 3777249"/>
                <a:gd name="connsiteX35" fmla="*/ 3454032 w 5190285"/>
                <a:gd name="connsiteY35" fmla="*/ 0 h 3777249"/>
                <a:gd name="connsiteX36" fmla="*/ 3398620 w 5190285"/>
                <a:gd name="connsiteY36" fmla="*/ 39678 h 3777249"/>
                <a:gd name="connsiteX37" fmla="*/ 3330014 w 5190285"/>
                <a:gd name="connsiteY37" fmla="*/ 58193 h 3777249"/>
                <a:gd name="connsiteX38" fmla="*/ 3113642 w 5190285"/>
                <a:gd name="connsiteY38" fmla="*/ 79354 h 3777249"/>
                <a:gd name="connsiteX39" fmla="*/ 3018651 w 5190285"/>
                <a:gd name="connsiteY39" fmla="*/ 97869 h 3777249"/>
                <a:gd name="connsiteX40" fmla="*/ 2695381 w 5190285"/>
                <a:gd name="connsiteY40" fmla="*/ 567005 h 3777249"/>
                <a:gd name="connsiteX41" fmla="*/ 2695381 w 5190285"/>
                <a:gd name="connsiteY41" fmla="*/ 1036781 h 3777249"/>
                <a:gd name="connsiteX42" fmla="*/ 2542981 w 5190285"/>
                <a:gd name="connsiteY42" fmla="*/ 1271668 h 3777249"/>
                <a:gd name="connsiteX43" fmla="*/ 2619181 w 5190285"/>
                <a:gd name="connsiteY43" fmla="*/ 1506557 h 3777249"/>
                <a:gd name="connsiteX44" fmla="*/ 2619181 w 5190285"/>
                <a:gd name="connsiteY44" fmla="*/ 1663148 h 3777249"/>
                <a:gd name="connsiteX45" fmla="*/ 2466781 w 5190285"/>
                <a:gd name="connsiteY45" fmla="*/ 1741445 h 3777249"/>
                <a:gd name="connsiteX46" fmla="*/ 2314381 w 5190285"/>
                <a:gd name="connsiteY46" fmla="*/ 1895416 h 3777249"/>
                <a:gd name="connsiteX47" fmla="*/ 2266756 w 5190285"/>
                <a:gd name="connsiteY47" fmla="*/ 1904941 h 3777249"/>
                <a:gd name="connsiteX48" fmla="*/ 2285806 w 5190285"/>
                <a:gd name="connsiteY48" fmla="*/ 2028766 h 3777249"/>
                <a:gd name="connsiteX49" fmla="*/ 2257231 w 5190285"/>
                <a:gd name="connsiteY49" fmla="*/ 2124016 h 3777249"/>
                <a:gd name="connsiteX50" fmla="*/ 2247706 w 5190285"/>
                <a:gd name="connsiteY50" fmla="*/ 2152591 h 3777249"/>
                <a:gd name="connsiteX51" fmla="*/ 2219131 w 5190285"/>
                <a:gd name="connsiteY51" fmla="*/ 2171641 h 3777249"/>
                <a:gd name="connsiteX52" fmla="*/ 2190556 w 5190285"/>
                <a:gd name="connsiteY52" fmla="*/ 2228791 h 3777249"/>
                <a:gd name="connsiteX53" fmla="*/ 2181031 w 5190285"/>
                <a:gd name="connsiteY53" fmla="*/ 2257366 h 3777249"/>
                <a:gd name="connsiteX54" fmla="*/ 2123881 w 5190285"/>
                <a:gd name="connsiteY54" fmla="*/ 2276416 h 3777249"/>
                <a:gd name="connsiteX55" fmla="*/ 2066731 w 5190285"/>
                <a:gd name="connsiteY55" fmla="*/ 2304991 h 3777249"/>
                <a:gd name="connsiteX56" fmla="*/ 1904806 w 5190285"/>
                <a:gd name="connsiteY56" fmla="*/ 2304991 h 3777249"/>
                <a:gd name="connsiteX57" fmla="*/ 1895281 w 5190285"/>
                <a:gd name="connsiteY57" fmla="*/ 2333566 h 3777249"/>
                <a:gd name="connsiteX58" fmla="*/ 1857181 w 5190285"/>
                <a:gd name="connsiteY58" fmla="*/ 2390716 h 3777249"/>
                <a:gd name="connsiteX59" fmla="*/ 1809556 w 5190285"/>
                <a:gd name="connsiteY59" fmla="*/ 2447866 h 3777249"/>
                <a:gd name="connsiteX60" fmla="*/ 1752406 w 5190285"/>
                <a:gd name="connsiteY60" fmla="*/ 2419291 h 3777249"/>
                <a:gd name="connsiteX61" fmla="*/ 1714306 w 5190285"/>
                <a:gd name="connsiteY61" fmla="*/ 2371666 h 3777249"/>
                <a:gd name="connsiteX62" fmla="*/ 1638106 w 5190285"/>
                <a:gd name="connsiteY62" fmla="*/ 2400241 h 3777249"/>
                <a:gd name="connsiteX63" fmla="*/ 1571431 w 5190285"/>
                <a:gd name="connsiteY63" fmla="*/ 2476441 h 3777249"/>
                <a:gd name="connsiteX64" fmla="*/ 1523806 w 5190285"/>
                <a:gd name="connsiteY64" fmla="*/ 2485966 h 3777249"/>
                <a:gd name="connsiteX65" fmla="*/ 1485706 w 5190285"/>
                <a:gd name="connsiteY65" fmla="*/ 2571691 h 3777249"/>
                <a:gd name="connsiteX66" fmla="*/ 1476181 w 5190285"/>
                <a:gd name="connsiteY66" fmla="*/ 2600266 h 3777249"/>
                <a:gd name="connsiteX67" fmla="*/ 1466656 w 5190285"/>
                <a:gd name="connsiteY67" fmla="*/ 2628841 h 3777249"/>
                <a:gd name="connsiteX68" fmla="*/ 1457131 w 5190285"/>
                <a:gd name="connsiteY68" fmla="*/ 2666941 h 3777249"/>
                <a:gd name="connsiteX69" fmla="*/ 1428556 w 5190285"/>
                <a:gd name="connsiteY69" fmla="*/ 2685991 h 3777249"/>
                <a:gd name="connsiteX70" fmla="*/ 1380931 w 5190285"/>
                <a:gd name="connsiteY70" fmla="*/ 2676466 h 3777249"/>
                <a:gd name="connsiteX71" fmla="*/ 1247581 w 5190285"/>
                <a:gd name="connsiteY71" fmla="*/ 2657416 h 3777249"/>
                <a:gd name="connsiteX72" fmla="*/ 1161856 w 5190285"/>
                <a:gd name="connsiteY72" fmla="*/ 2647891 h 3777249"/>
                <a:gd name="connsiteX73" fmla="*/ 1133281 w 5190285"/>
                <a:gd name="connsiteY73" fmla="*/ 2666941 h 3777249"/>
                <a:gd name="connsiteX74" fmla="*/ 1076131 w 5190285"/>
                <a:gd name="connsiteY74" fmla="*/ 2685991 h 3777249"/>
                <a:gd name="connsiteX75" fmla="*/ 1028506 w 5190285"/>
                <a:gd name="connsiteY75" fmla="*/ 2676466 h 3777249"/>
                <a:gd name="connsiteX76" fmla="*/ 999931 w 5190285"/>
                <a:gd name="connsiteY76" fmla="*/ 2666941 h 3777249"/>
                <a:gd name="connsiteX77" fmla="*/ 942781 w 5190285"/>
                <a:gd name="connsiteY77" fmla="*/ 2685991 h 3777249"/>
                <a:gd name="connsiteX78" fmla="*/ 923731 w 5190285"/>
                <a:gd name="connsiteY78" fmla="*/ 2714566 h 3777249"/>
                <a:gd name="connsiteX79" fmla="*/ 895156 w 5190285"/>
                <a:gd name="connsiteY79" fmla="*/ 2771716 h 3777249"/>
                <a:gd name="connsiteX80" fmla="*/ 847531 w 5190285"/>
                <a:gd name="connsiteY80" fmla="*/ 2828866 h 3777249"/>
                <a:gd name="connsiteX81" fmla="*/ 809431 w 5190285"/>
                <a:gd name="connsiteY81" fmla="*/ 2886016 h 3777249"/>
                <a:gd name="connsiteX82" fmla="*/ 799906 w 5190285"/>
                <a:gd name="connsiteY82" fmla="*/ 2962216 h 3777249"/>
                <a:gd name="connsiteX83" fmla="*/ 752281 w 5190285"/>
                <a:gd name="connsiteY83" fmla="*/ 3047941 h 3777249"/>
                <a:gd name="connsiteX84" fmla="*/ 723706 w 5190285"/>
                <a:gd name="connsiteY84" fmla="*/ 3066991 h 3777249"/>
                <a:gd name="connsiteX85" fmla="*/ 695131 w 5190285"/>
                <a:gd name="connsiteY85" fmla="*/ 3076516 h 3777249"/>
                <a:gd name="connsiteX86" fmla="*/ 676081 w 5190285"/>
                <a:gd name="connsiteY86" fmla="*/ 3133666 h 3777249"/>
                <a:gd name="connsiteX87" fmla="*/ 666556 w 5190285"/>
                <a:gd name="connsiteY87" fmla="*/ 3162241 h 3777249"/>
                <a:gd name="connsiteX88" fmla="*/ 685606 w 5190285"/>
                <a:gd name="connsiteY88" fmla="*/ 3219391 h 3777249"/>
                <a:gd name="connsiteX89" fmla="*/ 695131 w 5190285"/>
                <a:gd name="connsiteY89" fmla="*/ 3247966 h 3777249"/>
                <a:gd name="connsiteX90" fmla="*/ 666556 w 5190285"/>
                <a:gd name="connsiteY90" fmla="*/ 3305116 h 3777249"/>
                <a:gd name="connsiteX91" fmla="*/ 657031 w 5190285"/>
                <a:gd name="connsiteY91" fmla="*/ 3305116 h 3777249"/>
                <a:gd name="connsiteX92" fmla="*/ 0 w 5190285"/>
                <a:gd name="connsiteY92" fmla="*/ 3777249 h 3777249"/>
                <a:gd name="connsiteX0" fmla="*/ 4849895 w 5190285"/>
                <a:gd name="connsiteY0" fmla="*/ 2507584 h 3777249"/>
                <a:gd name="connsiteX1" fmla="*/ 4353823 w 5190285"/>
                <a:gd name="connsiteY1" fmla="*/ 1735206 h 3777249"/>
                <a:gd name="connsiteX2" fmla="*/ 4382849 w 5190285"/>
                <a:gd name="connsiteY2" fmla="*/ 1682304 h 3777249"/>
                <a:gd name="connsiteX3" fmla="*/ 4469925 w 5190285"/>
                <a:gd name="connsiteY3" fmla="*/ 1629401 h 3777249"/>
                <a:gd name="connsiteX4" fmla="*/ 4488396 w 5190285"/>
                <a:gd name="connsiteY4" fmla="*/ 1587079 h 3777249"/>
                <a:gd name="connsiteX5" fmla="*/ 4522699 w 5190285"/>
                <a:gd name="connsiteY5" fmla="*/ 1560627 h 3777249"/>
                <a:gd name="connsiteX6" fmla="*/ 4575473 w 5190285"/>
                <a:gd name="connsiteY6" fmla="*/ 1531530 h 3777249"/>
                <a:gd name="connsiteX7" fmla="*/ 4615053 w 5190285"/>
                <a:gd name="connsiteY7" fmla="*/ 1486563 h 3777249"/>
                <a:gd name="connsiteX8" fmla="*/ 4675743 w 5190285"/>
                <a:gd name="connsiteY8" fmla="*/ 1449532 h 3777249"/>
                <a:gd name="connsiteX9" fmla="*/ 4717962 w 5190285"/>
                <a:gd name="connsiteY9" fmla="*/ 1436307 h 3777249"/>
                <a:gd name="connsiteX10" fmla="*/ 4805038 w 5190285"/>
                <a:gd name="connsiteY10" fmla="*/ 1351663 h 3777249"/>
                <a:gd name="connsiteX11" fmla="*/ 4865728 w 5190285"/>
                <a:gd name="connsiteY11" fmla="*/ 1327855 h 3777249"/>
                <a:gd name="connsiteX12" fmla="*/ 4947528 w 5190285"/>
                <a:gd name="connsiteY12" fmla="*/ 1280244 h 3777249"/>
                <a:gd name="connsiteX13" fmla="*/ 4981830 w 5190285"/>
                <a:gd name="connsiteY13" fmla="*/ 1240566 h 3777249"/>
                <a:gd name="connsiteX14" fmla="*/ 4997661 w 5190285"/>
                <a:gd name="connsiteY14" fmla="*/ 1179728 h 3777249"/>
                <a:gd name="connsiteX15" fmla="*/ 4952803 w 5190285"/>
                <a:gd name="connsiteY15" fmla="*/ 862312 h 3777249"/>
                <a:gd name="connsiteX16" fmla="*/ 4963358 w 5190285"/>
                <a:gd name="connsiteY16" fmla="*/ 658637 h 3777249"/>
                <a:gd name="connsiteX17" fmla="*/ 4987106 w 5190285"/>
                <a:gd name="connsiteY17" fmla="*/ 621606 h 3777249"/>
                <a:gd name="connsiteX18" fmla="*/ 5000300 w 5190285"/>
                <a:gd name="connsiteY18" fmla="*/ 584574 h 3777249"/>
                <a:gd name="connsiteX19" fmla="*/ 5029325 w 5190285"/>
                <a:gd name="connsiteY19" fmla="*/ 539607 h 3777249"/>
                <a:gd name="connsiteX20" fmla="*/ 5055712 w 5190285"/>
                <a:gd name="connsiteY20" fmla="*/ 518446 h 3777249"/>
                <a:gd name="connsiteX21" fmla="*/ 5084738 w 5190285"/>
                <a:gd name="connsiteY21" fmla="*/ 491994 h 3777249"/>
                <a:gd name="connsiteX22" fmla="*/ 5103208 w 5190285"/>
                <a:gd name="connsiteY22" fmla="*/ 462898 h 3777249"/>
                <a:gd name="connsiteX23" fmla="*/ 5116402 w 5190285"/>
                <a:gd name="connsiteY23" fmla="*/ 423221 h 3777249"/>
                <a:gd name="connsiteX24" fmla="*/ 5153343 w 5190285"/>
                <a:gd name="connsiteY24" fmla="*/ 402060 h 3777249"/>
                <a:gd name="connsiteX25" fmla="*/ 5169176 w 5190285"/>
                <a:gd name="connsiteY25" fmla="*/ 380899 h 3777249"/>
                <a:gd name="connsiteX26" fmla="*/ 5190285 w 5190285"/>
                <a:gd name="connsiteY26" fmla="*/ 330641 h 3777249"/>
                <a:gd name="connsiteX27" fmla="*/ 5024048 w 5190285"/>
                <a:gd name="connsiteY27" fmla="*/ 335932 h 3777249"/>
                <a:gd name="connsiteX28" fmla="*/ 4981829 w 5190285"/>
                <a:gd name="connsiteY28" fmla="*/ 309480 h 3777249"/>
                <a:gd name="connsiteX29" fmla="*/ 4649356 w 5190285"/>
                <a:gd name="connsiteY29" fmla="*/ 232772 h 3777249"/>
                <a:gd name="connsiteX30" fmla="*/ 4171754 w 5190285"/>
                <a:gd name="connsiteY30" fmla="*/ 365028 h 3777249"/>
                <a:gd name="connsiteX31" fmla="*/ 3678320 w 5190285"/>
                <a:gd name="connsiteY31" fmla="*/ 298900 h 3777249"/>
                <a:gd name="connsiteX32" fmla="*/ 3607076 w 5190285"/>
                <a:gd name="connsiteY32" fmla="*/ 261868 h 3777249"/>
                <a:gd name="connsiteX33" fmla="*/ 3554303 w 5190285"/>
                <a:gd name="connsiteY33" fmla="*/ 208966 h 3777249"/>
                <a:gd name="connsiteX34" fmla="*/ 3512084 w 5190285"/>
                <a:gd name="connsiteY34" fmla="*/ 121676 h 3777249"/>
                <a:gd name="connsiteX35" fmla="*/ 3480420 w 5190285"/>
                <a:gd name="connsiteY35" fmla="*/ 23806 h 3777249"/>
                <a:gd name="connsiteX36" fmla="*/ 3454032 w 5190285"/>
                <a:gd name="connsiteY36" fmla="*/ 0 h 3777249"/>
                <a:gd name="connsiteX37" fmla="*/ 3398620 w 5190285"/>
                <a:gd name="connsiteY37" fmla="*/ 39678 h 3777249"/>
                <a:gd name="connsiteX38" fmla="*/ 3330014 w 5190285"/>
                <a:gd name="connsiteY38" fmla="*/ 58193 h 3777249"/>
                <a:gd name="connsiteX39" fmla="*/ 3113642 w 5190285"/>
                <a:gd name="connsiteY39" fmla="*/ 79354 h 3777249"/>
                <a:gd name="connsiteX40" fmla="*/ 3018651 w 5190285"/>
                <a:gd name="connsiteY40" fmla="*/ 97869 h 3777249"/>
                <a:gd name="connsiteX41" fmla="*/ 2695381 w 5190285"/>
                <a:gd name="connsiteY41" fmla="*/ 567005 h 3777249"/>
                <a:gd name="connsiteX42" fmla="*/ 2695381 w 5190285"/>
                <a:gd name="connsiteY42" fmla="*/ 1036781 h 3777249"/>
                <a:gd name="connsiteX43" fmla="*/ 2542981 w 5190285"/>
                <a:gd name="connsiteY43" fmla="*/ 1271668 h 3777249"/>
                <a:gd name="connsiteX44" fmla="*/ 2619181 w 5190285"/>
                <a:gd name="connsiteY44" fmla="*/ 1506557 h 3777249"/>
                <a:gd name="connsiteX45" fmla="*/ 2619181 w 5190285"/>
                <a:gd name="connsiteY45" fmla="*/ 1663148 h 3777249"/>
                <a:gd name="connsiteX46" fmla="*/ 2466781 w 5190285"/>
                <a:gd name="connsiteY46" fmla="*/ 1741445 h 3777249"/>
                <a:gd name="connsiteX47" fmla="*/ 2314381 w 5190285"/>
                <a:gd name="connsiteY47" fmla="*/ 1895416 h 3777249"/>
                <a:gd name="connsiteX48" fmla="*/ 2266756 w 5190285"/>
                <a:gd name="connsiteY48" fmla="*/ 1904941 h 3777249"/>
                <a:gd name="connsiteX49" fmla="*/ 2285806 w 5190285"/>
                <a:gd name="connsiteY49" fmla="*/ 2028766 h 3777249"/>
                <a:gd name="connsiteX50" fmla="*/ 2257231 w 5190285"/>
                <a:gd name="connsiteY50" fmla="*/ 2124016 h 3777249"/>
                <a:gd name="connsiteX51" fmla="*/ 2247706 w 5190285"/>
                <a:gd name="connsiteY51" fmla="*/ 2152591 h 3777249"/>
                <a:gd name="connsiteX52" fmla="*/ 2219131 w 5190285"/>
                <a:gd name="connsiteY52" fmla="*/ 2171641 h 3777249"/>
                <a:gd name="connsiteX53" fmla="*/ 2190556 w 5190285"/>
                <a:gd name="connsiteY53" fmla="*/ 2228791 h 3777249"/>
                <a:gd name="connsiteX54" fmla="*/ 2181031 w 5190285"/>
                <a:gd name="connsiteY54" fmla="*/ 2257366 h 3777249"/>
                <a:gd name="connsiteX55" fmla="*/ 2123881 w 5190285"/>
                <a:gd name="connsiteY55" fmla="*/ 2276416 h 3777249"/>
                <a:gd name="connsiteX56" fmla="*/ 2066731 w 5190285"/>
                <a:gd name="connsiteY56" fmla="*/ 2304991 h 3777249"/>
                <a:gd name="connsiteX57" fmla="*/ 1904806 w 5190285"/>
                <a:gd name="connsiteY57" fmla="*/ 2304991 h 3777249"/>
                <a:gd name="connsiteX58" fmla="*/ 1895281 w 5190285"/>
                <a:gd name="connsiteY58" fmla="*/ 2333566 h 3777249"/>
                <a:gd name="connsiteX59" fmla="*/ 1857181 w 5190285"/>
                <a:gd name="connsiteY59" fmla="*/ 2390716 h 3777249"/>
                <a:gd name="connsiteX60" fmla="*/ 1809556 w 5190285"/>
                <a:gd name="connsiteY60" fmla="*/ 2447866 h 3777249"/>
                <a:gd name="connsiteX61" fmla="*/ 1752406 w 5190285"/>
                <a:gd name="connsiteY61" fmla="*/ 2419291 h 3777249"/>
                <a:gd name="connsiteX62" fmla="*/ 1714306 w 5190285"/>
                <a:gd name="connsiteY62" fmla="*/ 2371666 h 3777249"/>
                <a:gd name="connsiteX63" fmla="*/ 1638106 w 5190285"/>
                <a:gd name="connsiteY63" fmla="*/ 2400241 h 3777249"/>
                <a:gd name="connsiteX64" fmla="*/ 1571431 w 5190285"/>
                <a:gd name="connsiteY64" fmla="*/ 2476441 h 3777249"/>
                <a:gd name="connsiteX65" fmla="*/ 1523806 w 5190285"/>
                <a:gd name="connsiteY65" fmla="*/ 2485966 h 3777249"/>
                <a:gd name="connsiteX66" fmla="*/ 1485706 w 5190285"/>
                <a:gd name="connsiteY66" fmla="*/ 2571691 h 3777249"/>
                <a:gd name="connsiteX67" fmla="*/ 1476181 w 5190285"/>
                <a:gd name="connsiteY67" fmla="*/ 2600266 h 3777249"/>
                <a:gd name="connsiteX68" fmla="*/ 1466656 w 5190285"/>
                <a:gd name="connsiteY68" fmla="*/ 2628841 h 3777249"/>
                <a:gd name="connsiteX69" fmla="*/ 1457131 w 5190285"/>
                <a:gd name="connsiteY69" fmla="*/ 2666941 h 3777249"/>
                <a:gd name="connsiteX70" fmla="*/ 1428556 w 5190285"/>
                <a:gd name="connsiteY70" fmla="*/ 2685991 h 3777249"/>
                <a:gd name="connsiteX71" fmla="*/ 1380931 w 5190285"/>
                <a:gd name="connsiteY71" fmla="*/ 2676466 h 3777249"/>
                <a:gd name="connsiteX72" fmla="*/ 1247581 w 5190285"/>
                <a:gd name="connsiteY72" fmla="*/ 2657416 h 3777249"/>
                <a:gd name="connsiteX73" fmla="*/ 1161856 w 5190285"/>
                <a:gd name="connsiteY73" fmla="*/ 2647891 h 3777249"/>
                <a:gd name="connsiteX74" fmla="*/ 1133281 w 5190285"/>
                <a:gd name="connsiteY74" fmla="*/ 2666941 h 3777249"/>
                <a:gd name="connsiteX75" fmla="*/ 1076131 w 5190285"/>
                <a:gd name="connsiteY75" fmla="*/ 2685991 h 3777249"/>
                <a:gd name="connsiteX76" fmla="*/ 1028506 w 5190285"/>
                <a:gd name="connsiteY76" fmla="*/ 2676466 h 3777249"/>
                <a:gd name="connsiteX77" fmla="*/ 999931 w 5190285"/>
                <a:gd name="connsiteY77" fmla="*/ 2666941 h 3777249"/>
                <a:gd name="connsiteX78" fmla="*/ 942781 w 5190285"/>
                <a:gd name="connsiteY78" fmla="*/ 2685991 h 3777249"/>
                <a:gd name="connsiteX79" fmla="*/ 923731 w 5190285"/>
                <a:gd name="connsiteY79" fmla="*/ 2714566 h 3777249"/>
                <a:gd name="connsiteX80" fmla="*/ 895156 w 5190285"/>
                <a:gd name="connsiteY80" fmla="*/ 2771716 h 3777249"/>
                <a:gd name="connsiteX81" fmla="*/ 847531 w 5190285"/>
                <a:gd name="connsiteY81" fmla="*/ 2828866 h 3777249"/>
                <a:gd name="connsiteX82" fmla="*/ 809431 w 5190285"/>
                <a:gd name="connsiteY82" fmla="*/ 2886016 h 3777249"/>
                <a:gd name="connsiteX83" fmla="*/ 799906 w 5190285"/>
                <a:gd name="connsiteY83" fmla="*/ 2962216 h 3777249"/>
                <a:gd name="connsiteX84" fmla="*/ 752281 w 5190285"/>
                <a:gd name="connsiteY84" fmla="*/ 3047941 h 3777249"/>
                <a:gd name="connsiteX85" fmla="*/ 723706 w 5190285"/>
                <a:gd name="connsiteY85" fmla="*/ 3066991 h 3777249"/>
                <a:gd name="connsiteX86" fmla="*/ 695131 w 5190285"/>
                <a:gd name="connsiteY86" fmla="*/ 3076516 h 3777249"/>
                <a:gd name="connsiteX87" fmla="*/ 676081 w 5190285"/>
                <a:gd name="connsiteY87" fmla="*/ 3133666 h 3777249"/>
                <a:gd name="connsiteX88" fmla="*/ 666556 w 5190285"/>
                <a:gd name="connsiteY88" fmla="*/ 3162241 h 3777249"/>
                <a:gd name="connsiteX89" fmla="*/ 685606 w 5190285"/>
                <a:gd name="connsiteY89" fmla="*/ 3219391 h 3777249"/>
                <a:gd name="connsiteX90" fmla="*/ 695131 w 5190285"/>
                <a:gd name="connsiteY90" fmla="*/ 3247966 h 3777249"/>
                <a:gd name="connsiteX91" fmla="*/ 666556 w 5190285"/>
                <a:gd name="connsiteY91" fmla="*/ 3305116 h 3777249"/>
                <a:gd name="connsiteX92" fmla="*/ 657031 w 5190285"/>
                <a:gd name="connsiteY92" fmla="*/ 3305116 h 3777249"/>
                <a:gd name="connsiteX93" fmla="*/ 0 w 5190285"/>
                <a:gd name="connsiteY93" fmla="*/ 3777249 h 3777249"/>
                <a:gd name="connsiteX0" fmla="*/ 4849895 w 5190285"/>
                <a:gd name="connsiteY0" fmla="*/ 2507584 h 3777249"/>
                <a:gd name="connsiteX1" fmla="*/ 4324799 w 5190285"/>
                <a:gd name="connsiteY1" fmla="*/ 1854237 h 3777249"/>
                <a:gd name="connsiteX2" fmla="*/ 4353823 w 5190285"/>
                <a:gd name="connsiteY2" fmla="*/ 1735206 h 3777249"/>
                <a:gd name="connsiteX3" fmla="*/ 4382849 w 5190285"/>
                <a:gd name="connsiteY3" fmla="*/ 1682304 h 3777249"/>
                <a:gd name="connsiteX4" fmla="*/ 4469925 w 5190285"/>
                <a:gd name="connsiteY4" fmla="*/ 1629401 h 3777249"/>
                <a:gd name="connsiteX5" fmla="*/ 4488396 w 5190285"/>
                <a:gd name="connsiteY5" fmla="*/ 1587079 h 3777249"/>
                <a:gd name="connsiteX6" fmla="*/ 4522699 w 5190285"/>
                <a:gd name="connsiteY6" fmla="*/ 1560627 h 3777249"/>
                <a:gd name="connsiteX7" fmla="*/ 4575473 w 5190285"/>
                <a:gd name="connsiteY7" fmla="*/ 1531530 h 3777249"/>
                <a:gd name="connsiteX8" fmla="*/ 4615053 w 5190285"/>
                <a:gd name="connsiteY8" fmla="*/ 1486563 h 3777249"/>
                <a:gd name="connsiteX9" fmla="*/ 4675743 w 5190285"/>
                <a:gd name="connsiteY9" fmla="*/ 1449532 h 3777249"/>
                <a:gd name="connsiteX10" fmla="*/ 4717962 w 5190285"/>
                <a:gd name="connsiteY10" fmla="*/ 1436307 h 3777249"/>
                <a:gd name="connsiteX11" fmla="*/ 4805038 w 5190285"/>
                <a:gd name="connsiteY11" fmla="*/ 1351663 h 3777249"/>
                <a:gd name="connsiteX12" fmla="*/ 4865728 w 5190285"/>
                <a:gd name="connsiteY12" fmla="*/ 1327855 h 3777249"/>
                <a:gd name="connsiteX13" fmla="*/ 4947528 w 5190285"/>
                <a:gd name="connsiteY13" fmla="*/ 1280244 h 3777249"/>
                <a:gd name="connsiteX14" fmla="*/ 4981830 w 5190285"/>
                <a:gd name="connsiteY14" fmla="*/ 1240566 h 3777249"/>
                <a:gd name="connsiteX15" fmla="*/ 4997661 w 5190285"/>
                <a:gd name="connsiteY15" fmla="*/ 1179728 h 3777249"/>
                <a:gd name="connsiteX16" fmla="*/ 4952803 w 5190285"/>
                <a:gd name="connsiteY16" fmla="*/ 862312 h 3777249"/>
                <a:gd name="connsiteX17" fmla="*/ 4963358 w 5190285"/>
                <a:gd name="connsiteY17" fmla="*/ 658637 h 3777249"/>
                <a:gd name="connsiteX18" fmla="*/ 4987106 w 5190285"/>
                <a:gd name="connsiteY18" fmla="*/ 621606 h 3777249"/>
                <a:gd name="connsiteX19" fmla="*/ 5000300 w 5190285"/>
                <a:gd name="connsiteY19" fmla="*/ 584574 h 3777249"/>
                <a:gd name="connsiteX20" fmla="*/ 5029325 w 5190285"/>
                <a:gd name="connsiteY20" fmla="*/ 539607 h 3777249"/>
                <a:gd name="connsiteX21" fmla="*/ 5055712 w 5190285"/>
                <a:gd name="connsiteY21" fmla="*/ 518446 h 3777249"/>
                <a:gd name="connsiteX22" fmla="*/ 5084738 w 5190285"/>
                <a:gd name="connsiteY22" fmla="*/ 491994 h 3777249"/>
                <a:gd name="connsiteX23" fmla="*/ 5103208 w 5190285"/>
                <a:gd name="connsiteY23" fmla="*/ 462898 h 3777249"/>
                <a:gd name="connsiteX24" fmla="*/ 5116402 w 5190285"/>
                <a:gd name="connsiteY24" fmla="*/ 423221 h 3777249"/>
                <a:gd name="connsiteX25" fmla="*/ 5153343 w 5190285"/>
                <a:gd name="connsiteY25" fmla="*/ 402060 h 3777249"/>
                <a:gd name="connsiteX26" fmla="*/ 5169176 w 5190285"/>
                <a:gd name="connsiteY26" fmla="*/ 380899 h 3777249"/>
                <a:gd name="connsiteX27" fmla="*/ 5190285 w 5190285"/>
                <a:gd name="connsiteY27" fmla="*/ 330641 h 3777249"/>
                <a:gd name="connsiteX28" fmla="*/ 5024048 w 5190285"/>
                <a:gd name="connsiteY28" fmla="*/ 335932 h 3777249"/>
                <a:gd name="connsiteX29" fmla="*/ 4981829 w 5190285"/>
                <a:gd name="connsiteY29" fmla="*/ 309480 h 3777249"/>
                <a:gd name="connsiteX30" fmla="*/ 4649356 w 5190285"/>
                <a:gd name="connsiteY30" fmla="*/ 232772 h 3777249"/>
                <a:gd name="connsiteX31" fmla="*/ 4171754 w 5190285"/>
                <a:gd name="connsiteY31" fmla="*/ 365028 h 3777249"/>
                <a:gd name="connsiteX32" fmla="*/ 3678320 w 5190285"/>
                <a:gd name="connsiteY32" fmla="*/ 298900 h 3777249"/>
                <a:gd name="connsiteX33" fmla="*/ 3607076 w 5190285"/>
                <a:gd name="connsiteY33" fmla="*/ 261868 h 3777249"/>
                <a:gd name="connsiteX34" fmla="*/ 3554303 w 5190285"/>
                <a:gd name="connsiteY34" fmla="*/ 208966 h 3777249"/>
                <a:gd name="connsiteX35" fmla="*/ 3512084 w 5190285"/>
                <a:gd name="connsiteY35" fmla="*/ 121676 h 3777249"/>
                <a:gd name="connsiteX36" fmla="*/ 3480420 w 5190285"/>
                <a:gd name="connsiteY36" fmla="*/ 23806 h 3777249"/>
                <a:gd name="connsiteX37" fmla="*/ 3454032 w 5190285"/>
                <a:gd name="connsiteY37" fmla="*/ 0 h 3777249"/>
                <a:gd name="connsiteX38" fmla="*/ 3398620 w 5190285"/>
                <a:gd name="connsiteY38" fmla="*/ 39678 h 3777249"/>
                <a:gd name="connsiteX39" fmla="*/ 3330014 w 5190285"/>
                <a:gd name="connsiteY39" fmla="*/ 58193 h 3777249"/>
                <a:gd name="connsiteX40" fmla="*/ 3113642 w 5190285"/>
                <a:gd name="connsiteY40" fmla="*/ 79354 h 3777249"/>
                <a:gd name="connsiteX41" fmla="*/ 3018651 w 5190285"/>
                <a:gd name="connsiteY41" fmla="*/ 97869 h 3777249"/>
                <a:gd name="connsiteX42" fmla="*/ 2695381 w 5190285"/>
                <a:gd name="connsiteY42" fmla="*/ 567005 h 3777249"/>
                <a:gd name="connsiteX43" fmla="*/ 2695381 w 5190285"/>
                <a:gd name="connsiteY43" fmla="*/ 1036781 h 3777249"/>
                <a:gd name="connsiteX44" fmla="*/ 2542981 w 5190285"/>
                <a:gd name="connsiteY44" fmla="*/ 1271668 h 3777249"/>
                <a:gd name="connsiteX45" fmla="*/ 2619181 w 5190285"/>
                <a:gd name="connsiteY45" fmla="*/ 1506557 h 3777249"/>
                <a:gd name="connsiteX46" fmla="*/ 2619181 w 5190285"/>
                <a:gd name="connsiteY46" fmla="*/ 1663148 h 3777249"/>
                <a:gd name="connsiteX47" fmla="*/ 2466781 w 5190285"/>
                <a:gd name="connsiteY47" fmla="*/ 1741445 h 3777249"/>
                <a:gd name="connsiteX48" fmla="*/ 2314381 w 5190285"/>
                <a:gd name="connsiteY48" fmla="*/ 1895416 h 3777249"/>
                <a:gd name="connsiteX49" fmla="*/ 2266756 w 5190285"/>
                <a:gd name="connsiteY49" fmla="*/ 1904941 h 3777249"/>
                <a:gd name="connsiteX50" fmla="*/ 2285806 w 5190285"/>
                <a:gd name="connsiteY50" fmla="*/ 2028766 h 3777249"/>
                <a:gd name="connsiteX51" fmla="*/ 2257231 w 5190285"/>
                <a:gd name="connsiteY51" fmla="*/ 2124016 h 3777249"/>
                <a:gd name="connsiteX52" fmla="*/ 2247706 w 5190285"/>
                <a:gd name="connsiteY52" fmla="*/ 2152591 h 3777249"/>
                <a:gd name="connsiteX53" fmla="*/ 2219131 w 5190285"/>
                <a:gd name="connsiteY53" fmla="*/ 2171641 h 3777249"/>
                <a:gd name="connsiteX54" fmla="*/ 2190556 w 5190285"/>
                <a:gd name="connsiteY54" fmla="*/ 2228791 h 3777249"/>
                <a:gd name="connsiteX55" fmla="*/ 2181031 w 5190285"/>
                <a:gd name="connsiteY55" fmla="*/ 2257366 h 3777249"/>
                <a:gd name="connsiteX56" fmla="*/ 2123881 w 5190285"/>
                <a:gd name="connsiteY56" fmla="*/ 2276416 h 3777249"/>
                <a:gd name="connsiteX57" fmla="*/ 2066731 w 5190285"/>
                <a:gd name="connsiteY57" fmla="*/ 2304991 h 3777249"/>
                <a:gd name="connsiteX58" fmla="*/ 1904806 w 5190285"/>
                <a:gd name="connsiteY58" fmla="*/ 2304991 h 3777249"/>
                <a:gd name="connsiteX59" fmla="*/ 1895281 w 5190285"/>
                <a:gd name="connsiteY59" fmla="*/ 2333566 h 3777249"/>
                <a:gd name="connsiteX60" fmla="*/ 1857181 w 5190285"/>
                <a:gd name="connsiteY60" fmla="*/ 2390716 h 3777249"/>
                <a:gd name="connsiteX61" fmla="*/ 1809556 w 5190285"/>
                <a:gd name="connsiteY61" fmla="*/ 2447866 h 3777249"/>
                <a:gd name="connsiteX62" fmla="*/ 1752406 w 5190285"/>
                <a:gd name="connsiteY62" fmla="*/ 2419291 h 3777249"/>
                <a:gd name="connsiteX63" fmla="*/ 1714306 w 5190285"/>
                <a:gd name="connsiteY63" fmla="*/ 2371666 h 3777249"/>
                <a:gd name="connsiteX64" fmla="*/ 1638106 w 5190285"/>
                <a:gd name="connsiteY64" fmla="*/ 2400241 h 3777249"/>
                <a:gd name="connsiteX65" fmla="*/ 1571431 w 5190285"/>
                <a:gd name="connsiteY65" fmla="*/ 2476441 h 3777249"/>
                <a:gd name="connsiteX66" fmla="*/ 1523806 w 5190285"/>
                <a:gd name="connsiteY66" fmla="*/ 2485966 h 3777249"/>
                <a:gd name="connsiteX67" fmla="*/ 1485706 w 5190285"/>
                <a:gd name="connsiteY67" fmla="*/ 2571691 h 3777249"/>
                <a:gd name="connsiteX68" fmla="*/ 1476181 w 5190285"/>
                <a:gd name="connsiteY68" fmla="*/ 2600266 h 3777249"/>
                <a:gd name="connsiteX69" fmla="*/ 1466656 w 5190285"/>
                <a:gd name="connsiteY69" fmla="*/ 2628841 h 3777249"/>
                <a:gd name="connsiteX70" fmla="*/ 1457131 w 5190285"/>
                <a:gd name="connsiteY70" fmla="*/ 2666941 h 3777249"/>
                <a:gd name="connsiteX71" fmla="*/ 1428556 w 5190285"/>
                <a:gd name="connsiteY71" fmla="*/ 2685991 h 3777249"/>
                <a:gd name="connsiteX72" fmla="*/ 1380931 w 5190285"/>
                <a:gd name="connsiteY72" fmla="*/ 2676466 h 3777249"/>
                <a:gd name="connsiteX73" fmla="*/ 1247581 w 5190285"/>
                <a:gd name="connsiteY73" fmla="*/ 2657416 h 3777249"/>
                <a:gd name="connsiteX74" fmla="*/ 1161856 w 5190285"/>
                <a:gd name="connsiteY74" fmla="*/ 2647891 h 3777249"/>
                <a:gd name="connsiteX75" fmla="*/ 1133281 w 5190285"/>
                <a:gd name="connsiteY75" fmla="*/ 2666941 h 3777249"/>
                <a:gd name="connsiteX76" fmla="*/ 1076131 w 5190285"/>
                <a:gd name="connsiteY76" fmla="*/ 2685991 h 3777249"/>
                <a:gd name="connsiteX77" fmla="*/ 1028506 w 5190285"/>
                <a:gd name="connsiteY77" fmla="*/ 2676466 h 3777249"/>
                <a:gd name="connsiteX78" fmla="*/ 999931 w 5190285"/>
                <a:gd name="connsiteY78" fmla="*/ 2666941 h 3777249"/>
                <a:gd name="connsiteX79" fmla="*/ 942781 w 5190285"/>
                <a:gd name="connsiteY79" fmla="*/ 2685991 h 3777249"/>
                <a:gd name="connsiteX80" fmla="*/ 923731 w 5190285"/>
                <a:gd name="connsiteY80" fmla="*/ 2714566 h 3777249"/>
                <a:gd name="connsiteX81" fmla="*/ 895156 w 5190285"/>
                <a:gd name="connsiteY81" fmla="*/ 2771716 h 3777249"/>
                <a:gd name="connsiteX82" fmla="*/ 847531 w 5190285"/>
                <a:gd name="connsiteY82" fmla="*/ 2828866 h 3777249"/>
                <a:gd name="connsiteX83" fmla="*/ 809431 w 5190285"/>
                <a:gd name="connsiteY83" fmla="*/ 2886016 h 3777249"/>
                <a:gd name="connsiteX84" fmla="*/ 799906 w 5190285"/>
                <a:gd name="connsiteY84" fmla="*/ 2962216 h 3777249"/>
                <a:gd name="connsiteX85" fmla="*/ 752281 w 5190285"/>
                <a:gd name="connsiteY85" fmla="*/ 3047941 h 3777249"/>
                <a:gd name="connsiteX86" fmla="*/ 723706 w 5190285"/>
                <a:gd name="connsiteY86" fmla="*/ 3066991 h 3777249"/>
                <a:gd name="connsiteX87" fmla="*/ 695131 w 5190285"/>
                <a:gd name="connsiteY87" fmla="*/ 3076516 h 3777249"/>
                <a:gd name="connsiteX88" fmla="*/ 676081 w 5190285"/>
                <a:gd name="connsiteY88" fmla="*/ 3133666 h 3777249"/>
                <a:gd name="connsiteX89" fmla="*/ 666556 w 5190285"/>
                <a:gd name="connsiteY89" fmla="*/ 3162241 h 3777249"/>
                <a:gd name="connsiteX90" fmla="*/ 685606 w 5190285"/>
                <a:gd name="connsiteY90" fmla="*/ 3219391 h 3777249"/>
                <a:gd name="connsiteX91" fmla="*/ 695131 w 5190285"/>
                <a:gd name="connsiteY91" fmla="*/ 3247966 h 3777249"/>
                <a:gd name="connsiteX92" fmla="*/ 666556 w 5190285"/>
                <a:gd name="connsiteY92" fmla="*/ 3305116 h 3777249"/>
                <a:gd name="connsiteX93" fmla="*/ 657031 w 5190285"/>
                <a:gd name="connsiteY93" fmla="*/ 3305116 h 3777249"/>
                <a:gd name="connsiteX94" fmla="*/ 0 w 5190285"/>
                <a:gd name="connsiteY94" fmla="*/ 3777249 h 3777249"/>
                <a:gd name="connsiteX0" fmla="*/ 4849895 w 5190285"/>
                <a:gd name="connsiteY0" fmla="*/ 2507584 h 3777249"/>
                <a:gd name="connsiteX1" fmla="*/ 4316882 w 5190285"/>
                <a:gd name="connsiteY1" fmla="*/ 2015590 h 3777249"/>
                <a:gd name="connsiteX2" fmla="*/ 4324799 w 5190285"/>
                <a:gd name="connsiteY2" fmla="*/ 1854237 h 3777249"/>
                <a:gd name="connsiteX3" fmla="*/ 4353823 w 5190285"/>
                <a:gd name="connsiteY3" fmla="*/ 1735206 h 3777249"/>
                <a:gd name="connsiteX4" fmla="*/ 4382849 w 5190285"/>
                <a:gd name="connsiteY4" fmla="*/ 1682304 h 3777249"/>
                <a:gd name="connsiteX5" fmla="*/ 4469925 w 5190285"/>
                <a:gd name="connsiteY5" fmla="*/ 1629401 h 3777249"/>
                <a:gd name="connsiteX6" fmla="*/ 4488396 w 5190285"/>
                <a:gd name="connsiteY6" fmla="*/ 1587079 h 3777249"/>
                <a:gd name="connsiteX7" fmla="*/ 4522699 w 5190285"/>
                <a:gd name="connsiteY7" fmla="*/ 1560627 h 3777249"/>
                <a:gd name="connsiteX8" fmla="*/ 4575473 w 5190285"/>
                <a:gd name="connsiteY8" fmla="*/ 1531530 h 3777249"/>
                <a:gd name="connsiteX9" fmla="*/ 4615053 w 5190285"/>
                <a:gd name="connsiteY9" fmla="*/ 1486563 h 3777249"/>
                <a:gd name="connsiteX10" fmla="*/ 4675743 w 5190285"/>
                <a:gd name="connsiteY10" fmla="*/ 1449532 h 3777249"/>
                <a:gd name="connsiteX11" fmla="*/ 4717962 w 5190285"/>
                <a:gd name="connsiteY11" fmla="*/ 1436307 h 3777249"/>
                <a:gd name="connsiteX12" fmla="*/ 4805038 w 5190285"/>
                <a:gd name="connsiteY12" fmla="*/ 1351663 h 3777249"/>
                <a:gd name="connsiteX13" fmla="*/ 4865728 w 5190285"/>
                <a:gd name="connsiteY13" fmla="*/ 1327855 h 3777249"/>
                <a:gd name="connsiteX14" fmla="*/ 4947528 w 5190285"/>
                <a:gd name="connsiteY14" fmla="*/ 1280244 h 3777249"/>
                <a:gd name="connsiteX15" fmla="*/ 4981830 w 5190285"/>
                <a:gd name="connsiteY15" fmla="*/ 1240566 h 3777249"/>
                <a:gd name="connsiteX16" fmla="*/ 4997661 w 5190285"/>
                <a:gd name="connsiteY16" fmla="*/ 1179728 h 3777249"/>
                <a:gd name="connsiteX17" fmla="*/ 4952803 w 5190285"/>
                <a:gd name="connsiteY17" fmla="*/ 862312 h 3777249"/>
                <a:gd name="connsiteX18" fmla="*/ 4963358 w 5190285"/>
                <a:gd name="connsiteY18" fmla="*/ 658637 h 3777249"/>
                <a:gd name="connsiteX19" fmla="*/ 4987106 w 5190285"/>
                <a:gd name="connsiteY19" fmla="*/ 621606 h 3777249"/>
                <a:gd name="connsiteX20" fmla="*/ 5000300 w 5190285"/>
                <a:gd name="connsiteY20" fmla="*/ 584574 h 3777249"/>
                <a:gd name="connsiteX21" fmla="*/ 5029325 w 5190285"/>
                <a:gd name="connsiteY21" fmla="*/ 539607 h 3777249"/>
                <a:gd name="connsiteX22" fmla="*/ 5055712 w 5190285"/>
                <a:gd name="connsiteY22" fmla="*/ 518446 h 3777249"/>
                <a:gd name="connsiteX23" fmla="*/ 5084738 w 5190285"/>
                <a:gd name="connsiteY23" fmla="*/ 491994 h 3777249"/>
                <a:gd name="connsiteX24" fmla="*/ 5103208 w 5190285"/>
                <a:gd name="connsiteY24" fmla="*/ 462898 h 3777249"/>
                <a:gd name="connsiteX25" fmla="*/ 5116402 w 5190285"/>
                <a:gd name="connsiteY25" fmla="*/ 423221 h 3777249"/>
                <a:gd name="connsiteX26" fmla="*/ 5153343 w 5190285"/>
                <a:gd name="connsiteY26" fmla="*/ 402060 h 3777249"/>
                <a:gd name="connsiteX27" fmla="*/ 5169176 w 5190285"/>
                <a:gd name="connsiteY27" fmla="*/ 380899 h 3777249"/>
                <a:gd name="connsiteX28" fmla="*/ 5190285 w 5190285"/>
                <a:gd name="connsiteY28" fmla="*/ 330641 h 3777249"/>
                <a:gd name="connsiteX29" fmla="*/ 5024048 w 5190285"/>
                <a:gd name="connsiteY29" fmla="*/ 335932 h 3777249"/>
                <a:gd name="connsiteX30" fmla="*/ 4981829 w 5190285"/>
                <a:gd name="connsiteY30" fmla="*/ 309480 h 3777249"/>
                <a:gd name="connsiteX31" fmla="*/ 4649356 w 5190285"/>
                <a:gd name="connsiteY31" fmla="*/ 232772 h 3777249"/>
                <a:gd name="connsiteX32" fmla="*/ 4171754 w 5190285"/>
                <a:gd name="connsiteY32" fmla="*/ 365028 h 3777249"/>
                <a:gd name="connsiteX33" fmla="*/ 3678320 w 5190285"/>
                <a:gd name="connsiteY33" fmla="*/ 298900 h 3777249"/>
                <a:gd name="connsiteX34" fmla="*/ 3607076 w 5190285"/>
                <a:gd name="connsiteY34" fmla="*/ 261868 h 3777249"/>
                <a:gd name="connsiteX35" fmla="*/ 3554303 w 5190285"/>
                <a:gd name="connsiteY35" fmla="*/ 208966 h 3777249"/>
                <a:gd name="connsiteX36" fmla="*/ 3512084 w 5190285"/>
                <a:gd name="connsiteY36" fmla="*/ 121676 h 3777249"/>
                <a:gd name="connsiteX37" fmla="*/ 3480420 w 5190285"/>
                <a:gd name="connsiteY37" fmla="*/ 23806 h 3777249"/>
                <a:gd name="connsiteX38" fmla="*/ 3454032 w 5190285"/>
                <a:gd name="connsiteY38" fmla="*/ 0 h 3777249"/>
                <a:gd name="connsiteX39" fmla="*/ 3398620 w 5190285"/>
                <a:gd name="connsiteY39" fmla="*/ 39678 h 3777249"/>
                <a:gd name="connsiteX40" fmla="*/ 3330014 w 5190285"/>
                <a:gd name="connsiteY40" fmla="*/ 58193 h 3777249"/>
                <a:gd name="connsiteX41" fmla="*/ 3113642 w 5190285"/>
                <a:gd name="connsiteY41" fmla="*/ 79354 h 3777249"/>
                <a:gd name="connsiteX42" fmla="*/ 3018651 w 5190285"/>
                <a:gd name="connsiteY42" fmla="*/ 97869 h 3777249"/>
                <a:gd name="connsiteX43" fmla="*/ 2695381 w 5190285"/>
                <a:gd name="connsiteY43" fmla="*/ 567005 h 3777249"/>
                <a:gd name="connsiteX44" fmla="*/ 2695381 w 5190285"/>
                <a:gd name="connsiteY44" fmla="*/ 1036781 h 3777249"/>
                <a:gd name="connsiteX45" fmla="*/ 2542981 w 5190285"/>
                <a:gd name="connsiteY45" fmla="*/ 1271668 h 3777249"/>
                <a:gd name="connsiteX46" fmla="*/ 2619181 w 5190285"/>
                <a:gd name="connsiteY46" fmla="*/ 1506557 h 3777249"/>
                <a:gd name="connsiteX47" fmla="*/ 2619181 w 5190285"/>
                <a:gd name="connsiteY47" fmla="*/ 1663148 h 3777249"/>
                <a:gd name="connsiteX48" fmla="*/ 2466781 w 5190285"/>
                <a:gd name="connsiteY48" fmla="*/ 1741445 h 3777249"/>
                <a:gd name="connsiteX49" fmla="*/ 2314381 w 5190285"/>
                <a:gd name="connsiteY49" fmla="*/ 1895416 h 3777249"/>
                <a:gd name="connsiteX50" fmla="*/ 2266756 w 5190285"/>
                <a:gd name="connsiteY50" fmla="*/ 1904941 h 3777249"/>
                <a:gd name="connsiteX51" fmla="*/ 2285806 w 5190285"/>
                <a:gd name="connsiteY51" fmla="*/ 2028766 h 3777249"/>
                <a:gd name="connsiteX52" fmla="*/ 2257231 w 5190285"/>
                <a:gd name="connsiteY52" fmla="*/ 2124016 h 3777249"/>
                <a:gd name="connsiteX53" fmla="*/ 2247706 w 5190285"/>
                <a:gd name="connsiteY53" fmla="*/ 2152591 h 3777249"/>
                <a:gd name="connsiteX54" fmla="*/ 2219131 w 5190285"/>
                <a:gd name="connsiteY54" fmla="*/ 2171641 h 3777249"/>
                <a:gd name="connsiteX55" fmla="*/ 2190556 w 5190285"/>
                <a:gd name="connsiteY55" fmla="*/ 2228791 h 3777249"/>
                <a:gd name="connsiteX56" fmla="*/ 2181031 w 5190285"/>
                <a:gd name="connsiteY56" fmla="*/ 2257366 h 3777249"/>
                <a:gd name="connsiteX57" fmla="*/ 2123881 w 5190285"/>
                <a:gd name="connsiteY57" fmla="*/ 2276416 h 3777249"/>
                <a:gd name="connsiteX58" fmla="*/ 2066731 w 5190285"/>
                <a:gd name="connsiteY58" fmla="*/ 2304991 h 3777249"/>
                <a:gd name="connsiteX59" fmla="*/ 1904806 w 5190285"/>
                <a:gd name="connsiteY59" fmla="*/ 2304991 h 3777249"/>
                <a:gd name="connsiteX60" fmla="*/ 1895281 w 5190285"/>
                <a:gd name="connsiteY60" fmla="*/ 2333566 h 3777249"/>
                <a:gd name="connsiteX61" fmla="*/ 1857181 w 5190285"/>
                <a:gd name="connsiteY61" fmla="*/ 2390716 h 3777249"/>
                <a:gd name="connsiteX62" fmla="*/ 1809556 w 5190285"/>
                <a:gd name="connsiteY62" fmla="*/ 2447866 h 3777249"/>
                <a:gd name="connsiteX63" fmla="*/ 1752406 w 5190285"/>
                <a:gd name="connsiteY63" fmla="*/ 2419291 h 3777249"/>
                <a:gd name="connsiteX64" fmla="*/ 1714306 w 5190285"/>
                <a:gd name="connsiteY64" fmla="*/ 2371666 h 3777249"/>
                <a:gd name="connsiteX65" fmla="*/ 1638106 w 5190285"/>
                <a:gd name="connsiteY65" fmla="*/ 2400241 h 3777249"/>
                <a:gd name="connsiteX66" fmla="*/ 1571431 w 5190285"/>
                <a:gd name="connsiteY66" fmla="*/ 2476441 h 3777249"/>
                <a:gd name="connsiteX67" fmla="*/ 1523806 w 5190285"/>
                <a:gd name="connsiteY67" fmla="*/ 2485966 h 3777249"/>
                <a:gd name="connsiteX68" fmla="*/ 1485706 w 5190285"/>
                <a:gd name="connsiteY68" fmla="*/ 2571691 h 3777249"/>
                <a:gd name="connsiteX69" fmla="*/ 1476181 w 5190285"/>
                <a:gd name="connsiteY69" fmla="*/ 2600266 h 3777249"/>
                <a:gd name="connsiteX70" fmla="*/ 1466656 w 5190285"/>
                <a:gd name="connsiteY70" fmla="*/ 2628841 h 3777249"/>
                <a:gd name="connsiteX71" fmla="*/ 1457131 w 5190285"/>
                <a:gd name="connsiteY71" fmla="*/ 2666941 h 3777249"/>
                <a:gd name="connsiteX72" fmla="*/ 1428556 w 5190285"/>
                <a:gd name="connsiteY72" fmla="*/ 2685991 h 3777249"/>
                <a:gd name="connsiteX73" fmla="*/ 1380931 w 5190285"/>
                <a:gd name="connsiteY73" fmla="*/ 2676466 h 3777249"/>
                <a:gd name="connsiteX74" fmla="*/ 1247581 w 5190285"/>
                <a:gd name="connsiteY74" fmla="*/ 2657416 h 3777249"/>
                <a:gd name="connsiteX75" fmla="*/ 1161856 w 5190285"/>
                <a:gd name="connsiteY75" fmla="*/ 2647891 h 3777249"/>
                <a:gd name="connsiteX76" fmla="*/ 1133281 w 5190285"/>
                <a:gd name="connsiteY76" fmla="*/ 2666941 h 3777249"/>
                <a:gd name="connsiteX77" fmla="*/ 1076131 w 5190285"/>
                <a:gd name="connsiteY77" fmla="*/ 2685991 h 3777249"/>
                <a:gd name="connsiteX78" fmla="*/ 1028506 w 5190285"/>
                <a:gd name="connsiteY78" fmla="*/ 2676466 h 3777249"/>
                <a:gd name="connsiteX79" fmla="*/ 999931 w 5190285"/>
                <a:gd name="connsiteY79" fmla="*/ 2666941 h 3777249"/>
                <a:gd name="connsiteX80" fmla="*/ 942781 w 5190285"/>
                <a:gd name="connsiteY80" fmla="*/ 2685991 h 3777249"/>
                <a:gd name="connsiteX81" fmla="*/ 923731 w 5190285"/>
                <a:gd name="connsiteY81" fmla="*/ 2714566 h 3777249"/>
                <a:gd name="connsiteX82" fmla="*/ 895156 w 5190285"/>
                <a:gd name="connsiteY82" fmla="*/ 2771716 h 3777249"/>
                <a:gd name="connsiteX83" fmla="*/ 847531 w 5190285"/>
                <a:gd name="connsiteY83" fmla="*/ 2828866 h 3777249"/>
                <a:gd name="connsiteX84" fmla="*/ 809431 w 5190285"/>
                <a:gd name="connsiteY84" fmla="*/ 2886016 h 3777249"/>
                <a:gd name="connsiteX85" fmla="*/ 799906 w 5190285"/>
                <a:gd name="connsiteY85" fmla="*/ 2962216 h 3777249"/>
                <a:gd name="connsiteX86" fmla="*/ 752281 w 5190285"/>
                <a:gd name="connsiteY86" fmla="*/ 3047941 h 3777249"/>
                <a:gd name="connsiteX87" fmla="*/ 723706 w 5190285"/>
                <a:gd name="connsiteY87" fmla="*/ 3066991 h 3777249"/>
                <a:gd name="connsiteX88" fmla="*/ 695131 w 5190285"/>
                <a:gd name="connsiteY88" fmla="*/ 3076516 h 3777249"/>
                <a:gd name="connsiteX89" fmla="*/ 676081 w 5190285"/>
                <a:gd name="connsiteY89" fmla="*/ 3133666 h 3777249"/>
                <a:gd name="connsiteX90" fmla="*/ 666556 w 5190285"/>
                <a:gd name="connsiteY90" fmla="*/ 3162241 h 3777249"/>
                <a:gd name="connsiteX91" fmla="*/ 685606 w 5190285"/>
                <a:gd name="connsiteY91" fmla="*/ 3219391 h 3777249"/>
                <a:gd name="connsiteX92" fmla="*/ 695131 w 5190285"/>
                <a:gd name="connsiteY92" fmla="*/ 3247966 h 3777249"/>
                <a:gd name="connsiteX93" fmla="*/ 666556 w 5190285"/>
                <a:gd name="connsiteY93" fmla="*/ 3305116 h 3777249"/>
                <a:gd name="connsiteX94" fmla="*/ 657031 w 5190285"/>
                <a:gd name="connsiteY94" fmla="*/ 3305116 h 3777249"/>
                <a:gd name="connsiteX95" fmla="*/ 0 w 5190285"/>
                <a:gd name="connsiteY95" fmla="*/ 3777249 h 3777249"/>
                <a:gd name="connsiteX0" fmla="*/ 4849895 w 5190285"/>
                <a:gd name="connsiteY0" fmla="*/ 2507584 h 3777249"/>
                <a:gd name="connsiteX1" fmla="*/ 4316882 w 5190285"/>
                <a:gd name="connsiteY1" fmla="*/ 2145202 h 3777249"/>
                <a:gd name="connsiteX2" fmla="*/ 4316882 w 5190285"/>
                <a:gd name="connsiteY2" fmla="*/ 2015590 h 3777249"/>
                <a:gd name="connsiteX3" fmla="*/ 4324799 w 5190285"/>
                <a:gd name="connsiteY3" fmla="*/ 1854237 h 3777249"/>
                <a:gd name="connsiteX4" fmla="*/ 4353823 w 5190285"/>
                <a:gd name="connsiteY4" fmla="*/ 1735206 h 3777249"/>
                <a:gd name="connsiteX5" fmla="*/ 4382849 w 5190285"/>
                <a:gd name="connsiteY5" fmla="*/ 1682304 h 3777249"/>
                <a:gd name="connsiteX6" fmla="*/ 4469925 w 5190285"/>
                <a:gd name="connsiteY6" fmla="*/ 1629401 h 3777249"/>
                <a:gd name="connsiteX7" fmla="*/ 4488396 w 5190285"/>
                <a:gd name="connsiteY7" fmla="*/ 1587079 h 3777249"/>
                <a:gd name="connsiteX8" fmla="*/ 4522699 w 5190285"/>
                <a:gd name="connsiteY8" fmla="*/ 1560627 h 3777249"/>
                <a:gd name="connsiteX9" fmla="*/ 4575473 w 5190285"/>
                <a:gd name="connsiteY9" fmla="*/ 1531530 h 3777249"/>
                <a:gd name="connsiteX10" fmla="*/ 4615053 w 5190285"/>
                <a:gd name="connsiteY10" fmla="*/ 1486563 h 3777249"/>
                <a:gd name="connsiteX11" fmla="*/ 4675743 w 5190285"/>
                <a:gd name="connsiteY11" fmla="*/ 1449532 h 3777249"/>
                <a:gd name="connsiteX12" fmla="*/ 4717962 w 5190285"/>
                <a:gd name="connsiteY12" fmla="*/ 1436307 h 3777249"/>
                <a:gd name="connsiteX13" fmla="*/ 4805038 w 5190285"/>
                <a:gd name="connsiteY13" fmla="*/ 1351663 h 3777249"/>
                <a:gd name="connsiteX14" fmla="*/ 4865728 w 5190285"/>
                <a:gd name="connsiteY14" fmla="*/ 1327855 h 3777249"/>
                <a:gd name="connsiteX15" fmla="*/ 4947528 w 5190285"/>
                <a:gd name="connsiteY15" fmla="*/ 1280244 h 3777249"/>
                <a:gd name="connsiteX16" fmla="*/ 4981830 w 5190285"/>
                <a:gd name="connsiteY16" fmla="*/ 1240566 h 3777249"/>
                <a:gd name="connsiteX17" fmla="*/ 4997661 w 5190285"/>
                <a:gd name="connsiteY17" fmla="*/ 1179728 h 3777249"/>
                <a:gd name="connsiteX18" fmla="*/ 4952803 w 5190285"/>
                <a:gd name="connsiteY18" fmla="*/ 862312 h 3777249"/>
                <a:gd name="connsiteX19" fmla="*/ 4963358 w 5190285"/>
                <a:gd name="connsiteY19" fmla="*/ 658637 h 3777249"/>
                <a:gd name="connsiteX20" fmla="*/ 4987106 w 5190285"/>
                <a:gd name="connsiteY20" fmla="*/ 621606 h 3777249"/>
                <a:gd name="connsiteX21" fmla="*/ 5000300 w 5190285"/>
                <a:gd name="connsiteY21" fmla="*/ 584574 h 3777249"/>
                <a:gd name="connsiteX22" fmla="*/ 5029325 w 5190285"/>
                <a:gd name="connsiteY22" fmla="*/ 539607 h 3777249"/>
                <a:gd name="connsiteX23" fmla="*/ 5055712 w 5190285"/>
                <a:gd name="connsiteY23" fmla="*/ 518446 h 3777249"/>
                <a:gd name="connsiteX24" fmla="*/ 5084738 w 5190285"/>
                <a:gd name="connsiteY24" fmla="*/ 491994 h 3777249"/>
                <a:gd name="connsiteX25" fmla="*/ 5103208 w 5190285"/>
                <a:gd name="connsiteY25" fmla="*/ 462898 h 3777249"/>
                <a:gd name="connsiteX26" fmla="*/ 5116402 w 5190285"/>
                <a:gd name="connsiteY26" fmla="*/ 423221 h 3777249"/>
                <a:gd name="connsiteX27" fmla="*/ 5153343 w 5190285"/>
                <a:gd name="connsiteY27" fmla="*/ 402060 h 3777249"/>
                <a:gd name="connsiteX28" fmla="*/ 5169176 w 5190285"/>
                <a:gd name="connsiteY28" fmla="*/ 380899 h 3777249"/>
                <a:gd name="connsiteX29" fmla="*/ 5190285 w 5190285"/>
                <a:gd name="connsiteY29" fmla="*/ 330641 h 3777249"/>
                <a:gd name="connsiteX30" fmla="*/ 5024048 w 5190285"/>
                <a:gd name="connsiteY30" fmla="*/ 335932 h 3777249"/>
                <a:gd name="connsiteX31" fmla="*/ 4981829 w 5190285"/>
                <a:gd name="connsiteY31" fmla="*/ 309480 h 3777249"/>
                <a:gd name="connsiteX32" fmla="*/ 4649356 w 5190285"/>
                <a:gd name="connsiteY32" fmla="*/ 232772 h 3777249"/>
                <a:gd name="connsiteX33" fmla="*/ 4171754 w 5190285"/>
                <a:gd name="connsiteY33" fmla="*/ 365028 h 3777249"/>
                <a:gd name="connsiteX34" fmla="*/ 3678320 w 5190285"/>
                <a:gd name="connsiteY34" fmla="*/ 298900 h 3777249"/>
                <a:gd name="connsiteX35" fmla="*/ 3607076 w 5190285"/>
                <a:gd name="connsiteY35" fmla="*/ 261868 h 3777249"/>
                <a:gd name="connsiteX36" fmla="*/ 3554303 w 5190285"/>
                <a:gd name="connsiteY36" fmla="*/ 208966 h 3777249"/>
                <a:gd name="connsiteX37" fmla="*/ 3512084 w 5190285"/>
                <a:gd name="connsiteY37" fmla="*/ 121676 h 3777249"/>
                <a:gd name="connsiteX38" fmla="*/ 3480420 w 5190285"/>
                <a:gd name="connsiteY38" fmla="*/ 23806 h 3777249"/>
                <a:gd name="connsiteX39" fmla="*/ 3454032 w 5190285"/>
                <a:gd name="connsiteY39" fmla="*/ 0 h 3777249"/>
                <a:gd name="connsiteX40" fmla="*/ 3398620 w 5190285"/>
                <a:gd name="connsiteY40" fmla="*/ 39678 h 3777249"/>
                <a:gd name="connsiteX41" fmla="*/ 3330014 w 5190285"/>
                <a:gd name="connsiteY41" fmla="*/ 58193 h 3777249"/>
                <a:gd name="connsiteX42" fmla="*/ 3113642 w 5190285"/>
                <a:gd name="connsiteY42" fmla="*/ 79354 h 3777249"/>
                <a:gd name="connsiteX43" fmla="*/ 3018651 w 5190285"/>
                <a:gd name="connsiteY43" fmla="*/ 97869 h 3777249"/>
                <a:gd name="connsiteX44" fmla="*/ 2695381 w 5190285"/>
                <a:gd name="connsiteY44" fmla="*/ 567005 h 3777249"/>
                <a:gd name="connsiteX45" fmla="*/ 2695381 w 5190285"/>
                <a:gd name="connsiteY45" fmla="*/ 1036781 h 3777249"/>
                <a:gd name="connsiteX46" fmla="*/ 2542981 w 5190285"/>
                <a:gd name="connsiteY46" fmla="*/ 1271668 h 3777249"/>
                <a:gd name="connsiteX47" fmla="*/ 2619181 w 5190285"/>
                <a:gd name="connsiteY47" fmla="*/ 1506557 h 3777249"/>
                <a:gd name="connsiteX48" fmla="*/ 2619181 w 5190285"/>
                <a:gd name="connsiteY48" fmla="*/ 1663148 h 3777249"/>
                <a:gd name="connsiteX49" fmla="*/ 2466781 w 5190285"/>
                <a:gd name="connsiteY49" fmla="*/ 1741445 h 3777249"/>
                <a:gd name="connsiteX50" fmla="*/ 2314381 w 5190285"/>
                <a:gd name="connsiteY50" fmla="*/ 1895416 h 3777249"/>
                <a:gd name="connsiteX51" fmla="*/ 2266756 w 5190285"/>
                <a:gd name="connsiteY51" fmla="*/ 1904941 h 3777249"/>
                <a:gd name="connsiteX52" fmla="*/ 2285806 w 5190285"/>
                <a:gd name="connsiteY52" fmla="*/ 2028766 h 3777249"/>
                <a:gd name="connsiteX53" fmla="*/ 2257231 w 5190285"/>
                <a:gd name="connsiteY53" fmla="*/ 2124016 h 3777249"/>
                <a:gd name="connsiteX54" fmla="*/ 2247706 w 5190285"/>
                <a:gd name="connsiteY54" fmla="*/ 2152591 h 3777249"/>
                <a:gd name="connsiteX55" fmla="*/ 2219131 w 5190285"/>
                <a:gd name="connsiteY55" fmla="*/ 2171641 h 3777249"/>
                <a:gd name="connsiteX56" fmla="*/ 2190556 w 5190285"/>
                <a:gd name="connsiteY56" fmla="*/ 2228791 h 3777249"/>
                <a:gd name="connsiteX57" fmla="*/ 2181031 w 5190285"/>
                <a:gd name="connsiteY57" fmla="*/ 2257366 h 3777249"/>
                <a:gd name="connsiteX58" fmla="*/ 2123881 w 5190285"/>
                <a:gd name="connsiteY58" fmla="*/ 2276416 h 3777249"/>
                <a:gd name="connsiteX59" fmla="*/ 2066731 w 5190285"/>
                <a:gd name="connsiteY59" fmla="*/ 2304991 h 3777249"/>
                <a:gd name="connsiteX60" fmla="*/ 1904806 w 5190285"/>
                <a:gd name="connsiteY60" fmla="*/ 2304991 h 3777249"/>
                <a:gd name="connsiteX61" fmla="*/ 1895281 w 5190285"/>
                <a:gd name="connsiteY61" fmla="*/ 2333566 h 3777249"/>
                <a:gd name="connsiteX62" fmla="*/ 1857181 w 5190285"/>
                <a:gd name="connsiteY62" fmla="*/ 2390716 h 3777249"/>
                <a:gd name="connsiteX63" fmla="*/ 1809556 w 5190285"/>
                <a:gd name="connsiteY63" fmla="*/ 2447866 h 3777249"/>
                <a:gd name="connsiteX64" fmla="*/ 1752406 w 5190285"/>
                <a:gd name="connsiteY64" fmla="*/ 2419291 h 3777249"/>
                <a:gd name="connsiteX65" fmla="*/ 1714306 w 5190285"/>
                <a:gd name="connsiteY65" fmla="*/ 2371666 h 3777249"/>
                <a:gd name="connsiteX66" fmla="*/ 1638106 w 5190285"/>
                <a:gd name="connsiteY66" fmla="*/ 2400241 h 3777249"/>
                <a:gd name="connsiteX67" fmla="*/ 1571431 w 5190285"/>
                <a:gd name="connsiteY67" fmla="*/ 2476441 h 3777249"/>
                <a:gd name="connsiteX68" fmla="*/ 1523806 w 5190285"/>
                <a:gd name="connsiteY68" fmla="*/ 2485966 h 3777249"/>
                <a:gd name="connsiteX69" fmla="*/ 1485706 w 5190285"/>
                <a:gd name="connsiteY69" fmla="*/ 2571691 h 3777249"/>
                <a:gd name="connsiteX70" fmla="*/ 1476181 w 5190285"/>
                <a:gd name="connsiteY70" fmla="*/ 2600266 h 3777249"/>
                <a:gd name="connsiteX71" fmla="*/ 1466656 w 5190285"/>
                <a:gd name="connsiteY71" fmla="*/ 2628841 h 3777249"/>
                <a:gd name="connsiteX72" fmla="*/ 1457131 w 5190285"/>
                <a:gd name="connsiteY72" fmla="*/ 2666941 h 3777249"/>
                <a:gd name="connsiteX73" fmla="*/ 1428556 w 5190285"/>
                <a:gd name="connsiteY73" fmla="*/ 2685991 h 3777249"/>
                <a:gd name="connsiteX74" fmla="*/ 1380931 w 5190285"/>
                <a:gd name="connsiteY74" fmla="*/ 2676466 h 3777249"/>
                <a:gd name="connsiteX75" fmla="*/ 1247581 w 5190285"/>
                <a:gd name="connsiteY75" fmla="*/ 2657416 h 3777249"/>
                <a:gd name="connsiteX76" fmla="*/ 1161856 w 5190285"/>
                <a:gd name="connsiteY76" fmla="*/ 2647891 h 3777249"/>
                <a:gd name="connsiteX77" fmla="*/ 1133281 w 5190285"/>
                <a:gd name="connsiteY77" fmla="*/ 2666941 h 3777249"/>
                <a:gd name="connsiteX78" fmla="*/ 1076131 w 5190285"/>
                <a:gd name="connsiteY78" fmla="*/ 2685991 h 3777249"/>
                <a:gd name="connsiteX79" fmla="*/ 1028506 w 5190285"/>
                <a:gd name="connsiteY79" fmla="*/ 2676466 h 3777249"/>
                <a:gd name="connsiteX80" fmla="*/ 999931 w 5190285"/>
                <a:gd name="connsiteY80" fmla="*/ 2666941 h 3777249"/>
                <a:gd name="connsiteX81" fmla="*/ 942781 w 5190285"/>
                <a:gd name="connsiteY81" fmla="*/ 2685991 h 3777249"/>
                <a:gd name="connsiteX82" fmla="*/ 923731 w 5190285"/>
                <a:gd name="connsiteY82" fmla="*/ 2714566 h 3777249"/>
                <a:gd name="connsiteX83" fmla="*/ 895156 w 5190285"/>
                <a:gd name="connsiteY83" fmla="*/ 2771716 h 3777249"/>
                <a:gd name="connsiteX84" fmla="*/ 847531 w 5190285"/>
                <a:gd name="connsiteY84" fmla="*/ 2828866 h 3777249"/>
                <a:gd name="connsiteX85" fmla="*/ 809431 w 5190285"/>
                <a:gd name="connsiteY85" fmla="*/ 2886016 h 3777249"/>
                <a:gd name="connsiteX86" fmla="*/ 799906 w 5190285"/>
                <a:gd name="connsiteY86" fmla="*/ 2962216 h 3777249"/>
                <a:gd name="connsiteX87" fmla="*/ 752281 w 5190285"/>
                <a:gd name="connsiteY87" fmla="*/ 3047941 h 3777249"/>
                <a:gd name="connsiteX88" fmla="*/ 723706 w 5190285"/>
                <a:gd name="connsiteY88" fmla="*/ 3066991 h 3777249"/>
                <a:gd name="connsiteX89" fmla="*/ 695131 w 5190285"/>
                <a:gd name="connsiteY89" fmla="*/ 3076516 h 3777249"/>
                <a:gd name="connsiteX90" fmla="*/ 676081 w 5190285"/>
                <a:gd name="connsiteY90" fmla="*/ 3133666 h 3777249"/>
                <a:gd name="connsiteX91" fmla="*/ 666556 w 5190285"/>
                <a:gd name="connsiteY91" fmla="*/ 3162241 h 3777249"/>
                <a:gd name="connsiteX92" fmla="*/ 685606 w 5190285"/>
                <a:gd name="connsiteY92" fmla="*/ 3219391 h 3777249"/>
                <a:gd name="connsiteX93" fmla="*/ 695131 w 5190285"/>
                <a:gd name="connsiteY93" fmla="*/ 3247966 h 3777249"/>
                <a:gd name="connsiteX94" fmla="*/ 666556 w 5190285"/>
                <a:gd name="connsiteY94" fmla="*/ 3305116 h 3777249"/>
                <a:gd name="connsiteX95" fmla="*/ 657031 w 5190285"/>
                <a:gd name="connsiteY95" fmla="*/ 3305116 h 3777249"/>
                <a:gd name="connsiteX96" fmla="*/ 0 w 5190285"/>
                <a:gd name="connsiteY96" fmla="*/ 3777249 h 3777249"/>
                <a:gd name="connsiteX0" fmla="*/ 4849895 w 5190285"/>
                <a:gd name="connsiteY0" fmla="*/ 2507584 h 3777249"/>
                <a:gd name="connsiteX1" fmla="*/ 4332714 w 5190285"/>
                <a:gd name="connsiteY1" fmla="*/ 2282749 h 3777249"/>
                <a:gd name="connsiteX2" fmla="*/ 4316882 w 5190285"/>
                <a:gd name="connsiteY2" fmla="*/ 2145202 h 3777249"/>
                <a:gd name="connsiteX3" fmla="*/ 4316882 w 5190285"/>
                <a:gd name="connsiteY3" fmla="*/ 2015590 h 3777249"/>
                <a:gd name="connsiteX4" fmla="*/ 4324799 w 5190285"/>
                <a:gd name="connsiteY4" fmla="*/ 1854237 h 3777249"/>
                <a:gd name="connsiteX5" fmla="*/ 4353823 w 5190285"/>
                <a:gd name="connsiteY5" fmla="*/ 1735206 h 3777249"/>
                <a:gd name="connsiteX6" fmla="*/ 4382849 w 5190285"/>
                <a:gd name="connsiteY6" fmla="*/ 1682304 h 3777249"/>
                <a:gd name="connsiteX7" fmla="*/ 4469925 w 5190285"/>
                <a:gd name="connsiteY7" fmla="*/ 1629401 h 3777249"/>
                <a:gd name="connsiteX8" fmla="*/ 4488396 w 5190285"/>
                <a:gd name="connsiteY8" fmla="*/ 1587079 h 3777249"/>
                <a:gd name="connsiteX9" fmla="*/ 4522699 w 5190285"/>
                <a:gd name="connsiteY9" fmla="*/ 1560627 h 3777249"/>
                <a:gd name="connsiteX10" fmla="*/ 4575473 w 5190285"/>
                <a:gd name="connsiteY10" fmla="*/ 1531530 h 3777249"/>
                <a:gd name="connsiteX11" fmla="*/ 4615053 w 5190285"/>
                <a:gd name="connsiteY11" fmla="*/ 1486563 h 3777249"/>
                <a:gd name="connsiteX12" fmla="*/ 4675743 w 5190285"/>
                <a:gd name="connsiteY12" fmla="*/ 1449532 h 3777249"/>
                <a:gd name="connsiteX13" fmla="*/ 4717962 w 5190285"/>
                <a:gd name="connsiteY13" fmla="*/ 1436307 h 3777249"/>
                <a:gd name="connsiteX14" fmla="*/ 4805038 w 5190285"/>
                <a:gd name="connsiteY14" fmla="*/ 1351663 h 3777249"/>
                <a:gd name="connsiteX15" fmla="*/ 4865728 w 5190285"/>
                <a:gd name="connsiteY15" fmla="*/ 1327855 h 3777249"/>
                <a:gd name="connsiteX16" fmla="*/ 4947528 w 5190285"/>
                <a:gd name="connsiteY16" fmla="*/ 1280244 h 3777249"/>
                <a:gd name="connsiteX17" fmla="*/ 4981830 w 5190285"/>
                <a:gd name="connsiteY17" fmla="*/ 1240566 h 3777249"/>
                <a:gd name="connsiteX18" fmla="*/ 4997661 w 5190285"/>
                <a:gd name="connsiteY18" fmla="*/ 1179728 h 3777249"/>
                <a:gd name="connsiteX19" fmla="*/ 4952803 w 5190285"/>
                <a:gd name="connsiteY19" fmla="*/ 862312 h 3777249"/>
                <a:gd name="connsiteX20" fmla="*/ 4963358 w 5190285"/>
                <a:gd name="connsiteY20" fmla="*/ 658637 h 3777249"/>
                <a:gd name="connsiteX21" fmla="*/ 4987106 w 5190285"/>
                <a:gd name="connsiteY21" fmla="*/ 621606 h 3777249"/>
                <a:gd name="connsiteX22" fmla="*/ 5000300 w 5190285"/>
                <a:gd name="connsiteY22" fmla="*/ 584574 h 3777249"/>
                <a:gd name="connsiteX23" fmla="*/ 5029325 w 5190285"/>
                <a:gd name="connsiteY23" fmla="*/ 539607 h 3777249"/>
                <a:gd name="connsiteX24" fmla="*/ 5055712 w 5190285"/>
                <a:gd name="connsiteY24" fmla="*/ 518446 h 3777249"/>
                <a:gd name="connsiteX25" fmla="*/ 5084738 w 5190285"/>
                <a:gd name="connsiteY25" fmla="*/ 491994 h 3777249"/>
                <a:gd name="connsiteX26" fmla="*/ 5103208 w 5190285"/>
                <a:gd name="connsiteY26" fmla="*/ 462898 h 3777249"/>
                <a:gd name="connsiteX27" fmla="*/ 5116402 w 5190285"/>
                <a:gd name="connsiteY27" fmla="*/ 423221 h 3777249"/>
                <a:gd name="connsiteX28" fmla="*/ 5153343 w 5190285"/>
                <a:gd name="connsiteY28" fmla="*/ 402060 h 3777249"/>
                <a:gd name="connsiteX29" fmla="*/ 5169176 w 5190285"/>
                <a:gd name="connsiteY29" fmla="*/ 380899 h 3777249"/>
                <a:gd name="connsiteX30" fmla="*/ 5190285 w 5190285"/>
                <a:gd name="connsiteY30" fmla="*/ 330641 h 3777249"/>
                <a:gd name="connsiteX31" fmla="*/ 5024048 w 5190285"/>
                <a:gd name="connsiteY31" fmla="*/ 335932 h 3777249"/>
                <a:gd name="connsiteX32" fmla="*/ 4981829 w 5190285"/>
                <a:gd name="connsiteY32" fmla="*/ 309480 h 3777249"/>
                <a:gd name="connsiteX33" fmla="*/ 4649356 w 5190285"/>
                <a:gd name="connsiteY33" fmla="*/ 232772 h 3777249"/>
                <a:gd name="connsiteX34" fmla="*/ 4171754 w 5190285"/>
                <a:gd name="connsiteY34" fmla="*/ 365028 h 3777249"/>
                <a:gd name="connsiteX35" fmla="*/ 3678320 w 5190285"/>
                <a:gd name="connsiteY35" fmla="*/ 298900 h 3777249"/>
                <a:gd name="connsiteX36" fmla="*/ 3607076 w 5190285"/>
                <a:gd name="connsiteY36" fmla="*/ 261868 h 3777249"/>
                <a:gd name="connsiteX37" fmla="*/ 3554303 w 5190285"/>
                <a:gd name="connsiteY37" fmla="*/ 208966 h 3777249"/>
                <a:gd name="connsiteX38" fmla="*/ 3512084 w 5190285"/>
                <a:gd name="connsiteY38" fmla="*/ 121676 h 3777249"/>
                <a:gd name="connsiteX39" fmla="*/ 3480420 w 5190285"/>
                <a:gd name="connsiteY39" fmla="*/ 23806 h 3777249"/>
                <a:gd name="connsiteX40" fmla="*/ 3454032 w 5190285"/>
                <a:gd name="connsiteY40" fmla="*/ 0 h 3777249"/>
                <a:gd name="connsiteX41" fmla="*/ 3398620 w 5190285"/>
                <a:gd name="connsiteY41" fmla="*/ 39678 h 3777249"/>
                <a:gd name="connsiteX42" fmla="*/ 3330014 w 5190285"/>
                <a:gd name="connsiteY42" fmla="*/ 58193 h 3777249"/>
                <a:gd name="connsiteX43" fmla="*/ 3113642 w 5190285"/>
                <a:gd name="connsiteY43" fmla="*/ 79354 h 3777249"/>
                <a:gd name="connsiteX44" fmla="*/ 3018651 w 5190285"/>
                <a:gd name="connsiteY44" fmla="*/ 97869 h 3777249"/>
                <a:gd name="connsiteX45" fmla="*/ 2695381 w 5190285"/>
                <a:gd name="connsiteY45" fmla="*/ 567005 h 3777249"/>
                <a:gd name="connsiteX46" fmla="*/ 2695381 w 5190285"/>
                <a:gd name="connsiteY46" fmla="*/ 1036781 h 3777249"/>
                <a:gd name="connsiteX47" fmla="*/ 2542981 w 5190285"/>
                <a:gd name="connsiteY47" fmla="*/ 1271668 h 3777249"/>
                <a:gd name="connsiteX48" fmla="*/ 2619181 w 5190285"/>
                <a:gd name="connsiteY48" fmla="*/ 1506557 h 3777249"/>
                <a:gd name="connsiteX49" fmla="*/ 2619181 w 5190285"/>
                <a:gd name="connsiteY49" fmla="*/ 1663148 h 3777249"/>
                <a:gd name="connsiteX50" fmla="*/ 2466781 w 5190285"/>
                <a:gd name="connsiteY50" fmla="*/ 1741445 h 3777249"/>
                <a:gd name="connsiteX51" fmla="*/ 2314381 w 5190285"/>
                <a:gd name="connsiteY51" fmla="*/ 1895416 h 3777249"/>
                <a:gd name="connsiteX52" fmla="*/ 2266756 w 5190285"/>
                <a:gd name="connsiteY52" fmla="*/ 1904941 h 3777249"/>
                <a:gd name="connsiteX53" fmla="*/ 2285806 w 5190285"/>
                <a:gd name="connsiteY53" fmla="*/ 2028766 h 3777249"/>
                <a:gd name="connsiteX54" fmla="*/ 2257231 w 5190285"/>
                <a:gd name="connsiteY54" fmla="*/ 2124016 h 3777249"/>
                <a:gd name="connsiteX55" fmla="*/ 2247706 w 5190285"/>
                <a:gd name="connsiteY55" fmla="*/ 2152591 h 3777249"/>
                <a:gd name="connsiteX56" fmla="*/ 2219131 w 5190285"/>
                <a:gd name="connsiteY56" fmla="*/ 2171641 h 3777249"/>
                <a:gd name="connsiteX57" fmla="*/ 2190556 w 5190285"/>
                <a:gd name="connsiteY57" fmla="*/ 2228791 h 3777249"/>
                <a:gd name="connsiteX58" fmla="*/ 2181031 w 5190285"/>
                <a:gd name="connsiteY58" fmla="*/ 2257366 h 3777249"/>
                <a:gd name="connsiteX59" fmla="*/ 2123881 w 5190285"/>
                <a:gd name="connsiteY59" fmla="*/ 2276416 h 3777249"/>
                <a:gd name="connsiteX60" fmla="*/ 2066731 w 5190285"/>
                <a:gd name="connsiteY60" fmla="*/ 2304991 h 3777249"/>
                <a:gd name="connsiteX61" fmla="*/ 1904806 w 5190285"/>
                <a:gd name="connsiteY61" fmla="*/ 2304991 h 3777249"/>
                <a:gd name="connsiteX62" fmla="*/ 1895281 w 5190285"/>
                <a:gd name="connsiteY62" fmla="*/ 2333566 h 3777249"/>
                <a:gd name="connsiteX63" fmla="*/ 1857181 w 5190285"/>
                <a:gd name="connsiteY63" fmla="*/ 2390716 h 3777249"/>
                <a:gd name="connsiteX64" fmla="*/ 1809556 w 5190285"/>
                <a:gd name="connsiteY64" fmla="*/ 2447866 h 3777249"/>
                <a:gd name="connsiteX65" fmla="*/ 1752406 w 5190285"/>
                <a:gd name="connsiteY65" fmla="*/ 2419291 h 3777249"/>
                <a:gd name="connsiteX66" fmla="*/ 1714306 w 5190285"/>
                <a:gd name="connsiteY66" fmla="*/ 2371666 h 3777249"/>
                <a:gd name="connsiteX67" fmla="*/ 1638106 w 5190285"/>
                <a:gd name="connsiteY67" fmla="*/ 2400241 h 3777249"/>
                <a:gd name="connsiteX68" fmla="*/ 1571431 w 5190285"/>
                <a:gd name="connsiteY68" fmla="*/ 2476441 h 3777249"/>
                <a:gd name="connsiteX69" fmla="*/ 1523806 w 5190285"/>
                <a:gd name="connsiteY69" fmla="*/ 2485966 h 3777249"/>
                <a:gd name="connsiteX70" fmla="*/ 1485706 w 5190285"/>
                <a:gd name="connsiteY70" fmla="*/ 2571691 h 3777249"/>
                <a:gd name="connsiteX71" fmla="*/ 1476181 w 5190285"/>
                <a:gd name="connsiteY71" fmla="*/ 2600266 h 3777249"/>
                <a:gd name="connsiteX72" fmla="*/ 1466656 w 5190285"/>
                <a:gd name="connsiteY72" fmla="*/ 2628841 h 3777249"/>
                <a:gd name="connsiteX73" fmla="*/ 1457131 w 5190285"/>
                <a:gd name="connsiteY73" fmla="*/ 2666941 h 3777249"/>
                <a:gd name="connsiteX74" fmla="*/ 1428556 w 5190285"/>
                <a:gd name="connsiteY74" fmla="*/ 2685991 h 3777249"/>
                <a:gd name="connsiteX75" fmla="*/ 1380931 w 5190285"/>
                <a:gd name="connsiteY75" fmla="*/ 2676466 h 3777249"/>
                <a:gd name="connsiteX76" fmla="*/ 1247581 w 5190285"/>
                <a:gd name="connsiteY76" fmla="*/ 2657416 h 3777249"/>
                <a:gd name="connsiteX77" fmla="*/ 1161856 w 5190285"/>
                <a:gd name="connsiteY77" fmla="*/ 2647891 h 3777249"/>
                <a:gd name="connsiteX78" fmla="*/ 1133281 w 5190285"/>
                <a:gd name="connsiteY78" fmla="*/ 2666941 h 3777249"/>
                <a:gd name="connsiteX79" fmla="*/ 1076131 w 5190285"/>
                <a:gd name="connsiteY79" fmla="*/ 2685991 h 3777249"/>
                <a:gd name="connsiteX80" fmla="*/ 1028506 w 5190285"/>
                <a:gd name="connsiteY80" fmla="*/ 2676466 h 3777249"/>
                <a:gd name="connsiteX81" fmla="*/ 999931 w 5190285"/>
                <a:gd name="connsiteY81" fmla="*/ 2666941 h 3777249"/>
                <a:gd name="connsiteX82" fmla="*/ 942781 w 5190285"/>
                <a:gd name="connsiteY82" fmla="*/ 2685991 h 3777249"/>
                <a:gd name="connsiteX83" fmla="*/ 923731 w 5190285"/>
                <a:gd name="connsiteY83" fmla="*/ 2714566 h 3777249"/>
                <a:gd name="connsiteX84" fmla="*/ 895156 w 5190285"/>
                <a:gd name="connsiteY84" fmla="*/ 2771716 h 3777249"/>
                <a:gd name="connsiteX85" fmla="*/ 847531 w 5190285"/>
                <a:gd name="connsiteY85" fmla="*/ 2828866 h 3777249"/>
                <a:gd name="connsiteX86" fmla="*/ 809431 w 5190285"/>
                <a:gd name="connsiteY86" fmla="*/ 2886016 h 3777249"/>
                <a:gd name="connsiteX87" fmla="*/ 799906 w 5190285"/>
                <a:gd name="connsiteY87" fmla="*/ 2962216 h 3777249"/>
                <a:gd name="connsiteX88" fmla="*/ 752281 w 5190285"/>
                <a:gd name="connsiteY88" fmla="*/ 3047941 h 3777249"/>
                <a:gd name="connsiteX89" fmla="*/ 723706 w 5190285"/>
                <a:gd name="connsiteY89" fmla="*/ 3066991 h 3777249"/>
                <a:gd name="connsiteX90" fmla="*/ 695131 w 5190285"/>
                <a:gd name="connsiteY90" fmla="*/ 3076516 h 3777249"/>
                <a:gd name="connsiteX91" fmla="*/ 676081 w 5190285"/>
                <a:gd name="connsiteY91" fmla="*/ 3133666 h 3777249"/>
                <a:gd name="connsiteX92" fmla="*/ 666556 w 5190285"/>
                <a:gd name="connsiteY92" fmla="*/ 3162241 h 3777249"/>
                <a:gd name="connsiteX93" fmla="*/ 685606 w 5190285"/>
                <a:gd name="connsiteY93" fmla="*/ 3219391 h 3777249"/>
                <a:gd name="connsiteX94" fmla="*/ 695131 w 5190285"/>
                <a:gd name="connsiteY94" fmla="*/ 3247966 h 3777249"/>
                <a:gd name="connsiteX95" fmla="*/ 666556 w 5190285"/>
                <a:gd name="connsiteY95" fmla="*/ 3305116 h 3777249"/>
                <a:gd name="connsiteX96" fmla="*/ 657031 w 5190285"/>
                <a:gd name="connsiteY96" fmla="*/ 3305116 h 3777249"/>
                <a:gd name="connsiteX97" fmla="*/ 0 w 5190285"/>
                <a:gd name="connsiteY97" fmla="*/ 3777249 h 3777249"/>
                <a:gd name="connsiteX0" fmla="*/ 4849895 w 5190285"/>
                <a:gd name="connsiteY0" fmla="*/ 2507584 h 3777249"/>
                <a:gd name="connsiteX1" fmla="*/ 4351185 w 5190285"/>
                <a:gd name="connsiteY1" fmla="*/ 2409715 h 3777249"/>
                <a:gd name="connsiteX2" fmla="*/ 4332714 w 5190285"/>
                <a:gd name="connsiteY2" fmla="*/ 2282749 h 3777249"/>
                <a:gd name="connsiteX3" fmla="*/ 4316882 w 5190285"/>
                <a:gd name="connsiteY3" fmla="*/ 2145202 h 3777249"/>
                <a:gd name="connsiteX4" fmla="*/ 4316882 w 5190285"/>
                <a:gd name="connsiteY4" fmla="*/ 2015590 h 3777249"/>
                <a:gd name="connsiteX5" fmla="*/ 4324799 w 5190285"/>
                <a:gd name="connsiteY5" fmla="*/ 1854237 h 3777249"/>
                <a:gd name="connsiteX6" fmla="*/ 4353823 w 5190285"/>
                <a:gd name="connsiteY6" fmla="*/ 1735206 h 3777249"/>
                <a:gd name="connsiteX7" fmla="*/ 4382849 w 5190285"/>
                <a:gd name="connsiteY7" fmla="*/ 1682304 h 3777249"/>
                <a:gd name="connsiteX8" fmla="*/ 4469925 w 5190285"/>
                <a:gd name="connsiteY8" fmla="*/ 1629401 h 3777249"/>
                <a:gd name="connsiteX9" fmla="*/ 4488396 w 5190285"/>
                <a:gd name="connsiteY9" fmla="*/ 1587079 h 3777249"/>
                <a:gd name="connsiteX10" fmla="*/ 4522699 w 5190285"/>
                <a:gd name="connsiteY10" fmla="*/ 1560627 h 3777249"/>
                <a:gd name="connsiteX11" fmla="*/ 4575473 w 5190285"/>
                <a:gd name="connsiteY11" fmla="*/ 1531530 h 3777249"/>
                <a:gd name="connsiteX12" fmla="*/ 4615053 w 5190285"/>
                <a:gd name="connsiteY12" fmla="*/ 1486563 h 3777249"/>
                <a:gd name="connsiteX13" fmla="*/ 4675743 w 5190285"/>
                <a:gd name="connsiteY13" fmla="*/ 1449532 h 3777249"/>
                <a:gd name="connsiteX14" fmla="*/ 4717962 w 5190285"/>
                <a:gd name="connsiteY14" fmla="*/ 1436307 h 3777249"/>
                <a:gd name="connsiteX15" fmla="*/ 4805038 w 5190285"/>
                <a:gd name="connsiteY15" fmla="*/ 1351663 h 3777249"/>
                <a:gd name="connsiteX16" fmla="*/ 4865728 w 5190285"/>
                <a:gd name="connsiteY16" fmla="*/ 1327855 h 3777249"/>
                <a:gd name="connsiteX17" fmla="*/ 4947528 w 5190285"/>
                <a:gd name="connsiteY17" fmla="*/ 1280244 h 3777249"/>
                <a:gd name="connsiteX18" fmla="*/ 4981830 w 5190285"/>
                <a:gd name="connsiteY18" fmla="*/ 1240566 h 3777249"/>
                <a:gd name="connsiteX19" fmla="*/ 4997661 w 5190285"/>
                <a:gd name="connsiteY19" fmla="*/ 1179728 h 3777249"/>
                <a:gd name="connsiteX20" fmla="*/ 4952803 w 5190285"/>
                <a:gd name="connsiteY20" fmla="*/ 862312 h 3777249"/>
                <a:gd name="connsiteX21" fmla="*/ 4963358 w 5190285"/>
                <a:gd name="connsiteY21" fmla="*/ 658637 h 3777249"/>
                <a:gd name="connsiteX22" fmla="*/ 4987106 w 5190285"/>
                <a:gd name="connsiteY22" fmla="*/ 621606 h 3777249"/>
                <a:gd name="connsiteX23" fmla="*/ 5000300 w 5190285"/>
                <a:gd name="connsiteY23" fmla="*/ 584574 h 3777249"/>
                <a:gd name="connsiteX24" fmla="*/ 5029325 w 5190285"/>
                <a:gd name="connsiteY24" fmla="*/ 539607 h 3777249"/>
                <a:gd name="connsiteX25" fmla="*/ 5055712 w 5190285"/>
                <a:gd name="connsiteY25" fmla="*/ 518446 h 3777249"/>
                <a:gd name="connsiteX26" fmla="*/ 5084738 w 5190285"/>
                <a:gd name="connsiteY26" fmla="*/ 491994 h 3777249"/>
                <a:gd name="connsiteX27" fmla="*/ 5103208 w 5190285"/>
                <a:gd name="connsiteY27" fmla="*/ 462898 h 3777249"/>
                <a:gd name="connsiteX28" fmla="*/ 5116402 w 5190285"/>
                <a:gd name="connsiteY28" fmla="*/ 423221 h 3777249"/>
                <a:gd name="connsiteX29" fmla="*/ 5153343 w 5190285"/>
                <a:gd name="connsiteY29" fmla="*/ 402060 h 3777249"/>
                <a:gd name="connsiteX30" fmla="*/ 5169176 w 5190285"/>
                <a:gd name="connsiteY30" fmla="*/ 380899 h 3777249"/>
                <a:gd name="connsiteX31" fmla="*/ 5190285 w 5190285"/>
                <a:gd name="connsiteY31" fmla="*/ 330641 h 3777249"/>
                <a:gd name="connsiteX32" fmla="*/ 5024048 w 5190285"/>
                <a:gd name="connsiteY32" fmla="*/ 335932 h 3777249"/>
                <a:gd name="connsiteX33" fmla="*/ 4981829 w 5190285"/>
                <a:gd name="connsiteY33" fmla="*/ 309480 h 3777249"/>
                <a:gd name="connsiteX34" fmla="*/ 4649356 w 5190285"/>
                <a:gd name="connsiteY34" fmla="*/ 232772 h 3777249"/>
                <a:gd name="connsiteX35" fmla="*/ 4171754 w 5190285"/>
                <a:gd name="connsiteY35" fmla="*/ 365028 h 3777249"/>
                <a:gd name="connsiteX36" fmla="*/ 3678320 w 5190285"/>
                <a:gd name="connsiteY36" fmla="*/ 298900 h 3777249"/>
                <a:gd name="connsiteX37" fmla="*/ 3607076 w 5190285"/>
                <a:gd name="connsiteY37" fmla="*/ 261868 h 3777249"/>
                <a:gd name="connsiteX38" fmla="*/ 3554303 w 5190285"/>
                <a:gd name="connsiteY38" fmla="*/ 208966 h 3777249"/>
                <a:gd name="connsiteX39" fmla="*/ 3512084 w 5190285"/>
                <a:gd name="connsiteY39" fmla="*/ 121676 h 3777249"/>
                <a:gd name="connsiteX40" fmla="*/ 3480420 w 5190285"/>
                <a:gd name="connsiteY40" fmla="*/ 23806 h 3777249"/>
                <a:gd name="connsiteX41" fmla="*/ 3454032 w 5190285"/>
                <a:gd name="connsiteY41" fmla="*/ 0 h 3777249"/>
                <a:gd name="connsiteX42" fmla="*/ 3398620 w 5190285"/>
                <a:gd name="connsiteY42" fmla="*/ 39678 h 3777249"/>
                <a:gd name="connsiteX43" fmla="*/ 3330014 w 5190285"/>
                <a:gd name="connsiteY43" fmla="*/ 58193 h 3777249"/>
                <a:gd name="connsiteX44" fmla="*/ 3113642 w 5190285"/>
                <a:gd name="connsiteY44" fmla="*/ 79354 h 3777249"/>
                <a:gd name="connsiteX45" fmla="*/ 3018651 w 5190285"/>
                <a:gd name="connsiteY45" fmla="*/ 97869 h 3777249"/>
                <a:gd name="connsiteX46" fmla="*/ 2695381 w 5190285"/>
                <a:gd name="connsiteY46" fmla="*/ 567005 h 3777249"/>
                <a:gd name="connsiteX47" fmla="*/ 2695381 w 5190285"/>
                <a:gd name="connsiteY47" fmla="*/ 1036781 h 3777249"/>
                <a:gd name="connsiteX48" fmla="*/ 2542981 w 5190285"/>
                <a:gd name="connsiteY48" fmla="*/ 1271668 h 3777249"/>
                <a:gd name="connsiteX49" fmla="*/ 2619181 w 5190285"/>
                <a:gd name="connsiteY49" fmla="*/ 1506557 h 3777249"/>
                <a:gd name="connsiteX50" fmla="*/ 2619181 w 5190285"/>
                <a:gd name="connsiteY50" fmla="*/ 1663148 h 3777249"/>
                <a:gd name="connsiteX51" fmla="*/ 2466781 w 5190285"/>
                <a:gd name="connsiteY51" fmla="*/ 1741445 h 3777249"/>
                <a:gd name="connsiteX52" fmla="*/ 2314381 w 5190285"/>
                <a:gd name="connsiteY52" fmla="*/ 1895416 h 3777249"/>
                <a:gd name="connsiteX53" fmla="*/ 2266756 w 5190285"/>
                <a:gd name="connsiteY53" fmla="*/ 1904941 h 3777249"/>
                <a:gd name="connsiteX54" fmla="*/ 2285806 w 5190285"/>
                <a:gd name="connsiteY54" fmla="*/ 2028766 h 3777249"/>
                <a:gd name="connsiteX55" fmla="*/ 2257231 w 5190285"/>
                <a:gd name="connsiteY55" fmla="*/ 2124016 h 3777249"/>
                <a:gd name="connsiteX56" fmla="*/ 2247706 w 5190285"/>
                <a:gd name="connsiteY56" fmla="*/ 2152591 h 3777249"/>
                <a:gd name="connsiteX57" fmla="*/ 2219131 w 5190285"/>
                <a:gd name="connsiteY57" fmla="*/ 2171641 h 3777249"/>
                <a:gd name="connsiteX58" fmla="*/ 2190556 w 5190285"/>
                <a:gd name="connsiteY58" fmla="*/ 2228791 h 3777249"/>
                <a:gd name="connsiteX59" fmla="*/ 2181031 w 5190285"/>
                <a:gd name="connsiteY59" fmla="*/ 2257366 h 3777249"/>
                <a:gd name="connsiteX60" fmla="*/ 2123881 w 5190285"/>
                <a:gd name="connsiteY60" fmla="*/ 2276416 h 3777249"/>
                <a:gd name="connsiteX61" fmla="*/ 2066731 w 5190285"/>
                <a:gd name="connsiteY61" fmla="*/ 2304991 h 3777249"/>
                <a:gd name="connsiteX62" fmla="*/ 1904806 w 5190285"/>
                <a:gd name="connsiteY62" fmla="*/ 2304991 h 3777249"/>
                <a:gd name="connsiteX63" fmla="*/ 1895281 w 5190285"/>
                <a:gd name="connsiteY63" fmla="*/ 2333566 h 3777249"/>
                <a:gd name="connsiteX64" fmla="*/ 1857181 w 5190285"/>
                <a:gd name="connsiteY64" fmla="*/ 2390716 h 3777249"/>
                <a:gd name="connsiteX65" fmla="*/ 1809556 w 5190285"/>
                <a:gd name="connsiteY65" fmla="*/ 2447866 h 3777249"/>
                <a:gd name="connsiteX66" fmla="*/ 1752406 w 5190285"/>
                <a:gd name="connsiteY66" fmla="*/ 2419291 h 3777249"/>
                <a:gd name="connsiteX67" fmla="*/ 1714306 w 5190285"/>
                <a:gd name="connsiteY67" fmla="*/ 2371666 h 3777249"/>
                <a:gd name="connsiteX68" fmla="*/ 1638106 w 5190285"/>
                <a:gd name="connsiteY68" fmla="*/ 2400241 h 3777249"/>
                <a:gd name="connsiteX69" fmla="*/ 1571431 w 5190285"/>
                <a:gd name="connsiteY69" fmla="*/ 2476441 h 3777249"/>
                <a:gd name="connsiteX70" fmla="*/ 1523806 w 5190285"/>
                <a:gd name="connsiteY70" fmla="*/ 2485966 h 3777249"/>
                <a:gd name="connsiteX71" fmla="*/ 1485706 w 5190285"/>
                <a:gd name="connsiteY71" fmla="*/ 2571691 h 3777249"/>
                <a:gd name="connsiteX72" fmla="*/ 1476181 w 5190285"/>
                <a:gd name="connsiteY72" fmla="*/ 2600266 h 3777249"/>
                <a:gd name="connsiteX73" fmla="*/ 1466656 w 5190285"/>
                <a:gd name="connsiteY73" fmla="*/ 2628841 h 3777249"/>
                <a:gd name="connsiteX74" fmla="*/ 1457131 w 5190285"/>
                <a:gd name="connsiteY74" fmla="*/ 2666941 h 3777249"/>
                <a:gd name="connsiteX75" fmla="*/ 1428556 w 5190285"/>
                <a:gd name="connsiteY75" fmla="*/ 2685991 h 3777249"/>
                <a:gd name="connsiteX76" fmla="*/ 1380931 w 5190285"/>
                <a:gd name="connsiteY76" fmla="*/ 2676466 h 3777249"/>
                <a:gd name="connsiteX77" fmla="*/ 1247581 w 5190285"/>
                <a:gd name="connsiteY77" fmla="*/ 2657416 h 3777249"/>
                <a:gd name="connsiteX78" fmla="*/ 1161856 w 5190285"/>
                <a:gd name="connsiteY78" fmla="*/ 2647891 h 3777249"/>
                <a:gd name="connsiteX79" fmla="*/ 1133281 w 5190285"/>
                <a:gd name="connsiteY79" fmla="*/ 2666941 h 3777249"/>
                <a:gd name="connsiteX80" fmla="*/ 1076131 w 5190285"/>
                <a:gd name="connsiteY80" fmla="*/ 2685991 h 3777249"/>
                <a:gd name="connsiteX81" fmla="*/ 1028506 w 5190285"/>
                <a:gd name="connsiteY81" fmla="*/ 2676466 h 3777249"/>
                <a:gd name="connsiteX82" fmla="*/ 999931 w 5190285"/>
                <a:gd name="connsiteY82" fmla="*/ 2666941 h 3777249"/>
                <a:gd name="connsiteX83" fmla="*/ 942781 w 5190285"/>
                <a:gd name="connsiteY83" fmla="*/ 2685991 h 3777249"/>
                <a:gd name="connsiteX84" fmla="*/ 923731 w 5190285"/>
                <a:gd name="connsiteY84" fmla="*/ 2714566 h 3777249"/>
                <a:gd name="connsiteX85" fmla="*/ 895156 w 5190285"/>
                <a:gd name="connsiteY85" fmla="*/ 2771716 h 3777249"/>
                <a:gd name="connsiteX86" fmla="*/ 847531 w 5190285"/>
                <a:gd name="connsiteY86" fmla="*/ 2828866 h 3777249"/>
                <a:gd name="connsiteX87" fmla="*/ 809431 w 5190285"/>
                <a:gd name="connsiteY87" fmla="*/ 2886016 h 3777249"/>
                <a:gd name="connsiteX88" fmla="*/ 799906 w 5190285"/>
                <a:gd name="connsiteY88" fmla="*/ 2962216 h 3777249"/>
                <a:gd name="connsiteX89" fmla="*/ 752281 w 5190285"/>
                <a:gd name="connsiteY89" fmla="*/ 3047941 h 3777249"/>
                <a:gd name="connsiteX90" fmla="*/ 723706 w 5190285"/>
                <a:gd name="connsiteY90" fmla="*/ 3066991 h 3777249"/>
                <a:gd name="connsiteX91" fmla="*/ 695131 w 5190285"/>
                <a:gd name="connsiteY91" fmla="*/ 3076516 h 3777249"/>
                <a:gd name="connsiteX92" fmla="*/ 676081 w 5190285"/>
                <a:gd name="connsiteY92" fmla="*/ 3133666 h 3777249"/>
                <a:gd name="connsiteX93" fmla="*/ 666556 w 5190285"/>
                <a:gd name="connsiteY93" fmla="*/ 3162241 h 3777249"/>
                <a:gd name="connsiteX94" fmla="*/ 685606 w 5190285"/>
                <a:gd name="connsiteY94" fmla="*/ 3219391 h 3777249"/>
                <a:gd name="connsiteX95" fmla="*/ 695131 w 5190285"/>
                <a:gd name="connsiteY95" fmla="*/ 3247966 h 3777249"/>
                <a:gd name="connsiteX96" fmla="*/ 666556 w 5190285"/>
                <a:gd name="connsiteY96" fmla="*/ 3305116 h 3777249"/>
                <a:gd name="connsiteX97" fmla="*/ 657031 w 5190285"/>
                <a:gd name="connsiteY97" fmla="*/ 3305116 h 3777249"/>
                <a:gd name="connsiteX98" fmla="*/ 0 w 5190285"/>
                <a:gd name="connsiteY98" fmla="*/ 3777249 h 3777249"/>
                <a:gd name="connsiteX0" fmla="*/ 4849895 w 5190285"/>
                <a:gd name="connsiteY0" fmla="*/ 2507584 h 3777249"/>
                <a:gd name="connsiteX1" fmla="*/ 4377572 w 5190285"/>
                <a:gd name="connsiteY1" fmla="*/ 2515520 h 3777249"/>
                <a:gd name="connsiteX2" fmla="*/ 4351185 w 5190285"/>
                <a:gd name="connsiteY2" fmla="*/ 2409715 h 3777249"/>
                <a:gd name="connsiteX3" fmla="*/ 4332714 w 5190285"/>
                <a:gd name="connsiteY3" fmla="*/ 2282749 h 3777249"/>
                <a:gd name="connsiteX4" fmla="*/ 4316882 w 5190285"/>
                <a:gd name="connsiteY4" fmla="*/ 2145202 h 3777249"/>
                <a:gd name="connsiteX5" fmla="*/ 4316882 w 5190285"/>
                <a:gd name="connsiteY5" fmla="*/ 2015590 h 3777249"/>
                <a:gd name="connsiteX6" fmla="*/ 4324799 w 5190285"/>
                <a:gd name="connsiteY6" fmla="*/ 1854237 h 3777249"/>
                <a:gd name="connsiteX7" fmla="*/ 4353823 w 5190285"/>
                <a:gd name="connsiteY7" fmla="*/ 1735206 h 3777249"/>
                <a:gd name="connsiteX8" fmla="*/ 4382849 w 5190285"/>
                <a:gd name="connsiteY8" fmla="*/ 1682304 h 3777249"/>
                <a:gd name="connsiteX9" fmla="*/ 4469925 w 5190285"/>
                <a:gd name="connsiteY9" fmla="*/ 1629401 h 3777249"/>
                <a:gd name="connsiteX10" fmla="*/ 4488396 w 5190285"/>
                <a:gd name="connsiteY10" fmla="*/ 1587079 h 3777249"/>
                <a:gd name="connsiteX11" fmla="*/ 4522699 w 5190285"/>
                <a:gd name="connsiteY11" fmla="*/ 1560627 h 3777249"/>
                <a:gd name="connsiteX12" fmla="*/ 4575473 w 5190285"/>
                <a:gd name="connsiteY12" fmla="*/ 1531530 h 3777249"/>
                <a:gd name="connsiteX13" fmla="*/ 4615053 w 5190285"/>
                <a:gd name="connsiteY13" fmla="*/ 1486563 h 3777249"/>
                <a:gd name="connsiteX14" fmla="*/ 4675743 w 5190285"/>
                <a:gd name="connsiteY14" fmla="*/ 1449532 h 3777249"/>
                <a:gd name="connsiteX15" fmla="*/ 4717962 w 5190285"/>
                <a:gd name="connsiteY15" fmla="*/ 1436307 h 3777249"/>
                <a:gd name="connsiteX16" fmla="*/ 4805038 w 5190285"/>
                <a:gd name="connsiteY16" fmla="*/ 1351663 h 3777249"/>
                <a:gd name="connsiteX17" fmla="*/ 4865728 w 5190285"/>
                <a:gd name="connsiteY17" fmla="*/ 1327855 h 3777249"/>
                <a:gd name="connsiteX18" fmla="*/ 4947528 w 5190285"/>
                <a:gd name="connsiteY18" fmla="*/ 1280244 h 3777249"/>
                <a:gd name="connsiteX19" fmla="*/ 4981830 w 5190285"/>
                <a:gd name="connsiteY19" fmla="*/ 1240566 h 3777249"/>
                <a:gd name="connsiteX20" fmla="*/ 4997661 w 5190285"/>
                <a:gd name="connsiteY20" fmla="*/ 1179728 h 3777249"/>
                <a:gd name="connsiteX21" fmla="*/ 4952803 w 5190285"/>
                <a:gd name="connsiteY21" fmla="*/ 862312 h 3777249"/>
                <a:gd name="connsiteX22" fmla="*/ 4963358 w 5190285"/>
                <a:gd name="connsiteY22" fmla="*/ 658637 h 3777249"/>
                <a:gd name="connsiteX23" fmla="*/ 4987106 w 5190285"/>
                <a:gd name="connsiteY23" fmla="*/ 621606 h 3777249"/>
                <a:gd name="connsiteX24" fmla="*/ 5000300 w 5190285"/>
                <a:gd name="connsiteY24" fmla="*/ 584574 h 3777249"/>
                <a:gd name="connsiteX25" fmla="*/ 5029325 w 5190285"/>
                <a:gd name="connsiteY25" fmla="*/ 539607 h 3777249"/>
                <a:gd name="connsiteX26" fmla="*/ 5055712 w 5190285"/>
                <a:gd name="connsiteY26" fmla="*/ 518446 h 3777249"/>
                <a:gd name="connsiteX27" fmla="*/ 5084738 w 5190285"/>
                <a:gd name="connsiteY27" fmla="*/ 491994 h 3777249"/>
                <a:gd name="connsiteX28" fmla="*/ 5103208 w 5190285"/>
                <a:gd name="connsiteY28" fmla="*/ 462898 h 3777249"/>
                <a:gd name="connsiteX29" fmla="*/ 5116402 w 5190285"/>
                <a:gd name="connsiteY29" fmla="*/ 423221 h 3777249"/>
                <a:gd name="connsiteX30" fmla="*/ 5153343 w 5190285"/>
                <a:gd name="connsiteY30" fmla="*/ 402060 h 3777249"/>
                <a:gd name="connsiteX31" fmla="*/ 5169176 w 5190285"/>
                <a:gd name="connsiteY31" fmla="*/ 380899 h 3777249"/>
                <a:gd name="connsiteX32" fmla="*/ 5190285 w 5190285"/>
                <a:gd name="connsiteY32" fmla="*/ 330641 h 3777249"/>
                <a:gd name="connsiteX33" fmla="*/ 5024048 w 5190285"/>
                <a:gd name="connsiteY33" fmla="*/ 335932 h 3777249"/>
                <a:gd name="connsiteX34" fmla="*/ 4981829 w 5190285"/>
                <a:gd name="connsiteY34" fmla="*/ 309480 h 3777249"/>
                <a:gd name="connsiteX35" fmla="*/ 4649356 w 5190285"/>
                <a:gd name="connsiteY35" fmla="*/ 232772 h 3777249"/>
                <a:gd name="connsiteX36" fmla="*/ 4171754 w 5190285"/>
                <a:gd name="connsiteY36" fmla="*/ 365028 h 3777249"/>
                <a:gd name="connsiteX37" fmla="*/ 3678320 w 5190285"/>
                <a:gd name="connsiteY37" fmla="*/ 298900 h 3777249"/>
                <a:gd name="connsiteX38" fmla="*/ 3607076 w 5190285"/>
                <a:gd name="connsiteY38" fmla="*/ 261868 h 3777249"/>
                <a:gd name="connsiteX39" fmla="*/ 3554303 w 5190285"/>
                <a:gd name="connsiteY39" fmla="*/ 208966 h 3777249"/>
                <a:gd name="connsiteX40" fmla="*/ 3512084 w 5190285"/>
                <a:gd name="connsiteY40" fmla="*/ 121676 h 3777249"/>
                <a:gd name="connsiteX41" fmla="*/ 3480420 w 5190285"/>
                <a:gd name="connsiteY41" fmla="*/ 23806 h 3777249"/>
                <a:gd name="connsiteX42" fmla="*/ 3454032 w 5190285"/>
                <a:gd name="connsiteY42" fmla="*/ 0 h 3777249"/>
                <a:gd name="connsiteX43" fmla="*/ 3398620 w 5190285"/>
                <a:gd name="connsiteY43" fmla="*/ 39678 h 3777249"/>
                <a:gd name="connsiteX44" fmla="*/ 3330014 w 5190285"/>
                <a:gd name="connsiteY44" fmla="*/ 58193 h 3777249"/>
                <a:gd name="connsiteX45" fmla="*/ 3113642 w 5190285"/>
                <a:gd name="connsiteY45" fmla="*/ 79354 h 3777249"/>
                <a:gd name="connsiteX46" fmla="*/ 3018651 w 5190285"/>
                <a:gd name="connsiteY46" fmla="*/ 97869 h 3777249"/>
                <a:gd name="connsiteX47" fmla="*/ 2695381 w 5190285"/>
                <a:gd name="connsiteY47" fmla="*/ 567005 h 3777249"/>
                <a:gd name="connsiteX48" fmla="*/ 2695381 w 5190285"/>
                <a:gd name="connsiteY48" fmla="*/ 1036781 h 3777249"/>
                <a:gd name="connsiteX49" fmla="*/ 2542981 w 5190285"/>
                <a:gd name="connsiteY49" fmla="*/ 1271668 h 3777249"/>
                <a:gd name="connsiteX50" fmla="*/ 2619181 w 5190285"/>
                <a:gd name="connsiteY50" fmla="*/ 1506557 h 3777249"/>
                <a:gd name="connsiteX51" fmla="*/ 2619181 w 5190285"/>
                <a:gd name="connsiteY51" fmla="*/ 1663148 h 3777249"/>
                <a:gd name="connsiteX52" fmla="*/ 2466781 w 5190285"/>
                <a:gd name="connsiteY52" fmla="*/ 1741445 h 3777249"/>
                <a:gd name="connsiteX53" fmla="*/ 2314381 w 5190285"/>
                <a:gd name="connsiteY53" fmla="*/ 1895416 h 3777249"/>
                <a:gd name="connsiteX54" fmla="*/ 2266756 w 5190285"/>
                <a:gd name="connsiteY54" fmla="*/ 1904941 h 3777249"/>
                <a:gd name="connsiteX55" fmla="*/ 2285806 w 5190285"/>
                <a:gd name="connsiteY55" fmla="*/ 2028766 h 3777249"/>
                <a:gd name="connsiteX56" fmla="*/ 2257231 w 5190285"/>
                <a:gd name="connsiteY56" fmla="*/ 2124016 h 3777249"/>
                <a:gd name="connsiteX57" fmla="*/ 2247706 w 5190285"/>
                <a:gd name="connsiteY57" fmla="*/ 2152591 h 3777249"/>
                <a:gd name="connsiteX58" fmla="*/ 2219131 w 5190285"/>
                <a:gd name="connsiteY58" fmla="*/ 2171641 h 3777249"/>
                <a:gd name="connsiteX59" fmla="*/ 2190556 w 5190285"/>
                <a:gd name="connsiteY59" fmla="*/ 2228791 h 3777249"/>
                <a:gd name="connsiteX60" fmla="*/ 2181031 w 5190285"/>
                <a:gd name="connsiteY60" fmla="*/ 2257366 h 3777249"/>
                <a:gd name="connsiteX61" fmla="*/ 2123881 w 5190285"/>
                <a:gd name="connsiteY61" fmla="*/ 2276416 h 3777249"/>
                <a:gd name="connsiteX62" fmla="*/ 2066731 w 5190285"/>
                <a:gd name="connsiteY62" fmla="*/ 2304991 h 3777249"/>
                <a:gd name="connsiteX63" fmla="*/ 1904806 w 5190285"/>
                <a:gd name="connsiteY63" fmla="*/ 2304991 h 3777249"/>
                <a:gd name="connsiteX64" fmla="*/ 1895281 w 5190285"/>
                <a:gd name="connsiteY64" fmla="*/ 2333566 h 3777249"/>
                <a:gd name="connsiteX65" fmla="*/ 1857181 w 5190285"/>
                <a:gd name="connsiteY65" fmla="*/ 2390716 h 3777249"/>
                <a:gd name="connsiteX66" fmla="*/ 1809556 w 5190285"/>
                <a:gd name="connsiteY66" fmla="*/ 2447866 h 3777249"/>
                <a:gd name="connsiteX67" fmla="*/ 1752406 w 5190285"/>
                <a:gd name="connsiteY67" fmla="*/ 2419291 h 3777249"/>
                <a:gd name="connsiteX68" fmla="*/ 1714306 w 5190285"/>
                <a:gd name="connsiteY68" fmla="*/ 2371666 h 3777249"/>
                <a:gd name="connsiteX69" fmla="*/ 1638106 w 5190285"/>
                <a:gd name="connsiteY69" fmla="*/ 2400241 h 3777249"/>
                <a:gd name="connsiteX70" fmla="*/ 1571431 w 5190285"/>
                <a:gd name="connsiteY70" fmla="*/ 2476441 h 3777249"/>
                <a:gd name="connsiteX71" fmla="*/ 1523806 w 5190285"/>
                <a:gd name="connsiteY71" fmla="*/ 2485966 h 3777249"/>
                <a:gd name="connsiteX72" fmla="*/ 1485706 w 5190285"/>
                <a:gd name="connsiteY72" fmla="*/ 2571691 h 3777249"/>
                <a:gd name="connsiteX73" fmla="*/ 1476181 w 5190285"/>
                <a:gd name="connsiteY73" fmla="*/ 2600266 h 3777249"/>
                <a:gd name="connsiteX74" fmla="*/ 1466656 w 5190285"/>
                <a:gd name="connsiteY74" fmla="*/ 2628841 h 3777249"/>
                <a:gd name="connsiteX75" fmla="*/ 1457131 w 5190285"/>
                <a:gd name="connsiteY75" fmla="*/ 2666941 h 3777249"/>
                <a:gd name="connsiteX76" fmla="*/ 1428556 w 5190285"/>
                <a:gd name="connsiteY76" fmla="*/ 2685991 h 3777249"/>
                <a:gd name="connsiteX77" fmla="*/ 1380931 w 5190285"/>
                <a:gd name="connsiteY77" fmla="*/ 2676466 h 3777249"/>
                <a:gd name="connsiteX78" fmla="*/ 1247581 w 5190285"/>
                <a:gd name="connsiteY78" fmla="*/ 2657416 h 3777249"/>
                <a:gd name="connsiteX79" fmla="*/ 1161856 w 5190285"/>
                <a:gd name="connsiteY79" fmla="*/ 2647891 h 3777249"/>
                <a:gd name="connsiteX80" fmla="*/ 1133281 w 5190285"/>
                <a:gd name="connsiteY80" fmla="*/ 2666941 h 3777249"/>
                <a:gd name="connsiteX81" fmla="*/ 1076131 w 5190285"/>
                <a:gd name="connsiteY81" fmla="*/ 2685991 h 3777249"/>
                <a:gd name="connsiteX82" fmla="*/ 1028506 w 5190285"/>
                <a:gd name="connsiteY82" fmla="*/ 2676466 h 3777249"/>
                <a:gd name="connsiteX83" fmla="*/ 999931 w 5190285"/>
                <a:gd name="connsiteY83" fmla="*/ 2666941 h 3777249"/>
                <a:gd name="connsiteX84" fmla="*/ 942781 w 5190285"/>
                <a:gd name="connsiteY84" fmla="*/ 2685991 h 3777249"/>
                <a:gd name="connsiteX85" fmla="*/ 923731 w 5190285"/>
                <a:gd name="connsiteY85" fmla="*/ 2714566 h 3777249"/>
                <a:gd name="connsiteX86" fmla="*/ 895156 w 5190285"/>
                <a:gd name="connsiteY86" fmla="*/ 2771716 h 3777249"/>
                <a:gd name="connsiteX87" fmla="*/ 847531 w 5190285"/>
                <a:gd name="connsiteY87" fmla="*/ 2828866 h 3777249"/>
                <a:gd name="connsiteX88" fmla="*/ 809431 w 5190285"/>
                <a:gd name="connsiteY88" fmla="*/ 2886016 h 3777249"/>
                <a:gd name="connsiteX89" fmla="*/ 799906 w 5190285"/>
                <a:gd name="connsiteY89" fmla="*/ 2962216 h 3777249"/>
                <a:gd name="connsiteX90" fmla="*/ 752281 w 5190285"/>
                <a:gd name="connsiteY90" fmla="*/ 3047941 h 3777249"/>
                <a:gd name="connsiteX91" fmla="*/ 723706 w 5190285"/>
                <a:gd name="connsiteY91" fmla="*/ 3066991 h 3777249"/>
                <a:gd name="connsiteX92" fmla="*/ 695131 w 5190285"/>
                <a:gd name="connsiteY92" fmla="*/ 3076516 h 3777249"/>
                <a:gd name="connsiteX93" fmla="*/ 676081 w 5190285"/>
                <a:gd name="connsiteY93" fmla="*/ 3133666 h 3777249"/>
                <a:gd name="connsiteX94" fmla="*/ 666556 w 5190285"/>
                <a:gd name="connsiteY94" fmla="*/ 3162241 h 3777249"/>
                <a:gd name="connsiteX95" fmla="*/ 685606 w 5190285"/>
                <a:gd name="connsiteY95" fmla="*/ 3219391 h 3777249"/>
                <a:gd name="connsiteX96" fmla="*/ 695131 w 5190285"/>
                <a:gd name="connsiteY96" fmla="*/ 3247966 h 3777249"/>
                <a:gd name="connsiteX97" fmla="*/ 666556 w 5190285"/>
                <a:gd name="connsiteY97" fmla="*/ 3305116 h 3777249"/>
                <a:gd name="connsiteX98" fmla="*/ 657031 w 5190285"/>
                <a:gd name="connsiteY98" fmla="*/ 3305116 h 3777249"/>
                <a:gd name="connsiteX99" fmla="*/ 0 w 5190285"/>
                <a:gd name="connsiteY99" fmla="*/ 3777249 h 3777249"/>
                <a:gd name="connsiteX0" fmla="*/ 4828786 w 5190285"/>
                <a:gd name="connsiteY0" fmla="*/ 2999578 h 3777249"/>
                <a:gd name="connsiteX1" fmla="*/ 4377572 w 5190285"/>
                <a:gd name="connsiteY1" fmla="*/ 2515520 h 3777249"/>
                <a:gd name="connsiteX2" fmla="*/ 4351185 w 5190285"/>
                <a:gd name="connsiteY2" fmla="*/ 2409715 h 3777249"/>
                <a:gd name="connsiteX3" fmla="*/ 4332714 w 5190285"/>
                <a:gd name="connsiteY3" fmla="*/ 2282749 h 3777249"/>
                <a:gd name="connsiteX4" fmla="*/ 4316882 w 5190285"/>
                <a:gd name="connsiteY4" fmla="*/ 2145202 h 3777249"/>
                <a:gd name="connsiteX5" fmla="*/ 4316882 w 5190285"/>
                <a:gd name="connsiteY5" fmla="*/ 2015590 h 3777249"/>
                <a:gd name="connsiteX6" fmla="*/ 4324799 w 5190285"/>
                <a:gd name="connsiteY6" fmla="*/ 1854237 h 3777249"/>
                <a:gd name="connsiteX7" fmla="*/ 4353823 w 5190285"/>
                <a:gd name="connsiteY7" fmla="*/ 1735206 h 3777249"/>
                <a:gd name="connsiteX8" fmla="*/ 4382849 w 5190285"/>
                <a:gd name="connsiteY8" fmla="*/ 1682304 h 3777249"/>
                <a:gd name="connsiteX9" fmla="*/ 4469925 w 5190285"/>
                <a:gd name="connsiteY9" fmla="*/ 1629401 h 3777249"/>
                <a:gd name="connsiteX10" fmla="*/ 4488396 w 5190285"/>
                <a:gd name="connsiteY10" fmla="*/ 1587079 h 3777249"/>
                <a:gd name="connsiteX11" fmla="*/ 4522699 w 5190285"/>
                <a:gd name="connsiteY11" fmla="*/ 1560627 h 3777249"/>
                <a:gd name="connsiteX12" fmla="*/ 4575473 w 5190285"/>
                <a:gd name="connsiteY12" fmla="*/ 1531530 h 3777249"/>
                <a:gd name="connsiteX13" fmla="*/ 4615053 w 5190285"/>
                <a:gd name="connsiteY13" fmla="*/ 1486563 h 3777249"/>
                <a:gd name="connsiteX14" fmla="*/ 4675743 w 5190285"/>
                <a:gd name="connsiteY14" fmla="*/ 1449532 h 3777249"/>
                <a:gd name="connsiteX15" fmla="*/ 4717962 w 5190285"/>
                <a:gd name="connsiteY15" fmla="*/ 1436307 h 3777249"/>
                <a:gd name="connsiteX16" fmla="*/ 4805038 w 5190285"/>
                <a:gd name="connsiteY16" fmla="*/ 1351663 h 3777249"/>
                <a:gd name="connsiteX17" fmla="*/ 4865728 w 5190285"/>
                <a:gd name="connsiteY17" fmla="*/ 1327855 h 3777249"/>
                <a:gd name="connsiteX18" fmla="*/ 4947528 w 5190285"/>
                <a:gd name="connsiteY18" fmla="*/ 1280244 h 3777249"/>
                <a:gd name="connsiteX19" fmla="*/ 4981830 w 5190285"/>
                <a:gd name="connsiteY19" fmla="*/ 1240566 h 3777249"/>
                <a:gd name="connsiteX20" fmla="*/ 4997661 w 5190285"/>
                <a:gd name="connsiteY20" fmla="*/ 1179728 h 3777249"/>
                <a:gd name="connsiteX21" fmla="*/ 4952803 w 5190285"/>
                <a:gd name="connsiteY21" fmla="*/ 862312 h 3777249"/>
                <a:gd name="connsiteX22" fmla="*/ 4963358 w 5190285"/>
                <a:gd name="connsiteY22" fmla="*/ 658637 h 3777249"/>
                <a:gd name="connsiteX23" fmla="*/ 4987106 w 5190285"/>
                <a:gd name="connsiteY23" fmla="*/ 621606 h 3777249"/>
                <a:gd name="connsiteX24" fmla="*/ 5000300 w 5190285"/>
                <a:gd name="connsiteY24" fmla="*/ 584574 h 3777249"/>
                <a:gd name="connsiteX25" fmla="*/ 5029325 w 5190285"/>
                <a:gd name="connsiteY25" fmla="*/ 539607 h 3777249"/>
                <a:gd name="connsiteX26" fmla="*/ 5055712 w 5190285"/>
                <a:gd name="connsiteY26" fmla="*/ 518446 h 3777249"/>
                <a:gd name="connsiteX27" fmla="*/ 5084738 w 5190285"/>
                <a:gd name="connsiteY27" fmla="*/ 491994 h 3777249"/>
                <a:gd name="connsiteX28" fmla="*/ 5103208 w 5190285"/>
                <a:gd name="connsiteY28" fmla="*/ 462898 h 3777249"/>
                <a:gd name="connsiteX29" fmla="*/ 5116402 w 5190285"/>
                <a:gd name="connsiteY29" fmla="*/ 423221 h 3777249"/>
                <a:gd name="connsiteX30" fmla="*/ 5153343 w 5190285"/>
                <a:gd name="connsiteY30" fmla="*/ 402060 h 3777249"/>
                <a:gd name="connsiteX31" fmla="*/ 5169176 w 5190285"/>
                <a:gd name="connsiteY31" fmla="*/ 380899 h 3777249"/>
                <a:gd name="connsiteX32" fmla="*/ 5190285 w 5190285"/>
                <a:gd name="connsiteY32" fmla="*/ 330641 h 3777249"/>
                <a:gd name="connsiteX33" fmla="*/ 5024048 w 5190285"/>
                <a:gd name="connsiteY33" fmla="*/ 335932 h 3777249"/>
                <a:gd name="connsiteX34" fmla="*/ 4981829 w 5190285"/>
                <a:gd name="connsiteY34" fmla="*/ 309480 h 3777249"/>
                <a:gd name="connsiteX35" fmla="*/ 4649356 w 5190285"/>
                <a:gd name="connsiteY35" fmla="*/ 232772 h 3777249"/>
                <a:gd name="connsiteX36" fmla="*/ 4171754 w 5190285"/>
                <a:gd name="connsiteY36" fmla="*/ 365028 h 3777249"/>
                <a:gd name="connsiteX37" fmla="*/ 3678320 w 5190285"/>
                <a:gd name="connsiteY37" fmla="*/ 298900 h 3777249"/>
                <a:gd name="connsiteX38" fmla="*/ 3607076 w 5190285"/>
                <a:gd name="connsiteY38" fmla="*/ 261868 h 3777249"/>
                <a:gd name="connsiteX39" fmla="*/ 3554303 w 5190285"/>
                <a:gd name="connsiteY39" fmla="*/ 208966 h 3777249"/>
                <a:gd name="connsiteX40" fmla="*/ 3512084 w 5190285"/>
                <a:gd name="connsiteY40" fmla="*/ 121676 h 3777249"/>
                <a:gd name="connsiteX41" fmla="*/ 3480420 w 5190285"/>
                <a:gd name="connsiteY41" fmla="*/ 23806 h 3777249"/>
                <a:gd name="connsiteX42" fmla="*/ 3454032 w 5190285"/>
                <a:gd name="connsiteY42" fmla="*/ 0 h 3777249"/>
                <a:gd name="connsiteX43" fmla="*/ 3398620 w 5190285"/>
                <a:gd name="connsiteY43" fmla="*/ 39678 h 3777249"/>
                <a:gd name="connsiteX44" fmla="*/ 3330014 w 5190285"/>
                <a:gd name="connsiteY44" fmla="*/ 58193 h 3777249"/>
                <a:gd name="connsiteX45" fmla="*/ 3113642 w 5190285"/>
                <a:gd name="connsiteY45" fmla="*/ 79354 h 3777249"/>
                <a:gd name="connsiteX46" fmla="*/ 3018651 w 5190285"/>
                <a:gd name="connsiteY46" fmla="*/ 97869 h 3777249"/>
                <a:gd name="connsiteX47" fmla="*/ 2695381 w 5190285"/>
                <a:gd name="connsiteY47" fmla="*/ 567005 h 3777249"/>
                <a:gd name="connsiteX48" fmla="*/ 2695381 w 5190285"/>
                <a:gd name="connsiteY48" fmla="*/ 1036781 h 3777249"/>
                <a:gd name="connsiteX49" fmla="*/ 2542981 w 5190285"/>
                <a:gd name="connsiteY49" fmla="*/ 1271668 h 3777249"/>
                <a:gd name="connsiteX50" fmla="*/ 2619181 w 5190285"/>
                <a:gd name="connsiteY50" fmla="*/ 1506557 h 3777249"/>
                <a:gd name="connsiteX51" fmla="*/ 2619181 w 5190285"/>
                <a:gd name="connsiteY51" fmla="*/ 1663148 h 3777249"/>
                <a:gd name="connsiteX52" fmla="*/ 2466781 w 5190285"/>
                <a:gd name="connsiteY52" fmla="*/ 1741445 h 3777249"/>
                <a:gd name="connsiteX53" fmla="*/ 2314381 w 5190285"/>
                <a:gd name="connsiteY53" fmla="*/ 1895416 h 3777249"/>
                <a:gd name="connsiteX54" fmla="*/ 2266756 w 5190285"/>
                <a:gd name="connsiteY54" fmla="*/ 1904941 h 3777249"/>
                <a:gd name="connsiteX55" fmla="*/ 2285806 w 5190285"/>
                <a:gd name="connsiteY55" fmla="*/ 2028766 h 3777249"/>
                <a:gd name="connsiteX56" fmla="*/ 2257231 w 5190285"/>
                <a:gd name="connsiteY56" fmla="*/ 2124016 h 3777249"/>
                <a:gd name="connsiteX57" fmla="*/ 2247706 w 5190285"/>
                <a:gd name="connsiteY57" fmla="*/ 2152591 h 3777249"/>
                <a:gd name="connsiteX58" fmla="*/ 2219131 w 5190285"/>
                <a:gd name="connsiteY58" fmla="*/ 2171641 h 3777249"/>
                <a:gd name="connsiteX59" fmla="*/ 2190556 w 5190285"/>
                <a:gd name="connsiteY59" fmla="*/ 2228791 h 3777249"/>
                <a:gd name="connsiteX60" fmla="*/ 2181031 w 5190285"/>
                <a:gd name="connsiteY60" fmla="*/ 2257366 h 3777249"/>
                <a:gd name="connsiteX61" fmla="*/ 2123881 w 5190285"/>
                <a:gd name="connsiteY61" fmla="*/ 2276416 h 3777249"/>
                <a:gd name="connsiteX62" fmla="*/ 2066731 w 5190285"/>
                <a:gd name="connsiteY62" fmla="*/ 2304991 h 3777249"/>
                <a:gd name="connsiteX63" fmla="*/ 1904806 w 5190285"/>
                <a:gd name="connsiteY63" fmla="*/ 2304991 h 3777249"/>
                <a:gd name="connsiteX64" fmla="*/ 1895281 w 5190285"/>
                <a:gd name="connsiteY64" fmla="*/ 2333566 h 3777249"/>
                <a:gd name="connsiteX65" fmla="*/ 1857181 w 5190285"/>
                <a:gd name="connsiteY65" fmla="*/ 2390716 h 3777249"/>
                <a:gd name="connsiteX66" fmla="*/ 1809556 w 5190285"/>
                <a:gd name="connsiteY66" fmla="*/ 2447866 h 3777249"/>
                <a:gd name="connsiteX67" fmla="*/ 1752406 w 5190285"/>
                <a:gd name="connsiteY67" fmla="*/ 2419291 h 3777249"/>
                <a:gd name="connsiteX68" fmla="*/ 1714306 w 5190285"/>
                <a:gd name="connsiteY68" fmla="*/ 2371666 h 3777249"/>
                <a:gd name="connsiteX69" fmla="*/ 1638106 w 5190285"/>
                <a:gd name="connsiteY69" fmla="*/ 2400241 h 3777249"/>
                <a:gd name="connsiteX70" fmla="*/ 1571431 w 5190285"/>
                <a:gd name="connsiteY70" fmla="*/ 2476441 h 3777249"/>
                <a:gd name="connsiteX71" fmla="*/ 1523806 w 5190285"/>
                <a:gd name="connsiteY71" fmla="*/ 2485966 h 3777249"/>
                <a:gd name="connsiteX72" fmla="*/ 1485706 w 5190285"/>
                <a:gd name="connsiteY72" fmla="*/ 2571691 h 3777249"/>
                <a:gd name="connsiteX73" fmla="*/ 1476181 w 5190285"/>
                <a:gd name="connsiteY73" fmla="*/ 2600266 h 3777249"/>
                <a:gd name="connsiteX74" fmla="*/ 1466656 w 5190285"/>
                <a:gd name="connsiteY74" fmla="*/ 2628841 h 3777249"/>
                <a:gd name="connsiteX75" fmla="*/ 1457131 w 5190285"/>
                <a:gd name="connsiteY75" fmla="*/ 2666941 h 3777249"/>
                <a:gd name="connsiteX76" fmla="*/ 1428556 w 5190285"/>
                <a:gd name="connsiteY76" fmla="*/ 2685991 h 3777249"/>
                <a:gd name="connsiteX77" fmla="*/ 1380931 w 5190285"/>
                <a:gd name="connsiteY77" fmla="*/ 2676466 h 3777249"/>
                <a:gd name="connsiteX78" fmla="*/ 1247581 w 5190285"/>
                <a:gd name="connsiteY78" fmla="*/ 2657416 h 3777249"/>
                <a:gd name="connsiteX79" fmla="*/ 1161856 w 5190285"/>
                <a:gd name="connsiteY79" fmla="*/ 2647891 h 3777249"/>
                <a:gd name="connsiteX80" fmla="*/ 1133281 w 5190285"/>
                <a:gd name="connsiteY80" fmla="*/ 2666941 h 3777249"/>
                <a:gd name="connsiteX81" fmla="*/ 1076131 w 5190285"/>
                <a:gd name="connsiteY81" fmla="*/ 2685991 h 3777249"/>
                <a:gd name="connsiteX82" fmla="*/ 1028506 w 5190285"/>
                <a:gd name="connsiteY82" fmla="*/ 2676466 h 3777249"/>
                <a:gd name="connsiteX83" fmla="*/ 999931 w 5190285"/>
                <a:gd name="connsiteY83" fmla="*/ 2666941 h 3777249"/>
                <a:gd name="connsiteX84" fmla="*/ 942781 w 5190285"/>
                <a:gd name="connsiteY84" fmla="*/ 2685991 h 3777249"/>
                <a:gd name="connsiteX85" fmla="*/ 923731 w 5190285"/>
                <a:gd name="connsiteY85" fmla="*/ 2714566 h 3777249"/>
                <a:gd name="connsiteX86" fmla="*/ 895156 w 5190285"/>
                <a:gd name="connsiteY86" fmla="*/ 2771716 h 3777249"/>
                <a:gd name="connsiteX87" fmla="*/ 847531 w 5190285"/>
                <a:gd name="connsiteY87" fmla="*/ 2828866 h 3777249"/>
                <a:gd name="connsiteX88" fmla="*/ 809431 w 5190285"/>
                <a:gd name="connsiteY88" fmla="*/ 2886016 h 3777249"/>
                <a:gd name="connsiteX89" fmla="*/ 799906 w 5190285"/>
                <a:gd name="connsiteY89" fmla="*/ 2962216 h 3777249"/>
                <a:gd name="connsiteX90" fmla="*/ 752281 w 5190285"/>
                <a:gd name="connsiteY90" fmla="*/ 3047941 h 3777249"/>
                <a:gd name="connsiteX91" fmla="*/ 723706 w 5190285"/>
                <a:gd name="connsiteY91" fmla="*/ 3066991 h 3777249"/>
                <a:gd name="connsiteX92" fmla="*/ 695131 w 5190285"/>
                <a:gd name="connsiteY92" fmla="*/ 3076516 h 3777249"/>
                <a:gd name="connsiteX93" fmla="*/ 676081 w 5190285"/>
                <a:gd name="connsiteY93" fmla="*/ 3133666 h 3777249"/>
                <a:gd name="connsiteX94" fmla="*/ 666556 w 5190285"/>
                <a:gd name="connsiteY94" fmla="*/ 3162241 h 3777249"/>
                <a:gd name="connsiteX95" fmla="*/ 685606 w 5190285"/>
                <a:gd name="connsiteY95" fmla="*/ 3219391 h 3777249"/>
                <a:gd name="connsiteX96" fmla="*/ 695131 w 5190285"/>
                <a:gd name="connsiteY96" fmla="*/ 3247966 h 3777249"/>
                <a:gd name="connsiteX97" fmla="*/ 666556 w 5190285"/>
                <a:gd name="connsiteY97" fmla="*/ 3305116 h 3777249"/>
                <a:gd name="connsiteX98" fmla="*/ 657031 w 5190285"/>
                <a:gd name="connsiteY98" fmla="*/ 3305116 h 3777249"/>
                <a:gd name="connsiteX99" fmla="*/ 0 w 5190285"/>
                <a:gd name="connsiteY99" fmla="*/ 3777249 h 3777249"/>
                <a:gd name="connsiteX0" fmla="*/ 4828786 w 5190285"/>
                <a:gd name="connsiteY0" fmla="*/ 2999578 h 3777249"/>
                <a:gd name="connsiteX1" fmla="*/ 4330075 w 5190285"/>
                <a:gd name="connsiteY1" fmla="*/ 2619562 h 3777249"/>
                <a:gd name="connsiteX2" fmla="*/ 4377572 w 5190285"/>
                <a:gd name="connsiteY2" fmla="*/ 2515520 h 3777249"/>
                <a:gd name="connsiteX3" fmla="*/ 4351185 w 5190285"/>
                <a:gd name="connsiteY3" fmla="*/ 2409715 h 3777249"/>
                <a:gd name="connsiteX4" fmla="*/ 4332714 w 5190285"/>
                <a:gd name="connsiteY4" fmla="*/ 2282749 h 3777249"/>
                <a:gd name="connsiteX5" fmla="*/ 4316882 w 5190285"/>
                <a:gd name="connsiteY5" fmla="*/ 2145202 h 3777249"/>
                <a:gd name="connsiteX6" fmla="*/ 4316882 w 5190285"/>
                <a:gd name="connsiteY6" fmla="*/ 2015590 h 3777249"/>
                <a:gd name="connsiteX7" fmla="*/ 4324799 w 5190285"/>
                <a:gd name="connsiteY7" fmla="*/ 1854237 h 3777249"/>
                <a:gd name="connsiteX8" fmla="*/ 4353823 w 5190285"/>
                <a:gd name="connsiteY8" fmla="*/ 1735206 h 3777249"/>
                <a:gd name="connsiteX9" fmla="*/ 4382849 w 5190285"/>
                <a:gd name="connsiteY9" fmla="*/ 1682304 h 3777249"/>
                <a:gd name="connsiteX10" fmla="*/ 4469925 w 5190285"/>
                <a:gd name="connsiteY10" fmla="*/ 1629401 h 3777249"/>
                <a:gd name="connsiteX11" fmla="*/ 4488396 w 5190285"/>
                <a:gd name="connsiteY11" fmla="*/ 1587079 h 3777249"/>
                <a:gd name="connsiteX12" fmla="*/ 4522699 w 5190285"/>
                <a:gd name="connsiteY12" fmla="*/ 1560627 h 3777249"/>
                <a:gd name="connsiteX13" fmla="*/ 4575473 w 5190285"/>
                <a:gd name="connsiteY13" fmla="*/ 1531530 h 3777249"/>
                <a:gd name="connsiteX14" fmla="*/ 4615053 w 5190285"/>
                <a:gd name="connsiteY14" fmla="*/ 1486563 h 3777249"/>
                <a:gd name="connsiteX15" fmla="*/ 4675743 w 5190285"/>
                <a:gd name="connsiteY15" fmla="*/ 1449532 h 3777249"/>
                <a:gd name="connsiteX16" fmla="*/ 4717962 w 5190285"/>
                <a:gd name="connsiteY16" fmla="*/ 1436307 h 3777249"/>
                <a:gd name="connsiteX17" fmla="*/ 4805038 w 5190285"/>
                <a:gd name="connsiteY17" fmla="*/ 1351663 h 3777249"/>
                <a:gd name="connsiteX18" fmla="*/ 4865728 w 5190285"/>
                <a:gd name="connsiteY18" fmla="*/ 1327855 h 3777249"/>
                <a:gd name="connsiteX19" fmla="*/ 4947528 w 5190285"/>
                <a:gd name="connsiteY19" fmla="*/ 1280244 h 3777249"/>
                <a:gd name="connsiteX20" fmla="*/ 4981830 w 5190285"/>
                <a:gd name="connsiteY20" fmla="*/ 1240566 h 3777249"/>
                <a:gd name="connsiteX21" fmla="*/ 4997661 w 5190285"/>
                <a:gd name="connsiteY21" fmla="*/ 1179728 h 3777249"/>
                <a:gd name="connsiteX22" fmla="*/ 4952803 w 5190285"/>
                <a:gd name="connsiteY22" fmla="*/ 862312 h 3777249"/>
                <a:gd name="connsiteX23" fmla="*/ 4963358 w 5190285"/>
                <a:gd name="connsiteY23" fmla="*/ 658637 h 3777249"/>
                <a:gd name="connsiteX24" fmla="*/ 4987106 w 5190285"/>
                <a:gd name="connsiteY24" fmla="*/ 621606 h 3777249"/>
                <a:gd name="connsiteX25" fmla="*/ 5000300 w 5190285"/>
                <a:gd name="connsiteY25" fmla="*/ 584574 h 3777249"/>
                <a:gd name="connsiteX26" fmla="*/ 5029325 w 5190285"/>
                <a:gd name="connsiteY26" fmla="*/ 539607 h 3777249"/>
                <a:gd name="connsiteX27" fmla="*/ 5055712 w 5190285"/>
                <a:gd name="connsiteY27" fmla="*/ 518446 h 3777249"/>
                <a:gd name="connsiteX28" fmla="*/ 5084738 w 5190285"/>
                <a:gd name="connsiteY28" fmla="*/ 491994 h 3777249"/>
                <a:gd name="connsiteX29" fmla="*/ 5103208 w 5190285"/>
                <a:gd name="connsiteY29" fmla="*/ 462898 h 3777249"/>
                <a:gd name="connsiteX30" fmla="*/ 5116402 w 5190285"/>
                <a:gd name="connsiteY30" fmla="*/ 423221 h 3777249"/>
                <a:gd name="connsiteX31" fmla="*/ 5153343 w 5190285"/>
                <a:gd name="connsiteY31" fmla="*/ 402060 h 3777249"/>
                <a:gd name="connsiteX32" fmla="*/ 5169176 w 5190285"/>
                <a:gd name="connsiteY32" fmla="*/ 380899 h 3777249"/>
                <a:gd name="connsiteX33" fmla="*/ 5190285 w 5190285"/>
                <a:gd name="connsiteY33" fmla="*/ 330641 h 3777249"/>
                <a:gd name="connsiteX34" fmla="*/ 5024048 w 5190285"/>
                <a:gd name="connsiteY34" fmla="*/ 335932 h 3777249"/>
                <a:gd name="connsiteX35" fmla="*/ 4981829 w 5190285"/>
                <a:gd name="connsiteY35" fmla="*/ 309480 h 3777249"/>
                <a:gd name="connsiteX36" fmla="*/ 4649356 w 5190285"/>
                <a:gd name="connsiteY36" fmla="*/ 232772 h 3777249"/>
                <a:gd name="connsiteX37" fmla="*/ 4171754 w 5190285"/>
                <a:gd name="connsiteY37" fmla="*/ 365028 h 3777249"/>
                <a:gd name="connsiteX38" fmla="*/ 3678320 w 5190285"/>
                <a:gd name="connsiteY38" fmla="*/ 298900 h 3777249"/>
                <a:gd name="connsiteX39" fmla="*/ 3607076 w 5190285"/>
                <a:gd name="connsiteY39" fmla="*/ 261868 h 3777249"/>
                <a:gd name="connsiteX40" fmla="*/ 3554303 w 5190285"/>
                <a:gd name="connsiteY40" fmla="*/ 208966 h 3777249"/>
                <a:gd name="connsiteX41" fmla="*/ 3512084 w 5190285"/>
                <a:gd name="connsiteY41" fmla="*/ 121676 h 3777249"/>
                <a:gd name="connsiteX42" fmla="*/ 3480420 w 5190285"/>
                <a:gd name="connsiteY42" fmla="*/ 23806 h 3777249"/>
                <a:gd name="connsiteX43" fmla="*/ 3454032 w 5190285"/>
                <a:gd name="connsiteY43" fmla="*/ 0 h 3777249"/>
                <a:gd name="connsiteX44" fmla="*/ 3398620 w 5190285"/>
                <a:gd name="connsiteY44" fmla="*/ 39678 h 3777249"/>
                <a:gd name="connsiteX45" fmla="*/ 3330014 w 5190285"/>
                <a:gd name="connsiteY45" fmla="*/ 58193 h 3777249"/>
                <a:gd name="connsiteX46" fmla="*/ 3113642 w 5190285"/>
                <a:gd name="connsiteY46" fmla="*/ 79354 h 3777249"/>
                <a:gd name="connsiteX47" fmla="*/ 3018651 w 5190285"/>
                <a:gd name="connsiteY47" fmla="*/ 97869 h 3777249"/>
                <a:gd name="connsiteX48" fmla="*/ 2695381 w 5190285"/>
                <a:gd name="connsiteY48" fmla="*/ 567005 h 3777249"/>
                <a:gd name="connsiteX49" fmla="*/ 2695381 w 5190285"/>
                <a:gd name="connsiteY49" fmla="*/ 1036781 h 3777249"/>
                <a:gd name="connsiteX50" fmla="*/ 2542981 w 5190285"/>
                <a:gd name="connsiteY50" fmla="*/ 1271668 h 3777249"/>
                <a:gd name="connsiteX51" fmla="*/ 2619181 w 5190285"/>
                <a:gd name="connsiteY51" fmla="*/ 1506557 h 3777249"/>
                <a:gd name="connsiteX52" fmla="*/ 2619181 w 5190285"/>
                <a:gd name="connsiteY52" fmla="*/ 1663148 h 3777249"/>
                <a:gd name="connsiteX53" fmla="*/ 2466781 w 5190285"/>
                <a:gd name="connsiteY53" fmla="*/ 1741445 h 3777249"/>
                <a:gd name="connsiteX54" fmla="*/ 2314381 w 5190285"/>
                <a:gd name="connsiteY54" fmla="*/ 1895416 h 3777249"/>
                <a:gd name="connsiteX55" fmla="*/ 2266756 w 5190285"/>
                <a:gd name="connsiteY55" fmla="*/ 1904941 h 3777249"/>
                <a:gd name="connsiteX56" fmla="*/ 2285806 w 5190285"/>
                <a:gd name="connsiteY56" fmla="*/ 2028766 h 3777249"/>
                <a:gd name="connsiteX57" fmla="*/ 2257231 w 5190285"/>
                <a:gd name="connsiteY57" fmla="*/ 2124016 h 3777249"/>
                <a:gd name="connsiteX58" fmla="*/ 2247706 w 5190285"/>
                <a:gd name="connsiteY58" fmla="*/ 2152591 h 3777249"/>
                <a:gd name="connsiteX59" fmla="*/ 2219131 w 5190285"/>
                <a:gd name="connsiteY59" fmla="*/ 2171641 h 3777249"/>
                <a:gd name="connsiteX60" fmla="*/ 2190556 w 5190285"/>
                <a:gd name="connsiteY60" fmla="*/ 2228791 h 3777249"/>
                <a:gd name="connsiteX61" fmla="*/ 2181031 w 5190285"/>
                <a:gd name="connsiteY61" fmla="*/ 2257366 h 3777249"/>
                <a:gd name="connsiteX62" fmla="*/ 2123881 w 5190285"/>
                <a:gd name="connsiteY62" fmla="*/ 2276416 h 3777249"/>
                <a:gd name="connsiteX63" fmla="*/ 2066731 w 5190285"/>
                <a:gd name="connsiteY63" fmla="*/ 2304991 h 3777249"/>
                <a:gd name="connsiteX64" fmla="*/ 1904806 w 5190285"/>
                <a:gd name="connsiteY64" fmla="*/ 2304991 h 3777249"/>
                <a:gd name="connsiteX65" fmla="*/ 1895281 w 5190285"/>
                <a:gd name="connsiteY65" fmla="*/ 2333566 h 3777249"/>
                <a:gd name="connsiteX66" fmla="*/ 1857181 w 5190285"/>
                <a:gd name="connsiteY66" fmla="*/ 2390716 h 3777249"/>
                <a:gd name="connsiteX67" fmla="*/ 1809556 w 5190285"/>
                <a:gd name="connsiteY67" fmla="*/ 2447866 h 3777249"/>
                <a:gd name="connsiteX68" fmla="*/ 1752406 w 5190285"/>
                <a:gd name="connsiteY68" fmla="*/ 2419291 h 3777249"/>
                <a:gd name="connsiteX69" fmla="*/ 1714306 w 5190285"/>
                <a:gd name="connsiteY69" fmla="*/ 2371666 h 3777249"/>
                <a:gd name="connsiteX70" fmla="*/ 1638106 w 5190285"/>
                <a:gd name="connsiteY70" fmla="*/ 2400241 h 3777249"/>
                <a:gd name="connsiteX71" fmla="*/ 1571431 w 5190285"/>
                <a:gd name="connsiteY71" fmla="*/ 2476441 h 3777249"/>
                <a:gd name="connsiteX72" fmla="*/ 1523806 w 5190285"/>
                <a:gd name="connsiteY72" fmla="*/ 2485966 h 3777249"/>
                <a:gd name="connsiteX73" fmla="*/ 1485706 w 5190285"/>
                <a:gd name="connsiteY73" fmla="*/ 2571691 h 3777249"/>
                <a:gd name="connsiteX74" fmla="*/ 1476181 w 5190285"/>
                <a:gd name="connsiteY74" fmla="*/ 2600266 h 3777249"/>
                <a:gd name="connsiteX75" fmla="*/ 1466656 w 5190285"/>
                <a:gd name="connsiteY75" fmla="*/ 2628841 h 3777249"/>
                <a:gd name="connsiteX76" fmla="*/ 1457131 w 5190285"/>
                <a:gd name="connsiteY76" fmla="*/ 2666941 h 3777249"/>
                <a:gd name="connsiteX77" fmla="*/ 1428556 w 5190285"/>
                <a:gd name="connsiteY77" fmla="*/ 2685991 h 3777249"/>
                <a:gd name="connsiteX78" fmla="*/ 1380931 w 5190285"/>
                <a:gd name="connsiteY78" fmla="*/ 2676466 h 3777249"/>
                <a:gd name="connsiteX79" fmla="*/ 1247581 w 5190285"/>
                <a:gd name="connsiteY79" fmla="*/ 2657416 h 3777249"/>
                <a:gd name="connsiteX80" fmla="*/ 1161856 w 5190285"/>
                <a:gd name="connsiteY80" fmla="*/ 2647891 h 3777249"/>
                <a:gd name="connsiteX81" fmla="*/ 1133281 w 5190285"/>
                <a:gd name="connsiteY81" fmla="*/ 2666941 h 3777249"/>
                <a:gd name="connsiteX82" fmla="*/ 1076131 w 5190285"/>
                <a:gd name="connsiteY82" fmla="*/ 2685991 h 3777249"/>
                <a:gd name="connsiteX83" fmla="*/ 1028506 w 5190285"/>
                <a:gd name="connsiteY83" fmla="*/ 2676466 h 3777249"/>
                <a:gd name="connsiteX84" fmla="*/ 999931 w 5190285"/>
                <a:gd name="connsiteY84" fmla="*/ 2666941 h 3777249"/>
                <a:gd name="connsiteX85" fmla="*/ 942781 w 5190285"/>
                <a:gd name="connsiteY85" fmla="*/ 2685991 h 3777249"/>
                <a:gd name="connsiteX86" fmla="*/ 923731 w 5190285"/>
                <a:gd name="connsiteY86" fmla="*/ 2714566 h 3777249"/>
                <a:gd name="connsiteX87" fmla="*/ 895156 w 5190285"/>
                <a:gd name="connsiteY87" fmla="*/ 2771716 h 3777249"/>
                <a:gd name="connsiteX88" fmla="*/ 847531 w 5190285"/>
                <a:gd name="connsiteY88" fmla="*/ 2828866 h 3777249"/>
                <a:gd name="connsiteX89" fmla="*/ 809431 w 5190285"/>
                <a:gd name="connsiteY89" fmla="*/ 2886016 h 3777249"/>
                <a:gd name="connsiteX90" fmla="*/ 799906 w 5190285"/>
                <a:gd name="connsiteY90" fmla="*/ 2962216 h 3777249"/>
                <a:gd name="connsiteX91" fmla="*/ 752281 w 5190285"/>
                <a:gd name="connsiteY91" fmla="*/ 3047941 h 3777249"/>
                <a:gd name="connsiteX92" fmla="*/ 723706 w 5190285"/>
                <a:gd name="connsiteY92" fmla="*/ 3066991 h 3777249"/>
                <a:gd name="connsiteX93" fmla="*/ 695131 w 5190285"/>
                <a:gd name="connsiteY93" fmla="*/ 3076516 h 3777249"/>
                <a:gd name="connsiteX94" fmla="*/ 676081 w 5190285"/>
                <a:gd name="connsiteY94" fmla="*/ 3133666 h 3777249"/>
                <a:gd name="connsiteX95" fmla="*/ 666556 w 5190285"/>
                <a:gd name="connsiteY95" fmla="*/ 3162241 h 3777249"/>
                <a:gd name="connsiteX96" fmla="*/ 685606 w 5190285"/>
                <a:gd name="connsiteY96" fmla="*/ 3219391 h 3777249"/>
                <a:gd name="connsiteX97" fmla="*/ 695131 w 5190285"/>
                <a:gd name="connsiteY97" fmla="*/ 3247966 h 3777249"/>
                <a:gd name="connsiteX98" fmla="*/ 666556 w 5190285"/>
                <a:gd name="connsiteY98" fmla="*/ 3305116 h 3777249"/>
                <a:gd name="connsiteX99" fmla="*/ 657031 w 5190285"/>
                <a:gd name="connsiteY99" fmla="*/ 3305116 h 3777249"/>
                <a:gd name="connsiteX100" fmla="*/ 0 w 5190285"/>
                <a:gd name="connsiteY100" fmla="*/ 3777249 h 3777249"/>
                <a:gd name="connsiteX0" fmla="*/ 4828786 w 5190285"/>
                <a:gd name="connsiteY0" fmla="*/ 2999578 h 3777249"/>
                <a:gd name="connsiteX1" fmla="*/ 4344148 w 5190285"/>
                <a:gd name="connsiteY1" fmla="*/ 2623089 h 3777249"/>
                <a:gd name="connsiteX2" fmla="*/ 4377572 w 5190285"/>
                <a:gd name="connsiteY2" fmla="*/ 2515520 h 3777249"/>
                <a:gd name="connsiteX3" fmla="*/ 4351185 w 5190285"/>
                <a:gd name="connsiteY3" fmla="*/ 2409715 h 3777249"/>
                <a:gd name="connsiteX4" fmla="*/ 4332714 w 5190285"/>
                <a:gd name="connsiteY4" fmla="*/ 2282749 h 3777249"/>
                <a:gd name="connsiteX5" fmla="*/ 4316882 w 5190285"/>
                <a:gd name="connsiteY5" fmla="*/ 2145202 h 3777249"/>
                <a:gd name="connsiteX6" fmla="*/ 4316882 w 5190285"/>
                <a:gd name="connsiteY6" fmla="*/ 2015590 h 3777249"/>
                <a:gd name="connsiteX7" fmla="*/ 4324799 w 5190285"/>
                <a:gd name="connsiteY7" fmla="*/ 1854237 h 3777249"/>
                <a:gd name="connsiteX8" fmla="*/ 4353823 w 5190285"/>
                <a:gd name="connsiteY8" fmla="*/ 1735206 h 3777249"/>
                <a:gd name="connsiteX9" fmla="*/ 4382849 w 5190285"/>
                <a:gd name="connsiteY9" fmla="*/ 1682304 h 3777249"/>
                <a:gd name="connsiteX10" fmla="*/ 4469925 w 5190285"/>
                <a:gd name="connsiteY10" fmla="*/ 1629401 h 3777249"/>
                <a:gd name="connsiteX11" fmla="*/ 4488396 w 5190285"/>
                <a:gd name="connsiteY11" fmla="*/ 1587079 h 3777249"/>
                <a:gd name="connsiteX12" fmla="*/ 4522699 w 5190285"/>
                <a:gd name="connsiteY12" fmla="*/ 1560627 h 3777249"/>
                <a:gd name="connsiteX13" fmla="*/ 4575473 w 5190285"/>
                <a:gd name="connsiteY13" fmla="*/ 1531530 h 3777249"/>
                <a:gd name="connsiteX14" fmla="*/ 4615053 w 5190285"/>
                <a:gd name="connsiteY14" fmla="*/ 1486563 h 3777249"/>
                <a:gd name="connsiteX15" fmla="*/ 4675743 w 5190285"/>
                <a:gd name="connsiteY15" fmla="*/ 1449532 h 3777249"/>
                <a:gd name="connsiteX16" fmla="*/ 4717962 w 5190285"/>
                <a:gd name="connsiteY16" fmla="*/ 1436307 h 3777249"/>
                <a:gd name="connsiteX17" fmla="*/ 4805038 w 5190285"/>
                <a:gd name="connsiteY17" fmla="*/ 1351663 h 3777249"/>
                <a:gd name="connsiteX18" fmla="*/ 4865728 w 5190285"/>
                <a:gd name="connsiteY18" fmla="*/ 1327855 h 3777249"/>
                <a:gd name="connsiteX19" fmla="*/ 4947528 w 5190285"/>
                <a:gd name="connsiteY19" fmla="*/ 1280244 h 3777249"/>
                <a:gd name="connsiteX20" fmla="*/ 4981830 w 5190285"/>
                <a:gd name="connsiteY20" fmla="*/ 1240566 h 3777249"/>
                <a:gd name="connsiteX21" fmla="*/ 4997661 w 5190285"/>
                <a:gd name="connsiteY21" fmla="*/ 1179728 h 3777249"/>
                <a:gd name="connsiteX22" fmla="*/ 4952803 w 5190285"/>
                <a:gd name="connsiteY22" fmla="*/ 862312 h 3777249"/>
                <a:gd name="connsiteX23" fmla="*/ 4963358 w 5190285"/>
                <a:gd name="connsiteY23" fmla="*/ 658637 h 3777249"/>
                <a:gd name="connsiteX24" fmla="*/ 4987106 w 5190285"/>
                <a:gd name="connsiteY24" fmla="*/ 621606 h 3777249"/>
                <a:gd name="connsiteX25" fmla="*/ 5000300 w 5190285"/>
                <a:gd name="connsiteY25" fmla="*/ 584574 h 3777249"/>
                <a:gd name="connsiteX26" fmla="*/ 5029325 w 5190285"/>
                <a:gd name="connsiteY26" fmla="*/ 539607 h 3777249"/>
                <a:gd name="connsiteX27" fmla="*/ 5055712 w 5190285"/>
                <a:gd name="connsiteY27" fmla="*/ 518446 h 3777249"/>
                <a:gd name="connsiteX28" fmla="*/ 5084738 w 5190285"/>
                <a:gd name="connsiteY28" fmla="*/ 491994 h 3777249"/>
                <a:gd name="connsiteX29" fmla="*/ 5103208 w 5190285"/>
                <a:gd name="connsiteY29" fmla="*/ 462898 h 3777249"/>
                <a:gd name="connsiteX30" fmla="*/ 5116402 w 5190285"/>
                <a:gd name="connsiteY30" fmla="*/ 423221 h 3777249"/>
                <a:gd name="connsiteX31" fmla="*/ 5153343 w 5190285"/>
                <a:gd name="connsiteY31" fmla="*/ 402060 h 3777249"/>
                <a:gd name="connsiteX32" fmla="*/ 5169176 w 5190285"/>
                <a:gd name="connsiteY32" fmla="*/ 380899 h 3777249"/>
                <a:gd name="connsiteX33" fmla="*/ 5190285 w 5190285"/>
                <a:gd name="connsiteY33" fmla="*/ 330641 h 3777249"/>
                <a:gd name="connsiteX34" fmla="*/ 5024048 w 5190285"/>
                <a:gd name="connsiteY34" fmla="*/ 335932 h 3777249"/>
                <a:gd name="connsiteX35" fmla="*/ 4981829 w 5190285"/>
                <a:gd name="connsiteY35" fmla="*/ 309480 h 3777249"/>
                <a:gd name="connsiteX36" fmla="*/ 4649356 w 5190285"/>
                <a:gd name="connsiteY36" fmla="*/ 232772 h 3777249"/>
                <a:gd name="connsiteX37" fmla="*/ 4171754 w 5190285"/>
                <a:gd name="connsiteY37" fmla="*/ 365028 h 3777249"/>
                <a:gd name="connsiteX38" fmla="*/ 3678320 w 5190285"/>
                <a:gd name="connsiteY38" fmla="*/ 298900 h 3777249"/>
                <a:gd name="connsiteX39" fmla="*/ 3607076 w 5190285"/>
                <a:gd name="connsiteY39" fmla="*/ 261868 h 3777249"/>
                <a:gd name="connsiteX40" fmla="*/ 3554303 w 5190285"/>
                <a:gd name="connsiteY40" fmla="*/ 208966 h 3777249"/>
                <a:gd name="connsiteX41" fmla="*/ 3512084 w 5190285"/>
                <a:gd name="connsiteY41" fmla="*/ 121676 h 3777249"/>
                <a:gd name="connsiteX42" fmla="*/ 3480420 w 5190285"/>
                <a:gd name="connsiteY42" fmla="*/ 23806 h 3777249"/>
                <a:gd name="connsiteX43" fmla="*/ 3454032 w 5190285"/>
                <a:gd name="connsiteY43" fmla="*/ 0 h 3777249"/>
                <a:gd name="connsiteX44" fmla="*/ 3398620 w 5190285"/>
                <a:gd name="connsiteY44" fmla="*/ 39678 h 3777249"/>
                <a:gd name="connsiteX45" fmla="*/ 3330014 w 5190285"/>
                <a:gd name="connsiteY45" fmla="*/ 58193 h 3777249"/>
                <a:gd name="connsiteX46" fmla="*/ 3113642 w 5190285"/>
                <a:gd name="connsiteY46" fmla="*/ 79354 h 3777249"/>
                <a:gd name="connsiteX47" fmla="*/ 3018651 w 5190285"/>
                <a:gd name="connsiteY47" fmla="*/ 97869 h 3777249"/>
                <a:gd name="connsiteX48" fmla="*/ 2695381 w 5190285"/>
                <a:gd name="connsiteY48" fmla="*/ 567005 h 3777249"/>
                <a:gd name="connsiteX49" fmla="*/ 2695381 w 5190285"/>
                <a:gd name="connsiteY49" fmla="*/ 1036781 h 3777249"/>
                <a:gd name="connsiteX50" fmla="*/ 2542981 w 5190285"/>
                <a:gd name="connsiteY50" fmla="*/ 1271668 h 3777249"/>
                <a:gd name="connsiteX51" fmla="*/ 2619181 w 5190285"/>
                <a:gd name="connsiteY51" fmla="*/ 1506557 h 3777249"/>
                <a:gd name="connsiteX52" fmla="*/ 2619181 w 5190285"/>
                <a:gd name="connsiteY52" fmla="*/ 1663148 h 3777249"/>
                <a:gd name="connsiteX53" fmla="*/ 2466781 w 5190285"/>
                <a:gd name="connsiteY53" fmla="*/ 1741445 h 3777249"/>
                <a:gd name="connsiteX54" fmla="*/ 2314381 w 5190285"/>
                <a:gd name="connsiteY54" fmla="*/ 1895416 h 3777249"/>
                <a:gd name="connsiteX55" fmla="*/ 2266756 w 5190285"/>
                <a:gd name="connsiteY55" fmla="*/ 1904941 h 3777249"/>
                <a:gd name="connsiteX56" fmla="*/ 2285806 w 5190285"/>
                <a:gd name="connsiteY56" fmla="*/ 2028766 h 3777249"/>
                <a:gd name="connsiteX57" fmla="*/ 2257231 w 5190285"/>
                <a:gd name="connsiteY57" fmla="*/ 2124016 h 3777249"/>
                <a:gd name="connsiteX58" fmla="*/ 2247706 w 5190285"/>
                <a:gd name="connsiteY58" fmla="*/ 2152591 h 3777249"/>
                <a:gd name="connsiteX59" fmla="*/ 2219131 w 5190285"/>
                <a:gd name="connsiteY59" fmla="*/ 2171641 h 3777249"/>
                <a:gd name="connsiteX60" fmla="*/ 2190556 w 5190285"/>
                <a:gd name="connsiteY60" fmla="*/ 2228791 h 3777249"/>
                <a:gd name="connsiteX61" fmla="*/ 2181031 w 5190285"/>
                <a:gd name="connsiteY61" fmla="*/ 2257366 h 3777249"/>
                <a:gd name="connsiteX62" fmla="*/ 2123881 w 5190285"/>
                <a:gd name="connsiteY62" fmla="*/ 2276416 h 3777249"/>
                <a:gd name="connsiteX63" fmla="*/ 2066731 w 5190285"/>
                <a:gd name="connsiteY63" fmla="*/ 2304991 h 3777249"/>
                <a:gd name="connsiteX64" fmla="*/ 1904806 w 5190285"/>
                <a:gd name="connsiteY64" fmla="*/ 2304991 h 3777249"/>
                <a:gd name="connsiteX65" fmla="*/ 1895281 w 5190285"/>
                <a:gd name="connsiteY65" fmla="*/ 2333566 h 3777249"/>
                <a:gd name="connsiteX66" fmla="*/ 1857181 w 5190285"/>
                <a:gd name="connsiteY66" fmla="*/ 2390716 h 3777249"/>
                <a:gd name="connsiteX67" fmla="*/ 1809556 w 5190285"/>
                <a:gd name="connsiteY67" fmla="*/ 2447866 h 3777249"/>
                <a:gd name="connsiteX68" fmla="*/ 1752406 w 5190285"/>
                <a:gd name="connsiteY68" fmla="*/ 2419291 h 3777249"/>
                <a:gd name="connsiteX69" fmla="*/ 1714306 w 5190285"/>
                <a:gd name="connsiteY69" fmla="*/ 2371666 h 3777249"/>
                <a:gd name="connsiteX70" fmla="*/ 1638106 w 5190285"/>
                <a:gd name="connsiteY70" fmla="*/ 2400241 h 3777249"/>
                <a:gd name="connsiteX71" fmla="*/ 1571431 w 5190285"/>
                <a:gd name="connsiteY71" fmla="*/ 2476441 h 3777249"/>
                <a:gd name="connsiteX72" fmla="*/ 1523806 w 5190285"/>
                <a:gd name="connsiteY72" fmla="*/ 2485966 h 3777249"/>
                <a:gd name="connsiteX73" fmla="*/ 1485706 w 5190285"/>
                <a:gd name="connsiteY73" fmla="*/ 2571691 h 3777249"/>
                <a:gd name="connsiteX74" fmla="*/ 1476181 w 5190285"/>
                <a:gd name="connsiteY74" fmla="*/ 2600266 h 3777249"/>
                <a:gd name="connsiteX75" fmla="*/ 1466656 w 5190285"/>
                <a:gd name="connsiteY75" fmla="*/ 2628841 h 3777249"/>
                <a:gd name="connsiteX76" fmla="*/ 1457131 w 5190285"/>
                <a:gd name="connsiteY76" fmla="*/ 2666941 h 3777249"/>
                <a:gd name="connsiteX77" fmla="*/ 1428556 w 5190285"/>
                <a:gd name="connsiteY77" fmla="*/ 2685991 h 3777249"/>
                <a:gd name="connsiteX78" fmla="*/ 1380931 w 5190285"/>
                <a:gd name="connsiteY78" fmla="*/ 2676466 h 3777249"/>
                <a:gd name="connsiteX79" fmla="*/ 1247581 w 5190285"/>
                <a:gd name="connsiteY79" fmla="*/ 2657416 h 3777249"/>
                <a:gd name="connsiteX80" fmla="*/ 1161856 w 5190285"/>
                <a:gd name="connsiteY80" fmla="*/ 2647891 h 3777249"/>
                <a:gd name="connsiteX81" fmla="*/ 1133281 w 5190285"/>
                <a:gd name="connsiteY81" fmla="*/ 2666941 h 3777249"/>
                <a:gd name="connsiteX82" fmla="*/ 1076131 w 5190285"/>
                <a:gd name="connsiteY82" fmla="*/ 2685991 h 3777249"/>
                <a:gd name="connsiteX83" fmla="*/ 1028506 w 5190285"/>
                <a:gd name="connsiteY83" fmla="*/ 2676466 h 3777249"/>
                <a:gd name="connsiteX84" fmla="*/ 999931 w 5190285"/>
                <a:gd name="connsiteY84" fmla="*/ 2666941 h 3777249"/>
                <a:gd name="connsiteX85" fmla="*/ 942781 w 5190285"/>
                <a:gd name="connsiteY85" fmla="*/ 2685991 h 3777249"/>
                <a:gd name="connsiteX86" fmla="*/ 923731 w 5190285"/>
                <a:gd name="connsiteY86" fmla="*/ 2714566 h 3777249"/>
                <a:gd name="connsiteX87" fmla="*/ 895156 w 5190285"/>
                <a:gd name="connsiteY87" fmla="*/ 2771716 h 3777249"/>
                <a:gd name="connsiteX88" fmla="*/ 847531 w 5190285"/>
                <a:gd name="connsiteY88" fmla="*/ 2828866 h 3777249"/>
                <a:gd name="connsiteX89" fmla="*/ 809431 w 5190285"/>
                <a:gd name="connsiteY89" fmla="*/ 2886016 h 3777249"/>
                <a:gd name="connsiteX90" fmla="*/ 799906 w 5190285"/>
                <a:gd name="connsiteY90" fmla="*/ 2962216 h 3777249"/>
                <a:gd name="connsiteX91" fmla="*/ 752281 w 5190285"/>
                <a:gd name="connsiteY91" fmla="*/ 3047941 h 3777249"/>
                <a:gd name="connsiteX92" fmla="*/ 723706 w 5190285"/>
                <a:gd name="connsiteY92" fmla="*/ 3066991 h 3777249"/>
                <a:gd name="connsiteX93" fmla="*/ 695131 w 5190285"/>
                <a:gd name="connsiteY93" fmla="*/ 3076516 h 3777249"/>
                <a:gd name="connsiteX94" fmla="*/ 676081 w 5190285"/>
                <a:gd name="connsiteY94" fmla="*/ 3133666 h 3777249"/>
                <a:gd name="connsiteX95" fmla="*/ 666556 w 5190285"/>
                <a:gd name="connsiteY95" fmla="*/ 3162241 h 3777249"/>
                <a:gd name="connsiteX96" fmla="*/ 685606 w 5190285"/>
                <a:gd name="connsiteY96" fmla="*/ 3219391 h 3777249"/>
                <a:gd name="connsiteX97" fmla="*/ 695131 w 5190285"/>
                <a:gd name="connsiteY97" fmla="*/ 3247966 h 3777249"/>
                <a:gd name="connsiteX98" fmla="*/ 666556 w 5190285"/>
                <a:gd name="connsiteY98" fmla="*/ 3305116 h 3777249"/>
                <a:gd name="connsiteX99" fmla="*/ 657031 w 5190285"/>
                <a:gd name="connsiteY99" fmla="*/ 3305116 h 3777249"/>
                <a:gd name="connsiteX100" fmla="*/ 0 w 5190285"/>
                <a:gd name="connsiteY100" fmla="*/ 3777249 h 3777249"/>
                <a:gd name="connsiteX0" fmla="*/ 4828786 w 5190285"/>
                <a:gd name="connsiteY0" fmla="*/ 2999578 h 3777249"/>
                <a:gd name="connsiteX1" fmla="*/ 3337931 w 5190285"/>
                <a:gd name="connsiteY1" fmla="*/ 2647776 h 3777249"/>
                <a:gd name="connsiteX2" fmla="*/ 4344148 w 5190285"/>
                <a:gd name="connsiteY2" fmla="*/ 2623089 h 3777249"/>
                <a:gd name="connsiteX3" fmla="*/ 4377572 w 5190285"/>
                <a:gd name="connsiteY3" fmla="*/ 2515520 h 3777249"/>
                <a:gd name="connsiteX4" fmla="*/ 4351185 w 5190285"/>
                <a:gd name="connsiteY4" fmla="*/ 2409715 h 3777249"/>
                <a:gd name="connsiteX5" fmla="*/ 4332714 w 5190285"/>
                <a:gd name="connsiteY5" fmla="*/ 2282749 h 3777249"/>
                <a:gd name="connsiteX6" fmla="*/ 4316882 w 5190285"/>
                <a:gd name="connsiteY6" fmla="*/ 2145202 h 3777249"/>
                <a:gd name="connsiteX7" fmla="*/ 4316882 w 5190285"/>
                <a:gd name="connsiteY7" fmla="*/ 2015590 h 3777249"/>
                <a:gd name="connsiteX8" fmla="*/ 4324799 w 5190285"/>
                <a:gd name="connsiteY8" fmla="*/ 1854237 h 3777249"/>
                <a:gd name="connsiteX9" fmla="*/ 4353823 w 5190285"/>
                <a:gd name="connsiteY9" fmla="*/ 1735206 h 3777249"/>
                <a:gd name="connsiteX10" fmla="*/ 4382849 w 5190285"/>
                <a:gd name="connsiteY10" fmla="*/ 1682304 h 3777249"/>
                <a:gd name="connsiteX11" fmla="*/ 4469925 w 5190285"/>
                <a:gd name="connsiteY11" fmla="*/ 1629401 h 3777249"/>
                <a:gd name="connsiteX12" fmla="*/ 4488396 w 5190285"/>
                <a:gd name="connsiteY12" fmla="*/ 1587079 h 3777249"/>
                <a:gd name="connsiteX13" fmla="*/ 4522699 w 5190285"/>
                <a:gd name="connsiteY13" fmla="*/ 1560627 h 3777249"/>
                <a:gd name="connsiteX14" fmla="*/ 4575473 w 5190285"/>
                <a:gd name="connsiteY14" fmla="*/ 1531530 h 3777249"/>
                <a:gd name="connsiteX15" fmla="*/ 4615053 w 5190285"/>
                <a:gd name="connsiteY15" fmla="*/ 1486563 h 3777249"/>
                <a:gd name="connsiteX16" fmla="*/ 4675743 w 5190285"/>
                <a:gd name="connsiteY16" fmla="*/ 1449532 h 3777249"/>
                <a:gd name="connsiteX17" fmla="*/ 4717962 w 5190285"/>
                <a:gd name="connsiteY17" fmla="*/ 1436307 h 3777249"/>
                <a:gd name="connsiteX18" fmla="*/ 4805038 w 5190285"/>
                <a:gd name="connsiteY18" fmla="*/ 1351663 h 3777249"/>
                <a:gd name="connsiteX19" fmla="*/ 4865728 w 5190285"/>
                <a:gd name="connsiteY19" fmla="*/ 1327855 h 3777249"/>
                <a:gd name="connsiteX20" fmla="*/ 4947528 w 5190285"/>
                <a:gd name="connsiteY20" fmla="*/ 1280244 h 3777249"/>
                <a:gd name="connsiteX21" fmla="*/ 4981830 w 5190285"/>
                <a:gd name="connsiteY21" fmla="*/ 1240566 h 3777249"/>
                <a:gd name="connsiteX22" fmla="*/ 4997661 w 5190285"/>
                <a:gd name="connsiteY22" fmla="*/ 1179728 h 3777249"/>
                <a:gd name="connsiteX23" fmla="*/ 4952803 w 5190285"/>
                <a:gd name="connsiteY23" fmla="*/ 862312 h 3777249"/>
                <a:gd name="connsiteX24" fmla="*/ 4963358 w 5190285"/>
                <a:gd name="connsiteY24" fmla="*/ 658637 h 3777249"/>
                <a:gd name="connsiteX25" fmla="*/ 4987106 w 5190285"/>
                <a:gd name="connsiteY25" fmla="*/ 621606 h 3777249"/>
                <a:gd name="connsiteX26" fmla="*/ 5000300 w 5190285"/>
                <a:gd name="connsiteY26" fmla="*/ 584574 h 3777249"/>
                <a:gd name="connsiteX27" fmla="*/ 5029325 w 5190285"/>
                <a:gd name="connsiteY27" fmla="*/ 539607 h 3777249"/>
                <a:gd name="connsiteX28" fmla="*/ 5055712 w 5190285"/>
                <a:gd name="connsiteY28" fmla="*/ 518446 h 3777249"/>
                <a:gd name="connsiteX29" fmla="*/ 5084738 w 5190285"/>
                <a:gd name="connsiteY29" fmla="*/ 491994 h 3777249"/>
                <a:gd name="connsiteX30" fmla="*/ 5103208 w 5190285"/>
                <a:gd name="connsiteY30" fmla="*/ 462898 h 3777249"/>
                <a:gd name="connsiteX31" fmla="*/ 5116402 w 5190285"/>
                <a:gd name="connsiteY31" fmla="*/ 423221 h 3777249"/>
                <a:gd name="connsiteX32" fmla="*/ 5153343 w 5190285"/>
                <a:gd name="connsiteY32" fmla="*/ 402060 h 3777249"/>
                <a:gd name="connsiteX33" fmla="*/ 5169176 w 5190285"/>
                <a:gd name="connsiteY33" fmla="*/ 380899 h 3777249"/>
                <a:gd name="connsiteX34" fmla="*/ 5190285 w 5190285"/>
                <a:gd name="connsiteY34" fmla="*/ 330641 h 3777249"/>
                <a:gd name="connsiteX35" fmla="*/ 5024048 w 5190285"/>
                <a:gd name="connsiteY35" fmla="*/ 335932 h 3777249"/>
                <a:gd name="connsiteX36" fmla="*/ 4981829 w 5190285"/>
                <a:gd name="connsiteY36" fmla="*/ 309480 h 3777249"/>
                <a:gd name="connsiteX37" fmla="*/ 4649356 w 5190285"/>
                <a:gd name="connsiteY37" fmla="*/ 232772 h 3777249"/>
                <a:gd name="connsiteX38" fmla="*/ 4171754 w 5190285"/>
                <a:gd name="connsiteY38" fmla="*/ 365028 h 3777249"/>
                <a:gd name="connsiteX39" fmla="*/ 3678320 w 5190285"/>
                <a:gd name="connsiteY39" fmla="*/ 298900 h 3777249"/>
                <a:gd name="connsiteX40" fmla="*/ 3607076 w 5190285"/>
                <a:gd name="connsiteY40" fmla="*/ 261868 h 3777249"/>
                <a:gd name="connsiteX41" fmla="*/ 3554303 w 5190285"/>
                <a:gd name="connsiteY41" fmla="*/ 208966 h 3777249"/>
                <a:gd name="connsiteX42" fmla="*/ 3512084 w 5190285"/>
                <a:gd name="connsiteY42" fmla="*/ 121676 h 3777249"/>
                <a:gd name="connsiteX43" fmla="*/ 3480420 w 5190285"/>
                <a:gd name="connsiteY43" fmla="*/ 23806 h 3777249"/>
                <a:gd name="connsiteX44" fmla="*/ 3454032 w 5190285"/>
                <a:gd name="connsiteY44" fmla="*/ 0 h 3777249"/>
                <a:gd name="connsiteX45" fmla="*/ 3398620 w 5190285"/>
                <a:gd name="connsiteY45" fmla="*/ 39678 h 3777249"/>
                <a:gd name="connsiteX46" fmla="*/ 3330014 w 5190285"/>
                <a:gd name="connsiteY46" fmla="*/ 58193 h 3777249"/>
                <a:gd name="connsiteX47" fmla="*/ 3113642 w 5190285"/>
                <a:gd name="connsiteY47" fmla="*/ 79354 h 3777249"/>
                <a:gd name="connsiteX48" fmla="*/ 3018651 w 5190285"/>
                <a:gd name="connsiteY48" fmla="*/ 97869 h 3777249"/>
                <a:gd name="connsiteX49" fmla="*/ 2695381 w 5190285"/>
                <a:gd name="connsiteY49" fmla="*/ 567005 h 3777249"/>
                <a:gd name="connsiteX50" fmla="*/ 2695381 w 5190285"/>
                <a:gd name="connsiteY50" fmla="*/ 1036781 h 3777249"/>
                <a:gd name="connsiteX51" fmla="*/ 2542981 w 5190285"/>
                <a:gd name="connsiteY51" fmla="*/ 1271668 h 3777249"/>
                <a:gd name="connsiteX52" fmla="*/ 2619181 w 5190285"/>
                <a:gd name="connsiteY52" fmla="*/ 1506557 h 3777249"/>
                <a:gd name="connsiteX53" fmla="*/ 2619181 w 5190285"/>
                <a:gd name="connsiteY53" fmla="*/ 1663148 h 3777249"/>
                <a:gd name="connsiteX54" fmla="*/ 2466781 w 5190285"/>
                <a:gd name="connsiteY54" fmla="*/ 1741445 h 3777249"/>
                <a:gd name="connsiteX55" fmla="*/ 2314381 w 5190285"/>
                <a:gd name="connsiteY55" fmla="*/ 1895416 h 3777249"/>
                <a:gd name="connsiteX56" fmla="*/ 2266756 w 5190285"/>
                <a:gd name="connsiteY56" fmla="*/ 1904941 h 3777249"/>
                <a:gd name="connsiteX57" fmla="*/ 2285806 w 5190285"/>
                <a:gd name="connsiteY57" fmla="*/ 2028766 h 3777249"/>
                <a:gd name="connsiteX58" fmla="*/ 2257231 w 5190285"/>
                <a:gd name="connsiteY58" fmla="*/ 2124016 h 3777249"/>
                <a:gd name="connsiteX59" fmla="*/ 2247706 w 5190285"/>
                <a:gd name="connsiteY59" fmla="*/ 2152591 h 3777249"/>
                <a:gd name="connsiteX60" fmla="*/ 2219131 w 5190285"/>
                <a:gd name="connsiteY60" fmla="*/ 2171641 h 3777249"/>
                <a:gd name="connsiteX61" fmla="*/ 2190556 w 5190285"/>
                <a:gd name="connsiteY61" fmla="*/ 2228791 h 3777249"/>
                <a:gd name="connsiteX62" fmla="*/ 2181031 w 5190285"/>
                <a:gd name="connsiteY62" fmla="*/ 2257366 h 3777249"/>
                <a:gd name="connsiteX63" fmla="*/ 2123881 w 5190285"/>
                <a:gd name="connsiteY63" fmla="*/ 2276416 h 3777249"/>
                <a:gd name="connsiteX64" fmla="*/ 2066731 w 5190285"/>
                <a:gd name="connsiteY64" fmla="*/ 2304991 h 3777249"/>
                <a:gd name="connsiteX65" fmla="*/ 1904806 w 5190285"/>
                <a:gd name="connsiteY65" fmla="*/ 2304991 h 3777249"/>
                <a:gd name="connsiteX66" fmla="*/ 1895281 w 5190285"/>
                <a:gd name="connsiteY66" fmla="*/ 2333566 h 3777249"/>
                <a:gd name="connsiteX67" fmla="*/ 1857181 w 5190285"/>
                <a:gd name="connsiteY67" fmla="*/ 2390716 h 3777249"/>
                <a:gd name="connsiteX68" fmla="*/ 1809556 w 5190285"/>
                <a:gd name="connsiteY68" fmla="*/ 2447866 h 3777249"/>
                <a:gd name="connsiteX69" fmla="*/ 1752406 w 5190285"/>
                <a:gd name="connsiteY69" fmla="*/ 2419291 h 3777249"/>
                <a:gd name="connsiteX70" fmla="*/ 1714306 w 5190285"/>
                <a:gd name="connsiteY70" fmla="*/ 2371666 h 3777249"/>
                <a:gd name="connsiteX71" fmla="*/ 1638106 w 5190285"/>
                <a:gd name="connsiteY71" fmla="*/ 2400241 h 3777249"/>
                <a:gd name="connsiteX72" fmla="*/ 1571431 w 5190285"/>
                <a:gd name="connsiteY72" fmla="*/ 2476441 h 3777249"/>
                <a:gd name="connsiteX73" fmla="*/ 1523806 w 5190285"/>
                <a:gd name="connsiteY73" fmla="*/ 2485966 h 3777249"/>
                <a:gd name="connsiteX74" fmla="*/ 1485706 w 5190285"/>
                <a:gd name="connsiteY74" fmla="*/ 2571691 h 3777249"/>
                <a:gd name="connsiteX75" fmla="*/ 1476181 w 5190285"/>
                <a:gd name="connsiteY75" fmla="*/ 2600266 h 3777249"/>
                <a:gd name="connsiteX76" fmla="*/ 1466656 w 5190285"/>
                <a:gd name="connsiteY76" fmla="*/ 2628841 h 3777249"/>
                <a:gd name="connsiteX77" fmla="*/ 1457131 w 5190285"/>
                <a:gd name="connsiteY77" fmla="*/ 2666941 h 3777249"/>
                <a:gd name="connsiteX78" fmla="*/ 1428556 w 5190285"/>
                <a:gd name="connsiteY78" fmla="*/ 2685991 h 3777249"/>
                <a:gd name="connsiteX79" fmla="*/ 1380931 w 5190285"/>
                <a:gd name="connsiteY79" fmla="*/ 2676466 h 3777249"/>
                <a:gd name="connsiteX80" fmla="*/ 1247581 w 5190285"/>
                <a:gd name="connsiteY80" fmla="*/ 2657416 h 3777249"/>
                <a:gd name="connsiteX81" fmla="*/ 1161856 w 5190285"/>
                <a:gd name="connsiteY81" fmla="*/ 2647891 h 3777249"/>
                <a:gd name="connsiteX82" fmla="*/ 1133281 w 5190285"/>
                <a:gd name="connsiteY82" fmla="*/ 2666941 h 3777249"/>
                <a:gd name="connsiteX83" fmla="*/ 1076131 w 5190285"/>
                <a:gd name="connsiteY83" fmla="*/ 2685991 h 3777249"/>
                <a:gd name="connsiteX84" fmla="*/ 1028506 w 5190285"/>
                <a:gd name="connsiteY84" fmla="*/ 2676466 h 3777249"/>
                <a:gd name="connsiteX85" fmla="*/ 999931 w 5190285"/>
                <a:gd name="connsiteY85" fmla="*/ 2666941 h 3777249"/>
                <a:gd name="connsiteX86" fmla="*/ 942781 w 5190285"/>
                <a:gd name="connsiteY86" fmla="*/ 2685991 h 3777249"/>
                <a:gd name="connsiteX87" fmla="*/ 923731 w 5190285"/>
                <a:gd name="connsiteY87" fmla="*/ 2714566 h 3777249"/>
                <a:gd name="connsiteX88" fmla="*/ 895156 w 5190285"/>
                <a:gd name="connsiteY88" fmla="*/ 2771716 h 3777249"/>
                <a:gd name="connsiteX89" fmla="*/ 847531 w 5190285"/>
                <a:gd name="connsiteY89" fmla="*/ 2828866 h 3777249"/>
                <a:gd name="connsiteX90" fmla="*/ 809431 w 5190285"/>
                <a:gd name="connsiteY90" fmla="*/ 2886016 h 3777249"/>
                <a:gd name="connsiteX91" fmla="*/ 799906 w 5190285"/>
                <a:gd name="connsiteY91" fmla="*/ 2962216 h 3777249"/>
                <a:gd name="connsiteX92" fmla="*/ 752281 w 5190285"/>
                <a:gd name="connsiteY92" fmla="*/ 3047941 h 3777249"/>
                <a:gd name="connsiteX93" fmla="*/ 723706 w 5190285"/>
                <a:gd name="connsiteY93" fmla="*/ 3066991 h 3777249"/>
                <a:gd name="connsiteX94" fmla="*/ 695131 w 5190285"/>
                <a:gd name="connsiteY94" fmla="*/ 3076516 h 3777249"/>
                <a:gd name="connsiteX95" fmla="*/ 676081 w 5190285"/>
                <a:gd name="connsiteY95" fmla="*/ 3133666 h 3777249"/>
                <a:gd name="connsiteX96" fmla="*/ 666556 w 5190285"/>
                <a:gd name="connsiteY96" fmla="*/ 3162241 h 3777249"/>
                <a:gd name="connsiteX97" fmla="*/ 685606 w 5190285"/>
                <a:gd name="connsiteY97" fmla="*/ 3219391 h 3777249"/>
                <a:gd name="connsiteX98" fmla="*/ 695131 w 5190285"/>
                <a:gd name="connsiteY98" fmla="*/ 3247966 h 3777249"/>
                <a:gd name="connsiteX99" fmla="*/ 666556 w 5190285"/>
                <a:gd name="connsiteY99" fmla="*/ 3305116 h 3777249"/>
                <a:gd name="connsiteX100" fmla="*/ 657031 w 5190285"/>
                <a:gd name="connsiteY100" fmla="*/ 3305116 h 3777249"/>
                <a:gd name="connsiteX101" fmla="*/ 0 w 5190285"/>
                <a:gd name="connsiteY101" fmla="*/ 3777249 h 3777249"/>
                <a:gd name="connsiteX0" fmla="*/ 3326496 w 5190285"/>
                <a:gd name="connsiteY0" fmla="*/ 4025889 h 4025889"/>
                <a:gd name="connsiteX1" fmla="*/ 3337931 w 5190285"/>
                <a:gd name="connsiteY1" fmla="*/ 2647776 h 4025889"/>
                <a:gd name="connsiteX2" fmla="*/ 4344148 w 5190285"/>
                <a:gd name="connsiteY2" fmla="*/ 2623089 h 4025889"/>
                <a:gd name="connsiteX3" fmla="*/ 4377572 w 5190285"/>
                <a:gd name="connsiteY3" fmla="*/ 2515520 h 4025889"/>
                <a:gd name="connsiteX4" fmla="*/ 4351185 w 5190285"/>
                <a:gd name="connsiteY4" fmla="*/ 2409715 h 4025889"/>
                <a:gd name="connsiteX5" fmla="*/ 4332714 w 5190285"/>
                <a:gd name="connsiteY5" fmla="*/ 2282749 h 4025889"/>
                <a:gd name="connsiteX6" fmla="*/ 4316882 w 5190285"/>
                <a:gd name="connsiteY6" fmla="*/ 2145202 h 4025889"/>
                <a:gd name="connsiteX7" fmla="*/ 4316882 w 5190285"/>
                <a:gd name="connsiteY7" fmla="*/ 2015590 h 4025889"/>
                <a:gd name="connsiteX8" fmla="*/ 4324799 w 5190285"/>
                <a:gd name="connsiteY8" fmla="*/ 1854237 h 4025889"/>
                <a:gd name="connsiteX9" fmla="*/ 4353823 w 5190285"/>
                <a:gd name="connsiteY9" fmla="*/ 1735206 h 4025889"/>
                <a:gd name="connsiteX10" fmla="*/ 4382849 w 5190285"/>
                <a:gd name="connsiteY10" fmla="*/ 1682304 h 4025889"/>
                <a:gd name="connsiteX11" fmla="*/ 4469925 w 5190285"/>
                <a:gd name="connsiteY11" fmla="*/ 1629401 h 4025889"/>
                <a:gd name="connsiteX12" fmla="*/ 4488396 w 5190285"/>
                <a:gd name="connsiteY12" fmla="*/ 1587079 h 4025889"/>
                <a:gd name="connsiteX13" fmla="*/ 4522699 w 5190285"/>
                <a:gd name="connsiteY13" fmla="*/ 1560627 h 4025889"/>
                <a:gd name="connsiteX14" fmla="*/ 4575473 w 5190285"/>
                <a:gd name="connsiteY14" fmla="*/ 1531530 h 4025889"/>
                <a:gd name="connsiteX15" fmla="*/ 4615053 w 5190285"/>
                <a:gd name="connsiteY15" fmla="*/ 1486563 h 4025889"/>
                <a:gd name="connsiteX16" fmla="*/ 4675743 w 5190285"/>
                <a:gd name="connsiteY16" fmla="*/ 1449532 h 4025889"/>
                <a:gd name="connsiteX17" fmla="*/ 4717962 w 5190285"/>
                <a:gd name="connsiteY17" fmla="*/ 1436307 h 4025889"/>
                <a:gd name="connsiteX18" fmla="*/ 4805038 w 5190285"/>
                <a:gd name="connsiteY18" fmla="*/ 1351663 h 4025889"/>
                <a:gd name="connsiteX19" fmla="*/ 4865728 w 5190285"/>
                <a:gd name="connsiteY19" fmla="*/ 1327855 h 4025889"/>
                <a:gd name="connsiteX20" fmla="*/ 4947528 w 5190285"/>
                <a:gd name="connsiteY20" fmla="*/ 1280244 h 4025889"/>
                <a:gd name="connsiteX21" fmla="*/ 4981830 w 5190285"/>
                <a:gd name="connsiteY21" fmla="*/ 1240566 h 4025889"/>
                <a:gd name="connsiteX22" fmla="*/ 4997661 w 5190285"/>
                <a:gd name="connsiteY22" fmla="*/ 1179728 h 4025889"/>
                <a:gd name="connsiteX23" fmla="*/ 4952803 w 5190285"/>
                <a:gd name="connsiteY23" fmla="*/ 862312 h 4025889"/>
                <a:gd name="connsiteX24" fmla="*/ 4963358 w 5190285"/>
                <a:gd name="connsiteY24" fmla="*/ 658637 h 4025889"/>
                <a:gd name="connsiteX25" fmla="*/ 4987106 w 5190285"/>
                <a:gd name="connsiteY25" fmla="*/ 621606 h 4025889"/>
                <a:gd name="connsiteX26" fmla="*/ 5000300 w 5190285"/>
                <a:gd name="connsiteY26" fmla="*/ 584574 h 4025889"/>
                <a:gd name="connsiteX27" fmla="*/ 5029325 w 5190285"/>
                <a:gd name="connsiteY27" fmla="*/ 539607 h 4025889"/>
                <a:gd name="connsiteX28" fmla="*/ 5055712 w 5190285"/>
                <a:gd name="connsiteY28" fmla="*/ 518446 h 4025889"/>
                <a:gd name="connsiteX29" fmla="*/ 5084738 w 5190285"/>
                <a:gd name="connsiteY29" fmla="*/ 491994 h 4025889"/>
                <a:gd name="connsiteX30" fmla="*/ 5103208 w 5190285"/>
                <a:gd name="connsiteY30" fmla="*/ 462898 h 4025889"/>
                <a:gd name="connsiteX31" fmla="*/ 5116402 w 5190285"/>
                <a:gd name="connsiteY31" fmla="*/ 423221 h 4025889"/>
                <a:gd name="connsiteX32" fmla="*/ 5153343 w 5190285"/>
                <a:gd name="connsiteY32" fmla="*/ 402060 h 4025889"/>
                <a:gd name="connsiteX33" fmla="*/ 5169176 w 5190285"/>
                <a:gd name="connsiteY33" fmla="*/ 380899 h 4025889"/>
                <a:gd name="connsiteX34" fmla="*/ 5190285 w 5190285"/>
                <a:gd name="connsiteY34" fmla="*/ 330641 h 4025889"/>
                <a:gd name="connsiteX35" fmla="*/ 5024048 w 5190285"/>
                <a:gd name="connsiteY35" fmla="*/ 335932 h 4025889"/>
                <a:gd name="connsiteX36" fmla="*/ 4981829 w 5190285"/>
                <a:gd name="connsiteY36" fmla="*/ 309480 h 4025889"/>
                <a:gd name="connsiteX37" fmla="*/ 4649356 w 5190285"/>
                <a:gd name="connsiteY37" fmla="*/ 232772 h 4025889"/>
                <a:gd name="connsiteX38" fmla="*/ 4171754 w 5190285"/>
                <a:gd name="connsiteY38" fmla="*/ 365028 h 4025889"/>
                <a:gd name="connsiteX39" fmla="*/ 3678320 w 5190285"/>
                <a:gd name="connsiteY39" fmla="*/ 298900 h 4025889"/>
                <a:gd name="connsiteX40" fmla="*/ 3607076 w 5190285"/>
                <a:gd name="connsiteY40" fmla="*/ 261868 h 4025889"/>
                <a:gd name="connsiteX41" fmla="*/ 3554303 w 5190285"/>
                <a:gd name="connsiteY41" fmla="*/ 208966 h 4025889"/>
                <a:gd name="connsiteX42" fmla="*/ 3512084 w 5190285"/>
                <a:gd name="connsiteY42" fmla="*/ 121676 h 4025889"/>
                <a:gd name="connsiteX43" fmla="*/ 3480420 w 5190285"/>
                <a:gd name="connsiteY43" fmla="*/ 23806 h 4025889"/>
                <a:gd name="connsiteX44" fmla="*/ 3454032 w 5190285"/>
                <a:gd name="connsiteY44" fmla="*/ 0 h 4025889"/>
                <a:gd name="connsiteX45" fmla="*/ 3398620 w 5190285"/>
                <a:gd name="connsiteY45" fmla="*/ 39678 h 4025889"/>
                <a:gd name="connsiteX46" fmla="*/ 3330014 w 5190285"/>
                <a:gd name="connsiteY46" fmla="*/ 58193 h 4025889"/>
                <a:gd name="connsiteX47" fmla="*/ 3113642 w 5190285"/>
                <a:gd name="connsiteY47" fmla="*/ 79354 h 4025889"/>
                <a:gd name="connsiteX48" fmla="*/ 3018651 w 5190285"/>
                <a:gd name="connsiteY48" fmla="*/ 97869 h 4025889"/>
                <a:gd name="connsiteX49" fmla="*/ 2695381 w 5190285"/>
                <a:gd name="connsiteY49" fmla="*/ 567005 h 4025889"/>
                <a:gd name="connsiteX50" fmla="*/ 2695381 w 5190285"/>
                <a:gd name="connsiteY50" fmla="*/ 1036781 h 4025889"/>
                <a:gd name="connsiteX51" fmla="*/ 2542981 w 5190285"/>
                <a:gd name="connsiteY51" fmla="*/ 1271668 h 4025889"/>
                <a:gd name="connsiteX52" fmla="*/ 2619181 w 5190285"/>
                <a:gd name="connsiteY52" fmla="*/ 1506557 h 4025889"/>
                <a:gd name="connsiteX53" fmla="*/ 2619181 w 5190285"/>
                <a:gd name="connsiteY53" fmla="*/ 1663148 h 4025889"/>
                <a:gd name="connsiteX54" fmla="*/ 2466781 w 5190285"/>
                <a:gd name="connsiteY54" fmla="*/ 1741445 h 4025889"/>
                <a:gd name="connsiteX55" fmla="*/ 2314381 w 5190285"/>
                <a:gd name="connsiteY55" fmla="*/ 1895416 h 4025889"/>
                <a:gd name="connsiteX56" fmla="*/ 2266756 w 5190285"/>
                <a:gd name="connsiteY56" fmla="*/ 1904941 h 4025889"/>
                <a:gd name="connsiteX57" fmla="*/ 2285806 w 5190285"/>
                <a:gd name="connsiteY57" fmla="*/ 2028766 h 4025889"/>
                <a:gd name="connsiteX58" fmla="*/ 2257231 w 5190285"/>
                <a:gd name="connsiteY58" fmla="*/ 2124016 h 4025889"/>
                <a:gd name="connsiteX59" fmla="*/ 2247706 w 5190285"/>
                <a:gd name="connsiteY59" fmla="*/ 2152591 h 4025889"/>
                <a:gd name="connsiteX60" fmla="*/ 2219131 w 5190285"/>
                <a:gd name="connsiteY60" fmla="*/ 2171641 h 4025889"/>
                <a:gd name="connsiteX61" fmla="*/ 2190556 w 5190285"/>
                <a:gd name="connsiteY61" fmla="*/ 2228791 h 4025889"/>
                <a:gd name="connsiteX62" fmla="*/ 2181031 w 5190285"/>
                <a:gd name="connsiteY62" fmla="*/ 2257366 h 4025889"/>
                <a:gd name="connsiteX63" fmla="*/ 2123881 w 5190285"/>
                <a:gd name="connsiteY63" fmla="*/ 2276416 h 4025889"/>
                <a:gd name="connsiteX64" fmla="*/ 2066731 w 5190285"/>
                <a:gd name="connsiteY64" fmla="*/ 2304991 h 4025889"/>
                <a:gd name="connsiteX65" fmla="*/ 1904806 w 5190285"/>
                <a:gd name="connsiteY65" fmla="*/ 2304991 h 4025889"/>
                <a:gd name="connsiteX66" fmla="*/ 1895281 w 5190285"/>
                <a:gd name="connsiteY66" fmla="*/ 2333566 h 4025889"/>
                <a:gd name="connsiteX67" fmla="*/ 1857181 w 5190285"/>
                <a:gd name="connsiteY67" fmla="*/ 2390716 h 4025889"/>
                <a:gd name="connsiteX68" fmla="*/ 1809556 w 5190285"/>
                <a:gd name="connsiteY68" fmla="*/ 2447866 h 4025889"/>
                <a:gd name="connsiteX69" fmla="*/ 1752406 w 5190285"/>
                <a:gd name="connsiteY69" fmla="*/ 2419291 h 4025889"/>
                <a:gd name="connsiteX70" fmla="*/ 1714306 w 5190285"/>
                <a:gd name="connsiteY70" fmla="*/ 2371666 h 4025889"/>
                <a:gd name="connsiteX71" fmla="*/ 1638106 w 5190285"/>
                <a:gd name="connsiteY71" fmla="*/ 2400241 h 4025889"/>
                <a:gd name="connsiteX72" fmla="*/ 1571431 w 5190285"/>
                <a:gd name="connsiteY72" fmla="*/ 2476441 h 4025889"/>
                <a:gd name="connsiteX73" fmla="*/ 1523806 w 5190285"/>
                <a:gd name="connsiteY73" fmla="*/ 2485966 h 4025889"/>
                <a:gd name="connsiteX74" fmla="*/ 1485706 w 5190285"/>
                <a:gd name="connsiteY74" fmla="*/ 2571691 h 4025889"/>
                <a:gd name="connsiteX75" fmla="*/ 1476181 w 5190285"/>
                <a:gd name="connsiteY75" fmla="*/ 2600266 h 4025889"/>
                <a:gd name="connsiteX76" fmla="*/ 1466656 w 5190285"/>
                <a:gd name="connsiteY76" fmla="*/ 2628841 h 4025889"/>
                <a:gd name="connsiteX77" fmla="*/ 1457131 w 5190285"/>
                <a:gd name="connsiteY77" fmla="*/ 2666941 h 4025889"/>
                <a:gd name="connsiteX78" fmla="*/ 1428556 w 5190285"/>
                <a:gd name="connsiteY78" fmla="*/ 2685991 h 4025889"/>
                <a:gd name="connsiteX79" fmla="*/ 1380931 w 5190285"/>
                <a:gd name="connsiteY79" fmla="*/ 2676466 h 4025889"/>
                <a:gd name="connsiteX80" fmla="*/ 1247581 w 5190285"/>
                <a:gd name="connsiteY80" fmla="*/ 2657416 h 4025889"/>
                <a:gd name="connsiteX81" fmla="*/ 1161856 w 5190285"/>
                <a:gd name="connsiteY81" fmla="*/ 2647891 h 4025889"/>
                <a:gd name="connsiteX82" fmla="*/ 1133281 w 5190285"/>
                <a:gd name="connsiteY82" fmla="*/ 2666941 h 4025889"/>
                <a:gd name="connsiteX83" fmla="*/ 1076131 w 5190285"/>
                <a:gd name="connsiteY83" fmla="*/ 2685991 h 4025889"/>
                <a:gd name="connsiteX84" fmla="*/ 1028506 w 5190285"/>
                <a:gd name="connsiteY84" fmla="*/ 2676466 h 4025889"/>
                <a:gd name="connsiteX85" fmla="*/ 999931 w 5190285"/>
                <a:gd name="connsiteY85" fmla="*/ 2666941 h 4025889"/>
                <a:gd name="connsiteX86" fmla="*/ 942781 w 5190285"/>
                <a:gd name="connsiteY86" fmla="*/ 2685991 h 4025889"/>
                <a:gd name="connsiteX87" fmla="*/ 923731 w 5190285"/>
                <a:gd name="connsiteY87" fmla="*/ 2714566 h 4025889"/>
                <a:gd name="connsiteX88" fmla="*/ 895156 w 5190285"/>
                <a:gd name="connsiteY88" fmla="*/ 2771716 h 4025889"/>
                <a:gd name="connsiteX89" fmla="*/ 847531 w 5190285"/>
                <a:gd name="connsiteY89" fmla="*/ 2828866 h 4025889"/>
                <a:gd name="connsiteX90" fmla="*/ 809431 w 5190285"/>
                <a:gd name="connsiteY90" fmla="*/ 2886016 h 4025889"/>
                <a:gd name="connsiteX91" fmla="*/ 799906 w 5190285"/>
                <a:gd name="connsiteY91" fmla="*/ 2962216 h 4025889"/>
                <a:gd name="connsiteX92" fmla="*/ 752281 w 5190285"/>
                <a:gd name="connsiteY92" fmla="*/ 3047941 h 4025889"/>
                <a:gd name="connsiteX93" fmla="*/ 723706 w 5190285"/>
                <a:gd name="connsiteY93" fmla="*/ 3066991 h 4025889"/>
                <a:gd name="connsiteX94" fmla="*/ 695131 w 5190285"/>
                <a:gd name="connsiteY94" fmla="*/ 3076516 h 4025889"/>
                <a:gd name="connsiteX95" fmla="*/ 676081 w 5190285"/>
                <a:gd name="connsiteY95" fmla="*/ 3133666 h 4025889"/>
                <a:gd name="connsiteX96" fmla="*/ 666556 w 5190285"/>
                <a:gd name="connsiteY96" fmla="*/ 3162241 h 4025889"/>
                <a:gd name="connsiteX97" fmla="*/ 685606 w 5190285"/>
                <a:gd name="connsiteY97" fmla="*/ 3219391 h 4025889"/>
                <a:gd name="connsiteX98" fmla="*/ 695131 w 5190285"/>
                <a:gd name="connsiteY98" fmla="*/ 3247966 h 4025889"/>
                <a:gd name="connsiteX99" fmla="*/ 666556 w 5190285"/>
                <a:gd name="connsiteY99" fmla="*/ 3305116 h 4025889"/>
                <a:gd name="connsiteX100" fmla="*/ 657031 w 5190285"/>
                <a:gd name="connsiteY100" fmla="*/ 3305116 h 4025889"/>
                <a:gd name="connsiteX101" fmla="*/ 0 w 5190285"/>
                <a:gd name="connsiteY101" fmla="*/ 3777249 h 4025889"/>
                <a:gd name="connsiteX0" fmla="*/ 3326496 w 5190285"/>
                <a:gd name="connsiteY0" fmla="*/ 4025889 h 4025889"/>
                <a:gd name="connsiteX1" fmla="*/ 3077581 w 5190285"/>
                <a:gd name="connsiteY1" fmla="*/ 2880548 h 4025889"/>
                <a:gd name="connsiteX2" fmla="*/ 3337931 w 5190285"/>
                <a:gd name="connsiteY2" fmla="*/ 2647776 h 4025889"/>
                <a:gd name="connsiteX3" fmla="*/ 4344148 w 5190285"/>
                <a:gd name="connsiteY3" fmla="*/ 2623089 h 4025889"/>
                <a:gd name="connsiteX4" fmla="*/ 4377572 w 5190285"/>
                <a:gd name="connsiteY4" fmla="*/ 2515520 h 4025889"/>
                <a:gd name="connsiteX5" fmla="*/ 4351185 w 5190285"/>
                <a:gd name="connsiteY5" fmla="*/ 2409715 h 4025889"/>
                <a:gd name="connsiteX6" fmla="*/ 4332714 w 5190285"/>
                <a:gd name="connsiteY6" fmla="*/ 2282749 h 4025889"/>
                <a:gd name="connsiteX7" fmla="*/ 4316882 w 5190285"/>
                <a:gd name="connsiteY7" fmla="*/ 2145202 h 4025889"/>
                <a:gd name="connsiteX8" fmla="*/ 4316882 w 5190285"/>
                <a:gd name="connsiteY8" fmla="*/ 2015590 h 4025889"/>
                <a:gd name="connsiteX9" fmla="*/ 4324799 w 5190285"/>
                <a:gd name="connsiteY9" fmla="*/ 1854237 h 4025889"/>
                <a:gd name="connsiteX10" fmla="*/ 4353823 w 5190285"/>
                <a:gd name="connsiteY10" fmla="*/ 1735206 h 4025889"/>
                <a:gd name="connsiteX11" fmla="*/ 4382849 w 5190285"/>
                <a:gd name="connsiteY11" fmla="*/ 1682304 h 4025889"/>
                <a:gd name="connsiteX12" fmla="*/ 4469925 w 5190285"/>
                <a:gd name="connsiteY12" fmla="*/ 1629401 h 4025889"/>
                <a:gd name="connsiteX13" fmla="*/ 4488396 w 5190285"/>
                <a:gd name="connsiteY13" fmla="*/ 1587079 h 4025889"/>
                <a:gd name="connsiteX14" fmla="*/ 4522699 w 5190285"/>
                <a:gd name="connsiteY14" fmla="*/ 1560627 h 4025889"/>
                <a:gd name="connsiteX15" fmla="*/ 4575473 w 5190285"/>
                <a:gd name="connsiteY15" fmla="*/ 1531530 h 4025889"/>
                <a:gd name="connsiteX16" fmla="*/ 4615053 w 5190285"/>
                <a:gd name="connsiteY16" fmla="*/ 1486563 h 4025889"/>
                <a:gd name="connsiteX17" fmla="*/ 4675743 w 5190285"/>
                <a:gd name="connsiteY17" fmla="*/ 1449532 h 4025889"/>
                <a:gd name="connsiteX18" fmla="*/ 4717962 w 5190285"/>
                <a:gd name="connsiteY18" fmla="*/ 1436307 h 4025889"/>
                <a:gd name="connsiteX19" fmla="*/ 4805038 w 5190285"/>
                <a:gd name="connsiteY19" fmla="*/ 1351663 h 4025889"/>
                <a:gd name="connsiteX20" fmla="*/ 4865728 w 5190285"/>
                <a:gd name="connsiteY20" fmla="*/ 1327855 h 4025889"/>
                <a:gd name="connsiteX21" fmla="*/ 4947528 w 5190285"/>
                <a:gd name="connsiteY21" fmla="*/ 1280244 h 4025889"/>
                <a:gd name="connsiteX22" fmla="*/ 4981830 w 5190285"/>
                <a:gd name="connsiteY22" fmla="*/ 1240566 h 4025889"/>
                <a:gd name="connsiteX23" fmla="*/ 4997661 w 5190285"/>
                <a:gd name="connsiteY23" fmla="*/ 1179728 h 4025889"/>
                <a:gd name="connsiteX24" fmla="*/ 4952803 w 5190285"/>
                <a:gd name="connsiteY24" fmla="*/ 862312 h 4025889"/>
                <a:gd name="connsiteX25" fmla="*/ 4963358 w 5190285"/>
                <a:gd name="connsiteY25" fmla="*/ 658637 h 4025889"/>
                <a:gd name="connsiteX26" fmla="*/ 4987106 w 5190285"/>
                <a:gd name="connsiteY26" fmla="*/ 621606 h 4025889"/>
                <a:gd name="connsiteX27" fmla="*/ 5000300 w 5190285"/>
                <a:gd name="connsiteY27" fmla="*/ 584574 h 4025889"/>
                <a:gd name="connsiteX28" fmla="*/ 5029325 w 5190285"/>
                <a:gd name="connsiteY28" fmla="*/ 539607 h 4025889"/>
                <a:gd name="connsiteX29" fmla="*/ 5055712 w 5190285"/>
                <a:gd name="connsiteY29" fmla="*/ 518446 h 4025889"/>
                <a:gd name="connsiteX30" fmla="*/ 5084738 w 5190285"/>
                <a:gd name="connsiteY30" fmla="*/ 491994 h 4025889"/>
                <a:gd name="connsiteX31" fmla="*/ 5103208 w 5190285"/>
                <a:gd name="connsiteY31" fmla="*/ 462898 h 4025889"/>
                <a:gd name="connsiteX32" fmla="*/ 5116402 w 5190285"/>
                <a:gd name="connsiteY32" fmla="*/ 423221 h 4025889"/>
                <a:gd name="connsiteX33" fmla="*/ 5153343 w 5190285"/>
                <a:gd name="connsiteY33" fmla="*/ 402060 h 4025889"/>
                <a:gd name="connsiteX34" fmla="*/ 5169176 w 5190285"/>
                <a:gd name="connsiteY34" fmla="*/ 380899 h 4025889"/>
                <a:gd name="connsiteX35" fmla="*/ 5190285 w 5190285"/>
                <a:gd name="connsiteY35" fmla="*/ 330641 h 4025889"/>
                <a:gd name="connsiteX36" fmla="*/ 5024048 w 5190285"/>
                <a:gd name="connsiteY36" fmla="*/ 335932 h 4025889"/>
                <a:gd name="connsiteX37" fmla="*/ 4981829 w 5190285"/>
                <a:gd name="connsiteY37" fmla="*/ 309480 h 4025889"/>
                <a:gd name="connsiteX38" fmla="*/ 4649356 w 5190285"/>
                <a:gd name="connsiteY38" fmla="*/ 232772 h 4025889"/>
                <a:gd name="connsiteX39" fmla="*/ 4171754 w 5190285"/>
                <a:gd name="connsiteY39" fmla="*/ 365028 h 4025889"/>
                <a:gd name="connsiteX40" fmla="*/ 3678320 w 5190285"/>
                <a:gd name="connsiteY40" fmla="*/ 298900 h 4025889"/>
                <a:gd name="connsiteX41" fmla="*/ 3607076 w 5190285"/>
                <a:gd name="connsiteY41" fmla="*/ 261868 h 4025889"/>
                <a:gd name="connsiteX42" fmla="*/ 3554303 w 5190285"/>
                <a:gd name="connsiteY42" fmla="*/ 208966 h 4025889"/>
                <a:gd name="connsiteX43" fmla="*/ 3512084 w 5190285"/>
                <a:gd name="connsiteY43" fmla="*/ 121676 h 4025889"/>
                <a:gd name="connsiteX44" fmla="*/ 3480420 w 5190285"/>
                <a:gd name="connsiteY44" fmla="*/ 23806 h 4025889"/>
                <a:gd name="connsiteX45" fmla="*/ 3454032 w 5190285"/>
                <a:gd name="connsiteY45" fmla="*/ 0 h 4025889"/>
                <a:gd name="connsiteX46" fmla="*/ 3398620 w 5190285"/>
                <a:gd name="connsiteY46" fmla="*/ 39678 h 4025889"/>
                <a:gd name="connsiteX47" fmla="*/ 3330014 w 5190285"/>
                <a:gd name="connsiteY47" fmla="*/ 58193 h 4025889"/>
                <a:gd name="connsiteX48" fmla="*/ 3113642 w 5190285"/>
                <a:gd name="connsiteY48" fmla="*/ 79354 h 4025889"/>
                <a:gd name="connsiteX49" fmla="*/ 3018651 w 5190285"/>
                <a:gd name="connsiteY49" fmla="*/ 97869 h 4025889"/>
                <a:gd name="connsiteX50" fmla="*/ 2695381 w 5190285"/>
                <a:gd name="connsiteY50" fmla="*/ 567005 h 4025889"/>
                <a:gd name="connsiteX51" fmla="*/ 2695381 w 5190285"/>
                <a:gd name="connsiteY51" fmla="*/ 1036781 h 4025889"/>
                <a:gd name="connsiteX52" fmla="*/ 2542981 w 5190285"/>
                <a:gd name="connsiteY52" fmla="*/ 1271668 h 4025889"/>
                <a:gd name="connsiteX53" fmla="*/ 2619181 w 5190285"/>
                <a:gd name="connsiteY53" fmla="*/ 1506557 h 4025889"/>
                <a:gd name="connsiteX54" fmla="*/ 2619181 w 5190285"/>
                <a:gd name="connsiteY54" fmla="*/ 1663148 h 4025889"/>
                <a:gd name="connsiteX55" fmla="*/ 2466781 w 5190285"/>
                <a:gd name="connsiteY55" fmla="*/ 1741445 h 4025889"/>
                <a:gd name="connsiteX56" fmla="*/ 2314381 w 5190285"/>
                <a:gd name="connsiteY56" fmla="*/ 1895416 h 4025889"/>
                <a:gd name="connsiteX57" fmla="*/ 2266756 w 5190285"/>
                <a:gd name="connsiteY57" fmla="*/ 1904941 h 4025889"/>
                <a:gd name="connsiteX58" fmla="*/ 2285806 w 5190285"/>
                <a:gd name="connsiteY58" fmla="*/ 2028766 h 4025889"/>
                <a:gd name="connsiteX59" fmla="*/ 2257231 w 5190285"/>
                <a:gd name="connsiteY59" fmla="*/ 2124016 h 4025889"/>
                <a:gd name="connsiteX60" fmla="*/ 2247706 w 5190285"/>
                <a:gd name="connsiteY60" fmla="*/ 2152591 h 4025889"/>
                <a:gd name="connsiteX61" fmla="*/ 2219131 w 5190285"/>
                <a:gd name="connsiteY61" fmla="*/ 2171641 h 4025889"/>
                <a:gd name="connsiteX62" fmla="*/ 2190556 w 5190285"/>
                <a:gd name="connsiteY62" fmla="*/ 2228791 h 4025889"/>
                <a:gd name="connsiteX63" fmla="*/ 2181031 w 5190285"/>
                <a:gd name="connsiteY63" fmla="*/ 2257366 h 4025889"/>
                <a:gd name="connsiteX64" fmla="*/ 2123881 w 5190285"/>
                <a:gd name="connsiteY64" fmla="*/ 2276416 h 4025889"/>
                <a:gd name="connsiteX65" fmla="*/ 2066731 w 5190285"/>
                <a:gd name="connsiteY65" fmla="*/ 2304991 h 4025889"/>
                <a:gd name="connsiteX66" fmla="*/ 1904806 w 5190285"/>
                <a:gd name="connsiteY66" fmla="*/ 2304991 h 4025889"/>
                <a:gd name="connsiteX67" fmla="*/ 1895281 w 5190285"/>
                <a:gd name="connsiteY67" fmla="*/ 2333566 h 4025889"/>
                <a:gd name="connsiteX68" fmla="*/ 1857181 w 5190285"/>
                <a:gd name="connsiteY68" fmla="*/ 2390716 h 4025889"/>
                <a:gd name="connsiteX69" fmla="*/ 1809556 w 5190285"/>
                <a:gd name="connsiteY69" fmla="*/ 2447866 h 4025889"/>
                <a:gd name="connsiteX70" fmla="*/ 1752406 w 5190285"/>
                <a:gd name="connsiteY70" fmla="*/ 2419291 h 4025889"/>
                <a:gd name="connsiteX71" fmla="*/ 1714306 w 5190285"/>
                <a:gd name="connsiteY71" fmla="*/ 2371666 h 4025889"/>
                <a:gd name="connsiteX72" fmla="*/ 1638106 w 5190285"/>
                <a:gd name="connsiteY72" fmla="*/ 2400241 h 4025889"/>
                <a:gd name="connsiteX73" fmla="*/ 1571431 w 5190285"/>
                <a:gd name="connsiteY73" fmla="*/ 2476441 h 4025889"/>
                <a:gd name="connsiteX74" fmla="*/ 1523806 w 5190285"/>
                <a:gd name="connsiteY74" fmla="*/ 2485966 h 4025889"/>
                <a:gd name="connsiteX75" fmla="*/ 1485706 w 5190285"/>
                <a:gd name="connsiteY75" fmla="*/ 2571691 h 4025889"/>
                <a:gd name="connsiteX76" fmla="*/ 1476181 w 5190285"/>
                <a:gd name="connsiteY76" fmla="*/ 2600266 h 4025889"/>
                <a:gd name="connsiteX77" fmla="*/ 1466656 w 5190285"/>
                <a:gd name="connsiteY77" fmla="*/ 2628841 h 4025889"/>
                <a:gd name="connsiteX78" fmla="*/ 1457131 w 5190285"/>
                <a:gd name="connsiteY78" fmla="*/ 2666941 h 4025889"/>
                <a:gd name="connsiteX79" fmla="*/ 1428556 w 5190285"/>
                <a:gd name="connsiteY79" fmla="*/ 2685991 h 4025889"/>
                <a:gd name="connsiteX80" fmla="*/ 1380931 w 5190285"/>
                <a:gd name="connsiteY80" fmla="*/ 2676466 h 4025889"/>
                <a:gd name="connsiteX81" fmla="*/ 1247581 w 5190285"/>
                <a:gd name="connsiteY81" fmla="*/ 2657416 h 4025889"/>
                <a:gd name="connsiteX82" fmla="*/ 1161856 w 5190285"/>
                <a:gd name="connsiteY82" fmla="*/ 2647891 h 4025889"/>
                <a:gd name="connsiteX83" fmla="*/ 1133281 w 5190285"/>
                <a:gd name="connsiteY83" fmla="*/ 2666941 h 4025889"/>
                <a:gd name="connsiteX84" fmla="*/ 1076131 w 5190285"/>
                <a:gd name="connsiteY84" fmla="*/ 2685991 h 4025889"/>
                <a:gd name="connsiteX85" fmla="*/ 1028506 w 5190285"/>
                <a:gd name="connsiteY85" fmla="*/ 2676466 h 4025889"/>
                <a:gd name="connsiteX86" fmla="*/ 999931 w 5190285"/>
                <a:gd name="connsiteY86" fmla="*/ 2666941 h 4025889"/>
                <a:gd name="connsiteX87" fmla="*/ 942781 w 5190285"/>
                <a:gd name="connsiteY87" fmla="*/ 2685991 h 4025889"/>
                <a:gd name="connsiteX88" fmla="*/ 923731 w 5190285"/>
                <a:gd name="connsiteY88" fmla="*/ 2714566 h 4025889"/>
                <a:gd name="connsiteX89" fmla="*/ 895156 w 5190285"/>
                <a:gd name="connsiteY89" fmla="*/ 2771716 h 4025889"/>
                <a:gd name="connsiteX90" fmla="*/ 847531 w 5190285"/>
                <a:gd name="connsiteY90" fmla="*/ 2828866 h 4025889"/>
                <a:gd name="connsiteX91" fmla="*/ 809431 w 5190285"/>
                <a:gd name="connsiteY91" fmla="*/ 2886016 h 4025889"/>
                <a:gd name="connsiteX92" fmla="*/ 799906 w 5190285"/>
                <a:gd name="connsiteY92" fmla="*/ 2962216 h 4025889"/>
                <a:gd name="connsiteX93" fmla="*/ 752281 w 5190285"/>
                <a:gd name="connsiteY93" fmla="*/ 3047941 h 4025889"/>
                <a:gd name="connsiteX94" fmla="*/ 723706 w 5190285"/>
                <a:gd name="connsiteY94" fmla="*/ 3066991 h 4025889"/>
                <a:gd name="connsiteX95" fmla="*/ 695131 w 5190285"/>
                <a:gd name="connsiteY95" fmla="*/ 3076516 h 4025889"/>
                <a:gd name="connsiteX96" fmla="*/ 676081 w 5190285"/>
                <a:gd name="connsiteY96" fmla="*/ 3133666 h 4025889"/>
                <a:gd name="connsiteX97" fmla="*/ 666556 w 5190285"/>
                <a:gd name="connsiteY97" fmla="*/ 3162241 h 4025889"/>
                <a:gd name="connsiteX98" fmla="*/ 685606 w 5190285"/>
                <a:gd name="connsiteY98" fmla="*/ 3219391 h 4025889"/>
                <a:gd name="connsiteX99" fmla="*/ 695131 w 5190285"/>
                <a:gd name="connsiteY99" fmla="*/ 3247966 h 4025889"/>
                <a:gd name="connsiteX100" fmla="*/ 666556 w 5190285"/>
                <a:gd name="connsiteY100" fmla="*/ 3305116 h 4025889"/>
                <a:gd name="connsiteX101" fmla="*/ 657031 w 5190285"/>
                <a:gd name="connsiteY101" fmla="*/ 3305116 h 4025889"/>
                <a:gd name="connsiteX102" fmla="*/ 0 w 5190285"/>
                <a:gd name="connsiteY102" fmla="*/ 3777249 h 4025889"/>
                <a:gd name="connsiteX0" fmla="*/ 3326496 w 5190285"/>
                <a:gd name="connsiteY0" fmla="*/ 4025889 h 4025889"/>
                <a:gd name="connsiteX1" fmla="*/ 3077581 w 5190285"/>
                <a:gd name="connsiteY1" fmla="*/ 2880548 h 4025889"/>
                <a:gd name="connsiteX2" fmla="*/ 3337931 w 5190285"/>
                <a:gd name="connsiteY2" fmla="*/ 2647776 h 4025889"/>
                <a:gd name="connsiteX3" fmla="*/ 4344148 w 5190285"/>
                <a:gd name="connsiteY3" fmla="*/ 2623089 h 4025889"/>
                <a:gd name="connsiteX4" fmla="*/ 4377572 w 5190285"/>
                <a:gd name="connsiteY4" fmla="*/ 2515520 h 4025889"/>
                <a:gd name="connsiteX5" fmla="*/ 4351185 w 5190285"/>
                <a:gd name="connsiteY5" fmla="*/ 2409715 h 4025889"/>
                <a:gd name="connsiteX6" fmla="*/ 4332714 w 5190285"/>
                <a:gd name="connsiteY6" fmla="*/ 2282749 h 4025889"/>
                <a:gd name="connsiteX7" fmla="*/ 4316882 w 5190285"/>
                <a:gd name="connsiteY7" fmla="*/ 2145202 h 4025889"/>
                <a:gd name="connsiteX8" fmla="*/ 4316882 w 5190285"/>
                <a:gd name="connsiteY8" fmla="*/ 2015590 h 4025889"/>
                <a:gd name="connsiteX9" fmla="*/ 4324799 w 5190285"/>
                <a:gd name="connsiteY9" fmla="*/ 1854237 h 4025889"/>
                <a:gd name="connsiteX10" fmla="*/ 4353823 w 5190285"/>
                <a:gd name="connsiteY10" fmla="*/ 1735206 h 4025889"/>
                <a:gd name="connsiteX11" fmla="*/ 4382849 w 5190285"/>
                <a:gd name="connsiteY11" fmla="*/ 1682304 h 4025889"/>
                <a:gd name="connsiteX12" fmla="*/ 4469925 w 5190285"/>
                <a:gd name="connsiteY12" fmla="*/ 1629401 h 4025889"/>
                <a:gd name="connsiteX13" fmla="*/ 4488396 w 5190285"/>
                <a:gd name="connsiteY13" fmla="*/ 1587079 h 4025889"/>
                <a:gd name="connsiteX14" fmla="*/ 4522699 w 5190285"/>
                <a:gd name="connsiteY14" fmla="*/ 1560627 h 4025889"/>
                <a:gd name="connsiteX15" fmla="*/ 4575473 w 5190285"/>
                <a:gd name="connsiteY15" fmla="*/ 1531530 h 4025889"/>
                <a:gd name="connsiteX16" fmla="*/ 4615053 w 5190285"/>
                <a:gd name="connsiteY16" fmla="*/ 1486563 h 4025889"/>
                <a:gd name="connsiteX17" fmla="*/ 4675743 w 5190285"/>
                <a:gd name="connsiteY17" fmla="*/ 1449532 h 4025889"/>
                <a:gd name="connsiteX18" fmla="*/ 4717962 w 5190285"/>
                <a:gd name="connsiteY18" fmla="*/ 1436307 h 4025889"/>
                <a:gd name="connsiteX19" fmla="*/ 4805038 w 5190285"/>
                <a:gd name="connsiteY19" fmla="*/ 1351663 h 4025889"/>
                <a:gd name="connsiteX20" fmla="*/ 4865728 w 5190285"/>
                <a:gd name="connsiteY20" fmla="*/ 1327855 h 4025889"/>
                <a:gd name="connsiteX21" fmla="*/ 4947528 w 5190285"/>
                <a:gd name="connsiteY21" fmla="*/ 1280244 h 4025889"/>
                <a:gd name="connsiteX22" fmla="*/ 4981830 w 5190285"/>
                <a:gd name="connsiteY22" fmla="*/ 1240566 h 4025889"/>
                <a:gd name="connsiteX23" fmla="*/ 4997661 w 5190285"/>
                <a:gd name="connsiteY23" fmla="*/ 1179728 h 4025889"/>
                <a:gd name="connsiteX24" fmla="*/ 4952803 w 5190285"/>
                <a:gd name="connsiteY24" fmla="*/ 862312 h 4025889"/>
                <a:gd name="connsiteX25" fmla="*/ 4963358 w 5190285"/>
                <a:gd name="connsiteY25" fmla="*/ 658637 h 4025889"/>
                <a:gd name="connsiteX26" fmla="*/ 4987106 w 5190285"/>
                <a:gd name="connsiteY26" fmla="*/ 621606 h 4025889"/>
                <a:gd name="connsiteX27" fmla="*/ 5000300 w 5190285"/>
                <a:gd name="connsiteY27" fmla="*/ 584574 h 4025889"/>
                <a:gd name="connsiteX28" fmla="*/ 5029325 w 5190285"/>
                <a:gd name="connsiteY28" fmla="*/ 539607 h 4025889"/>
                <a:gd name="connsiteX29" fmla="*/ 5055712 w 5190285"/>
                <a:gd name="connsiteY29" fmla="*/ 518446 h 4025889"/>
                <a:gd name="connsiteX30" fmla="*/ 5084738 w 5190285"/>
                <a:gd name="connsiteY30" fmla="*/ 491994 h 4025889"/>
                <a:gd name="connsiteX31" fmla="*/ 5103208 w 5190285"/>
                <a:gd name="connsiteY31" fmla="*/ 462898 h 4025889"/>
                <a:gd name="connsiteX32" fmla="*/ 5116402 w 5190285"/>
                <a:gd name="connsiteY32" fmla="*/ 423221 h 4025889"/>
                <a:gd name="connsiteX33" fmla="*/ 5153343 w 5190285"/>
                <a:gd name="connsiteY33" fmla="*/ 402060 h 4025889"/>
                <a:gd name="connsiteX34" fmla="*/ 5169176 w 5190285"/>
                <a:gd name="connsiteY34" fmla="*/ 380899 h 4025889"/>
                <a:gd name="connsiteX35" fmla="*/ 5190285 w 5190285"/>
                <a:gd name="connsiteY35" fmla="*/ 330641 h 4025889"/>
                <a:gd name="connsiteX36" fmla="*/ 5024048 w 5190285"/>
                <a:gd name="connsiteY36" fmla="*/ 335932 h 4025889"/>
                <a:gd name="connsiteX37" fmla="*/ 4981829 w 5190285"/>
                <a:gd name="connsiteY37" fmla="*/ 309480 h 4025889"/>
                <a:gd name="connsiteX38" fmla="*/ 4649356 w 5190285"/>
                <a:gd name="connsiteY38" fmla="*/ 232772 h 4025889"/>
                <a:gd name="connsiteX39" fmla="*/ 4171754 w 5190285"/>
                <a:gd name="connsiteY39" fmla="*/ 365028 h 4025889"/>
                <a:gd name="connsiteX40" fmla="*/ 3678320 w 5190285"/>
                <a:gd name="connsiteY40" fmla="*/ 298900 h 4025889"/>
                <a:gd name="connsiteX41" fmla="*/ 3607076 w 5190285"/>
                <a:gd name="connsiteY41" fmla="*/ 261868 h 4025889"/>
                <a:gd name="connsiteX42" fmla="*/ 3554303 w 5190285"/>
                <a:gd name="connsiteY42" fmla="*/ 208966 h 4025889"/>
                <a:gd name="connsiteX43" fmla="*/ 3512084 w 5190285"/>
                <a:gd name="connsiteY43" fmla="*/ 121676 h 4025889"/>
                <a:gd name="connsiteX44" fmla="*/ 3480420 w 5190285"/>
                <a:gd name="connsiteY44" fmla="*/ 23806 h 4025889"/>
                <a:gd name="connsiteX45" fmla="*/ 3454032 w 5190285"/>
                <a:gd name="connsiteY45" fmla="*/ 0 h 4025889"/>
                <a:gd name="connsiteX46" fmla="*/ 3398620 w 5190285"/>
                <a:gd name="connsiteY46" fmla="*/ 39678 h 4025889"/>
                <a:gd name="connsiteX47" fmla="*/ 3330014 w 5190285"/>
                <a:gd name="connsiteY47" fmla="*/ 58193 h 4025889"/>
                <a:gd name="connsiteX48" fmla="*/ 3113642 w 5190285"/>
                <a:gd name="connsiteY48" fmla="*/ 79354 h 4025889"/>
                <a:gd name="connsiteX49" fmla="*/ 3018651 w 5190285"/>
                <a:gd name="connsiteY49" fmla="*/ 97869 h 4025889"/>
                <a:gd name="connsiteX50" fmla="*/ 2695381 w 5190285"/>
                <a:gd name="connsiteY50" fmla="*/ 567005 h 4025889"/>
                <a:gd name="connsiteX51" fmla="*/ 2695381 w 5190285"/>
                <a:gd name="connsiteY51" fmla="*/ 1036781 h 4025889"/>
                <a:gd name="connsiteX52" fmla="*/ 2542981 w 5190285"/>
                <a:gd name="connsiteY52" fmla="*/ 1271668 h 4025889"/>
                <a:gd name="connsiteX53" fmla="*/ 2619181 w 5190285"/>
                <a:gd name="connsiteY53" fmla="*/ 1506557 h 4025889"/>
                <a:gd name="connsiteX54" fmla="*/ 2619181 w 5190285"/>
                <a:gd name="connsiteY54" fmla="*/ 1663148 h 4025889"/>
                <a:gd name="connsiteX55" fmla="*/ 2466781 w 5190285"/>
                <a:gd name="connsiteY55" fmla="*/ 1741445 h 4025889"/>
                <a:gd name="connsiteX56" fmla="*/ 2314381 w 5190285"/>
                <a:gd name="connsiteY56" fmla="*/ 1895416 h 4025889"/>
                <a:gd name="connsiteX57" fmla="*/ 2266756 w 5190285"/>
                <a:gd name="connsiteY57" fmla="*/ 1904941 h 4025889"/>
                <a:gd name="connsiteX58" fmla="*/ 2285806 w 5190285"/>
                <a:gd name="connsiteY58" fmla="*/ 2028766 h 4025889"/>
                <a:gd name="connsiteX59" fmla="*/ 2257231 w 5190285"/>
                <a:gd name="connsiteY59" fmla="*/ 2124016 h 4025889"/>
                <a:gd name="connsiteX60" fmla="*/ 2247706 w 5190285"/>
                <a:gd name="connsiteY60" fmla="*/ 2152591 h 4025889"/>
                <a:gd name="connsiteX61" fmla="*/ 2219131 w 5190285"/>
                <a:gd name="connsiteY61" fmla="*/ 2171641 h 4025889"/>
                <a:gd name="connsiteX62" fmla="*/ 2190556 w 5190285"/>
                <a:gd name="connsiteY62" fmla="*/ 2228791 h 4025889"/>
                <a:gd name="connsiteX63" fmla="*/ 2181031 w 5190285"/>
                <a:gd name="connsiteY63" fmla="*/ 2257366 h 4025889"/>
                <a:gd name="connsiteX64" fmla="*/ 2123881 w 5190285"/>
                <a:gd name="connsiteY64" fmla="*/ 2276416 h 4025889"/>
                <a:gd name="connsiteX65" fmla="*/ 2066731 w 5190285"/>
                <a:gd name="connsiteY65" fmla="*/ 2304991 h 4025889"/>
                <a:gd name="connsiteX66" fmla="*/ 1904806 w 5190285"/>
                <a:gd name="connsiteY66" fmla="*/ 2304991 h 4025889"/>
                <a:gd name="connsiteX67" fmla="*/ 1895281 w 5190285"/>
                <a:gd name="connsiteY67" fmla="*/ 2333566 h 4025889"/>
                <a:gd name="connsiteX68" fmla="*/ 1857181 w 5190285"/>
                <a:gd name="connsiteY68" fmla="*/ 2390716 h 4025889"/>
                <a:gd name="connsiteX69" fmla="*/ 1809556 w 5190285"/>
                <a:gd name="connsiteY69" fmla="*/ 2447866 h 4025889"/>
                <a:gd name="connsiteX70" fmla="*/ 1752406 w 5190285"/>
                <a:gd name="connsiteY70" fmla="*/ 2419291 h 4025889"/>
                <a:gd name="connsiteX71" fmla="*/ 1714306 w 5190285"/>
                <a:gd name="connsiteY71" fmla="*/ 2371666 h 4025889"/>
                <a:gd name="connsiteX72" fmla="*/ 1638106 w 5190285"/>
                <a:gd name="connsiteY72" fmla="*/ 2400241 h 4025889"/>
                <a:gd name="connsiteX73" fmla="*/ 1571431 w 5190285"/>
                <a:gd name="connsiteY73" fmla="*/ 2476441 h 4025889"/>
                <a:gd name="connsiteX74" fmla="*/ 1523806 w 5190285"/>
                <a:gd name="connsiteY74" fmla="*/ 2485966 h 4025889"/>
                <a:gd name="connsiteX75" fmla="*/ 1485706 w 5190285"/>
                <a:gd name="connsiteY75" fmla="*/ 2571691 h 4025889"/>
                <a:gd name="connsiteX76" fmla="*/ 1476181 w 5190285"/>
                <a:gd name="connsiteY76" fmla="*/ 2600266 h 4025889"/>
                <a:gd name="connsiteX77" fmla="*/ 1466656 w 5190285"/>
                <a:gd name="connsiteY77" fmla="*/ 2628841 h 4025889"/>
                <a:gd name="connsiteX78" fmla="*/ 1457131 w 5190285"/>
                <a:gd name="connsiteY78" fmla="*/ 2666941 h 4025889"/>
                <a:gd name="connsiteX79" fmla="*/ 1428556 w 5190285"/>
                <a:gd name="connsiteY79" fmla="*/ 2685991 h 4025889"/>
                <a:gd name="connsiteX80" fmla="*/ 1380931 w 5190285"/>
                <a:gd name="connsiteY80" fmla="*/ 2676466 h 4025889"/>
                <a:gd name="connsiteX81" fmla="*/ 1247581 w 5190285"/>
                <a:gd name="connsiteY81" fmla="*/ 2657416 h 4025889"/>
                <a:gd name="connsiteX82" fmla="*/ 1161856 w 5190285"/>
                <a:gd name="connsiteY82" fmla="*/ 2647891 h 4025889"/>
                <a:gd name="connsiteX83" fmla="*/ 1133281 w 5190285"/>
                <a:gd name="connsiteY83" fmla="*/ 2666941 h 4025889"/>
                <a:gd name="connsiteX84" fmla="*/ 1076131 w 5190285"/>
                <a:gd name="connsiteY84" fmla="*/ 2685991 h 4025889"/>
                <a:gd name="connsiteX85" fmla="*/ 1028506 w 5190285"/>
                <a:gd name="connsiteY85" fmla="*/ 2676466 h 4025889"/>
                <a:gd name="connsiteX86" fmla="*/ 999931 w 5190285"/>
                <a:gd name="connsiteY86" fmla="*/ 2666941 h 4025889"/>
                <a:gd name="connsiteX87" fmla="*/ 942781 w 5190285"/>
                <a:gd name="connsiteY87" fmla="*/ 2685991 h 4025889"/>
                <a:gd name="connsiteX88" fmla="*/ 923731 w 5190285"/>
                <a:gd name="connsiteY88" fmla="*/ 2714566 h 4025889"/>
                <a:gd name="connsiteX89" fmla="*/ 895156 w 5190285"/>
                <a:gd name="connsiteY89" fmla="*/ 2771716 h 4025889"/>
                <a:gd name="connsiteX90" fmla="*/ 847531 w 5190285"/>
                <a:gd name="connsiteY90" fmla="*/ 2828866 h 4025889"/>
                <a:gd name="connsiteX91" fmla="*/ 809431 w 5190285"/>
                <a:gd name="connsiteY91" fmla="*/ 2886016 h 4025889"/>
                <a:gd name="connsiteX92" fmla="*/ 799906 w 5190285"/>
                <a:gd name="connsiteY92" fmla="*/ 2962216 h 4025889"/>
                <a:gd name="connsiteX93" fmla="*/ 752281 w 5190285"/>
                <a:gd name="connsiteY93" fmla="*/ 3047941 h 4025889"/>
                <a:gd name="connsiteX94" fmla="*/ 723706 w 5190285"/>
                <a:gd name="connsiteY94" fmla="*/ 3066991 h 4025889"/>
                <a:gd name="connsiteX95" fmla="*/ 695131 w 5190285"/>
                <a:gd name="connsiteY95" fmla="*/ 3076516 h 4025889"/>
                <a:gd name="connsiteX96" fmla="*/ 676081 w 5190285"/>
                <a:gd name="connsiteY96" fmla="*/ 3133666 h 4025889"/>
                <a:gd name="connsiteX97" fmla="*/ 666556 w 5190285"/>
                <a:gd name="connsiteY97" fmla="*/ 3162241 h 4025889"/>
                <a:gd name="connsiteX98" fmla="*/ 685606 w 5190285"/>
                <a:gd name="connsiteY98" fmla="*/ 3219391 h 4025889"/>
                <a:gd name="connsiteX99" fmla="*/ 695131 w 5190285"/>
                <a:gd name="connsiteY99" fmla="*/ 3247966 h 4025889"/>
                <a:gd name="connsiteX100" fmla="*/ 666556 w 5190285"/>
                <a:gd name="connsiteY100" fmla="*/ 3305116 h 4025889"/>
                <a:gd name="connsiteX101" fmla="*/ 657031 w 5190285"/>
                <a:gd name="connsiteY101" fmla="*/ 3305116 h 4025889"/>
                <a:gd name="connsiteX102" fmla="*/ 0 w 5190285"/>
                <a:gd name="connsiteY102" fmla="*/ 3777249 h 4025889"/>
                <a:gd name="connsiteX0" fmla="*/ 3326496 w 5190285"/>
                <a:gd name="connsiteY0" fmla="*/ 4025889 h 4025889"/>
                <a:gd name="connsiteX1" fmla="*/ 3077581 w 5190285"/>
                <a:gd name="connsiteY1" fmla="*/ 2880548 h 4025889"/>
                <a:gd name="connsiteX2" fmla="*/ 3337931 w 5190285"/>
                <a:gd name="connsiteY2" fmla="*/ 2647776 h 4025889"/>
                <a:gd name="connsiteX3" fmla="*/ 4344148 w 5190285"/>
                <a:gd name="connsiteY3" fmla="*/ 2623089 h 4025889"/>
                <a:gd name="connsiteX4" fmla="*/ 4377572 w 5190285"/>
                <a:gd name="connsiteY4" fmla="*/ 2515520 h 4025889"/>
                <a:gd name="connsiteX5" fmla="*/ 4351185 w 5190285"/>
                <a:gd name="connsiteY5" fmla="*/ 2409715 h 4025889"/>
                <a:gd name="connsiteX6" fmla="*/ 4332714 w 5190285"/>
                <a:gd name="connsiteY6" fmla="*/ 2282749 h 4025889"/>
                <a:gd name="connsiteX7" fmla="*/ 4316882 w 5190285"/>
                <a:gd name="connsiteY7" fmla="*/ 2145202 h 4025889"/>
                <a:gd name="connsiteX8" fmla="*/ 4316882 w 5190285"/>
                <a:gd name="connsiteY8" fmla="*/ 2015590 h 4025889"/>
                <a:gd name="connsiteX9" fmla="*/ 4324799 w 5190285"/>
                <a:gd name="connsiteY9" fmla="*/ 1854237 h 4025889"/>
                <a:gd name="connsiteX10" fmla="*/ 4353823 w 5190285"/>
                <a:gd name="connsiteY10" fmla="*/ 1735206 h 4025889"/>
                <a:gd name="connsiteX11" fmla="*/ 4382849 w 5190285"/>
                <a:gd name="connsiteY11" fmla="*/ 1682304 h 4025889"/>
                <a:gd name="connsiteX12" fmla="*/ 4469925 w 5190285"/>
                <a:gd name="connsiteY12" fmla="*/ 1629401 h 4025889"/>
                <a:gd name="connsiteX13" fmla="*/ 4488396 w 5190285"/>
                <a:gd name="connsiteY13" fmla="*/ 1587079 h 4025889"/>
                <a:gd name="connsiteX14" fmla="*/ 4522699 w 5190285"/>
                <a:gd name="connsiteY14" fmla="*/ 1560627 h 4025889"/>
                <a:gd name="connsiteX15" fmla="*/ 4575473 w 5190285"/>
                <a:gd name="connsiteY15" fmla="*/ 1531530 h 4025889"/>
                <a:gd name="connsiteX16" fmla="*/ 4615053 w 5190285"/>
                <a:gd name="connsiteY16" fmla="*/ 1486563 h 4025889"/>
                <a:gd name="connsiteX17" fmla="*/ 4675743 w 5190285"/>
                <a:gd name="connsiteY17" fmla="*/ 1449532 h 4025889"/>
                <a:gd name="connsiteX18" fmla="*/ 4717962 w 5190285"/>
                <a:gd name="connsiteY18" fmla="*/ 1436307 h 4025889"/>
                <a:gd name="connsiteX19" fmla="*/ 4805038 w 5190285"/>
                <a:gd name="connsiteY19" fmla="*/ 1351663 h 4025889"/>
                <a:gd name="connsiteX20" fmla="*/ 4865728 w 5190285"/>
                <a:gd name="connsiteY20" fmla="*/ 1327855 h 4025889"/>
                <a:gd name="connsiteX21" fmla="*/ 4947528 w 5190285"/>
                <a:gd name="connsiteY21" fmla="*/ 1280244 h 4025889"/>
                <a:gd name="connsiteX22" fmla="*/ 4981830 w 5190285"/>
                <a:gd name="connsiteY22" fmla="*/ 1240566 h 4025889"/>
                <a:gd name="connsiteX23" fmla="*/ 4997661 w 5190285"/>
                <a:gd name="connsiteY23" fmla="*/ 1179728 h 4025889"/>
                <a:gd name="connsiteX24" fmla="*/ 4952803 w 5190285"/>
                <a:gd name="connsiteY24" fmla="*/ 862312 h 4025889"/>
                <a:gd name="connsiteX25" fmla="*/ 4963358 w 5190285"/>
                <a:gd name="connsiteY25" fmla="*/ 658637 h 4025889"/>
                <a:gd name="connsiteX26" fmla="*/ 4987106 w 5190285"/>
                <a:gd name="connsiteY26" fmla="*/ 621606 h 4025889"/>
                <a:gd name="connsiteX27" fmla="*/ 5000300 w 5190285"/>
                <a:gd name="connsiteY27" fmla="*/ 584574 h 4025889"/>
                <a:gd name="connsiteX28" fmla="*/ 5029325 w 5190285"/>
                <a:gd name="connsiteY28" fmla="*/ 539607 h 4025889"/>
                <a:gd name="connsiteX29" fmla="*/ 5055712 w 5190285"/>
                <a:gd name="connsiteY29" fmla="*/ 518446 h 4025889"/>
                <a:gd name="connsiteX30" fmla="*/ 5084738 w 5190285"/>
                <a:gd name="connsiteY30" fmla="*/ 491994 h 4025889"/>
                <a:gd name="connsiteX31" fmla="*/ 5103208 w 5190285"/>
                <a:gd name="connsiteY31" fmla="*/ 462898 h 4025889"/>
                <a:gd name="connsiteX32" fmla="*/ 5116402 w 5190285"/>
                <a:gd name="connsiteY32" fmla="*/ 423221 h 4025889"/>
                <a:gd name="connsiteX33" fmla="*/ 5153343 w 5190285"/>
                <a:gd name="connsiteY33" fmla="*/ 402060 h 4025889"/>
                <a:gd name="connsiteX34" fmla="*/ 5169176 w 5190285"/>
                <a:gd name="connsiteY34" fmla="*/ 380899 h 4025889"/>
                <a:gd name="connsiteX35" fmla="*/ 5190285 w 5190285"/>
                <a:gd name="connsiteY35" fmla="*/ 330641 h 4025889"/>
                <a:gd name="connsiteX36" fmla="*/ 5024048 w 5190285"/>
                <a:gd name="connsiteY36" fmla="*/ 335932 h 4025889"/>
                <a:gd name="connsiteX37" fmla="*/ 4981829 w 5190285"/>
                <a:gd name="connsiteY37" fmla="*/ 309480 h 4025889"/>
                <a:gd name="connsiteX38" fmla="*/ 4649356 w 5190285"/>
                <a:gd name="connsiteY38" fmla="*/ 232772 h 4025889"/>
                <a:gd name="connsiteX39" fmla="*/ 4171754 w 5190285"/>
                <a:gd name="connsiteY39" fmla="*/ 365028 h 4025889"/>
                <a:gd name="connsiteX40" fmla="*/ 3678320 w 5190285"/>
                <a:gd name="connsiteY40" fmla="*/ 298900 h 4025889"/>
                <a:gd name="connsiteX41" fmla="*/ 3607076 w 5190285"/>
                <a:gd name="connsiteY41" fmla="*/ 261868 h 4025889"/>
                <a:gd name="connsiteX42" fmla="*/ 3554303 w 5190285"/>
                <a:gd name="connsiteY42" fmla="*/ 208966 h 4025889"/>
                <a:gd name="connsiteX43" fmla="*/ 3512084 w 5190285"/>
                <a:gd name="connsiteY43" fmla="*/ 121676 h 4025889"/>
                <a:gd name="connsiteX44" fmla="*/ 3480420 w 5190285"/>
                <a:gd name="connsiteY44" fmla="*/ 23806 h 4025889"/>
                <a:gd name="connsiteX45" fmla="*/ 3454032 w 5190285"/>
                <a:gd name="connsiteY45" fmla="*/ 0 h 4025889"/>
                <a:gd name="connsiteX46" fmla="*/ 3398620 w 5190285"/>
                <a:gd name="connsiteY46" fmla="*/ 39678 h 4025889"/>
                <a:gd name="connsiteX47" fmla="*/ 3330014 w 5190285"/>
                <a:gd name="connsiteY47" fmla="*/ 58193 h 4025889"/>
                <a:gd name="connsiteX48" fmla="*/ 3113642 w 5190285"/>
                <a:gd name="connsiteY48" fmla="*/ 79354 h 4025889"/>
                <a:gd name="connsiteX49" fmla="*/ 3018651 w 5190285"/>
                <a:gd name="connsiteY49" fmla="*/ 97869 h 4025889"/>
                <a:gd name="connsiteX50" fmla="*/ 2695381 w 5190285"/>
                <a:gd name="connsiteY50" fmla="*/ 567005 h 4025889"/>
                <a:gd name="connsiteX51" fmla="*/ 2695381 w 5190285"/>
                <a:gd name="connsiteY51" fmla="*/ 1036781 h 4025889"/>
                <a:gd name="connsiteX52" fmla="*/ 2542981 w 5190285"/>
                <a:gd name="connsiteY52" fmla="*/ 1271668 h 4025889"/>
                <a:gd name="connsiteX53" fmla="*/ 2619181 w 5190285"/>
                <a:gd name="connsiteY53" fmla="*/ 1506557 h 4025889"/>
                <a:gd name="connsiteX54" fmla="*/ 2619181 w 5190285"/>
                <a:gd name="connsiteY54" fmla="*/ 1663148 h 4025889"/>
                <a:gd name="connsiteX55" fmla="*/ 2466781 w 5190285"/>
                <a:gd name="connsiteY55" fmla="*/ 1741445 h 4025889"/>
                <a:gd name="connsiteX56" fmla="*/ 2314381 w 5190285"/>
                <a:gd name="connsiteY56" fmla="*/ 1895416 h 4025889"/>
                <a:gd name="connsiteX57" fmla="*/ 2266756 w 5190285"/>
                <a:gd name="connsiteY57" fmla="*/ 1904941 h 4025889"/>
                <a:gd name="connsiteX58" fmla="*/ 2285806 w 5190285"/>
                <a:gd name="connsiteY58" fmla="*/ 2028766 h 4025889"/>
                <a:gd name="connsiteX59" fmla="*/ 2257231 w 5190285"/>
                <a:gd name="connsiteY59" fmla="*/ 2124016 h 4025889"/>
                <a:gd name="connsiteX60" fmla="*/ 2247706 w 5190285"/>
                <a:gd name="connsiteY60" fmla="*/ 2152591 h 4025889"/>
                <a:gd name="connsiteX61" fmla="*/ 2219131 w 5190285"/>
                <a:gd name="connsiteY61" fmla="*/ 2171641 h 4025889"/>
                <a:gd name="connsiteX62" fmla="*/ 2190556 w 5190285"/>
                <a:gd name="connsiteY62" fmla="*/ 2228791 h 4025889"/>
                <a:gd name="connsiteX63" fmla="*/ 2181031 w 5190285"/>
                <a:gd name="connsiteY63" fmla="*/ 2257366 h 4025889"/>
                <a:gd name="connsiteX64" fmla="*/ 2123881 w 5190285"/>
                <a:gd name="connsiteY64" fmla="*/ 2276416 h 4025889"/>
                <a:gd name="connsiteX65" fmla="*/ 2066731 w 5190285"/>
                <a:gd name="connsiteY65" fmla="*/ 2304991 h 4025889"/>
                <a:gd name="connsiteX66" fmla="*/ 1904806 w 5190285"/>
                <a:gd name="connsiteY66" fmla="*/ 2304991 h 4025889"/>
                <a:gd name="connsiteX67" fmla="*/ 1895281 w 5190285"/>
                <a:gd name="connsiteY67" fmla="*/ 2333566 h 4025889"/>
                <a:gd name="connsiteX68" fmla="*/ 1857181 w 5190285"/>
                <a:gd name="connsiteY68" fmla="*/ 2390716 h 4025889"/>
                <a:gd name="connsiteX69" fmla="*/ 1809556 w 5190285"/>
                <a:gd name="connsiteY69" fmla="*/ 2447866 h 4025889"/>
                <a:gd name="connsiteX70" fmla="*/ 1752406 w 5190285"/>
                <a:gd name="connsiteY70" fmla="*/ 2419291 h 4025889"/>
                <a:gd name="connsiteX71" fmla="*/ 1714306 w 5190285"/>
                <a:gd name="connsiteY71" fmla="*/ 2371666 h 4025889"/>
                <a:gd name="connsiteX72" fmla="*/ 1638106 w 5190285"/>
                <a:gd name="connsiteY72" fmla="*/ 2400241 h 4025889"/>
                <a:gd name="connsiteX73" fmla="*/ 1571431 w 5190285"/>
                <a:gd name="connsiteY73" fmla="*/ 2476441 h 4025889"/>
                <a:gd name="connsiteX74" fmla="*/ 1523806 w 5190285"/>
                <a:gd name="connsiteY74" fmla="*/ 2485966 h 4025889"/>
                <a:gd name="connsiteX75" fmla="*/ 1485706 w 5190285"/>
                <a:gd name="connsiteY75" fmla="*/ 2571691 h 4025889"/>
                <a:gd name="connsiteX76" fmla="*/ 1476181 w 5190285"/>
                <a:gd name="connsiteY76" fmla="*/ 2600266 h 4025889"/>
                <a:gd name="connsiteX77" fmla="*/ 1466656 w 5190285"/>
                <a:gd name="connsiteY77" fmla="*/ 2628841 h 4025889"/>
                <a:gd name="connsiteX78" fmla="*/ 1457131 w 5190285"/>
                <a:gd name="connsiteY78" fmla="*/ 2666941 h 4025889"/>
                <a:gd name="connsiteX79" fmla="*/ 1428556 w 5190285"/>
                <a:gd name="connsiteY79" fmla="*/ 2685991 h 4025889"/>
                <a:gd name="connsiteX80" fmla="*/ 1380931 w 5190285"/>
                <a:gd name="connsiteY80" fmla="*/ 2676466 h 4025889"/>
                <a:gd name="connsiteX81" fmla="*/ 1247581 w 5190285"/>
                <a:gd name="connsiteY81" fmla="*/ 2657416 h 4025889"/>
                <a:gd name="connsiteX82" fmla="*/ 1161856 w 5190285"/>
                <a:gd name="connsiteY82" fmla="*/ 2647891 h 4025889"/>
                <a:gd name="connsiteX83" fmla="*/ 1133281 w 5190285"/>
                <a:gd name="connsiteY83" fmla="*/ 2666941 h 4025889"/>
                <a:gd name="connsiteX84" fmla="*/ 1076131 w 5190285"/>
                <a:gd name="connsiteY84" fmla="*/ 2685991 h 4025889"/>
                <a:gd name="connsiteX85" fmla="*/ 1028506 w 5190285"/>
                <a:gd name="connsiteY85" fmla="*/ 2676466 h 4025889"/>
                <a:gd name="connsiteX86" fmla="*/ 999931 w 5190285"/>
                <a:gd name="connsiteY86" fmla="*/ 2666941 h 4025889"/>
                <a:gd name="connsiteX87" fmla="*/ 942781 w 5190285"/>
                <a:gd name="connsiteY87" fmla="*/ 2685991 h 4025889"/>
                <a:gd name="connsiteX88" fmla="*/ 923731 w 5190285"/>
                <a:gd name="connsiteY88" fmla="*/ 2714566 h 4025889"/>
                <a:gd name="connsiteX89" fmla="*/ 895156 w 5190285"/>
                <a:gd name="connsiteY89" fmla="*/ 2771716 h 4025889"/>
                <a:gd name="connsiteX90" fmla="*/ 847531 w 5190285"/>
                <a:gd name="connsiteY90" fmla="*/ 2828866 h 4025889"/>
                <a:gd name="connsiteX91" fmla="*/ 809431 w 5190285"/>
                <a:gd name="connsiteY91" fmla="*/ 2886016 h 4025889"/>
                <a:gd name="connsiteX92" fmla="*/ 799906 w 5190285"/>
                <a:gd name="connsiteY92" fmla="*/ 2962216 h 4025889"/>
                <a:gd name="connsiteX93" fmla="*/ 752281 w 5190285"/>
                <a:gd name="connsiteY93" fmla="*/ 3047941 h 4025889"/>
                <a:gd name="connsiteX94" fmla="*/ 723706 w 5190285"/>
                <a:gd name="connsiteY94" fmla="*/ 3066991 h 4025889"/>
                <a:gd name="connsiteX95" fmla="*/ 695131 w 5190285"/>
                <a:gd name="connsiteY95" fmla="*/ 3076516 h 4025889"/>
                <a:gd name="connsiteX96" fmla="*/ 676081 w 5190285"/>
                <a:gd name="connsiteY96" fmla="*/ 3133666 h 4025889"/>
                <a:gd name="connsiteX97" fmla="*/ 666556 w 5190285"/>
                <a:gd name="connsiteY97" fmla="*/ 3162241 h 4025889"/>
                <a:gd name="connsiteX98" fmla="*/ 685606 w 5190285"/>
                <a:gd name="connsiteY98" fmla="*/ 3219391 h 4025889"/>
                <a:gd name="connsiteX99" fmla="*/ 695131 w 5190285"/>
                <a:gd name="connsiteY99" fmla="*/ 3247966 h 4025889"/>
                <a:gd name="connsiteX100" fmla="*/ 666556 w 5190285"/>
                <a:gd name="connsiteY100" fmla="*/ 3305116 h 4025889"/>
                <a:gd name="connsiteX101" fmla="*/ 657031 w 5190285"/>
                <a:gd name="connsiteY101" fmla="*/ 3305116 h 4025889"/>
                <a:gd name="connsiteX102" fmla="*/ 0 w 5190285"/>
                <a:gd name="connsiteY102" fmla="*/ 3777249 h 4025889"/>
                <a:gd name="connsiteX0" fmla="*/ 3326496 w 5190285"/>
                <a:gd name="connsiteY0" fmla="*/ 4025889 h 4025889"/>
                <a:gd name="connsiteX1" fmla="*/ 2933333 w 5190285"/>
                <a:gd name="connsiteY1" fmla="*/ 2873495 h 4025889"/>
                <a:gd name="connsiteX2" fmla="*/ 3077581 w 5190285"/>
                <a:gd name="connsiteY2" fmla="*/ 2880548 h 4025889"/>
                <a:gd name="connsiteX3" fmla="*/ 3337931 w 5190285"/>
                <a:gd name="connsiteY3" fmla="*/ 2647776 h 4025889"/>
                <a:gd name="connsiteX4" fmla="*/ 4344148 w 5190285"/>
                <a:gd name="connsiteY4" fmla="*/ 2623089 h 4025889"/>
                <a:gd name="connsiteX5" fmla="*/ 4377572 w 5190285"/>
                <a:gd name="connsiteY5" fmla="*/ 2515520 h 4025889"/>
                <a:gd name="connsiteX6" fmla="*/ 4351185 w 5190285"/>
                <a:gd name="connsiteY6" fmla="*/ 2409715 h 4025889"/>
                <a:gd name="connsiteX7" fmla="*/ 4332714 w 5190285"/>
                <a:gd name="connsiteY7" fmla="*/ 2282749 h 4025889"/>
                <a:gd name="connsiteX8" fmla="*/ 4316882 w 5190285"/>
                <a:gd name="connsiteY8" fmla="*/ 2145202 h 4025889"/>
                <a:gd name="connsiteX9" fmla="*/ 4316882 w 5190285"/>
                <a:gd name="connsiteY9" fmla="*/ 2015590 h 4025889"/>
                <a:gd name="connsiteX10" fmla="*/ 4324799 w 5190285"/>
                <a:gd name="connsiteY10" fmla="*/ 1854237 h 4025889"/>
                <a:gd name="connsiteX11" fmla="*/ 4353823 w 5190285"/>
                <a:gd name="connsiteY11" fmla="*/ 1735206 h 4025889"/>
                <a:gd name="connsiteX12" fmla="*/ 4382849 w 5190285"/>
                <a:gd name="connsiteY12" fmla="*/ 1682304 h 4025889"/>
                <a:gd name="connsiteX13" fmla="*/ 4469925 w 5190285"/>
                <a:gd name="connsiteY13" fmla="*/ 1629401 h 4025889"/>
                <a:gd name="connsiteX14" fmla="*/ 4488396 w 5190285"/>
                <a:gd name="connsiteY14" fmla="*/ 1587079 h 4025889"/>
                <a:gd name="connsiteX15" fmla="*/ 4522699 w 5190285"/>
                <a:gd name="connsiteY15" fmla="*/ 1560627 h 4025889"/>
                <a:gd name="connsiteX16" fmla="*/ 4575473 w 5190285"/>
                <a:gd name="connsiteY16" fmla="*/ 1531530 h 4025889"/>
                <a:gd name="connsiteX17" fmla="*/ 4615053 w 5190285"/>
                <a:gd name="connsiteY17" fmla="*/ 1486563 h 4025889"/>
                <a:gd name="connsiteX18" fmla="*/ 4675743 w 5190285"/>
                <a:gd name="connsiteY18" fmla="*/ 1449532 h 4025889"/>
                <a:gd name="connsiteX19" fmla="*/ 4717962 w 5190285"/>
                <a:gd name="connsiteY19" fmla="*/ 1436307 h 4025889"/>
                <a:gd name="connsiteX20" fmla="*/ 4805038 w 5190285"/>
                <a:gd name="connsiteY20" fmla="*/ 1351663 h 4025889"/>
                <a:gd name="connsiteX21" fmla="*/ 4865728 w 5190285"/>
                <a:gd name="connsiteY21" fmla="*/ 1327855 h 4025889"/>
                <a:gd name="connsiteX22" fmla="*/ 4947528 w 5190285"/>
                <a:gd name="connsiteY22" fmla="*/ 1280244 h 4025889"/>
                <a:gd name="connsiteX23" fmla="*/ 4981830 w 5190285"/>
                <a:gd name="connsiteY23" fmla="*/ 1240566 h 4025889"/>
                <a:gd name="connsiteX24" fmla="*/ 4997661 w 5190285"/>
                <a:gd name="connsiteY24" fmla="*/ 1179728 h 4025889"/>
                <a:gd name="connsiteX25" fmla="*/ 4952803 w 5190285"/>
                <a:gd name="connsiteY25" fmla="*/ 862312 h 4025889"/>
                <a:gd name="connsiteX26" fmla="*/ 4963358 w 5190285"/>
                <a:gd name="connsiteY26" fmla="*/ 658637 h 4025889"/>
                <a:gd name="connsiteX27" fmla="*/ 4987106 w 5190285"/>
                <a:gd name="connsiteY27" fmla="*/ 621606 h 4025889"/>
                <a:gd name="connsiteX28" fmla="*/ 5000300 w 5190285"/>
                <a:gd name="connsiteY28" fmla="*/ 584574 h 4025889"/>
                <a:gd name="connsiteX29" fmla="*/ 5029325 w 5190285"/>
                <a:gd name="connsiteY29" fmla="*/ 539607 h 4025889"/>
                <a:gd name="connsiteX30" fmla="*/ 5055712 w 5190285"/>
                <a:gd name="connsiteY30" fmla="*/ 518446 h 4025889"/>
                <a:gd name="connsiteX31" fmla="*/ 5084738 w 5190285"/>
                <a:gd name="connsiteY31" fmla="*/ 491994 h 4025889"/>
                <a:gd name="connsiteX32" fmla="*/ 5103208 w 5190285"/>
                <a:gd name="connsiteY32" fmla="*/ 462898 h 4025889"/>
                <a:gd name="connsiteX33" fmla="*/ 5116402 w 5190285"/>
                <a:gd name="connsiteY33" fmla="*/ 423221 h 4025889"/>
                <a:gd name="connsiteX34" fmla="*/ 5153343 w 5190285"/>
                <a:gd name="connsiteY34" fmla="*/ 402060 h 4025889"/>
                <a:gd name="connsiteX35" fmla="*/ 5169176 w 5190285"/>
                <a:gd name="connsiteY35" fmla="*/ 380899 h 4025889"/>
                <a:gd name="connsiteX36" fmla="*/ 5190285 w 5190285"/>
                <a:gd name="connsiteY36" fmla="*/ 330641 h 4025889"/>
                <a:gd name="connsiteX37" fmla="*/ 5024048 w 5190285"/>
                <a:gd name="connsiteY37" fmla="*/ 335932 h 4025889"/>
                <a:gd name="connsiteX38" fmla="*/ 4981829 w 5190285"/>
                <a:gd name="connsiteY38" fmla="*/ 309480 h 4025889"/>
                <a:gd name="connsiteX39" fmla="*/ 4649356 w 5190285"/>
                <a:gd name="connsiteY39" fmla="*/ 232772 h 4025889"/>
                <a:gd name="connsiteX40" fmla="*/ 4171754 w 5190285"/>
                <a:gd name="connsiteY40" fmla="*/ 365028 h 4025889"/>
                <a:gd name="connsiteX41" fmla="*/ 3678320 w 5190285"/>
                <a:gd name="connsiteY41" fmla="*/ 298900 h 4025889"/>
                <a:gd name="connsiteX42" fmla="*/ 3607076 w 5190285"/>
                <a:gd name="connsiteY42" fmla="*/ 261868 h 4025889"/>
                <a:gd name="connsiteX43" fmla="*/ 3554303 w 5190285"/>
                <a:gd name="connsiteY43" fmla="*/ 208966 h 4025889"/>
                <a:gd name="connsiteX44" fmla="*/ 3512084 w 5190285"/>
                <a:gd name="connsiteY44" fmla="*/ 121676 h 4025889"/>
                <a:gd name="connsiteX45" fmla="*/ 3480420 w 5190285"/>
                <a:gd name="connsiteY45" fmla="*/ 23806 h 4025889"/>
                <a:gd name="connsiteX46" fmla="*/ 3454032 w 5190285"/>
                <a:gd name="connsiteY46" fmla="*/ 0 h 4025889"/>
                <a:gd name="connsiteX47" fmla="*/ 3398620 w 5190285"/>
                <a:gd name="connsiteY47" fmla="*/ 39678 h 4025889"/>
                <a:gd name="connsiteX48" fmla="*/ 3330014 w 5190285"/>
                <a:gd name="connsiteY48" fmla="*/ 58193 h 4025889"/>
                <a:gd name="connsiteX49" fmla="*/ 3113642 w 5190285"/>
                <a:gd name="connsiteY49" fmla="*/ 79354 h 4025889"/>
                <a:gd name="connsiteX50" fmla="*/ 3018651 w 5190285"/>
                <a:gd name="connsiteY50" fmla="*/ 97869 h 4025889"/>
                <a:gd name="connsiteX51" fmla="*/ 2695381 w 5190285"/>
                <a:gd name="connsiteY51" fmla="*/ 567005 h 4025889"/>
                <a:gd name="connsiteX52" fmla="*/ 2695381 w 5190285"/>
                <a:gd name="connsiteY52" fmla="*/ 1036781 h 4025889"/>
                <a:gd name="connsiteX53" fmla="*/ 2542981 w 5190285"/>
                <a:gd name="connsiteY53" fmla="*/ 1271668 h 4025889"/>
                <a:gd name="connsiteX54" fmla="*/ 2619181 w 5190285"/>
                <a:gd name="connsiteY54" fmla="*/ 1506557 h 4025889"/>
                <a:gd name="connsiteX55" fmla="*/ 2619181 w 5190285"/>
                <a:gd name="connsiteY55" fmla="*/ 1663148 h 4025889"/>
                <a:gd name="connsiteX56" fmla="*/ 2466781 w 5190285"/>
                <a:gd name="connsiteY56" fmla="*/ 1741445 h 4025889"/>
                <a:gd name="connsiteX57" fmla="*/ 2314381 w 5190285"/>
                <a:gd name="connsiteY57" fmla="*/ 1895416 h 4025889"/>
                <a:gd name="connsiteX58" fmla="*/ 2266756 w 5190285"/>
                <a:gd name="connsiteY58" fmla="*/ 1904941 h 4025889"/>
                <a:gd name="connsiteX59" fmla="*/ 2285806 w 5190285"/>
                <a:gd name="connsiteY59" fmla="*/ 2028766 h 4025889"/>
                <a:gd name="connsiteX60" fmla="*/ 2257231 w 5190285"/>
                <a:gd name="connsiteY60" fmla="*/ 2124016 h 4025889"/>
                <a:gd name="connsiteX61" fmla="*/ 2247706 w 5190285"/>
                <a:gd name="connsiteY61" fmla="*/ 2152591 h 4025889"/>
                <a:gd name="connsiteX62" fmla="*/ 2219131 w 5190285"/>
                <a:gd name="connsiteY62" fmla="*/ 2171641 h 4025889"/>
                <a:gd name="connsiteX63" fmla="*/ 2190556 w 5190285"/>
                <a:gd name="connsiteY63" fmla="*/ 2228791 h 4025889"/>
                <a:gd name="connsiteX64" fmla="*/ 2181031 w 5190285"/>
                <a:gd name="connsiteY64" fmla="*/ 2257366 h 4025889"/>
                <a:gd name="connsiteX65" fmla="*/ 2123881 w 5190285"/>
                <a:gd name="connsiteY65" fmla="*/ 2276416 h 4025889"/>
                <a:gd name="connsiteX66" fmla="*/ 2066731 w 5190285"/>
                <a:gd name="connsiteY66" fmla="*/ 2304991 h 4025889"/>
                <a:gd name="connsiteX67" fmla="*/ 1904806 w 5190285"/>
                <a:gd name="connsiteY67" fmla="*/ 2304991 h 4025889"/>
                <a:gd name="connsiteX68" fmla="*/ 1895281 w 5190285"/>
                <a:gd name="connsiteY68" fmla="*/ 2333566 h 4025889"/>
                <a:gd name="connsiteX69" fmla="*/ 1857181 w 5190285"/>
                <a:gd name="connsiteY69" fmla="*/ 2390716 h 4025889"/>
                <a:gd name="connsiteX70" fmla="*/ 1809556 w 5190285"/>
                <a:gd name="connsiteY70" fmla="*/ 2447866 h 4025889"/>
                <a:gd name="connsiteX71" fmla="*/ 1752406 w 5190285"/>
                <a:gd name="connsiteY71" fmla="*/ 2419291 h 4025889"/>
                <a:gd name="connsiteX72" fmla="*/ 1714306 w 5190285"/>
                <a:gd name="connsiteY72" fmla="*/ 2371666 h 4025889"/>
                <a:gd name="connsiteX73" fmla="*/ 1638106 w 5190285"/>
                <a:gd name="connsiteY73" fmla="*/ 2400241 h 4025889"/>
                <a:gd name="connsiteX74" fmla="*/ 1571431 w 5190285"/>
                <a:gd name="connsiteY74" fmla="*/ 2476441 h 4025889"/>
                <a:gd name="connsiteX75" fmla="*/ 1523806 w 5190285"/>
                <a:gd name="connsiteY75" fmla="*/ 2485966 h 4025889"/>
                <a:gd name="connsiteX76" fmla="*/ 1485706 w 5190285"/>
                <a:gd name="connsiteY76" fmla="*/ 2571691 h 4025889"/>
                <a:gd name="connsiteX77" fmla="*/ 1476181 w 5190285"/>
                <a:gd name="connsiteY77" fmla="*/ 2600266 h 4025889"/>
                <a:gd name="connsiteX78" fmla="*/ 1466656 w 5190285"/>
                <a:gd name="connsiteY78" fmla="*/ 2628841 h 4025889"/>
                <a:gd name="connsiteX79" fmla="*/ 1457131 w 5190285"/>
                <a:gd name="connsiteY79" fmla="*/ 2666941 h 4025889"/>
                <a:gd name="connsiteX80" fmla="*/ 1428556 w 5190285"/>
                <a:gd name="connsiteY80" fmla="*/ 2685991 h 4025889"/>
                <a:gd name="connsiteX81" fmla="*/ 1380931 w 5190285"/>
                <a:gd name="connsiteY81" fmla="*/ 2676466 h 4025889"/>
                <a:gd name="connsiteX82" fmla="*/ 1247581 w 5190285"/>
                <a:gd name="connsiteY82" fmla="*/ 2657416 h 4025889"/>
                <a:gd name="connsiteX83" fmla="*/ 1161856 w 5190285"/>
                <a:gd name="connsiteY83" fmla="*/ 2647891 h 4025889"/>
                <a:gd name="connsiteX84" fmla="*/ 1133281 w 5190285"/>
                <a:gd name="connsiteY84" fmla="*/ 2666941 h 4025889"/>
                <a:gd name="connsiteX85" fmla="*/ 1076131 w 5190285"/>
                <a:gd name="connsiteY85" fmla="*/ 2685991 h 4025889"/>
                <a:gd name="connsiteX86" fmla="*/ 1028506 w 5190285"/>
                <a:gd name="connsiteY86" fmla="*/ 2676466 h 4025889"/>
                <a:gd name="connsiteX87" fmla="*/ 999931 w 5190285"/>
                <a:gd name="connsiteY87" fmla="*/ 2666941 h 4025889"/>
                <a:gd name="connsiteX88" fmla="*/ 942781 w 5190285"/>
                <a:gd name="connsiteY88" fmla="*/ 2685991 h 4025889"/>
                <a:gd name="connsiteX89" fmla="*/ 923731 w 5190285"/>
                <a:gd name="connsiteY89" fmla="*/ 2714566 h 4025889"/>
                <a:gd name="connsiteX90" fmla="*/ 895156 w 5190285"/>
                <a:gd name="connsiteY90" fmla="*/ 2771716 h 4025889"/>
                <a:gd name="connsiteX91" fmla="*/ 847531 w 5190285"/>
                <a:gd name="connsiteY91" fmla="*/ 2828866 h 4025889"/>
                <a:gd name="connsiteX92" fmla="*/ 809431 w 5190285"/>
                <a:gd name="connsiteY92" fmla="*/ 2886016 h 4025889"/>
                <a:gd name="connsiteX93" fmla="*/ 799906 w 5190285"/>
                <a:gd name="connsiteY93" fmla="*/ 2962216 h 4025889"/>
                <a:gd name="connsiteX94" fmla="*/ 752281 w 5190285"/>
                <a:gd name="connsiteY94" fmla="*/ 3047941 h 4025889"/>
                <a:gd name="connsiteX95" fmla="*/ 723706 w 5190285"/>
                <a:gd name="connsiteY95" fmla="*/ 3066991 h 4025889"/>
                <a:gd name="connsiteX96" fmla="*/ 695131 w 5190285"/>
                <a:gd name="connsiteY96" fmla="*/ 3076516 h 4025889"/>
                <a:gd name="connsiteX97" fmla="*/ 676081 w 5190285"/>
                <a:gd name="connsiteY97" fmla="*/ 3133666 h 4025889"/>
                <a:gd name="connsiteX98" fmla="*/ 666556 w 5190285"/>
                <a:gd name="connsiteY98" fmla="*/ 3162241 h 4025889"/>
                <a:gd name="connsiteX99" fmla="*/ 685606 w 5190285"/>
                <a:gd name="connsiteY99" fmla="*/ 3219391 h 4025889"/>
                <a:gd name="connsiteX100" fmla="*/ 695131 w 5190285"/>
                <a:gd name="connsiteY100" fmla="*/ 3247966 h 4025889"/>
                <a:gd name="connsiteX101" fmla="*/ 666556 w 5190285"/>
                <a:gd name="connsiteY101" fmla="*/ 3305116 h 4025889"/>
                <a:gd name="connsiteX102" fmla="*/ 657031 w 5190285"/>
                <a:gd name="connsiteY102" fmla="*/ 3305116 h 4025889"/>
                <a:gd name="connsiteX103" fmla="*/ 0 w 5190285"/>
                <a:gd name="connsiteY103" fmla="*/ 3777249 h 4025889"/>
                <a:gd name="connsiteX0" fmla="*/ 3326496 w 5190285"/>
                <a:gd name="connsiteY0" fmla="*/ 4025889 h 4025889"/>
                <a:gd name="connsiteX1" fmla="*/ 2518181 w 5190285"/>
                <a:gd name="connsiteY1" fmla="*/ 3688195 h 4025889"/>
                <a:gd name="connsiteX2" fmla="*/ 2933333 w 5190285"/>
                <a:gd name="connsiteY2" fmla="*/ 2873495 h 4025889"/>
                <a:gd name="connsiteX3" fmla="*/ 3077581 w 5190285"/>
                <a:gd name="connsiteY3" fmla="*/ 2880548 h 4025889"/>
                <a:gd name="connsiteX4" fmla="*/ 3337931 w 5190285"/>
                <a:gd name="connsiteY4" fmla="*/ 2647776 h 4025889"/>
                <a:gd name="connsiteX5" fmla="*/ 4344148 w 5190285"/>
                <a:gd name="connsiteY5" fmla="*/ 2623089 h 4025889"/>
                <a:gd name="connsiteX6" fmla="*/ 4377572 w 5190285"/>
                <a:gd name="connsiteY6" fmla="*/ 2515520 h 4025889"/>
                <a:gd name="connsiteX7" fmla="*/ 4351185 w 5190285"/>
                <a:gd name="connsiteY7" fmla="*/ 2409715 h 4025889"/>
                <a:gd name="connsiteX8" fmla="*/ 4332714 w 5190285"/>
                <a:gd name="connsiteY8" fmla="*/ 2282749 h 4025889"/>
                <a:gd name="connsiteX9" fmla="*/ 4316882 w 5190285"/>
                <a:gd name="connsiteY9" fmla="*/ 2145202 h 4025889"/>
                <a:gd name="connsiteX10" fmla="*/ 4316882 w 5190285"/>
                <a:gd name="connsiteY10" fmla="*/ 2015590 h 4025889"/>
                <a:gd name="connsiteX11" fmla="*/ 4324799 w 5190285"/>
                <a:gd name="connsiteY11" fmla="*/ 1854237 h 4025889"/>
                <a:gd name="connsiteX12" fmla="*/ 4353823 w 5190285"/>
                <a:gd name="connsiteY12" fmla="*/ 1735206 h 4025889"/>
                <a:gd name="connsiteX13" fmla="*/ 4382849 w 5190285"/>
                <a:gd name="connsiteY13" fmla="*/ 1682304 h 4025889"/>
                <a:gd name="connsiteX14" fmla="*/ 4469925 w 5190285"/>
                <a:gd name="connsiteY14" fmla="*/ 1629401 h 4025889"/>
                <a:gd name="connsiteX15" fmla="*/ 4488396 w 5190285"/>
                <a:gd name="connsiteY15" fmla="*/ 1587079 h 4025889"/>
                <a:gd name="connsiteX16" fmla="*/ 4522699 w 5190285"/>
                <a:gd name="connsiteY16" fmla="*/ 1560627 h 4025889"/>
                <a:gd name="connsiteX17" fmla="*/ 4575473 w 5190285"/>
                <a:gd name="connsiteY17" fmla="*/ 1531530 h 4025889"/>
                <a:gd name="connsiteX18" fmla="*/ 4615053 w 5190285"/>
                <a:gd name="connsiteY18" fmla="*/ 1486563 h 4025889"/>
                <a:gd name="connsiteX19" fmla="*/ 4675743 w 5190285"/>
                <a:gd name="connsiteY19" fmla="*/ 1449532 h 4025889"/>
                <a:gd name="connsiteX20" fmla="*/ 4717962 w 5190285"/>
                <a:gd name="connsiteY20" fmla="*/ 1436307 h 4025889"/>
                <a:gd name="connsiteX21" fmla="*/ 4805038 w 5190285"/>
                <a:gd name="connsiteY21" fmla="*/ 1351663 h 4025889"/>
                <a:gd name="connsiteX22" fmla="*/ 4865728 w 5190285"/>
                <a:gd name="connsiteY22" fmla="*/ 1327855 h 4025889"/>
                <a:gd name="connsiteX23" fmla="*/ 4947528 w 5190285"/>
                <a:gd name="connsiteY23" fmla="*/ 1280244 h 4025889"/>
                <a:gd name="connsiteX24" fmla="*/ 4981830 w 5190285"/>
                <a:gd name="connsiteY24" fmla="*/ 1240566 h 4025889"/>
                <a:gd name="connsiteX25" fmla="*/ 4997661 w 5190285"/>
                <a:gd name="connsiteY25" fmla="*/ 1179728 h 4025889"/>
                <a:gd name="connsiteX26" fmla="*/ 4952803 w 5190285"/>
                <a:gd name="connsiteY26" fmla="*/ 862312 h 4025889"/>
                <a:gd name="connsiteX27" fmla="*/ 4963358 w 5190285"/>
                <a:gd name="connsiteY27" fmla="*/ 658637 h 4025889"/>
                <a:gd name="connsiteX28" fmla="*/ 4987106 w 5190285"/>
                <a:gd name="connsiteY28" fmla="*/ 621606 h 4025889"/>
                <a:gd name="connsiteX29" fmla="*/ 5000300 w 5190285"/>
                <a:gd name="connsiteY29" fmla="*/ 584574 h 4025889"/>
                <a:gd name="connsiteX30" fmla="*/ 5029325 w 5190285"/>
                <a:gd name="connsiteY30" fmla="*/ 539607 h 4025889"/>
                <a:gd name="connsiteX31" fmla="*/ 5055712 w 5190285"/>
                <a:gd name="connsiteY31" fmla="*/ 518446 h 4025889"/>
                <a:gd name="connsiteX32" fmla="*/ 5084738 w 5190285"/>
                <a:gd name="connsiteY32" fmla="*/ 491994 h 4025889"/>
                <a:gd name="connsiteX33" fmla="*/ 5103208 w 5190285"/>
                <a:gd name="connsiteY33" fmla="*/ 462898 h 4025889"/>
                <a:gd name="connsiteX34" fmla="*/ 5116402 w 5190285"/>
                <a:gd name="connsiteY34" fmla="*/ 423221 h 4025889"/>
                <a:gd name="connsiteX35" fmla="*/ 5153343 w 5190285"/>
                <a:gd name="connsiteY35" fmla="*/ 402060 h 4025889"/>
                <a:gd name="connsiteX36" fmla="*/ 5169176 w 5190285"/>
                <a:gd name="connsiteY36" fmla="*/ 380899 h 4025889"/>
                <a:gd name="connsiteX37" fmla="*/ 5190285 w 5190285"/>
                <a:gd name="connsiteY37" fmla="*/ 330641 h 4025889"/>
                <a:gd name="connsiteX38" fmla="*/ 5024048 w 5190285"/>
                <a:gd name="connsiteY38" fmla="*/ 335932 h 4025889"/>
                <a:gd name="connsiteX39" fmla="*/ 4981829 w 5190285"/>
                <a:gd name="connsiteY39" fmla="*/ 309480 h 4025889"/>
                <a:gd name="connsiteX40" fmla="*/ 4649356 w 5190285"/>
                <a:gd name="connsiteY40" fmla="*/ 232772 h 4025889"/>
                <a:gd name="connsiteX41" fmla="*/ 4171754 w 5190285"/>
                <a:gd name="connsiteY41" fmla="*/ 365028 h 4025889"/>
                <a:gd name="connsiteX42" fmla="*/ 3678320 w 5190285"/>
                <a:gd name="connsiteY42" fmla="*/ 298900 h 4025889"/>
                <a:gd name="connsiteX43" fmla="*/ 3607076 w 5190285"/>
                <a:gd name="connsiteY43" fmla="*/ 261868 h 4025889"/>
                <a:gd name="connsiteX44" fmla="*/ 3554303 w 5190285"/>
                <a:gd name="connsiteY44" fmla="*/ 208966 h 4025889"/>
                <a:gd name="connsiteX45" fmla="*/ 3512084 w 5190285"/>
                <a:gd name="connsiteY45" fmla="*/ 121676 h 4025889"/>
                <a:gd name="connsiteX46" fmla="*/ 3480420 w 5190285"/>
                <a:gd name="connsiteY46" fmla="*/ 23806 h 4025889"/>
                <a:gd name="connsiteX47" fmla="*/ 3454032 w 5190285"/>
                <a:gd name="connsiteY47" fmla="*/ 0 h 4025889"/>
                <a:gd name="connsiteX48" fmla="*/ 3398620 w 5190285"/>
                <a:gd name="connsiteY48" fmla="*/ 39678 h 4025889"/>
                <a:gd name="connsiteX49" fmla="*/ 3330014 w 5190285"/>
                <a:gd name="connsiteY49" fmla="*/ 58193 h 4025889"/>
                <a:gd name="connsiteX50" fmla="*/ 3113642 w 5190285"/>
                <a:gd name="connsiteY50" fmla="*/ 79354 h 4025889"/>
                <a:gd name="connsiteX51" fmla="*/ 3018651 w 5190285"/>
                <a:gd name="connsiteY51" fmla="*/ 97869 h 4025889"/>
                <a:gd name="connsiteX52" fmla="*/ 2695381 w 5190285"/>
                <a:gd name="connsiteY52" fmla="*/ 567005 h 4025889"/>
                <a:gd name="connsiteX53" fmla="*/ 2695381 w 5190285"/>
                <a:gd name="connsiteY53" fmla="*/ 1036781 h 4025889"/>
                <a:gd name="connsiteX54" fmla="*/ 2542981 w 5190285"/>
                <a:gd name="connsiteY54" fmla="*/ 1271668 h 4025889"/>
                <a:gd name="connsiteX55" fmla="*/ 2619181 w 5190285"/>
                <a:gd name="connsiteY55" fmla="*/ 1506557 h 4025889"/>
                <a:gd name="connsiteX56" fmla="*/ 2619181 w 5190285"/>
                <a:gd name="connsiteY56" fmla="*/ 1663148 h 4025889"/>
                <a:gd name="connsiteX57" fmla="*/ 2466781 w 5190285"/>
                <a:gd name="connsiteY57" fmla="*/ 1741445 h 4025889"/>
                <a:gd name="connsiteX58" fmla="*/ 2314381 w 5190285"/>
                <a:gd name="connsiteY58" fmla="*/ 1895416 h 4025889"/>
                <a:gd name="connsiteX59" fmla="*/ 2266756 w 5190285"/>
                <a:gd name="connsiteY59" fmla="*/ 1904941 h 4025889"/>
                <a:gd name="connsiteX60" fmla="*/ 2285806 w 5190285"/>
                <a:gd name="connsiteY60" fmla="*/ 2028766 h 4025889"/>
                <a:gd name="connsiteX61" fmla="*/ 2257231 w 5190285"/>
                <a:gd name="connsiteY61" fmla="*/ 2124016 h 4025889"/>
                <a:gd name="connsiteX62" fmla="*/ 2247706 w 5190285"/>
                <a:gd name="connsiteY62" fmla="*/ 2152591 h 4025889"/>
                <a:gd name="connsiteX63" fmla="*/ 2219131 w 5190285"/>
                <a:gd name="connsiteY63" fmla="*/ 2171641 h 4025889"/>
                <a:gd name="connsiteX64" fmla="*/ 2190556 w 5190285"/>
                <a:gd name="connsiteY64" fmla="*/ 2228791 h 4025889"/>
                <a:gd name="connsiteX65" fmla="*/ 2181031 w 5190285"/>
                <a:gd name="connsiteY65" fmla="*/ 2257366 h 4025889"/>
                <a:gd name="connsiteX66" fmla="*/ 2123881 w 5190285"/>
                <a:gd name="connsiteY66" fmla="*/ 2276416 h 4025889"/>
                <a:gd name="connsiteX67" fmla="*/ 2066731 w 5190285"/>
                <a:gd name="connsiteY67" fmla="*/ 2304991 h 4025889"/>
                <a:gd name="connsiteX68" fmla="*/ 1904806 w 5190285"/>
                <a:gd name="connsiteY68" fmla="*/ 2304991 h 4025889"/>
                <a:gd name="connsiteX69" fmla="*/ 1895281 w 5190285"/>
                <a:gd name="connsiteY69" fmla="*/ 2333566 h 4025889"/>
                <a:gd name="connsiteX70" fmla="*/ 1857181 w 5190285"/>
                <a:gd name="connsiteY70" fmla="*/ 2390716 h 4025889"/>
                <a:gd name="connsiteX71" fmla="*/ 1809556 w 5190285"/>
                <a:gd name="connsiteY71" fmla="*/ 2447866 h 4025889"/>
                <a:gd name="connsiteX72" fmla="*/ 1752406 w 5190285"/>
                <a:gd name="connsiteY72" fmla="*/ 2419291 h 4025889"/>
                <a:gd name="connsiteX73" fmla="*/ 1714306 w 5190285"/>
                <a:gd name="connsiteY73" fmla="*/ 2371666 h 4025889"/>
                <a:gd name="connsiteX74" fmla="*/ 1638106 w 5190285"/>
                <a:gd name="connsiteY74" fmla="*/ 2400241 h 4025889"/>
                <a:gd name="connsiteX75" fmla="*/ 1571431 w 5190285"/>
                <a:gd name="connsiteY75" fmla="*/ 2476441 h 4025889"/>
                <a:gd name="connsiteX76" fmla="*/ 1523806 w 5190285"/>
                <a:gd name="connsiteY76" fmla="*/ 2485966 h 4025889"/>
                <a:gd name="connsiteX77" fmla="*/ 1485706 w 5190285"/>
                <a:gd name="connsiteY77" fmla="*/ 2571691 h 4025889"/>
                <a:gd name="connsiteX78" fmla="*/ 1476181 w 5190285"/>
                <a:gd name="connsiteY78" fmla="*/ 2600266 h 4025889"/>
                <a:gd name="connsiteX79" fmla="*/ 1466656 w 5190285"/>
                <a:gd name="connsiteY79" fmla="*/ 2628841 h 4025889"/>
                <a:gd name="connsiteX80" fmla="*/ 1457131 w 5190285"/>
                <a:gd name="connsiteY80" fmla="*/ 2666941 h 4025889"/>
                <a:gd name="connsiteX81" fmla="*/ 1428556 w 5190285"/>
                <a:gd name="connsiteY81" fmla="*/ 2685991 h 4025889"/>
                <a:gd name="connsiteX82" fmla="*/ 1380931 w 5190285"/>
                <a:gd name="connsiteY82" fmla="*/ 2676466 h 4025889"/>
                <a:gd name="connsiteX83" fmla="*/ 1247581 w 5190285"/>
                <a:gd name="connsiteY83" fmla="*/ 2657416 h 4025889"/>
                <a:gd name="connsiteX84" fmla="*/ 1161856 w 5190285"/>
                <a:gd name="connsiteY84" fmla="*/ 2647891 h 4025889"/>
                <a:gd name="connsiteX85" fmla="*/ 1133281 w 5190285"/>
                <a:gd name="connsiteY85" fmla="*/ 2666941 h 4025889"/>
                <a:gd name="connsiteX86" fmla="*/ 1076131 w 5190285"/>
                <a:gd name="connsiteY86" fmla="*/ 2685991 h 4025889"/>
                <a:gd name="connsiteX87" fmla="*/ 1028506 w 5190285"/>
                <a:gd name="connsiteY87" fmla="*/ 2676466 h 4025889"/>
                <a:gd name="connsiteX88" fmla="*/ 999931 w 5190285"/>
                <a:gd name="connsiteY88" fmla="*/ 2666941 h 4025889"/>
                <a:gd name="connsiteX89" fmla="*/ 942781 w 5190285"/>
                <a:gd name="connsiteY89" fmla="*/ 2685991 h 4025889"/>
                <a:gd name="connsiteX90" fmla="*/ 923731 w 5190285"/>
                <a:gd name="connsiteY90" fmla="*/ 2714566 h 4025889"/>
                <a:gd name="connsiteX91" fmla="*/ 895156 w 5190285"/>
                <a:gd name="connsiteY91" fmla="*/ 2771716 h 4025889"/>
                <a:gd name="connsiteX92" fmla="*/ 847531 w 5190285"/>
                <a:gd name="connsiteY92" fmla="*/ 2828866 h 4025889"/>
                <a:gd name="connsiteX93" fmla="*/ 809431 w 5190285"/>
                <a:gd name="connsiteY93" fmla="*/ 2886016 h 4025889"/>
                <a:gd name="connsiteX94" fmla="*/ 799906 w 5190285"/>
                <a:gd name="connsiteY94" fmla="*/ 2962216 h 4025889"/>
                <a:gd name="connsiteX95" fmla="*/ 752281 w 5190285"/>
                <a:gd name="connsiteY95" fmla="*/ 3047941 h 4025889"/>
                <a:gd name="connsiteX96" fmla="*/ 723706 w 5190285"/>
                <a:gd name="connsiteY96" fmla="*/ 3066991 h 4025889"/>
                <a:gd name="connsiteX97" fmla="*/ 695131 w 5190285"/>
                <a:gd name="connsiteY97" fmla="*/ 3076516 h 4025889"/>
                <a:gd name="connsiteX98" fmla="*/ 676081 w 5190285"/>
                <a:gd name="connsiteY98" fmla="*/ 3133666 h 4025889"/>
                <a:gd name="connsiteX99" fmla="*/ 666556 w 5190285"/>
                <a:gd name="connsiteY99" fmla="*/ 3162241 h 4025889"/>
                <a:gd name="connsiteX100" fmla="*/ 685606 w 5190285"/>
                <a:gd name="connsiteY100" fmla="*/ 3219391 h 4025889"/>
                <a:gd name="connsiteX101" fmla="*/ 695131 w 5190285"/>
                <a:gd name="connsiteY101" fmla="*/ 3247966 h 4025889"/>
                <a:gd name="connsiteX102" fmla="*/ 666556 w 5190285"/>
                <a:gd name="connsiteY102" fmla="*/ 3305116 h 4025889"/>
                <a:gd name="connsiteX103" fmla="*/ 657031 w 5190285"/>
                <a:gd name="connsiteY103" fmla="*/ 3305116 h 4025889"/>
                <a:gd name="connsiteX104" fmla="*/ 0 w 5190285"/>
                <a:gd name="connsiteY104" fmla="*/ 3777249 h 4025889"/>
                <a:gd name="connsiteX0" fmla="*/ 3326496 w 5190285"/>
                <a:gd name="connsiteY0" fmla="*/ 4025889 h 4079675"/>
                <a:gd name="connsiteX1" fmla="*/ 2468925 w 5190285"/>
                <a:gd name="connsiteY1" fmla="*/ 4079675 h 4079675"/>
                <a:gd name="connsiteX2" fmla="*/ 2518181 w 5190285"/>
                <a:gd name="connsiteY2" fmla="*/ 3688195 h 4079675"/>
                <a:gd name="connsiteX3" fmla="*/ 2933333 w 5190285"/>
                <a:gd name="connsiteY3" fmla="*/ 2873495 h 4079675"/>
                <a:gd name="connsiteX4" fmla="*/ 3077581 w 5190285"/>
                <a:gd name="connsiteY4" fmla="*/ 2880548 h 4079675"/>
                <a:gd name="connsiteX5" fmla="*/ 3337931 w 5190285"/>
                <a:gd name="connsiteY5" fmla="*/ 2647776 h 4079675"/>
                <a:gd name="connsiteX6" fmla="*/ 4344148 w 5190285"/>
                <a:gd name="connsiteY6" fmla="*/ 2623089 h 4079675"/>
                <a:gd name="connsiteX7" fmla="*/ 4377572 w 5190285"/>
                <a:gd name="connsiteY7" fmla="*/ 2515520 h 4079675"/>
                <a:gd name="connsiteX8" fmla="*/ 4351185 w 5190285"/>
                <a:gd name="connsiteY8" fmla="*/ 2409715 h 4079675"/>
                <a:gd name="connsiteX9" fmla="*/ 4332714 w 5190285"/>
                <a:gd name="connsiteY9" fmla="*/ 2282749 h 4079675"/>
                <a:gd name="connsiteX10" fmla="*/ 4316882 w 5190285"/>
                <a:gd name="connsiteY10" fmla="*/ 2145202 h 4079675"/>
                <a:gd name="connsiteX11" fmla="*/ 4316882 w 5190285"/>
                <a:gd name="connsiteY11" fmla="*/ 2015590 h 4079675"/>
                <a:gd name="connsiteX12" fmla="*/ 4324799 w 5190285"/>
                <a:gd name="connsiteY12" fmla="*/ 1854237 h 4079675"/>
                <a:gd name="connsiteX13" fmla="*/ 4353823 w 5190285"/>
                <a:gd name="connsiteY13" fmla="*/ 1735206 h 4079675"/>
                <a:gd name="connsiteX14" fmla="*/ 4382849 w 5190285"/>
                <a:gd name="connsiteY14" fmla="*/ 1682304 h 4079675"/>
                <a:gd name="connsiteX15" fmla="*/ 4469925 w 5190285"/>
                <a:gd name="connsiteY15" fmla="*/ 1629401 h 4079675"/>
                <a:gd name="connsiteX16" fmla="*/ 4488396 w 5190285"/>
                <a:gd name="connsiteY16" fmla="*/ 1587079 h 4079675"/>
                <a:gd name="connsiteX17" fmla="*/ 4522699 w 5190285"/>
                <a:gd name="connsiteY17" fmla="*/ 1560627 h 4079675"/>
                <a:gd name="connsiteX18" fmla="*/ 4575473 w 5190285"/>
                <a:gd name="connsiteY18" fmla="*/ 1531530 h 4079675"/>
                <a:gd name="connsiteX19" fmla="*/ 4615053 w 5190285"/>
                <a:gd name="connsiteY19" fmla="*/ 1486563 h 4079675"/>
                <a:gd name="connsiteX20" fmla="*/ 4675743 w 5190285"/>
                <a:gd name="connsiteY20" fmla="*/ 1449532 h 4079675"/>
                <a:gd name="connsiteX21" fmla="*/ 4717962 w 5190285"/>
                <a:gd name="connsiteY21" fmla="*/ 1436307 h 4079675"/>
                <a:gd name="connsiteX22" fmla="*/ 4805038 w 5190285"/>
                <a:gd name="connsiteY22" fmla="*/ 1351663 h 4079675"/>
                <a:gd name="connsiteX23" fmla="*/ 4865728 w 5190285"/>
                <a:gd name="connsiteY23" fmla="*/ 1327855 h 4079675"/>
                <a:gd name="connsiteX24" fmla="*/ 4947528 w 5190285"/>
                <a:gd name="connsiteY24" fmla="*/ 1280244 h 4079675"/>
                <a:gd name="connsiteX25" fmla="*/ 4981830 w 5190285"/>
                <a:gd name="connsiteY25" fmla="*/ 1240566 h 4079675"/>
                <a:gd name="connsiteX26" fmla="*/ 4997661 w 5190285"/>
                <a:gd name="connsiteY26" fmla="*/ 1179728 h 4079675"/>
                <a:gd name="connsiteX27" fmla="*/ 4952803 w 5190285"/>
                <a:gd name="connsiteY27" fmla="*/ 862312 h 4079675"/>
                <a:gd name="connsiteX28" fmla="*/ 4963358 w 5190285"/>
                <a:gd name="connsiteY28" fmla="*/ 658637 h 4079675"/>
                <a:gd name="connsiteX29" fmla="*/ 4987106 w 5190285"/>
                <a:gd name="connsiteY29" fmla="*/ 621606 h 4079675"/>
                <a:gd name="connsiteX30" fmla="*/ 5000300 w 5190285"/>
                <a:gd name="connsiteY30" fmla="*/ 584574 h 4079675"/>
                <a:gd name="connsiteX31" fmla="*/ 5029325 w 5190285"/>
                <a:gd name="connsiteY31" fmla="*/ 539607 h 4079675"/>
                <a:gd name="connsiteX32" fmla="*/ 5055712 w 5190285"/>
                <a:gd name="connsiteY32" fmla="*/ 518446 h 4079675"/>
                <a:gd name="connsiteX33" fmla="*/ 5084738 w 5190285"/>
                <a:gd name="connsiteY33" fmla="*/ 491994 h 4079675"/>
                <a:gd name="connsiteX34" fmla="*/ 5103208 w 5190285"/>
                <a:gd name="connsiteY34" fmla="*/ 462898 h 4079675"/>
                <a:gd name="connsiteX35" fmla="*/ 5116402 w 5190285"/>
                <a:gd name="connsiteY35" fmla="*/ 423221 h 4079675"/>
                <a:gd name="connsiteX36" fmla="*/ 5153343 w 5190285"/>
                <a:gd name="connsiteY36" fmla="*/ 402060 h 4079675"/>
                <a:gd name="connsiteX37" fmla="*/ 5169176 w 5190285"/>
                <a:gd name="connsiteY37" fmla="*/ 380899 h 4079675"/>
                <a:gd name="connsiteX38" fmla="*/ 5190285 w 5190285"/>
                <a:gd name="connsiteY38" fmla="*/ 330641 h 4079675"/>
                <a:gd name="connsiteX39" fmla="*/ 5024048 w 5190285"/>
                <a:gd name="connsiteY39" fmla="*/ 335932 h 4079675"/>
                <a:gd name="connsiteX40" fmla="*/ 4981829 w 5190285"/>
                <a:gd name="connsiteY40" fmla="*/ 309480 h 4079675"/>
                <a:gd name="connsiteX41" fmla="*/ 4649356 w 5190285"/>
                <a:gd name="connsiteY41" fmla="*/ 232772 h 4079675"/>
                <a:gd name="connsiteX42" fmla="*/ 4171754 w 5190285"/>
                <a:gd name="connsiteY42" fmla="*/ 365028 h 4079675"/>
                <a:gd name="connsiteX43" fmla="*/ 3678320 w 5190285"/>
                <a:gd name="connsiteY43" fmla="*/ 298900 h 4079675"/>
                <a:gd name="connsiteX44" fmla="*/ 3607076 w 5190285"/>
                <a:gd name="connsiteY44" fmla="*/ 261868 h 4079675"/>
                <a:gd name="connsiteX45" fmla="*/ 3554303 w 5190285"/>
                <a:gd name="connsiteY45" fmla="*/ 208966 h 4079675"/>
                <a:gd name="connsiteX46" fmla="*/ 3512084 w 5190285"/>
                <a:gd name="connsiteY46" fmla="*/ 121676 h 4079675"/>
                <a:gd name="connsiteX47" fmla="*/ 3480420 w 5190285"/>
                <a:gd name="connsiteY47" fmla="*/ 23806 h 4079675"/>
                <a:gd name="connsiteX48" fmla="*/ 3454032 w 5190285"/>
                <a:gd name="connsiteY48" fmla="*/ 0 h 4079675"/>
                <a:gd name="connsiteX49" fmla="*/ 3398620 w 5190285"/>
                <a:gd name="connsiteY49" fmla="*/ 39678 h 4079675"/>
                <a:gd name="connsiteX50" fmla="*/ 3330014 w 5190285"/>
                <a:gd name="connsiteY50" fmla="*/ 58193 h 4079675"/>
                <a:gd name="connsiteX51" fmla="*/ 3113642 w 5190285"/>
                <a:gd name="connsiteY51" fmla="*/ 79354 h 4079675"/>
                <a:gd name="connsiteX52" fmla="*/ 3018651 w 5190285"/>
                <a:gd name="connsiteY52" fmla="*/ 97869 h 4079675"/>
                <a:gd name="connsiteX53" fmla="*/ 2695381 w 5190285"/>
                <a:gd name="connsiteY53" fmla="*/ 567005 h 4079675"/>
                <a:gd name="connsiteX54" fmla="*/ 2695381 w 5190285"/>
                <a:gd name="connsiteY54" fmla="*/ 1036781 h 4079675"/>
                <a:gd name="connsiteX55" fmla="*/ 2542981 w 5190285"/>
                <a:gd name="connsiteY55" fmla="*/ 1271668 h 4079675"/>
                <a:gd name="connsiteX56" fmla="*/ 2619181 w 5190285"/>
                <a:gd name="connsiteY56" fmla="*/ 1506557 h 4079675"/>
                <a:gd name="connsiteX57" fmla="*/ 2619181 w 5190285"/>
                <a:gd name="connsiteY57" fmla="*/ 1663148 h 4079675"/>
                <a:gd name="connsiteX58" fmla="*/ 2466781 w 5190285"/>
                <a:gd name="connsiteY58" fmla="*/ 1741445 h 4079675"/>
                <a:gd name="connsiteX59" fmla="*/ 2314381 w 5190285"/>
                <a:gd name="connsiteY59" fmla="*/ 1895416 h 4079675"/>
                <a:gd name="connsiteX60" fmla="*/ 2266756 w 5190285"/>
                <a:gd name="connsiteY60" fmla="*/ 1904941 h 4079675"/>
                <a:gd name="connsiteX61" fmla="*/ 2285806 w 5190285"/>
                <a:gd name="connsiteY61" fmla="*/ 2028766 h 4079675"/>
                <a:gd name="connsiteX62" fmla="*/ 2257231 w 5190285"/>
                <a:gd name="connsiteY62" fmla="*/ 2124016 h 4079675"/>
                <a:gd name="connsiteX63" fmla="*/ 2247706 w 5190285"/>
                <a:gd name="connsiteY63" fmla="*/ 2152591 h 4079675"/>
                <a:gd name="connsiteX64" fmla="*/ 2219131 w 5190285"/>
                <a:gd name="connsiteY64" fmla="*/ 2171641 h 4079675"/>
                <a:gd name="connsiteX65" fmla="*/ 2190556 w 5190285"/>
                <a:gd name="connsiteY65" fmla="*/ 2228791 h 4079675"/>
                <a:gd name="connsiteX66" fmla="*/ 2181031 w 5190285"/>
                <a:gd name="connsiteY66" fmla="*/ 2257366 h 4079675"/>
                <a:gd name="connsiteX67" fmla="*/ 2123881 w 5190285"/>
                <a:gd name="connsiteY67" fmla="*/ 2276416 h 4079675"/>
                <a:gd name="connsiteX68" fmla="*/ 2066731 w 5190285"/>
                <a:gd name="connsiteY68" fmla="*/ 2304991 h 4079675"/>
                <a:gd name="connsiteX69" fmla="*/ 1904806 w 5190285"/>
                <a:gd name="connsiteY69" fmla="*/ 2304991 h 4079675"/>
                <a:gd name="connsiteX70" fmla="*/ 1895281 w 5190285"/>
                <a:gd name="connsiteY70" fmla="*/ 2333566 h 4079675"/>
                <a:gd name="connsiteX71" fmla="*/ 1857181 w 5190285"/>
                <a:gd name="connsiteY71" fmla="*/ 2390716 h 4079675"/>
                <a:gd name="connsiteX72" fmla="*/ 1809556 w 5190285"/>
                <a:gd name="connsiteY72" fmla="*/ 2447866 h 4079675"/>
                <a:gd name="connsiteX73" fmla="*/ 1752406 w 5190285"/>
                <a:gd name="connsiteY73" fmla="*/ 2419291 h 4079675"/>
                <a:gd name="connsiteX74" fmla="*/ 1714306 w 5190285"/>
                <a:gd name="connsiteY74" fmla="*/ 2371666 h 4079675"/>
                <a:gd name="connsiteX75" fmla="*/ 1638106 w 5190285"/>
                <a:gd name="connsiteY75" fmla="*/ 2400241 h 4079675"/>
                <a:gd name="connsiteX76" fmla="*/ 1571431 w 5190285"/>
                <a:gd name="connsiteY76" fmla="*/ 2476441 h 4079675"/>
                <a:gd name="connsiteX77" fmla="*/ 1523806 w 5190285"/>
                <a:gd name="connsiteY77" fmla="*/ 2485966 h 4079675"/>
                <a:gd name="connsiteX78" fmla="*/ 1485706 w 5190285"/>
                <a:gd name="connsiteY78" fmla="*/ 2571691 h 4079675"/>
                <a:gd name="connsiteX79" fmla="*/ 1476181 w 5190285"/>
                <a:gd name="connsiteY79" fmla="*/ 2600266 h 4079675"/>
                <a:gd name="connsiteX80" fmla="*/ 1466656 w 5190285"/>
                <a:gd name="connsiteY80" fmla="*/ 2628841 h 4079675"/>
                <a:gd name="connsiteX81" fmla="*/ 1457131 w 5190285"/>
                <a:gd name="connsiteY81" fmla="*/ 2666941 h 4079675"/>
                <a:gd name="connsiteX82" fmla="*/ 1428556 w 5190285"/>
                <a:gd name="connsiteY82" fmla="*/ 2685991 h 4079675"/>
                <a:gd name="connsiteX83" fmla="*/ 1380931 w 5190285"/>
                <a:gd name="connsiteY83" fmla="*/ 2676466 h 4079675"/>
                <a:gd name="connsiteX84" fmla="*/ 1247581 w 5190285"/>
                <a:gd name="connsiteY84" fmla="*/ 2657416 h 4079675"/>
                <a:gd name="connsiteX85" fmla="*/ 1161856 w 5190285"/>
                <a:gd name="connsiteY85" fmla="*/ 2647891 h 4079675"/>
                <a:gd name="connsiteX86" fmla="*/ 1133281 w 5190285"/>
                <a:gd name="connsiteY86" fmla="*/ 2666941 h 4079675"/>
                <a:gd name="connsiteX87" fmla="*/ 1076131 w 5190285"/>
                <a:gd name="connsiteY87" fmla="*/ 2685991 h 4079675"/>
                <a:gd name="connsiteX88" fmla="*/ 1028506 w 5190285"/>
                <a:gd name="connsiteY88" fmla="*/ 2676466 h 4079675"/>
                <a:gd name="connsiteX89" fmla="*/ 999931 w 5190285"/>
                <a:gd name="connsiteY89" fmla="*/ 2666941 h 4079675"/>
                <a:gd name="connsiteX90" fmla="*/ 942781 w 5190285"/>
                <a:gd name="connsiteY90" fmla="*/ 2685991 h 4079675"/>
                <a:gd name="connsiteX91" fmla="*/ 923731 w 5190285"/>
                <a:gd name="connsiteY91" fmla="*/ 2714566 h 4079675"/>
                <a:gd name="connsiteX92" fmla="*/ 895156 w 5190285"/>
                <a:gd name="connsiteY92" fmla="*/ 2771716 h 4079675"/>
                <a:gd name="connsiteX93" fmla="*/ 847531 w 5190285"/>
                <a:gd name="connsiteY93" fmla="*/ 2828866 h 4079675"/>
                <a:gd name="connsiteX94" fmla="*/ 809431 w 5190285"/>
                <a:gd name="connsiteY94" fmla="*/ 2886016 h 4079675"/>
                <a:gd name="connsiteX95" fmla="*/ 799906 w 5190285"/>
                <a:gd name="connsiteY95" fmla="*/ 2962216 h 4079675"/>
                <a:gd name="connsiteX96" fmla="*/ 752281 w 5190285"/>
                <a:gd name="connsiteY96" fmla="*/ 3047941 h 4079675"/>
                <a:gd name="connsiteX97" fmla="*/ 723706 w 5190285"/>
                <a:gd name="connsiteY97" fmla="*/ 3066991 h 4079675"/>
                <a:gd name="connsiteX98" fmla="*/ 695131 w 5190285"/>
                <a:gd name="connsiteY98" fmla="*/ 3076516 h 4079675"/>
                <a:gd name="connsiteX99" fmla="*/ 676081 w 5190285"/>
                <a:gd name="connsiteY99" fmla="*/ 3133666 h 4079675"/>
                <a:gd name="connsiteX100" fmla="*/ 666556 w 5190285"/>
                <a:gd name="connsiteY100" fmla="*/ 3162241 h 4079675"/>
                <a:gd name="connsiteX101" fmla="*/ 685606 w 5190285"/>
                <a:gd name="connsiteY101" fmla="*/ 3219391 h 4079675"/>
                <a:gd name="connsiteX102" fmla="*/ 695131 w 5190285"/>
                <a:gd name="connsiteY102" fmla="*/ 3247966 h 4079675"/>
                <a:gd name="connsiteX103" fmla="*/ 666556 w 5190285"/>
                <a:gd name="connsiteY103" fmla="*/ 3305116 h 4079675"/>
                <a:gd name="connsiteX104" fmla="*/ 657031 w 5190285"/>
                <a:gd name="connsiteY104" fmla="*/ 3305116 h 4079675"/>
                <a:gd name="connsiteX105" fmla="*/ 0 w 5190285"/>
                <a:gd name="connsiteY105" fmla="*/ 3777249 h 4079675"/>
                <a:gd name="connsiteX0" fmla="*/ 905946 w 5190285"/>
                <a:gd name="connsiteY0" fmla="*/ 3733161 h 4079675"/>
                <a:gd name="connsiteX1" fmla="*/ 2468925 w 5190285"/>
                <a:gd name="connsiteY1" fmla="*/ 4079675 h 4079675"/>
                <a:gd name="connsiteX2" fmla="*/ 2518181 w 5190285"/>
                <a:gd name="connsiteY2" fmla="*/ 3688195 h 4079675"/>
                <a:gd name="connsiteX3" fmla="*/ 2933333 w 5190285"/>
                <a:gd name="connsiteY3" fmla="*/ 2873495 h 4079675"/>
                <a:gd name="connsiteX4" fmla="*/ 3077581 w 5190285"/>
                <a:gd name="connsiteY4" fmla="*/ 2880548 h 4079675"/>
                <a:gd name="connsiteX5" fmla="*/ 3337931 w 5190285"/>
                <a:gd name="connsiteY5" fmla="*/ 2647776 h 4079675"/>
                <a:gd name="connsiteX6" fmla="*/ 4344148 w 5190285"/>
                <a:gd name="connsiteY6" fmla="*/ 2623089 h 4079675"/>
                <a:gd name="connsiteX7" fmla="*/ 4377572 w 5190285"/>
                <a:gd name="connsiteY7" fmla="*/ 2515520 h 4079675"/>
                <a:gd name="connsiteX8" fmla="*/ 4351185 w 5190285"/>
                <a:gd name="connsiteY8" fmla="*/ 2409715 h 4079675"/>
                <a:gd name="connsiteX9" fmla="*/ 4332714 w 5190285"/>
                <a:gd name="connsiteY9" fmla="*/ 2282749 h 4079675"/>
                <a:gd name="connsiteX10" fmla="*/ 4316882 w 5190285"/>
                <a:gd name="connsiteY10" fmla="*/ 2145202 h 4079675"/>
                <a:gd name="connsiteX11" fmla="*/ 4316882 w 5190285"/>
                <a:gd name="connsiteY11" fmla="*/ 2015590 h 4079675"/>
                <a:gd name="connsiteX12" fmla="*/ 4324799 w 5190285"/>
                <a:gd name="connsiteY12" fmla="*/ 1854237 h 4079675"/>
                <a:gd name="connsiteX13" fmla="*/ 4353823 w 5190285"/>
                <a:gd name="connsiteY13" fmla="*/ 1735206 h 4079675"/>
                <a:gd name="connsiteX14" fmla="*/ 4382849 w 5190285"/>
                <a:gd name="connsiteY14" fmla="*/ 1682304 h 4079675"/>
                <a:gd name="connsiteX15" fmla="*/ 4469925 w 5190285"/>
                <a:gd name="connsiteY15" fmla="*/ 1629401 h 4079675"/>
                <a:gd name="connsiteX16" fmla="*/ 4488396 w 5190285"/>
                <a:gd name="connsiteY16" fmla="*/ 1587079 h 4079675"/>
                <a:gd name="connsiteX17" fmla="*/ 4522699 w 5190285"/>
                <a:gd name="connsiteY17" fmla="*/ 1560627 h 4079675"/>
                <a:gd name="connsiteX18" fmla="*/ 4575473 w 5190285"/>
                <a:gd name="connsiteY18" fmla="*/ 1531530 h 4079675"/>
                <a:gd name="connsiteX19" fmla="*/ 4615053 w 5190285"/>
                <a:gd name="connsiteY19" fmla="*/ 1486563 h 4079675"/>
                <a:gd name="connsiteX20" fmla="*/ 4675743 w 5190285"/>
                <a:gd name="connsiteY20" fmla="*/ 1449532 h 4079675"/>
                <a:gd name="connsiteX21" fmla="*/ 4717962 w 5190285"/>
                <a:gd name="connsiteY21" fmla="*/ 1436307 h 4079675"/>
                <a:gd name="connsiteX22" fmla="*/ 4805038 w 5190285"/>
                <a:gd name="connsiteY22" fmla="*/ 1351663 h 4079675"/>
                <a:gd name="connsiteX23" fmla="*/ 4865728 w 5190285"/>
                <a:gd name="connsiteY23" fmla="*/ 1327855 h 4079675"/>
                <a:gd name="connsiteX24" fmla="*/ 4947528 w 5190285"/>
                <a:gd name="connsiteY24" fmla="*/ 1280244 h 4079675"/>
                <a:gd name="connsiteX25" fmla="*/ 4981830 w 5190285"/>
                <a:gd name="connsiteY25" fmla="*/ 1240566 h 4079675"/>
                <a:gd name="connsiteX26" fmla="*/ 4997661 w 5190285"/>
                <a:gd name="connsiteY26" fmla="*/ 1179728 h 4079675"/>
                <a:gd name="connsiteX27" fmla="*/ 4952803 w 5190285"/>
                <a:gd name="connsiteY27" fmla="*/ 862312 h 4079675"/>
                <a:gd name="connsiteX28" fmla="*/ 4963358 w 5190285"/>
                <a:gd name="connsiteY28" fmla="*/ 658637 h 4079675"/>
                <a:gd name="connsiteX29" fmla="*/ 4987106 w 5190285"/>
                <a:gd name="connsiteY29" fmla="*/ 621606 h 4079675"/>
                <a:gd name="connsiteX30" fmla="*/ 5000300 w 5190285"/>
                <a:gd name="connsiteY30" fmla="*/ 584574 h 4079675"/>
                <a:gd name="connsiteX31" fmla="*/ 5029325 w 5190285"/>
                <a:gd name="connsiteY31" fmla="*/ 539607 h 4079675"/>
                <a:gd name="connsiteX32" fmla="*/ 5055712 w 5190285"/>
                <a:gd name="connsiteY32" fmla="*/ 518446 h 4079675"/>
                <a:gd name="connsiteX33" fmla="*/ 5084738 w 5190285"/>
                <a:gd name="connsiteY33" fmla="*/ 491994 h 4079675"/>
                <a:gd name="connsiteX34" fmla="*/ 5103208 w 5190285"/>
                <a:gd name="connsiteY34" fmla="*/ 462898 h 4079675"/>
                <a:gd name="connsiteX35" fmla="*/ 5116402 w 5190285"/>
                <a:gd name="connsiteY35" fmla="*/ 423221 h 4079675"/>
                <a:gd name="connsiteX36" fmla="*/ 5153343 w 5190285"/>
                <a:gd name="connsiteY36" fmla="*/ 402060 h 4079675"/>
                <a:gd name="connsiteX37" fmla="*/ 5169176 w 5190285"/>
                <a:gd name="connsiteY37" fmla="*/ 380899 h 4079675"/>
                <a:gd name="connsiteX38" fmla="*/ 5190285 w 5190285"/>
                <a:gd name="connsiteY38" fmla="*/ 330641 h 4079675"/>
                <a:gd name="connsiteX39" fmla="*/ 5024048 w 5190285"/>
                <a:gd name="connsiteY39" fmla="*/ 335932 h 4079675"/>
                <a:gd name="connsiteX40" fmla="*/ 4981829 w 5190285"/>
                <a:gd name="connsiteY40" fmla="*/ 309480 h 4079675"/>
                <a:gd name="connsiteX41" fmla="*/ 4649356 w 5190285"/>
                <a:gd name="connsiteY41" fmla="*/ 232772 h 4079675"/>
                <a:gd name="connsiteX42" fmla="*/ 4171754 w 5190285"/>
                <a:gd name="connsiteY42" fmla="*/ 365028 h 4079675"/>
                <a:gd name="connsiteX43" fmla="*/ 3678320 w 5190285"/>
                <a:gd name="connsiteY43" fmla="*/ 298900 h 4079675"/>
                <a:gd name="connsiteX44" fmla="*/ 3607076 w 5190285"/>
                <a:gd name="connsiteY44" fmla="*/ 261868 h 4079675"/>
                <a:gd name="connsiteX45" fmla="*/ 3554303 w 5190285"/>
                <a:gd name="connsiteY45" fmla="*/ 208966 h 4079675"/>
                <a:gd name="connsiteX46" fmla="*/ 3512084 w 5190285"/>
                <a:gd name="connsiteY46" fmla="*/ 121676 h 4079675"/>
                <a:gd name="connsiteX47" fmla="*/ 3480420 w 5190285"/>
                <a:gd name="connsiteY47" fmla="*/ 23806 h 4079675"/>
                <a:gd name="connsiteX48" fmla="*/ 3454032 w 5190285"/>
                <a:gd name="connsiteY48" fmla="*/ 0 h 4079675"/>
                <a:gd name="connsiteX49" fmla="*/ 3398620 w 5190285"/>
                <a:gd name="connsiteY49" fmla="*/ 39678 h 4079675"/>
                <a:gd name="connsiteX50" fmla="*/ 3330014 w 5190285"/>
                <a:gd name="connsiteY50" fmla="*/ 58193 h 4079675"/>
                <a:gd name="connsiteX51" fmla="*/ 3113642 w 5190285"/>
                <a:gd name="connsiteY51" fmla="*/ 79354 h 4079675"/>
                <a:gd name="connsiteX52" fmla="*/ 3018651 w 5190285"/>
                <a:gd name="connsiteY52" fmla="*/ 97869 h 4079675"/>
                <a:gd name="connsiteX53" fmla="*/ 2695381 w 5190285"/>
                <a:gd name="connsiteY53" fmla="*/ 567005 h 4079675"/>
                <a:gd name="connsiteX54" fmla="*/ 2695381 w 5190285"/>
                <a:gd name="connsiteY54" fmla="*/ 1036781 h 4079675"/>
                <a:gd name="connsiteX55" fmla="*/ 2542981 w 5190285"/>
                <a:gd name="connsiteY55" fmla="*/ 1271668 h 4079675"/>
                <a:gd name="connsiteX56" fmla="*/ 2619181 w 5190285"/>
                <a:gd name="connsiteY56" fmla="*/ 1506557 h 4079675"/>
                <a:gd name="connsiteX57" fmla="*/ 2619181 w 5190285"/>
                <a:gd name="connsiteY57" fmla="*/ 1663148 h 4079675"/>
                <a:gd name="connsiteX58" fmla="*/ 2466781 w 5190285"/>
                <a:gd name="connsiteY58" fmla="*/ 1741445 h 4079675"/>
                <a:gd name="connsiteX59" fmla="*/ 2314381 w 5190285"/>
                <a:gd name="connsiteY59" fmla="*/ 1895416 h 4079675"/>
                <a:gd name="connsiteX60" fmla="*/ 2266756 w 5190285"/>
                <a:gd name="connsiteY60" fmla="*/ 1904941 h 4079675"/>
                <a:gd name="connsiteX61" fmla="*/ 2285806 w 5190285"/>
                <a:gd name="connsiteY61" fmla="*/ 2028766 h 4079675"/>
                <a:gd name="connsiteX62" fmla="*/ 2257231 w 5190285"/>
                <a:gd name="connsiteY62" fmla="*/ 2124016 h 4079675"/>
                <a:gd name="connsiteX63" fmla="*/ 2247706 w 5190285"/>
                <a:gd name="connsiteY63" fmla="*/ 2152591 h 4079675"/>
                <a:gd name="connsiteX64" fmla="*/ 2219131 w 5190285"/>
                <a:gd name="connsiteY64" fmla="*/ 2171641 h 4079675"/>
                <a:gd name="connsiteX65" fmla="*/ 2190556 w 5190285"/>
                <a:gd name="connsiteY65" fmla="*/ 2228791 h 4079675"/>
                <a:gd name="connsiteX66" fmla="*/ 2181031 w 5190285"/>
                <a:gd name="connsiteY66" fmla="*/ 2257366 h 4079675"/>
                <a:gd name="connsiteX67" fmla="*/ 2123881 w 5190285"/>
                <a:gd name="connsiteY67" fmla="*/ 2276416 h 4079675"/>
                <a:gd name="connsiteX68" fmla="*/ 2066731 w 5190285"/>
                <a:gd name="connsiteY68" fmla="*/ 2304991 h 4079675"/>
                <a:gd name="connsiteX69" fmla="*/ 1904806 w 5190285"/>
                <a:gd name="connsiteY69" fmla="*/ 2304991 h 4079675"/>
                <a:gd name="connsiteX70" fmla="*/ 1895281 w 5190285"/>
                <a:gd name="connsiteY70" fmla="*/ 2333566 h 4079675"/>
                <a:gd name="connsiteX71" fmla="*/ 1857181 w 5190285"/>
                <a:gd name="connsiteY71" fmla="*/ 2390716 h 4079675"/>
                <a:gd name="connsiteX72" fmla="*/ 1809556 w 5190285"/>
                <a:gd name="connsiteY72" fmla="*/ 2447866 h 4079675"/>
                <a:gd name="connsiteX73" fmla="*/ 1752406 w 5190285"/>
                <a:gd name="connsiteY73" fmla="*/ 2419291 h 4079675"/>
                <a:gd name="connsiteX74" fmla="*/ 1714306 w 5190285"/>
                <a:gd name="connsiteY74" fmla="*/ 2371666 h 4079675"/>
                <a:gd name="connsiteX75" fmla="*/ 1638106 w 5190285"/>
                <a:gd name="connsiteY75" fmla="*/ 2400241 h 4079675"/>
                <a:gd name="connsiteX76" fmla="*/ 1571431 w 5190285"/>
                <a:gd name="connsiteY76" fmla="*/ 2476441 h 4079675"/>
                <a:gd name="connsiteX77" fmla="*/ 1523806 w 5190285"/>
                <a:gd name="connsiteY77" fmla="*/ 2485966 h 4079675"/>
                <a:gd name="connsiteX78" fmla="*/ 1485706 w 5190285"/>
                <a:gd name="connsiteY78" fmla="*/ 2571691 h 4079675"/>
                <a:gd name="connsiteX79" fmla="*/ 1476181 w 5190285"/>
                <a:gd name="connsiteY79" fmla="*/ 2600266 h 4079675"/>
                <a:gd name="connsiteX80" fmla="*/ 1466656 w 5190285"/>
                <a:gd name="connsiteY80" fmla="*/ 2628841 h 4079675"/>
                <a:gd name="connsiteX81" fmla="*/ 1457131 w 5190285"/>
                <a:gd name="connsiteY81" fmla="*/ 2666941 h 4079675"/>
                <a:gd name="connsiteX82" fmla="*/ 1428556 w 5190285"/>
                <a:gd name="connsiteY82" fmla="*/ 2685991 h 4079675"/>
                <a:gd name="connsiteX83" fmla="*/ 1380931 w 5190285"/>
                <a:gd name="connsiteY83" fmla="*/ 2676466 h 4079675"/>
                <a:gd name="connsiteX84" fmla="*/ 1247581 w 5190285"/>
                <a:gd name="connsiteY84" fmla="*/ 2657416 h 4079675"/>
                <a:gd name="connsiteX85" fmla="*/ 1161856 w 5190285"/>
                <a:gd name="connsiteY85" fmla="*/ 2647891 h 4079675"/>
                <a:gd name="connsiteX86" fmla="*/ 1133281 w 5190285"/>
                <a:gd name="connsiteY86" fmla="*/ 2666941 h 4079675"/>
                <a:gd name="connsiteX87" fmla="*/ 1076131 w 5190285"/>
                <a:gd name="connsiteY87" fmla="*/ 2685991 h 4079675"/>
                <a:gd name="connsiteX88" fmla="*/ 1028506 w 5190285"/>
                <a:gd name="connsiteY88" fmla="*/ 2676466 h 4079675"/>
                <a:gd name="connsiteX89" fmla="*/ 999931 w 5190285"/>
                <a:gd name="connsiteY89" fmla="*/ 2666941 h 4079675"/>
                <a:gd name="connsiteX90" fmla="*/ 942781 w 5190285"/>
                <a:gd name="connsiteY90" fmla="*/ 2685991 h 4079675"/>
                <a:gd name="connsiteX91" fmla="*/ 923731 w 5190285"/>
                <a:gd name="connsiteY91" fmla="*/ 2714566 h 4079675"/>
                <a:gd name="connsiteX92" fmla="*/ 895156 w 5190285"/>
                <a:gd name="connsiteY92" fmla="*/ 2771716 h 4079675"/>
                <a:gd name="connsiteX93" fmla="*/ 847531 w 5190285"/>
                <a:gd name="connsiteY93" fmla="*/ 2828866 h 4079675"/>
                <a:gd name="connsiteX94" fmla="*/ 809431 w 5190285"/>
                <a:gd name="connsiteY94" fmla="*/ 2886016 h 4079675"/>
                <a:gd name="connsiteX95" fmla="*/ 799906 w 5190285"/>
                <a:gd name="connsiteY95" fmla="*/ 2962216 h 4079675"/>
                <a:gd name="connsiteX96" fmla="*/ 752281 w 5190285"/>
                <a:gd name="connsiteY96" fmla="*/ 3047941 h 4079675"/>
                <a:gd name="connsiteX97" fmla="*/ 723706 w 5190285"/>
                <a:gd name="connsiteY97" fmla="*/ 3066991 h 4079675"/>
                <a:gd name="connsiteX98" fmla="*/ 695131 w 5190285"/>
                <a:gd name="connsiteY98" fmla="*/ 3076516 h 4079675"/>
                <a:gd name="connsiteX99" fmla="*/ 676081 w 5190285"/>
                <a:gd name="connsiteY99" fmla="*/ 3133666 h 4079675"/>
                <a:gd name="connsiteX100" fmla="*/ 666556 w 5190285"/>
                <a:gd name="connsiteY100" fmla="*/ 3162241 h 4079675"/>
                <a:gd name="connsiteX101" fmla="*/ 685606 w 5190285"/>
                <a:gd name="connsiteY101" fmla="*/ 3219391 h 4079675"/>
                <a:gd name="connsiteX102" fmla="*/ 695131 w 5190285"/>
                <a:gd name="connsiteY102" fmla="*/ 3247966 h 4079675"/>
                <a:gd name="connsiteX103" fmla="*/ 666556 w 5190285"/>
                <a:gd name="connsiteY103" fmla="*/ 3305116 h 4079675"/>
                <a:gd name="connsiteX104" fmla="*/ 657031 w 5190285"/>
                <a:gd name="connsiteY104" fmla="*/ 3305116 h 4079675"/>
                <a:gd name="connsiteX105" fmla="*/ 0 w 5190285"/>
                <a:gd name="connsiteY105" fmla="*/ 3777249 h 4079675"/>
                <a:gd name="connsiteX0" fmla="*/ 905946 w 5190285"/>
                <a:gd name="connsiteY0" fmla="*/ 3733161 h 4428832"/>
                <a:gd name="connsiteX1" fmla="*/ 1920079 w 5190285"/>
                <a:gd name="connsiteY1" fmla="*/ 4428832 h 4428832"/>
                <a:gd name="connsiteX2" fmla="*/ 2468925 w 5190285"/>
                <a:gd name="connsiteY2" fmla="*/ 4079675 h 4428832"/>
                <a:gd name="connsiteX3" fmla="*/ 2518181 w 5190285"/>
                <a:gd name="connsiteY3" fmla="*/ 3688195 h 4428832"/>
                <a:gd name="connsiteX4" fmla="*/ 2933333 w 5190285"/>
                <a:gd name="connsiteY4" fmla="*/ 2873495 h 4428832"/>
                <a:gd name="connsiteX5" fmla="*/ 3077581 w 5190285"/>
                <a:gd name="connsiteY5" fmla="*/ 2880548 h 4428832"/>
                <a:gd name="connsiteX6" fmla="*/ 3337931 w 5190285"/>
                <a:gd name="connsiteY6" fmla="*/ 2647776 h 4428832"/>
                <a:gd name="connsiteX7" fmla="*/ 4344148 w 5190285"/>
                <a:gd name="connsiteY7" fmla="*/ 2623089 h 4428832"/>
                <a:gd name="connsiteX8" fmla="*/ 4377572 w 5190285"/>
                <a:gd name="connsiteY8" fmla="*/ 2515520 h 4428832"/>
                <a:gd name="connsiteX9" fmla="*/ 4351185 w 5190285"/>
                <a:gd name="connsiteY9" fmla="*/ 2409715 h 4428832"/>
                <a:gd name="connsiteX10" fmla="*/ 4332714 w 5190285"/>
                <a:gd name="connsiteY10" fmla="*/ 2282749 h 4428832"/>
                <a:gd name="connsiteX11" fmla="*/ 4316882 w 5190285"/>
                <a:gd name="connsiteY11" fmla="*/ 2145202 h 4428832"/>
                <a:gd name="connsiteX12" fmla="*/ 4316882 w 5190285"/>
                <a:gd name="connsiteY12" fmla="*/ 2015590 h 4428832"/>
                <a:gd name="connsiteX13" fmla="*/ 4324799 w 5190285"/>
                <a:gd name="connsiteY13" fmla="*/ 1854237 h 4428832"/>
                <a:gd name="connsiteX14" fmla="*/ 4353823 w 5190285"/>
                <a:gd name="connsiteY14" fmla="*/ 1735206 h 4428832"/>
                <a:gd name="connsiteX15" fmla="*/ 4382849 w 5190285"/>
                <a:gd name="connsiteY15" fmla="*/ 1682304 h 4428832"/>
                <a:gd name="connsiteX16" fmla="*/ 4469925 w 5190285"/>
                <a:gd name="connsiteY16" fmla="*/ 1629401 h 4428832"/>
                <a:gd name="connsiteX17" fmla="*/ 4488396 w 5190285"/>
                <a:gd name="connsiteY17" fmla="*/ 1587079 h 4428832"/>
                <a:gd name="connsiteX18" fmla="*/ 4522699 w 5190285"/>
                <a:gd name="connsiteY18" fmla="*/ 1560627 h 4428832"/>
                <a:gd name="connsiteX19" fmla="*/ 4575473 w 5190285"/>
                <a:gd name="connsiteY19" fmla="*/ 1531530 h 4428832"/>
                <a:gd name="connsiteX20" fmla="*/ 4615053 w 5190285"/>
                <a:gd name="connsiteY20" fmla="*/ 1486563 h 4428832"/>
                <a:gd name="connsiteX21" fmla="*/ 4675743 w 5190285"/>
                <a:gd name="connsiteY21" fmla="*/ 1449532 h 4428832"/>
                <a:gd name="connsiteX22" fmla="*/ 4717962 w 5190285"/>
                <a:gd name="connsiteY22" fmla="*/ 1436307 h 4428832"/>
                <a:gd name="connsiteX23" fmla="*/ 4805038 w 5190285"/>
                <a:gd name="connsiteY23" fmla="*/ 1351663 h 4428832"/>
                <a:gd name="connsiteX24" fmla="*/ 4865728 w 5190285"/>
                <a:gd name="connsiteY24" fmla="*/ 1327855 h 4428832"/>
                <a:gd name="connsiteX25" fmla="*/ 4947528 w 5190285"/>
                <a:gd name="connsiteY25" fmla="*/ 1280244 h 4428832"/>
                <a:gd name="connsiteX26" fmla="*/ 4981830 w 5190285"/>
                <a:gd name="connsiteY26" fmla="*/ 1240566 h 4428832"/>
                <a:gd name="connsiteX27" fmla="*/ 4997661 w 5190285"/>
                <a:gd name="connsiteY27" fmla="*/ 1179728 h 4428832"/>
                <a:gd name="connsiteX28" fmla="*/ 4952803 w 5190285"/>
                <a:gd name="connsiteY28" fmla="*/ 862312 h 4428832"/>
                <a:gd name="connsiteX29" fmla="*/ 4963358 w 5190285"/>
                <a:gd name="connsiteY29" fmla="*/ 658637 h 4428832"/>
                <a:gd name="connsiteX30" fmla="*/ 4987106 w 5190285"/>
                <a:gd name="connsiteY30" fmla="*/ 621606 h 4428832"/>
                <a:gd name="connsiteX31" fmla="*/ 5000300 w 5190285"/>
                <a:gd name="connsiteY31" fmla="*/ 584574 h 4428832"/>
                <a:gd name="connsiteX32" fmla="*/ 5029325 w 5190285"/>
                <a:gd name="connsiteY32" fmla="*/ 539607 h 4428832"/>
                <a:gd name="connsiteX33" fmla="*/ 5055712 w 5190285"/>
                <a:gd name="connsiteY33" fmla="*/ 518446 h 4428832"/>
                <a:gd name="connsiteX34" fmla="*/ 5084738 w 5190285"/>
                <a:gd name="connsiteY34" fmla="*/ 491994 h 4428832"/>
                <a:gd name="connsiteX35" fmla="*/ 5103208 w 5190285"/>
                <a:gd name="connsiteY35" fmla="*/ 462898 h 4428832"/>
                <a:gd name="connsiteX36" fmla="*/ 5116402 w 5190285"/>
                <a:gd name="connsiteY36" fmla="*/ 423221 h 4428832"/>
                <a:gd name="connsiteX37" fmla="*/ 5153343 w 5190285"/>
                <a:gd name="connsiteY37" fmla="*/ 402060 h 4428832"/>
                <a:gd name="connsiteX38" fmla="*/ 5169176 w 5190285"/>
                <a:gd name="connsiteY38" fmla="*/ 380899 h 4428832"/>
                <a:gd name="connsiteX39" fmla="*/ 5190285 w 5190285"/>
                <a:gd name="connsiteY39" fmla="*/ 330641 h 4428832"/>
                <a:gd name="connsiteX40" fmla="*/ 5024048 w 5190285"/>
                <a:gd name="connsiteY40" fmla="*/ 335932 h 4428832"/>
                <a:gd name="connsiteX41" fmla="*/ 4981829 w 5190285"/>
                <a:gd name="connsiteY41" fmla="*/ 309480 h 4428832"/>
                <a:gd name="connsiteX42" fmla="*/ 4649356 w 5190285"/>
                <a:gd name="connsiteY42" fmla="*/ 232772 h 4428832"/>
                <a:gd name="connsiteX43" fmla="*/ 4171754 w 5190285"/>
                <a:gd name="connsiteY43" fmla="*/ 365028 h 4428832"/>
                <a:gd name="connsiteX44" fmla="*/ 3678320 w 5190285"/>
                <a:gd name="connsiteY44" fmla="*/ 298900 h 4428832"/>
                <a:gd name="connsiteX45" fmla="*/ 3607076 w 5190285"/>
                <a:gd name="connsiteY45" fmla="*/ 261868 h 4428832"/>
                <a:gd name="connsiteX46" fmla="*/ 3554303 w 5190285"/>
                <a:gd name="connsiteY46" fmla="*/ 208966 h 4428832"/>
                <a:gd name="connsiteX47" fmla="*/ 3512084 w 5190285"/>
                <a:gd name="connsiteY47" fmla="*/ 121676 h 4428832"/>
                <a:gd name="connsiteX48" fmla="*/ 3480420 w 5190285"/>
                <a:gd name="connsiteY48" fmla="*/ 23806 h 4428832"/>
                <a:gd name="connsiteX49" fmla="*/ 3454032 w 5190285"/>
                <a:gd name="connsiteY49" fmla="*/ 0 h 4428832"/>
                <a:gd name="connsiteX50" fmla="*/ 3398620 w 5190285"/>
                <a:gd name="connsiteY50" fmla="*/ 39678 h 4428832"/>
                <a:gd name="connsiteX51" fmla="*/ 3330014 w 5190285"/>
                <a:gd name="connsiteY51" fmla="*/ 58193 h 4428832"/>
                <a:gd name="connsiteX52" fmla="*/ 3113642 w 5190285"/>
                <a:gd name="connsiteY52" fmla="*/ 79354 h 4428832"/>
                <a:gd name="connsiteX53" fmla="*/ 3018651 w 5190285"/>
                <a:gd name="connsiteY53" fmla="*/ 97869 h 4428832"/>
                <a:gd name="connsiteX54" fmla="*/ 2695381 w 5190285"/>
                <a:gd name="connsiteY54" fmla="*/ 567005 h 4428832"/>
                <a:gd name="connsiteX55" fmla="*/ 2695381 w 5190285"/>
                <a:gd name="connsiteY55" fmla="*/ 1036781 h 4428832"/>
                <a:gd name="connsiteX56" fmla="*/ 2542981 w 5190285"/>
                <a:gd name="connsiteY56" fmla="*/ 1271668 h 4428832"/>
                <a:gd name="connsiteX57" fmla="*/ 2619181 w 5190285"/>
                <a:gd name="connsiteY57" fmla="*/ 1506557 h 4428832"/>
                <a:gd name="connsiteX58" fmla="*/ 2619181 w 5190285"/>
                <a:gd name="connsiteY58" fmla="*/ 1663148 h 4428832"/>
                <a:gd name="connsiteX59" fmla="*/ 2466781 w 5190285"/>
                <a:gd name="connsiteY59" fmla="*/ 1741445 h 4428832"/>
                <a:gd name="connsiteX60" fmla="*/ 2314381 w 5190285"/>
                <a:gd name="connsiteY60" fmla="*/ 1895416 h 4428832"/>
                <a:gd name="connsiteX61" fmla="*/ 2266756 w 5190285"/>
                <a:gd name="connsiteY61" fmla="*/ 1904941 h 4428832"/>
                <a:gd name="connsiteX62" fmla="*/ 2285806 w 5190285"/>
                <a:gd name="connsiteY62" fmla="*/ 2028766 h 4428832"/>
                <a:gd name="connsiteX63" fmla="*/ 2257231 w 5190285"/>
                <a:gd name="connsiteY63" fmla="*/ 2124016 h 4428832"/>
                <a:gd name="connsiteX64" fmla="*/ 2247706 w 5190285"/>
                <a:gd name="connsiteY64" fmla="*/ 2152591 h 4428832"/>
                <a:gd name="connsiteX65" fmla="*/ 2219131 w 5190285"/>
                <a:gd name="connsiteY65" fmla="*/ 2171641 h 4428832"/>
                <a:gd name="connsiteX66" fmla="*/ 2190556 w 5190285"/>
                <a:gd name="connsiteY66" fmla="*/ 2228791 h 4428832"/>
                <a:gd name="connsiteX67" fmla="*/ 2181031 w 5190285"/>
                <a:gd name="connsiteY67" fmla="*/ 2257366 h 4428832"/>
                <a:gd name="connsiteX68" fmla="*/ 2123881 w 5190285"/>
                <a:gd name="connsiteY68" fmla="*/ 2276416 h 4428832"/>
                <a:gd name="connsiteX69" fmla="*/ 2066731 w 5190285"/>
                <a:gd name="connsiteY69" fmla="*/ 2304991 h 4428832"/>
                <a:gd name="connsiteX70" fmla="*/ 1904806 w 5190285"/>
                <a:gd name="connsiteY70" fmla="*/ 2304991 h 4428832"/>
                <a:gd name="connsiteX71" fmla="*/ 1895281 w 5190285"/>
                <a:gd name="connsiteY71" fmla="*/ 2333566 h 4428832"/>
                <a:gd name="connsiteX72" fmla="*/ 1857181 w 5190285"/>
                <a:gd name="connsiteY72" fmla="*/ 2390716 h 4428832"/>
                <a:gd name="connsiteX73" fmla="*/ 1809556 w 5190285"/>
                <a:gd name="connsiteY73" fmla="*/ 2447866 h 4428832"/>
                <a:gd name="connsiteX74" fmla="*/ 1752406 w 5190285"/>
                <a:gd name="connsiteY74" fmla="*/ 2419291 h 4428832"/>
                <a:gd name="connsiteX75" fmla="*/ 1714306 w 5190285"/>
                <a:gd name="connsiteY75" fmla="*/ 2371666 h 4428832"/>
                <a:gd name="connsiteX76" fmla="*/ 1638106 w 5190285"/>
                <a:gd name="connsiteY76" fmla="*/ 2400241 h 4428832"/>
                <a:gd name="connsiteX77" fmla="*/ 1571431 w 5190285"/>
                <a:gd name="connsiteY77" fmla="*/ 2476441 h 4428832"/>
                <a:gd name="connsiteX78" fmla="*/ 1523806 w 5190285"/>
                <a:gd name="connsiteY78" fmla="*/ 2485966 h 4428832"/>
                <a:gd name="connsiteX79" fmla="*/ 1485706 w 5190285"/>
                <a:gd name="connsiteY79" fmla="*/ 2571691 h 4428832"/>
                <a:gd name="connsiteX80" fmla="*/ 1476181 w 5190285"/>
                <a:gd name="connsiteY80" fmla="*/ 2600266 h 4428832"/>
                <a:gd name="connsiteX81" fmla="*/ 1466656 w 5190285"/>
                <a:gd name="connsiteY81" fmla="*/ 2628841 h 4428832"/>
                <a:gd name="connsiteX82" fmla="*/ 1457131 w 5190285"/>
                <a:gd name="connsiteY82" fmla="*/ 2666941 h 4428832"/>
                <a:gd name="connsiteX83" fmla="*/ 1428556 w 5190285"/>
                <a:gd name="connsiteY83" fmla="*/ 2685991 h 4428832"/>
                <a:gd name="connsiteX84" fmla="*/ 1380931 w 5190285"/>
                <a:gd name="connsiteY84" fmla="*/ 2676466 h 4428832"/>
                <a:gd name="connsiteX85" fmla="*/ 1247581 w 5190285"/>
                <a:gd name="connsiteY85" fmla="*/ 2657416 h 4428832"/>
                <a:gd name="connsiteX86" fmla="*/ 1161856 w 5190285"/>
                <a:gd name="connsiteY86" fmla="*/ 2647891 h 4428832"/>
                <a:gd name="connsiteX87" fmla="*/ 1133281 w 5190285"/>
                <a:gd name="connsiteY87" fmla="*/ 2666941 h 4428832"/>
                <a:gd name="connsiteX88" fmla="*/ 1076131 w 5190285"/>
                <a:gd name="connsiteY88" fmla="*/ 2685991 h 4428832"/>
                <a:gd name="connsiteX89" fmla="*/ 1028506 w 5190285"/>
                <a:gd name="connsiteY89" fmla="*/ 2676466 h 4428832"/>
                <a:gd name="connsiteX90" fmla="*/ 999931 w 5190285"/>
                <a:gd name="connsiteY90" fmla="*/ 2666941 h 4428832"/>
                <a:gd name="connsiteX91" fmla="*/ 942781 w 5190285"/>
                <a:gd name="connsiteY91" fmla="*/ 2685991 h 4428832"/>
                <a:gd name="connsiteX92" fmla="*/ 923731 w 5190285"/>
                <a:gd name="connsiteY92" fmla="*/ 2714566 h 4428832"/>
                <a:gd name="connsiteX93" fmla="*/ 895156 w 5190285"/>
                <a:gd name="connsiteY93" fmla="*/ 2771716 h 4428832"/>
                <a:gd name="connsiteX94" fmla="*/ 847531 w 5190285"/>
                <a:gd name="connsiteY94" fmla="*/ 2828866 h 4428832"/>
                <a:gd name="connsiteX95" fmla="*/ 809431 w 5190285"/>
                <a:gd name="connsiteY95" fmla="*/ 2886016 h 4428832"/>
                <a:gd name="connsiteX96" fmla="*/ 799906 w 5190285"/>
                <a:gd name="connsiteY96" fmla="*/ 2962216 h 4428832"/>
                <a:gd name="connsiteX97" fmla="*/ 752281 w 5190285"/>
                <a:gd name="connsiteY97" fmla="*/ 3047941 h 4428832"/>
                <a:gd name="connsiteX98" fmla="*/ 723706 w 5190285"/>
                <a:gd name="connsiteY98" fmla="*/ 3066991 h 4428832"/>
                <a:gd name="connsiteX99" fmla="*/ 695131 w 5190285"/>
                <a:gd name="connsiteY99" fmla="*/ 3076516 h 4428832"/>
                <a:gd name="connsiteX100" fmla="*/ 676081 w 5190285"/>
                <a:gd name="connsiteY100" fmla="*/ 3133666 h 4428832"/>
                <a:gd name="connsiteX101" fmla="*/ 666556 w 5190285"/>
                <a:gd name="connsiteY101" fmla="*/ 3162241 h 4428832"/>
                <a:gd name="connsiteX102" fmla="*/ 685606 w 5190285"/>
                <a:gd name="connsiteY102" fmla="*/ 3219391 h 4428832"/>
                <a:gd name="connsiteX103" fmla="*/ 695131 w 5190285"/>
                <a:gd name="connsiteY103" fmla="*/ 3247966 h 4428832"/>
                <a:gd name="connsiteX104" fmla="*/ 666556 w 5190285"/>
                <a:gd name="connsiteY104" fmla="*/ 3305116 h 4428832"/>
                <a:gd name="connsiteX105" fmla="*/ 657031 w 5190285"/>
                <a:gd name="connsiteY105" fmla="*/ 3305116 h 4428832"/>
                <a:gd name="connsiteX106" fmla="*/ 0 w 5190285"/>
                <a:gd name="connsiteY106" fmla="*/ 3777249 h 4428832"/>
                <a:gd name="connsiteX0" fmla="*/ 905946 w 5190285"/>
                <a:gd name="connsiteY0" fmla="*/ 3733161 h 4428832"/>
                <a:gd name="connsiteX1" fmla="*/ 1526036 w 5190285"/>
                <a:gd name="connsiteY1" fmla="*/ 3977395 h 4428832"/>
                <a:gd name="connsiteX2" fmla="*/ 1920079 w 5190285"/>
                <a:gd name="connsiteY2" fmla="*/ 4428832 h 4428832"/>
                <a:gd name="connsiteX3" fmla="*/ 2468925 w 5190285"/>
                <a:gd name="connsiteY3" fmla="*/ 4079675 h 4428832"/>
                <a:gd name="connsiteX4" fmla="*/ 2518181 w 5190285"/>
                <a:gd name="connsiteY4" fmla="*/ 3688195 h 4428832"/>
                <a:gd name="connsiteX5" fmla="*/ 2933333 w 5190285"/>
                <a:gd name="connsiteY5" fmla="*/ 2873495 h 4428832"/>
                <a:gd name="connsiteX6" fmla="*/ 3077581 w 5190285"/>
                <a:gd name="connsiteY6" fmla="*/ 2880548 h 4428832"/>
                <a:gd name="connsiteX7" fmla="*/ 3337931 w 5190285"/>
                <a:gd name="connsiteY7" fmla="*/ 2647776 h 4428832"/>
                <a:gd name="connsiteX8" fmla="*/ 4344148 w 5190285"/>
                <a:gd name="connsiteY8" fmla="*/ 2623089 h 4428832"/>
                <a:gd name="connsiteX9" fmla="*/ 4377572 w 5190285"/>
                <a:gd name="connsiteY9" fmla="*/ 2515520 h 4428832"/>
                <a:gd name="connsiteX10" fmla="*/ 4351185 w 5190285"/>
                <a:gd name="connsiteY10" fmla="*/ 2409715 h 4428832"/>
                <a:gd name="connsiteX11" fmla="*/ 4332714 w 5190285"/>
                <a:gd name="connsiteY11" fmla="*/ 2282749 h 4428832"/>
                <a:gd name="connsiteX12" fmla="*/ 4316882 w 5190285"/>
                <a:gd name="connsiteY12" fmla="*/ 2145202 h 4428832"/>
                <a:gd name="connsiteX13" fmla="*/ 4316882 w 5190285"/>
                <a:gd name="connsiteY13" fmla="*/ 2015590 h 4428832"/>
                <a:gd name="connsiteX14" fmla="*/ 4324799 w 5190285"/>
                <a:gd name="connsiteY14" fmla="*/ 1854237 h 4428832"/>
                <a:gd name="connsiteX15" fmla="*/ 4353823 w 5190285"/>
                <a:gd name="connsiteY15" fmla="*/ 1735206 h 4428832"/>
                <a:gd name="connsiteX16" fmla="*/ 4382849 w 5190285"/>
                <a:gd name="connsiteY16" fmla="*/ 1682304 h 4428832"/>
                <a:gd name="connsiteX17" fmla="*/ 4469925 w 5190285"/>
                <a:gd name="connsiteY17" fmla="*/ 1629401 h 4428832"/>
                <a:gd name="connsiteX18" fmla="*/ 4488396 w 5190285"/>
                <a:gd name="connsiteY18" fmla="*/ 1587079 h 4428832"/>
                <a:gd name="connsiteX19" fmla="*/ 4522699 w 5190285"/>
                <a:gd name="connsiteY19" fmla="*/ 1560627 h 4428832"/>
                <a:gd name="connsiteX20" fmla="*/ 4575473 w 5190285"/>
                <a:gd name="connsiteY20" fmla="*/ 1531530 h 4428832"/>
                <a:gd name="connsiteX21" fmla="*/ 4615053 w 5190285"/>
                <a:gd name="connsiteY21" fmla="*/ 1486563 h 4428832"/>
                <a:gd name="connsiteX22" fmla="*/ 4675743 w 5190285"/>
                <a:gd name="connsiteY22" fmla="*/ 1449532 h 4428832"/>
                <a:gd name="connsiteX23" fmla="*/ 4717962 w 5190285"/>
                <a:gd name="connsiteY23" fmla="*/ 1436307 h 4428832"/>
                <a:gd name="connsiteX24" fmla="*/ 4805038 w 5190285"/>
                <a:gd name="connsiteY24" fmla="*/ 1351663 h 4428832"/>
                <a:gd name="connsiteX25" fmla="*/ 4865728 w 5190285"/>
                <a:gd name="connsiteY25" fmla="*/ 1327855 h 4428832"/>
                <a:gd name="connsiteX26" fmla="*/ 4947528 w 5190285"/>
                <a:gd name="connsiteY26" fmla="*/ 1280244 h 4428832"/>
                <a:gd name="connsiteX27" fmla="*/ 4981830 w 5190285"/>
                <a:gd name="connsiteY27" fmla="*/ 1240566 h 4428832"/>
                <a:gd name="connsiteX28" fmla="*/ 4997661 w 5190285"/>
                <a:gd name="connsiteY28" fmla="*/ 1179728 h 4428832"/>
                <a:gd name="connsiteX29" fmla="*/ 4952803 w 5190285"/>
                <a:gd name="connsiteY29" fmla="*/ 862312 h 4428832"/>
                <a:gd name="connsiteX30" fmla="*/ 4963358 w 5190285"/>
                <a:gd name="connsiteY30" fmla="*/ 658637 h 4428832"/>
                <a:gd name="connsiteX31" fmla="*/ 4987106 w 5190285"/>
                <a:gd name="connsiteY31" fmla="*/ 621606 h 4428832"/>
                <a:gd name="connsiteX32" fmla="*/ 5000300 w 5190285"/>
                <a:gd name="connsiteY32" fmla="*/ 584574 h 4428832"/>
                <a:gd name="connsiteX33" fmla="*/ 5029325 w 5190285"/>
                <a:gd name="connsiteY33" fmla="*/ 539607 h 4428832"/>
                <a:gd name="connsiteX34" fmla="*/ 5055712 w 5190285"/>
                <a:gd name="connsiteY34" fmla="*/ 518446 h 4428832"/>
                <a:gd name="connsiteX35" fmla="*/ 5084738 w 5190285"/>
                <a:gd name="connsiteY35" fmla="*/ 491994 h 4428832"/>
                <a:gd name="connsiteX36" fmla="*/ 5103208 w 5190285"/>
                <a:gd name="connsiteY36" fmla="*/ 462898 h 4428832"/>
                <a:gd name="connsiteX37" fmla="*/ 5116402 w 5190285"/>
                <a:gd name="connsiteY37" fmla="*/ 423221 h 4428832"/>
                <a:gd name="connsiteX38" fmla="*/ 5153343 w 5190285"/>
                <a:gd name="connsiteY38" fmla="*/ 402060 h 4428832"/>
                <a:gd name="connsiteX39" fmla="*/ 5169176 w 5190285"/>
                <a:gd name="connsiteY39" fmla="*/ 380899 h 4428832"/>
                <a:gd name="connsiteX40" fmla="*/ 5190285 w 5190285"/>
                <a:gd name="connsiteY40" fmla="*/ 330641 h 4428832"/>
                <a:gd name="connsiteX41" fmla="*/ 5024048 w 5190285"/>
                <a:gd name="connsiteY41" fmla="*/ 335932 h 4428832"/>
                <a:gd name="connsiteX42" fmla="*/ 4981829 w 5190285"/>
                <a:gd name="connsiteY42" fmla="*/ 309480 h 4428832"/>
                <a:gd name="connsiteX43" fmla="*/ 4649356 w 5190285"/>
                <a:gd name="connsiteY43" fmla="*/ 232772 h 4428832"/>
                <a:gd name="connsiteX44" fmla="*/ 4171754 w 5190285"/>
                <a:gd name="connsiteY44" fmla="*/ 365028 h 4428832"/>
                <a:gd name="connsiteX45" fmla="*/ 3678320 w 5190285"/>
                <a:gd name="connsiteY45" fmla="*/ 298900 h 4428832"/>
                <a:gd name="connsiteX46" fmla="*/ 3607076 w 5190285"/>
                <a:gd name="connsiteY46" fmla="*/ 261868 h 4428832"/>
                <a:gd name="connsiteX47" fmla="*/ 3554303 w 5190285"/>
                <a:gd name="connsiteY47" fmla="*/ 208966 h 4428832"/>
                <a:gd name="connsiteX48" fmla="*/ 3512084 w 5190285"/>
                <a:gd name="connsiteY48" fmla="*/ 121676 h 4428832"/>
                <a:gd name="connsiteX49" fmla="*/ 3480420 w 5190285"/>
                <a:gd name="connsiteY49" fmla="*/ 23806 h 4428832"/>
                <a:gd name="connsiteX50" fmla="*/ 3454032 w 5190285"/>
                <a:gd name="connsiteY50" fmla="*/ 0 h 4428832"/>
                <a:gd name="connsiteX51" fmla="*/ 3398620 w 5190285"/>
                <a:gd name="connsiteY51" fmla="*/ 39678 h 4428832"/>
                <a:gd name="connsiteX52" fmla="*/ 3330014 w 5190285"/>
                <a:gd name="connsiteY52" fmla="*/ 58193 h 4428832"/>
                <a:gd name="connsiteX53" fmla="*/ 3113642 w 5190285"/>
                <a:gd name="connsiteY53" fmla="*/ 79354 h 4428832"/>
                <a:gd name="connsiteX54" fmla="*/ 3018651 w 5190285"/>
                <a:gd name="connsiteY54" fmla="*/ 97869 h 4428832"/>
                <a:gd name="connsiteX55" fmla="*/ 2695381 w 5190285"/>
                <a:gd name="connsiteY55" fmla="*/ 567005 h 4428832"/>
                <a:gd name="connsiteX56" fmla="*/ 2695381 w 5190285"/>
                <a:gd name="connsiteY56" fmla="*/ 1036781 h 4428832"/>
                <a:gd name="connsiteX57" fmla="*/ 2542981 w 5190285"/>
                <a:gd name="connsiteY57" fmla="*/ 1271668 h 4428832"/>
                <a:gd name="connsiteX58" fmla="*/ 2619181 w 5190285"/>
                <a:gd name="connsiteY58" fmla="*/ 1506557 h 4428832"/>
                <a:gd name="connsiteX59" fmla="*/ 2619181 w 5190285"/>
                <a:gd name="connsiteY59" fmla="*/ 1663148 h 4428832"/>
                <a:gd name="connsiteX60" fmla="*/ 2466781 w 5190285"/>
                <a:gd name="connsiteY60" fmla="*/ 1741445 h 4428832"/>
                <a:gd name="connsiteX61" fmla="*/ 2314381 w 5190285"/>
                <a:gd name="connsiteY61" fmla="*/ 1895416 h 4428832"/>
                <a:gd name="connsiteX62" fmla="*/ 2266756 w 5190285"/>
                <a:gd name="connsiteY62" fmla="*/ 1904941 h 4428832"/>
                <a:gd name="connsiteX63" fmla="*/ 2285806 w 5190285"/>
                <a:gd name="connsiteY63" fmla="*/ 2028766 h 4428832"/>
                <a:gd name="connsiteX64" fmla="*/ 2257231 w 5190285"/>
                <a:gd name="connsiteY64" fmla="*/ 2124016 h 4428832"/>
                <a:gd name="connsiteX65" fmla="*/ 2247706 w 5190285"/>
                <a:gd name="connsiteY65" fmla="*/ 2152591 h 4428832"/>
                <a:gd name="connsiteX66" fmla="*/ 2219131 w 5190285"/>
                <a:gd name="connsiteY66" fmla="*/ 2171641 h 4428832"/>
                <a:gd name="connsiteX67" fmla="*/ 2190556 w 5190285"/>
                <a:gd name="connsiteY67" fmla="*/ 2228791 h 4428832"/>
                <a:gd name="connsiteX68" fmla="*/ 2181031 w 5190285"/>
                <a:gd name="connsiteY68" fmla="*/ 2257366 h 4428832"/>
                <a:gd name="connsiteX69" fmla="*/ 2123881 w 5190285"/>
                <a:gd name="connsiteY69" fmla="*/ 2276416 h 4428832"/>
                <a:gd name="connsiteX70" fmla="*/ 2066731 w 5190285"/>
                <a:gd name="connsiteY70" fmla="*/ 2304991 h 4428832"/>
                <a:gd name="connsiteX71" fmla="*/ 1904806 w 5190285"/>
                <a:gd name="connsiteY71" fmla="*/ 2304991 h 4428832"/>
                <a:gd name="connsiteX72" fmla="*/ 1895281 w 5190285"/>
                <a:gd name="connsiteY72" fmla="*/ 2333566 h 4428832"/>
                <a:gd name="connsiteX73" fmla="*/ 1857181 w 5190285"/>
                <a:gd name="connsiteY73" fmla="*/ 2390716 h 4428832"/>
                <a:gd name="connsiteX74" fmla="*/ 1809556 w 5190285"/>
                <a:gd name="connsiteY74" fmla="*/ 2447866 h 4428832"/>
                <a:gd name="connsiteX75" fmla="*/ 1752406 w 5190285"/>
                <a:gd name="connsiteY75" fmla="*/ 2419291 h 4428832"/>
                <a:gd name="connsiteX76" fmla="*/ 1714306 w 5190285"/>
                <a:gd name="connsiteY76" fmla="*/ 2371666 h 4428832"/>
                <a:gd name="connsiteX77" fmla="*/ 1638106 w 5190285"/>
                <a:gd name="connsiteY77" fmla="*/ 2400241 h 4428832"/>
                <a:gd name="connsiteX78" fmla="*/ 1571431 w 5190285"/>
                <a:gd name="connsiteY78" fmla="*/ 2476441 h 4428832"/>
                <a:gd name="connsiteX79" fmla="*/ 1523806 w 5190285"/>
                <a:gd name="connsiteY79" fmla="*/ 2485966 h 4428832"/>
                <a:gd name="connsiteX80" fmla="*/ 1485706 w 5190285"/>
                <a:gd name="connsiteY80" fmla="*/ 2571691 h 4428832"/>
                <a:gd name="connsiteX81" fmla="*/ 1476181 w 5190285"/>
                <a:gd name="connsiteY81" fmla="*/ 2600266 h 4428832"/>
                <a:gd name="connsiteX82" fmla="*/ 1466656 w 5190285"/>
                <a:gd name="connsiteY82" fmla="*/ 2628841 h 4428832"/>
                <a:gd name="connsiteX83" fmla="*/ 1457131 w 5190285"/>
                <a:gd name="connsiteY83" fmla="*/ 2666941 h 4428832"/>
                <a:gd name="connsiteX84" fmla="*/ 1428556 w 5190285"/>
                <a:gd name="connsiteY84" fmla="*/ 2685991 h 4428832"/>
                <a:gd name="connsiteX85" fmla="*/ 1380931 w 5190285"/>
                <a:gd name="connsiteY85" fmla="*/ 2676466 h 4428832"/>
                <a:gd name="connsiteX86" fmla="*/ 1247581 w 5190285"/>
                <a:gd name="connsiteY86" fmla="*/ 2657416 h 4428832"/>
                <a:gd name="connsiteX87" fmla="*/ 1161856 w 5190285"/>
                <a:gd name="connsiteY87" fmla="*/ 2647891 h 4428832"/>
                <a:gd name="connsiteX88" fmla="*/ 1133281 w 5190285"/>
                <a:gd name="connsiteY88" fmla="*/ 2666941 h 4428832"/>
                <a:gd name="connsiteX89" fmla="*/ 1076131 w 5190285"/>
                <a:gd name="connsiteY89" fmla="*/ 2685991 h 4428832"/>
                <a:gd name="connsiteX90" fmla="*/ 1028506 w 5190285"/>
                <a:gd name="connsiteY90" fmla="*/ 2676466 h 4428832"/>
                <a:gd name="connsiteX91" fmla="*/ 999931 w 5190285"/>
                <a:gd name="connsiteY91" fmla="*/ 2666941 h 4428832"/>
                <a:gd name="connsiteX92" fmla="*/ 942781 w 5190285"/>
                <a:gd name="connsiteY92" fmla="*/ 2685991 h 4428832"/>
                <a:gd name="connsiteX93" fmla="*/ 923731 w 5190285"/>
                <a:gd name="connsiteY93" fmla="*/ 2714566 h 4428832"/>
                <a:gd name="connsiteX94" fmla="*/ 895156 w 5190285"/>
                <a:gd name="connsiteY94" fmla="*/ 2771716 h 4428832"/>
                <a:gd name="connsiteX95" fmla="*/ 847531 w 5190285"/>
                <a:gd name="connsiteY95" fmla="*/ 2828866 h 4428832"/>
                <a:gd name="connsiteX96" fmla="*/ 809431 w 5190285"/>
                <a:gd name="connsiteY96" fmla="*/ 2886016 h 4428832"/>
                <a:gd name="connsiteX97" fmla="*/ 799906 w 5190285"/>
                <a:gd name="connsiteY97" fmla="*/ 2962216 h 4428832"/>
                <a:gd name="connsiteX98" fmla="*/ 752281 w 5190285"/>
                <a:gd name="connsiteY98" fmla="*/ 3047941 h 4428832"/>
                <a:gd name="connsiteX99" fmla="*/ 723706 w 5190285"/>
                <a:gd name="connsiteY99" fmla="*/ 3066991 h 4428832"/>
                <a:gd name="connsiteX100" fmla="*/ 695131 w 5190285"/>
                <a:gd name="connsiteY100" fmla="*/ 3076516 h 4428832"/>
                <a:gd name="connsiteX101" fmla="*/ 676081 w 5190285"/>
                <a:gd name="connsiteY101" fmla="*/ 3133666 h 4428832"/>
                <a:gd name="connsiteX102" fmla="*/ 666556 w 5190285"/>
                <a:gd name="connsiteY102" fmla="*/ 3162241 h 4428832"/>
                <a:gd name="connsiteX103" fmla="*/ 685606 w 5190285"/>
                <a:gd name="connsiteY103" fmla="*/ 3219391 h 4428832"/>
                <a:gd name="connsiteX104" fmla="*/ 695131 w 5190285"/>
                <a:gd name="connsiteY104" fmla="*/ 3247966 h 4428832"/>
                <a:gd name="connsiteX105" fmla="*/ 666556 w 5190285"/>
                <a:gd name="connsiteY105" fmla="*/ 3305116 h 4428832"/>
                <a:gd name="connsiteX106" fmla="*/ 657031 w 5190285"/>
                <a:gd name="connsiteY106" fmla="*/ 3305116 h 4428832"/>
                <a:gd name="connsiteX107" fmla="*/ 0 w 5190285"/>
                <a:gd name="connsiteY107" fmla="*/ 3777249 h 4428832"/>
                <a:gd name="connsiteX0" fmla="*/ 905946 w 5190285"/>
                <a:gd name="connsiteY0" fmla="*/ 3733161 h 4428832"/>
                <a:gd name="connsiteX1" fmla="*/ 994782 w 5190285"/>
                <a:gd name="connsiteY1" fmla="*/ 4079673 h 4428832"/>
                <a:gd name="connsiteX2" fmla="*/ 1526036 w 5190285"/>
                <a:gd name="connsiteY2" fmla="*/ 3977395 h 4428832"/>
                <a:gd name="connsiteX3" fmla="*/ 1920079 w 5190285"/>
                <a:gd name="connsiteY3" fmla="*/ 4428832 h 4428832"/>
                <a:gd name="connsiteX4" fmla="*/ 2468925 w 5190285"/>
                <a:gd name="connsiteY4" fmla="*/ 4079675 h 4428832"/>
                <a:gd name="connsiteX5" fmla="*/ 2518181 w 5190285"/>
                <a:gd name="connsiteY5" fmla="*/ 3688195 h 4428832"/>
                <a:gd name="connsiteX6" fmla="*/ 2933333 w 5190285"/>
                <a:gd name="connsiteY6" fmla="*/ 2873495 h 4428832"/>
                <a:gd name="connsiteX7" fmla="*/ 3077581 w 5190285"/>
                <a:gd name="connsiteY7" fmla="*/ 2880548 h 4428832"/>
                <a:gd name="connsiteX8" fmla="*/ 3337931 w 5190285"/>
                <a:gd name="connsiteY8" fmla="*/ 2647776 h 4428832"/>
                <a:gd name="connsiteX9" fmla="*/ 4344148 w 5190285"/>
                <a:gd name="connsiteY9" fmla="*/ 2623089 h 4428832"/>
                <a:gd name="connsiteX10" fmla="*/ 4377572 w 5190285"/>
                <a:gd name="connsiteY10" fmla="*/ 2515520 h 4428832"/>
                <a:gd name="connsiteX11" fmla="*/ 4351185 w 5190285"/>
                <a:gd name="connsiteY11" fmla="*/ 2409715 h 4428832"/>
                <a:gd name="connsiteX12" fmla="*/ 4332714 w 5190285"/>
                <a:gd name="connsiteY12" fmla="*/ 2282749 h 4428832"/>
                <a:gd name="connsiteX13" fmla="*/ 4316882 w 5190285"/>
                <a:gd name="connsiteY13" fmla="*/ 2145202 h 4428832"/>
                <a:gd name="connsiteX14" fmla="*/ 4316882 w 5190285"/>
                <a:gd name="connsiteY14" fmla="*/ 2015590 h 4428832"/>
                <a:gd name="connsiteX15" fmla="*/ 4324799 w 5190285"/>
                <a:gd name="connsiteY15" fmla="*/ 1854237 h 4428832"/>
                <a:gd name="connsiteX16" fmla="*/ 4353823 w 5190285"/>
                <a:gd name="connsiteY16" fmla="*/ 1735206 h 4428832"/>
                <a:gd name="connsiteX17" fmla="*/ 4382849 w 5190285"/>
                <a:gd name="connsiteY17" fmla="*/ 1682304 h 4428832"/>
                <a:gd name="connsiteX18" fmla="*/ 4469925 w 5190285"/>
                <a:gd name="connsiteY18" fmla="*/ 1629401 h 4428832"/>
                <a:gd name="connsiteX19" fmla="*/ 4488396 w 5190285"/>
                <a:gd name="connsiteY19" fmla="*/ 1587079 h 4428832"/>
                <a:gd name="connsiteX20" fmla="*/ 4522699 w 5190285"/>
                <a:gd name="connsiteY20" fmla="*/ 1560627 h 4428832"/>
                <a:gd name="connsiteX21" fmla="*/ 4575473 w 5190285"/>
                <a:gd name="connsiteY21" fmla="*/ 1531530 h 4428832"/>
                <a:gd name="connsiteX22" fmla="*/ 4615053 w 5190285"/>
                <a:gd name="connsiteY22" fmla="*/ 1486563 h 4428832"/>
                <a:gd name="connsiteX23" fmla="*/ 4675743 w 5190285"/>
                <a:gd name="connsiteY23" fmla="*/ 1449532 h 4428832"/>
                <a:gd name="connsiteX24" fmla="*/ 4717962 w 5190285"/>
                <a:gd name="connsiteY24" fmla="*/ 1436307 h 4428832"/>
                <a:gd name="connsiteX25" fmla="*/ 4805038 w 5190285"/>
                <a:gd name="connsiteY25" fmla="*/ 1351663 h 4428832"/>
                <a:gd name="connsiteX26" fmla="*/ 4865728 w 5190285"/>
                <a:gd name="connsiteY26" fmla="*/ 1327855 h 4428832"/>
                <a:gd name="connsiteX27" fmla="*/ 4947528 w 5190285"/>
                <a:gd name="connsiteY27" fmla="*/ 1280244 h 4428832"/>
                <a:gd name="connsiteX28" fmla="*/ 4981830 w 5190285"/>
                <a:gd name="connsiteY28" fmla="*/ 1240566 h 4428832"/>
                <a:gd name="connsiteX29" fmla="*/ 4997661 w 5190285"/>
                <a:gd name="connsiteY29" fmla="*/ 1179728 h 4428832"/>
                <a:gd name="connsiteX30" fmla="*/ 4952803 w 5190285"/>
                <a:gd name="connsiteY30" fmla="*/ 862312 h 4428832"/>
                <a:gd name="connsiteX31" fmla="*/ 4963358 w 5190285"/>
                <a:gd name="connsiteY31" fmla="*/ 658637 h 4428832"/>
                <a:gd name="connsiteX32" fmla="*/ 4987106 w 5190285"/>
                <a:gd name="connsiteY32" fmla="*/ 621606 h 4428832"/>
                <a:gd name="connsiteX33" fmla="*/ 5000300 w 5190285"/>
                <a:gd name="connsiteY33" fmla="*/ 584574 h 4428832"/>
                <a:gd name="connsiteX34" fmla="*/ 5029325 w 5190285"/>
                <a:gd name="connsiteY34" fmla="*/ 539607 h 4428832"/>
                <a:gd name="connsiteX35" fmla="*/ 5055712 w 5190285"/>
                <a:gd name="connsiteY35" fmla="*/ 518446 h 4428832"/>
                <a:gd name="connsiteX36" fmla="*/ 5084738 w 5190285"/>
                <a:gd name="connsiteY36" fmla="*/ 491994 h 4428832"/>
                <a:gd name="connsiteX37" fmla="*/ 5103208 w 5190285"/>
                <a:gd name="connsiteY37" fmla="*/ 462898 h 4428832"/>
                <a:gd name="connsiteX38" fmla="*/ 5116402 w 5190285"/>
                <a:gd name="connsiteY38" fmla="*/ 423221 h 4428832"/>
                <a:gd name="connsiteX39" fmla="*/ 5153343 w 5190285"/>
                <a:gd name="connsiteY39" fmla="*/ 402060 h 4428832"/>
                <a:gd name="connsiteX40" fmla="*/ 5169176 w 5190285"/>
                <a:gd name="connsiteY40" fmla="*/ 380899 h 4428832"/>
                <a:gd name="connsiteX41" fmla="*/ 5190285 w 5190285"/>
                <a:gd name="connsiteY41" fmla="*/ 330641 h 4428832"/>
                <a:gd name="connsiteX42" fmla="*/ 5024048 w 5190285"/>
                <a:gd name="connsiteY42" fmla="*/ 335932 h 4428832"/>
                <a:gd name="connsiteX43" fmla="*/ 4981829 w 5190285"/>
                <a:gd name="connsiteY43" fmla="*/ 309480 h 4428832"/>
                <a:gd name="connsiteX44" fmla="*/ 4649356 w 5190285"/>
                <a:gd name="connsiteY44" fmla="*/ 232772 h 4428832"/>
                <a:gd name="connsiteX45" fmla="*/ 4171754 w 5190285"/>
                <a:gd name="connsiteY45" fmla="*/ 365028 h 4428832"/>
                <a:gd name="connsiteX46" fmla="*/ 3678320 w 5190285"/>
                <a:gd name="connsiteY46" fmla="*/ 298900 h 4428832"/>
                <a:gd name="connsiteX47" fmla="*/ 3607076 w 5190285"/>
                <a:gd name="connsiteY47" fmla="*/ 261868 h 4428832"/>
                <a:gd name="connsiteX48" fmla="*/ 3554303 w 5190285"/>
                <a:gd name="connsiteY48" fmla="*/ 208966 h 4428832"/>
                <a:gd name="connsiteX49" fmla="*/ 3512084 w 5190285"/>
                <a:gd name="connsiteY49" fmla="*/ 121676 h 4428832"/>
                <a:gd name="connsiteX50" fmla="*/ 3480420 w 5190285"/>
                <a:gd name="connsiteY50" fmla="*/ 23806 h 4428832"/>
                <a:gd name="connsiteX51" fmla="*/ 3454032 w 5190285"/>
                <a:gd name="connsiteY51" fmla="*/ 0 h 4428832"/>
                <a:gd name="connsiteX52" fmla="*/ 3398620 w 5190285"/>
                <a:gd name="connsiteY52" fmla="*/ 39678 h 4428832"/>
                <a:gd name="connsiteX53" fmla="*/ 3330014 w 5190285"/>
                <a:gd name="connsiteY53" fmla="*/ 58193 h 4428832"/>
                <a:gd name="connsiteX54" fmla="*/ 3113642 w 5190285"/>
                <a:gd name="connsiteY54" fmla="*/ 79354 h 4428832"/>
                <a:gd name="connsiteX55" fmla="*/ 3018651 w 5190285"/>
                <a:gd name="connsiteY55" fmla="*/ 97869 h 4428832"/>
                <a:gd name="connsiteX56" fmla="*/ 2695381 w 5190285"/>
                <a:gd name="connsiteY56" fmla="*/ 567005 h 4428832"/>
                <a:gd name="connsiteX57" fmla="*/ 2695381 w 5190285"/>
                <a:gd name="connsiteY57" fmla="*/ 1036781 h 4428832"/>
                <a:gd name="connsiteX58" fmla="*/ 2542981 w 5190285"/>
                <a:gd name="connsiteY58" fmla="*/ 1271668 h 4428832"/>
                <a:gd name="connsiteX59" fmla="*/ 2619181 w 5190285"/>
                <a:gd name="connsiteY59" fmla="*/ 1506557 h 4428832"/>
                <a:gd name="connsiteX60" fmla="*/ 2619181 w 5190285"/>
                <a:gd name="connsiteY60" fmla="*/ 1663148 h 4428832"/>
                <a:gd name="connsiteX61" fmla="*/ 2466781 w 5190285"/>
                <a:gd name="connsiteY61" fmla="*/ 1741445 h 4428832"/>
                <a:gd name="connsiteX62" fmla="*/ 2314381 w 5190285"/>
                <a:gd name="connsiteY62" fmla="*/ 1895416 h 4428832"/>
                <a:gd name="connsiteX63" fmla="*/ 2266756 w 5190285"/>
                <a:gd name="connsiteY63" fmla="*/ 1904941 h 4428832"/>
                <a:gd name="connsiteX64" fmla="*/ 2285806 w 5190285"/>
                <a:gd name="connsiteY64" fmla="*/ 2028766 h 4428832"/>
                <a:gd name="connsiteX65" fmla="*/ 2257231 w 5190285"/>
                <a:gd name="connsiteY65" fmla="*/ 2124016 h 4428832"/>
                <a:gd name="connsiteX66" fmla="*/ 2247706 w 5190285"/>
                <a:gd name="connsiteY66" fmla="*/ 2152591 h 4428832"/>
                <a:gd name="connsiteX67" fmla="*/ 2219131 w 5190285"/>
                <a:gd name="connsiteY67" fmla="*/ 2171641 h 4428832"/>
                <a:gd name="connsiteX68" fmla="*/ 2190556 w 5190285"/>
                <a:gd name="connsiteY68" fmla="*/ 2228791 h 4428832"/>
                <a:gd name="connsiteX69" fmla="*/ 2181031 w 5190285"/>
                <a:gd name="connsiteY69" fmla="*/ 2257366 h 4428832"/>
                <a:gd name="connsiteX70" fmla="*/ 2123881 w 5190285"/>
                <a:gd name="connsiteY70" fmla="*/ 2276416 h 4428832"/>
                <a:gd name="connsiteX71" fmla="*/ 2066731 w 5190285"/>
                <a:gd name="connsiteY71" fmla="*/ 2304991 h 4428832"/>
                <a:gd name="connsiteX72" fmla="*/ 1904806 w 5190285"/>
                <a:gd name="connsiteY72" fmla="*/ 2304991 h 4428832"/>
                <a:gd name="connsiteX73" fmla="*/ 1895281 w 5190285"/>
                <a:gd name="connsiteY73" fmla="*/ 2333566 h 4428832"/>
                <a:gd name="connsiteX74" fmla="*/ 1857181 w 5190285"/>
                <a:gd name="connsiteY74" fmla="*/ 2390716 h 4428832"/>
                <a:gd name="connsiteX75" fmla="*/ 1809556 w 5190285"/>
                <a:gd name="connsiteY75" fmla="*/ 2447866 h 4428832"/>
                <a:gd name="connsiteX76" fmla="*/ 1752406 w 5190285"/>
                <a:gd name="connsiteY76" fmla="*/ 2419291 h 4428832"/>
                <a:gd name="connsiteX77" fmla="*/ 1714306 w 5190285"/>
                <a:gd name="connsiteY77" fmla="*/ 2371666 h 4428832"/>
                <a:gd name="connsiteX78" fmla="*/ 1638106 w 5190285"/>
                <a:gd name="connsiteY78" fmla="*/ 2400241 h 4428832"/>
                <a:gd name="connsiteX79" fmla="*/ 1571431 w 5190285"/>
                <a:gd name="connsiteY79" fmla="*/ 2476441 h 4428832"/>
                <a:gd name="connsiteX80" fmla="*/ 1523806 w 5190285"/>
                <a:gd name="connsiteY80" fmla="*/ 2485966 h 4428832"/>
                <a:gd name="connsiteX81" fmla="*/ 1485706 w 5190285"/>
                <a:gd name="connsiteY81" fmla="*/ 2571691 h 4428832"/>
                <a:gd name="connsiteX82" fmla="*/ 1476181 w 5190285"/>
                <a:gd name="connsiteY82" fmla="*/ 2600266 h 4428832"/>
                <a:gd name="connsiteX83" fmla="*/ 1466656 w 5190285"/>
                <a:gd name="connsiteY83" fmla="*/ 2628841 h 4428832"/>
                <a:gd name="connsiteX84" fmla="*/ 1457131 w 5190285"/>
                <a:gd name="connsiteY84" fmla="*/ 2666941 h 4428832"/>
                <a:gd name="connsiteX85" fmla="*/ 1428556 w 5190285"/>
                <a:gd name="connsiteY85" fmla="*/ 2685991 h 4428832"/>
                <a:gd name="connsiteX86" fmla="*/ 1380931 w 5190285"/>
                <a:gd name="connsiteY86" fmla="*/ 2676466 h 4428832"/>
                <a:gd name="connsiteX87" fmla="*/ 1247581 w 5190285"/>
                <a:gd name="connsiteY87" fmla="*/ 2657416 h 4428832"/>
                <a:gd name="connsiteX88" fmla="*/ 1161856 w 5190285"/>
                <a:gd name="connsiteY88" fmla="*/ 2647891 h 4428832"/>
                <a:gd name="connsiteX89" fmla="*/ 1133281 w 5190285"/>
                <a:gd name="connsiteY89" fmla="*/ 2666941 h 4428832"/>
                <a:gd name="connsiteX90" fmla="*/ 1076131 w 5190285"/>
                <a:gd name="connsiteY90" fmla="*/ 2685991 h 4428832"/>
                <a:gd name="connsiteX91" fmla="*/ 1028506 w 5190285"/>
                <a:gd name="connsiteY91" fmla="*/ 2676466 h 4428832"/>
                <a:gd name="connsiteX92" fmla="*/ 999931 w 5190285"/>
                <a:gd name="connsiteY92" fmla="*/ 2666941 h 4428832"/>
                <a:gd name="connsiteX93" fmla="*/ 942781 w 5190285"/>
                <a:gd name="connsiteY93" fmla="*/ 2685991 h 4428832"/>
                <a:gd name="connsiteX94" fmla="*/ 923731 w 5190285"/>
                <a:gd name="connsiteY94" fmla="*/ 2714566 h 4428832"/>
                <a:gd name="connsiteX95" fmla="*/ 895156 w 5190285"/>
                <a:gd name="connsiteY95" fmla="*/ 2771716 h 4428832"/>
                <a:gd name="connsiteX96" fmla="*/ 847531 w 5190285"/>
                <a:gd name="connsiteY96" fmla="*/ 2828866 h 4428832"/>
                <a:gd name="connsiteX97" fmla="*/ 809431 w 5190285"/>
                <a:gd name="connsiteY97" fmla="*/ 2886016 h 4428832"/>
                <a:gd name="connsiteX98" fmla="*/ 799906 w 5190285"/>
                <a:gd name="connsiteY98" fmla="*/ 2962216 h 4428832"/>
                <a:gd name="connsiteX99" fmla="*/ 752281 w 5190285"/>
                <a:gd name="connsiteY99" fmla="*/ 3047941 h 4428832"/>
                <a:gd name="connsiteX100" fmla="*/ 723706 w 5190285"/>
                <a:gd name="connsiteY100" fmla="*/ 3066991 h 4428832"/>
                <a:gd name="connsiteX101" fmla="*/ 695131 w 5190285"/>
                <a:gd name="connsiteY101" fmla="*/ 3076516 h 4428832"/>
                <a:gd name="connsiteX102" fmla="*/ 676081 w 5190285"/>
                <a:gd name="connsiteY102" fmla="*/ 3133666 h 4428832"/>
                <a:gd name="connsiteX103" fmla="*/ 666556 w 5190285"/>
                <a:gd name="connsiteY103" fmla="*/ 3162241 h 4428832"/>
                <a:gd name="connsiteX104" fmla="*/ 685606 w 5190285"/>
                <a:gd name="connsiteY104" fmla="*/ 3219391 h 4428832"/>
                <a:gd name="connsiteX105" fmla="*/ 695131 w 5190285"/>
                <a:gd name="connsiteY105" fmla="*/ 3247966 h 4428832"/>
                <a:gd name="connsiteX106" fmla="*/ 666556 w 5190285"/>
                <a:gd name="connsiteY106" fmla="*/ 3305116 h 4428832"/>
                <a:gd name="connsiteX107" fmla="*/ 657031 w 5190285"/>
                <a:gd name="connsiteY107" fmla="*/ 3305116 h 4428832"/>
                <a:gd name="connsiteX108" fmla="*/ 0 w 5190285"/>
                <a:gd name="connsiteY108" fmla="*/ 3777249 h 4428832"/>
                <a:gd name="connsiteX0" fmla="*/ 905946 w 5190285"/>
                <a:gd name="connsiteY0" fmla="*/ 3733161 h 4428832"/>
                <a:gd name="connsiteX1" fmla="*/ 889234 w 5190285"/>
                <a:gd name="connsiteY1" fmla="*/ 4400616 h 4428832"/>
                <a:gd name="connsiteX2" fmla="*/ 994782 w 5190285"/>
                <a:gd name="connsiteY2" fmla="*/ 4079673 h 4428832"/>
                <a:gd name="connsiteX3" fmla="*/ 1526036 w 5190285"/>
                <a:gd name="connsiteY3" fmla="*/ 3977395 h 4428832"/>
                <a:gd name="connsiteX4" fmla="*/ 1920079 w 5190285"/>
                <a:gd name="connsiteY4" fmla="*/ 4428832 h 4428832"/>
                <a:gd name="connsiteX5" fmla="*/ 2468925 w 5190285"/>
                <a:gd name="connsiteY5" fmla="*/ 4079675 h 4428832"/>
                <a:gd name="connsiteX6" fmla="*/ 2518181 w 5190285"/>
                <a:gd name="connsiteY6" fmla="*/ 3688195 h 4428832"/>
                <a:gd name="connsiteX7" fmla="*/ 2933333 w 5190285"/>
                <a:gd name="connsiteY7" fmla="*/ 2873495 h 4428832"/>
                <a:gd name="connsiteX8" fmla="*/ 3077581 w 5190285"/>
                <a:gd name="connsiteY8" fmla="*/ 2880548 h 4428832"/>
                <a:gd name="connsiteX9" fmla="*/ 3337931 w 5190285"/>
                <a:gd name="connsiteY9" fmla="*/ 2647776 h 4428832"/>
                <a:gd name="connsiteX10" fmla="*/ 4344148 w 5190285"/>
                <a:gd name="connsiteY10" fmla="*/ 2623089 h 4428832"/>
                <a:gd name="connsiteX11" fmla="*/ 4377572 w 5190285"/>
                <a:gd name="connsiteY11" fmla="*/ 2515520 h 4428832"/>
                <a:gd name="connsiteX12" fmla="*/ 4351185 w 5190285"/>
                <a:gd name="connsiteY12" fmla="*/ 2409715 h 4428832"/>
                <a:gd name="connsiteX13" fmla="*/ 4332714 w 5190285"/>
                <a:gd name="connsiteY13" fmla="*/ 2282749 h 4428832"/>
                <a:gd name="connsiteX14" fmla="*/ 4316882 w 5190285"/>
                <a:gd name="connsiteY14" fmla="*/ 2145202 h 4428832"/>
                <a:gd name="connsiteX15" fmla="*/ 4316882 w 5190285"/>
                <a:gd name="connsiteY15" fmla="*/ 2015590 h 4428832"/>
                <a:gd name="connsiteX16" fmla="*/ 4324799 w 5190285"/>
                <a:gd name="connsiteY16" fmla="*/ 1854237 h 4428832"/>
                <a:gd name="connsiteX17" fmla="*/ 4353823 w 5190285"/>
                <a:gd name="connsiteY17" fmla="*/ 1735206 h 4428832"/>
                <a:gd name="connsiteX18" fmla="*/ 4382849 w 5190285"/>
                <a:gd name="connsiteY18" fmla="*/ 1682304 h 4428832"/>
                <a:gd name="connsiteX19" fmla="*/ 4469925 w 5190285"/>
                <a:gd name="connsiteY19" fmla="*/ 1629401 h 4428832"/>
                <a:gd name="connsiteX20" fmla="*/ 4488396 w 5190285"/>
                <a:gd name="connsiteY20" fmla="*/ 1587079 h 4428832"/>
                <a:gd name="connsiteX21" fmla="*/ 4522699 w 5190285"/>
                <a:gd name="connsiteY21" fmla="*/ 1560627 h 4428832"/>
                <a:gd name="connsiteX22" fmla="*/ 4575473 w 5190285"/>
                <a:gd name="connsiteY22" fmla="*/ 1531530 h 4428832"/>
                <a:gd name="connsiteX23" fmla="*/ 4615053 w 5190285"/>
                <a:gd name="connsiteY23" fmla="*/ 1486563 h 4428832"/>
                <a:gd name="connsiteX24" fmla="*/ 4675743 w 5190285"/>
                <a:gd name="connsiteY24" fmla="*/ 1449532 h 4428832"/>
                <a:gd name="connsiteX25" fmla="*/ 4717962 w 5190285"/>
                <a:gd name="connsiteY25" fmla="*/ 1436307 h 4428832"/>
                <a:gd name="connsiteX26" fmla="*/ 4805038 w 5190285"/>
                <a:gd name="connsiteY26" fmla="*/ 1351663 h 4428832"/>
                <a:gd name="connsiteX27" fmla="*/ 4865728 w 5190285"/>
                <a:gd name="connsiteY27" fmla="*/ 1327855 h 4428832"/>
                <a:gd name="connsiteX28" fmla="*/ 4947528 w 5190285"/>
                <a:gd name="connsiteY28" fmla="*/ 1280244 h 4428832"/>
                <a:gd name="connsiteX29" fmla="*/ 4981830 w 5190285"/>
                <a:gd name="connsiteY29" fmla="*/ 1240566 h 4428832"/>
                <a:gd name="connsiteX30" fmla="*/ 4997661 w 5190285"/>
                <a:gd name="connsiteY30" fmla="*/ 1179728 h 4428832"/>
                <a:gd name="connsiteX31" fmla="*/ 4952803 w 5190285"/>
                <a:gd name="connsiteY31" fmla="*/ 862312 h 4428832"/>
                <a:gd name="connsiteX32" fmla="*/ 4963358 w 5190285"/>
                <a:gd name="connsiteY32" fmla="*/ 658637 h 4428832"/>
                <a:gd name="connsiteX33" fmla="*/ 4987106 w 5190285"/>
                <a:gd name="connsiteY33" fmla="*/ 621606 h 4428832"/>
                <a:gd name="connsiteX34" fmla="*/ 5000300 w 5190285"/>
                <a:gd name="connsiteY34" fmla="*/ 584574 h 4428832"/>
                <a:gd name="connsiteX35" fmla="*/ 5029325 w 5190285"/>
                <a:gd name="connsiteY35" fmla="*/ 539607 h 4428832"/>
                <a:gd name="connsiteX36" fmla="*/ 5055712 w 5190285"/>
                <a:gd name="connsiteY36" fmla="*/ 518446 h 4428832"/>
                <a:gd name="connsiteX37" fmla="*/ 5084738 w 5190285"/>
                <a:gd name="connsiteY37" fmla="*/ 491994 h 4428832"/>
                <a:gd name="connsiteX38" fmla="*/ 5103208 w 5190285"/>
                <a:gd name="connsiteY38" fmla="*/ 462898 h 4428832"/>
                <a:gd name="connsiteX39" fmla="*/ 5116402 w 5190285"/>
                <a:gd name="connsiteY39" fmla="*/ 423221 h 4428832"/>
                <a:gd name="connsiteX40" fmla="*/ 5153343 w 5190285"/>
                <a:gd name="connsiteY40" fmla="*/ 402060 h 4428832"/>
                <a:gd name="connsiteX41" fmla="*/ 5169176 w 5190285"/>
                <a:gd name="connsiteY41" fmla="*/ 380899 h 4428832"/>
                <a:gd name="connsiteX42" fmla="*/ 5190285 w 5190285"/>
                <a:gd name="connsiteY42" fmla="*/ 330641 h 4428832"/>
                <a:gd name="connsiteX43" fmla="*/ 5024048 w 5190285"/>
                <a:gd name="connsiteY43" fmla="*/ 335932 h 4428832"/>
                <a:gd name="connsiteX44" fmla="*/ 4981829 w 5190285"/>
                <a:gd name="connsiteY44" fmla="*/ 309480 h 4428832"/>
                <a:gd name="connsiteX45" fmla="*/ 4649356 w 5190285"/>
                <a:gd name="connsiteY45" fmla="*/ 232772 h 4428832"/>
                <a:gd name="connsiteX46" fmla="*/ 4171754 w 5190285"/>
                <a:gd name="connsiteY46" fmla="*/ 365028 h 4428832"/>
                <a:gd name="connsiteX47" fmla="*/ 3678320 w 5190285"/>
                <a:gd name="connsiteY47" fmla="*/ 298900 h 4428832"/>
                <a:gd name="connsiteX48" fmla="*/ 3607076 w 5190285"/>
                <a:gd name="connsiteY48" fmla="*/ 261868 h 4428832"/>
                <a:gd name="connsiteX49" fmla="*/ 3554303 w 5190285"/>
                <a:gd name="connsiteY49" fmla="*/ 208966 h 4428832"/>
                <a:gd name="connsiteX50" fmla="*/ 3512084 w 5190285"/>
                <a:gd name="connsiteY50" fmla="*/ 121676 h 4428832"/>
                <a:gd name="connsiteX51" fmla="*/ 3480420 w 5190285"/>
                <a:gd name="connsiteY51" fmla="*/ 23806 h 4428832"/>
                <a:gd name="connsiteX52" fmla="*/ 3454032 w 5190285"/>
                <a:gd name="connsiteY52" fmla="*/ 0 h 4428832"/>
                <a:gd name="connsiteX53" fmla="*/ 3398620 w 5190285"/>
                <a:gd name="connsiteY53" fmla="*/ 39678 h 4428832"/>
                <a:gd name="connsiteX54" fmla="*/ 3330014 w 5190285"/>
                <a:gd name="connsiteY54" fmla="*/ 58193 h 4428832"/>
                <a:gd name="connsiteX55" fmla="*/ 3113642 w 5190285"/>
                <a:gd name="connsiteY55" fmla="*/ 79354 h 4428832"/>
                <a:gd name="connsiteX56" fmla="*/ 3018651 w 5190285"/>
                <a:gd name="connsiteY56" fmla="*/ 97869 h 4428832"/>
                <a:gd name="connsiteX57" fmla="*/ 2695381 w 5190285"/>
                <a:gd name="connsiteY57" fmla="*/ 567005 h 4428832"/>
                <a:gd name="connsiteX58" fmla="*/ 2695381 w 5190285"/>
                <a:gd name="connsiteY58" fmla="*/ 1036781 h 4428832"/>
                <a:gd name="connsiteX59" fmla="*/ 2542981 w 5190285"/>
                <a:gd name="connsiteY59" fmla="*/ 1271668 h 4428832"/>
                <a:gd name="connsiteX60" fmla="*/ 2619181 w 5190285"/>
                <a:gd name="connsiteY60" fmla="*/ 1506557 h 4428832"/>
                <a:gd name="connsiteX61" fmla="*/ 2619181 w 5190285"/>
                <a:gd name="connsiteY61" fmla="*/ 1663148 h 4428832"/>
                <a:gd name="connsiteX62" fmla="*/ 2466781 w 5190285"/>
                <a:gd name="connsiteY62" fmla="*/ 1741445 h 4428832"/>
                <a:gd name="connsiteX63" fmla="*/ 2314381 w 5190285"/>
                <a:gd name="connsiteY63" fmla="*/ 1895416 h 4428832"/>
                <a:gd name="connsiteX64" fmla="*/ 2266756 w 5190285"/>
                <a:gd name="connsiteY64" fmla="*/ 1904941 h 4428832"/>
                <a:gd name="connsiteX65" fmla="*/ 2285806 w 5190285"/>
                <a:gd name="connsiteY65" fmla="*/ 2028766 h 4428832"/>
                <a:gd name="connsiteX66" fmla="*/ 2257231 w 5190285"/>
                <a:gd name="connsiteY66" fmla="*/ 2124016 h 4428832"/>
                <a:gd name="connsiteX67" fmla="*/ 2247706 w 5190285"/>
                <a:gd name="connsiteY67" fmla="*/ 2152591 h 4428832"/>
                <a:gd name="connsiteX68" fmla="*/ 2219131 w 5190285"/>
                <a:gd name="connsiteY68" fmla="*/ 2171641 h 4428832"/>
                <a:gd name="connsiteX69" fmla="*/ 2190556 w 5190285"/>
                <a:gd name="connsiteY69" fmla="*/ 2228791 h 4428832"/>
                <a:gd name="connsiteX70" fmla="*/ 2181031 w 5190285"/>
                <a:gd name="connsiteY70" fmla="*/ 2257366 h 4428832"/>
                <a:gd name="connsiteX71" fmla="*/ 2123881 w 5190285"/>
                <a:gd name="connsiteY71" fmla="*/ 2276416 h 4428832"/>
                <a:gd name="connsiteX72" fmla="*/ 2066731 w 5190285"/>
                <a:gd name="connsiteY72" fmla="*/ 2304991 h 4428832"/>
                <a:gd name="connsiteX73" fmla="*/ 1904806 w 5190285"/>
                <a:gd name="connsiteY73" fmla="*/ 2304991 h 4428832"/>
                <a:gd name="connsiteX74" fmla="*/ 1895281 w 5190285"/>
                <a:gd name="connsiteY74" fmla="*/ 2333566 h 4428832"/>
                <a:gd name="connsiteX75" fmla="*/ 1857181 w 5190285"/>
                <a:gd name="connsiteY75" fmla="*/ 2390716 h 4428832"/>
                <a:gd name="connsiteX76" fmla="*/ 1809556 w 5190285"/>
                <a:gd name="connsiteY76" fmla="*/ 2447866 h 4428832"/>
                <a:gd name="connsiteX77" fmla="*/ 1752406 w 5190285"/>
                <a:gd name="connsiteY77" fmla="*/ 2419291 h 4428832"/>
                <a:gd name="connsiteX78" fmla="*/ 1714306 w 5190285"/>
                <a:gd name="connsiteY78" fmla="*/ 2371666 h 4428832"/>
                <a:gd name="connsiteX79" fmla="*/ 1638106 w 5190285"/>
                <a:gd name="connsiteY79" fmla="*/ 2400241 h 4428832"/>
                <a:gd name="connsiteX80" fmla="*/ 1571431 w 5190285"/>
                <a:gd name="connsiteY80" fmla="*/ 2476441 h 4428832"/>
                <a:gd name="connsiteX81" fmla="*/ 1523806 w 5190285"/>
                <a:gd name="connsiteY81" fmla="*/ 2485966 h 4428832"/>
                <a:gd name="connsiteX82" fmla="*/ 1485706 w 5190285"/>
                <a:gd name="connsiteY82" fmla="*/ 2571691 h 4428832"/>
                <a:gd name="connsiteX83" fmla="*/ 1476181 w 5190285"/>
                <a:gd name="connsiteY83" fmla="*/ 2600266 h 4428832"/>
                <a:gd name="connsiteX84" fmla="*/ 1466656 w 5190285"/>
                <a:gd name="connsiteY84" fmla="*/ 2628841 h 4428832"/>
                <a:gd name="connsiteX85" fmla="*/ 1457131 w 5190285"/>
                <a:gd name="connsiteY85" fmla="*/ 2666941 h 4428832"/>
                <a:gd name="connsiteX86" fmla="*/ 1428556 w 5190285"/>
                <a:gd name="connsiteY86" fmla="*/ 2685991 h 4428832"/>
                <a:gd name="connsiteX87" fmla="*/ 1380931 w 5190285"/>
                <a:gd name="connsiteY87" fmla="*/ 2676466 h 4428832"/>
                <a:gd name="connsiteX88" fmla="*/ 1247581 w 5190285"/>
                <a:gd name="connsiteY88" fmla="*/ 2657416 h 4428832"/>
                <a:gd name="connsiteX89" fmla="*/ 1161856 w 5190285"/>
                <a:gd name="connsiteY89" fmla="*/ 2647891 h 4428832"/>
                <a:gd name="connsiteX90" fmla="*/ 1133281 w 5190285"/>
                <a:gd name="connsiteY90" fmla="*/ 2666941 h 4428832"/>
                <a:gd name="connsiteX91" fmla="*/ 1076131 w 5190285"/>
                <a:gd name="connsiteY91" fmla="*/ 2685991 h 4428832"/>
                <a:gd name="connsiteX92" fmla="*/ 1028506 w 5190285"/>
                <a:gd name="connsiteY92" fmla="*/ 2676466 h 4428832"/>
                <a:gd name="connsiteX93" fmla="*/ 999931 w 5190285"/>
                <a:gd name="connsiteY93" fmla="*/ 2666941 h 4428832"/>
                <a:gd name="connsiteX94" fmla="*/ 942781 w 5190285"/>
                <a:gd name="connsiteY94" fmla="*/ 2685991 h 4428832"/>
                <a:gd name="connsiteX95" fmla="*/ 923731 w 5190285"/>
                <a:gd name="connsiteY95" fmla="*/ 2714566 h 4428832"/>
                <a:gd name="connsiteX96" fmla="*/ 895156 w 5190285"/>
                <a:gd name="connsiteY96" fmla="*/ 2771716 h 4428832"/>
                <a:gd name="connsiteX97" fmla="*/ 847531 w 5190285"/>
                <a:gd name="connsiteY97" fmla="*/ 2828866 h 4428832"/>
                <a:gd name="connsiteX98" fmla="*/ 809431 w 5190285"/>
                <a:gd name="connsiteY98" fmla="*/ 2886016 h 4428832"/>
                <a:gd name="connsiteX99" fmla="*/ 799906 w 5190285"/>
                <a:gd name="connsiteY99" fmla="*/ 2962216 h 4428832"/>
                <a:gd name="connsiteX100" fmla="*/ 752281 w 5190285"/>
                <a:gd name="connsiteY100" fmla="*/ 3047941 h 4428832"/>
                <a:gd name="connsiteX101" fmla="*/ 723706 w 5190285"/>
                <a:gd name="connsiteY101" fmla="*/ 3066991 h 4428832"/>
                <a:gd name="connsiteX102" fmla="*/ 695131 w 5190285"/>
                <a:gd name="connsiteY102" fmla="*/ 3076516 h 4428832"/>
                <a:gd name="connsiteX103" fmla="*/ 676081 w 5190285"/>
                <a:gd name="connsiteY103" fmla="*/ 3133666 h 4428832"/>
                <a:gd name="connsiteX104" fmla="*/ 666556 w 5190285"/>
                <a:gd name="connsiteY104" fmla="*/ 3162241 h 4428832"/>
                <a:gd name="connsiteX105" fmla="*/ 685606 w 5190285"/>
                <a:gd name="connsiteY105" fmla="*/ 3219391 h 4428832"/>
                <a:gd name="connsiteX106" fmla="*/ 695131 w 5190285"/>
                <a:gd name="connsiteY106" fmla="*/ 3247966 h 4428832"/>
                <a:gd name="connsiteX107" fmla="*/ 666556 w 5190285"/>
                <a:gd name="connsiteY107" fmla="*/ 3305116 h 4428832"/>
                <a:gd name="connsiteX108" fmla="*/ 657031 w 5190285"/>
                <a:gd name="connsiteY108" fmla="*/ 3305116 h 4428832"/>
                <a:gd name="connsiteX109" fmla="*/ 0 w 5190285"/>
                <a:gd name="connsiteY109" fmla="*/ 3777249 h 4428832"/>
                <a:gd name="connsiteX0" fmla="*/ 905946 w 5190285"/>
                <a:gd name="connsiteY0" fmla="*/ 3733161 h 4428832"/>
                <a:gd name="connsiteX1" fmla="*/ 558520 w 5190285"/>
                <a:gd name="connsiteY1" fmla="*/ 4319499 h 4428832"/>
                <a:gd name="connsiteX2" fmla="*/ 889234 w 5190285"/>
                <a:gd name="connsiteY2" fmla="*/ 4400616 h 4428832"/>
                <a:gd name="connsiteX3" fmla="*/ 994782 w 5190285"/>
                <a:gd name="connsiteY3" fmla="*/ 4079673 h 4428832"/>
                <a:gd name="connsiteX4" fmla="*/ 1526036 w 5190285"/>
                <a:gd name="connsiteY4" fmla="*/ 3977395 h 4428832"/>
                <a:gd name="connsiteX5" fmla="*/ 1920079 w 5190285"/>
                <a:gd name="connsiteY5" fmla="*/ 4428832 h 4428832"/>
                <a:gd name="connsiteX6" fmla="*/ 2468925 w 5190285"/>
                <a:gd name="connsiteY6" fmla="*/ 4079675 h 4428832"/>
                <a:gd name="connsiteX7" fmla="*/ 2518181 w 5190285"/>
                <a:gd name="connsiteY7" fmla="*/ 3688195 h 4428832"/>
                <a:gd name="connsiteX8" fmla="*/ 2933333 w 5190285"/>
                <a:gd name="connsiteY8" fmla="*/ 2873495 h 4428832"/>
                <a:gd name="connsiteX9" fmla="*/ 3077581 w 5190285"/>
                <a:gd name="connsiteY9" fmla="*/ 2880548 h 4428832"/>
                <a:gd name="connsiteX10" fmla="*/ 3337931 w 5190285"/>
                <a:gd name="connsiteY10" fmla="*/ 2647776 h 4428832"/>
                <a:gd name="connsiteX11" fmla="*/ 4344148 w 5190285"/>
                <a:gd name="connsiteY11" fmla="*/ 2623089 h 4428832"/>
                <a:gd name="connsiteX12" fmla="*/ 4377572 w 5190285"/>
                <a:gd name="connsiteY12" fmla="*/ 2515520 h 4428832"/>
                <a:gd name="connsiteX13" fmla="*/ 4351185 w 5190285"/>
                <a:gd name="connsiteY13" fmla="*/ 2409715 h 4428832"/>
                <a:gd name="connsiteX14" fmla="*/ 4332714 w 5190285"/>
                <a:gd name="connsiteY14" fmla="*/ 2282749 h 4428832"/>
                <a:gd name="connsiteX15" fmla="*/ 4316882 w 5190285"/>
                <a:gd name="connsiteY15" fmla="*/ 2145202 h 4428832"/>
                <a:gd name="connsiteX16" fmla="*/ 4316882 w 5190285"/>
                <a:gd name="connsiteY16" fmla="*/ 2015590 h 4428832"/>
                <a:gd name="connsiteX17" fmla="*/ 4324799 w 5190285"/>
                <a:gd name="connsiteY17" fmla="*/ 1854237 h 4428832"/>
                <a:gd name="connsiteX18" fmla="*/ 4353823 w 5190285"/>
                <a:gd name="connsiteY18" fmla="*/ 1735206 h 4428832"/>
                <a:gd name="connsiteX19" fmla="*/ 4382849 w 5190285"/>
                <a:gd name="connsiteY19" fmla="*/ 1682304 h 4428832"/>
                <a:gd name="connsiteX20" fmla="*/ 4469925 w 5190285"/>
                <a:gd name="connsiteY20" fmla="*/ 1629401 h 4428832"/>
                <a:gd name="connsiteX21" fmla="*/ 4488396 w 5190285"/>
                <a:gd name="connsiteY21" fmla="*/ 1587079 h 4428832"/>
                <a:gd name="connsiteX22" fmla="*/ 4522699 w 5190285"/>
                <a:gd name="connsiteY22" fmla="*/ 1560627 h 4428832"/>
                <a:gd name="connsiteX23" fmla="*/ 4575473 w 5190285"/>
                <a:gd name="connsiteY23" fmla="*/ 1531530 h 4428832"/>
                <a:gd name="connsiteX24" fmla="*/ 4615053 w 5190285"/>
                <a:gd name="connsiteY24" fmla="*/ 1486563 h 4428832"/>
                <a:gd name="connsiteX25" fmla="*/ 4675743 w 5190285"/>
                <a:gd name="connsiteY25" fmla="*/ 1449532 h 4428832"/>
                <a:gd name="connsiteX26" fmla="*/ 4717962 w 5190285"/>
                <a:gd name="connsiteY26" fmla="*/ 1436307 h 4428832"/>
                <a:gd name="connsiteX27" fmla="*/ 4805038 w 5190285"/>
                <a:gd name="connsiteY27" fmla="*/ 1351663 h 4428832"/>
                <a:gd name="connsiteX28" fmla="*/ 4865728 w 5190285"/>
                <a:gd name="connsiteY28" fmla="*/ 1327855 h 4428832"/>
                <a:gd name="connsiteX29" fmla="*/ 4947528 w 5190285"/>
                <a:gd name="connsiteY29" fmla="*/ 1280244 h 4428832"/>
                <a:gd name="connsiteX30" fmla="*/ 4981830 w 5190285"/>
                <a:gd name="connsiteY30" fmla="*/ 1240566 h 4428832"/>
                <a:gd name="connsiteX31" fmla="*/ 4997661 w 5190285"/>
                <a:gd name="connsiteY31" fmla="*/ 1179728 h 4428832"/>
                <a:gd name="connsiteX32" fmla="*/ 4952803 w 5190285"/>
                <a:gd name="connsiteY32" fmla="*/ 862312 h 4428832"/>
                <a:gd name="connsiteX33" fmla="*/ 4963358 w 5190285"/>
                <a:gd name="connsiteY33" fmla="*/ 658637 h 4428832"/>
                <a:gd name="connsiteX34" fmla="*/ 4987106 w 5190285"/>
                <a:gd name="connsiteY34" fmla="*/ 621606 h 4428832"/>
                <a:gd name="connsiteX35" fmla="*/ 5000300 w 5190285"/>
                <a:gd name="connsiteY35" fmla="*/ 584574 h 4428832"/>
                <a:gd name="connsiteX36" fmla="*/ 5029325 w 5190285"/>
                <a:gd name="connsiteY36" fmla="*/ 539607 h 4428832"/>
                <a:gd name="connsiteX37" fmla="*/ 5055712 w 5190285"/>
                <a:gd name="connsiteY37" fmla="*/ 518446 h 4428832"/>
                <a:gd name="connsiteX38" fmla="*/ 5084738 w 5190285"/>
                <a:gd name="connsiteY38" fmla="*/ 491994 h 4428832"/>
                <a:gd name="connsiteX39" fmla="*/ 5103208 w 5190285"/>
                <a:gd name="connsiteY39" fmla="*/ 462898 h 4428832"/>
                <a:gd name="connsiteX40" fmla="*/ 5116402 w 5190285"/>
                <a:gd name="connsiteY40" fmla="*/ 423221 h 4428832"/>
                <a:gd name="connsiteX41" fmla="*/ 5153343 w 5190285"/>
                <a:gd name="connsiteY41" fmla="*/ 402060 h 4428832"/>
                <a:gd name="connsiteX42" fmla="*/ 5169176 w 5190285"/>
                <a:gd name="connsiteY42" fmla="*/ 380899 h 4428832"/>
                <a:gd name="connsiteX43" fmla="*/ 5190285 w 5190285"/>
                <a:gd name="connsiteY43" fmla="*/ 330641 h 4428832"/>
                <a:gd name="connsiteX44" fmla="*/ 5024048 w 5190285"/>
                <a:gd name="connsiteY44" fmla="*/ 335932 h 4428832"/>
                <a:gd name="connsiteX45" fmla="*/ 4981829 w 5190285"/>
                <a:gd name="connsiteY45" fmla="*/ 309480 h 4428832"/>
                <a:gd name="connsiteX46" fmla="*/ 4649356 w 5190285"/>
                <a:gd name="connsiteY46" fmla="*/ 232772 h 4428832"/>
                <a:gd name="connsiteX47" fmla="*/ 4171754 w 5190285"/>
                <a:gd name="connsiteY47" fmla="*/ 365028 h 4428832"/>
                <a:gd name="connsiteX48" fmla="*/ 3678320 w 5190285"/>
                <a:gd name="connsiteY48" fmla="*/ 298900 h 4428832"/>
                <a:gd name="connsiteX49" fmla="*/ 3607076 w 5190285"/>
                <a:gd name="connsiteY49" fmla="*/ 261868 h 4428832"/>
                <a:gd name="connsiteX50" fmla="*/ 3554303 w 5190285"/>
                <a:gd name="connsiteY50" fmla="*/ 208966 h 4428832"/>
                <a:gd name="connsiteX51" fmla="*/ 3512084 w 5190285"/>
                <a:gd name="connsiteY51" fmla="*/ 121676 h 4428832"/>
                <a:gd name="connsiteX52" fmla="*/ 3480420 w 5190285"/>
                <a:gd name="connsiteY52" fmla="*/ 23806 h 4428832"/>
                <a:gd name="connsiteX53" fmla="*/ 3454032 w 5190285"/>
                <a:gd name="connsiteY53" fmla="*/ 0 h 4428832"/>
                <a:gd name="connsiteX54" fmla="*/ 3398620 w 5190285"/>
                <a:gd name="connsiteY54" fmla="*/ 39678 h 4428832"/>
                <a:gd name="connsiteX55" fmla="*/ 3330014 w 5190285"/>
                <a:gd name="connsiteY55" fmla="*/ 58193 h 4428832"/>
                <a:gd name="connsiteX56" fmla="*/ 3113642 w 5190285"/>
                <a:gd name="connsiteY56" fmla="*/ 79354 h 4428832"/>
                <a:gd name="connsiteX57" fmla="*/ 3018651 w 5190285"/>
                <a:gd name="connsiteY57" fmla="*/ 97869 h 4428832"/>
                <a:gd name="connsiteX58" fmla="*/ 2695381 w 5190285"/>
                <a:gd name="connsiteY58" fmla="*/ 567005 h 4428832"/>
                <a:gd name="connsiteX59" fmla="*/ 2695381 w 5190285"/>
                <a:gd name="connsiteY59" fmla="*/ 1036781 h 4428832"/>
                <a:gd name="connsiteX60" fmla="*/ 2542981 w 5190285"/>
                <a:gd name="connsiteY60" fmla="*/ 1271668 h 4428832"/>
                <a:gd name="connsiteX61" fmla="*/ 2619181 w 5190285"/>
                <a:gd name="connsiteY61" fmla="*/ 1506557 h 4428832"/>
                <a:gd name="connsiteX62" fmla="*/ 2619181 w 5190285"/>
                <a:gd name="connsiteY62" fmla="*/ 1663148 h 4428832"/>
                <a:gd name="connsiteX63" fmla="*/ 2466781 w 5190285"/>
                <a:gd name="connsiteY63" fmla="*/ 1741445 h 4428832"/>
                <a:gd name="connsiteX64" fmla="*/ 2314381 w 5190285"/>
                <a:gd name="connsiteY64" fmla="*/ 1895416 h 4428832"/>
                <a:gd name="connsiteX65" fmla="*/ 2266756 w 5190285"/>
                <a:gd name="connsiteY65" fmla="*/ 1904941 h 4428832"/>
                <a:gd name="connsiteX66" fmla="*/ 2285806 w 5190285"/>
                <a:gd name="connsiteY66" fmla="*/ 2028766 h 4428832"/>
                <a:gd name="connsiteX67" fmla="*/ 2257231 w 5190285"/>
                <a:gd name="connsiteY67" fmla="*/ 2124016 h 4428832"/>
                <a:gd name="connsiteX68" fmla="*/ 2247706 w 5190285"/>
                <a:gd name="connsiteY68" fmla="*/ 2152591 h 4428832"/>
                <a:gd name="connsiteX69" fmla="*/ 2219131 w 5190285"/>
                <a:gd name="connsiteY69" fmla="*/ 2171641 h 4428832"/>
                <a:gd name="connsiteX70" fmla="*/ 2190556 w 5190285"/>
                <a:gd name="connsiteY70" fmla="*/ 2228791 h 4428832"/>
                <a:gd name="connsiteX71" fmla="*/ 2181031 w 5190285"/>
                <a:gd name="connsiteY71" fmla="*/ 2257366 h 4428832"/>
                <a:gd name="connsiteX72" fmla="*/ 2123881 w 5190285"/>
                <a:gd name="connsiteY72" fmla="*/ 2276416 h 4428832"/>
                <a:gd name="connsiteX73" fmla="*/ 2066731 w 5190285"/>
                <a:gd name="connsiteY73" fmla="*/ 2304991 h 4428832"/>
                <a:gd name="connsiteX74" fmla="*/ 1904806 w 5190285"/>
                <a:gd name="connsiteY74" fmla="*/ 2304991 h 4428832"/>
                <a:gd name="connsiteX75" fmla="*/ 1895281 w 5190285"/>
                <a:gd name="connsiteY75" fmla="*/ 2333566 h 4428832"/>
                <a:gd name="connsiteX76" fmla="*/ 1857181 w 5190285"/>
                <a:gd name="connsiteY76" fmla="*/ 2390716 h 4428832"/>
                <a:gd name="connsiteX77" fmla="*/ 1809556 w 5190285"/>
                <a:gd name="connsiteY77" fmla="*/ 2447866 h 4428832"/>
                <a:gd name="connsiteX78" fmla="*/ 1752406 w 5190285"/>
                <a:gd name="connsiteY78" fmla="*/ 2419291 h 4428832"/>
                <a:gd name="connsiteX79" fmla="*/ 1714306 w 5190285"/>
                <a:gd name="connsiteY79" fmla="*/ 2371666 h 4428832"/>
                <a:gd name="connsiteX80" fmla="*/ 1638106 w 5190285"/>
                <a:gd name="connsiteY80" fmla="*/ 2400241 h 4428832"/>
                <a:gd name="connsiteX81" fmla="*/ 1571431 w 5190285"/>
                <a:gd name="connsiteY81" fmla="*/ 2476441 h 4428832"/>
                <a:gd name="connsiteX82" fmla="*/ 1523806 w 5190285"/>
                <a:gd name="connsiteY82" fmla="*/ 2485966 h 4428832"/>
                <a:gd name="connsiteX83" fmla="*/ 1485706 w 5190285"/>
                <a:gd name="connsiteY83" fmla="*/ 2571691 h 4428832"/>
                <a:gd name="connsiteX84" fmla="*/ 1476181 w 5190285"/>
                <a:gd name="connsiteY84" fmla="*/ 2600266 h 4428832"/>
                <a:gd name="connsiteX85" fmla="*/ 1466656 w 5190285"/>
                <a:gd name="connsiteY85" fmla="*/ 2628841 h 4428832"/>
                <a:gd name="connsiteX86" fmla="*/ 1457131 w 5190285"/>
                <a:gd name="connsiteY86" fmla="*/ 2666941 h 4428832"/>
                <a:gd name="connsiteX87" fmla="*/ 1428556 w 5190285"/>
                <a:gd name="connsiteY87" fmla="*/ 2685991 h 4428832"/>
                <a:gd name="connsiteX88" fmla="*/ 1380931 w 5190285"/>
                <a:gd name="connsiteY88" fmla="*/ 2676466 h 4428832"/>
                <a:gd name="connsiteX89" fmla="*/ 1247581 w 5190285"/>
                <a:gd name="connsiteY89" fmla="*/ 2657416 h 4428832"/>
                <a:gd name="connsiteX90" fmla="*/ 1161856 w 5190285"/>
                <a:gd name="connsiteY90" fmla="*/ 2647891 h 4428832"/>
                <a:gd name="connsiteX91" fmla="*/ 1133281 w 5190285"/>
                <a:gd name="connsiteY91" fmla="*/ 2666941 h 4428832"/>
                <a:gd name="connsiteX92" fmla="*/ 1076131 w 5190285"/>
                <a:gd name="connsiteY92" fmla="*/ 2685991 h 4428832"/>
                <a:gd name="connsiteX93" fmla="*/ 1028506 w 5190285"/>
                <a:gd name="connsiteY93" fmla="*/ 2676466 h 4428832"/>
                <a:gd name="connsiteX94" fmla="*/ 999931 w 5190285"/>
                <a:gd name="connsiteY94" fmla="*/ 2666941 h 4428832"/>
                <a:gd name="connsiteX95" fmla="*/ 942781 w 5190285"/>
                <a:gd name="connsiteY95" fmla="*/ 2685991 h 4428832"/>
                <a:gd name="connsiteX96" fmla="*/ 923731 w 5190285"/>
                <a:gd name="connsiteY96" fmla="*/ 2714566 h 4428832"/>
                <a:gd name="connsiteX97" fmla="*/ 895156 w 5190285"/>
                <a:gd name="connsiteY97" fmla="*/ 2771716 h 4428832"/>
                <a:gd name="connsiteX98" fmla="*/ 847531 w 5190285"/>
                <a:gd name="connsiteY98" fmla="*/ 2828866 h 4428832"/>
                <a:gd name="connsiteX99" fmla="*/ 809431 w 5190285"/>
                <a:gd name="connsiteY99" fmla="*/ 2886016 h 4428832"/>
                <a:gd name="connsiteX100" fmla="*/ 799906 w 5190285"/>
                <a:gd name="connsiteY100" fmla="*/ 2962216 h 4428832"/>
                <a:gd name="connsiteX101" fmla="*/ 752281 w 5190285"/>
                <a:gd name="connsiteY101" fmla="*/ 3047941 h 4428832"/>
                <a:gd name="connsiteX102" fmla="*/ 723706 w 5190285"/>
                <a:gd name="connsiteY102" fmla="*/ 3066991 h 4428832"/>
                <a:gd name="connsiteX103" fmla="*/ 695131 w 5190285"/>
                <a:gd name="connsiteY103" fmla="*/ 3076516 h 4428832"/>
                <a:gd name="connsiteX104" fmla="*/ 676081 w 5190285"/>
                <a:gd name="connsiteY104" fmla="*/ 3133666 h 4428832"/>
                <a:gd name="connsiteX105" fmla="*/ 666556 w 5190285"/>
                <a:gd name="connsiteY105" fmla="*/ 3162241 h 4428832"/>
                <a:gd name="connsiteX106" fmla="*/ 685606 w 5190285"/>
                <a:gd name="connsiteY106" fmla="*/ 3219391 h 4428832"/>
                <a:gd name="connsiteX107" fmla="*/ 695131 w 5190285"/>
                <a:gd name="connsiteY107" fmla="*/ 3247966 h 4428832"/>
                <a:gd name="connsiteX108" fmla="*/ 666556 w 5190285"/>
                <a:gd name="connsiteY108" fmla="*/ 3305116 h 4428832"/>
                <a:gd name="connsiteX109" fmla="*/ 657031 w 5190285"/>
                <a:gd name="connsiteY109" fmla="*/ 3305116 h 4428832"/>
                <a:gd name="connsiteX110" fmla="*/ 0 w 5190285"/>
                <a:gd name="connsiteY110" fmla="*/ 3777249 h 4428832"/>
                <a:gd name="connsiteX0" fmla="*/ 905946 w 5190285"/>
                <a:gd name="connsiteY0" fmla="*/ 3733161 h 4428832"/>
                <a:gd name="connsiteX1" fmla="*/ 435381 w 5190285"/>
                <a:gd name="connsiteY1" fmla="*/ 4280704 h 4428832"/>
                <a:gd name="connsiteX2" fmla="*/ 558520 w 5190285"/>
                <a:gd name="connsiteY2" fmla="*/ 4319499 h 4428832"/>
                <a:gd name="connsiteX3" fmla="*/ 889234 w 5190285"/>
                <a:gd name="connsiteY3" fmla="*/ 4400616 h 4428832"/>
                <a:gd name="connsiteX4" fmla="*/ 994782 w 5190285"/>
                <a:gd name="connsiteY4" fmla="*/ 4079673 h 4428832"/>
                <a:gd name="connsiteX5" fmla="*/ 1526036 w 5190285"/>
                <a:gd name="connsiteY5" fmla="*/ 3977395 h 4428832"/>
                <a:gd name="connsiteX6" fmla="*/ 1920079 w 5190285"/>
                <a:gd name="connsiteY6" fmla="*/ 4428832 h 4428832"/>
                <a:gd name="connsiteX7" fmla="*/ 2468925 w 5190285"/>
                <a:gd name="connsiteY7" fmla="*/ 4079675 h 4428832"/>
                <a:gd name="connsiteX8" fmla="*/ 2518181 w 5190285"/>
                <a:gd name="connsiteY8" fmla="*/ 3688195 h 4428832"/>
                <a:gd name="connsiteX9" fmla="*/ 2933333 w 5190285"/>
                <a:gd name="connsiteY9" fmla="*/ 2873495 h 4428832"/>
                <a:gd name="connsiteX10" fmla="*/ 3077581 w 5190285"/>
                <a:gd name="connsiteY10" fmla="*/ 2880548 h 4428832"/>
                <a:gd name="connsiteX11" fmla="*/ 3337931 w 5190285"/>
                <a:gd name="connsiteY11" fmla="*/ 2647776 h 4428832"/>
                <a:gd name="connsiteX12" fmla="*/ 4344148 w 5190285"/>
                <a:gd name="connsiteY12" fmla="*/ 2623089 h 4428832"/>
                <a:gd name="connsiteX13" fmla="*/ 4377572 w 5190285"/>
                <a:gd name="connsiteY13" fmla="*/ 2515520 h 4428832"/>
                <a:gd name="connsiteX14" fmla="*/ 4351185 w 5190285"/>
                <a:gd name="connsiteY14" fmla="*/ 2409715 h 4428832"/>
                <a:gd name="connsiteX15" fmla="*/ 4332714 w 5190285"/>
                <a:gd name="connsiteY15" fmla="*/ 2282749 h 4428832"/>
                <a:gd name="connsiteX16" fmla="*/ 4316882 w 5190285"/>
                <a:gd name="connsiteY16" fmla="*/ 2145202 h 4428832"/>
                <a:gd name="connsiteX17" fmla="*/ 4316882 w 5190285"/>
                <a:gd name="connsiteY17" fmla="*/ 2015590 h 4428832"/>
                <a:gd name="connsiteX18" fmla="*/ 4324799 w 5190285"/>
                <a:gd name="connsiteY18" fmla="*/ 1854237 h 4428832"/>
                <a:gd name="connsiteX19" fmla="*/ 4353823 w 5190285"/>
                <a:gd name="connsiteY19" fmla="*/ 1735206 h 4428832"/>
                <a:gd name="connsiteX20" fmla="*/ 4382849 w 5190285"/>
                <a:gd name="connsiteY20" fmla="*/ 1682304 h 4428832"/>
                <a:gd name="connsiteX21" fmla="*/ 4469925 w 5190285"/>
                <a:gd name="connsiteY21" fmla="*/ 1629401 h 4428832"/>
                <a:gd name="connsiteX22" fmla="*/ 4488396 w 5190285"/>
                <a:gd name="connsiteY22" fmla="*/ 1587079 h 4428832"/>
                <a:gd name="connsiteX23" fmla="*/ 4522699 w 5190285"/>
                <a:gd name="connsiteY23" fmla="*/ 1560627 h 4428832"/>
                <a:gd name="connsiteX24" fmla="*/ 4575473 w 5190285"/>
                <a:gd name="connsiteY24" fmla="*/ 1531530 h 4428832"/>
                <a:gd name="connsiteX25" fmla="*/ 4615053 w 5190285"/>
                <a:gd name="connsiteY25" fmla="*/ 1486563 h 4428832"/>
                <a:gd name="connsiteX26" fmla="*/ 4675743 w 5190285"/>
                <a:gd name="connsiteY26" fmla="*/ 1449532 h 4428832"/>
                <a:gd name="connsiteX27" fmla="*/ 4717962 w 5190285"/>
                <a:gd name="connsiteY27" fmla="*/ 1436307 h 4428832"/>
                <a:gd name="connsiteX28" fmla="*/ 4805038 w 5190285"/>
                <a:gd name="connsiteY28" fmla="*/ 1351663 h 4428832"/>
                <a:gd name="connsiteX29" fmla="*/ 4865728 w 5190285"/>
                <a:gd name="connsiteY29" fmla="*/ 1327855 h 4428832"/>
                <a:gd name="connsiteX30" fmla="*/ 4947528 w 5190285"/>
                <a:gd name="connsiteY30" fmla="*/ 1280244 h 4428832"/>
                <a:gd name="connsiteX31" fmla="*/ 4981830 w 5190285"/>
                <a:gd name="connsiteY31" fmla="*/ 1240566 h 4428832"/>
                <a:gd name="connsiteX32" fmla="*/ 4997661 w 5190285"/>
                <a:gd name="connsiteY32" fmla="*/ 1179728 h 4428832"/>
                <a:gd name="connsiteX33" fmla="*/ 4952803 w 5190285"/>
                <a:gd name="connsiteY33" fmla="*/ 862312 h 4428832"/>
                <a:gd name="connsiteX34" fmla="*/ 4963358 w 5190285"/>
                <a:gd name="connsiteY34" fmla="*/ 658637 h 4428832"/>
                <a:gd name="connsiteX35" fmla="*/ 4987106 w 5190285"/>
                <a:gd name="connsiteY35" fmla="*/ 621606 h 4428832"/>
                <a:gd name="connsiteX36" fmla="*/ 5000300 w 5190285"/>
                <a:gd name="connsiteY36" fmla="*/ 584574 h 4428832"/>
                <a:gd name="connsiteX37" fmla="*/ 5029325 w 5190285"/>
                <a:gd name="connsiteY37" fmla="*/ 539607 h 4428832"/>
                <a:gd name="connsiteX38" fmla="*/ 5055712 w 5190285"/>
                <a:gd name="connsiteY38" fmla="*/ 518446 h 4428832"/>
                <a:gd name="connsiteX39" fmla="*/ 5084738 w 5190285"/>
                <a:gd name="connsiteY39" fmla="*/ 491994 h 4428832"/>
                <a:gd name="connsiteX40" fmla="*/ 5103208 w 5190285"/>
                <a:gd name="connsiteY40" fmla="*/ 462898 h 4428832"/>
                <a:gd name="connsiteX41" fmla="*/ 5116402 w 5190285"/>
                <a:gd name="connsiteY41" fmla="*/ 423221 h 4428832"/>
                <a:gd name="connsiteX42" fmla="*/ 5153343 w 5190285"/>
                <a:gd name="connsiteY42" fmla="*/ 402060 h 4428832"/>
                <a:gd name="connsiteX43" fmla="*/ 5169176 w 5190285"/>
                <a:gd name="connsiteY43" fmla="*/ 380899 h 4428832"/>
                <a:gd name="connsiteX44" fmla="*/ 5190285 w 5190285"/>
                <a:gd name="connsiteY44" fmla="*/ 330641 h 4428832"/>
                <a:gd name="connsiteX45" fmla="*/ 5024048 w 5190285"/>
                <a:gd name="connsiteY45" fmla="*/ 335932 h 4428832"/>
                <a:gd name="connsiteX46" fmla="*/ 4981829 w 5190285"/>
                <a:gd name="connsiteY46" fmla="*/ 309480 h 4428832"/>
                <a:gd name="connsiteX47" fmla="*/ 4649356 w 5190285"/>
                <a:gd name="connsiteY47" fmla="*/ 232772 h 4428832"/>
                <a:gd name="connsiteX48" fmla="*/ 4171754 w 5190285"/>
                <a:gd name="connsiteY48" fmla="*/ 365028 h 4428832"/>
                <a:gd name="connsiteX49" fmla="*/ 3678320 w 5190285"/>
                <a:gd name="connsiteY49" fmla="*/ 298900 h 4428832"/>
                <a:gd name="connsiteX50" fmla="*/ 3607076 w 5190285"/>
                <a:gd name="connsiteY50" fmla="*/ 261868 h 4428832"/>
                <a:gd name="connsiteX51" fmla="*/ 3554303 w 5190285"/>
                <a:gd name="connsiteY51" fmla="*/ 208966 h 4428832"/>
                <a:gd name="connsiteX52" fmla="*/ 3512084 w 5190285"/>
                <a:gd name="connsiteY52" fmla="*/ 121676 h 4428832"/>
                <a:gd name="connsiteX53" fmla="*/ 3480420 w 5190285"/>
                <a:gd name="connsiteY53" fmla="*/ 23806 h 4428832"/>
                <a:gd name="connsiteX54" fmla="*/ 3454032 w 5190285"/>
                <a:gd name="connsiteY54" fmla="*/ 0 h 4428832"/>
                <a:gd name="connsiteX55" fmla="*/ 3398620 w 5190285"/>
                <a:gd name="connsiteY55" fmla="*/ 39678 h 4428832"/>
                <a:gd name="connsiteX56" fmla="*/ 3330014 w 5190285"/>
                <a:gd name="connsiteY56" fmla="*/ 58193 h 4428832"/>
                <a:gd name="connsiteX57" fmla="*/ 3113642 w 5190285"/>
                <a:gd name="connsiteY57" fmla="*/ 79354 h 4428832"/>
                <a:gd name="connsiteX58" fmla="*/ 3018651 w 5190285"/>
                <a:gd name="connsiteY58" fmla="*/ 97869 h 4428832"/>
                <a:gd name="connsiteX59" fmla="*/ 2695381 w 5190285"/>
                <a:gd name="connsiteY59" fmla="*/ 567005 h 4428832"/>
                <a:gd name="connsiteX60" fmla="*/ 2695381 w 5190285"/>
                <a:gd name="connsiteY60" fmla="*/ 1036781 h 4428832"/>
                <a:gd name="connsiteX61" fmla="*/ 2542981 w 5190285"/>
                <a:gd name="connsiteY61" fmla="*/ 1271668 h 4428832"/>
                <a:gd name="connsiteX62" fmla="*/ 2619181 w 5190285"/>
                <a:gd name="connsiteY62" fmla="*/ 1506557 h 4428832"/>
                <a:gd name="connsiteX63" fmla="*/ 2619181 w 5190285"/>
                <a:gd name="connsiteY63" fmla="*/ 1663148 h 4428832"/>
                <a:gd name="connsiteX64" fmla="*/ 2466781 w 5190285"/>
                <a:gd name="connsiteY64" fmla="*/ 1741445 h 4428832"/>
                <a:gd name="connsiteX65" fmla="*/ 2314381 w 5190285"/>
                <a:gd name="connsiteY65" fmla="*/ 1895416 h 4428832"/>
                <a:gd name="connsiteX66" fmla="*/ 2266756 w 5190285"/>
                <a:gd name="connsiteY66" fmla="*/ 1904941 h 4428832"/>
                <a:gd name="connsiteX67" fmla="*/ 2285806 w 5190285"/>
                <a:gd name="connsiteY67" fmla="*/ 2028766 h 4428832"/>
                <a:gd name="connsiteX68" fmla="*/ 2257231 w 5190285"/>
                <a:gd name="connsiteY68" fmla="*/ 2124016 h 4428832"/>
                <a:gd name="connsiteX69" fmla="*/ 2247706 w 5190285"/>
                <a:gd name="connsiteY69" fmla="*/ 2152591 h 4428832"/>
                <a:gd name="connsiteX70" fmla="*/ 2219131 w 5190285"/>
                <a:gd name="connsiteY70" fmla="*/ 2171641 h 4428832"/>
                <a:gd name="connsiteX71" fmla="*/ 2190556 w 5190285"/>
                <a:gd name="connsiteY71" fmla="*/ 2228791 h 4428832"/>
                <a:gd name="connsiteX72" fmla="*/ 2181031 w 5190285"/>
                <a:gd name="connsiteY72" fmla="*/ 2257366 h 4428832"/>
                <a:gd name="connsiteX73" fmla="*/ 2123881 w 5190285"/>
                <a:gd name="connsiteY73" fmla="*/ 2276416 h 4428832"/>
                <a:gd name="connsiteX74" fmla="*/ 2066731 w 5190285"/>
                <a:gd name="connsiteY74" fmla="*/ 2304991 h 4428832"/>
                <a:gd name="connsiteX75" fmla="*/ 1904806 w 5190285"/>
                <a:gd name="connsiteY75" fmla="*/ 2304991 h 4428832"/>
                <a:gd name="connsiteX76" fmla="*/ 1895281 w 5190285"/>
                <a:gd name="connsiteY76" fmla="*/ 2333566 h 4428832"/>
                <a:gd name="connsiteX77" fmla="*/ 1857181 w 5190285"/>
                <a:gd name="connsiteY77" fmla="*/ 2390716 h 4428832"/>
                <a:gd name="connsiteX78" fmla="*/ 1809556 w 5190285"/>
                <a:gd name="connsiteY78" fmla="*/ 2447866 h 4428832"/>
                <a:gd name="connsiteX79" fmla="*/ 1752406 w 5190285"/>
                <a:gd name="connsiteY79" fmla="*/ 2419291 h 4428832"/>
                <a:gd name="connsiteX80" fmla="*/ 1714306 w 5190285"/>
                <a:gd name="connsiteY80" fmla="*/ 2371666 h 4428832"/>
                <a:gd name="connsiteX81" fmla="*/ 1638106 w 5190285"/>
                <a:gd name="connsiteY81" fmla="*/ 2400241 h 4428832"/>
                <a:gd name="connsiteX82" fmla="*/ 1571431 w 5190285"/>
                <a:gd name="connsiteY82" fmla="*/ 2476441 h 4428832"/>
                <a:gd name="connsiteX83" fmla="*/ 1523806 w 5190285"/>
                <a:gd name="connsiteY83" fmla="*/ 2485966 h 4428832"/>
                <a:gd name="connsiteX84" fmla="*/ 1485706 w 5190285"/>
                <a:gd name="connsiteY84" fmla="*/ 2571691 h 4428832"/>
                <a:gd name="connsiteX85" fmla="*/ 1476181 w 5190285"/>
                <a:gd name="connsiteY85" fmla="*/ 2600266 h 4428832"/>
                <a:gd name="connsiteX86" fmla="*/ 1466656 w 5190285"/>
                <a:gd name="connsiteY86" fmla="*/ 2628841 h 4428832"/>
                <a:gd name="connsiteX87" fmla="*/ 1457131 w 5190285"/>
                <a:gd name="connsiteY87" fmla="*/ 2666941 h 4428832"/>
                <a:gd name="connsiteX88" fmla="*/ 1428556 w 5190285"/>
                <a:gd name="connsiteY88" fmla="*/ 2685991 h 4428832"/>
                <a:gd name="connsiteX89" fmla="*/ 1380931 w 5190285"/>
                <a:gd name="connsiteY89" fmla="*/ 2676466 h 4428832"/>
                <a:gd name="connsiteX90" fmla="*/ 1247581 w 5190285"/>
                <a:gd name="connsiteY90" fmla="*/ 2657416 h 4428832"/>
                <a:gd name="connsiteX91" fmla="*/ 1161856 w 5190285"/>
                <a:gd name="connsiteY91" fmla="*/ 2647891 h 4428832"/>
                <a:gd name="connsiteX92" fmla="*/ 1133281 w 5190285"/>
                <a:gd name="connsiteY92" fmla="*/ 2666941 h 4428832"/>
                <a:gd name="connsiteX93" fmla="*/ 1076131 w 5190285"/>
                <a:gd name="connsiteY93" fmla="*/ 2685991 h 4428832"/>
                <a:gd name="connsiteX94" fmla="*/ 1028506 w 5190285"/>
                <a:gd name="connsiteY94" fmla="*/ 2676466 h 4428832"/>
                <a:gd name="connsiteX95" fmla="*/ 999931 w 5190285"/>
                <a:gd name="connsiteY95" fmla="*/ 2666941 h 4428832"/>
                <a:gd name="connsiteX96" fmla="*/ 942781 w 5190285"/>
                <a:gd name="connsiteY96" fmla="*/ 2685991 h 4428832"/>
                <a:gd name="connsiteX97" fmla="*/ 923731 w 5190285"/>
                <a:gd name="connsiteY97" fmla="*/ 2714566 h 4428832"/>
                <a:gd name="connsiteX98" fmla="*/ 895156 w 5190285"/>
                <a:gd name="connsiteY98" fmla="*/ 2771716 h 4428832"/>
                <a:gd name="connsiteX99" fmla="*/ 847531 w 5190285"/>
                <a:gd name="connsiteY99" fmla="*/ 2828866 h 4428832"/>
                <a:gd name="connsiteX100" fmla="*/ 809431 w 5190285"/>
                <a:gd name="connsiteY100" fmla="*/ 2886016 h 4428832"/>
                <a:gd name="connsiteX101" fmla="*/ 799906 w 5190285"/>
                <a:gd name="connsiteY101" fmla="*/ 2962216 h 4428832"/>
                <a:gd name="connsiteX102" fmla="*/ 752281 w 5190285"/>
                <a:gd name="connsiteY102" fmla="*/ 3047941 h 4428832"/>
                <a:gd name="connsiteX103" fmla="*/ 723706 w 5190285"/>
                <a:gd name="connsiteY103" fmla="*/ 3066991 h 4428832"/>
                <a:gd name="connsiteX104" fmla="*/ 695131 w 5190285"/>
                <a:gd name="connsiteY104" fmla="*/ 3076516 h 4428832"/>
                <a:gd name="connsiteX105" fmla="*/ 676081 w 5190285"/>
                <a:gd name="connsiteY105" fmla="*/ 3133666 h 4428832"/>
                <a:gd name="connsiteX106" fmla="*/ 666556 w 5190285"/>
                <a:gd name="connsiteY106" fmla="*/ 3162241 h 4428832"/>
                <a:gd name="connsiteX107" fmla="*/ 685606 w 5190285"/>
                <a:gd name="connsiteY107" fmla="*/ 3219391 h 4428832"/>
                <a:gd name="connsiteX108" fmla="*/ 695131 w 5190285"/>
                <a:gd name="connsiteY108" fmla="*/ 3247966 h 4428832"/>
                <a:gd name="connsiteX109" fmla="*/ 666556 w 5190285"/>
                <a:gd name="connsiteY109" fmla="*/ 3305116 h 4428832"/>
                <a:gd name="connsiteX110" fmla="*/ 657031 w 5190285"/>
                <a:gd name="connsiteY110" fmla="*/ 3305116 h 4428832"/>
                <a:gd name="connsiteX111" fmla="*/ 0 w 5190285"/>
                <a:gd name="connsiteY111" fmla="*/ 3777249 h 4428832"/>
                <a:gd name="connsiteX0" fmla="*/ 905946 w 5190285"/>
                <a:gd name="connsiteY0" fmla="*/ 3733161 h 4428832"/>
                <a:gd name="connsiteX1" fmla="*/ 329834 w 5190285"/>
                <a:gd name="connsiteY1" fmla="*/ 4220747 h 4428832"/>
                <a:gd name="connsiteX2" fmla="*/ 435381 w 5190285"/>
                <a:gd name="connsiteY2" fmla="*/ 4280704 h 4428832"/>
                <a:gd name="connsiteX3" fmla="*/ 558520 w 5190285"/>
                <a:gd name="connsiteY3" fmla="*/ 4319499 h 4428832"/>
                <a:gd name="connsiteX4" fmla="*/ 889234 w 5190285"/>
                <a:gd name="connsiteY4" fmla="*/ 4400616 h 4428832"/>
                <a:gd name="connsiteX5" fmla="*/ 994782 w 5190285"/>
                <a:gd name="connsiteY5" fmla="*/ 4079673 h 4428832"/>
                <a:gd name="connsiteX6" fmla="*/ 1526036 w 5190285"/>
                <a:gd name="connsiteY6" fmla="*/ 3977395 h 4428832"/>
                <a:gd name="connsiteX7" fmla="*/ 1920079 w 5190285"/>
                <a:gd name="connsiteY7" fmla="*/ 4428832 h 4428832"/>
                <a:gd name="connsiteX8" fmla="*/ 2468925 w 5190285"/>
                <a:gd name="connsiteY8" fmla="*/ 4079675 h 4428832"/>
                <a:gd name="connsiteX9" fmla="*/ 2518181 w 5190285"/>
                <a:gd name="connsiteY9" fmla="*/ 3688195 h 4428832"/>
                <a:gd name="connsiteX10" fmla="*/ 2933333 w 5190285"/>
                <a:gd name="connsiteY10" fmla="*/ 2873495 h 4428832"/>
                <a:gd name="connsiteX11" fmla="*/ 3077581 w 5190285"/>
                <a:gd name="connsiteY11" fmla="*/ 2880548 h 4428832"/>
                <a:gd name="connsiteX12" fmla="*/ 3337931 w 5190285"/>
                <a:gd name="connsiteY12" fmla="*/ 2647776 h 4428832"/>
                <a:gd name="connsiteX13" fmla="*/ 4344148 w 5190285"/>
                <a:gd name="connsiteY13" fmla="*/ 2623089 h 4428832"/>
                <a:gd name="connsiteX14" fmla="*/ 4377572 w 5190285"/>
                <a:gd name="connsiteY14" fmla="*/ 2515520 h 4428832"/>
                <a:gd name="connsiteX15" fmla="*/ 4351185 w 5190285"/>
                <a:gd name="connsiteY15" fmla="*/ 2409715 h 4428832"/>
                <a:gd name="connsiteX16" fmla="*/ 4332714 w 5190285"/>
                <a:gd name="connsiteY16" fmla="*/ 2282749 h 4428832"/>
                <a:gd name="connsiteX17" fmla="*/ 4316882 w 5190285"/>
                <a:gd name="connsiteY17" fmla="*/ 2145202 h 4428832"/>
                <a:gd name="connsiteX18" fmla="*/ 4316882 w 5190285"/>
                <a:gd name="connsiteY18" fmla="*/ 2015590 h 4428832"/>
                <a:gd name="connsiteX19" fmla="*/ 4324799 w 5190285"/>
                <a:gd name="connsiteY19" fmla="*/ 1854237 h 4428832"/>
                <a:gd name="connsiteX20" fmla="*/ 4353823 w 5190285"/>
                <a:gd name="connsiteY20" fmla="*/ 1735206 h 4428832"/>
                <a:gd name="connsiteX21" fmla="*/ 4382849 w 5190285"/>
                <a:gd name="connsiteY21" fmla="*/ 1682304 h 4428832"/>
                <a:gd name="connsiteX22" fmla="*/ 4469925 w 5190285"/>
                <a:gd name="connsiteY22" fmla="*/ 1629401 h 4428832"/>
                <a:gd name="connsiteX23" fmla="*/ 4488396 w 5190285"/>
                <a:gd name="connsiteY23" fmla="*/ 1587079 h 4428832"/>
                <a:gd name="connsiteX24" fmla="*/ 4522699 w 5190285"/>
                <a:gd name="connsiteY24" fmla="*/ 1560627 h 4428832"/>
                <a:gd name="connsiteX25" fmla="*/ 4575473 w 5190285"/>
                <a:gd name="connsiteY25" fmla="*/ 1531530 h 4428832"/>
                <a:gd name="connsiteX26" fmla="*/ 4615053 w 5190285"/>
                <a:gd name="connsiteY26" fmla="*/ 1486563 h 4428832"/>
                <a:gd name="connsiteX27" fmla="*/ 4675743 w 5190285"/>
                <a:gd name="connsiteY27" fmla="*/ 1449532 h 4428832"/>
                <a:gd name="connsiteX28" fmla="*/ 4717962 w 5190285"/>
                <a:gd name="connsiteY28" fmla="*/ 1436307 h 4428832"/>
                <a:gd name="connsiteX29" fmla="*/ 4805038 w 5190285"/>
                <a:gd name="connsiteY29" fmla="*/ 1351663 h 4428832"/>
                <a:gd name="connsiteX30" fmla="*/ 4865728 w 5190285"/>
                <a:gd name="connsiteY30" fmla="*/ 1327855 h 4428832"/>
                <a:gd name="connsiteX31" fmla="*/ 4947528 w 5190285"/>
                <a:gd name="connsiteY31" fmla="*/ 1280244 h 4428832"/>
                <a:gd name="connsiteX32" fmla="*/ 4981830 w 5190285"/>
                <a:gd name="connsiteY32" fmla="*/ 1240566 h 4428832"/>
                <a:gd name="connsiteX33" fmla="*/ 4997661 w 5190285"/>
                <a:gd name="connsiteY33" fmla="*/ 1179728 h 4428832"/>
                <a:gd name="connsiteX34" fmla="*/ 4952803 w 5190285"/>
                <a:gd name="connsiteY34" fmla="*/ 862312 h 4428832"/>
                <a:gd name="connsiteX35" fmla="*/ 4963358 w 5190285"/>
                <a:gd name="connsiteY35" fmla="*/ 658637 h 4428832"/>
                <a:gd name="connsiteX36" fmla="*/ 4987106 w 5190285"/>
                <a:gd name="connsiteY36" fmla="*/ 621606 h 4428832"/>
                <a:gd name="connsiteX37" fmla="*/ 5000300 w 5190285"/>
                <a:gd name="connsiteY37" fmla="*/ 584574 h 4428832"/>
                <a:gd name="connsiteX38" fmla="*/ 5029325 w 5190285"/>
                <a:gd name="connsiteY38" fmla="*/ 539607 h 4428832"/>
                <a:gd name="connsiteX39" fmla="*/ 5055712 w 5190285"/>
                <a:gd name="connsiteY39" fmla="*/ 518446 h 4428832"/>
                <a:gd name="connsiteX40" fmla="*/ 5084738 w 5190285"/>
                <a:gd name="connsiteY40" fmla="*/ 491994 h 4428832"/>
                <a:gd name="connsiteX41" fmla="*/ 5103208 w 5190285"/>
                <a:gd name="connsiteY41" fmla="*/ 462898 h 4428832"/>
                <a:gd name="connsiteX42" fmla="*/ 5116402 w 5190285"/>
                <a:gd name="connsiteY42" fmla="*/ 423221 h 4428832"/>
                <a:gd name="connsiteX43" fmla="*/ 5153343 w 5190285"/>
                <a:gd name="connsiteY43" fmla="*/ 402060 h 4428832"/>
                <a:gd name="connsiteX44" fmla="*/ 5169176 w 5190285"/>
                <a:gd name="connsiteY44" fmla="*/ 380899 h 4428832"/>
                <a:gd name="connsiteX45" fmla="*/ 5190285 w 5190285"/>
                <a:gd name="connsiteY45" fmla="*/ 330641 h 4428832"/>
                <a:gd name="connsiteX46" fmla="*/ 5024048 w 5190285"/>
                <a:gd name="connsiteY46" fmla="*/ 335932 h 4428832"/>
                <a:gd name="connsiteX47" fmla="*/ 4981829 w 5190285"/>
                <a:gd name="connsiteY47" fmla="*/ 309480 h 4428832"/>
                <a:gd name="connsiteX48" fmla="*/ 4649356 w 5190285"/>
                <a:gd name="connsiteY48" fmla="*/ 232772 h 4428832"/>
                <a:gd name="connsiteX49" fmla="*/ 4171754 w 5190285"/>
                <a:gd name="connsiteY49" fmla="*/ 365028 h 4428832"/>
                <a:gd name="connsiteX50" fmla="*/ 3678320 w 5190285"/>
                <a:gd name="connsiteY50" fmla="*/ 298900 h 4428832"/>
                <a:gd name="connsiteX51" fmla="*/ 3607076 w 5190285"/>
                <a:gd name="connsiteY51" fmla="*/ 261868 h 4428832"/>
                <a:gd name="connsiteX52" fmla="*/ 3554303 w 5190285"/>
                <a:gd name="connsiteY52" fmla="*/ 208966 h 4428832"/>
                <a:gd name="connsiteX53" fmla="*/ 3512084 w 5190285"/>
                <a:gd name="connsiteY53" fmla="*/ 121676 h 4428832"/>
                <a:gd name="connsiteX54" fmla="*/ 3480420 w 5190285"/>
                <a:gd name="connsiteY54" fmla="*/ 23806 h 4428832"/>
                <a:gd name="connsiteX55" fmla="*/ 3454032 w 5190285"/>
                <a:gd name="connsiteY55" fmla="*/ 0 h 4428832"/>
                <a:gd name="connsiteX56" fmla="*/ 3398620 w 5190285"/>
                <a:gd name="connsiteY56" fmla="*/ 39678 h 4428832"/>
                <a:gd name="connsiteX57" fmla="*/ 3330014 w 5190285"/>
                <a:gd name="connsiteY57" fmla="*/ 58193 h 4428832"/>
                <a:gd name="connsiteX58" fmla="*/ 3113642 w 5190285"/>
                <a:gd name="connsiteY58" fmla="*/ 79354 h 4428832"/>
                <a:gd name="connsiteX59" fmla="*/ 3018651 w 5190285"/>
                <a:gd name="connsiteY59" fmla="*/ 97869 h 4428832"/>
                <a:gd name="connsiteX60" fmla="*/ 2695381 w 5190285"/>
                <a:gd name="connsiteY60" fmla="*/ 567005 h 4428832"/>
                <a:gd name="connsiteX61" fmla="*/ 2695381 w 5190285"/>
                <a:gd name="connsiteY61" fmla="*/ 1036781 h 4428832"/>
                <a:gd name="connsiteX62" fmla="*/ 2542981 w 5190285"/>
                <a:gd name="connsiteY62" fmla="*/ 1271668 h 4428832"/>
                <a:gd name="connsiteX63" fmla="*/ 2619181 w 5190285"/>
                <a:gd name="connsiteY63" fmla="*/ 1506557 h 4428832"/>
                <a:gd name="connsiteX64" fmla="*/ 2619181 w 5190285"/>
                <a:gd name="connsiteY64" fmla="*/ 1663148 h 4428832"/>
                <a:gd name="connsiteX65" fmla="*/ 2466781 w 5190285"/>
                <a:gd name="connsiteY65" fmla="*/ 1741445 h 4428832"/>
                <a:gd name="connsiteX66" fmla="*/ 2314381 w 5190285"/>
                <a:gd name="connsiteY66" fmla="*/ 1895416 h 4428832"/>
                <a:gd name="connsiteX67" fmla="*/ 2266756 w 5190285"/>
                <a:gd name="connsiteY67" fmla="*/ 1904941 h 4428832"/>
                <a:gd name="connsiteX68" fmla="*/ 2285806 w 5190285"/>
                <a:gd name="connsiteY68" fmla="*/ 2028766 h 4428832"/>
                <a:gd name="connsiteX69" fmla="*/ 2257231 w 5190285"/>
                <a:gd name="connsiteY69" fmla="*/ 2124016 h 4428832"/>
                <a:gd name="connsiteX70" fmla="*/ 2247706 w 5190285"/>
                <a:gd name="connsiteY70" fmla="*/ 2152591 h 4428832"/>
                <a:gd name="connsiteX71" fmla="*/ 2219131 w 5190285"/>
                <a:gd name="connsiteY71" fmla="*/ 2171641 h 4428832"/>
                <a:gd name="connsiteX72" fmla="*/ 2190556 w 5190285"/>
                <a:gd name="connsiteY72" fmla="*/ 2228791 h 4428832"/>
                <a:gd name="connsiteX73" fmla="*/ 2181031 w 5190285"/>
                <a:gd name="connsiteY73" fmla="*/ 2257366 h 4428832"/>
                <a:gd name="connsiteX74" fmla="*/ 2123881 w 5190285"/>
                <a:gd name="connsiteY74" fmla="*/ 2276416 h 4428832"/>
                <a:gd name="connsiteX75" fmla="*/ 2066731 w 5190285"/>
                <a:gd name="connsiteY75" fmla="*/ 2304991 h 4428832"/>
                <a:gd name="connsiteX76" fmla="*/ 1904806 w 5190285"/>
                <a:gd name="connsiteY76" fmla="*/ 2304991 h 4428832"/>
                <a:gd name="connsiteX77" fmla="*/ 1895281 w 5190285"/>
                <a:gd name="connsiteY77" fmla="*/ 2333566 h 4428832"/>
                <a:gd name="connsiteX78" fmla="*/ 1857181 w 5190285"/>
                <a:gd name="connsiteY78" fmla="*/ 2390716 h 4428832"/>
                <a:gd name="connsiteX79" fmla="*/ 1809556 w 5190285"/>
                <a:gd name="connsiteY79" fmla="*/ 2447866 h 4428832"/>
                <a:gd name="connsiteX80" fmla="*/ 1752406 w 5190285"/>
                <a:gd name="connsiteY80" fmla="*/ 2419291 h 4428832"/>
                <a:gd name="connsiteX81" fmla="*/ 1714306 w 5190285"/>
                <a:gd name="connsiteY81" fmla="*/ 2371666 h 4428832"/>
                <a:gd name="connsiteX82" fmla="*/ 1638106 w 5190285"/>
                <a:gd name="connsiteY82" fmla="*/ 2400241 h 4428832"/>
                <a:gd name="connsiteX83" fmla="*/ 1571431 w 5190285"/>
                <a:gd name="connsiteY83" fmla="*/ 2476441 h 4428832"/>
                <a:gd name="connsiteX84" fmla="*/ 1523806 w 5190285"/>
                <a:gd name="connsiteY84" fmla="*/ 2485966 h 4428832"/>
                <a:gd name="connsiteX85" fmla="*/ 1485706 w 5190285"/>
                <a:gd name="connsiteY85" fmla="*/ 2571691 h 4428832"/>
                <a:gd name="connsiteX86" fmla="*/ 1476181 w 5190285"/>
                <a:gd name="connsiteY86" fmla="*/ 2600266 h 4428832"/>
                <a:gd name="connsiteX87" fmla="*/ 1466656 w 5190285"/>
                <a:gd name="connsiteY87" fmla="*/ 2628841 h 4428832"/>
                <a:gd name="connsiteX88" fmla="*/ 1457131 w 5190285"/>
                <a:gd name="connsiteY88" fmla="*/ 2666941 h 4428832"/>
                <a:gd name="connsiteX89" fmla="*/ 1428556 w 5190285"/>
                <a:gd name="connsiteY89" fmla="*/ 2685991 h 4428832"/>
                <a:gd name="connsiteX90" fmla="*/ 1380931 w 5190285"/>
                <a:gd name="connsiteY90" fmla="*/ 2676466 h 4428832"/>
                <a:gd name="connsiteX91" fmla="*/ 1247581 w 5190285"/>
                <a:gd name="connsiteY91" fmla="*/ 2657416 h 4428832"/>
                <a:gd name="connsiteX92" fmla="*/ 1161856 w 5190285"/>
                <a:gd name="connsiteY92" fmla="*/ 2647891 h 4428832"/>
                <a:gd name="connsiteX93" fmla="*/ 1133281 w 5190285"/>
                <a:gd name="connsiteY93" fmla="*/ 2666941 h 4428832"/>
                <a:gd name="connsiteX94" fmla="*/ 1076131 w 5190285"/>
                <a:gd name="connsiteY94" fmla="*/ 2685991 h 4428832"/>
                <a:gd name="connsiteX95" fmla="*/ 1028506 w 5190285"/>
                <a:gd name="connsiteY95" fmla="*/ 2676466 h 4428832"/>
                <a:gd name="connsiteX96" fmla="*/ 999931 w 5190285"/>
                <a:gd name="connsiteY96" fmla="*/ 2666941 h 4428832"/>
                <a:gd name="connsiteX97" fmla="*/ 942781 w 5190285"/>
                <a:gd name="connsiteY97" fmla="*/ 2685991 h 4428832"/>
                <a:gd name="connsiteX98" fmla="*/ 923731 w 5190285"/>
                <a:gd name="connsiteY98" fmla="*/ 2714566 h 4428832"/>
                <a:gd name="connsiteX99" fmla="*/ 895156 w 5190285"/>
                <a:gd name="connsiteY99" fmla="*/ 2771716 h 4428832"/>
                <a:gd name="connsiteX100" fmla="*/ 847531 w 5190285"/>
                <a:gd name="connsiteY100" fmla="*/ 2828866 h 4428832"/>
                <a:gd name="connsiteX101" fmla="*/ 809431 w 5190285"/>
                <a:gd name="connsiteY101" fmla="*/ 2886016 h 4428832"/>
                <a:gd name="connsiteX102" fmla="*/ 799906 w 5190285"/>
                <a:gd name="connsiteY102" fmla="*/ 2962216 h 4428832"/>
                <a:gd name="connsiteX103" fmla="*/ 752281 w 5190285"/>
                <a:gd name="connsiteY103" fmla="*/ 3047941 h 4428832"/>
                <a:gd name="connsiteX104" fmla="*/ 723706 w 5190285"/>
                <a:gd name="connsiteY104" fmla="*/ 3066991 h 4428832"/>
                <a:gd name="connsiteX105" fmla="*/ 695131 w 5190285"/>
                <a:gd name="connsiteY105" fmla="*/ 3076516 h 4428832"/>
                <a:gd name="connsiteX106" fmla="*/ 676081 w 5190285"/>
                <a:gd name="connsiteY106" fmla="*/ 3133666 h 4428832"/>
                <a:gd name="connsiteX107" fmla="*/ 666556 w 5190285"/>
                <a:gd name="connsiteY107" fmla="*/ 3162241 h 4428832"/>
                <a:gd name="connsiteX108" fmla="*/ 685606 w 5190285"/>
                <a:gd name="connsiteY108" fmla="*/ 3219391 h 4428832"/>
                <a:gd name="connsiteX109" fmla="*/ 695131 w 5190285"/>
                <a:gd name="connsiteY109" fmla="*/ 3247966 h 4428832"/>
                <a:gd name="connsiteX110" fmla="*/ 666556 w 5190285"/>
                <a:gd name="connsiteY110" fmla="*/ 3305116 h 4428832"/>
                <a:gd name="connsiteX111" fmla="*/ 657031 w 5190285"/>
                <a:gd name="connsiteY111" fmla="*/ 3305116 h 4428832"/>
                <a:gd name="connsiteX112" fmla="*/ 0 w 5190285"/>
                <a:gd name="connsiteY112" fmla="*/ 3777249 h 4428832"/>
                <a:gd name="connsiteX0" fmla="*/ 905946 w 5190285"/>
                <a:gd name="connsiteY0" fmla="*/ 3733161 h 4428832"/>
                <a:gd name="connsiteX1" fmla="*/ 241878 w 5190285"/>
                <a:gd name="connsiteY1" fmla="*/ 4139630 h 4428832"/>
                <a:gd name="connsiteX2" fmla="*/ 329834 w 5190285"/>
                <a:gd name="connsiteY2" fmla="*/ 4220747 h 4428832"/>
                <a:gd name="connsiteX3" fmla="*/ 435381 w 5190285"/>
                <a:gd name="connsiteY3" fmla="*/ 4280704 h 4428832"/>
                <a:gd name="connsiteX4" fmla="*/ 558520 w 5190285"/>
                <a:gd name="connsiteY4" fmla="*/ 4319499 h 4428832"/>
                <a:gd name="connsiteX5" fmla="*/ 889234 w 5190285"/>
                <a:gd name="connsiteY5" fmla="*/ 4400616 h 4428832"/>
                <a:gd name="connsiteX6" fmla="*/ 994782 w 5190285"/>
                <a:gd name="connsiteY6" fmla="*/ 4079673 h 4428832"/>
                <a:gd name="connsiteX7" fmla="*/ 1526036 w 5190285"/>
                <a:gd name="connsiteY7" fmla="*/ 3977395 h 4428832"/>
                <a:gd name="connsiteX8" fmla="*/ 1920079 w 5190285"/>
                <a:gd name="connsiteY8" fmla="*/ 4428832 h 4428832"/>
                <a:gd name="connsiteX9" fmla="*/ 2468925 w 5190285"/>
                <a:gd name="connsiteY9" fmla="*/ 4079675 h 4428832"/>
                <a:gd name="connsiteX10" fmla="*/ 2518181 w 5190285"/>
                <a:gd name="connsiteY10" fmla="*/ 3688195 h 4428832"/>
                <a:gd name="connsiteX11" fmla="*/ 2933333 w 5190285"/>
                <a:gd name="connsiteY11" fmla="*/ 2873495 h 4428832"/>
                <a:gd name="connsiteX12" fmla="*/ 3077581 w 5190285"/>
                <a:gd name="connsiteY12" fmla="*/ 2880548 h 4428832"/>
                <a:gd name="connsiteX13" fmla="*/ 3337931 w 5190285"/>
                <a:gd name="connsiteY13" fmla="*/ 2647776 h 4428832"/>
                <a:gd name="connsiteX14" fmla="*/ 4344148 w 5190285"/>
                <a:gd name="connsiteY14" fmla="*/ 2623089 h 4428832"/>
                <a:gd name="connsiteX15" fmla="*/ 4377572 w 5190285"/>
                <a:gd name="connsiteY15" fmla="*/ 2515520 h 4428832"/>
                <a:gd name="connsiteX16" fmla="*/ 4351185 w 5190285"/>
                <a:gd name="connsiteY16" fmla="*/ 2409715 h 4428832"/>
                <a:gd name="connsiteX17" fmla="*/ 4332714 w 5190285"/>
                <a:gd name="connsiteY17" fmla="*/ 2282749 h 4428832"/>
                <a:gd name="connsiteX18" fmla="*/ 4316882 w 5190285"/>
                <a:gd name="connsiteY18" fmla="*/ 2145202 h 4428832"/>
                <a:gd name="connsiteX19" fmla="*/ 4316882 w 5190285"/>
                <a:gd name="connsiteY19" fmla="*/ 2015590 h 4428832"/>
                <a:gd name="connsiteX20" fmla="*/ 4324799 w 5190285"/>
                <a:gd name="connsiteY20" fmla="*/ 1854237 h 4428832"/>
                <a:gd name="connsiteX21" fmla="*/ 4353823 w 5190285"/>
                <a:gd name="connsiteY21" fmla="*/ 1735206 h 4428832"/>
                <a:gd name="connsiteX22" fmla="*/ 4382849 w 5190285"/>
                <a:gd name="connsiteY22" fmla="*/ 1682304 h 4428832"/>
                <a:gd name="connsiteX23" fmla="*/ 4469925 w 5190285"/>
                <a:gd name="connsiteY23" fmla="*/ 1629401 h 4428832"/>
                <a:gd name="connsiteX24" fmla="*/ 4488396 w 5190285"/>
                <a:gd name="connsiteY24" fmla="*/ 1587079 h 4428832"/>
                <a:gd name="connsiteX25" fmla="*/ 4522699 w 5190285"/>
                <a:gd name="connsiteY25" fmla="*/ 1560627 h 4428832"/>
                <a:gd name="connsiteX26" fmla="*/ 4575473 w 5190285"/>
                <a:gd name="connsiteY26" fmla="*/ 1531530 h 4428832"/>
                <a:gd name="connsiteX27" fmla="*/ 4615053 w 5190285"/>
                <a:gd name="connsiteY27" fmla="*/ 1486563 h 4428832"/>
                <a:gd name="connsiteX28" fmla="*/ 4675743 w 5190285"/>
                <a:gd name="connsiteY28" fmla="*/ 1449532 h 4428832"/>
                <a:gd name="connsiteX29" fmla="*/ 4717962 w 5190285"/>
                <a:gd name="connsiteY29" fmla="*/ 1436307 h 4428832"/>
                <a:gd name="connsiteX30" fmla="*/ 4805038 w 5190285"/>
                <a:gd name="connsiteY30" fmla="*/ 1351663 h 4428832"/>
                <a:gd name="connsiteX31" fmla="*/ 4865728 w 5190285"/>
                <a:gd name="connsiteY31" fmla="*/ 1327855 h 4428832"/>
                <a:gd name="connsiteX32" fmla="*/ 4947528 w 5190285"/>
                <a:gd name="connsiteY32" fmla="*/ 1280244 h 4428832"/>
                <a:gd name="connsiteX33" fmla="*/ 4981830 w 5190285"/>
                <a:gd name="connsiteY33" fmla="*/ 1240566 h 4428832"/>
                <a:gd name="connsiteX34" fmla="*/ 4997661 w 5190285"/>
                <a:gd name="connsiteY34" fmla="*/ 1179728 h 4428832"/>
                <a:gd name="connsiteX35" fmla="*/ 4952803 w 5190285"/>
                <a:gd name="connsiteY35" fmla="*/ 862312 h 4428832"/>
                <a:gd name="connsiteX36" fmla="*/ 4963358 w 5190285"/>
                <a:gd name="connsiteY36" fmla="*/ 658637 h 4428832"/>
                <a:gd name="connsiteX37" fmla="*/ 4987106 w 5190285"/>
                <a:gd name="connsiteY37" fmla="*/ 621606 h 4428832"/>
                <a:gd name="connsiteX38" fmla="*/ 5000300 w 5190285"/>
                <a:gd name="connsiteY38" fmla="*/ 584574 h 4428832"/>
                <a:gd name="connsiteX39" fmla="*/ 5029325 w 5190285"/>
                <a:gd name="connsiteY39" fmla="*/ 539607 h 4428832"/>
                <a:gd name="connsiteX40" fmla="*/ 5055712 w 5190285"/>
                <a:gd name="connsiteY40" fmla="*/ 518446 h 4428832"/>
                <a:gd name="connsiteX41" fmla="*/ 5084738 w 5190285"/>
                <a:gd name="connsiteY41" fmla="*/ 491994 h 4428832"/>
                <a:gd name="connsiteX42" fmla="*/ 5103208 w 5190285"/>
                <a:gd name="connsiteY42" fmla="*/ 462898 h 4428832"/>
                <a:gd name="connsiteX43" fmla="*/ 5116402 w 5190285"/>
                <a:gd name="connsiteY43" fmla="*/ 423221 h 4428832"/>
                <a:gd name="connsiteX44" fmla="*/ 5153343 w 5190285"/>
                <a:gd name="connsiteY44" fmla="*/ 402060 h 4428832"/>
                <a:gd name="connsiteX45" fmla="*/ 5169176 w 5190285"/>
                <a:gd name="connsiteY45" fmla="*/ 380899 h 4428832"/>
                <a:gd name="connsiteX46" fmla="*/ 5190285 w 5190285"/>
                <a:gd name="connsiteY46" fmla="*/ 330641 h 4428832"/>
                <a:gd name="connsiteX47" fmla="*/ 5024048 w 5190285"/>
                <a:gd name="connsiteY47" fmla="*/ 335932 h 4428832"/>
                <a:gd name="connsiteX48" fmla="*/ 4981829 w 5190285"/>
                <a:gd name="connsiteY48" fmla="*/ 309480 h 4428832"/>
                <a:gd name="connsiteX49" fmla="*/ 4649356 w 5190285"/>
                <a:gd name="connsiteY49" fmla="*/ 232772 h 4428832"/>
                <a:gd name="connsiteX50" fmla="*/ 4171754 w 5190285"/>
                <a:gd name="connsiteY50" fmla="*/ 365028 h 4428832"/>
                <a:gd name="connsiteX51" fmla="*/ 3678320 w 5190285"/>
                <a:gd name="connsiteY51" fmla="*/ 298900 h 4428832"/>
                <a:gd name="connsiteX52" fmla="*/ 3607076 w 5190285"/>
                <a:gd name="connsiteY52" fmla="*/ 261868 h 4428832"/>
                <a:gd name="connsiteX53" fmla="*/ 3554303 w 5190285"/>
                <a:gd name="connsiteY53" fmla="*/ 208966 h 4428832"/>
                <a:gd name="connsiteX54" fmla="*/ 3512084 w 5190285"/>
                <a:gd name="connsiteY54" fmla="*/ 121676 h 4428832"/>
                <a:gd name="connsiteX55" fmla="*/ 3480420 w 5190285"/>
                <a:gd name="connsiteY55" fmla="*/ 23806 h 4428832"/>
                <a:gd name="connsiteX56" fmla="*/ 3454032 w 5190285"/>
                <a:gd name="connsiteY56" fmla="*/ 0 h 4428832"/>
                <a:gd name="connsiteX57" fmla="*/ 3398620 w 5190285"/>
                <a:gd name="connsiteY57" fmla="*/ 39678 h 4428832"/>
                <a:gd name="connsiteX58" fmla="*/ 3330014 w 5190285"/>
                <a:gd name="connsiteY58" fmla="*/ 58193 h 4428832"/>
                <a:gd name="connsiteX59" fmla="*/ 3113642 w 5190285"/>
                <a:gd name="connsiteY59" fmla="*/ 79354 h 4428832"/>
                <a:gd name="connsiteX60" fmla="*/ 3018651 w 5190285"/>
                <a:gd name="connsiteY60" fmla="*/ 97869 h 4428832"/>
                <a:gd name="connsiteX61" fmla="*/ 2695381 w 5190285"/>
                <a:gd name="connsiteY61" fmla="*/ 567005 h 4428832"/>
                <a:gd name="connsiteX62" fmla="*/ 2695381 w 5190285"/>
                <a:gd name="connsiteY62" fmla="*/ 1036781 h 4428832"/>
                <a:gd name="connsiteX63" fmla="*/ 2542981 w 5190285"/>
                <a:gd name="connsiteY63" fmla="*/ 1271668 h 4428832"/>
                <a:gd name="connsiteX64" fmla="*/ 2619181 w 5190285"/>
                <a:gd name="connsiteY64" fmla="*/ 1506557 h 4428832"/>
                <a:gd name="connsiteX65" fmla="*/ 2619181 w 5190285"/>
                <a:gd name="connsiteY65" fmla="*/ 1663148 h 4428832"/>
                <a:gd name="connsiteX66" fmla="*/ 2466781 w 5190285"/>
                <a:gd name="connsiteY66" fmla="*/ 1741445 h 4428832"/>
                <a:gd name="connsiteX67" fmla="*/ 2314381 w 5190285"/>
                <a:gd name="connsiteY67" fmla="*/ 1895416 h 4428832"/>
                <a:gd name="connsiteX68" fmla="*/ 2266756 w 5190285"/>
                <a:gd name="connsiteY68" fmla="*/ 1904941 h 4428832"/>
                <a:gd name="connsiteX69" fmla="*/ 2285806 w 5190285"/>
                <a:gd name="connsiteY69" fmla="*/ 2028766 h 4428832"/>
                <a:gd name="connsiteX70" fmla="*/ 2257231 w 5190285"/>
                <a:gd name="connsiteY70" fmla="*/ 2124016 h 4428832"/>
                <a:gd name="connsiteX71" fmla="*/ 2247706 w 5190285"/>
                <a:gd name="connsiteY71" fmla="*/ 2152591 h 4428832"/>
                <a:gd name="connsiteX72" fmla="*/ 2219131 w 5190285"/>
                <a:gd name="connsiteY72" fmla="*/ 2171641 h 4428832"/>
                <a:gd name="connsiteX73" fmla="*/ 2190556 w 5190285"/>
                <a:gd name="connsiteY73" fmla="*/ 2228791 h 4428832"/>
                <a:gd name="connsiteX74" fmla="*/ 2181031 w 5190285"/>
                <a:gd name="connsiteY74" fmla="*/ 2257366 h 4428832"/>
                <a:gd name="connsiteX75" fmla="*/ 2123881 w 5190285"/>
                <a:gd name="connsiteY75" fmla="*/ 2276416 h 4428832"/>
                <a:gd name="connsiteX76" fmla="*/ 2066731 w 5190285"/>
                <a:gd name="connsiteY76" fmla="*/ 2304991 h 4428832"/>
                <a:gd name="connsiteX77" fmla="*/ 1904806 w 5190285"/>
                <a:gd name="connsiteY77" fmla="*/ 2304991 h 4428832"/>
                <a:gd name="connsiteX78" fmla="*/ 1895281 w 5190285"/>
                <a:gd name="connsiteY78" fmla="*/ 2333566 h 4428832"/>
                <a:gd name="connsiteX79" fmla="*/ 1857181 w 5190285"/>
                <a:gd name="connsiteY79" fmla="*/ 2390716 h 4428832"/>
                <a:gd name="connsiteX80" fmla="*/ 1809556 w 5190285"/>
                <a:gd name="connsiteY80" fmla="*/ 2447866 h 4428832"/>
                <a:gd name="connsiteX81" fmla="*/ 1752406 w 5190285"/>
                <a:gd name="connsiteY81" fmla="*/ 2419291 h 4428832"/>
                <a:gd name="connsiteX82" fmla="*/ 1714306 w 5190285"/>
                <a:gd name="connsiteY82" fmla="*/ 2371666 h 4428832"/>
                <a:gd name="connsiteX83" fmla="*/ 1638106 w 5190285"/>
                <a:gd name="connsiteY83" fmla="*/ 2400241 h 4428832"/>
                <a:gd name="connsiteX84" fmla="*/ 1571431 w 5190285"/>
                <a:gd name="connsiteY84" fmla="*/ 2476441 h 4428832"/>
                <a:gd name="connsiteX85" fmla="*/ 1523806 w 5190285"/>
                <a:gd name="connsiteY85" fmla="*/ 2485966 h 4428832"/>
                <a:gd name="connsiteX86" fmla="*/ 1485706 w 5190285"/>
                <a:gd name="connsiteY86" fmla="*/ 2571691 h 4428832"/>
                <a:gd name="connsiteX87" fmla="*/ 1476181 w 5190285"/>
                <a:gd name="connsiteY87" fmla="*/ 2600266 h 4428832"/>
                <a:gd name="connsiteX88" fmla="*/ 1466656 w 5190285"/>
                <a:gd name="connsiteY88" fmla="*/ 2628841 h 4428832"/>
                <a:gd name="connsiteX89" fmla="*/ 1457131 w 5190285"/>
                <a:gd name="connsiteY89" fmla="*/ 2666941 h 4428832"/>
                <a:gd name="connsiteX90" fmla="*/ 1428556 w 5190285"/>
                <a:gd name="connsiteY90" fmla="*/ 2685991 h 4428832"/>
                <a:gd name="connsiteX91" fmla="*/ 1380931 w 5190285"/>
                <a:gd name="connsiteY91" fmla="*/ 2676466 h 4428832"/>
                <a:gd name="connsiteX92" fmla="*/ 1247581 w 5190285"/>
                <a:gd name="connsiteY92" fmla="*/ 2657416 h 4428832"/>
                <a:gd name="connsiteX93" fmla="*/ 1161856 w 5190285"/>
                <a:gd name="connsiteY93" fmla="*/ 2647891 h 4428832"/>
                <a:gd name="connsiteX94" fmla="*/ 1133281 w 5190285"/>
                <a:gd name="connsiteY94" fmla="*/ 2666941 h 4428832"/>
                <a:gd name="connsiteX95" fmla="*/ 1076131 w 5190285"/>
                <a:gd name="connsiteY95" fmla="*/ 2685991 h 4428832"/>
                <a:gd name="connsiteX96" fmla="*/ 1028506 w 5190285"/>
                <a:gd name="connsiteY96" fmla="*/ 2676466 h 4428832"/>
                <a:gd name="connsiteX97" fmla="*/ 999931 w 5190285"/>
                <a:gd name="connsiteY97" fmla="*/ 2666941 h 4428832"/>
                <a:gd name="connsiteX98" fmla="*/ 942781 w 5190285"/>
                <a:gd name="connsiteY98" fmla="*/ 2685991 h 4428832"/>
                <a:gd name="connsiteX99" fmla="*/ 923731 w 5190285"/>
                <a:gd name="connsiteY99" fmla="*/ 2714566 h 4428832"/>
                <a:gd name="connsiteX100" fmla="*/ 895156 w 5190285"/>
                <a:gd name="connsiteY100" fmla="*/ 2771716 h 4428832"/>
                <a:gd name="connsiteX101" fmla="*/ 847531 w 5190285"/>
                <a:gd name="connsiteY101" fmla="*/ 2828866 h 4428832"/>
                <a:gd name="connsiteX102" fmla="*/ 809431 w 5190285"/>
                <a:gd name="connsiteY102" fmla="*/ 2886016 h 4428832"/>
                <a:gd name="connsiteX103" fmla="*/ 799906 w 5190285"/>
                <a:gd name="connsiteY103" fmla="*/ 2962216 h 4428832"/>
                <a:gd name="connsiteX104" fmla="*/ 752281 w 5190285"/>
                <a:gd name="connsiteY104" fmla="*/ 3047941 h 4428832"/>
                <a:gd name="connsiteX105" fmla="*/ 723706 w 5190285"/>
                <a:gd name="connsiteY105" fmla="*/ 3066991 h 4428832"/>
                <a:gd name="connsiteX106" fmla="*/ 695131 w 5190285"/>
                <a:gd name="connsiteY106" fmla="*/ 3076516 h 4428832"/>
                <a:gd name="connsiteX107" fmla="*/ 676081 w 5190285"/>
                <a:gd name="connsiteY107" fmla="*/ 3133666 h 4428832"/>
                <a:gd name="connsiteX108" fmla="*/ 666556 w 5190285"/>
                <a:gd name="connsiteY108" fmla="*/ 3162241 h 4428832"/>
                <a:gd name="connsiteX109" fmla="*/ 685606 w 5190285"/>
                <a:gd name="connsiteY109" fmla="*/ 3219391 h 4428832"/>
                <a:gd name="connsiteX110" fmla="*/ 695131 w 5190285"/>
                <a:gd name="connsiteY110" fmla="*/ 3247966 h 4428832"/>
                <a:gd name="connsiteX111" fmla="*/ 666556 w 5190285"/>
                <a:gd name="connsiteY111" fmla="*/ 3305116 h 4428832"/>
                <a:gd name="connsiteX112" fmla="*/ 657031 w 5190285"/>
                <a:gd name="connsiteY112" fmla="*/ 3305116 h 4428832"/>
                <a:gd name="connsiteX113" fmla="*/ 0 w 5190285"/>
                <a:gd name="connsiteY113" fmla="*/ 3777249 h 4428832"/>
                <a:gd name="connsiteX0" fmla="*/ 905946 w 5190285"/>
                <a:gd name="connsiteY0" fmla="*/ 3733161 h 4428832"/>
                <a:gd name="connsiteX1" fmla="*/ 150403 w 5190285"/>
                <a:gd name="connsiteY1" fmla="*/ 4012663 h 4428832"/>
                <a:gd name="connsiteX2" fmla="*/ 241878 w 5190285"/>
                <a:gd name="connsiteY2" fmla="*/ 4139630 h 4428832"/>
                <a:gd name="connsiteX3" fmla="*/ 329834 w 5190285"/>
                <a:gd name="connsiteY3" fmla="*/ 4220747 h 4428832"/>
                <a:gd name="connsiteX4" fmla="*/ 435381 w 5190285"/>
                <a:gd name="connsiteY4" fmla="*/ 4280704 h 4428832"/>
                <a:gd name="connsiteX5" fmla="*/ 558520 w 5190285"/>
                <a:gd name="connsiteY5" fmla="*/ 4319499 h 4428832"/>
                <a:gd name="connsiteX6" fmla="*/ 889234 w 5190285"/>
                <a:gd name="connsiteY6" fmla="*/ 4400616 h 4428832"/>
                <a:gd name="connsiteX7" fmla="*/ 994782 w 5190285"/>
                <a:gd name="connsiteY7" fmla="*/ 4079673 h 4428832"/>
                <a:gd name="connsiteX8" fmla="*/ 1526036 w 5190285"/>
                <a:gd name="connsiteY8" fmla="*/ 3977395 h 4428832"/>
                <a:gd name="connsiteX9" fmla="*/ 1920079 w 5190285"/>
                <a:gd name="connsiteY9" fmla="*/ 4428832 h 4428832"/>
                <a:gd name="connsiteX10" fmla="*/ 2468925 w 5190285"/>
                <a:gd name="connsiteY10" fmla="*/ 4079675 h 4428832"/>
                <a:gd name="connsiteX11" fmla="*/ 2518181 w 5190285"/>
                <a:gd name="connsiteY11" fmla="*/ 3688195 h 4428832"/>
                <a:gd name="connsiteX12" fmla="*/ 2933333 w 5190285"/>
                <a:gd name="connsiteY12" fmla="*/ 2873495 h 4428832"/>
                <a:gd name="connsiteX13" fmla="*/ 3077581 w 5190285"/>
                <a:gd name="connsiteY13" fmla="*/ 2880548 h 4428832"/>
                <a:gd name="connsiteX14" fmla="*/ 3337931 w 5190285"/>
                <a:gd name="connsiteY14" fmla="*/ 2647776 h 4428832"/>
                <a:gd name="connsiteX15" fmla="*/ 4344148 w 5190285"/>
                <a:gd name="connsiteY15" fmla="*/ 2623089 h 4428832"/>
                <a:gd name="connsiteX16" fmla="*/ 4377572 w 5190285"/>
                <a:gd name="connsiteY16" fmla="*/ 2515520 h 4428832"/>
                <a:gd name="connsiteX17" fmla="*/ 4351185 w 5190285"/>
                <a:gd name="connsiteY17" fmla="*/ 2409715 h 4428832"/>
                <a:gd name="connsiteX18" fmla="*/ 4332714 w 5190285"/>
                <a:gd name="connsiteY18" fmla="*/ 2282749 h 4428832"/>
                <a:gd name="connsiteX19" fmla="*/ 4316882 w 5190285"/>
                <a:gd name="connsiteY19" fmla="*/ 2145202 h 4428832"/>
                <a:gd name="connsiteX20" fmla="*/ 4316882 w 5190285"/>
                <a:gd name="connsiteY20" fmla="*/ 2015590 h 4428832"/>
                <a:gd name="connsiteX21" fmla="*/ 4324799 w 5190285"/>
                <a:gd name="connsiteY21" fmla="*/ 1854237 h 4428832"/>
                <a:gd name="connsiteX22" fmla="*/ 4353823 w 5190285"/>
                <a:gd name="connsiteY22" fmla="*/ 1735206 h 4428832"/>
                <a:gd name="connsiteX23" fmla="*/ 4382849 w 5190285"/>
                <a:gd name="connsiteY23" fmla="*/ 1682304 h 4428832"/>
                <a:gd name="connsiteX24" fmla="*/ 4469925 w 5190285"/>
                <a:gd name="connsiteY24" fmla="*/ 1629401 h 4428832"/>
                <a:gd name="connsiteX25" fmla="*/ 4488396 w 5190285"/>
                <a:gd name="connsiteY25" fmla="*/ 1587079 h 4428832"/>
                <a:gd name="connsiteX26" fmla="*/ 4522699 w 5190285"/>
                <a:gd name="connsiteY26" fmla="*/ 1560627 h 4428832"/>
                <a:gd name="connsiteX27" fmla="*/ 4575473 w 5190285"/>
                <a:gd name="connsiteY27" fmla="*/ 1531530 h 4428832"/>
                <a:gd name="connsiteX28" fmla="*/ 4615053 w 5190285"/>
                <a:gd name="connsiteY28" fmla="*/ 1486563 h 4428832"/>
                <a:gd name="connsiteX29" fmla="*/ 4675743 w 5190285"/>
                <a:gd name="connsiteY29" fmla="*/ 1449532 h 4428832"/>
                <a:gd name="connsiteX30" fmla="*/ 4717962 w 5190285"/>
                <a:gd name="connsiteY30" fmla="*/ 1436307 h 4428832"/>
                <a:gd name="connsiteX31" fmla="*/ 4805038 w 5190285"/>
                <a:gd name="connsiteY31" fmla="*/ 1351663 h 4428832"/>
                <a:gd name="connsiteX32" fmla="*/ 4865728 w 5190285"/>
                <a:gd name="connsiteY32" fmla="*/ 1327855 h 4428832"/>
                <a:gd name="connsiteX33" fmla="*/ 4947528 w 5190285"/>
                <a:gd name="connsiteY33" fmla="*/ 1280244 h 4428832"/>
                <a:gd name="connsiteX34" fmla="*/ 4981830 w 5190285"/>
                <a:gd name="connsiteY34" fmla="*/ 1240566 h 4428832"/>
                <a:gd name="connsiteX35" fmla="*/ 4997661 w 5190285"/>
                <a:gd name="connsiteY35" fmla="*/ 1179728 h 4428832"/>
                <a:gd name="connsiteX36" fmla="*/ 4952803 w 5190285"/>
                <a:gd name="connsiteY36" fmla="*/ 862312 h 4428832"/>
                <a:gd name="connsiteX37" fmla="*/ 4963358 w 5190285"/>
                <a:gd name="connsiteY37" fmla="*/ 658637 h 4428832"/>
                <a:gd name="connsiteX38" fmla="*/ 4987106 w 5190285"/>
                <a:gd name="connsiteY38" fmla="*/ 621606 h 4428832"/>
                <a:gd name="connsiteX39" fmla="*/ 5000300 w 5190285"/>
                <a:gd name="connsiteY39" fmla="*/ 584574 h 4428832"/>
                <a:gd name="connsiteX40" fmla="*/ 5029325 w 5190285"/>
                <a:gd name="connsiteY40" fmla="*/ 539607 h 4428832"/>
                <a:gd name="connsiteX41" fmla="*/ 5055712 w 5190285"/>
                <a:gd name="connsiteY41" fmla="*/ 518446 h 4428832"/>
                <a:gd name="connsiteX42" fmla="*/ 5084738 w 5190285"/>
                <a:gd name="connsiteY42" fmla="*/ 491994 h 4428832"/>
                <a:gd name="connsiteX43" fmla="*/ 5103208 w 5190285"/>
                <a:gd name="connsiteY43" fmla="*/ 462898 h 4428832"/>
                <a:gd name="connsiteX44" fmla="*/ 5116402 w 5190285"/>
                <a:gd name="connsiteY44" fmla="*/ 423221 h 4428832"/>
                <a:gd name="connsiteX45" fmla="*/ 5153343 w 5190285"/>
                <a:gd name="connsiteY45" fmla="*/ 402060 h 4428832"/>
                <a:gd name="connsiteX46" fmla="*/ 5169176 w 5190285"/>
                <a:gd name="connsiteY46" fmla="*/ 380899 h 4428832"/>
                <a:gd name="connsiteX47" fmla="*/ 5190285 w 5190285"/>
                <a:gd name="connsiteY47" fmla="*/ 330641 h 4428832"/>
                <a:gd name="connsiteX48" fmla="*/ 5024048 w 5190285"/>
                <a:gd name="connsiteY48" fmla="*/ 335932 h 4428832"/>
                <a:gd name="connsiteX49" fmla="*/ 4981829 w 5190285"/>
                <a:gd name="connsiteY49" fmla="*/ 309480 h 4428832"/>
                <a:gd name="connsiteX50" fmla="*/ 4649356 w 5190285"/>
                <a:gd name="connsiteY50" fmla="*/ 232772 h 4428832"/>
                <a:gd name="connsiteX51" fmla="*/ 4171754 w 5190285"/>
                <a:gd name="connsiteY51" fmla="*/ 365028 h 4428832"/>
                <a:gd name="connsiteX52" fmla="*/ 3678320 w 5190285"/>
                <a:gd name="connsiteY52" fmla="*/ 298900 h 4428832"/>
                <a:gd name="connsiteX53" fmla="*/ 3607076 w 5190285"/>
                <a:gd name="connsiteY53" fmla="*/ 261868 h 4428832"/>
                <a:gd name="connsiteX54" fmla="*/ 3554303 w 5190285"/>
                <a:gd name="connsiteY54" fmla="*/ 208966 h 4428832"/>
                <a:gd name="connsiteX55" fmla="*/ 3512084 w 5190285"/>
                <a:gd name="connsiteY55" fmla="*/ 121676 h 4428832"/>
                <a:gd name="connsiteX56" fmla="*/ 3480420 w 5190285"/>
                <a:gd name="connsiteY56" fmla="*/ 23806 h 4428832"/>
                <a:gd name="connsiteX57" fmla="*/ 3454032 w 5190285"/>
                <a:gd name="connsiteY57" fmla="*/ 0 h 4428832"/>
                <a:gd name="connsiteX58" fmla="*/ 3398620 w 5190285"/>
                <a:gd name="connsiteY58" fmla="*/ 39678 h 4428832"/>
                <a:gd name="connsiteX59" fmla="*/ 3330014 w 5190285"/>
                <a:gd name="connsiteY59" fmla="*/ 58193 h 4428832"/>
                <a:gd name="connsiteX60" fmla="*/ 3113642 w 5190285"/>
                <a:gd name="connsiteY60" fmla="*/ 79354 h 4428832"/>
                <a:gd name="connsiteX61" fmla="*/ 3018651 w 5190285"/>
                <a:gd name="connsiteY61" fmla="*/ 97869 h 4428832"/>
                <a:gd name="connsiteX62" fmla="*/ 2695381 w 5190285"/>
                <a:gd name="connsiteY62" fmla="*/ 567005 h 4428832"/>
                <a:gd name="connsiteX63" fmla="*/ 2695381 w 5190285"/>
                <a:gd name="connsiteY63" fmla="*/ 1036781 h 4428832"/>
                <a:gd name="connsiteX64" fmla="*/ 2542981 w 5190285"/>
                <a:gd name="connsiteY64" fmla="*/ 1271668 h 4428832"/>
                <a:gd name="connsiteX65" fmla="*/ 2619181 w 5190285"/>
                <a:gd name="connsiteY65" fmla="*/ 1506557 h 4428832"/>
                <a:gd name="connsiteX66" fmla="*/ 2619181 w 5190285"/>
                <a:gd name="connsiteY66" fmla="*/ 1663148 h 4428832"/>
                <a:gd name="connsiteX67" fmla="*/ 2466781 w 5190285"/>
                <a:gd name="connsiteY67" fmla="*/ 1741445 h 4428832"/>
                <a:gd name="connsiteX68" fmla="*/ 2314381 w 5190285"/>
                <a:gd name="connsiteY68" fmla="*/ 1895416 h 4428832"/>
                <a:gd name="connsiteX69" fmla="*/ 2266756 w 5190285"/>
                <a:gd name="connsiteY69" fmla="*/ 1904941 h 4428832"/>
                <a:gd name="connsiteX70" fmla="*/ 2285806 w 5190285"/>
                <a:gd name="connsiteY70" fmla="*/ 2028766 h 4428832"/>
                <a:gd name="connsiteX71" fmla="*/ 2257231 w 5190285"/>
                <a:gd name="connsiteY71" fmla="*/ 2124016 h 4428832"/>
                <a:gd name="connsiteX72" fmla="*/ 2247706 w 5190285"/>
                <a:gd name="connsiteY72" fmla="*/ 2152591 h 4428832"/>
                <a:gd name="connsiteX73" fmla="*/ 2219131 w 5190285"/>
                <a:gd name="connsiteY73" fmla="*/ 2171641 h 4428832"/>
                <a:gd name="connsiteX74" fmla="*/ 2190556 w 5190285"/>
                <a:gd name="connsiteY74" fmla="*/ 2228791 h 4428832"/>
                <a:gd name="connsiteX75" fmla="*/ 2181031 w 5190285"/>
                <a:gd name="connsiteY75" fmla="*/ 2257366 h 4428832"/>
                <a:gd name="connsiteX76" fmla="*/ 2123881 w 5190285"/>
                <a:gd name="connsiteY76" fmla="*/ 2276416 h 4428832"/>
                <a:gd name="connsiteX77" fmla="*/ 2066731 w 5190285"/>
                <a:gd name="connsiteY77" fmla="*/ 2304991 h 4428832"/>
                <a:gd name="connsiteX78" fmla="*/ 1904806 w 5190285"/>
                <a:gd name="connsiteY78" fmla="*/ 2304991 h 4428832"/>
                <a:gd name="connsiteX79" fmla="*/ 1895281 w 5190285"/>
                <a:gd name="connsiteY79" fmla="*/ 2333566 h 4428832"/>
                <a:gd name="connsiteX80" fmla="*/ 1857181 w 5190285"/>
                <a:gd name="connsiteY80" fmla="*/ 2390716 h 4428832"/>
                <a:gd name="connsiteX81" fmla="*/ 1809556 w 5190285"/>
                <a:gd name="connsiteY81" fmla="*/ 2447866 h 4428832"/>
                <a:gd name="connsiteX82" fmla="*/ 1752406 w 5190285"/>
                <a:gd name="connsiteY82" fmla="*/ 2419291 h 4428832"/>
                <a:gd name="connsiteX83" fmla="*/ 1714306 w 5190285"/>
                <a:gd name="connsiteY83" fmla="*/ 2371666 h 4428832"/>
                <a:gd name="connsiteX84" fmla="*/ 1638106 w 5190285"/>
                <a:gd name="connsiteY84" fmla="*/ 2400241 h 4428832"/>
                <a:gd name="connsiteX85" fmla="*/ 1571431 w 5190285"/>
                <a:gd name="connsiteY85" fmla="*/ 2476441 h 4428832"/>
                <a:gd name="connsiteX86" fmla="*/ 1523806 w 5190285"/>
                <a:gd name="connsiteY86" fmla="*/ 2485966 h 4428832"/>
                <a:gd name="connsiteX87" fmla="*/ 1485706 w 5190285"/>
                <a:gd name="connsiteY87" fmla="*/ 2571691 h 4428832"/>
                <a:gd name="connsiteX88" fmla="*/ 1476181 w 5190285"/>
                <a:gd name="connsiteY88" fmla="*/ 2600266 h 4428832"/>
                <a:gd name="connsiteX89" fmla="*/ 1466656 w 5190285"/>
                <a:gd name="connsiteY89" fmla="*/ 2628841 h 4428832"/>
                <a:gd name="connsiteX90" fmla="*/ 1457131 w 5190285"/>
                <a:gd name="connsiteY90" fmla="*/ 2666941 h 4428832"/>
                <a:gd name="connsiteX91" fmla="*/ 1428556 w 5190285"/>
                <a:gd name="connsiteY91" fmla="*/ 2685991 h 4428832"/>
                <a:gd name="connsiteX92" fmla="*/ 1380931 w 5190285"/>
                <a:gd name="connsiteY92" fmla="*/ 2676466 h 4428832"/>
                <a:gd name="connsiteX93" fmla="*/ 1247581 w 5190285"/>
                <a:gd name="connsiteY93" fmla="*/ 2657416 h 4428832"/>
                <a:gd name="connsiteX94" fmla="*/ 1161856 w 5190285"/>
                <a:gd name="connsiteY94" fmla="*/ 2647891 h 4428832"/>
                <a:gd name="connsiteX95" fmla="*/ 1133281 w 5190285"/>
                <a:gd name="connsiteY95" fmla="*/ 2666941 h 4428832"/>
                <a:gd name="connsiteX96" fmla="*/ 1076131 w 5190285"/>
                <a:gd name="connsiteY96" fmla="*/ 2685991 h 4428832"/>
                <a:gd name="connsiteX97" fmla="*/ 1028506 w 5190285"/>
                <a:gd name="connsiteY97" fmla="*/ 2676466 h 4428832"/>
                <a:gd name="connsiteX98" fmla="*/ 999931 w 5190285"/>
                <a:gd name="connsiteY98" fmla="*/ 2666941 h 4428832"/>
                <a:gd name="connsiteX99" fmla="*/ 942781 w 5190285"/>
                <a:gd name="connsiteY99" fmla="*/ 2685991 h 4428832"/>
                <a:gd name="connsiteX100" fmla="*/ 923731 w 5190285"/>
                <a:gd name="connsiteY100" fmla="*/ 2714566 h 4428832"/>
                <a:gd name="connsiteX101" fmla="*/ 895156 w 5190285"/>
                <a:gd name="connsiteY101" fmla="*/ 2771716 h 4428832"/>
                <a:gd name="connsiteX102" fmla="*/ 847531 w 5190285"/>
                <a:gd name="connsiteY102" fmla="*/ 2828866 h 4428832"/>
                <a:gd name="connsiteX103" fmla="*/ 809431 w 5190285"/>
                <a:gd name="connsiteY103" fmla="*/ 2886016 h 4428832"/>
                <a:gd name="connsiteX104" fmla="*/ 799906 w 5190285"/>
                <a:gd name="connsiteY104" fmla="*/ 2962216 h 4428832"/>
                <a:gd name="connsiteX105" fmla="*/ 752281 w 5190285"/>
                <a:gd name="connsiteY105" fmla="*/ 3047941 h 4428832"/>
                <a:gd name="connsiteX106" fmla="*/ 723706 w 5190285"/>
                <a:gd name="connsiteY106" fmla="*/ 3066991 h 4428832"/>
                <a:gd name="connsiteX107" fmla="*/ 695131 w 5190285"/>
                <a:gd name="connsiteY107" fmla="*/ 3076516 h 4428832"/>
                <a:gd name="connsiteX108" fmla="*/ 676081 w 5190285"/>
                <a:gd name="connsiteY108" fmla="*/ 3133666 h 4428832"/>
                <a:gd name="connsiteX109" fmla="*/ 666556 w 5190285"/>
                <a:gd name="connsiteY109" fmla="*/ 3162241 h 4428832"/>
                <a:gd name="connsiteX110" fmla="*/ 685606 w 5190285"/>
                <a:gd name="connsiteY110" fmla="*/ 3219391 h 4428832"/>
                <a:gd name="connsiteX111" fmla="*/ 695131 w 5190285"/>
                <a:gd name="connsiteY111" fmla="*/ 3247966 h 4428832"/>
                <a:gd name="connsiteX112" fmla="*/ 666556 w 5190285"/>
                <a:gd name="connsiteY112" fmla="*/ 3305116 h 4428832"/>
                <a:gd name="connsiteX113" fmla="*/ 657031 w 5190285"/>
                <a:gd name="connsiteY113" fmla="*/ 3305116 h 4428832"/>
                <a:gd name="connsiteX114" fmla="*/ 0 w 5190285"/>
                <a:gd name="connsiteY114" fmla="*/ 3777249 h 4428832"/>
                <a:gd name="connsiteX0" fmla="*/ 905946 w 5190285"/>
                <a:gd name="connsiteY0" fmla="*/ 3733161 h 4428832"/>
                <a:gd name="connsiteX1" fmla="*/ 220768 w 5190285"/>
                <a:gd name="connsiteY1" fmla="*/ 3846902 h 4428832"/>
                <a:gd name="connsiteX2" fmla="*/ 150403 w 5190285"/>
                <a:gd name="connsiteY2" fmla="*/ 4012663 h 4428832"/>
                <a:gd name="connsiteX3" fmla="*/ 241878 w 5190285"/>
                <a:gd name="connsiteY3" fmla="*/ 4139630 h 4428832"/>
                <a:gd name="connsiteX4" fmla="*/ 329834 w 5190285"/>
                <a:gd name="connsiteY4" fmla="*/ 4220747 h 4428832"/>
                <a:gd name="connsiteX5" fmla="*/ 435381 w 5190285"/>
                <a:gd name="connsiteY5" fmla="*/ 4280704 h 4428832"/>
                <a:gd name="connsiteX6" fmla="*/ 558520 w 5190285"/>
                <a:gd name="connsiteY6" fmla="*/ 4319499 h 4428832"/>
                <a:gd name="connsiteX7" fmla="*/ 889234 w 5190285"/>
                <a:gd name="connsiteY7" fmla="*/ 4400616 h 4428832"/>
                <a:gd name="connsiteX8" fmla="*/ 994782 w 5190285"/>
                <a:gd name="connsiteY8" fmla="*/ 4079673 h 4428832"/>
                <a:gd name="connsiteX9" fmla="*/ 1526036 w 5190285"/>
                <a:gd name="connsiteY9" fmla="*/ 3977395 h 4428832"/>
                <a:gd name="connsiteX10" fmla="*/ 1920079 w 5190285"/>
                <a:gd name="connsiteY10" fmla="*/ 4428832 h 4428832"/>
                <a:gd name="connsiteX11" fmla="*/ 2468925 w 5190285"/>
                <a:gd name="connsiteY11" fmla="*/ 4079675 h 4428832"/>
                <a:gd name="connsiteX12" fmla="*/ 2518181 w 5190285"/>
                <a:gd name="connsiteY12" fmla="*/ 3688195 h 4428832"/>
                <a:gd name="connsiteX13" fmla="*/ 2933333 w 5190285"/>
                <a:gd name="connsiteY13" fmla="*/ 2873495 h 4428832"/>
                <a:gd name="connsiteX14" fmla="*/ 3077581 w 5190285"/>
                <a:gd name="connsiteY14" fmla="*/ 2880548 h 4428832"/>
                <a:gd name="connsiteX15" fmla="*/ 3337931 w 5190285"/>
                <a:gd name="connsiteY15" fmla="*/ 2647776 h 4428832"/>
                <a:gd name="connsiteX16" fmla="*/ 4344148 w 5190285"/>
                <a:gd name="connsiteY16" fmla="*/ 2623089 h 4428832"/>
                <a:gd name="connsiteX17" fmla="*/ 4377572 w 5190285"/>
                <a:gd name="connsiteY17" fmla="*/ 2515520 h 4428832"/>
                <a:gd name="connsiteX18" fmla="*/ 4351185 w 5190285"/>
                <a:gd name="connsiteY18" fmla="*/ 2409715 h 4428832"/>
                <a:gd name="connsiteX19" fmla="*/ 4332714 w 5190285"/>
                <a:gd name="connsiteY19" fmla="*/ 2282749 h 4428832"/>
                <a:gd name="connsiteX20" fmla="*/ 4316882 w 5190285"/>
                <a:gd name="connsiteY20" fmla="*/ 2145202 h 4428832"/>
                <a:gd name="connsiteX21" fmla="*/ 4316882 w 5190285"/>
                <a:gd name="connsiteY21" fmla="*/ 2015590 h 4428832"/>
                <a:gd name="connsiteX22" fmla="*/ 4324799 w 5190285"/>
                <a:gd name="connsiteY22" fmla="*/ 1854237 h 4428832"/>
                <a:gd name="connsiteX23" fmla="*/ 4353823 w 5190285"/>
                <a:gd name="connsiteY23" fmla="*/ 1735206 h 4428832"/>
                <a:gd name="connsiteX24" fmla="*/ 4382849 w 5190285"/>
                <a:gd name="connsiteY24" fmla="*/ 1682304 h 4428832"/>
                <a:gd name="connsiteX25" fmla="*/ 4469925 w 5190285"/>
                <a:gd name="connsiteY25" fmla="*/ 1629401 h 4428832"/>
                <a:gd name="connsiteX26" fmla="*/ 4488396 w 5190285"/>
                <a:gd name="connsiteY26" fmla="*/ 1587079 h 4428832"/>
                <a:gd name="connsiteX27" fmla="*/ 4522699 w 5190285"/>
                <a:gd name="connsiteY27" fmla="*/ 1560627 h 4428832"/>
                <a:gd name="connsiteX28" fmla="*/ 4575473 w 5190285"/>
                <a:gd name="connsiteY28" fmla="*/ 1531530 h 4428832"/>
                <a:gd name="connsiteX29" fmla="*/ 4615053 w 5190285"/>
                <a:gd name="connsiteY29" fmla="*/ 1486563 h 4428832"/>
                <a:gd name="connsiteX30" fmla="*/ 4675743 w 5190285"/>
                <a:gd name="connsiteY30" fmla="*/ 1449532 h 4428832"/>
                <a:gd name="connsiteX31" fmla="*/ 4717962 w 5190285"/>
                <a:gd name="connsiteY31" fmla="*/ 1436307 h 4428832"/>
                <a:gd name="connsiteX32" fmla="*/ 4805038 w 5190285"/>
                <a:gd name="connsiteY32" fmla="*/ 1351663 h 4428832"/>
                <a:gd name="connsiteX33" fmla="*/ 4865728 w 5190285"/>
                <a:gd name="connsiteY33" fmla="*/ 1327855 h 4428832"/>
                <a:gd name="connsiteX34" fmla="*/ 4947528 w 5190285"/>
                <a:gd name="connsiteY34" fmla="*/ 1280244 h 4428832"/>
                <a:gd name="connsiteX35" fmla="*/ 4981830 w 5190285"/>
                <a:gd name="connsiteY35" fmla="*/ 1240566 h 4428832"/>
                <a:gd name="connsiteX36" fmla="*/ 4997661 w 5190285"/>
                <a:gd name="connsiteY36" fmla="*/ 1179728 h 4428832"/>
                <a:gd name="connsiteX37" fmla="*/ 4952803 w 5190285"/>
                <a:gd name="connsiteY37" fmla="*/ 862312 h 4428832"/>
                <a:gd name="connsiteX38" fmla="*/ 4963358 w 5190285"/>
                <a:gd name="connsiteY38" fmla="*/ 658637 h 4428832"/>
                <a:gd name="connsiteX39" fmla="*/ 4987106 w 5190285"/>
                <a:gd name="connsiteY39" fmla="*/ 621606 h 4428832"/>
                <a:gd name="connsiteX40" fmla="*/ 5000300 w 5190285"/>
                <a:gd name="connsiteY40" fmla="*/ 584574 h 4428832"/>
                <a:gd name="connsiteX41" fmla="*/ 5029325 w 5190285"/>
                <a:gd name="connsiteY41" fmla="*/ 539607 h 4428832"/>
                <a:gd name="connsiteX42" fmla="*/ 5055712 w 5190285"/>
                <a:gd name="connsiteY42" fmla="*/ 518446 h 4428832"/>
                <a:gd name="connsiteX43" fmla="*/ 5084738 w 5190285"/>
                <a:gd name="connsiteY43" fmla="*/ 491994 h 4428832"/>
                <a:gd name="connsiteX44" fmla="*/ 5103208 w 5190285"/>
                <a:gd name="connsiteY44" fmla="*/ 462898 h 4428832"/>
                <a:gd name="connsiteX45" fmla="*/ 5116402 w 5190285"/>
                <a:gd name="connsiteY45" fmla="*/ 423221 h 4428832"/>
                <a:gd name="connsiteX46" fmla="*/ 5153343 w 5190285"/>
                <a:gd name="connsiteY46" fmla="*/ 402060 h 4428832"/>
                <a:gd name="connsiteX47" fmla="*/ 5169176 w 5190285"/>
                <a:gd name="connsiteY47" fmla="*/ 380899 h 4428832"/>
                <a:gd name="connsiteX48" fmla="*/ 5190285 w 5190285"/>
                <a:gd name="connsiteY48" fmla="*/ 330641 h 4428832"/>
                <a:gd name="connsiteX49" fmla="*/ 5024048 w 5190285"/>
                <a:gd name="connsiteY49" fmla="*/ 335932 h 4428832"/>
                <a:gd name="connsiteX50" fmla="*/ 4981829 w 5190285"/>
                <a:gd name="connsiteY50" fmla="*/ 309480 h 4428832"/>
                <a:gd name="connsiteX51" fmla="*/ 4649356 w 5190285"/>
                <a:gd name="connsiteY51" fmla="*/ 232772 h 4428832"/>
                <a:gd name="connsiteX52" fmla="*/ 4171754 w 5190285"/>
                <a:gd name="connsiteY52" fmla="*/ 365028 h 4428832"/>
                <a:gd name="connsiteX53" fmla="*/ 3678320 w 5190285"/>
                <a:gd name="connsiteY53" fmla="*/ 298900 h 4428832"/>
                <a:gd name="connsiteX54" fmla="*/ 3607076 w 5190285"/>
                <a:gd name="connsiteY54" fmla="*/ 261868 h 4428832"/>
                <a:gd name="connsiteX55" fmla="*/ 3554303 w 5190285"/>
                <a:gd name="connsiteY55" fmla="*/ 208966 h 4428832"/>
                <a:gd name="connsiteX56" fmla="*/ 3512084 w 5190285"/>
                <a:gd name="connsiteY56" fmla="*/ 121676 h 4428832"/>
                <a:gd name="connsiteX57" fmla="*/ 3480420 w 5190285"/>
                <a:gd name="connsiteY57" fmla="*/ 23806 h 4428832"/>
                <a:gd name="connsiteX58" fmla="*/ 3454032 w 5190285"/>
                <a:gd name="connsiteY58" fmla="*/ 0 h 4428832"/>
                <a:gd name="connsiteX59" fmla="*/ 3398620 w 5190285"/>
                <a:gd name="connsiteY59" fmla="*/ 39678 h 4428832"/>
                <a:gd name="connsiteX60" fmla="*/ 3330014 w 5190285"/>
                <a:gd name="connsiteY60" fmla="*/ 58193 h 4428832"/>
                <a:gd name="connsiteX61" fmla="*/ 3113642 w 5190285"/>
                <a:gd name="connsiteY61" fmla="*/ 79354 h 4428832"/>
                <a:gd name="connsiteX62" fmla="*/ 3018651 w 5190285"/>
                <a:gd name="connsiteY62" fmla="*/ 97869 h 4428832"/>
                <a:gd name="connsiteX63" fmla="*/ 2695381 w 5190285"/>
                <a:gd name="connsiteY63" fmla="*/ 567005 h 4428832"/>
                <a:gd name="connsiteX64" fmla="*/ 2695381 w 5190285"/>
                <a:gd name="connsiteY64" fmla="*/ 1036781 h 4428832"/>
                <a:gd name="connsiteX65" fmla="*/ 2542981 w 5190285"/>
                <a:gd name="connsiteY65" fmla="*/ 1271668 h 4428832"/>
                <a:gd name="connsiteX66" fmla="*/ 2619181 w 5190285"/>
                <a:gd name="connsiteY66" fmla="*/ 1506557 h 4428832"/>
                <a:gd name="connsiteX67" fmla="*/ 2619181 w 5190285"/>
                <a:gd name="connsiteY67" fmla="*/ 1663148 h 4428832"/>
                <a:gd name="connsiteX68" fmla="*/ 2466781 w 5190285"/>
                <a:gd name="connsiteY68" fmla="*/ 1741445 h 4428832"/>
                <a:gd name="connsiteX69" fmla="*/ 2314381 w 5190285"/>
                <a:gd name="connsiteY69" fmla="*/ 1895416 h 4428832"/>
                <a:gd name="connsiteX70" fmla="*/ 2266756 w 5190285"/>
                <a:gd name="connsiteY70" fmla="*/ 1904941 h 4428832"/>
                <a:gd name="connsiteX71" fmla="*/ 2285806 w 5190285"/>
                <a:gd name="connsiteY71" fmla="*/ 2028766 h 4428832"/>
                <a:gd name="connsiteX72" fmla="*/ 2257231 w 5190285"/>
                <a:gd name="connsiteY72" fmla="*/ 2124016 h 4428832"/>
                <a:gd name="connsiteX73" fmla="*/ 2247706 w 5190285"/>
                <a:gd name="connsiteY73" fmla="*/ 2152591 h 4428832"/>
                <a:gd name="connsiteX74" fmla="*/ 2219131 w 5190285"/>
                <a:gd name="connsiteY74" fmla="*/ 2171641 h 4428832"/>
                <a:gd name="connsiteX75" fmla="*/ 2190556 w 5190285"/>
                <a:gd name="connsiteY75" fmla="*/ 2228791 h 4428832"/>
                <a:gd name="connsiteX76" fmla="*/ 2181031 w 5190285"/>
                <a:gd name="connsiteY76" fmla="*/ 2257366 h 4428832"/>
                <a:gd name="connsiteX77" fmla="*/ 2123881 w 5190285"/>
                <a:gd name="connsiteY77" fmla="*/ 2276416 h 4428832"/>
                <a:gd name="connsiteX78" fmla="*/ 2066731 w 5190285"/>
                <a:gd name="connsiteY78" fmla="*/ 2304991 h 4428832"/>
                <a:gd name="connsiteX79" fmla="*/ 1904806 w 5190285"/>
                <a:gd name="connsiteY79" fmla="*/ 2304991 h 4428832"/>
                <a:gd name="connsiteX80" fmla="*/ 1895281 w 5190285"/>
                <a:gd name="connsiteY80" fmla="*/ 2333566 h 4428832"/>
                <a:gd name="connsiteX81" fmla="*/ 1857181 w 5190285"/>
                <a:gd name="connsiteY81" fmla="*/ 2390716 h 4428832"/>
                <a:gd name="connsiteX82" fmla="*/ 1809556 w 5190285"/>
                <a:gd name="connsiteY82" fmla="*/ 2447866 h 4428832"/>
                <a:gd name="connsiteX83" fmla="*/ 1752406 w 5190285"/>
                <a:gd name="connsiteY83" fmla="*/ 2419291 h 4428832"/>
                <a:gd name="connsiteX84" fmla="*/ 1714306 w 5190285"/>
                <a:gd name="connsiteY84" fmla="*/ 2371666 h 4428832"/>
                <a:gd name="connsiteX85" fmla="*/ 1638106 w 5190285"/>
                <a:gd name="connsiteY85" fmla="*/ 2400241 h 4428832"/>
                <a:gd name="connsiteX86" fmla="*/ 1571431 w 5190285"/>
                <a:gd name="connsiteY86" fmla="*/ 2476441 h 4428832"/>
                <a:gd name="connsiteX87" fmla="*/ 1523806 w 5190285"/>
                <a:gd name="connsiteY87" fmla="*/ 2485966 h 4428832"/>
                <a:gd name="connsiteX88" fmla="*/ 1485706 w 5190285"/>
                <a:gd name="connsiteY88" fmla="*/ 2571691 h 4428832"/>
                <a:gd name="connsiteX89" fmla="*/ 1476181 w 5190285"/>
                <a:gd name="connsiteY89" fmla="*/ 2600266 h 4428832"/>
                <a:gd name="connsiteX90" fmla="*/ 1466656 w 5190285"/>
                <a:gd name="connsiteY90" fmla="*/ 2628841 h 4428832"/>
                <a:gd name="connsiteX91" fmla="*/ 1457131 w 5190285"/>
                <a:gd name="connsiteY91" fmla="*/ 2666941 h 4428832"/>
                <a:gd name="connsiteX92" fmla="*/ 1428556 w 5190285"/>
                <a:gd name="connsiteY92" fmla="*/ 2685991 h 4428832"/>
                <a:gd name="connsiteX93" fmla="*/ 1380931 w 5190285"/>
                <a:gd name="connsiteY93" fmla="*/ 2676466 h 4428832"/>
                <a:gd name="connsiteX94" fmla="*/ 1247581 w 5190285"/>
                <a:gd name="connsiteY94" fmla="*/ 2657416 h 4428832"/>
                <a:gd name="connsiteX95" fmla="*/ 1161856 w 5190285"/>
                <a:gd name="connsiteY95" fmla="*/ 2647891 h 4428832"/>
                <a:gd name="connsiteX96" fmla="*/ 1133281 w 5190285"/>
                <a:gd name="connsiteY96" fmla="*/ 2666941 h 4428832"/>
                <a:gd name="connsiteX97" fmla="*/ 1076131 w 5190285"/>
                <a:gd name="connsiteY97" fmla="*/ 2685991 h 4428832"/>
                <a:gd name="connsiteX98" fmla="*/ 1028506 w 5190285"/>
                <a:gd name="connsiteY98" fmla="*/ 2676466 h 4428832"/>
                <a:gd name="connsiteX99" fmla="*/ 999931 w 5190285"/>
                <a:gd name="connsiteY99" fmla="*/ 2666941 h 4428832"/>
                <a:gd name="connsiteX100" fmla="*/ 942781 w 5190285"/>
                <a:gd name="connsiteY100" fmla="*/ 2685991 h 4428832"/>
                <a:gd name="connsiteX101" fmla="*/ 923731 w 5190285"/>
                <a:gd name="connsiteY101" fmla="*/ 2714566 h 4428832"/>
                <a:gd name="connsiteX102" fmla="*/ 895156 w 5190285"/>
                <a:gd name="connsiteY102" fmla="*/ 2771716 h 4428832"/>
                <a:gd name="connsiteX103" fmla="*/ 847531 w 5190285"/>
                <a:gd name="connsiteY103" fmla="*/ 2828866 h 4428832"/>
                <a:gd name="connsiteX104" fmla="*/ 809431 w 5190285"/>
                <a:gd name="connsiteY104" fmla="*/ 2886016 h 4428832"/>
                <a:gd name="connsiteX105" fmla="*/ 799906 w 5190285"/>
                <a:gd name="connsiteY105" fmla="*/ 2962216 h 4428832"/>
                <a:gd name="connsiteX106" fmla="*/ 752281 w 5190285"/>
                <a:gd name="connsiteY106" fmla="*/ 3047941 h 4428832"/>
                <a:gd name="connsiteX107" fmla="*/ 723706 w 5190285"/>
                <a:gd name="connsiteY107" fmla="*/ 3066991 h 4428832"/>
                <a:gd name="connsiteX108" fmla="*/ 695131 w 5190285"/>
                <a:gd name="connsiteY108" fmla="*/ 3076516 h 4428832"/>
                <a:gd name="connsiteX109" fmla="*/ 676081 w 5190285"/>
                <a:gd name="connsiteY109" fmla="*/ 3133666 h 4428832"/>
                <a:gd name="connsiteX110" fmla="*/ 666556 w 5190285"/>
                <a:gd name="connsiteY110" fmla="*/ 3162241 h 4428832"/>
                <a:gd name="connsiteX111" fmla="*/ 685606 w 5190285"/>
                <a:gd name="connsiteY111" fmla="*/ 3219391 h 4428832"/>
                <a:gd name="connsiteX112" fmla="*/ 695131 w 5190285"/>
                <a:gd name="connsiteY112" fmla="*/ 3247966 h 4428832"/>
                <a:gd name="connsiteX113" fmla="*/ 666556 w 5190285"/>
                <a:gd name="connsiteY113" fmla="*/ 3305116 h 4428832"/>
                <a:gd name="connsiteX114" fmla="*/ 657031 w 5190285"/>
                <a:gd name="connsiteY114" fmla="*/ 3305116 h 4428832"/>
                <a:gd name="connsiteX115" fmla="*/ 0 w 5190285"/>
                <a:gd name="connsiteY115" fmla="*/ 3777249 h 4428832"/>
                <a:gd name="connsiteX0" fmla="*/ 905946 w 5190285"/>
                <a:gd name="connsiteY0" fmla="*/ 3733161 h 4428832"/>
                <a:gd name="connsiteX1" fmla="*/ 150403 w 5190285"/>
                <a:gd name="connsiteY1" fmla="*/ 4012663 h 4428832"/>
                <a:gd name="connsiteX2" fmla="*/ 241878 w 5190285"/>
                <a:gd name="connsiteY2" fmla="*/ 4139630 h 4428832"/>
                <a:gd name="connsiteX3" fmla="*/ 329834 w 5190285"/>
                <a:gd name="connsiteY3" fmla="*/ 4220747 h 4428832"/>
                <a:gd name="connsiteX4" fmla="*/ 435381 w 5190285"/>
                <a:gd name="connsiteY4" fmla="*/ 4280704 h 4428832"/>
                <a:gd name="connsiteX5" fmla="*/ 558520 w 5190285"/>
                <a:gd name="connsiteY5" fmla="*/ 4319499 h 4428832"/>
                <a:gd name="connsiteX6" fmla="*/ 889234 w 5190285"/>
                <a:gd name="connsiteY6" fmla="*/ 4400616 h 4428832"/>
                <a:gd name="connsiteX7" fmla="*/ 994782 w 5190285"/>
                <a:gd name="connsiteY7" fmla="*/ 4079673 h 4428832"/>
                <a:gd name="connsiteX8" fmla="*/ 1526036 w 5190285"/>
                <a:gd name="connsiteY8" fmla="*/ 3977395 h 4428832"/>
                <a:gd name="connsiteX9" fmla="*/ 1920079 w 5190285"/>
                <a:gd name="connsiteY9" fmla="*/ 4428832 h 4428832"/>
                <a:gd name="connsiteX10" fmla="*/ 2468925 w 5190285"/>
                <a:gd name="connsiteY10" fmla="*/ 4079675 h 4428832"/>
                <a:gd name="connsiteX11" fmla="*/ 2518181 w 5190285"/>
                <a:gd name="connsiteY11" fmla="*/ 3688195 h 4428832"/>
                <a:gd name="connsiteX12" fmla="*/ 2933333 w 5190285"/>
                <a:gd name="connsiteY12" fmla="*/ 2873495 h 4428832"/>
                <a:gd name="connsiteX13" fmla="*/ 3077581 w 5190285"/>
                <a:gd name="connsiteY13" fmla="*/ 2880548 h 4428832"/>
                <a:gd name="connsiteX14" fmla="*/ 3337931 w 5190285"/>
                <a:gd name="connsiteY14" fmla="*/ 2647776 h 4428832"/>
                <a:gd name="connsiteX15" fmla="*/ 4344148 w 5190285"/>
                <a:gd name="connsiteY15" fmla="*/ 2623089 h 4428832"/>
                <a:gd name="connsiteX16" fmla="*/ 4377572 w 5190285"/>
                <a:gd name="connsiteY16" fmla="*/ 2515520 h 4428832"/>
                <a:gd name="connsiteX17" fmla="*/ 4351185 w 5190285"/>
                <a:gd name="connsiteY17" fmla="*/ 2409715 h 4428832"/>
                <a:gd name="connsiteX18" fmla="*/ 4332714 w 5190285"/>
                <a:gd name="connsiteY18" fmla="*/ 2282749 h 4428832"/>
                <a:gd name="connsiteX19" fmla="*/ 4316882 w 5190285"/>
                <a:gd name="connsiteY19" fmla="*/ 2145202 h 4428832"/>
                <a:gd name="connsiteX20" fmla="*/ 4316882 w 5190285"/>
                <a:gd name="connsiteY20" fmla="*/ 2015590 h 4428832"/>
                <a:gd name="connsiteX21" fmla="*/ 4324799 w 5190285"/>
                <a:gd name="connsiteY21" fmla="*/ 1854237 h 4428832"/>
                <a:gd name="connsiteX22" fmla="*/ 4353823 w 5190285"/>
                <a:gd name="connsiteY22" fmla="*/ 1735206 h 4428832"/>
                <a:gd name="connsiteX23" fmla="*/ 4382849 w 5190285"/>
                <a:gd name="connsiteY23" fmla="*/ 1682304 h 4428832"/>
                <a:gd name="connsiteX24" fmla="*/ 4469925 w 5190285"/>
                <a:gd name="connsiteY24" fmla="*/ 1629401 h 4428832"/>
                <a:gd name="connsiteX25" fmla="*/ 4488396 w 5190285"/>
                <a:gd name="connsiteY25" fmla="*/ 1587079 h 4428832"/>
                <a:gd name="connsiteX26" fmla="*/ 4522699 w 5190285"/>
                <a:gd name="connsiteY26" fmla="*/ 1560627 h 4428832"/>
                <a:gd name="connsiteX27" fmla="*/ 4575473 w 5190285"/>
                <a:gd name="connsiteY27" fmla="*/ 1531530 h 4428832"/>
                <a:gd name="connsiteX28" fmla="*/ 4615053 w 5190285"/>
                <a:gd name="connsiteY28" fmla="*/ 1486563 h 4428832"/>
                <a:gd name="connsiteX29" fmla="*/ 4675743 w 5190285"/>
                <a:gd name="connsiteY29" fmla="*/ 1449532 h 4428832"/>
                <a:gd name="connsiteX30" fmla="*/ 4717962 w 5190285"/>
                <a:gd name="connsiteY30" fmla="*/ 1436307 h 4428832"/>
                <a:gd name="connsiteX31" fmla="*/ 4805038 w 5190285"/>
                <a:gd name="connsiteY31" fmla="*/ 1351663 h 4428832"/>
                <a:gd name="connsiteX32" fmla="*/ 4865728 w 5190285"/>
                <a:gd name="connsiteY32" fmla="*/ 1327855 h 4428832"/>
                <a:gd name="connsiteX33" fmla="*/ 4947528 w 5190285"/>
                <a:gd name="connsiteY33" fmla="*/ 1280244 h 4428832"/>
                <a:gd name="connsiteX34" fmla="*/ 4981830 w 5190285"/>
                <a:gd name="connsiteY34" fmla="*/ 1240566 h 4428832"/>
                <a:gd name="connsiteX35" fmla="*/ 4997661 w 5190285"/>
                <a:gd name="connsiteY35" fmla="*/ 1179728 h 4428832"/>
                <a:gd name="connsiteX36" fmla="*/ 4952803 w 5190285"/>
                <a:gd name="connsiteY36" fmla="*/ 862312 h 4428832"/>
                <a:gd name="connsiteX37" fmla="*/ 4963358 w 5190285"/>
                <a:gd name="connsiteY37" fmla="*/ 658637 h 4428832"/>
                <a:gd name="connsiteX38" fmla="*/ 4987106 w 5190285"/>
                <a:gd name="connsiteY38" fmla="*/ 621606 h 4428832"/>
                <a:gd name="connsiteX39" fmla="*/ 5000300 w 5190285"/>
                <a:gd name="connsiteY39" fmla="*/ 584574 h 4428832"/>
                <a:gd name="connsiteX40" fmla="*/ 5029325 w 5190285"/>
                <a:gd name="connsiteY40" fmla="*/ 539607 h 4428832"/>
                <a:gd name="connsiteX41" fmla="*/ 5055712 w 5190285"/>
                <a:gd name="connsiteY41" fmla="*/ 518446 h 4428832"/>
                <a:gd name="connsiteX42" fmla="*/ 5084738 w 5190285"/>
                <a:gd name="connsiteY42" fmla="*/ 491994 h 4428832"/>
                <a:gd name="connsiteX43" fmla="*/ 5103208 w 5190285"/>
                <a:gd name="connsiteY43" fmla="*/ 462898 h 4428832"/>
                <a:gd name="connsiteX44" fmla="*/ 5116402 w 5190285"/>
                <a:gd name="connsiteY44" fmla="*/ 423221 h 4428832"/>
                <a:gd name="connsiteX45" fmla="*/ 5153343 w 5190285"/>
                <a:gd name="connsiteY45" fmla="*/ 402060 h 4428832"/>
                <a:gd name="connsiteX46" fmla="*/ 5169176 w 5190285"/>
                <a:gd name="connsiteY46" fmla="*/ 380899 h 4428832"/>
                <a:gd name="connsiteX47" fmla="*/ 5190285 w 5190285"/>
                <a:gd name="connsiteY47" fmla="*/ 330641 h 4428832"/>
                <a:gd name="connsiteX48" fmla="*/ 5024048 w 5190285"/>
                <a:gd name="connsiteY48" fmla="*/ 335932 h 4428832"/>
                <a:gd name="connsiteX49" fmla="*/ 4981829 w 5190285"/>
                <a:gd name="connsiteY49" fmla="*/ 309480 h 4428832"/>
                <a:gd name="connsiteX50" fmla="*/ 4649356 w 5190285"/>
                <a:gd name="connsiteY50" fmla="*/ 232772 h 4428832"/>
                <a:gd name="connsiteX51" fmla="*/ 4171754 w 5190285"/>
                <a:gd name="connsiteY51" fmla="*/ 365028 h 4428832"/>
                <a:gd name="connsiteX52" fmla="*/ 3678320 w 5190285"/>
                <a:gd name="connsiteY52" fmla="*/ 298900 h 4428832"/>
                <a:gd name="connsiteX53" fmla="*/ 3607076 w 5190285"/>
                <a:gd name="connsiteY53" fmla="*/ 261868 h 4428832"/>
                <a:gd name="connsiteX54" fmla="*/ 3554303 w 5190285"/>
                <a:gd name="connsiteY54" fmla="*/ 208966 h 4428832"/>
                <a:gd name="connsiteX55" fmla="*/ 3512084 w 5190285"/>
                <a:gd name="connsiteY55" fmla="*/ 121676 h 4428832"/>
                <a:gd name="connsiteX56" fmla="*/ 3480420 w 5190285"/>
                <a:gd name="connsiteY56" fmla="*/ 23806 h 4428832"/>
                <a:gd name="connsiteX57" fmla="*/ 3454032 w 5190285"/>
                <a:gd name="connsiteY57" fmla="*/ 0 h 4428832"/>
                <a:gd name="connsiteX58" fmla="*/ 3398620 w 5190285"/>
                <a:gd name="connsiteY58" fmla="*/ 39678 h 4428832"/>
                <a:gd name="connsiteX59" fmla="*/ 3330014 w 5190285"/>
                <a:gd name="connsiteY59" fmla="*/ 58193 h 4428832"/>
                <a:gd name="connsiteX60" fmla="*/ 3113642 w 5190285"/>
                <a:gd name="connsiteY60" fmla="*/ 79354 h 4428832"/>
                <a:gd name="connsiteX61" fmla="*/ 3018651 w 5190285"/>
                <a:gd name="connsiteY61" fmla="*/ 97869 h 4428832"/>
                <a:gd name="connsiteX62" fmla="*/ 2695381 w 5190285"/>
                <a:gd name="connsiteY62" fmla="*/ 567005 h 4428832"/>
                <a:gd name="connsiteX63" fmla="*/ 2695381 w 5190285"/>
                <a:gd name="connsiteY63" fmla="*/ 1036781 h 4428832"/>
                <a:gd name="connsiteX64" fmla="*/ 2542981 w 5190285"/>
                <a:gd name="connsiteY64" fmla="*/ 1271668 h 4428832"/>
                <a:gd name="connsiteX65" fmla="*/ 2619181 w 5190285"/>
                <a:gd name="connsiteY65" fmla="*/ 1506557 h 4428832"/>
                <a:gd name="connsiteX66" fmla="*/ 2619181 w 5190285"/>
                <a:gd name="connsiteY66" fmla="*/ 1663148 h 4428832"/>
                <a:gd name="connsiteX67" fmla="*/ 2466781 w 5190285"/>
                <a:gd name="connsiteY67" fmla="*/ 1741445 h 4428832"/>
                <a:gd name="connsiteX68" fmla="*/ 2314381 w 5190285"/>
                <a:gd name="connsiteY68" fmla="*/ 1895416 h 4428832"/>
                <a:gd name="connsiteX69" fmla="*/ 2266756 w 5190285"/>
                <a:gd name="connsiteY69" fmla="*/ 1904941 h 4428832"/>
                <a:gd name="connsiteX70" fmla="*/ 2285806 w 5190285"/>
                <a:gd name="connsiteY70" fmla="*/ 2028766 h 4428832"/>
                <a:gd name="connsiteX71" fmla="*/ 2257231 w 5190285"/>
                <a:gd name="connsiteY71" fmla="*/ 2124016 h 4428832"/>
                <a:gd name="connsiteX72" fmla="*/ 2247706 w 5190285"/>
                <a:gd name="connsiteY72" fmla="*/ 2152591 h 4428832"/>
                <a:gd name="connsiteX73" fmla="*/ 2219131 w 5190285"/>
                <a:gd name="connsiteY73" fmla="*/ 2171641 h 4428832"/>
                <a:gd name="connsiteX74" fmla="*/ 2190556 w 5190285"/>
                <a:gd name="connsiteY74" fmla="*/ 2228791 h 4428832"/>
                <a:gd name="connsiteX75" fmla="*/ 2181031 w 5190285"/>
                <a:gd name="connsiteY75" fmla="*/ 2257366 h 4428832"/>
                <a:gd name="connsiteX76" fmla="*/ 2123881 w 5190285"/>
                <a:gd name="connsiteY76" fmla="*/ 2276416 h 4428832"/>
                <a:gd name="connsiteX77" fmla="*/ 2066731 w 5190285"/>
                <a:gd name="connsiteY77" fmla="*/ 2304991 h 4428832"/>
                <a:gd name="connsiteX78" fmla="*/ 1904806 w 5190285"/>
                <a:gd name="connsiteY78" fmla="*/ 2304991 h 4428832"/>
                <a:gd name="connsiteX79" fmla="*/ 1895281 w 5190285"/>
                <a:gd name="connsiteY79" fmla="*/ 2333566 h 4428832"/>
                <a:gd name="connsiteX80" fmla="*/ 1857181 w 5190285"/>
                <a:gd name="connsiteY80" fmla="*/ 2390716 h 4428832"/>
                <a:gd name="connsiteX81" fmla="*/ 1809556 w 5190285"/>
                <a:gd name="connsiteY81" fmla="*/ 2447866 h 4428832"/>
                <a:gd name="connsiteX82" fmla="*/ 1752406 w 5190285"/>
                <a:gd name="connsiteY82" fmla="*/ 2419291 h 4428832"/>
                <a:gd name="connsiteX83" fmla="*/ 1714306 w 5190285"/>
                <a:gd name="connsiteY83" fmla="*/ 2371666 h 4428832"/>
                <a:gd name="connsiteX84" fmla="*/ 1638106 w 5190285"/>
                <a:gd name="connsiteY84" fmla="*/ 2400241 h 4428832"/>
                <a:gd name="connsiteX85" fmla="*/ 1571431 w 5190285"/>
                <a:gd name="connsiteY85" fmla="*/ 2476441 h 4428832"/>
                <a:gd name="connsiteX86" fmla="*/ 1523806 w 5190285"/>
                <a:gd name="connsiteY86" fmla="*/ 2485966 h 4428832"/>
                <a:gd name="connsiteX87" fmla="*/ 1485706 w 5190285"/>
                <a:gd name="connsiteY87" fmla="*/ 2571691 h 4428832"/>
                <a:gd name="connsiteX88" fmla="*/ 1476181 w 5190285"/>
                <a:gd name="connsiteY88" fmla="*/ 2600266 h 4428832"/>
                <a:gd name="connsiteX89" fmla="*/ 1466656 w 5190285"/>
                <a:gd name="connsiteY89" fmla="*/ 2628841 h 4428832"/>
                <a:gd name="connsiteX90" fmla="*/ 1457131 w 5190285"/>
                <a:gd name="connsiteY90" fmla="*/ 2666941 h 4428832"/>
                <a:gd name="connsiteX91" fmla="*/ 1428556 w 5190285"/>
                <a:gd name="connsiteY91" fmla="*/ 2685991 h 4428832"/>
                <a:gd name="connsiteX92" fmla="*/ 1380931 w 5190285"/>
                <a:gd name="connsiteY92" fmla="*/ 2676466 h 4428832"/>
                <a:gd name="connsiteX93" fmla="*/ 1247581 w 5190285"/>
                <a:gd name="connsiteY93" fmla="*/ 2657416 h 4428832"/>
                <a:gd name="connsiteX94" fmla="*/ 1161856 w 5190285"/>
                <a:gd name="connsiteY94" fmla="*/ 2647891 h 4428832"/>
                <a:gd name="connsiteX95" fmla="*/ 1133281 w 5190285"/>
                <a:gd name="connsiteY95" fmla="*/ 2666941 h 4428832"/>
                <a:gd name="connsiteX96" fmla="*/ 1076131 w 5190285"/>
                <a:gd name="connsiteY96" fmla="*/ 2685991 h 4428832"/>
                <a:gd name="connsiteX97" fmla="*/ 1028506 w 5190285"/>
                <a:gd name="connsiteY97" fmla="*/ 2676466 h 4428832"/>
                <a:gd name="connsiteX98" fmla="*/ 999931 w 5190285"/>
                <a:gd name="connsiteY98" fmla="*/ 2666941 h 4428832"/>
                <a:gd name="connsiteX99" fmla="*/ 942781 w 5190285"/>
                <a:gd name="connsiteY99" fmla="*/ 2685991 h 4428832"/>
                <a:gd name="connsiteX100" fmla="*/ 923731 w 5190285"/>
                <a:gd name="connsiteY100" fmla="*/ 2714566 h 4428832"/>
                <a:gd name="connsiteX101" fmla="*/ 895156 w 5190285"/>
                <a:gd name="connsiteY101" fmla="*/ 2771716 h 4428832"/>
                <a:gd name="connsiteX102" fmla="*/ 847531 w 5190285"/>
                <a:gd name="connsiteY102" fmla="*/ 2828866 h 4428832"/>
                <a:gd name="connsiteX103" fmla="*/ 809431 w 5190285"/>
                <a:gd name="connsiteY103" fmla="*/ 2886016 h 4428832"/>
                <a:gd name="connsiteX104" fmla="*/ 799906 w 5190285"/>
                <a:gd name="connsiteY104" fmla="*/ 2962216 h 4428832"/>
                <a:gd name="connsiteX105" fmla="*/ 752281 w 5190285"/>
                <a:gd name="connsiteY105" fmla="*/ 3047941 h 4428832"/>
                <a:gd name="connsiteX106" fmla="*/ 723706 w 5190285"/>
                <a:gd name="connsiteY106" fmla="*/ 3066991 h 4428832"/>
                <a:gd name="connsiteX107" fmla="*/ 695131 w 5190285"/>
                <a:gd name="connsiteY107" fmla="*/ 3076516 h 4428832"/>
                <a:gd name="connsiteX108" fmla="*/ 676081 w 5190285"/>
                <a:gd name="connsiteY108" fmla="*/ 3133666 h 4428832"/>
                <a:gd name="connsiteX109" fmla="*/ 666556 w 5190285"/>
                <a:gd name="connsiteY109" fmla="*/ 3162241 h 4428832"/>
                <a:gd name="connsiteX110" fmla="*/ 685606 w 5190285"/>
                <a:gd name="connsiteY110" fmla="*/ 3219391 h 4428832"/>
                <a:gd name="connsiteX111" fmla="*/ 695131 w 5190285"/>
                <a:gd name="connsiteY111" fmla="*/ 3247966 h 4428832"/>
                <a:gd name="connsiteX112" fmla="*/ 666556 w 5190285"/>
                <a:gd name="connsiteY112" fmla="*/ 3305116 h 4428832"/>
                <a:gd name="connsiteX113" fmla="*/ 657031 w 5190285"/>
                <a:gd name="connsiteY113" fmla="*/ 3305116 h 4428832"/>
                <a:gd name="connsiteX114" fmla="*/ 0 w 5190285"/>
                <a:gd name="connsiteY114" fmla="*/ 3777249 h 4428832"/>
                <a:gd name="connsiteX0" fmla="*/ 0 w 5192046"/>
                <a:gd name="connsiteY0" fmla="*/ 3779010 h 4428832"/>
                <a:gd name="connsiteX1" fmla="*/ 152164 w 5192046"/>
                <a:gd name="connsiteY1" fmla="*/ 4012663 h 4428832"/>
                <a:gd name="connsiteX2" fmla="*/ 243639 w 5192046"/>
                <a:gd name="connsiteY2" fmla="*/ 4139630 h 4428832"/>
                <a:gd name="connsiteX3" fmla="*/ 331595 w 5192046"/>
                <a:gd name="connsiteY3" fmla="*/ 4220747 h 4428832"/>
                <a:gd name="connsiteX4" fmla="*/ 437142 w 5192046"/>
                <a:gd name="connsiteY4" fmla="*/ 4280704 h 4428832"/>
                <a:gd name="connsiteX5" fmla="*/ 560281 w 5192046"/>
                <a:gd name="connsiteY5" fmla="*/ 4319499 h 4428832"/>
                <a:gd name="connsiteX6" fmla="*/ 890995 w 5192046"/>
                <a:gd name="connsiteY6" fmla="*/ 4400616 h 4428832"/>
                <a:gd name="connsiteX7" fmla="*/ 996543 w 5192046"/>
                <a:gd name="connsiteY7" fmla="*/ 4079673 h 4428832"/>
                <a:gd name="connsiteX8" fmla="*/ 1527797 w 5192046"/>
                <a:gd name="connsiteY8" fmla="*/ 3977395 h 4428832"/>
                <a:gd name="connsiteX9" fmla="*/ 1921840 w 5192046"/>
                <a:gd name="connsiteY9" fmla="*/ 4428832 h 4428832"/>
                <a:gd name="connsiteX10" fmla="*/ 2470686 w 5192046"/>
                <a:gd name="connsiteY10" fmla="*/ 4079675 h 4428832"/>
                <a:gd name="connsiteX11" fmla="*/ 2519942 w 5192046"/>
                <a:gd name="connsiteY11" fmla="*/ 3688195 h 4428832"/>
                <a:gd name="connsiteX12" fmla="*/ 2935094 w 5192046"/>
                <a:gd name="connsiteY12" fmla="*/ 2873495 h 4428832"/>
                <a:gd name="connsiteX13" fmla="*/ 3079342 w 5192046"/>
                <a:gd name="connsiteY13" fmla="*/ 2880548 h 4428832"/>
                <a:gd name="connsiteX14" fmla="*/ 3339692 w 5192046"/>
                <a:gd name="connsiteY14" fmla="*/ 2647776 h 4428832"/>
                <a:gd name="connsiteX15" fmla="*/ 4345909 w 5192046"/>
                <a:gd name="connsiteY15" fmla="*/ 2623089 h 4428832"/>
                <a:gd name="connsiteX16" fmla="*/ 4379333 w 5192046"/>
                <a:gd name="connsiteY16" fmla="*/ 2515520 h 4428832"/>
                <a:gd name="connsiteX17" fmla="*/ 4352946 w 5192046"/>
                <a:gd name="connsiteY17" fmla="*/ 2409715 h 4428832"/>
                <a:gd name="connsiteX18" fmla="*/ 4334475 w 5192046"/>
                <a:gd name="connsiteY18" fmla="*/ 2282749 h 4428832"/>
                <a:gd name="connsiteX19" fmla="*/ 4318643 w 5192046"/>
                <a:gd name="connsiteY19" fmla="*/ 2145202 h 4428832"/>
                <a:gd name="connsiteX20" fmla="*/ 4318643 w 5192046"/>
                <a:gd name="connsiteY20" fmla="*/ 2015590 h 4428832"/>
                <a:gd name="connsiteX21" fmla="*/ 4326560 w 5192046"/>
                <a:gd name="connsiteY21" fmla="*/ 1854237 h 4428832"/>
                <a:gd name="connsiteX22" fmla="*/ 4355584 w 5192046"/>
                <a:gd name="connsiteY22" fmla="*/ 1735206 h 4428832"/>
                <a:gd name="connsiteX23" fmla="*/ 4384610 w 5192046"/>
                <a:gd name="connsiteY23" fmla="*/ 1682304 h 4428832"/>
                <a:gd name="connsiteX24" fmla="*/ 4471686 w 5192046"/>
                <a:gd name="connsiteY24" fmla="*/ 1629401 h 4428832"/>
                <a:gd name="connsiteX25" fmla="*/ 4490157 w 5192046"/>
                <a:gd name="connsiteY25" fmla="*/ 1587079 h 4428832"/>
                <a:gd name="connsiteX26" fmla="*/ 4524460 w 5192046"/>
                <a:gd name="connsiteY26" fmla="*/ 1560627 h 4428832"/>
                <a:gd name="connsiteX27" fmla="*/ 4577234 w 5192046"/>
                <a:gd name="connsiteY27" fmla="*/ 1531530 h 4428832"/>
                <a:gd name="connsiteX28" fmla="*/ 4616814 w 5192046"/>
                <a:gd name="connsiteY28" fmla="*/ 1486563 h 4428832"/>
                <a:gd name="connsiteX29" fmla="*/ 4677504 w 5192046"/>
                <a:gd name="connsiteY29" fmla="*/ 1449532 h 4428832"/>
                <a:gd name="connsiteX30" fmla="*/ 4719723 w 5192046"/>
                <a:gd name="connsiteY30" fmla="*/ 1436307 h 4428832"/>
                <a:gd name="connsiteX31" fmla="*/ 4806799 w 5192046"/>
                <a:gd name="connsiteY31" fmla="*/ 1351663 h 4428832"/>
                <a:gd name="connsiteX32" fmla="*/ 4867489 w 5192046"/>
                <a:gd name="connsiteY32" fmla="*/ 1327855 h 4428832"/>
                <a:gd name="connsiteX33" fmla="*/ 4949289 w 5192046"/>
                <a:gd name="connsiteY33" fmla="*/ 1280244 h 4428832"/>
                <a:gd name="connsiteX34" fmla="*/ 4983591 w 5192046"/>
                <a:gd name="connsiteY34" fmla="*/ 1240566 h 4428832"/>
                <a:gd name="connsiteX35" fmla="*/ 4999422 w 5192046"/>
                <a:gd name="connsiteY35" fmla="*/ 1179728 h 4428832"/>
                <a:gd name="connsiteX36" fmla="*/ 4954564 w 5192046"/>
                <a:gd name="connsiteY36" fmla="*/ 862312 h 4428832"/>
                <a:gd name="connsiteX37" fmla="*/ 4965119 w 5192046"/>
                <a:gd name="connsiteY37" fmla="*/ 658637 h 4428832"/>
                <a:gd name="connsiteX38" fmla="*/ 4988867 w 5192046"/>
                <a:gd name="connsiteY38" fmla="*/ 621606 h 4428832"/>
                <a:gd name="connsiteX39" fmla="*/ 5002061 w 5192046"/>
                <a:gd name="connsiteY39" fmla="*/ 584574 h 4428832"/>
                <a:gd name="connsiteX40" fmla="*/ 5031086 w 5192046"/>
                <a:gd name="connsiteY40" fmla="*/ 539607 h 4428832"/>
                <a:gd name="connsiteX41" fmla="*/ 5057473 w 5192046"/>
                <a:gd name="connsiteY41" fmla="*/ 518446 h 4428832"/>
                <a:gd name="connsiteX42" fmla="*/ 5086499 w 5192046"/>
                <a:gd name="connsiteY42" fmla="*/ 491994 h 4428832"/>
                <a:gd name="connsiteX43" fmla="*/ 5104969 w 5192046"/>
                <a:gd name="connsiteY43" fmla="*/ 462898 h 4428832"/>
                <a:gd name="connsiteX44" fmla="*/ 5118163 w 5192046"/>
                <a:gd name="connsiteY44" fmla="*/ 423221 h 4428832"/>
                <a:gd name="connsiteX45" fmla="*/ 5155104 w 5192046"/>
                <a:gd name="connsiteY45" fmla="*/ 402060 h 4428832"/>
                <a:gd name="connsiteX46" fmla="*/ 5170937 w 5192046"/>
                <a:gd name="connsiteY46" fmla="*/ 380899 h 4428832"/>
                <a:gd name="connsiteX47" fmla="*/ 5192046 w 5192046"/>
                <a:gd name="connsiteY47" fmla="*/ 330641 h 4428832"/>
                <a:gd name="connsiteX48" fmla="*/ 5025809 w 5192046"/>
                <a:gd name="connsiteY48" fmla="*/ 335932 h 4428832"/>
                <a:gd name="connsiteX49" fmla="*/ 4983590 w 5192046"/>
                <a:gd name="connsiteY49" fmla="*/ 309480 h 4428832"/>
                <a:gd name="connsiteX50" fmla="*/ 4651117 w 5192046"/>
                <a:gd name="connsiteY50" fmla="*/ 232772 h 4428832"/>
                <a:gd name="connsiteX51" fmla="*/ 4173515 w 5192046"/>
                <a:gd name="connsiteY51" fmla="*/ 365028 h 4428832"/>
                <a:gd name="connsiteX52" fmla="*/ 3680081 w 5192046"/>
                <a:gd name="connsiteY52" fmla="*/ 298900 h 4428832"/>
                <a:gd name="connsiteX53" fmla="*/ 3608837 w 5192046"/>
                <a:gd name="connsiteY53" fmla="*/ 261868 h 4428832"/>
                <a:gd name="connsiteX54" fmla="*/ 3556064 w 5192046"/>
                <a:gd name="connsiteY54" fmla="*/ 208966 h 4428832"/>
                <a:gd name="connsiteX55" fmla="*/ 3513845 w 5192046"/>
                <a:gd name="connsiteY55" fmla="*/ 121676 h 4428832"/>
                <a:gd name="connsiteX56" fmla="*/ 3482181 w 5192046"/>
                <a:gd name="connsiteY56" fmla="*/ 23806 h 4428832"/>
                <a:gd name="connsiteX57" fmla="*/ 3455793 w 5192046"/>
                <a:gd name="connsiteY57" fmla="*/ 0 h 4428832"/>
                <a:gd name="connsiteX58" fmla="*/ 3400381 w 5192046"/>
                <a:gd name="connsiteY58" fmla="*/ 39678 h 4428832"/>
                <a:gd name="connsiteX59" fmla="*/ 3331775 w 5192046"/>
                <a:gd name="connsiteY59" fmla="*/ 58193 h 4428832"/>
                <a:gd name="connsiteX60" fmla="*/ 3115403 w 5192046"/>
                <a:gd name="connsiteY60" fmla="*/ 79354 h 4428832"/>
                <a:gd name="connsiteX61" fmla="*/ 3020412 w 5192046"/>
                <a:gd name="connsiteY61" fmla="*/ 97869 h 4428832"/>
                <a:gd name="connsiteX62" fmla="*/ 2697142 w 5192046"/>
                <a:gd name="connsiteY62" fmla="*/ 567005 h 4428832"/>
                <a:gd name="connsiteX63" fmla="*/ 2697142 w 5192046"/>
                <a:gd name="connsiteY63" fmla="*/ 1036781 h 4428832"/>
                <a:gd name="connsiteX64" fmla="*/ 2544742 w 5192046"/>
                <a:gd name="connsiteY64" fmla="*/ 1271668 h 4428832"/>
                <a:gd name="connsiteX65" fmla="*/ 2620942 w 5192046"/>
                <a:gd name="connsiteY65" fmla="*/ 1506557 h 4428832"/>
                <a:gd name="connsiteX66" fmla="*/ 2620942 w 5192046"/>
                <a:gd name="connsiteY66" fmla="*/ 1663148 h 4428832"/>
                <a:gd name="connsiteX67" fmla="*/ 2468542 w 5192046"/>
                <a:gd name="connsiteY67" fmla="*/ 1741445 h 4428832"/>
                <a:gd name="connsiteX68" fmla="*/ 2316142 w 5192046"/>
                <a:gd name="connsiteY68" fmla="*/ 1895416 h 4428832"/>
                <a:gd name="connsiteX69" fmla="*/ 2268517 w 5192046"/>
                <a:gd name="connsiteY69" fmla="*/ 1904941 h 4428832"/>
                <a:gd name="connsiteX70" fmla="*/ 2287567 w 5192046"/>
                <a:gd name="connsiteY70" fmla="*/ 2028766 h 4428832"/>
                <a:gd name="connsiteX71" fmla="*/ 2258992 w 5192046"/>
                <a:gd name="connsiteY71" fmla="*/ 2124016 h 4428832"/>
                <a:gd name="connsiteX72" fmla="*/ 2249467 w 5192046"/>
                <a:gd name="connsiteY72" fmla="*/ 2152591 h 4428832"/>
                <a:gd name="connsiteX73" fmla="*/ 2220892 w 5192046"/>
                <a:gd name="connsiteY73" fmla="*/ 2171641 h 4428832"/>
                <a:gd name="connsiteX74" fmla="*/ 2192317 w 5192046"/>
                <a:gd name="connsiteY74" fmla="*/ 2228791 h 4428832"/>
                <a:gd name="connsiteX75" fmla="*/ 2182792 w 5192046"/>
                <a:gd name="connsiteY75" fmla="*/ 2257366 h 4428832"/>
                <a:gd name="connsiteX76" fmla="*/ 2125642 w 5192046"/>
                <a:gd name="connsiteY76" fmla="*/ 2276416 h 4428832"/>
                <a:gd name="connsiteX77" fmla="*/ 2068492 w 5192046"/>
                <a:gd name="connsiteY77" fmla="*/ 2304991 h 4428832"/>
                <a:gd name="connsiteX78" fmla="*/ 1906567 w 5192046"/>
                <a:gd name="connsiteY78" fmla="*/ 2304991 h 4428832"/>
                <a:gd name="connsiteX79" fmla="*/ 1897042 w 5192046"/>
                <a:gd name="connsiteY79" fmla="*/ 2333566 h 4428832"/>
                <a:gd name="connsiteX80" fmla="*/ 1858942 w 5192046"/>
                <a:gd name="connsiteY80" fmla="*/ 2390716 h 4428832"/>
                <a:gd name="connsiteX81" fmla="*/ 1811317 w 5192046"/>
                <a:gd name="connsiteY81" fmla="*/ 2447866 h 4428832"/>
                <a:gd name="connsiteX82" fmla="*/ 1754167 w 5192046"/>
                <a:gd name="connsiteY82" fmla="*/ 2419291 h 4428832"/>
                <a:gd name="connsiteX83" fmla="*/ 1716067 w 5192046"/>
                <a:gd name="connsiteY83" fmla="*/ 2371666 h 4428832"/>
                <a:gd name="connsiteX84" fmla="*/ 1639867 w 5192046"/>
                <a:gd name="connsiteY84" fmla="*/ 2400241 h 4428832"/>
                <a:gd name="connsiteX85" fmla="*/ 1573192 w 5192046"/>
                <a:gd name="connsiteY85" fmla="*/ 2476441 h 4428832"/>
                <a:gd name="connsiteX86" fmla="*/ 1525567 w 5192046"/>
                <a:gd name="connsiteY86" fmla="*/ 2485966 h 4428832"/>
                <a:gd name="connsiteX87" fmla="*/ 1487467 w 5192046"/>
                <a:gd name="connsiteY87" fmla="*/ 2571691 h 4428832"/>
                <a:gd name="connsiteX88" fmla="*/ 1477942 w 5192046"/>
                <a:gd name="connsiteY88" fmla="*/ 2600266 h 4428832"/>
                <a:gd name="connsiteX89" fmla="*/ 1468417 w 5192046"/>
                <a:gd name="connsiteY89" fmla="*/ 2628841 h 4428832"/>
                <a:gd name="connsiteX90" fmla="*/ 1458892 w 5192046"/>
                <a:gd name="connsiteY90" fmla="*/ 2666941 h 4428832"/>
                <a:gd name="connsiteX91" fmla="*/ 1430317 w 5192046"/>
                <a:gd name="connsiteY91" fmla="*/ 2685991 h 4428832"/>
                <a:gd name="connsiteX92" fmla="*/ 1382692 w 5192046"/>
                <a:gd name="connsiteY92" fmla="*/ 2676466 h 4428832"/>
                <a:gd name="connsiteX93" fmla="*/ 1249342 w 5192046"/>
                <a:gd name="connsiteY93" fmla="*/ 2657416 h 4428832"/>
                <a:gd name="connsiteX94" fmla="*/ 1163617 w 5192046"/>
                <a:gd name="connsiteY94" fmla="*/ 2647891 h 4428832"/>
                <a:gd name="connsiteX95" fmla="*/ 1135042 w 5192046"/>
                <a:gd name="connsiteY95" fmla="*/ 2666941 h 4428832"/>
                <a:gd name="connsiteX96" fmla="*/ 1077892 w 5192046"/>
                <a:gd name="connsiteY96" fmla="*/ 2685991 h 4428832"/>
                <a:gd name="connsiteX97" fmla="*/ 1030267 w 5192046"/>
                <a:gd name="connsiteY97" fmla="*/ 2676466 h 4428832"/>
                <a:gd name="connsiteX98" fmla="*/ 1001692 w 5192046"/>
                <a:gd name="connsiteY98" fmla="*/ 2666941 h 4428832"/>
                <a:gd name="connsiteX99" fmla="*/ 944542 w 5192046"/>
                <a:gd name="connsiteY99" fmla="*/ 2685991 h 4428832"/>
                <a:gd name="connsiteX100" fmla="*/ 925492 w 5192046"/>
                <a:gd name="connsiteY100" fmla="*/ 2714566 h 4428832"/>
                <a:gd name="connsiteX101" fmla="*/ 896917 w 5192046"/>
                <a:gd name="connsiteY101" fmla="*/ 2771716 h 4428832"/>
                <a:gd name="connsiteX102" fmla="*/ 849292 w 5192046"/>
                <a:gd name="connsiteY102" fmla="*/ 2828866 h 4428832"/>
                <a:gd name="connsiteX103" fmla="*/ 811192 w 5192046"/>
                <a:gd name="connsiteY103" fmla="*/ 2886016 h 4428832"/>
                <a:gd name="connsiteX104" fmla="*/ 801667 w 5192046"/>
                <a:gd name="connsiteY104" fmla="*/ 2962216 h 4428832"/>
                <a:gd name="connsiteX105" fmla="*/ 754042 w 5192046"/>
                <a:gd name="connsiteY105" fmla="*/ 3047941 h 4428832"/>
                <a:gd name="connsiteX106" fmla="*/ 725467 w 5192046"/>
                <a:gd name="connsiteY106" fmla="*/ 3066991 h 4428832"/>
                <a:gd name="connsiteX107" fmla="*/ 696892 w 5192046"/>
                <a:gd name="connsiteY107" fmla="*/ 3076516 h 4428832"/>
                <a:gd name="connsiteX108" fmla="*/ 677842 w 5192046"/>
                <a:gd name="connsiteY108" fmla="*/ 3133666 h 4428832"/>
                <a:gd name="connsiteX109" fmla="*/ 668317 w 5192046"/>
                <a:gd name="connsiteY109" fmla="*/ 3162241 h 4428832"/>
                <a:gd name="connsiteX110" fmla="*/ 687367 w 5192046"/>
                <a:gd name="connsiteY110" fmla="*/ 3219391 h 4428832"/>
                <a:gd name="connsiteX111" fmla="*/ 696892 w 5192046"/>
                <a:gd name="connsiteY111" fmla="*/ 3247966 h 4428832"/>
                <a:gd name="connsiteX112" fmla="*/ 668317 w 5192046"/>
                <a:gd name="connsiteY112" fmla="*/ 3305116 h 4428832"/>
                <a:gd name="connsiteX113" fmla="*/ 658792 w 5192046"/>
                <a:gd name="connsiteY113" fmla="*/ 3305116 h 4428832"/>
                <a:gd name="connsiteX114" fmla="*/ 1761 w 5192046"/>
                <a:gd name="connsiteY114" fmla="*/ 3777249 h 4428832"/>
                <a:gd name="connsiteX0" fmla="*/ 0 w 5192046"/>
                <a:gd name="connsiteY0" fmla="*/ 3779010 h 4428832"/>
                <a:gd name="connsiteX1" fmla="*/ 152164 w 5192046"/>
                <a:gd name="connsiteY1" fmla="*/ 4012663 h 4428832"/>
                <a:gd name="connsiteX2" fmla="*/ 243639 w 5192046"/>
                <a:gd name="connsiteY2" fmla="*/ 4139630 h 4428832"/>
                <a:gd name="connsiteX3" fmla="*/ 331595 w 5192046"/>
                <a:gd name="connsiteY3" fmla="*/ 4220747 h 4428832"/>
                <a:gd name="connsiteX4" fmla="*/ 437142 w 5192046"/>
                <a:gd name="connsiteY4" fmla="*/ 4280704 h 4428832"/>
                <a:gd name="connsiteX5" fmla="*/ 560281 w 5192046"/>
                <a:gd name="connsiteY5" fmla="*/ 4319499 h 4428832"/>
                <a:gd name="connsiteX6" fmla="*/ 890995 w 5192046"/>
                <a:gd name="connsiteY6" fmla="*/ 4400616 h 4428832"/>
                <a:gd name="connsiteX7" fmla="*/ 996543 w 5192046"/>
                <a:gd name="connsiteY7" fmla="*/ 4079673 h 4428832"/>
                <a:gd name="connsiteX8" fmla="*/ 1527797 w 5192046"/>
                <a:gd name="connsiteY8" fmla="*/ 3977395 h 4428832"/>
                <a:gd name="connsiteX9" fmla="*/ 1921840 w 5192046"/>
                <a:gd name="connsiteY9" fmla="*/ 4428832 h 4428832"/>
                <a:gd name="connsiteX10" fmla="*/ 2470686 w 5192046"/>
                <a:gd name="connsiteY10" fmla="*/ 4079675 h 4428832"/>
                <a:gd name="connsiteX11" fmla="*/ 2519942 w 5192046"/>
                <a:gd name="connsiteY11" fmla="*/ 3688195 h 4428832"/>
                <a:gd name="connsiteX12" fmla="*/ 2935094 w 5192046"/>
                <a:gd name="connsiteY12" fmla="*/ 2873495 h 4428832"/>
                <a:gd name="connsiteX13" fmla="*/ 3079342 w 5192046"/>
                <a:gd name="connsiteY13" fmla="*/ 2880548 h 4428832"/>
                <a:gd name="connsiteX14" fmla="*/ 3339692 w 5192046"/>
                <a:gd name="connsiteY14" fmla="*/ 2647776 h 4428832"/>
                <a:gd name="connsiteX15" fmla="*/ 4345909 w 5192046"/>
                <a:gd name="connsiteY15" fmla="*/ 2623089 h 4428832"/>
                <a:gd name="connsiteX16" fmla="*/ 4379333 w 5192046"/>
                <a:gd name="connsiteY16" fmla="*/ 2515520 h 4428832"/>
                <a:gd name="connsiteX17" fmla="*/ 4352946 w 5192046"/>
                <a:gd name="connsiteY17" fmla="*/ 2409715 h 4428832"/>
                <a:gd name="connsiteX18" fmla="*/ 4334475 w 5192046"/>
                <a:gd name="connsiteY18" fmla="*/ 2282749 h 4428832"/>
                <a:gd name="connsiteX19" fmla="*/ 4318643 w 5192046"/>
                <a:gd name="connsiteY19" fmla="*/ 2145202 h 4428832"/>
                <a:gd name="connsiteX20" fmla="*/ 4318643 w 5192046"/>
                <a:gd name="connsiteY20" fmla="*/ 2015590 h 4428832"/>
                <a:gd name="connsiteX21" fmla="*/ 4326560 w 5192046"/>
                <a:gd name="connsiteY21" fmla="*/ 1854237 h 4428832"/>
                <a:gd name="connsiteX22" fmla="*/ 4355584 w 5192046"/>
                <a:gd name="connsiteY22" fmla="*/ 1735206 h 4428832"/>
                <a:gd name="connsiteX23" fmla="*/ 4384610 w 5192046"/>
                <a:gd name="connsiteY23" fmla="*/ 1682304 h 4428832"/>
                <a:gd name="connsiteX24" fmla="*/ 4471686 w 5192046"/>
                <a:gd name="connsiteY24" fmla="*/ 1629401 h 4428832"/>
                <a:gd name="connsiteX25" fmla="*/ 4490157 w 5192046"/>
                <a:gd name="connsiteY25" fmla="*/ 1587079 h 4428832"/>
                <a:gd name="connsiteX26" fmla="*/ 4524460 w 5192046"/>
                <a:gd name="connsiteY26" fmla="*/ 1560627 h 4428832"/>
                <a:gd name="connsiteX27" fmla="*/ 4577234 w 5192046"/>
                <a:gd name="connsiteY27" fmla="*/ 1531530 h 4428832"/>
                <a:gd name="connsiteX28" fmla="*/ 4616814 w 5192046"/>
                <a:gd name="connsiteY28" fmla="*/ 1486563 h 4428832"/>
                <a:gd name="connsiteX29" fmla="*/ 4677504 w 5192046"/>
                <a:gd name="connsiteY29" fmla="*/ 1449532 h 4428832"/>
                <a:gd name="connsiteX30" fmla="*/ 4719723 w 5192046"/>
                <a:gd name="connsiteY30" fmla="*/ 1436307 h 4428832"/>
                <a:gd name="connsiteX31" fmla="*/ 4806799 w 5192046"/>
                <a:gd name="connsiteY31" fmla="*/ 1351663 h 4428832"/>
                <a:gd name="connsiteX32" fmla="*/ 4867489 w 5192046"/>
                <a:gd name="connsiteY32" fmla="*/ 1327855 h 4428832"/>
                <a:gd name="connsiteX33" fmla="*/ 4949289 w 5192046"/>
                <a:gd name="connsiteY33" fmla="*/ 1280244 h 4428832"/>
                <a:gd name="connsiteX34" fmla="*/ 4983591 w 5192046"/>
                <a:gd name="connsiteY34" fmla="*/ 1240566 h 4428832"/>
                <a:gd name="connsiteX35" fmla="*/ 4999422 w 5192046"/>
                <a:gd name="connsiteY35" fmla="*/ 1179728 h 4428832"/>
                <a:gd name="connsiteX36" fmla="*/ 4954564 w 5192046"/>
                <a:gd name="connsiteY36" fmla="*/ 862312 h 4428832"/>
                <a:gd name="connsiteX37" fmla="*/ 4965119 w 5192046"/>
                <a:gd name="connsiteY37" fmla="*/ 658637 h 4428832"/>
                <a:gd name="connsiteX38" fmla="*/ 4988867 w 5192046"/>
                <a:gd name="connsiteY38" fmla="*/ 621606 h 4428832"/>
                <a:gd name="connsiteX39" fmla="*/ 5002061 w 5192046"/>
                <a:gd name="connsiteY39" fmla="*/ 584574 h 4428832"/>
                <a:gd name="connsiteX40" fmla="*/ 5031086 w 5192046"/>
                <a:gd name="connsiteY40" fmla="*/ 539607 h 4428832"/>
                <a:gd name="connsiteX41" fmla="*/ 5057473 w 5192046"/>
                <a:gd name="connsiteY41" fmla="*/ 518446 h 4428832"/>
                <a:gd name="connsiteX42" fmla="*/ 5086499 w 5192046"/>
                <a:gd name="connsiteY42" fmla="*/ 491994 h 4428832"/>
                <a:gd name="connsiteX43" fmla="*/ 5104969 w 5192046"/>
                <a:gd name="connsiteY43" fmla="*/ 462898 h 4428832"/>
                <a:gd name="connsiteX44" fmla="*/ 5118163 w 5192046"/>
                <a:gd name="connsiteY44" fmla="*/ 423221 h 4428832"/>
                <a:gd name="connsiteX45" fmla="*/ 5155104 w 5192046"/>
                <a:gd name="connsiteY45" fmla="*/ 402060 h 4428832"/>
                <a:gd name="connsiteX46" fmla="*/ 5170937 w 5192046"/>
                <a:gd name="connsiteY46" fmla="*/ 380899 h 4428832"/>
                <a:gd name="connsiteX47" fmla="*/ 5192046 w 5192046"/>
                <a:gd name="connsiteY47" fmla="*/ 330641 h 4428832"/>
                <a:gd name="connsiteX48" fmla="*/ 5025809 w 5192046"/>
                <a:gd name="connsiteY48" fmla="*/ 335932 h 4428832"/>
                <a:gd name="connsiteX49" fmla="*/ 4983590 w 5192046"/>
                <a:gd name="connsiteY49" fmla="*/ 309480 h 4428832"/>
                <a:gd name="connsiteX50" fmla="*/ 4651117 w 5192046"/>
                <a:gd name="connsiteY50" fmla="*/ 232772 h 4428832"/>
                <a:gd name="connsiteX51" fmla="*/ 4173515 w 5192046"/>
                <a:gd name="connsiteY51" fmla="*/ 365028 h 4428832"/>
                <a:gd name="connsiteX52" fmla="*/ 3680081 w 5192046"/>
                <a:gd name="connsiteY52" fmla="*/ 298900 h 4428832"/>
                <a:gd name="connsiteX53" fmla="*/ 3608837 w 5192046"/>
                <a:gd name="connsiteY53" fmla="*/ 261868 h 4428832"/>
                <a:gd name="connsiteX54" fmla="*/ 3556064 w 5192046"/>
                <a:gd name="connsiteY54" fmla="*/ 208966 h 4428832"/>
                <a:gd name="connsiteX55" fmla="*/ 3513845 w 5192046"/>
                <a:gd name="connsiteY55" fmla="*/ 121676 h 4428832"/>
                <a:gd name="connsiteX56" fmla="*/ 3482181 w 5192046"/>
                <a:gd name="connsiteY56" fmla="*/ 23806 h 4428832"/>
                <a:gd name="connsiteX57" fmla="*/ 3455793 w 5192046"/>
                <a:gd name="connsiteY57" fmla="*/ 0 h 4428832"/>
                <a:gd name="connsiteX58" fmla="*/ 3400381 w 5192046"/>
                <a:gd name="connsiteY58" fmla="*/ 39678 h 4428832"/>
                <a:gd name="connsiteX59" fmla="*/ 3331775 w 5192046"/>
                <a:gd name="connsiteY59" fmla="*/ 58193 h 4428832"/>
                <a:gd name="connsiteX60" fmla="*/ 3115403 w 5192046"/>
                <a:gd name="connsiteY60" fmla="*/ 79354 h 4428832"/>
                <a:gd name="connsiteX61" fmla="*/ 3020412 w 5192046"/>
                <a:gd name="connsiteY61" fmla="*/ 97869 h 4428832"/>
                <a:gd name="connsiteX62" fmla="*/ 2697142 w 5192046"/>
                <a:gd name="connsiteY62" fmla="*/ 567005 h 4428832"/>
                <a:gd name="connsiteX63" fmla="*/ 2697142 w 5192046"/>
                <a:gd name="connsiteY63" fmla="*/ 1036781 h 4428832"/>
                <a:gd name="connsiteX64" fmla="*/ 2544742 w 5192046"/>
                <a:gd name="connsiteY64" fmla="*/ 1271668 h 4428832"/>
                <a:gd name="connsiteX65" fmla="*/ 2620942 w 5192046"/>
                <a:gd name="connsiteY65" fmla="*/ 1506557 h 4428832"/>
                <a:gd name="connsiteX66" fmla="*/ 2620942 w 5192046"/>
                <a:gd name="connsiteY66" fmla="*/ 1663148 h 4428832"/>
                <a:gd name="connsiteX67" fmla="*/ 2468542 w 5192046"/>
                <a:gd name="connsiteY67" fmla="*/ 1741445 h 4428832"/>
                <a:gd name="connsiteX68" fmla="*/ 2316142 w 5192046"/>
                <a:gd name="connsiteY68" fmla="*/ 1895416 h 4428832"/>
                <a:gd name="connsiteX69" fmla="*/ 2268517 w 5192046"/>
                <a:gd name="connsiteY69" fmla="*/ 1904941 h 4428832"/>
                <a:gd name="connsiteX70" fmla="*/ 2287567 w 5192046"/>
                <a:gd name="connsiteY70" fmla="*/ 2028766 h 4428832"/>
                <a:gd name="connsiteX71" fmla="*/ 2258992 w 5192046"/>
                <a:gd name="connsiteY71" fmla="*/ 2124016 h 4428832"/>
                <a:gd name="connsiteX72" fmla="*/ 2249467 w 5192046"/>
                <a:gd name="connsiteY72" fmla="*/ 2152591 h 4428832"/>
                <a:gd name="connsiteX73" fmla="*/ 2220892 w 5192046"/>
                <a:gd name="connsiteY73" fmla="*/ 2171641 h 4428832"/>
                <a:gd name="connsiteX74" fmla="*/ 2192317 w 5192046"/>
                <a:gd name="connsiteY74" fmla="*/ 2228791 h 4428832"/>
                <a:gd name="connsiteX75" fmla="*/ 2182792 w 5192046"/>
                <a:gd name="connsiteY75" fmla="*/ 2257366 h 4428832"/>
                <a:gd name="connsiteX76" fmla="*/ 2125642 w 5192046"/>
                <a:gd name="connsiteY76" fmla="*/ 2276416 h 4428832"/>
                <a:gd name="connsiteX77" fmla="*/ 2068492 w 5192046"/>
                <a:gd name="connsiteY77" fmla="*/ 2304991 h 4428832"/>
                <a:gd name="connsiteX78" fmla="*/ 1906567 w 5192046"/>
                <a:gd name="connsiteY78" fmla="*/ 2304991 h 4428832"/>
                <a:gd name="connsiteX79" fmla="*/ 1897042 w 5192046"/>
                <a:gd name="connsiteY79" fmla="*/ 2333566 h 4428832"/>
                <a:gd name="connsiteX80" fmla="*/ 1858942 w 5192046"/>
                <a:gd name="connsiteY80" fmla="*/ 2390716 h 4428832"/>
                <a:gd name="connsiteX81" fmla="*/ 1811317 w 5192046"/>
                <a:gd name="connsiteY81" fmla="*/ 2447866 h 4428832"/>
                <a:gd name="connsiteX82" fmla="*/ 1754167 w 5192046"/>
                <a:gd name="connsiteY82" fmla="*/ 2419291 h 4428832"/>
                <a:gd name="connsiteX83" fmla="*/ 1716067 w 5192046"/>
                <a:gd name="connsiteY83" fmla="*/ 2371666 h 4428832"/>
                <a:gd name="connsiteX84" fmla="*/ 1639867 w 5192046"/>
                <a:gd name="connsiteY84" fmla="*/ 2400241 h 4428832"/>
                <a:gd name="connsiteX85" fmla="*/ 1573192 w 5192046"/>
                <a:gd name="connsiteY85" fmla="*/ 2476441 h 4428832"/>
                <a:gd name="connsiteX86" fmla="*/ 1525567 w 5192046"/>
                <a:gd name="connsiteY86" fmla="*/ 2485966 h 4428832"/>
                <a:gd name="connsiteX87" fmla="*/ 1487467 w 5192046"/>
                <a:gd name="connsiteY87" fmla="*/ 2571691 h 4428832"/>
                <a:gd name="connsiteX88" fmla="*/ 1477942 w 5192046"/>
                <a:gd name="connsiteY88" fmla="*/ 2600266 h 4428832"/>
                <a:gd name="connsiteX89" fmla="*/ 1468417 w 5192046"/>
                <a:gd name="connsiteY89" fmla="*/ 2628841 h 4428832"/>
                <a:gd name="connsiteX90" fmla="*/ 1458892 w 5192046"/>
                <a:gd name="connsiteY90" fmla="*/ 2666941 h 4428832"/>
                <a:gd name="connsiteX91" fmla="*/ 1430317 w 5192046"/>
                <a:gd name="connsiteY91" fmla="*/ 2685991 h 4428832"/>
                <a:gd name="connsiteX92" fmla="*/ 1382692 w 5192046"/>
                <a:gd name="connsiteY92" fmla="*/ 2676466 h 4428832"/>
                <a:gd name="connsiteX93" fmla="*/ 1249342 w 5192046"/>
                <a:gd name="connsiteY93" fmla="*/ 2657416 h 4428832"/>
                <a:gd name="connsiteX94" fmla="*/ 1163617 w 5192046"/>
                <a:gd name="connsiteY94" fmla="*/ 2647891 h 4428832"/>
                <a:gd name="connsiteX95" fmla="*/ 1135042 w 5192046"/>
                <a:gd name="connsiteY95" fmla="*/ 2666941 h 4428832"/>
                <a:gd name="connsiteX96" fmla="*/ 1077892 w 5192046"/>
                <a:gd name="connsiteY96" fmla="*/ 2685991 h 4428832"/>
                <a:gd name="connsiteX97" fmla="*/ 1030267 w 5192046"/>
                <a:gd name="connsiteY97" fmla="*/ 2676466 h 4428832"/>
                <a:gd name="connsiteX98" fmla="*/ 1001692 w 5192046"/>
                <a:gd name="connsiteY98" fmla="*/ 2666941 h 4428832"/>
                <a:gd name="connsiteX99" fmla="*/ 944542 w 5192046"/>
                <a:gd name="connsiteY99" fmla="*/ 2685991 h 4428832"/>
                <a:gd name="connsiteX100" fmla="*/ 925492 w 5192046"/>
                <a:gd name="connsiteY100" fmla="*/ 2714566 h 4428832"/>
                <a:gd name="connsiteX101" fmla="*/ 896917 w 5192046"/>
                <a:gd name="connsiteY101" fmla="*/ 2771716 h 4428832"/>
                <a:gd name="connsiteX102" fmla="*/ 849292 w 5192046"/>
                <a:gd name="connsiteY102" fmla="*/ 2828866 h 4428832"/>
                <a:gd name="connsiteX103" fmla="*/ 811192 w 5192046"/>
                <a:gd name="connsiteY103" fmla="*/ 2886016 h 4428832"/>
                <a:gd name="connsiteX104" fmla="*/ 801667 w 5192046"/>
                <a:gd name="connsiteY104" fmla="*/ 2962216 h 4428832"/>
                <a:gd name="connsiteX105" fmla="*/ 754042 w 5192046"/>
                <a:gd name="connsiteY105" fmla="*/ 3047941 h 4428832"/>
                <a:gd name="connsiteX106" fmla="*/ 725467 w 5192046"/>
                <a:gd name="connsiteY106" fmla="*/ 3066991 h 4428832"/>
                <a:gd name="connsiteX107" fmla="*/ 696892 w 5192046"/>
                <a:gd name="connsiteY107" fmla="*/ 3076516 h 4428832"/>
                <a:gd name="connsiteX108" fmla="*/ 677842 w 5192046"/>
                <a:gd name="connsiteY108" fmla="*/ 3133666 h 4428832"/>
                <a:gd name="connsiteX109" fmla="*/ 668317 w 5192046"/>
                <a:gd name="connsiteY109" fmla="*/ 3162241 h 4428832"/>
                <a:gd name="connsiteX110" fmla="*/ 687367 w 5192046"/>
                <a:gd name="connsiteY110" fmla="*/ 3219391 h 4428832"/>
                <a:gd name="connsiteX111" fmla="*/ 696892 w 5192046"/>
                <a:gd name="connsiteY111" fmla="*/ 3247966 h 4428832"/>
                <a:gd name="connsiteX112" fmla="*/ 668317 w 5192046"/>
                <a:gd name="connsiteY112" fmla="*/ 3305116 h 4428832"/>
                <a:gd name="connsiteX113" fmla="*/ 658792 w 5192046"/>
                <a:gd name="connsiteY113" fmla="*/ 3305116 h 4428832"/>
                <a:gd name="connsiteX114" fmla="*/ 1761 w 5192046"/>
                <a:gd name="connsiteY114" fmla="*/ 3777249 h 4428832"/>
                <a:gd name="connsiteX115" fmla="*/ 0 w 5192046"/>
                <a:gd name="connsiteY115" fmla="*/ 3779010 h 4428832"/>
                <a:gd name="connsiteX0" fmla="*/ 85315 w 5190285"/>
                <a:gd name="connsiteY0" fmla="*/ 3802817 h 4428832"/>
                <a:gd name="connsiteX1" fmla="*/ 150403 w 5190285"/>
                <a:gd name="connsiteY1" fmla="*/ 4012663 h 4428832"/>
                <a:gd name="connsiteX2" fmla="*/ 241878 w 5190285"/>
                <a:gd name="connsiteY2" fmla="*/ 4139630 h 4428832"/>
                <a:gd name="connsiteX3" fmla="*/ 329834 w 5190285"/>
                <a:gd name="connsiteY3" fmla="*/ 4220747 h 4428832"/>
                <a:gd name="connsiteX4" fmla="*/ 435381 w 5190285"/>
                <a:gd name="connsiteY4" fmla="*/ 4280704 h 4428832"/>
                <a:gd name="connsiteX5" fmla="*/ 558520 w 5190285"/>
                <a:gd name="connsiteY5" fmla="*/ 4319499 h 4428832"/>
                <a:gd name="connsiteX6" fmla="*/ 889234 w 5190285"/>
                <a:gd name="connsiteY6" fmla="*/ 4400616 h 4428832"/>
                <a:gd name="connsiteX7" fmla="*/ 994782 w 5190285"/>
                <a:gd name="connsiteY7" fmla="*/ 4079673 h 4428832"/>
                <a:gd name="connsiteX8" fmla="*/ 1526036 w 5190285"/>
                <a:gd name="connsiteY8" fmla="*/ 3977395 h 4428832"/>
                <a:gd name="connsiteX9" fmla="*/ 1920079 w 5190285"/>
                <a:gd name="connsiteY9" fmla="*/ 4428832 h 4428832"/>
                <a:gd name="connsiteX10" fmla="*/ 2468925 w 5190285"/>
                <a:gd name="connsiteY10" fmla="*/ 4079675 h 4428832"/>
                <a:gd name="connsiteX11" fmla="*/ 2518181 w 5190285"/>
                <a:gd name="connsiteY11" fmla="*/ 3688195 h 4428832"/>
                <a:gd name="connsiteX12" fmla="*/ 2933333 w 5190285"/>
                <a:gd name="connsiteY12" fmla="*/ 2873495 h 4428832"/>
                <a:gd name="connsiteX13" fmla="*/ 3077581 w 5190285"/>
                <a:gd name="connsiteY13" fmla="*/ 2880548 h 4428832"/>
                <a:gd name="connsiteX14" fmla="*/ 3337931 w 5190285"/>
                <a:gd name="connsiteY14" fmla="*/ 2647776 h 4428832"/>
                <a:gd name="connsiteX15" fmla="*/ 4344148 w 5190285"/>
                <a:gd name="connsiteY15" fmla="*/ 2623089 h 4428832"/>
                <a:gd name="connsiteX16" fmla="*/ 4377572 w 5190285"/>
                <a:gd name="connsiteY16" fmla="*/ 2515520 h 4428832"/>
                <a:gd name="connsiteX17" fmla="*/ 4351185 w 5190285"/>
                <a:gd name="connsiteY17" fmla="*/ 2409715 h 4428832"/>
                <a:gd name="connsiteX18" fmla="*/ 4332714 w 5190285"/>
                <a:gd name="connsiteY18" fmla="*/ 2282749 h 4428832"/>
                <a:gd name="connsiteX19" fmla="*/ 4316882 w 5190285"/>
                <a:gd name="connsiteY19" fmla="*/ 2145202 h 4428832"/>
                <a:gd name="connsiteX20" fmla="*/ 4316882 w 5190285"/>
                <a:gd name="connsiteY20" fmla="*/ 2015590 h 4428832"/>
                <a:gd name="connsiteX21" fmla="*/ 4324799 w 5190285"/>
                <a:gd name="connsiteY21" fmla="*/ 1854237 h 4428832"/>
                <a:gd name="connsiteX22" fmla="*/ 4353823 w 5190285"/>
                <a:gd name="connsiteY22" fmla="*/ 1735206 h 4428832"/>
                <a:gd name="connsiteX23" fmla="*/ 4382849 w 5190285"/>
                <a:gd name="connsiteY23" fmla="*/ 1682304 h 4428832"/>
                <a:gd name="connsiteX24" fmla="*/ 4469925 w 5190285"/>
                <a:gd name="connsiteY24" fmla="*/ 1629401 h 4428832"/>
                <a:gd name="connsiteX25" fmla="*/ 4488396 w 5190285"/>
                <a:gd name="connsiteY25" fmla="*/ 1587079 h 4428832"/>
                <a:gd name="connsiteX26" fmla="*/ 4522699 w 5190285"/>
                <a:gd name="connsiteY26" fmla="*/ 1560627 h 4428832"/>
                <a:gd name="connsiteX27" fmla="*/ 4575473 w 5190285"/>
                <a:gd name="connsiteY27" fmla="*/ 1531530 h 4428832"/>
                <a:gd name="connsiteX28" fmla="*/ 4615053 w 5190285"/>
                <a:gd name="connsiteY28" fmla="*/ 1486563 h 4428832"/>
                <a:gd name="connsiteX29" fmla="*/ 4675743 w 5190285"/>
                <a:gd name="connsiteY29" fmla="*/ 1449532 h 4428832"/>
                <a:gd name="connsiteX30" fmla="*/ 4717962 w 5190285"/>
                <a:gd name="connsiteY30" fmla="*/ 1436307 h 4428832"/>
                <a:gd name="connsiteX31" fmla="*/ 4805038 w 5190285"/>
                <a:gd name="connsiteY31" fmla="*/ 1351663 h 4428832"/>
                <a:gd name="connsiteX32" fmla="*/ 4865728 w 5190285"/>
                <a:gd name="connsiteY32" fmla="*/ 1327855 h 4428832"/>
                <a:gd name="connsiteX33" fmla="*/ 4947528 w 5190285"/>
                <a:gd name="connsiteY33" fmla="*/ 1280244 h 4428832"/>
                <a:gd name="connsiteX34" fmla="*/ 4981830 w 5190285"/>
                <a:gd name="connsiteY34" fmla="*/ 1240566 h 4428832"/>
                <a:gd name="connsiteX35" fmla="*/ 4997661 w 5190285"/>
                <a:gd name="connsiteY35" fmla="*/ 1179728 h 4428832"/>
                <a:gd name="connsiteX36" fmla="*/ 4952803 w 5190285"/>
                <a:gd name="connsiteY36" fmla="*/ 862312 h 4428832"/>
                <a:gd name="connsiteX37" fmla="*/ 4963358 w 5190285"/>
                <a:gd name="connsiteY37" fmla="*/ 658637 h 4428832"/>
                <a:gd name="connsiteX38" fmla="*/ 4987106 w 5190285"/>
                <a:gd name="connsiteY38" fmla="*/ 621606 h 4428832"/>
                <a:gd name="connsiteX39" fmla="*/ 5000300 w 5190285"/>
                <a:gd name="connsiteY39" fmla="*/ 584574 h 4428832"/>
                <a:gd name="connsiteX40" fmla="*/ 5029325 w 5190285"/>
                <a:gd name="connsiteY40" fmla="*/ 539607 h 4428832"/>
                <a:gd name="connsiteX41" fmla="*/ 5055712 w 5190285"/>
                <a:gd name="connsiteY41" fmla="*/ 518446 h 4428832"/>
                <a:gd name="connsiteX42" fmla="*/ 5084738 w 5190285"/>
                <a:gd name="connsiteY42" fmla="*/ 491994 h 4428832"/>
                <a:gd name="connsiteX43" fmla="*/ 5103208 w 5190285"/>
                <a:gd name="connsiteY43" fmla="*/ 462898 h 4428832"/>
                <a:gd name="connsiteX44" fmla="*/ 5116402 w 5190285"/>
                <a:gd name="connsiteY44" fmla="*/ 423221 h 4428832"/>
                <a:gd name="connsiteX45" fmla="*/ 5153343 w 5190285"/>
                <a:gd name="connsiteY45" fmla="*/ 402060 h 4428832"/>
                <a:gd name="connsiteX46" fmla="*/ 5169176 w 5190285"/>
                <a:gd name="connsiteY46" fmla="*/ 380899 h 4428832"/>
                <a:gd name="connsiteX47" fmla="*/ 5190285 w 5190285"/>
                <a:gd name="connsiteY47" fmla="*/ 330641 h 4428832"/>
                <a:gd name="connsiteX48" fmla="*/ 5024048 w 5190285"/>
                <a:gd name="connsiteY48" fmla="*/ 335932 h 4428832"/>
                <a:gd name="connsiteX49" fmla="*/ 4981829 w 5190285"/>
                <a:gd name="connsiteY49" fmla="*/ 309480 h 4428832"/>
                <a:gd name="connsiteX50" fmla="*/ 4649356 w 5190285"/>
                <a:gd name="connsiteY50" fmla="*/ 232772 h 4428832"/>
                <a:gd name="connsiteX51" fmla="*/ 4171754 w 5190285"/>
                <a:gd name="connsiteY51" fmla="*/ 365028 h 4428832"/>
                <a:gd name="connsiteX52" fmla="*/ 3678320 w 5190285"/>
                <a:gd name="connsiteY52" fmla="*/ 298900 h 4428832"/>
                <a:gd name="connsiteX53" fmla="*/ 3607076 w 5190285"/>
                <a:gd name="connsiteY53" fmla="*/ 261868 h 4428832"/>
                <a:gd name="connsiteX54" fmla="*/ 3554303 w 5190285"/>
                <a:gd name="connsiteY54" fmla="*/ 208966 h 4428832"/>
                <a:gd name="connsiteX55" fmla="*/ 3512084 w 5190285"/>
                <a:gd name="connsiteY55" fmla="*/ 121676 h 4428832"/>
                <a:gd name="connsiteX56" fmla="*/ 3480420 w 5190285"/>
                <a:gd name="connsiteY56" fmla="*/ 23806 h 4428832"/>
                <a:gd name="connsiteX57" fmla="*/ 3454032 w 5190285"/>
                <a:gd name="connsiteY57" fmla="*/ 0 h 4428832"/>
                <a:gd name="connsiteX58" fmla="*/ 3398620 w 5190285"/>
                <a:gd name="connsiteY58" fmla="*/ 39678 h 4428832"/>
                <a:gd name="connsiteX59" fmla="*/ 3330014 w 5190285"/>
                <a:gd name="connsiteY59" fmla="*/ 58193 h 4428832"/>
                <a:gd name="connsiteX60" fmla="*/ 3113642 w 5190285"/>
                <a:gd name="connsiteY60" fmla="*/ 79354 h 4428832"/>
                <a:gd name="connsiteX61" fmla="*/ 3018651 w 5190285"/>
                <a:gd name="connsiteY61" fmla="*/ 97869 h 4428832"/>
                <a:gd name="connsiteX62" fmla="*/ 2695381 w 5190285"/>
                <a:gd name="connsiteY62" fmla="*/ 567005 h 4428832"/>
                <a:gd name="connsiteX63" fmla="*/ 2695381 w 5190285"/>
                <a:gd name="connsiteY63" fmla="*/ 1036781 h 4428832"/>
                <a:gd name="connsiteX64" fmla="*/ 2542981 w 5190285"/>
                <a:gd name="connsiteY64" fmla="*/ 1271668 h 4428832"/>
                <a:gd name="connsiteX65" fmla="*/ 2619181 w 5190285"/>
                <a:gd name="connsiteY65" fmla="*/ 1506557 h 4428832"/>
                <a:gd name="connsiteX66" fmla="*/ 2619181 w 5190285"/>
                <a:gd name="connsiteY66" fmla="*/ 1663148 h 4428832"/>
                <a:gd name="connsiteX67" fmla="*/ 2466781 w 5190285"/>
                <a:gd name="connsiteY67" fmla="*/ 1741445 h 4428832"/>
                <a:gd name="connsiteX68" fmla="*/ 2314381 w 5190285"/>
                <a:gd name="connsiteY68" fmla="*/ 1895416 h 4428832"/>
                <a:gd name="connsiteX69" fmla="*/ 2266756 w 5190285"/>
                <a:gd name="connsiteY69" fmla="*/ 1904941 h 4428832"/>
                <a:gd name="connsiteX70" fmla="*/ 2285806 w 5190285"/>
                <a:gd name="connsiteY70" fmla="*/ 2028766 h 4428832"/>
                <a:gd name="connsiteX71" fmla="*/ 2257231 w 5190285"/>
                <a:gd name="connsiteY71" fmla="*/ 2124016 h 4428832"/>
                <a:gd name="connsiteX72" fmla="*/ 2247706 w 5190285"/>
                <a:gd name="connsiteY72" fmla="*/ 2152591 h 4428832"/>
                <a:gd name="connsiteX73" fmla="*/ 2219131 w 5190285"/>
                <a:gd name="connsiteY73" fmla="*/ 2171641 h 4428832"/>
                <a:gd name="connsiteX74" fmla="*/ 2190556 w 5190285"/>
                <a:gd name="connsiteY74" fmla="*/ 2228791 h 4428832"/>
                <a:gd name="connsiteX75" fmla="*/ 2181031 w 5190285"/>
                <a:gd name="connsiteY75" fmla="*/ 2257366 h 4428832"/>
                <a:gd name="connsiteX76" fmla="*/ 2123881 w 5190285"/>
                <a:gd name="connsiteY76" fmla="*/ 2276416 h 4428832"/>
                <a:gd name="connsiteX77" fmla="*/ 2066731 w 5190285"/>
                <a:gd name="connsiteY77" fmla="*/ 2304991 h 4428832"/>
                <a:gd name="connsiteX78" fmla="*/ 1904806 w 5190285"/>
                <a:gd name="connsiteY78" fmla="*/ 2304991 h 4428832"/>
                <a:gd name="connsiteX79" fmla="*/ 1895281 w 5190285"/>
                <a:gd name="connsiteY79" fmla="*/ 2333566 h 4428832"/>
                <a:gd name="connsiteX80" fmla="*/ 1857181 w 5190285"/>
                <a:gd name="connsiteY80" fmla="*/ 2390716 h 4428832"/>
                <a:gd name="connsiteX81" fmla="*/ 1809556 w 5190285"/>
                <a:gd name="connsiteY81" fmla="*/ 2447866 h 4428832"/>
                <a:gd name="connsiteX82" fmla="*/ 1752406 w 5190285"/>
                <a:gd name="connsiteY82" fmla="*/ 2419291 h 4428832"/>
                <a:gd name="connsiteX83" fmla="*/ 1714306 w 5190285"/>
                <a:gd name="connsiteY83" fmla="*/ 2371666 h 4428832"/>
                <a:gd name="connsiteX84" fmla="*/ 1638106 w 5190285"/>
                <a:gd name="connsiteY84" fmla="*/ 2400241 h 4428832"/>
                <a:gd name="connsiteX85" fmla="*/ 1571431 w 5190285"/>
                <a:gd name="connsiteY85" fmla="*/ 2476441 h 4428832"/>
                <a:gd name="connsiteX86" fmla="*/ 1523806 w 5190285"/>
                <a:gd name="connsiteY86" fmla="*/ 2485966 h 4428832"/>
                <a:gd name="connsiteX87" fmla="*/ 1485706 w 5190285"/>
                <a:gd name="connsiteY87" fmla="*/ 2571691 h 4428832"/>
                <a:gd name="connsiteX88" fmla="*/ 1476181 w 5190285"/>
                <a:gd name="connsiteY88" fmla="*/ 2600266 h 4428832"/>
                <a:gd name="connsiteX89" fmla="*/ 1466656 w 5190285"/>
                <a:gd name="connsiteY89" fmla="*/ 2628841 h 4428832"/>
                <a:gd name="connsiteX90" fmla="*/ 1457131 w 5190285"/>
                <a:gd name="connsiteY90" fmla="*/ 2666941 h 4428832"/>
                <a:gd name="connsiteX91" fmla="*/ 1428556 w 5190285"/>
                <a:gd name="connsiteY91" fmla="*/ 2685991 h 4428832"/>
                <a:gd name="connsiteX92" fmla="*/ 1380931 w 5190285"/>
                <a:gd name="connsiteY92" fmla="*/ 2676466 h 4428832"/>
                <a:gd name="connsiteX93" fmla="*/ 1247581 w 5190285"/>
                <a:gd name="connsiteY93" fmla="*/ 2657416 h 4428832"/>
                <a:gd name="connsiteX94" fmla="*/ 1161856 w 5190285"/>
                <a:gd name="connsiteY94" fmla="*/ 2647891 h 4428832"/>
                <a:gd name="connsiteX95" fmla="*/ 1133281 w 5190285"/>
                <a:gd name="connsiteY95" fmla="*/ 2666941 h 4428832"/>
                <a:gd name="connsiteX96" fmla="*/ 1076131 w 5190285"/>
                <a:gd name="connsiteY96" fmla="*/ 2685991 h 4428832"/>
                <a:gd name="connsiteX97" fmla="*/ 1028506 w 5190285"/>
                <a:gd name="connsiteY97" fmla="*/ 2676466 h 4428832"/>
                <a:gd name="connsiteX98" fmla="*/ 999931 w 5190285"/>
                <a:gd name="connsiteY98" fmla="*/ 2666941 h 4428832"/>
                <a:gd name="connsiteX99" fmla="*/ 942781 w 5190285"/>
                <a:gd name="connsiteY99" fmla="*/ 2685991 h 4428832"/>
                <a:gd name="connsiteX100" fmla="*/ 923731 w 5190285"/>
                <a:gd name="connsiteY100" fmla="*/ 2714566 h 4428832"/>
                <a:gd name="connsiteX101" fmla="*/ 895156 w 5190285"/>
                <a:gd name="connsiteY101" fmla="*/ 2771716 h 4428832"/>
                <a:gd name="connsiteX102" fmla="*/ 847531 w 5190285"/>
                <a:gd name="connsiteY102" fmla="*/ 2828866 h 4428832"/>
                <a:gd name="connsiteX103" fmla="*/ 809431 w 5190285"/>
                <a:gd name="connsiteY103" fmla="*/ 2886016 h 4428832"/>
                <a:gd name="connsiteX104" fmla="*/ 799906 w 5190285"/>
                <a:gd name="connsiteY104" fmla="*/ 2962216 h 4428832"/>
                <a:gd name="connsiteX105" fmla="*/ 752281 w 5190285"/>
                <a:gd name="connsiteY105" fmla="*/ 3047941 h 4428832"/>
                <a:gd name="connsiteX106" fmla="*/ 723706 w 5190285"/>
                <a:gd name="connsiteY106" fmla="*/ 3066991 h 4428832"/>
                <a:gd name="connsiteX107" fmla="*/ 695131 w 5190285"/>
                <a:gd name="connsiteY107" fmla="*/ 3076516 h 4428832"/>
                <a:gd name="connsiteX108" fmla="*/ 676081 w 5190285"/>
                <a:gd name="connsiteY108" fmla="*/ 3133666 h 4428832"/>
                <a:gd name="connsiteX109" fmla="*/ 666556 w 5190285"/>
                <a:gd name="connsiteY109" fmla="*/ 3162241 h 4428832"/>
                <a:gd name="connsiteX110" fmla="*/ 685606 w 5190285"/>
                <a:gd name="connsiteY110" fmla="*/ 3219391 h 4428832"/>
                <a:gd name="connsiteX111" fmla="*/ 695131 w 5190285"/>
                <a:gd name="connsiteY111" fmla="*/ 3247966 h 4428832"/>
                <a:gd name="connsiteX112" fmla="*/ 666556 w 5190285"/>
                <a:gd name="connsiteY112" fmla="*/ 3305116 h 4428832"/>
                <a:gd name="connsiteX113" fmla="*/ 657031 w 5190285"/>
                <a:gd name="connsiteY113" fmla="*/ 3305116 h 4428832"/>
                <a:gd name="connsiteX114" fmla="*/ 0 w 5190285"/>
                <a:gd name="connsiteY114" fmla="*/ 3777249 h 4428832"/>
                <a:gd name="connsiteX115" fmla="*/ 85315 w 5190285"/>
                <a:gd name="connsiteY115" fmla="*/ 3802817 h 4428832"/>
                <a:gd name="connsiteX0" fmla="*/ 0 w 5190285"/>
                <a:gd name="connsiteY0" fmla="*/ 3777249 h 4428832"/>
                <a:gd name="connsiteX1" fmla="*/ 150403 w 5190285"/>
                <a:gd name="connsiteY1" fmla="*/ 4012663 h 4428832"/>
                <a:gd name="connsiteX2" fmla="*/ 241878 w 5190285"/>
                <a:gd name="connsiteY2" fmla="*/ 4139630 h 4428832"/>
                <a:gd name="connsiteX3" fmla="*/ 329834 w 5190285"/>
                <a:gd name="connsiteY3" fmla="*/ 4220747 h 4428832"/>
                <a:gd name="connsiteX4" fmla="*/ 435381 w 5190285"/>
                <a:gd name="connsiteY4" fmla="*/ 4280704 h 4428832"/>
                <a:gd name="connsiteX5" fmla="*/ 558520 w 5190285"/>
                <a:gd name="connsiteY5" fmla="*/ 4319499 h 4428832"/>
                <a:gd name="connsiteX6" fmla="*/ 889234 w 5190285"/>
                <a:gd name="connsiteY6" fmla="*/ 4400616 h 4428832"/>
                <a:gd name="connsiteX7" fmla="*/ 994782 w 5190285"/>
                <a:gd name="connsiteY7" fmla="*/ 4079673 h 4428832"/>
                <a:gd name="connsiteX8" fmla="*/ 1526036 w 5190285"/>
                <a:gd name="connsiteY8" fmla="*/ 3977395 h 4428832"/>
                <a:gd name="connsiteX9" fmla="*/ 1920079 w 5190285"/>
                <a:gd name="connsiteY9" fmla="*/ 4428832 h 4428832"/>
                <a:gd name="connsiteX10" fmla="*/ 2468925 w 5190285"/>
                <a:gd name="connsiteY10" fmla="*/ 4079675 h 4428832"/>
                <a:gd name="connsiteX11" fmla="*/ 2518181 w 5190285"/>
                <a:gd name="connsiteY11" fmla="*/ 3688195 h 4428832"/>
                <a:gd name="connsiteX12" fmla="*/ 2933333 w 5190285"/>
                <a:gd name="connsiteY12" fmla="*/ 2873495 h 4428832"/>
                <a:gd name="connsiteX13" fmla="*/ 3077581 w 5190285"/>
                <a:gd name="connsiteY13" fmla="*/ 2880548 h 4428832"/>
                <a:gd name="connsiteX14" fmla="*/ 3337931 w 5190285"/>
                <a:gd name="connsiteY14" fmla="*/ 2647776 h 4428832"/>
                <a:gd name="connsiteX15" fmla="*/ 4344148 w 5190285"/>
                <a:gd name="connsiteY15" fmla="*/ 2623089 h 4428832"/>
                <a:gd name="connsiteX16" fmla="*/ 4377572 w 5190285"/>
                <a:gd name="connsiteY16" fmla="*/ 2515520 h 4428832"/>
                <a:gd name="connsiteX17" fmla="*/ 4351185 w 5190285"/>
                <a:gd name="connsiteY17" fmla="*/ 2409715 h 4428832"/>
                <a:gd name="connsiteX18" fmla="*/ 4332714 w 5190285"/>
                <a:gd name="connsiteY18" fmla="*/ 2282749 h 4428832"/>
                <a:gd name="connsiteX19" fmla="*/ 4316882 w 5190285"/>
                <a:gd name="connsiteY19" fmla="*/ 2145202 h 4428832"/>
                <a:gd name="connsiteX20" fmla="*/ 4316882 w 5190285"/>
                <a:gd name="connsiteY20" fmla="*/ 2015590 h 4428832"/>
                <a:gd name="connsiteX21" fmla="*/ 4324799 w 5190285"/>
                <a:gd name="connsiteY21" fmla="*/ 1854237 h 4428832"/>
                <a:gd name="connsiteX22" fmla="*/ 4353823 w 5190285"/>
                <a:gd name="connsiteY22" fmla="*/ 1735206 h 4428832"/>
                <a:gd name="connsiteX23" fmla="*/ 4382849 w 5190285"/>
                <a:gd name="connsiteY23" fmla="*/ 1682304 h 4428832"/>
                <a:gd name="connsiteX24" fmla="*/ 4469925 w 5190285"/>
                <a:gd name="connsiteY24" fmla="*/ 1629401 h 4428832"/>
                <a:gd name="connsiteX25" fmla="*/ 4488396 w 5190285"/>
                <a:gd name="connsiteY25" fmla="*/ 1587079 h 4428832"/>
                <a:gd name="connsiteX26" fmla="*/ 4522699 w 5190285"/>
                <a:gd name="connsiteY26" fmla="*/ 1560627 h 4428832"/>
                <a:gd name="connsiteX27" fmla="*/ 4575473 w 5190285"/>
                <a:gd name="connsiteY27" fmla="*/ 1531530 h 4428832"/>
                <a:gd name="connsiteX28" fmla="*/ 4615053 w 5190285"/>
                <a:gd name="connsiteY28" fmla="*/ 1486563 h 4428832"/>
                <a:gd name="connsiteX29" fmla="*/ 4675743 w 5190285"/>
                <a:gd name="connsiteY29" fmla="*/ 1449532 h 4428832"/>
                <a:gd name="connsiteX30" fmla="*/ 4717962 w 5190285"/>
                <a:gd name="connsiteY30" fmla="*/ 1436307 h 4428832"/>
                <a:gd name="connsiteX31" fmla="*/ 4805038 w 5190285"/>
                <a:gd name="connsiteY31" fmla="*/ 1351663 h 4428832"/>
                <a:gd name="connsiteX32" fmla="*/ 4865728 w 5190285"/>
                <a:gd name="connsiteY32" fmla="*/ 1327855 h 4428832"/>
                <a:gd name="connsiteX33" fmla="*/ 4947528 w 5190285"/>
                <a:gd name="connsiteY33" fmla="*/ 1280244 h 4428832"/>
                <a:gd name="connsiteX34" fmla="*/ 4981830 w 5190285"/>
                <a:gd name="connsiteY34" fmla="*/ 1240566 h 4428832"/>
                <a:gd name="connsiteX35" fmla="*/ 4997661 w 5190285"/>
                <a:gd name="connsiteY35" fmla="*/ 1179728 h 4428832"/>
                <a:gd name="connsiteX36" fmla="*/ 4952803 w 5190285"/>
                <a:gd name="connsiteY36" fmla="*/ 862312 h 4428832"/>
                <a:gd name="connsiteX37" fmla="*/ 4963358 w 5190285"/>
                <a:gd name="connsiteY37" fmla="*/ 658637 h 4428832"/>
                <a:gd name="connsiteX38" fmla="*/ 4987106 w 5190285"/>
                <a:gd name="connsiteY38" fmla="*/ 621606 h 4428832"/>
                <a:gd name="connsiteX39" fmla="*/ 5000300 w 5190285"/>
                <a:gd name="connsiteY39" fmla="*/ 584574 h 4428832"/>
                <a:gd name="connsiteX40" fmla="*/ 5029325 w 5190285"/>
                <a:gd name="connsiteY40" fmla="*/ 539607 h 4428832"/>
                <a:gd name="connsiteX41" fmla="*/ 5055712 w 5190285"/>
                <a:gd name="connsiteY41" fmla="*/ 518446 h 4428832"/>
                <a:gd name="connsiteX42" fmla="*/ 5084738 w 5190285"/>
                <a:gd name="connsiteY42" fmla="*/ 491994 h 4428832"/>
                <a:gd name="connsiteX43" fmla="*/ 5103208 w 5190285"/>
                <a:gd name="connsiteY43" fmla="*/ 462898 h 4428832"/>
                <a:gd name="connsiteX44" fmla="*/ 5116402 w 5190285"/>
                <a:gd name="connsiteY44" fmla="*/ 423221 h 4428832"/>
                <a:gd name="connsiteX45" fmla="*/ 5153343 w 5190285"/>
                <a:gd name="connsiteY45" fmla="*/ 402060 h 4428832"/>
                <a:gd name="connsiteX46" fmla="*/ 5169176 w 5190285"/>
                <a:gd name="connsiteY46" fmla="*/ 380899 h 4428832"/>
                <a:gd name="connsiteX47" fmla="*/ 5190285 w 5190285"/>
                <a:gd name="connsiteY47" fmla="*/ 330641 h 4428832"/>
                <a:gd name="connsiteX48" fmla="*/ 5024048 w 5190285"/>
                <a:gd name="connsiteY48" fmla="*/ 335932 h 4428832"/>
                <a:gd name="connsiteX49" fmla="*/ 4981829 w 5190285"/>
                <a:gd name="connsiteY49" fmla="*/ 309480 h 4428832"/>
                <a:gd name="connsiteX50" fmla="*/ 4649356 w 5190285"/>
                <a:gd name="connsiteY50" fmla="*/ 232772 h 4428832"/>
                <a:gd name="connsiteX51" fmla="*/ 4171754 w 5190285"/>
                <a:gd name="connsiteY51" fmla="*/ 365028 h 4428832"/>
                <a:gd name="connsiteX52" fmla="*/ 3678320 w 5190285"/>
                <a:gd name="connsiteY52" fmla="*/ 298900 h 4428832"/>
                <a:gd name="connsiteX53" fmla="*/ 3607076 w 5190285"/>
                <a:gd name="connsiteY53" fmla="*/ 261868 h 4428832"/>
                <a:gd name="connsiteX54" fmla="*/ 3554303 w 5190285"/>
                <a:gd name="connsiteY54" fmla="*/ 208966 h 4428832"/>
                <a:gd name="connsiteX55" fmla="*/ 3512084 w 5190285"/>
                <a:gd name="connsiteY55" fmla="*/ 121676 h 4428832"/>
                <a:gd name="connsiteX56" fmla="*/ 3480420 w 5190285"/>
                <a:gd name="connsiteY56" fmla="*/ 23806 h 4428832"/>
                <a:gd name="connsiteX57" fmla="*/ 3454032 w 5190285"/>
                <a:gd name="connsiteY57" fmla="*/ 0 h 4428832"/>
                <a:gd name="connsiteX58" fmla="*/ 3398620 w 5190285"/>
                <a:gd name="connsiteY58" fmla="*/ 39678 h 4428832"/>
                <a:gd name="connsiteX59" fmla="*/ 3330014 w 5190285"/>
                <a:gd name="connsiteY59" fmla="*/ 58193 h 4428832"/>
                <a:gd name="connsiteX60" fmla="*/ 3113642 w 5190285"/>
                <a:gd name="connsiteY60" fmla="*/ 79354 h 4428832"/>
                <a:gd name="connsiteX61" fmla="*/ 3018651 w 5190285"/>
                <a:gd name="connsiteY61" fmla="*/ 97869 h 4428832"/>
                <a:gd name="connsiteX62" fmla="*/ 2695381 w 5190285"/>
                <a:gd name="connsiteY62" fmla="*/ 567005 h 4428832"/>
                <a:gd name="connsiteX63" fmla="*/ 2695381 w 5190285"/>
                <a:gd name="connsiteY63" fmla="*/ 1036781 h 4428832"/>
                <a:gd name="connsiteX64" fmla="*/ 2542981 w 5190285"/>
                <a:gd name="connsiteY64" fmla="*/ 1271668 h 4428832"/>
                <a:gd name="connsiteX65" fmla="*/ 2619181 w 5190285"/>
                <a:gd name="connsiteY65" fmla="*/ 1506557 h 4428832"/>
                <a:gd name="connsiteX66" fmla="*/ 2619181 w 5190285"/>
                <a:gd name="connsiteY66" fmla="*/ 1663148 h 4428832"/>
                <a:gd name="connsiteX67" fmla="*/ 2466781 w 5190285"/>
                <a:gd name="connsiteY67" fmla="*/ 1741445 h 4428832"/>
                <a:gd name="connsiteX68" fmla="*/ 2314381 w 5190285"/>
                <a:gd name="connsiteY68" fmla="*/ 1895416 h 4428832"/>
                <a:gd name="connsiteX69" fmla="*/ 2266756 w 5190285"/>
                <a:gd name="connsiteY69" fmla="*/ 1904941 h 4428832"/>
                <a:gd name="connsiteX70" fmla="*/ 2285806 w 5190285"/>
                <a:gd name="connsiteY70" fmla="*/ 2028766 h 4428832"/>
                <a:gd name="connsiteX71" fmla="*/ 2257231 w 5190285"/>
                <a:gd name="connsiteY71" fmla="*/ 2124016 h 4428832"/>
                <a:gd name="connsiteX72" fmla="*/ 2247706 w 5190285"/>
                <a:gd name="connsiteY72" fmla="*/ 2152591 h 4428832"/>
                <a:gd name="connsiteX73" fmla="*/ 2219131 w 5190285"/>
                <a:gd name="connsiteY73" fmla="*/ 2171641 h 4428832"/>
                <a:gd name="connsiteX74" fmla="*/ 2190556 w 5190285"/>
                <a:gd name="connsiteY74" fmla="*/ 2228791 h 4428832"/>
                <a:gd name="connsiteX75" fmla="*/ 2181031 w 5190285"/>
                <a:gd name="connsiteY75" fmla="*/ 2257366 h 4428832"/>
                <a:gd name="connsiteX76" fmla="*/ 2123881 w 5190285"/>
                <a:gd name="connsiteY76" fmla="*/ 2276416 h 4428832"/>
                <a:gd name="connsiteX77" fmla="*/ 2066731 w 5190285"/>
                <a:gd name="connsiteY77" fmla="*/ 2304991 h 4428832"/>
                <a:gd name="connsiteX78" fmla="*/ 1904806 w 5190285"/>
                <a:gd name="connsiteY78" fmla="*/ 2304991 h 4428832"/>
                <a:gd name="connsiteX79" fmla="*/ 1895281 w 5190285"/>
                <a:gd name="connsiteY79" fmla="*/ 2333566 h 4428832"/>
                <a:gd name="connsiteX80" fmla="*/ 1857181 w 5190285"/>
                <a:gd name="connsiteY80" fmla="*/ 2390716 h 4428832"/>
                <a:gd name="connsiteX81" fmla="*/ 1809556 w 5190285"/>
                <a:gd name="connsiteY81" fmla="*/ 2447866 h 4428832"/>
                <a:gd name="connsiteX82" fmla="*/ 1752406 w 5190285"/>
                <a:gd name="connsiteY82" fmla="*/ 2419291 h 4428832"/>
                <a:gd name="connsiteX83" fmla="*/ 1714306 w 5190285"/>
                <a:gd name="connsiteY83" fmla="*/ 2371666 h 4428832"/>
                <a:gd name="connsiteX84" fmla="*/ 1638106 w 5190285"/>
                <a:gd name="connsiteY84" fmla="*/ 2400241 h 4428832"/>
                <a:gd name="connsiteX85" fmla="*/ 1571431 w 5190285"/>
                <a:gd name="connsiteY85" fmla="*/ 2476441 h 4428832"/>
                <a:gd name="connsiteX86" fmla="*/ 1523806 w 5190285"/>
                <a:gd name="connsiteY86" fmla="*/ 2485966 h 4428832"/>
                <a:gd name="connsiteX87" fmla="*/ 1485706 w 5190285"/>
                <a:gd name="connsiteY87" fmla="*/ 2571691 h 4428832"/>
                <a:gd name="connsiteX88" fmla="*/ 1476181 w 5190285"/>
                <a:gd name="connsiteY88" fmla="*/ 2600266 h 4428832"/>
                <a:gd name="connsiteX89" fmla="*/ 1466656 w 5190285"/>
                <a:gd name="connsiteY89" fmla="*/ 2628841 h 4428832"/>
                <a:gd name="connsiteX90" fmla="*/ 1457131 w 5190285"/>
                <a:gd name="connsiteY90" fmla="*/ 2666941 h 4428832"/>
                <a:gd name="connsiteX91" fmla="*/ 1428556 w 5190285"/>
                <a:gd name="connsiteY91" fmla="*/ 2685991 h 4428832"/>
                <a:gd name="connsiteX92" fmla="*/ 1380931 w 5190285"/>
                <a:gd name="connsiteY92" fmla="*/ 2676466 h 4428832"/>
                <a:gd name="connsiteX93" fmla="*/ 1247581 w 5190285"/>
                <a:gd name="connsiteY93" fmla="*/ 2657416 h 4428832"/>
                <a:gd name="connsiteX94" fmla="*/ 1161856 w 5190285"/>
                <a:gd name="connsiteY94" fmla="*/ 2647891 h 4428832"/>
                <a:gd name="connsiteX95" fmla="*/ 1133281 w 5190285"/>
                <a:gd name="connsiteY95" fmla="*/ 2666941 h 4428832"/>
                <a:gd name="connsiteX96" fmla="*/ 1076131 w 5190285"/>
                <a:gd name="connsiteY96" fmla="*/ 2685991 h 4428832"/>
                <a:gd name="connsiteX97" fmla="*/ 1028506 w 5190285"/>
                <a:gd name="connsiteY97" fmla="*/ 2676466 h 4428832"/>
                <a:gd name="connsiteX98" fmla="*/ 999931 w 5190285"/>
                <a:gd name="connsiteY98" fmla="*/ 2666941 h 4428832"/>
                <a:gd name="connsiteX99" fmla="*/ 942781 w 5190285"/>
                <a:gd name="connsiteY99" fmla="*/ 2685991 h 4428832"/>
                <a:gd name="connsiteX100" fmla="*/ 923731 w 5190285"/>
                <a:gd name="connsiteY100" fmla="*/ 2714566 h 4428832"/>
                <a:gd name="connsiteX101" fmla="*/ 895156 w 5190285"/>
                <a:gd name="connsiteY101" fmla="*/ 2771716 h 4428832"/>
                <a:gd name="connsiteX102" fmla="*/ 847531 w 5190285"/>
                <a:gd name="connsiteY102" fmla="*/ 2828866 h 4428832"/>
                <a:gd name="connsiteX103" fmla="*/ 809431 w 5190285"/>
                <a:gd name="connsiteY103" fmla="*/ 2886016 h 4428832"/>
                <a:gd name="connsiteX104" fmla="*/ 799906 w 5190285"/>
                <a:gd name="connsiteY104" fmla="*/ 2962216 h 4428832"/>
                <a:gd name="connsiteX105" fmla="*/ 752281 w 5190285"/>
                <a:gd name="connsiteY105" fmla="*/ 3047941 h 4428832"/>
                <a:gd name="connsiteX106" fmla="*/ 723706 w 5190285"/>
                <a:gd name="connsiteY106" fmla="*/ 3066991 h 4428832"/>
                <a:gd name="connsiteX107" fmla="*/ 695131 w 5190285"/>
                <a:gd name="connsiteY107" fmla="*/ 3076516 h 4428832"/>
                <a:gd name="connsiteX108" fmla="*/ 676081 w 5190285"/>
                <a:gd name="connsiteY108" fmla="*/ 3133666 h 4428832"/>
                <a:gd name="connsiteX109" fmla="*/ 666556 w 5190285"/>
                <a:gd name="connsiteY109" fmla="*/ 3162241 h 4428832"/>
                <a:gd name="connsiteX110" fmla="*/ 685606 w 5190285"/>
                <a:gd name="connsiteY110" fmla="*/ 3219391 h 4428832"/>
                <a:gd name="connsiteX111" fmla="*/ 695131 w 5190285"/>
                <a:gd name="connsiteY111" fmla="*/ 3247966 h 4428832"/>
                <a:gd name="connsiteX112" fmla="*/ 666556 w 5190285"/>
                <a:gd name="connsiteY112" fmla="*/ 3305116 h 4428832"/>
                <a:gd name="connsiteX113" fmla="*/ 657031 w 5190285"/>
                <a:gd name="connsiteY113" fmla="*/ 3305116 h 4428832"/>
                <a:gd name="connsiteX114" fmla="*/ 0 w 5190285"/>
                <a:gd name="connsiteY114" fmla="*/ 3777249 h 4428832"/>
                <a:gd name="connsiteX0" fmla="*/ 0 w 5153344"/>
                <a:gd name="connsiteY0" fmla="*/ 3811637 h 4428832"/>
                <a:gd name="connsiteX1" fmla="*/ 113462 w 5153344"/>
                <a:gd name="connsiteY1" fmla="*/ 4012663 h 4428832"/>
                <a:gd name="connsiteX2" fmla="*/ 204937 w 5153344"/>
                <a:gd name="connsiteY2" fmla="*/ 4139630 h 4428832"/>
                <a:gd name="connsiteX3" fmla="*/ 292893 w 5153344"/>
                <a:gd name="connsiteY3" fmla="*/ 4220747 h 4428832"/>
                <a:gd name="connsiteX4" fmla="*/ 398440 w 5153344"/>
                <a:gd name="connsiteY4" fmla="*/ 4280704 h 4428832"/>
                <a:gd name="connsiteX5" fmla="*/ 521579 w 5153344"/>
                <a:gd name="connsiteY5" fmla="*/ 4319499 h 4428832"/>
                <a:gd name="connsiteX6" fmla="*/ 852293 w 5153344"/>
                <a:gd name="connsiteY6" fmla="*/ 4400616 h 4428832"/>
                <a:gd name="connsiteX7" fmla="*/ 957841 w 5153344"/>
                <a:gd name="connsiteY7" fmla="*/ 4079673 h 4428832"/>
                <a:gd name="connsiteX8" fmla="*/ 1489095 w 5153344"/>
                <a:gd name="connsiteY8" fmla="*/ 3977395 h 4428832"/>
                <a:gd name="connsiteX9" fmla="*/ 1883138 w 5153344"/>
                <a:gd name="connsiteY9" fmla="*/ 4428832 h 4428832"/>
                <a:gd name="connsiteX10" fmla="*/ 2431984 w 5153344"/>
                <a:gd name="connsiteY10" fmla="*/ 4079675 h 4428832"/>
                <a:gd name="connsiteX11" fmla="*/ 2481240 w 5153344"/>
                <a:gd name="connsiteY11" fmla="*/ 3688195 h 4428832"/>
                <a:gd name="connsiteX12" fmla="*/ 2896392 w 5153344"/>
                <a:gd name="connsiteY12" fmla="*/ 2873495 h 4428832"/>
                <a:gd name="connsiteX13" fmla="*/ 3040640 w 5153344"/>
                <a:gd name="connsiteY13" fmla="*/ 2880548 h 4428832"/>
                <a:gd name="connsiteX14" fmla="*/ 3300990 w 5153344"/>
                <a:gd name="connsiteY14" fmla="*/ 2647776 h 4428832"/>
                <a:gd name="connsiteX15" fmla="*/ 4307207 w 5153344"/>
                <a:gd name="connsiteY15" fmla="*/ 2623089 h 4428832"/>
                <a:gd name="connsiteX16" fmla="*/ 4340631 w 5153344"/>
                <a:gd name="connsiteY16" fmla="*/ 2515520 h 4428832"/>
                <a:gd name="connsiteX17" fmla="*/ 4314244 w 5153344"/>
                <a:gd name="connsiteY17" fmla="*/ 2409715 h 4428832"/>
                <a:gd name="connsiteX18" fmla="*/ 4295773 w 5153344"/>
                <a:gd name="connsiteY18" fmla="*/ 2282749 h 4428832"/>
                <a:gd name="connsiteX19" fmla="*/ 4279941 w 5153344"/>
                <a:gd name="connsiteY19" fmla="*/ 2145202 h 4428832"/>
                <a:gd name="connsiteX20" fmla="*/ 4279941 w 5153344"/>
                <a:gd name="connsiteY20" fmla="*/ 2015590 h 4428832"/>
                <a:gd name="connsiteX21" fmla="*/ 4287858 w 5153344"/>
                <a:gd name="connsiteY21" fmla="*/ 1854237 h 4428832"/>
                <a:gd name="connsiteX22" fmla="*/ 4316882 w 5153344"/>
                <a:gd name="connsiteY22" fmla="*/ 1735206 h 4428832"/>
                <a:gd name="connsiteX23" fmla="*/ 4345908 w 5153344"/>
                <a:gd name="connsiteY23" fmla="*/ 1682304 h 4428832"/>
                <a:gd name="connsiteX24" fmla="*/ 4432984 w 5153344"/>
                <a:gd name="connsiteY24" fmla="*/ 1629401 h 4428832"/>
                <a:gd name="connsiteX25" fmla="*/ 4451455 w 5153344"/>
                <a:gd name="connsiteY25" fmla="*/ 1587079 h 4428832"/>
                <a:gd name="connsiteX26" fmla="*/ 4485758 w 5153344"/>
                <a:gd name="connsiteY26" fmla="*/ 1560627 h 4428832"/>
                <a:gd name="connsiteX27" fmla="*/ 4538532 w 5153344"/>
                <a:gd name="connsiteY27" fmla="*/ 1531530 h 4428832"/>
                <a:gd name="connsiteX28" fmla="*/ 4578112 w 5153344"/>
                <a:gd name="connsiteY28" fmla="*/ 1486563 h 4428832"/>
                <a:gd name="connsiteX29" fmla="*/ 4638802 w 5153344"/>
                <a:gd name="connsiteY29" fmla="*/ 1449532 h 4428832"/>
                <a:gd name="connsiteX30" fmla="*/ 4681021 w 5153344"/>
                <a:gd name="connsiteY30" fmla="*/ 1436307 h 4428832"/>
                <a:gd name="connsiteX31" fmla="*/ 4768097 w 5153344"/>
                <a:gd name="connsiteY31" fmla="*/ 1351663 h 4428832"/>
                <a:gd name="connsiteX32" fmla="*/ 4828787 w 5153344"/>
                <a:gd name="connsiteY32" fmla="*/ 1327855 h 4428832"/>
                <a:gd name="connsiteX33" fmla="*/ 4910587 w 5153344"/>
                <a:gd name="connsiteY33" fmla="*/ 1280244 h 4428832"/>
                <a:gd name="connsiteX34" fmla="*/ 4944889 w 5153344"/>
                <a:gd name="connsiteY34" fmla="*/ 1240566 h 4428832"/>
                <a:gd name="connsiteX35" fmla="*/ 4960720 w 5153344"/>
                <a:gd name="connsiteY35" fmla="*/ 1179728 h 4428832"/>
                <a:gd name="connsiteX36" fmla="*/ 4915862 w 5153344"/>
                <a:gd name="connsiteY36" fmla="*/ 862312 h 4428832"/>
                <a:gd name="connsiteX37" fmla="*/ 4926417 w 5153344"/>
                <a:gd name="connsiteY37" fmla="*/ 658637 h 4428832"/>
                <a:gd name="connsiteX38" fmla="*/ 4950165 w 5153344"/>
                <a:gd name="connsiteY38" fmla="*/ 621606 h 4428832"/>
                <a:gd name="connsiteX39" fmla="*/ 4963359 w 5153344"/>
                <a:gd name="connsiteY39" fmla="*/ 584574 h 4428832"/>
                <a:gd name="connsiteX40" fmla="*/ 4992384 w 5153344"/>
                <a:gd name="connsiteY40" fmla="*/ 539607 h 4428832"/>
                <a:gd name="connsiteX41" fmla="*/ 5018771 w 5153344"/>
                <a:gd name="connsiteY41" fmla="*/ 518446 h 4428832"/>
                <a:gd name="connsiteX42" fmla="*/ 5047797 w 5153344"/>
                <a:gd name="connsiteY42" fmla="*/ 491994 h 4428832"/>
                <a:gd name="connsiteX43" fmla="*/ 5066267 w 5153344"/>
                <a:gd name="connsiteY43" fmla="*/ 462898 h 4428832"/>
                <a:gd name="connsiteX44" fmla="*/ 5079461 w 5153344"/>
                <a:gd name="connsiteY44" fmla="*/ 423221 h 4428832"/>
                <a:gd name="connsiteX45" fmla="*/ 5116402 w 5153344"/>
                <a:gd name="connsiteY45" fmla="*/ 402060 h 4428832"/>
                <a:gd name="connsiteX46" fmla="*/ 5132235 w 5153344"/>
                <a:gd name="connsiteY46" fmla="*/ 380899 h 4428832"/>
                <a:gd name="connsiteX47" fmla="*/ 5153344 w 5153344"/>
                <a:gd name="connsiteY47" fmla="*/ 330641 h 4428832"/>
                <a:gd name="connsiteX48" fmla="*/ 4987107 w 5153344"/>
                <a:gd name="connsiteY48" fmla="*/ 335932 h 4428832"/>
                <a:gd name="connsiteX49" fmla="*/ 4944888 w 5153344"/>
                <a:gd name="connsiteY49" fmla="*/ 309480 h 4428832"/>
                <a:gd name="connsiteX50" fmla="*/ 4612415 w 5153344"/>
                <a:gd name="connsiteY50" fmla="*/ 232772 h 4428832"/>
                <a:gd name="connsiteX51" fmla="*/ 4134813 w 5153344"/>
                <a:gd name="connsiteY51" fmla="*/ 365028 h 4428832"/>
                <a:gd name="connsiteX52" fmla="*/ 3641379 w 5153344"/>
                <a:gd name="connsiteY52" fmla="*/ 298900 h 4428832"/>
                <a:gd name="connsiteX53" fmla="*/ 3570135 w 5153344"/>
                <a:gd name="connsiteY53" fmla="*/ 261868 h 4428832"/>
                <a:gd name="connsiteX54" fmla="*/ 3517362 w 5153344"/>
                <a:gd name="connsiteY54" fmla="*/ 208966 h 4428832"/>
                <a:gd name="connsiteX55" fmla="*/ 3475143 w 5153344"/>
                <a:gd name="connsiteY55" fmla="*/ 121676 h 4428832"/>
                <a:gd name="connsiteX56" fmla="*/ 3443479 w 5153344"/>
                <a:gd name="connsiteY56" fmla="*/ 23806 h 4428832"/>
                <a:gd name="connsiteX57" fmla="*/ 3417091 w 5153344"/>
                <a:gd name="connsiteY57" fmla="*/ 0 h 4428832"/>
                <a:gd name="connsiteX58" fmla="*/ 3361679 w 5153344"/>
                <a:gd name="connsiteY58" fmla="*/ 39678 h 4428832"/>
                <a:gd name="connsiteX59" fmla="*/ 3293073 w 5153344"/>
                <a:gd name="connsiteY59" fmla="*/ 58193 h 4428832"/>
                <a:gd name="connsiteX60" fmla="*/ 3076701 w 5153344"/>
                <a:gd name="connsiteY60" fmla="*/ 79354 h 4428832"/>
                <a:gd name="connsiteX61" fmla="*/ 2981710 w 5153344"/>
                <a:gd name="connsiteY61" fmla="*/ 97869 h 4428832"/>
                <a:gd name="connsiteX62" fmla="*/ 2658440 w 5153344"/>
                <a:gd name="connsiteY62" fmla="*/ 567005 h 4428832"/>
                <a:gd name="connsiteX63" fmla="*/ 2658440 w 5153344"/>
                <a:gd name="connsiteY63" fmla="*/ 1036781 h 4428832"/>
                <a:gd name="connsiteX64" fmla="*/ 2506040 w 5153344"/>
                <a:gd name="connsiteY64" fmla="*/ 1271668 h 4428832"/>
                <a:gd name="connsiteX65" fmla="*/ 2582240 w 5153344"/>
                <a:gd name="connsiteY65" fmla="*/ 1506557 h 4428832"/>
                <a:gd name="connsiteX66" fmla="*/ 2582240 w 5153344"/>
                <a:gd name="connsiteY66" fmla="*/ 1663148 h 4428832"/>
                <a:gd name="connsiteX67" fmla="*/ 2429840 w 5153344"/>
                <a:gd name="connsiteY67" fmla="*/ 1741445 h 4428832"/>
                <a:gd name="connsiteX68" fmla="*/ 2277440 w 5153344"/>
                <a:gd name="connsiteY68" fmla="*/ 1895416 h 4428832"/>
                <a:gd name="connsiteX69" fmla="*/ 2229815 w 5153344"/>
                <a:gd name="connsiteY69" fmla="*/ 1904941 h 4428832"/>
                <a:gd name="connsiteX70" fmla="*/ 2248865 w 5153344"/>
                <a:gd name="connsiteY70" fmla="*/ 2028766 h 4428832"/>
                <a:gd name="connsiteX71" fmla="*/ 2220290 w 5153344"/>
                <a:gd name="connsiteY71" fmla="*/ 2124016 h 4428832"/>
                <a:gd name="connsiteX72" fmla="*/ 2210765 w 5153344"/>
                <a:gd name="connsiteY72" fmla="*/ 2152591 h 4428832"/>
                <a:gd name="connsiteX73" fmla="*/ 2182190 w 5153344"/>
                <a:gd name="connsiteY73" fmla="*/ 2171641 h 4428832"/>
                <a:gd name="connsiteX74" fmla="*/ 2153615 w 5153344"/>
                <a:gd name="connsiteY74" fmla="*/ 2228791 h 4428832"/>
                <a:gd name="connsiteX75" fmla="*/ 2144090 w 5153344"/>
                <a:gd name="connsiteY75" fmla="*/ 2257366 h 4428832"/>
                <a:gd name="connsiteX76" fmla="*/ 2086940 w 5153344"/>
                <a:gd name="connsiteY76" fmla="*/ 2276416 h 4428832"/>
                <a:gd name="connsiteX77" fmla="*/ 2029790 w 5153344"/>
                <a:gd name="connsiteY77" fmla="*/ 2304991 h 4428832"/>
                <a:gd name="connsiteX78" fmla="*/ 1867865 w 5153344"/>
                <a:gd name="connsiteY78" fmla="*/ 2304991 h 4428832"/>
                <a:gd name="connsiteX79" fmla="*/ 1858340 w 5153344"/>
                <a:gd name="connsiteY79" fmla="*/ 2333566 h 4428832"/>
                <a:gd name="connsiteX80" fmla="*/ 1820240 w 5153344"/>
                <a:gd name="connsiteY80" fmla="*/ 2390716 h 4428832"/>
                <a:gd name="connsiteX81" fmla="*/ 1772615 w 5153344"/>
                <a:gd name="connsiteY81" fmla="*/ 2447866 h 4428832"/>
                <a:gd name="connsiteX82" fmla="*/ 1715465 w 5153344"/>
                <a:gd name="connsiteY82" fmla="*/ 2419291 h 4428832"/>
                <a:gd name="connsiteX83" fmla="*/ 1677365 w 5153344"/>
                <a:gd name="connsiteY83" fmla="*/ 2371666 h 4428832"/>
                <a:gd name="connsiteX84" fmla="*/ 1601165 w 5153344"/>
                <a:gd name="connsiteY84" fmla="*/ 2400241 h 4428832"/>
                <a:gd name="connsiteX85" fmla="*/ 1534490 w 5153344"/>
                <a:gd name="connsiteY85" fmla="*/ 2476441 h 4428832"/>
                <a:gd name="connsiteX86" fmla="*/ 1486865 w 5153344"/>
                <a:gd name="connsiteY86" fmla="*/ 2485966 h 4428832"/>
                <a:gd name="connsiteX87" fmla="*/ 1448765 w 5153344"/>
                <a:gd name="connsiteY87" fmla="*/ 2571691 h 4428832"/>
                <a:gd name="connsiteX88" fmla="*/ 1439240 w 5153344"/>
                <a:gd name="connsiteY88" fmla="*/ 2600266 h 4428832"/>
                <a:gd name="connsiteX89" fmla="*/ 1429715 w 5153344"/>
                <a:gd name="connsiteY89" fmla="*/ 2628841 h 4428832"/>
                <a:gd name="connsiteX90" fmla="*/ 1420190 w 5153344"/>
                <a:gd name="connsiteY90" fmla="*/ 2666941 h 4428832"/>
                <a:gd name="connsiteX91" fmla="*/ 1391615 w 5153344"/>
                <a:gd name="connsiteY91" fmla="*/ 2685991 h 4428832"/>
                <a:gd name="connsiteX92" fmla="*/ 1343990 w 5153344"/>
                <a:gd name="connsiteY92" fmla="*/ 2676466 h 4428832"/>
                <a:gd name="connsiteX93" fmla="*/ 1210640 w 5153344"/>
                <a:gd name="connsiteY93" fmla="*/ 2657416 h 4428832"/>
                <a:gd name="connsiteX94" fmla="*/ 1124915 w 5153344"/>
                <a:gd name="connsiteY94" fmla="*/ 2647891 h 4428832"/>
                <a:gd name="connsiteX95" fmla="*/ 1096340 w 5153344"/>
                <a:gd name="connsiteY95" fmla="*/ 2666941 h 4428832"/>
                <a:gd name="connsiteX96" fmla="*/ 1039190 w 5153344"/>
                <a:gd name="connsiteY96" fmla="*/ 2685991 h 4428832"/>
                <a:gd name="connsiteX97" fmla="*/ 991565 w 5153344"/>
                <a:gd name="connsiteY97" fmla="*/ 2676466 h 4428832"/>
                <a:gd name="connsiteX98" fmla="*/ 962990 w 5153344"/>
                <a:gd name="connsiteY98" fmla="*/ 2666941 h 4428832"/>
                <a:gd name="connsiteX99" fmla="*/ 905840 w 5153344"/>
                <a:gd name="connsiteY99" fmla="*/ 2685991 h 4428832"/>
                <a:gd name="connsiteX100" fmla="*/ 886790 w 5153344"/>
                <a:gd name="connsiteY100" fmla="*/ 2714566 h 4428832"/>
                <a:gd name="connsiteX101" fmla="*/ 858215 w 5153344"/>
                <a:gd name="connsiteY101" fmla="*/ 2771716 h 4428832"/>
                <a:gd name="connsiteX102" fmla="*/ 810590 w 5153344"/>
                <a:gd name="connsiteY102" fmla="*/ 2828866 h 4428832"/>
                <a:gd name="connsiteX103" fmla="*/ 772490 w 5153344"/>
                <a:gd name="connsiteY103" fmla="*/ 2886016 h 4428832"/>
                <a:gd name="connsiteX104" fmla="*/ 762965 w 5153344"/>
                <a:gd name="connsiteY104" fmla="*/ 2962216 h 4428832"/>
                <a:gd name="connsiteX105" fmla="*/ 715340 w 5153344"/>
                <a:gd name="connsiteY105" fmla="*/ 3047941 h 4428832"/>
                <a:gd name="connsiteX106" fmla="*/ 686765 w 5153344"/>
                <a:gd name="connsiteY106" fmla="*/ 3066991 h 4428832"/>
                <a:gd name="connsiteX107" fmla="*/ 658190 w 5153344"/>
                <a:gd name="connsiteY107" fmla="*/ 3076516 h 4428832"/>
                <a:gd name="connsiteX108" fmla="*/ 639140 w 5153344"/>
                <a:gd name="connsiteY108" fmla="*/ 3133666 h 4428832"/>
                <a:gd name="connsiteX109" fmla="*/ 629615 w 5153344"/>
                <a:gd name="connsiteY109" fmla="*/ 3162241 h 4428832"/>
                <a:gd name="connsiteX110" fmla="*/ 648665 w 5153344"/>
                <a:gd name="connsiteY110" fmla="*/ 3219391 h 4428832"/>
                <a:gd name="connsiteX111" fmla="*/ 658190 w 5153344"/>
                <a:gd name="connsiteY111" fmla="*/ 3247966 h 4428832"/>
                <a:gd name="connsiteX112" fmla="*/ 629615 w 5153344"/>
                <a:gd name="connsiteY112" fmla="*/ 3305116 h 4428832"/>
                <a:gd name="connsiteX113" fmla="*/ 620090 w 5153344"/>
                <a:gd name="connsiteY113" fmla="*/ 3305116 h 4428832"/>
                <a:gd name="connsiteX114" fmla="*/ 0 w 5153344"/>
                <a:gd name="connsiteY114" fmla="*/ 3811637 h 4428832"/>
                <a:gd name="connsiteX0" fmla="*/ 0 w 5185008"/>
                <a:gd name="connsiteY0" fmla="*/ 3782540 h 4428832"/>
                <a:gd name="connsiteX1" fmla="*/ 145126 w 5185008"/>
                <a:gd name="connsiteY1" fmla="*/ 4012663 h 4428832"/>
                <a:gd name="connsiteX2" fmla="*/ 236601 w 5185008"/>
                <a:gd name="connsiteY2" fmla="*/ 4139630 h 4428832"/>
                <a:gd name="connsiteX3" fmla="*/ 324557 w 5185008"/>
                <a:gd name="connsiteY3" fmla="*/ 4220747 h 4428832"/>
                <a:gd name="connsiteX4" fmla="*/ 430104 w 5185008"/>
                <a:gd name="connsiteY4" fmla="*/ 4280704 h 4428832"/>
                <a:gd name="connsiteX5" fmla="*/ 553243 w 5185008"/>
                <a:gd name="connsiteY5" fmla="*/ 4319499 h 4428832"/>
                <a:gd name="connsiteX6" fmla="*/ 883957 w 5185008"/>
                <a:gd name="connsiteY6" fmla="*/ 4400616 h 4428832"/>
                <a:gd name="connsiteX7" fmla="*/ 989505 w 5185008"/>
                <a:gd name="connsiteY7" fmla="*/ 4079673 h 4428832"/>
                <a:gd name="connsiteX8" fmla="*/ 1520759 w 5185008"/>
                <a:gd name="connsiteY8" fmla="*/ 3977395 h 4428832"/>
                <a:gd name="connsiteX9" fmla="*/ 1914802 w 5185008"/>
                <a:gd name="connsiteY9" fmla="*/ 4428832 h 4428832"/>
                <a:gd name="connsiteX10" fmla="*/ 2463648 w 5185008"/>
                <a:gd name="connsiteY10" fmla="*/ 4079675 h 4428832"/>
                <a:gd name="connsiteX11" fmla="*/ 2512904 w 5185008"/>
                <a:gd name="connsiteY11" fmla="*/ 3688195 h 4428832"/>
                <a:gd name="connsiteX12" fmla="*/ 2928056 w 5185008"/>
                <a:gd name="connsiteY12" fmla="*/ 2873495 h 4428832"/>
                <a:gd name="connsiteX13" fmla="*/ 3072304 w 5185008"/>
                <a:gd name="connsiteY13" fmla="*/ 2880548 h 4428832"/>
                <a:gd name="connsiteX14" fmla="*/ 3332654 w 5185008"/>
                <a:gd name="connsiteY14" fmla="*/ 2647776 h 4428832"/>
                <a:gd name="connsiteX15" fmla="*/ 4338871 w 5185008"/>
                <a:gd name="connsiteY15" fmla="*/ 2623089 h 4428832"/>
                <a:gd name="connsiteX16" fmla="*/ 4372295 w 5185008"/>
                <a:gd name="connsiteY16" fmla="*/ 2515520 h 4428832"/>
                <a:gd name="connsiteX17" fmla="*/ 4345908 w 5185008"/>
                <a:gd name="connsiteY17" fmla="*/ 2409715 h 4428832"/>
                <a:gd name="connsiteX18" fmla="*/ 4327437 w 5185008"/>
                <a:gd name="connsiteY18" fmla="*/ 2282749 h 4428832"/>
                <a:gd name="connsiteX19" fmla="*/ 4311605 w 5185008"/>
                <a:gd name="connsiteY19" fmla="*/ 2145202 h 4428832"/>
                <a:gd name="connsiteX20" fmla="*/ 4311605 w 5185008"/>
                <a:gd name="connsiteY20" fmla="*/ 2015590 h 4428832"/>
                <a:gd name="connsiteX21" fmla="*/ 4319522 w 5185008"/>
                <a:gd name="connsiteY21" fmla="*/ 1854237 h 4428832"/>
                <a:gd name="connsiteX22" fmla="*/ 4348546 w 5185008"/>
                <a:gd name="connsiteY22" fmla="*/ 1735206 h 4428832"/>
                <a:gd name="connsiteX23" fmla="*/ 4377572 w 5185008"/>
                <a:gd name="connsiteY23" fmla="*/ 1682304 h 4428832"/>
                <a:gd name="connsiteX24" fmla="*/ 4464648 w 5185008"/>
                <a:gd name="connsiteY24" fmla="*/ 1629401 h 4428832"/>
                <a:gd name="connsiteX25" fmla="*/ 4483119 w 5185008"/>
                <a:gd name="connsiteY25" fmla="*/ 1587079 h 4428832"/>
                <a:gd name="connsiteX26" fmla="*/ 4517422 w 5185008"/>
                <a:gd name="connsiteY26" fmla="*/ 1560627 h 4428832"/>
                <a:gd name="connsiteX27" fmla="*/ 4570196 w 5185008"/>
                <a:gd name="connsiteY27" fmla="*/ 1531530 h 4428832"/>
                <a:gd name="connsiteX28" fmla="*/ 4609776 w 5185008"/>
                <a:gd name="connsiteY28" fmla="*/ 1486563 h 4428832"/>
                <a:gd name="connsiteX29" fmla="*/ 4670466 w 5185008"/>
                <a:gd name="connsiteY29" fmla="*/ 1449532 h 4428832"/>
                <a:gd name="connsiteX30" fmla="*/ 4712685 w 5185008"/>
                <a:gd name="connsiteY30" fmla="*/ 1436307 h 4428832"/>
                <a:gd name="connsiteX31" fmla="*/ 4799761 w 5185008"/>
                <a:gd name="connsiteY31" fmla="*/ 1351663 h 4428832"/>
                <a:gd name="connsiteX32" fmla="*/ 4860451 w 5185008"/>
                <a:gd name="connsiteY32" fmla="*/ 1327855 h 4428832"/>
                <a:gd name="connsiteX33" fmla="*/ 4942251 w 5185008"/>
                <a:gd name="connsiteY33" fmla="*/ 1280244 h 4428832"/>
                <a:gd name="connsiteX34" fmla="*/ 4976553 w 5185008"/>
                <a:gd name="connsiteY34" fmla="*/ 1240566 h 4428832"/>
                <a:gd name="connsiteX35" fmla="*/ 4992384 w 5185008"/>
                <a:gd name="connsiteY35" fmla="*/ 1179728 h 4428832"/>
                <a:gd name="connsiteX36" fmla="*/ 4947526 w 5185008"/>
                <a:gd name="connsiteY36" fmla="*/ 862312 h 4428832"/>
                <a:gd name="connsiteX37" fmla="*/ 4958081 w 5185008"/>
                <a:gd name="connsiteY37" fmla="*/ 658637 h 4428832"/>
                <a:gd name="connsiteX38" fmla="*/ 4981829 w 5185008"/>
                <a:gd name="connsiteY38" fmla="*/ 621606 h 4428832"/>
                <a:gd name="connsiteX39" fmla="*/ 4995023 w 5185008"/>
                <a:gd name="connsiteY39" fmla="*/ 584574 h 4428832"/>
                <a:gd name="connsiteX40" fmla="*/ 5024048 w 5185008"/>
                <a:gd name="connsiteY40" fmla="*/ 539607 h 4428832"/>
                <a:gd name="connsiteX41" fmla="*/ 5050435 w 5185008"/>
                <a:gd name="connsiteY41" fmla="*/ 518446 h 4428832"/>
                <a:gd name="connsiteX42" fmla="*/ 5079461 w 5185008"/>
                <a:gd name="connsiteY42" fmla="*/ 491994 h 4428832"/>
                <a:gd name="connsiteX43" fmla="*/ 5097931 w 5185008"/>
                <a:gd name="connsiteY43" fmla="*/ 462898 h 4428832"/>
                <a:gd name="connsiteX44" fmla="*/ 5111125 w 5185008"/>
                <a:gd name="connsiteY44" fmla="*/ 423221 h 4428832"/>
                <a:gd name="connsiteX45" fmla="*/ 5148066 w 5185008"/>
                <a:gd name="connsiteY45" fmla="*/ 402060 h 4428832"/>
                <a:gd name="connsiteX46" fmla="*/ 5163899 w 5185008"/>
                <a:gd name="connsiteY46" fmla="*/ 380899 h 4428832"/>
                <a:gd name="connsiteX47" fmla="*/ 5185008 w 5185008"/>
                <a:gd name="connsiteY47" fmla="*/ 330641 h 4428832"/>
                <a:gd name="connsiteX48" fmla="*/ 5018771 w 5185008"/>
                <a:gd name="connsiteY48" fmla="*/ 335932 h 4428832"/>
                <a:gd name="connsiteX49" fmla="*/ 4976552 w 5185008"/>
                <a:gd name="connsiteY49" fmla="*/ 309480 h 4428832"/>
                <a:gd name="connsiteX50" fmla="*/ 4644079 w 5185008"/>
                <a:gd name="connsiteY50" fmla="*/ 232772 h 4428832"/>
                <a:gd name="connsiteX51" fmla="*/ 4166477 w 5185008"/>
                <a:gd name="connsiteY51" fmla="*/ 365028 h 4428832"/>
                <a:gd name="connsiteX52" fmla="*/ 3673043 w 5185008"/>
                <a:gd name="connsiteY52" fmla="*/ 298900 h 4428832"/>
                <a:gd name="connsiteX53" fmla="*/ 3601799 w 5185008"/>
                <a:gd name="connsiteY53" fmla="*/ 261868 h 4428832"/>
                <a:gd name="connsiteX54" fmla="*/ 3549026 w 5185008"/>
                <a:gd name="connsiteY54" fmla="*/ 208966 h 4428832"/>
                <a:gd name="connsiteX55" fmla="*/ 3506807 w 5185008"/>
                <a:gd name="connsiteY55" fmla="*/ 121676 h 4428832"/>
                <a:gd name="connsiteX56" fmla="*/ 3475143 w 5185008"/>
                <a:gd name="connsiteY56" fmla="*/ 23806 h 4428832"/>
                <a:gd name="connsiteX57" fmla="*/ 3448755 w 5185008"/>
                <a:gd name="connsiteY57" fmla="*/ 0 h 4428832"/>
                <a:gd name="connsiteX58" fmla="*/ 3393343 w 5185008"/>
                <a:gd name="connsiteY58" fmla="*/ 39678 h 4428832"/>
                <a:gd name="connsiteX59" fmla="*/ 3324737 w 5185008"/>
                <a:gd name="connsiteY59" fmla="*/ 58193 h 4428832"/>
                <a:gd name="connsiteX60" fmla="*/ 3108365 w 5185008"/>
                <a:gd name="connsiteY60" fmla="*/ 79354 h 4428832"/>
                <a:gd name="connsiteX61" fmla="*/ 3013374 w 5185008"/>
                <a:gd name="connsiteY61" fmla="*/ 97869 h 4428832"/>
                <a:gd name="connsiteX62" fmla="*/ 2690104 w 5185008"/>
                <a:gd name="connsiteY62" fmla="*/ 567005 h 4428832"/>
                <a:gd name="connsiteX63" fmla="*/ 2690104 w 5185008"/>
                <a:gd name="connsiteY63" fmla="*/ 1036781 h 4428832"/>
                <a:gd name="connsiteX64" fmla="*/ 2537704 w 5185008"/>
                <a:gd name="connsiteY64" fmla="*/ 1271668 h 4428832"/>
                <a:gd name="connsiteX65" fmla="*/ 2613904 w 5185008"/>
                <a:gd name="connsiteY65" fmla="*/ 1506557 h 4428832"/>
                <a:gd name="connsiteX66" fmla="*/ 2613904 w 5185008"/>
                <a:gd name="connsiteY66" fmla="*/ 1663148 h 4428832"/>
                <a:gd name="connsiteX67" fmla="*/ 2461504 w 5185008"/>
                <a:gd name="connsiteY67" fmla="*/ 1741445 h 4428832"/>
                <a:gd name="connsiteX68" fmla="*/ 2309104 w 5185008"/>
                <a:gd name="connsiteY68" fmla="*/ 1895416 h 4428832"/>
                <a:gd name="connsiteX69" fmla="*/ 2261479 w 5185008"/>
                <a:gd name="connsiteY69" fmla="*/ 1904941 h 4428832"/>
                <a:gd name="connsiteX70" fmla="*/ 2280529 w 5185008"/>
                <a:gd name="connsiteY70" fmla="*/ 2028766 h 4428832"/>
                <a:gd name="connsiteX71" fmla="*/ 2251954 w 5185008"/>
                <a:gd name="connsiteY71" fmla="*/ 2124016 h 4428832"/>
                <a:gd name="connsiteX72" fmla="*/ 2242429 w 5185008"/>
                <a:gd name="connsiteY72" fmla="*/ 2152591 h 4428832"/>
                <a:gd name="connsiteX73" fmla="*/ 2213854 w 5185008"/>
                <a:gd name="connsiteY73" fmla="*/ 2171641 h 4428832"/>
                <a:gd name="connsiteX74" fmla="*/ 2185279 w 5185008"/>
                <a:gd name="connsiteY74" fmla="*/ 2228791 h 4428832"/>
                <a:gd name="connsiteX75" fmla="*/ 2175754 w 5185008"/>
                <a:gd name="connsiteY75" fmla="*/ 2257366 h 4428832"/>
                <a:gd name="connsiteX76" fmla="*/ 2118604 w 5185008"/>
                <a:gd name="connsiteY76" fmla="*/ 2276416 h 4428832"/>
                <a:gd name="connsiteX77" fmla="*/ 2061454 w 5185008"/>
                <a:gd name="connsiteY77" fmla="*/ 2304991 h 4428832"/>
                <a:gd name="connsiteX78" fmla="*/ 1899529 w 5185008"/>
                <a:gd name="connsiteY78" fmla="*/ 2304991 h 4428832"/>
                <a:gd name="connsiteX79" fmla="*/ 1890004 w 5185008"/>
                <a:gd name="connsiteY79" fmla="*/ 2333566 h 4428832"/>
                <a:gd name="connsiteX80" fmla="*/ 1851904 w 5185008"/>
                <a:gd name="connsiteY80" fmla="*/ 2390716 h 4428832"/>
                <a:gd name="connsiteX81" fmla="*/ 1804279 w 5185008"/>
                <a:gd name="connsiteY81" fmla="*/ 2447866 h 4428832"/>
                <a:gd name="connsiteX82" fmla="*/ 1747129 w 5185008"/>
                <a:gd name="connsiteY82" fmla="*/ 2419291 h 4428832"/>
                <a:gd name="connsiteX83" fmla="*/ 1709029 w 5185008"/>
                <a:gd name="connsiteY83" fmla="*/ 2371666 h 4428832"/>
                <a:gd name="connsiteX84" fmla="*/ 1632829 w 5185008"/>
                <a:gd name="connsiteY84" fmla="*/ 2400241 h 4428832"/>
                <a:gd name="connsiteX85" fmla="*/ 1566154 w 5185008"/>
                <a:gd name="connsiteY85" fmla="*/ 2476441 h 4428832"/>
                <a:gd name="connsiteX86" fmla="*/ 1518529 w 5185008"/>
                <a:gd name="connsiteY86" fmla="*/ 2485966 h 4428832"/>
                <a:gd name="connsiteX87" fmla="*/ 1480429 w 5185008"/>
                <a:gd name="connsiteY87" fmla="*/ 2571691 h 4428832"/>
                <a:gd name="connsiteX88" fmla="*/ 1470904 w 5185008"/>
                <a:gd name="connsiteY88" fmla="*/ 2600266 h 4428832"/>
                <a:gd name="connsiteX89" fmla="*/ 1461379 w 5185008"/>
                <a:gd name="connsiteY89" fmla="*/ 2628841 h 4428832"/>
                <a:gd name="connsiteX90" fmla="*/ 1451854 w 5185008"/>
                <a:gd name="connsiteY90" fmla="*/ 2666941 h 4428832"/>
                <a:gd name="connsiteX91" fmla="*/ 1423279 w 5185008"/>
                <a:gd name="connsiteY91" fmla="*/ 2685991 h 4428832"/>
                <a:gd name="connsiteX92" fmla="*/ 1375654 w 5185008"/>
                <a:gd name="connsiteY92" fmla="*/ 2676466 h 4428832"/>
                <a:gd name="connsiteX93" fmla="*/ 1242304 w 5185008"/>
                <a:gd name="connsiteY93" fmla="*/ 2657416 h 4428832"/>
                <a:gd name="connsiteX94" fmla="*/ 1156579 w 5185008"/>
                <a:gd name="connsiteY94" fmla="*/ 2647891 h 4428832"/>
                <a:gd name="connsiteX95" fmla="*/ 1128004 w 5185008"/>
                <a:gd name="connsiteY95" fmla="*/ 2666941 h 4428832"/>
                <a:gd name="connsiteX96" fmla="*/ 1070854 w 5185008"/>
                <a:gd name="connsiteY96" fmla="*/ 2685991 h 4428832"/>
                <a:gd name="connsiteX97" fmla="*/ 1023229 w 5185008"/>
                <a:gd name="connsiteY97" fmla="*/ 2676466 h 4428832"/>
                <a:gd name="connsiteX98" fmla="*/ 994654 w 5185008"/>
                <a:gd name="connsiteY98" fmla="*/ 2666941 h 4428832"/>
                <a:gd name="connsiteX99" fmla="*/ 937504 w 5185008"/>
                <a:gd name="connsiteY99" fmla="*/ 2685991 h 4428832"/>
                <a:gd name="connsiteX100" fmla="*/ 918454 w 5185008"/>
                <a:gd name="connsiteY100" fmla="*/ 2714566 h 4428832"/>
                <a:gd name="connsiteX101" fmla="*/ 889879 w 5185008"/>
                <a:gd name="connsiteY101" fmla="*/ 2771716 h 4428832"/>
                <a:gd name="connsiteX102" fmla="*/ 842254 w 5185008"/>
                <a:gd name="connsiteY102" fmla="*/ 2828866 h 4428832"/>
                <a:gd name="connsiteX103" fmla="*/ 804154 w 5185008"/>
                <a:gd name="connsiteY103" fmla="*/ 2886016 h 4428832"/>
                <a:gd name="connsiteX104" fmla="*/ 794629 w 5185008"/>
                <a:gd name="connsiteY104" fmla="*/ 2962216 h 4428832"/>
                <a:gd name="connsiteX105" fmla="*/ 747004 w 5185008"/>
                <a:gd name="connsiteY105" fmla="*/ 3047941 h 4428832"/>
                <a:gd name="connsiteX106" fmla="*/ 718429 w 5185008"/>
                <a:gd name="connsiteY106" fmla="*/ 3066991 h 4428832"/>
                <a:gd name="connsiteX107" fmla="*/ 689854 w 5185008"/>
                <a:gd name="connsiteY107" fmla="*/ 3076516 h 4428832"/>
                <a:gd name="connsiteX108" fmla="*/ 670804 w 5185008"/>
                <a:gd name="connsiteY108" fmla="*/ 3133666 h 4428832"/>
                <a:gd name="connsiteX109" fmla="*/ 661279 w 5185008"/>
                <a:gd name="connsiteY109" fmla="*/ 3162241 h 4428832"/>
                <a:gd name="connsiteX110" fmla="*/ 680329 w 5185008"/>
                <a:gd name="connsiteY110" fmla="*/ 3219391 h 4428832"/>
                <a:gd name="connsiteX111" fmla="*/ 689854 w 5185008"/>
                <a:gd name="connsiteY111" fmla="*/ 3247966 h 4428832"/>
                <a:gd name="connsiteX112" fmla="*/ 661279 w 5185008"/>
                <a:gd name="connsiteY112" fmla="*/ 3305116 h 4428832"/>
                <a:gd name="connsiteX113" fmla="*/ 651754 w 5185008"/>
                <a:gd name="connsiteY113" fmla="*/ 3305116 h 4428832"/>
                <a:gd name="connsiteX114" fmla="*/ 0 w 5185008"/>
                <a:gd name="connsiteY114" fmla="*/ 3782540 h 4428832"/>
                <a:gd name="connsiteX0" fmla="*/ 0 w 5185008"/>
                <a:gd name="connsiteY0" fmla="*/ 3777250 h 4428832"/>
                <a:gd name="connsiteX1" fmla="*/ 145126 w 5185008"/>
                <a:gd name="connsiteY1" fmla="*/ 4012663 h 4428832"/>
                <a:gd name="connsiteX2" fmla="*/ 236601 w 5185008"/>
                <a:gd name="connsiteY2" fmla="*/ 4139630 h 4428832"/>
                <a:gd name="connsiteX3" fmla="*/ 324557 w 5185008"/>
                <a:gd name="connsiteY3" fmla="*/ 4220747 h 4428832"/>
                <a:gd name="connsiteX4" fmla="*/ 430104 w 5185008"/>
                <a:gd name="connsiteY4" fmla="*/ 4280704 h 4428832"/>
                <a:gd name="connsiteX5" fmla="*/ 553243 w 5185008"/>
                <a:gd name="connsiteY5" fmla="*/ 4319499 h 4428832"/>
                <a:gd name="connsiteX6" fmla="*/ 883957 w 5185008"/>
                <a:gd name="connsiteY6" fmla="*/ 4400616 h 4428832"/>
                <a:gd name="connsiteX7" fmla="*/ 989505 w 5185008"/>
                <a:gd name="connsiteY7" fmla="*/ 4079673 h 4428832"/>
                <a:gd name="connsiteX8" fmla="*/ 1520759 w 5185008"/>
                <a:gd name="connsiteY8" fmla="*/ 3977395 h 4428832"/>
                <a:gd name="connsiteX9" fmla="*/ 1914802 w 5185008"/>
                <a:gd name="connsiteY9" fmla="*/ 4428832 h 4428832"/>
                <a:gd name="connsiteX10" fmla="*/ 2463648 w 5185008"/>
                <a:gd name="connsiteY10" fmla="*/ 4079675 h 4428832"/>
                <a:gd name="connsiteX11" fmla="*/ 2512904 w 5185008"/>
                <a:gd name="connsiteY11" fmla="*/ 3688195 h 4428832"/>
                <a:gd name="connsiteX12" fmla="*/ 2928056 w 5185008"/>
                <a:gd name="connsiteY12" fmla="*/ 2873495 h 4428832"/>
                <a:gd name="connsiteX13" fmla="*/ 3072304 w 5185008"/>
                <a:gd name="connsiteY13" fmla="*/ 2880548 h 4428832"/>
                <a:gd name="connsiteX14" fmla="*/ 3332654 w 5185008"/>
                <a:gd name="connsiteY14" fmla="*/ 2647776 h 4428832"/>
                <a:gd name="connsiteX15" fmla="*/ 4338871 w 5185008"/>
                <a:gd name="connsiteY15" fmla="*/ 2623089 h 4428832"/>
                <a:gd name="connsiteX16" fmla="*/ 4372295 w 5185008"/>
                <a:gd name="connsiteY16" fmla="*/ 2515520 h 4428832"/>
                <a:gd name="connsiteX17" fmla="*/ 4345908 w 5185008"/>
                <a:gd name="connsiteY17" fmla="*/ 2409715 h 4428832"/>
                <a:gd name="connsiteX18" fmla="*/ 4327437 w 5185008"/>
                <a:gd name="connsiteY18" fmla="*/ 2282749 h 4428832"/>
                <a:gd name="connsiteX19" fmla="*/ 4311605 w 5185008"/>
                <a:gd name="connsiteY19" fmla="*/ 2145202 h 4428832"/>
                <a:gd name="connsiteX20" fmla="*/ 4311605 w 5185008"/>
                <a:gd name="connsiteY20" fmla="*/ 2015590 h 4428832"/>
                <a:gd name="connsiteX21" fmla="*/ 4319522 w 5185008"/>
                <a:gd name="connsiteY21" fmla="*/ 1854237 h 4428832"/>
                <a:gd name="connsiteX22" fmla="*/ 4348546 w 5185008"/>
                <a:gd name="connsiteY22" fmla="*/ 1735206 h 4428832"/>
                <a:gd name="connsiteX23" fmla="*/ 4377572 w 5185008"/>
                <a:gd name="connsiteY23" fmla="*/ 1682304 h 4428832"/>
                <a:gd name="connsiteX24" fmla="*/ 4464648 w 5185008"/>
                <a:gd name="connsiteY24" fmla="*/ 1629401 h 4428832"/>
                <a:gd name="connsiteX25" fmla="*/ 4483119 w 5185008"/>
                <a:gd name="connsiteY25" fmla="*/ 1587079 h 4428832"/>
                <a:gd name="connsiteX26" fmla="*/ 4517422 w 5185008"/>
                <a:gd name="connsiteY26" fmla="*/ 1560627 h 4428832"/>
                <a:gd name="connsiteX27" fmla="*/ 4570196 w 5185008"/>
                <a:gd name="connsiteY27" fmla="*/ 1531530 h 4428832"/>
                <a:gd name="connsiteX28" fmla="*/ 4609776 w 5185008"/>
                <a:gd name="connsiteY28" fmla="*/ 1486563 h 4428832"/>
                <a:gd name="connsiteX29" fmla="*/ 4670466 w 5185008"/>
                <a:gd name="connsiteY29" fmla="*/ 1449532 h 4428832"/>
                <a:gd name="connsiteX30" fmla="*/ 4712685 w 5185008"/>
                <a:gd name="connsiteY30" fmla="*/ 1436307 h 4428832"/>
                <a:gd name="connsiteX31" fmla="*/ 4799761 w 5185008"/>
                <a:gd name="connsiteY31" fmla="*/ 1351663 h 4428832"/>
                <a:gd name="connsiteX32" fmla="*/ 4860451 w 5185008"/>
                <a:gd name="connsiteY32" fmla="*/ 1327855 h 4428832"/>
                <a:gd name="connsiteX33" fmla="*/ 4942251 w 5185008"/>
                <a:gd name="connsiteY33" fmla="*/ 1280244 h 4428832"/>
                <a:gd name="connsiteX34" fmla="*/ 4976553 w 5185008"/>
                <a:gd name="connsiteY34" fmla="*/ 1240566 h 4428832"/>
                <a:gd name="connsiteX35" fmla="*/ 4992384 w 5185008"/>
                <a:gd name="connsiteY35" fmla="*/ 1179728 h 4428832"/>
                <a:gd name="connsiteX36" fmla="*/ 4947526 w 5185008"/>
                <a:gd name="connsiteY36" fmla="*/ 862312 h 4428832"/>
                <a:gd name="connsiteX37" fmla="*/ 4958081 w 5185008"/>
                <a:gd name="connsiteY37" fmla="*/ 658637 h 4428832"/>
                <a:gd name="connsiteX38" fmla="*/ 4981829 w 5185008"/>
                <a:gd name="connsiteY38" fmla="*/ 621606 h 4428832"/>
                <a:gd name="connsiteX39" fmla="*/ 4995023 w 5185008"/>
                <a:gd name="connsiteY39" fmla="*/ 584574 h 4428832"/>
                <a:gd name="connsiteX40" fmla="*/ 5024048 w 5185008"/>
                <a:gd name="connsiteY40" fmla="*/ 539607 h 4428832"/>
                <a:gd name="connsiteX41" fmla="*/ 5050435 w 5185008"/>
                <a:gd name="connsiteY41" fmla="*/ 518446 h 4428832"/>
                <a:gd name="connsiteX42" fmla="*/ 5079461 w 5185008"/>
                <a:gd name="connsiteY42" fmla="*/ 491994 h 4428832"/>
                <a:gd name="connsiteX43" fmla="*/ 5097931 w 5185008"/>
                <a:gd name="connsiteY43" fmla="*/ 462898 h 4428832"/>
                <a:gd name="connsiteX44" fmla="*/ 5111125 w 5185008"/>
                <a:gd name="connsiteY44" fmla="*/ 423221 h 4428832"/>
                <a:gd name="connsiteX45" fmla="*/ 5148066 w 5185008"/>
                <a:gd name="connsiteY45" fmla="*/ 402060 h 4428832"/>
                <a:gd name="connsiteX46" fmla="*/ 5163899 w 5185008"/>
                <a:gd name="connsiteY46" fmla="*/ 380899 h 4428832"/>
                <a:gd name="connsiteX47" fmla="*/ 5185008 w 5185008"/>
                <a:gd name="connsiteY47" fmla="*/ 330641 h 4428832"/>
                <a:gd name="connsiteX48" fmla="*/ 5018771 w 5185008"/>
                <a:gd name="connsiteY48" fmla="*/ 335932 h 4428832"/>
                <a:gd name="connsiteX49" fmla="*/ 4976552 w 5185008"/>
                <a:gd name="connsiteY49" fmla="*/ 309480 h 4428832"/>
                <a:gd name="connsiteX50" fmla="*/ 4644079 w 5185008"/>
                <a:gd name="connsiteY50" fmla="*/ 232772 h 4428832"/>
                <a:gd name="connsiteX51" fmla="*/ 4166477 w 5185008"/>
                <a:gd name="connsiteY51" fmla="*/ 365028 h 4428832"/>
                <a:gd name="connsiteX52" fmla="*/ 3673043 w 5185008"/>
                <a:gd name="connsiteY52" fmla="*/ 298900 h 4428832"/>
                <a:gd name="connsiteX53" fmla="*/ 3601799 w 5185008"/>
                <a:gd name="connsiteY53" fmla="*/ 261868 h 4428832"/>
                <a:gd name="connsiteX54" fmla="*/ 3549026 w 5185008"/>
                <a:gd name="connsiteY54" fmla="*/ 208966 h 4428832"/>
                <a:gd name="connsiteX55" fmla="*/ 3506807 w 5185008"/>
                <a:gd name="connsiteY55" fmla="*/ 121676 h 4428832"/>
                <a:gd name="connsiteX56" fmla="*/ 3475143 w 5185008"/>
                <a:gd name="connsiteY56" fmla="*/ 23806 h 4428832"/>
                <a:gd name="connsiteX57" fmla="*/ 3448755 w 5185008"/>
                <a:gd name="connsiteY57" fmla="*/ 0 h 4428832"/>
                <a:gd name="connsiteX58" fmla="*/ 3393343 w 5185008"/>
                <a:gd name="connsiteY58" fmla="*/ 39678 h 4428832"/>
                <a:gd name="connsiteX59" fmla="*/ 3324737 w 5185008"/>
                <a:gd name="connsiteY59" fmla="*/ 58193 h 4428832"/>
                <a:gd name="connsiteX60" fmla="*/ 3108365 w 5185008"/>
                <a:gd name="connsiteY60" fmla="*/ 79354 h 4428832"/>
                <a:gd name="connsiteX61" fmla="*/ 3013374 w 5185008"/>
                <a:gd name="connsiteY61" fmla="*/ 97869 h 4428832"/>
                <a:gd name="connsiteX62" fmla="*/ 2690104 w 5185008"/>
                <a:gd name="connsiteY62" fmla="*/ 567005 h 4428832"/>
                <a:gd name="connsiteX63" fmla="*/ 2690104 w 5185008"/>
                <a:gd name="connsiteY63" fmla="*/ 1036781 h 4428832"/>
                <a:gd name="connsiteX64" fmla="*/ 2537704 w 5185008"/>
                <a:gd name="connsiteY64" fmla="*/ 1271668 h 4428832"/>
                <a:gd name="connsiteX65" fmla="*/ 2613904 w 5185008"/>
                <a:gd name="connsiteY65" fmla="*/ 1506557 h 4428832"/>
                <a:gd name="connsiteX66" fmla="*/ 2613904 w 5185008"/>
                <a:gd name="connsiteY66" fmla="*/ 1663148 h 4428832"/>
                <a:gd name="connsiteX67" fmla="*/ 2461504 w 5185008"/>
                <a:gd name="connsiteY67" fmla="*/ 1741445 h 4428832"/>
                <a:gd name="connsiteX68" fmla="*/ 2309104 w 5185008"/>
                <a:gd name="connsiteY68" fmla="*/ 1895416 h 4428832"/>
                <a:gd name="connsiteX69" fmla="*/ 2261479 w 5185008"/>
                <a:gd name="connsiteY69" fmla="*/ 1904941 h 4428832"/>
                <a:gd name="connsiteX70" fmla="*/ 2280529 w 5185008"/>
                <a:gd name="connsiteY70" fmla="*/ 2028766 h 4428832"/>
                <a:gd name="connsiteX71" fmla="*/ 2251954 w 5185008"/>
                <a:gd name="connsiteY71" fmla="*/ 2124016 h 4428832"/>
                <a:gd name="connsiteX72" fmla="*/ 2242429 w 5185008"/>
                <a:gd name="connsiteY72" fmla="*/ 2152591 h 4428832"/>
                <a:gd name="connsiteX73" fmla="*/ 2213854 w 5185008"/>
                <a:gd name="connsiteY73" fmla="*/ 2171641 h 4428832"/>
                <a:gd name="connsiteX74" fmla="*/ 2185279 w 5185008"/>
                <a:gd name="connsiteY74" fmla="*/ 2228791 h 4428832"/>
                <a:gd name="connsiteX75" fmla="*/ 2175754 w 5185008"/>
                <a:gd name="connsiteY75" fmla="*/ 2257366 h 4428832"/>
                <a:gd name="connsiteX76" fmla="*/ 2118604 w 5185008"/>
                <a:gd name="connsiteY76" fmla="*/ 2276416 h 4428832"/>
                <a:gd name="connsiteX77" fmla="*/ 2061454 w 5185008"/>
                <a:gd name="connsiteY77" fmla="*/ 2304991 h 4428832"/>
                <a:gd name="connsiteX78" fmla="*/ 1899529 w 5185008"/>
                <a:gd name="connsiteY78" fmla="*/ 2304991 h 4428832"/>
                <a:gd name="connsiteX79" fmla="*/ 1890004 w 5185008"/>
                <a:gd name="connsiteY79" fmla="*/ 2333566 h 4428832"/>
                <a:gd name="connsiteX80" fmla="*/ 1851904 w 5185008"/>
                <a:gd name="connsiteY80" fmla="*/ 2390716 h 4428832"/>
                <a:gd name="connsiteX81" fmla="*/ 1804279 w 5185008"/>
                <a:gd name="connsiteY81" fmla="*/ 2447866 h 4428832"/>
                <a:gd name="connsiteX82" fmla="*/ 1747129 w 5185008"/>
                <a:gd name="connsiteY82" fmla="*/ 2419291 h 4428832"/>
                <a:gd name="connsiteX83" fmla="*/ 1709029 w 5185008"/>
                <a:gd name="connsiteY83" fmla="*/ 2371666 h 4428832"/>
                <a:gd name="connsiteX84" fmla="*/ 1632829 w 5185008"/>
                <a:gd name="connsiteY84" fmla="*/ 2400241 h 4428832"/>
                <a:gd name="connsiteX85" fmla="*/ 1566154 w 5185008"/>
                <a:gd name="connsiteY85" fmla="*/ 2476441 h 4428832"/>
                <a:gd name="connsiteX86" fmla="*/ 1518529 w 5185008"/>
                <a:gd name="connsiteY86" fmla="*/ 2485966 h 4428832"/>
                <a:gd name="connsiteX87" fmla="*/ 1480429 w 5185008"/>
                <a:gd name="connsiteY87" fmla="*/ 2571691 h 4428832"/>
                <a:gd name="connsiteX88" fmla="*/ 1470904 w 5185008"/>
                <a:gd name="connsiteY88" fmla="*/ 2600266 h 4428832"/>
                <a:gd name="connsiteX89" fmla="*/ 1461379 w 5185008"/>
                <a:gd name="connsiteY89" fmla="*/ 2628841 h 4428832"/>
                <a:gd name="connsiteX90" fmla="*/ 1451854 w 5185008"/>
                <a:gd name="connsiteY90" fmla="*/ 2666941 h 4428832"/>
                <a:gd name="connsiteX91" fmla="*/ 1423279 w 5185008"/>
                <a:gd name="connsiteY91" fmla="*/ 2685991 h 4428832"/>
                <a:gd name="connsiteX92" fmla="*/ 1375654 w 5185008"/>
                <a:gd name="connsiteY92" fmla="*/ 2676466 h 4428832"/>
                <a:gd name="connsiteX93" fmla="*/ 1242304 w 5185008"/>
                <a:gd name="connsiteY93" fmla="*/ 2657416 h 4428832"/>
                <a:gd name="connsiteX94" fmla="*/ 1156579 w 5185008"/>
                <a:gd name="connsiteY94" fmla="*/ 2647891 h 4428832"/>
                <a:gd name="connsiteX95" fmla="*/ 1128004 w 5185008"/>
                <a:gd name="connsiteY95" fmla="*/ 2666941 h 4428832"/>
                <a:gd name="connsiteX96" fmla="*/ 1070854 w 5185008"/>
                <a:gd name="connsiteY96" fmla="*/ 2685991 h 4428832"/>
                <a:gd name="connsiteX97" fmla="*/ 1023229 w 5185008"/>
                <a:gd name="connsiteY97" fmla="*/ 2676466 h 4428832"/>
                <a:gd name="connsiteX98" fmla="*/ 994654 w 5185008"/>
                <a:gd name="connsiteY98" fmla="*/ 2666941 h 4428832"/>
                <a:gd name="connsiteX99" fmla="*/ 937504 w 5185008"/>
                <a:gd name="connsiteY99" fmla="*/ 2685991 h 4428832"/>
                <a:gd name="connsiteX100" fmla="*/ 918454 w 5185008"/>
                <a:gd name="connsiteY100" fmla="*/ 2714566 h 4428832"/>
                <a:gd name="connsiteX101" fmla="*/ 889879 w 5185008"/>
                <a:gd name="connsiteY101" fmla="*/ 2771716 h 4428832"/>
                <a:gd name="connsiteX102" fmla="*/ 842254 w 5185008"/>
                <a:gd name="connsiteY102" fmla="*/ 2828866 h 4428832"/>
                <a:gd name="connsiteX103" fmla="*/ 804154 w 5185008"/>
                <a:gd name="connsiteY103" fmla="*/ 2886016 h 4428832"/>
                <a:gd name="connsiteX104" fmla="*/ 794629 w 5185008"/>
                <a:gd name="connsiteY104" fmla="*/ 2962216 h 4428832"/>
                <a:gd name="connsiteX105" fmla="*/ 747004 w 5185008"/>
                <a:gd name="connsiteY105" fmla="*/ 3047941 h 4428832"/>
                <a:gd name="connsiteX106" fmla="*/ 718429 w 5185008"/>
                <a:gd name="connsiteY106" fmla="*/ 3066991 h 4428832"/>
                <a:gd name="connsiteX107" fmla="*/ 689854 w 5185008"/>
                <a:gd name="connsiteY107" fmla="*/ 3076516 h 4428832"/>
                <a:gd name="connsiteX108" fmla="*/ 670804 w 5185008"/>
                <a:gd name="connsiteY108" fmla="*/ 3133666 h 4428832"/>
                <a:gd name="connsiteX109" fmla="*/ 661279 w 5185008"/>
                <a:gd name="connsiteY109" fmla="*/ 3162241 h 4428832"/>
                <a:gd name="connsiteX110" fmla="*/ 680329 w 5185008"/>
                <a:gd name="connsiteY110" fmla="*/ 3219391 h 4428832"/>
                <a:gd name="connsiteX111" fmla="*/ 689854 w 5185008"/>
                <a:gd name="connsiteY111" fmla="*/ 3247966 h 4428832"/>
                <a:gd name="connsiteX112" fmla="*/ 661279 w 5185008"/>
                <a:gd name="connsiteY112" fmla="*/ 3305116 h 4428832"/>
                <a:gd name="connsiteX113" fmla="*/ 651754 w 5185008"/>
                <a:gd name="connsiteY113" fmla="*/ 3305116 h 4428832"/>
                <a:gd name="connsiteX114" fmla="*/ 0 w 5185008"/>
                <a:gd name="connsiteY114" fmla="*/ 3777250 h 4428832"/>
                <a:gd name="connsiteX0" fmla="*/ 0 w 5192924"/>
                <a:gd name="connsiteY0" fmla="*/ 3787831 h 4428832"/>
                <a:gd name="connsiteX1" fmla="*/ 153042 w 5192924"/>
                <a:gd name="connsiteY1" fmla="*/ 4012663 h 4428832"/>
                <a:gd name="connsiteX2" fmla="*/ 244517 w 5192924"/>
                <a:gd name="connsiteY2" fmla="*/ 4139630 h 4428832"/>
                <a:gd name="connsiteX3" fmla="*/ 332473 w 5192924"/>
                <a:gd name="connsiteY3" fmla="*/ 4220747 h 4428832"/>
                <a:gd name="connsiteX4" fmla="*/ 438020 w 5192924"/>
                <a:gd name="connsiteY4" fmla="*/ 4280704 h 4428832"/>
                <a:gd name="connsiteX5" fmla="*/ 561159 w 5192924"/>
                <a:gd name="connsiteY5" fmla="*/ 4319499 h 4428832"/>
                <a:gd name="connsiteX6" fmla="*/ 891873 w 5192924"/>
                <a:gd name="connsiteY6" fmla="*/ 4400616 h 4428832"/>
                <a:gd name="connsiteX7" fmla="*/ 997421 w 5192924"/>
                <a:gd name="connsiteY7" fmla="*/ 4079673 h 4428832"/>
                <a:gd name="connsiteX8" fmla="*/ 1528675 w 5192924"/>
                <a:gd name="connsiteY8" fmla="*/ 3977395 h 4428832"/>
                <a:gd name="connsiteX9" fmla="*/ 1922718 w 5192924"/>
                <a:gd name="connsiteY9" fmla="*/ 4428832 h 4428832"/>
                <a:gd name="connsiteX10" fmla="*/ 2471564 w 5192924"/>
                <a:gd name="connsiteY10" fmla="*/ 4079675 h 4428832"/>
                <a:gd name="connsiteX11" fmla="*/ 2520820 w 5192924"/>
                <a:gd name="connsiteY11" fmla="*/ 3688195 h 4428832"/>
                <a:gd name="connsiteX12" fmla="*/ 2935972 w 5192924"/>
                <a:gd name="connsiteY12" fmla="*/ 2873495 h 4428832"/>
                <a:gd name="connsiteX13" fmla="*/ 3080220 w 5192924"/>
                <a:gd name="connsiteY13" fmla="*/ 2880548 h 4428832"/>
                <a:gd name="connsiteX14" fmla="*/ 3340570 w 5192924"/>
                <a:gd name="connsiteY14" fmla="*/ 2647776 h 4428832"/>
                <a:gd name="connsiteX15" fmla="*/ 4346787 w 5192924"/>
                <a:gd name="connsiteY15" fmla="*/ 2623089 h 4428832"/>
                <a:gd name="connsiteX16" fmla="*/ 4380211 w 5192924"/>
                <a:gd name="connsiteY16" fmla="*/ 2515520 h 4428832"/>
                <a:gd name="connsiteX17" fmla="*/ 4353824 w 5192924"/>
                <a:gd name="connsiteY17" fmla="*/ 2409715 h 4428832"/>
                <a:gd name="connsiteX18" fmla="*/ 4335353 w 5192924"/>
                <a:gd name="connsiteY18" fmla="*/ 2282749 h 4428832"/>
                <a:gd name="connsiteX19" fmla="*/ 4319521 w 5192924"/>
                <a:gd name="connsiteY19" fmla="*/ 2145202 h 4428832"/>
                <a:gd name="connsiteX20" fmla="*/ 4319521 w 5192924"/>
                <a:gd name="connsiteY20" fmla="*/ 2015590 h 4428832"/>
                <a:gd name="connsiteX21" fmla="*/ 4327438 w 5192924"/>
                <a:gd name="connsiteY21" fmla="*/ 1854237 h 4428832"/>
                <a:gd name="connsiteX22" fmla="*/ 4356462 w 5192924"/>
                <a:gd name="connsiteY22" fmla="*/ 1735206 h 4428832"/>
                <a:gd name="connsiteX23" fmla="*/ 4385488 w 5192924"/>
                <a:gd name="connsiteY23" fmla="*/ 1682304 h 4428832"/>
                <a:gd name="connsiteX24" fmla="*/ 4472564 w 5192924"/>
                <a:gd name="connsiteY24" fmla="*/ 1629401 h 4428832"/>
                <a:gd name="connsiteX25" fmla="*/ 4491035 w 5192924"/>
                <a:gd name="connsiteY25" fmla="*/ 1587079 h 4428832"/>
                <a:gd name="connsiteX26" fmla="*/ 4525338 w 5192924"/>
                <a:gd name="connsiteY26" fmla="*/ 1560627 h 4428832"/>
                <a:gd name="connsiteX27" fmla="*/ 4578112 w 5192924"/>
                <a:gd name="connsiteY27" fmla="*/ 1531530 h 4428832"/>
                <a:gd name="connsiteX28" fmla="*/ 4617692 w 5192924"/>
                <a:gd name="connsiteY28" fmla="*/ 1486563 h 4428832"/>
                <a:gd name="connsiteX29" fmla="*/ 4678382 w 5192924"/>
                <a:gd name="connsiteY29" fmla="*/ 1449532 h 4428832"/>
                <a:gd name="connsiteX30" fmla="*/ 4720601 w 5192924"/>
                <a:gd name="connsiteY30" fmla="*/ 1436307 h 4428832"/>
                <a:gd name="connsiteX31" fmla="*/ 4807677 w 5192924"/>
                <a:gd name="connsiteY31" fmla="*/ 1351663 h 4428832"/>
                <a:gd name="connsiteX32" fmla="*/ 4868367 w 5192924"/>
                <a:gd name="connsiteY32" fmla="*/ 1327855 h 4428832"/>
                <a:gd name="connsiteX33" fmla="*/ 4950167 w 5192924"/>
                <a:gd name="connsiteY33" fmla="*/ 1280244 h 4428832"/>
                <a:gd name="connsiteX34" fmla="*/ 4984469 w 5192924"/>
                <a:gd name="connsiteY34" fmla="*/ 1240566 h 4428832"/>
                <a:gd name="connsiteX35" fmla="*/ 5000300 w 5192924"/>
                <a:gd name="connsiteY35" fmla="*/ 1179728 h 4428832"/>
                <a:gd name="connsiteX36" fmla="*/ 4955442 w 5192924"/>
                <a:gd name="connsiteY36" fmla="*/ 862312 h 4428832"/>
                <a:gd name="connsiteX37" fmla="*/ 4965997 w 5192924"/>
                <a:gd name="connsiteY37" fmla="*/ 658637 h 4428832"/>
                <a:gd name="connsiteX38" fmla="*/ 4989745 w 5192924"/>
                <a:gd name="connsiteY38" fmla="*/ 621606 h 4428832"/>
                <a:gd name="connsiteX39" fmla="*/ 5002939 w 5192924"/>
                <a:gd name="connsiteY39" fmla="*/ 584574 h 4428832"/>
                <a:gd name="connsiteX40" fmla="*/ 5031964 w 5192924"/>
                <a:gd name="connsiteY40" fmla="*/ 539607 h 4428832"/>
                <a:gd name="connsiteX41" fmla="*/ 5058351 w 5192924"/>
                <a:gd name="connsiteY41" fmla="*/ 518446 h 4428832"/>
                <a:gd name="connsiteX42" fmla="*/ 5087377 w 5192924"/>
                <a:gd name="connsiteY42" fmla="*/ 491994 h 4428832"/>
                <a:gd name="connsiteX43" fmla="*/ 5105847 w 5192924"/>
                <a:gd name="connsiteY43" fmla="*/ 462898 h 4428832"/>
                <a:gd name="connsiteX44" fmla="*/ 5119041 w 5192924"/>
                <a:gd name="connsiteY44" fmla="*/ 423221 h 4428832"/>
                <a:gd name="connsiteX45" fmla="*/ 5155982 w 5192924"/>
                <a:gd name="connsiteY45" fmla="*/ 402060 h 4428832"/>
                <a:gd name="connsiteX46" fmla="*/ 5171815 w 5192924"/>
                <a:gd name="connsiteY46" fmla="*/ 380899 h 4428832"/>
                <a:gd name="connsiteX47" fmla="*/ 5192924 w 5192924"/>
                <a:gd name="connsiteY47" fmla="*/ 330641 h 4428832"/>
                <a:gd name="connsiteX48" fmla="*/ 5026687 w 5192924"/>
                <a:gd name="connsiteY48" fmla="*/ 335932 h 4428832"/>
                <a:gd name="connsiteX49" fmla="*/ 4984468 w 5192924"/>
                <a:gd name="connsiteY49" fmla="*/ 309480 h 4428832"/>
                <a:gd name="connsiteX50" fmla="*/ 4651995 w 5192924"/>
                <a:gd name="connsiteY50" fmla="*/ 232772 h 4428832"/>
                <a:gd name="connsiteX51" fmla="*/ 4174393 w 5192924"/>
                <a:gd name="connsiteY51" fmla="*/ 365028 h 4428832"/>
                <a:gd name="connsiteX52" fmla="*/ 3680959 w 5192924"/>
                <a:gd name="connsiteY52" fmla="*/ 298900 h 4428832"/>
                <a:gd name="connsiteX53" fmla="*/ 3609715 w 5192924"/>
                <a:gd name="connsiteY53" fmla="*/ 261868 h 4428832"/>
                <a:gd name="connsiteX54" fmla="*/ 3556942 w 5192924"/>
                <a:gd name="connsiteY54" fmla="*/ 208966 h 4428832"/>
                <a:gd name="connsiteX55" fmla="*/ 3514723 w 5192924"/>
                <a:gd name="connsiteY55" fmla="*/ 121676 h 4428832"/>
                <a:gd name="connsiteX56" fmla="*/ 3483059 w 5192924"/>
                <a:gd name="connsiteY56" fmla="*/ 23806 h 4428832"/>
                <a:gd name="connsiteX57" fmla="*/ 3456671 w 5192924"/>
                <a:gd name="connsiteY57" fmla="*/ 0 h 4428832"/>
                <a:gd name="connsiteX58" fmla="*/ 3401259 w 5192924"/>
                <a:gd name="connsiteY58" fmla="*/ 39678 h 4428832"/>
                <a:gd name="connsiteX59" fmla="*/ 3332653 w 5192924"/>
                <a:gd name="connsiteY59" fmla="*/ 58193 h 4428832"/>
                <a:gd name="connsiteX60" fmla="*/ 3116281 w 5192924"/>
                <a:gd name="connsiteY60" fmla="*/ 79354 h 4428832"/>
                <a:gd name="connsiteX61" fmla="*/ 3021290 w 5192924"/>
                <a:gd name="connsiteY61" fmla="*/ 97869 h 4428832"/>
                <a:gd name="connsiteX62" fmla="*/ 2698020 w 5192924"/>
                <a:gd name="connsiteY62" fmla="*/ 567005 h 4428832"/>
                <a:gd name="connsiteX63" fmla="*/ 2698020 w 5192924"/>
                <a:gd name="connsiteY63" fmla="*/ 1036781 h 4428832"/>
                <a:gd name="connsiteX64" fmla="*/ 2545620 w 5192924"/>
                <a:gd name="connsiteY64" fmla="*/ 1271668 h 4428832"/>
                <a:gd name="connsiteX65" fmla="*/ 2621820 w 5192924"/>
                <a:gd name="connsiteY65" fmla="*/ 1506557 h 4428832"/>
                <a:gd name="connsiteX66" fmla="*/ 2621820 w 5192924"/>
                <a:gd name="connsiteY66" fmla="*/ 1663148 h 4428832"/>
                <a:gd name="connsiteX67" fmla="*/ 2469420 w 5192924"/>
                <a:gd name="connsiteY67" fmla="*/ 1741445 h 4428832"/>
                <a:gd name="connsiteX68" fmla="*/ 2317020 w 5192924"/>
                <a:gd name="connsiteY68" fmla="*/ 1895416 h 4428832"/>
                <a:gd name="connsiteX69" fmla="*/ 2269395 w 5192924"/>
                <a:gd name="connsiteY69" fmla="*/ 1904941 h 4428832"/>
                <a:gd name="connsiteX70" fmla="*/ 2288445 w 5192924"/>
                <a:gd name="connsiteY70" fmla="*/ 2028766 h 4428832"/>
                <a:gd name="connsiteX71" fmla="*/ 2259870 w 5192924"/>
                <a:gd name="connsiteY71" fmla="*/ 2124016 h 4428832"/>
                <a:gd name="connsiteX72" fmla="*/ 2250345 w 5192924"/>
                <a:gd name="connsiteY72" fmla="*/ 2152591 h 4428832"/>
                <a:gd name="connsiteX73" fmla="*/ 2221770 w 5192924"/>
                <a:gd name="connsiteY73" fmla="*/ 2171641 h 4428832"/>
                <a:gd name="connsiteX74" fmla="*/ 2193195 w 5192924"/>
                <a:gd name="connsiteY74" fmla="*/ 2228791 h 4428832"/>
                <a:gd name="connsiteX75" fmla="*/ 2183670 w 5192924"/>
                <a:gd name="connsiteY75" fmla="*/ 2257366 h 4428832"/>
                <a:gd name="connsiteX76" fmla="*/ 2126520 w 5192924"/>
                <a:gd name="connsiteY76" fmla="*/ 2276416 h 4428832"/>
                <a:gd name="connsiteX77" fmla="*/ 2069370 w 5192924"/>
                <a:gd name="connsiteY77" fmla="*/ 2304991 h 4428832"/>
                <a:gd name="connsiteX78" fmla="*/ 1907445 w 5192924"/>
                <a:gd name="connsiteY78" fmla="*/ 2304991 h 4428832"/>
                <a:gd name="connsiteX79" fmla="*/ 1897920 w 5192924"/>
                <a:gd name="connsiteY79" fmla="*/ 2333566 h 4428832"/>
                <a:gd name="connsiteX80" fmla="*/ 1859820 w 5192924"/>
                <a:gd name="connsiteY80" fmla="*/ 2390716 h 4428832"/>
                <a:gd name="connsiteX81" fmla="*/ 1812195 w 5192924"/>
                <a:gd name="connsiteY81" fmla="*/ 2447866 h 4428832"/>
                <a:gd name="connsiteX82" fmla="*/ 1755045 w 5192924"/>
                <a:gd name="connsiteY82" fmla="*/ 2419291 h 4428832"/>
                <a:gd name="connsiteX83" fmla="*/ 1716945 w 5192924"/>
                <a:gd name="connsiteY83" fmla="*/ 2371666 h 4428832"/>
                <a:gd name="connsiteX84" fmla="*/ 1640745 w 5192924"/>
                <a:gd name="connsiteY84" fmla="*/ 2400241 h 4428832"/>
                <a:gd name="connsiteX85" fmla="*/ 1574070 w 5192924"/>
                <a:gd name="connsiteY85" fmla="*/ 2476441 h 4428832"/>
                <a:gd name="connsiteX86" fmla="*/ 1526445 w 5192924"/>
                <a:gd name="connsiteY86" fmla="*/ 2485966 h 4428832"/>
                <a:gd name="connsiteX87" fmla="*/ 1488345 w 5192924"/>
                <a:gd name="connsiteY87" fmla="*/ 2571691 h 4428832"/>
                <a:gd name="connsiteX88" fmla="*/ 1478820 w 5192924"/>
                <a:gd name="connsiteY88" fmla="*/ 2600266 h 4428832"/>
                <a:gd name="connsiteX89" fmla="*/ 1469295 w 5192924"/>
                <a:gd name="connsiteY89" fmla="*/ 2628841 h 4428832"/>
                <a:gd name="connsiteX90" fmla="*/ 1459770 w 5192924"/>
                <a:gd name="connsiteY90" fmla="*/ 2666941 h 4428832"/>
                <a:gd name="connsiteX91" fmla="*/ 1431195 w 5192924"/>
                <a:gd name="connsiteY91" fmla="*/ 2685991 h 4428832"/>
                <a:gd name="connsiteX92" fmla="*/ 1383570 w 5192924"/>
                <a:gd name="connsiteY92" fmla="*/ 2676466 h 4428832"/>
                <a:gd name="connsiteX93" fmla="*/ 1250220 w 5192924"/>
                <a:gd name="connsiteY93" fmla="*/ 2657416 h 4428832"/>
                <a:gd name="connsiteX94" fmla="*/ 1164495 w 5192924"/>
                <a:gd name="connsiteY94" fmla="*/ 2647891 h 4428832"/>
                <a:gd name="connsiteX95" fmla="*/ 1135920 w 5192924"/>
                <a:gd name="connsiteY95" fmla="*/ 2666941 h 4428832"/>
                <a:gd name="connsiteX96" fmla="*/ 1078770 w 5192924"/>
                <a:gd name="connsiteY96" fmla="*/ 2685991 h 4428832"/>
                <a:gd name="connsiteX97" fmla="*/ 1031145 w 5192924"/>
                <a:gd name="connsiteY97" fmla="*/ 2676466 h 4428832"/>
                <a:gd name="connsiteX98" fmla="*/ 1002570 w 5192924"/>
                <a:gd name="connsiteY98" fmla="*/ 2666941 h 4428832"/>
                <a:gd name="connsiteX99" fmla="*/ 945420 w 5192924"/>
                <a:gd name="connsiteY99" fmla="*/ 2685991 h 4428832"/>
                <a:gd name="connsiteX100" fmla="*/ 926370 w 5192924"/>
                <a:gd name="connsiteY100" fmla="*/ 2714566 h 4428832"/>
                <a:gd name="connsiteX101" fmla="*/ 897795 w 5192924"/>
                <a:gd name="connsiteY101" fmla="*/ 2771716 h 4428832"/>
                <a:gd name="connsiteX102" fmla="*/ 850170 w 5192924"/>
                <a:gd name="connsiteY102" fmla="*/ 2828866 h 4428832"/>
                <a:gd name="connsiteX103" fmla="*/ 812070 w 5192924"/>
                <a:gd name="connsiteY103" fmla="*/ 2886016 h 4428832"/>
                <a:gd name="connsiteX104" fmla="*/ 802545 w 5192924"/>
                <a:gd name="connsiteY104" fmla="*/ 2962216 h 4428832"/>
                <a:gd name="connsiteX105" fmla="*/ 754920 w 5192924"/>
                <a:gd name="connsiteY105" fmla="*/ 3047941 h 4428832"/>
                <a:gd name="connsiteX106" fmla="*/ 726345 w 5192924"/>
                <a:gd name="connsiteY106" fmla="*/ 3066991 h 4428832"/>
                <a:gd name="connsiteX107" fmla="*/ 697770 w 5192924"/>
                <a:gd name="connsiteY107" fmla="*/ 3076516 h 4428832"/>
                <a:gd name="connsiteX108" fmla="*/ 678720 w 5192924"/>
                <a:gd name="connsiteY108" fmla="*/ 3133666 h 4428832"/>
                <a:gd name="connsiteX109" fmla="*/ 669195 w 5192924"/>
                <a:gd name="connsiteY109" fmla="*/ 3162241 h 4428832"/>
                <a:gd name="connsiteX110" fmla="*/ 688245 w 5192924"/>
                <a:gd name="connsiteY110" fmla="*/ 3219391 h 4428832"/>
                <a:gd name="connsiteX111" fmla="*/ 697770 w 5192924"/>
                <a:gd name="connsiteY111" fmla="*/ 3247966 h 4428832"/>
                <a:gd name="connsiteX112" fmla="*/ 669195 w 5192924"/>
                <a:gd name="connsiteY112" fmla="*/ 3305116 h 4428832"/>
                <a:gd name="connsiteX113" fmla="*/ 659670 w 5192924"/>
                <a:gd name="connsiteY113" fmla="*/ 3305116 h 4428832"/>
                <a:gd name="connsiteX114" fmla="*/ 0 w 5192924"/>
                <a:gd name="connsiteY114" fmla="*/ 3787831 h 4428832"/>
                <a:gd name="connsiteX0" fmla="*/ 0 w 5187647"/>
                <a:gd name="connsiteY0" fmla="*/ 3777250 h 4428832"/>
                <a:gd name="connsiteX1" fmla="*/ 147765 w 5187647"/>
                <a:gd name="connsiteY1" fmla="*/ 4012663 h 4428832"/>
                <a:gd name="connsiteX2" fmla="*/ 239240 w 5187647"/>
                <a:gd name="connsiteY2" fmla="*/ 4139630 h 4428832"/>
                <a:gd name="connsiteX3" fmla="*/ 327196 w 5187647"/>
                <a:gd name="connsiteY3" fmla="*/ 4220747 h 4428832"/>
                <a:gd name="connsiteX4" fmla="*/ 432743 w 5187647"/>
                <a:gd name="connsiteY4" fmla="*/ 4280704 h 4428832"/>
                <a:gd name="connsiteX5" fmla="*/ 555882 w 5187647"/>
                <a:gd name="connsiteY5" fmla="*/ 4319499 h 4428832"/>
                <a:gd name="connsiteX6" fmla="*/ 886596 w 5187647"/>
                <a:gd name="connsiteY6" fmla="*/ 4400616 h 4428832"/>
                <a:gd name="connsiteX7" fmla="*/ 992144 w 5187647"/>
                <a:gd name="connsiteY7" fmla="*/ 4079673 h 4428832"/>
                <a:gd name="connsiteX8" fmla="*/ 1523398 w 5187647"/>
                <a:gd name="connsiteY8" fmla="*/ 3977395 h 4428832"/>
                <a:gd name="connsiteX9" fmla="*/ 1917441 w 5187647"/>
                <a:gd name="connsiteY9" fmla="*/ 4428832 h 4428832"/>
                <a:gd name="connsiteX10" fmla="*/ 2466287 w 5187647"/>
                <a:gd name="connsiteY10" fmla="*/ 4079675 h 4428832"/>
                <a:gd name="connsiteX11" fmla="*/ 2515543 w 5187647"/>
                <a:gd name="connsiteY11" fmla="*/ 3688195 h 4428832"/>
                <a:gd name="connsiteX12" fmla="*/ 2930695 w 5187647"/>
                <a:gd name="connsiteY12" fmla="*/ 2873495 h 4428832"/>
                <a:gd name="connsiteX13" fmla="*/ 3074943 w 5187647"/>
                <a:gd name="connsiteY13" fmla="*/ 2880548 h 4428832"/>
                <a:gd name="connsiteX14" fmla="*/ 3335293 w 5187647"/>
                <a:gd name="connsiteY14" fmla="*/ 2647776 h 4428832"/>
                <a:gd name="connsiteX15" fmla="*/ 4341510 w 5187647"/>
                <a:gd name="connsiteY15" fmla="*/ 2623089 h 4428832"/>
                <a:gd name="connsiteX16" fmla="*/ 4374934 w 5187647"/>
                <a:gd name="connsiteY16" fmla="*/ 2515520 h 4428832"/>
                <a:gd name="connsiteX17" fmla="*/ 4348547 w 5187647"/>
                <a:gd name="connsiteY17" fmla="*/ 2409715 h 4428832"/>
                <a:gd name="connsiteX18" fmla="*/ 4330076 w 5187647"/>
                <a:gd name="connsiteY18" fmla="*/ 2282749 h 4428832"/>
                <a:gd name="connsiteX19" fmla="*/ 4314244 w 5187647"/>
                <a:gd name="connsiteY19" fmla="*/ 2145202 h 4428832"/>
                <a:gd name="connsiteX20" fmla="*/ 4314244 w 5187647"/>
                <a:gd name="connsiteY20" fmla="*/ 2015590 h 4428832"/>
                <a:gd name="connsiteX21" fmla="*/ 4322161 w 5187647"/>
                <a:gd name="connsiteY21" fmla="*/ 1854237 h 4428832"/>
                <a:gd name="connsiteX22" fmla="*/ 4351185 w 5187647"/>
                <a:gd name="connsiteY22" fmla="*/ 1735206 h 4428832"/>
                <a:gd name="connsiteX23" fmla="*/ 4380211 w 5187647"/>
                <a:gd name="connsiteY23" fmla="*/ 1682304 h 4428832"/>
                <a:gd name="connsiteX24" fmla="*/ 4467287 w 5187647"/>
                <a:gd name="connsiteY24" fmla="*/ 1629401 h 4428832"/>
                <a:gd name="connsiteX25" fmla="*/ 4485758 w 5187647"/>
                <a:gd name="connsiteY25" fmla="*/ 1587079 h 4428832"/>
                <a:gd name="connsiteX26" fmla="*/ 4520061 w 5187647"/>
                <a:gd name="connsiteY26" fmla="*/ 1560627 h 4428832"/>
                <a:gd name="connsiteX27" fmla="*/ 4572835 w 5187647"/>
                <a:gd name="connsiteY27" fmla="*/ 1531530 h 4428832"/>
                <a:gd name="connsiteX28" fmla="*/ 4612415 w 5187647"/>
                <a:gd name="connsiteY28" fmla="*/ 1486563 h 4428832"/>
                <a:gd name="connsiteX29" fmla="*/ 4673105 w 5187647"/>
                <a:gd name="connsiteY29" fmla="*/ 1449532 h 4428832"/>
                <a:gd name="connsiteX30" fmla="*/ 4715324 w 5187647"/>
                <a:gd name="connsiteY30" fmla="*/ 1436307 h 4428832"/>
                <a:gd name="connsiteX31" fmla="*/ 4802400 w 5187647"/>
                <a:gd name="connsiteY31" fmla="*/ 1351663 h 4428832"/>
                <a:gd name="connsiteX32" fmla="*/ 4863090 w 5187647"/>
                <a:gd name="connsiteY32" fmla="*/ 1327855 h 4428832"/>
                <a:gd name="connsiteX33" fmla="*/ 4944890 w 5187647"/>
                <a:gd name="connsiteY33" fmla="*/ 1280244 h 4428832"/>
                <a:gd name="connsiteX34" fmla="*/ 4979192 w 5187647"/>
                <a:gd name="connsiteY34" fmla="*/ 1240566 h 4428832"/>
                <a:gd name="connsiteX35" fmla="*/ 4995023 w 5187647"/>
                <a:gd name="connsiteY35" fmla="*/ 1179728 h 4428832"/>
                <a:gd name="connsiteX36" fmla="*/ 4950165 w 5187647"/>
                <a:gd name="connsiteY36" fmla="*/ 862312 h 4428832"/>
                <a:gd name="connsiteX37" fmla="*/ 4960720 w 5187647"/>
                <a:gd name="connsiteY37" fmla="*/ 658637 h 4428832"/>
                <a:gd name="connsiteX38" fmla="*/ 4984468 w 5187647"/>
                <a:gd name="connsiteY38" fmla="*/ 621606 h 4428832"/>
                <a:gd name="connsiteX39" fmla="*/ 4997662 w 5187647"/>
                <a:gd name="connsiteY39" fmla="*/ 584574 h 4428832"/>
                <a:gd name="connsiteX40" fmla="*/ 5026687 w 5187647"/>
                <a:gd name="connsiteY40" fmla="*/ 539607 h 4428832"/>
                <a:gd name="connsiteX41" fmla="*/ 5053074 w 5187647"/>
                <a:gd name="connsiteY41" fmla="*/ 518446 h 4428832"/>
                <a:gd name="connsiteX42" fmla="*/ 5082100 w 5187647"/>
                <a:gd name="connsiteY42" fmla="*/ 491994 h 4428832"/>
                <a:gd name="connsiteX43" fmla="*/ 5100570 w 5187647"/>
                <a:gd name="connsiteY43" fmla="*/ 462898 h 4428832"/>
                <a:gd name="connsiteX44" fmla="*/ 5113764 w 5187647"/>
                <a:gd name="connsiteY44" fmla="*/ 423221 h 4428832"/>
                <a:gd name="connsiteX45" fmla="*/ 5150705 w 5187647"/>
                <a:gd name="connsiteY45" fmla="*/ 402060 h 4428832"/>
                <a:gd name="connsiteX46" fmla="*/ 5166538 w 5187647"/>
                <a:gd name="connsiteY46" fmla="*/ 380899 h 4428832"/>
                <a:gd name="connsiteX47" fmla="*/ 5187647 w 5187647"/>
                <a:gd name="connsiteY47" fmla="*/ 330641 h 4428832"/>
                <a:gd name="connsiteX48" fmla="*/ 5021410 w 5187647"/>
                <a:gd name="connsiteY48" fmla="*/ 335932 h 4428832"/>
                <a:gd name="connsiteX49" fmla="*/ 4979191 w 5187647"/>
                <a:gd name="connsiteY49" fmla="*/ 309480 h 4428832"/>
                <a:gd name="connsiteX50" fmla="*/ 4646718 w 5187647"/>
                <a:gd name="connsiteY50" fmla="*/ 232772 h 4428832"/>
                <a:gd name="connsiteX51" fmla="*/ 4169116 w 5187647"/>
                <a:gd name="connsiteY51" fmla="*/ 365028 h 4428832"/>
                <a:gd name="connsiteX52" fmla="*/ 3675682 w 5187647"/>
                <a:gd name="connsiteY52" fmla="*/ 298900 h 4428832"/>
                <a:gd name="connsiteX53" fmla="*/ 3604438 w 5187647"/>
                <a:gd name="connsiteY53" fmla="*/ 261868 h 4428832"/>
                <a:gd name="connsiteX54" fmla="*/ 3551665 w 5187647"/>
                <a:gd name="connsiteY54" fmla="*/ 208966 h 4428832"/>
                <a:gd name="connsiteX55" fmla="*/ 3509446 w 5187647"/>
                <a:gd name="connsiteY55" fmla="*/ 121676 h 4428832"/>
                <a:gd name="connsiteX56" fmla="*/ 3477782 w 5187647"/>
                <a:gd name="connsiteY56" fmla="*/ 23806 h 4428832"/>
                <a:gd name="connsiteX57" fmla="*/ 3451394 w 5187647"/>
                <a:gd name="connsiteY57" fmla="*/ 0 h 4428832"/>
                <a:gd name="connsiteX58" fmla="*/ 3395982 w 5187647"/>
                <a:gd name="connsiteY58" fmla="*/ 39678 h 4428832"/>
                <a:gd name="connsiteX59" fmla="*/ 3327376 w 5187647"/>
                <a:gd name="connsiteY59" fmla="*/ 58193 h 4428832"/>
                <a:gd name="connsiteX60" fmla="*/ 3111004 w 5187647"/>
                <a:gd name="connsiteY60" fmla="*/ 79354 h 4428832"/>
                <a:gd name="connsiteX61" fmla="*/ 3016013 w 5187647"/>
                <a:gd name="connsiteY61" fmla="*/ 97869 h 4428832"/>
                <a:gd name="connsiteX62" fmla="*/ 2692743 w 5187647"/>
                <a:gd name="connsiteY62" fmla="*/ 567005 h 4428832"/>
                <a:gd name="connsiteX63" fmla="*/ 2692743 w 5187647"/>
                <a:gd name="connsiteY63" fmla="*/ 1036781 h 4428832"/>
                <a:gd name="connsiteX64" fmla="*/ 2540343 w 5187647"/>
                <a:gd name="connsiteY64" fmla="*/ 1271668 h 4428832"/>
                <a:gd name="connsiteX65" fmla="*/ 2616543 w 5187647"/>
                <a:gd name="connsiteY65" fmla="*/ 1506557 h 4428832"/>
                <a:gd name="connsiteX66" fmla="*/ 2616543 w 5187647"/>
                <a:gd name="connsiteY66" fmla="*/ 1663148 h 4428832"/>
                <a:gd name="connsiteX67" fmla="*/ 2464143 w 5187647"/>
                <a:gd name="connsiteY67" fmla="*/ 1741445 h 4428832"/>
                <a:gd name="connsiteX68" fmla="*/ 2311743 w 5187647"/>
                <a:gd name="connsiteY68" fmla="*/ 1895416 h 4428832"/>
                <a:gd name="connsiteX69" fmla="*/ 2264118 w 5187647"/>
                <a:gd name="connsiteY69" fmla="*/ 1904941 h 4428832"/>
                <a:gd name="connsiteX70" fmla="*/ 2283168 w 5187647"/>
                <a:gd name="connsiteY70" fmla="*/ 2028766 h 4428832"/>
                <a:gd name="connsiteX71" fmla="*/ 2254593 w 5187647"/>
                <a:gd name="connsiteY71" fmla="*/ 2124016 h 4428832"/>
                <a:gd name="connsiteX72" fmla="*/ 2245068 w 5187647"/>
                <a:gd name="connsiteY72" fmla="*/ 2152591 h 4428832"/>
                <a:gd name="connsiteX73" fmla="*/ 2216493 w 5187647"/>
                <a:gd name="connsiteY73" fmla="*/ 2171641 h 4428832"/>
                <a:gd name="connsiteX74" fmla="*/ 2187918 w 5187647"/>
                <a:gd name="connsiteY74" fmla="*/ 2228791 h 4428832"/>
                <a:gd name="connsiteX75" fmla="*/ 2178393 w 5187647"/>
                <a:gd name="connsiteY75" fmla="*/ 2257366 h 4428832"/>
                <a:gd name="connsiteX76" fmla="*/ 2121243 w 5187647"/>
                <a:gd name="connsiteY76" fmla="*/ 2276416 h 4428832"/>
                <a:gd name="connsiteX77" fmla="*/ 2064093 w 5187647"/>
                <a:gd name="connsiteY77" fmla="*/ 2304991 h 4428832"/>
                <a:gd name="connsiteX78" fmla="*/ 1902168 w 5187647"/>
                <a:gd name="connsiteY78" fmla="*/ 2304991 h 4428832"/>
                <a:gd name="connsiteX79" fmla="*/ 1892643 w 5187647"/>
                <a:gd name="connsiteY79" fmla="*/ 2333566 h 4428832"/>
                <a:gd name="connsiteX80" fmla="*/ 1854543 w 5187647"/>
                <a:gd name="connsiteY80" fmla="*/ 2390716 h 4428832"/>
                <a:gd name="connsiteX81" fmla="*/ 1806918 w 5187647"/>
                <a:gd name="connsiteY81" fmla="*/ 2447866 h 4428832"/>
                <a:gd name="connsiteX82" fmla="*/ 1749768 w 5187647"/>
                <a:gd name="connsiteY82" fmla="*/ 2419291 h 4428832"/>
                <a:gd name="connsiteX83" fmla="*/ 1711668 w 5187647"/>
                <a:gd name="connsiteY83" fmla="*/ 2371666 h 4428832"/>
                <a:gd name="connsiteX84" fmla="*/ 1635468 w 5187647"/>
                <a:gd name="connsiteY84" fmla="*/ 2400241 h 4428832"/>
                <a:gd name="connsiteX85" fmla="*/ 1568793 w 5187647"/>
                <a:gd name="connsiteY85" fmla="*/ 2476441 h 4428832"/>
                <a:gd name="connsiteX86" fmla="*/ 1521168 w 5187647"/>
                <a:gd name="connsiteY86" fmla="*/ 2485966 h 4428832"/>
                <a:gd name="connsiteX87" fmla="*/ 1483068 w 5187647"/>
                <a:gd name="connsiteY87" fmla="*/ 2571691 h 4428832"/>
                <a:gd name="connsiteX88" fmla="*/ 1473543 w 5187647"/>
                <a:gd name="connsiteY88" fmla="*/ 2600266 h 4428832"/>
                <a:gd name="connsiteX89" fmla="*/ 1464018 w 5187647"/>
                <a:gd name="connsiteY89" fmla="*/ 2628841 h 4428832"/>
                <a:gd name="connsiteX90" fmla="*/ 1454493 w 5187647"/>
                <a:gd name="connsiteY90" fmla="*/ 2666941 h 4428832"/>
                <a:gd name="connsiteX91" fmla="*/ 1425918 w 5187647"/>
                <a:gd name="connsiteY91" fmla="*/ 2685991 h 4428832"/>
                <a:gd name="connsiteX92" fmla="*/ 1378293 w 5187647"/>
                <a:gd name="connsiteY92" fmla="*/ 2676466 h 4428832"/>
                <a:gd name="connsiteX93" fmla="*/ 1244943 w 5187647"/>
                <a:gd name="connsiteY93" fmla="*/ 2657416 h 4428832"/>
                <a:gd name="connsiteX94" fmla="*/ 1159218 w 5187647"/>
                <a:gd name="connsiteY94" fmla="*/ 2647891 h 4428832"/>
                <a:gd name="connsiteX95" fmla="*/ 1130643 w 5187647"/>
                <a:gd name="connsiteY95" fmla="*/ 2666941 h 4428832"/>
                <a:gd name="connsiteX96" fmla="*/ 1073493 w 5187647"/>
                <a:gd name="connsiteY96" fmla="*/ 2685991 h 4428832"/>
                <a:gd name="connsiteX97" fmla="*/ 1025868 w 5187647"/>
                <a:gd name="connsiteY97" fmla="*/ 2676466 h 4428832"/>
                <a:gd name="connsiteX98" fmla="*/ 997293 w 5187647"/>
                <a:gd name="connsiteY98" fmla="*/ 2666941 h 4428832"/>
                <a:gd name="connsiteX99" fmla="*/ 940143 w 5187647"/>
                <a:gd name="connsiteY99" fmla="*/ 2685991 h 4428832"/>
                <a:gd name="connsiteX100" fmla="*/ 921093 w 5187647"/>
                <a:gd name="connsiteY100" fmla="*/ 2714566 h 4428832"/>
                <a:gd name="connsiteX101" fmla="*/ 892518 w 5187647"/>
                <a:gd name="connsiteY101" fmla="*/ 2771716 h 4428832"/>
                <a:gd name="connsiteX102" fmla="*/ 844893 w 5187647"/>
                <a:gd name="connsiteY102" fmla="*/ 2828866 h 4428832"/>
                <a:gd name="connsiteX103" fmla="*/ 806793 w 5187647"/>
                <a:gd name="connsiteY103" fmla="*/ 2886016 h 4428832"/>
                <a:gd name="connsiteX104" fmla="*/ 797268 w 5187647"/>
                <a:gd name="connsiteY104" fmla="*/ 2962216 h 4428832"/>
                <a:gd name="connsiteX105" fmla="*/ 749643 w 5187647"/>
                <a:gd name="connsiteY105" fmla="*/ 3047941 h 4428832"/>
                <a:gd name="connsiteX106" fmla="*/ 721068 w 5187647"/>
                <a:gd name="connsiteY106" fmla="*/ 3066991 h 4428832"/>
                <a:gd name="connsiteX107" fmla="*/ 692493 w 5187647"/>
                <a:gd name="connsiteY107" fmla="*/ 3076516 h 4428832"/>
                <a:gd name="connsiteX108" fmla="*/ 673443 w 5187647"/>
                <a:gd name="connsiteY108" fmla="*/ 3133666 h 4428832"/>
                <a:gd name="connsiteX109" fmla="*/ 663918 w 5187647"/>
                <a:gd name="connsiteY109" fmla="*/ 3162241 h 4428832"/>
                <a:gd name="connsiteX110" fmla="*/ 682968 w 5187647"/>
                <a:gd name="connsiteY110" fmla="*/ 3219391 h 4428832"/>
                <a:gd name="connsiteX111" fmla="*/ 692493 w 5187647"/>
                <a:gd name="connsiteY111" fmla="*/ 3247966 h 4428832"/>
                <a:gd name="connsiteX112" fmla="*/ 663918 w 5187647"/>
                <a:gd name="connsiteY112" fmla="*/ 3305116 h 4428832"/>
                <a:gd name="connsiteX113" fmla="*/ 654393 w 5187647"/>
                <a:gd name="connsiteY113" fmla="*/ 3305116 h 4428832"/>
                <a:gd name="connsiteX114" fmla="*/ 0 w 5187647"/>
                <a:gd name="connsiteY114" fmla="*/ 3777250 h 4428832"/>
                <a:gd name="connsiteX0" fmla="*/ 0 w 5187647"/>
                <a:gd name="connsiteY0" fmla="*/ 3785186 h 4428832"/>
                <a:gd name="connsiteX1" fmla="*/ 147765 w 5187647"/>
                <a:gd name="connsiteY1" fmla="*/ 4012663 h 4428832"/>
                <a:gd name="connsiteX2" fmla="*/ 239240 w 5187647"/>
                <a:gd name="connsiteY2" fmla="*/ 4139630 h 4428832"/>
                <a:gd name="connsiteX3" fmla="*/ 327196 w 5187647"/>
                <a:gd name="connsiteY3" fmla="*/ 4220747 h 4428832"/>
                <a:gd name="connsiteX4" fmla="*/ 432743 w 5187647"/>
                <a:gd name="connsiteY4" fmla="*/ 4280704 h 4428832"/>
                <a:gd name="connsiteX5" fmla="*/ 555882 w 5187647"/>
                <a:gd name="connsiteY5" fmla="*/ 4319499 h 4428832"/>
                <a:gd name="connsiteX6" fmla="*/ 886596 w 5187647"/>
                <a:gd name="connsiteY6" fmla="*/ 4400616 h 4428832"/>
                <a:gd name="connsiteX7" fmla="*/ 992144 w 5187647"/>
                <a:gd name="connsiteY7" fmla="*/ 4079673 h 4428832"/>
                <a:gd name="connsiteX8" fmla="*/ 1523398 w 5187647"/>
                <a:gd name="connsiteY8" fmla="*/ 3977395 h 4428832"/>
                <a:gd name="connsiteX9" fmla="*/ 1917441 w 5187647"/>
                <a:gd name="connsiteY9" fmla="*/ 4428832 h 4428832"/>
                <a:gd name="connsiteX10" fmla="*/ 2466287 w 5187647"/>
                <a:gd name="connsiteY10" fmla="*/ 4079675 h 4428832"/>
                <a:gd name="connsiteX11" fmla="*/ 2515543 w 5187647"/>
                <a:gd name="connsiteY11" fmla="*/ 3688195 h 4428832"/>
                <a:gd name="connsiteX12" fmla="*/ 2930695 w 5187647"/>
                <a:gd name="connsiteY12" fmla="*/ 2873495 h 4428832"/>
                <a:gd name="connsiteX13" fmla="*/ 3074943 w 5187647"/>
                <a:gd name="connsiteY13" fmla="*/ 2880548 h 4428832"/>
                <a:gd name="connsiteX14" fmla="*/ 3335293 w 5187647"/>
                <a:gd name="connsiteY14" fmla="*/ 2647776 h 4428832"/>
                <a:gd name="connsiteX15" fmla="*/ 4341510 w 5187647"/>
                <a:gd name="connsiteY15" fmla="*/ 2623089 h 4428832"/>
                <a:gd name="connsiteX16" fmla="*/ 4374934 w 5187647"/>
                <a:gd name="connsiteY16" fmla="*/ 2515520 h 4428832"/>
                <a:gd name="connsiteX17" fmla="*/ 4348547 w 5187647"/>
                <a:gd name="connsiteY17" fmla="*/ 2409715 h 4428832"/>
                <a:gd name="connsiteX18" fmla="*/ 4330076 w 5187647"/>
                <a:gd name="connsiteY18" fmla="*/ 2282749 h 4428832"/>
                <a:gd name="connsiteX19" fmla="*/ 4314244 w 5187647"/>
                <a:gd name="connsiteY19" fmla="*/ 2145202 h 4428832"/>
                <a:gd name="connsiteX20" fmla="*/ 4314244 w 5187647"/>
                <a:gd name="connsiteY20" fmla="*/ 2015590 h 4428832"/>
                <a:gd name="connsiteX21" fmla="*/ 4322161 w 5187647"/>
                <a:gd name="connsiteY21" fmla="*/ 1854237 h 4428832"/>
                <a:gd name="connsiteX22" fmla="*/ 4351185 w 5187647"/>
                <a:gd name="connsiteY22" fmla="*/ 1735206 h 4428832"/>
                <a:gd name="connsiteX23" fmla="*/ 4380211 w 5187647"/>
                <a:gd name="connsiteY23" fmla="*/ 1682304 h 4428832"/>
                <a:gd name="connsiteX24" fmla="*/ 4467287 w 5187647"/>
                <a:gd name="connsiteY24" fmla="*/ 1629401 h 4428832"/>
                <a:gd name="connsiteX25" fmla="*/ 4485758 w 5187647"/>
                <a:gd name="connsiteY25" fmla="*/ 1587079 h 4428832"/>
                <a:gd name="connsiteX26" fmla="*/ 4520061 w 5187647"/>
                <a:gd name="connsiteY26" fmla="*/ 1560627 h 4428832"/>
                <a:gd name="connsiteX27" fmla="*/ 4572835 w 5187647"/>
                <a:gd name="connsiteY27" fmla="*/ 1531530 h 4428832"/>
                <a:gd name="connsiteX28" fmla="*/ 4612415 w 5187647"/>
                <a:gd name="connsiteY28" fmla="*/ 1486563 h 4428832"/>
                <a:gd name="connsiteX29" fmla="*/ 4673105 w 5187647"/>
                <a:gd name="connsiteY29" fmla="*/ 1449532 h 4428832"/>
                <a:gd name="connsiteX30" fmla="*/ 4715324 w 5187647"/>
                <a:gd name="connsiteY30" fmla="*/ 1436307 h 4428832"/>
                <a:gd name="connsiteX31" fmla="*/ 4802400 w 5187647"/>
                <a:gd name="connsiteY31" fmla="*/ 1351663 h 4428832"/>
                <a:gd name="connsiteX32" fmla="*/ 4863090 w 5187647"/>
                <a:gd name="connsiteY32" fmla="*/ 1327855 h 4428832"/>
                <a:gd name="connsiteX33" fmla="*/ 4944890 w 5187647"/>
                <a:gd name="connsiteY33" fmla="*/ 1280244 h 4428832"/>
                <a:gd name="connsiteX34" fmla="*/ 4979192 w 5187647"/>
                <a:gd name="connsiteY34" fmla="*/ 1240566 h 4428832"/>
                <a:gd name="connsiteX35" fmla="*/ 4995023 w 5187647"/>
                <a:gd name="connsiteY35" fmla="*/ 1179728 h 4428832"/>
                <a:gd name="connsiteX36" fmla="*/ 4950165 w 5187647"/>
                <a:gd name="connsiteY36" fmla="*/ 862312 h 4428832"/>
                <a:gd name="connsiteX37" fmla="*/ 4960720 w 5187647"/>
                <a:gd name="connsiteY37" fmla="*/ 658637 h 4428832"/>
                <a:gd name="connsiteX38" fmla="*/ 4984468 w 5187647"/>
                <a:gd name="connsiteY38" fmla="*/ 621606 h 4428832"/>
                <a:gd name="connsiteX39" fmla="*/ 4997662 w 5187647"/>
                <a:gd name="connsiteY39" fmla="*/ 584574 h 4428832"/>
                <a:gd name="connsiteX40" fmla="*/ 5026687 w 5187647"/>
                <a:gd name="connsiteY40" fmla="*/ 539607 h 4428832"/>
                <a:gd name="connsiteX41" fmla="*/ 5053074 w 5187647"/>
                <a:gd name="connsiteY41" fmla="*/ 518446 h 4428832"/>
                <a:gd name="connsiteX42" fmla="*/ 5082100 w 5187647"/>
                <a:gd name="connsiteY42" fmla="*/ 491994 h 4428832"/>
                <a:gd name="connsiteX43" fmla="*/ 5100570 w 5187647"/>
                <a:gd name="connsiteY43" fmla="*/ 462898 h 4428832"/>
                <a:gd name="connsiteX44" fmla="*/ 5113764 w 5187647"/>
                <a:gd name="connsiteY44" fmla="*/ 423221 h 4428832"/>
                <a:gd name="connsiteX45" fmla="*/ 5150705 w 5187647"/>
                <a:gd name="connsiteY45" fmla="*/ 402060 h 4428832"/>
                <a:gd name="connsiteX46" fmla="*/ 5166538 w 5187647"/>
                <a:gd name="connsiteY46" fmla="*/ 380899 h 4428832"/>
                <a:gd name="connsiteX47" fmla="*/ 5187647 w 5187647"/>
                <a:gd name="connsiteY47" fmla="*/ 330641 h 4428832"/>
                <a:gd name="connsiteX48" fmla="*/ 5021410 w 5187647"/>
                <a:gd name="connsiteY48" fmla="*/ 335932 h 4428832"/>
                <a:gd name="connsiteX49" fmla="*/ 4979191 w 5187647"/>
                <a:gd name="connsiteY49" fmla="*/ 309480 h 4428832"/>
                <a:gd name="connsiteX50" fmla="*/ 4646718 w 5187647"/>
                <a:gd name="connsiteY50" fmla="*/ 232772 h 4428832"/>
                <a:gd name="connsiteX51" fmla="*/ 4169116 w 5187647"/>
                <a:gd name="connsiteY51" fmla="*/ 365028 h 4428832"/>
                <a:gd name="connsiteX52" fmla="*/ 3675682 w 5187647"/>
                <a:gd name="connsiteY52" fmla="*/ 298900 h 4428832"/>
                <a:gd name="connsiteX53" fmla="*/ 3604438 w 5187647"/>
                <a:gd name="connsiteY53" fmla="*/ 261868 h 4428832"/>
                <a:gd name="connsiteX54" fmla="*/ 3551665 w 5187647"/>
                <a:gd name="connsiteY54" fmla="*/ 208966 h 4428832"/>
                <a:gd name="connsiteX55" fmla="*/ 3509446 w 5187647"/>
                <a:gd name="connsiteY55" fmla="*/ 121676 h 4428832"/>
                <a:gd name="connsiteX56" fmla="*/ 3477782 w 5187647"/>
                <a:gd name="connsiteY56" fmla="*/ 23806 h 4428832"/>
                <a:gd name="connsiteX57" fmla="*/ 3451394 w 5187647"/>
                <a:gd name="connsiteY57" fmla="*/ 0 h 4428832"/>
                <a:gd name="connsiteX58" fmla="*/ 3395982 w 5187647"/>
                <a:gd name="connsiteY58" fmla="*/ 39678 h 4428832"/>
                <a:gd name="connsiteX59" fmla="*/ 3327376 w 5187647"/>
                <a:gd name="connsiteY59" fmla="*/ 58193 h 4428832"/>
                <a:gd name="connsiteX60" fmla="*/ 3111004 w 5187647"/>
                <a:gd name="connsiteY60" fmla="*/ 79354 h 4428832"/>
                <a:gd name="connsiteX61" fmla="*/ 3016013 w 5187647"/>
                <a:gd name="connsiteY61" fmla="*/ 97869 h 4428832"/>
                <a:gd name="connsiteX62" fmla="*/ 2692743 w 5187647"/>
                <a:gd name="connsiteY62" fmla="*/ 567005 h 4428832"/>
                <a:gd name="connsiteX63" fmla="*/ 2692743 w 5187647"/>
                <a:gd name="connsiteY63" fmla="*/ 1036781 h 4428832"/>
                <a:gd name="connsiteX64" fmla="*/ 2540343 w 5187647"/>
                <a:gd name="connsiteY64" fmla="*/ 1271668 h 4428832"/>
                <a:gd name="connsiteX65" fmla="*/ 2616543 w 5187647"/>
                <a:gd name="connsiteY65" fmla="*/ 1506557 h 4428832"/>
                <a:gd name="connsiteX66" fmla="*/ 2616543 w 5187647"/>
                <a:gd name="connsiteY66" fmla="*/ 1663148 h 4428832"/>
                <a:gd name="connsiteX67" fmla="*/ 2464143 w 5187647"/>
                <a:gd name="connsiteY67" fmla="*/ 1741445 h 4428832"/>
                <a:gd name="connsiteX68" fmla="*/ 2311743 w 5187647"/>
                <a:gd name="connsiteY68" fmla="*/ 1895416 h 4428832"/>
                <a:gd name="connsiteX69" fmla="*/ 2264118 w 5187647"/>
                <a:gd name="connsiteY69" fmla="*/ 1904941 h 4428832"/>
                <a:gd name="connsiteX70" fmla="*/ 2283168 w 5187647"/>
                <a:gd name="connsiteY70" fmla="*/ 2028766 h 4428832"/>
                <a:gd name="connsiteX71" fmla="*/ 2254593 w 5187647"/>
                <a:gd name="connsiteY71" fmla="*/ 2124016 h 4428832"/>
                <a:gd name="connsiteX72" fmla="*/ 2245068 w 5187647"/>
                <a:gd name="connsiteY72" fmla="*/ 2152591 h 4428832"/>
                <a:gd name="connsiteX73" fmla="*/ 2216493 w 5187647"/>
                <a:gd name="connsiteY73" fmla="*/ 2171641 h 4428832"/>
                <a:gd name="connsiteX74" fmla="*/ 2187918 w 5187647"/>
                <a:gd name="connsiteY74" fmla="*/ 2228791 h 4428832"/>
                <a:gd name="connsiteX75" fmla="*/ 2178393 w 5187647"/>
                <a:gd name="connsiteY75" fmla="*/ 2257366 h 4428832"/>
                <a:gd name="connsiteX76" fmla="*/ 2121243 w 5187647"/>
                <a:gd name="connsiteY76" fmla="*/ 2276416 h 4428832"/>
                <a:gd name="connsiteX77" fmla="*/ 2064093 w 5187647"/>
                <a:gd name="connsiteY77" fmla="*/ 2304991 h 4428832"/>
                <a:gd name="connsiteX78" fmla="*/ 1902168 w 5187647"/>
                <a:gd name="connsiteY78" fmla="*/ 2304991 h 4428832"/>
                <a:gd name="connsiteX79" fmla="*/ 1892643 w 5187647"/>
                <a:gd name="connsiteY79" fmla="*/ 2333566 h 4428832"/>
                <a:gd name="connsiteX80" fmla="*/ 1854543 w 5187647"/>
                <a:gd name="connsiteY80" fmla="*/ 2390716 h 4428832"/>
                <a:gd name="connsiteX81" fmla="*/ 1806918 w 5187647"/>
                <a:gd name="connsiteY81" fmla="*/ 2447866 h 4428832"/>
                <a:gd name="connsiteX82" fmla="*/ 1749768 w 5187647"/>
                <a:gd name="connsiteY82" fmla="*/ 2419291 h 4428832"/>
                <a:gd name="connsiteX83" fmla="*/ 1711668 w 5187647"/>
                <a:gd name="connsiteY83" fmla="*/ 2371666 h 4428832"/>
                <a:gd name="connsiteX84" fmla="*/ 1635468 w 5187647"/>
                <a:gd name="connsiteY84" fmla="*/ 2400241 h 4428832"/>
                <a:gd name="connsiteX85" fmla="*/ 1568793 w 5187647"/>
                <a:gd name="connsiteY85" fmla="*/ 2476441 h 4428832"/>
                <a:gd name="connsiteX86" fmla="*/ 1521168 w 5187647"/>
                <a:gd name="connsiteY86" fmla="*/ 2485966 h 4428832"/>
                <a:gd name="connsiteX87" fmla="*/ 1483068 w 5187647"/>
                <a:gd name="connsiteY87" fmla="*/ 2571691 h 4428832"/>
                <a:gd name="connsiteX88" fmla="*/ 1473543 w 5187647"/>
                <a:gd name="connsiteY88" fmla="*/ 2600266 h 4428832"/>
                <a:gd name="connsiteX89" fmla="*/ 1464018 w 5187647"/>
                <a:gd name="connsiteY89" fmla="*/ 2628841 h 4428832"/>
                <a:gd name="connsiteX90" fmla="*/ 1454493 w 5187647"/>
                <a:gd name="connsiteY90" fmla="*/ 2666941 h 4428832"/>
                <a:gd name="connsiteX91" fmla="*/ 1425918 w 5187647"/>
                <a:gd name="connsiteY91" fmla="*/ 2685991 h 4428832"/>
                <a:gd name="connsiteX92" fmla="*/ 1378293 w 5187647"/>
                <a:gd name="connsiteY92" fmla="*/ 2676466 h 4428832"/>
                <a:gd name="connsiteX93" fmla="*/ 1244943 w 5187647"/>
                <a:gd name="connsiteY93" fmla="*/ 2657416 h 4428832"/>
                <a:gd name="connsiteX94" fmla="*/ 1159218 w 5187647"/>
                <a:gd name="connsiteY94" fmla="*/ 2647891 h 4428832"/>
                <a:gd name="connsiteX95" fmla="*/ 1130643 w 5187647"/>
                <a:gd name="connsiteY95" fmla="*/ 2666941 h 4428832"/>
                <a:gd name="connsiteX96" fmla="*/ 1073493 w 5187647"/>
                <a:gd name="connsiteY96" fmla="*/ 2685991 h 4428832"/>
                <a:gd name="connsiteX97" fmla="*/ 1025868 w 5187647"/>
                <a:gd name="connsiteY97" fmla="*/ 2676466 h 4428832"/>
                <a:gd name="connsiteX98" fmla="*/ 997293 w 5187647"/>
                <a:gd name="connsiteY98" fmla="*/ 2666941 h 4428832"/>
                <a:gd name="connsiteX99" fmla="*/ 940143 w 5187647"/>
                <a:gd name="connsiteY99" fmla="*/ 2685991 h 4428832"/>
                <a:gd name="connsiteX100" fmla="*/ 921093 w 5187647"/>
                <a:gd name="connsiteY100" fmla="*/ 2714566 h 4428832"/>
                <a:gd name="connsiteX101" fmla="*/ 892518 w 5187647"/>
                <a:gd name="connsiteY101" fmla="*/ 2771716 h 4428832"/>
                <a:gd name="connsiteX102" fmla="*/ 844893 w 5187647"/>
                <a:gd name="connsiteY102" fmla="*/ 2828866 h 4428832"/>
                <a:gd name="connsiteX103" fmla="*/ 806793 w 5187647"/>
                <a:gd name="connsiteY103" fmla="*/ 2886016 h 4428832"/>
                <a:gd name="connsiteX104" fmla="*/ 797268 w 5187647"/>
                <a:gd name="connsiteY104" fmla="*/ 2962216 h 4428832"/>
                <a:gd name="connsiteX105" fmla="*/ 749643 w 5187647"/>
                <a:gd name="connsiteY105" fmla="*/ 3047941 h 4428832"/>
                <a:gd name="connsiteX106" fmla="*/ 721068 w 5187647"/>
                <a:gd name="connsiteY106" fmla="*/ 3066991 h 4428832"/>
                <a:gd name="connsiteX107" fmla="*/ 692493 w 5187647"/>
                <a:gd name="connsiteY107" fmla="*/ 3076516 h 4428832"/>
                <a:gd name="connsiteX108" fmla="*/ 673443 w 5187647"/>
                <a:gd name="connsiteY108" fmla="*/ 3133666 h 4428832"/>
                <a:gd name="connsiteX109" fmla="*/ 663918 w 5187647"/>
                <a:gd name="connsiteY109" fmla="*/ 3162241 h 4428832"/>
                <a:gd name="connsiteX110" fmla="*/ 682968 w 5187647"/>
                <a:gd name="connsiteY110" fmla="*/ 3219391 h 4428832"/>
                <a:gd name="connsiteX111" fmla="*/ 692493 w 5187647"/>
                <a:gd name="connsiteY111" fmla="*/ 3247966 h 4428832"/>
                <a:gd name="connsiteX112" fmla="*/ 663918 w 5187647"/>
                <a:gd name="connsiteY112" fmla="*/ 3305116 h 4428832"/>
                <a:gd name="connsiteX113" fmla="*/ 654393 w 5187647"/>
                <a:gd name="connsiteY113" fmla="*/ 3305116 h 4428832"/>
                <a:gd name="connsiteX114" fmla="*/ 0 w 5187647"/>
                <a:gd name="connsiteY114" fmla="*/ 3785186 h 4428832"/>
                <a:gd name="connsiteX0" fmla="*/ 0 w 5187647"/>
                <a:gd name="connsiteY0" fmla="*/ 3779895 h 4428832"/>
                <a:gd name="connsiteX1" fmla="*/ 147765 w 5187647"/>
                <a:gd name="connsiteY1" fmla="*/ 4012663 h 4428832"/>
                <a:gd name="connsiteX2" fmla="*/ 239240 w 5187647"/>
                <a:gd name="connsiteY2" fmla="*/ 4139630 h 4428832"/>
                <a:gd name="connsiteX3" fmla="*/ 327196 w 5187647"/>
                <a:gd name="connsiteY3" fmla="*/ 4220747 h 4428832"/>
                <a:gd name="connsiteX4" fmla="*/ 432743 w 5187647"/>
                <a:gd name="connsiteY4" fmla="*/ 4280704 h 4428832"/>
                <a:gd name="connsiteX5" fmla="*/ 555882 w 5187647"/>
                <a:gd name="connsiteY5" fmla="*/ 4319499 h 4428832"/>
                <a:gd name="connsiteX6" fmla="*/ 886596 w 5187647"/>
                <a:gd name="connsiteY6" fmla="*/ 4400616 h 4428832"/>
                <a:gd name="connsiteX7" fmla="*/ 992144 w 5187647"/>
                <a:gd name="connsiteY7" fmla="*/ 4079673 h 4428832"/>
                <a:gd name="connsiteX8" fmla="*/ 1523398 w 5187647"/>
                <a:gd name="connsiteY8" fmla="*/ 3977395 h 4428832"/>
                <a:gd name="connsiteX9" fmla="*/ 1917441 w 5187647"/>
                <a:gd name="connsiteY9" fmla="*/ 4428832 h 4428832"/>
                <a:gd name="connsiteX10" fmla="*/ 2466287 w 5187647"/>
                <a:gd name="connsiteY10" fmla="*/ 4079675 h 4428832"/>
                <a:gd name="connsiteX11" fmla="*/ 2515543 w 5187647"/>
                <a:gd name="connsiteY11" fmla="*/ 3688195 h 4428832"/>
                <a:gd name="connsiteX12" fmla="*/ 2930695 w 5187647"/>
                <a:gd name="connsiteY12" fmla="*/ 2873495 h 4428832"/>
                <a:gd name="connsiteX13" fmla="*/ 3074943 w 5187647"/>
                <a:gd name="connsiteY13" fmla="*/ 2880548 h 4428832"/>
                <a:gd name="connsiteX14" fmla="*/ 3335293 w 5187647"/>
                <a:gd name="connsiteY14" fmla="*/ 2647776 h 4428832"/>
                <a:gd name="connsiteX15" fmla="*/ 4341510 w 5187647"/>
                <a:gd name="connsiteY15" fmla="*/ 2623089 h 4428832"/>
                <a:gd name="connsiteX16" fmla="*/ 4374934 w 5187647"/>
                <a:gd name="connsiteY16" fmla="*/ 2515520 h 4428832"/>
                <a:gd name="connsiteX17" fmla="*/ 4348547 w 5187647"/>
                <a:gd name="connsiteY17" fmla="*/ 2409715 h 4428832"/>
                <a:gd name="connsiteX18" fmla="*/ 4330076 w 5187647"/>
                <a:gd name="connsiteY18" fmla="*/ 2282749 h 4428832"/>
                <a:gd name="connsiteX19" fmla="*/ 4314244 w 5187647"/>
                <a:gd name="connsiteY19" fmla="*/ 2145202 h 4428832"/>
                <a:gd name="connsiteX20" fmla="*/ 4314244 w 5187647"/>
                <a:gd name="connsiteY20" fmla="*/ 2015590 h 4428832"/>
                <a:gd name="connsiteX21" fmla="*/ 4322161 w 5187647"/>
                <a:gd name="connsiteY21" fmla="*/ 1854237 h 4428832"/>
                <a:gd name="connsiteX22" fmla="*/ 4351185 w 5187647"/>
                <a:gd name="connsiteY22" fmla="*/ 1735206 h 4428832"/>
                <a:gd name="connsiteX23" fmla="*/ 4380211 w 5187647"/>
                <a:gd name="connsiteY23" fmla="*/ 1682304 h 4428832"/>
                <a:gd name="connsiteX24" fmla="*/ 4467287 w 5187647"/>
                <a:gd name="connsiteY24" fmla="*/ 1629401 h 4428832"/>
                <a:gd name="connsiteX25" fmla="*/ 4485758 w 5187647"/>
                <a:gd name="connsiteY25" fmla="*/ 1587079 h 4428832"/>
                <a:gd name="connsiteX26" fmla="*/ 4520061 w 5187647"/>
                <a:gd name="connsiteY26" fmla="*/ 1560627 h 4428832"/>
                <a:gd name="connsiteX27" fmla="*/ 4572835 w 5187647"/>
                <a:gd name="connsiteY27" fmla="*/ 1531530 h 4428832"/>
                <a:gd name="connsiteX28" fmla="*/ 4612415 w 5187647"/>
                <a:gd name="connsiteY28" fmla="*/ 1486563 h 4428832"/>
                <a:gd name="connsiteX29" fmla="*/ 4673105 w 5187647"/>
                <a:gd name="connsiteY29" fmla="*/ 1449532 h 4428832"/>
                <a:gd name="connsiteX30" fmla="*/ 4715324 w 5187647"/>
                <a:gd name="connsiteY30" fmla="*/ 1436307 h 4428832"/>
                <a:gd name="connsiteX31" fmla="*/ 4802400 w 5187647"/>
                <a:gd name="connsiteY31" fmla="*/ 1351663 h 4428832"/>
                <a:gd name="connsiteX32" fmla="*/ 4863090 w 5187647"/>
                <a:gd name="connsiteY32" fmla="*/ 1327855 h 4428832"/>
                <a:gd name="connsiteX33" fmla="*/ 4944890 w 5187647"/>
                <a:gd name="connsiteY33" fmla="*/ 1280244 h 4428832"/>
                <a:gd name="connsiteX34" fmla="*/ 4979192 w 5187647"/>
                <a:gd name="connsiteY34" fmla="*/ 1240566 h 4428832"/>
                <a:gd name="connsiteX35" fmla="*/ 4995023 w 5187647"/>
                <a:gd name="connsiteY35" fmla="*/ 1179728 h 4428832"/>
                <a:gd name="connsiteX36" fmla="*/ 4950165 w 5187647"/>
                <a:gd name="connsiteY36" fmla="*/ 862312 h 4428832"/>
                <a:gd name="connsiteX37" fmla="*/ 4960720 w 5187647"/>
                <a:gd name="connsiteY37" fmla="*/ 658637 h 4428832"/>
                <a:gd name="connsiteX38" fmla="*/ 4984468 w 5187647"/>
                <a:gd name="connsiteY38" fmla="*/ 621606 h 4428832"/>
                <a:gd name="connsiteX39" fmla="*/ 4997662 w 5187647"/>
                <a:gd name="connsiteY39" fmla="*/ 584574 h 4428832"/>
                <a:gd name="connsiteX40" fmla="*/ 5026687 w 5187647"/>
                <a:gd name="connsiteY40" fmla="*/ 539607 h 4428832"/>
                <a:gd name="connsiteX41" fmla="*/ 5053074 w 5187647"/>
                <a:gd name="connsiteY41" fmla="*/ 518446 h 4428832"/>
                <a:gd name="connsiteX42" fmla="*/ 5082100 w 5187647"/>
                <a:gd name="connsiteY42" fmla="*/ 491994 h 4428832"/>
                <a:gd name="connsiteX43" fmla="*/ 5100570 w 5187647"/>
                <a:gd name="connsiteY43" fmla="*/ 462898 h 4428832"/>
                <a:gd name="connsiteX44" fmla="*/ 5113764 w 5187647"/>
                <a:gd name="connsiteY44" fmla="*/ 423221 h 4428832"/>
                <a:gd name="connsiteX45" fmla="*/ 5150705 w 5187647"/>
                <a:gd name="connsiteY45" fmla="*/ 402060 h 4428832"/>
                <a:gd name="connsiteX46" fmla="*/ 5166538 w 5187647"/>
                <a:gd name="connsiteY46" fmla="*/ 380899 h 4428832"/>
                <a:gd name="connsiteX47" fmla="*/ 5187647 w 5187647"/>
                <a:gd name="connsiteY47" fmla="*/ 330641 h 4428832"/>
                <a:gd name="connsiteX48" fmla="*/ 5021410 w 5187647"/>
                <a:gd name="connsiteY48" fmla="*/ 335932 h 4428832"/>
                <a:gd name="connsiteX49" fmla="*/ 4979191 w 5187647"/>
                <a:gd name="connsiteY49" fmla="*/ 309480 h 4428832"/>
                <a:gd name="connsiteX50" fmla="*/ 4646718 w 5187647"/>
                <a:gd name="connsiteY50" fmla="*/ 232772 h 4428832"/>
                <a:gd name="connsiteX51" fmla="*/ 4169116 w 5187647"/>
                <a:gd name="connsiteY51" fmla="*/ 365028 h 4428832"/>
                <a:gd name="connsiteX52" fmla="*/ 3675682 w 5187647"/>
                <a:gd name="connsiteY52" fmla="*/ 298900 h 4428832"/>
                <a:gd name="connsiteX53" fmla="*/ 3604438 w 5187647"/>
                <a:gd name="connsiteY53" fmla="*/ 261868 h 4428832"/>
                <a:gd name="connsiteX54" fmla="*/ 3551665 w 5187647"/>
                <a:gd name="connsiteY54" fmla="*/ 208966 h 4428832"/>
                <a:gd name="connsiteX55" fmla="*/ 3509446 w 5187647"/>
                <a:gd name="connsiteY55" fmla="*/ 121676 h 4428832"/>
                <a:gd name="connsiteX56" fmla="*/ 3477782 w 5187647"/>
                <a:gd name="connsiteY56" fmla="*/ 23806 h 4428832"/>
                <a:gd name="connsiteX57" fmla="*/ 3451394 w 5187647"/>
                <a:gd name="connsiteY57" fmla="*/ 0 h 4428832"/>
                <a:gd name="connsiteX58" fmla="*/ 3395982 w 5187647"/>
                <a:gd name="connsiteY58" fmla="*/ 39678 h 4428832"/>
                <a:gd name="connsiteX59" fmla="*/ 3327376 w 5187647"/>
                <a:gd name="connsiteY59" fmla="*/ 58193 h 4428832"/>
                <a:gd name="connsiteX60" fmla="*/ 3111004 w 5187647"/>
                <a:gd name="connsiteY60" fmla="*/ 79354 h 4428832"/>
                <a:gd name="connsiteX61" fmla="*/ 3016013 w 5187647"/>
                <a:gd name="connsiteY61" fmla="*/ 97869 h 4428832"/>
                <a:gd name="connsiteX62" fmla="*/ 2692743 w 5187647"/>
                <a:gd name="connsiteY62" fmla="*/ 567005 h 4428832"/>
                <a:gd name="connsiteX63" fmla="*/ 2692743 w 5187647"/>
                <a:gd name="connsiteY63" fmla="*/ 1036781 h 4428832"/>
                <a:gd name="connsiteX64" fmla="*/ 2540343 w 5187647"/>
                <a:gd name="connsiteY64" fmla="*/ 1271668 h 4428832"/>
                <a:gd name="connsiteX65" fmla="*/ 2616543 w 5187647"/>
                <a:gd name="connsiteY65" fmla="*/ 1506557 h 4428832"/>
                <a:gd name="connsiteX66" fmla="*/ 2616543 w 5187647"/>
                <a:gd name="connsiteY66" fmla="*/ 1663148 h 4428832"/>
                <a:gd name="connsiteX67" fmla="*/ 2464143 w 5187647"/>
                <a:gd name="connsiteY67" fmla="*/ 1741445 h 4428832"/>
                <a:gd name="connsiteX68" fmla="*/ 2311743 w 5187647"/>
                <a:gd name="connsiteY68" fmla="*/ 1895416 h 4428832"/>
                <a:gd name="connsiteX69" fmla="*/ 2264118 w 5187647"/>
                <a:gd name="connsiteY69" fmla="*/ 1904941 h 4428832"/>
                <a:gd name="connsiteX70" fmla="*/ 2283168 w 5187647"/>
                <a:gd name="connsiteY70" fmla="*/ 2028766 h 4428832"/>
                <a:gd name="connsiteX71" fmla="*/ 2254593 w 5187647"/>
                <a:gd name="connsiteY71" fmla="*/ 2124016 h 4428832"/>
                <a:gd name="connsiteX72" fmla="*/ 2245068 w 5187647"/>
                <a:gd name="connsiteY72" fmla="*/ 2152591 h 4428832"/>
                <a:gd name="connsiteX73" fmla="*/ 2216493 w 5187647"/>
                <a:gd name="connsiteY73" fmla="*/ 2171641 h 4428832"/>
                <a:gd name="connsiteX74" fmla="*/ 2187918 w 5187647"/>
                <a:gd name="connsiteY74" fmla="*/ 2228791 h 4428832"/>
                <a:gd name="connsiteX75" fmla="*/ 2178393 w 5187647"/>
                <a:gd name="connsiteY75" fmla="*/ 2257366 h 4428832"/>
                <a:gd name="connsiteX76" fmla="*/ 2121243 w 5187647"/>
                <a:gd name="connsiteY76" fmla="*/ 2276416 h 4428832"/>
                <a:gd name="connsiteX77" fmla="*/ 2064093 w 5187647"/>
                <a:gd name="connsiteY77" fmla="*/ 2304991 h 4428832"/>
                <a:gd name="connsiteX78" fmla="*/ 1902168 w 5187647"/>
                <a:gd name="connsiteY78" fmla="*/ 2304991 h 4428832"/>
                <a:gd name="connsiteX79" fmla="*/ 1892643 w 5187647"/>
                <a:gd name="connsiteY79" fmla="*/ 2333566 h 4428832"/>
                <a:gd name="connsiteX80" fmla="*/ 1854543 w 5187647"/>
                <a:gd name="connsiteY80" fmla="*/ 2390716 h 4428832"/>
                <a:gd name="connsiteX81" fmla="*/ 1806918 w 5187647"/>
                <a:gd name="connsiteY81" fmla="*/ 2447866 h 4428832"/>
                <a:gd name="connsiteX82" fmla="*/ 1749768 w 5187647"/>
                <a:gd name="connsiteY82" fmla="*/ 2419291 h 4428832"/>
                <a:gd name="connsiteX83" fmla="*/ 1711668 w 5187647"/>
                <a:gd name="connsiteY83" fmla="*/ 2371666 h 4428832"/>
                <a:gd name="connsiteX84" fmla="*/ 1635468 w 5187647"/>
                <a:gd name="connsiteY84" fmla="*/ 2400241 h 4428832"/>
                <a:gd name="connsiteX85" fmla="*/ 1568793 w 5187647"/>
                <a:gd name="connsiteY85" fmla="*/ 2476441 h 4428832"/>
                <a:gd name="connsiteX86" fmla="*/ 1521168 w 5187647"/>
                <a:gd name="connsiteY86" fmla="*/ 2485966 h 4428832"/>
                <a:gd name="connsiteX87" fmla="*/ 1483068 w 5187647"/>
                <a:gd name="connsiteY87" fmla="*/ 2571691 h 4428832"/>
                <a:gd name="connsiteX88" fmla="*/ 1473543 w 5187647"/>
                <a:gd name="connsiteY88" fmla="*/ 2600266 h 4428832"/>
                <a:gd name="connsiteX89" fmla="*/ 1464018 w 5187647"/>
                <a:gd name="connsiteY89" fmla="*/ 2628841 h 4428832"/>
                <a:gd name="connsiteX90" fmla="*/ 1454493 w 5187647"/>
                <a:gd name="connsiteY90" fmla="*/ 2666941 h 4428832"/>
                <a:gd name="connsiteX91" fmla="*/ 1425918 w 5187647"/>
                <a:gd name="connsiteY91" fmla="*/ 2685991 h 4428832"/>
                <a:gd name="connsiteX92" fmla="*/ 1378293 w 5187647"/>
                <a:gd name="connsiteY92" fmla="*/ 2676466 h 4428832"/>
                <a:gd name="connsiteX93" fmla="*/ 1244943 w 5187647"/>
                <a:gd name="connsiteY93" fmla="*/ 2657416 h 4428832"/>
                <a:gd name="connsiteX94" fmla="*/ 1159218 w 5187647"/>
                <a:gd name="connsiteY94" fmla="*/ 2647891 h 4428832"/>
                <a:gd name="connsiteX95" fmla="*/ 1130643 w 5187647"/>
                <a:gd name="connsiteY95" fmla="*/ 2666941 h 4428832"/>
                <a:gd name="connsiteX96" fmla="*/ 1073493 w 5187647"/>
                <a:gd name="connsiteY96" fmla="*/ 2685991 h 4428832"/>
                <a:gd name="connsiteX97" fmla="*/ 1025868 w 5187647"/>
                <a:gd name="connsiteY97" fmla="*/ 2676466 h 4428832"/>
                <a:gd name="connsiteX98" fmla="*/ 997293 w 5187647"/>
                <a:gd name="connsiteY98" fmla="*/ 2666941 h 4428832"/>
                <a:gd name="connsiteX99" fmla="*/ 940143 w 5187647"/>
                <a:gd name="connsiteY99" fmla="*/ 2685991 h 4428832"/>
                <a:gd name="connsiteX100" fmla="*/ 921093 w 5187647"/>
                <a:gd name="connsiteY100" fmla="*/ 2714566 h 4428832"/>
                <a:gd name="connsiteX101" fmla="*/ 892518 w 5187647"/>
                <a:gd name="connsiteY101" fmla="*/ 2771716 h 4428832"/>
                <a:gd name="connsiteX102" fmla="*/ 844893 w 5187647"/>
                <a:gd name="connsiteY102" fmla="*/ 2828866 h 4428832"/>
                <a:gd name="connsiteX103" fmla="*/ 806793 w 5187647"/>
                <a:gd name="connsiteY103" fmla="*/ 2886016 h 4428832"/>
                <a:gd name="connsiteX104" fmla="*/ 797268 w 5187647"/>
                <a:gd name="connsiteY104" fmla="*/ 2962216 h 4428832"/>
                <a:gd name="connsiteX105" fmla="*/ 749643 w 5187647"/>
                <a:gd name="connsiteY105" fmla="*/ 3047941 h 4428832"/>
                <a:gd name="connsiteX106" fmla="*/ 721068 w 5187647"/>
                <a:gd name="connsiteY106" fmla="*/ 3066991 h 4428832"/>
                <a:gd name="connsiteX107" fmla="*/ 692493 w 5187647"/>
                <a:gd name="connsiteY107" fmla="*/ 3076516 h 4428832"/>
                <a:gd name="connsiteX108" fmla="*/ 673443 w 5187647"/>
                <a:gd name="connsiteY108" fmla="*/ 3133666 h 4428832"/>
                <a:gd name="connsiteX109" fmla="*/ 663918 w 5187647"/>
                <a:gd name="connsiteY109" fmla="*/ 3162241 h 4428832"/>
                <a:gd name="connsiteX110" fmla="*/ 682968 w 5187647"/>
                <a:gd name="connsiteY110" fmla="*/ 3219391 h 4428832"/>
                <a:gd name="connsiteX111" fmla="*/ 692493 w 5187647"/>
                <a:gd name="connsiteY111" fmla="*/ 3247966 h 4428832"/>
                <a:gd name="connsiteX112" fmla="*/ 663918 w 5187647"/>
                <a:gd name="connsiteY112" fmla="*/ 3305116 h 4428832"/>
                <a:gd name="connsiteX113" fmla="*/ 654393 w 5187647"/>
                <a:gd name="connsiteY113" fmla="*/ 3305116 h 4428832"/>
                <a:gd name="connsiteX114" fmla="*/ 0 w 5187647"/>
                <a:gd name="connsiteY114" fmla="*/ 3779895 h 4428832"/>
                <a:gd name="connsiteX0" fmla="*/ 0 w 5187647"/>
                <a:gd name="connsiteY0" fmla="*/ 3779895 h 4439413"/>
                <a:gd name="connsiteX1" fmla="*/ 147765 w 5187647"/>
                <a:gd name="connsiteY1" fmla="*/ 4012663 h 4439413"/>
                <a:gd name="connsiteX2" fmla="*/ 239240 w 5187647"/>
                <a:gd name="connsiteY2" fmla="*/ 4139630 h 4439413"/>
                <a:gd name="connsiteX3" fmla="*/ 327196 w 5187647"/>
                <a:gd name="connsiteY3" fmla="*/ 4220747 h 4439413"/>
                <a:gd name="connsiteX4" fmla="*/ 432743 w 5187647"/>
                <a:gd name="connsiteY4" fmla="*/ 4280704 h 4439413"/>
                <a:gd name="connsiteX5" fmla="*/ 555882 w 5187647"/>
                <a:gd name="connsiteY5" fmla="*/ 4319499 h 4439413"/>
                <a:gd name="connsiteX6" fmla="*/ 886596 w 5187647"/>
                <a:gd name="connsiteY6" fmla="*/ 4400616 h 4439413"/>
                <a:gd name="connsiteX7" fmla="*/ 992144 w 5187647"/>
                <a:gd name="connsiteY7" fmla="*/ 4079673 h 4439413"/>
                <a:gd name="connsiteX8" fmla="*/ 1523398 w 5187647"/>
                <a:gd name="connsiteY8" fmla="*/ 3977395 h 4439413"/>
                <a:gd name="connsiteX9" fmla="*/ 1912165 w 5187647"/>
                <a:gd name="connsiteY9" fmla="*/ 4439413 h 4439413"/>
                <a:gd name="connsiteX10" fmla="*/ 2466287 w 5187647"/>
                <a:gd name="connsiteY10" fmla="*/ 4079675 h 4439413"/>
                <a:gd name="connsiteX11" fmla="*/ 2515543 w 5187647"/>
                <a:gd name="connsiteY11" fmla="*/ 3688195 h 4439413"/>
                <a:gd name="connsiteX12" fmla="*/ 2930695 w 5187647"/>
                <a:gd name="connsiteY12" fmla="*/ 2873495 h 4439413"/>
                <a:gd name="connsiteX13" fmla="*/ 3074943 w 5187647"/>
                <a:gd name="connsiteY13" fmla="*/ 2880548 h 4439413"/>
                <a:gd name="connsiteX14" fmla="*/ 3335293 w 5187647"/>
                <a:gd name="connsiteY14" fmla="*/ 2647776 h 4439413"/>
                <a:gd name="connsiteX15" fmla="*/ 4341510 w 5187647"/>
                <a:gd name="connsiteY15" fmla="*/ 2623089 h 4439413"/>
                <a:gd name="connsiteX16" fmla="*/ 4374934 w 5187647"/>
                <a:gd name="connsiteY16" fmla="*/ 2515520 h 4439413"/>
                <a:gd name="connsiteX17" fmla="*/ 4348547 w 5187647"/>
                <a:gd name="connsiteY17" fmla="*/ 2409715 h 4439413"/>
                <a:gd name="connsiteX18" fmla="*/ 4330076 w 5187647"/>
                <a:gd name="connsiteY18" fmla="*/ 2282749 h 4439413"/>
                <a:gd name="connsiteX19" fmla="*/ 4314244 w 5187647"/>
                <a:gd name="connsiteY19" fmla="*/ 2145202 h 4439413"/>
                <a:gd name="connsiteX20" fmla="*/ 4314244 w 5187647"/>
                <a:gd name="connsiteY20" fmla="*/ 2015590 h 4439413"/>
                <a:gd name="connsiteX21" fmla="*/ 4322161 w 5187647"/>
                <a:gd name="connsiteY21" fmla="*/ 1854237 h 4439413"/>
                <a:gd name="connsiteX22" fmla="*/ 4351185 w 5187647"/>
                <a:gd name="connsiteY22" fmla="*/ 1735206 h 4439413"/>
                <a:gd name="connsiteX23" fmla="*/ 4380211 w 5187647"/>
                <a:gd name="connsiteY23" fmla="*/ 1682304 h 4439413"/>
                <a:gd name="connsiteX24" fmla="*/ 4467287 w 5187647"/>
                <a:gd name="connsiteY24" fmla="*/ 1629401 h 4439413"/>
                <a:gd name="connsiteX25" fmla="*/ 4485758 w 5187647"/>
                <a:gd name="connsiteY25" fmla="*/ 1587079 h 4439413"/>
                <a:gd name="connsiteX26" fmla="*/ 4520061 w 5187647"/>
                <a:gd name="connsiteY26" fmla="*/ 1560627 h 4439413"/>
                <a:gd name="connsiteX27" fmla="*/ 4572835 w 5187647"/>
                <a:gd name="connsiteY27" fmla="*/ 1531530 h 4439413"/>
                <a:gd name="connsiteX28" fmla="*/ 4612415 w 5187647"/>
                <a:gd name="connsiteY28" fmla="*/ 1486563 h 4439413"/>
                <a:gd name="connsiteX29" fmla="*/ 4673105 w 5187647"/>
                <a:gd name="connsiteY29" fmla="*/ 1449532 h 4439413"/>
                <a:gd name="connsiteX30" fmla="*/ 4715324 w 5187647"/>
                <a:gd name="connsiteY30" fmla="*/ 1436307 h 4439413"/>
                <a:gd name="connsiteX31" fmla="*/ 4802400 w 5187647"/>
                <a:gd name="connsiteY31" fmla="*/ 1351663 h 4439413"/>
                <a:gd name="connsiteX32" fmla="*/ 4863090 w 5187647"/>
                <a:gd name="connsiteY32" fmla="*/ 1327855 h 4439413"/>
                <a:gd name="connsiteX33" fmla="*/ 4944890 w 5187647"/>
                <a:gd name="connsiteY33" fmla="*/ 1280244 h 4439413"/>
                <a:gd name="connsiteX34" fmla="*/ 4979192 w 5187647"/>
                <a:gd name="connsiteY34" fmla="*/ 1240566 h 4439413"/>
                <a:gd name="connsiteX35" fmla="*/ 4995023 w 5187647"/>
                <a:gd name="connsiteY35" fmla="*/ 1179728 h 4439413"/>
                <a:gd name="connsiteX36" fmla="*/ 4950165 w 5187647"/>
                <a:gd name="connsiteY36" fmla="*/ 862312 h 4439413"/>
                <a:gd name="connsiteX37" fmla="*/ 4960720 w 5187647"/>
                <a:gd name="connsiteY37" fmla="*/ 658637 h 4439413"/>
                <a:gd name="connsiteX38" fmla="*/ 4984468 w 5187647"/>
                <a:gd name="connsiteY38" fmla="*/ 621606 h 4439413"/>
                <a:gd name="connsiteX39" fmla="*/ 4997662 w 5187647"/>
                <a:gd name="connsiteY39" fmla="*/ 584574 h 4439413"/>
                <a:gd name="connsiteX40" fmla="*/ 5026687 w 5187647"/>
                <a:gd name="connsiteY40" fmla="*/ 539607 h 4439413"/>
                <a:gd name="connsiteX41" fmla="*/ 5053074 w 5187647"/>
                <a:gd name="connsiteY41" fmla="*/ 518446 h 4439413"/>
                <a:gd name="connsiteX42" fmla="*/ 5082100 w 5187647"/>
                <a:gd name="connsiteY42" fmla="*/ 491994 h 4439413"/>
                <a:gd name="connsiteX43" fmla="*/ 5100570 w 5187647"/>
                <a:gd name="connsiteY43" fmla="*/ 462898 h 4439413"/>
                <a:gd name="connsiteX44" fmla="*/ 5113764 w 5187647"/>
                <a:gd name="connsiteY44" fmla="*/ 423221 h 4439413"/>
                <a:gd name="connsiteX45" fmla="*/ 5150705 w 5187647"/>
                <a:gd name="connsiteY45" fmla="*/ 402060 h 4439413"/>
                <a:gd name="connsiteX46" fmla="*/ 5166538 w 5187647"/>
                <a:gd name="connsiteY46" fmla="*/ 380899 h 4439413"/>
                <a:gd name="connsiteX47" fmla="*/ 5187647 w 5187647"/>
                <a:gd name="connsiteY47" fmla="*/ 330641 h 4439413"/>
                <a:gd name="connsiteX48" fmla="*/ 5021410 w 5187647"/>
                <a:gd name="connsiteY48" fmla="*/ 335932 h 4439413"/>
                <a:gd name="connsiteX49" fmla="*/ 4979191 w 5187647"/>
                <a:gd name="connsiteY49" fmla="*/ 309480 h 4439413"/>
                <a:gd name="connsiteX50" fmla="*/ 4646718 w 5187647"/>
                <a:gd name="connsiteY50" fmla="*/ 232772 h 4439413"/>
                <a:gd name="connsiteX51" fmla="*/ 4169116 w 5187647"/>
                <a:gd name="connsiteY51" fmla="*/ 365028 h 4439413"/>
                <a:gd name="connsiteX52" fmla="*/ 3675682 w 5187647"/>
                <a:gd name="connsiteY52" fmla="*/ 298900 h 4439413"/>
                <a:gd name="connsiteX53" fmla="*/ 3604438 w 5187647"/>
                <a:gd name="connsiteY53" fmla="*/ 261868 h 4439413"/>
                <a:gd name="connsiteX54" fmla="*/ 3551665 w 5187647"/>
                <a:gd name="connsiteY54" fmla="*/ 208966 h 4439413"/>
                <a:gd name="connsiteX55" fmla="*/ 3509446 w 5187647"/>
                <a:gd name="connsiteY55" fmla="*/ 121676 h 4439413"/>
                <a:gd name="connsiteX56" fmla="*/ 3477782 w 5187647"/>
                <a:gd name="connsiteY56" fmla="*/ 23806 h 4439413"/>
                <a:gd name="connsiteX57" fmla="*/ 3451394 w 5187647"/>
                <a:gd name="connsiteY57" fmla="*/ 0 h 4439413"/>
                <a:gd name="connsiteX58" fmla="*/ 3395982 w 5187647"/>
                <a:gd name="connsiteY58" fmla="*/ 39678 h 4439413"/>
                <a:gd name="connsiteX59" fmla="*/ 3327376 w 5187647"/>
                <a:gd name="connsiteY59" fmla="*/ 58193 h 4439413"/>
                <a:gd name="connsiteX60" fmla="*/ 3111004 w 5187647"/>
                <a:gd name="connsiteY60" fmla="*/ 79354 h 4439413"/>
                <a:gd name="connsiteX61" fmla="*/ 3016013 w 5187647"/>
                <a:gd name="connsiteY61" fmla="*/ 97869 h 4439413"/>
                <a:gd name="connsiteX62" fmla="*/ 2692743 w 5187647"/>
                <a:gd name="connsiteY62" fmla="*/ 567005 h 4439413"/>
                <a:gd name="connsiteX63" fmla="*/ 2692743 w 5187647"/>
                <a:gd name="connsiteY63" fmla="*/ 1036781 h 4439413"/>
                <a:gd name="connsiteX64" fmla="*/ 2540343 w 5187647"/>
                <a:gd name="connsiteY64" fmla="*/ 1271668 h 4439413"/>
                <a:gd name="connsiteX65" fmla="*/ 2616543 w 5187647"/>
                <a:gd name="connsiteY65" fmla="*/ 1506557 h 4439413"/>
                <a:gd name="connsiteX66" fmla="*/ 2616543 w 5187647"/>
                <a:gd name="connsiteY66" fmla="*/ 1663148 h 4439413"/>
                <a:gd name="connsiteX67" fmla="*/ 2464143 w 5187647"/>
                <a:gd name="connsiteY67" fmla="*/ 1741445 h 4439413"/>
                <a:gd name="connsiteX68" fmla="*/ 2311743 w 5187647"/>
                <a:gd name="connsiteY68" fmla="*/ 1895416 h 4439413"/>
                <a:gd name="connsiteX69" fmla="*/ 2264118 w 5187647"/>
                <a:gd name="connsiteY69" fmla="*/ 1904941 h 4439413"/>
                <a:gd name="connsiteX70" fmla="*/ 2283168 w 5187647"/>
                <a:gd name="connsiteY70" fmla="*/ 2028766 h 4439413"/>
                <a:gd name="connsiteX71" fmla="*/ 2254593 w 5187647"/>
                <a:gd name="connsiteY71" fmla="*/ 2124016 h 4439413"/>
                <a:gd name="connsiteX72" fmla="*/ 2245068 w 5187647"/>
                <a:gd name="connsiteY72" fmla="*/ 2152591 h 4439413"/>
                <a:gd name="connsiteX73" fmla="*/ 2216493 w 5187647"/>
                <a:gd name="connsiteY73" fmla="*/ 2171641 h 4439413"/>
                <a:gd name="connsiteX74" fmla="*/ 2187918 w 5187647"/>
                <a:gd name="connsiteY74" fmla="*/ 2228791 h 4439413"/>
                <a:gd name="connsiteX75" fmla="*/ 2178393 w 5187647"/>
                <a:gd name="connsiteY75" fmla="*/ 2257366 h 4439413"/>
                <a:gd name="connsiteX76" fmla="*/ 2121243 w 5187647"/>
                <a:gd name="connsiteY76" fmla="*/ 2276416 h 4439413"/>
                <a:gd name="connsiteX77" fmla="*/ 2064093 w 5187647"/>
                <a:gd name="connsiteY77" fmla="*/ 2304991 h 4439413"/>
                <a:gd name="connsiteX78" fmla="*/ 1902168 w 5187647"/>
                <a:gd name="connsiteY78" fmla="*/ 2304991 h 4439413"/>
                <a:gd name="connsiteX79" fmla="*/ 1892643 w 5187647"/>
                <a:gd name="connsiteY79" fmla="*/ 2333566 h 4439413"/>
                <a:gd name="connsiteX80" fmla="*/ 1854543 w 5187647"/>
                <a:gd name="connsiteY80" fmla="*/ 2390716 h 4439413"/>
                <a:gd name="connsiteX81" fmla="*/ 1806918 w 5187647"/>
                <a:gd name="connsiteY81" fmla="*/ 2447866 h 4439413"/>
                <a:gd name="connsiteX82" fmla="*/ 1749768 w 5187647"/>
                <a:gd name="connsiteY82" fmla="*/ 2419291 h 4439413"/>
                <a:gd name="connsiteX83" fmla="*/ 1711668 w 5187647"/>
                <a:gd name="connsiteY83" fmla="*/ 2371666 h 4439413"/>
                <a:gd name="connsiteX84" fmla="*/ 1635468 w 5187647"/>
                <a:gd name="connsiteY84" fmla="*/ 2400241 h 4439413"/>
                <a:gd name="connsiteX85" fmla="*/ 1568793 w 5187647"/>
                <a:gd name="connsiteY85" fmla="*/ 2476441 h 4439413"/>
                <a:gd name="connsiteX86" fmla="*/ 1521168 w 5187647"/>
                <a:gd name="connsiteY86" fmla="*/ 2485966 h 4439413"/>
                <a:gd name="connsiteX87" fmla="*/ 1483068 w 5187647"/>
                <a:gd name="connsiteY87" fmla="*/ 2571691 h 4439413"/>
                <a:gd name="connsiteX88" fmla="*/ 1473543 w 5187647"/>
                <a:gd name="connsiteY88" fmla="*/ 2600266 h 4439413"/>
                <a:gd name="connsiteX89" fmla="*/ 1464018 w 5187647"/>
                <a:gd name="connsiteY89" fmla="*/ 2628841 h 4439413"/>
                <a:gd name="connsiteX90" fmla="*/ 1454493 w 5187647"/>
                <a:gd name="connsiteY90" fmla="*/ 2666941 h 4439413"/>
                <a:gd name="connsiteX91" fmla="*/ 1425918 w 5187647"/>
                <a:gd name="connsiteY91" fmla="*/ 2685991 h 4439413"/>
                <a:gd name="connsiteX92" fmla="*/ 1378293 w 5187647"/>
                <a:gd name="connsiteY92" fmla="*/ 2676466 h 4439413"/>
                <a:gd name="connsiteX93" fmla="*/ 1244943 w 5187647"/>
                <a:gd name="connsiteY93" fmla="*/ 2657416 h 4439413"/>
                <a:gd name="connsiteX94" fmla="*/ 1159218 w 5187647"/>
                <a:gd name="connsiteY94" fmla="*/ 2647891 h 4439413"/>
                <a:gd name="connsiteX95" fmla="*/ 1130643 w 5187647"/>
                <a:gd name="connsiteY95" fmla="*/ 2666941 h 4439413"/>
                <a:gd name="connsiteX96" fmla="*/ 1073493 w 5187647"/>
                <a:gd name="connsiteY96" fmla="*/ 2685991 h 4439413"/>
                <a:gd name="connsiteX97" fmla="*/ 1025868 w 5187647"/>
                <a:gd name="connsiteY97" fmla="*/ 2676466 h 4439413"/>
                <a:gd name="connsiteX98" fmla="*/ 997293 w 5187647"/>
                <a:gd name="connsiteY98" fmla="*/ 2666941 h 4439413"/>
                <a:gd name="connsiteX99" fmla="*/ 940143 w 5187647"/>
                <a:gd name="connsiteY99" fmla="*/ 2685991 h 4439413"/>
                <a:gd name="connsiteX100" fmla="*/ 921093 w 5187647"/>
                <a:gd name="connsiteY100" fmla="*/ 2714566 h 4439413"/>
                <a:gd name="connsiteX101" fmla="*/ 892518 w 5187647"/>
                <a:gd name="connsiteY101" fmla="*/ 2771716 h 4439413"/>
                <a:gd name="connsiteX102" fmla="*/ 844893 w 5187647"/>
                <a:gd name="connsiteY102" fmla="*/ 2828866 h 4439413"/>
                <a:gd name="connsiteX103" fmla="*/ 806793 w 5187647"/>
                <a:gd name="connsiteY103" fmla="*/ 2886016 h 4439413"/>
                <a:gd name="connsiteX104" fmla="*/ 797268 w 5187647"/>
                <a:gd name="connsiteY104" fmla="*/ 2962216 h 4439413"/>
                <a:gd name="connsiteX105" fmla="*/ 749643 w 5187647"/>
                <a:gd name="connsiteY105" fmla="*/ 3047941 h 4439413"/>
                <a:gd name="connsiteX106" fmla="*/ 721068 w 5187647"/>
                <a:gd name="connsiteY106" fmla="*/ 3066991 h 4439413"/>
                <a:gd name="connsiteX107" fmla="*/ 692493 w 5187647"/>
                <a:gd name="connsiteY107" fmla="*/ 3076516 h 4439413"/>
                <a:gd name="connsiteX108" fmla="*/ 673443 w 5187647"/>
                <a:gd name="connsiteY108" fmla="*/ 3133666 h 4439413"/>
                <a:gd name="connsiteX109" fmla="*/ 663918 w 5187647"/>
                <a:gd name="connsiteY109" fmla="*/ 3162241 h 4439413"/>
                <a:gd name="connsiteX110" fmla="*/ 682968 w 5187647"/>
                <a:gd name="connsiteY110" fmla="*/ 3219391 h 4439413"/>
                <a:gd name="connsiteX111" fmla="*/ 692493 w 5187647"/>
                <a:gd name="connsiteY111" fmla="*/ 3247966 h 4439413"/>
                <a:gd name="connsiteX112" fmla="*/ 663918 w 5187647"/>
                <a:gd name="connsiteY112" fmla="*/ 3305116 h 4439413"/>
                <a:gd name="connsiteX113" fmla="*/ 654393 w 5187647"/>
                <a:gd name="connsiteY113" fmla="*/ 3305116 h 4439413"/>
                <a:gd name="connsiteX114" fmla="*/ 0 w 5187647"/>
                <a:gd name="connsiteY114" fmla="*/ 3779895 h 4439413"/>
                <a:gd name="connsiteX0" fmla="*/ 0 w 5187647"/>
                <a:gd name="connsiteY0" fmla="*/ 3779895 h 4439413"/>
                <a:gd name="connsiteX1" fmla="*/ 147765 w 5187647"/>
                <a:gd name="connsiteY1" fmla="*/ 4012663 h 4439413"/>
                <a:gd name="connsiteX2" fmla="*/ 239240 w 5187647"/>
                <a:gd name="connsiteY2" fmla="*/ 4139630 h 4439413"/>
                <a:gd name="connsiteX3" fmla="*/ 327196 w 5187647"/>
                <a:gd name="connsiteY3" fmla="*/ 4220747 h 4439413"/>
                <a:gd name="connsiteX4" fmla="*/ 432743 w 5187647"/>
                <a:gd name="connsiteY4" fmla="*/ 4280704 h 4439413"/>
                <a:gd name="connsiteX5" fmla="*/ 555882 w 5187647"/>
                <a:gd name="connsiteY5" fmla="*/ 4319499 h 4439413"/>
                <a:gd name="connsiteX6" fmla="*/ 886596 w 5187647"/>
                <a:gd name="connsiteY6" fmla="*/ 4400616 h 4439413"/>
                <a:gd name="connsiteX7" fmla="*/ 992144 w 5187647"/>
                <a:gd name="connsiteY7" fmla="*/ 4079673 h 4439413"/>
                <a:gd name="connsiteX8" fmla="*/ 1523398 w 5187647"/>
                <a:gd name="connsiteY8" fmla="*/ 3977395 h 4439413"/>
                <a:gd name="connsiteX9" fmla="*/ 1912165 w 5187647"/>
                <a:gd name="connsiteY9" fmla="*/ 4439413 h 4439413"/>
                <a:gd name="connsiteX10" fmla="*/ 2466287 w 5187647"/>
                <a:gd name="connsiteY10" fmla="*/ 4079675 h 4439413"/>
                <a:gd name="connsiteX11" fmla="*/ 2515543 w 5187647"/>
                <a:gd name="connsiteY11" fmla="*/ 3688195 h 4439413"/>
                <a:gd name="connsiteX12" fmla="*/ 2930695 w 5187647"/>
                <a:gd name="connsiteY12" fmla="*/ 2873495 h 4439413"/>
                <a:gd name="connsiteX13" fmla="*/ 3074943 w 5187647"/>
                <a:gd name="connsiteY13" fmla="*/ 2880548 h 4439413"/>
                <a:gd name="connsiteX14" fmla="*/ 3335293 w 5187647"/>
                <a:gd name="connsiteY14" fmla="*/ 2647776 h 4439413"/>
                <a:gd name="connsiteX15" fmla="*/ 4341510 w 5187647"/>
                <a:gd name="connsiteY15" fmla="*/ 2623089 h 4439413"/>
                <a:gd name="connsiteX16" fmla="*/ 4374934 w 5187647"/>
                <a:gd name="connsiteY16" fmla="*/ 2515520 h 4439413"/>
                <a:gd name="connsiteX17" fmla="*/ 4348547 w 5187647"/>
                <a:gd name="connsiteY17" fmla="*/ 2409715 h 4439413"/>
                <a:gd name="connsiteX18" fmla="*/ 4330076 w 5187647"/>
                <a:gd name="connsiteY18" fmla="*/ 2282749 h 4439413"/>
                <a:gd name="connsiteX19" fmla="*/ 4314244 w 5187647"/>
                <a:gd name="connsiteY19" fmla="*/ 2145202 h 4439413"/>
                <a:gd name="connsiteX20" fmla="*/ 4314244 w 5187647"/>
                <a:gd name="connsiteY20" fmla="*/ 2015590 h 4439413"/>
                <a:gd name="connsiteX21" fmla="*/ 4322161 w 5187647"/>
                <a:gd name="connsiteY21" fmla="*/ 1854237 h 4439413"/>
                <a:gd name="connsiteX22" fmla="*/ 4351185 w 5187647"/>
                <a:gd name="connsiteY22" fmla="*/ 1735206 h 4439413"/>
                <a:gd name="connsiteX23" fmla="*/ 4380211 w 5187647"/>
                <a:gd name="connsiteY23" fmla="*/ 1682304 h 4439413"/>
                <a:gd name="connsiteX24" fmla="*/ 4467287 w 5187647"/>
                <a:gd name="connsiteY24" fmla="*/ 1629401 h 4439413"/>
                <a:gd name="connsiteX25" fmla="*/ 4485758 w 5187647"/>
                <a:gd name="connsiteY25" fmla="*/ 1587079 h 4439413"/>
                <a:gd name="connsiteX26" fmla="*/ 4520061 w 5187647"/>
                <a:gd name="connsiteY26" fmla="*/ 1560627 h 4439413"/>
                <a:gd name="connsiteX27" fmla="*/ 4572835 w 5187647"/>
                <a:gd name="connsiteY27" fmla="*/ 1531530 h 4439413"/>
                <a:gd name="connsiteX28" fmla="*/ 4612415 w 5187647"/>
                <a:gd name="connsiteY28" fmla="*/ 1486563 h 4439413"/>
                <a:gd name="connsiteX29" fmla="*/ 4673105 w 5187647"/>
                <a:gd name="connsiteY29" fmla="*/ 1449532 h 4439413"/>
                <a:gd name="connsiteX30" fmla="*/ 4715324 w 5187647"/>
                <a:gd name="connsiteY30" fmla="*/ 1436307 h 4439413"/>
                <a:gd name="connsiteX31" fmla="*/ 4802400 w 5187647"/>
                <a:gd name="connsiteY31" fmla="*/ 1351663 h 4439413"/>
                <a:gd name="connsiteX32" fmla="*/ 4863090 w 5187647"/>
                <a:gd name="connsiteY32" fmla="*/ 1327855 h 4439413"/>
                <a:gd name="connsiteX33" fmla="*/ 4944890 w 5187647"/>
                <a:gd name="connsiteY33" fmla="*/ 1280244 h 4439413"/>
                <a:gd name="connsiteX34" fmla="*/ 4979192 w 5187647"/>
                <a:gd name="connsiteY34" fmla="*/ 1240566 h 4439413"/>
                <a:gd name="connsiteX35" fmla="*/ 4995023 w 5187647"/>
                <a:gd name="connsiteY35" fmla="*/ 1179728 h 4439413"/>
                <a:gd name="connsiteX36" fmla="*/ 4950165 w 5187647"/>
                <a:gd name="connsiteY36" fmla="*/ 862312 h 4439413"/>
                <a:gd name="connsiteX37" fmla="*/ 4960720 w 5187647"/>
                <a:gd name="connsiteY37" fmla="*/ 658637 h 4439413"/>
                <a:gd name="connsiteX38" fmla="*/ 4984468 w 5187647"/>
                <a:gd name="connsiteY38" fmla="*/ 621606 h 4439413"/>
                <a:gd name="connsiteX39" fmla="*/ 4997662 w 5187647"/>
                <a:gd name="connsiteY39" fmla="*/ 584574 h 4439413"/>
                <a:gd name="connsiteX40" fmla="*/ 5026687 w 5187647"/>
                <a:gd name="connsiteY40" fmla="*/ 539607 h 4439413"/>
                <a:gd name="connsiteX41" fmla="*/ 5053074 w 5187647"/>
                <a:gd name="connsiteY41" fmla="*/ 518446 h 4439413"/>
                <a:gd name="connsiteX42" fmla="*/ 5082100 w 5187647"/>
                <a:gd name="connsiteY42" fmla="*/ 491994 h 4439413"/>
                <a:gd name="connsiteX43" fmla="*/ 5100570 w 5187647"/>
                <a:gd name="connsiteY43" fmla="*/ 462898 h 4439413"/>
                <a:gd name="connsiteX44" fmla="*/ 5113764 w 5187647"/>
                <a:gd name="connsiteY44" fmla="*/ 423221 h 4439413"/>
                <a:gd name="connsiteX45" fmla="*/ 5150705 w 5187647"/>
                <a:gd name="connsiteY45" fmla="*/ 402060 h 4439413"/>
                <a:gd name="connsiteX46" fmla="*/ 5166538 w 5187647"/>
                <a:gd name="connsiteY46" fmla="*/ 380899 h 4439413"/>
                <a:gd name="connsiteX47" fmla="*/ 5187647 w 5187647"/>
                <a:gd name="connsiteY47" fmla="*/ 330641 h 4439413"/>
                <a:gd name="connsiteX48" fmla="*/ 5021410 w 5187647"/>
                <a:gd name="connsiteY48" fmla="*/ 335932 h 4439413"/>
                <a:gd name="connsiteX49" fmla="*/ 4979191 w 5187647"/>
                <a:gd name="connsiteY49" fmla="*/ 309480 h 4439413"/>
                <a:gd name="connsiteX50" fmla="*/ 4646718 w 5187647"/>
                <a:gd name="connsiteY50" fmla="*/ 232772 h 4439413"/>
                <a:gd name="connsiteX51" fmla="*/ 4169116 w 5187647"/>
                <a:gd name="connsiteY51" fmla="*/ 365028 h 4439413"/>
                <a:gd name="connsiteX52" fmla="*/ 3675682 w 5187647"/>
                <a:gd name="connsiteY52" fmla="*/ 298900 h 4439413"/>
                <a:gd name="connsiteX53" fmla="*/ 3604438 w 5187647"/>
                <a:gd name="connsiteY53" fmla="*/ 261868 h 4439413"/>
                <a:gd name="connsiteX54" fmla="*/ 3551665 w 5187647"/>
                <a:gd name="connsiteY54" fmla="*/ 208966 h 4439413"/>
                <a:gd name="connsiteX55" fmla="*/ 3509446 w 5187647"/>
                <a:gd name="connsiteY55" fmla="*/ 121676 h 4439413"/>
                <a:gd name="connsiteX56" fmla="*/ 3477782 w 5187647"/>
                <a:gd name="connsiteY56" fmla="*/ 23806 h 4439413"/>
                <a:gd name="connsiteX57" fmla="*/ 3451394 w 5187647"/>
                <a:gd name="connsiteY57" fmla="*/ 0 h 4439413"/>
                <a:gd name="connsiteX58" fmla="*/ 3395982 w 5187647"/>
                <a:gd name="connsiteY58" fmla="*/ 39678 h 4439413"/>
                <a:gd name="connsiteX59" fmla="*/ 3327376 w 5187647"/>
                <a:gd name="connsiteY59" fmla="*/ 58193 h 4439413"/>
                <a:gd name="connsiteX60" fmla="*/ 3111004 w 5187647"/>
                <a:gd name="connsiteY60" fmla="*/ 79354 h 4439413"/>
                <a:gd name="connsiteX61" fmla="*/ 3008098 w 5187647"/>
                <a:gd name="connsiteY61" fmla="*/ 111094 h 4439413"/>
                <a:gd name="connsiteX62" fmla="*/ 2692743 w 5187647"/>
                <a:gd name="connsiteY62" fmla="*/ 567005 h 4439413"/>
                <a:gd name="connsiteX63" fmla="*/ 2692743 w 5187647"/>
                <a:gd name="connsiteY63" fmla="*/ 1036781 h 4439413"/>
                <a:gd name="connsiteX64" fmla="*/ 2540343 w 5187647"/>
                <a:gd name="connsiteY64" fmla="*/ 1271668 h 4439413"/>
                <a:gd name="connsiteX65" fmla="*/ 2616543 w 5187647"/>
                <a:gd name="connsiteY65" fmla="*/ 1506557 h 4439413"/>
                <a:gd name="connsiteX66" fmla="*/ 2616543 w 5187647"/>
                <a:gd name="connsiteY66" fmla="*/ 1663148 h 4439413"/>
                <a:gd name="connsiteX67" fmla="*/ 2464143 w 5187647"/>
                <a:gd name="connsiteY67" fmla="*/ 1741445 h 4439413"/>
                <a:gd name="connsiteX68" fmla="*/ 2311743 w 5187647"/>
                <a:gd name="connsiteY68" fmla="*/ 1895416 h 4439413"/>
                <a:gd name="connsiteX69" fmla="*/ 2264118 w 5187647"/>
                <a:gd name="connsiteY69" fmla="*/ 1904941 h 4439413"/>
                <a:gd name="connsiteX70" fmla="*/ 2283168 w 5187647"/>
                <a:gd name="connsiteY70" fmla="*/ 2028766 h 4439413"/>
                <a:gd name="connsiteX71" fmla="*/ 2254593 w 5187647"/>
                <a:gd name="connsiteY71" fmla="*/ 2124016 h 4439413"/>
                <a:gd name="connsiteX72" fmla="*/ 2245068 w 5187647"/>
                <a:gd name="connsiteY72" fmla="*/ 2152591 h 4439413"/>
                <a:gd name="connsiteX73" fmla="*/ 2216493 w 5187647"/>
                <a:gd name="connsiteY73" fmla="*/ 2171641 h 4439413"/>
                <a:gd name="connsiteX74" fmla="*/ 2187918 w 5187647"/>
                <a:gd name="connsiteY74" fmla="*/ 2228791 h 4439413"/>
                <a:gd name="connsiteX75" fmla="*/ 2178393 w 5187647"/>
                <a:gd name="connsiteY75" fmla="*/ 2257366 h 4439413"/>
                <a:gd name="connsiteX76" fmla="*/ 2121243 w 5187647"/>
                <a:gd name="connsiteY76" fmla="*/ 2276416 h 4439413"/>
                <a:gd name="connsiteX77" fmla="*/ 2064093 w 5187647"/>
                <a:gd name="connsiteY77" fmla="*/ 2304991 h 4439413"/>
                <a:gd name="connsiteX78" fmla="*/ 1902168 w 5187647"/>
                <a:gd name="connsiteY78" fmla="*/ 2304991 h 4439413"/>
                <a:gd name="connsiteX79" fmla="*/ 1892643 w 5187647"/>
                <a:gd name="connsiteY79" fmla="*/ 2333566 h 4439413"/>
                <a:gd name="connsiteX80" fmla="*/ 1854543 w 5187647"/>
                <a:gd name="connsiteY80" fmla="*/ 2390716 h 4439413"/>
                <a:gd name="connsiteX81" fmla="*/ 1806918 w 5187647"/>
                <a:gd name="connsiteY81" fmla="*/ 2447866 h 4439413"/>
                <a:gd name="connsiteX82" fmla="*/ 1749768 w 5187647"/>
                <a:gd name="connsiteY82" fmla="*/ 2419291 h 4439413"/>
                <a:gd name="connsiteX83" fmla="*/ 1711668 w 5187647"/>
                <a:gd name="connsiteY83" fmla="*/ 2371666 h 4439413"/>
                <a:gd name="connsiteX84" fmla="*/ 1635468 w 5187647"/>
                <a:gd name="connsiteY84" fmla="*/ 2400241 h 4439413"/>
                <a:gd name="connsiteX85" fmla="*/ 1568793 w 5187647"/>
                <a:gd name="connsiteY85" fmla="*/ 2476441 h 4439413"/>
                <a:gd name="connsiteX86" fmla="*/ 1521168 w 5187647"/>
                <a:gd name="connsiteY86" fmla="*/ 2485966 h 4439413"/>
                <a:gd name="connsiteX87" fmla="*/ 1483068 w 5187647"/>
                <a:gd name="connsiteY87" fmla="*/ 2571691 h 4439413"/>
                <a:gd name="connsiteX88" fmla="*/ 1473543 w 5187647"/>
                <a:gd name="connsiteY88" fmla="*/ 2600266 h 4439413"/>
                <a:gd name="connsiteX89" fmla="*/ 1464018 w 5187647"/>
                <a:gd name="connsiteY89" fmla="*/ 2628841 h 4439413"/>
                <a:gd name="connsiteX90" fmla="*/ 1454493 w 5187647"/>
                <a:gd name="connsiteY90" fmla="*/ 2666941 h 4439413"/>
                <a:gd name="connsiteX91" fmla="*/ 1425918 w 5187647"/>
                <a:gd name="connsiteY91" fmla="*/ 2685991 h 4439413"/>
                <a:gd name="connsiteX92" fmla="*/ 1378293 w 5187647"/>
                <a:gd name="connsiteY92" fmla="*/ 2676466 h 4439413"/>
                <a:gd name="connsiteX93" fmla="*/ 1244943 w 5187647"/>
                <a:gd name="connsiteY93" fmla="*/ 2657416 h 4439413"/>
                <a:gd name="connsiteX94" fmla="*/ 1159218 w 5187647"/>
                <a:gd name="connsiteY94" fmla="*/ 2647891 h 4439413"/>
                <a:gd name="connsiteX95" fmla="*/ 1130643 w 5187647"/>
                <a:gd name="connsiteY95" fmla="*/ 2666941 h 4439413"/>
                <a:gd name="connsiteX96" fmla="*/ 1073493 w 5187647"/>
                <a:gd name="connsiteY96" fmla="*/ 2685991 h 4439413"/>
                <a:gd name="connsiteX97" fmla="*/ 1025868 w 5187647"/>
                <a:gd name="connsiteY97" fmla="*/ 2676466 h 4439413"/>
                <a:gd name="connsiteX98" fmla="*/ 997293 w 5187647"/>
                <a:gd name="connsiteY98" fmla="*/ 2666941 h 4439413"/>
                <a:gd name="connsiteX99" fmla="*/ 940143 w 5187647"/>
                <a:gd name="connsiteY99" fmla="*/ 2685991 h 4439413"/>
                <a:gd name="connsiteX100" fmla="*/ 921093 w 5187647"/>
                <a:gd name="connsiteY100" fmla="*/ 2714566 h 4439413"/>
                <a:gd name="connsiteX101" fmla="*/ 892518 w 5187647"/>
                <a:gd name="connsiteY101" fmla="*/ 2771716 h 4439413"/>
                <a:gd name="connsiteX102" fmla="*/ 844893 w 5187647"/>
                <a:gd name="connsiteY102" fmla="*/ 2828866 h 4439413"/>
                <a:gd name="connsiteX103" fmla="*/ 806793 w 5187647"/>
                <a:gd name="connsiteY103" fmla="*/ 2886016 h 4439413"/>
                <a:gd name="connsiteX104" fmla="*/ 797268 w 5187647"/>
                <a:gd name="connsiteY104" fmla="*/ 2962216 h 4439413"/>
                <a:gd name="connsiteX105" fmla="*/ 749643 w 5187647"/>
                <a:gd name="connsiteY105" fmla="*/ 3047941 h 4439413"/>
                <a:gd name="connsiteX106" fmla="*/ 721068 w 5187647"/>
                <a:gd name="connsiteY106" fmla="*/ 3066991 h 4439413"/>
                <a:gd name="connsiteX107" fmla="*/ 692493 w 5187647"/>
                <a:gd name="connsiteY107" fmla="*/ 3076516 h 4439413"/>
                <a:gd name="connsiteX108" fmla="*/ 673443 w 5187647"/>
                <a:gd name="connsiteY108" fmla="*/ 3133666 h 4439413"/>
                <a:gd name="connsiteX109" fmla="*/ 663918 w 5187647"/>
                <a:gd name="connsiteY109" fmla="*/ 3162241 h 4439413"/>
                <a:gd name="connsiteX110" fmla="*/ 682968 w 5187647"/>
                <a:gd name="connsiteY110" fmla="*/ 3219391 h 4439413"/>
                <a:gd name="connsiteX111" fmla="*/ 692493 w 5187647"/>
                <a:gd name="connsiteY111" fmla="*/ 3247966 h 4439413"/>
                <a:gd name="connsiteX112" fmla="*/ 663918 w 5187647"/>
                <a:gd name="connsiteY112" fmla="*/ 3305116 h 4439413"/>
                <a:gd name="connsiteX113" fmla="*/ 654393 w 5187647"/>
                <a:gd name="connsiteY113" fmla="*/ 3305116 h 4439413"/>
                <a:gd name="connsiteX114" fmla="*/ 0 w 5187647"/>
                <a:gd name="connsiteY114" fmla="*/ 3779895 h 4439413"/>
                <a:gd name="connsiteX0" fmla="*/ 0 w 5187647"/>
                <a:gd name="connsiteY0" fmla="*/ 3779895 h 4439413"/>
                <a:gd name="connsiteX1" fmla="*/ 147765 w 5187647"/>
                <a:gd name="connsiteY1" fmla="*/ 4012663 h 4439413"/>
                <a:gd name="connsiteX2" fmla="*/ 239240 w 5187647"/>
                <a:gd name="connsiteY2" fmla="*/ 4139630 h 4439413"/>
                <a:gd name="connsiteX3" fmla="*/ 327196 w 5187647"/>
                <a:gd name="connsiteY3" fmla="*/ 4220747 h 4439413"/>
                <a:gd name="connsiteX4" fmla="*/ 432743 w 5187647"/>
                <a:gd name="connsiteY4" fmla="*/ 4280704 h 4439413"/>
                <a:gd name="connsiteX5" fmla="*/ 555882 w 5187647"/>
                <a:gd name="connsiteY5" fmla="*/ 4319499 h 4439413"/>
                <a:gd name="connsiteX6" fmla="*/ 886596 w 5187647"/>
                <a:gd name="connsiteY6" fmla="*/ 4400616 h 4439413"/>
                <a:gd name="connsiteX7" fmla="*/ 992144 w 5187647"/>
                <a:gd name="connsiteY7" fmla="*/ 4079673 h 4439413"/>
                <a:gd name="connsiteX8" fmla="*/ 1523398 w 5187647"/>
                <a:gd name="connsiteY8" fmla="*/ 3977395 h 4439413"/>
                <a:gd name="connsiteX9" fmla="*/ 1912165 w 5187647"/>
                <a:gd name="connsiteY9" fmla="*/ 4439413 h 4439413"/>
                <a:gd name="connsiteX10" fmla="*/ 2466287 w 5187647"/>
                <a:gd name="connsiteY10" fmla="*/ 4079675 h 4439413"/>
                <a:gd name="connsiteX11" fmla="*/ 2515543 w 5187647"/>
                <a:gd name="connsiteY11" fmla="*/ 3688195 h 4439413"/>
                <a:gd name="connsiteX12" fmla="*/ 2930695 w 5187647"/>
                <a:gd name="connsiteY12" fmla="*/ 2873495 h 4439413"/>
                <a:gd name="connsiteX13" fmla="*/ 3074943 w 5187647"/>
                <a:gd name="connsiteY13" fmla="*/ 2880548 h 4439413"/>
                <a:gd name="connsiteX14" fmla="*/ 3335293 w 5187647"/>
                <a:gd name="connsiteY14" fmla="*/ 2647776 h 4439413"/>
                <a:gd name="connsiteX15" fmla="*/ 4341510 w 5187647"/>
                <a:gd name="connsiteY15" fmla="*/ 2623089 h 4439413"/>
                <a:gd name="connsiteX16" fmla="*/ 4374934 w 5187647"/>
                <a:gd name="connsiteY16" fmla="*/ 2515520 h 4439413"/>
                <a:gd name="connsiteX17" fmla="*/ 4348547 w 5187647"/>
                <a:gd name="connsiteY17" fmla="*/ 2409715 h 4439413"/>
                <a:gd name="connsiteX18" fmla="*/ 4330076 w 5187647"/>
                <a:gd name="connsiteY18" fmla="*/ 2282749 h 4439413"/>
                <a:gd name="connsiteX19" fmla="*/ 4314244 w 5187647"/>
                <a:gd name="connsiteY19" fmla="*/ 2145202 h 4439413"/>
                <a:gd name="connsiteX20" fmla="*/ 4314244 w 5187647"/>
                <a:gd name="connsiteY20" fmla="*/ 2015590 h 4439413"/>
                <a:gd name="connsiteX21" fmla="*/ 4322161 w 5187647"/>
                <a:gd name="connsiteY21" fmla="*/ 1854237 h 4439413"/>
                <a:gd name="connsiteX22" fmla="*/ 4351185 w 5187647"/>
                <a:gd name="connsiteY22" fmla="*/ 1735206 h 4439413"/>
                <a:gd name="connsiteX23" fmla="*/ 4380211 w 5187647"/>
                <a:gd name="connsiteY23" fmla="*/ 1682304 h 4439413"/>
                <a:gd name="connsiteX24" fmla="*/ 4467287 w 5187647"/>
                <a:gd name="connsiteY24" fmla="*/ 1629401 h 4439413"/>
                <a:gd name="connsiteX25" fmla="*/ 4485758 w 5187647"/>
                <a:gd name="connsiteY25" fmla="*/ 1587079 h 4439413"/>
                <a:gd name="connsiteX26" fmla="*/ 4520061 w 5187647"/>
                <a:gd name="connsiteY26" fmla="*/ 1560627 h 4439413"/>
                <a:gd name="connsiteX27" fmla="*/ 4572835 w 5187647"/>
                <a:gd name="connsiteY27" fmla="*/ 1531530 h 4439413"/>
                <a:gd name="connsiteX28" fmla="*/ 4612415 w 5187647"/>
                <a:gd name="connsiteY28" fmla="*/ 1486563 h 4439413"/>
                <a:gd name="connsiteX29" fmla="*/ 4673105 w 5187647"/>
                <a:gd name="connsiteY29" fmla="*/ 1449532 h 4439413"/>
                <a:gd name="connsiteX30" fmla="*/ 4715324 w 5187647"/>
                <a:gd name="connsiteY30" fmla="*/ 1436307 h 4439413"/>
                <a:gd name="connsiteX31" fmla="*/ 4802400 w 5187647"/>
                <a:gd name="connsiteY31" fmla="*/ 1351663 h 4439413"/>
                <a:gd name="connsiteX32" fmla="*/ 4863090 w 5187647"/>
                <a:gd name="connsiteY32" fmla="*/ 1327855 h 4439413"/>
                <a:gd name="connsiteX33" fmla="*/ 4944890 w 5187647"/>
                <a:gd name="connsiteY33" fmla="*/ 1280244 h 4439413"/>
                <a:gd name="connsiteX34" fmla="*/ 4979192 w 5187647"/>
                <a:gd name="connsiteY34" fmla="*/ 1240566 h 4439413"/>
                <a:gd name="connsiteX35" fmla="*/ 4995023 w 5187647"/>
                <a:gd name="connsiteY35" fmla="*/ 1179728 h 4439413"/>
                <a:gd name="connsiteX36" fmla="*/ 4950165 w 5187647"/>
                <a:gd name="connsiteY36" fmla="*/ 862312 h 4439413"/>
                <a:gd name="connsiteX37" fmla="*/ 4960720 w 5187647"/>
                <a:gd name="connsiteY37" fmla="*/ 658637 h 4439413"/>
                <a:gd name="connsiteX38" fmla="*/ 4984468 w 5187647"/>
                <a:gd name="connsiteY38" fmla="*/ 621606 h 4439413"/>
                <a:gd name="connsiteX39" fmla="*/ 4997662 w 5187647"/>
                <a:gd name="connsiteY39" fmla="*/ 584574 h 4439413"/>
                <a:gd name="connsiteX40" fmla="*/ 5026687 w 5187647"/>
                <a:gd name="connsiteY40" fmla="*/ 539607 h 4439413"/>
                <a:gd name="connsiteX41" fmla="*/ 5053074 w 5187647"/>
                <a:gd name="connsiteY41" fmla="*/ 518446 h 4439413"/>
                <a:gd name="connsiteX42" fmla="*/ 5082100 w 5187647"/>
                <a:gd name="connsiteY42" fmla="*/ 491994 h 4439413"/>
                <a:gd name="connsiteX43" fmla="*/ 5100570 w 5187647"/>
                <a:gd name="connsiteY43" fmla="*/ 462898 h 4439413"/>
                <a:gd name="connsiteX44" fmla="*/ 5113764 w 5187647"/>
                <a:gd name="connsiteY44" fmla="*/ 423221 h 4439413"/>
                <a:gd name="connsiteX45" fmla="*/ 5150705 w 5187647"/>
                <a:gd name="connsiteY45" fmla="*/ 402060 h 4439413"/>
                <a:gd name="connsiteX46" fmla="*/ 5166538 w 5187647"/>
                <a:gd name="connsiteY46" fmla="*/ 380899 h 4439413"/>
                <a:gd name="connsiteX47" fmla="*/ 5187647 w 5187647"/>
                <a:gd name="connsiteY47" fmla="*/ 330641 h 4439413"/>
                <a:gd name="connsiteX48" fmla="*/ 5021410 w 5187647"/>
                <a:gd name="connsiteY48" fmla="*/ 335932 h 4439413"/>
                <a:gd name="connsiteX49" fmla="*/ 4979191 w 5187647"/>
                <a:gd name="connsiteY49" fmla="*/ 309480 h 4439413"/>
                <a:gd name="connsiteX50" fmla="*/ 4646718 w 5187647"/>
                <a:gd name="connsiteY50" fmla="*/ 232772 h 4439413"/>
                <a:gd name="connsiteX51" fmla="*/ 4169116 w 5187647"/>
                <a:gd name="connsiteY51" fmla="*/ 365028 h 4439413"/>
                <a:gd name="connsiteX52" fmla="*/ 3675682 w 5187647"/>
                <a:gd name="connsiteY52" fmla="*/ 298900 h 4439413"/>
                <a:gd name="connsiteX53" fmla="*/ 3604438 w 5187647"/>
                <a:gd name="connsiteY53" fmla="*/ 261868 h 4439413"/>
                <a:gd name="connsiteX54" fmla="*/ 3551665 w 5187647"/>
                <a:gd name="connsiteY54" fmla="*/ 208966 h 4439413"/>
                <a:gd name="connsiteX55" fmla="*/ 3509446 w 5187647"/>
                <a:gd name="connsiteY55" fmla="*/ 121676 h 4439413"/>
                <a:gd name="connsiteX56" fmla="*/ 3477782 w 5187647"/>
                <a:gd name="connsiteY56" fmla="*/ 23806 h 4439413"/>
                <a:gd name="connsiteX57" fmla="*/ 3451394 w 5187647"/>
                <a:gd name="connsiteY57" fmla="*/ 0 h 4439413"/>
                <a:gd name="connsiteX58" fmla="*/ 3395982 w 5187647"/>
                <a:gd name="connsiteY58" fmla="*/ 39678 h 4439413"/>
                <a:gd name="connsiteX59" fmla="*/ 3327376 w 5187647"/>
                <a:gd name="connsiteY59" fmla="*/ 58193 h 4439413"/>
                <a:gd name="connsiteX60" fmla="*/ 3140030 w 5187647"/>
                <a:gd name="connsiteY60" fmla="*/ 84645 h 4439413"/>
                <a:gd name="connsiteX61" fmla="*/ 3008098 w 5187647"/>
                <a:gd name="connsiteY61" fmla="*/ 111094 h 4439413"/>
                <a:gd name="connsiteX62" fmla="*/ 2692743 w 5187647"/>
                <a:gd name="connsiteY62" fmla="*/ 567005 h 4439413"/>
                <a:gd name="connsiteX63" fmla="*/ 2692743 w 5187647"/>
                <a:gd name="connsiteY63" fmla="*/ 1036781 h 4439413"/>
                <a:gd name="connsiteX64" fmla="*/ 2540343 w 5187647"/>
                <a:gd name="connsiteY64" fmla="*/ 1271668 h 4439413"/>
                <a:gd name="connsiteX65" fmla="*/ 2616543 w 5187647"/>
                <a:gd name="connsiteY65" fmla="*/ 1506557 h 4439413"/>
                <a:gd name="connsiteX66" fmla="*/ 2616543 w 5187647"/>
                <a:gd name="connsiteY66" fmla="*/ 1663148 h 4439413"/>
                <a:gd name="connsiteX67" fmla="*/ 2464143 w 5187647"/>
                <a:gd name="connsiteY67" fmla="*/ 1741445 h 4439413"/>
                <a:gd name="connsiteX68" fmla="*/ 2311743 w 5187647"/>
                <a:gd name="connsiteY68" fmla="*/ 1895416 h 4439413"/>
                <a:gd name="connsiteX69" fmla="*/ 2264118 w 5187647"/>
                <a:gd name="connsiteY69" fmla="*/ 1904941 h 4439413"/>
                <a:gd name="connsiteX70" fmla="*/ 2283168 w 5187647"/>
                <a:gd name="connsiteY70" fmla="*/ 2028766 h 4439413"/>
                <a:gd name="connsiteX71" fmla="*/ 2254593 w 5187647"/>
                <a:gd name="connsiteY71" fmla="*/ 2124016 h 4439413"/>
                <a:gd name="connsiteX72" fmla="*/ 2245068 w 5187647"/>
                <a:gd name="connsiteY72" fmla="*/ 2152591 h 4439413"/>
                <a:gd name="connsiteX73" fmla="*/ 2216493 w 5187647"/>
                <a:gd name="connsiteY73" fmla="*/ 2171641 h 4439413"/>
                <a:gd name="connsiteX74" fmla="*/ 2187918 w 5187647"/>
                <a:gd name="connsiteY74" fmla="*/ 2228791 h 4439413"/>
                <a:gd name="connsiteX75" fmla="*/ 2178393 w 5187647"/>
                <a:gd name="connsiteY75" fmla="*/ 2257366 h 4439413"/>
                <a:gd name="connsiteX76" fmla="*/ 2121243 w 5187647"/>
                <a:gd name="connsiteY76" fmla="*/ 2276416 h 4439413"/>
                <a:gd name="connsiteX77" fmla="*/ 2064093 w 5187647"/>
                <a:gd name="connsiteY77" fmla="*/ 2304991 h 4439413"/>
                <a:gd name="connsiteX78" fmla="*/ 1902168 w 5187647"/>
                <a:gd name="connsiteY78" fmla="*/ 2304991 h 4439413"/>
                <a:gd name="connsiteX79" fmla="*/ 1892643 w 5187647"/>
                <a:gd name="connsiteY79" fmla="*/ 2333566 h 4439413"/>
                <a:gd name="connsiteX80" fmla="*/ 1854543 w 5187647"/>
                <a:gd name="connsiteY80" fmla="*/ 2390716 h 4439413"/>
                <a:gd name="connsiteX81" fmla="*/ 1806918 w 5187647"/>
                <a:gd name="connsiteY81" fmla="*/ 2447866 h 4439413"/>
                <a:gd name="connsiteX82" fmla="*/ 1749768 w 5187647"/>
                <a:gd name="connsiteY82" fmla="*/ 2419291 h 4439413"/>
                <a:gd name="connsiteX83" fmla="*/ 1711668 w 5187647"/>
                <a:gd name="connsiteY83" fmla="*/ 2371666 h 4439413"/>
                <a:gd name="connsiteX84" fmla="*/ 1635468 w 5187647"/>
                <a:gd name="connsiteY84" fmla="*/ 2400241 h 4439413"/>
                <a:gd name="connsiteX85" fmla="*/ 1568793 w 5187647"/>
                <a:gd name="connsiteY85" fmla="*/ 2476441 h 4439413"/>
                <a:gd name="connsiteX86" fmla="*/ 1521168 w 5187647"/>
                <a:gd name="connsiteY86" fmla="*/ 2485966 h 4439413"/>
                <a:gd name="connsiteX87" fmla="*/ 1483068 w 5187647"/>
                <a:gd name="connsiteY87" fmla="*/ 2571691 h 4439413"/>
                <a:gd name="connsiteX88" fmla="*/ 1473543 w 5187647"/>
                <a:gd name="connsiteY88" fmla="*/ 2600266 h 4439413"/>
                <a:gd name="connsiteX89" fmla="*/ 1464018 w 5187647"/>
                <a:gd name="connsiteY89" fmla="*/ 2628841 h 4439413"/>
                <a:gd name="connsiteX90" fmla="*/ 1454493 w 5187647"/>
                <a:gd name="connsiteY90" fmla="*/ 2666941 h 4439413"/>
                <a:gd name="connsiteX91" fmla="*/ 1425918 w 5187647"/>
                <a:gd name="connsiteY91" fmla="*/ 2685991 h 4439413"/>
                <a:gd name="connsiteX92" fmla="*/ 1378293 w 5187647"/>
                <a:gd name="connsiteY92" fmla="*/ 2676466 h 4439413"/>
                <a:gd name="connsiteX93" fmla="*/ 1244943 w 5187647"/>
                <a:gd name="connsiteY93" fmla="*/ 2657416 h 4439413"/>
                <a:gd name="connsiteX94" fmla="*/ 1159218 w 5187647"/>
                <a:gd name="connsiteY94" fmla="*/ 2647891 h 4439413"/>
                <a:gd name="connsiteX95" fmla="*/ 1130643 w 5187647"/>
                <a:gd name="connsiteY95" fmla="*/ 2666941 h 4439413"/>
                <a:gd name="connsiteX96" fmla="*/ 1073493 w 5187647"/>
                <a:gd name="connsiteY96" fmla="*/ 2685991 h 4439413"/>
                <a:gd name="connsiteX97" fmla="*/ 1025868 w 5187647"/>
                <a:gd name="connsiteY97" fmla="*/ 2676466 h 4439413"/>
                <a:gd name="connsiteX98" fmla="*/ 997293 w 5187647"/>
                <a:gd name="connsiteY98" fmla="*/ 2666941 h 4439413"/>
                <a:gd name="connsiteX99" fmla="*/ 940143 w 5187647"/>
                <a:gd name="connsiteY99" fmla="*/ 2685991 h 4439413"/>
                <a:gd name="connsiteX100" fmla="*/ 921093 w 5187647"/>
                <a:gd name="connsiteY100" fmla="*/ 2714566 h 4439413"/>
                <a:gd name="connsiteX101" fmla="*/ 892518 w 5187647"/>
                <a:gd name="connsiteY101" fmla="*/ 2771716 h 4439413"/>
                <a:gd name="connsiteX102" fmla="*/ 844893 w 5187647"/>
                <a:gd name="connsiteY102" fmla="*/ 2828866 h 4439413"/>
                <a:gd name="connsiteX103" fmla="*/ 806793 w 5187647"/>
                <a:gd name="connsiteY103" fmla="*/ 2886016 h 4439413"/>
                <a:gd name="connsiteX104" fmla="*/ 797268 w 5187647"/>
                <a:gd name="connsiteY104" fmla="*/ 2962216 h 4439413"/>
                <a:gd name="connsiteX105" fmla="*/ 749643 w 5187647"/>
                <a:gd name="connsiteY105" fmla="*/ 3047941 h 4439413"/>
                <a:gd name="connsiteX106" fmla="*/ 721068 w 5187647"/>
                <a:gd name="connsiteY106" fmla="*/ 3066991 h 4439413"/>
                <a:gd name="connsiteX107" fmla="*/ 692493 w 5187647"/>
                <a:gd name="connsiteY107" fmla="*/ 3076516 h 4439413"/>
                <a:gd name="connsiteX108" fmla="*/ 673443 w 5187647"/>
                <a:gd name="connsiteY108" fmla="*/ 3133666 h 4439413"/>
                <a:gd name="connsiteX109" fmla="*/ 663918 w 5187647"/>
                <a:gd name="connsiteY109" fmla="*/ 3162241 h 4439413"/>
                <a:gd name="connsiteX110" fmla="*/ 682968 w 5187647"/>
                <a:gd name="connsiteY110" fmla="*/ 3219391 h 4439413"/>
                <a:gd name="connsiteX111" fmla="*/ 692493 w 5187647"/>
                <a:gd name="connsiteY111" fmla="*/ 3247966 h 4439413"/>
                <a:gd name="connsiteX112" fmla="*/ 663918 w 5187647"/>
                <a:gd name="connsiteY112" fmla="*/ 3305116 h 4439413"/>
                <a:gd name="connsiteX113" fmla="*/ 654393 w 5187647"/>
                <a:gd name="connsiteY113" fmla="*/ 3305116 h 4439413"/>
                <a:gd name="connsiteX114" fmla="*/ 0 w 5187647"/>
                <a:gd name="connsiteY114" fmla="*/ 3779895 h 4439413"/>
                <a:gd name="connsiteX0" fmla="*/ 0 w 5187647"/>
                <a:gd name="connsiteY0" fmla="*/ 3779895 h 4439413"/>
                <a:gd name="connsiteX1" fmla="*/ 147765 w 5187647"/>
                <a:gd name="connsiteY1" fmla="*/ 4012663 h 4439413"/>
                <a:gd name="connsiteX2" fmla="*/ 239240 w 5187647"/>
                <a:gd name="connsiteY2" fmla="*/ 4139630 h 4439413"/>
                <a:gd name="connsiteX3" fmla="*/ 327196 w 5187647"/>
                <a:gd name="connsiteY3" fmla="*/ 4220747 h 4439413"/>
                <a:gd name="connsiteX4" fmla="*/ 432743 w 5187647"/>
                <a:gd name="connsiteY4" fmla="*/ 4280704 h 4439413"/>
                <a:gd name="connsiteX5" fmla="*/ 555882 w 5187647"/>
                <a:gd name="connsiteY5" fmla="*/ 4319499 h 4439413"/>
                <a:gd name="connsiteX6" fmla="*/ 886596 w 5187647"/>
                <a:gd name="connsiteY6" fmla="*/ 4400616 h 4439413"/>
                <a:gd name="connsiteX7" fmla="*/ 992144 w 5187647"/>
                <a:gd name="connsiteY7" fmla="*/ 4079673 h 4439413"/>
                <a:gd name="connsiteX8" fmla="*/ 1523398 w 5187647"/>
                <a:gd name="connsiteY8" fmla="*/ 3977395 h 4439413"/>
                <a:gd name="connsiteX9" fmla="*/ 1912165 w 5187647"/>
                <a:gd name="connsiteY9" fmla="*/ 4439413 h 4439413"/>
                <a:gd name="connsiteX10" fmla="*/ 2466287 w 5187647"/>
                <a:gd name="connsiteY10" fmla="*/ 4079675 h 4439413"/>
                <a:gd name="connsiteX11" fmla="*/ 2515543 w 5187647"/>
                <a:gd name="connsiteY11" fmla="*/ 3688195 h 4439413"/>
                <a:gd name="connsiteX12" fmla="*/ 2930695 w 5187647"/>
                <a:gd name="connsiteY12" fmla="*/ 2873495 h 4439413"/>
                <a:gd name="connsiteX13" fmla="*/ 3074943 w 5187647"/>
                <a:gd name="connsiteY13" fmla="*/ 2880548 h 4439413"/>
                <a:gd name="connsiteX14" fmla="*/ 3335293 w 5187647"/>
                <a:gd name="connsiteY14" fmla="*/ 2647776 h 4439413"/>
                <a:gd name="connsiteX15" fmla="*/ 4341510 w 5187647"/>
                <a:gd name="connsiteY15" fmla="*/ 2623089 h 4439413"/>
                <a:gd name="connsiteX16" fmla="*/ 4374934 w 5187647"/>
                <a:gd name="connsiteY16" fmla="*/ 2515520 h 4439413"/>
                <a:gd name="connsiteX17" fmla="*/ 4348547 w 5187647"/>
                <a:gd name="connsiteY17" fmla="*/ 2409715 h 4439413"/>
                <a:gd name="connsiteX18" fmla="*/ 4330076 w 5187647"/>
                <a:gd name="connsiteY18" fmla="*/ 2282749 h 4439413"/>
                <a:gd name="connsiteX19" fmla="*/ 4314244 w 5187647"/>
                <a:gd name="connsiteY19" fmla="*/ 2145202 h 4439413"/>
                <a:gd name="connsiteX20" fmla="*/ 4314244 w 5187647"/>
                <a:gd name="connsiteY20" fmla="*/ 2015590 h 4439413"/>
                <a:gd name="connsiteX21" fmla="*/ 4322161 w 5187647"/>
                <a:gd name="connsiteY21" fmla="*/ 1854237 h 4439413"/>
                <a:gd name="connsiteX22" fmla="*/ 4351185 w 5187647"/>
                <a:gd name="connsiteY22" fmla="*/ 1735206 h 4439413"/>
                <a:gd name="connsiteX23" fmla="*/ 4380211 w 5187647"/>
                <a:gd name="connsiteY23" fmla="*/ 1682304 h 4439413"/>
                <a:gd name="connsiteX24" fmla="*/ 4467287 w 5187647"/>
                <a:gd name="connsiteY24" fmla="*/ 1629401 h 4439413"/>
                <a:gd name="connsiteX25" fmla="*/ 4485758 w 5187647"/>
                <a:gd name="connsiteY25" fmla="*/ 1587079 h 4439413"/>
                <a:gd name="connsiteX26" fmla="*/ 4520061 w 5187647"/>
                <a:gd name="connsiteY26" fmla="*/ 1560627 h 4439413"/>
                <a:gd name="connsiteX27" fmla="*/ 4572835 w 5187647"/>
                <a:gd name="connsiteY27" fmla="*/ 1531530 h 4439413"/>
                <a:gd name="connsiteX28" fmla="*/ 4612415 w 5187647"/>
                <a:gd name="connsiteY28" fmla="*/ 1486563 h 4439413"/>
                <a:gd name="connsiteX29" fmla="*/ 4673105 w 5187647"/>
                <a:gd name="connsiteY29" fmla="*/ 1449532 h 4439413"/>
                <a:gd name="connsiteX30" fmla="*/ 4715324 w 5187647"/>
                <a:gd name="connsiteY30" fmla="*/ 1436307 h 4439413"/>
                <a:gd name="connsiteX31" fmla="*/ 4802400 w 5187647"/>
                <a:gd name="connsiteY31" fmla="*/ 1351663 h 4439413"/>
                <a:gd name="connsiteX32" fmla="*/ 4863090 w 5187647"/>
                <a:gd name="connsiteY32" fmla="*/ 1327855 h 4439413"/>
                <a:gd name="connsiteX33" fmla="*/ 4944890 w 5187647"/>
                <a:gd name="connsiteY33" fmla="*/ 1280244 h 4439413"/>
                <a:gd name="connsiteX34" fmla="*/ 4979192 w 5187647"/>
                <a:gd name="connsiteY34" fmla="*/ 1240566 h 4439413"/>
                <a:gd name="connsiteX35" fmla="*/ 4995023 w 5187647"/>
                <a:gd name="connsiteY35" fmla="*/ 1179728 h 4439413"/>
                <a:gd name="connsiteX36" fmla="*/ 4950165 w 5187647"/>
                <a:gd name="connsiteY36" fmla="*/ 862312 h 4439413"/>
                <a:gd name="connsiteX37" fmla="*/ 4960720 w 5187647"/>
                <a:gd name="connsiteY37" fmla="*/ 658637 h 4439413"/>
                <a:gd name="connsiteX38" fmla="*/ 4984468 w 5187647"/>
                <a:gd name="connsiteY38" fmla="*/ 621606 h 4439413"/>
                <a:gd name="connsiteX39" fmla="*/ 4997662 w 5187647"/>
                <a:gd name="connsiteY39" fmla="*/ 584574 h 4439413"/>
                <a:gd name="connsiteX40" fmla="*/ 5026687 w 5187647"/>
                <a:gd name="connsiteY40" fmla="*/ 539607 h 4439413"/>
                <a:gd name="connsiteX41" fmla="*/ 5053074 w 5187647"/>
                <a:gd name="connsiteY41" fmla="*/ 518446 h 4439413"/>
                <a:gd name="connsiteX42" fmla="*/ 5082100 w 5187647"/>
                <a:gd name="connsiteY42" fmla="*/ 491994 h 4439413"/>
                <a:gd name="connsiteX43" fmla="*/ 5100570 w 5187647"/>
                <a:gd name="connsiteY43" fmla="*/ 462898 h 4439413"/>
                <a:gd name="connsiteX44" fmla="*/ 5113764 w 5187647"/>
                <a:gd name="connsiteY44" fmla="*/ 423221 h 4439413"/>
                <a:gd name="connsiteX45" fmla="*/ 5150705 w 5187647"/>
                <a:gd name="connsiteY45" fmla="*/ 402060 h 4439413"/>
                <a:gd name="connsiteX46" fmla="*/ 5166538 w 5187647"/>
                <a:gd name="connsiteY46" fmla="*/ 380899 h 4439413"/>
                <a:gd name="connsiteX47" fmla="*/ 5187647 w 5187647"/>
                <a:gd name="connsiteY47" fmla="*/ 330641 h 4439413"/>
                <a:gd name="connsiteX48" fmla="*/ 5021410 w 5187647"/>
                <a:gd name="connsiteY48" fmla="*/ 335932 h 4439413"/>
                <a:gd name="connsiteX49" fmla="*/ 4979191 w 5187647"/>
                <a:gd name="connsiteY49" fmla="*/ 309480 h 4439413"/>
                <a:gd name="connsiteX50" fmla="*/ 4646718 w 5187647"/>
                <a:gd name="connsiteY50" fmla="*/ 232772 h 4439413"/>
                <a:gd name="connsiteX51" fmla="*/ 4169116 w 5187647"/>
                <a:gd name="connsiteY51" fmla="*/ 365028 h 4439413"/>
                <a:gd name="connsiteX52" fmla="*/ 3675682 w 5187647"/>
                <a:gd name="connsiteY52" fmla="*/ 298900 h 4439413"/>
                <a:gd name="connsiteX53" fmla="*/ 3604438 w 5187647"/>
                <a:gd name="connsiteY53" fmla="*/ 261868 h 4439413"/>
                <a:gd name="connsiteX54" fmla="*/ 3551665 w 5187647"/>
                <a:gd name="connsiteY54" fmla="*/ 208966 h 4439413"/>
                <a:gd name="connsiteX55" fmla="*/ 3509446 w 5187647"/>
                <a:gd name="connsiteY55" fmla="*/ 121676 h 4439413"/>
                <a:gd name="connsiteX56" fmla="*/ 3477782 w 5187647"/>
                <a:gd name="connsiteY56" fmla="*/ 23806 h 4439413"/>
                <a:gd name="connsiteX57" fmla="*/ 3451394 w 5187647"/>
                <a:gd name="connsiteY57" fmla="*/ 0 h 4439413"/>
                <a:gd name="connsiteX58" fmla="*/ 3395982 w 5187647"/>
                <a:gd name="connsiteY58" fmla="*/ 39678 h 4439413"/>
                <a:gd name="connsiteX59" fmla="*/ 3327376 w 5187647"/>
                <a:gd name="connsiteY59" fmla="*/ 58193 h 4439413"/>
                <a:gd name="connsiteX60" fmla="*/ 3145307 w 5187647"/>
                <a:gd name="connsiteY60" fmla="*/ 76710 h 4439413"/>
                <a:gd name="connsiteX61" fmla="*/ 3008098 w 5187647"/>
                <a:gd name="connsiteY61" fmla="*/ 111094 h 4439413"/>
                <a:gd name="connsiteX62" fmla="*/ 2692743 w 5187647"/>
                <a:gd name="connsiteY62" fmla="*/ 567005 h 4439413"/>
                <a:gd name="connsiteX63" fmla="*/ 2692743 w 5187647"/>
                <a:gd name="connsiteY63" fmla="*/ 1036781 h 4439413"/>
                <a:gd name="connsiteX64" fmla="*/ 2540343 w 5187647"/>
                <a:gd name="connsiteY64" fmla="*/ 1271668 h 4439413"/>
                <a:gd name="connsiteX65" fmla="*/ 2616543 w 5187647"/>
                <a:gd name="connsiteY65" fmla="*/ 1506557 h 4439413"/>
                <a:gd name="connsiteX66" fmla="*/ 2616543 w 5187647"/>
                <a:gd name="connsiteY66" fmla="*/ 1663148 h 4439413"/>
                <a:gd name="connsiteX67" fmla="*/ 2464143 w 5187647"/>
                <a:gd name="connsiteY67" fmla="*/ 1741445 h 4439413"/>
                <a:gd name="connsiteX68" fmla="*/ 2311743 w 5187647"/>
                <a:gd name="connsiteY68" fmla="*/ 1895416 h 4439413"/>
                <a:gd name="connsiteX69" fmla="*/ 2264118 w 5187647"/>
                <a:gd name="connsiteY69" fmla="*/ 1904941 h 4439413"/>
                <a:gd name="connsiteX70" fmla="*/ 2283168 w 5187647"/>
                <a:gd name="connsiteY70" fmla="*/ 2028766 h 4439413"/>
                <a:gd name="connsiteX71" fmla="*/ 2254593 w 5187647"/>
                <a:gd name="connsiteY71" fmla="*/ 2124016 h 4439413"/>
                <a:gd name="connsiteX72" fmla="*/ 2245068 w 5187647"/>
                <a:gd name="connsiteY72" fmla="*/ 2152591 h 4439413"/>
                <a:gd name="connsiteX73" fmla="*/ 2216493 w 5187647"/>
                <a:gd name="connsiteY73" fmla="*/ 2171641 h 4439413"/>
                <a:gd name="connsiteX74" fmla="*/ 2187918 w 5187647"/>
                <a:gd name="connsiteY74" fmla="*/ 2228791 h 4439413"/>
                <a:gd name="connsiteX75" fmla="*/ 2178393 w 5187647"/>
                <a:gd name="connsiteY75" fmla="*/ 2257366 h 4439413"/>
                <a:gd name="connsiteX76" fmla="*/ 2121243 w 5187647"/>
                <a:gd name="connsiteY76" fmla="*/ 2276416 h 4439413"/>
                <a:gd name="connsiteX77" fmla="*/ 2064093 w 5187647"/>
                <a:gd name="connsiteY77" fmla="*/ 2304991 h 4439413"/>
                <a:gd name="connsiteX78" fmla="*/ 1902168 w 5187647"/>
                <a:gd name="connsiteY78" fmla="*/ 2304991 h 4439413"/>
                <a:gd name="connsiteX79" fmla="*/ 1892643 w 5187647"/>
                <a:gd name="connsiteY79" fmla="*/ 2333566 h 4439413"/>
                <a:gd name="connsiteX80" fmla="*/ 1854543 w 5187647"/>
                <a:gd name="connsiteY80" fmla="*/ 2390716 h 4439413"/>
                <a:gd name="connsiteX81" fmla="*/ 1806918 w 5187647"/>
                <a:gd name="connsiteY81" fmla="*/ 2447866 h 4439413"/>
                <a:gd name="connsiteX82" fmla="*/ 1749768 w 5187647"/>
                <a:gd name="connsiteY82" fmla="*/ 2419291 h 4439413"/>
                <a:gd name="connsiteX83" fmla="*/ 1711668 w 5187647"/>
                <a:gd name="connsiteY83" fmla="*/ 2371666 h 4439413"/>
                <a:gd name="connsiteX84" fmla="*/ 1635468 w 5187647"/>
                <a:gd name="connsiteY84" fmla="*/ 2400241 h 4439413"/>
                <a:gd name="connsiteX85" fmla="*/ 1568793 w 5187647"/>
                <a:gd name="connsiteY85" fmla="*/ 2476441 h 4439413"/>
                <a:gd name="connsiteX86" fmla="*/ 1521168 w 5187647"/>
                <a:gd name="connsiteY86" fmla="*/ 2485966 h 4439413"/>
                <a:gd name="connsiteX87" fmla="*/ 1483068 w 5187647"/>
                <a:gd name="connsiteY87" fmla="*/ 2571691 h 4439413"/>
                <a:gd name="connsiteX88" fmla="*/ 1473543 w 5187647"/>
                <a:gd name="connsiteY88" fmla="*/ 2600266 h 4439413"/>
                <a:gd name="connsiteX89" fmla="*/ 1464018 w 5187647"/>
                <a:gd name="connsiteY89" fmla="*/ 2628841 h 4439413"/>
                <a:gd name="connsiteX90" fmla="*/ 1454493 w 5187647"/>
                <a:gd name="connsiteY90" fmla="*/ 2666941 h 4439413"/>
                <a:gd name="connsiteX91" fmla="*/ 1425918 w 5187647"/>
                <a:gd name="connsiteY91" fmla="*/ 2685991 h 4439413"/>
                <a:gd name="connsiteX92" fmla="*/ 1378293 w 5187647"/>
                <a:gd name="connsiteY92" fmla="*/ 2676466 h 4439413"/>
                <a:gd name="connsiteX93" fmla="*/ 1244943 w 5187647"/>
                <a:gd name="connsiteY93" fmla="*/ 2657416 h 4439413"/>
                <a:gd name="connsiteX94" fmla="*/ 1159218 w 5187647"/>
                <a:gd name="connsiteY94" fmla="*/ 2647891 h 4439413"/>
                <a:gd name="connsiteX95" fmla="*/ 1130643 w 5187647"/>
                <a:gd name="connsiteY95" fmla="*/ 2666941 h 4439413"/>
                <a:gd name="connsiteX96" fmla="*/ 1073493 w 5187647"/>
                <a:gd name="connsiteY96" fmla="*/ 2685991 h 4439413"/>
                <a:gd name="connsiteX97" fmla="*/ 1025868 w 5187647"/>
                <a:gd name="connsiteY97" fmla="*/ 2676466 h 4439413"/>
                <a:gd name="connsiteX98" fmla="*/ 997293 w 5187647"/>
                <a:gd name="connsiteY98" fmla="*/ 2666941 h 4439413"/>
                <a:gd name="connsiteX99" fmla="*/ 940143 w 5187647"/>
                <a:gd name="connsiteY99" fmla="*/ 2685991 h 4439413"/>
                <a:gd name="connsiteX100" fmla="*/ 921093 w 5187647"/>
                <a:gd name="connsiteY100" fmla="*/ 2714566 h 4439413"/>
                <a:gd name="connsiteX101" fmla="*/ 892518 w 5187647"/>
                <a:gd name="connsiteY101" fmla="*/ 2771716 h 4439413"/>
                <a:gd name="connsiteX102" fmla="*/ 844893 w 5187647"/>
                <a:gd name="connsiteY102" fmla="*/ 2828866 h 4439413"/>
                <a:gd name="connsiteX103" fmla="*/ 806793 w 5187647"/>
                <a:gd name="connsiteY103" fmla="*/ 2886016 h 4439413"/>
                <a:gd name="connsiteX104" fmla="*/ 797268 w 5187647"/>
                <a:gd name="connsiteY104" fmla="*/ 2962216 h 4439413"/>
                <a:gd name="connsiteX105" fmla="*/ 749643 w 5187647"/>
                <a:gd name="connsiteY105" fmla="*/ 3047941 h 4439413"/>
                <a:gd name="connsiteX106" fmla="*/ 721068 w 5187647"/>
                <a:gd name="connsiteY106" fmla="*/ 3066991 h 4439413"/>
                <a:gd name="connsiteX107" fmla="*/ 692493 w 5187647"/>
                <a:gd name="connsiteY107" fmla="*/ 3076516 h 4439413"/>
                <a:gd name="connsiteX108" fmla="*/ 673443 w 5187647"/>
                <a:gd name="connsiteY108" fmla="*/ 3133666 h 4439413"/>
                <a:gd name="connsiteX109" fmla="*/ 663918 w 5187647"/>
                <a:gd name="connsiteY109" fmla="*/ 3162241 h 4439413"/>
                <a:gd name="connsiteX110" fmla="*/ 682968 w 5187647"/>
                <a:gd name="connsiteY110" fmla="*/ 3219391 h 4439413"/>
                <a:gd name="connsiteX111" fmla="*/ 692493 w 5187647"/>
                <a:gd name="connsiteY111" fmla="*/ 3247966 h 4439413"/>
                <a:gd name="connsiteX112" fmla="*/ 663918 w 5187647"/>
                <a:gd name="connsiteY112" fmla="*/ 3305116 h 4439413"/>
                <a:gd name="connsiteX113" fmla="*/ 654393 w 5187647"/>
                <a:gd name="connsiteY113" fmla="*/ 3305116 h 4439413"/>
                <a:gd name="connsiteX114" fmla="*/ 0 w 5187647"/>
                <a:gd name="connsiteY114" fmla="*/ 3779895 h 4439413"/>
                <a:gd name="connsiteX0" fmla="*/ 0 w 5187647"/>
                <a:gd name="connsiteY0" fmla="*/ 3779895 h 4439413"/>
                <a:gd name="connsiteX1" fmla="*/ 147765 w 5187647"/>
                <a:gd name="connsiteY1" fmla="*/ 4012663 h 4439413"/>
                <a:gd name="connsiteX2" fmla="*/ 239240 w 5187647"/>
                <a:gd name="connsiteY2" fmla="*/ 4139630 h 4439413"/>
                <a:gd name="connsiteX3" fmla="*/ 327196 w 5187647"/>
                <a:gd name="connsiteY3" fmla="*/ 4220747 h 4439413"/>
                <a:gd name="connsiteX4" fmla="*/ 432743 w 5187647"/>
                <a:gd name="connsiteY4" fmla="*/ 4280704 h 4439413"/>
                <a:gd name="connsiteX5" fmla="*/ 555882 w 5187647"/>
                <a:gd name="connsiteY5" fmla="*/ 4319499 h 4439413"/>
                <a:gd name="connsiteX6" fmla="*/ 886596 w 5187647"/>
                <a:gd name="connsiteY6" fmla="*/ 4400616 h 4439413"/>
                <a:gd name="connsiteX7" fmla="*/ 992144 w 5187647"/>
                <a:gd name="connsiteY7" fmla="*/ 4079673 h 4439413"/>
                <a:gd name="connsiteX8" fmla="*/ 1523398 w 5187647"/>
                <a:gd name="connsiteY8" fmla="*/ 3977395 h 4439413"/>
                <a:gd name="connsiteX9" fmla="*/ 1912165 w 5187647"/>
                <a:gd name="connsiteY9" fmla="*/ 4439413 h 4439413"/>
                <a:gd name="connsiteX10" fmla="*/ 2466287 w 5187647"/>
                <a:gd name="connsiteY10" fmla="*/ 4079675 h 4439413"/>
                <a:gd name="connsiteX11" fmla="*/ 2515543 w 5187647"/>
                <a:gd name="connsiteY11" fmla="*/ 3688195 h 4439413"/>
                <a:gd name="connsiteX12" fmla="*/ 2930695 w 5187647"/>
                <a:gd name="connsiteY12" fmla="*/ 2873495 h 4439413"/>
                <a:gd name="connsiteX13" fmla="*/ 3074943 w 5187647"/>
                <a:gd name="connsiteY13" fmla="*/ 2880548 h 4439413"/>
                <a:gd name="connsiteX14" fmla="*/ 3335293 w 5187647"/>
                <a:gd name="connsiteY14" fmla="*/ 2647776 h 4439413"/>
                <a:gd name="connsiteX15" fmla="*/ 4341510 w 5187647"/>
                <a:gd name="connsiteY15" fmla="*/ 2623089 h 4439413"/>
                <a:gd name="connsiteX16" fmla="*/ 4374934 w 5187647"/>
                <a:gd name="connsiteY16" fmla="*/ 2515520 h 4439413"/>
                <a:gd name="connsiteX17" fmla="*/ 4348547 w 5187647"/>
                <a:gd name="connsiteY17" fmla="*/ 2409715 h 4439413"/>
                <a:gd name="connsiteX18" fmla="*/ 4330076 w 5187647"/>
                <a:gd name="connsiteY18" fmla="*/ 2282749 h 4439413"/>
                <a:gd name="connsiteX19" fmla="*/ 4314244 w 5187647"/>
                <a:gd name="connsiteY19" fmla="*/ 2145202 h 4439413"/>
                <a:gd name="connsiteX20" fmla="*/ 4314244 w 5187647"/>
                <a:gd name="connsiteY20" fmla="*/ 2015590 h 4439413"/>
                <a:gd name="connsiteX21" fmla="*/ 4322161 w 5187647"/>
                <a:gd name="connsiteY21" fmla="*/ 1854237 h 4439413"/>
                <a:gd name="connsiteX22" fmla="*/ 4351185 w 5187647"/>
                <a:gd name="connsiteY22" fmla="*/ 1735206 h 4439413"/>
                <a:gd name="connsiteX23" fmla="*/ 4380211 w 5187647"/>
                <a:gd name="connsiteY23" fmla="*/ 1682304 h 4439413"/>
                <a:gd name="connsiteX24" fmla="*/ 4467287 w 5187647"/>
                <a:gd name="connsiteY24" fmla="*/ 1629401 h 4439413"/>
                <a:gd name="connsiteX25" fmla="*/ 4485758 w 5187647"/>
                <a:gd name="connsiteY25" fmla="*/ 1587079 h 4439413"/>
                <a:gd name="connsiteX26" fmla="*/ 4520061 w 5187647"/>
                <a:gd name="connsiteY26" fmla="*/ 1560627 h 4439413"/>
                <a:gd name="connsiteX27" fmla="*/ 4572835 w 5187647"/>
                <a:gd name="connsiteY27" fmla="*/ 1531530 h 4439413"/>
                <a:gd name="connsiteX28" fmla="*/ 4612415 w 5187647"/>
                <a:gd name="connsiteY28" fmla="*/ 1486563 h 4439413"/>
                <a:gd name="connsiteX29" fmla="*/ 4673105 w 5187647"/>
                <a:gd name="connsiteY29" fmla="*/ 1449532 h 4439413"/>
                <a:gd name="connsiteX30" fmla="*/ 4715324 w 5187647"/>
                <a:gd name="connsiteY30" fmla="*/ 1436307 h 4439413"/>
                <a:gd name="connsiteX31" fmla="*/ 4802400 w 5187647"/>
                <a:gd name="connsiteY31" fmla="*/ 1351663 h 4439413"/>
                <a:gd name="connsiteX32" fmla="*/ 4863090 w 5187647"/>
                <a:gd name="connsiteY32" fmla="*/ 1327855 h 4439413"/>
                <a:gd name="connsiteX33" fmla="*/ 4944890 w 5187647"/>
                <a:gd name="connsiteY33" fmla="*/ 1280244 h 4439413"/>
                <a:gd name="connsiteX34" fmla="*/ 4979192 w 5187647"/>
                <a:gd name="connsiteY34" fmla="*/ 1240566 h 4439413"/>
                <a:gd name="connsiteX35" fmla="*/ 4995023 w 5187647"/>
                <a:gd name="connsiteY35" fmla="*/ 1179728 h 4439413"/>
                <a:gd name="connsiteX36" fmla="*/ 4950165 w 5187647"/>
                <a:gd name="connsiteY36" fmla="*/ 862312 h 4439413"/>
                <a:gd name="connsiteX37" fmla="*/ 4960720 w 5187647"/>
                <a:gd name="connsiteY37" fmla="*/ 658637 h 4439413"/>
                <a:gd name="connsiteX38" fmla="*/ 4984468 w 5187647"/>
                <a:gd name="connsiteY38" fmla="*/ 621606 h 4439413"/>
                <a:gd name="connsiteX39" fmla="*/ 4997662 w 5187647"/>
                <a:gd name="connsiteY39" fmla="*/ 584574 h 4439413"/>
                <a:gd name="connsiteX40" fmla="*/ 5026687 w 5187647"/>
                <a:gd name="connsiteY40" fmla="*/ 539607 h 4439413"/>
                <a:gd name="connsiteX41" fmla="*/ 5053074 w 5187647"/>
                <a:gd name="connsiteY41" fmla="*/ 518446 h 4439413"/>
                <a:gd name="connsiteX42" fmla="*/ 5082100 w 5187647"/>
                <a:gd name="connsiteY42" fmla="*/ 491994 h 4439413"/>
                <a:gd name="connsiteX43" fmla="*/ 5100570 w 5187647"/>
                <a:gd name="connsiteY43" fmla="*/ 462898 h 4439413"/>
                <a:gd name="connsiteX44" fmla="*/ 5113764 w 5187647"/>
                <a:gd name="connsiteY44" fmla="*/ 423221 h 4439413"/>
                <a:gd name="connsiteX45" fmla="*/ 5150705 w 5187647"/>
                <a:gd name="connsiteY45" fmla="*/ 402060 h 4439413"/>
                <a:gd name="connsiteX46" fmla="*/ 5166538 w 5187647"/>
                <a:gd name="connsiteY46" fmla="*/ 380899 h 4439413"/>
                <a:gd name="connsiteX47" fmla="*/ 5187647 w 5187647"/>
                <a:gd name="connsiteY47" fmla="*/ 330641 h 4439413"/>
                <a:gd name="connsiteX48" fmla="*/ 5021410 w 5187647"/>
                <a:gd name="connsiteY48" fmla="*/ 335932 h 4439413"/>
                <a:gd name="connsiteX49" fmla="*/ 4979191 w 5187647"/>
                <a:gd name="connsiteY49" fmla="*/ 309480 h 4439413"/>
                <a:gd name="connsiteX50" fmla="*/ 4646718 w 5187647"/>
                <a:gd name="connsiteY50" fmla="*/ 232772 h 4439413"/>
                <a:gd name="connsiteX51" fmla="*/ 4169116 w 5187647"/>
                <a:gd name="connsiteY51" fmla="*/ 365028 h 4439413"/>
                <a:gd name="connsiteX52" fmla="*/ 3675682 w 5187647"/>
                <a:gd name="connsiteY52" fmla="*/ 298900 h 4439413"/>
                <a:gd name="connsiteX53" fmla="*/ 3604438 w 5187647"/>
                <a:gd name="connsiteY53" fmla="*/ 261868 h 4439413"/>
                <a:gd name="connsiteX54" fmla="*/ 3551665 w 5187647"/>
                <a:gd name="connsiteY54" fmla="*/ 208966 h 4439413"/>
                <a:gd name="connsiteX55" fmla="*/ 3509446 w 5187647"/>
                <a:gd name="connsiteY55" fmla="*/ 121676 h 4439413"/>
                <a:gd name="connsiteX56" fmla="*/ 3477782 w 5187647"/>
                <a:gd name="connsiteY56" fmla="*/ 23806 h 4439413"/>
                <a:gd name="connsiteX57" fmla="*/ 3451394 w 5187647"/>
                <a:gd name="connsiteY57" fmla="*/ 0 h 4439413"/>
                <a:gd name="connsiteX58" fmla="*/ 3395982 w 5187647"/>
                <a:gd name="connsiteY58" fmla="*/ 39678 h 4439413"/>
                <a:gd name="connsiteX59" fmla="*/ 3306266 w 5187647"/>
                <a:gd name="connsiteY59" fmla="*/ 71420 h 4439413"/>
                <a:gd name="connsiteX60" fmla="*/ 3145307 w 5187647"/>
                <a:gd name="connsiteY60" fmla="*/ 76710 h 4439413"/>
                <a:gd name="connsiteX61" fmla="*/ 3008098 w 5187647"/>
                <a:gd name="connsiteY61" fmla="*/ 111094 h 4439413"/>
                <a:gd name="connsiteX62" fmla="*/ 2692743 w 5187647"/>
                <a:gd name="connsiteY62" fmla="*/ 567005 h 4439413"/>
                <a:gd name="connsiteX63" fmla="*/ 2692743 w 5187647"/>
                <a:gd name="connsiteY63" fmla="*/ 1036781 h 4439413"/>
                <a:gd name="connsiteX64" fmla="*/ 2540343 w 5187647"/>
                <a:gd name="connsiteY64" fmla="*/ 1271668 h 4439413"/>
                <a:gd name="connsiteX65" fmla="*/ 2616543 w 5187647"/>
                <a:gd name="connsiteY65" fmla="*/ 1506557 h 4439413"/>
                <a:gd name="connsiteX66" fmla="*/ 2616543 w 5187647"/>
                <a:gd name="connsiteY66" fmla="*/ 1663148 h 4439413"/>
                <a:gd name="connsiteX67" fmla="*/ 2464143 w 5187647"/>
                <a:gd name="connsiteY67" fmla="*/ 1741445 h 4439413"/>
                <a:gd name="connsiteX68" fmla="*/ 2311743 w 5187647"/>
                <a:gd name="connsiteY68" fmla="*/ 1895416 h 4439413"/>
                <a:gd name="connsiteX69" fmla="*/ 2264118 w 5187647"/>
                <a:gd name="connsiteY69" fmla="*/ 1904941 h 4439413"/>
                <a:gd name="connsiteX70" fmla="*/ 2283168 w 5187647"/>
                <a:gd name="connsiteY70" fmla="*/ 2028766 h 4439413"/>
                <a:gd name="connsiteX71" fmla="*/ 2254593 w 5187647"/>
                <a:gd name="connsiteY71" fmla="*/ 2124016 h 4439413"/>
                <a:gd name="connsiteX72" fmla="*/ 2245068 w 5187647"/>
                <a:gd name="connsiteY72" fmla="*/ 2152591 h 4439413"/>
                <a:gd name="connsiteX73" fmla="*/ 2216493 w 5187647"/>
                <a:gd name="connsiteY73" fmla="*/ 2171641 h 4439413"/>
                <a:gd name="connsiteX74" fmla="*/ 2187918 w 5187647"/>
                <a:gd name="connsiteY74" fmla="*/ 2228791 h 4439413"/>
                <a:gd name="connsiteX75" fmla="*/ 2178393 w 5187647"/>
                <a:gd name="connsiteY75" fmla="*/ 2257366 h 4439413"/>
                <a:gd name="connsiteX76" fmla="*/ 2121243 w 5187647"/>
                <a:gd name="connsiteY76" fmla="*/ 2276416 h 4439413"/>
                <a:gd name="connsiteX77" fmla="*/ 2064093 w 5187647"/>
                <a:gd name="connsiteY77" fmla="*/ 2304991 h 4439413"/>
                <a:gd name="connsiteX78" fmla="*/ 1902168 w 5187647"/>
                <a:gd name="connsiteY78" fmla="*/ 2304991 h 4439413"/>
                <a:gd name="connsiteX79" fmla="*/ 1892643 w 5187647"/>
                <a:gd name="connsiteY79" fmla="*/ 2333566 h 4439413"/>
                <a:gd name="connsiteX80" fmla="*/ 1854543 w 5187647"/>
                <a:gd name="connsiteY80" fmla="*/ 2390716 h 4439413"/>
                <a:gd name="connsiteX81" fmla="*/ 1806918 w 5187647"/>
                <a:gd name="connsiteY81" fmla="*/ 2447866 h 4439413"/>
                <a:gd name="connsiteX82" fmla="*/ 1749768 w 5187647"/>
                <a:gd name="connsiteY82" fmla="*/ 2419291 h 4439413"/>
                <a:gd name="connsiteX83" fmla="*/ 1711668 w 5187647"/>
                <a:gd name="connsiteY83" fmla="*/ 2371666 h 4439413"/>
                <a:gd name="connsiteX84" fmla="*/ 1635468 w 5187647"/>
                <a:gd name="connsiteY84" fmla="*/ 2400241 h 4439413"/>
                <a:gd name="connsiteX85" fmla="*/ 1568793 w 5187647"/>
                <a:gd name="connsiteY85" fmla="*/ 2476441 h 4439413"/>
                <a:gd name="connsiteX86" fmla="*/ 1521168 w 5187647"/>
                <a:gd name="connsiteY86" fmla="*/ 2485966 h 4439413"/>
                <a:gd name="connsiteX87" fmla="*/ 1483068 w 5187647"/>
                <a:gd name="connsiteY87" fmla="*/ 2571691 h 4439413"/>
                <a:gd name="connsiteX88" fmla="*/ 1473543 w 5187647"/>
                <a:gd name="connsiteY88" fmla="*/ 2600266 h 4439413"/>
                <a:gd name="connsiteX89" fmla="*/ 1464018 w 5187647"/>
                <a:gd name="connsiteY89" fmla="*/ 2628841 h 4439413"/>
                <a:gd name="connsiteX90" fmla="*/ 1454493 w 5187647"/>
                <a:gd name="connsiteY90" fmla="*/ 2666941 h 4439413"/>
                <a:gd name="connsiteX91" fmla="*/ 1425918 w 5187647"/>
                <a:gd name="connsiteY91" fmla="*/ 2685991 h 4439413"/>
                <a:gd name="connsiteX92" fmla="*/ 1378293 w 5187647"/>
                <a:gd name="connsiteY92" fmla="*/ 2676466 h 4439413"/>
                <a:gd name="connsiteX93" fmla="*/ 1244943 w 5187647"/>
                <a:gd name="connsiteY93" fmla="*/ 2657416 h 4439413"/>
                <a:gd name="connsiteX94" fmla="*/ 1159218 w 5187647"/>
                <a:gd name="connsiteY94" fmla="*/ 2647891 h 4439413"/>
                <a:gd name="connsiteX95" fmla="*/ 1130643 w 5187647"/>
                <a:gd name="connsiteY95" fmla="*/ 2666941 h 4439413"/>
                <a:gd name="connsiteX96" fmla="*/ 1073493 w 5187647"/>
                <a:gd name="connsiteY96" fmla="*/ 2685991 h 4439413"/>
                <a:gd name="connsiteX97" fmla="*/ 1025868 w 5187647"/>
                <a:gd name="connsiteY97" fmla="*/ 2676466 h 4439413"/>
                <a:gd name="connsiteX98" fmla="*/ 997293 w 5187647"/>
                <a:gd name="connsiteY98" fmla="*/ 2666941 h 4439413"/>
                <a:gd name="connsiteX99" fmla="*/ 940143 w 5187647"/>
                <a:gd name="connsiteY99" fmla="*/ 2685991 h 4439413"/>
                <a:gd name="connsiteX100" fmla="*/ 921093 w 5187647"/>
                <a:gd name="connsiteY100" fmla="*/ 2714566 h 4439413"/>
                <a:gd name="connsiteX101" fmla="*/ 892518 w 5187647"/>
                <a:gd name="connsiteY101" fmla="*/ 2771716 h 4439413"/>
                <a:gd name="connsiteX102" fmla="*/ 844893 w 5187647"/>
                <a:gd name="connsiteY102" fmla="*/ 2828866 h 4439413"/>
                <a:gd name="connsiteX103" fmla="*/ 806793 w 5187647"/>
                <a:gd name="connsiteY103" fmla="*/ 2886016 h 4439413"/>
                <a:gd name="connsiteX104" fmla="*/ 797268 w 5187647"/>
                <a:gd name="connsiteY104" fmla="*/ 2962216 h 4439413"/>
                <a:gd name="connsiteX105" fmla="*/ 749643 w 5187647"/>
                <a:gd name="connsiteY105" fmla="*/ 3047941 h 4439413"/>
                <a:gd name="connsiteX106" fmla="*/ 721068 w 5187647"/>
                <a:gd name="connsiteY106" fmla="*/ 3066991 h 4439413"/>
                <a:gd name="connsiteX107" fmla="*/ 692493 w 5187647"/>
                <a:gd name="connsiteY107" fmla="*/ 3076516 h 4439413"/>
                <a:gd name="connsiteX108" fmla="*/ 673443 w 5187647"/>
                <a:gd name="connsiteY108" fmla="*/ 3133666 h 4439413"/>
                <a:gd name="connsiteX109" fmla="*/ 663918 w 5187647"/>
                <a:gd name="connsiteY109" fmla="*/ 3162241 h 4439413"/>
                <a:gd name="connsiteX110" fmla="*/ 682968 w 5187647"/>
                <a:gd name="connsiteY110" fmla="*/ 3219391 h 4439413"/>
                <a:gd name="connsiteX111" fmla="*/ 692493 w 5187647"/>
                <a:gd name="connsiteY111" fmla="*/ 3247966 h 4439413"/>
                <a:gd name="connsiteX112" fmla="*/ 663918 w 5187647"/>
                <a:gd name="connsiteY112" fmla="*/ 3305116 h 4439413"/>
                <a:gd name="connsiteX113" fmla="*/ 654393 w 5187647"/>
                <a:gd name="connsiteY113" fmla="*/ 3305116 h 4439413"/>
                <a:gd name="connsiteX114" fmla="*/ 0 w 5187647"/>
                <a:gd name="connsiteY114" fmla="*/ 3779895 h 4439413"/>
                <a:gd name="connsiteX0" fmla="*/ 0 w 5187647"/>
                <a:gd name="connsiteY0" fmla="*/ 3779895 h 4439413"/>
                <a:gd name="connsiteX1" fmla="*/ 147765 w 5187647"/>
                <a:gd name="connsiteY1" fmla="*/ 4012663 h 4439413"/>
                <a:gd name="connsiteX2" fmla="*/ 239240 w 5187647"/>
                <a:gd name="connsiteY2" fmla="*/ 4139630 h 4439413"/>
                <a:gd name="connsiteX3" fmla="*/ 327196 w 5187647"/>
                <a:gd name="connsiteY3" fmla="*/ 4220747 h 4439413"/>
                <a:gd name="connsiteX4" fmla="*/ 432743 w 5187647"/>
                <a:gd name="connsiteY4" fmla="*/ 4280704 h 4439413"/>
                <a:gd name="connsiteX5" fmla="*/ 555882 w 5187647"/>
                <a:gd name="connsiteY5" fmla="*/ 4319499 h 4439413"/>
                <a:gd name="connsiteX6" fmla="*/ 886596 w 5187647"/>
                <a:gd name="connsiteY6" fmla="*/ 4400616 h 4439413"/>
                <a:gd name="connsiteX7" fmla="*/ 992144 w 5187647"/>
                <a:gd name="connsiteY7" fmla="*/ 4079673 h 4439413"/>
                <a:gd name="connsiteX8" fmla="*/ 1523398 w 5187647"/>
                <a:gd name="connsiteY8" fmla="*/ 3977395 h 4439413"/>
                <a:gd name="connsiteX9" fmla="*/ 1912165 w 5187647"/>
                <a:gd name="connsiteY9" fmla="*/ 4439413 h 4439413"/>
                <a:gd name="connsiteX10" fmla="*/ 2466287 w 5187647"/>
                <a:gd name="connsiteY10" fmla="*/ 4079675 h 4439413"/>
                <a:gd name="connsiteX11" fmla="*/ 2515543 w 5187647"/>
                <a:gd name="connsiteY11" fmla="*/ 3688195 h 4439413"/>
                <a:gd name="connsiteX12" fmla="*/ 2930695 w 5187647"/>
                <a:gd name="connsiteY12" fmla="*/ 2873495 h 4439413"/>
                <a:gd name="connsiteX13" fmla="*/ 3074943 w 5187647"/>
                <a:gd name="connsiteY13" fmla="*/ 2880548 h 4439413"/>
                <a:gd name="connsiteX14" fmla="*/ 3335293 w 5187647"/>
                <a:gd name="connsiteY14" fmla="*/ 2647776 h 4439413"/>
                <a:gd name="connsiteX15" fmla="*/ 4341510 w 5187647"/>
                <a:gd name="connsiteY15" fmla="*/ 2623089 h 4439413"/>
                <a:gd name="connsiteX16" fmla="*/ 4374934 w 5187647"/>
                <a:gd name="connsiteY16" fmla="*/ 2515520 h 4439413"/>
                <a:gd name="connsiteX17" fmla="*/ 4348547 w 5187647"/>
                <a:gd name="connsiteY17" fmla="*/ 2409715 h 4439413"/>
                <a:gd name="connsiteX18" fmla="*/ 4330076 w 5187647"/>
                <a:gd name="connsiteY18" fmla="*/ 2282749 h 4439413"/>
                <a:gd name="connsiteX19" fmla="*/ 4314244 w 5187647"/>
                <a:gd name="connsiteY19" fmla="*/ 2145202 h 4439413"/>
                <a:gd name="connsiteX20" fmla="*/ 4314244 w 5187647"/>
                <a:gd name="connsiteY20" fmla="*/ 2015590 h 4439413"/>
                <a:gd name="connsiteX21" fmla="*/ 4322161 w 5187647"/>
                <a:gd name="connsiteY21" fmla="*/ 1854237 h 4439413"/>
                <a:gd name="connsiteX22" fmla="*/ 4351185 w 5187647"/>
                <a:gd name="connsiteY22" fmla="*/ 1735206 h 4439413"/>
                <a:gd name="connsiteX23" fmla="*/ 4380211 w 5187647"/>
                <a:gd name="connsiteY23" fmla="*/ 1682304 h 4439413"/>
                <a:gd name="connsiteX24" fmla="*/ 4467287 w 5187647"/>
                <a:gd name="connsiteY24" fmla="*/ 1629401 h 4439413"/>
                <a:gd name="connsiteX25" fmla="*/ 4485758 w 5187647"/>
                <a:gd name="connsiteY25" fmla="*/ 1587079 h 4439413"/>
                <a:gd name="connsiteX26" fmla="*/ 4520061 w 5187647"/>
                <a:gd name="connsiteY26" fmla="*/ 1560627 h 4439413"/>
                <a:gd name="connsiteX27" fmla="*/ 4572835 w 5187647"/>
                <a:gd name="connsiteY27" fmla="*/ 1531530 h 4439413"/>
                <a:gd name="connsiteX28" fmla="*/ 4612415 w 5187647"/>
                <a:gd name="connsiteY28" fmla="*/ 1486563 h 4439413"/>
                <a:gd name="connsiteX29" fmla="*/ 4673105 w 5187647"/>
                <a:gd name="connsiteY29" fmla="*/ 1449532 h 4439413"/>
                <a:gd name="connsiteX30" fmla="*/ 4715324 w 5187647"/>
                <a:gd name="connsiteY30" fmla="*/ 1436307 h 4439413"/>
                <a:gd name="connsiteX31" fmla="*/ 4802400 w 5187647"/>
                <a:gd name="connsiteY31" fmla="*/ 1351663 h 4439413"/>
                <a:gd name="connsiteX32" fmla="*/ 4863090 w 5187647"/>
                <a:gd name="connsiteY32" fmla="*/ 1327855 h 4439413"/>
                <a:gd name="connsiteX33" fmla="*/ 4944890 w 5187647"/>
                <a:gd name="connsiteY33" fmla="*/ 1280244 h 4439413"/>
                <a:gd name="connsiteX34" fmla="*/ 4979192 w 5187647"/>
                <a:gd name="connsiteY34" fmla="*/ 1240566 h 4439413"/>
                <a:gd name="connsiteX35" fmla="*/ 4995023 w 5187647"/>
                <a:gd name="connsiteY35" fmla="*/ 1179728 h 4439413"/>
                <a:gd name="connsiteX36" fmla="*/ 4950165 w 5187647"/>
                <a:gd name="connsiteY36" fmla="*/ 862312 h 4439413"/>
                <a:gd name="connsiteX37" fmla="*/ 4960720 w 5187647"/>
                <a:gd name="connsiteY37" fmla="*/ 658637 h 4439413"/>
                <a:gd name="connsiteX38" fmla="*/ 4984468 w 5187647"/>
                <a:gd name="connsiteY38" fmla="*/ 621606 h 4439413"/>
                <a:gd name="connsiteX39" fmla="*/ 4997662 w 5187647"/>
                <a:gd name="connsiteY39" fmla="*/ 584574 h 4439413"/>
                <a:gd name="connsiteX40" fmla="*/ 5026687 w 5187647"/>
                <a:gd name="connsiteY40" fmla="*/ 539607 h 4439413"/>
                <a:gd name="connsiteX41" fmla="*/ 5053074 w 5187647"/>
                <a:gd name="connsiteY41" fmla="*/ 518446 h 4439413"/>
                <a:gd name="connsiteX42" fmla="*/ 5082100 w 5187647"/>
                <a:gd name="connsiteY42" fmla="*/ 491994 h 4439413"/>
                <a:gd name="connsiteX43" fmla="*/ 5100570 w 5187647"/>
                <a:gd name="connsiteY43" fmla="*/ 462898 h 4439413"/>
                <a:gd name="connsiteX44" fmla="*/ 5113764 w 5187647"/>
                <a:gd name="connsiteY44" fmla="*/ 423221 h 4439413"/>
                <a:gd name="connsiteX45" fmla="*/ 5150705 w 5187647"/>
                <a:gd name="connsiteY45" fmla="*/ 402060 h 4439413"/>
                <a:gd name="connsiteX46" fmla="*/ 5166538 w 5187647"/>
                <a:gd name="connsiteY46" fmla="*/ 380899 h 4439413"/>
                <a:gd name="connsiteX47" fmla="*/ 5187647 w 5187647"/>
                <a:gd name="connsiteY47" fmla="*/ 330641 h 4439413"/>
                <a:gd name="connsiteX48" fmla="*/ 5021410 w 5187647"/>
                <a:gd name="connsiteY48" fmla="*/ 335932 h 4439413"/>
                <a:gd name="connsiteX49" fmla="*/ 4979191 w 5187647"/>
                <a:gd name="connsiteY49" fmla="*/ 309480 h 4439413"/>
                <a:gd name="connsiteX50" fmla="*/ 4646718 w 5187647"/>
                <a:gd name="connsiteY50" fmla="*/ 232772 h 4439413"/>
                <a:gd name="connsiteX51" fmla="*/ 4169116 w 5187647"/>
                <a:gd name="connsiteY51" fmla="*/ 365028 h 4439413"/>
                <a:gd name="connsiteX52" fmla="*/ 3675682 w 5187647"/>
                <a:gd name="connsiteY52" fmla="*/ 298900 h 4439413"/>
                <a:gd name="connsiteX53" fmla="*/ 3604438 w 5187647"/>
                <a:gd name="connsiteY53" fmla="*/ 261868 h 4439413"/>
                <a:gd name="connsiteX54" fmla="*/ 3551665 w 5187647"/>
                <a:gd name="connsiteY54" fmla="*/ 208966 h 4439413"/>
                <a:gd name="connsiteX55" fmla="*/ 3509446 w 5187647"/>
                <a:gd name="connsiteY55" fmla="*/ 121676 h 4439413"/>
                <a:gd name="connsiteX56" fmla="*/ 3477782 w 5187647"/>
                <a:gd name="connsiteY56" fmla="*/ 23806 h 4439413"/>
                <a:gd name="connsiteX57" fmla="*/ 3451394 w 5187647"/>
                <a:gd name="connsiteY57" fmla="*/ 0 h 4439413"/>
                <a:gd name="connsiteX58" fmla="*/ 3393344 w 5187647"/>
                <a:gd name="connsiteY58" fmla="*/ 47613 h 4439413"/>
                <a:gd name="connsiteX59" fmla="*/ 3306266 w 5187647"/>
                <a:gd name="connsiteY59" fmla="*/ 71420 h 4439413"/>
                <a:gd name="connsiteX60" fmla="*/ 3145307 w 5187647"/>
                <a:gd name="connsiteY60" fmla="*/ 76710 h 4439413"/>
                <a:gd name="connsiteX61" fmla="*/ 3008098 w 5187647"/>
                <a:gd name="connsiteY61" fmla="*/ 111094 h 4439413"/>
                <a:gd name="connsiteX62" fmla="*/ 2692743 w 5187647"/>
                <a:gd name="connsiteY62" fmla="*/ 567005 h 4439413"/>
                <a:gd name="connsiteX63" fmla="*/ 2692743 w 5187647"/>
                <a:gd name="connsiteY63" fmla="*/ 1036781 h 4439413"/>
                <a:gd name="connsiteX64" fmla="*/ 2540343 w 5187647"/>
                <a:gd name="connsiteY64" fmla="*/ 1271668 h 4439413"/>
                <a:gd name="connsiteX65" fmla="*/ 2616543 w 5187647"/>
                <a:gd name="connsiteY65" fmla="*/ 1506557 h 4439413"/>
                <a:gd name="connsiteX66" fmla="*/ 2616543 w 5187647"/>
                <a:gd name="connsiteY66" fmla="*/ 1663148 h 4439413"/>
                <a:gd name="connsiteX67" fmla="*/ 2464143 w 5187647"/>
                <a:gd name="connsiteY67" fmla="*/ 1741445 h 4439413"/>
                <a:gd name="connsiteX68" fmla="*/ 2311743 w 5187647"/>
                <a:gd name="connsiteY68" fmla="*/ 1895416 h 4439413"/>
                <a:gd name="connsiteX69" fmla="*/ 2264118 w 5187647"/>
                <a:gd name="connsiteY69" fmla="*/ 1904941 h 4439413"/>
                <a:gd name="connsiteX70" fmla="*/ 2283168 w 5187647"/>
                <a:gd name="connsiteY70" fmla="*/ 2028766 h 4439413"/>
                <a:gd name="connsiteX71" fmla="*/ 2254593 w 5187647"/>
                <a:gd name="connsiteY71" fmla="*/ 2124016 h 4439413"/>
                <a:gd name="connsiteX72" fmla="*/ 2245068 w 5187647"/>
                <a:gd name="connsiteY72" fmla="*/ 2152591 h 4439413"/>
                <a:gd name="connsiteX73" fmla="*/ 2216493 w 5187647"/>
                <a:gd name="connsiteY73" fmla="*/ 2171641 h 4439413"/>
                <a:gd name="connsiteX74" fmla="*/ 2187918 w 5187647"/>
                <a:gd name="connsiteY74" fmla="*/ 2228791 h 4439413"/>
                <a:gd name="connsiteX75" fmla="*/ 2178393 w 5187647"/>
                <a:gd name="connsiteY75" fmla="*/ 2257366 h 4439413"/>
                <a:gd name="connsiteX76" fmla="*/ 2121243 w 5187647"/>
                <a:gd name="connsiteY76" fmla="*/ 2276416 h 4439413"/>
                <a:gd name="connsiteX77" fmla="*/ 2064093 w 5187647"/>
                <a:gd name="connsiteY77" fmla="*/ 2304991 h 4439413"/>
                <a:gd name="connsiteX78" fmla="*/ 1902168 w 5187647"/>
                <a:gd name="connsiteY78" fmla="*/ 2304991 h 4439413"/>
                <a:gd name="connsiteX79" fmla="*/ 1892643 w 5187647"/>
                <a:gd name="connsiteY79" fmla="*/ 2333566 h 4439413"/>
                <a:gd name="connsiteX80" fmla="*/ 1854543 w 5187647"/>
                <a:gd name="connsiteY80" fmla="*/ 2390716 h 4439413"/>
                <a:gd name="connsiteX81" fmla="*/ 1806918 w 5187647"/>
                <a:gd name="connsiteY81" fmla="*/ 2447866 h 4439413"/>
                <a:gd name="connsiteX82" fmla="*/ 1749768 w 5187647"/>
                <a:gd name="connsiteY82" fmla="*/ 2419291 h 4439413"/>
                <a:gd name="connsiteX83" fmla="*/ 1711668 w 5187647"/>
                <a:gd name="connsiteY83" fmla="*/ 2371666 h 4439413"/>
                <a:gd name="connsiteX84" fmla="*/ 1635468 w 5187647"/>
                <a:gd name="connsiteY84" fmla="*/ 2400241 h 4439413"/>
                <a:gd name="connsiteX85" fmla="*/ 1568793 w 5187647"/>
                <a:gd name="connsiteY85" fmla="*/ 2476441 h 4439413"/>
                <a:gd name="connsiteX86" fmla="*/ 1521168 w 5187647"/>
                <a:gd name="connsiteY86" fmla="*/ 2485966 h 4439413"/>
                <a:gd name="connsiteX87" fmla="*/ 1483068 w 5187647"/>
                <a:gd name="connsiteY87" fmla="*/ 2571691 h 4439413"/>
                <a:gd name="connsiteX88" fmla="*/ 1473543 w 5187647"/>
                <a:gd name="connsiteY88" fmla="*/ 2600266 h 4439413"/>
                <a:gd name="connsiteX89" fmla="*/ 1464018 w 5187647"/>
                <a:gd name="connsiteY89" fmla="*/ 2628841 h 4439413"/>
                <a:gd name="connsiteX90" fmla="*/ 1454493 w 5187647"/>
                <a:gd name="connsiteY90" fmla="*/ 2666941 h 4439413"/>
                <a:gd name="connsiteX91" fmla="*/ 1425918 w 5187647"/>
                <a:gd name="connsiteY91" fmla="*/ 2685991 h 4439413"/>
                <a:gd name="connsiteX92" fmla="*/ 1378293 w 5187647"/>
                <a:gd name="connsiteY92" fmla="*/ 2676466 h 4439413"/>
                <a:gd name="connsiteX93" fmla="*/ 1244943 w 5187647"/>
                <a:gd name="connsiteY93" fmla="*/ 2657416 h 4439413"/>
                <a:gd name="connsiteX94" fmla="*/ 1159218 w 5187647"/>
                <a:gd name="connsiteY94" fmla="*/ 2647891 h 4439413"/>
                <a:gd name="connsiteX95" fmla="*/ 1130643 w 5187647"/>
                <a:gd name="connsiteY95" fmla="*/ 2666941 h 4439413"/>
                <a:gd name="connsiteX96" fmla="*/ 1073493 w 5187647"/>
                <a:gd name="connsiteY96" fmla="*/ 2685991 h 4439413"/>
                <a:gd name="connsiteX97" fmla="*/ 1025868 w 5187647"/>
                <a:gd name="connsiteY97" fmla="*/ 2676466 h 4439413"/>
                <a:gd name="connsiteX98" fmla="*/ 997293 w 5187647"/>
                <a:gd name="connsiteY98" fmla="*/ 2666941 h 4439413"/>
                <a:gd name="connsiteX99" fmla="*/ 940143 w 5187647"/>
                <a:gd name="connsiteY99" fmla="*/ 2685991 h 4439413"/>
                <a:gd name="connsiteX100" fmla="*/ 921093 w 5187647"/>
                <a:gd name="connsiteY100" fmla="*/ 2714566 h 4439413"/>
                <a:gd name="connsiteX101" fmla="*/ 892518 w 5187647"/>
                <a:gd name="connsiteY101" fmla="*/ 2771716 h 4439413"/>
                <a:gd name="connsiteX102" fmla="*/ 844893 w 5187647"/>
                <a:gd name="connsiteY102" fmla="*/ 2828866 h 4439413"/>
                <a:gd name="connsiteX103" fmla="*/ 806793 w 5187647"/>
                <a:gd name="connsiteY103" fmla="*/ 2886016 h 4439413"/>
                <a:gd name="connsiteX104" fmla="*/ 797268 w 5187647"/>
                <a:gd name="connsiteY104" fmla="*/ 2962216 h 4439413"/>
                <a:gd name="connsiteX105" fmla="*/ 749643 w 5187647"/>
                <a:gd name="connsiteY105" fmla="*/ 3047941 h 4439413"/>
                <a:gd name="connsiteX106" fmla="*/ 721068 w 5187647"/>
                <a:gd name="connsiteY106" fmla="*/ 3066991 h 4439413"/>
                <a:gd name="connsiteX107" fmla="*/ 692493 w 5187647"/>
                <a:gd name="connsiteY107" fmla="*/ 3076516 h 4439413"/>
                <a:gd name="connsiteX108" fmla="*/ 673443 w 5187647"/>
                <a:gd name="connsiteY108" fmla="*/ 3133666 h 4439413"/>
                <a:gd name="connsiteX109" fmla="*/ 663918 w 5187647"/>
                <a:gd name="connsiteY109" fmla="*/ 3162241 h 4439413"/>
                <a:gd name="connsiteX110" fmla="*/ 682968 w 5187647"/>
                <a:gd name="connsiteY110" fmla="*/ 3219391 h 4439413"/>
                <a:gd name="connsiteX111" fmla="*/ 692493 w 5187647"/>
                <a:gd name="connsiteY111" fmla="*/ 3247966 h 4439413"/>
                <a:gd name="connsiteX112" fmla="*/ 663918 w 5187647"/>
                <a:gd name="connsiteY112" fmla="*/ 3305116 h 4439413"/>
                <a:gd name="connsiteX113" fmla="*/ 654393 w 5187647"/>
                <a:gd name="connsiteY113" fmla="*/ 3305116 h 4439413"/>
                <a:gd name="connsiteX114" fmla="*/ 0 w 5187647"/>
                <a:gd name="connsiteY114" fmla="*/ 3779895 h 4439413"/>
                <a:gd name="connsiteX0" fmla="*/ 0 w 5187647"/>
                <a:gd name="connsiteY0" fmla="*/ 3779895 h 4439413"/>
                <a:gd name="connsiteX1" fmla="*/ 147765 w 5187647"/>
                <a:gd name="connsiteY1" fmla="*/ 4012663 h 4439413"/>
                <a:gd name="connsiteX2" fmla="*/ 239240 w 5187647"/>
                <a:gd name="connsiteY2" fmla="*/ 4139630 h 4439413"/>
                <a:gd name="connsiteX3" fmla="*/ 327196 w 5187647"/>
                <a:gd name="connsiteY3" fmla="*/ 4220747 h 4439413"/>
                <a:gd name="connsiteX4" fmla="*/ 432743 w 5187647"/>
                <a:gd name="connsiteY4" fmla="*/ 4280704 h 4439413"/>
                <a:gd name="connsiteX5" fmla="*/ 555882 w 5187647"/>
                <a:gd name="connsiteY5" fmla="*/ 4319499 h 4439413"/>
                <a:gd name="connsiteX6" fmla="*/ 886596 w 5187647"/>
                <a:gd name="connsiteY6" fmla="*/ 4400616 h 4439413"/>
                <a:gd name="connsiteX7" fmla="*/ 992144 w 5187647"/>
                <a:gd name="connsiteY7" fmla="*/ 4079673 h 4439413"/>
                <a:gd name="connsiteX8" fmla="*/ 1523398 w 5187647"/>
                <a:gd name="connsiteY8" fmla="*/ 3977395 h 4439413"/>
                <a:gd name="connsiteX9" fmla="*/ 1912165 w 5187647"/>
                <a:gd name="connsiteY9" fmla="*/ 4439413 h 4439413"/>
                <a:gd name="connsiteX10" fmla="*/ 2466287 w 5187647"/>
                <a:gd name="connsiteY10" fmla="*/ 4079675 h 4439413"/>
                <a:gd name="connsiteX11" fmla="*/ 2515543 w 5187647"/>
                <a:gd name="connsiteY11" fmla="*/ 3688195 h 4439413"/>
                <a:gd name="connsiteX12" fmla="*/ 2930695 w 5187647"/>
                <a:gd name="connsiteY12" fmla="*/ 2873495 h 4439413"/>
                <a:gd name="connsiteX13" fmla="*/ 3074943 w 5187647"/>
                <a:gd name="connsiteY13" fmla="*/ 2880548 h 4439413"/>
                <a:gd name="connsiteX14" fmla="*/ 3335293 w 5187647"/>
                <a:gd name="connsiteY14" fmla="*/ 2647776 h 4439413"/>
                <a:gd name="connsiteX15" fmla="*/ 4341510 w 5187647"/>
                <a:gd name="connsiteY15" fmla="*/ 2623089 h 4439413"/>
                <a:gd name="connsiteX16" fmla="*/ 4374934 w 5187647"/>
                <a:gd name="connsiteY16" fmla="*/ 2515520 h 4439413"/>
                <a:gd name="connsiteX17" fmla="*/ 4348547 w 5187647"/>
                <a:gd name="connsiteY17" fmla="*/ 2409715 h 4439413"/>
                <a:gd name="connsiteX18" fmla="*/ 4330076 w 5187647"/>
                <a:gd name="connsiteY18" fmla="*/ 2282749 h 4439413"/>
                <a:gd name="connsiteX19" fmla="*/ 4314244 w 5187647"/>
                <a:gd name="connsiteY19" fmla="*/ 2145202 h 4439413"/>
                <a:gd name="connsiteX20" fmla="*/ 4314244 w 5187647"/>
                <a:gd name="connsiteY20" fmla="*/ 2015590 h 4439413"/>
                <a:gd name="connsiteX21" fmla="*/ 4322161 w 5187647"/>
                <a:gd name="connsiteY21" fmla="*/ 1854237 h 4439413"/>
                <a:gd name="connsiteX22" fmla="*/ 4351185 w 5187647"/>
                <a:gd name="connsiteY22" fmla="*/ 1735206 h 4439413"/>
                <a:gd name="connsiteX23" fmla="*/ 4380211 w 5187647"/>
                <a:gd name="connsiteY23" fmla="*/ 1682304 h 4439413"/>
                <a:gd name="connsiteX24" fmla="*/ 4467287 w 5187647"/>
                <a:gd name="connsiteY24" fmla="*/ 1629401 h 4439413"/>
                <a:gd name="connsiteX25" fmla="*/ 4485758 w 5187647"/>
                <a:gd name="connsiteY25" fmla="*/ 1587079 h 4439413"/>
                <a:gd name="connsiteX26" fmla="*/ 4520061 w 5187647"/>
                <a:gd name="connsiteY26" fmla="*/ 1560627 h 4439413"/>
                <a:gd name="connsiteX27" fmla="*/ 4572835 w 5187647"/>
                <a:gd name="connsiteY27" fmla="*/ 1531530 h 4439413"/>
                <a:gd name="connsiteX28" fmla="*/ 4612415 w 5187647"/>
                <a:gd name="connsiteY28" fmla="*/ 1486563 h 4439413"/>
                <a:gd name="connsiteX29" fmla="*/ 4673105 w 5187647"/>
                <a:gd name="connsiteY29" fmla="*/ 1449532 h 4439413"/>
                <a:gd name="connsiteX30" fmla="*/ 4715324 w 5187647"/>
                <a:gd name="connsiteY30" fmla="*/ 1436307 h 4439413"/>
                <a:gd name="connsiteX31" fmla="*/ 4802400 w 5187647"/>
                <a:gd name="connsiteY31" fmla="*/ 1351663 h 4439413"/>
                <a:gd name="connsiteX32" fmla="*/ 4863090 w 5187647"/>
                <a:gd name="connsiteY32" fmla="*/ 1327855 h 4439413"/>
                <a:gd name="connsiteX33" fmla="*/ 4944890 w 5187647"/>
                <a:gd name="connsiteY33" fmla="*/ 1280244 h 4439413"/>
                <a:gd name="connsiteX34" fmla="*/ 4979192 w 5187647"/>
                <a:gd name="connsiteY34" fmla="*/ 1240566 h 4439413"/>
                <a:gd name="connsiteX35" fmla="*/ 4995023 w 5187647"/>
                <a:gd name="connsiteY35" fmla="*/ 1179728 h 4439413"/>
                <a:gd name="connsiteX36" fmla="*/ 4950165 w 5187647"/>
                <a:gd name="connsiteY36" fmla="*/ 862312 h 4439413"/>
                <a:gd name="connsiteX37" fmla="*/ 4960720 w 5187647"/>
                <a:gd name="connsiteY37" fmla="*/ 658637 h 4439413"/>
                <a:gd name="connsiteX38" fmla="*/ 4984468 w 5187647"/>
                <a:gd name="connsiteY38" fmla="*/ 621606 h 4439413"/>
                <a:gd name="connsiteX39" fmla="*/ 4997662 w 5187647"/>
                <a:gd name="connsiteY39" fmla="*/ 584574 h 4439413"/>
                <a:gd name="connsiteX40" fmla="*/ 5026687 w 5187647"/>
                <a:gd name="connsiteY40" fmla="*/ 539607 h 4439413"/>
                <a:gd name="connsiteX41" fmla="*/ 5053074 w 5187647"/>
                <a:gd name="connsiteY41" fmla="*/ 518446 h 4439413"/>
                <a:gd name="connsiteX42" fmla="*/ 5082100 w 5187647"/>
                <a:gd name="connsiteY42" fmla="*/ 491994 h 4439413"/>
                <a:gd name="connsiteX43" fmla="*/ 5100570 w 5187647"/>
                <a:gd name="connsiteY43" fmla="*/ 462898 h 4439413"/>
                <a:gd name="connsiteX44" fmla="*/ 5113764 w 5187647"/>
                <a:gd name="connsiteY44" fmla="*/ 423221 h 4439413"/>
                <a:gd name="connsiteX45" fmla="*/ 5150705 w 5187647"/>
                <a:gd name="connsiteY45" fmla="*/ 402060 h 4439413"/>
                <a:gd name="connsiteX46" fmla="*/ 5166538 w 5187647"/>
                <a:gd name="connsiteY46" fmla="*/ 380899 h 4439413"/>
                <a:gd name="connsiteX47" fmla="*/ 5187647 w 5187647"/>
                <a:gd name="connsiteY47" fmla="*/ 330641 h 4439413"/>
                <a:gd name="connsiteX48" fmla="*/ 5021410 w 5187647"/>
                <a:gd name="connsiteY48" fmla="*/ 335932 h 4439413"/>
                <a:gd name="connsiteX49" fmla="*/ 4979191 w 5187647"/>
                <a:gd name="connsiteY49" fmla="*/ 309480 h 4439413"/>
                <a:gd name="connsiteX50" fmla="*/ 4646718 w 5187647"/>
                <a:gd name="connsiteY50" fmla="*/ 232772 h 4439413"/>
                <a:gd name="connsiteX51" fmla="*/ 4169116 w 5187647"/>
                <a:gd name="connsiteY51" fmla="*/ 365028 h 4439413"/>
                <a:gd name="connsiteX52" fmla="*/ 3675682 w 5187647"/>
                <a:gd name="connsiteY52" fmla="*/ 298900 h 4439413"/>
                <a:gd name="connsiteX53" fmla="*/ 3604438 w 5187647"/>
                <a:gd name="connsiteY53" fmla="*/ 261868 h 4439413"/>
                <a:gd name="connsiteX54" fmla="*/ 3551665 w 5187647"/>
                <a:gd name="connsiteY54" fmla="*/ 208966 h 4439413"/>
                <a:gd name="connsiteX55" fmla="*/ 3509446 w 5187647"/>
                <a:gd name="connsiteY55" fmla="*/ 121676 h 4439413"/>
                <a:gd name="connsiteX56" fmla="*/ 3490977 w 5187647"/>
                <a:gd name="connsiteY56" fmla="*/ 37031 h 4439413"/>
                <a:gd name="connsiteX57" fmla="*/ 3451394 w 5187647"/>
                <a:gd name="connsiteY57" fmla="*/ 0 h 4439413"/>
                <a:gd name="connsiteX58" fmla="*/ 3393344 w 5187647"/>
                <a:gd name="connsiteY58" fmla="*/ 47613 h 4439413"/>
                <a:gd name="connsiteX59" fmla="*/ 3306266 w 5187647"/>
                <a:gd name="connsiteY59" fmla="*/ 71420 h 4439413"/>
                <a:gd name="connsiteX60" fmla="*/ 3145307 w 5187647"/>
                <a:gd name="connsiteY60" fmla="*/ 76710 h 4439413"/>
                <a:gd name="connsiteX61" fmla="*/ 3008098 w 5187647"/>
                <a:gd name="connsiteY61" fmla="*/ 111094 h 4439413"/>
                <a:gd name="connsiteX62" fmla="*/ 2692743 w 5187647"/>
                <a:gd name="connsiteY62" fmla="*/ 567005 h 4439413"/>
                <a:gd name="connsiteX63" fmla="*/ 2692743 w 5187647"/>
                <a:gd name="connsiteY63" fmla="*/ 1036781 h 4439413"/>
                <a:gd name="connsiteX64" fmla="*/ 2540343 w 5187647"/>
                <a:gd name="connsiteY64" fmla="*/ 1271668 h 4439413"/>
                <a:gd name="connsiteX65" fmla="*/ 2616543 w 5187647"/>
                <a:gd name="connsiteY65" fmla="*/ 1506557 h 4439413"/>
                <a:gd name="connsiteX66" fmla="*/ 2616543 w 5187647"/>
                <a:gd name="connsiteY66" fmla="*/ 1663148 h 4439413"/>
                <a:gd name="connsiteX67" fmla="*/ 2464143 w 5187647"/>
                <a:gd name="connsiteY67" fmla="*/ 1741445 h 4439413"/>
                <a:gd name="connsiteX68" fmla="*/ 2311743 w 5187647"/>
                <a:gd name="connsiteY68" fmla="*/ 1895416 h 4439413"/>
                <a:gd name="connsiteX69" fmla="*/ 2264118 w 5187647"/>
                <a:gd name="connsiteY69" fmla="*/ 1904941 h 4439413"/>
                <a:gd name="connsiteX70" fmla="*/ 2283168 w 5187647"/>
                <a:gd name="connsiteY70" fmla="*/ 2028766 h 4439413"/>
                <a:gd name="connsiteX71" fmla="*/ 2254593 w 5187647"/>
                <a:gd name="connsiteY71" fmla="*/ 2124016 h 4439413"/>
                <a:gd name="connsiteX72" fmla="*/ 2245068 w 5187647"/>
                <a:gd name="connsiteY72" fmla="*/ 2152591 h 4439413"/>
                <a:gd name="connsiteX73" fmla="*/ 2216493 w 5187647"/>
                <a:gd name="connsiteY73" fmla="*/ 2171641 h 4439413"/>
                <a:gd name="connsiteX74" fmla="*/ 2187918 w 5187647"/>
                <a:gd name="connsiteY74" fmla="*/ 2228791 h 4439413"/>
                <a:gd name="connsiteX75" fmla="*/ 2178393 w 5187647"/>
                <a:gd name="connsiteY75" fmla="*/ 2257366 h 4439413"/>
                <a:gd name="connsiteX76" fmla="*/ 2121243 w 5187647"/>
                <a:gd name="connsiteY76" fmla="*/ 2276416 h 4439413"/>
                <a:gd name="connsiteX77" fmla="*/ 2064093 w 5187647"/>
                <a:gd name="connsiteY77" fmla="*/ 2304991 h 4439413"/>
                <a:gd name="connsiteX78" fmla="*/ 1902168 w 5187647"/>
                <a:gd name="connsiteY78" fmla="*/ 2304991 h 4439413"/>
                <a:gd name="connsiteX79" fmla="*/ 1892643 w 5187647"/>
                <a:gd name="connsiteY79" fmla="*/ 2333566 h 4439413"/>
                <a:gd name="connsiteX80" fmla="*/ 1854543 w 5187647"/>
                <a:gd name="connsiteY80" fmla="*/ 2390716 h 4439413"/>
                <a:gd name="connsiteX81" fmla="*/ 1806918 w 5187647"/>
                <a:gd name="connsiteY81" fmla="*/ 2447866 h 4439413"/>
                <a:gd name="connsiteX82" fmla="*/ 1749768 w 5187647"/>
                <a:gd name="connsiteY82" fmla="*/ 2419291 h 4439413"/>
                <a:gd name="connsiteX83" fmla="*/ 1711668 w 5187647"/>
                <a:gd name="connsiteY83" fmla="*/ 2371666 h 4439413"/>
                <a:gd name="connsiteX84" fmla="*/ 1635468 w 5187647"/>
                <a:gd name="connsiteY84" fmla="*/ 2400241 h 4439413"/>
                <a:gd name="connsiteX85" fmla="*/ 1568793 w 5187647"/>
                <a:gd name="connsiteY85" fmla="*/ 2476441 h 4439413"/>
                <a:gd name="connsiteX86" fmla="*/ 1521168 w 5187647"/>
                <a:gd name="connsiteY86" fmla="*/ 2485966 h 4439413"/>
                <a:gd name="connsiteX87" fmla="*/ 1483068 w 5187647"/>
                <a:gd name="connsiteY87" fmla="*/ 2571691 h 4439413"/>
                <a:gd name="connsiteX88" fmla="*/ 1473543 w 5187647"/>
                <a:gd name="connsiteY88" fmla="*/ 2600266 h 4439413"/>
                <a:gd name="connsiteX89" fmla="*/ 1464018 w 5187647"/>
                <a:gd name="connsiteY89" fmla="*/ 2628841 h 4439413"/>
                <a:gd name="connsiteX90" fmla="*/ 1454493 w 5187647"/>
                <a:gd name="connsiteY90" fmla="*/ 2666941 h 4439413"/>
                <a:gd name="connsiteX91" fmla="*/ 1425918 w 5187647"/>
                <a:gd name="connsiteY91" fmla="*/ 2685991 h 4439413"/>
                <a:gd name="connsiteX92" fmla="*/ 1378293 w 5187647"/>
                <a:gd name="connsiteY92" fmla="*/ 2676466 h 4439413"/>
                <a:gd name="connsiteX93" fmla="*/ 1244943 w 5187647"/>
                <a:gd name="connsiteY93" fmla="*/ 2657416 h 4439413"/>
                <a:gd name="connsiteX94" fmla="*/ 1159218 w 5187647"/>
                <a:gd name="connsiteY94" fmla="*/ 2647891 h 4439413"/>
                <a:gd name="connsiteX95" fmla="*/ 1130643 w 5187647"/>
                <a:gd name="connsiteY95" fmla="*/ 2666941 h 4439413"/>
                <a:gd name="connsiteX96" fmla="*/ 1073493 w 5187647"/>
                <a:gd name="connsiteY96" fmla="*/ 2685991 h 4439413"/>
                <a:gd name="connsiteX97" fmla="*/ 1025868 w 5187647"/>
                <a:gd name="connsiteY97" fmla="*/ 2676466 h 4439413"/>
                <a:gd name="connsiteX98" fmla="*/ 997293 w 5187647"/>
                <a:gd name="connsiteY98" fmla="*/ 2666941 h 4439413"/>
                <a:gd name="connsiteX99" fmla="*/ 940143 w 5187647"/>
                <a:gd name="connsiteY99" fmla="*/ 2685991 h 4439413"/>
                <a:gd name="connsiteX100" fmla="*/ 921093 w 5187647"/>
                <a:gd name="connsiteY100" fmla="*/ 2714566 h 4439413"/>
                <a:gd name="connsiteX101" fmla="*/ 892518 w 5187647"/>
                <a:gd name="connsiteY101" fmla="*/ 2771716 h 4439413"/>
                <a:gd name="connsiteX102" fmla="*/ 844893 w 5187647"/>
                <a:gd name="connsiteY102" fmla="*/ 2828866 h 4439413"/>
                <a:gd name="connsiteX103" fmla="*/ 806793 w 5187647"/>
                <a:gd name="connsiteY103" fmla="*/ 2886016 h 4439413"/>
                <a:gd name="connsiteX104" fmla="*/ 797268 w 5187647"/>
                <a:gd name="connsiteY104" fmla="*/ 2962216 h 4439413"/>
                <a:gd name="connsiteX105" fmla="*/ 749643 w 5187647"/>
                <a:gd name="connsiteY105" fmla="*/ 3047941 h 4439413"/>
                <a:gd name="connsiteX106" fmla="*/ 721068 w 5187647"/>
                <a:gd name="connsiteY106" fmla="*/ 3066991 h 4439413"/>
                <a:gd name="connsiteX107" fmla="*/ 692493 w 5187647"/>
                <a:gd name="connsiteY107" fmla="*/ 3076516 h 4439413"/>
                <a:gd name="connsiteX108" fmla="*/ 673443 w 5187647"/>
                <a:gd name="connsiteY108" fmla="*/ 3133666 h 4439413"/>
                <a:gd name="connsiteX109" fmla="*/ 663918 w 5187647"/>
                <a:gd name="connsiteY109" fmla="*/ 3162241 h 4439413"/>
                <a:gd name="connsiteX110" fmla="*/ 682968 w 5187647"/>
                <a:gd name="connsiteY110" fmla="*/ 3219391 h 4439413"/>
                <a:gd name="connsiteX111" fmla="*/ 692493 w 5187647"/>
                <a:gd name="connsiteY111" fmla="*/ 3247966 h 4439413"/>
                <a:gd name="connsiteX112" fmla="*/ 663918 w 5187647"/>
                <a:gd name="connsiteY112" fmla="*/ 3305116 h 4439413"/>
                <a:gd name="connsiteX113" fmla="*/ 654393 w 5187647"/>
                <a:gd name="connsiteY113" fmla="*/ 3305116 h 4439413"/>
                <a:gd name="connsiteX114" fmla="*/ 0 w 5187647"/>
                <a:gd name="connsiteY114" fmla="*/ 3779895 h 4439413"/>
                <a:gd name="connsiteX0" fmla="*/ 0 w 5187647"/>
                <a:gd name="connsiteY0" fmla="*/ 3769314 h 4428832"/>
                <a:gd name="connsiteX1" fmla="*/ 147765 w 5187647"/>
                <a:gd name="connsiteY1" fmla="*/ 4002082 h 4428832"/>
                <a:gd name="connsiteX2" fmla="*/ 239240 w 5187647"/>
                <a:gd name="connsiteY2" fmla="*/ 4129049 h 4428832"/>
                <a:gd name="connsiteX3" fmla="*/ 327196 w 5187647"/>
                <a:gd name="connsiteY3" fmla="*/ 4210166 h 4428832"/>
                <a:gd name="connsiteX4" fmla="*/ 432743 w 5187647"/>
                <a:gd name="connsiteY4" fmla="*/ 4270123 h 4428832"/>
                <a:gd name="connsiteX5" fmla="*/ 555882 w 5187647"/>
                <a:gd name="connsiteY5" fmla="*/ 4308918 h 4428832"/>
                <a:gd name="connsiteX6" fmla="*/ 886596 w 5187647"/>
                <a:gd name="connsiteY6" fmla="*/ 4390035 h 4428832"/>
                <a:gd name="connsiteX7" fmla="*/ 992144 w 5187647"/>
                <a:gd name="connsiteY7" fmla="*/ 4069092 h 4428832"/>
                <a:gd name="connsiteX8" fmla="*/ 1523398 w 5187647"/>
                <a:gd name="connsiteY8" fmla="*/ 3966814 h 4428832"/>
                <a:gd name="connsiteX9" fmla="*/ 1912165 w 5187647"/>
                <a:gd name="connsiteY9" fmla="*/ 4428832 h 4428832"/>
                <a:gd name="connsiteX10" fmla="*/ 2466287 w 5187647"/>
                <a:gd name="connsiteY10" fmla="*/ 4069094 h 4428832"/>
                <a:gd name="connsiteX11" fmla="*/ 2515543 w 5187647"/>
                <a:gd name="connsiteY11" fmla="*/ 3677614 h 4428832"/>
                <a:gd name="connsiteX12" fmla="*/ 2930695 w 5187647"/>
                <a:gd name="connsiteY12" fmla="*/ 2862914 h 4428832"/>
                <a:gd name="connsiteX13" fmla="*/ 3074943 w 5187647"/>
                <a:gd name="connsiteY13" fmla="*/ 2869967 h 4428832"/>
                <a:gd name="connsiteX14" fmla="*/ 3335293 w 5187647"/>
                <a:gd name="connsiteY14" fmla="*/ 2637195 h 4428832"/>
                <a:gd name="connsiteX15" fmla="*/ 4341510 w 5187647"/>
                <a:gd name="connsiteY15" fmla="*/ 2612508 h 4428832"/>
                <a:gd name="connsiteX16" fmla="*/ 4374934 w 5187647"/>
                <a:gd name="connsiteY16" fmla="*/ 2504939 h 4428832"/>
                <a:gd name="connsiteX17" fmla="*/ 4348547 w 5187647"/>
                <a:gd name="connsiteY17" fmla="*/ 2399134 h 4428832"/>
                <a:gd name="connsiteX18" fmla="*/ 4330076 w 5187647"/>
                <a:gd name="connsiteY18" fmla="*/ 2272168 h 4428832"/>
                <a:gd name="connsiteX19" fmla="*/ 4314244 w 5187647"/>
                <a:gd name="connsiteY19" fmla="*/ 2134621 h 4428832"/>
                <a:gd name="connsiteX20" fmla="*/ 4314244 w 5187647"/>
                <a:gd name="connsiteY20" fmla="*/ 2005009 h 4428832"/>
                <a:gd name="connsiteX21" fmla="*/ 4322161 w 5187647"/>
                <a:gd name="connsiteY21" fmla="*/ 1843656 h 4428832"/>
                <a:gd name="connsiteX22" fmla="*/ 4351185 w 5187647"/>
                <a:gd name="connsiteY22" fmla="*/ 1724625 h 4428832"/>
                <a:gd name="connsiteX23" fmla="*/ 4380211 w 5187647"/>
                <a:gd name="connsiteY23" fmla="*/ 1671723 h 4428832"/>
                <a:gd name="connsiteX24" fmla="*/ 4467287 w 5187647"/>
                <a:gd name="connsiteY24" fmla="*/ 1618820 h 4428832"/>
                <a:gd name="connsiteX25" fmla="*/ 4485758 w 5187647"/>
                <a:gd name="connsiteY25" fmla="*/ 1576498 h 4428832"/>
                <a:gd name="connsiteX26" fmla="*/ 4520061 w 5187647"/>
                <a:gd name="connsiteY26" fmla="*/ 1550046 h 4428832"/>
                <a:gd name="connsiteX27" fmla="*/ 4572835 w 5187647"/>
                <a:gd name="connsiteY27" fmla="*/ 1520949 h 4428832"/>
                <a:gd name="connsiteX28" fmla="*/ 4612415 w 5187647"/>
                <a:gd name="connsiteY28" fmla="*/ 1475982 h 4428832"/>
                <a:gd name="connsiteX29" fmla="*/ 4673105 w 5187647"/>
                <a:gd name="connsiteY29" fmla="*/ 1438951 h 4428832"/>
                <a:gd name="connsiteX30" fmla="*/ 4715324 w 5187647"/>
                <a:gd name="connsiteY30" fmla="*/ 1425726 h 4428832"/>
                <a:gd name="connsiteX31" fmla="*/ 4802400 w 5187647"/>
                <a:gd name="connsiteY31" fmla="*/ 1341082 h 4428832"/>
                <a:gd name="connsiteX32" fmla="*/ 4863090 w 5187647"/>
                <a:gd name="connsiteY32" fmla="*/ 1317274 h 4428832"/>
                <a:gd name="connsiteX33" fmla="*/ 4944890 w 5187647"/>
                <a:gd name="connsiteY33" fmla="*/ 1269663 h 4428832"/>
                <a:gd name="connsiteX34" fmla="*/ 4979192 w 5187647"/>
                <a:gd name="connsiteY34" fmla="*/ 1229985 h 4428832"/>
                <a:gd name="connsiteX35" fmla="*/ 4995023 w 5187647"/>
                <a:gd name="connsiteY35" fmla="*/ 1169147 h 4428832"/>
                <a:gd name="connsiteX36" fmla="*/ 4950165 w 5187647"/>
                <a:gd name="connsiteY36" fmla="*/ 851731 h 4428832"/>
                <a:gd name="connsiteX37" fmla="*/ 4960720 w 5187647"/>
                <a:gd name="connsiteY37" fmla="*/ 648056 h 4428832"/>
                <a:gd name="connsiteX38" fmla="*/ 4984468 w 5187647"/>
                <a:gd name="connsiteY38" fmla="*/ 611025 h 4428832"/>
                <a:gd name="connsiteX39" fmla="*/ 4997662 w 5187647"/>
                <a:gd name="connsiteY39" fmla="*/ 573993 h 4428832"/>
                <a:gd name="connsiteX40" fmla="*/ 5026687 w 5187647"/>
                <a:gd name="connsiteY40" fmla="*/ 529026 h 4428832"/>
                <a:gd name="connsiteX41" fmla="*/ 5053074 w 5187647"/>
                <a:gd name="connsiteY41" fmla="*/ 507865 h 4428832"/>
                <a:gd name="connsiteX42" fmla="*/ 5082100 w 5187647"/>
                <a:gd name="connsiteY42" fmla="*/ 481413 h 4428832"/>
                <a:gd name="connsiteX43" fmla="*/ 5100570 w 5187647"/>
                <a:gd name="connsiteY43" fmla="*/ 452317 h 4428832"/>
                <a:gd name="connsiteX44" fmla="*/ 5113764 w 5187647"/>
                <a:gd name="connsiteY44" fmla="*/ 412640 h 4428832"/>
                <a:gd name="connsiteX45" fmla="*/ 5150705 w 5187647"/>
                <a:gd name="connsiteY45" fmla="*/ 391479 h 4428832"/>
                <a:gd name="connsiteX46" fmla="*/ 5166538 w 5187647"/>
                <a:gd name="connsiteY46" fmla="*/ 370318 h 4428832"/>
                <a:gd name="connsiteX47" fmla="*/ 5187647 w 5187647"/>
                <a:gd name="connsiteY47" fmla="*/ 320060 h 4428832"/>
                <a:gd name="connsiteX48" fmla="*/ 5021410 w 5187647"/>
                <a:gd name="connsiteY48" fmla="*/ 325351 h 4428832"/>
                <a:gd name="connsiteX49" fmla="*/ 4979191 w 5187647"/>
                <a:gd name="connsiteY49" fmla="*/ 298899 h 4428832"/>
                <a:gd name="connsiteX50" fmla="*/ 4646718 w 5187647"/>
                <a:gd name="connsiteY50" fmla="*/ 222191 h 4428832"/>
                <a:gd name="connsiteX51" fmla="*/ 4169116 w 5187647"/>
                <a:gd name="connsiteY51" fmla="*/ 354447 h 4428832"/>
                <a:gd name="connsiteX52" fmla="*/ 3675682 w 5187647"/>
                <a:gd name="connsiteY52" fmla="*/ 288319 h 4428832"/>
                <a:gd name="connsiteX53" fmla="*/ 3604438 w 5187647"/>
                <a:gd name="connsiteY53" fmla="*/ 251287 h 4428832"/>
                <a:gd name="connsiteX54" fmla="*/ 3551665 w 5187647"/>
                <a:gd name="connsiteY54" fmla="*/ 198385 h 4428832"/>
                <a:gd name="connsiteX55" fmla="*/ 3509446 w 5187647"/>
                <a:gd name="connsiteY55" fmla="*/ 111095 h 4428832"/>
                <a:gd name="connsiteX56" fmla="*/ 3490977 w 5187647"/>
                <a:gd name="connsiteY56" fmla="*/ 26450 h 4428832"/>
                <a:gd name="connsiteX57" fmla="*/ 3454033 w 5187647"/>
                <a:gd name="connsiteY57" fmla="*/ 0 h 4428832"/>
                <a:gd name="connsiteX58" fmla="*/ 3393344 w 5187647"/>
                <a:gd name="connsiteY58" fmla="*/ 37032 h 4428832"/>
                <a:gd name="connsiteX59" fmla="*/ 3306266 w 5187647"/>
                <a:gd name="connsiteY59" fmla="*/ 60839 h 4428832"/>
                <a:gd name="connsiteX60" fmla="*/ 3145307 w 5187647"/>
                <a:gd name="connsiteY60" fmla="*/ 66129 h 4428832"/>
                <a:gd name="connsiteX61" fmla="*/ 3008098 w 5187647"/>
                <a:gd name="connsiteY61" fmla="*/ 100513 h 4428832"/>
                <a:gd name="connsiteX62" fmla="*/ 2692743 w 5187647"/>
                <a:gd name="connsiteY62" fmla="*/ 556424 h 4428832"/>
                <a:gd name="connsiteX63" fmla="*/ 2692743 w 5187647"/>
                <a:gd name="connsiteY63" fmla="*/ 1026200 h 4428832"/>
                <a:gd name="connsiteX64" fmla="*/ 2540343 w 5187647"/>
                <a:gd name="connsiteY64" fmla="*/ 1261087 h 4428832"/>
                <a:gd name="connsiteX65" fmla="*/ 2616543 w 5187647"/>
                <a:gd name="connsiteY65" fmla="*/ 1495976 h 4428832"/>
                <a:gd name="connsiteX66" fmla="*/ 2616543 w 5187647"/>
                <a:gd name="connsiteY66" fmla="*/ 1652567 h 4428832"/>
                <a:gd name="connsiteX67" fmla="*/ 2464143 w 5187647"/>
                <a:gd name="connsiteY67" fmla="*/ 1730864 h 4428832"/>
                <a:gd name="connsiteX68" fmla="*/ 2311743 w 5187647"/>
                <a:gd name="connsiteY68" fmla="*/ 1884835 h 4428832"/>
                <a:gd name="connsiteX69" fmla="*/ 2264118 w 5187647"/>
                <a:gd name="connsiteY69" fmla="*/ 1894360 h 4428832"/>
                <a:gd name="connsiteX70" fmla="*/ 2283168 w 5187647"/>
                <a:gd name="connsiteY70" fmla="*/ 2018185 h 4428832"/>
                <a:gd name="connsiteX71" fmla="*/ 2254593 w 5187647"/>
                <a:gd name="connsiteY71" fmla="*/ 2113435 h 4428832"/>
                <a:gd name="connsiteX72" fmla="*/ 2245068 w 5187647"/>
                <a:gd name="connsiteY72" fmla="*/ 2142010 h 4428832"/>
                <a:gd name="connsiteX73" fmla="*/ 2216493 w 5187647"/>
                <a:gd name="connsiteY73" fmla="*/ 2161060 h 4428832"/>
                <a:gd name="connsiteX74" fmla="*/ 2187918 w 5187647"/>
                <a:gd name="connsiteY74" fmla="*/ 2218210 h 4428832"/>
                <a:gd name="connsiteX75" fmla="*/ 2178393 w 5187647"/>
                <a:gd name="connsiteY75" fmla="*/ 2246785 h 4428832"/>
                <a:gd name="connsiteX76" fmla="*/ 2121243 w 5187647"/>
                <a:gd name="connsiteY76" fmla="*/ 2265835 h 4428832"/>
                <a:gd name="connsiteX77" fmla="*/ 2064093 w 5187647"/>
                <a:gd name="connsiteY77" fmla="*/ 2294410 h 4428832"/>
                <a:gd name="connsiteX78" fmla="*/ 1902168 w 5187647"/>
                <a:gd name="connsiteY78" fmla="*/ 2294410 h 4428832"/>
                <a:gd name="connsiteX79" fmla="*/ 1892643 w 5187647"/>
                <a:gd name="connsiteY79" fmla="*/ 2322985 h 4428832"/>
                <a:gd name="connsiteX80" fmla="*/ 1854543 w 5187647"/>
                <a:gd name="connsiteY80" fmla="*/ 2380135 h 4428832"/>
                <a:gd name="connsiteX81" fmla="*/ 1806918 w 5187647"/>
                <a:gd name="connsiteY81" fmla="*/ 2437285 h 4428832"/>
                <a:gd name="connsiteX82" fmla="*/ 1749768 w 5187647"/>
                <a:gd name="connsiteY82" fmla="*/ 2408710 h 4428832"/>
                <a:gd name="connsiteX83" fmla="*/ 1711668 w 5187647"/>
                <a:gd name="connsiteY83" fmla="*/ 2361085 h 4428832"/>
                <a:gd name="connsiteX84" fmla="*/ 1635468 w 5187647"/>
                <a:gd name="connsiteY84" fmla="*/ 2389660 h 4428832"/>
                <a:gd name="connsiteX85" fmla="*/ 1568793 w 5187647"/>
                <a:gd name="connsiteY85" fmla="*/ 2465860 h 4428832"/>
                <a:gd name="connsiteX86" fmla="*/ 1521168 w 5187647"/>
                <a:gd name="connsiteY86" fmla="*/ 2475385 h 4428832"/>
                <a:gd name="connsiteX87" fmla="*/ 1483068 w 5187647"/>
                <a:gd name="connsiteY87" fmla="*/ 2561110 h 4428832"/>
                <a:gd name="connsiteX88" fmla="*/ 1473543 w 5187647"/>
                <a:gd name="connsiteY88" fmla="*/ 2589685 h 4428832"/>
                <a:gd name="connsiteX89" fmla="*/ 1464018 w 5187647"/>
                <a:gd name="connsiteY89" fmla="*/ 2618260 h 4428832"/>
                <a:gd name="connsiteX90" fmla="*/ 1454493 w 5187647"/>
                <a:gd name="connsiteY90" fmla="*/ 2656360 h 4428832"/>
                <a:gd name="connsiteX91" fmla="*/ 1425918 w 5187647"/>
                <a:gd name="connsiteY91" fmla="*/ 2675410 h 4428832"/>
                <a:gd name="connsiteX92" fmla="*/ 1378293 w 5187647"/>
                <a:gd name="connsiteY92" fmla="*/ 2665885 h 4428832"/>
                <a:gd name="connsiteX93" fmla="*/ 1244943 w 5187647"/>
                <a:gd name="connsiteY93" fmla="*/ 2646835 h 4428832"/>
                <a:gd name="connsiteX94" fmla="*/ 1159218 w 5187647"/>
                <a:gd name="connsiteY94" fmla="*/ 2637310 h 4428832"/>
                <a:gd name="connsiteX95" fmla="*/ 1130643 w 5187647"/>
                <a:gd name="connsiteY95" fmla="*/ 2656360 h 4428832"/>
                <a:gd name="connsiteX96" fmla="*/ 1073493 w 5187647"/>
                <a:gd name="connsiteY96" fmla="*/ 2675410 h 4428832"/>
                <a:gd name="connsiteX97" fmla="*/ 1025868 w 5187647"/>
                <a:gd name="connsiteY97" fmla="*/ 2665885 h 4428832"/>
                <a:gd name="connsiteX98" fmla="*/ 997293 w 5187647"/>
                <a:gd name="connsiteY98" fmla="*/ 2656360 h 4428832"/>
                <a:gd name="connsiteX99" fmla="*/ 940143 w 5187647"/>
                <a:gd name="connsiteY99" fmla="*/ 2675410 h 4428832"/>
                <a:gd name="connsiteX100" fmla="*/ 921093 w 5187647"/>
                <a:gd name="connsiteY100" fmla="*/ 2703985 h 4428832"/>
                <a:gd name="connsiteX101" fmla="*/ 892518 w 5187647"/>
                <a:gd name="connsiteY101" fmla="*/ 2761135 h 4428832"/>
                <a:gd name="connsiteX102" fmla="*/ 844893 w 5187647"/>
                <a:gd name="connsiteY102" fmla="*/ 2818285 h 4428832"/>
                <a:gd name="connsiteX103" fmla="*/ 806793 w 5187647"/>
                <a:gd name="connsiteY103" fmla="*/ 2875435 h 4428832"/>
                <a:gd name="connsiteX104" fmla="*/ 797268 w 5187647"/>
                <a:gd name="connsiteY104" fmla="*/ 2951635 h 4428832"/>
                <a:gd name="connsiteX105" fmla="*/ 749643 w 5187647"/>
                <a:gd name="connsiteY105" fmla="*/ 3037360 h 4428832"/>
                <a:gd name="connsiteX106" fmla="*/ 721068 w 5187647"/>
                <a:gd name="connsiteY106" fmla="*/ 3056410 h 4428832"/>
                <a:gd name="connsiteX107" fmla="*/ 692493 w 5187647"/>
                <a:gd name="connsiteY107" fmla="*/ 3065935 h 4428832"/>
                <a:gd name="connsiteX108" fmla="*/ 673443 w 5187647"/>
                <a:gd name="connsiteY108" fmla="*/ 3123085 h 4428832"/>
                <a:gd name="connsiteX109" fmla="*/ 663918 w 5187647"/>
                <a:gd name="connsiteY109" fmla="*/ 3151660 h 4428832"/>
                <a:gd name="connsiteX110" fmla="*/ 682968 w 5187647"/>
                <a:gd name="connsiteY110" fmla="*/ 3208810 h 4428832"/>
                <a:gd name="connsiteX111" fmla="*/ 692493 w 5187647"/>
                <a:gd name="connsiteY111" fmla="*/ 3237385 h 4428832"/>
                <a:gd name="connsiteX112" fmla="*/ 663918 w 5187647"/>
                <a:gd name="connsiteY112" fmla="*/ 3294535 h 4428832"/>
                <a:gd name="connsiteX113" fmla="*/ 654393 w 5187647"/>
                <a:gd name="connsiteY113" fmla="*/ 3294535 h 4428832"/>
                <a:gd name="connsiteX114" fmla="*/ 0 w 5187647"/>
                <a:gd name="connsiteY114" fmla="*/ 3769314 h 4428832"/>
                <a:gd name="connsiteX0" fmla="*/ 0 w 5187647"/>
                <a:gd name="connsiteY0" fmla="*/ 3769314 h 4428832"/>
                <a:gd name="connsiteX1" fmla="*/ 147765 w 5187647"/>
                <a:gd name="connsiteY1" fmla="*/ 4002082 h 4428832"/>
                <a:gd name="connsiteX2" fmla="*/ 239240 w 5187647"/>
                <a:gd name="connsiteY2" fmla="*/ 4129049 h 4428832"/>
                <a:gd name="connsiteX3" fmla="*/ 327196 w 5187647"/>
                <a:gd name="connsiteY3" fmla="*/ 4210166 h 4428832"/>
                <a:gd name="connsiteX4" fmla="*/ 432743 w 5187647"/>
                <a:gd name="connsiteY4" fmla="*/ 4270123 h 4428832"/>
                <a:gd name="connsiteX5" fmla="*/ 555882 w 5187647"/>
                <a:gd name="connsiteY5" fmla="*/ 4308918 h 4428832"/>
                <a:gd name="connsiteX6" fmla="*/ 886596 w 5187647"/>
                <a:gd name="connsiteY6" fmla="*/ 4390035 h 4428832"/>
                <a:gd name="connsiteX7" fmla="*/ 992144 w 5187647"/>
                <a:gd name="connsiteY7" fmla="*/ 4069092 h 4428832"/>
                <a:gd name="connsiteX8" fmla="*/ 1523398 w 5187647"/>
                <a:gd name="connsiteY8" fmla="*/ 3966814 h 4428832"/>
                <a:gd name="connsiteX9" fmla="*/ 1912165 w 5187647"/>
                <a:gd name="connsiteY9" fmla="*/ 4428832 h 4428832"/>
                <a:gd name="connsiteX10" fmla="*/ 2466287 w 5187647"/>
                <a:gd name="connsiteY10" fmla="*/ 4069094 h 4428832"/>
                <a:gd name="connsiteX11" fmla="*/ 2515543 w 5187647"/>
                <a:gd name="connsiteY11" fmla="*/ 3677614 h 4428832"/>
                <a:gd name="connsiteX12" fmla="*/ 2930695 w 5187647"/>
                <a:gd name="connsiteY12" fmla="*/ 2862914 h 4428832"/>
                <a:gd name="connsiteX13" fmla="*/ 3074943 w 5187647"/>
                <a:gd name="connsiteY13" fmla="*/ 2869967 h 4428832"/>
                <a:gd name="connsiteX14" fmla="*/ 3335293 w 5187647"/>
                <a:gd name="connsiteY14" fmla="*/ 2637195 h 4428832"/>
                <a:gd name="connsiteX15" fmla="*/ 4341510 w 5187647"/>
                <a:gd name="connsiteY15" fmla="*/ 2612508 h 4428832"/>
                <a:gd name="connsiteX16" fmla="*/ 4374934 w 5187647"/>
                <a:gd name="connsiteY16" fmla="*/ 2504939 h 4428832"/>
                <a:gd name="connsiteX17" fmla="*/ 4348547 w 5187647"/>
                <a:gd name="connsiteY17" fmla="*/ 2399134 h 4428832"/>
                <a:gd name="connsiteX18" fmla="*/ 4330076 w 5187647"/>
                <a:gd name="connsiteY18" fmla="*/ 2272168 h 4428832"/>
                <a:gd name="connsiteX19" fmla="*/ 4314244 w 5187647"/>
                <a:gd name="connsiteY19" fmla="*/ 2134621 h 4428832"/>
                <a:gd name="connsiteX20" fmla="*/ 4314244 w 5187647"/>
                <a:gd name="connsiteY20" fmla="*/ 2005009 h 4428832"/>
                <a:gd name="connsiteX21" fmla="*/ 4322161 w 5187647"/>
                <a:gd name="connsiteY21" fmla="*/ 1843656 h 4428832"/>
                <a:gd name="connsiteX22" fmla="*/ 4351185 w 5187647"/>
                <a:gd name="connsiteY22" fmla="*/ 1724625 h 4428832"/>
                <a:gd name="connsiteX23" fmla="*/ 4380211 w 5187647"/>
                <a:gd name="connsiteY23" fmla="*/ 1671723 h 4428832"/>
                <a:gd name="connsiteX24" fmla="*/ 4467287 w 5187647"/>
                <a:gd name="connsiteY24" fmla="*/ 1618820 h 4428832"/>
                <a:gd name="connsiteX25" fmla="*/ 4485758 w 5187647"/>
                <a:gd name="connsiteY25" fmla="*/ 1576498 h 4428832"/>
                <a:gd name="connsiteX26" fmla="*/ 4520061 w 5187647"/>
                <a:gd name="connsiteY26" fmla="*/ 1550046 h 4428832"/>
                <a:gd name="connsiteX27" fmla="*/ 4572835 w 5187647"/>
                <a:gd name="connsiteY27" fmla="*/ 1520949 h 4428832"/>
                <a:gd name="connsiteX28" fmla="*/ 4612415 w 5187647"/>
                <a:gd name="connsiteY28" fmla="*/ 1475982 h 4428832"/>
                <a:gd name="connsiteX29" fmla="*/ 4673105 w 5187647"/>
                <a:gd name="connsiteY29" fmla="*/ 1438951 h 4428832"/>
                <a:gd name="connsiteX30" fmla="*/ 4715324 w 5187647"/>
                <a:gd name="connsiteY30" fmla="*/ 1425726 h 4428832"/>
                <a:gd name="connsiteX31" fmla="*/ 4802400 w 5187647"/>
                <a:gd name="connsiteY31" fmla="*/ 1341082 h 4428832"/>
                <a:gd name="connsiteX32" fmla="*/ 4863090 w 5187647"/>
                <a:gd name="connsiteY32" fmla="*/ 1317274 h 4428832"/>
                <a:gd name="connsiteX33" fmla="*/ 4944890 w 5187647"/>
                <a:gd name="connsiteY33" fmla="*/ 1269663 h 4428832"/>
                <a:gd name="connsiteX34" fmla="*/ 4979192 w 5187647"/>
                <a:gd name="connsiteY34" fmla="*/ 1229985 h 4428832"/>
                <a:gd name="connsiteX35" fmla="*/ 4995023 w 5187647"/>
                <a:gd name="connsiteY35" fmla="*/ 1169147 h 4428832"/>
                <a:gd name="connsiteX36" fmla="*/ 4950165 w 5187647"/>
                <a:gd name="connsiteY36" fmla="*/ 851731 h 4428832"/>
                <a:gd name="connsiteX37" fmla="*/ 4960720 w 5187647"/>
                <a:gd name="connsiteY37" fmla="*/ 648056 h 4428832"/>
                <a:gd name="connsiteX38" fmla="*/ 4984468 w 5187647"/>
                <a:gd name="connsiteY38" fmla="*/ 611025 h 4428832"/>
                <a:gd name="connsiteX39" fmla="*/ 4997662 w 5187647"/>
                <a:gd name="connsiteY39" fmla="*/ 573993 h 4428832"/>
                <a:gd name="connsiteX40" fmla="*/ 5026687 w 5187647"/>
                <a:gd name="connsiteY40" fmla="*/ 529026 h 4428832"/>
                <a:gd name="connsiteX41" fmla="*/ 5053074 w 5187647"/>
                <a:gd name="connsiteY41" fmla="*/ 507865 h 4428832"/>
                <a:gd name="connsiteX42" fmla="*/ 5082100 w 5187647"/>
                <a:gd name="connsiteY42" fmla="*/ 481413 h 4428832"/>
                <a:gd name="connsiteX43" fmla="*/ 5100570 w 5187647"/>
                <a:gd name="connsiteY43" fmla="*/ 452317 h 4428832"/>
                <a:gd name="connsiteX44" fmla="*/ 5113764 w 5187647"/>
                <a:gd name="connsiteY44" fmla="*/ 412640 h 4428832"/>
                <a:gd name="connsiteX45" fmla="*/ 5150705 w 5187647"/>
                <a:gd name="connsiteY45" fmla="*/ 391479 h 4428832"/>
                <a:gd name="connsiteX46" fmla="*/ 5166538 w 5187647"/>
                <a:gd name="connsiteY46" fmla="*/ 370318 h 4428832"/>
                <a:gd name="connsiteX47" fmla="*/ 5187647 w 5187647"/>
                <a:gd name="connsiteY47" fmla="*/ 320060 h 4428832"/>
                <a:gd name="connsiteX48" fmla="*/ 5021410 w 5187647"/>
                <a:gd name="connsiteY48" fmla="*/ 325351 h 4428832"/>
                <a:gd name="connsiteX49" fmla="*/ 4979191 w 5187647"/>
                <a:gd name="connsiteY49" fmla="*/ 298899 h 4428832"/>
                <a:gd name="connsiteX50" fmla="*/ 4646718 w 5187647"/>
                <a:gd name="connsiteY50" fmla="*/ 222191 h 4428832"/>
                <a:gd name="connsiteX51" fmla="*/ 4169116 w 5187647"/>
                <a:gd name="connsiteY51" fmla="*/ 354447 h 4428832"/>
                <a:gd name="connsiteX52" fmla="*/ 3675682 w 5187647"/>
                <a:gd name="connsiteY52" fmla="*/ 288319 h 4428832"/>
                <a:gd name="connsiteX53" fmla="*/ 3604438 w 5187647"/>
                <a:gd name="connsiteY53" fmla="*/ 251287 h 4428832"/>
                <a:gd name="connsiteX54" fmla="*/ 3551665 w 5187647"/>
                <a:gd name="connsiteY54" fmla="*/ 198385 h 4428832"/>
                <a:gd name="connsiteX55" fmla="*/ 3509446 w 5187647"/>
                <a:gd name="connsiteY55" fmla="*/ 111095 h 4428832"/>
                <a:gd name="connsiteX56" fmla="*/ 3485699 w 5187647"/>
                <a:gd name="connsiteY56" fmla="*/ 34385 h 4428832"/>
                <a:gd name="connsiteX57" fmla="*/ 3454033 w 5187647"/>
                <a:gd name="connsiteY57" fmla="*/ 0 h 4428832"/>
                <a:gd name="connsiteX58" fmla="*/ 3393344 w 5187647"/>
                <a:gd name="connsiteY58" fmla="*/ 37032 h 4428832"/>
                <a:gd name="connsiteX59" fmla="*/ 3306266 w 5187647"/>
                <a:gd name="connsiteY59" fmla="*/ 60839 h 4428832"/>
                <a:gd name="connsiteX60" fmla="*/ 3145307 w 5187647"/>
                <a:gd name="connsiteY60" fmla="*/ 66129 h 4428832"/>
                <a:gd name="connsiteX61" fmla="*/ 3008098 w 5187647"/>
                <a:gd name="connsiteY61" fmla="*/ 100513 h 4428832"/>
                <a:gd name="connsiteX62" fmla="*/ 2692743 w 5187647"/>
                <a:gd name="connsiteY62" fmla="*/ 556424 h 4428832"/>
                <a:gd name="connsiteX63" fmla="*/ 2692743 w 5187647"/>
                <a:gd name="connsiteY63" fmla="*/ 1026200 h 4428832"/>
                <a:gd name="connsiteX64" fmla="*/ 2540343 w 5187647"/>
                <a:gd name="connsiteY64" fmla="*/ 1261087 h 4428832"/>
                <a:gd name="connsiteX65" fmla="*/ 2616543 w 5187647"/>
                <a:gd name="connsiteY65" fmla="*/ 1495976 h 4428832"/>
                <a:gd name="connsiteX66" fmla="*/ 2616543 w 5187647"/>
                <a:gd name="connsiteY66" fmla="*/ 1652567 h 4428832"/>
                <a:gd name="connsiteX67" fmla="*/ 2464143 w 5187647"/>
                <a:gd name="connsiteY67" fmla="*/ 1730864 h 4428832"/>
                <a:gd name="connsiteX68" fmla="*/ 2311743 w 5187647"/>
                <a:gd name="connsiteY68" fmla="*/ 1884835 h 4428832"/>
                <a:gd name="connsiteX69" fmla="*/ 2264118 w 5187647"/>
                <a:gd name="connsiteY69" fmla="*/ 1894360 h 4428832"/>
                <a:gd name="connsiteX70" fmla="*/ 2283168 w 5187647"/>
                <a:gd name="connsiteY70" fmla="*/ 2018185 h 4428832"/>
                <a:gd name="connsiteX71" fmla="*/ 2254593 w 5187647"/>
                <a:gd name="connsiteY71" fmla="*/ 2113435 h 4428832"/>
                <a:gd name="connsiteX72" fmla="*/ 2245068 w 5187647"/>
                <a:gd name="connsiteY72" fmla="*/ 2142010 h 4428832"/>
                <a:gd name="connsiteX73" fmla="*/ 2216493 w 5187647"/>
                <a:gd name="connsiteY73" fmla="*/ 2161060 h 4428832"/>
                <a:gd name="connsiteX74" fmla="*/ 2187918 w 5187647"/>
                <a:gd name="connsiteY74" fmla="*/ 2218210 h 4428832"/>
                <a:gd name="connsiteX75" fmla="*/ 2178393 w 5187647"/>
                <a:gd name="connsiteY75" fmla="*/ 2246785 h 4428832"/>
                <a:gd name="connsiteX76" fmla="*/ 2121243 w 5187647"/>
                <a:gd name="connsiteY76" fmla="*/ 2265835 h 4428832"/>
                <a:gd name="connsiteX77" fmla="*/ 2064093 w 5187647"/>
                <a:gd name="connsiteY77" fmla="*/ 2294410 h 4428832"/>
                <a:gd name="connsiteX78" fmla="*/ 1902168 w 5187647"/>
                <a:gd name="connsiteY78" fmla="*/ 2294410 h 4428832"/>
                <a:gd name="connsiteX79" fmla="*/ 1892643 w 5187647"/>
                <a:gd name="connsiteY79" fmla="*/ 2322985 h 4428832"/>
                <a:gd name="connsiteX80" fmla="*/ 1854543 w 5187647"/>
                <a:gd name="connsiteY80" fmla="*/ 2380135 h 4428832"/>
                <a:gd name="connsiteX81" fmla="*/ 1806918 w 5187647"/>
                <a:gd name="connsiteY81" fmla="*/ 2437285 h 4428832"/>
                <a:gd name="connsiteX82" fmla="*/ 1749768 w 5187647"/>
                <a:gd name="connsiteY82" fmla="*/ 2408710 h 4428832"/>
                <a:gd name="connsiteX83" fmla="*/ 1711668 w 5187647"/>
                <a:gd name="connsiteY83" fmla="*/ 2361085 h 4428832"/>
                <a:gd name="connsiteX84" fmla="*/ 1635468 w 5187647"/>
                <a:gd name="connsiteY84" fmla="*/ 2389660 h 4428832"/>
                <a:gd name="connsiteX85" fmla="*/ 1568793 w 5187647"/>
                <a:gd name="connsiteY85" fmla="*/ 2465860 h 4428832"/>
                <a:gd name="connsiteX86" fmla="*/ 1521168 w 5187647"/>
                <a:gd name="connsiteY86" fmla="*/ 2475385 h 4428832"/>
                <a:gd name="connsiteX87" fmla="*/ 1483068 w 5187647"/>
                <a:gd name="connsiteY87" fmla="*/ 2561110 h 4428832"/>
                <a:gd name="connsiteX88" fmla="*/ 1473543 w 5187647"/>
                <a:gd name="connsiteY88" fmla="*/ 2589685 h 4428832"/>
                <a:gd name="connsiteX89" fmla="*/ 1464018 w 5187647"/>
                <a:gd name="connsiteY89" fmla="*/ 2618260 h 4428832"/>
                <a:gd name="connsiteX90" fmla="*/ 1454493 w 5187647"/>
                <a:gd name="connsiteY90" fmla="*/ 2656360 h 4428832"/>
                <a:gd name="connsiteX91" fmla="*/ 1425918 w 5187647"/>
                <a:gd name="connsiteY91" fmla="*/ 2675410 h 4428832"/>
                <a:gd name="connsiteX92" fmla="*/ 1378293 w 5187647"/>
                <a:gd name="connsiteY92" fmla="*/ 2665885 h 4428832"/>
                <a:gd name="connsiteX93" fmla="*/ 1244943 w 5187647"/>
                <a:gd name="connsiteY93" fmla="*/ 2646835 h 4428832"/>
                <a:gd name="connsiteX94" fmla="*/ 1159218 w 5187647"/>
                <a:gd name="connsiteY94" fmla="*/ 2637310 h 4428832"/>
                <a:gd name="connsiteX95" fmla="*/ 1130643 w 5187647"/>
                <a:gd name="connsiteY95" fmla="*/ 2656360 h 4428832"/>
                <a:gd name="connsiteX96" fmla="*/ 1073493 w 5187647"/>
                <a:gd name="connsiteY96" fmla="*/ 2675410 h 4428832"/>
                <a:gd name="connsiteX97" fmla="*/ 1025868 w 5187647"/>
                <a:gd name="connsiteY97" fmla="*/ 2665885 h 4428832"/>
                <a:gd name="connsiteX98" fmla="*/ 997293 w 5187647"/>
                <a:gd name="connsiteY98" fmla="*/ 2656360 h 4428832"/>
                <a:gd name="connsiteX99" fmla="*/ 940143 w 5187647"/>
                <a:gd name="connsiteY99" fmla="*/ 2675410 h 4428832"/>
                <a:gd name="connsiteX100" fmla="*/ 921093 w 5187647"/>
                <a:gd name="connsiteY100" fmla="*/ 2703985 h 4428832"/>
                <a:gd name="connsiteX101" fmla="*/ 892518 w 5187647"/>
                <a:gd name="connsiteY101" fmla="*/ 2761135 h 4428832"/>
                <a:gd name="connsiteX102" fmla="*/ 844893 w 5187647"/>
                <a:gd name="connsiteY102" fmla="*/ 2818285 h 4428832"/>
                <a:gd name="connsiteX103" fmla="*/ 806793 w 5187647"/>
                <a:gd name="connsiteY103" fmla="*/ 2875435 h 4428832"/>
                <a:gd name="connsiteX104" fmla="*/ 797268 w 5187647"/>
                <a:gd name="connsiteY104" fmla="*/ 2951635 h 4428832"/>
                <a:gd name="connsiteX105" fmla="*/ 749643 w 5187647"/>
                <a:gd name="connsiteY105" fmla="*/ 3037360 h 4428832"/>
                <a:gd name="connsiteX106" fmla="*/ 721068 w 5187647"/>
                <a:gd name="connsiteY106" fmla="*/ 3056410 h 4428832"/>
                <a:gd name="connsiteX107" fmla="*/ 692493 w 5187647"/>
                <a:gd name="connsiteY107" fmla="*/ 3065935 h 4428832"/>
                <a:gd name="connsiteX108" fmla="*/ 673443 w 5187647"/>
                <a:gd name="connsiteY108" fmla="*/ 3123085 h 4428832"/>
                <a:gd name="connsiteX109" fmla="*/ 663918 w 5187647"/>
                <a:gd name="connsiteY109" fmla="*/ 3151660 h 4428832"/>
                <a:gd name="connsiteX110" fmla="*/ 682968 w 5187647"/>
                <a:gd name="connsiteY110" fmla="*/ 3208810 h 4428832"/>
                <a:gd name="connsiteX111" fmla="*/ 692493 w 5187647"/>
                <a:gd name="connsiteY111" fmla="*/ 3237385 h 4428832"/>
                <a:gd name="connsiteX112" fmla="*/ 663918 w 5187647"/>
                <a:gd name="connsiteY112" fmla="*/ 3294535 h 4428832"/>
                <a:gd name="connsiteX113" fmla="*/ 654393 w 5187647"/>
                <a:gd name="connsiteY113" fmla="*/ 3294535 h 4428832"/>
                <a:gd name="connsiteX114" fmla="*/ 0 w 5187647"/>
                <a:gd name="connsiteY114" fmla="*/ 3769314 h 4428832"/>
                <a:gd name="connsiteX0" fmla="*/ 0 w 5187647"/>
                <a:gd name="connsiteY0" fmla="*/ 3769314 h 4428832"/>
                <a:gd name="connsiteX1" fmla="*/ 147765 w 5187647"/>
                <a:gd name="connsiteY1" fmla="*/ 4002082 h 4428832"/>
                <a:gd name="connsiteX2" fmla="*/ 239240 w 5187647"/>
                <a:gd name="connsiteY2" fmla="*/ 4129049 h 4428832"/>
                <a:gd name="connsiteX3" fmla="*/ 327196 w 5187647"/>
                <a:gd name="connsiteY3" fmla="*/ 4210166 h 4428832"/>
                <a:gd name="connsiteX4" fmla="*/ 432743 w 5187647"/>
                <a:gd name="connsiteY4" fmla="*/ 4270123 h 4428832"/>
                <a:gd name="connsiteX5" fmla="*/ 555882 w 5187647"/>
                <a:gd name="connsiteY5" fmla="*/ 4308918 h 4428832"/>
                <a:gd name="connsiteX6" fmla="*/ 886596 w 5187647"/>
                <a:gd name="connsiteY6" fmla="*/ 4390035 h 4428832"/>
                <a:gd name="connsiteX7" fmla="*/ 992144 w 5187647"/>
                <a:gd name="connsiteY7" fmla="*/ 4069092 h 4428832"/>
                <a:gd name="connsiteX8" fmla="*/ 1523398 w 5187647"/>
                <a:gd name="connsiteY8" fmla="*/ 3966814 h 4428832"/>
                <a:gd name="connsiteX9" fmla="*/ 1912165 w 5187647"/>
                <a:gd name="connsiteY9" fmla="*/ 4428832 h 4428832"/>
                <a:gd name="connsiteX10" fmla="*/ 2466287 w 5187647"/>
                <a:gd name="connsiteY10" fmla="*/ 4069094 h 4428832"/>
                <a:gd name="connsiteX11" fmla="*/ 2515543 w 5187647"/>
                <a:gd name="connsiteY11" fmla="*/ 3677614 h 4428832"/>
                <a:gd name="connsiteX12" fmla="*/ 2930695 w 5187647"/>
                <a:gd name="connsiteY12" fmla="*/ 2862914 h 4428832"/>
                <a:gd name="connsiteX13" fmla="*/ 3074943 w 5187647"/>
                <a:gd name="connsiteY13" fmla="*/ 2869967 h 4428832"/>
                <a:gd name="connsiteX14" fmla="*/ 3335293 w 5187647"/>
                <a:gd name="connsiteY14" fmla="*/ 2637195 h 4428832"/>
                <a:gd name="connsiteX15" fmla="*/ 4341510 w 5187647"/>
                <a:gd name="connsiteY15" fmla="*/ 2612508 h 4428832"/>
                <a:gd name="connsiteX16" fmla="*/ 4374934 w 5187647"/>
                <a:gd name="connsiteY16" fmla="*/ 2504939 h 4428832"/>
                <a:gd name="connsiteX17" fmla="*/ 4348547 w 5187647"/>
                <a:gd name="connsiteY17" fmla="*/ 2399134 h 4428832"/>
                <a:gd name="connsiteX18" fmla="*/ 4330076 w 5187647"/>
                <a:gd name="connsiteY18" fmla="*/ 2272168 h 4428832"/>
                <a:gd name="connsiteX19" fmla="*/ 4314244 w 5187647"/>
                <a:gd name="connsiteY19" fmla="*/ 2134621 h 4428832"/>
                <a:gd name="connsiteX20" fmla="*/ 4314244 w 5187647"/>
                <a:gd name="connsiteY20" fmla="*/ 2005009 h 4428832"/>
                <a:gd name="connsiteX21" fmla="*/ 4322161 w 5187647"/>
                <a:gd name="connsiteY21" fmla="*/ 1843656 h 4428832"/>
                <a:gd name="connsiteX22" fmla="*/ 4351185 w 5187647"/>
                <a:gd name="connsiteY22" fmla="*/ 1724625 h 4428832"/>
                <a:gd name="connsiteX23" fmla="*/ 4380211 w 5187647"/>
                <a:gd name="connsiteY23" fmla="*/ 1671723 h 4428832"/>
                <a:gd name="connsiteX24" fmla="*/ 4467287 w 5187647"/>
                <a:gd name="connsiteY24" fmla="*/ 1618820 h 4428832"/>
                <a:gd name="connsiteX25" fmla="*/ 4485758 w 5187647"/>
                <a:gd name="connsiteY25" fmla="*/ 1576498 h 4428832"/>
                <a:gd name="connsiteX26" fmla="*/ 4520061 w 5187647"/>
                <a:gd name="connsiteY26" fmla="*/ 1550046 h 4428832"/>
                <a:gd name="connsiteX27" fmla="*/ 4572835 w 5187647"/>
                <a:gd name="connsiteY27" fmla="*/ 1520949 h 4428832"/>
                <a:gd name="connsiteX28" fmla="*/ 4612415 w 5187647"/>
                <a:gd name="connsiteY28" fmla="*/ 1475982 h 4428832"/>
                <a:gd name="connsiteX29" fmla="*/ 4673105 w 5187647"/>
                <a:gd name="connsiteY29" fmla="*/ 1438951 h 4428832"/>
                <a:gd name="connsiteX30" fmla="*/ 4715324 w 5187647"/>
                <a:gd name="connsiteY30" fmla="*/ 1425726 h 4428832"/>
                <a:gd name="connsiteX31" fmla="*/ 4802400 w 5187647"/>
                <a:gd name="connsiteY31" fmla="*/ 1341082 h 4428832"/>
                <a:gd name="connsiteX32" fmla="*/ 4863090 w 5187647"/>
                <a:gd name="connsiteY32" fmla="*/ 1317274 h 4428832"/>
                <a:gd name="connsiteX33" fmla="*/ 4944890 w 5187647"/>
                <a:gd name="connsiteY33" fmla="*/ 1269663 h 4428832"/>
                <a:gd name="connsiteX34" fmla="*/ 4979192 w 5187647"/>
                <a:gd name="connsiteY34" fmla="*/ 1229985 h 4428832"/>
                <a:gd name="connsiteX35" fmla="*/ 4995023 w 5187647"/>
                <a:gd name="connsiteY35" fmla="*/ 1169147 h 4428832"/>
                <a:gd name="connsiteX36" fmla="*/ 4950165 w 5187647"/>
                <a:gd name="connsiteY36" fmla="*/ 851731 h 4428832"/>
                <a:gd name="connsiteX37" fmla="*/ 4960720 w 5187647"/>
                <a:gd name="connsiteY37" fmla="*/ 648056 h 4428832"/>
                <a:gd name="connsiteX38" fmla="*/ 4984468 w 5187647"/>
                <a:gd name="connsiteY38" fmla="*/ 611025 h 4428832"/>
                <a:gd name="connsiteX39" fmla="*/ 4997662 w 5187647"/>
                <a:gd name="connsiteY39" fmla="*/ 573993 h 4428832"/>
                <a:gd name="connsiteX40" fmla="*/ 5026687 w 5187647"/>
                <a:gd name="connsiteY40" fmla="*/ 529026 h 4428832"/>
                <a:gd name="connsiteX41" fmla="*/ 5053074 w 5187647"/>
                <a:gd name="connsiteY41" fmla="*/ 507865 h 4428832"/>
                <a:gd name="connsiteX42" fmla="*/ 5082100 w 5187647"/>
                <a:gd name="connsiteY42" fmla="*/ 481413 h 4428832"/>
                <a:gd name="connsiteX43" fmla="*/ 5100570 w 5187647"/>
                <a:gd name="connsiteY43" fmla="*/ 452317 h 4428832"/>
                <a:gd name="connsiteX44" fmla="*/ 5113764 w 5187647"/>
                <a:gd name="connsiteY44" fmla="*/ 412640 h 4428832"/>
                <a:gd name="connsiteX45" fmla="*/ 5150705 w 5187647"/>
                <a:gd name="connsiteY45" fmla="*/ 391479 h 4428832"/>
                <a:gd name="connsiteX46" fmla="*/ 5166538 w 5187647"/>
                <a:gd name="connsiteY46" fmla="*/ 370318 h 4428832"/>
                <a:gd name="connsiteX47" fmla="*/ 5187647 w 5187647"/>
                <a:gd name="connsiteY47" fmla="*/ 320060 h 4428832"/>
                <a:gd name="connsiteX48" fmla="*/ 5021410 w 5187647"/>
                <a:gd name="connsiteY48" fmla="*/ 325351 h 4428832"/>
                <a:gd name="connsiteX49" fmla="*/ 4979191 w 5187647"/>
                <a:gd name="connsiteY49" fmla="*/ 298899 h 4428832"/>
                <a:gd name="connsiteX50" fmla="*/ 4646718 w 5187647"/>
                <a:gd name="connsiteY50" fmla="*/ 222191 h 4428832"/>
                <a:gd name="connsiteX51" fmla="*/ 4169116 w 5187647"/>
                <a:gd name="connsiteY51" fmla="*/ 354447 h 4428832"/>
                <a:gd name="connsiteX52" fmla="*/ 3675682 w 5187647"/>
                <a:gd name="connsiteY52" fmla="*/ 288319 h 4428832"/>
                <a:gd name="connsiteX53" fmla="*/ 3604438 w 5187647"/>
                <a:gd name="connsiteY53" fmla="*/ 251287 h 4428832"/>
                <a:gd name="connsiteX54" fmla="*/ 3549027 w 5187647"/>
                <a:gd name="connsiteY54" fmla="*/ 203676 h 4428832"/>
                <a:gd name="connsiteX55" fmla="*/ 3509446 w 5187647"/>
                <a:gd name="connsiteY55" fmla="*/ 111095 h 4428832"/>
                <a:gd name="connsiteX56" fmla="*/ 3485699 w 5187647"/>
                <a:gd name="connsiteY56" fmla="*/ 34385 h 4428832"/>
                <a:gd name="connsiteX57" fmla="*/ 3454033 w 5187647"/>
                <a:gd name="connsiteY57" fmla="*/ 0 h 4428832"/>
                <a:gd name="connsiteX58" fmla="*/ 3393344 w 5187647"/>
                <a:gd name="connsiteY58" fmla="*/ 37032 h 4428832"/>
                <a:gd name="connsiteX59" fmla="*/ 3306266 w 5187647"/>
                <a:gd name="connsiteY59" fmla="*/ 60839 h 4428832"/>
                <a:gd name="connsiteX60" fmla="*/ 3145307 w 5187647"/>
                <a:gd name="connsiteY60" fmla="*/ 66129 h 4428832"/>
                <a:gd name="connsiteX61" fmla="*/ 3008098 w 5187647"/>
                <a:gd name="connsiteY61" fmla="*/ 100513 h 4428832"/>
                <a:gd name="connsiteX62" fmla="*/ 2692743 w 5187647"/>
                <a:gd name="connsiteY62" fmla="*/ 556424 h 4428832"/>
                <a:gd name="connsiteX63" fmla="*/ 2692743 w 5187647"/>
                <a:gd name="connsiteY63" fmla="*/ 1026200 h 4428832"/>
                <a:gd name="connsiteX64" fmla="*/ 2540343 w 5187647"/>
                <a:gd name="connsiteY64" fmla="*/ 1261087 h 4428832"/>
                <a:gd name="connsiteX65" fmla="*/ 2616543 w 5187647"/>
                <a:gd name="connsiteY65" fmla="*/ 1495976 h 4428832"/>
                <a:gd name="connsiteX66" fmla="*/ 2616543 w 5187647"/>
                <a:gd name="connsiteY66" fmla="*/ 1652567 h 4428832"/>
                <a:gd name="connsiteX67" fmla="*/ 2464143 w 5187647"/>
                <a:gd name="connsiteY67" fmla="*/ 1730864 h 4428832"/>
                <a:gd name="connsiteX68" fmla="*/ 2311743 w 5187647"/>
                <a:gd name="connsiteY68" fmla="*/ 1884835 h 4428832"/>
                <a:gd name="connsiteX69" fmla="*/ 2264118 w 5187647"/>
                <a:gd name="connsiteY69" fmla="*/ 1894360 h 4428832"/>
                <a:gd name="connsiteX70" fmla="*/ 2283168 w 5187647"/>
                <a:gd name="connsiteY70" fmla="*/ 2018185 h 4428832"/>
                <a:gd name="connsiteX71" fmla="*/ 2254593 w 5187647"/>
                <a:gd name="connsiteY71" fmla="*/ 2113435 h 4428832"/>
                <a:gd name="connsiteX72" fmla="*/ 2245068 w 5187647"/>
                <a:gd name="connsiteY72" fmla="*/ 2142010 h 4428832"/>
                <a:gd name="connsiteX73" fmla="*/ 2216493 w 5187647"/>
                <a:gd name="connsiteY73" fmla="*/ 2161060 h 4428832"/>
                <a:gd name="connsiteX74" fmla="*/ 2187918 w 5187647"/>
                <a:gd name="connsiteY74" fmla="*/ 2218210 h 4428832"/>
                <a:gd name="connsiteX75" fmla="*/ 2178393 w 5187647"/>
                <a:gd name="connsiteY75" fmla="*/ 2246785 h 4428832"/>
                <a:gd name="connsiteX76" fmla="*/ 2121243 w 5187647"/>
                <a:gd name="connsiteY76" fmla="*/ 2265835 h 4428832"/>
                <a:gd name="connsiteX77" fmla="*/ 2064093 w 5187647"/>
                <a:gd name="connsiteY77" fmla="*/ 2294410 h 4428832"/>
                <a:gd name="connsiteX78" fmla="*/ 1902168 w 5187647"/>
                <a:gd name="connsiteY78" fmla="*/ 2294410 h 4428832"/>
                <a:gd name="connsiteX79" fmla="*/ 1892643 w 5187647"/>
                <a:gd name="connsiteY79" fmla="*/ 2322985 h 4428832"/>
                <a:gd name="connsiteX80" fmla="*/ 1854543 w 5187647"/>
                <a:gd name="connsiteY80" fmla="*/ 2380135 h 4428832"/>
                <a:gd name="connsiteX81" fmla="*/ 1806918 w 5187647"/>
                <a:gd name="connsiteY81" fmla="*/ 2437285 h 4428832"/>
                <a:gd name="connsiteX82" fmla="*/ 1749768 w 5187647"/>
                <a:gd name="connsiteY82" fmla="*/ 2408710 h 4428832"/>
                <a:gd name="connsiteX83" fmla="*/ 1711668 w 5187647"/>
                <a:gd name="connsiteY83" fmla="*/ 2361085 h 4428832"/>
                <a:gd name="connsiteX84" fmla="*/ 1635468 w 5187647"/>
                <a:gd name="connsiteY84" fmla="*/ 2389660 h 4428832"/>
                <a:gd name="connsiteX85" fmla="*/ 1568793 w 5187647"/>
                <a:gd name="connsiteY85" fmla="*/ 2465860 h 4428832"/>
                <a:gd name="connsiteX86" fmla="*/ 1521168 w 5187647"/>
                <a:gd name="connsiteY86" fmla="*/ 2475385 h 4428832"/>
                <a:gd name="connsiteX87" fmla="*/ 1483068 w 5187647"/>
                <a:gd name="connsiteY87" fmla="*/ 2561110 h 4428832"/>
                <a:gd name="connsiteX88" fmla="*/ 1473543 w 5187647"/>
                <a:gd name="connsiteY88" fmla="*/ 2589685 h 4428832"/>
                <a:gd name="connsiteX89" fmla="*/ 1464018 w 5187647"/>
                <a:gd name="connsiteY89" fmla="*/ 2618260 h 4428832"/>
                <a:gd name="connsiteX90" fmla="*/ 1454493 w 5187647"/>
                <a:gd name="connsiteY90" fmla="*/ 2656360 h 4428832"/>
                <a:gd name="connsiteX91" fmla="*/ 1425918 w 5187647"/>
                <a:gd name="connsiteY91" fmla="*/ 2675410 h 4428832"/>
                <a:gd name="connsiteX92" fmla="*/ 1378293 w 5187647"/>
                <a:gd name="connsiteY92" fmla="*/ 2665885 h 4428832"/>
                <a:gd name="connsiteX93" fmla="*/ 1244943 w 5187647"/>
                <a:gd name="connsiteY93" fmla="*/ 2646835 h 4428832"/>
                <a:gd name="connsiteX94" fmla="*/ 1159218 w 5187647"/>
                <a:gd name="connsiteY94" fmla="*/ 2637310 h 4428832"/>
                <a:gd name="connsiteX95" fmla="*/ 1130643 w 5187647"/>
                <a:gd name="connsiteY95" fmla="*/ 2656360 h 4428832"/>
                <a:gd name="connsiteX96" fmla="*/ 1073493 w 5187647"/>
                <a:gd name="connsiteY96" fmla="*/ 2675410 h 4428832"/>
                <a:gd name="connsiteX97" fmla="*/ 1025868 w 5187647"/>
                <a:gd name="connsiteY97" fmla="*/ 2665885 h 4428832"/>
                <a:gd name="connsiteX98" fmla="*/ 997293 w 5187647"/>
                <a:gd name="connsiteY98" fmla="*/ 2656360 h 4428832"/>
                <a:gd name="connsiteX99" fmla="*/ 940143 w 5187647"/>
                <a:gd name="connsiteY99" fmla="*/ 2675410 h 4428832"/>
                <a:gd name="connsiteX100" fmla="*/ 921093 w 5187647"/>
                <a:gd name="connsiteY100" fmla="*/ 2703985 h 4428832"/>
                <a:gd name="connsiteX101" fmla="*/ 892518 w 5187647"/>
                <a:gd name="connsiteY101" fmla="*/ 2761135 h 4428832"/>
                <a:gd name="connsiteX102" fmla="*/ 844893 w 5187647"/>
                <a:gd name="connsiteY102" fmla="*/ 2818285 h 4428832"/>
                <a:gd name="connsiteX103" fmla="*/ 806793 w 5187647"/>
                <a:gd name="connsiteY103" fmla="*/ 2875435 h 4428832"/>
                <a:gd name="connsiteX104" fmla="*/ 797268 w 5187647"/>
                <a:gd name="connsiteY104" fmla="*/ 2951635 h 4428832"/>
                <a:gd name="connsiteX105" fmla="*/ 749643 w 5187647"/>
                <a:gd name="connsiteY105" fmla="*/ 3037360 h 4428832"/>
                <a:gd name="connsiteX106" fmla="*/ 721068 w 5187647"/>
                <a:gd name="connsiteY106" fmla="*/ 3056410 h 4428832"/>
                <a:gd name="connsiteX107" fmla="*/ 692493 w 5187647"/>
                <a:gd name="connsiteY107" fmla="*/ 3065935 h 4428832"/>
                <a:gd name="connsiteX108" fmla="*/ 673443 w 5187647"/>
                <a:gd name="connsiteY108" fmla="*/ 3123085 h 4428832"/>
                <a:gd name="connsiteX109" fmla="*/ 663918 w 5187647"/>
                <a:gd name="connsiteY109" fmla="*/ 3151660 h 4428832"/>
                <a:gd name="connsiteX110" fmla="*/ 682968 w 5187647"/>
                <a:gd name="connsiteY110" fmla="*/ 3208810 h 4428832"/>
                <a:gd name="connsiteX111" fmla="*/ 692493 w 5187647"/>
                <a:gd name="connsiteY111" fmla="*/ 3237385 h 4428832"/>
                <a:gd name="connsiteX112" fmla="*/ 663918 w 5187647"/>
                <a:gd name="connsiteY112" fmla="*/ 3294535 h 4428832"/>
                <a:gd name="connsiteX113" fmla="*/ 654393 w 5187647"/>
                <a:gd name="connsiteY113" fmla="*/ 3294535 h 4428832"/>
                <a:gd name="connsiteX114" fmla="*/ 0 w 5187647"/>
                <a:gd name="connsiteY114" fmla="*/ 3769314 h 4428832"/>
                <a:gd name="connsiteX0" fmla="*/ 0 w 5187647"/>
                <a:gd name="connsiteY0" fmla="*/ 3769314 h 4428832"/>
                <a:gd name="connsiteX1" fmla="*/ 147765 w 5187647"/>
                <a:gd name="connsiteY1" fmla="*/ 4002082 h 4428832"/>
                <a:gd name="connsiteX2" fmla="*/ 239240 w 5187647"/>
                <a:gd name="connsiteY2" fmla="*/ 4129049 h 4428832"/>
                <a:gd name="connsiteX3" fmla="*/ 327196 w 5187647"/>
                <a:gd name="connsiteY3" fmla="*/ 4210166 h 4428832"/>
                <a:gd name="connsiteX4" fmla="*/ 432743 w 5187647"/>
                <a:gd name="connsiteY4" fmla="*/ 4270123 h 4428832"/>
                <a:gd name="connsiteX5" fmla="*/ 555882 w 5187647"/>
                <a:gd name="connsiteY5" fmla="*/ 4308918 h 4428832"/>
                <a:gd name="connsiteX6" fmla="*/ 886596 w 5187647"/>
                <a:gd name="connsiteY6" fmla="*/ 4390035 h 4428832"/>
                <a:gd name="connsiteX7" fmla="*/ 992144 w 5187647"/>
                <a:gd name="connsiteY7" fmla="*/ 4069092 h 4428832"/>
                <a:gd name="connsiteX8" fmla="*/ 1523398 w 5187647"/>
                <a:gd name="connsiteY8" fmla="*/ 3966814 h 4428832"/>
                <a:gd name="connsiteX9" fmla="*/ 1912165 w 5187647"/>
                <a:gd name="connsiteY9" fmla="*/ 4428832 h 4428832"/>
                <a:gd name="connsiteX10" fmla="*/ 2466287 w 5187647"/>
                <a:gd name="connsiteY10" fmla="*/ 4069094 h 4428832"/>
                <a:gd name="connsiteX11" fmla="*/ 2515543 w 5187647"/>
                <a:gd name="connsiteY11" fmla="*/ 3677614 h 4428832"/>
                <a:gd name="connsiteX12" fmla="*/ 2930695 w 5187647"/>
                <a:gd name="connsiteY12" fmla="*/ 2862914 h 4428832"/>
                <a:gd name="connsiteX13" fmla="*/ 3074943 w 5187647"/>
                <a:gd name="connsiteY13" fmla="*/ 2869967 h 4428832"/>
                <a:gd name="connsiteX14" fmla="*/ 3335293 w 5187647"/>
                <a:gd name="connsiteY14" fmla="*/ 2637195 h 4428832"/>
                <a:gd name="connsiteX15" fmla="*/ 4341510 w 5187647"/>
                <a:gd name="connsiteY15" fmla="*/ 2612508 h 4428832"/>
                <a:gd name="connsiteX16" fmla="*/ 4374934 w 5187647"/>
                <a:gd name="connsiteY16" fmla="*/ 2504939 h 4428832"/>
                <a:gd name="connsiteX17" fmla="*/ 4348547 w 5187647"/>
                <a:gd name="connsiteY17" fmla="*/ 2399134 h 4428832"/>
                <a:gd name="connsiteX18" fmla="*/ 4330076 w 5187647"/>
                <a:gd name="connsiteY18" fmla="*/ 2272168 h 4428832"/>
                <a:gd name="connsiteX19" fmla="*/ 4314244 w 5187647"/>
                <a:gd name="connsiteY19" fmla="*/ 2134621 h 4428832"/>
                <a:gd name="connsiteX20" fmla="*/ 4314244 w 5187647"/>
                <a:gd name="connsiteY20" fmla="*/ 2005009 h 4428832"/>
                <a:gd name="connsiteX21" fmla="*/ 4322161 w 5187647"/>
                <a:gd name="connsiteY21" fmla="*/ 1843656 h 4428832"/>
                <a:gd name="connsiteX22" fmla="*/ 4351185 w 5187647"/>
                <a:gd name="connsiteY22" fmla="*/ 1724625 h 4428832"/>
                <a:gd name="connsiteX23" fmla="*/ 4380211 w 5187647"/>
                <a:gd name="connsiteY23" fmla="*/ 1671723 h 4428832"/>
                <a:gd name="connsiteX24" fmla="*/ 4467287 w 5187647"/>
                <a:gd name="connsiteY24" fmla="*/ 1618820 h 4428832"/>
                <a:gd name="connsiteX25" fmla="*/ 4485758 w 5187647"/>
                <a:gd name="connsiteY25" fmla="*/ 1576498 h 4428832"/>
                <a:gd name="connsiteX26" fmla="*/ 4520061 w 5187647"/>
                <a:gd name="connsiteY26" fmla="*/ 1550046 h 4428832"/>
                <a:gd name="connsiteX27" fmla="*/ 4572835 w 5187647"/>
                <a:gd name="connsiteY27" fmla="*/ 1520949 h 4428832"/>
                <a:gd name="connsiteX28" fmla="*/ 4612415 w 5187647"/>
                <a:gd name="connsiteY28" fmla="*/ 1475982 h 4428832"/>
                <a:gd name="connsiteX29" fmla="*/ 4673105 w 5187647"/>
                <a:gd name="connsiteY29" fmla="*/ 1438951 h 4428832"/>
                <a:gd name="connsiteX30" fmla="*/ 4715324 w 5187647"/>
                <a:gd name="connsiteY30" fmla="*/ 1425726 h 4428832"/>
                <a:gd name="connsiteX31" fmla="*/ 4802400 w 5187647"/>
                <a:gd name="connsiteY31" fmla="*/ 1341082 h 4428832"/>
                <a:gd name="connsiteX32" fmla="*/ 4863090 w 5187647"/>
                <a:gd name="connsiteY32" fmla="*/ 1317274 h 4428832"/>
                <a:gd name="connsiteX33" fmla="*/ 4944890 w 5187647"/>
                <a:gd name="connsiteY33" fmla="*/ 1269663 h 4428832"/>
                <a:gd name="connsiteX34" fmla="*/ 4979192 w 5187647"/>
                <a:gd name="connsiteY34" fmla="*/ 1229985 h 4428832"/>
                <a:gd name="connsiteX35" fmla="*/ 4995023 w 5187647"/>
                <a:gd name="connsiteY35" fmla="*/ 1169147 h 4428832"/>
                <a:gd name="connsiteX36" fmla="*/ 4950165 w 5187647"/>
                <a:gd name="connsiteY36" fmla="*/ 851731 h 4428832"/>
                <a:gd name="connsiteX37" fmla="*/ 4960720 w 5187647"/>
                <a:gd name="connsiteY37" fmla="*/ 648056 h 4428832"/>
                <a:gd name="connsiteX38" fmla="*/ 4984468 w 5187647"/>
                <a:gd name="connsiteY38" fmla="*/ 611025 h 4428832"/>
                <a:gd name="connsiteX39" fmla="*/ 4997662 w 5187647"/>
                <a:gd name="connsiteY39" fmla="*/ 573993 h 4428832"/>
                <a:gd name="connsiteX40" fmla="*/ 5026687 w 5187647"/>
                <a:gd name="connsiteY40" fmla="*/ 529026 h 4428832"/>
                <a:gd name="connsiteX41" fmla="*/ 5053074 w 5187647"/>
                <a:gd name="connsiteY41" fmla="*/ 507865 h 4428832"/>
                <a:gd name="connsiteX42" fmla="*/ 5082100 w 5187647"/>
                <a:gd name="connsiteY42" fmla="*/ 481413 h 4428832"/>
                <a:gd name="connsiteX43" fmla="*/ 5100570 w 5187647"/>
                <a:gd name="connsiteY43" fmla="*/ 452317 h 4428832"/>
                <a:gd name="connsiteX44" fmla="*/ 5113764 w 5187647"/>
                <a:gd name="connsiteY44" fmla="*/ 412640 h 4428832"/>
                <a:gd name="connsiteX45" fmla="*/ 5150705 w 5187647"/>
                <a:gd name="connsiteY45" fmla="*/ 391479 h 4428832"/>
                <a:gd name="connsiteX46" fmla="*/ 5166538 w 5187647"/>
                <a:gd name="connsiteY46" fmla="*/ 370318 h 4428832"/>
                <a:gd name="connsiteX47" fmla="*/ 5187647 w 5187647"/>
                <a:gd name="connsiteY47" fmla="*/ 320060 h 4428832"/>
                <a:gd name="connsiteX48" fmla="*/ 5021410 w 5187647"/>
                <a:gd name="connsiteY48" fmla="*/ 325351 h 4428832"/>
                <a:gd name="connsiteX49" fmla="*/ 4979191 w 5187647"/>
                <a:gd name="connsiteY49" fmla="*/ 298899 h 4428832"/>
                <a:gd name="connsiteX50" fmla="*/ 4646718 w 5187647"/>
                <a:gd name="connsiteY50" fmla="*/ 222191 h 4428832"/>
                <a:gd name="connsiteX51" fmla="*/ 4169116 w 5187647"/>
                <a:gd name="connsiteY51" fmla="*/ 354447 h 4428832"/>
                <a:gd name="connsiteX52" fmla="*/ 3675682 w 5187647"/>
                <a:gd name="connsiteY52" fmla="*/ 288319 h 4428832"/>
                <a:gd name="connsiteX53" fmla="*/ 3601800 w 5187647"/>
                <a:gd name="connsiteY53" fmla="*/ 261867 h 4428832"/>
                <a:gd name="connsiteX54" fmla="*/ 3549027 w 5187647"/>
                <a:gd name="connsiteY54" fmla="*/ 203676 h 4428832"/>
                <a:gd name="connsiteX55" fmla="*/ 3509446 w 5187647"/>
                <a:gd name="connsiteY55" fmla="*/ 111095 h 4428832"/>
                <a:gd name="connsiteX56" fmla="*/ 3485699 w 5187647"/>
                <a:gd name="connsiteY56" fmla="*/ 34385 h 4428832"/>
                <a:gd name="connsiteX57" fmla="*/ 3454033 w 5187647"/>
                <a:gd name="connsiteY57" fmla="*/ 0 h 4428832"/>
                <a:gd name="connsiteX58" fmla="*/ 3393344 w 5187647"/>
                <a:gd name="connsiteY58" fmla="*/ 37032 h 4428832"/>
                <a:gd name="connsiteX59" fmla="*/ 3306266 w 5187647"/>
                <a:gd name="connsiteY59" fmla="*/ 60839 h 4428832"/>
                <a:gd name="connsiteX60" fmla="*/ 3145307 w 5187647"/>
                <a:gd name="connsiteY60" fmla="*/ 66129 h 4428832"/>
                <a:gd name="connsiteX61" fmla="*/ 3008098 w 5187647"/>
                <a:gd name="connsiteY61" fmla="*/ 100513 h 4428832"/>
                <a:gd name="connsiteX62" fmla="*/ 2692743 w 5187647"/>
                <a:gd name="connsiteY62" fmla="*/ 556424 h 4428832"/>
                <a:gd name="connsiteX63" fmla="*/ 2692743 w 5187647"/>
                <a:gd name="connsiteY63" fmla="*/ 1026200 h 4428832"/>
                <a:gd name="connsiteX64" fmla="*/ 2540343 w 5187647"/>
                <a:gd name="connsiteY64" fmla="*/ 1261087 h 4428832"/>
                <a:gd name="connsiteX65" fmla="*/ 2616543 w 5187647"/>
                <a:gd name="connsiteY65" fmla="*/ 1495976 h 4428832"/>
                <a:gd name="connsiteX66" fmla="*/ 2616543 w 5187647"/>
                <a:gd name="connsiteY66" fmla="*/ 1652567 h 4428832"/>
                <a:gd name="connsiteX67" fmla="*/ 2464143 w 5187647"/>
                <a:gd name="connsiteY67" fmla="*/ 1730864 h 4428832"/>
                <a:gd name="connsiteX68" fmla="*/ 2311743 w 5187647"/>
                <a:gd name="connsiteY68" fmla="*/ 1884835 h 4428832"/>
                <a:gd name="connsiteX69" fmla="*/ 2264118 w 5187647"/>
                <a:gd name="connsiteY69" fmla="*/ 1894360 h 4428832"/>
                <a:gd name="connsiteX70" fmla="*/ 2283168 w 5187647"/>
                <a:gd name="connsiteY70" fmla="*/ 2018185 h 4428832"/>
                <a:gd name="connsiteX71" fmla="*/ 2254593 w 5187647"/>
                <a:gd name="connsiteY71" fmla="*/ 2113435 h 4428832"/>
                <a:gd name="connsiteX72" fmla="*/ 2245068 w 5187647"/>
                <a:gd name="connsiteY72" fmla="*/ 2142010 h 4428832"/>
                <a:gd name="connsiteX73" fmla="*/ 2216493 w 5187647"/>
                <a:gd name="connsiteY73" fmla="*/ 2161060 h 4428832"/>
                <a:gd name="connsiteX74" fmla="*/ 2187918 w 5187647"/>
                <a:gd name="connsiteY74" fmla="*/ 2218210 h 4428832"/>
                <a:gd name="connsiteX75" fmla="*/ 2178393 w 5187647"/>
                <a:gd name="connsiteY75" fmla="*/ 2246785 h 4428832"/>
                <a:gd name="connsiteX76" fmla="*/ 2121243 w 5187647"/>
                <a:gd name="connsiteY76" fmla="*/ 2265835 h 4428832"/>
                <a:gd name="connsiteX77" fmla="*/ 2064093 w 5187647"/>
                <a:gd name="connsiteY77" fmla="*/ 2294410 h 4428832"/>
                <a:gd name="connsiteX78" fmla="*/ 1902168 w 5187647"/>
                <a:gd name="connsiteY78" fmla="*/ 2294410 h 4428832"/>
                <a:gd name="connsiteX79" fmla="*/ 1892643 w 5187647"/>
                <a:gd name="connsiteY79" fmla="*/ 2322985 h 4428832"/>
                <a:gd name="connsiteX80" fmla="*/ 1854543 w 5187647"/>
                <a:gd name="connsiteY80" fmla="*/ 2380135 h 4428832"/>
                <a:gd name="connsiteX81" fmla="*/ 1806918 w 5187647"/>
                <a:gd name="connsiteY81" fmla="*/ 2437285 h 4428832"/>
                <a:gd name="connsiteX82" fmla="*/ 1749768 w 5187647"/>
                <a:gd name="connsiteY82" fmla="*/ 2408710 h 4428832"/>
                <a:gd name="connsiteX83" fmla="*/ 1711668 w 5187647"/>
                <a:gd name="connsiteY83" fmla="*/ 2361085 h 4428832"/>
                <a:gd name="connsiteX84" fmla="*/ 1635468 w 5187647"/>
                <a:gd name="connsiteY84" fmla="*/ 2389660 h 4428832"/>
                <a:gd name="connsiteX85" fmla="*/ 1568793 w 5187647"/>
                <a:gd name="connsiteY85" fmla="*/ 2465860 h 4428832"/>
                <a:gd name="connsiteX86" fmla="*/ 1521168 w 5187647"/>
                <a:gd name="connsiteY86" fmla="*/ 2475385 h 4428832"/>
                <a:gd name="connsiteX87" fmla="*/ 1483068 w 5187647"/>
                <a:gd name="connsiteY87" fmla="*/ 2561110 h 4428832"/>
                <a:gd name="connsiteX88" fmla="*/ 1473543 w 5187647"/>
                <a:gd name="connsiteY88" fmla="*/ 2589685 h 4428832"/>
                <a:gd name="connsiteX89" fmla="*/ 1464018 w 5187647"/>
                <a:gd name="connsiteY89" fmla="*/ 2618260 h 4428832"/>
                <a:gd name="connsiteX90" fmla="*/ 1454493 w 5187647"/>
                <a:gd name="connsiteY90" fmla="*/ 2656360 h 4428832"/>
                <a:gd name="connsiteX91" fmla="*/ 1425918 w 5187647"/>
                <a:gd name="connsiteY91" fmla="*/ 2675410 h 4428832"/>
                <a:gd name="connsiteX92" fmla="*/ 1378293 w 5187647"/>
                <a:gd name="connsiteY92" fmla="*/ 2665885 h 4428832"/>
                <a:gd name="connsiteX93" fmla="*/ 1244943 w 5187647"/>
                <a:gd name="connsiteY93" fmla="*/ 2646835 h 4428832"/>
                <a:gd name="connsiteX94" fmla="*/ 1159218 w 5187647"/>
                <a:gd name="connsiteY94" fmla="*/ 2637310 h 4428832"/>
                <a:gd name="connsiteX95" fmla="*/ 1130643 w 5187647"/>
                <a:gd name="connsiteY95" fmla="*/ 2656360 h 4428832"/>
                <a:gd name="connsiteX96" fmla="*/ 1073493 w 5187647"/>
                <a:gd name="connsiteY96" fmla="*/ 2675410 h 4428832"/>
                <a:gd name="connsiteX97" fmla="*/ 1025868 w 5187647"/>
                <a:gd name="connsiteY97" fmla="*/ 2665885 h 4428832"/>
                <a:gd name="connsiteX98" fmla="*/ 997293 w 5187647"/>
                <a:gd name="connsiteY98" fmla="*/ 2656360 h 4428832"/>
                <a:gd name="connsiteX99" fmla="*/ 940143 w 5187647"/>
                <a:gd name="connsiteY99" fmla="*/ 2675410 h 4428832"/>
                <a:gd name="connsiteX100" fmla="*/ 921093 w 5187647"/>
                <a:gd name="connsiteY100" fmla="*/ 2703985 h 4428832"/>
                <a:gd name="connsiteX101" fmla="*/ 892518 w 5187647"/>
                <a:gd name="connsiteY101" fmla="*/ 2761135 h 4428832"/>
                <a:gd name="connsiteX102" fmla="*/ 844893 w 5187647"/>
                <a:gd name="connsiteY102" fmla="*/ 2818285 h 4428832"/>
                <a:gd name="connsiteX103" fmla="*/ 806793 w 5187647"/>
                <a:gd name="connsiteY103" fmla="*/ 2875435 h 4428832"/>
                <a:gd name="connsiteX104" fmla="*/ 797268 w 5187647"/>
                <a:gd name="connsiteY104" fmla="*/ 2951635 h 4428832"/>
                <a:gd name="connsiteX105" fmla="*/ 749643 w 5187647"/>
                <a:gd name="connsiteY105" fmla="*/ 3037360 h 4428832"/>
                <a:gd name="connsiteX106" fmla="*/ 721068 w 5187647"/>
                <a:gd name="connsiteY106" fmla="*/ 3056410 h 4428832"/>
                <a:gd name="connsiteX107" fmla="*/ 692493 w 5187647"/>
                <a:gd name="connsiteY107" fmla="*/ 3065935 h 4428832"/>
                <a:gd name="connsiteX108" fmla="*/ 673443 w 5187647"/>
                <a:gd name="connsiteY108" fmla="*/ 3123085 h 4428832"/>
                <a:gd name="connsiteX109" fmla="*/ 663918 w 5187647"/>
                <a:gd name="connsiteY109" fmla="*/ 3151660 h 4428832"/>
                <a:gd name="connsiteX110" fmla="*/ 682968 w 5187647"/>
                <a:gd name="connsiteY110" fmla="*/ 3208810 h 4428832"/>
                <a:gd name="connsiteX111" fmla="*/ 692493 w 5187647"/>
                <a:gd name="connsiteY111" fmla="*/ 3237385 h 4428832"/>
                <a:gd name="connsiteX112" fmla="*/ 663918 w 5187647"/>
                <a:gd name="connsiteY112" fmla="*/ 3294535 h 4428832"/>
                <a:gd name="connsiteX113" fmla="*/ 654393 w 5187647"/>
                <a:gd name="connsiteY113" fmla="*/ 3294535 h 4428832"/>
                <a:gd name="connsiteX114" fmla="*/ 0 w 5187647"/>
                <a:gd name="connsiteY114" fmla="*/ 3769314 h 4428832"/>
                <a:gd name="connsiteX0" fmla="*/ 0 w 5187647"/>
                <a:gd name="connsiteY0" fmla="*/ 3769314 h 4428832"/>
                <a:gd name="connsiteX1" fmla="*/ 147765 w 5187647"/>
                <a:gd name="connsiteY1" fmla="*/ 4002082 h 4428832"/>
                <a:gd name="connsiteX2" fmla="*/ 239240 w 5187647"/>
                <a:gd name="connsiteY2" fmla="*/ 4129049 h 4428832"/>
                <a:gd name="connsiteX3" fmla="*/ 327196 w 5187647"/>
                <a:gd name="connsiteY3" fmla="*/ 4210166 h 4428832"/>
                <a:gd name="connsiteX4" fmla="*/ 432743 w 5187647"/>
                <a:gd name="connsiteY4" fmla="*/ 4270123 h 4428832"/>
                <a:gd name="connsiteX5" fmla="*/ 555882 w 5187647"/>
                <a:gd name="connsiteY5" fmla="*/ 4308918 h 4428832"/>
                <a:gd name="connsiteX6" fmla="*/ 886596 w 5187647"/>
                <a:gd name="connsiteY6" fmla="*/ 4390035 h 4428832"/>
                <a:gd name="connsiteX7" fmla="*/ 992144 w 5187647"/>
                <a:gd name="connsiteY7" fmla="*/ 4069092 h 4428832"/>
                <a:gd name="connsiteX8" fmla="*/ 1523398 w 5187647"/>
                <a:gd name="connsiteY8" fmla="*/ 3966814 h 4428832"/>
                <a:gd name="connsiteX9" fmla="*/ 1912165 w 5187647"/>
                <a:gd name="connsiteY9" fmla="*/ 4428832 h 4428832"/>
                <a:gd name="connsiteX10" fmla="*/ 2466287 w 5187647"/>
                <a:gd name="connsiteY10" fmla="*/ 4069094 h 4428832"/>
                <a:gd name="connsiteX11" fmla="*/ 2515543 w 5187647"/>
                <a:gd name="connsiteY11" fmla="*/ 3677614 h 4428832"/>
                <a:gd name="connsiteX12" fmla="*/ 2930695 w 5187647"/>
                <a:gd name="connsiteY12" fmla="*/ 2862914 h 4428832"/>
                <a:gd name="connsiteX13" fmla="*/ 3074943 w 5187647"/>
                <a:gd name="connsiteY13" fmla="*/ 2869967 h 4428832"/>
                <a:gd name="connsiteX14" fmla="*/ 3335293 w 5187647"/>
                <a:gd name="connsiteY14" fmla="*/ 2637195 h 4428832"/>
                <a:gd name="connsiteX15" fmla="*/ 4341510 w 5187647"/>
                <a:gd name="connsiteY15" fmla="*/ 2612508 h 4428832"/>
                <a:gd name="connsiteX16" fmla="*/ 4374934 w 5187647"/>
                <a:gd name="connsiteY16" fmla="*/ 2504939 h 4428832"/>
                <a:gd name="connsiteX17" fmla="*/ 4348547 w 5187647"/>
                <a:gd name="connsiteY17" fmla="*/ 2399134 h 4428832"/>
                <a:gd name="connsiteX18" fmla="*/ 4330076 w 5187647"/>
                <a:gd name="connsiteY18" fmla="*/ 2272168 h 4428832"/>
                <a:gd name="connsiteX19" fmla="*/ 4314244 w 5187647"/>
                <a:gd name="connsiteY19" fmla="*/ 2134621 h 4428832"/>
                <a:gd name="connsiteX20" fmla="*/ 4314244 w 5187647"/>
                <a:gd name="connsiteY20" fmla="*/ 2005009 h 4428832"/>
                <a:gd name="connsiteX21" fmla="*/ 4322161 w 5187647"/>
                <a:gd name="connsiteY21" fmla="*/ 1843656 h 4428832"/>
                <a:gd name="connsiteX22" fmla="*/ 4351185 w 5187647"/>
                <a:gd name="connsiteY22" fmla="*/ 1724625 h 4428832"/>
                <a:gd name="connsiteX23" fmla="*/ 4380211 w 5187647"/>
                <a:gd name="connsiteY23" fmla="*/ 1671723 h 4428832"/>
                <a:gd name="connsiteX24" fmla="*/ 4467287 w 5187647"/>
                <a:gd name="connsiteY24" fmla="*/ 1618820 h 4428832"/>
                <a:gd name="connsiteX25" fmla="*/ 4485758 w 5187647"/>
                <a:gd name="connsiteY25" fmla="*/ 1576498 h 4428832"/>
                <a:gd name="connsiteX26" fmla="*/ 4520061 w 5187647"/>
                <a:gd name="connsiteY26" fmla="*/ 1550046 h 4428832"/>
                <a:gd name="connsiteX27" fmla="*/ 4572835 w 5187647"/>
                <a:gd name="connsiteY27" fmla="*/ 1520949 h 4428832"/>
                <a:gd name="connsiteX28" fmla="*/ 4612415 w 5187647"/>
                <a:gd name="connsiteY28" fmla="*/ 1475982 h 4428832"/>
                <a:gd name="connsiteX29" fmla="*/ 4673105 w 5187647"/>
                <a:gd name="connsiteY29" fmla="*/ 1438951 h 4428832"/>
                <a:gd name="connsiteX30" fmla="*/ 4715324 w 5187647"/>
                <a:gd name="connsiteY30" fmla="*/ 1425726 h 4428832"/>
                <a:gd name="connsiteX31" fmla="*/ 4802400 w 5187647"/>
                <a:gd name="connsiteY31" fmla="*/ 1341082 h 4428832"/>
                <a:gd name="connsiteX32" fmla="*/ 4863090 w 5187647"/>
                <a:gd name="connsiteY32" fmla="*/ 1317274 h 4428832"/>
                <a:gd name="connsiteX33" fmla="*/ 4944890 w 5187647"/>
                <a:gd name="connsiteY33" fmla="*/ 1269663 h 4428832"/>
                <a:gd name="connsiteX34" fmla="*/ 4979192 w 5187647"/>
                <a:gd name="connsiteY34" fmla="*/ 1229985 h 4428832"/>
                <a:gd name="connsiteX35" fmla="*/ 4995023 w 5187647"/>
                <a:gd name="connsiteY35" fmla="*/ 1169147 h 4428832"/>
                <a:gd name="connsiteX36" fmla="*/ 4950165 w 5187647"/>
                <a:gd name="connsiteY36" fmla="*/ 851731 h 4428832"/>
                <a:gd name="connsiteX37" fmla="*/ 4960720 w 5187647"/>
                <a:gd name="connsiteY37" fmla="*/ 648056 h 4428832"/>
                <a:gd name="connsiteX38" fmla="*/ 4984468 w 5187647"/>
                <a:gd name="connsiteY38" fmla="*/ 611025 h 4428832"/>
                <a:gd name="connsiteX39" fmla="*/ 4997662 w 5187647"/>
                <a:gd name="connsiteY39" fmla="*/ 573993 h 4428832"/>
                <a:gd name="connsiteX40" fmla="*/ 5026687 w 5187647"/>
                <a:gd name="connsiteY40" fmla="*/ 529026 h 4428832"/>
                <a:gd name="connsiteX41" fmla="*/ 5053074 w 5187647"/>
                <a:gd name="connsiteY41" fmla="*/ 507865 h 4428832"/>
                <a:gd name="connsiteX42" fmla="*/ 5082100 w 5187647"/>
                <a:gd name="connsiteY42" fmla="*/ 481413 h 4428832"/>
                <a:gd name="connsiteX43" fmla="*/ 5100570 w 5187647"/>
                <a:gd name="connsiteY43" fmla="*/ 452317 h 4428832"/>
                <a:gd name="connsiteX44" fmla="*/ 5113764 w 5187647"/>
                <a:gd name="connsiteY44" fmla="*/ 412640 h 4428832"/>
                <a:gd name="connsiteX45" fmla="*/ 5150705 w 5187647"/>
                <a:gd name="connsiteY45" fmla="*/ 391479 h 4428832"/>
                <a:gd name="connsiteX46" fmla="*/ 5166538 w 5187647"/>
                <a:gd name="connsiteY46" fmla="*/ 370318 h 4428832"/>
                <a:gd name="connsiteX47" fmla="*/ 5187647 w 5187647"/>
                <a:gd name="connsiteY47" fmla="*/ 320060 h 4428832"/>
                <a:gd name="connsiteX48" fmla="*/ 5021410 w 5187647"/>
                <a:gd name="connsiteY48" fmla="*/ 325351 h 4428832"/>
                <a:gd name="connsiteX49" fmla="*/ 4979191 w 5187647"/>
                <a:gd name="connsiteY49" fmla="*/ 298899 h 4428832"/>
                <a:gd name="connsiteX50" fmla="*/ 4646718 w 5187647"/>
                <a:gd name="connsiteY50" fmla="*/ 222191 h 4428832"/>
                <a:gd name="connsiteX51" fmla="*/ 4166478 w 5187647"/>
                <a:gd name="connsiteY51" fmla="*/ 367674 h 4428832"/>
                <a:gd name="connsiteX52" fmla="*/ 3675682 w 5187647"/>
                <a:gd name="connsiteY52" fmla="*/ 288319 h 4428832"/>
                <a:gd name="connsiteX53" fmla="*/ 3601800 w 5187647"/>
                <a:gd name="connsiteY53" fmla="*/ 261867 h 4428832"/>
                <a:gd name="connsiteX54" fmla="*/ 3549027 w 5187647"/>
                <a:gd name="connsiteY54" fmla="*/ 203676 h 4428832"/>
                <a:gd name="connsiteX55" fmla="*/ 3509446 w 5187647"/>
                <a:gd name="connsiteY55" fmla="*/ 111095 h 4428832"/>
                <a:gd name="connsiteX56" fmla="*/ 3485699 w 5187647"/>
                <a:gd name="connsiteY56" fmla="*/ 34385 h 4428832"/>
                <a:gd name="connsiteX57" fmla="*/ 3454033 w 5187647"/>
                <a:gd name="connsiteY57" fmla="*/ 0 h 4428832"/>
                <a:gd name="connsiteX58" fmla="*/ 3393344 w 5187647"/>
                <a:gd name="connsiteY58" fmla="*/ 37032 h 4428832"/>
                <a:gd name="connsiteX59" fmla="*/ 3306266 w 5187647"/>
                <a:gd name="connsiteY59" fmla="*/ 60839 h 4428832"/>
                <a:gd name="connsiteX60" fmla="*/ 3145307 w 5187647"/>
                <a:gd name="connsiteY60" fmla="*/ 66129 h 4428832"/>
                <a:gd name="connsiteX61" fmla="*/ 3008098 w 5187647"/>
                <a:gd name="connsiteY61" fmla="*/ 100513 h 4428832"/>
                <a:gd name="connsiteX62" fmla="*/ 2692743 w 5187647"/>
                <a:gd name="connsiteY62" fmla="*/ 556424 h 4428832"/>
                <a:gd name="connsiteX63" fmla="*/ 2692743 w 5187647"/>
                <a:gd name="connsiteY63" fmla="*/ 1026200 h 4428832"/>
                <a:gd name="connsiteX64" fmla="*/ 2540343 w 5187647"/>
                <a:gd name="connsiteY64" fmla="*/ 1261087 h 4428832"/>
                <a:gd name="connsiteX65" fmla="*/ 2616543 w 5187647"/>
                <a:gd name="connsiteY65" fmla="*/ 1495976 h 4428832"/>
                <a:gd name="connsiteX66" fmla="*/ 2616543 w 5187647"/>
                <a:gd name="connsiteY66" fmla="*/ 1652567 h 4428832"/>
                <a:gd name="connsiteX67" fmla="*/ 2464143 w 5187647"/>
                <a:gd name="connsiteY67" fmla="*/ 1730864 h 4428832"/>
                <a:gd name="connsiteX68" fmla="*/ 2311743 w 5187647"/>
                <a:gd name="connsiteY68" fmla="*/ 1884835 h 4428832"/>
                <a:gd name="connsiteX69" fmla="*/ 2264118 w 5187647"/>
                <a:gd name="connsiteY69" fmla="*/ 1894360 h 4428832"/>
                <a:gd name="connsiteX70" fmla="*/ 2283168 w 5187647"/>
                <a:gd name="connsiteY70" fmla="*/ 2018185 h 4428832"/>
                <a:gd name="connsiteX71" fmla="*/ 2254593 w 5187647"/>
                <a:gd name="connsiteY71" fmla="*/ 2113435 h 4428832"/>
                <a:gd name="connsiteX72" fmla="*/ 2245068 w 5187647"/>
                <a:gd name="connsiteY72" fmla="*/ 2142010 h 4428832"/>
                <a:gd name="connsiteX73" fmla="*/ 2216493 w 5187647"/>
                <a:gd name="connsiteY73" fmla="*/ 2161060 h 4428832"/>
                <a:gd name="connsiteX74" fmla="*/ 2187918 w 5187647"/>
                <a:gd name="connsiteY74" fmla="*/ 2218210 h 4428832"/>
                <a:gd name="connsiteX75" fmla="*/ 2178393 w 5187647"/>
                <a:gd name="connsiteY75" fmla="*/ 2246785 h 4428832"/>
                <a:gd name="connsiteX76" fmla="*/ 2121243 w 5187647"/>
                <a:gd name="connsiteY76" fmla="*/ 2265835 h 4428832"/>
                <a:gd name="connsiteX77" fmla="*/ 2064093 w 5187647"/>
                <a:gd name="connsiteY77" fmla="*/ 2294410 h 4428832"/>
                <a:gd name="connsiteX78" fmla="*/ 1902168 w 5187647"/>
                <a:gd name="connsiteY78" fmla="*/ 2294410 h 4428832"/>
                <a:gd name="connsiteX79" fmla="*/ 1892643 w 5187647"/>
                <a:gd name="connsiteY79" fmla="*/ 2322985 h 4428832"/>
                <a:gd name="connsiteX80" fmla="*/ 1854543 w 5187647"/>
                <a:gd name="connsiteY80" fmla="*/ 2380135 h 4428832"/>
                <a:gd name="connsiteX81" fmla="*/ 1806918 w 5187647"/>
                <a:gd name="connsiteY81" fmla="*/ 2437285 h 4428832"/>
                <a:gd name="connsiteX82" fmla="*/ 1749768 w 5187647"/>
                <a:gd name="connsiteY82" fmla="*/ 2408710 h 4428832"/>
                <a:gd name="connsiteX83" fmla="*/ 1711668 w 5187647"/>
                <a:gd name="connsiteY83" fmla="*/ 2361085 h 4428832"/>
                <a:gd name="connsiteX84" fmla="*/ 1635468 w 5187647"/>
                <a:gd name="connsiteY84" fmla="*/ 2389660 h 4428832"/>
                <a:gd name="connsiteX85" fmla="*/ 1568793 w 5187647"/>
                <a:gd name="connsiteY85" fmla="*/ 2465860 h 4428832"/>
                <a:gd name="connsiteX86" fmla="*/ 1521168 w 5187647"/>
                <a:gd name="connsiteY86" fmla="*/ 2475385 h 4428832"/>
                <a:gd name="connsiteX87" fmla="*/ 1483068 w 5187647"/>
                <a:gd name="connsiteY87" fmla="*/ 2561110 h 4428832"/>
                <a:gd name="connsiteX88" fmla="*/ 1473543 w 5187647"/>
                <a:gd name="connsiteY88" fmla="*/ 2589685 h 4428832"/>
                <a:gd name="connsiteX89" fmla="*/ 1464018 w 5187647"/>
                <a:gd name="connsiteY89" fmla="*/ 2618260 h 4428832"/>
                <a:gd name="connsiteX90" fmla="*/ 1454493 w 5187647"/>
                <a:gd name="connsiteY90" fmla="*/ 2656360 h 4428832"/>
                <a:gd name="connsiteX91" fmla="*/ 1425918 w 5187647"/>
                <a:gd name="connsiteY91" fmla="*/ 2675410 h 4428832"/>
                <a:gd name="connsiteX92" fmla="*/ 1378293 w 5187647"/>
                <a:gd name="connsiteY92" fmla="*/ 2665885 h 4428832"/>
                <a:gd name="connsiteX93" fmla="*/ 1244943 w 5187647"/>
                <a:gd name="connsiteY93" fmla="*/ 2646835 h 4428832"/>
                <a:gd name="connsiteX94" fmla="*/ 1159218 w 5187647"/>
                <a:gd name="connsiteY94" fmla="*/ 2637310 h 4428832"/>
                <a:gd name="connsiteX95" fmla="*/ 1130643 w 5187647"/>
                <a:gd name="connsiteY95" fmla="*/ 2656360 h 4428832"/>
                <a:gd name="connsiteX96" fmla="*/ 1073493 w 5187647"/>
                <a:gd name="connsiteY96" fmla="*/ 2675410 h 4428832"/>
                <a:gd name="connsiteX97" fmla="*/ 1025868 w 5187647"/>
                <a:gd name="connsiteY97" fmla="*/ 2665885 h 4428832"/>
                <a:gd name="connsiteX98" fmla="*/ 997293 w 5187647"/>
                <a:gd name="connsiteY98" fmla="*/ 2656360 h 4428832"/>
                <a:gd name="connsiteX99" fmla="*/ 940143 w 5187647"/>
                <a:gd name="connsiteY99" fmla="*/ 2675410 h 4428832"/>
                <a:gd name="connsiteX100" fmla="*/ 921093 w 5187647"/>
                <a:gd name="connsiteY100" fmla="*/ 2703985 h 4428832"/>
                <a:gd name="connsiteX101" fmla="*/ 892518 w 5187647"/>
                <a:gd name="connsiteY101" fmla="*/ 2761135 h 4428832"/>
                <a:gd name="connsiteX102" fmla="*/ 844893 w 5187647"/>
                <a:gd name="connsiteY102" fmla="*/ 2818285 h 4428832"/>
                <a:gd name="connsiteX103" fmla="*/ 806793 w 5187647"/>
                <a:gd name="connsiteY103" fmla="*/ 2875435 h 4428832"/>
                <a:gd name="connsiteX104" fmla="*/ 797268 w 5187647"/>
                <a:gd name="connsiteY104" fmla="*/ 2951635 h 4428832"/>
                <a:gd name="connsiteX105" fmla="*/ 749643 w 5187647"/>
                <a:gd name="connsiteY105" fmla="*/ 3037360 h 4428832"/>
                <a:gd name="connsiteX106" fmla="*/ 721068 w 5187647"/>
                <a:gd name="connsiteY106" fmla="*/ 3056410 h 4428832"/>
                <a:gd name="connsiteX107" fmla="*/ 692493 w 5187647"/>
                <a:gd name="connsiteY107" fmla="*/ 3065935 h 4428832"/>
                <a:gd name="connsiteX108" fmla="*/ 673443 w 5187647"/>
                <a:gd name="connsiteY108" fmla="*/ 3123085 h 4428832"/>
                <a:gd name="connsiteX109" fmla="*/ 663918 w 5187647"/>
                <a:gd name="connsiteY109" fmla="*/ 3151660 h 4428832"/>
                <a:gd name="connsiteX110" fmla="*/ 682968 w 5187647"/>
                <a:gd name="connsiteY110" fmla="*/ 3208810 h 4428832"/>
                <a:gd name="connsiteX111" fmla="*/ 692493 w 5187647"/>
                <a:gd name="connsiteY111" fmla="*/ 3237385 h 4428832"/>
                <a:gd name="connsiteX112" fmla="*/ 663918 w 5187647"/>
                <a:gd name="connsiteY112" fmla="*/ 3294535 h 4428832"/>
                <a:gd name="connsiteX113" fmla="*/ 654393 w 5187647"/>
                <a:gd name="connsiteY113" fmla="*/ 3294535 h 4428832"/>
                <a:gd name="connsiteX114" fmla="*/ 0 w 5187647"/>
                <a:gd name="connsiteY114" fmla="*/ 3769314 h 4428832"/>
                <a:gd name="connsiteX0" fmla="*/ 0 w 5187647"/>
                <a:gd name="connsiteY0" fmla="*/ 3769314 h 4428832"/>
                <a:gd name="connsiteX1" fmla="*/ 147765 w 5187647"/>
                <a:gd name="connsiteY1" fmla="*/ 4002082 h 4428832"/>
                <a:gd name="connsiteX2" fmla="*/ 239240 w 5187647"/>
                <a:gd name="connsiteY2" fmla="*/ 4129049 h 4428832"/>
                <a:gd name="connsiteX3" fmla="*/ 327196 w 5187647"/>
                <a:gd name="connsiteY3" fmla="*/ 4210166 h 4428832"/>
                <a:gd name="connsiteX4" fmla="*/ 432743 w 5187647"/>
                <a:gd name="connsiteY4" fmla="*/ 4270123 h 4428832"/>
                <a:gd name="connsiteX5" fmla="*/ 555882 w 5187647"/>
                <a:gd name="connsiteY5" fmla="*/ 4308918 h 4428832"/>
                <a:gd name="connsiteX6" fmla="*/ 886596 w 5187647"/>
                <a:gd name="connsiteY6" fmla="*/ 4390035 h 4428832"/>
                <a:gd name="connsiteX7" fmla="*/ 992144 w 5187647"/>
                <a:gd name="connsiteY7" fmla="*/ 4069092 h 4428832"/>
                <a:gd name="connsiteX8" fmla="*/ 1523398 w 5187647"/>
                <a:gd name="connsiteY8" fmla="*/ 3966814 h 4428832"/>
                <a:gd name="connsiteX9" fmla="*/ 1912165 w 5187647"/>
                <a:gd name="connsiteY9" fmla="*/ 4428832 h 4428832"/>
                <a:gd name="connsiteX10" fmla="*/ 2466287 w 5187647"/>
                <a:gd name="connsiteY10" fmla="*/ 4069094 h 4428832"/>
                <a:gd name="connsiteX11" fmla="*/ 2515543 w 5187647"/>
                <a:gd name="connsiteY11" fmla="*/ 3677614 h 4428832"/>
                <a:gd name="connsiteX12" fmla="*/ 2930695 w 5187647"/>
                <a:gd name="connsiteY12" fmla="*/ 2862914 h 4428832"/>
                <a:gd name="connsiteX13" fmla="*/ 3074943 w 5187647"/>
                <a:gd name="connsiteY13" fmla="*/ 2869967 h 4428832"/>
                <a:gd name="connsiteX14" fmla="*/ 3335293 w 5187647"/>
                <a:gd name="connsiteY14" fmla="*/ 2637195 h 4428832"/>
                <a:gd name="connsiteX15" fmla="*/ 4341510 w 5187647"/>
                <a:gd name="connsiteY15" fmla="*/ 2612508 h 4428832"/>
                <a:gd name="connsiteX16" fmla="*/ 4374934 w 5187647"/>
                <a:gd name="connsiteY16" fmla="*/ 2504939 h 4428832"/>
                <a:gd name="connsiteX17" fmla="*/ 4348547 w 5187647"/>
                <a:gd name="connsiteY17" fmla="*/ 2399134 h 4428832"/>
                <a:gd name="connsiteX18" fmla="*/ 4330076 w 5187647"/>
                <a:gd name="connsiteY18" fmla="*/ 2272168 h 4428832"/>
                <a:gd name="connsiteX19" fmla="*/ 4314244 w 5187647"/>
                <a:gd name="connsiteY19" fmla="*/ 2134621 h 4428832"/>
                <a:gd name="connsiteX20" fmla="*/ 4314244 w 5187647"/>
                <a:gd name="connsiteY20" fmla="*/ 2005009 h 4428832"/>
                <a:gd name="connsiteX21" fmla="*/ 4322161 w 5187647"/>
                <a:gd name="connsiteY21" fmla="*/ 1843656 h 4428832"/>
                <a:gd name="connsiteX22" fmla="*/ 4351185 w 5187647"/>
                <a:gd name="connsiteY22" fmla="*/ 1724625 h 4428832"/>
                <a:gd name="connsiteX23" fmla="*/ 4380211 w 5187647"/>
                <a:gd name="connsiteY23" fmla="*/ 1671723 h 4428832"/>
                <a:gd name="connsiteX24" fmla="*/ 4467287 w 5187647"/>
                <a:gd name="connsiteY24" fmla="*/ 1618820 h 4428832"/>
                <a:gd name="connsiteX25" fmla="*/ 4485758 w 5187647"/>
                <a:gd name="connsiteY25" fmla="*/ 1576498 h 4428832"/>
                <a:gd name="connsiteX26" fmla="*/ 4520061 w 5187647"/>
                <a:gd name="connsiteY26" fmla="*/ 1550046 h 4428832"/>
                <a:gd name="connsiteX27" fmla="*/ 4572835 w 5187647"/>
                <a:gd name="connsiteY27" fmla="*/ 1520949 h 4428832"/>
                <a:gd name="connsiteX28" fmla="*/ 4612415 w 5187647"/>
                <a:gd name="connsiteY28" fmla="*/ 1475982 h 4428832"/>
                <a:gd name="connsiteX29" fmla="*/ 4673105 w 5187647"/>
                <a:gd name="connsiteY29" fmla="*/ 1438951 h 4428832"/>
                <a:gd name="connsiteX30" fmla="*/ 4715324 w 5187647"/>
                <a:gd name="connsiteY30" fmla="*/ 1425726 h 4428832"/>
                <a:gd name="connsiteX31" fmla="*/ 4802400 w 5187647"/>
                <a:gd name="connsiteY31" fmla="*/ 1341082 h 4428832"/>
                <a:gd name="connsiteX32" fmla="*/ 4863090 w 5187647"/>
                <a:gd name="connsiteY32" fmla="*/ 1317274 h 4428832"/>
                <a:gd name="connsiteX33" fmla="*/ 4944890 w 5187647"/>
                <a:gd name="connsiteY33" fmla="*/ 1269663 h 4428832"/>
                <a:gd name="connsiteX34" fmla="*/ 4979192 w 5187647"/>
                <a:gd name="connsiteY34" fmla="*/ 1229985 h 4428832"/>
                <a:gd name="connsiteX35" fmla="*/ 4995023 w 5187647"/>
                <a:gd name="connsiteY35" fmla="*/ 1169147 h 4428832"/>
                <a:gd name="connsiteX36" fmla="*/ 4950165 w 5187647"/>
                <a:gd name="connsiteY36" fmla="*/ 851731 h 4428832"/>
                <a:gd name="connsiteX37" fmla="*/ 4960720 w 5187647"/>
                <a:gd name="connsiteY37" fmla="*/ 648056 h 4428832"/>
                <a:gd name="connsiteX38" fmla="*/ 4984468 w 5187647"/>
                <a:gd name="connsiteY38" fmla="*/ 611025 h 4428832"/>
                <a:gd name="connsiteX39" fmla="*/ 4997662 w 5187647"/>
                <a:gd name="connsiteY39" fmla="*/ 573993 h 4428832"/>
                <a:gd name="connsiteX40" fmla="*/ 5026687 w 5187647"/>
                <a:gd name="connsiteY40" fmla="*/ 529026 h 4428832"/>
                <a:gd name="connsiteX41" fmla="*/ 5053074 w 5187647"/>
                <a:gd name="connsiteY41" fmla="*/ 507865 h 4428832"/>
                <a:gd name="connsiteX42" fmla="*/ 5082100 w 5187647"/>
                <a:gd name="connsiteY42" fmla="*/ 481413 h 4428832"/>
                <a:gd name="connsiteX43" fmla="*/ 5100570 w 5187647"/>
                <a:gd name="connsiteY43" fmla="*/ 452317 h 4428832"/>
                <a:gd name="connsiteX44" fmla="*/ 5113764 w 5187647"/>
                <a:gd name="connsiteY44" fmla="*/ 412640 h 4428832"/>
                <a:gd name="connsiteX45" fmla="*/ 5150705 w 5187647"/>
                <a:gd name="connsiteY45" fmla="*/ 391479 h 4428832"/>
                <a:gd name="connsiteX46" fmla="*/ 5166538 w 5187647"/>
                <a:gd name="connsiteY46" fmla="*/ 370318 h 4428832"/>
                <a:gd name="connsiteX47" fmla="*/ 5187647 w 5187647"/>
                <a:gd name="connsiteY47" fmla="*/ 320060 h 4428832"/>
                <a:gd name="connsiteX48" fmla="*/ 5021410 w 5187647"/>
                <a:gd name="connsiteY48" fmla="*/ 325351 h 4428832"/>
                <a:gd name="connsiteX49" fmla="*/ 4979191 w 5187647"/>
                <a:gd name="connsiteY49" fmla="*/ 298899 h 4428832"/>
                <a:gd name="connsiteX50" fmla="*/ 4644080 w 5187647"/>
                <a:gd name="connsiteY50" fmla="*/ 232772 h 4428832"/>
                <a:gd name="connsiteX51" fmla="*/ 4166478 w 5187647"/>
                <a:gd name="connsiteY51" fmla="*/ 367674 h 4428832"/>
                <a:gd name="connsiteX52" fmla="*/ 3675682 w 5187647"/>
                <a:gd name="connsiteY52" fmla="*/ 288319 h 4428832"/>
                <a:gd name="connsiteX53" fmla="*/ 3601800 w 5187647"/>
                <a:gd name="connsiteY53" fmla="*/ 261867 h 4428832"/>
                <a:gd name="connsiteX54" fmla="*/ 3549027 w 5187647"/>
                <a:gd name="connsiteY54" fmla="*/ 203676 h 4428832"/>
                <a:gd name="connsiteX55" fmla="*/ 3509446 w 5187647"/>
                <a:gd name="connsiteY55" fmla="*/ 111095 h 4428832"/>
                <a:gd name="connsiteX56" fmla="*/ 3485699 w 5187647"/>
                <a:gd name="connsiteY56" fmla="*/ 34385 h 4428832"/>
                <a:gd name="connsiteX57" fmla="*/ 3454033 w 5187647"/>
                <a:gd name="connsiteY57" fmla="*/ 0 h 4428832"/>
                <a:gd name="connsiteX58" fmla="*/ 3393344 w 5187647"/>
                <a:gd name="connsiteY58" fmla="*/ 37032 h 4428832"/>
                <a:gd name="connsiteX59" fmla="*/ 3306266 w 5187647"/>
                <a:gd name="connsiteY59" fmla="*/ 60839 h 4428832"/>
                <a:gd name="connsiteX60" fmla="*/ 3145307 w 5187647"/>
                <a:gd name="connsiteY60" fmla="*/ 66129 h 4428832"/>
                <a:gd name="connsiteX61" fmla="*/ 3008098 w 5187647"/>
                <a:gd name="connsiteY61" fmla="*/ 100513 h 4428832"/>
                <a:gd name="connsiteX62" fmla="*/ 2692743 w 5187647"/>
                <a:gd name="connsiteY62" fmla="*/ 556424 h 4428832"/>
                <a:gd name="connsiteX63" fmla="*/ 2692743 w 5187647"/>
                <a:gd name="connsiteY63" fmla="*/ 1026200 h 4428832"/>
                <a:gd name="connsiteX64" fmla="*/ 2540343 w 5187647"/>
                <a:gd name="connsiteY64" fmla="*/ 1261087 h 4428832"/>
                <a:gd name="connsiteX65" fmla="*/ 2616543 w 5187647"/>
                <a:gd name="connsiteY65" fmla="*/ 1495976 h 4428832"/>
                <a:gd name="connsiteX66" fmla="*/ 2616543 w 5187647"/>
                <a:gd name="connsiteY66" fmla="*/ 1652567 h 4428832"/>
                <a:gd name="connsiteX67" fmla="*/ 2464143 w 5187647"/>
                <a:gd name="connsiteY67" fmla="*/ 1730864 h 4428832"/>
                <a:gd name="connsiteX68" fmla="*/ 2311743 w 5187647"/>
                <a:gd name="connsiteY68" fmla="*/ 1884835 h 4428832"/>
                <a:gd name="connsiteX69" fmla="*/ 2264118 w 5187647"/>
                <a:gd name="connsiteY69" fmla="*/ 1894360 h 4428832"/>
                <a:gd name="connsiteX70" fmla="*/ 2283168 w 5187647"/>
                <a:gd name="connsiteY70" fmla="*/ 2018185 h 4428832"/>
                <a:gd name="connsiteX71" fmla="*/ 2254593 w 5187647"/>
                <a:gd name="connsiteY71" fmla="*/ 2113435 h 4428832"/>
                <a:gd name="connsiteX72" fmla="*/ 2245068 w 5187647"/>
                <a:gd name="connsiteY72" fmla="*/ 2142010 h 4428832"/>
                <a:gd name="connsiteX73" fmla="*/ 2216493 w 5187647"/>
                <a:gd name="connsiteY73" fmla="*/ 2161060 h 4428832"/>
                <a:gd name="connsiteX74" fmla="*/ 2187918 w 5187647"/>
                <a:gd name="connsiteY74" fmla="*/ 2218210 h 4428832"/>
                <a:gd name="connsiteX75" fmla="*/ 2178393 w 5187647"/>
                <a:gd name="connsiteY75" fmla="*/ 2246785 h 4428832"/>
                <a:gd name="connsiteX76" fmla="*/ 2121243 w 5187647"/>
                <a:gd name="connsiteY76" fmla="*/ 2265835 h 4428832"/>
                <a:gd name="connsiteX77" fmla="*/ 2064093 w 5187647"/>
                <a:gd name="connsiteY77" fmla="*/ 2294410 h 4428832"/>
                <a:gd name="connsiteX78" fmla="*/ 1902168 w 5187647"/>
                <a:gd name="connsiteY78" fmla="*/ 2294410 h 4428832"/>
                <a:gd name="connsiteX79" fmla="*/ 1892643 w 5187647"/>
                <a:gd name="connsiteY79" fmla="*/ 2322985 h 4428832"/>
                <a:gd name="connsiteX80" fmla="*/ 1854543 w 5187647"/>
                <a:gd name="connsiteY80" fmla="*/ 2380135 h 4428832"/>
                <a:gd name="connsiteX81" fmla="*/ 1806918 w 5187647"/>
                <a:gd name="connsiteY81" fmla="*/ 2437285 h 4428832"/>
                <a:gd name="connsiteX82" fmla="*/ 1749768 w 5187647"/>
                <a:gd name="connsiteY82" fmla="*/ 2408710 h 4428832"/>
                <a:gd name="connsiteX83" fmla="*/ 1711668 w 5187647"/>
                <a:gd name="connsiteY83" fmla="*/ 2361085 h 4428832"/>
                <a:gd name="connsiteX84" fmla="*/ 1635468 w 5187647"/>
                <a:gd name="connsiteY84" fmla="*/ 2389660 h 4428832"/>
                <a:gd name="connsiteX85" fmla="*/ 1568793 w 5187647"/>
                <a:gd name="connsiteY85" fmla="*/ 2465860 h 4428832"/>
                <a:gd name="connsiteX86" fmla="*/ 1521168 w 5187647"/>
                <a:gd name="connsiteY86" fmla="*/ 2475385 h 4428832"/>
                <a:gd name="connsiteX87" fmla="*/ 1483068 w 5187647"/>
                <a:gd name="connsiteY87" fmla="*/ 2561110 h 4428832"/>
                <a:gd name="connsiteX88" fmla="*/ 1473543 w 5187647"/>
                <a:gd name="connsiteY88" fmla="*/ 2589685 h 4428832"/>
                <a:gd name="connsiteX89" fmla="*/ 1464018 w 5187647"/>
                <a:gd name="connsiteY89" fmla="*/ 2618260 h 4428832"/>
                <a:gd name="connsiteX90" fmla="*/ 1454493 w 5187647"/>
                <a:gd name="connsiteY90" fmla="*/ 2656360 h 4428832"/>
                <a:gd name="connsiteX91" fmla="*/ 1425918 w 5187647"/>
                <a:gd name="connsiteY91" fmla="*/ 2675410 h 4428832"/>
                <a:gd name="connsiteX92" fmla="*/ 1378293 w 5187647"/>
                <a:gd name="connsiteY92" fmla="*/ 2665885 h 4428832"/>
                <a:gd name="connsiteX93" fmla="*/ 1244943 w 5187647"/>
                <a:gd name="connsiteY93" fmla="*/ 2646835 h 4428832"/>
                <a:gd name="connsiteX94" fmla="*/ 1159218 w 5187647"/>
                <a:gd name="connsiteY94" fmla="*/ 2637310 h 4428832"/>
                <a:gd name="connsiteX95" fmla="*/ 1130643 w 5187647"/>
                <a:gd name="connsiteY95" fmla="*/ 2656360 h 4428832"/>
                <a:gd name="connsiteX96" fmla="*/ 1073493 w 5187647"/>
                <a:gd name="connsiteY96" fmla="*/ 2675410 h 4428832"/>
                <a:gd name="connsiteX97" fmla="*/ 1025868 w 5187647"/>
                <a:gd name="connsiteY97" fmla="*/ 2665885 h 4428832"/>
                <a:gd name="connsiteX98" fmla="*/ 997293 w 5187647"/>
                <a:gd name="connsiteY98" fmla="*/ 2656360 h 4428832"/>
                <a:gd name="connsiteX99" fmla="*/ 940143 w 5187647"/>
                <a:gd name="connsiteY99" fmla="*/ 2675410 h 4428832"/>
                <a:gd name="connsiteX100" fmla="*/ 921093 w 5187647"/>
                <a:gd name="connsiteY100" fmla="*/ 2703985 h 4428832"/>
                <a:gd name="connsiteX101" fmla="*/ 892518 w 5187647"/>
                <a:gd name="connsiteY101" fmla="*/ 2761135 h 4428832"/>
                <a:gd name="connsiteX102" fmla="*/ 844893 w 5187647"/>
                <a:gd name="connsiteY102" fmla="*/ 2818285 h 4428832"/>
                <a:gd name="connsiteX103" fmla="*/ 806793 w 5187647"/>
                <a:gd name="connsiteY103" fmla="*/ 2875435 h 4428832"/>
                <a:gd name="connsiteX104" fmla="*/ 797268 w 5187647"/>
                <a:gd name="connsiteY104" fmla="*/ 2951635 h 4428832"/>
                <a:gd name="connsiteX105" fmla="*/ 749643 w 5187647"/>
                <a:gd name="connsiteY105" fmla="*/ 3037360 h 4428832"/>
                <a:gd name="connsiteX106" fmla="*/ 721068 w 5187647"/>
                <a:gd name="connsiteY106" fmla="*/ 3056410 h 4428832"/>
                <a:gd name="connsiteX107" fmla="*/ 692493 w 5187647"/>
                <a:gd name="connsiteY107" fmla="*/ 3065935 h 4428832"/>
                <a:gd name="connsiteX108" fmla="*/ 673443 w 5187647"/>
                <a:gd name="connsiteY108" fmla="*/ 3123085 h 4428832"/>
                <a:gd name="connsiteX109" fmla="*/ 663918 w 5187647"/>
                <a:gd name="connsiteY109" fmla="*/ 3151660 h 4428832"/>
                <a:gd name="connsiteX110" fmla="*/ 682968 w 5187647"/>
                <a:gd name="connsiteY110" fmla="*/ 3208810 h 4428832"/>
                <a:gd name="connsiteX111" fmla="*/ 692493 w 5187647"/>
                <a:gd name="connsiteY111" fmla="*/ 3237385 h 4428832"/>
                <a:gd name="connsiteX112" fmla="*/ 663918 w 5187647"/>
                <a:gd name="connsiteY112" fmla="*/ 3294535 h 4428832"/>
                <a:gd name="connsiteX113" fmla="*/ 654393 w 5187647"/>
                <a:gd name="connsiteY113" fmla="*/ 3294535 h 4428832"/>
                <a:gd name="connsiteX114" fmla="*/ 0 w 5187647"/>
                <a:gd name="connsiteY114" fmla="*/ 3769314 h 4428832"/>
                <a:gd name="connsiteX0" fmla="*/ 0 w 5187647"/>
                <a:gd name="connsiteY0" fmla="*/ 3769314 h 4428832"/>
                <a:gd name="connsiteX1" fmla="*/ 147765 w 5187647"/>
                <a:gd name="connsiteY1" fmla="*/ 4002082 h 4428832"/>
                <a:gd name="connsiteX2" fmla="*/ 239240 w 5187647"/>
                <a:gd name="connsiteY2" fmla="*/ 4129049 h 4428832"/>
                <a:gd name="connsiteX3" fmla="*/ 327196 w 5187647"/>
                <a:gd name="connsiteY3" fmla="*/ 4210166 h 4428832"/>
                <a:gd name="connsiteX4" fmla="*/ 432743 w 5187647"/>
                <a:gd name="connsiteY4" fmla="*/ 4270123 h 4428832"/>
                <a:gd name="connsiteX5" fmla="*/ 555882 w 5187647"/>
                <a:gd name="connsiteY5" fmla="*/ 4308918 h 4428832"/>
                <a:gd name="connsiteX6" fmla="*/ 886596 w 5187647"/>
                <a:gd name="connsiteY6" fmla="*/ 4390035 h 4428832"/>
                <a:gd name="connsiteX7" fmla="*/ 992144 w 5187647"/>
                <a:gd name="connsiteY7" fmla="*/ 4069092 h 4428832"/>
                <a:gd name="connsiteX8" fmla="*/ 1523398 w 5187647"/>
                <a:gd name="connsiteY8" fmla="*/ 3966814 h 4428832"/>
                <a:gd name="connsiteX9" fmla="*/ 1912165 w 5187647"/>
                <a:gd name="connsiteY9" fmla="*/ 4428832 h 4428832"/>
                <a:gd name="connsiteX10" fmla="*/ 2466287 w 5187647"/>
                <a:gd name="connsiteY10" fmla="*/ 4069094 h 4428832"/>
                <a:gd name="connsiteX11" fmla="*/ 2515543 w 5187647"/>
                <a:gd name="connsiteY11" fmla="*/ 3677614 h 4428832"/>
                <a:gd name="connsiteX12" fmla="*/ 2930695 w 5187647"/>
                <a:gd name="connsiteY12" fmla="*/ 2862914 h 4428832"/>
                <a:gd name="connsiteX13" fmla="*/ 3074943 w 5187647"/>
                <a:gd name="connsiteY13" fmla="*/ 2869967 h 4428832"/>
                <a:gd name="connsiteX14" fmla="*/ 3335293 w 5187647"/>
                <a:gd name="connsiteY14" fmla="*/ 2637195 h 4428832"/>
                <a:gd name="connsiteX15" fmla="*/ 4341510 w 5187647"/>
                <a:gd name="connsiteY15" fmla="*/ 2612508 h 4428832"/>
                <a:gd name="connsiteX16" fmla="*/ 4374934 w 5187647"/>
                <a:gd name="connsiteY16" fmla="*/ 2504939 h 4428832"/>
                <a:gd name="connsiteX17" fmla="*/ 4348547 w 5187647"/>
                <a:gd name="connsiteY17" fmla="*/ 2399134 h 4428832"/>
                <a:gd name="connsiteX18" fmla="*/ 4330076 w 5187647"/>
                <a:gd name="connsiteY18" fmla="*/ 2272168 h 4428832"/>
                <a:gd name="connsiteX19" fmla="*/ 4314244 w 5187647"/>
                <a:gd name="connsiteY19" fmla="*/ 2134621 h 4428832"/>
                <a:gd name="connsiteX20" fmla="*/ 4314244 w 5187647"/>
                <a:gd name="connsiteY20" fmla="*/ 2005009 h 4428832"/>
                <a:gd name="connsiteX21" fmla="*/ 4322161 w 5187647"/>
                <a:gd name="connsiteY21" fmla="*/ 1843656 h 4428832"/>
                <a:gd name="connsiteX22" fmla="*/ 4351185 w 5187647"/>
                <a:gd name="connsiteY22" fmla="*/ 1724625 h 4428832"/>
                <a:gd name="connsiteX23" fmla="*/ 4380211 w 5187647"/>
                <a:gd name="connsiteY23" fmla="*/ 1671723 h 4428832"/>
                <a:gd name="connsiteX24" fmla="*/ 4467287 w 5187647"/>
                <a:gd name="connsiteY24" fmla="*/ 1618820 h 4428832"/>
                <a:gd name="connsiteX25" fmla="*/ 4485758 w 5187647"/>
                <a:gd name="connsiteY25" fmla="*/ 1576498 h 4428832"/>
                <a:gd name="connsiteX26" fmla="*/ 4520061 w 5187647"/>
                <a:gd name="connsiteY26" fmla="*/ 1550046 h 4428832"/>
                <a:gd name="connsiteX27" fmla="*/ 4572835 w 5187647"/>
                <a:gd name="connsiteY27" fmla="*/ 1520949 h 4428832"/>
                <a:gd name="connsiteX28" fmla="*/ 4612415 w 5187647"/>
                <a:gd name="connsiteY28" fmla="*/ 1475982 h 4428832"/>
                <a:gd name="connsiteX29" fmla="*/ 4673105 w 5187647"/>
                <a:gd name="connsiteY29" fmla="*/ 1438951 h 4428832"/>
                <a:gd name="connsiteX30" fmla="*/ 4715324 w 5187647"/>
                <a:gd name="connsiteY30" fmla="*/ 1425726 h 4428832"/>
                <a:gd name="connsiteX31" fmla="*/ 4802400 w 5187647"/>
                <a:gd name="connsiteY31" fmla="*/ 1341082 h 4428832"/>
                <a:gd name="connsiteX32" fmla="*/ 4863090 w 5187647"/>
                <a:gd name="connsiteY32" fmla="*/ 1317274 h 4428832"/>
                <a:gd name="connsiteX33" fmla="*/ 4944890 w 5187647"/>
                <a:gd name="connsiteY33" fmla="*/ 1269663 h 4428832"/>
                <a:gd name="connsiteX34" fmla="*/ 4979192 w 5187647"/>
                <a:gd name="connsiteY34" fmla="*/ 1229985 h 4428832"/>
                <a:gd name="connsiteX35" fmla="*/ 4995023 w 5187647"/>
                <a:gd name="connsiteY35" fmla="*/ 1169147 h 4428832"/>
                <a:gd name="connsiteX36" fmla="*/ 4950165 w 5187647"/>
                <a:gd name="connsiteY36" fmla="*/ 851731 h 4428832"/>
                <a:gd name="connsiteX37" fmla="*/ 4960720 w 5187647"/>
                <a:gd name="connsiteY37" fmla="*/ 648056 h 4428832"/>
                <a:gd name="connsiteX38" fmla="*/ 4984468 w 5187647"/>
                <a:gd name="connsiteY38" fmla="*/ 611025 h 4428832"/>
                <a:gd name="connsiteX39" fmla="*/ 4997662 w 5187647"/>
                <a:gd name="connsiteY39" fmla="*/ 573993 h 4428832"/>
                <a:gd name="connsiteX40" fmla="*/ 5026687 w 5187647"/>
                <a:gd name="connsiteY40" fmla="*/ 529026 h 4428832"/>
                <a:gd name="connsiteX41" fmla="*/ 5053074 w 5187647"/>
                <a:gd name="connsiteY41" fmla="*/ 507865 h 4428832"/>
                <a:gd name="connsiteX42" fmla="*/ 5082100 w 5187647"/>
                <a:gd name="connsiteY42" fmla="*/ 481413 h 4428832"/>
                <a:gd name="connsiteX43" fmla="*/ 5100570 w 5187647"/>
                <a:gd name="connsiteY43" fmla="*/ 452317 h 4428832"/>
                <a:gd name="connsiteX44" fmla="*/ 5113764 w 5187647"/>
                <a:gd name="connsiteY44" fmla="*/ 412640 h 4428832"/>
                <a:gd name="connsiteX45" fmla="*/ 5150705 w 5187647"/>
                <a:gd name="connsiteY45" fmla="*/ 391479 h 4428832"/>
                <a:gd name="connsiteX46" fmla="*/ 5166538 w 5187647"/>
                <a:gd name="connsiteY46" fmla="*/ 370318 h 4428832"/>
                <a:gd name="connsiteX47" fmla="*/ 5187647 w 5187647"/>
                <a:gd name="connsiteY47" fmla="*/ 320060 h 4428832"/>
                <a:gd name="connsiteX48" fmla="*/ 5021410 w 5187647"/>
                <a:gd name="connsiteY48" fmla="*/ 325351 h 4428832"/>
                <a:gd name="connsiteX49" fmla="*/ 4979191 w 5187647"/>
                <a:gd name="connsiteY49" fmla="*/ 298899 h 4428832"/>
                <a:gd name="connsiteX50" fmla="*/ 4644080 w 5187647"/>
                <a:gd name="connsiteY50" fmla="*/ 232772 h 4428832"/>
                <a:gd name="connsiteX51" fmla="*/ 4182310 w 5187647"/>
                <a:gd name="connsiteY51" fmla="*/ 359738 h 4428832"/>
                <a:gd name="connsiteX52" fmla="*/ 3675682 w 5187647"/>
                <a:gd name="connsiteY52" fmla="*/ 288319 h 4428832"/>
                <a:gd name="connsiteX53" fmla="*/ 3601800 w 5187647"/>
                <a:gd name="connsiteY53" fmla="*/ 261867 h 4428832"/>
                <a:gd name="connsiteX54" fmla="*/ 3549027 w 5187647"/>
                <a:gd name="connsiteY54" fmla="*/ 203676 h 4428832"/>
                <a:gd name="connsiteX55" fmla="*/ 3509446 w 5187647"/>
                <a:gd name="connsiteY55" fmla="*/ 111095 h 4428832"/>
                <a:gd name="connsiteX56" fmla="*/ 3485699 w 5187647"/>
                <a:gd name="connsiteY56" fmla="*/ 34385 h 4428832"/>
                <a:gd name="connsiteX57" fmla="*/ 3454033 w 5187647"/>
                <a:gd name="connsiteY57" fmla="*/ 0 h 4428832"/>
                <a:gd name="connsiteX58" fmla="*/ 3393344 w 5187647"/>
                <a:gd name="connsiteY58" fmla="*/ 37032 h 4428832"/>
                <a:gd name="connsiteX59" fmla="*/ 3306266 w 5187647"/>
                <a:gd name="connsiteY59" fmla="*/ 60839 h 4428832"/>
                <a:gd name="connsiteX60" fmla="*/ 3145307 w 5187647"/>
                <a:gd name="connsiteY60" fmla="*/ 66129 h 4428832"/>
                <a:gd name="connsiteX61" fmla="*/ 3008098 w 5187647"/>
                <a:gd name="connsiteY61" fmla="*/ 100513 h 4428832"/>
                <a:gd name="connsiteX62" fmla="*/ 2692743 w 5187647"/>
                <a:gd name="connsiteY62" fmla="*/ 556424 h 4428832"/>
                <a:gd name="connsiteX63" fmla="*/ 2692743 w 5187647"/>
                <a:gd name="connsiteY63" fmla="*/ 1026200 h 4428832"/>
                <a:gd name="connsiteX64" fmla="*/ 2540343 w 5187647"/>
                <a:gd name="connsiteY64" fmla="*/ 1261087 h 4428832"/>
                <a:gd name="connsiteX65" fmla="*/ 2616543 w 5187647"/>
                <a:gd name="connsiteY65" fmla="*/ 1495976 h 4428832"/>
                <a:gd name="connsiteX66" fmla="*/ 2616543 w 5187647"/>
                <a:gd name="connsiteY66" fmla="*/ 1652567 h 4428832"/>
                <a:gd name="connsiteX67" fmla="*/ 2464143 w 5187647"/>
                <a:gd name="connsiteY67" fmla="*/ 1730864 h 4428832"/>
                <a:gd name="connsiteX68" fmla="*/ 2311743 w 5187647"/>
                <a:gd name="connsiteY68" fmla="*/ 1884835 h 4428832"/>
                <a:gd name="connsiteX69" fmla="*/ 2264118 w 5187647"/>
                <a:gd name="connsiteY69" fmla="*/ 1894360 h 4428832"/>
                <a:gd name="connsiteX70" fmla="*/ 2283168 w 5187647"/>
                <a:gd name="connsiteY70" fmla="*/ 2018185 h 4428832"/>
                <a:gd name="connsiteX71" fmla="*/ 2254593 w 5187647"/>
                <a:gd name="connsiteY71" fmla="*/ 2113435 h 4428832"/>
                <a:gd name="connsiteX72" fmla="*/ 2245068 w 5187647"/>
                <a:gd name="connsiteY72" fmla="*/ 2142010 h 4428832"/>
                <a:gd name="connsiteX73" fmla="*/ 2216493 w 5187647"/>
                <a:gd name="connsiteY73" fmla="*/ 2161060 h 4428832"/>
                <a:gd name="connsiteX74" fmla="*/ 2187918 w 5187647"/>
                <a:gd name="connsiteY74" fmla="*/ 2218210 h 4428832"/>
                <a:gd name="connsiteX75" fmla="*/ 2178393 w 5187647"/>
                <a:gd name="connsiteY75" fmla="*/ 2246785 h 4428832"/>
                <a:gd name="connsiteX76" fmla="*/ 2121243 w 5187647"/>
                <a:gd name="connsiteY76" fmla="*/ 2265835 h 4428832"/>
                <a:gd name="connsiteX77" fmla="*/ 2064093 w 5187647"/>
                <a:gd name="connsiteY77" fmla="*/ 2294410 h 4428832"/>
                <a:gd name="connsiteX78" fmla="*/ 1902168 w 5187647"/>
                <a:gd name="connsiteY78" fmla="*/ 2294410 h 4428832"/>
                <a:gd name="connsiteX79" fmla="*/ 1892643 w 5187647"/>
                <a:gd name="connsiteY79" fmla="*/ 2322985 h 4428832"/>
                <a:gd name="connsiteX80" fmla="*/ 1854543 w 5187647"/>
                <a:gd name="connsiteY80" fmla="*/ 2380135 h 4428832"/>
                <a:gd name="connsiteX81" fmla="*/ 1806918 w 5187647"/>
                <a:gd name="connsiteY81" fmla="*/ 2437285 h 4428832"/>
                <a:gd name="connsiteX82" fmla="*/ 1749768 w 5187647"/>
                <a:gd name="connsiteY82" fmla="*/ 2408710 h 4428832"/>
                <a:gd name="connsiteX83" fmla="*/ 1711668 w 5187647"/>
                <a:gd name="connsiteY83" fmla="*/ 2361085 h 4428832"/>
                <a:gd name="connsiteX84" fmla="*/ 1635468 w 5187647"/>
                <a:gd name="connsiteY84" fmla="*/ 2389660 h 4428832"/>
                <a:gd name="connsiteX85" fmla="*/ 1568793 w 5187647"/>
                <a:gd name="connsiteY85" fmla="*/ 2465860 h 4428832"/>
                <a:gd name="connsiteX86" fmla="*/ 1521168 w 5187647"/>
                <a:gd name="connsiteY86" fmla="*/ 2475385 h 4428832"/>
                <a:gd name="connsiteX87" fmla="*/ 1483068 w 5187647"/>
                <a:gd name="connsiteY87" fmla="*/ 2561110 h 4428832"/>
                <a:gd name="connsiteX88" fmla="*/ 1473543 w 5187647"/>
                <a:gd name="connsiteY88" fmla="*/ 2589685 h 4428832"/>
                <a:gd name="connsiteX89" fmla="*/ 1464018 w 5187647"/>
                <a:gd name="connsiteY89" fmla="*/ 2618260 h 4428832"/>
                <a:gd name="connsiteX90" fmla="*/ 1454493 w 5187647"/>
                <a:gd name="connsiteY90" fmla="*/ 2656360 h 4428832"/>
                <a:gd name="connsiteX91" fmla="*/ 1425918 w 5187647"/>
                <a:gd name="connsiteY91" fmla="*/ 2675410 h 4428832"/>
                <a:gd name="connsiteX92" fmla="*/ 1378293 w 5187647"/>
                <a:gd name="connsiteY92" fmla="*/ 2665885 h 4428832"/>
                <a:gd name="connsiteX93" fmla="*/ 1244943 w 5187647"/>
                <a:gd name="connsiteY93" fmla="*/ 2646835 h 4428832"/>
                <a:gd name="connsiteX94" fmla="*/ 1159218 w 5187647"/>
                <a:gd name="connsiteY94" fmla="*/ 2637310 h 4428832"/>
                <a:gd name="connsiteX95" fmla="*/ 1130643 w 5187647"/>
                <a:gd name="connsiteY95" fmla="*/ 2656360 h 4428832"/>
                <a:gd name="connsiteX96" fmla="*/ 1073493 w 5187647"/>
                <a:gd name="connsiteY96" fmla="*/ 2675410 h 4428832"/>
                <a:gd name="connsiteX97" fmla="*/ 1025868 w 5187647"/>
                <a:gd name="connsiteY97" fmla="*/ 2665885 h 4428832"/>
                <a:gd name="connsiteX98" fmla="*/ 997293 w 5187647"/>
                <a:gd name="connsiteY98" fmla="*/ 2656360 h 4428832"/>
                <a:gd name="connsiteX99" fmla="*/ 940143 w 5187647"/>
                <a:gd name="connsiteY99" fmla="*/ 2675410 h 4428832"/>
                <a:gd name="connsiteX100" fmla="*/ 921093 w 5187647"/>
                <a:gd name="connsiteY100" fmla="*/ 2703985 h 4428832"/>
                <a:gd name="connsiteX101" fmla="*/ 892518 w 5187647"/>
                <a:gd name="connsiteY101" fmla="*/ 2761135 h 4428832"/>
                <a:gd name="connsiteX102" fmla="*/ 844893 w 5187647"/>
                <a:gd name="connsiteY102" fmla="*/ 2818285 h 4428832"/>
                <a:gd name="connsiteX103" fmla="*/ 806793 w 5187647"/>
                <a:gd name="connsiteY103" fmla="*/ 2875435 h 4428832"/>
                <a:gd name="connsiteX104" fmla="*/ 797268 w 5187647"/>
                <a:gd name="connsiteY104" fmla="*/ 2951635 h 4428832"/>
                <a:gd name="connsiteX105" fmla="*/ 749643 w 5187647"/>
                <a:gd name="connsiteY105" fmla="*/ 3037360 h 4428832"/>
                <a:gd name="connsiteX106" fmla="*/ 721068 w 5187647"/>
                <a:gd name="connsiteY106" fmla="*/ 3056410 h 4428832"/>
                <a:gd name="connsiteX107" fmla="*/ 692493 w 5187647"/>
                <a:gd name="connsiteY107" fmla="*/ 3065935 h 4428832"/>
                <a:gd name="connsiteX108" fmla="*/ 673443 w 5187647"/>
                <a:gd name="connsiteY108" fmla="*/ 3123085 h 4428832"/>
                <a:gd name="connsiteX109" fmla="*/ 663918 w 5187647"/>
                <a:gd name="connsiteY109" fmla="*/ 3151660 h 4428832"/>
                <a:gd name="connsiteX110" fmla="*/ 682968 w 5187647"/>
                <a:gd name="connsiteY110" fmla="*/ 3208810 h 4428832"/>
                <a:gd name="connsiteX111" fmla="*/ 692493 w 5187647"/>
                <a:gd name="connsiteY111" fmla="*/ 3237385 h 4428832"/>
                <a:gd name="connsiteX112" fmla="*/ 663918 w 5187647"/>
                <a:gd name="connsiteY112" fmla="*/ 3294535 h 4428832"/>
                <a:gd name="connsiteX113" fmla="*/ 654393 w 5187647"/>
                <a:gd name="connsiteY113" fmla="*/ 3294535 h 4428832"/>
                <a:gd name="connsiteX114" fmla="*/ 0 w 5187647"/>
                <a:gd name="connsiteY114" fmla="*/ 3769314 h 4428832"/>
                <a:gd name="connsiteX0" fmla="*/ 0 w 5187647"/>
                <a:gd name="connsiteY0" fmla="*/ 3769314 h 4428832"/>
                <a:gd name="connsiteX1" fmla="*/ 147765 w 5187647"/>
                <a:gd name="connsiteY1" fmla="*/ 4002082 h 4428832"/>
                <a:gd name="connsiteX2" fmla="*/ 239240 w 5187647"/>
                <a:gd name="connsiteY2" fmla="*/ 4129049 h 4428832"/>
                <a:gd name="connsiteX3" fmla="*/ 327196 w 5187647"/>
                <a:gd name="connsiteY3" fmla="*/ 4210166 h 4428832"/>
                <a:gd name="connsiteX4" fmla="*/ 432743 w 5187647"/>
                <a:gd name="connsiteY4" fmla="*/ 4270123 h 4428832"/>
                <a:gd name="connsiteX5" fmla="*/ 555882 w 5187647"/>
                <a:gd name="connsiteY5" fmla="*/ 4308918 h 4428832"/>
                <a:gd name="connsiteX6" fmla="*/ 886596 w 5187647"/>
                <a:gd name="connsiteY6" fmla="*/ 4390035 h 4428832"/>
                <a:gd name="connsiteX7" fmla="*/ 992144 w 5187647"/>
                <a:gd name="connsiteY7" fmla="*/ 4069092 h 4428832"/>
                <a:gd name="connsiteX8" fmla="*/ 1523398 w 5187647"/>
                <a:gd name="connsiteY8" fmla="*/ 3966814 h 4428832"/>
                <a:gd name="connsiteX9" fmla="*/ 1912165 w 5187647"/>
                <a:gd name="connsiteY9" fmla="*/ 4428832 h 4428832"/>
                <a:gd name="connsiteX10" fmla="*/ 2466287 w 5187647"/>
                <a:gd name="connsiteY10" fmla="*/ 4069094 h 4428832"/>
                <a:gd name="connsiteX11" fmla="*/ 2515543 w 5187647"/>
                <a:gd name="connsiteY11" fmla="*/ 3677614 h 4428832"/>
                <a:gd name="connsiteX12" fmla="*/ 2930695 w 5187647"/>
                <a:gd name="connsiteY12" fmla="*/ 2862914 h 4428832"/>
                <a:gd name="connsiteX13" fmla="*/ 3074943 w 5187647"/>
                <a:gd name="connsiteY13" fmla="*/ 2869967 h 4428832"/>
                <a:gd name="connsiteX14" fmla="*/ 3335293 w 5187647"/>
                <a:gd name="connsiteY14" fmla="*/ 2637195 h 4428832"/>
                <a:gd name="connsiteX15" fmla="*/ 4341510 w 5187647"/>
                <a:gd name="connsiteY15" fmla="*/ 2612508 h 4428832"/>
                <a:gd name="connsiteX16" fmla="*/ 4374934 w 5187647"/>
                <a:gd name="connsiteY16" fmla="*/ 2504939 h 4428832"/>
                <a:gd name="connsiteX17" fmla="*/ 4348547 w 5187647"/>
                <a:gd name="connsiteY17" fmla="*/ 2399134 h 4428832"/>
                <a:gd name="connsiteX18" fmla="*/ 4330076 w 5187647"/>
                <a:gd name="connsiteY18" fmla="*/ 2272168 h 4428832"/>
                <a:gd name="connsiteX19" fmla="*/ 4314244 w 5187647"/>
                <a:gd name="connsiteY19" fmla="*/ 2134621 h 4428832"/>
                <a:gd name="connsiteX20" fmla="*/ 4314244 w 5187647"/>
                <a:gd name="connsiteY20" fmla="*/ 2005009 h 4428832"/>
                <a:gd name="connsiteX21" fmla="*/ 4322161 w 5187647"/>
                <a:gd name="connsiteY21" fmla="*/ 1843656 h 4428832"/>
                <a:gd name="connsiteX22" fmla="*/ 4351185 w 5187647"/>
                <a:gd name="connsiteY22" fmla="*/ 1724625 h 4428832"/>
                <a:gd name="connsiteX23" fmla="*/ 4380211 w 5187647"/>
                <a:gd name="connsiteY23" fmla="*/ 1671723 h 4428832"/>
                <a:gd name="connsiteX24" fmla="*/ 4467287 w 5187647"/>
                <a:gd name="connsiteY24" fmla="*/ 1618820 h 4428832"/>
                <a:gd name="connsiteX25" fmla="*/ 4485758 w 5187647"/>
                <a:gd name="connsiteY25" fmla="*/ 1576498 h 4428832"/>
                <a:gd name="connsiteX26" fmla="*/ 4520061 w 5187647"/>
                <a:gd name="connsiteY26" fmla="*/ 1550046 h 4428832"/>
                <a:gd name="connsiteX27" fmla="*/ 4572835 w 5187647"/>
                <a:gd name="connsiteY27" fmla="*/ 1520949 h 4428832"/>
                <a:gd name="connsiteX28" fmla="*/ 4612415 w 5187647"/>
                <a:gd name="connsiteY28" fmla="*/ 1475982 h 4428832"/>
                <a:gd name="connsiteX29" fmla="*/ 4673105 w 5187647"/>
                <a:gd name="connsiteY29" fmla="*/ 1438951 h 4428832"/>
                <a:gd name="connsiteX30" fmla="*/ 4715324 w 5187647"/>
                <a:gd name="connsiteY30" fmla="*/ 1425726 h 4428832"/>
                <a:gd name="connsiteX31" fmla="*/ 4802400 w 5187647"/>
                <a:gd name="connsiteY31" fmla="*/ 1341082 h 4428832"/>
                <a:gd name="connsiteX32" fmla="*/ 4863090 w 5187647"/>
                <a:gd name="connsiteY32" fmla="*/ 1317274 h 4428832"/>
                <a:gd name="connsiteX33" fmla="*/ 4944890 w 5187647"/>
                <a:gd name="connsiteY33" fmla="*/ 1269663 h 4428832"/>
                <a:gd name="connsiteX34" fmla="*/ 4979192 w 5187647"/>
                <a:gd name="connsiteY34" fmla="*/ 1229985 h 4428832"/>
                <a:gd name="connsiteX35" fmla="*/ 4995023 w 5187647"/>
                <a:gd name="connsiteY35" fmla="*/ 1169147 h 4428832"/>
                <a:gd name="connsiteX36" fmla="*/ 4950165 w 5187647"/>
                <a:gd name="connsiteY36" fmla="*/ 851731 h 4428832"/>
                <a:gd name="connsiteX37" fmla="*/ 4960720 w 5187647"/>
                <a:gd name="connsiteY37" fmla="*/ 648056 h 4428832"/>
                <a:gd name="connsiteX38" fmla="*/ 4984468 w 5187647"/>
                <a:gd name="connsiteY38" fmla="*/ 611025 h 4428832"/>
                <a:gd name="connsiteX39" fmla="*/ 4997662 w 5187647"/>
                <a:gd name="connsiteY39" fmla="*/ 573993 h 4428832"/>
                <a:gd name="connsiteX40" fmla="*/ 5026687 w 5187647"/>
                <a:gd name="connsiteY40" fmla="*/ 529026 h 4428832"/>
                <a:gd name="connsiteX41" fmla="*/ 5053074 w 5187647"/>
                <a:gd name="connsiteY41" fmla="*/ 507865 h 4428832"/>
                <a:gd name="connsiteX42" fmla="*/ 5082100 w 5187647"/>
                <a:gd name="connsiteY42" fmla="*/ 481413 h 4428832"/>
                <a:gd name="connsiteX43" fmla="*/ 5100570 w 5187647"/>
                <a:gd name="connsiteY43" fmla="*/ 452317 h 4428832"/>
                <a:gd name="connsiteX44" fmla="*/ 5113764 w 5187647"/>
                <a:gd name="connsiteY44" fmla="*/ 412640 h 4428832"/>
                <a:gd name="connsiteX45" fmla="*/ 5150705 w 5187647"/>
                <a:gd name="connsiteY45" fmla="*/ 391479 h 4428832"/>
                <a:gd name="connsiteX46" fmla="*/ 5166538 w 5187647"/>
                <a:gd name="connsiteY46" fmla="*/ 370318 h 4428832"/>
                <a:gd name="connsiteX47" fmla="*/ 5187647 w 5187647"/>
                <a:gd name="connsiteY47" fmla="*/ 320060 h 4428832"/>
                <a:gd name="connsiteX48" fmla="*/ 5021410 w 5187647"/>
                <a:gd name="connsiteY48" fmla="*/ 325351 h 4428832"/>
                <a:gd name="connsiteX49" fmla="*/ 4979191 w 5187647"/>
                <a:gd name="connsiteY49" fmla="*/ 298899 h 4428832"/>
                <a:gd name="connsiteX50" fmla="*/ 4644080 w 5187647"/>
                <a:gd name="connsiteY50" fmla="*/ 232772 h 4428832"/>
                <a:gd name="connsiteX51" fmla="*/ 4169118 w 5187647"/>
                <a:gd name="connsiteY51" fmla="*/ 362383 h 4428832"/>
                <a:gd name="connsiteX52" fmla="*/ 3675682 w 5187647"/>
                <a:gd name="connsiteY52" fmla="*/ 288319 h 4428832"/>
                <a:gd name="connsiteX53" fmla="*/ 3601800 w 5187647"/>
                <a:gd name="connsiteY53" fmla="*/ 261867 h 4428832"/>
                <a:gd name="connsiteX54" fmla="*/ 3549027 w 5187647"/>
                <a:gd name="connsiteY54" fmla="*/ 203676 h 4428832"/>
                <a:gd name="connsiteX55" fmla="*/ 3509446 w 5187647"/>
                <a:gd name="connsiteY55" fmla="*/ 111095 h 4428832"/>
                <a:gd name="connsiteX56" fmla="*/ 3485699 w 5187647"/>
                <a:gd name="connsiteY56" fmla="*/ 34385 h 4428832"/>
                <a:gd name="connsiteX57" fmla="*/ 3454033 w 5187647"/>
                <a:gd name="connsiteY57" fmla="*/ 0 h 4428832"/>
                <a:gd name="connsiteX58" fmla="*/ 3393344 w 5187647"/>
                <a:gd name="connsiteY58" fmla="*/ 37032 h 4428832"/>
                <a:gd name="connsiteX59" fmla="*/ 3306266 w 5187647"/>
                <a:gd name="connsiteY59" fmla="*/ 60839 h 4428832"/>
                <a:gd name="connsiteX60" fmla="*/ 3145307 w 5187647"/>
                <a:gd name="connsiteY60" fmla="*/ 66129 h 4428832"/>
                <a:gd name="connsiteX61" fmla="*/ 3008098 w 5187647"/>
                <a:gd name="connsiteY61" fmla="*/ 100513 h 4428832"/>
                <a:gd name="connsiteX62" fmla="*/ 2692743 w 5187647"/>
                <a:gd name="connsiteY62" fmla="*/ 556424 h 4428832"/>
                <a:gd name="connsiteX63" fmla="*/ 2692743 w 5187647"/>
                <a:gd name="connsiteY63" fmla="*/ 1026200 h 4428832"/>
                <a:gd name="connsiteX64" fmla="*/ 2540343 w 5187647"/>
                <a:gd name="connsiteY64" fmla="*/ 1261087 h 4428832"/>
                <a:gd name="connsiteX65" fmla="*/ 2616543 w 5187647"/>
                <a:gd name="connsiteY65" fmla="*/ 1495976 h 4428832"/>
                <a:gd name="connsiteX66" fmla="*/ 2616543 w 5187647"/>
                <a:gd name="connsiteY66" fmla="*/ 1652567 h 4428832"/>
                <a:gd name="connsiteX67" fmla="*/ 2464143 w 5187647"/>
                <a:gd name="connsiteY67" fmla="*/ 1730864 h 4428832"/>
                <a:gd name="connsiteX68" fmla="*/ 2311743 w 5187647"/>
                <a:gd name="connsiteY68" fmla="*/ 1884835 h 4428832"/>
                <a:gd name="connsiteX69" fmla="*/ 2264118 w 5187647"/>
                <a:gd name="connsiteY69" fmla="*/ 1894360 h 4428832"/>
                <a:gd name="connsiteX70" fmla="*/ 2283168 w 5187647"/>
                <a:gd name="connsiteY70" fmla="*/ 2018185 h 4428832"/>
                <a:gd name="connsiteX71" fmla="*/ 2254593 w 5187647"/>
                <a:gd name="connsiteY71" fmla="*/ 2113435 h 4428832"/>
                <a:gd name="connsiteX72" fmla="*/ 2245068 w 5187647"/>
                <a:gd name="connsiteY72" fmla="*/ 2142010 h 4428832"/>
                <a:gd name="connsiteX73" fmla="*/ 2216493 w 5187647"/>
                <a:gd name="connsiteY73" fmla="*/ 2161060 h 4428832"/>
                <a:gd name="connsiteX74" fmla="*/ 2187918 w 5187647"/>
                <a:gd name="connsiteY74" fmla="*/ 2218210 h 4428832"/>
                <a:gd name="connsiteX75" fmla="*/ 2178393 w 5187647"/>
                <a:gd name="connsiteY75" fmla="*/ 2246785 h 4428832"/>
                <a:gd name="connsiteX76" fmla="*/ 2121243 w 5187647"/>
                <a:gd name="connsiteY76" fmla="*/ 2265835 h 4428832"/>
                <a:gd name="connsiteX77" fmla="*/ 2064093 w 5187647"/>
                <a:gd name="connsiteY77" fmla="*/ 2294410 h 4428832"/>
                <a:gd name="connsiteX78" fmla="*/ 1902168 w 5187647"/>
                <a:gd name="connsiteY78" fmla="*/ 2294410 h 4428832"/>
                <a:gd name="connsiteX79" fmla="*/ 1892643 w 5187647"/>
                <a:gd name="connsiteY79" fmla="*/ 2322985 h 4428832"/>
                <a:gd name="connsiteX80" fmla="*/ 1854543 w 5187647"/>
                <a:gd name="connsiteY80" fmla="*/ 2380135 h 4428832"/>
                <a:gd name="connsiteX81" fmla="*/ 1806918 w 5187647"/>
                <a:gd name="connsiteY81" fmla="*/ 2437285 h 4428832"/>
                <a:gd name="connsiteX82" fmla="*/ 1749768 w 5187647"/>
                <a:gd name="connsiteY82" fmla="*/ 2408710 h 4428832"/>
                <a:gd name="connsiteX83" fmla="*/ 1711668 w 5187647"/>
                <a:gd name="connsiteY83" fmla="*/ 2361085 h 4428832"/>
                <a:gd name="connsiteX84" fmla="*/ 1635468 w 5187647"/>
                <a:gd name="connsiteY84" fmla="*/ 2389660 h 4428832"/>
                <a:gd name="connsiteX85" fmla="*/ 1568793 w 5187647"/>
                <a:gd name="connsiteY85" fmla="*/ 2465860 h 4428832"/>
                <a:gd name="connsiteX86" fmla="*/ 1521168 w 5187647"/>
                <a:gd name="connsiteY86" fmla="*/ 2475385 h 4428832"/>
                <a:gd name="connsiteX87" fmla="*/ 1483068 w 5187647"/>
                <a:gd name="connsiteY87" fmla="*/ 2561110 h 4428832"/>
                <a:gd name="connsiteX88" fmla="*/ 1473543 w 5187647"/>
                <a:gd name="connsiteY88" fmla="*/ 2589685 h 4428832"/>
                <a:gd name="connsiteX89" fmla="*/ 1464018 w 5187647"/>
                <a:gd name="connsiteY89" fmla="*/ 2618260 h 4428832"/>
                <a:gd name="connsiteX90" fmla="*/ 1454493 w 5187647"/>
                <a:gd name="connsiteY90" fmla="*/ 2656360 h 4428832"/>
                <a:gd name="connsiteX91" fmla="*/ 1425918 w 5187647"/>
                <a:gd name="connsiteY91" fmla="*/ 2675410 h 4428832"/>
                <a:gd name="connsiteX92" fmla="*/ 1378293 w 5187647"/>
                <a:gd name="connsiteY92" fmla="*/ 2665885 h 4428832"/>
                <a:gd name="connsiteX93" fmla="*/ 1244943 w 5187647"/>
                <a:gd name="connsiteY93" fmla="*/ 2646835 h 4428832"/>
                <a:gd name="connsiteX94" fmla="*/ 1159218 w 5187647"/>
                <a:gd name="connsiteY94" fmla="*/ 2637310 h 4428832"/>
                <a:gd name="connsiteX95" fmla="*/ 1130643 w 5187647"/>
                <a:gd name="connsiteY95" fmla="*/ 2656360 h 4428832"/>
                <a:gd name="connsiteX96" fmla="*/ 1073493 w 5187647"/>
                <a:gd name="connsiteY96" fmla="*/ 2675410 h 4428832"/>
                <a:gd name="connsiteX97" fmla="*/ 1025868 w 5187647"/>
                <a:gd name="connsiteY97" fmla="*/ 2665885 h 4428832"/>
                <a:gd name="connsiteX98" fmla="*/ 997293 w 5187647"/>
                <a:gd name="connsiteY98" fmla="*/ 2656360 h 4428832"/>
                <a:gd name="connsiteX99" fmla="*/ 940143 w 5187647"/>
                <a:gd name="connsiteY99" fmla="*/ 2675410 h 4428832"/>
                <a:gd name="connsiteX100" fmla="*/ 921093 w 5187647"/>
                <a:gd name="connsiteY100" fmla="*/ 2703985 h 4428832"/>
                <a:gd name="connsiteX101" fmla="*/ 892518 w 5187647"/>
                <a:gd name="connsiteY101" fmla="*/ 2761135 h 4428832"/>
                <a:gd name="connsiteX102" fmla="*/ 844893 w 5187647"/>
                <a:gd name="connsiteY102" fmla="*/ 2818285 h 4428832"/>
                <a:gd name="connsiteX103" fmla="*/ 806793 w 5187647"/>
                <a:gd name="connsiteY103" fmla="*/ 2875435 h 4428832"/>
                <a:gd name="connsiteX104" fmla="*/ 797268 w 5187647"/>
                <a:gd name="connsiteY104" fmla="*/ 2951635 h 4428832"/>
                <a:gd name="connsiteX105" fmla="*/ 749643 w 5187647"/>
                <a:gd name="connsiteY105" fmla="*/ 3037360 h 4428832"/>
                <a:gd name="connsiteX106" fmla="*/ 721068 w 5187647"/>
                <a:gd name="connsiteY106" fmla="*/ 3056410 h 4428832"/>
                <a:gd name="connsiteX107" fmla="*/ 692493 w 5187647"/>
                <a:gd name="connsiteY107" fmla="*/ 3065935 h 4428832"/>
                <a:gd name="connsiteX108" fmla="*/ 673443 w 5187647"/>
                <a:gd name="connsiteY108" fmla="*/ 3123085 h 4428832"/>
                <a:gd name="connsiteX109" fmla="*/ 663918 w 5187647"/>
                <a:gd name="connsiteY109" fmla="*/ 3151660 h 4428832"/>
                <a:gd name="connsiteX110" fmla="*/ 682968 w 5187647"/>
                <a:gd name="connsiteY110" fmla="*/ 3208810 h 4428832"/>
                <a:gd name="connsiteX111" fmla="*/ 692493 w 5187647"/>
                <a:gd name="connsiteY111" fmla="*/ 3237385 h 4428832"/>
                <a:gd name="connsiteX112" fmla="*/ 663918 w 5187647"/>
                <a:gd name="connsiteY112" fmla="*/ 3294535 h 4428832"/>
                <a:gd name="connsiteX113" fmla="*/ 654393 w 5187647"/>
                <a:gd name="connsiteY113" fmla="*/ 3294535 h 4428832"/>
                <a:gd name="connsiteX114" fmla="*/ 0 w 5187647"/>
                <a:gd name="connsiteY114" fmla="*/ 3769314 h 4428832"/>
                <a:gd name="connsiteX0" fmla="*/ 0 w 5187647"/>
                <a:gd name="connsiteY0" fmla="*/ 3769314 h 4428832"/>
                <a:gd name="connsiteX1" fmla="*/ 147765 w 5187647"/>
                <a:gd name="connsiteY1" fmla="*/ 4002082 h 4428832"/>
                <a:gd name="connsiteX2" fmla="*/ 239240 w 5187647"/>
                <a:gd name="connsiteY2" fmla="*/ 4129049 h 4428832"/>
                <a:gd name="connsiteX3" fmla="*/ 327196 w 5187647"/>
                <a:gd name="connsiteY3" fmla="*/ 4210166 h 4428832"/>
                <a:gd name="connsiteX4" fmla="*/ 432743 w 5187647"/>
                <a:gd name="connsiteY4" fmla="*/ 4270123 h 4428832"/>
                <a:gd name="connsiteX5" fmla="*/ 555882 w 5187647"/>
                <a:gd name="connsiteY5" fmla="*/ 4308918 h 4428832"/>
                <a:gd name="connsiteX6" fmla="*/ 886596 w 5187647"/>
                <a:gd name="connsiteY6" fmla="*/ 4390035 h 4428832"/>
                <a:gd name="connsiteX7" fmla="*/ 992144 w 5187647"/>
                <a:gd name="connsiteY7" fmla="*/ 4069092 h 4428832"/>
                <a:gd name="connsiteX8" fmla="*/ 1523398 w 5187647"/>
                <a:gd name="connsiteY8" fmla="*/ 3966814 h 4428832"/>
                <a:gd name="connsiteX9" fmla="*/ 1912165 w 5187647"/>
                <a:gd name="connsiteY9" fmla="*/ 4428832 h 4428832"/>
                <a:gd name="connsiteX10" fmla="*/ 2466287 w 5187647"/>
                <a:gd name="connsiteY10" fmla="*/ 4069094 h 4428832"/>
                <a:gd name="connsiteX11" fmla="*/ 2515543 w 5187647"/>
                <a:gd name="connsiteY11" fmla="*/ 3677614 h 4428832"/>
                <a:gd name="connsiteX12" fmla="*/ 2930695 w 5187647"/>
                <a:gd name="connsiteY12" fmla="*/ 2862914 h 4428832"/>
                <a:gd name="connsiteX13" fmla="*/ 3074943 w 5187647"/>
                <a:gd name="connsiteY13" fmla="*/ 2869967 h 4428832"/>
                <a:gd name="connsiteX14" fmla="*/ 3335293 w 5187647"/>
                <a:gd name="connsiteY14" fmla="*/ 2637195 h 4428832"/>
                <a:gd name="connsiteX15" fmla="*/ 4341510 w 5187647"/>
                <a:gd name="connsiteY15" fmla="*/ 2612508 h 4428832"/>
                <a:gd name="connsiteX16" fmla="*/ 4374934 w 5187647"/>
                <a:gd name="connsiteY16" fmla="*/ 2504939 h 4428832"/>
                <a:gd name="connsiteX17" fmla="*/ 4348547 w 5187647"/>
                <a:gd name="connsiteY17" fmla="*/ 2399134 h 4428832"/>
                <a:gd name="connsiteX18" fmla="*/ 4330076 w 5187647"/>
                <a:gd name="connsiteY18" fmla="*/ 2272168 h 4428832"/>
                <a:gd name="connsiteX19" fmla="*/ 4314244 w 5187647"/>
                <a:gd name="connsiteY19" fmla="*/ 2134621 h 4428832"/>
                <a:gd name="connsiteX20" fmla="*/ 4314244 w 5187647"/>
                <a:gd name="connsiteY20" fmla="*/ 2005009 h 4428832"/>
                <a:gd name="connsiteX21" fmla="*/ 4322161 w 5187647"/>
                <a:gd name="connsiteY21" fmla="*/ 1843656 h 4428832"/>
                <a:gd name="connsiteX22" fmla="*/ 4351185 w 5187647"/>
                <a:gd name="connsiteY22" fmla="*/ 1724625 h 4428832"/>
                <a:gd name="connsiteX23" fmla="*/ 4380211 w 5187647"/>
                <a:gd name="connsiteY23" fmla="*/ 1671723 h 4428832"/>
                <a:gd name="connsiteX24" fmla="*/ 4467287 w 5187647"/>
                <a:gd name="connsiteY24" fmla="*/ 1618820 h 4428832"/>
                <a:gd name="connsiteX25" fmla="*/ 4485758 w 5187647"/>
                <a:gd name="connsiteY25" fmla="*/ 1576498 h 4428832"/>
                <a:gd name="connsiteX26" fmla="*/ 4520061 w 5187647"/>
                <a:gd name="connsiteY26" fmla="*/ 1550046 h 4428832"/>
                <a:gd name="connsiteX27" fmla="*/ 4572835 w 5187647"/>
                <a:gd name="connsiteY27" fmla="*/ 1520949 h 4428832"/>
                <a:gd name="connsiteX28" fmla="*/ 4612415 w 5187647"/>
                <a:gd name="connsiteY28" fmla="*/ 1475982 h 4428832"/>
                <a:gd name="connsiteX29" fmla="*/ 4673105 w 5187647"/>
                <a:gd name="connsiteY29" fmla="*/ 1438951 h 4428832"/>
                <a:gd name="connsiteX30" fmla="*/ 4715324 w 5187647"/>
                <a:gd name="connsiteY30" fmla="*/ 1425726 h 4428832"/>
                <a:gd name="connsiteX31" fmla="*/ 4802400 w 5187647"/>
                <a:gd name="connsiteY31" fmla="*/ 1341082 h 4428832"/>
                <a:gd name="connsiteX32" fmla="*/ 4863090 w 5187647"/>
                <a:gd name="connsiteY32" fmla="*/ 1317274 h 4428832"/>
                <a:gd name="connsiteX33" fmla="*/ 4944890 w 5187647"/>
                <a:gd name="connsiteY33" fmla="*/ 1269663 h 4428832"/>
                <a:gd name="connsiteX34" fmla="*/ 4979192 w 5187647"/>
                <a:gd name="connsiteY34" fmla="*/ 1229985 h 4428832"/>
                <a:gd name="connsiteX35" fmla="*/ 4995023 w 5187647"/>
                <a:gd name="connsiteY35" fmla="*/ 1169147 h 4428832"/>
                <a:gd name="connsiteX36" fmla="*/ 4950165 w 5187647"/>
                <a:gd name="connsiteY36" fmla="*/ 851731 h 4428832"/>
                <a:gd name="connsiteX37" fmla="*/ 4960720 w 5187647"/>
                <a:gd name="connsiteY37" fmla="*/ 648056 h 4428832"/>
                <a:gd name="connsiteX38" fmla="*/ 4984468 w 5187647"/>
                <a:gd name="connsiteY38" fmla="*/ 611025 h 4428832"/>
                <a:gd name="connsiteX39" fmla="*/ 4997662 w 5187647"/>
                <a:gd name="connsiteY39" fmla="*/ 573993 h 4428832"/>
                <a:gd name="connsiteX40" fmla="*/ 5026687 w 5187647"/>
                <a:gd name="connsiteY40" fmla="*/ 529026 h 4428832"/>
                <a:gd name="connsiteX41" fmla="*/ 5053074 w 5187647"/>
                <a:gd name="connsiteY41" fmla="*/ 507865 h 4428832"/>
                <a:gd name="connsiteX42" fmla="*/ 5082100 w 5187647"/>
                <a:gd name="connsiteY42" fmla="*/ 481413 h 4428832"/>
                <a:gd name="connsiteX43" fmla="*/ 5100570 w 5187647"/>
                <a:gd name="connsiteY43" fmla="*/ 452317 h 4428832"/>
                <a:gd name="connsiteX44" fmla="*/ 5113764 w 5187647"/>
                <a:gd name="connsiteY44" fmla="*/ 412640 h 4428832"/>
                <a:gd name="connsiteX45" fmla="*/ 5150705 w 5187647"/>
                <a:gd name="connsiteY45" fmla="*/ 391479 h 4428832"/>
                <a:gd name="connsiteX46" fmla="*/ 5166538 w 5187647"/>
                <a:gd name="connsiteY46" fmla="*/ 370318 h 4428832"/>
                <a:gd name="connsiteX47" fmla="*/ 5187647 w 5187647"/>
                <a:gd name="connsiteY47" fmla="*/ 320060 h 4428832"/>
                <a:gd name="connsiteX48" fmla="*/ 5021410 w 5187647"/>
                <a:gd name="connsiteY48" fmla="*/ 325351 h 4428832"/>
                <a:gd name="connsiteX49" fmla="*/ 4644080 w 5187647"/>
                <a:gd name="connsiteY49" fmla="*/ 232772 h 4428832"/>
                <a:gd name="connsiteX50" fmla="*/ 4169118 w 5187647"/>
                <a:gd name="connsiteY50" fmla="*/ 362383 h 4428832"/>
                <a:gd name="connsiteX51" fmla="*/ 3675682 w 5187647"/>
                <a:gd name="connsiteY51" fmla="*/ 288319 h 4428832"/>
                <a:gd name="connsiteX52" fmla="*/ 3601800 w 5187647"/>
                <a:gd name="connsiteY52" fmla="*/ 261867 h 4428832"/>
                <a:gd name="connsiteX53" fmla="*/ 3549027 w 5187647"/>
                <a:gd name="connsiteY53" fmla="*/ 203676 h 4428832"/>
                <a:gd name="connsiteX54" fmla="*/ 3509446 w 5187647"/>
                <a:gd name="connsiteY54" fmla="*/ 111095 h 4428832"/>
                <a:gd name="connsiteX55" fmla="*/ 3485699 w 5187647"/>
                <a:gd name="connsiteY55" fmla="*/ 34385 h 4428832"/>
                <a:gd name="connsiteX56" fmla="*/ 3454033 w 5187647"/>
                <a:gd name="connsiteY56" fmla="*/ 0 h 4428832"/>
                <a:gd name="connsiteX57" fmla="*/ 3393344 w 5187647"/>
                <a:gd name="connsiteY57" fmla="*/ 37032 h 4428832"/>
                <a:gd name="connsiteX58" fmla="*/ 3306266 w 5187647"/>
                <a:gd name="connsiteY58" fmla="*/ 60839 h 4428832"/>
                <a:gd name="connsiteX59" fmla="*/ 3145307 w 5187647"/>
                <a:gd name="connsiteY59" fmla="*/ 66129 h 4428832"/>
                <a:gd name="connsiteX60" fmla="*/ 3008098 w 5187647"/>
                <a:gd name="connsiteY60" fmla="*/ 100513 h 4428832"/>
                <a:gd name="connsiteX61" fmla="*/ 2692743 w 5187647"/>
                <a:gd name="connsiteY61" fmla="*/ 556424 h 4428832"/>
                <a:gd name="connsiteX62" fmla="*/ 2692743 w 5187647"/>
                <a:gd name="connsiteY62" fmla="*/ 1026200 h 4428832"/>
                <a:gd name="connsiteX63" fmla="*/ 2540343 w 5187647"/>
                <a:gd name="connsiteY63" fmla="*/ 1261087 h 4428832"/>
                <a:gd name="connsiteX64" fmla="*/ 2616543 w 5187647"/>
                <a:gd name="connsiteY64" fmla="*/ 1495976 h 4428832"/>
                <a:gd name="connsiteX65" fmla="*/ 2616543 w 5187647"/>
                <a:gd name="connsiteY65" fmla="*/ 1652567 h 4428832"/>
                <a:gd name="connsiteX66" fmla="*/ 2464143 w 5187647"/>
                <a:gd name="connsiteY66" fmla="*/ 1730864 h 4428832"/>
                <a:gd name="connsiteX67" fmla="*/ 2311743 w 5187647"/>
                <a:gd name="connsiteY67" fmla="*/ 1884835 h 4428832"/>
                <a:gd name="connsiteX68" fmla="*/ 2264118 w 5187647"/>
                <a:gd name="connsiteY68" fmla="*/ 1894360 h 4428832"/>
                <a:gd name="connsiteX69" fmla="*/ 2283168 w 5187647"/>
                <a:gd name="connsiteY69" fmla="*/ 2018185 h 4428832"/>
                <a:gd name="connsiteX70" fmla="*/ 2254593 w 5187647"/>
                <a:gd name="connsiteY70" fmla="*/ 2113435 h 4428832"/>
                <a:gd name="connsiteX71" fmla="*/ 2245068 w 5187647"/>
                <a:gd name="connsiteY71" fmla="*/ 2142010 h 4428832"/>
                <a:gd name="connsiteX72" fmla="*/ 2216493 w 5187647"/>
                <a:gd name="connsiteY72" fmla="*/ 2161060 h 4428832"/>
                <a:gd name="connsiteX73" fmla="*/ 2187918 w 5187647"/>
                <a:gd name="connsiteY73" fmla="*/ 2218210 h 4428832"/>
                <a:gd name="connsiteX74" fmla="*/ 2178393 w 5187647"/>
                <a:gd name="connsiteY74" fmla="*/ 2246785 h 4428832"/>
                <a:gd name="connsiteX75" fmla="*/ 2121243 w 5187647"/>
                <a:gd name="connsiteY75" fmla="*/ 2265835 h 4428832"/>
                <a:gd name="connsiteX76" fmla="*/ 2064093 w 5187647"/>
                <a:gd name="connsiteY76" fmla="*/ 2294410 h 4428832"/>
                <a:gd name="connsiteX77" fmla="*/ 1902168 w 5187647"/>
                <a:gd name="connsiteY77" fmla="*/ 2294410 h 4428832"/>
                <a:gd name="connsiteX78" fmla="*/ 1892643 w 5187647"/>
                <a:gd name="connsiteY78" fmla="*/ 2322985 h 4428832"/>
                <a:gd name="connsiteX79" fmla="*/ 1854543 w 5187647"/>
                <a:gd name="connsiteY79" fmla="*/ 2380135 h 4428832"/>
                <a:gd name="connsiteX80" fmla="*/ 1806918 w 5187647"/>
                <a:gd name="connsiteY80" fmla="*/ 2437285 h 4428832"/>
                <a:gd name="connsiteX81" fmla="*/ 1749768 w 5187647"/>
                <a:gd name="connsiteY81" fmla="*/ 2408710 h 4428832"/>
                <a:gd name="connsiteX82" fmla="*/ 1711668 w 5187647"/>
                <a:gd name="connsiteY82" fmla="*/ 2361085 h 4428832"/>
                <a:gd name="connsiteX83" fmla="*/ 1635468 w 5187647"/>
                <a:gd name="connsiteY83" fmla="*/ 2389660 h 4428832"/>
                <a:gd name="connsiteX84" fmla="*/ 1568793 w 5187647"/>
                <a:gd name="connsiteY84" fmla="*/ 2465860 h 4428832"/>
                <a:gd name="connsiteX85" fmla="*/ 1521168 w 5187647"/>
                <a:gd name="connsiteY85" fmla="*/ 2475385 h 4428832"/>
                <a:gd name="connsiteX86" fmla="*/ 1483068 w 5187647"/>
                <a:gd name="connsiteY86" fmla="*/ 2561110 h 4428832"/>
                <a:gd name="connsiteX87" fmla="*/ 1473543 w 5187647"/>
                <a:gd name="connsiteY87" fmla="*/ 2589685 h 4428832"/>
                <a:gd name="connsiteX88" fmla="*/ 1464018 w 5187647"/>
                <a:gd name="connsiteY88" fmla="*/ 2618260 h 4428832"/>
                <a:gd name="connsiteX89" fmla="*/ 1454493 w 5187647"/>
                <a:gd name="connsiteY89" fmla="*/ 2656360 h 4428832"/>
                <a:gd name="connsiteX90" fmla="*/ 1425918 w 5187647"/>
                <a:gd name="connsiteY90" fmla="*/ 2675410 h 4428832"/>
                <a:gd name="connsiteX91" fmla="*/ 1378293 w 5187647"/>
                <a:gd name="connsiteY91" fmla="*/ 2665885 h 4428832"/>
                <a:gd name="connsiteX92" fmla="*/ 1244943 w 5187647"/>
                <a:gd name="connsiteY92" fmla="*/ 2646835 h 4428832"/>
                <a:gd name="connsiteX93" fmla="*/ 1159218 w 5187647"/>
                <a:gd name="connsiteY93" fmla="*/ 2637310 h 4428832"/>
                <a:gd name="connsiteX94" fmla="*/ 1130643 w 5187647"/>
                <a:gd name="connsiteY94" fmla="*/ 2656360 h 4428832"/>
                <a:gd name="connsiteX95" fmla="*/ 1073493 w 5187647"/>
                <a:gd name="connsiteY95" fmla="*/ 2675410 h 4428832"/>
                <a:gd name="connsiteX96" fmla="*/ 1025868 w 5187647"/>
                <a:gd name="connsiteY96" fmla="*/ 2665885 h 4428832"/>
                <a:gd name="connsiteX97" fmla="*/ 997293 w 5187647"/>
                <a:gd name="connsiteY97" fmla="*/ 2656360 h 4428832"/>
                <a:gd name="connsiteX98" fmla="*/ 940143 w 5187647"/>
                <a:gd name="connsiteY98" fmla="*/ 2675410 h 4428832"/>
                <a:gd name="connsiteX99" fmla="*/ 921093 w 5187647"/>
                <a:gd name="connsiteY99" fmla="*/ 2703985 h 4428832"/>
                <a:gd name="connsiteX100" fmla="*/ 892518 w 5187647"/>
                <a:gd name="connsiteY100" fmla="*/ 2761135 h 4428832"/>
                <a:gd name="connsiteX101" fmla="*/ 844893 w 5187647"/>
                <a:gd name="connsiteY101" fmla="*/ 2818285 h 4428832"/>
                <a:gd name="connsiteX102" fmla="*/ 806793 w 5187647"/>
                <a:gd name="connsiteY102" fmla="*/ 2875435 h 4428832"/>
                <a:gd name="connsiteX103" fmla="*/ 797268 w 5187647"/>
                <a:gd name="connsiteY103" fmla="*/ 2951635 h 4428832"/>
                <a:gd name="connsiteX104" fmla="*/ 749643 w 5187647"/>
                <a:gd name="connsiteY104" fmla="*/ 3037360 h 4428832"/>
                <a:gd name="connsiteX105" fmla="*/ 721068 w 5187647"/>
                <a:gd name="connsiteY105" fmla="*/ 3056410 h 4428832"/>
                <a:gd name="connsiteX106" fmla="*/ 692493 w 5187647"/>
                <a:gd name="connsiteY106" fmla="*/ 3065935 h 4428832"/>
                <a:gd name="connsiteX107" fmla="*/ 673443 w 5187647"/>
                <a:gd name="connsiteY107" fmla="*/ 3123085 h 4428832"/>
                <a:gd name="connsiteX108" fmla="*/ 663918 w 5187647"/>
                <a:gd name="connsiteY108" fmla="*/ 3151660 h 4428832"/>
                <a:gd name="connsiteX109" fmla="*/ 682968 w 5187647"/>
                <a:gd name="connsiteY109" fmla="*/ 3208810 h 4428832"/>
                <a:gd name="connsiteX110" fmla="*/ 692493 w 5187647"/>
                <a:gd name="connsiteY110" fmla="*/ 3237385 h 4428832"/>
                <a:gd name="connsiteX111" fmla="*/ 663918 w 5187647"/>
                <a:gd name="connsiteY111" fmla="*/ 3294535 h 4428832"/>
                <a:gd name="connsiteX112" fmla="*/ 654393 w 5187647"/>
                <a:gd name="connsiteY112" fmla="*/ 3294535 h 4428832"/>
                <a:gd name="connsiteX113" fmla="*/ 0 w 5187647"/>
                <a:gd name="connsiteY113" fmla="*/ 3769314 h 4428832"/>
                <a:gd name="connsiteX0" fmla="*/ 0 w 5185009"/>
                <a:gd name="connsiteY0" fmla="*/ 3769314 h 4428832"/>
                <a:gd name="connsiteX1" fmla="*/ 147765 w 5185009"/>
                <a:gd name="connsiteY1" fmla="*/ 4002082 h 4428832"/>
                <a:gd name="connsiteX2" fmla="*/ 239240 w 5185009"/>
                <a:gd name="connsiteY2" fmla="*/ 4129049 h 4428832"/>
                <a:gd name="connsiteX3" fmla="*/ 327196 w 5185009"/>
                <a:gd name="connsiteY3" fmla="*/ 4210166 h 4428832"/>
                <a:gd name="connsiteX4" fmla="*/ 432743 w 5185009"/>
                <a:gd name="connsiteY4" fmla="*/ 4270123 h 4428832"/>
                <a:gd name="connsiteX5" fmla="*/ 555882 w 5185009"/>
                <a:gd name="connsiteY5" fmla="*/ 4308918 h 4428832"/>
                <a:gd name="connsiteX6" fmla="*/ 886596 w 5185009"/>
                <a:gd name="connsiteY6" fmla="*/ 4390035 h 4428832"/>
                <a:gd name="connsiteX7" fmla="*/ 992144 w 5185009"/>
                <a:gd name="connsiteY7" fmla="*/ 4069092 h 4428832"/>
                <a:gd name="connsiteX8" fmla="*/ 1523398 w 5185009"/>
                <a:gd name="connsiteY8" fmla="*/ 3966814 h 4428832"/>
                <a:gd name="connsiteX9" fmla="*/ 1912165 w 5185009"/>
                <a:gd name="connsiteY9" fmla="*/ 4428832 h 4428832"/>
                <a:gd name="connsiteX10" fmla="*/ 2466287 w 5185009"/>
                <a:gd name="connsiteY10" fmla="*/ 4069094 h 4428832"/>
                <a:gd name="connsiteX11" fmla="*/ 2515543 w 5185009"/>
                <a:gd name="connsiteY11" fmla="*/ 3677614 h 4428832"/>
                <a:gd name="connsiteX12" fmla="*/ 2930695 w 5185009"/>
                <a:gd name="connsiteY12" fmla="*/ 2862914 h 4428832"/>
                <a:gd name="connsiteX13" fmla="*/ 3074943 w 5185009"/>
                <a:gd name="connsiteY13" fmla="*/ 2869967 h 4428832"/>
                <a:gd name="connsiteX14" fmla="*/ 3335293 w 5185009"/>
                <a:gd name="connsiteY14" fmla="*/ 2637195 h 4428832"/>
                <a:gd name="connsiteX15" fmla="*/ 4341510 w 5185009"/>
                <a:gd name="connsiteY15" fmla="*/ 2612508 h 4428832"/>
                <a:gd name="connsiteX16" fmla="*/ 4374934 w 5185009"/>
                <a:gd name="connsiteY16" fmla="*/ 2504939 h 4428832"/>
                <a:gd name="connsiteX17" fmla="*/ 4348547 w 5185009"/>
                <a:gd name="connsiteY17" fmla="*/ 2399134 h 4428832"/>
                <a:gd name="connsiteX18" fmla="*/ 4330076 w 5185009"/>
                <a:gd name="connsiteY18" fmla="*/ 2272168 h 4428832"/>
                <a:gd name="connsiteX19" fmla="*/ 4314244 w 5185009"/>
                <a:gd name="connsiteY19" fmla="*/ 2134621 h 4428832"/>
                <a:gd name="connsiteX20" fmla="*/ 4314244 w 5185009"/>
                <a:gd name="connsiteY20" fmla="*/ 2005009 h 4428832"/>
                <a:gd name="connsiteX21" fmla="*/ 4322161 w 5185009"/>
                <a:gd name="connsiteY21" fmla="*/ 1843656 h 4428832"/>
                <a:gd name="connsiteX22" fmla="*/ 4351185 w 5185009"/>
                <a:gd name="connsiteY22" fmla="*/ 1724625 h 4428832"/>
                <a:gd name="connsiteX23" fmla="*/ 4380211 w 5185009"/>
                <a:gd name="connsiteY23" fmla="*/ 1671723 h 4428832"/>
                <a:gd name="connsiteX24" fmla="*/ 4467287 w 5185009"/>
                <a:gd name="connsiteY24" fmla="*/ 1618820 h 4428832"/>
                <a:gd name="connsiteX25" fmla="*/ 4485758 w 5185009"/>
                <a:gd name="connsiteY25" fmla="*/ 1576498 h 4428832"/>
                <a:gd name="connsiteX26" fmla="*/ 4520061 w 5185009"/>
                <a:gd name="connsiteY26" fmla="*/ 1550046 h 4428832"/>
                <a:gd name="connsiteX27" fmla="*/ 4572835 w 5185009"/>
                <a:gd name="connsiteY27" fmla="*/ 1520949 h 4428832"/>
                <a:gd name="connsiteX28" fmla="*/ 4612415 w 5185009"/>
                <a:gd name="connsiteY28" fmla="*/ 1475982 h 4428832"/>
                <a:gd name="connsiteX29" fmla="*/ 4673105 w 5185009"/>
                <a:gd name="connsiteY29" fmla="*/ 1438951 h 4428832"/>
                <a:gd name="connsiteX30" fmla="*/ 4715324 w 5185009"/>
                <a:gd name="connsiteY30" fmla="*/ 1425726 h 4428832"/>
                <a:gd name="connsiteX31" fmla="*/ 4802400 w 5185009"/>
                <a:gd name="connsiteY31" fmla="*/ 1341082 h 4428832"/>
                <a:gd name="connsiteX32" fmla="*/ 4863090 w 5185009"/>
                <a:gd name="connsiteY32" fmla="*/ 1317274 h 4428832"/>
                <a:gd name="connsiteX33" fmla="*/ 4944890 w 5185009"/>
                <a:gd name="connsiteY33" fmla="*/ 1269663 h 4428832"/>
                <a:gd name="connsiteX34" fmla="*/ 4979192 w 5185009"/>
                <a:gd name="connsiteY34" fmla="*/ 1229985 h 4428832"/>
                <a:gd name="connsiteX35" fmla="*/ 4995023 w 5185009"/>
                <a:gd name="connsiteY35" fmla="*/ 1169147 h 4428832"/>
                <a:gd name="connsiteX36" fmla="*/ 4950165 w 5185009"/>
                <a:gd name="connsiteY36" fmla="*/ 851731 h 4428832"/>
                <a:gd name="connsiteX37" fmla="*/ 4960720 w 5185009"/>
                <a:gd name="connsiteY37" fmla="*/ 648056 h 4428832"/>
                <a:gd name="connsiteX38" fmla="*/ 4984468 w 5185009"/>
                <a:gd name="connsiteY38" fmla="*/ 611025 h 4428832"/>
                <a:gd name="connsiteX39" fmla="*/ 4997662 w 5185009"/>
                <a:gd name="connsiteY39" fmla="*/ 573993 h 4428832"/>
                <a:gd name="connsiteX40" fmla="*/ 5026687 w 5185009"/>
                <a:gd name="connsiteY40" fmla="*/ 529026 h 4428832"/>
                <a:gd name="connsiteX41" fmla="*/ 5053074 w 5185009"/>
                <a:gd name="connsiteY41" fmla="*/ 507865 h 4428832"/>
                <a:gd name="connsiteX42" fmla="*/ 5082100 w 5185009"/>
                <a:gd name="connsiteY42" fmla="*/ 481413 h 4428832"/>
                <a:gd name="connsiteX43" fmla="*/ 5100570 w 5185009"/>
                <a:gd name="connsiteY43" fmla="*/ 452317 h 4428832"/>
                <a:gd name="connsiteX44" fmla="*/ 5113764 w 5185009"/>
                <a:gd name="connsiteY44" fmla="*/ 412640 h 4428832"/>
                <a:gd name="connsiteX45" fmla="*/ 5150705 w 5185009"/>
                <a:gd name="connsiteY45" fmla="*/ 391479 h 4428832"/>
                <a:gd name="connsiteX46" fmla="*/ 5166538 w 5185009"/>
                <a:gd name="connsiteY46" fmla="*/ 370318 h 4428832"/>
                <a:gd name="connsiteX47" fmla="*/ 5185009 w 5185009"/>
                <a:gd name="connsiteY47" fmla="*/ 330640 h 4428832"/>
                <a:gd name="connsiteX48" fmla="*/ 5021410 w 5185009"/>
                <a:gd name="connsiteY48" fmla="*/ 325351 h 4428832"/>
                <a:gd name="connsiteX49" fmla="*/ 4644080 w 5185009"/>
                <a:gd name="connsiteY49" fmla="*/ 232772 h 4428832"/>
                <a:gd name="connsiteX50" fmla="*/ 4169118 w 5185009"/>
                <a:gd name="connsiteY50" fmla="*/ 362383 h 4428832"/>
                <a:gd name="connsiteX51" fmla="*/ 3675682 w 5185009"/>
                <a:gd name="connsiteY51" fmla="*/ 288319 h 4428832"/>
                <a:gd name="connsiteX52" fmla="*/ 3601800 w 5185009"/>
                <a:gd name="connsiteY52" fmla="*/ 261867 h 4428832"/>
                <a:gd name="connsiteX53" fmla="*/ 3549027 w 5185009"/>
                <a:gd name="connsiteY53" fmla="*/ 203676 h 4428832"/>
                <a:gd name="connsiteX54" fmla="*/ 3509446 w 5185009"/>
                <a:gd name="connsiteY54" fmla="*/ 111095 h 4428832"/>
                <a:gd name="connsiteX55" fmla="*/ 3485699 w 5185009"/>
                <a:gd name="connsiteY55" fmla="*/ 34385 h 4428832"/>
                <a:gd name="connsiteX56" fmla="*/ 3454033 w 5185009"/>
                <a:gd name="connsiteY56" fmla="*/ 0 h 4428832"/>
                <a:gd name="connsiteX57" fmla="*/ 3393344 w 5185009"/>
                <a:gd name="connsiteY57" fmla="*/ 37032 h 4428832"/>
                <a:gd name="connsiteX58" fmla="*/ 3306266 w 5185009"/>
                <a:gd name="connsiteY58" fmla="*/ 60839 h 4428832"/>
                <a:gd name="connsiteX59" fmla="*/ 3145307 w 5185009"/>
                <a:gd name="connsiteY59" fmla="*/ 66129 h 4428832"/>
                <a:gd name="connsiteX60" fmla="*/ 3008098 w 5185009"/>
                <a:gd name="connsiteY60" fmla="*/ 100513 h 4428832"/>
                <a:gd name="connsiteX61" fmla="*/ 2692743 w 5185009"/>
                <a:gd name="connsiteY61" fmla="*/ 556424 h 4428832"/>
                <a:gd name="connsiteX62" fmla="*/ 2692743 w 5185009"/>
                <a:gd name="connsiteY62" fmla="*/ 1026200 h 4428832"/>
                <a:gd name="connsiteX63" fmla="*/ 2540343 w 5185009"/>
                <a:gd name="connsiteY63" fmla="*/ 1261087 h 4428832"/>
                <a:gd name="connsiteX64" fmla="*/ 2616543 w 5185009"/>
                <a:gd name="connsiteY64" fmla="*/ 1495976 h 4428832"/>
                <a:gd name="connsiteX65" fmla="*/ 2616543 w 5185009"/>
                <a:gd name="connsiteY65" fmla="*/ 1652567 h 4428832"/>
                <a:gd name="connsiteX66" fmla="*/ 2464143 w 5185009"/>
                <a:gd name="connsiteY66" fmla="*/ 1730864 h 4428832"/>
                <a:gd name="connsiteX67" fmla="*/ 2311743 w 5185009"/>
                <a:gd name="connsiteY67" fmla="*/ 1884835 h 4428832"/>
                <a:gd name="connsiteX68" fmla="*/ 2264118 w 5185009"/>
                <a:gd name="connsiteY68" fmla="*/ 1894360 h 4428832"/>
                <a:gd name="connsiteX69" fmla="*/ 2283168 w 5185009"/>
                <a:gd name="connsiteY69" fmla="*/ 2018185 h 4428832"/>
                <a:gd name="connsiteX70" fmla="*/ 2254593 w 5185009"/>
                <a:gd name="connsiteY70" fmla="*/ 2113435 h 4428832"/>
                <a:gd name="connsiteX71" fmla="*/ 2245068 w 5185009"/>
                <a:gd name="connsiteY71" fmla="*/ 2142010 h 4428832"/>
                <a:gd name="connsiteX72" fmla="*/ 2216493 w 5185009"/>
                <a:gd name="connsiteY72" fmla="*/ 2161060 h 4428832"/>
                <a:gd name="connsiteX73" fmla="*/ 2187918 w 5185009"/>
                <a:gd name="connsiteY73" fmla="*/ 2218210 h 4428832"/>
                <a:gd name="connsiteX74" fmla="*/ 2178393 w 5185009"/>
                <a:gd name="connsiteY74" fmla="*/ 2246785 h 4428832"/>
                <a:gd name="connsiteX75" fmla="*/ 2121243 w 5185009"/>
                <a:gd name="connsiteY75" fmla="*/ 2265835 h 4428832"/>
                <a:gd name="connsiteX76" fmla="*/ 2064093 w 5185009"/>
                <a:gd name="connsiteY76" fmla="*/ 2294410 h 4428832"/>
                <a:gd name="connsiteX77" fmla="*/ 1902168 w 5185009"/>
                <a:gd name="connsiteY77" fmla="*/ 2294410 h 4428832"/>
                <a:gd name="connsiteX78" fmla="*/ 1892643 w 5185009"/>
                <a:gd name="connsiteY78" fmla="*/ 2322985 h 4428832"/>
                <a:gd name="connsiteX79" fmla="*/ 1854543 w 5185009"/>
                <a:gd name="connsiteY79" fmla="*/ 2380135 h 4428832"/>
                <a:gd name="connsiteX80" fmla="*/ 1806918 w 5185009"/>
                <a:gd name="connsiteY80" fmla="*/ 2437285 h 4428832"/>
                <a:gd name="connsiteX81" fmla="*/ 1749768 w 5185009"/>
                <a:gd name="connsiteY81" fmla="*/ 2408710 h 4428832"/>
                <a:gd name="connsiteX82" fmla="*/ 1711668 w 5185009"/>
                <a:gd name="connsiteY82" fmla="*/ 2361085 h 4428832"/>
                <a:gd name="connsiteX83" fmla="*/ 1635468 w 5185009"/>
                <a:gd name="connsiteY83" fmla="*/ 2389660 h 4428832"/>
                <a:gd name="connsiteX84" fmla="*/ 1568793 w 5185009"/>
                <a:gd name="connsiteY84" fmla="*/ 2465860 h 4428832"/>
                <a:gd name="connsiteX85" fmla="*/ 1521168 w 5185009"/>
                <a:gd name="connsiteY85" fmla="*/ 2475385 h 4428832"/>
                <a:gd name="connsiteX86" fmla="*/ 1483068 w 5185009"/>
                <a:gd name="connsiteY86" fmla="*/ 2561110 h 4428832"/>
                <a:gd name="connsiteX87" fmla="*/ 1473543 w 5185009"/>
                <a:gd name="connsiteY87" fmla="*/ 2589685 h 4428832"/>
                <a:gd name="connsiteX88" fmla="*/ 1464018 w 5185009"/>
                <a:gd name="connsiteY88" fmla="*/ 2618260 h 4428832"/>
                <a:gd name="connsiteX89" fmla="*/ 1454493 w 5185009"/>
                <a:gd name="connsiteY89" fmla="*/ 2656360 h 4428832"/>
                <a:gd name="connsiteX90" fmla="*/ 1425918 w 5185009"/>
                <a:gd name="connsiteY90" fmla="*/ 2675410 h 4428832"/>
                <a:gd name="connsiteX91" fmla="*/ 1378293 w 5185009"/>
                <a:gd name="connsiteY91" fmla="*/ 2665885 h 4428832"/>
                <a:gd name="connsiteX92" fmla="*/ 1244943 w 5185009"/>
                <a:gd name="connsiteY92" fmla="*/ 2646835 h 4428832"/>
                <a:gd name="connsiteX93" fmla="*/ 1159218 w 5185009"/>
                <a:gd name="connsiteY93" fmla="*/ 2637310 h 4428832"/>
                <a:gd name="connsiteX94" fmla="*/ 1130643 w 5185009"/>
                <a:gd name="connsiteY94" fmla="*/ 2656360 h 4428832"/>
                <a:gd name="connsiteX95" fmla="*/ 1073493 w 5185009"/>
                <a:gd name="connsiteY95" fmla="*/ 2675410 h 4428832"/>
                <a:gd name="connsiteX96" fmla="*/ 1025868 w 5185009"/>
                <a:gd name="connsiteY96" fmla="*/ 2665885 h 4428832"/>
                <a:gd name="connsiteX97" fmla="*/ 997293 w 5185009"/>
                <a:gd name="connsiteY97" fmla="*/ 2656360 h 4428832"/>
                <a:gd name="connsiteX98" fmla="*/ 940143 w 5185009"/>
                <a:gd name="connsiteY98" fmla="*/ 2675410 h 4428832"/>
                <a:gd name="connsiteX99" fmla="*/ 921093 w 5185009"/>
                <a:gd name="connsiteY99" fmla="*/ 2703985 h 4428832"/>
                <a:gd name="connsiteX100" fmla="*/ 892518 w 5185009"/>
                <a:gd name="connsiteY100" fmla="*/ 2761135 h 4428832"/>
                <a:gd name="connsiteX101" fmla="*/ 844893 w 5185009"/>
                <a:gd name="connsiteY101" fmla="*/ 2818285 h 4428832"/>
                <a:gd name="connsiteX102" fmla="*/ 806793 w 5185009"/>
                <a:gd name="connsiteY102" fmla="*/ 2875435 h 4428832"/>
                <a:gd name="connsiteX103" fmla="*/ 797268 w 5185009"/>
                <a:gd name="connsiteY103" fmla="*/ 2951635 h 4428832"/>
                <a:gd name="connsiteX104" fmla="*/ 749643 w 5185009"/>
                <a:gd name="connsiteY104" fmla="*/ 3037360 h 4428832"/>
                <a:gd name="connsiteX105" fmla="*/ 721068 w 5185009"/>
                <a:gd name="connsiteY105" fmla="*/ 3056410 h 4428832"/>
                <a:gd name="connsiteX106" fmla="*/ 692493 w 5185009"/>
                <a:gd name="connsiteY106" fmla="*/ 3065935 h 4428832"/>
                <a:gd name="connsiteX107" fmla="*/ 673443 w 5185009"/>
                <a:gd name="connsiteY107" fmla="*/ 3123085 h 4428832"/>
                <a:gd name="connsiteX108" fmla="*/ 663918 w 5185009"/>
                <a:gd name="connsiteY108" fmla="*/ 3151660 h 4428832"/>
                <a:gd name="connsiteX109" fmla="*/ 682968 w 5185009"/>
                <a:gd name="connsiteY109" fmla="*/ 3208810 h 4428832"/>
                <a:gd name="connsiteX110" fmla="*/ 692493 w 5185009"/>
                <a:gd name="connsiteY110" fmla="*/ 3237385 h 4428832"/>
                <a:gd name="connsiteX111" fmla="*/ 663918 w 5185009"/>
                <a:gd name="connsiteY111" fmla="*/ 3294535 h 4428832"/>
                <a:gd name="connsiteX112" fmla="*/ 654393 w 5185009"/>
                <a:gd name="connsiteY112" fmla="*/ 3294535 h 4428832"/>
                <a:gd name="connsiteX113" fmla="*/ 0 w 5185009"/>
                <a:gd name="connsiteY113" fmla="*/ 3769314 h 4428832"/>
                <a:gd name="connsiteX0" fmla="*/ 0 w 5185009"/>
                <a:gd name="connsiteY0" fmla="*/ 3769314 h 4428832"/>
                <a:gd name="connsiteX1" fmla="*/ 147765 w 5185009"/>
                <a:gd name="connsiteY1" fmla="*/ 4002082 h 4428832"/>
                <a:gd name="connsiteX2" fmla="*/ 239240 w 5185009"/>
                <a:gd name="connsiteY2" fmla="*/ 4129049 h 4428832"/>
                <a:gd name="connsiteX3" fmla="*/ 327196 w 5185009"/>
                <a:gd name="connsiteY3" fmla="*/ 4210166 h 4428832"/>
                <a:gd name="connsiteX4" fmla="*/ 432743 w 5185009"/>
                <a:gd name="connsiteY4" fmla="*/ 4270123 h 4428832"/>
                <a:gd name="connsiteX5" fmla="*/ 555882 w 5185009"/>
                <a:gd name="connsiteY5" fmla="*/ 4308918 h 4428832"/>
                <a:gd name="connsiteX6" fmla="*/ 886596 w 5185009"/>
                <a:gd name="connsiteY6" fmla="*/ 4390035 h 4428832"/>
                <a:gd name="connsiteX7" fmla="*/ 992144 w 5185009"/>
                <a:gd name="connsiteY7" fmla="*/ 4069092 h 4428832"/>
                <a:gd name="connsiteX8" fmla="*/ 1523398 w 5185009"/>
                <a:gd name="connsiteY8" fmla="*/ 3966814 h 4428832"/>
                <a:gd name="connsiteX9" fmla="*/ 1912165 w 5185009"/>
                <a:gd name="connsiteY9" fmla="*/ 4428832 h 4428832"/>
                <a:gd name="connsiteX10" fmla="*/ 2466287 w 5185009"/>
                <a:gd name="connsiteY10" fmla="*/ 4069094 h 4428832"/>
                <a:gd name="connsiteX11" fmla="*/ 2515543 w 5185009"/>
                <a:gd name="connsiteY11" fmla="*/ 3677614 h 4428832"/>
                <a:gd name="connsiteX12" fmla="*/ 2917500 w 5185009"/>
                <a:gd name="connsiteY12" fmla="*/ 2892011 h 4428832"/>
                <a:gd name="connsiteX13" fmla="*/ 3074943 w 5185009"/>
                <a:gd name="connsiteY13" fmla="*/ 2869967 h 4428832"/>
                <a:gd name="connsiteX14" fmla="*/ 3335293 w 5185009"/>
                <a:gd name="connsiteY14" fmla="*/ 2637195 h 4428832"/>
                <a:gd name="connsiteX15" fmla="*/ 4341510 w 5185009"/>
                <a:gd name="connsiteY15" fmla="*/ 2612508 h 4428832"/>
                <a:gd name="connsiteX16" fmla="*/ 4374934 w 5185009"/>
                <a:gd name="connsiteY16" fmla="*/ 2504939 h 4428832"/>
                <a:gd name="connsiteX17" fmla="*/ 4348547 w 5185009"/>
                <a:gd name="connsiteY17" fmla="*/ 2399134 h 4428832"/>
                <a:gd name="connsiteX18" fmla="*/ 4330076 w 5185009"/>
                <a:gd name="connsiteY18" fmla="*/ 2272168 h 4428832"/>
                <a:gd name="connsiteX19" fmla="*/ 4314244 w 5185009"/>
                <a:gd name="connsiteY19" fmla="*/ 2134621 h 4428832"/>
                <a:gd name="connsiteX20" fmla="*/ 4314244 w 5185009"/>
                <a:gd name="connsiteY20" fmla="*/ 2005009 h 4428832"/>
                <a:gd name="connsiteX21" fmla="*/ 4322161 w 5185009"/>
                <a:gd name="connsiteY21" fmla="*/ 1843656 h 4428832"/>
                <a:gd name="connsiteX22" fmla="*/ 4351185 w 5185009"/>
                <a:gd name="connsiteY22" fmla="*/ 1724625 h 4428832"/>
                <a:gd name="connsiteX23" fmla="*/ 4380211 w 5185009"/>
                <a:gd name="connsiteY23" fmla="*/ 1671723 h 4428832"/>
                <a:gd name="connsiteX24" fmla="*/ 4467287 w 5185009"/>
                <a:gd name="connsiteY24" fmla="*/ 1618820 h 4428832"/>
                <a:gd name="connsiteX25" fmla="*/ 4485758 w 5185009"/>
                <a:gd name="connsiteY25" fmla="*/ 1576498 h 4428832"/>
                <a:gd name="connsiteX26" fmla="*/ 4520061 w 5185009"/>
                <a:gd name="connsiteY26" fmla="*/ 1550046 h 4428832"/>
                <a:gd name="connsiteX27" fmla="*/ 4572835 w 5185009"/>
                <a:gd name="connsiteY27" fmla="*/ 1520949 h 4428832"/>
                <a:gd name="connsiteX28" fmla="*/ 4612415 w 5185009"/>
                <a:gd name="connsiteY28" fmla="*/ 1475982 h 4428832"/>
                <a:gd name="connsiteX29" fmla="*/ 4673105 w 5185009"/>
                <a:gd name="connsiteY29" fmla="*/ 1438951 h 4428832"/>
                <a:gd name="connsiteX30" fmla="*/ 4715324 w 5185009"/>
                <a:gd name="connsiteY30" fmla="*/ 1425726 h 4428832"/>
                <a:gd name="connsiteX31" fmla="*/ 4802400 w 5185009"/>
                <a:gd name="connsiteY31" fmla="*/ 1341082 h 4428832"/>
                <a:gd name="connsiteX32" fmla="*/ 4863090 w 5185009"/>
                <a:gd name="connsiteY32" fmla="*/ 1317274 h 4428832"/>
                <a:gd name="connsiteX33" fmla="*/ 4944890 w 5185009"/>
                <a:gd name="connsiteY33" fmla="*/ 1269663 h 4428832"/>
                <a:gd name="connsiteX34" fmla="*/ 4979192 w 5185009"/>
                <a:gd name="connsiteY34" fmla="*/ 1229985 h 4428832"/>
                <a:gd name="connsiteX35" fmla="*/ 4995023 w 5185009"/>
                <a:gd name="connsiteY35" fmla="*/ 1169147 h 4428832"/>
                <a:gd name="connsiteX36" fmla="*/ 4950165 w 5185009"/>
                <a:gd name="connsiteY36" fmla="*/ 851731 h 4428832"/>
                <a:gd name="connsiteX37" fmla="*/ 4960720 w 5185009"/>
                <a:gd name="connsiteY37" fmla="*/ 648056 h 4428832"/>
                <a:gd name="connsiteX38" fmla="*/ 4984468 w 5185009"/>
                <a:gd name="connsiteY38" fmla="*/ 611025 h 4428832"/>
                <a:gd name="connsiteX39" fmla="*/ 4997662 w 5185009"/>
                <a:gd name="connsiteY39" fmla="*/ 573993 h 4428832"/>
                <a:gd name="connsiteX40" fmla="*/ 5026687 w 5185009"/>
                <a:gd name="connsiteY40" fmla="*/ 529026 h 4428832"/>
                <a:gd name="connsiteX41" fmla="*/ 5053074 w 5185009"/>
                <a:gd name="connsiteY41" fmla="*/ 507865 h 4428832"/>
                <a:gd name="connsiteX42" fmla="*/ 5082100 w 5185009"/>
                <a:gd name="connsiteY42" fmla="*/ 481413 h 4428832"/>
                <a:gd name="connsiteX43" fmla="*/ 5100570 w 5185009"/>
                <a:gd name="connsiteY43" fmla="*/ 452317 h 4428832"/>
                <a:gd name="connsiteX44" fmla="*/ 5113764 w 5185009"/>
                <a:gd name="connsiteY44" fmla="*/ 412640 h 4428832"/>
                <a:gd name="connsiteX45" fmla="*/ 5150705 w 5185009"/>
                <a:gd name="connsiteY45" fmla="*/ 391479 h 4428832"/>
                <a:gd name="connsiteX46" fmla="*/ 5166538 w 5185009"/>
                <a:gd name="connsiteY46" fmla="*/ 370318 h 4428832"/>
                <a:gd name="connsiteX47" fmla="*/ 5185009 w 5185009"/>
                <a:gd name="connsiteY47" fmla="*/ 330640 h 4428832"/>
                <a:gd name="connsiteX48" fmla="*/ 5021410 w 5185009"/>
                <a:gd name="connsiteY48" fmla="*/ 325351 h 4428832"/>
                <a:gd name="connsiteX49" fmla="*/ 4644080 w 5185009"/>
                <a:gd name="connsiteY49" fmla="*/ 232772 h 4428832"/>
                <a:gd name="connsiteX50" fmla="*/ 4169118 w 5185009"/>
                <a:gd name="connsiteY50" fmla="*/ 362383 h 4428832"/>
                <a:gd name="connsiteX51" fmla="*/ 3675682 w 5185009"/>
                <a:gd name="connsiteY51" fmla="*/ 288319 h 4428832"/>
                <a:gd name="connsiteX52" fmla="*/ 3601800 w 5185009"/>
                <a:gd name="connsiteY52" fmla="*/ 261867 h 4428832"/>
                <a:gd name="connsiteX53" fmla="*/ 3549027 w 5185009"/>
                <a:gd name="connsiteY53" fmla="*/ 203676 h 4428832"/>
                <a:gd name="connsiteX54" fmla="*/ 3509446 w 5185009"/>
                <a:gd name="connsiteY54" fmla="*/ 111095 h 4428832"/>
                <a:gd name="connsiteX55" fmla="*/ 3485699 w 5185009"/>
                <a:gd name="connsiteY55" fmla="*/ 34385 h 4428832"/>
                <a:gd name="connsiteX56" fmla="*/ 3454033 w 5185009"/>
                <a:gd name="connsiteY56" fmla="*/ 0 h 4428832"/>
                <a:gd name="connsiteX57" fmla="*/ 3393344 w 5185009"/>
                <a:gd name="connsiteY57" fmla="*/ 37032 h 4428832"/>
                <a:gd name="connsiteX58" fmla="*/ 3306266 w 5185009"/>
                <a:gd name="connsiteY58" fmla="*/ 60839 h 4428832"/>
                <a:gd name="connsiteX59" fmla="*/ 3145307 w 5185009"/>
                <a:gd name="connsiteY59" fmla="*/ 66129 h 4428832"/>
                <a:gd name="connsiteX60" fmla="*/ 3008098 w 5185009"/>
                <a:gd name="connsiteY60" fmla="*/ 100513 h 4428832"/>
                <a:gd name="connsiteX61" fmla="*/ 2692743 w 5185009"/>
                <a:gd name="connsiteY61" fmla="*/ 556424 h 4428832"/>
                <a:gd name="connsiteX62" fmla="*/ 2692743 w 5185009"/>
                <a:gd name="connsiteY62" fmla="*/ 1026200 h 4428832"/>
                <a:gd name="connsiteX63" fmla="*/ 2540343 w 5185009"/>
                <a:gd name="connsiteY63" fmla="*/ 1261087 h 4428832"/>
                <a:gd name="connsiteX64" fmla="*/ 2616543 w 5185009"/>
                <a:gd name="connsiteY64" fmla="*/ 1495976 h 4428832"/>
                <a:gd name="connsiteX65" fmla="*/ 2616543 w 5185009"/>
                <a:gd name="connsiteY65" fmla="*/ 1652567 h 4428832"/>
                <a:gd name="connsiteX66" fmla="*/ 2464143 w 5185009"/>
                <a:gd name="connsiteY66" fmla="*/ 1730864 h 4428832"/>
                <a:gd name="connsiteX67" fmla="*/ 2311743 w 5185009"/>
                <a:gd name="connsiteY67" fmla="*/ 1884835 h 4428832"/>
                <a:gd name="connsiteX68" fmla="*/ 2264118 w 5185009"/>
                <a:gd name="connsiteY68" fmla="*/ 1894360 h 4428832"/>
                <a:gd name="connsiteX69" fmla="*/ 2283168 w 5185009"/>
                <a:gd name="connsiteY69" fmla="*/ 2018185 h 4428832"/>
                <a:gd name="connsiteX70" fmla="*/ 2254593 w 5185009"/>
                <a:gd name="connsiteY70" fmla="*/ 2113435 h 4428832"/>
                <a:gd name="connsiteX71" fmla="*/ 2245068 w 5185009"/>
                <a:gd name="connsiteY71" fmla="*/ 2142010 h 4428832"/>
                <a:gd name="connsiteX72" fmla="*/ 2216493 w 5185009"/>
                <a:gd name="connsiteY72" fmla="*/ 2161060 h 4428832"/>
                <a:gd name="connsiteX73" fmla="*/ 2187918 w 5185009"/>
                <a:gd name="connsiteY73" fmla="*/ 2218210 h 4428832"/>
                <a:gd name="connsiteX74" fmla="*/ 2178393 w 5185009"/>
                <a:gd name="connsiteY74" fmla="*/ 2246785 h 4428832"/>
                <a:gd name="connsiteX75" fmla="*/ 2121243 w 5185009"/>
                <a:gd name="connsiteY75" fmla="*/ 2265835 h 4428832"/>
                <a:gd name="connsiteX76" fmla="*/ 2064093 w 5185009"/>
                <a:gd name="connsiteY76" fmla="*/ 2294410 h 4428832"/>
                <a:gd name="connsiteX77" fmla="*/ 1902168 w 5185009"/>
                <a:gd name="connsiteY77" fmla="*/ 2294410 h 4428832"/>
                <a:gd name="connsiteX78" fmla="*/ 1892643 w 5185009"/>
                <a:gd name="connsiteY78" fmla="*/ 2322985 h 4428832"/>
                <a:gd name="connsiteX79" fmla="*/ 1854543 w 5185009"/>
                <a:gd name="connsiteY79" fmla="*/ 2380135 h 4428832"/>
                <a:gd name="connsiteX80" fmla="*/ 1806918 w 5185009"/>
                <a:gd name="connsiteY80" fmla="*/ 2437285 h 4428832"/>
                <a:gd name="connsiteX81" fmla="*/ 1749768 w 5185009"/>
                <a:gd name="connsiteY81" fmla="*/ 2408710 h 4428832"/>
                <a:gd name="connsiteX82" fmla="*/ 1711668 w 5185009"/>
                <a:gd name="connsiteY82" fmla="*/ 2361085 h 4428832"/>
                <a:gd name="connsiteX83" fmla="*/ 1635468 w 5185009"/>
                <a:gd name="connsiteY83" fmla="*/ 2389660 h 4428832"/>
                <a:gd name="connsiteX84" fmla="*/ 1568793 w 5185009"/>
                <a:gd name="connsiteY84" fmla="*/ 2465860 h 4428832"/>
                <a:gd name="connsiteX85" fmla="*/ 1521168 w 5185009"/>
                <a:gd name="connsiteY85" fmla="*/ 2475385 h 4428832"/>
                <a:gd name="connsiteX86" fmla="*/ 1483068 w 5185009"/>
                <a:gd name="connsiteY86" fmla="*/ 2561110 h 4428832"/>
                <a:gd name="connsiteX87" fmla="*/ 1473543 w 5185009"/>
                <a:gd name="connsiteY87" fmla="*/ 2589685 h 4428832"/>
                <a:gd name="connsiteX88" fmla="*/ 1464018 w 5185009"/>
                <a:gd name="connsiteY88" fmla="*/ 2618260 h 4428832"/>
                <a:gd name="connsiteX89" fmla="*/ 1454493 w 5185009"/>
                <a:gd name="connsiteY89" fmla="*/ 2656360 h 4428832"/>
                <a:gd name="connsiteX90" fmla="*/ 1425918 w 5185009"/>
                <a:gd name="connsiteY90" fmla="*/ 2675410 h 4428832"/>
                <a:gd name="connsiteX91" fmla="*/ 1378293 w 5185009"/>
                <a:gd name="connsiteY91" fmla="*/ 2665885 h 4428832"/>
                <a:gd name="connsiteX92" fmla="*/ 1244943 w 5185009"/>
                <a:gd name="connsiteY92" fmla="*/ 2646835 h 4428832"/>
                <a:gd name="connsiteX93" fmla="*/ 1159218 w 5185009"/>
                <a:gd name="connsiteY93" fmla="*/ 2637310 h 4428832"/>
                <a:gd name="connsiteX94" fmla="*/ 1130643 w 5185009"/>
                <a:gd name="connsiteY94" fmla="*/ 2656360 h 4428832"/>
                <a:gd name="connsiteX95" fmla="*/ 1073493 w 5185009"/>
                <a:gd name="connsiteY95" fmla="*/ 2675410 h 4428832"/>
                <a:gd name="connsiteX96" fmla="*/ 1025868 w 5185009"/>
                <a:gd name="connsiteY96" fmla="*/ 2665885 h 4428832"/>
                <a:gd name="connsiteX97" fmla="*/ 997293 w 5185009"/>
                <a:gd name="connsiteY97" fmla="*/ 2656360 h 4428832"/>
                <a:gd name="connsiteX98" fmla="*/ 940143 w 5185009"/>
                <a:gd name="connsiteY98" fmla="*/ 2675410 h 4428832"/>
                <a:gd name="connsiteX99" fmla="*/ 921093 w 5185009"/>
                <a:gd name="connsiteY99" fmla="*/ 2703985 h 4428832"/>
                <a:gd name="connsiteX100" fmla="*/ 892518 w 5185009"/>
                <a:gd name="connsiteY100" fmla="*/ 2761135 h 4428832"/>
                <a:gd name="connsiteX101" fmla="*/ 844893 w 5185009"/>
                <a:gd name="connsiteY101" fmla="*/ 2818285 h 4428832"/>
                <a:gd name="connsiteX102" fmla="*/ 806793 w 5185009"/>
                <a:gd name="connsiteY102" fmla="*/ 2875435 h 4428832"/>
                <a:gd name="connsiteX103" fmla="*/ 797268 w 5185009"/>
                <a:gd name="connsiteY103" fmla="*/ 2951635 h 4428832"/>
                <a:gd name="connsiteX104" fmla="*/ 749643 w 5185009"/>
                <a:gd name="connsiteY104" fmla="*/ 3037360 h 4428832"/>
                <a:gd name="connsiteX105" fmla="*/ 721068 w 5185009"/>
                <a:gd name="connsiteY105" fmla="*/ 3056410 h 4428832"/>
                <a:gd name="connsiteX106" fmla="*/ 692493 w 5185009"/>
                <a:gd name="connsiteY106" fmla="*/ 3065935 h 4428832"/>
                <a:gd name="connsiteX107" fmla="*/ 673443 w 5185009"/>
                <a:gd name="connsiteY107" fmla="*/ 3123085 h 4428832"/>
                <a:gd name="connsiteX108" fmla="*/ 663918 w 5185009"/>
                <a:gd name="connsiteY108" fmla="*/ 3151660 h 4428832"/>
                <a:gd name="connsiteX109" fmla="*/ 682968 w 5185009"/>
                <a:gd name="connsiteY109" fmla="*/ 3208810 h 4428832"/>
                <a:gd name="connsiteX110" fmla="*/ 692493 w 5185009"/>
                <a:gd name="connsiteY110" fmla="*/ 3237385 h 4428832"/>
                <a:gd name="connsiteX111" fmla="*/ 663918 w 5185009"/>
                <a:gd name="connsiteY111" fmla="*/ 3294535 h 4428832"/>
                <a:gd name="connsiteX112" fmla="*/ 654393 w 5185009"/>
                <a:gd name="connsiteY112" fmla="*/ 3294535 h 4428832"/>
                <a:gd name="connsiteX113" fmla="*/ 0 w 5185009"/>
                <a:gd name="connsiteY113" fmla="*/ 3769314 h 4428832"/>
                <a:gd name="connsiteX0" fmla="*/ 0 w 5185009"/>
                <a:gd name="connsiteY0" fmla="*/ 3769314 h 4428832"/>
                <a:gd name="connsiteX1" fmla="*/ 147765 w 5185009"/>
                <a:gd name="connsiteY1" fmla="*/ 4002082 h 4428832"/>
                <a:gd name="connsiteX2" fmla="*/ 239240 w 5185009"/>
                <a:gd name="connsiteY2" fmla="*/ 4129049 h 4428832"/>
                <a:gd name="connsiteX3" fmla="*/ 327196 w 5185009"/>
                <a:gd name="connsiteY3" fmla="*/ 4210166 h 4428832"/>
                <a:gd name="connsiteX4" fmla="*/ 432743 w 5185009"/>
                <a:gd name="connsiteY4" fmla="*/ 4270123 h 4428832"/>
                <a:gd name="connsiteX5" fmla="*/ 555882 w 5185009"/>
                <a:gd name="connsiteY5" fmla="*/ 4308918 h 4428832"/>
                <a:gd name="connsiteX6" fmla="*/ 886596 w 5185009"/>
                <a:gd name="connsiteY6" fmla="*/ 4390035 h 4428832"/>
                <a:gd name="connsiteX7" fmla="*/ 992144 w 5185009"/>
                <a:gd name="connsiteY7" fmla="*/ 4069092 h 4428832"/>
                <a:gd name="connsiteX8" fmla="*/ 1523398 w 5185009"/>
                <a:gd name="connsiteY8" fmla="*/ 3966814 h 4428832"/>
                <a:gd name="connsiteX9" fmla="*/ 1912165 w 5185009"/>
                <a:gd name="connsiteY9" fmla="*/ 4428832 h 4428832"/>
                <a:gd name="connsiteX10" fmla="*/ 2466287 w 5185009"/>
                <a:gd name="connsiteY10" fmla="*/ 4069094 h 4428832"/>
                <a:gd name="connsiteX11" fmla="*/ 2515543 w 5185009"/>
                <a:gd name="connsiteY11" fmla="*/ 3677614 h 4428832"/>
                <a:gd name="connsiteX12" fmla="*/ 2917500 w 5185009"/>
                <a:gd name="connsiteY12" fmla="*/ 2892011 h 4428832"/>
                <a:gd name="connsiteX13" fmla="*/ 2990506 w 5185009"/>
                <a:gd name="connsiteY13" fmla="*/ 2912289 h 4428832"/>
                <a:gd name="connsiteX14" fmla="*/ 3335293 w 5185009"/>
                <a:gd name="connsiteY14" fmla="*/ 2637195 h 4428832"/>
                <a:gd name="connsiteX15" fmla="*/ 4341510 w 5185009"/>
                <a:gd name="connsiteY15" fmla="*/ 2612508 h 4428832"/>
                <a:gd name="connsiteX16" fmla="*/ 4374934 w 5185009"/>
                <a:gd name="connsiteY16" fmla="*/ 2504939 h 4428832"/>
                <a:gd name="connsiteX17" fmla="*/ 4348547 w 5185009"/>
                <a:gd name="connsiteY17" fmla="*/ 2399134 h 4428832"/>
                <a:gd name="connsiteX18" fmla="*/ 4330076 w 5185009"/>
                <a:gd name="connsiteY18" fmla="*/ 2272168 h 4428832"/>
                <a:gd name="connsiteX19" fmla="*/ 4314244 w 5185009"/>
                <a:gd name="connsiteY19" fmla="*/ 2134621 h 4428832"/>
                <a:gd name="connsiteX20" fmla="*/ 4314244 w 5185009"/>
                <a:gd name="connsiteY20" fmla="*/ 2005009 h 4428832"/>
                <a:gd name="connsiteX21" fmla="*/ 4322161 w 5185009"/>
                <a:gd name="connsiteY21" fmla="*/ 1843656 h 4428832"/>
                <a:gd name="connsiteX22" fmla="*/ 4351185 w 5185009"/>
                <a:gd name="connsiteY22" fmla="*/ 1724625 h 4428832"/>
                <a:gd name="connsiteX23" fmla="*/ 4380211 w 5185009"/>
                <a:gd name="connsiteY23" fmla="*/ 1671723 h 4428832"/>
                <a:gd name="connsiteX24" fmla="*/ 4467287 w 5185009"/>
                <a:gd name="connsiteY24" fmla="*/ 1618820 h 4428832"/>
                <a:gd name="connsiteX25" fmla="*/ 4485758 w 5185009"/>
                <a:gd name="connsiteY25" fmla="*/ 1576498 h 4428832"/>
                <a:gd name="connsiteX26" fmla="*/ 4520061 w 5185009"/>
                <a:gd name="connsiteY26" fmla="*/ 1550046 h 4428832"/>
                <a:gd name="connsiteX27" fmla="*/ 4572835 w 5185009"/>
                <a:gd name="connsiteY27" fmla="*/ 1520949 h 4428832"/>
                <a:gd name="connsiteX28" fmla="*/ 4612415 w 5185009"/>
                <a:gd name="connsiteY28" fmla="*/ 1475982 h 4428832"/>
                <a:gd name="connsiteX29" fmla="*/ 4673105 w 5185009"/>
                <a:gd name="connsiteY29" fmla="*/ 1438951 h 4428832"/>
                <a:gd name="connsiteX30" fmla="*/ 4715324 w 5185009"/>
                <a:gd name="connsiteY30" fmla="*/ 1425726 h 4428832"/>
                <a:gd name="connsiteX31" fmla="*/ 4802400 w 5185009"/>
                <a:gd name="connsiteY31" fmla="*/ 1341082 h 4428832"/>
                <a:gd name="connsiteX32" fmla="*/ 4863090 w 5185009"/>
                <a:gd name="connsiteY32" fmla="*/ 1317274 h 4428832"/>
                <a:gd name="connsiteX33" fmla="*/ 4944890 w 5185009"/>
                <a:gd name="connsiteY33" fmla="*/ 1269663 h 4428832"/>
                <a:gd name="connsiteX34" fmla="*/ 4979192 w 5185009"/>
                <a:gd name="connsiteY34" fmla="*/ 1229985 h 4428832"/>
                <a:gd name="connsiteX35" fmla="*/ 4995023 w 5185009"/>
                <a:gd name="connsiteY35" fmla="*/ 1169147 h 4428832"/>
                <a:gd name="connsiteX36" fmla="*/ 4950165 w 5185009"/>
                <a:gd name="connsiteY36" fmla="*/ 851731 h 4428832"/>
                <a:gd name="connsiteX37" fmla="*/ 4960720 w 5185009"/>
                <a:gd name="connsiteY37" fmla="*/ 648056 h 4428832"/>
                <a:gd name="connsiteX38" fmla="*/ 4984468 w 5185009"/>
                <a:gd name="connsiteY38" fmla="*/ 611025 h 4428832"/>
                <a:gd name="connsiteX39" fmla="*/ 4997662 w 5185009"/>
                <a:gd name="connsiteY39" fmla="*/ 573993 h 4428832"/>
                <a:gd name="connsiteX40" fmla="*/ 5026687 w 5185009"/>
                <a:gd name="connsiteY40" fmla="*/ 529026 h 4428832"/>
                <a:gd name="connsiteX41" fmla="*/ 5053074 w 5185009"/>
                <a:gd name="connsiteY41" fmla="*/ 507865 h 4428832"/>
                <a:gd name="connsiteX42" fmla="*/ 5082100 w 5185009"/>
                <a:gd name="connsiteY42" fmla="*/ 481413 h 4428832"/>
                <a:gd name="connsiteX43" fmla="*/ 5100570 w 5185009"/>
                <a:gd name="connsiteY43" fmla="*/ 452317 h 4428832"/>
                <a:gd name="connsiteX44" fmla="*/ 5113764 w 5185009"/>
                <a:gd name="connsiteY44" fmla="*/ 412640 h 4428832"/>
                <a:gd name="connsiteX45" fmla="*/ 5150705 w 5185009"/>
                <a:gd name="connsiteY45" fmla="*/ 391479 h 4428832"/>
                <a:gd name="connsiteX46" fmla="*/ 5166538 w 5185009"/>
                <a:gd name="connsiteY46" fmla="*/ 370318 h 4428832"/>
                <a:gd name="connsiteX47" fmla="*/ 5185009 w 5185009"/>
                <a:gd name="connsiteY47" fmla="*/ 330640 h 4428832"/>
                <a:gd name="connsiteX48" fmla="*/ 5021410 w 5185009"/>
                <a:gd name="connsiteY48" fmla="*/ 325351 h 4428832"/>
                <a:gd name="connsiteX49" fmla="*/ 4644080 w 5185009"/>
                <a:gd name="connsiteY49" fmla="*/ 232772 h 4428832"/>
                <a:gd name="connsiteX50" fmla="*/ 4169118 w 5185009"/>
                <a:gd name="connsiteY50" fmla="*/ 362383 h 4428832"/>
                <a:gd name="connsiteX51" fmla="*/ 3675682 w 5185009"/>
                <a:gd name="connsiteY51" fmla="*/ 288319 h 4428832"/>
                <a:gd name="connsiteX52" fmla="*/ 3601800 w 5185009"/>
                <a:gd name="connsiteY52" fmla="*/ 261867 h 4428832"/>
                <a:gd name="connsiteX53" fmla="*/ 3549027 w 5185009"/>
                <a:gd name="connsiteY53" fmla="*/ 203676 h 4428832"/>
                <a:gd name="connsiteX54" fmla="*/ 3509446 w 5185009"/>
                <a:gd name="connsiteY54" fmla="*/ 111095 h 4428832"/>
                <a:gd name="connsiteX55" fmla="*/ 3485699 w 5185009"/>
                <a:gd name="connsiteY55" fmla="*/ 34385 h 4428832"/>
                <a:gd name="connsiteX56" fmla="*/ 3454033 w 5185009"/>
                <a:gd name="connsiteY56" fmla="*/ 0 h 4428832"/>
                <a:gd name="connsiteX57" fmla="*/ 3393344 w 5185009"/>
                <a:gd name="connsiteY57" fmla="*/ 37032 h 4428832"/>
                <a:gd name="connsiteX58" fmla="*/ 3306266 w 5185009"/>
                <a:gd name="connsiteY58" fmla="*/ 60839 h 4428832"/>
                <a:gd name="connsiteX59" fmla="*/ 3145307 w 5185009"/>
                <a:gd name="connsiteY59" fmla="*/ 66129 h 4428832"/>
                <a:gd name="connsiteX60" fmla="*/ 3008098 w 5185009"/>
                <a:gd name="connsiteY60" fmla="*/ 100513 h 4428832"/>
                <a:gd name="connsiteX61" fmla="*/ 2692743 w 5185009"/>
                <a:gd name="connsiteY61" fmla="*/ 556424 h 4428832"/>
                <a:gd name="connsiteX62" fmla="*/ 2692743 w 5185009"/>
                <a:gd name="connsiteY62" fmla="*/ 1026200 h 4428832"/>
                <a:gd name="connsiteX63" fmla="*/ 2540343 w 5185009"/>
                <a:gd name="connsiteY63" fmla="*/ 1261087 h 4428832"/>
                <a:gd name="connsiteX64" fmla="*/ 2616543 w 5185009"/>
                <a:gd name="connsiteY64" fmla="*/ 1495976 h 4428832"/>
                <a:gd name="connsiteX65" fmla="*/ 2616543 w 5185009"/>
                <a:gd name="connsiteY65" fmla="*/ 1652567 h 4428832"/>
                <a:gd name="connsiteX66" fmla="*/ 2464143 w 5185009"/>
                <a:gd name="connsiteY66" fmla="*/ 1730864 h 4428832"/>
                <a:gd name="connsiteX67" fmla="*/ 2311743 w 5185009"/>
                <a:gd name="connsiteY67" fmla="*/ 1884835 h 4428832"/>
                <a:gd name="connsiteX68" fmla="*/ 2264118 w 5185009"/>
                <a:gd name="connsiteY68" fmla="*/ 1894360 h 4428832"/>
                <a:gd name="connsiteX69" fmla="*/ 2283168 w 5185009"/>
                <a:gd name="connsiteY69" fmla="*/ 2018185 h 4428832"/>
                <a:gd name="connsiteX70" fmla="*/ 2254593 w 5185009"/>
                <a:gd name="connsiteY70" fmla="*/ 2113435 h 4428832"/>
                <a:gd name="connsiteX71" fmla="*/ 2245068 w 5185009"/>
                <a:gd name="connsiteY71" fmla="*/ 2142010 h 4428832"/>
                <a:gd name="connsiteX72" fmla="*/ 2216493 w 5185009"/>
                <a:gd name="connsiteY72" fmla="*/ 2161060 h 4428832"/>
                <a:gd name="connsiteX73" fmla="*/ 2187918 w 5185009"/>
                <a:gd name="connsiteY73" fmla="*/ 2218210 h 4428832"/>
                <a:gd name="connsiteX74" fmla="*/ 2178393 w 5185009"/>
                <a:gd name="connsiteY74" fmla="*/ 2246785 h 4428832"/>
                <a:gd name="connsiteX75" fmla="*/ 2121243 w 5185009"/>
                <a:gd name="connsiteY75" fmla="*/ 2265835 h 4428832"/>
                <a:gd name="connsiteX76" fmla="*/ 2064093 w 5185009"/>
                <a:gd name="connsiteY76" fmla="*/ 2294410 h 4428832"/>
                <a:gd name="connsiteX77" fmla="*/ 1902168 w 5185009"/>
                <a:gd name="connsiteY77" fmla="*/ 2294410 h 4428832"/>
                <a:gd name="connsiteX78" fmla="*/ 1892643 w 5185009"/>
                <a:gd name="connsiteY78" fmla="*/ 2322985 h 4428832"/>
                <a:gd name="connsiteX79" fmla="*/ 1854543 w 5185009"/>
                <a:gd name="connsiteY79" fmla="*/ 2380135 h 4428832"/>
                <a:gd name="connsiteX80" fmla="*/ 1806918 w 5185009"/>
                <a:gd name="connsiteY80" fmla="*/ 2437285 h 4428832"/>
                <a:gd name="connsiteX81" fmla="*/ 1749768 w 5185009"/>
                <a:gd name="connsiteY81" fmla="*/ 2408710 h 4428832"/>
                <a:gd name="connsiteX82" fmla="*/ 1711668 w 5185009"/>
                <a:gd name="connsiteY82" fmla="*/ 2361085 h 4428832"/>
                <a:gd name="connsiteX83" fmla="*/ 1635468 w 5185009"/>
                <a:gd name="connsiteY83" fmla="*/ 2389660 h 4428832"/>
                <a:gd name="connsiteX84" fmla="*/ 1568793 w 5185009"/>
                <a:gd name="connsiteY84" fmla="*/ 2465860 h 4428832"/>
                <a:gd name="connsiteX85" fmla="*/ 1521168 w 5185009"/>
                <a:gd name="connsiteY85" fmla="*/ 2475385 h 4428832"/>
                <a:gd name="connsiteX86" fmla="*/ 1483068 w 5185009"/>
                <a:gd name="connsiteY86" fmla="*/ 2561110 h 4428832"/>
                <a:gd name="connsiteX87" fmla="*/ 1473543 w 5185009"/>
                <a:gd name="connsiteY87" fmla="*/ 2589685 h 4428832"/>
                <a:gd name="connsiteX88" fmla="*/ 1464018 w 5185009"/>
                <a:gd name="connsiteY88" fmla="*/ 2618260 h 4428832"/>
                <a:gd name="connsiteX89" fmla="*/ 1454493 w 5185009"/>
                <a:gd name="connsiteY89" fmla="*/ 2656360 h 4428832"/>
                <a:gd name="connsiteX90" fmla="*/ 1425918 w 5185009"/>
                <a:gd name="connsiteY90" fmla="*/ 2675410 h 4428832"/>
                <a:gd name="connsiteX91" fmla="*/ 1378293 w 5185009"/>
                <a:gd name="connsiteY91" fmla="*/ 2665885 h 4428832"/>
                <a:gd name="connsiteX92" fmla="*/ 1244943 w 5185009"/>
                <a:gd name="connsiteY92" fmla="*/ 2646835 h 4428832"/>
                <a:gd name="connsiteX93" fmla="*/ 1159218 w 5185009"/>
                <a:gd name="connsiteY93" fmla="*/ 2637310 h 4428832"/>
                <a:gd name="connsiteX94" fmla="*/ 1130643 w 5185009"/>
                <a:gd name="connsiteY94" fmla="*/ 2656360 h 4428832"/>
                <a:gd name="connsiteX95" fmla="*/ 1073493 w 5185009"/>
                <a:gd name="connsiteY95" fmla="*/ 2675410 h 4428832"/>
                <a:gd name="connsiteX96" fmla="*/ 1025868 w 5185009"/>
                <a:gd name="connsiteY96" fmla="*/ 2665885 h 4428832"/>
                <a:gd name="connsiteX97" fmla="*/ 997293 w 5185009"/>
                <a:gd name="connsiteY97" fmla="*/ 2656360 h 4428832"/>
                <a:gd name="connsiteX98" fmla="*/ 940143 w 5185009"/>
                <a:gd name="connsiteY98" fmla="*/ 2675410 h 4428832"/>
                <a:gd name="connsiteX99" fmla="*/ 921093 w 5185009"/>
                <a:gd name="connsiteY99" fmla="*/ 2703985 h 4428832"/>
                <a:gd name="connsiteX100" fmla="*/ 892518 w 5185009"/>
                <a:gd name="connsiteY100" fmla="*/ 2761135 h 4428832"/>
                <a:gd name="connsiteX101" fmla="*/ 844893 w 5185009"/>
                <a:gd name="connsiteY101" fmla="*/ 2818285 h 4428832"/>
                <a:gd name="connsiteX102" fmla="*/ 806793 w 5185009"/>
                <a:gd name="connsiteY102" fmla="*/ 2875435 h 4428832"/>
                <a:gd name="connsiteX103" fmla="*/ 797268 w 5185009"/>
                <a:gd name="connsiteY103" fmla="*/ 2951635 h 4428832"/>
                <a:gd name="connsiteX104" fmla="*/ 749643 w 5185009"/>
                <a:gd name="connsiteY104" fmla="*/ 3037360 h 4428832"/>
                <a:gd name="connsiteX105" fmla="*/ 721068 w 5185009"/>
                <a:gd name="connsiteY105" fmla="*/ 3056410 h 4428832"/>
                <a:gd name="connsiteX106" fmla="*/ 692493 w 5185009"/>
                <a:gd name="connsiteY106" fmla="*/ 3065935 h 4428832"/>
                <a:gd name="connsiteX107" fmla="*/ 673443 w 5185009"/>
                <a:gd name="connsiteY107" fmla="*/ 3123085 h 4428832"/>
                <a:gd name="connsiteX108" fmla="*/ 663918 w 5185009"/>
                <a:gd name="connsiteY108" fmla="*/ 3151660 h 4428832"/>
                <a:gd name="connsiteX109" fmla="*/ 682968 w 5185009"/>
                <a:gd name="connsiteY109" fmla="*/ 3208810 h 4428832"/>
                <a:gd name="connsiteX110" fmla="*/ 692493 w 5185009"/>
                <a:gd name="connsiteY110" fmla="*/ 3237385 h 4428832"/>
                <a:gd name="connsiteX111" fmla="*/ 663918 w 5185009"/>
                <a:gd name="connsiteY111" fmla="*/ 3294535 h 4428832"/>
                <a:gd name="connsiteX112" fmla="*/ 654393 w 5185009"/>
                <a:gd name="connsiteY112" fmla="*/ 3294535 h 4428832"/>
                <a:gd name="connsiteX113" fmla="*/ 0 w 5185009"/>
                <a:gd name="connsiteY113" fmla="*/ 3769314 h 4428832"/>
                <a:gd name="connsiteX0" fmla="*/ 0 w 5185009"/>
                <a:gd name="connsiteY0" fmla="*/ 3769314 h 4428832"/>
                <a:gd name="connsiteX1" fmla="*/ 147765 w 5185009"/>
                <a:gd name="connsiteY1" fmla="*/ 4002082 h 4428832"/>
                <a:gd name="connsiteX2" fmla="*/ 239240 w 5185009"/>
                <a:gd name="connsiteY2" fmla="*/ 4129049 h 4428832"/>
                <a:gd name="connsiteX3" fmla="*/ 327196 w 5185009"/>
                <a:gd name="connsiteY3" fmla="*/ 4210166 h 4428832"/>
                <a:gd name="connsiteX4" fmla="*/ 432743 w 5185009"/>
                <a:gd name="connsiteY4" fmla="*/ 4270123 h 4428832"/>
                <a:gd name="connsiteX5" fmla="*/ 555882 w 5185009"/>
                <a:gd name="connsiteY5" fmla="*/ 4308918 h 4428832"/>
                <a:gd name="connsiteX6" fmla="*/ 886596 w 5185009"/>
                <a:gd name="connsiteY6" fmla="*/ 4390035 h 4428832"/>
                <a:gd name="connsiteX7" fmla="*/ 992144 w 5185009"/>
                <a:gd name="connsiteY7" fmla="*/ 4069092 h 4428832"/>
                <a:gd name="connsiteX8" fmla="*/ 1523398 w 5185009"/>
                <a:gd name="connsiteY8" fmla="*/ 3966814 h 4428832"/>
                <a:gd name="connsiteX9" fmla="*/ 1912165 w 5185009"/>
                <a:gd name="connsiteY9" fmla="*/ 4428832 h 4428832"/>
                <a:gd name="connsiteX10" fmla="*/ 2466287 w 5185009"/>
                <a:gd name="connsiteY10" fmla="*/ 4069094 h 4428832"/>
                <a:gd name="connsiteX11" fmla="*/ 2515543 w 5185009"/>
                <a:gd name="connsiteY11" fmla="*/ 3677614 h 4428832"/>
                <a:gd name="connsiteX12" fmla="*/ 2917500 w 5185009"/>
                <a:gd name="connsiteY12" fmla="*/ 2892011 h 4428832"/>
                <a:gd name="connsiteX13" fmla="*/ 2990506 w 5185009"/>
                <a:gd name="connsiteY13" fmla="*/ 2912289 h 4428832"/>
                <a:gd name="connsiteX14" fmla="*/ 3290436 w 5185009"/>
                <a:gd name="connsiteY14" fmla="*/ 2750936 h 4428832"/>
                <a:gd name="connsiteX15" fmla="*/ 4341510 w 5185009"/>
                <a:gd name="connsiteY15" fmla="*/ 2612508 h 4428832"/>
                <a:gd name="connsiteX16" fmla="*/ 4374934 w 5185009"/>
                <a:gd name="connsiteY16" fmla="*/ 2504939 h 4428832"/>
                <a:gd name="connsiteX17" fmla="*/ 4348547 w 5185009"/>
                <a:gd name="connsiteY17" fmla="*/ 2399134 h 4428832"/>
                <a:gd name="connsiteX18" fmla="*/ 4330076 w 5185009"/>
                <a:gd name="connsiteY18" fmla="*/ 2272168 h 4428832"/>
                <a:gd name="connsiteX19" fmla="*/ 4314244 w 5185009"/>
                <a:gd name="connsiteY19" fmla="*/ 2134621 h 4428832"/>
                <a:gd name="connsiteX20" fmla="*/ 4314244 w 5185009"/>
                <a:gd name="connsiteY20" fmla="*/ 2005009 h 4428832"/>
                <a:gd name="connsiteX21" fmla="*/ 4322161 w 5185009"/>
                <a:gd name="connsiteY21" fmla="*/ 1843656 h 4428832"/>
                <a:gd name="connsiteX22" fmla="*/ 4351185 w 5185009"/>
                <a:gd name="connsiteY22" fmla="*/ 1724625 h 4428832"/>
                <a:gd name="connsiteX23" fmla="*/ 4380211 w 5185009"/>
                <a:gd name="connsiteY23" fmla="*/ 1671723 h 4428832"/>
                <a:gd name="connsiteX24" fmla="*/ 4467287 w 5185009"/>
                <a:gd name="connsiteY24" fmla="*/ 1618820 h 4428832"/>
                <a:gd name="connsiteX25" fmla="*/ 4485758 w 5185009"/>
                <a:gd name="connsiteY25" fmla="*/ 1576498 h 4428832"/>
                <a:gd name="connsiteX26" fmla="*/ 4520061 w 5185009"/>
                <a:gd name="connsiteY26" fmla="*/ 1550046 h 4428832"/>
                <a:gd name="connsiteX27" fmla="*/ 4572835 w 5185009"/>
                <a:gd name="connsiteY27" fmla="*/ 1520949 h 4428832"/>
                <a:gd name="connsiteX28" fmla="*/ 4612415 w 5185009"/>
                <a:gd name="connsiteY28" fmla="*/ 1475982 h 4428832"/>
                <a:gd name="connsiteX29" fmla="*/ 4673105 w 5185009"/>
                <a:gd name="connsiteY29" fmla="*/ 1438951 h 4428832"/>
                <a:gd name="connsiteX30" fmla="*/ 4715324 w 5185009"/>
                <a:gd name="connsiteY30" fmla="*/ 1425726 h 4428832"/>
                <a:gd name="connsiteX31" fmla="*/ 4802400 w 5185009"/>
                <a:gd name="connsiteY31" fmla="*/ 1341082 h 4428832"/>
                <a:gd name="connsiteX32" fmla="*/ 4863090 w 5185009"/>
                <a:gd name="connsiteY32" fmla="*/ 1317274 h 4428832"/>
                <a:gd name="connsiteX33" fmla="*/ 4944890 w 5185009"/>
                <a:gd name="connsiteY33" fmla="*/ 1269663 h 4428832"/>
                <a:gd name="connsiteX34" fmla="*/ 4979192 w 5185009"/>
                <a:gd name="connsiteY34" fmla="*/ 1229985 h 4428832"/>
                <a:gd name="connsiteX35" fmla="*/ 4995023 w 5185009"/>
                <a:gd name="connsiteY35" fmla="*/ 1169147 h 4428832"/>
                <a:gd name="connsiteX36" fmla="*/ 4950165 w 5185009"/>
                <a:gd name="connsiteY36" fmla="*/ 851731 h 4428832"/>
                <a:gd name="connsiteX37" fmla="*/ 4960720 w 5185009"/>
                <a:gd name="connsiteY37" fmla="*/ 648056 h 4428832"/>
                <a:gd name="connsiteX38" fmla="*/ 4984468 w 5185009"/>
                <a:gd name="connsiteY38" fmla="*/ 611025 h 4428832"/>
                <a:gd name="connsiteX39" fmla="*/ 4997662 w 5185009"/>
                <a:gd name="connsiteY39" fmla="*/ 573993 h 4428832"/>
                <a:gd name="connsiteX40" fmla="*/ 5026687 w 5185009"/>
                <a:gd name="connsiteY40" fmla="*/ 529026 h 4428832"/>
                <a:gd name="connsiteX41" fmla="*/ 5053074 w 5185009"/>
                <a:gd name="connsiteY41" fmla="*/ 507865 h 4428832"/>
                <a:gd name="connsiteX42" fmla="*/ 5082100 w 5185009"/>
                <a:gd name="connsiteY42" fmla="*/ 481413 h 4428832"/>
                <a:gd name="connsiteX43" fmla="*/ 5100570 w 5185009"/>
                <a:gd name="connsiteY43" fmla="*/ 452317 h 4428832"/>
                <a:gd name="connsiteX44" fmla="*/ 5113764 w 5185009"/>
                <a:gd name="connsiteY44" fmla="*/ 412640 h 4428832"/>
                <a:gd name="connsiteX45" fmla="*/ 5150705 w 5185009"/>
                <a:gd name="connsiteY45" fmla="*/ 391479 h 4428832"/>
                <a:gd name="connsiteX46" fmla="*/ 5166538 w 5185009"/>
                <a:gd name="connsiteY46" fmla="*/ 370318 h 4428832"/>
                <a:gd name="connsiteX47" fmla="*/ 5185009 w 5185009"/>
                <a:gd name="connsiteY47" fmla="*/ 330640 h 4428832"/>
                <a:gd name="connsiteX48" fmla="*/ 5021410 w 5185009"/>
                <a:gd name="connsiteY48" fmla="*/ 325351 h 4428832"/>
                <a:gd name="connsiteX49" fmla="*/ 4644080 w 5185009"/>
                <a:gd name="connsiteY49" fmla="*/ 232772 h 4428832"/>
                <a:gd name="connsiteX50" fmla="*/ 4169118 w 5185009"/>
                <a:gd name="connsiteY50" fmla="*/ 362383 h 4428832"/>
                <a:gd name="connsiteX51" fmla="*/ 3675682 w 5185009"/>
                <a:gd name="connsiteY51" fmla="*/ 288319 h 4428832"/>
                <a:gd name="connsiteX52" fmla="*/ 3601800 w 5185009"/>
                <a:gd name="connsiteY52" fmla="*/ 261867 h 4428832"/>
                <a:gd name="connsiteX53" fmla="*/ 3549027 w 5185009"/>
                <a:gd name="connsiteY53" fmla="*/ 203676 h 4428832"/>
                <a:gd name="connsiteX54" fmla="*/ 3509446 w 5185009"/>
                <a:gd name="connsiteY54" fmla="*/ 111095 h 4428832"/>
                <a:gd name="connsiteX55" fmla="*/ 3485699 w 5185009"/>
                <a:gd name="connsiteY55" fmla="*/ 34385 h 4428832"/>
                <a:gd name="connsiteX56" fmla="*/ 3454033 w 5185009"/>
                <a:gd name="connsiteY56" fmla="*/ 0 h 4428832"/>
                <a:gd name="connsiteX57" fmla="*/ 3393344 w 5185009"/>
                <a:gd name="connsiteY57" fmla="*/ 37032 h 4428832"/>
                <a:gd name="connsiteX58" fmla="*/ 3306266 w 5185009"/>
                <a:gd name="connsiteY58" fmla="*/ 60839 h 4428832"/>
                <a:gd name="connsiteX59" fmla="*/ 3145307 w 5185009"/>
                <a:gd name="connsiteY59" fmla="*/ 66129 h 4428832"/>
                <a:gd name="connsiteX60" fmla="*/ 3008098 w 5185009"/>
                <a:gd name="connsiteY60" fmla="*/ 100513 h 4428832"/>
                <a:gd name="connsiteX61" fmla="*/ 2692743 w 5185009"/>
                <a:gd name="connsiteY61" fmla="*/ 556424 h 4428832"/>
                <a:gd name="connsiteX62" fmla="*/ 2692743 w 5185009"/>
                <a:gd name="connsiteY62" fmla="*/ 1026200 h 4428832"/>
                <a:gd name="connsiteX63" fmla="*/ 2540343 w 5185009"/>
                <a:gd name="connsiteY63" fmla="*/ 1261087 h 4428832"/>
                <a:gd name="connsiteX64" fmla="*/ 2616543 w 5185009"/>
                <a:gd name="connsiteY64" fmla="*/ 1495976 h 4428832"/>
                <a:gd name="connsiteX65" fmla="*/ 2616543 w 5185009"/>
                <a:gd name="connsiteY65" fmla="*/ 1652567 h 4428832"/>
                <a:gd name="connsiteX66" fmla="*/ 2464143 w 5185009"/>
                <a:gd name="connsiteY66" fmla="*/ 1730864 h 4428832"/>
                <a:gd name="connsiteX67" fmla="*/ 2311743 w 5185009"/>
                <a:gd name="connsiteY67" fmla="*/ 1884835 h 4428832"/>
                <a:gd name="connsiteX68" fmla="*/ 2264118 w 5185009"/>
                <a:gd name="connsiteY68" fmla="*/ 1894360 h 4428832"/>
                <a:gd name="connsiteX69" fmla="*/ 2283168 w 5185009"/>
                <a:gd name="connsiteY69" fmla="*/ 2018185 h 4428832"/>
                <a:gd name="connsiteX70" fmla="*/ 2254593 w 5185009"/>
                <a:gd name="connsiteY70" fmla="*/ 2113435 h 4428832"/>
                <a:gd name="connsiteX71" fmla="*/ 2245068 w 5185009"/>
                <a:gd name="connsiteY71" fmla="*/ 2142010 h 4428832"/>
                <a:gd name="connsiteX72" fmla="*/ 2216493 w 5185009"/>
                <a:gd name="connsiteY72" fmla="*/ 2161060 h 4428832"/>
                <a:gd name="connsiteX73" fmla="*/ 2187918 w 5185009"/>
                <a:gd name="connsiteY73" fmla="*/ 2218210 h 4428832"/>
                <a:gd name="connsiteX74" fmla="*/ 2178393 w 5185009"/>
                <a:gd name="connsiteY74" fmla="*/ 2246785 h 4428832"/>
                <a:gd name="connsiteX75" fmla="*/ 2121243 w 5185009"/>
                <a:gd name="connsiteY75" fmla="*/ 2265835 h 4428832"/>
                <a:gd name="connsiteX76" fmla="*/ 2064093 w 5185009"/>
                <a:gd name="connsiteY76" fmla="*/ 2294410 h 4428832"/>
                <a:gd name="connsiteX77" fmla="*/ 1902168 w 5185009"/>
                <a:gd name="connsiteY77" fmla="*/ 2294410 h 4428832"/>
                <a:gd name="connsiteX78" fmla="*/ 1892643 w 5185009"/>
                <a:gd name="connsiteY78" fmla="*/ 2322985 h 4428832"/>
                <a:gd name="connsiteX79" fmla="*/ 1854543 w 5185009"/>
                <a:gd name="connsiteY79" fmla="*/ 2380135 h 4428832"/>
                <a:gd name="connsiteX80" fmla="*/ 1806918 w 5185009"/>
                <a:gd name="connsiteY80" fmla="*/ 2437285 h 4428832"/>
                <a:gd name="connsiteX81" fmla="*/ 1749768 w 5185009"/>
                <a:gd name="connsiteY81" fmla="*/ 2408710 h 4428832"/>
                <a:gd name="connsiteX82" fmla="*/ 1711668 w 5185009"/>
                <a:gd name="connsiteY82" fmla="*/ 2361085 h 4428832"/>
                <a:gd name="connsiteX83" fmla="*/ 1635468 w 5185009"/>
                <a:gd name="connsiteY83" fmla="*/ 2389660 h 4428832"/>
                <a:gd name="connsiteX84" fmla="*/ 1568793 w 5185009"/>
                <a:gd name="connsiteY84" fmla="*/ 2465860 h 4428832"/>
                <a:gd name="connsiteX85" fmla="*/ 1521168 w 5185009"/>
                <a:gd name="connsiteY85" fmla="*/ 2475385 h 4428832"/>
                <a:gd name="connsiteX86" fmla="*/ 1483068 w 5185009"/>
                <a:gd name="connsiteY86" fmla="*/ 2561110 h 4428832"/>
                <a:gd name="connsiteX87" fmla="*/ 1473543 w 5185009"/>
                <a:gd name="connsiteY87" fmla="*/ 2589685 h 4428832"/>
                <a:gd name="connsiteX88" fmla="*/ 1464018 w 5185009"/>
                <a:gd name="connsiteY88" fmla="*/ 2618260 h 4428832"/>
                <a:gd name="connsiteX89" fmla="*/ 1454493 w 5185009"/>
                <a:gd name="connsiteY89" fmla="*/ 2656360 h 4428832"/>
                <a:gd name="connsiteX90" fmla="*/ 1425918 w 5185009"/>
                <a:gd name="connsiteY90" fmla="*/ 2675410 h 4428832"/>
                <a:gd name="connsiteX91" fmla="*/ 1378293 w 5185009"/>
                <a:gd name="connsiteY91" fmla="*/ 2665885 h 4428832"/>
                <a:gd name="connsiteX92" fmla="*/ 1244943 w 5185009"/>
                <a:gd name="connsiteY92" fmla="*/ 2646835 h 4428832"/>
                <a:gd name="connsiteX93" fmla="*/ 1159218 w 5185009"/>
                <a:gd name="connsiteY93" fmla="*/ 2637310 h 4428832"/>
                <a:gd name="connsiteX94" fmla="*/ 1130643 w 5185009"/>
                <a:gd name="connsiteY94" fmla="*/ 2656360 h 4428832"/>
                <a:gd name="connsiteX95" fmla="*/ 1073493 w 5185009"/>
                <a:gd name="connsiteY95" fmla="*/ 2675410 h 4428832"/>
                <a:gd name="connsiteX96" fmla="*/ 1025868 w 5185009"/>
                <a:gd name="connsiteY96" fmla="*/ 2665885 h 4428832"/>
                <a:gd name="connsiteX97" fmla="*/ 997293 w 5185009"/>
                <a:gd name="connsiteY97" fmla="*/ 2656360 h 4428832"/>
                <a:gd name="connsiteX98" fmla="*/ 940143 w 5185009"/>
                <a:gd name="connsiteY98" fmla="*/ 2675410 h 4428832"/>
                <a:gd name="connsiteX99" fmla="*/ 921093 w 5185009"/>
                <a:gd name="connsiteY99" fmla="*/ 2703985 h 4428832"/>
                <a:gd name="connsiteX100" fmla="*/ 892518 w 5185009"/>
                <a:gd name="connsiteY100" fmla="*/ 2761135 h 4428832"/>
                <a:gd name="connsiteX101" fmla="*/ 844893 w 5185009"/>
                <a:gd name="connsiteY101" fmla="*/ 2818285 h 4428832"/>
                <a:gd name="connsiteX102" fmla="*/ 806793 w 5185009"/>
                <a:gd name="connsiteY102" fmla="*/ 2875435 h 4428832"/>
                <a:gd name="connsiteX103" fmla="*/ 797268 w 5185009"/>
                <a:gd name="connsiteY103" fmla="*/ 2951635 h 4428832"/>
                <a:gd name="connsiteX104" fmla="*/ 749643 w 5185009"/>
                <a:gd name="connsiteY104" fmla="*/ 3037360 h 4428832"/>
                <a:gd name="connsiteX105" fmla="*/ 721068 w 5185009"/>
                <a:gd name="connsiteY105" fmla="*/ 3056410 h 4428832"/>
                <a:gd name="connsiteX106" fmla="*/ 692493 w 5185009"/>
                <a:gd name="connsiteY106" fmla="*/ 3065935 h 4428832"/>
                <a:gd name="connsiteX107" fmla="*/ 673443 w 5185009"/>
                <a:gd name="connsiteY107" fmla="*/ 3123085 h 4428832"/>
                <a:gd name="connsiteX108" fmla="*/ 663918 w 5185009"/>
                <a:gd name="connsiteY108" fmla="*/ 3151660 h 4428832"/>
                <a:gd name="connsiteX109" fmla="*/ 682968 w 5185009"/>
                <a:gd name="connsiteY109" fmla="*/ 3208810 h 4428832"/>
                <a:gd name="connsiteX110" fmla="*/ 692493 w 5185009"/>
                <a:gd name="connsiteY110" fmla="*/ 3237385 h 4428832"/>
                <a:gd name="connsiteX111" fmla="*/ 663918 w 5185009"/>
                <a:gd name="connsiteY111" fmla="*/ 3294535 h 4428832"/>
                <a:gd name="connsiteX112" fmla="*/ 654393 w 5185009"/>
                <a:gd name="connsiteY112" fmla="*/ 3294535 h 4428832"/>
                <a:gd name="connsiteX113" fmla="*/ 0 w 5185009"/>
                <a:gd name="connsiteY113" fmla="*/ 3769314 h 4428832"/>
                <a:gd name="connsiteX0" fmla="*/ 0 w 5185009"/>
                <a:gd name="connsiteY0" fmla="*/ 3769314 h 4428832"/>
                <a:gd name="connsiteX1" fmla="*/ 147765 w 5185009"/>
                <a:gd name="connsiteY1" fmla="*/ 4002082 h 4428832"/>
                <a:gd name="connsiteX2" fmla="*/ 239240 w 5185009"/>
                <a:gd name="connsiteY2" fmla="*/ 4129049 h 4428832"/>
                <a:gd name="connsiteX3" fmla="*/ 327196 w 5185009"/>
                <a:gd name="connsiteY3" fmla="*/ 4210166 h 4428832"/>
                <a:gd name="connsiteX4" fmla="*/ 432743 w 5185009"/>
                <a:gd name="connsiteY4" fmla="*/ 4270123 h 4428832"/>
                <a:gd name="connsiteX5" fmla="*/ 555882 w 5185009"/>
                <a:gd name="connsiteY5" fmla="*/ 4308918 h 4428832"/>
                <a:gd name="connsiteX6" fmla="*/ 886596 w 5185009"/>
                <a:gd name="connsiteY6" fmla="*/ 4390035 h 4428832"/>
                <a:gd name="connsiteX7" fmla="*/ 992144 w 5185009"/>
                <a:gd name="connsiteY7" fmla="*/ 4069092 h 4428832"/>
                <a:gd name="connsiteX8" fmla="*/ 1523398 w 5185009"/>
                <a:gd name="connsiteY8" fmla="*/ 3966814 h 4428832"/>
                <a:gd name="connsiteX9" fmla="*/ 1912165 w 5185009"/>
                <a:gd name="connsiteY9" fmla="*/ 4428832 h 4428832"/>
                <a:gd name="connsiteX10" fmla="*/ 2466287 w 5185009"/>
                <a:gd name="connsiteY10" fmla="*/ 4069094 h 4428832"/>
                <a:gd name="connsiteX11" fmla="*/ 2515543 w 5185009"/>
                <a:gd name="connsiteY11" fmla="*/ 3677614 h 4428832"/>
                <a:gd name="connsiteX12" fmla="*/ 2917500 w 5185009"/>
                <a:gd name="connsiteY12" fmla="*/ 2892011 h 4428832"/>
                <a:gd name="connsiteX13" fmla="*/ 2990506 w 5185009"/>
                <a:gd name="connsiteY13" fmla="*/ 2912289 h 4428832"/>
                <a:gd name="connsiteX14" fmla="*/ 3290436 w 5185009"/>
                <a:gd name="connsiteY14" fmla="*/ 2682162 h 4428832"/>
                <a:gd name="connsiteX15" fmla="*/ 4341510 w 5185009"/>
                <a:gd name="connsiteY15" fmla="*/ 2612508 h 4428832"/>
                <a:gd name="connsiteX16" fmla="*/ 4374934 w 5185009"/>
                <a:gd name="connsiteY16" fmla="*/ 2504939 h 4428832"/>
                <a:gd name="connsiteX17" fmla="*/ 4348547 w 5185009"/>
                <a:gd name="connsiteY17" fmla="*/ 2399134 h 4428832"/>
                <a:gd name="connsiteX18" fmla="*/ 4330076 w 5185009"/>
                <a:gd name="connsiteY18" fmla="*/ 2272168 h 4428832"/>
                <a:gd name="connsiteX19" fmla="*/ 4314244 w 5185009"/>
                <a:gd name="connsiteY19" fmla="*/ 2134621 h 4428832"/>
                <a:gd name="connsiteX20" fmla="*/ 4314244 w 5185009"/>
                <a:gd name="connsiteY20" fmla="*/ 2005009 h 4428832"/>
                <a:gd name="connsiteX21" fmla="*/ 4322161 w 5185009"/>
                <a:gd name="connsiteY21" fmla="*/ 1843656 h 4428832"/>
                <a:gd name="connsiteX22" fmla="*/ 4351185 w 5185009"/>
                <a:gd name="connsiteY22" fmla="*/ 1724625 h 4428832"/>
                <a:gd name="connsiteX23" fmla="*/ 4380211 w 5185009"/>
                <a:gd name="connsiteY23" fmla="*/ 1671723 h 4428832"/>
                <a:gd name="connsiteX24" fmla="*/ 4467287 w 5185009"/>
                <a:gd name="connsiteY24" fmla="*/ 1618820 h 4428832"/>
                <a:gd name="connsiteX25" fmla="*/ 4485758 w 5185009"/>
                <a:gd name="connsiteY25" fmla="*/ 1576498 h 4428832"/>
                <a:gd name="connsiteX26" fmla="*/ 4520061 w 5185009"/>
                <a:gd name="connsiteY26" fmla="*/ 1550046 h 4428832"/>
                <a:gd name="connsiteX27" fmla="*/ 4572835 w 5185009"/>
                <a:gd name="connsiteY27" fmla="*/ 1520949 h 4428832"/>
                <a:gd name="connsiteX28" fmla="*/ 4612415 w 5185009"/>
                <a:gd name="connsiteY28" fmla="*/ 1475982 h 4428832"/>
                <a:gd name="connsiteX29" fmla="*/ 4673105 w 5185009"/>
                <a:gd name="connsiteY29" fmla="*/ 1438951 h 4428832"/>
                <a:gd name="connsiteX30" fmla="*/ 4715324 w 5185009"/>
                <a:gd name="connsiteY30" fmla="*/ 1425726 h 4428832"/>
                <a:gd name="connsiteX31" fmla="*/ 4802400 w 5185009"/>
                <a:gd name="connsiteY31" fmla="*/ 1341082 h 4428832"/>
                <a:gd name="connsiteX32" fmla="*/ 4863090 w 5185009"/>
                <a:gd name="connsiteY32" fmla="*/ 1317274 h 4428832"/>
                <a:gd name="connsiteX33" fmla="*/ 4944890 w 5185009"/>
                <a:gd name="connsiteY33" fmla="*/ 1269663 h 4428832"/>
                <a:gd name="connsiteX34" fmla="*/ 4979192 w 5185009"/>
                <a:gd name="connsiteY34" fmla="*/ 1229985 h 4428832"/>
                <a:gd name="connsiteX35" fmla="*/ 4995023 w 5185009"/>
                <a:gd name="connsiteY35" fmla="*/ 1169147 h 4428832"/>
                <a:gd name="connsiteX36" fmla="*/ 4950165 w 5185009"/>
                <a:gd name="connsiteY36" fmla="*/ 851731 h 4428832"/>
                <a:gd name="connsiteX37" fmla="*/ 4960720 w 5185009"/>
                <a:gd name="connsiteY37" fmla="*/ 648056 h 4428832"/>
                <a:gd name="connsiteX38" fmla="*/ 4984468 w 5185009"/>
                <a:gd name="connsiteY38" fmla="*/ 611025 h 4428832"/>
                <a:gd name="connsiteX39" fmla="*/ 4997662 w 5185009"/>
                <a:gd name="connsiteY39" fmla="*/ 573993 h 4428832"/>
                <a:gd name="connsiteX40" fmla="*/ 5026687 w 5185009"/>
                <a:gd name="connsiteY40" fmla="*/ 529026 h 4428832"/>
                <a:gd name="connsiteX41" fmla="*/ 5053074 w 5185009"/>
                <a:gd name="connsiteY41" fmla="*/ 507865 h 4428832"/>
                <a:gd name="connsiteX42" fmla="*/ 5082100 w 5185009"/>
                <a:gd name="connsiteY42" fmla="*/ 481413 h 4428832"/>
                <a:gd name="connsiteX43" fmla="*/ 5100570 w 5185009"/>
                <a:gd name="connsiteY43" fmla="*/ 452317 h 4428832"/>
                <a:gd name="connsiteX44" fmla="*/ 5113764 w 5185009"/>
                <a:gd name="connsiteY44" fmla="*/ 412640 h 4428832"/>
                <a:gd name="connsiteX45" fmla="*/ 5150705 w 5185009"/>
                <a:gd name="connsiteY45" fmla="*/ 391479 h 4428832"/>
                <a:gd name="connsiteX46" fmla="*/ 5166538 w 5185009"/>
                <a:gd name="connsiteY46" fmla="*/ 370318 h 4428832"/>
                <a:gd name="connsiteX47" fmla="*/ 5185009 w 5185009"/>
                <a:gd name="connsiteY47" fmla="*/ 330640 h 4428832"/>
                <a:gd name="connsiteX48" fmla="*/ 5021410 w 5185009"/>
                <a:gd name="connsiteY48" fmla="*/ 325351 h 4428832"/>
                <a:gd name="connsiteX49" fmla="*/ 4644080 w 5185009"/>
                <a:gd name="connsiteY49" fmla="*/ 232772 h 4428832"/>
                <a:gd name="connsiteX50" fmla="*/ 4169118 w 5185009"/>
                <a:gd name="connsiteY50" fmla="*/ 362383 h 4428832"/>
                <a:gd name="connsiteX51" fmla="*/ 3675682 w 5185009"/>
                <a:gd name="connsiteY51" fmla="*/ 288319 h 4428832"/>
                <a:gd name="connsiteX52" fmla="*/ 3601800 w 5185009"/>
                <a:gd name="connsiteY52" fmla="*/ 261867 h 4428832"/>
                <a:gd name="connsiteX53" fmla="*/ 3549027 w 5185009"/>
                <a:gd name="connsiteY53" fmla="*/ 203676 h 4428832"/>
                <a:gd name="connsiteX54" fmla="*/ 3509446 w 5185009"/>
                <a:gd name="connsiteY54" fmla="*/ 111095 h 4428832"/>
                <a:gd name="connsiteX55" fmla="*/ 3485699 w 5185009"/>
                <a:gd name="connsiteY55" fmla="*/ 34385 h 4428832"/>
                <a:gd name="connsiteX56" fmla="*/ 3454033 w 5185009"/>
                <a:gd name="connsiteY56" fmla="*/ 0 h 4428832"/>
                <a:gd name="connsiteX57" fmla="*/ 3393344 w 5185009"/>
                <a:gd name="connsiteY57" fmla="*/ 37032 h 4428832"/>
                <a:gd name="connsiteX58" fmla="*/ 3306266 w 5185009"/>
                <a:gd name="connsiteY58" fmla="*/ 60839 h 4428832"/>
                <a:gd name="connsiteX59" fmla="*/ 3145307 w 5185009"/>
                <a:gd name="connsiteY59" fmla="*/ 66129 h 4428832"/>
                <a:gd name="connsiteX60" fmla="*/ 3008098 w 5185009"/>
                <a:gd name="connsiteY60" fmla="*/ 100513 h 4428832"/>
                <a:gd name="connsiteX61" fmla="*/ 2692743 w 5185009"/>
                <a:gd name="connsiteY61" fmla="*/ 556424 h 4428832"/>
                <a:gd name="connsiteX62" fmla="*/ 2692743 w 5185009"/>
                <a:gd name="connsiteY62" fmla="*/ 1026200 h 4428832"/>
                <a:gd name="connsiteX63" fmla="*/ 2540343 w 5185009"/>
                <a:gd name="connsiteY63" fmla="*/ 1261087 h 4428832"/>
                <a:gd name="connsiteX64" fmla="*/ 2616543 w 5185009"/>
                <a:gd name="connsiteY64" fmla="*/ 1495976 h 4428832"/>
                <a:gd name="connsiteX65" fmla="*/ 2616543 w 5185009"/>
                <a:gd name="connsiteY65" fmla="*/ 1652567 h 4428832"/>
                <a:gd name="connsiteX66" fmla="*/ 2464143 w 5185009"/>
                <a:gd name="connsiteY66" fmla="*/ 1730864 h 4428832"/>
                <a:gd name="connsiteX67" fmla="*/ 2311743 w 5185009"/>
                <a:gd name="connsiteY67" fmla="*/ 1884835 h 4428832"/>
                <a:gd name="connsiteX68" fmla="*/ 2264118 w 5185009"/>
                <a:gd name="connsiteY68" fmla="*/ 1894360 h 4428832"/>
                <a:gd name="connsiteX69" fmla="*/ 2283168 w 5185009"/>
                <a:gd name="connsiteY69" fmla="*/ 2018185 h 4428832"/>
                <a:gd name="connsiteX70" fmla="*/ 2254593 w 5185009"/>
                <a:gd name="connsiteY70" fmla="*/ 2113435 h 4428832"/>
                <a:gd name="connsiteX71" fmla="*/ 2245068 w 5185009"/>
                <a:gd name="connsiteY71" fmla="*/ 2142010 h 4428832"/>
                <a:gd name="connsiteX72" fmla="*/ 2216493 w 5185009"/>
                <a:gd name="connsiteY72" fmla="*/ 2161060 h 4428832"/>
                <a:gd name="connsiteX73" fmla="*/ 2187918 w 5185009"/>
                <a:gd name="connsiteY73" fmla="*/ 2218210 h 4428832"/>
                <a:gd name="connsiteX74" fmla="*/ 2178393 w 5185009"/>
                <a:gd name="connsiteY74" fmla="*/ 2246785 h 4428832"/>
                <a:gd name="connsiteX75" fmla="*/ 2121243 w 5185009"/>
                <a:gd name="connsiteY75" fmla="*/ 2265835 h 4428832"/>
                <a:gd name="connsiteX76" fmla="*/ 2064093 w 5185009"/>
                <a:gd name="connsiteY76" fmla="*/ 2294410 h 4428832"/>
                <a:gd name="connsiteX77" fmla="*/ 1902168 w 5185009"/>
                <a:gd name="connsiteY77" fmla="*/ 2294410 h 4428832"/>
                <a:gd name="connsiteX78" fmla="*/ 1892643 w 5185009"/>
                <a:gd name="connsiteY78" fmla="*/ 2322985 h 4428832"/>
                <a:gd name="connsiteX79" fmla="*/ 1854543 w 5185009"/>
                <a:gd name="connsiteY79" fmla="*/ 2380135 h 4428832"/>
                <a:gd name="connsiteX80" fmla="*/ 1806918 w 5185009"/>
                <a:gd name="connsiteY80" fmla="*/ 2437285 h 4428832"/>
                <a:gd name="connsiteX81" fmla="*/ 1749768 w 5185009"/>
                <a:gd name="connsiteY81" fmla="*/ 2408710 h 4428832"/>
                <a:gd name="connsiteX82" fmla="*/ 1711668 w 5185009"/>
                <a:gd name="connsiteY82" fmla="*/ 2361085 h 4428832"/>
                <a:gd name="connsiteX83" fmla="*/ 1635468 w 5185009"/>
                <a:gd name="connsiteY83" fmla="*/ 2389660 h 4428832"/>
                <a:gd name="connsiteX84" fmla="*/ 1568793 w 5185009"/>
                <a:gd name="connsiteY84" fmla="*/ 2465860 h 4428832"/>
                <a:gd name="connsiteX85" fmla="*/ 1521168 w 5185009"/>
                <a:gd name="connsiteY85" fmla="*/ 2475385 h 4428832"/>
                <a:gd name="connsiteX86" fmla="*/ 1483068 w 5185009"/>
                <a:gd name="connsiteY86" fmla="*/ 2561110 h 4428832"/>
                <a:gd name="connsiteX87" fmla="*/ 1473543 w 5185009"/>
                <a:gd name="connsiteY87" fmla="*/ 2589685 h 4428832"/>
                <a:gd name="connsiteX88" fmla="*/ 1464018 w 5185009"/>
                <a:gd name="connsiteY88" fmla="*/ 2618260 h 4428832"/>
                <a:gd name="connsiteX89" fmla="*/ 1454493 w 5185009"/>
                <a:gd name="connsiteY89" fmla="*/ 2656360 h 4428832"/>
                <a:gd name="connsiteX90" fmla="*/ 1425918 w 5185009"/>
                <a:gd name="connsiteY90" fmla="*/ 2675410 h 4428832"/>
                <a:gd name="connsiteX91" fmla="*/ 1378293 w 5185009"/>
                <a:gd name="connsiteY91" fmla="*/ 2665885 h 4428832"/>
                <a:gd name="connsiteX92" fmla="*/ 1244943 w 5185009"/>
                <a:gd name="connsiteY92" fmla="*/ 2646835 h 4428832"/>
                <a:gd name="connsiteX93" fmla="*/ 1159218 w 5185009"/>
                <a:gd name="connsiteY93" fmla="*/ 2637310 h 4428832"/>
                <a:gd name="connsiteX94" fmla="*/ 1130643 w 5185009"/>
                <a:gd name="connsiteY94" fmla="*/ 2656360 h 4428832"/>
                <a:gd name="connsiteX95" fmla="*/ 1073493 w 5185009"/>
                <a:gd name="connsiteY95" fmla="*/ 2675410 h 4428832"/>
                <a:gd name="connsiteX96" fmla="*/ 1025868 w 5185009"/>
                <a:gd name="connsiteY96" fmla="*/ 2665885 h 4428832"/>
                <a:gd name="connsiteX97" fmla="*/ 997293 w 5185009"/>
                <a:gd name="connsiteY97" fmla="*/ 2656360 h 4428832"/>
                <a:gd name="connsiteX98" fmla="*/ 940143 w 5185009"/>
                <a:gd name="connsiteY98" fmla="*/ 2675410 h 4428832"/>
                <a:gd name="connsiteX99" fmla="*/ 921093 w 5185009"/>
                <a:gd name="connsiteY99" fmla="*/ 2703985 h 4428832"/>
                <a:gd name="connsiteX100" fmla="*/ 892518 w 5185009"/>
                <a:gd name="connsiteY100" fmla="*/ 2761135 h 4428832"/>
                <a:gd name="connsiteX101" fmla="*/ 844893 w 5185009"/>
                <a:gd name="connsiteY101" fmla="*/ 2818285 h 4428832"/>
                <a:gd name="connsiteX102" fmla="*/ 806793 w 5185009"/>
                <a:gd name="connsiteY102" fmla="*/ 2875435 h 4428832"/>
                <a:gd name="connsiteX103" fmla="*/ 797268 w 5185009"/>
                <a:gd name="connsiteY103" fmla="*/ 2951635 h 4428832"/>
                <a:gd name="connsiteX104" fmla="*/ 749643 w 5185009"/>
                <a:gd name="connsiteY104" fmla="*/ 3037360 h 4428832"/>
                <a:gd name="connsiteX105" fmla="*/ 721068 w 5185009"/>
                <a:gd name="connsiteY105" fmla="*/ 3056410 h 4428832"/>
                <a:gd name="connsiteX106" fmla="*/ 692493 w 5185009"/>
                <a:gd name="connsiteY106" fmla="*/ 3065935 h 4428832"/>
                <a:gd name="connsiteX107" fmla="*/ 673443 w 5185009"/>
                <a:gd name="connsiteY107" fmla="*/ 3123085 h 4428832"/>
                <a:gd name="connsiteX108" fmla="*/ 663918 w 5185009"/>
                <a:gd name="connsiteY108" fmla="*/ 3151660 h 4428832"/>
                <a:gd name="connsiteX109" fmla="*/ 682968 w 5185009"/>
                <a:gd name="connsiteY109" fmla="*/ 3208810 h 4428832"/>
                <a:gd name="connsiteX110" fmla="*/ 692493 w 5185009"/>
                <a:gd name="connsiteY110" fmla="*/ 3237385 h 4428832"/>
                <a:gd name="connsiteX111" fmla="*/ 663918 w 5185009"/>
                <a:gd name="connsiteY111" fmla="*/ 3294535 h 4428832"/>
                <a:gd name="connsiteX112" fmla="*/ 654393 w 5185009"/>
                <a:gd name="connsiteY112" fmla="*/ 3294535 h 4428832"/>
                <a:gd name="connsiteX113" fmla="*/ 0 w 5185009"/>
                <a:gd name="connsiteY113" fmla="*/ 3769314 h 4428832"/>
                <a:gd name="connsiteX0" fmla="*/ 0 w 5185009"/>
                <a:gd name="connsiteY0" fmla="*/ 3769314 h 4428832"/>
                <a:gd name="connsiteX1" fmla="*/ 147765 w 5185009"/>
                <a:gd name="connsiteY1" fmla="*/ 4002082 h 4428832"/>
                <a:gd name="connsiteX2" fmla="*/ 239240 w 5185009"/>
                <a:gd name="connsiteY2" fmla="*/ 4129049 h 4428832"/>
                <a:gd name="connsiteX3" fmla="*/ 327196 w 5185009"/>
                <a:gd name="connsiteY3" fmla="*/ 4210166 h 4428832"/>
                <a:gd name="connsiteX4" fmla="*/ 432743 w 5185009"/>
                <a:gd name="connsiteY4" fmla="*/ 4270123 h 4428832"/>
                <a:gd name="connsiteX5" fmla="*/ 555882 w 5185009"/>
                <a:gd name="connsiteY5" fmla="*/ 4308918 h 4428832"/>
                <a:gd name="connsiteX6" fmla="*/ 886596 w 5185009"/>
                <a:gd name="connsiteY6" fmla="*/ 4390035 h 4428832"/>
                <a:gd name="connsiteX7" fmla="*/ 992144 w 5185009"/>
                <a:gd name="connsiteY7" fmla="*/ 4069092 h 4428832"/>
                <a:gd name="connsiteX8" fmla="*/ 1523398 w 5185009"/>
                <a:gd name="connsiteY8" fmla="*/ 3966814 h 4428832"/>
                <a:gd name="connsiteX9" fmla="*/ 1912165 w 5185009"/>
                <a:gd name="connsiteY9" fmla="*/ 4428832 h 4428832"/>
                <a:gd name="connsiteX10" fmla="*/ 2466287 w 5185009"/>
                <a:gd name="connsiteY10" fmla="*/ 4069094 h 4428832"/>
                <a:gd name="connsiteX11" fmla="*/ 2515543 w 5185009"/>
                <a:gd name="connsiteY11" fmla="*/ 3677614 h 4428832"/>
                <a:gd name="connsiteX12" fmla="*/ 2917500 w 5185009"/>
                <a:gd name="connsiteY12" fmla="*/ 2892011 h 4428832"/>
                <a:gd name="connsiteX13" fmla="*/ 2990506 w 5185009"/>
                <a:gd name="connsiteY13" fmla="*/ 2912289 h 4428832"/>
                <a:gd name="connsiteX14" fmla="*/ 3290436 w 5185009"/>
                <a:gd name="connsiteY14" fmla="*/ 2682162 h 4428832"/>
                <a:gd name="connsiteX15" fmla="*/ 4336233 w 5185009"/>
                <a:gd name="connsiteY15" fmla="*/ 2625734 h 4428832"/>
                <a:gd name="connsiteX16" fmla="*/ 4374934 w 5185009"/>
                <a:gd name="connsiteY16" fmla="*/ 2504939 h 4428832"/>
                <a:gd name="connsiteX17" fmla="*/ 4348547 w 5185009"/>
                <a:gd name="connsiteY17" fmla="*/ 2399134 h 4428832"/>
                <a:gd name="connsiteX18" fmla="*/ 4330076 w 5185009"/>
                <a:gd name="connsiteY18" fmla="*/ 2272168 h 4428832"/>
                <a:gd name="connsiteX19" fmla="*/ 4314244 w 5185009"/>
                <a:gd name="connsiteY19" fmla="*/ 2134621 h 4428832"/>
                <a:gd name="connsiteX20" fmla="*/ 4314244 w 5185009"/>
                <a:gd name="connsiteY20" fmla="*/ 2005009 h 4428832"/>
                <a:gd name="connsiteX21" fmla="*/ 4322161 w 5185009"/>
                <a:gd name="connsiteY21" fmla="*/ 1843656 h 4428832"/>
                <a:gd name="connsiteX22" fmla="*/ 4351185 w 5185009"/>
                <a:gd name="connsiteY22" fmla="*/ 1724625 h 4428832"/>
                <a:gd name="connsiteX23" fmla="*/ 4380211 w 5185009"/>
                <a:gd name="connsiteY23" fmla="*/ 1671723 h 4428832"/>
                <a:gd name="connsiteX24" fmla="*/ 4467287 w 5185009"/>
                <a:gd name="connsiteY24" fmla="*/ 1618820 h 4428832"/>
                <a:gd name="connsiteX25" fmla="*/ 4485758 w 5185009"/>
                <a:gd name="connsiteY25" fmla="*/ 1576498 h 4428832"/>
                <a:gd name="connsiteX26" fmla="*/ 4520061 w 5185009"/>
                <a:gd name="connsiteY26" fmla="*/ 1550046 h 4428832"/>
                <a:gd name="connsiteX27" fmla="*/ 4572835 w 5185009"/>
                <a:gd name="connsiteY27" fmla="*/ 1520949 h 4428832"/>
                <a:gd name="connsiteX28" fmla="*/ 4612415 w 5185009"/>
                <a:gd name="connsiteY28" fmla="*/ 1475982 h 4428832"/>
                <a:gd name="connsiteX29" fmla="*/ 4673105 w 5185009"/>
                <a:gd name="connsiteY29" fmla="*/ 1438951 h 4428832"/>
                <a:gd name="connsiteX30" fmla="*/ 4715324 w 5185009"/>
                <a:gd name="connsiteY30" fmla="*/ 1425726 h 4428832"/>
                <a:gd name="connsiteX31" fmla="*/ 4802400 w 5185009"/>
                <a:gd name="connsiteY31" fmla="*/ 1341082 h 4428832"/>
                <a:gd name="connsiteX32" fmla="*/ 4863090 w 5185009"/>
                <a:gd name="connsiteY32" fmla="*/ 1317274 h 4428832"/>
                <a:gd name="connsiteX33" fmla="*/ 4944890 w 5185009"/>
                <a:gd name="connsiteY33" fmla="*/ 1269663 h 4428832"/>
                <a:gd name="connsiteX34" fmla="*/ 4979192 w 5185009"/>
                <a:gd name="connsiteY34" fmla="*/ 1229985 h 4428832"/>
                <a:gd name="connsiteX35" fmla="*/ 4995023 w 5185009"/>
                <a:gd name="connsiteY35" fmla="*/ 1169147 h 4428832"/>
                <a:gd name="connsiteX36" fmla="*/ 4950165 w 5185009"/>
                <a:gd name="connsiteY36" fmla="*/ 851731 h 4428832"/>
                <a:gd name="connsiteX37" fmla="*/ 4960720 w 5185009"/>
                <a:gd name="connsiteY37" fmla="*/ 648056 h 4428832"/>
                <a:gd name="connsiteX38" fmla="*/ 4984468 w 5185009"/>
                <a:gd name="connsiteY38" fmla="*/ 611025 h 4428832"/>
                <a:gd name="connsiteX39" fmla="*/ 4997662 w 5185009"/>
                <a:gd name="connsiteY39" fmla="*/ 573993 h 4428832"/>
                <a:gd name="connsiteX40" fmla="*/ 5026687 w 5185009"/>
                <a:gd name="connsiteY40" fmla="*/ 529026 h 4428832"/>
                <a:gd name="connsiteX41" fmla="*/ 5053074 w 5185009"/>
                <a:gd name="connsiteY41" fmla="*/ 507865 h 4428832"/>
                <a:gd name="connsiteX42" fmla="*/ 5082100 w 5185009"/>
                <a:gd name="connsiteY42" fmla="*/ 481413 h 4428832"/>
                <a:gd name="connsiteX43" fmla="*/ 5100570 w 5185009"/>
                <a:gd name="connsiteY43" fmla="*/ 452317 h 4428832"/>
                <a:gd name="connsiteX44" fmla="*/ 5113764 w 5185009"/>
                <a:gd name="connsiteY44" fmla="*/ 412640 h 4428832"/>
                <a:gd name="connsiteX45" fmla="*/ 5150705 w 5185009"/>
                <a:gd name="connsiteY45" fmla="*/ 391479 h 4428832"/>
                <a:gd name="connsiteX46" fmla="*/ 5166538 w 5185009"/>
                <a:gd name="connsiteY46" fmla="*/ 370318 h 4428832"/>
                <a:gd name="connsiteX47" fmla="*/ 5185009 w 5185009"/>
                <a:gd name="connsiteY47" fmla="*/ 330640 h 4428832"/>
                <a:gd name="connsiteX48" fmla="*/ 5021410 w 5185009"/>
                <a:gd name="connsiteY48" fmla="*/ 325351 h 4428832"/>
                <a:gd name="connsiteX49" fmla="*/ 4644080 w 5185009"/>
                <a:gd name="connsiteY49" fmla="*/ 232772 h 4428832"/>
                <a:gd name="connsiteX50" fmla="*/ 4169118 w 5185009"/>
                <a:gd name="connsiteY50" fmla="*/ 362383 h 4428832"/>
                <a:gd name="connsiteX51" fmla="*/ 3675682 w 5185009"/>
                <a:gd name="connsiteY51" fmla="*/ 288319 h 4428832"/>
                <a:gd name="connsiteX52" fmla="*/ 3601800 w 5185009"/>
                <a:gd name="connsiteY52" fmla="*/ 261867 h 4428832"/>
                <a:gd name="connsiteX53" fmla="*/ 3549027 w 5185009"/>
                <a:gd name="connsiteY53" fmla="*/ 203676 h 4428832"/>
                <a:gd name="connsiteX54" fmla="*/ 3509446 w 5185009"/>
                <a:gd name="connsiteY54" fmla="*/ 111095 h 4428832"/>
                <a:gd name="connsiteX55" fmla="*/ 3485699 w 5185009"/>
                <a:gd name="connsiteY55" fmla="*/ 34385 h 4428832"/>
                <a:gd name="connsiteX56" fmla="*/ 3454033 w 5185009"/>
                <a:gd name="connsiteY56" fmla="*/ 0 h 4428832"/>
                <a:gd name="connsiteX57" fmla="*/ 3393344 w 5185009"/>
                <a:gd name="connsiteY57" fmla="*/ 37032 h 4428832"/>
                <a:gd name="connsiteX58" fmla="*/ 3306266 w 5185009"/>
                <a:gd name="connsiteY58" fmla="*/ 60839 h 4428832"/>
                <a:gd name="connsiteX59" fmla="*/ 3145307 w 5185009"/>
                <a:gd name="connsiteY59" fmla="*/ 66129 h 4428832"/>
                <a:gd name="connsiteX60" fmla="*/ 3008098 w 5185009"/>
                <a:gd name="connsiteY60" fmla="*/ 100513 h 4428832"/>
                <a:gd name="connsiteX61" fmla="*/ 2692743 w 5185009"/>
                <a:gd name="connsiteY61" fmla="*/ 556424 h 4428832"/>
                <a:gd name="connsiteX62" fmla="*/ 2692743 w 5185009"/>
                <a:gd name="connsiteY62" fmla="*/ 1026200 h 4428832"/>
                <a:gd name="connsiteX63" fmla="*/ 2540343 w 5185009"/>
                <a:gd name="connsiteY63" fmla="*/ 1261087 h 4428832"/>
                <a:gd name="connsiteX64" fmla="*/ 2616543 w 5185009"/>
                <a:gd name="connsiteY64" fmla="*/ 1495976 h 4428832"/>
                <a:gd name="connsiteX65" fmla="*/ 2616543 w 5185009"/>
                <a:gd name="connsiteY65" fmla="*/ 1652567 h 4428832"/>
                <a:gd name="connsiteX66" fmla="*/ 2464143 w 5185009"/>
                <a:gd name="connsiteY66" fmla="*/ 1730864 h 4428832"/>
                <a:gd name="connsiteX67" fmla="*/ 2311743 w 5185009"/>
                <a:gd name="connsiteY67" fmla="*/ 1884835 h 4428832"/>
                <a:gd name="connsiteX68" fmla="*/ 2264118 w 5185009"/>
                <a:gd name="connsiteY68" fmla="*/ 1894360 h 4428832"/>
                <a:gd name="connsiteX69" fmla="*/ 2283168 w 5185009"/>
                <a:gd name="connsiteY69" fmla="*/ 2018185 h 4428832"/>
                <a:gd name="connsiteX70" fmla="*/ 2254593 w 5185009"/>
                <a:gd name="connsiteY70" fmla="*/ 2113435 h 4428832"/>
                <a:gd name="connsiteX71" fmla="*/ 2245068 w 5185009"/>
                <a:gd name="connsiteY71" fmla="*/ 2142010 h 4428832"/>
                <a:gd name="connsiteX72" fmla="*/ 2216493 w 5185009"/>
                <a:gd name="connsiteY72" fmla="*/ 2161060 h 4428832"/>
                <a:gd name="connsiteX73" fmla="*/ 2187918 w 5185009"/>
                <a:gd name="connsiteY73" fmla="*/ 2218210 h 4428832"/>
                <a:gd name="connsiteX74" fmla="*/ 2178393 w 5185009"/>
                <a:gd name="connsiteY74" fmla="*/ 2246785 h 4428832"/>
                <a:gd name="connsiteX75" fmla="*/ 2121243 w 5185009"/>
                <a:gd name="connsiteY75" fmla="*/ 2265835 h 4428832"/>
                <a:gd name="connsiteX76" fmla="*/ 2064093 w 5185009"/>
                <a:gd name="connsiteY76" fmla="*/ 2294410 h 4428832"/>
                <a:gd name="connsiteX77" fmla="*/ 1902168 w 5185009"/>
                <a:gd name="connsiteY77" fmla="*/ 2294410 h 4428832"/>
                <a:gd name="connsiteX78" fmla="*/ 1892643 w 5185009"/>
                <a:gd name="connsiteY78" fmla="*/ 2322985 h 4428832"/>
                <a:gd name="connsiteX79" fmla="*/ 1854543 w 5185009"/>
                <a:gd name="connsiteY79" fmla="*/ 2380135 h 4428832"/>
                <a:gd name="connsiteX80" fmla="*/ 1806918 w 5185009"/>
                <a:gd name="connsiteY80" fmla="*/ 2437285 h 4428832"/>
                <a:gd name="connsiteX81" fmla="*/ 1749768 w 5185009"/>
                <a:gd name="connsiteY81" fmla="*/ 2408710 h 4428832"/>
                <a:gd name="connsiteX82" fmla="*/ 1711668 w 5185009"/>
                <a:gd name="connsiteY82" fmla="*/ 2361085 h 4428832"/>
                <a:gd name="connsiteX83" fmla="*/ 1635468 w 5185009"/>
                <a:gd name="connsiteY83" fmla="*/ 2389660 h 4428832"/>
                <a:gd name="connsiteX84" fmla="*/ 1568793 w 5185009"/>
                <a:gd name="connsiteY84" fmla="*/ 2465860 h 4428832"/>
                <a:gd name="connsiteX85" fmla="*/ 1521168 w 5185009"/>
                <a:gd name="connsiteY85" fmla="*/ 2475385 h 4428832"/>
                <a:gd name="connsiteX86" fmla="*/ 1483068 w 5185009"/>
                <a:gd name="connsiteY86" fmla="*/ 2561110 h 4428832"/>
                <a:gd name="connsiteX87" fmla="*/ 1473543 w 5185009"/>
                <a:gd name="connsiteY87" fmla="*/ 2589685 h 4428832"/>
                <a:gd name="connsiteX88" fmla="*/ 1464018 w 5185009"/>
                <a:gd name="connsiteY88" fmla="*/ 2618260 h 4428832"/>
                <a:gd name="connsiteX89" fmla="*/ 1454493 w 5185009"/>
                <a:gd name="connsiteY89" fmla="*/ 2656360 h 4428832"/>
                <a:gd name="connsiteX90" fmla="*/ 1425918 w 5185009"/>
                <a:gd name="connsiteY90" fmla="*/ 2675410 h 4428832"/>
                <a:gd name="connsiteX91" fmla="*/ 1378293 w 5185009"/>
                <a:gd name="connsiteY91" fmla="*/ 2665885 h 4428832"/>
                <a:gd name="connsiteX92" fmla="*/ 1244943 w 5185009"/>
                <a:gd name="connsiteY92" fmla="*/ 2646835 h 4428832"/>
                <a:gd name="connsiteX93" fmla="*/ 1159218 w 5185009"/>
                <a:gd name="connsiteY93" fmla="*/ 2637310 h 4428832"/>
                <a:gd name="connsiteX94" fmla="*/ 1130643 w 5185009"/>
                <a:gd name="connsiteY94" fmla="*/ 2656360 h 4428832"/>
                <a:gd name="connsiteX95" fmla="*/ 1073493 w 5185009"/>
                <a:gd name="connsiteY95" fmla="*/ 2675410 h 4428832"/>
                <a:gd name="connsiteX96" fmla="*/ 1025868 w 5185009"/>
                <a:gd name="connsiteY96" fmla="*/ 2665885 h 4428832"/>
                <a:gd name="connsiteX97" fmla="*/ 997293 w 5185009"/>
                <a:gd name="connsiteY97" fmla="*/ 2656360 h 4428832"/>
                <a:gd name="connsiteX98" fmla="*/ 940143 w 5185009"/>
                <a:gd name="connsiteY98" fmla="*/ 2675410 h 4428832"/>
                <a:gd name="connsiteX99" fmla="*/ 921093 w 5185009"/>
                <a:gd name="connsiteY99" fmla="*/ 2703985 h 4428832"/>
                <a:gd name="connsiteX100" fmla="*/ 892518 w 5185009"/>
                <a:gd name="connsiteY100" fmla="*/ 2761135 h 4428832"/>
                <a:gd name="connsiteX101" fmla="*/ 844893 w 5185009"/>
                <a:gd name="connsiteY101" fmla="*/ 2818285 h 4428832"/>
                <a:gd name="connsiteX102" fmla="*/ 806793 w 5185009"/>
                <a:gd name="connsiteY102" fmla="*/ 2875435 h 4428832"/>
                <a:gd name="connsiteX103" fmla="*/ 797268 w 5185009"/>
                <a:gd name="connsiteY103" fmla="*/ 2951635 h 4428832"/>
                <a:gd name="connsiteX104" fmla="*/ 749643 w 5185009"/>
                <a:gd name="connsiteY104" fmla="*/ 3037360 h 4428832"/>
                <a:gd name="connsiteX105" fmla="*/ 721068 w 5185009"/>
                <a:gd name="connsiteY105" fmla="*/ 3056410 h 4428832"/>
                <a:gd name="connsiteX106" fmla="*/ 692493 w 5185009"/>
                <a:gd name="connsiteY106" fmla="*/ 3065935 h 4428832"/>
                <a:gd name="connsiteX107" fmla="*/ 673443 w 5185009"/>
                <a:gd name="connsiteY107" fmla="*/ 3123085 h 4428832"/>
                <a:gd name="connsiteX108" fmla="*/ 663918 w 5185009"/>
                <a:gd name="connsiteY108" fmla="*/ 3151660 h 4428832"/>
                <a:gd name="connsiteX109" fmla="*/ 682968 w 5185009"/>
                <a:gd name="connsiteY109" fmla="*/ 3208810 h 4428832"/>
                <a:gd name="connsiteX110" fmla="*/ 692493 w 5185009"/>
                <a:gd name="connsiteY110" fmla="*/ 3237385 h 4428832"/>
                <a:gd name="connsiteX111" fmla="*/ 663918 w 5185009"/>
                <a:gd name="connsiteY111" fmla="*/ 3294535 h 4428832"/>
                <a:gd name="connsiteX112" fmla="*/ 654393 w 5185009"/>
                <a:gd name="connsiteY112" fmla="*/ 3294535 h 4428832"/>
                <a:gd name="connsiteX113" fmla="*/ 0 w 5185009"/>
                <a:gd name="connsiteY113" fmla="*/ 3769314 h 4428832"/>
                <a:gd name="connsiteX0" fmla="*/ 0 w 5185009"/>
                <a:gd name="connsiteY0" fmla="*/ 3769314 h 4428832"/>
                <a:gd name="connsiteX1" fmla="*/ 147765 w 5185009"/>
                <a:gd name="connsiteY1" fmla="*/ 4002082 h 4428832"/>
                <a:gd name="connsiteX2" fmla="*/ 239240 w 5185009"/>
                <a:gd name="connsiteY2" fmla="*/ 4129049 h 4428832"/>
                <a:gd name="connsiteX3" fmla="*/ 327196 w 5185009"/>
                <a:gd name="connsiteY3" fmla="*/ 4210166 h 4428832"/>
                <a:gd name="connsiteX4" fmla="*/ 432743 w 5185009"/>
                <a:gd name="connsiteY4" fmla="*/ 4270123 h 4428832"/>
                <a:gd name="connsiteX5" fmla="*/ 555882 w 5185009"/>
                <a:gd name="connsiteY5" fmla="*/ 4308918 h 4428832"/>
                <a:gd name="connsiteX6" fmla="*/ 886596 w 5185009"/>
                <a:gd name="connsiteY6" fmla="*/ 4390035 h 4428832"/>
                <a:gd name="connsiteX7" fmla="*/ 992144 w 5185009"/>
                <a:gd name="connsiteY7" fmla="*/ 4069092 h 4428832"/>
                <a:gd name="connsiteX8" fmla="*/ 1523398 w 5185009"/>
                <a:gd name="connsiteY8" fmla="*/ 3966814 h 4428832"/>
                <a:gd name="connsiteX9" fmla="*/ 1912165 w 5185009"/>
                <a:gd name="connsiteY9" fmla="*/ 4428832 h 4428832"/>
                <a:gd name="connsiteX10" fmla="*/ 2466287 w 5185009"/>
                <a:gd name="connsiteY10" fmla="*/ 4069094 h 4428832"/>
                <a:gd name="connsiteX11" fmla="*/ 2515543 w 5185009"/>
                <a:gd name="connsiteY11" fmla="*/ 3677614 h 4428832"/>
                <a:gd name="connsiteX12" fmla="*/ 2917500 w 5185009"/>
                <a:gd name="connsiteY12" fmla="*/ 2892011 h 4428832"/>
                <a:gd name="connsiteX13" fmla="*/ 2990506 w 5185009"/>
                <a:gd name="connsiteY13" fmla="*/ 2912289 h 4428832"/>
                <a:gd name="connsiteX14" fmla="*/ 3290436 w 5185009"/>
                <a:gd name="connsiteY14" fmla="*/ 2682162 h 4428832"/>
                <a:gd name="connsiteX15" fmla="*/ 4336233 w 5185009"/>
                <a:gd name="connsiteY15" fmla="*/ 2625734 h 4428832"/>
                <a:gd name="connsiteX16" fmla="*/ 4374934 w 5185009"/>
                <a:gd name="connsiteY16" fmla="*/ 2504939 h 4428832"/>
                <a:gd name="connsiteX17" fmla="*/ 4348547 w 5185009"/>
                <a:gd name="connsiteY17" fmla="*/ 2399134 h 4428832"/>
                <a:gd name="connsiteX18" fmla="*/ 4330076 w 5185009"/>
                <a:gd name="connsiteY18" fmla="*/ 2272168 h 4428832"/>
                <a:gd name="connsiteX19" fmla="*/ 4314244 w 5185009"/>
                <a:gd name="connsiteY19" fmla="*/ 2134621 h 4428832"/>
                <a:gd name="connsiteX20" fmla="*/ 4314244 w 5185009"/>
                <a:gd name="connsiteY20" fmla="*/ 2005009 h 4428832"/>
                <a:gd name="connsiteX21" fmla="*/ 4322161 w 5185009"/>
                <a:gd name="connsiteY21" fmla="*/ 1843656 h 4428832"/>
                <a:gd name="connsiteX22" fmla="*/ 4351185 w 5185009"/>
                <a:gd name="connsiteY22" fmla="*/ 1724625 h 4428832"/>
                <a:gd name="connsiteX23" fmla="*/ 4380211 w 5185009"/>
                <a:gd name="connsiteY23" fmla="*/ 1671723 h 4428832"/>
                <a:gd name="connsiteX24" fmla="*/ 4467287 w 5185009"/>
                <a:gd name="connsiteY24" fmla="*/ 1618820 h 4428832"/>
                <a:gd name="connsiteX25" fmla="*/ 4485758 w 5185009"/>
                <a:gd name="connsiteY25" fmla="*/ 1576498 h 4428832"/>
                <a:gd name="connsiteX26" fmla="*/ 4520061 w 5185009"/>
                <a:gd name="connsiteY26" fmla="*/ 1550046 h 4428832"/>
                <a:gd name="connsiteX27" fmla="*/ 4572835 w 5185009"/>
                <a:gd name="connsiteY27" fmla="*/ 1520949 h 4428832"/>
                <a:gd name="connsiteX28" fmla="*/ 4612415 w 5185009"/>
                <a:gd name="connsiteY28" fmla="*/ 1475982 h 4428832"/>
                <a:gd name="connsiteX29" fmla="*/ 4673105 w 5185009"/>
                <a:gd name="connsiteY29" fmla="*/ 1438951 h 4428832"/>
                <a:gd name="connsiteX30" fmla="*/ 4715324 w 5185009"/>
                <a:gd name="connsiteY30" fmla="*/ 1425726 h 4428832"/>
                <a:gd name="connsiteX31" fmla="*/ 4802400 w 5185009"/>
                <a:gd name="connsiteY31" fmla="*/ 1341082 h 4428832"/>
                <a:gd name="connsiteX32" fmla="*/ 4863090 w 5185009"/>
                <a:gd name="connsiteY32" fmla="*/ 1317274 h 4428832"/>
                <a:gd name="connsiteX33" fmla="*/ 4944890 w 5185009"/>
                <a:gd name="connsiteY33" fmla="*/ 1269663 h 4428832"/>
                <a:gd name="connsiteX34" fmla="*/ 4979192 w 5185009"/>
                <a:gd name="connsiteY34" fmla="*/ 1229985 h 4428832"/>
                <a:gd name="connsiteX35" fmla="*/ 4995023 w 5185009"/>
                <a:gd name="connsiteY35" fmla="*/ 1169147 h 4428832"/>
                <a:gd name="connsiteX36" fmla="*/ 4950165 w 5185009"/>
                <a:gd name="connsiteY36" fmla="*/ 851731 h 4428832"/>
                <a:gd name="connsiteX37" fmla="*/ 4960720 w 5185009"/>
                <a:gd name="connsiteY37" fmla="*/ 648056 h 4428832"/>
                <a:gd name="connsiteX38" fmla="*/ 4984468 w 5185009"/>
                <a:gd name="connsiteY38" fmla="*/ 611025 h 4428832"/>
                <a:gd name="connsiteX39" fmla="*/ 4997662 w 5185009"/>
                <a:gd name="connsiteY39" fmla="*/ 573993 h 4428832"/>
                <a:gd name="connsiteX40" fmla="*/ 5026687 w 5185009"/>
                <a:gd name="connsiteY40" fmla="*/ 529026 h 4428832"/>
                <a:gd name="connsiteX41" fmla="*/ 5053074 w 5185009"/>
                <a:gd name="connsiteY41" fmla="*/ 507865 h 4428832"/>
                <a:gd name="connsiteX42" fmla="*/ 5082100 w 5185009"/>
                <a:gd name="connsiteY42" fmla="*/ 481413 h 4428832"/>
                <a:gd name="connsiteX43" fmla="*/ 5100570 w 5185009"/>
                <a:gd name="connsiteY43" fmla="*/ 452317 h 4428832"/>
                <a:gd name="connsiteX44" fmla="*/ 5113764 w 5185009"/>
                <a:gd name="connsiteY44" fmla="*/ 412640 h 4428832"/>
                <a:gd name="connsiteX45" fmla="*/ 5150705 w 5185009"/>
                <a:gd name="connsiteY45" fmla="*/ 391479 h 4428832"/>
                <a:gd name="connsiteX46" fmla="*/ 5166538 w 5185009"/>
                <a:gd name="connsiteY46" fmla="*/ 370318 h 4428832"/>
                <a:gd name="connsiteX47" fmla="*/ 5185009 w 5185009"/>
                <a:gd name="connsiteY47" fmla="*/ 330640 h 4428832"/>
                <a:gd name="connsiteX48" fmla="*/ 5021410 w 5185009"/>
                <a:gd name="connsiteY48" fmla="*/ 325351 h 4428832"/>
                <a:gd name="connsiteX49" fmla="*/ 4644080 w 5185009"/>
                <a:gd name="connsiteY49" fmla="*/ 232772 h 4428832"/>
                <a:gd name="connsiteX50" fmla="*/ 4169118 w 5185009"/>
                <a:gd name="connsiteY50" fmla="*/ 362383 h 4428832"/>
                <a:gd name="connsiteX51" fmla="*/ 3675682 w 5185009"/>
                <a:gd name="connsiteY51" fmla="*/ 288319 h 4428832"/>
                <a:gd name="connsiteX52" fmla="*/ 3601800 w 5185009"/>
                <a:gd name="connsiteY52" fmla="*/ 261867 h 4428832"/>
                <a:gd name="connsiteX53" fmla="*/ 3549027 w 5185009"/>
                <a:gd name="connsiteY53" fmla="*/ 203676 h 4428832"/>
                <a:gd name="connsiteX54" fmla="*/ 3485699 w 5185009"/>
                <a:gd name="connsiteY54" fmla="*/ 34385 h 4428832"/>
                <a:gd name="connsiteX55" fmla="*/ 3454033 w 5185009"/>
                <a:gd name="connsiteY55" fmla="*/ 0 h 4428832"/>
                <a:gd name="connsiteX56" fmla="*/ 3393344 w 5185009"/>
                <a:gd name="connsiteY56" fmla="*/ 37032 h 4428832"/>
                <a:gd name="connsiteX57" fmla="*/ 3306266 w 5185009"/>
                <a:gd name="connsiteY57" fmla="*/ 60839 h 4428832"/>
                <a:gd name="connsiteX58" fmla="*/ 3145307 w 5185009"/>
                <a:gd name="connsiteY58" fmla="*/ 66129 h 4428832"/>
                <a:gd name="connsiteX59" fmla="*/ 3008098 w 5185009"/>
                <a:gd name="connsiteY59" fmla="*/ 100513 h 4428832"/>
                <a:gd name="connsiteX60" fmla="*/ 2692743 w 5185009"/>
                <a:gd name="connsiteY60" fmla="*/ 556424 h 4428832"/>
                <a:gd name="connsiteX61" fmla="*/ 2692743 w 5185009"/>
                <a:gd name="connsiteY61" fmla="*/ 1026200 h 4428832"/>
                <a:gd name="connsiteX62" fmla="*/ 2540343 w 5185009"/>
                <a:gd name="connsiteY62" fmla="*/ 1261087 h 4428832"/>
                <a:gd name="connsiteX63" fmla="*/ 2616543 w 5185009"/>
                <a:gd name="connsiteY63" fmla="*/ 1495976 h 4428832"/>
                <a:gd name="connsiteX64" fmla="*/ 2616543 w 5185009"/>
                <a:gd name="connsiteY64" fmla="*/ 1652567 h 4428832"/>
                <a:gd name="connsiteX65" fmla="*/ 2464143 w 5185009"/>
                <a:gd name="connsiteY65" fmla="*/ 1730864 h 4428832"/>
                <a:gd name="connsiteX66" fmla="*/ 2311743 w 5185009"/>
                <a:gd name="connsiteY66" fmla="*/ 1884835 h 4428832"/>
                <a:gd name="connsiteX67" fmla="*/ 2264118 w 5185009"/>
                <a:gd name="connsiteY67" fmla="*/ 1894360 h 4428832"/>
                <a:gd name="connsiteX68" fmla="*/ 2283168 w 5185009"/>
                <a:gd name="connsiteY68" fmla="*/ 2018185 h 4428832"/>
                <a:gd name="connsiteX69" fmla="*/ 2254593 w 5185009"/>
                <a:gd name="connsiteY69" fmla="*/ 2113435 h 4428832"/>
                <a:gd name="connsiteX70" fmla="*/ 2245068 w 5185009"/>
                <a:gd name="connsiteY70" fmla="*/ 2142010 h 4428832"/>
                <a:gd name="connsiteX71" fmla="*/ 2216493 w 5185009"/>
                <a:gd name="connsiteY71" fmla="*/ 2161060 h 4428832"/>
                <a:gd name="connsiteX72" fmla="*/ 2187918 w 5185009"/>
                <a:gd name="connsiteY72" fmla="*/ 2218210 h 4428832"/>
                <a:gd name="connsiteX73" fmla="*/ 2178393 w 5185009"/>
                <a:gd name="connsiteY73" fmla="*/ 2246785 h 4428832"/>
                <a:gd name="connsiteX74" fmla="*/ 2121243 w 5185009"/>
                <a:gd name="connsiteY74" fmla="*/ 2265835 h 4428832"/>
                <a:gd name="connsiteX75" fmla="*/ 2064093 w 5185009"/>
                <a:gd name="connsiteY75" fmla="*/ 2294410 h 4428832"/>
                <a:gd name="connsiteX76" fmla="*/ 1902168 w 5185009"/>
                <a:gd name="connsiteY76" fmla="*/ 2294410 h 4428832"/>
                <a:gd name="connsiteX77" fmla="*/ 1892643 w 5185009"/>
                <a:gd name="connsiteY77" fmla="*/ 2322985 h 4428832"/>
                <a:gd name="connsiteX78" fmla="*/ 1854543 w 5185009"/>
                <a:gd name="connsiteY78" fmla="*/ 2380135 h 4428832"/>
                <a:gd name="connsiteX79" fmla="*/ 1806918 w 5185009"/>
                <a:gd name="connsiteY79" fmla="*/ 2437285 h 4428832"/>
                <a:gd name="connsiteX80" fmla="*/ 1749768 w 5185009"/>
                <a:gd name="connsiteY80" fmla="*/ 2408710 h 4428832"/>
                <a:gd name="connsiteX81" fmla="*/ 1711668 w 5185009"/>
                <a:gd name="connsiteY81" fmla="*/ 2361085 h 4428832"/>
                <a:gd name="connsiteX82" fmla="*/ 1635468 w 5185009"/>
                <a:gd name="connsiteY82" fmla="*/ 2389660 h 4428832"/>
                <a:gd name="connsiteX83" fmla="*/ 1568793 w 5185009"/>
                <a:gd name="connsiteY83" fmla="*/ 2465860 h 4428832"/>
                <a:gd name="connsiteX84" fmla="*/ 1521168 w 5185009"/>
                <a:gd name="connsiteY84" fmla="*/ 2475385 h 4428832"/>
                <a:gd name="connsiteX85" fmla="*/ 1483068 w 5185009"/>
                <a:gd name="connsiteY85" fmla="*/ 2561110 h 4428832"/>
                <a:gd name="connsiteX86" fmla="*/ 1473543 w 5185009"/>
                <a:gd name="connsiteY86" fmla="*/ 2589685 h 4428832"/>
                <a:gd name="connsiteX87" fmla="*/ 1464018 w 5185009"/>
                <a:gd name="connsiteY87" fmla="*/ 2618260 h 4428832"/>
                <a:gd name="connsiteX88" fmla="*/ 1454493 w 5185009"/>
                <a:gd name="connsiteY88" fmla="*/ 2656360 h 4428832"/>
                <a:gd name="connsiteX89" fmla="*/ 1425918 w 5185009"/>
                <a:gd name="connsiteY89" fmla="*/ 2675410 h 4428832"/>
                <a:gd name="connsiteX90" fmla="*/ 1378293 w 5185009"/>
                <a:gd name="connsiteY90" fmla="*/ 2665885 h 4428832"/>
                <a:gd name="connsiteX91" fmla="*/ 1244943 w 5185009"/>
                <a:gd name="connsiteY91" fmla="*/ 2646835 h 4428832"/>
                <a:gd name="connsiteX92" fmla="*/ 1159218 w 5185009"/>
                <a:gd name="connsiteY92" fmla="*/ 2637310 h 4428832"/>
                <a:gd name="connsiteX93" fmla="*/ 1130643 w 5185009"/>
                <a:gd name="connsiteY93" fmla="*/ 2656360 h 4428832"/>
                <a:gd name="connsiteX94" fmla="*/ 1073493 w 5185009"/>
                <a:gd name="connsiteY94" fmla="*/ 2675410 h 4428832"/>
                <a:gd name="connsiteX95" fmla="*/ 1025868 w 5185009"/>
                <a:gd name="connsiteY95" fmla="*/ 2665885 h 4428832"/>
                <a:gd name="connsiteX96" fmla="*/ 997293 w 5185009"/>
                <a:gd name="connsiteY96" fmla="*/ 2656360 h 4428832"/>
                <a:gd name="connsiteX97" fmla="*/ 940143 w 5185009"/>
                <a:gd name="connsiteY97" fmla="*/ 2675410 h 4428832"/>
                <a:gd name="connsiteX98" fmla="*/ 921093 w 5185009"/>
                <a:gd name="connsiteY98" fmla="*/ 2703985 h 4428832"/>
                <a:gd name="connsiteX99" fmla="*/ 892518 w 5185009"/>
                <a:gd name="connsiteY99" fmla="*/ 2761135 h 4428832"/>
                <a:gd name="connsiteX100" fmla="*/ 844893 w 5185009"/>
                <a:gd name="connsiteY100" fmla="*/ 2818285 h 4428832"/>
                <a:gd name="connsiteX101" fmla="*/ 806793 w 5185009"/>
                <a:gd name="connsiteY101" fmla="*/ 2875435 h 4428832"/>
                <a:gd name="connsiteX102" fmla="*/ 797268 w 5185009"/>
                <a:gd name="connsiteY102" fmla="*/ 2951635 h 4428832"/>
                <a:gd name="connsiteX103" fmla="*/ 749643 w 5185009"/>
                <a:gd name="connsiteY103" fmla="*/ 3037360 h 4428832"/>
                <a:gd name="connsiteX104" fmla="*/ 721068 w 5185009"/>
                <a:gd name="connsiteY104" fmla="*/ 3056410 h 4428832"/>
                <a:gd name="connsiteX105" fmla="*/ 692493 w 5185009"/>
                <a:gd name="connsiteY105" fmla="*/ 3065935 h 4428832"/>
                <a:gd name="connsiteX106" fmla="*/ 673443 w 5185009"/>
                <a:gd name="connsiteY106" fmla="*/ 3123085 h 4428832"/>
                <a:gd name="connsiteX107" fmla="*/ 663918 w 5185009"/>
                <a:gd name="connsiteY107" fmla="*/ 3151660 h 4428832"/>
                <a:gd name="connsiteX108" fmla="*/ 682968 w 5185009"/>
                <a:gd name="connsiteY108" fmla="*/ 3208810 h 4428832"/>
                <a:gd name="connsiteX109" fmla="*/ 692493 w 5185009"/>
                <a:gd name="connsiteY109" fmla="*/ 3237385 h 4428832"/>
                <a:gd name="connsiteX110" fmla="*/ 663918 w 5185009"/>
                <a:gd name="connsiteY110" fmla="*/ 3294535 h 4428832"/>
                <a:gd name="connsiteX111" fmla="*/ 654393 w 5185009"/>
                <a:gd name="connsiteY111" fmla="*/ 3294535 h 4428832"/>
                <a:gd name="connsiteX112" fmla="*/ 0 w 5185009"/>
                <a:gd name="connsiteY112" fmla="*/ 3769314 h 4428832"/>
                <a:gd name="connsiteX0" fmla="*/ 0 w 5185009"/>
                <a:gd name="connsiteY0" fmla="*/ 3769314 h 4428832"/>
                <a:gd name="connsiteX1" fmla="*/ 147765 w 5185009"/>
                <a:gd name="connsiteY1" fmla="*/ 4002082 h 4428832"/>
                <a:gd name="connsiteX2" fmla="*/ 239240 w 5185009"/>
                <a:gd name="connsiteY2" fmla="*/ 4129049 h 4428832"/>
                <a:gd name="connsiteX3" fmla="*/ 327196 w 5185009"/>
                <a:gd name="connsiteY3" fmla="*/ 4210166 h 4428832"/>
                <a:gd name="connsiteX4" fmla="*/ 432743 w 5185009"/>
                <a:gd name="connsiteY4" fmla="*/ 4270123 h 4428832"/>
                <a:gd name="connsiteX5" fmla="*/ 555882 w 5185009"/>
                <a:gd name="connsiteY5" fmla="*/ 4308918 h 4428832"/>
                <a:gd name="connsiteX6" fmla="*/ 886596 w 5185009"/>
                <a:gd name="connsiteY6" fmla="*/ 4390035 h 4428832"/>
                <a:gd name="connsiteX7" fmla="*/ 992144 w 5185009"/>
                <a:gd name="connsiteY7" fmla="*/ 4069092 h 4428832"/>
                <a:gd name="connsiteX8" fmla="*/ 1523398 w 5185009"/>
                <a:gd name="connsiteY8" fmla="*/ 3966814 h 4428832"/>
                <a:gd name="connsiteX9" fmla="*/ 1912165 w 5185009"/>
                <a:gd name="connsiteY9" fmla="*/ 4428832 h 4428832"/>
                <a:gd name="connsiteX10" fmla="*/ 2466287 w 5185009"/>
                <a:gd name="connsiteY10" fmla="*/ 4069094 h 4428832"/>
                <a:gd name="connsiteX11" fmla="*/ 2515543 w 5185009"/>
                <a:gd name="connsiteY11" fmla="*/ 3677614 h 4428832"/>
                <a:gd name="connsiteX12" fmla="*/ 2917500 w 5185009"/>
                <a:gd name="connsiteY12" fmla="*/ 2892011 h 4428832"/>
                <a:gd name="connsiteX13" fmla="*/ 2990506 w 5185009"/>
                <a:gd name="connsiteY13" fmla="*/ 2912289 h 4428832"/>
                <a:gd name="connsiteX14" fmla="*/ 3290436 w 5185009"/>
                <a:gd name="connsiteY14" fmla="*/ 2682162 h 4428832"/>
                <a:gd name="connsiteX15" fmla="*/ 4336233 w 5185009"/>
                <a:gd name="connsiteY15" fmla="*/ 2625734 h 4428832"/>
                <a:gd name="connsiteX16" fmla="*/ 4374934 w 5185009"/>
                <a:gd name="connsiteY16" fmla="*/ 2504939 h 4428832"/>
                <a:gd name="connsiteX17" fmla="*/ 4348547 w 5185009"/>
                <a:gd name="connsiteY17" fmla="*/ 2399134 h 4428832"/>
                <a:gd name="connsiteX18" fmla="*/ 4330076 w 5185009"/>
                <a:gd name="connsiteY18" fmla="*/ 2272168 h 4428832"/>
                <a:gd name="connsiteX19" fmla="*/ 4314244 w 5185009"/>
                <a:gd name="connsiteY19" fmla="*/ 2134621 h 4428832"/>
                <a:gd name="connsiteX20" fmla="*/ 4314244 w 5185009"/>
                <a:gd name="connsiteY20" fmla="*/ 2005009 h 4428832"/>
                <a:gd name="connsiteX21" fmla="*/ 4322161 w 5185009"/>
                <a:gd name="connsiteY21" fmla="*/ 1843656 h 4428832"/>
                <a:gd name="connsiteX22" fmla="*/ 4351185 w 5185009"/>
                <a:gd name="connsiteY22" fmla="*/ 1724625 h 4428832"/>
                <a:gd name="connsiteX23" fmla="*/ 4380211 w 5185009"/>
                <a:gd name="connsiteY23" fmla="*/ 1671723 h 4428832"/>
                <a:gd name="connsiteX24" fmla="*/ 4467287 w 5185009"/>
                <a:gd name="connsiteY24" fmla="*/ 1618820 h 4428832"/>
                <a:gd name="connsiteX25" fmla="*/ 4485758 w 5185009"/>
                <a:gd name="connsiteY25" fmla="*/ 1576498 h 4428832"/>
                <a:gd name="connsiteX26" fmla="*/ 4520061 w 5185009"/>
                <a:gd name="connsiteY26" fmla="*/ 1550046 h 4428832"/>
                <a:gd name="connsiteX27" fmla="*/ 4572835 w 5185009"/>
                <a:gd name="connsiteY27" fmla="*/ 1520949 h 4428832"/>
                <a:gd name="connsiteX28" fmla="*/ 4612415 w 5185009"/>
                <a:gd name="connsiteY28" fmla="*/ 1475982 h 4428832"/>
                <a:gd name="connsiteX29" fmla="*/ 4673105 w 5185009"/>
                <a:gd name="connsiteY29" fmla="*/ 1438951 h 4428832"/>
                <a:gd name="connsiteX30" fmla="*/ 4715324 w 5185009"/>
                <a:gd name="connsiteY30" fmla="*/ 1425726 h 4428832"/>
                <a:gd name="connsiteX31" fmla="*/ 4802400 w 5185009"/>
                <a:gd name="connsiteY31" fmla="*/ 1341082 h 4428832"/>
                <a:gd name="connsiteX32" fmla="*/ 4863090 w 5185009"/>
                <a:gd name="connsiteY32" fmla="*/ 1317274 h 4428832"/>
                <a:gd name="connsiteX33" fmla="*/ 4944890 w 5185009"/>
                <a:gd name="connsiteY33" fmla="*/ 1269663 h 4428832"/>
                <a:gd name="connsiteX34" fmla="*/ 4979192 w 5185009"/>
                <a:gd name="connsiteY34" fmla="*/ 1229985 h 4428832"/>
                <a:gd name="connsiteX35" fmla="*/ 4995023 w 5185009"/>
                <a:gd name="connsiteY35" fmla="*/ 1169147 h 4428832"/>
                <a:gd name="connsiteX36" fmla="*/ 4950165 w 5185009"/>
                <a:gd name="connsiteY36" fmla="*/ 851731 h 4428832"/>
                <a:gd name="connsiteX37" fmla="*/ 4960720 w 5185009"/>
                <a:gd name="connsiteY37" fmla="*/ 648056 h 4428832"/>
                <a:gd name="connsiteX38" fmla="*/ 4984468 w 5185009"/>
                <a:gd name="connsiteY38" fmla="*/ 611025 h 4428832"/>
                <a:gd name="connsiteX39" fmla="*/ 4997662 w 5185009"/>
                <a:gd name="connsiteY39" fmla="*/ 573993 h 4428832"/>
                <a:gd name="connsiteX40" fmla="*/ 5026687 w 5185009"/>
                <a:gd name="connsiteY40" fmla="*/ 529026 h 4428832"/>
                <a:gd name="connsiteX41" fmla="*/ 5053074 w 5185009"/>
                <a:gd name="connsiteY41" fmla="*/ 507865 h 4428832"/>
                <a:gd name="connsiteX42" fmla="*/ 5082100 w 5185009"/>
                <a:gd name="connsiteY42" fmla="*/ 481413 h 4428832"/>
                <a:gd name="connsiteX43" fmla="*/ 5100570 w 5185009"/>
                <a:gd name="connsiteY43" fmla="*/ 452317 h 4428832"/>
                <a:gd name="connsiteX44" fmla="*/ 5113764 w 5185009"/>
                <a:gd name="connsiteY44" fmla="*/ 412640 h 4428832"/>
                <a:gd name="connsiteX45" fmla="*/ 5150705 w 5185009"/>
                <a:gd name="connsiteY45" fmla="*/ 391479 h 4428832"/>
                <a:gd name="connsiteX46" fmla="*/ 5166538 w 5185009"/>
                <a:gd name="connsiteY46" fmla="*/ 370318 h 4428832"/>
                <a:gd name="connsiteX47" fmla="*/ 5185009 w 5185009"/>
                <a:gd name="connsiteY47" fmla="*/ 330640 h 4428832"/>
                <a:gd name="connsiteX48" fmla="*/ 5021410 w 5185009"/>
                <a:gd name="connsiteY48" fmla="*/ 325351 h 4428832"/>
                <a:gd name="connsiteX49" fmla="*/ 4644080 w 5185009"/>
                <a:gd name="connsiteY49" fmla="*/ 232772 h 4428832"/>
                <a:gd name="connsiteX50" fmla="*/ 4169118 w 5185009"/>
                <a:gd name="connsiteY50" fmla="*/ 362383 h 4428832"/>
                <a:gd name="connsiteX51" fmla="*/ 3675682 w 5185009"/>
                <a:gd name="connsiteY51" fmla="*/ 288319 h 4428832"/>
                <a:gd name="connsiteX52" fmla="*/ 3601800 w 5185009"/>
                <a:gd name="connsiteY52" fmla="*/ 261867 h 4428832"/>
                <a:gd name="connsiteX53" fmla="*/ 3485699 w 5185009"/>
                <a:gd name="connsiteY53" fmla="*/ 34385 h 4428832"/>
                <a:gd name="connsiteX54" fmla="*/ 3454033 w 5185009"/>
                <a:gd name="connsiteY54" fmla="*/ 0 h 4428832"/>
                <a:gd name="connsiteX55" fmla="*/ 3393344 w 5185009"/>
                <a:gd name="connsiteY55" fmla="*/ 37032 h 4428832"/>
                <a:gd name="connsiteX56" fmla="*/ 3306266 w 5185009"/>
                <a:gd name="connsiteY56" fmla="*/ 60839 h 4428832"/>
                <a:gd name="connsiteX57" fmla="*/ 3145307 w 5185009"/>
                <a:gd name="connsiteY57" fmla="*/ 66129 h 4428832"/>
                <a:gd name="connsiteX58" fmla="*/ 3008098 w 5185009"/>
                <a:gd name="connsiteY58" fmla="*/ 100513 h 4428832"/>
                <a:gd name="connsiteX59" fmla="*/ 2692743 w 5185009"/>
                <a:gd name="connsiteY59" fmla="*/ 556424 h 4428832"/>
                <a:gd name="connsiteX60" fmla="*/ 2692743 w 5185009"/>
                <a:gd name="connsiteY60" fmla="*/ 1026200 h 4428832"/>
                <a:gd name="connsiteX61" fmla="*/ 2540343 w 5185009"/>
                <a:gd name="connsiteY61" fmla="*/ 1261087 h 4428832"/>
                <a:gd name="connsiteX62" fmla="*/ 2616543 w 5185009"/>
                <a:gd name="connsiteY62" fmla="*/ 1495976 h 4428832"/>
                <a:gd name="connsiteX63" fmla="*/ 2616543 w 5185009"/>
                <a:gd name="connsiteY63" fmla="*/ 1652567 h 4428832"/>
                <a:gd name="connsiteX64" fmla="*/ 2464143 w 5185009"/>
                <a:gd name="connsiteY64" fmla="*/ 1730864 h 4428832"/>
                <a:gd name="connsiteX65" fmla="*/ 2311743 w 5185009"/>
                <a:gd name="connsiteY65" fmla="*/ 1884835 h 4428832"/>
                <a:gd name="connsiteX66" fmla="*/ 2264118 w 5185009"/>
                <a:gd name="connsiteY66" fmla="*/ 1894360 h 4428832"/>
                <a:gd name="connsiteX67" fmla="*/ 2283168 w 5185009"/>
                <a:gd name="connsiteY67" fmla="*/ 2018185 h 4428832"/>
                <a:gd name="connsiteX68" fmla="*/ 2254593 w 5185009"/>
                <a:gd name="connsiteY68" fmla="*/ 2113435 h 4428832"/>
                <a:gd name="connsiteX69" fmla="*/ 2245068 w 5185009"/>
                <a:gd name="connsiteY69" fmla="*/ 2142010 h 4428832"/>
                <a:gd name="connsiteX70" fmla="*/ 2216493 w 5185009"/>
                <a:gd name="connsiteY70" fmla="*/ 2161060 h 4428832"/>
                <a:gd name="connsiteX71" fmla="*/ 2187918 w 5185009"/>
                <a:gd name="connsiteY71" fmla="*/ 2218210 h 4428832"/>
                <a:gd name="connsiteX72" fmla="*/ 2178393 w 5185009"/>
                <a:gd name="connsiteY72" fmla="*/ 2246785 h 4428832"/>
                <a:gd name="connsiteX73" fmla="*/ 2121243 w 5185009"/>
                <a:gd name="connsiteY73" fmla="*/ 2265835 h 4428832"/>
                <a:gd name="connsiteX74" fmla="*/ 2064093 w 5185009"/>
                <a:gd name="connsiteY74" fmla="*/ 2294410 h 4428832"/>
                <a:gd name="connsiteX75" fmla="*/ 1902168 w 5185009"/>
                <a:gd name="connsiteY75" fmla="*/ 2294410 h 4428832"/>
                <a:gd name="connsiteX76" fmla="*/ 1892643 w 5185009"/>
                <a:gd name="connsiteY76" fmla="*/ 2322985 h 4428832"/>
                <a:gd name="connsiteX77" fmla="*/ 1854543 w 5185009"/>
                <a:gd name="connsiteY77" fmla="*/ 2380135 h 4428832"/>
                <a:gd name="connsiteX78" fmla="*/ 1806918 w 5185009"/>
                <a:gd name="connsiteY78" fmla="*/ 2437285 h 4428832"/>
                <a:gd name="connsiteX79" fmla="*/ 1749768 w 5185009"/>
                <a:gd name="connsiteY79" fmla="*/ 2408710 h 4428832"/>
                <a:gd name="connsiteX80" fmla="*/ 1711668 w 5185009"/>
                <a:gd name="connsiteY80" fmla="*/ 2361085 h 4428832"/>
                <a:gd name="connsiteX81" fmla="*/ 1635468 w 5185009"/>
                <a:gd name="connsiteY81" fmla="*/ 2389660 h 4428832"/>
                <a:gd name="connsiteX82" fmla="*/ 1568793 w 5185009"/>
                <a:gd name="connsiteY82" fmla="*/ 2465860 h 4428832"/>
                <a:gd name="connsiteX83" fmla="*/ 1521168 w 5185009"/>
                <a:gd name="connsiteY83" fmla="*/ 2475385 h 4428832"/>
                <a:gd name="connsiteX84" fmla="*/ 1483068 w 5185009"/>
                <a:gd name="connsiteY84" fmla="*/ 2561110 h 4428832"/>
                <a:gd name="connsiteX85" fmla="*/ 1473543 w 5185009"/>
                <a:gd name="connsiteY85" fmla="*/ 2589685 h 4428832"/>
                <a:gd name="connsiteX86" fmla="*/ 1464018 w 5185009"/>
                <a:gd name="connsiteY86" fmla="*/ 2618260 h 4428832"/>
                <a:gd name="connsiteX87" fmla="*/ 1454493 w 5185009"/>
                <a:gd name="connsiteY87" fmla="*/ 2656360 h 4428832"/>
                <a:gd name="connsiteX88" fmla="*/ 1425918 w 5185009"/>
                <a:gd name="connsiteY88" fmla="*/ 2675410 h 4428832"/>
                <a:gd name="connsiteX89" fmla="*/ 1378293 w 5185009"/>
                <a:gd name="connsiteY89" fmla="*/ 2665885 h 4428832"/>
                <a:gd name="connsiteX90" fmla="*/ 1244943 w 5185009"/>
                <a:gd name="connsiteY90" fmla="*/ 2646835 h 4428832"/>
                <a:gd name="connsiteX91" fmla="*/ 1159218 w 5185009"/>
                <a:gd name="connsiteY91" fmla="*/ 2637310 h 4428832"/>
                <a:gd name="connsiteX92" fmla="*/ 1130643 w 5185009"/>
                <a:gd name="connsiteY92" fmla="*/ 2656360 h 4428832"/>
                <a:gd name="connsiteX93" fmla="*/ 1073493 w 5185009"/>
                <a:gd name="connsiteY93" fmla="*/ 2675410 h 4428832"/>
                <a:gd name="connsiteX94" fmla="*/ 1025868 w 5185009"/>
                <a:gd name="connsiteY94" fmla="*/ 2665885 h 4428832"/>
                <a:gd name="connsiteX95" fmla="*/ 997293 w 5185009"/>
                <a:gd name="connsiteY95" fmla="*/ 2656360 h 4428832"/>
                <a:gd name="connsiteX96" fmla="*/ 940143 w 5185009"/>
                <a:gd name="connsiteY96" fmla="*/ 2675410 h 4428832"/>
                <a:gd name="connsiteX97" fmla="*/ 921093 w 5185009"/>
                <a:gd name="connsiteY97" fmla="*/ 2703985 h 4428832"/>
                <a:gd name="connsiteX98" fmla="*/ 892518 w 5185009"/>
                <a:gd name="connsiteY98" fmla="*/ 2761135 h 4428832"/>
                <a:gd name="connsiteX99" fmla="*/ 844893 w 5185009"/>
                <a:gd name="connsiteY99" fmla="*/ 2818285 h 4428832"/>
                <a:gd name="connsiteX100" fmla="*/ 806793 w 5185009"/>
                <a:gd name="connsiteY100" fmla="*/ 2875435 h 4428832"/>
                <a:gd name="connsiteX101" fmla="*/ 797268 w 5185009"/>
                <a:gd name="connsiteY101" fmla="*/ 2951635 h 4428832"/>
                <a:gd name="connsiteX102" fmla="*/ 749643 w 5185009"/>
                <a:gd name="connsiteY102" fmla="*/ 3037360 h 4428832"/>
                <a:gd name="connsiteX103" fmla="*/ 721068 w 5185009"/>
                <a:gd name="connsiteY103" fmla="*/ 3056410 h 4428832"/>
                <a:gd name="connsiteX104" fmla="*/ 692493 w 5185009"/>
                <a:gd name="connsiteY104" fmla="*/ 3065935 h 4428832"/>
                <a:gd name="connsiteX105" fmla="*/ 673443 w 5185009"/>
                <a:gd name="connsiteY105" fmla="*/ 3123085 h 4428832"/>
                <a:gd name="connsiteX106" fmla="*/ 663918 w 5185009"/>
                <a:gd name="connsiteY106" fmla="*/ 3151660 h 4428832"/>
                <a:gd name="connsiteX107" fmla="*/ 682968 w 5185009"/>
                <a:gd name="connsiteY107" fmla="*/ 3208810 h 4428832"/>
                <a:gd name="connsiteX108" fmla="*/ 692493 w 5185009"/>
                <a:gd name="connsiteY108" fmla="*/ 3237385 h 4428832"/>
                <a:gd name="connsiteX109" fmla="*/ 663918 w 5185009"/>
                <a:gd name="connsiteY109" fmla="*/ 3294535 h 4428832"/>
                <a:gd name="connsiteX110" fmla="*/ 654393 w 5185009"/>
                <a:gd name="connsiteY110" fmla="*/ 3294535 h 4428832"/>
                <a:gd name="connsiteX111" fmla="*/ 0 w 5185009"/>
                <a:gd name="connsiteY111" fmla="*/ 3769314 h 4428832"/>
                <a:gd name="connsiteX0" fmla="*/ 0 w 5185009"/>
                <a:gd name="connsiteY0" fmla="*/ 3769314 h 4428832"/>
                <a:gd name="connsiteX1" fmla="*/ 147765 w 5185009"/>
                <a:gd name="connsiteY1" fmla="*/ 4002082 h 4428832"/>
                <a:gd name="connsiteX2" fmla="*/ 239240 w 5185009"/>
                <a:gd name="connsiteY2" fmla="*/ 4129049 h 4428832"/>
                <a:gd name="connsiteX3" fmla="*/ 327196 w 5185009"/>
                <a:gd name="connsiteY3" fmla="*/ 4210166 h 4428832"/>
                <a:gd name="connsiteX4" fmla="*/ 432743 w 5185009"/>
                <a:gd name="connsiteY4" fmla="*/ 4270123 h 4428832"/>
                <a:gd name="connsiteX5" fmla="*/ 555882 w 5185009"/>
                <a:gd name="connsiteY5" fmla="*/ 4308918 h 4428832"/>
                <a:gd name="connsiteX6" fmla="*/ 886596 w 5185009"/>
                <a:gd name="connsiteY6" fmla="*/ 4390035 h 4428832"/>
                <a:gd name="connsiteX7" fmla="*/ 992144 w 5185009"/>
                <a:gd name="connsiteY7" fmla="*/ 4069092 h 4428832"/>
                <a:gd name="connsiteX8" fmla="*/ 1523398 w 5185009"/>
                <a:gd name="connsiteY8" fmla="*/ 3966814 h 4428832"/>
                <a:gd name="connsiteX9" fmla="*/ 1912165 w 5185009"/>
                <a:gd name="connsiteY9" fmla="*/ 4428832 h 4428832"/>
                <a:gd name="connsiteX10" fmla="*/ 2466287 w 5185009"/>
                <a:gd name="connsiteY10" fmla="*/ 4069094 h 4428832"/>
                <a:gd name="connsiteX11" fmla="*/ 2515543 w 5185009"/>
                <a:gd name="connsiteY11" fmla="*/ 3677614 h 4428832"/>
                <a:gd name="connsiteX12" fmla="*/ 2917500 w 5185009"/>
                <a:gd name="connsiteY12" fmla="*/ 2892011 h 4428832"/>
                <a:gd name="connsiteX13" fmla="*/ 2990506 w 5185009"/>
                <a:gd name="connsiteY13" fmla="*/ 2912289 h 4428832"/>
                <a:gd name="connsiteX14" fmla="*/ 3290436 w 5185009"/>
                <a:gd name="connsiteY14" fmla="*/ 2682162 h 4428832"/>
                <a:gd name="connsiteX15" fmla="*/ 4336233 w 5185009"/>
                <a:gd name="connsiteY15" fmla="*/ 2625734 h 4428832"/>
                <a:gd name="connsiteX16" fmla="*/ 4374934 w 5185009"/>
                <a:gd name="connsiteY16" fmla="*/ 2504939 h 4428832"/>
                <a:gd name="connsiteX17" fmla="*/ 4348547 w 5185009"/>
                <a:gd name="connsiteY17" fmla="*/ 2399134 h 4428832"/>
                <a:gd name="connsiteX18" fmla="*/ 4330076 w 5185009"/>
                <a:gd name="connsiteY18" fmla="*/ 2272168 h 4428832"/>
                <a:gd name="connsiteX19" fmla="*/ 4314244 w 5185009"/>
                <a:gd name="connsiteY19" fmla="*/ 2134621 h 4428832"/>
                <a:gd name="connsiteX20" fmla="*/ 4314244 w 5185009"/>
                <a:gd name="connsiteY20" fmla="*/ 2005009 h 4428832"/>
                <a:gd name="connsiteX21" fmla="*/ 4322161 w 5185009"/>
                <a:gd name="connsiteY21" fmla="*/ 1843656 h 4428832"/>
                <a:gd name="connsiteX22" fmla="*/ 4351185 w 5185009"/>
                <a:gd name="connsiteY22" fmla="*/ 1724625 h 4428832"/>
                <a:gd name="connsiteX23" fmla="*/ 4380211 w 5185009"/>
                <a:gd name="connsiteY23" fmla="*/ 1671723 h 4428832"/>
                <a:gd name="connsiteX24" fmla="*/ 4467287 w 5185009"/>
                <a:gd name="connsiteY24" fmla="*/ 1618820 h 4428832"/>
                <a:gd name="connsiteX25" fmla="*/ 4485758 w 5185009"/>
                <a:gd name="connsiteY25" fmla="*/ 1576498 h 4428832"/>
                <a:gd name="connsiteX26" fmla="*/ 4520061 w 5185009"/>
                <a:gd name="connsiteY26" fmla="*/ 1550046 h 4428832"/>
                <a:gd name="connsiteX27" fmla="*/ 4572835 w 5185009"/>
                <a:gd name="connsiteY27" fmla="*/ 1520949 h 4428832"/>
                <a:gd name="connsiteX28" fmla="*/ 4612415 w 5185009"/>
                <a:gd name="connsiteY28" fmla="*/ 1475982 h 4428832"/>
                <a:gd name="connsiteX29" fmla="*/ 4673105 w 5185009"/>
                <a:gd name="connsiteY29" fmla="*/ 1438951 h 4428832"/>
                <a:gd name="connsiteX30" fmla="*/ 4715324 w 5185009"/>
                <a:gd name="connsiteY30" fmla="*/ 1425726 h 4428832"/>
                <a:gd name="connsiteX31" fmla="*/ 4802400 w 5185009"/>
                <a:gd name="connsiteY31" fmla="*/ 1341082 h 4428832"/>
                <a:gd name="connsiteX32" fmla="*/ 4863090 w 5185009"/>
                <a:gd name="connsiteY32" fmla="*/ 1317274 h 4428832"/>
                <a:gd name="connsiteX33" fmla="*/ 4944890 w 5185009"/>
                <a:gd name="connsiteY33" fmla="*/ 1269663 h 4428832"/>
                <a:gd name="connsiteX34" fmla="*/ 4979192 w 5185009"/>
                <a:gd name="connsiteY34" fmla="*/ 1229985 h 4428832"/>
                <a:gd name="connsiteX35" fmla="*/ 4995023 w 5185009"/>
                <a:gd name="connsiteY35" fmla="*/ 1169147 h 4428832"/>
                <a:gd name="connsiteX36" fmla="*/ 4950165 w 5185009"/>
                <a:gd name="connsiteY36" fmla="*/ 851731 h 4428832"/>
                <a:gd name="connsiteX37" fmla="*/ 4960720 w 5185009"/>
                <a:gd name="connsiteY37" fmla="*/ 648056 h 4428832"/>
                <a:gd name="connsiteX38" fmla="*/ 4984468 w 5185009"/>
                <a:gd name="connsiteY38" fmla="*/ 611025 h 4428832"/>
                <a:gd name="connsiteX39" fmla="*/ 4997662 w 5185009"/>
                <a:gd name="connsiteY39" fmla="*/ 573993 h 4428832"/>
                <a:gd name="connsiteX40" fmla="*/ 5026687 w 5185009"/>
                <a:gd name="connsiteY40" fmla="*/ 529026 h 4428832"/>
                <a:gd name="connsiteX41" fmla="*/ 5053074 w 5185009"/>
                <a:gd name="connsiteY41" fmla="*/ 507865 h 4428832"/>
                <a:gd name="connsiteX42" fmla="*/ 5082100 w 5185009"/>
                <a:gd name="connsiteY42" fmla="*/ 481413 h 4428832"/>
                <a:gd name="connsiteX43" fmla="*/ 5100570 w 5185009"/>
                <a:gd name="connsiteY43" fmla="*/ 452317 h 4428832"/>
                <a:gd name="connsiteX44" fmla="*/ 5113764 w 5185009"/>
                <a:gd name="connsiteY44" fmla="*/ 412640 h 4428832"/>
                <a:gd name="connsiteX45" fmla="*/ 5150705 w 5185009"/>
                <a:gd name="connsiteY45" fmla="*/ 391479 h 4428832"/>
                <a:gd name="connsiteX46" fmla="*/ 5166538 w 5185009"/>
                <a:gd name="connsiteY46" fmla="*/ 370318 h 4428832"/>
                <a:gd name="connsiteX47" fmla="*/ 5185009 w 5185009"/>
                <a:gd name="connsiteY47" fmla="*/ 330640 h 4428832"/>
                <a:gd name="connsiteX48" fmla="*/ 5021410 w 5185009"/>
                <a:gd name="connsiteY48" fmla="*/ 325351 h 4428832"/>
                <a:gd name="connsiteX49" fmla="*/ 4644080 w 5185009"/>
                <a:gd name="connsiteY49" fmla="*/ 232772 h 4428832"/>
                <a:gd name="connsiteX50" fmla="*/ 4169118 w 5185009"/>
                <a:gd name="connsiteY50" fmla="*/ 362383 h 4428832"/>
                <a:gd name="connsiteX51" fmla="*/ 3675682 w 5185009"/>
                <a:gd name="connsiteY51" fmla="*/ 288319 h 4428832"/>
                <a:gd name="connsiteX52" fmla="*/ 3485699 w 5185009"/>
                <a:gd name="connsiteY52" fmla="*/ 34385 h 4428832"/>
                <a:gd name="connsiteX53" fmla="*/ 3454033 w 5185009"/>
                <a:gd name="connsiteY53" fmla="*/ 0 h 4428832"/>
                <a:gd name="connsiteX54" fmla="*/ 3393344 w 5185009"/>
                <a:gd name="connsiteY54" fmla="*/ 37032 h 4428832"/>
                <a:gd name="connsiteX55" fmla="*/ 3306266 w 5185009"/>
                <a:gd name="connsiteY55" fmla="*/ 60839 h 4428832"/>
                <a:gd name="connsiteX56" fmla="*/ 3145307 w 5185009"/>
                <a:gd name="connsiteY56" fmla="*/ 66129 h 4428832"/>
                <a:gd name="connsiteX57" fmla="*/ 3008098 w 5185009"/>
                <a:gd name="connsiteY57" fmla="*/ 100513 h 4428832"/>
                <a:gd name="connsiteX58" fmla="*/ 2692743 w 5185009"/>
                <a:gd name="connsiteY58" fmla="*/ 556424 h 4428832"/>
                <a:gd name="connsiteX59" fmla="*/ 2692743 w 5185009"/>
                <a:gd name="connsiteY59" fmla="*/ 1026200 h 4428832"/>
                <a:gd name="connsiteX60" fmla="*/ 2540343 w 5185009"/>
                <a:gd name="connsiteY60" fmla="*/ 1261087 h 4428832"/>
                <a:gd name="connsiteX61" fmla="*/ 2616543 w 5185009"/>
                <a:gd name="connsiteY61" fmla="*/ 1495976 h 4428832"/>
                <a:gd name="connsiteX62" fmla="*/ 2616543 w 5185009"/>
                <a:gd name="connsiteY62" fmla="*/ 1652567 h 4428832"/>
                <a:gd name="connsiteX63" fmla="*/ 2464143 w 5185009"/>
                <a:gd name="connsiteY63" fmla="*/ 1730864 h 4428832"/>
                <a:gd name="connsiteX64" fmla="*/ 2311743 w 5185009"/>
                <a:gd name="connsiteY64" fmla="*/ 1884835 h 4428832"/>
                <a:gd name="connsiteX65" fmla="*/ 2264118 w 5185009"/>
                <a:gd name="connsiteY65" fmla="*/ 1894360 h 4428832"/>
                <a:gd name="connsiteX66" fmla="*/ 2283168 w 5185009"/>
                <a:gd name="connsiteY66" fmla="*/ 2018185 h 4428832"/>
                <a:gd name="connsiteX67" fmla="*/ 2254593 w 5185009"/>
                <a:gd name="connsiteY67" fmla="*/ 2113435 h 4428832"/>
                <a:gd name="connsiteX68" fmla="*/ 2245068 w 5185009"/>
                <a:gd name="connsiteY68" fmla="*/ 2142010 h 4428832"/>
                <a:gd name="connsiteX69" fmla="*/ 2216493 w 5185009"/>
                <a:gd name="connsiteY69" fmla="*/ 2161060 h 4428832"/>
                <a:gd name="connsiteX70" fmla="*/ 2187918 w 5185009"/>
                <a:gd name="connsiteY70" fmla="*/ 2218210 h 4428832"/>
                <a:gd name="connsiteX71" fmla="*/ 2178393 w 5185009"/>
                <a:gd name="connsiteY71" fmla="*/ 2246785 h 4428832"/>
                <a:gd name="connsiteX72" fmla="*/ 2121243 w 5185009"/>
                <a:gd name="connsiteY72" fmla="*/ 2265835 h 4428832"/>
                <a:gd name="connsiteX73" fmla="*/ 2064093 w 5185009"/>
                <a:gd name="connsiteY73" fmla="*/ 2294410 h 4428832"/>
                <a:gd name="connsiteX74" fmla="*/ 1902168 w 5185009"/>
                <a:gd name="connsiteY74" fmla="*/ 2294410 h 4428832"/>
                <a:gd name="connsiteX75" fmla="*/ 1892643 w 5185009"/>
                <a:gd name="connsiteY75" fmla="*/ 2322985 h 4428832"/>
                <a:gd name="connsiteX76" fmla="*/ 1854543 w 5185009"/>
                <a:gd name="connsiteY76" fmla="*/ 2380135 h 4428832"/>
                <a:gd name="connsiteX77" fmla="*/ 1806918 w 5185009"/>
                <a:gd name="connsiteY77" fmla="*/ 2437285 h 4428832"/>
                <a:gd name="connsiteX78" fmla="*/ 1749768 w 5185009"/>
                <a:gd name="connsiteY78" fmla="*/ 2408710 h 4428832"/>
                <a:gd name="connsiteX79" fmla="*/ 1711668 w 5185009"/>
                <a:gd name="connsiteY79" fmla="*/ 2361085 h 4428832"/>
                <a:gd name="connsiteX80" fmla="*/ 1635468 w 5185009"/>
                <a:gd name="connsiteY80" fmla="*/ 2389660 h 4428832"/>
                <a:gd name="connsiteX81" fmla="*/ 1568793 w 5185009"/>
                <a:gd name="connsiteY81" fmla="*/ 2465860 h 4428832"/>
                <a:gd name="connsiteX82" fmla="*/ 1521168 w 5185009"/>
                <a:gd name="connsiteY82" fmla="*/ 2475385 h 4428832"/>
                <a:gd name="connsiteX83" fmla="*/ 1483068 w 5185009"/>
                <a:gd name="connsiteY83" fmla="*/ 2561110 h 4428832"/>
                <a:gd name="connsiteX84" fmla="*/ 1473543 w 5185009"/>
                <a:gd name="connsiteY84" fmla="*/ 2589685 h 4428832"/>
                <a:gd name="connsiteX85" fmla="*/ 1464018 w 5185009"/>
                <a:gd name="connsiteY85" fmla="*/ 2618260 h 4428832"/>
                <a:gd name="connsiteX86" fmla="*/ 1454493 w 5185009"/>
                <a:gd name="connsiteY86" fmla="*/ 2656360 h 4428832"/>
                <a:gd name="connsiteX87" fmla="*/ 1425918 w 5185009"/>
                <a:gd name="connsiteY87" fmla="*/ 2675410 h 4428832"/>
                <a:gd name="connsiteX88" fmla="*/ 1378293 w 5185009"/>
                <a:gd name="connsiteY88" fmla="*/ 2665885 h 4428832"/>
                <a:gd name="connsiteX89" fmla="*/ 1244943 w 5185009"/>
                <a:gd name="connsiteY89" fmla="*/ 2646835 h 4428832"/>
                <a:gd name="connsiteX90" fmla="*/ 1159218 w 5185009"/>
                <a:gd name="connsiteY90" fmla="*/ 2637310 h 4428832"/>
                <a:gd name="connsiteX91" fmla="*/ 1130643 w 5185009"/>
                <a:gd name="connsiteY91" fmla="*/ 2656360 h 4428832"/>
                <a:gd name="connsiteX92" fmla="*/ 1073493 w 5185009"/>
                <a:gd name="connsiteY92" fmla="*/ 2675410 h 4428832"/>
                <a:gd name="connsiteX93" fmla="*/ 1025868 w 5185009"/>
                <a:gd name="connsiteY93" fmla="*/ 2665885 h 4428832"/>
                <a:gd name="connsiteX94" fmla="*/ 997293 w 5185009"/>
                <a:gd name="connsiteY94" fmla="*/ 2656360 h 4428832"/>
                <a:gd name="connsiteX95" fmla="*/ 940143 w 5185009"/>
                <a:gd name="connsiteY95" fmla="*/ 2675410 h 4428832"/>
                <a:gd name="connsiteX96" fmla="*/ 921093 w 5185009"/>
                <a:gd name="connsiteY96" fmla="*/ 2703985 h 4428832"/>
                <a:gd name="connsiteX97" fmla="*/ 892518 w 5185009"/>
                <a:gd name="connsiteY97" fmla="*/ 2761135 h 4428832"/>
                <a:gd name="connsiteX98" fmla="*/ 844893 w 5185009"/>
                <a:gd name="connsiteY98" fmla="*/ 2818285 h 4428832"/>
                <a:gd name="connsiteX99" fmla="*/ 806793 w 5185009"/>
                <a:gd name="connsiteY99" fmla="*/ 2875435 h 4428832"/>
                <a:gd name="connsiteX100" fmla="*/ 797268 w 5185009"/>
                <a:gd name="connsiteY100" fmla="*/ 2951635 h 4428832"/>
                <a:gd name="connsiteX101" fmla="*/ 749643 w 5185009"/>
                <a:gd name="connsiteY101" fmla="*/ 3037360 h 4428832"/>
                <a:gd name="connsiteX102" fmla="*/ 721068 w 5185009"/>
                <a:gd name="connsiteY102" fmla="*/ 3056410 h 4428832"/>
                <a:gd name="connsiteX103" fmla="*/ 692493 w 5185009"/>
                <a:gd name="connsiteY103" fmla="*/ 3065935 h 4428832"/>
                <a:gd name="connsiteX104" fmla="*/ 673443 w 5185009"/>
                <a:gd name="connsiteY104" fmla="*/ 3123085 h 4428832"/>
                <a:gd name="connsiteX105" fmla="*/ 663918 w 5185009"/>
                <a:gd name="connsiteY105" fmla="*/ 3151660 h 4428832"/>
                <a:gd name="connsiteX106" fmla="*/ 682968 w 5185009"/>
                <a:gd name="connsiteY106" fmla="*/ 3208810 h 4428832"/>
                <a:gd name="connsiteX107" fmla="*/ 692493 w 5185009"/>
                <a:gd name="connsiteY107" fmla="*/ 3237385 h 4428832"/>
                <a:gd name="connsiteX108" fmla="*/ 663918 w 5185009"/>
                <a:gd name="connsiteY108" fmla="*/ 3294535 h 4428832"/>
                <a:gd name="connsiteX109" fmla="*/ 654393 w 5185009"/>
                <a:gd name="connsiteY109" fmla="*/ 3294535 h 4428832"/>
                <a:gd name="connsiteX110" fmla="*/ 0 w 5185009"/>
                <a:gd name="connsiteY110" fmla="*/ 3769314 h 4428832"/>
                <a:gd name="connsiteX0" fmla="*/ 0 w 5185009"/>
                <a:gd name="connsiteY0" fmla="*/ 3769314 h 4428832"/>
                <a:gd name="connsiteX1" fmla="*/ 147765 w 5185009"/>
                <a:gd name="connsiteY1" fmla="*/ 4002082 h 4428832"/>
                <a:gd name="connsiteX2" fmla="*/ 239240 w 5185009"/>
                <a:gd name="connsiteY2" fmla="*/ 4129049 h 4428832"/>
                <a:gd name="connsiteX3" fmla="*/ 327196 w 5185009"/>
                <a:gd name="connsiteY3" fmla="*/ 4210166 h 4428832"/>
                <a:gd name="connsiteX4" fmla="*/ 432743 w 5185009"/>
                <a:gd name="connsiteY4" fmla="*/ 4270123 h 4428832"/>
                <a:gd name="connsiteX5" fmla="*/ 555882 w 5185009"/>
                <a:gd name="connsiteY5" fmla="*/ 4308918 h 4428832"/>
                <a:gd name="connsiteX6" fmla="*/ 886596 w 5185009"/>
                <a:gd name="connsiteY6" fmla="*/ 4390035 h 4428832"/>
                <a:gd name="connsiteX7" fmla="*/ 992144 w 5185009"/>
                <a:gd name="connsiteY7" fmla="*/ 4069092 h 4428832"/>
                <a:gd name="connsiteX8" fmla="*/ 1523398 w 5185009"/>
                <a:gd name="connsiteY8" fmla="*/ 3966814 h 4428832"/>
                <a:gd name="connsiteX9" fmla="*/ 1912165 w 5185009"/>
                <a:gd name="connsiteY9" fmla="*/ 4428832 h 4428832"/>
                <a:gd name="connsiteX10" fmla="*/ 2466287 w 5185009"/>
                <a:gd name="connsiteY10" fmla="*/ 4069094 h 4428832"/>
                <a:gd name="connsiteX11" fmla="*/ 2515543 w 5185009"/>
                <a:gd name="connsiteY11" fmla="*/ 3677614 h 4428832"/>
                <a:gd name="connsiteX12" fmla="*/ 2917500 w 5185009"/>
                <a:gd name="connsiteY12" fmla="*/ 2892011 h 4428832"/>
                <a:gd name="connsiteX13" fmla="*/ 2990506 w 5185009"/>
                <a:gd name="connsiteY13" fmla="*/ 2912289 h 4428832"/>
                <a:gd name="connsiteX14" fmla="*/ 3290436 w 5185009"/>
                <a:gd name="connsiteY14" fmla="*/ 2682162 h 4428832"/>
                <a:gd name="connsiteX15" fmla="*/ 4336233 w 5185009"/>
                <a:gd name="connsiteY15" fmla="*/ 2625734 h 4428832"/>
                <a:gd name="connsiteX16" fmla="*/ 4374934 w 5185009"/>
                <a:gd name="connsiteY16" fmla="*/ 2504939 h 4428832"/>
                <a:gd name="connsiteX17" fmla="*/ 4348547 w 5185009"/>
                <a:gd name="connsiteY17" fmla="*/ 2399134 h 4428832"/>
                <a:gd name="connsiteX18" fmla="*/ 4330076 w 5185009"/>
                <a:gd name="connsiteY18" fmla="*/ 2272168 h 4428832"/>
                <a:gd name="connsiteX19" fmla="*/ 4314244 w 5185009"/>
                <a:gd name="connsiteY19" fmla="*/ 2134621 h 4428832"/>
                <a:gd name="connsiteX20" fmla="*/ 4314244 w 5185009"/>
                <a:gd name="connsiteY20" fmla="*/ 2005009 h 4428832"/>
                <a:gd name="connsiteX21" fmla="*/ 4322161 w 5185009"/>
                <a:gd name="connsiteY21" fmla="*/ 1843656 h 4428832"/>
                <a:gd name="connsiteX22" fmla="*/ 4351185 w 5185009"/>
                <a:gd name="connsiteY22" fmla="*/ 1724625 h 4428832"/>
                <a:gd name="connsiteX23" fmla="*/ 4380211 w 5185009"/>
                <a:gd name="connsiteY23" fmla="*/ 1671723 h 4428832"/>
                <a:gd name="connsiteX24" fmla="*/ 4467287 w 5185009"/>
                <a:gd name="connsiteY24" fmla="*/ 1618820 h 4428832"/>
                <a:gd name="connsiteX25" fmla="*/ 4485758 w 5185009"/>
                <a:gd name="connsiteY25" fmla="*/ 1576498 h 4428832"/>
                <a:gd name="connsiteX26" fmla="*/ 4520061 w 5185009"/>
                <a:gd name="connsiteY26" fmla="*/ 1550046 h 4428832"/>
                <a:gd name="connsiteX27" fmla="*/ 4572835 w 5185009"/>
                <a:gd name="connsiteY27" fmla="*/ 1520949 h 4428832"/>
                <a:gd name="connsiteX28" fmla="*/ 4612415 w 5185009"/>
                <a:gd name="connsiteY28" fmla="*/ 1475982 h 4428832"/>
                <a:gd name="connsiteX29" fmla="*/ 4673105 w 5185009"/>
                <a:gd name="connsiteY29" fmla="*/ 1438951 h 4428832"/>
                <a:gd name="connsiteX30" fmla="*/ 4715324 w 5185009"/>
                <a:gd name="connsiteY30" fmla="*/ 1425726 h 4428832"/>
                <a:gd name="connsiteX31" fmla="*/ 4802400 w 5185009"/>
                <a:gd name="connsiteY31" fmla="*/ 1341082 h 4428832"/>
                <a:gd name="connsiteX32" fmla="*/ 4863090 w 5185009"/>
                <a:gd name="connsiteY32" fmla="*/ 1317274 h 4428832"/>
                <a:gd name="connsiteX33" fmla="*/ 4944890 w 5185009"/>
                <a:gd name="connsiteY33" fmla="*/ 1269663 h 4428832"/>
                <a:gd name="connsiteX34" fmla="*/ 4979192 w 5185009"/>
                <a:gd name="connsiteY34" fmla="*/ 1229985 h 4428832"/>
                <a:gd name="connsiteX35" fmla="*/ 4995023 w 5185009"/>
                <a:gd name="connsiteY35" fmla="*/ 1169147 h 4428832"/>
                <a:gd name="connsiteX36" fmla="*/ 4950165 w 5185009"/>
                <a:gd name="connsiteY36" fmla="*/ 851731 h 4428832"/>
                <a:gd name="connsiteX37" fmla="*/ 4960720 w 5185009"/>
                <a:gd name="connsiteY37" fmla="*/ 648056 h 4428832"/>
                <a:gd name="connsiteX38" fmla="*/ 4984468 w 5185009"/>
                <a:gd name="connsiteY38" fmla="*/ 611025 h 4428832"/>
                <a:gd name="connsiteX39" fmla="*/ 4997662 w 5185009"/>
                <a:gd name="connsiteY39" fmla="*/ 573993 h 4428832"/>
                <a:gd name="connsiteX40" fmla="*/ 5026687 w 5185009"/>
                <a:gd name="connsiteY40" fmla="*/ 529026 h 4428832"/>
                <a:gd name="connsiteX41" fmla="*/ 5053074 w 5185009"/>
                <a:gd name="connsiteY41" fmla="*/ 507865 h 4428832"/>
                <a:gd name="connsiteX42" fmla="*/ 5082100 w 5185009"/>
                <a:gd name="connsiteY42" fmla="*/ 481413 h 4428832"/>
                <a:gd name="connsiteX43" fmla="*/ 5100570 w 5185009"/>
                <a:gd name="connsiteY43" fmla="*/ 452317 h 4428832"/>
                <a:gd name="connsiteX44" fmla="*/ 5113764 w 5185009"/>
                <a:gd name="connsiteY44" fmla="*/ 412640 h 4428832"/>
                <a:gd name="connsiteX45" fmla="*/ 5150705 w 5185009"/>
                <a:gd name="connsiteY45" fmla="*/ 391479 h 4428832"/>
                <a:gd name="connsiteX46" fmla="*/ 5166538 w 5185009"/>
                <a:gd name="connsiteY46" fmla="*/ 370318 h 4428832"/>
                <a:gd name="connsiteX47" fmla="*/ 5185009 w 5185009"/>
                <a:gd name="connsiteY47" fmla="*/ 330640 h 4428832"/>
                <a:gd name="connsiteX48" fmla="*/ 5021410 w 5185009"/>
                <a:gd name="connsiteY48" fmla="*/ 325351 h 4428832"/>
                <a:gd name="connsiteX49" fmla="*/ 4644080 w 5185009"/>
                <a:gd name="connsiteY49" fmla="*/ 232772 h 4428832"/>
                <a:gd name="connsiteX50" fmla="*/ 4169118 w 5185009"/>
                <a:gd name="connsiteY50" fmla="*/ 362383 h 4428832"/>
                <a:gd name="connsiteX51" fmla="*/ 3884798 w 5185009"/>
                <a:gd name="connsiteY51" fmla="*/ 84661 h 4428832"/>
                <a:gd name="connsiteX52" fmla="*/ 3485699 w 5185009"/>
                <a:gd name="connsiteY52" fmla="*/ 34385 h 4428832"/>
                <a:gd name="connsiteX53" fmla="*/ 3454033 w 5185009"/>
                <a:gd name="connsiteY53" fmla="*/ 0 h 4428832"/>
                <a:gd name="connsiteX54" fmla="*/ 3393344 w 5185009"/>
                <a:gd name="connsiteY54" fmla="*/ 37032 h 4428832"/>
                <a:gd name="connsiteX55" fmla="*/ 3306266 w 5185009"/>
                <a:gd name="connsiteY55" fmla="*/ 60839 h 4428832"/>
                <a:gd name="connsiteX56" fmla="*/ 3145307 w 5185009"/>
                <a:gd name="connsiteY56" fmla="*/ 66129 h 4428832"/>
                <a:gd name="connsiteX57" fmla="*/ 3008098 w 5185009"/>
                <a:gd name="connsiteY57" fmla="*/ 100513 h 4428832"/>
                <a:gd name="connsiteX58" fmla="*/ 2692743 w 5185009"/>
                <a:gd name="connsiteY58" fmla="*/ 556424 h 4428832"/>
                <a:gd name="connsiteX59" fmla="*/ 2692743 w 5185009"/>
                <a:gd name="connsiteY59" fmla="*/ 1026200 h 4428832"/>
                <a:gd name="connsiteX60" fmla="*/ 2540343 w 5185009"/>
                <a:gd name="connsiteY60" fmla="*/ 1261087 h 4428832"/>
                <a:gd name="connsiteX61" fmla="*/ 2616543 w 5185009"/>
                <a:gd name="connsiteY61" fmla="*/ 1495976 h 4428832"/>
                <a:gd name="connsiteX62" fmla="*/ 2616543 w 5185009"/>
                <a:gd name="connsiteY62" fmla="*/ 1652567 h 4428832"/>
                <a:gd name="connsiteX63" fmla="*/ 2464143 w 5185009"/>
                <a:gd name="connsiteY63" fmla="*/ 1730864 h 4428832"/>
                <a:gd name="connsiteX64" fmla="*/ 2311743 w 5185009"/>
                <a:gd name="connsiteY64" fmla="*/ 1884835 h 4428832"/>
                <a:gd name="connsiteX65" fmla="*/ 2264118 w 5185009"/>
                <a:gd name="connsiteY65" fmla="*/ 1894360 h 4428832"/>
                <a:gd name="connsiteX66" fmla="*/ 2283168 w 5185009"/>
                <a:gd name="connsiteY66" fmla="*/ 2018185 h 4428832"/>
                <a:gd name="connsiteX67" fmla="*/ 2254593 w 5185009"/>
                <a:gd name="connsiteY67" fmla="*/ 2113435 h 4428832"/>
                <a:gd name="connsiteX68" fmla="*/ 2245068 w 5185009"/>
                <a:gd name="connsiteY68" fmla="*/ 2142010 h 4428832"/>
                <a:gd name="connsiteX69" fmla="*/ 2216493 w 5185009"/>
                <a:gd name="connsiteY69" fmla="*/ 2161060 h 4428832"/>
                <a:gd name="connsiteX70" fmla="*/ 2187918 w 5185009"/>
                <a:gd name="connsiteY70" fmla="*/ 2218210 h 4428832"/>
                <a:gd name="connsiteX71" fmla="*/ 2178393 w 5185009"/>
                <a:gd name="connsiteY71" fmla="*/ 2246785 h 4428832"/>
                <a:gd name="connsiteX72" fmla="*/ 2121243 w 5185009"/>
                <a:gd name="connsiteY72" fmla="*/ 2265835 h 4428832"/>
                <a:gd name="connsiteX73" fmla="*/ 2064093 w 5185009"/>
                <a:gd name="connsiteY73" fmla="*/ 2294410 h 4428832"/>
                <a:gd name="connsiteX74" fmla="*/ 1902168 w 5185009"/>
                <a:gd name="connsiteY74" fmla="*/ 2294410 h 4428832"/>
                <a:gd name="connsiteX75" fmla="*/ 1892643 w 5185009"/>
                <a:gd name="connsiteY75" fmla="*/ 2322985 h 4428832"/>
                <a:gd name="connsiteX76" fmla="*/ 1854543 w 5185009"/>
                <a:gd name="connsiteY76" fmla="*/ 2380135 h 4428832"/>
                <a:gd name="connsiteX77" fmla="*/ 1806918 w 5185009"/>
                <a:gd name="connsiteY77" fmla="*/ 2437285 h 4428832"/>
                <a:gd name="connsiteX78" fmla="*/ 1749768 w 5185009"/>
                <a:gd name="connsiteY78" fmla="*/ 2408710 h 4428832"/>
                <a:gd name="connsiteX79" fmla="*/ 1711668 w 5185009"/>
                <a:gd name="connsiteY79" fmla="*/ 2361085 h 4428832"/>
                <a:gd name="connsiteX80" fmla="*/ 1635468 w 5185009"/>
                <a:gd name="connsiteY80" fmla="*/ 2389660 h 4428832"/>
                <a:gd name="connsiteX81" fmla="*/ 1568793 w 5185009"/>
                <a:gd name="connsiteY81" fmla="*/ 2465860 h 4428832"/>
                <a:gd name="connsiteX82" fmla="*/ 1521168 w 5185009"/>
                <a:gd name="connsiteY82" fmla="*/ 2475385 h 4428832"/>
                <a:gd name="connsiteX83" fmla="*/ 1483068 w 5185009"/>
                <a:gd name="connsiteY83" fmla="*/ 2561110 h 4428832"/>
                <a:gd name="connsiteX84" fmla="*/ 1473543 w 5185009"/>
                <a:gd name="connsiteY84" fmla="*/ 2589685 h 4428832"/>
                <a:gd name="connsiteX85" fmla="*/ 1464018 w 5185009"/>
                <a:gd name="connsiteY85" fmla="*/ 2618260 h 4428832"/>
                <a:gd name="connsiteX86" fmla="*/ 1454493 w 5185009"/>
                <a:gd name="connsiteY86" fmla="*/ 2656360 h 4428832"/>
                <a:gd name="connsiteX87" fmla="*/ 1425918 w 5185009"/>
                <a:gd name="connsiteY87" fmla="*/ 2675410 h 4428832"/>
                <a:gd name="connsiteX88" fmla="*/ 1378293 w 5185009"/>
                <a:gd name="connsiteY88" fmla="*/ 2665885 h 4428832"/>
                <a:gd name="connsiteX89" fmla="*/ 1244943 w 5185009"/>
                <a:gd name="connsiteY89" fmla="*/ 2646835 h 4428832"/>
                <a:gd name="connsiteX90" fmla="*/ 1159218 w 5185009"/>
                <a:gd name="connsiteY90" fmla="*/ 2637310 h 4428832"/>
                <a:gd name="connsiteX91" fmla="*/ 1130643 w 5185009"/>
                <a:gd name="connsiteY91" fmla="*/ 2656360 h 4428832"/>
                <a:gd name="connsiteX92" fmla="*/ 1073493 w 5185009"/>
                <a:gd name="connsiteY92" fmla="*/ 2675410 h 4428832"/>
                <a:gd name="connsiteX93" fmla="*/ 1025868 w 5185009"/>
                <a:gd name="connsiteY93" fmla="*/ 2665885 h 4428832"/>
                <a:gd name="connsiteX94" fmla="*/ 997293 w 5185009"/>
                <a:gd name="connsiteY94" fmla="*/ 2656360 h 4428832"/>
                <a:gd name="connsiteX95" fmla="*/ 940143 w 5185009"/>
                <a:gd name="connsiteY95" fmla="*/ 2675410 h 4428832"/>
                <a:gd name="connsiteX96" fmla="*/ 921093 w 5185009"/>
                <a:gd name="connsiteY96" fmla="*/ 2703985 h 4428832"/>
                <a:gd name="connsiteX97" fmla="*/ 892518 w 5185009"/>
                <a:gd name="connsiteY97" fmla="*/ 2761135 h 4428832"/>
                <a:gd name="connsiteX98" fmla="*/ 844893 w 5185009"/>
                <a:gd name="connsiteY98" fmla="*/ 2818285 h 4428832"/>
                <a:gd name="connsiteX99" fmla="*/ 806793 w 5185009"/>
                <a:gd name="connsiteY99" fmla="*/ 2875435 h 4428832"/>
                <a:gd name="connsiteX100" fmla="*/ 797268 w 5185009"/>
                <a:gd name="connsiteY100" fmla="*/ 2951635 h 4428832"/>
                <a:gd name="connsiteX101" fmla="*/ 749643 w 5185009"/>
                <a:gd name="connsiteY101" fmla="*/ 3037360 h 4428832"/>
                <a:gd name="connsiteX102" fmla="*/ 721068 w 5185009"/>
                <a:gd name="connsiteY102" fmla="*/ 3056410 h 4428832"/>
                <a:gd name="connsiteX103" fmla="*/ 692493 w 5185009"/>
                <a:gd name="connsiteY103" fmla="*/ 3065935 h 4428832"/>
                <a:gd name="connsiteX104" fmla="*/ 673443 w 5185009"/>
                <a:gd name="connsiteY104" fmla="*/ 3123085 h 4428832"/>
                <a:gd name="connsiteX105" fmla="*/ 663918 w 5185009"/>
                <a:gd name="connsiteY105" fmla="*/ 3151660 h 4428832"/>
                <a:gd name="connsiteX106" fmla="*/ 682968 w 5185009"/>
                <a:gd name="connsiteY106" fmla="*/ 3208810 h 4428832"/>
                <a:gd name="connsiteX107" fmla="*/ 692493 w 5185009"/>
                <a:gd name="connsiteY107" fmla="*/ 3237385 h 4428832"/>
                <a:gd name="connsiteX108" fmla="*/ 663918 w 5185009"/>
                <a:gd name="connsiteY108" fmla="*/ 3294535 h 4428832"/>
                <a:gd name="connsiteX109" fmla="*/ 654393 w 5185009"/>
                <a:gd name="connsiteY109" fmla="*/ 3294535 h 4428832"/>
                <a:gd name="connsiteX110" fmla="*/ 0 w 5185009"/>
                <a:gd name="connsiteY110" fmla="*/ 3769314 h 4428832"/>
                <a:gd name="connsiteX0" fmla="*/ 0 w 5185009"/>
                <a:gd name="connsiteY0" fmla="*/ 4446603 h 5106121"/>
                <a:gd name="connsiteX1" fmla="*/ 147765 w 5185009"/>
                <a:gd name="connsiteY1" fmla="*/ 4679371 h 5106121"/>
                <a:gd name="connsiteX2" fmla="*/ 239240 w 5185009"/>
                <a:gd name="connsiteY2" fmla="*/ 4806338 h 5106121"/>
                <a:gd name="connsiteX3" fmla="*/ 327196 w 5185009"/>
                <a:gd name="connsiteY3" fmla="*/ 4887455 h 5106121"/>
                <a:gd name="connsiteX4" fmla="*/ 432743 w 5185009"/>
                <a:gd name="connsiteY4" fmla="*/ 4947412 h 5106121"/>
                <a:gd name="connsiteX5" fmla="*/ 555882 w 5185009"/>
                <a:gd name="connsiteY5" fmla="*/ 4986207 h 5106121"/>
                <a:gd name="connsiteX6" fmla="*/ 886596 w 5185009"/>
                <a:gd name="connsiteY6" fmla="*/ 5067324 h 5106121"/>
                <a:gd name="connsiteX7" fmla="*/ 992144 w 5185009"/>
                <a:gd name="connsiteY7" fmla="*/ 4746381 h 5106121"/>
                <a:gd name="connsiteX8" fmla="*/ 1523398 w 5185009"/>
                <a:gd name="connsiteY8" fmla="*/ 4644103 h 5106121"/>
                <a:gd name="connsiteX9" fmla="*/ 1912165 w 5185009"/>
                <a:gd name="connsiteY9" fmla="*/ 5106121 h 5106121"/>
                <a:gd name="connsiteX10" fmla="*/ 2466287 w 5185009"/>
                <a:gd name="connsiteY10" fmla="*/ 4746383 h 5106121"/>
                <a:gd name="connsiteX11" fmla="*/ 2515543 w 5185009"/>
                <a:gd name="connsiteY11" fmla="*/ 4354903 h 5106121"/>
                <a:gd name="connsiteX12" fmla="*/ 2917500 w 5185009"/>
                <a:gd name="connsiteY12" fmla="*/ 3569300 h 5106121"/>
                <a:gd name="connsiteX13" fmla="*/ 2990506 w 5185009"/>
                <a:gd name="connsiteY13" fmla="*/ 3589578 h 5106121"/>
                <a:gd name="connsiteX14" fmla="*/ 3290436 w 5185009"/>
                <a:gd name="connsiteY14" fmla="*/ 3359451 h 5106121"/>
                <a:gd name="connsiteX15" fmla="*/ 4336233 w 5185009"/>
                <a:gd name="connsiteY15" fmla="*/ 3303023 h 5106121"/>
                <a:gd name="connsiteX16" fmla="*/ 4374934 w 5185009"/>
                <a:gd name="connsiteY16" fmla="*/ 3182228 h 5106121"/>
                <a:gd name="connsiteX17" fmla="*/ 4348547 w 5185009"/>
                <a:gd name="connsiteY17" fmla="*/ 3076423 h 5106121"/>
                <a:gd name="connsiteX18" fmla="*/ 4330076 w 5185009"/>
                <a:gd name="connsiteY18" fmla="*/ 2949457 h 5106121"/>
                <a:gd name="connsiteX19" fmla="*/ 4314244 w 5185009"/>
                <a:gd name="connsiteY19" fmla="*/ 2811910 h 5106121"/>
                <a:gd name="connsiteX20" fmla="*/ 4314244 w 5185009"/>
                <a:gd name="connsiteY20" fmla="*/ 2682298 h 5106121"/>
                <a:gd name="connsiteX21" fmla="*/ 4322161 w 5185009"/>
                <a:gd name="connsiteY21" fmla="*/ 2520945 h 5106121"/>
                <a:gd name="connsiteX22" fmla="*/ 4351185 w 5185009"/>
                <a:gd name="connsiteY22" fmla="*/ 2401914 h 5106121"/>
                <a:gd name="connsiteX23" fmla="*/ 4380211 w 5185009"/>
                <a:gd name="connsiteY23" fmla="*/ 2349012 h 5106121"/>
                <a:gd name="connsiteX24" fmla="*/ 4467287 w 5185009"/>
                <a:gd name="connsiteY24" fmla="*/ 2296109 h 5106121"/>
                <a:gd name="connsiteX25" fmla="*/ 4485758 w 5185009"/>
                <a:gd name="connsiteY25" fmla="*/ 2253787 h 5106121"/>
                <a:gd name="connsiteX26" fmla="*/ 4520061 w 5185009"/>
                <a:gd name="connsiteY26" fmla="*/ 2227335 h 5106121"/>
                <a:gd name="connsiteX27" fmla="*/ 4572835 w 5185009"/>
                <a:gd name="connsiteY27" fmla="*/ 2198238 h 5106121"/>
                <a:gd name="connsiteX28" fmla="*/ 4612415 w 5185009"/>
                <a:gd name="connsiteY28" fmla="*/ 2153271 h 5106121"/>
                <a:gd name="connsiteX29" fmla="*/ 4673105 w 5185009"/>
                <a:gd name="connsiteY29" fmla="*/ 2116240 h 5106121"/>
                <a:gd name="connsiteX30" fmla="*/ 4715324 w 5185009"/>
                <a:gd name="connsiteY30" fmla="*/ 2103015 h 5106121"/>
                <a:gd name="connsiteX31" fmla="*/ 4802400 w 5185009"/>
                <a:gd name="connsiteY31" fmla="*/ 2018371 h 5106121"/>
                <a:gd name="connsiteX32" fmla="*/ 4863090 w 5185009"/>
                <a:gd name="connsiteY32" fmla="*/ 1994563 h 5106121"/>
                <a:gd name="connsiteX33" fmla="*/ 4944890 w 5185009"/>
                <a:gd name="connsiteY33" fmla="*/ 1946952 h 5106121"/>
                <a:gd name="connsiteX34" fmla="*/ 4979192 w 5185009"/>
                <a:gd name="connsiteY34" fmla="*/ 1907274 h 5106121"/>
                <a:gd name="connsiteX35" fmla="*/ 4995023 w 5185009"/>
                <a:gd name="connsiteY35" fmla="*/ 1846436 h 5106121"/>
                <a:gd name="connsiteX36" fmla="*/ 4950165 w 5185009"/>
                <a:gd name="connsiteY36" fmla="*/ 1529020 h 5106121"/>
                <a:gd name="connsiteX37" fmla="*/ 4960720 w 5185009"/>
                <a:gd name="connsiteY37" fmla="*/ 1325345 h 5106121"/>
                <a:gd name="connsiteX38" fmla="*/ 4984468 w 5185009"/>
                <a:gd name="connsiteY38" fmla="*/ 1288314 h 5106121"/>
                <a:gd name="connsiteX39" fmla="*/ 4997662 w 5185009"/>
                <a:gd name="connsiteY39" fmla="*/ 1251282 h 5106121"/>
                <a:gd name="connsiteX40" fmla="*/ 5026687 w 5185009"/>
                <a:gd name="connsiteY40" fmla="*/ 1206315 h 5106121"/>
                <a:gd name="connsiteX41" fmla="*/ 5053074 w 5185009"/>
                <a:gd name="connsiteY41" fmla="*/ 1185154 h 5106121"/>
                <a:gd name="connsiteX42" fmla="*/ 5082100 w 5185009"/>
                <a:gd name="connsiteY42" fmla="*/ 1158702 h 5106121"/>
                <a:gd name="connsiteX43" fmla="*/ 5100570 w 5185009"/>
                <a:gd name="connsiteY43" fmla="*/ 1129606 h 5106121"/>
                <a:gd name="connsiteX44" fmla="*/ 5113764 w 5185009"/>
                <a:gd name="connsiteY44" fmla="*/ 1089929 h 5106121"/>
                <a:gd name="connsiteX45" fmla="*/ 5150705 w 5185009"/>
                <a:gd name="connsiteY45" fmla="*/ 1068768 h 5106121"/>
                <a:gd name="connsiteX46" fmla="*/ 5166538 w 5185009"/>
                <a:gd name="connsiteY46" fmla="*/ 1047607 h 5106121"/>
                <a:gd name="connsiteX47" fmla="*/ 5185009 w 5185009"/>
                <a:gd name="connsiteY47" fmla="*/ 1007929 h 5106121"/>
                <a:gd name="connsiteX48" fmla="*/ 5021410 w 5185009"/>
                <a:gd name="connsiteY48" fmla="*/ 1002640 h 5106121"/>
                <a:gd name="connsiteX49" fmla="*/ 4644080 w 5185009"/>
                <a:gd name="connsiteY49" fmla="*/ 910061 h 5106121"/>
                <a:gd name="connsiteX50" fmla="*/ 4307059 w 5185009"/>
                <a:gd name="connsiteY50" fmla="*/ 0 h 5106121"/>
                <a:gd name="connsiteX51" fmla="*/ 3884798 w 5185009"/>
                <a:gd name="connsiteY51" fmla="*/ 761950 h 5106121"/>
                <a:gd name="connsiteX52" fmla="*/ 3485699 w 5185009"/>
                <a:gd name="connsiteY52" fmla="*/ 711674 h 5106121"/>
                <a:gd name="connsiteX53" fmla="*/ 3454033 w 5185009"/>
                <a:gd name="connsiteY53" fmla="*/ 677289 h 5106121"/>
                <a:gd name="connsiteX54" fmla="*/ 3393344 w 5185009"/>
                <a:gd name="connsiteY54" fmla="*/ 714321 h 5106121"/>
                <a:gd name="connsiteX55" fmla="*/ 3306266 w 5185009"/>
                <a:gd name="connsiteY55" fmla="*/ 738128 h 5106121"/>
                <a:gd name="connsiteX56" fmla="*/ 3145307 w 5185009"/>
                <a:gd name="connsiteY56" fmla="*/ 743418 h 5106121"/>
                <a:gd name="connsiteX57" fmla="*/ 3008098 w 5185009"/>
                <a:gd name="connsiteY57" fmla="*/ 777802 h 5106121"/>
                <a:gd name="connsiteX58" fmla="*/ 2692743 w 5185009"/>
                <a:gd name="connsiteY58" fmla="*/ 1233713 h 5106121"/>
                <a:gd name="connsiteX59" fmla="*/ 2692743 w 5185009"/>
                <a:gd name="connsiteY59" fmla="*/ 1703489 h 5106121"/>
                <a:gd name="connsiteX60" fmla="*/ 2540343 w 5185009"/>
                <a:gd name="connsiteY60" fmla="*/ 1938376 h 5106121"/>
                <a:gd name="connsiteX61" fmla="*/ 2616543 w 5185009"/>
                <a:gd name="connsiteY61" fmla="*/ 2173265 h 5106121"/>
                <a:gd name="connsiteX62" fmla="*/ 2616543 w 5185009"/>
                <a:gd name="connsiteY62" fmla="*/ 2329856 h 5106121"/>
                <a:gd name="connsiteX63" fmla="*/ 2464143 w 5185009"/>
                <a:gd name="connsiteY63" fmla="*/ 2408153 h 5106121"/>
                <a:gd name="connsiteX64" fmla="*/ 2311743 w 5185009"/>
                <a:gd name="connsiteY64" fmla="*/ 2562124 h 5106121"/>
                <a:gd name="connsiteX65" fmla="*/ 2264118 w 5185009"/>
                <a:gd name="connsiteY65" fmla="*/ 2571649 h 5106121"/>
                <a:gd name="connsiteX66" fmla="*/ 2283168 w 5185009"/>
                <a:gd name="connsiteY66" fmla="*/ 2695474 h 5106121"/>
                <a:gd name="connsiteX67" fmla="*/ 2254593 w 5185009"/>
                <a:gd name="connsiteY67" fmla="*/ 2790724 h 5106121"/>
                <a:gd name="connsiteX68" fmla="*/ 2245068 w 5185009"/>
                <a:gd name="connsiteY68" fmla="*/ 2819299 h 5106121"/>
                <a:gd name="connsiteX69" fmla="*/ 2216493 w 5185009"/>
                <a:gd name="connsiteY69" fmla="*/ 2838349 h 5106121"/>
                <a:gd name="connsiteX70" fmla="*/ 2187918 w 5185009"/>
                <a:gd name="connsiteY70" fmla="*/ 2895499 h 5106121"/>
                <a:gd name="connsiteX71" fmla="*/ 2178393 w 5185009"/>
                <a:gd name="connsiteY71" fmla="*/ 2924074 h 5106121"/>
                <a:gd name="connsiteX72" fmla="*/ 2121243 w 5185009"/>
                <a:gd name="connsiteY72" fmla="*/ 2943124 h 5106121"/>
                <a:gd name="connsiteX73" fmla="*/ 2064093 w 5185009"/>
                <a:gd name="connsiteY73" fmla="*/ 2971699 h 5106121"/>
                <a:gd name="connsiteX74" fmla="*/ 1902168 w 5185009"/>
                <a:gd name="connsiteY74" fmla="*/ 2971699 h 5106121"/>
                <a:gd name="connsiteX75" fmla="*/ 1892643 w 5185009"/>
                <a:gd name="connsiteY75" fmla="*/ 3000274 h 5106121"/>
                <a:gd name="connsiteX76" fmla="*/ 1854543 w 5185009"/>
                <a:gd name="connsiteY76" fmla="*/ 3057424 h 5106121"/>
                <a:gd name="connsiteX77" fmla="*/ 1806918 w 5185009"/>
                <a:gd name="connsiteY77" fmla="*/ 3114574 h 5106121"/>
                <a:gd name="connsiteX78" fmla="*/ 1749768 w 5185009"/>
                <a:gd name="connsiteY78" fmla="*/ 3085999 h 5106121"/>
                <a:gd name="connsiteX79" fmla="*/ 1711668 w 5185009"/>
                <a:gd name="connsiteY79" fmla="*/ 3038374 h 5106121"/>
                <a:gd name="connsiteX80" fmla="*/ 1635468 w 5185009"/>
                <a:gd name="connsiteY80" fmla="*/ 3066949 h 5106121"/>
                <a:gd name="connsiteX81" fmla="*/ 1568793 w 5185009"/>
                <a:gd name="connsiteY81" fmla="*/ 3143149 h 5106121"/>
                <a:gd name="connsiteX82" fmla="*/ 1521168 w 5185009"/>
                <a:gd name="connsiteY82" fmla="*/ 3152674 h 5106121"/>
                <a:gd name="connsiteX83" fmla="*/ 1483068 w 5185009"/>
                <a:gd name="connsiteY83" fmla="*/ 3238399 h 5106121"/>
                <a:gd name="connsiteX84" fmla="*/ 1473543 w 5185009"/>
                <a:gd name="connsiteY84" fmla="*/ 3266974 h 5106121"/>
                <a:gd name="connsiteX85" fmla="*/ 1464018 w 5185009"/>
                <a:gd name="connsiteY85" fmla="*/ 3295549 h 5106121"/>
                <a:gd name="connsiteX86" fmla="*/ 1454493 w 5185009"/>
                <a:gd name="connsiteY86" fmla="*/ 3333649 h 5106121"/>
                <a:gd name="connsiteX87" fmla="*/ 1425918 w 5185009"/>
                <a:gd name="connsiteY87" fmla="*/ 3352699 h 5106121"/>
                <a:gd name="connsiteX88" fmla="*/ 1378293 w 5185009"/>
                <a:gd name="connsiteY88" fmla="*/ 3343174 h 5106121"/>
                <a:gd name="connsiteX89" fmla="*/ 1244943 w 5185009"/>
                <a:gd name="connsiteY89" fmla="*/ 3324124 h 5106121"/>
                <a:gd name="connsiteX90" fmla="*/ 1159218 w 5185009"/>
                <a:gd name="connsiteY90" fmla="*/ 3314599 h 5106121"/>
                <a:gd name="connsiteX91" fmla="*/ 1130643 w 5185009"/>
                <a:gd name="connsiteY91" fmla="*/ 3333649 h 5106121"/>
                <a:gd name="connsiteX92" fmla="*/ 1073493 w 5185009"/>
                <a:gd name="connsiteY92" fmla="*/ 3352699 h 5106121"/>
                <a:gd name="connsiteX93" fmla="*/ 1025868 w 5185009"/>
                <a:gd name="connsiteY93" fmla="*/ 3343174 h 5106121"/>
                <a:gd name="connsiteX94" fmla="*/ 997293 w 5185009"/>
                <a:gd name="connsiteY94" fmla="*/ 3333649 h 5106121"/>
                <a:gd name="connsiteX95" fmla="*/ 940143 w 5185009"/>
                <a:gd name="connsiteY95" fmla="*/ 3352699 h 5106121"/>
                <a:gd name="connsiteX96" fmla="*/ 921093 w 5185009"/>
                <a:gd name="connsiteY96" fmla="*/ 3381274 h 5106121"/>
                <a:gd name="connsiteX97" fmla="*/ 892518 w 5185009"/>
                <a:gd name="connsiteY97" fmla="*/ 3438424 h 5106121"/>
                <a:gd name="connsiteX98" fmla="*/ 844893 w 5185009"/>
                <a:gd name="connsiteY98" fmla="*/ 3495574 h 5106121"/>
                <a:gd name="connsiteX99" fmla="*/ 806793 w 5185009"/>
                <a:gd name="connsiteY99" fmla="*/ 3552724 h 5106121"/>
                <a:gd name="connsiteX100" fmla="*/ 797268 w 5185009"/>
                <a:gd name="connsiteY100" fmla="*/ 3628924 h 5106121"/>
                <a:gd name="connsiteX101" fmla="*/ 749643 w 5185009"/>
                <a:gd name="connsiteY101" fmla="*/ 3714649 h 5106121"/>
                <a:gd name="connsiteX102" fmla="*/ 721068 w 5185009"/>
                <a:gd name="connsiteY102" fmla="*/ 3733699 h 5106121"/>
                <a:gd name="connsiteX103" fmla="*/ 692493 w 5185009"/>
                <a:gd name="connsiteY103" fmla="*/ 3743224 h 5106121"/>
                <a:gd name="connsiteX104" fmla="*/ 673443 w 5185009"/>
                <a:gd name="connsiteY104" fmla="*/ 3800374 h 5106121"/>
                <a:gd name="connsiteX105" fmla="*/ 663918 w 5185009"/>
                <a:gd name="connsiteY105" fmla="*/ 3828949 h 5106121"/>
                <a:gd name="connsiteX106" fmla="*/ 682968 w 5185009"/>
                <a:gd name="connsiteY106" fmla="*/ 3886099 h 5106121"/>
                <a:gd name="connsiteX107" fmla="*/ 692493 w 5185009"/>
                <a:gd name="connsiteY107" fmla="*/ 3914674 h 5106121"/>
                <a:gd name="connsiteX108" fmla="*/ 663918 w 5185009"/>
                <a:gd name="connsiteY108" fmla="*/ 3971824 h 5106121"/>
                <a:gd name="connsiteX109" fmla="*/ 654393 w 5185009"/>
                <a:gd name="connsiteY109" fmla="*/ 3971824 h 5106121"/>
                <a:gd name="connsiteX110" fmla="*/ 0 w 5185009"/>
                <a:gd name="connsiteY110" fmla="*/ 4446603 h 5106121"/>
                <a:gd name="connsiteX0" fmla="*/ 0 w 5185009"/>
                <a:gd name="connsiteY0" fmla="*/ 3769314 h 4428832"/>
                <a:gd name="connsiteX1" fmla="*/ 147765 w 5185009"/>
                <a:gd name="connsiteY1" fmla="*/ 4002082 h 4428832"/>
                <a:gd name="connsiteX2" fmla="*/ 239240 w 5185009"/>
                <a:gd name="connsiteY2" fmla="*/ 4129049 h 4428832"/>
                <a:gd name="connsiteX3" fmla="*/ 327196 w 5185009"/>
                <a:gd name="connsiteY3" fmla="*/ 4210166 h 4428832"/>
                <a:gd name="connsiteX4" fmla="*/ 432743 w 5185009"/>
                <a:gd name="connsiteY4" fmla="*/ 4270123 h 4428832"/>
                <a:gd name="connsiteX5" fmla="*/ 555882 w 5185009"/>
                <a:gd name="connsiteY5" fmla="*/ 4308918 h 4428832"/>
                <a:gd name="connsiteX6" fmla="*/ 886596 w 5185009"/>
                <a:gd name="connsiteY6" fmla="*/ 4390035 h 4428832"/>
                <a:gd name="connsiteX7" fmla="*/ 992144 w 5185009"/>
                <a:gd name="connsiteY7" fmla="*/ 4069092 h 4428832"/>
                <a:gd name="connsiteX8" fmla="*/ 1523398 w 5185009"/>
                <a:gd name="connsiteY8" fmla="*/ 3966814 h 4428832"/>
                <a:gd name="connsiteX9" fmla="*/ 1912165 w 5185009"/>
                <a:gd name="connsiteY9" fmla="*/ 4428832 h 4428832"/>
                <a:gd name="connsiteX10" fmla="*/ 2466287 w 5185009"/>
                <a:gd name="connsiteY10" fmla="*/ 4069094 h 4428832"/>
                <a:gd name="connsiteX11" fmla="*/ 2515543 w 5185009"/>
                <a:gd name="connsiteY11" fmla="*/ 3677614 h 4428832"/>
                <a:gd name="connsiteX12" fmla="*/ 2917500 w 5185009"/>
                <a:gd name="connsiteY12" fmla="*/ 2892011 h 4428832"/>
                <a:gd name="connsiteX13" fmla="*/ 2990506 w 5185009"/>
                <a:gd name="connsiteY13" fmla="*/ 2912289 h 4428832"/>
                <a:gd name="connsiteX14" fmla="*/ 3290436 w 5185009"/>
                <a:gd name="connsiteY14" fmla="*/ 2682162 h 4428832"/>
                <a:gd name="connsiteX15" fmla="*/ 4336233 w 5185009"/>
                <a:gd name="connsiteY15" fmla="*/ 2625734 h 4428832"/>
                <a:gd name="connsiteX16" fmla="*/ 4374934 w 5185009"/>
                <a:gd name="connsiteY16" fmla="*/ 2504939 h 4428832"/>
                <a:gd name="connsiteX17" fmla="*/ 4348547 w 5185009"/>
                <a:gd name="connsiteY17" fmla="*/ 2399134 h 4428832"/>
                <a:gd name="connsiteX18" fmla="*/ 4330076 w 5185009"/>
                <a:gd name="connsiteY18" fmla="*/ 2272168 h 4428832"/>
                <a:gd name="connsiteX19" fmla="*/ 4314244 w 5185009"/>
                <a:gd name="connsiteY19" fmla="*/ 2134621 h 4428832"/>
                <a:gd name="connsiteX20" fmla="*/ 4314244 w 5185009"/>
                <a:gd name="connsiteY20" fmla="*/ 2005009 h 4428832"/>
                <a:gd name="connsiteX21" fmla="*/ 4322161 w 5185009"/>
                <a:gd name="connsiteY21" fmla="*/ 1843656 h 4428832"/>
                <a:gd name="connsiteX22" fmla="*/ 4351185 w 5185009"/>
                <a:gd name="connsiteY22" fmla="*/ 1724625 h 4428832"/>
                <a:gd name="connsiteX23" fmla="*/ 4380211 w 5185009"/>
                <a:gd name="connsiteY23" fmla="*/ 1671723 h 4428832"/>
                <a:gd name="connsiteX24" fmla="*/ 4467287 w 5185009"/>
                <a:gd name="connsiteY24" fmla="*/ 1618820 h 4428832"/>
                <a:gd name="connsiteX25" fmla="*/ 4485758 w 5185009"/>
                <a:gd name="connsiteY25" fmla="*/ 1576498 h 4428832"/>
                <a:gd name="connsiteX26" fmla="*/ 4520061 w 5185009"/>
                <a:gd name="connsiteY26" fmla="*/ 1550046 h 4428832"/>
                <a:gd name="connsiteX27" fmla="*/ 4572835 w 5185009"/>
                <a:gd name="connsiteY27" fmla="*/ 1520949 h 4428832"/>
                <a:gd name="connsiteX28" fmla="*/ 4612415 w 5185009"/>
                <a:gd name="connsiteY28" fmla="*/ 1475982 h 4428832"/>
                <a:gd name="connsiteX29" fmla="*/ 4673105 w 5185009"/>
                <a:gd name="connsiteY29" fmla="*/ 1438951 h 4428832"/>
                <a:gd name="connsiteX30" fmla="*/ 4715324 w 5185009"/>
                <a:gd name="connsiteY30" fmla="*/ 1425726 h 4428832"/>
                <a:gd name="connsiteX31" fmla="*/ 4802400 w 5185009"/>
                <a:gd name="connsiteY31" fmla="*/ 1341082 h 4428832"/>
                <a:gd name="connsiteX32" fmla="*/ 4863090 w 5185009"/>
                <a:gd name="connsiteY32" fmla="*/ 1317274 h 4428832"/>
                <a:gd name="connsiteX33" fmla="*/ 4944890 w 5185009"/>
                <a:gd name="connsiteY33" fmla="*/ 1269663 h 4428832"/>
                <a:gd name="connsiteX34" fmla="*/ 4979192 w 5185009"/>
                <a:gd name="connsiteY34" fmla="*/ 1229985 h 4428832"/>
                <a:gd name="connsiteX35" fmla="*/ 4995023 w 5185009"/>
                <a:gd name="connsiteY35" fmla="*/ 1169147 h 4428832"/>
                <a:gd name="connsiteX36" fmla="*/ 4950165 w 5185009"/>
                <a:gd name="connsiteY36" fmla="*/ 851731 h 4428832"/>
                <a:gd name="connsiteX37" fmla="*/ 4960720 w 5185009"/>
                <a:gd name="connsiteY37" fmla="*/ 648056 h 4428832"/>
                <a:gd name="connsiteX38" fmla="*/ 4984468 w 5185009"/>
                <a:gd name="connsiteY38" fmla="*/ 611025 h 4428832"/>
                <a:gd name="connsiteX39" fmla="*/ 4997662 w 5185009"/>
                <a:gd name="connsiteY39" fmla="*/ 573993 h 4428832"/>
                <a:gd name="connsiteX40" fmla="*/ 5026687 w 5185009"/>
                <a:gd name="connsiteY40" fmla="*/ 529026 h 4428832"/>
                <a:gd name="connsiteX41" fmla="*/ 5053074 w 5185009"/>
                <a:gd name="connsiteY41" fmla="*/ 507865 h 4428832"/>
                <a:gd name="connsiteX42" fmla="*/ 5082100 w 5185009"/>
                <a:gd name="connsiteY42" fmla="*/ 481413 h 4428832"/>
                <a:gd name="connsiteX43" fmla="*/ 5100570 w 5185009"/>
                <a:gd name="connsiteY43" fmla="*/ 452317 h 4428832"/>
                <a:gd name="connsiteX44" fmla="*/ 5113764 w 5185009"/>
                <a:gd name="connsiteY44" fmla="*/ 412640 h 4428832"/>
                <a:gd name="connsiteX45" fmla="*/ 5150705 w 5185009"/>
                <a:gd name="connsiteY45" fmla="*/ 391479 h 4428832"/>
                <a:gd name="connsiteX46" fmla="*/ 5166538 w 5185009"/>
                <a:gd name="connsiteY46" fmla="*/ 370318 h 4428832"/>
                <a:gd name="connsiteX47" fmla="*/ 5185009 w 5185009"/>
                <a:gd name="connsiteY47" fmla="*/ 330640 h 4428832"/>
                <a:gd name="connsiteX48" fmla="*/ 5021410 w 5185009"/>
                <a:gd name="connsiteY48" fmla="*/ 325351 h 4428832"/>
                <a:gd name="connsiteX49" fmla="*/ 4644080 w 5185009"/>
                <a:gd name="connsiteY49" fmla="*/ 232772 h 4428832"/>
                <a:gd name="connsiteX50" fmla="*/ 3884798 w 5185009"/>
                <a:gd name="connsiteY50" fmla="*/ 84661 h 4428832"/>
                <a:gd name="connsiteX51" fmla="*/ 3485699 w 5185009"/>
                <a:gd name="connsiteY51" fmla="*/ 34385 h 4428832"/>
                <a:gd name="connsiteX52" fmla="*/ 3454033 w 5185009"/>
                <a:gd name="connsiteY52" fmla="*/ 0 h 4428832"/>
                <a:gd name="connsiteX53" fmla="*/ 3393344 w 5185009"/>
                <a:gd name="connsiteY53" fmla="*/ 37032 h 4428832"/>
                <a:gd name="connsiteX54" fmla="*/ 3306266 w 5185009"/>
                <a:gd name="connsiteY54" fmla="*/ 60839 h 4428832"/>
                <a:gd name="connsiteX55" fmla="*/ 3145307 w 5185009"/>
                <a:gd name="connsiteY55" fmla="*/ 66129 h 4428832"/>
                <a:gd name="connsiteX56" fmla="*/ 3008098 w 5185009"/>
                <a:gd name="connsiteY56" fmla="*/ 100513 h 4428832"/>
                <a:gd name="connsiteX57" fmla="*/ 2692743 w 5185009"/>
                <a:gd name="connsiteY57" fmla="*/ 556424 h 4428832"/>
                <a:gd name="connsiteX58" fmla="*/ 2692743 w 5185009"/>
                <a:gd name="connsiteY58" fmla="*/ 1026200 h 4428832"/>
                <a:gd name="connsiteX59" fmla="*/ 2540343 w 5185009"/>
                <a:gd name="connsiteY59" fmla="*/ 1261087 h 4428832"/>
                <a:gd name="connsiteX60" fmla="*/ 2616543 w 5185009"/>
                <a:gd name="connsiteY60" fmla="*/ 1495976 h 4428832"/>
                <a:gd name="connsiteX61" fmla="*/ 2616543 w 5185009"/>
                <a:gd name="connsiteY61" fmla="*/ 1652567 h 4428832"/>
                <a:gd name="connsiteX62" fmla="*/ 2464143 w 5185009"/>
                <a:gd name="connsiteY62" fmla="*/ 1730864 h 4428832"/>
                <a:gd name="connsiteX63" fmla="*/ 2311743 w 5185009"/>
                <a:gd name="connsiteY63" fmla="*/ 1884835 h 4428832"/>
                <a:gd name="connsiteX64" fmla="*/ 2264118 w 5185009"/>
                <a:gd name="connsiteY64" fmla="*/ 1894360 h 4428832"/>
                <a:gd name="connsiteX65" fmla="*/ 2283168 w 5185009"/>
                <a:gd name="connsiteY65" fmla="*/ 2018185 h 4428832"/>
                <a:gd name="connsiteX66" fmla="*/ 2254593 w 5185009"/>
                <a:gd name="connsiteY66" fmla="*/ 2113435 h 4428832"/>
                <a:gd name="connsiteX67" fmla="*/ 2245068 w 5185009"/>
                <a:gd name="connsiteY67" fmla="*/ 2142010 h 4428832"/>
                <a:gd name="connsiteX68" fmla="*/ 2216493 w 5185009"/>
                <a:gd name="connsiteY68" fmla="*/ 2161060 h 4428832"/>
                <a:gd name="connsiteX69" fmla="*/ 2187918 w 5185009"/>
                <a:gd name="connsiteY69" fmla="*/ 2218210 h 4428832"/>
                <a:gd name="connsiteX70" fmla="*/ 2178393 w 5185009"/>
                <a:gd name="connsiteY70" fmla="*/ 2246785 h 4428832"/>
                <a:gd name="connsiteX71" fmla="*/ 2121243 w 5185009"/>
                <a:gd name="connsiteY71" fmla="*/ 2265835 h 4428832"/>
                <a:gd name="connsiteX72" fmla="*/ 2064093 w 5185009"/>
                <a:gd name="connsiteY72" fmla="*/ 2294410 h 4428832"/>
                <a:gd name="connsiteX73" fmla="*/ 1902168 w 5185009"/>
                <a:gd name="connsiteY73" fmla="*/ 2294410 h 4428832"/>
                <a:gd name="connsiteX74" fmla="*/ 1892643 w 5185009"/>
                <a:gd name="connsiteY74" fmla="*/ 2322985 h 4428832"/>
                <a:gd name="connsiteX75" fmla="*/ 1854543 w 5185009"/>
                <a:gd name="connsiteY75" fmla="*/ 2380135 h 4428832"/>
                <a:gd name="connsiteX76" fmla="*/ 1806918 w 5185009"/>
                <a:gd name="connsiteY76" fmla="*/ 2437285 h 4428832"/>
                <a:gd name="connsiteX77" fmla="*/ 1749768 w 5185009"/>
                <a:gd name="connsiteY77" fmla="*/ 2408710 h 4428832"/>
                <a:gd name="connsiteX78" fmla="*/ 1711668 w 5185009"/>
                <a:gd name="connsiteY78" fmla="*/ 2361085 h 4428832"/>
                <a:gd name="connsiteX79" fmla="*/ 1635468 w 5185009"/>
                <a:gd name="connsiteY79" fmla="*/ 2389660 h 4428832"/>
                <a:gd name="connsiteX80" fmla="*/ 1568793 w 5185009"/>
                <a:gd name="connsiteY80" fmla="*/ 2465860 h 4428832"/>
                <a:gd name="connsiteX81" fmla="*/ 1521168 w 5185009"/>
                <a:gd name="connsiteY81" fmla="*/ 2475385 h 4428832"/>
                <a:gd name="connsiteX82" fmla="*/ 1483068 w 5185009"/>
                <a:gd name="connsiteY82" fmla="*/ 2561110 h 4428832"/>
                <a:gd name="connsiteX83" fmla="*/ 1473543 w 5185009"/>
                <a:gd name="connsiteY83" fmla="*/ 2589685 h 4428832"/>
                <a:gd name="connsiteX84" fmla="*/ 1464018 w 5185009"/>
                <a:gd name="connsiteY84" fmla="*/ 2618260 h 4428832"/>
                <a:gd name="connsiteX85" fmla="*/ 1454493 w 5185009"/>
                <a:gd name="connsiteY85" fmla="*/ 2656360 h 4428832"/>
                <a:gd name="connsiteX86" fmla="*/ 1425918 w 5185009"/>
                <a:gd name="connsiteY86" fmla="*/ 2675410 h 4428832"/>
                <a:gd name="connsiteX87" fmla="*/ 1378293 w 5185009"/>
                <a:gd name="connsiteY87" fmla="*/ 2665885 h 4428832"/>
                <a:gd name="connsiteX88" fmla="*/ 1244943 w 5185009"/>
                <a:gd name="connsiteY88" fmla="*/ 2646835 h 4428832"/>
                <a:gd name="connsiteX89" fmla="*/ 1159218 w 5185009"/>
                <a:gd name="connsiteY89" fmla="*/ 2637310 h 4428832"/>
                <a:gd name="connsiteX90" fmla="*/ 1130643 w 5185009"/>
                <a:gd name="connsiteY90" fmla="*/ 2656360 h 4428832"/>
                <a:gd name="connsiteX91" fmla="*/ 1073493 w 5185009"/>
                <a:gd name="connsiteY91" fmla="*/ 2675410 h 4428832"/>
                <a:gd name="connsiteX92" fmla="*/ 1025868 w 5185009"/>
                <a:gd name="connsiteY92" fmla="*/ 2665885 h 4428832"/>
                <a:gd name="connsiteX93" fmla="*/ 997293 w 5185009"/>
                <a:gd name="connsiteY93" fmla="*/ 2656360 h 4428832"/>
                <a:gd name="connsiteX94" fmla="*/ 940143 w 5185009"/>
                <a:gd name="connsiteY94" fmla="*/ 2675410 h 4428832"/>
                <a:gd name="connsiteX95" fmla="*/ 921093 w 5185009"/>
                <a:gd name="connsiteY95" fmla="*/ 2703985 h 4428832"/>
                <a:gd name="connsiteX96" fmla="*/ 892518 w 5185009"/>
                <a:gd name="connsiteY96" fmla="*/ 2761135 h 4428832"/>
                <a:gd name="connsiteX97" fmla="*/ 844893 w 5185009"/>
                <a:gd name="connsiteY97" fmla="*/ 2818285 h 4428832"/>
                <a:gd name="connsiteX98" fmla="*/ 806793 w 5185009"/>
                <a:gd name="connsiteY98" fmla="*/ 2875435 h 4428832"/>
                <a:gd name="connsiteX99" fmla="*/ 797268 w 5185009"/>
                <a:gd name="connsiteY99" fmla="*/ 2951635 h 4428832"/>
                <a:gd name="connsiteX100" fmla="*/ 749643 w 5185009"/>
                <a:gd name="connsiteY100" fmla="*/ 3037360 h 4428832"/>
                <a:gd name="connsiteX101" fmla="*/ 721068 w 5185009"/>
                <a:gd name="connsiteY101" fmla="*/ 3056410 h 4428832"/>
                <a:gd name="connsiteX102" fmla="*/ 692493 w 5185009"/>
                <a:gd name="connsiteY102" fmla="*/ 3065935 h 4428832"/>
                <a:gd name="connsiteX103" fmla="*/ 673443 w 5185009"/>
                <a:gd name="connsiteY103" fmla="*/ 3123085 h 4428832"/>
                <a:gd name="connsiteX104" fmla="*/ 663918 w 5185009"/>
                <a:gd name="connsiteY104" fmla="*/ 3151660 h 4428832"/>
                <a:gd name="connsiteX105" fmla="*/ 682968 w 5185009"/>
                <a:gd name="connsiteY105" fmla="*/ 3208810 h 4428832"/>
                <a:gd name="connsiteX106" fmla="*/ 692493 w 5185009"/>
                <a:gd name="connsiteY106" fmla="*/ 3237385 h 4428832"/>
                <a:gd name="connsiteX107" fmla="*/ 663918 w 5185009"/>
                <a:gd name="connsiteY107" fmla="*/ 3294535 h 4428832"/>
                <a:gd name="connsiteX108" fmla="*/ 654393 w 5185009"/>
                <a:gd name="connsiteY108" fmla="*/ 3294535 h 4428832"/>
                <a:gd name="connsiteX109" fmla="*/ 0 w 5185009"/>
                <a:gd name="connsiteY109" fmla="*/ 3769314 h 4428832"/>
                <a:gd name="connsiteX0" fmla="*/ 0 w 5185009"/>
                <a:gd name="connsiteY0" fmla="*/ 4446603 h 5106121"/>
                <a:gd name="connsiteX1" fmla="*/ 147765 w 5185009"/>
                <a:gd name="connsiteY1" fmla="*/ 4679371 h 5106121"/>
                <a:gd name="connsiteX2" fmla="*/ 239240 w 5185009"/>
                <a:gd name="connsiteY2" fmla="*/ 4806338 h 5106121"/>
                <a:gd name="connsiteX3" fmla="*/ 327196 w 5185009"/>
                <a:gd name="connsiteY3" fmla="*/ 4887455 h 5106121"/>
                <a:gd name="connsiteX4" fmla="*/ 432743 w 5185009"/>
                <a:gd name="connsiteY4" fmla="*/ 4947412 h 5106121"/>
                <a:gd name="connsiteX5" fmla="*/ 555882 w 5185009"/>
                <a:gd name="connsiteY5" fmla="*/ 4986207 h 5106121"/>
                <a:gd name="connsiteX6" fmla="*/ 886596 w 5185009"/>
                <a:gd name="connsiteY6" fmla="*/ 5067324 h 5106121"/>
                <a:gd name="connsiteX7" fmla="*/ 992144 w 5185009"/>
                <a:gd name="connsiteY7" fmla="*/ 4746381 h 5106121"/>
                <a:gd name="connsiteX8" fmla="*/ 1523398 w 5185009"/>
                <a:gd name="connsiteY8" fmla="*/ 4644103 h 5106121"/>
                <a:gd name="connsiteX9" fmla="*/ 1912165 w 5185009"/>
                <a:gd name="connsiteY9" fmla="*/ 5106121 h 5106121"/>
                <a:gd name="connsiteX10" fmla="*/ 2466287 w 5185009"/>
                <a:gd name="connsiteY10" fmla="*/ 4746383 h 5106121"/>
                <a:gd name="connsiteX11" fmla="*/ 2515543 w 5185009"/>
                <a:gd name="connsiteY11" fmla="*/ 4354903 h 5106121"/>
                <a:gd name="connsiteX12" fmla="*/ 2917500 w 5185009"/>
                <a:gd name="connsiteY12" fmla="*/ 3569300 h 5106121"/>
                <a:gd name="connsiteX13" fmla="*/ 2990506 w 5185009"/>
                <a:gd name="connsiteY13" fmla="*/ 3589578 h 5106121"/>
                <a:gd name="connsiteX14" fmla="*/ 3290436 w 5185009"/>
                <a:gd name="connsiteY14" fmla="*/ 3359451 h 5106121"/>
                <a:gd name="connsiteX15" fmla="*/ 4336233 w 5185009"/>
                <a:gd name="connsiteY15" fmla="*/ 3303023 h 5106121"/>
                <a:gd name="connsiteX16" fmla="*/ 4374934 w 5185009"/>
                <a:gd name="connsiteY16" fmla="*/ 3182228 h 5106121"/>
                <a:gd name="connsiteX17" fmla="*/ 4348547 w 5185009"/>
                <a:gd name="connsiteY17" fmla="*/ 3076423 h 5106121"/>
                <a:gd name="connsiteX18" fmla="*/ 4330076 w 5185009"/>
                <a:gd name="connsiteY18" fmla="*/ 2949457 h 5106121"/>
                <a:gd name="connsiteX19" fmla="*/ 4314244 w 5185009"/>
                <a:gd name="connsiteY19" fmla="*/ 2811910 h 5106121"/>
                <a:gd name="connsiteX20" fmla="*/ 4314244 w 5185009"/>
                <a:gd name="connsiteY20" fmla="*/ 2682298 h 5106121"/>
                <a:gd name="connsiteX21" fmla="*/ 4322161 w 5185009"/>
                <a:gd name="connsiteY21" fmla="*/ 2520945 h 5106121"/>
                <a:gd name="connsiteX22" fmla="*/ 4351185 w 5185009"/>
                <a:gd name="connsiteY22" fmla="*/ 2401914 h 5106121"/>
                <a:gd name="connsiteX23" fmla="*/ 4380211 w 5185009"/>
                <a:gd name="connsiteY23" fmla="*/ 2349012 h 5106121"/>
                <a:gd name="connsiteX24" fmla="*/ 4467287 w 5185009"/>
                <a:gd name="connsiteY24" fmla="*/ 2296109 h 5106121"/>
                <a:gd name="connsiteX25" fmla="*/ 4485758 w 5185009"/>
                <a:gd name="connsiteY25" fmla="*/ 2253787 h 5106121"/>
                <a:gd name="connsiteX26" fmla="*/ 4520061 w 5185009"/>
                <a:gd name="connsiteY26" fmla="*/ 2227335 h 5106121"/>
                <a:gd name="connsiteX27" fmla="*/ 4572835 w 5185009"/>
                <a:gd name="connsiteY27" fmla="*/ 2198238 h 5106121"/>
                <a:gd name="connsiteX28" fmla="*/ 4612415 w 5185009"/>
                <a:gd name="connsiteY28" fmla="*/ 2153271 h 5106121"/>
                <a:gd name="connsiteX29" fmla="*/ 4673105 w 5185009"/>
                <a:gd name="connsiteY29" fmla="*/ 2116240 h 5106121"/>
                <a:gd name="connsiteX30" fmla="*/ 4715324 w 5185009"/>
                <a:gd name="connsiteY30" fmla="*/ 2103015 h 5106121"/>
                <a:gd name="connsiteX31" fmla="*/ 4802400 w 5185009"/>
                <a:gd name="connsiteY31" fmla="*/ 2018371 h 5106121"/>
                <a:gd name="connsiteX32" fmla="*/ 4863090 w 5185009"/>
                <a:gd name="connsiteY32" fmla="*/ 1994563 h 5106121"/>
                <a:gd name="connsiteX33" fmla="*/ 4944890 w 5185009"/>
                <a:gd name="connsiteY33" fmla="*/ 1946952 h 5106121"/>
                <a:gd name="connsiteX34" fmla="*/ 4979192 w 5185009"/>
                <a:gd name="connsiteY34" fmla="*/ 1907274 h 5106121"/>
                <a:gd name="connsiteX35" fmla="*/ 4995023 w 5185009"/>
                <a:gd name="connsiteY35" fmla="*/ 1846436 h 5106121"/>
                <a:gd name="connsiteX36" fmla="*/ 4950165 w 5185009"/>
                <a:gd name="connsiteY36" fmla="*/ 1529020 h 5106121"/>
                <a:gd name="connsiteX37" fmla="*/ 4960720 w 5185009"/>
                <a:gd name="connsiteY37" fmla="*/ 1325345 h 5106121"/>
                <a:gd name="connsiteX38" fmla="*/ 4984468 w 5185009"/>
                <a:gd name="connsiteY38" fmla="*/ 1288314 h 5106121"/>
                <a:gd name="connsiteX39" fmla="*/ 4997662 w 5185009"/>
                <a:gd name="connsiteY39" fmla="*/ 1251282 h 5106121"/>
                <a:gd name="connsiteX40" fmla="*/ 5026687 w 5185009"/>
                <a:gd name="connsiteY40" fmla="*/ 1206315 h 5106121"/>
                <a:gd name="connsiteX41" fmla="*/ 5053074 w 5185009"/>
                <a:gd name="connsiteY41" fmla="*/ 1185154 h 5106121"/>
                <a:gd name="connsiteX42" fmla="*/ 5082100 w 5185009"/>
                <a:gd name="connsiteY42" fmla="*/ 1158702 h 5106121"/>
                <a:gd name="connsiteX43" fmla="*/ 5100570 w 5185009"/>
                <a:gd name="connsiteY43" fmla="*/ 1129606 h 5106121"/>
                <a:gd name="connsiteX44" fmla="*/ 5113764 w 5185009"/>
                <a:gd name="connsiteY44" fmla="*/ 1089929 h 5106121"/>
                <a:gd name="connsiteX45" fmla="*/ 5150705 w 5185009"/>
                <a:gd name="connsiteY45" fmla="*/ 1068768 h 5106121"/>
                <a:gd name="connsiteX46" fmla="*/ 5166538 w 5185009"/>
                <a:gd name="connsiteY46" fmla="*/ 1047607 h 5106121"/>
                <a:gd name="connsiteX47" fmla="*/ 5185009 w 5185009"/>
                <a:gd name="connsiteY47" fmla="*/ 1007929 h 5106121"/>
                <a:gd name="connsiteX48" fmla="*/ 5021410 w 5185009"/>
                <a:gd name="connsiteY48" fmla="*/ 1002640 h 5106121"/>
                <a:gd name="connsiteX49" fmla="*/ 4813772 w 5185009"/>
                <a:gd name="connsiteY49" fmla="*/ 0 h 5106121"/>
                <a:gd name="connsiteX50" fmla="*/ 3884798 w 5185009"/>
                <a:gd name="connsiteY50" fmla="*/ 761950 h 5106121"/>
                <a:gd name="connsiteX51" fmla="*/ 3485699 w 5185009"/>
                <a:gd name="connsiteY51" fmla="*/ 711674 h 5106121"/>
                <a:gd name="connsiteX52" fmla="*/ 3454033 w 5185009"/>
                <a:gd name="connsiteY52" fmla="*/ 677289 h 5106121"/>
                <a:gd name="connsiteX53" fmla="*/ 3393344 w 5185009"/>
                <a:gd name="connsiteY53" fmla="*/ 714321 h 5106121"/>
                <a:gd name="connsiteX54" fmla="*/ 3306266 w 5185009"/>
                <a:gd name="connsiteY54" fmla="*/ 738128 h 5106121"/>
                <a:gd name="connsiteX55" fmla="*/ 3145307 w 5185009"/>
                <a:gd name="connsiteY55" fmla="*/ 743418 h 5106121"/>
                <a:gd name="connsiteX56" fmla="*/ 3008098 w 5185009"/>
                <a:gd name="connsiteY56" fmla="*/ 777802 h 5106121"/>
                <a:gd name="connsiteX57" fmla="*/ 2692743 w 5185009"/>
                <a:gd name="connsiteY57" fmla="*/ 1233713 h 5106121"/>
                <a:gd name="connsiteX58" fmla="*/ 2692743 w 5185009"/>
                <a:gd name="connsiteY58" fmla="*/ 1703489 h 5106121"/>
                <a:gd name="connsiteX59" fmla="*/ 2540343 w 5185009"/>
                <a:gd name="connsiteY59" fmla="*/ 1938376 h 5106121"/>
                <a:gd name="connsiteX60" fmla="*/ 2616543 w 5185009"/>
                <a:gd name="connsiteY60" fmla="*/ 2173265 h 5106121"/>
                <a:gd name="connsiteX61" fmla="*/ 2616543 w 5185009"/>
                <a:gd name="connsiteY61" fmla="*/ 2329856 h 5106121"/>
                <a:gd name="connsiteX62" fmla="*/ 2464143 w 5185009"/>
                <a:gd name="connsiteY62" fmla="*/ 2408153 h 5106121"/>
                <a:gd name="connsiteX63" fmla="*/ 2311743 w 5185009"/>
                <a:gd name="connsiteY63" fmla="*/ 2562124 h 5106121"/>
                <a:gd name="connsiteX64" fmla="*/ 2264118 w 5185009"/>
                <a:gd name="connsiteY64" fmla="*/ 2571649 h 5106121"/>
                <a:gd name="connsiteX65" fmla="*/ 2283168 w 5185009"/>
                <a:gd name="connsiteY65" fmla="*/ 2695474 h 5106121"/>
                <a:gd name="connsiteX66" fmla="*/ 2254593 w 5185009"/>
                <a:gd name="connsiteY66" fmla="*/ 2790724 h 5106121"/>
                <a:gd name="connsiteX67" fmla="*/ 2245068 w 5185009"/>
                <a:gd name="connsiteY67" fmla="*/ 2819299 h 5106121"/>
                <a:gd name="connsiteX68" fmla="*/ 2216493 w 5185009"/>
                <a:gd name="connsiteY68" fmla="*/ 2838349 h 5106121"/>
                <a:gd name="connsiteX69" fmla="*/ 2187918 w 5185009"/>
                <a:gd name="connsiteY69" fmla="*/ 2895499 h 5106121"/>
                <a:gd name="connsiteX70" fmla="*/ 2178393 w 5185009"/>
                <a:gd name="connsiteY70" fmla="*/ 2924074 h 5106121"/>
                <a:gd name="connsiteX71" fmla="*/ 2121243 w 5185009"/>
                <a:gd name="connsiteY71" fmla="*/ 2943124 h 5106121"/>
                <a:gd name="connsiteX72" fmla="*/ 2064093 w 5185009"/>
                <a:gd name="connsiteY72" fmla="*/ 2971699 h 5106121"/>
                <a:gd name="connsiteX73" fmla="*/ 1902168 w 5185009"/>
                <a:gd name="connsiteY73" fmla="*/ 2971699 h 5106121"/>
                <a:gd name="connsiteX74" fmla="*/ 1892643 w 5185009"/>
                <a:gd name="connsiteY74" fmla="*/ 3000274 h 5106121"/>
                <a:gd name="connsiteX75" fmla="*/ 1854543 w 5185009"/>
                <a:gd name="connsiteY75" fmla="*/ 3057424 h 5106121"/>
                <a:gd name="connsiteX76" fmla="*/ 1806918 w 5185009"/>
                <a:gd name="connsiteY76" fmla="*/ 3114574 h 5106121"/>
                <a:gd name="connsiteX77" fmla="*/ 1749768 w 5185009"/>
                <a:gd name="connsiteY77" fmla="*/ 3085999 h 5106121"/>
                <a:gd name="connsiteX78" fmla="*/ 1711668 w 5185009"/>
                <a:gd name="connsiteY78" fmla="*/ 3038374 h 5106121"/>
                <a:gd name="connsiteX79" fmla="*/ 1635468 w 5185009"/>
                <a:gd name="connsiteY79" fmla="*/ 3066949 h 5106121"/>
                <a:gd name="connsiteX80" fmla="*/ 1568793 w 5185009"/>
                <a:gd name="connsiteY80" fmla="*/ 3143149 h 5106121"/>
                <a:gd name="connsiteX81" fmla="*/ 1521168 w 5185009"/>
                <a:gd name="connsiteY81" fmla="*/ 3152674 h 5106121"/>
                <a:gd name="connsiteX82" fmla="*/ 1483068 w 5185009"/>
                <a:gd name="connsiteY82" fmla="*/ 3238399 h 5106121"/>
                <a:gd name="connsiteX83" fmla="*/ 1473543 w 5185009"/>
                <a:gd name="connsiteY83" fmla="*/ 3266974 h 5106121"/>
                <a:gd name="connsiteX84" fmla="*/ 1464018 w 5185009"/>
                <a:gd name="connsiteY84" fmla="*/ 3295549 h 5106121"/>
                <a:gd name="connsiteX85" fmla="*/ 1454493 w 5185009"/>
                <a:gd name="connsiteY85" fmla="*/ 3333649 h 5106121"/>
                <a:gd name="connsiteX86" fmla="*/ 1425918 w 5185009"/>
                <a:gd name="connsiteY86" fmla="*/ 3352699 h 5106121"/>
                <a:gd name="connsiteX87" fmla="*/ 1378293 w 5185009"/>
                <a:gd name="connsiteY87" fmla="*/ 3343174 h 5106121"/>
                <a:gd name="connsiteX88" fmla="*/ 1244943 w 5185009"/>
                <a:gd name="connsiteY88" fmla="*/ 3324124 h 5106121"/>
                <a:gd name="connsiteX89" fmla="*/ 1159218 w 5185009"/>
                <a:gd name="connsiteY89" fmla="*/ 3314599 h 5106121"/>
                <a:gd name="connsiteX90" fmla="*/ 1130643 w 5185009"/>
                <a:gd name="connsiteY90" fmla="*/ 3333649 h 5106121"/>
                <a:gd name="connsiteX91" fmla="*/ 1073493 w 5185009"/>
                <a:gd name="connsiteY91" fmla="*/ 3352699 h 5106121"/>
                <a:gd name="connsiteX92" fmla="*/ 1025868 w 5185009"/>
                <a:gd name="connsiteY92" fmla="*/ 3343174 h 5106121"/>
                <a:gd name="connsiteX93" fmla="*/ 997293 w 5185009"/>
                <a:gd name="connsiteY93" fmla="*/ 3333649 h 5106121"/>
                <a:gd name="connsiteX94" fmla="*/ 940143 w 5185009"/>
                <a:gd name="connsiteY94" fmla="*/ 3352699 h 5106121"/>
                <a:gd name="connsiteX95" fmla="*/ 921093 w 5185009"/>
                <a:gd name="connsiteY95" fmla="*/ 3381274 h 5106121"/>
                <a:gd name="connsiteX96" fmla="*/ 892518 w 5185009"/>
                <a:gd name="connsiteY96" fmla="*/ 3438424 h 5106121"/>
                <a:gd name="connsiteX97" fmla="*/ 844893 w 5185009"/>
                <a:gd name="connsiteY97" fmla="*/ 3495574 h 5106121"/>
                <a:gd name="connsiteX98" fmla="*/ 806793 w 5185009"/>
                <a:gd name="connsiteY98" fmla="*/ 3552724 h 5106121"/>
                <a:gd name="connsiteX99" fmla="*/ 797268 w 5185009"/>
                <a:gd name="connsiteY99" fmla="*/ 3628924 h 5106121"/>
                <a:gd name="connsiteX100" fmla="*/ 749643 w 5185009"/>
                <a:gd name="connsiteY100" fmla="*/ 3714649 h 5106121"/>
                <a:gd name="connsiteX101" fmla="*/ 721068 w 5185009"/>
                <a:gd name="connsiteY101" fmla="*/ 3733699 h 5106121"/>
                <a:gd name="connsiteX102" fmla="*/ 692493 w 5185009"/>
                <a:gd name="connsiteY102" fmla="*/ 3743224 h 5106121"/>
                <a:gd name="connsiteX103" fmla="*/ 673443 w 5185009"/>
                <a:gd name="connsiteY103" fmla="*/ 3800374 h 5106121"/>
                <a:gd name="connsiteX104" fmla="*/ 663918 w 5185009"/>
                <a:gd name="connsiteY104" fmla="*/ 3828949 h 5106121"/>
                <a:gd name="connsiteX105" fmla="*/ 682968 w 5185009"/>
                <a:gd name="connsiteY105" fmla="*/ 3886099 h 5106121"/>
                <a:gd name="connsiteX106" fmla="*/ 692493 w 5185009"/>
                <a:gd name="connsiteY106" fmla="*/ 3914674 h 5106121"/>
                <a:gd name="connsiteX107" fmla="*/ 663918 w 5185009"/>
                <a:gd name="connsiteY107" fmla="*/ 3971824 h 5106121"/>
                <a:gd name="connsiteX108" fmla="*/ 654393 w 5185009"/>
                <a:gd name="connsiteY108" fmla="*/ 3971824 h 5106121"/>
                <a:gd name="connsiteX109" fmla="*/ 0 w 5185009"/>
                <a:gd name="connsiteY109" fmla="*/ 4446603 h 5106121"/>
                <a:gd name="connsiteX0" fmla="*/ 0 w 5185009"/>
                <a:gd name="connsiteY0" fmla="*/ 4617786 h 5277304"/>
                <a:gd name="connsiteX1" fmla="*/ 147765 w 5185009"/>
                <a:gd name="connsiteY1" fmla="*/ 4850554 h 5277304"/>
                <a:gd name="connsiteX2" fmla="*/ 239240 w 5185009"/>
                <a:gd name="connsiteY2" fmla="*/ 4977521 h 5277304"/>
                <a:gd name="connsiteX3" fmla="*/ 327196 w 5185009"/>
                <a:gd name="connsiteY3" fmla="*/ 5058638 h 5277304"/>
                <a:gd name="connsiteX4" fmla="*/ 432743 w 5185009"/>
                <a:gd name="connsiteY4" fmla="*/ 5118595 h 5277304"/>
                <a:gd name="connsiteX5" fmla="*/ 555882 w 5185009"/>
                <a:gd name="connsiteY5" fmla="*/ 5157390 h 5277304"/>
                <a:gd name="connsiteX6" fmla="*/ 886596 w 5185009"/>
                <a:gd name="connsiteY6" fmla="*/ 5238507 h 5277304"/>
                <a:gd name="connsiteX7" fmla="*/ 992144 w 5185009"/>
                <a:gd name="connsiteY7" fmla="*/ 4917564 h 5277304"/>
                <a:gd name="connsiteX8" fmla="*/ 1523398 w 5185009"/>
                <a:gd name="connsiteY8" fmla="*/ 4815286 h 5277304"/>
                <a:gd name="connsiteX9" fmla="*/ 1912165 w 5185009"/>
                <a:gd name="connsiteY9" fmla="*/ 5277304 h 5277304"/>
                <a:gd name="connsiteX10" fmla="*/ 2466287 w 5185009"/>
                <a:gd name="connsiteY10" fmla="*/ 4917566 h 5277304"/>
                <a:gd name="connsiteX11" fmla="*/ 2515543 w 5185009"/>
                <a:gd name="connsiteY11" fmla="*/ 4526086 h 5277304"/>
                <a:gd name="connsiteX12" fmla="*/ 2917500 w 5185009"/>
                <a:gd name="connsiteY12" fmla="*/ 3740483 h 5277304"/>
                <a:gd name="connsiteX13" fmla="*/ 2990506 w 5185009"/>
                <a:gd name="connsiteY13" fmla="*/ 3760761 h 5277304"/>
                <a:gd name="connsiteX14" fmla="*/ 3290436 w 5185009"/>
                <a:gd name="connsiteY14" fmla="*/ 3530634 h 5277304"/>
                <a:gd name="connsiteX15" fmla="*/ 4336233 w 5185009"/>
                <a:gd name="connsiteY15" fmla="*/ 3474206 h 5277304"/>
                <a:gd name="connsiteX16" fmla="*/ 4374934 w 5185009"/>
                <a:gd name="connsiteY16" fmla="*/ 3353411 h 5277304"/>
                <a:gd name="connsiteX17" fmla="*/ 4348547 w 5185009"/>
                <a:gd name="connsiteY17" fmla="*/ 3247606 h 5277304"/>
                <a:gd name="connsiteX18" fmla="*/ 4330076 w 5185009"/>
                <a:gd name="connsiteY18" fmla="*/ 3120640 h 5277304"/>
                <a:gd name="connsiteX19" fmla="*/ 4314244 w 5185009"/>
                <a:gd name="connsiteY19" fmla="*/ 2983093 h 5277304"/>
                <a:gd name="connsiteX20" fmla="*/ 4314244 w 5185009"/>
                <a:gd name="connsiteY20" fmla="*/ 2853481 h 5277304"/>
                <a:gd name="connsiteX21" fmla="*/ 4322161 w 5185009"/>
                <a:gd name="connsiteY21" fmla="*/ 2692128 h 5277304"/>
                <a:gd name="connsiteX22" fmla="*/ 4351185 w 5185009"/>
                <a:gd name="connsiteY22" fmla="*/ 2573097 h 5277304"/>
                <a:gd name="connsiteX23" fmla="*/ 4380211 w 5185009"/>
                <a:gd name="connsiteY23" fmla="*/ 2520195 h 5277304"/>
                <a:gd name="connsiteX24" fmla="*/ 4467287 w 5185009"/>
                <a:gd name="connsiteY24" fmla="*/ 2467292 h 5277304"/>
                <a:gd name="connsiteX25" fmla="*/ 4485758 w 5185009"/>
                <a:gd name="connsiteY25" fmla="*/ 2424970 h 5277304"/>
                <a:gd name="connsiteX26" fmla="*/ 4520061 w 5185009"/>
                <a:gd name="connsiteY26" fmla="*/ 2398518 h 5277304"/>
                <a:gd name="connsiteX27" fmla="*/ 4572835 w 5185009"/>
                <a:gd name="connsiteY27" fmla="*/ 2369421 h 5277304"/>
                <a:gd name="connsiteX28" fmla="*/ 4612415 w 5185009"/>
                <a:gd name="connsiteY28" fmla="*/ 2324454 h 5277304"/>
                <a:gd name="connsiteX29" fmla="*/ 4673105 w 5185009"/>
                <a:gd name="connsiteY29" fmla="*/ 2287423 h 5277304"/>
                <a:gd name="connsiteX30" fmla="*/ 4715324 w 5185009"/>
                <a:gd name="connsiteY30" fmla="*/ 2274198 h 5277304"/>
                <a:gd name="connsiteX31" fmla="*/ 4802400 w 5185009"/>
                <a:gd name="connsiteY31" fmla="*/ 2189554 h 5277304"/>
                <a:gd name="connsiteX32" fmla="*/ 4863090 w 5185009"/>
                <a:gd name="connsiteY32" fmla="*/ 2165746 h 5277304"/>
                <a:gd name="connsiteX33" fmla="*/ 4944890 w 5185009"/>
                <a:gd name="connsiteY33" fmla="*/ 2118135 h 5277304"/>
                <a:gd name="connsiteX34" fmla="*/ 4979192 w 5185009"/>
                <a:gd name="connsiteY34" fmla="*/ 2078457 h 5277304"/>
                <a:gd name="connsiteX35" fmla="*/ 4995023 w 5185009"/>
                <a:gd name="connsiteY35" fmla="*/ 2017619 h 5277304"/>
                <a:gd name="connsiteX36" fmla="*/ 4950165 w 5185009"/>
                <a:gd name="connsiteY36" fmla="*/ 1700203 h 5277304"/>
                <a:gd name="connsiteX37" fmla="*/ 4960720 w 5185009"/>
                <a:gd name="connsiteY37" fmla="*/ 1496528 h 5277304"/>
                <a:gd name="connsiteX38" fmla="*/ 4984468 w 5185009"/>
                <a:gd name="connsiteY38" fmla="*/ 1459497 h 5277304"/>
                <a:gd name="connsiteX39" fmla="*/ 4997662 w 5185009"/>
                <a:gd name="connsiteY39" fmla="*/ 1422465 h 5277304"/>
                <a:gd name="connsiteX40" fmla="*/ 5026687 w 5185009"/>
                <a:gd name="connsiteY40" fmla="*/ 1377498 h 5277304"/>
                <a:gd name="connsiteX41" fmla="*/ 5053074 w 5185009"/>
                <a:gd name="connsiteY41" fmla="*/ 1356337 h 5277304"/>
                <a:gd name="connsiteX42" fmla="*/ 5082100 w 5185009"/>
                <a:gd name="connsiteY42" fmla="*/ 1329885 h 5277304"/>
                <a:gd name="connsiteX43" fmla="*/ 5100570 w 5185009"/>
                <a:gd name="connsiteY43" fmla="*/ 1300789 h 5277304"/>
                <a:gd name="connsiteX44" fmla="*/ 5113764 w 5185009"/>
                <a:gd name="connsiteY44" fmla="*/ 1261112 h 5277304"/>
                <a:gd name="connsiteX45" fmla="*/ 5150705 w 5185009"/>
                <a:gd name="connsiteY45" fmla="*/ 1239951 h 5277304"/>
                <a:gd name="connsiteX46" fmla="*/ 5166538 w 5185009"/>
                <a:gd name="connsiteY46" fmla="*/ 1218790 h 5277304"/>
                <a:gd name="connsiteX47" fmla="*/ 5185009 w 5185009"/>
                <a:gd name="connsiteY47" fmla="*/ 1179112 h 5277304"/>
                <a:gd name="connsiteX48" fmla="*/ 5021410 w 5185009"/>
                <a:gd name="connsiteY48" fmla="*/ 1173823 h 5277304"/>
                <a:gd name="connsiteX49" fmla="*/ 4813772 w 5185009"/>
                <a:gd name="connsiteY49" fmla="*/ 171183 h 5277304"/>
                <a:gd name="connsiteX50" fmla="*/ 3884798 w 5185009"/>
                <a:gd name="connsiteY50" fmla="*/ 933133 h 5277304"/>
                <a:gd name="connsiteX51" fmla="*/ 3485699 w 5185009"/>
                <a:gd name="connsiteY51" fmla="*/ 882857 h 5277304"/>
                <a:gd name="connsiteX52" fmla="*/ 3454033 w 5185009"/>
                <a:gd name="connsiteY52" fmla="*/ 848472 h 5277304"/>
                <a:gd name="connsiteX53" fmla="*/ 3393344 w 5185009"/>
                <a:gd name="connsiteY53" fmla="*/ 885504 h 5277304"/>
                <a:gd name="connsiteX54" fmla="*/ 3306266 w 5185009"/>
                <a:gd name="connsiteY54" fmla="*/ 909311 h 5277304"/>
                <a:gd name="connsiteX55" fmla="*/ 3145307 w 5185009"/>
                <a:gd name="connsiteY55" fmla="*/ 914601 h 5277304"/>
                <a:gd name="connsiteX56" fmla="*/ 3008098 w 5185009"/>
                <a:gd name="connsiteY56" fmla="*/ 948985 h 5277304"/>
                <a:gd name="connsiteX57" fmla="*/ 2692743 w 5185009"/>
                <a:gd name="connsiteY57" fmla="*/ 1404896 h 5277304"/>
                <a:gd name="connsiteX58" fmla="*/ 2692743 w 5185009"/>
                <a:gd name="connsiteY58" fmla="*/ 1874672 h 5277304"/>
                <a:gd name="connsiteX59" fmla="*/ 2540343 w 5185009"/>
                <a:gd name="connsiteY59" fmla="*/ 2109559 h 5277304"/>
                <a:gd name="connsiteX60" fmla="*/ 2616543 w 5185009"/>
                <a:gd name="connsiteY60" fmla="*/ 2344448 h 5277304"/>
                <a:gd name="connsiteX61" fmla="*/ 2616543 w 5185009"/>
                <a:gd name="connsiteY61" fmla="*/ 2501039 h 5277304"/>
                <a:gd name="connsiteX62" fmla="*/ 2464143 w 5185009"/>
                <a:gd name="connsiteY62" fmla="*/ 2579336 h 5277304"/>
                <a:gd name="connsiteX63" fmla="*/ 2311743 w 5185009"/>
                <a:gd name="connsiteY63" fmla="*/ 2733307 h 5277304"/>
                <a:gd name="connsiteX64" fmla="*/ 2264118 w 5185009"/>
                <a:gd name="connsiteY64" fmla="*/ 2742832 h 5277304"/>
                <a:gd name="connsiteX65" fmla="*/ 2283168 w 5185009"/>
                <a:gd name="connsiteY65" fmla="*/ 2866657 h 5277304"/>
                <a:gd name="connsiteX66" fmla="*/ 2254593 w 5185009"/>
                <a:gd name="connsiteY66" fmla="*/ 2961907 h 5277304"/>
                <a:gd name="connsiteX67" fmla="*/ 2245068 w 5185009"/>
                <a:gd name="connsiteY67" fmla="*/ 2990482 h 5277304"/>
                <a:gd name="connsiteX68" fmla="*/ 2216493 w 5185009"/>
                <a:gd name="connsiteY68" fmla="*/ 3009532 h 5277304"/>
                <a:gd name="connsiteX69" fmla="*/ 2187918 w 5185009"/>
                <a:gd name="connsiteY69" fmla="*/ 3066682 h 5277304"/>
                <a:gd name="connsiteX70" fmla="*/ 2178393 w 5185009"/>
                <a:gd name="connsiteY70" fmla="*/ 3095257 h 5277304"/>
                <a:gd name="connsiteX71" fmla="*/ 2121243 w 5185009"/>
                <a:gd name="connsiteY71" fmla="*/ 3114307 h 5277304"/>
                <a:gd name="connsiteX72" fmla="*/ 2064093 w 5185009"/>
                <a:gd name="connsiteY72" fmla="*/ 3142882 h 5277304"/>
                <a:gd name="connsiteX73" fmla="*/ 1902168 w 5185009"/>
                <a:gd name="connsiteY73" fmla="*/ 3142882 h 5277304"/>
                <a:gd name="connsiteX74" fmla="*/ 1892643 w 5185009"/>
                <a:gd name="connsiteY74" fmla="*/ 3171457 h 5277304"/>
                <a:gd name="connsiteX75" fmla="*/ 1854543 w 5185009"/>
                <a:gd name="connsiteY75" fmla="*/ 3228607 h 5277304"/>
                <a:gd name="connsiteX76" fmla="*/ 1806918 w 5185009"/>
                <a:gd name="connsiteY76" fmla="*/ 3285757 h 5277304"/>
                <a:gd name="connsiteX77" fmla="*/ 1749768 w 5185009"/>
                <a:gd name="connsiteY77" fmla="*/ 3257182 h 5277304"/>
                <a:gd name="connsiteX78" fmla="*/ 1711668 w 5185009"/>
                <a:gd name="connsiteY78" fmla="*/ 3209557 h 5277304"/>
                <a:gd name="connsiteX79" fmla="*/ 1635468 w 5185009"/>
                <a:gd name="connsiteY79" fmla="*/ 3238132 h 5277304"/>
                <a:gd name="connsiteX80" fmla="*/ 1568793 w 5185009"/>
                <a:gd name="connsiteY80" fmla="*/ 3314332 h 5277304"/>
                <a:gd name="connsiteX81" fmla="*/ 1521168 w 5185009"/>
                <a:gd name="connsiteY81" fmla="*/ 3323857 h 5277304"/>
                <a:gd name="connsiteX82" fmla="*/ 1483068 w 5185009"/>
                <a:gd name="connsiteY82" fmla="*/ 3409582 h 5277304"/>
                <a:gd name="connsiteX83" fmla="*/ 1473543 w 5185009"/>
                <a:gd name="connsiteY83" fmla="*/ 3438157 h 5277304"/>
                <a:gd name="connsiteX84" fmla="*/ 1464018 w 5185009"/>
                <a:gd name="connsiteY84" fmla="*/ 3466732 h 5277304"/>
                <a:gd name="connsiteX85" fmla="*/ 1454493 w 5185009"/>
                <a:gd name="connsiteY85" fmla="*/ 3504832 h 5277304"/>
                <a:gd name="connsiteX86" fmla="*/ 1425918 w 5185009"/>
                <a:gd name="connsiteY86" fmla="*/ 3523882 h 5277304"/>
                <a:gd name="connsiteX87" fmla="*/ 1378293 w 5185009"/>
                <a:gd name="connsiteY87" fmla="*/ 3514357 h 5277304"/>
                <a:gd name="connsiteX88" fmla="*/ 1244943 w 5185009"/>
                <a:gd name="connsiteY88" fmla="*/ 3495307 h 5277304"/>
                <a:gd name="connsiteX89" fmla="*/ 1159218 w 5185009"/>
                <a:gd name="connsiteY89" fmla="*/ 3485782 h 5277304"/>
                <a:gd name="connsiteX90" fmla="*/ 1130643 w 5185009"/>
                <a:gd name="connsiteY90" fmla="*/ 3504832 h 5277304"/>
                <a:gd name="connsiteX91" fmla="*/ 1073493 w 5185009"/>
                <a:gd name="connsiteY91" fmla="*/ 3523882 h 5277304"/>
                <a:gd name="connsiteX92" fmla="*/ 1025868 w 5185009"/>
                <a:gd name="connsiteY92" fmla="*/ 3514357 h 5277304"/>
                <a:gd name="connsiteX93" fmla="*/ 997293 w 5185009"/>
                <a:gd name="connsiteY93" fmla="*/ 3504832 h 5277304"/>
                <a:gd name="connsiteX94" fmla="*/ 940143 w 5185009"/>
                <a:gd name="connsiteY94" fmla="*/ 3523882 h 5277304"/>
                <a:gd name="connsiteX95" fmla="*/ 921093 w 5185009"/>
                <a:gd name="connsiteY95" fmla="*/ 3552457 h 5277304"/>
                <a:gd name="connsiteX96" fmla="*/ 892518 w 5185009"/>
                <a:gd name="connsiteY96" fmla="*/ 3609607 h 5277304"/>
                <a:gd name="connsiteX97" fmla="*/ 844893 w 5185009"/>
                <a:gd name="connsiteY97" fmla="*/ 3666757 h 5277304"/>
                <a:gd name="connsiteX98" fmla="*/ 806793 w 5185009"/>
                <a:gd name="connsiteY98" fmla="*/ 3723907 h 5277304"/>
                <a:gd name="connsiteX99" fmla="*/ 797268 w 5185009"/>
                <a:gd name="connsiteY99" fmla="*/ 3800107 h 5277304"/>
                <a:gd name="connsiteX100" fmla="*/ 749643 w 5185009"/>
                <a:gd name="connsiteY100" fmla="*/ 3885832 h 5277304"/>
                <a:gd name="connsiteX101" fmla="*/ 721068 w 5185009"/>
                <a:gd name="connsiteY101" fmla="*/ 3904882 h 5277304"/>
                <a:gd name="connsiteX102" fmla="*/ 692493 w 5185009"/>
                <a:gd name="connsiteY102" fmla="*/ 3914407 h 5277304"/>
                <a:gd name="connsiteX103" fmla="*/ 673443 w 5185009"/>
                <a:gd name="connsiteY103" fmla="*/ 3971557 h 5277304"/>
                <a:gd name="connsiteX104" fmla="*/ 663918 w 5185009"/>
                <a:gd name="connsiteY104" fmla="*/ 4000132 h 5277304"/>
                <a:gd name="connsiteX105" fmla="*/ 682968 w 5185009"/>
                <a:gd name="connsiteY105" fmla="*/ 4057282 h 5277304"/>
                <a:gd name="connsiteX106" fmla="*/ 692493 w 5185009"/>
                <a:gd name="connsiteY106" fmla="*/ 4085857 h 5277304"/>
                <a:gd name="connsiteX107" fmla="*/ 663918 w 5185009"/>
                <a:gd name="connsiteY107" fmla="*/ 4143007 h 5277304"/>
                <a:gd name="connsiteX108" fmla="*/ 654393 w 5185009"/>
                <a:gd name="connsiteY108" fmla="*/ 4143007 h 5277304"/>
                <a:gd name="connsiteX109" fmla="*/ 0 w 5185009"/>
                <a:gd name="connsiteY109" fmla="*/ 4617786 h 5277304"/>
                <a:gd name="connsiteX0" fmla="*/ 0 w 5185009"/>
                <a:gd name="connsiteY0" fmla="*/ 4446603 h 5106121"/>
                <a:gd name="connsiteX1" fmla="*/ 147765 w 5185009"/>
                <a:gd name="connsiteY1" fmla="*/ 4679371 h 5106121"/>
                <a:gd name="connsiteX2" fmla="*/ 239240 w 5185009"/>
                <a:gd name="connsiteY2" fmla="*/ 4806338 h 5106121"/>
                <a:gd name="connsiteX3" fmla="*/ 327196 w 5185009"/>
                <a:gd name="connsiteY3" fmla="*/ 4887455 h 5106121"/>
                <a:gd name="connsiteX4" fmla="*/ 432743 w 5185009"/>
                <a:gd name="connsiteY4" fmla="*/ 4947412 h 5106121"/>
                <a:gd name="connsiteX5" fmla="*/ 555882 w 5185009"/>
                <a:gd name="connsiteY5" fmla="*/ 4986207 h 5106121"/>
                <a:gd name="connsiteX6" fmla="*/ 886596 w 5185009"/>
                <a:gd name="connsiteY6" fmla="*/ 5067324 h 5106121"/>
                <a:gd name="connsiteX7" fmla="*/ 992144 w 5185009"/>
                <a:gd name="connsiteY7" fmla="*/ 4746381 h 5106121"/>
                <a:gd name="connsiteX8" fmla="*/ 1523398 w 5185009"/>
                <a:gd name="connsiteY8" fmla="*/ 4644103 h 5106121"/>
                <a:gd name="connsiteX9" fmla="*/ 1912165 w 5185009"/>
                <a:gd name="connsiteY9" fmla="*/ 5106121 h 5106121"/>
                <a:gd name="connsiteX10" fmla="*/ 2466287 w 5185009"/>
                <a:gd name="connsiteY10" fmla="*/ 4746383 h 5106121"/>
                <a:gd name="connsiteX11" fmla="*/ 2515543 w 5185009"/>
                <a:gd name="connsiteY11" fmla="*/ 4354903 h 5106121"/>
                <a:gd name="connsiteX12" fmla="*/ 2917500 w 5185009"/>
                <a:gd name="connsiteY12" fmla="*/ 3569300 h 5106121"/>
                <a:gd name="connsiteX13" fmla="*/ 2990506 w 5185009"/>
                <a:gd name="connsiteY13" fmla="*/ 3589578 h 5106121"/>
                <a:gd name="connsiteX14" fmla="*/ 3290436 w 5185009"/>
                <a:gd name="connsiteY14" fmla="*/ 3359451 h 5106121"/>
                <a:gd name="connsiteX15" fmla="*/ 4336233 w 5185009"/>
                <a:gd name="connsiteY15" fmla="*/ 3303023 h 5106121"/>
                <a:gd name="connsiteX16" fmla="*/ 4374934 w 5185009"/>
                <a:gd name="connsiteY16" fmla="*/ 3182228 h 5106121"/>
                <a:gd name="connsiteX17" fmla="*/ 4348547 w 5185009"/>
                <a:gd name="connsiteY17" fmla="*/ 3076423 h 5106121"/>
                <a:gd name="connsiteX18" fmla="*/ 4330076 w 5185009"/>
                <a:gd name="connsiteY18" fmla="*/ 2949457 h 5106121"/>
                <a:gd name="connsiteX19" fmla="*/ 4314244 w 5185009"/>
                <a:gd name="connsiteY19" fmla="*/ 2811910 h 5106121"/>
                <a:gd name="connsiteX20" fmla="*/ 4314244 w 5185009"/>
                <a:gd name="connsiteY20" fmla="*/ 2682298 h 5106121"/>
                <a:gd name="connsiteX21" fmla="*/ 4322161 w 5185009"/>
                <a:gd name="connsiteY21" fmla="*/ 2520945 h 5106121"/>
                <a:gd name="connsiteX22" fmla="*/ 4351185 w 5185009"/>
                <a:gd name="connsiteY22" fmla="*/ 2401914 h 5106121"/>
                <a:gd name="connsiteX23" fmla="*/ 4380211 w 5185009"/>
                <a:gd name="connsiteY23" fmla="*/ 2349012 h 5106121"/>
                <a:gd name="connsiteX24" fmla="*/ 4467287 w 5185009"/>
                <a:gd name="connsiteY24" fmla="*/ 2296109 h 5106121"/>
                <a:gd name="connsiteX25" fmla="*/ 4485758 w 5185009"/>
                <a:gd name="connsiteY25" fmla="*/ 2253787 h 5106121"/>
                <a:gd name="connsiteX26" fmla="*/ 4520061 w 5185009"/>
                <a:gd name="connsiteY26" fmla="*/ 2227335 h 5106121"/>
                <a:gd name="connsiteX27" fmla="*/ 4572835 w 5185009"/>
                <a:gd name="connsiteY27" fmla="*/ 2198238 h 5106121"/>
                <a:gd name="connsiteX28" fmla="*/ 4612415 w 5185009"/>
                <a:gd name="connsiteY28" fmla="*/ 2153271 h 5106121"/>
                <a:gd name="connsiteX29" fmla="*/ 4673105 w 5185009"/>
                <a:gd name="connsiteY29" fmla="*/ 2116240 h 5106121"/>
                <a:gd name="connsiteX30" fmla="*/ 4715324 w 5185009"/>
                <a:gd name="connsiteY30" fmla="*/ 2103015 h 5106121"/>
                <a:gd name="connsiteX31" fmla="*/ 4802400 w 5185009"/>
                <a:gd name="connsiteY31" fmla="*/ 2018371 h 5106121"/>
                <a:gd name="connsiteX32" fmla="*/ 4863090 w 5185009"/>
                <a:gd name="connsiteY32" fmla="*/ 1994563 h 5106121"/>
                <a:gd name="connsiteX33" fmla="*/ 4944890 w 5185009"/>
                <a:gd name="connsiteY33" fmla="*/ 1946952 h 5106121"/>
                <a:gd name="connsiteX34" fmla="*/ 4979192 w 5185009"/>
                <a:gd name="connsiteY34" fmla="*/ 1907274 h 5106121"/>
                <a:gd name="connsiteX35" fmla="*/ 4995023 w 5185009"/>
                <a:gd name="connsiteY35" fmla="*/ 1846436 h 5106121"/>
                <a:gd name="connsiteX36" fmla="*/ 4950165 w 5185009"/>
                <a:gd name="connsiteY36" fmla="*/ 1529020 h 5106121"/>
                <a:gd name="connsiteX37" fmla="*/ 4960720 w 5185009"/>
                <a:gd name="connsiteY37" fmla="*/ 1325345 h 5106121"/>
                <a:gd name="connsiteX38" fmla="*/ 4984468 w 5185009"/>
                <a:gd name="connsiteY38" fmla="*/ 1288314 h 5106121"/>
                <a:gd name="connsiteX39" fmla="*/ 4997662 w 5185009"/>
                <a:gd name="connsiteY39" fmla="*/ 1251282 h 5106121"/>
                <a:gd name="connsiteX40" fmla="*/ 5026687 w 5185009"/>
                <a:gd name="connsiteY40" fmla="*/ 1206315 h 5106121"/>
                <a:gd name="connsiteX41" fmla="*/ 5053074 w 5185009"/>
                <a:gd name="connsiteY41" fmla="*/ 1185154 h 5106121"/>
                <a:gd name="connsiteX42" fmla="*/ 5082100 w 5185009"/>
                <a:gd name="connsiteY42" fmla="*/ 1158702 h 5106121"/>
                <a:gd name="connsiteX43" fmla="*/ 5100570 w 5185009"/>
                <a:gd name="connsiteY43" fmla="*/ 1129606 h 5106121"/>
                <a:gd name="connsiteX44" fmla="*/ 5113764 w 5185009"/>
                <a:gd name="connsiteY44" fmla="*/ 1089929 h 5106121"/>
                <a:gd name="connsiteX45" fmla="*/ 5150705 w 5185009"/>
                <a:gd name="connsiteY45" fmla="*/ 1068768 h 5106121"/>
                <a:gd name="connsiteX46" fmla="*/ 5166538 w 5185009"/>
                <a:gd name="connsiteY46" fmla="*/ 1047607 h 5106121"/>
                <a:gd name="connsiteX47" fmla="*/ 5185009 w 5185009"/>
                <a:gd name="connsiteY47" fmla="*/ 1007929 h 5106121"/>
                <a:gd name="connsiteX48" fmla="*/ 5021410 w 5185009"/>
                <a:gd name="connsiteY48" fmla="*/ 1002640 h 5106121"/>
                <a:gd name="connsiteX49" fmla="*/ 4813772 w 5185009"/>
                <a:gd name="connsiteY49" fmla="*/ 0 h 5106121"/>
                <a:gd name="connsiteX50" fmla="*/ 3884798 w 5185009"/>
                <a:gd name="connsiteY50" fmla="*/ 761950 h 5106121"/>
                <a:gd name="connsiteX51" fmla="*/ 3485699 w 5185009"/>
                <a:gd name="connsiteY51" fmla="*/ 711674 h 5106121"/>
                <a:gd name="connsiteX52" fmla="*/ 3454033 w 5185009"/>
                <a:gd name="connsiteY52" fmla="*/ 677289 h 5106121"/>
                <a:gd name="connsiteX53" fmla="*/ 3393344 w 5185009"/>
                <a:gd name="connsiteY53" fmla="*/ 714321 h 5106121"/>
                <a:gd name="connsiteX54" fmla="*/ 3306266 w 5185009"/>
                <a:gd name="connsiteY54" fmla="*/ 738128 h 5106121"/>
                <a:gd name="connsiteX55" fmla="*/ 3145307 w 5185009"/>
                <a:gd name="connsiteY55" fmla="*/ 743418 h 5106121"/>
                <a:gd name="connsiteX56" fmla="*/ 3008098 w 5185009"/>
                <a:gd name="connsiteY56" fmla="*/ 777802 h 5106121"/>
                <a:gd name="connsiteX57" fmla="*/ 2692743 w 5185009"/>
                <a:gd name="connsiteY57" fmla="*/ 1233713 h 5106121"/>
                <a:gd name="connsiteX58" fmla="*/ 2692743 w 5185009"/>
                <a:gd name="connsiteY58" fmla="*/ 1703489 h 5106121"/>
                <a:gd name="connsiteX59" fmla="*/ 2540343 w 5185009"/>
                <a:gd name="connsiteY59" fmla="*/ 1938376 h 5106121"/>
                <a:gd name="connsiteX60" fmla="*/ 2616543 w 5185009"/>
                <a:gd name="connsiteY60" fmla="*/ 2173265 h 5106121"/>
                <a:gd name="connsiteX61" fmla="*/ 2616543 w 5185009"/>
                <a:gd name="connsiteY61" fmla="*/ 2329856 h 5106121"/>
                <a:gd name="connsiteX62" fmla="*/ 2464143 w 5185009"/>
                <a:gd name="connsiteY62" fmla="*/ 2408153 h 5106121"/>
                <a:gd name="connsiteX63" fmla="*/ 2311743 w 5185009"/>
                <a:gd name="connsiteY63" fmla="*/ 2562124 h 5106121"/>
                <a:gd name="connsiteX64" fmla="*/ 2264118 w 5185009"/>
                <a:gd name="connsiteY64" fmla="*/ 2571649 h 5106121"/>
                <a:gd name="connsiteX65" fmla="*/ 2283168 w 5185009"/>
                <a:gd name="connsiteY65" fmla="*/ 2695474 h 5106121"/>
                <a:gd name="connsiteX66" fmla="*/ 2254593 w 5185009"/>
                <a:gd name="connsiteY66" fmla="*/ 2790724 h 5106121"/>
                <a:gd name="connsiteX67" fmla="*/ 2245068 w 5185009"/>
                <a:gd name="connsiteY67" fmla="*/ 2819299 h 5106121"/>
                <a:gd name="connsiteX68" fmla="*/ 2216493 w 5185009"/>
                <a:gd name="connsiteY68" fmla="*/ 2838349 h 5106121"/>
                <a:gd name="connsiteX69" fmla="*/ 2187918 w 5185009"/>
                <a:gd name="connsiteY69" fmla="*/ 2895499 h 5106121"/>
                <a:gd name="connsiteX70" fmla="*/ 2178393 w 5185009"/>
                <a:gd name="connsiteY70" fmla="*/ 2924074 h 5106121"/>
                <a:gd name="connsiteX71" fmla="*/ 2121243 w 5185009"/>
                <a:gd name="connsiteY71" fmla="*/ 2943124 h 5106121"/>
                <a:gd name="connsiteX72" fmla="*/ 2064093 w 5185009"/>
                <a:gd name="connsiteY72" fmla="*/ 2971699 h 5106121"/>
                <a:gd name="connsiteX73" fmla="*/ 1902168 w 5185009"/>
                <a:gd name="connsiteY73" fmla="*/ 2971699 h 5106121"/>
                <a:gd name="connsiteX74" fmla="*/ 1892643 w 5185009"/>
                <a:gd name="connsiteY74" fmla="*/ 3000274 h 5106121"/>
                <a:gd name="connsiteX75" fmla="*/ 1854543 w 5185009"/>
                <a:gd name="connsiteY75" fmla="*/ 3057424 h 5106121"/>
                <a:gd name="connsiteX76" fmla="*/ 1806918 w 5185009"/>
                <a:gd name="connsiteY76" fmla="*/ 3114574 h 5106121"/>
                <a:gd name="connsiteX77" fmla="*/ 1749768 w 5185009"/>
                <a:gd name="connsiteY77" fmla="*/ 3085999 h 5106121"/>
                <a:gd name="connsiteX78" fmla="*/ 1711668 w 5185009"/>
                <a:gd name="connsiteY78" fmla="*/ 3038374 h 5106121"/>
                <a:gd name="connsiteX79" fmla="*/ 1635468 w 5185009"/>
                <a:gd name="connsiteY79" fmla="*/ 3066949 h 5106121"/>
                <a:gd name="connsiteX80" fmla="*/ 1568793 w 5185009"/>
                <a:gd name="connsiteY80" fmla="*/ 3143149 h 5106121"/>
                <a:gd name="connsiteX81" fmla="*/ 1521168 w 5185009"/>
                <a:gd name="connsiteY81" fmla="*/ 3152674 h 5106121"/>
                <a:gd name="connsiteX82" fmla="*/ 1483068 w 5185009"/>
                <a:gd name="connsiteY82" fmla="*/ 3238399 h 5106121"/>
                <a:gd name="connsiteX83" fmla="*/ 1473543 w 5185009"/>
                <a:gd name="connsiteY83" fmla="*/ 3266974 h 5106121"/>
                <a:gd name="connsiteX84" fmla="*/ 1464018 w 5185009"/>
                <a:gd name="connsiteY84" fmla="*/ 3295549 h 5106121"/>
                <a:gd name="connsiteX85" fmla="*/ 1454493 w 5185009"/>
                <a:gd name="connsiteY85" fmla="*/ 3333649 h 5106121"/>
                <a:gd name="connsiteX86" fmla="*/ 1425918 w 5185009"/>
                <a:gd name="connsiteY86" fmla="*/ 3352699 h 5106121"/>
                <a:gd name="connsiteX87" fmla="*/ 1378293 w 5185009"/>
                <a:gd name="connsiteY87" fmla="*/ 3343174 h 5106121"/>
                <a:gd name="connsiteX88" fmla="*/ 1244943 w 5185009"/>
                <a:gd name="connsiteY88" fmla="*/ 3324124 h 5106121"/>
                <a:gd name="connsiteX89" fmla="*/ 1159218 w 5185009"/>
                <a:gd name="connsiteY89" fmla="*/ 3314599 h 5106121"/>
                <a:gd name="connsiteX90" fmla="*/ 1130643 w 5185009"/>
                <a:gd name="connsiteY90" fmla="*/ 3333649 h 5106121"/>
                <a:gd name="connsiteX91" fmla="*/ 1073493 w 5185009"/>
                <a:gd name="connsiteY91" fmla="*/ 3352699 h 5106121"/>
                <a:gd name="connsiteX92" fmla="*/ 1025868 w 5185009"/>
                <a:gd name="connsiteY92" fmla="*/ 3343174 h 5106121"/>
                <a:gd name="connsiteX93" fmla="*/ 997293 w 5185009"/>
                <a:gd name="connsiteY93" fmla="*/ 3333649 h 5106121"/>
                <a:gd name="connsiteX94" fmla="*/ 940143 w 5185009"/>
                <a:gd name="connsiteY94" fmla="*/ 3352699 h 5106121"/>
                <a:gd name="connsiteX95" fmla="*/ 921093 w 5185009"/>
                <a:gd name="connsiteY95" fmla="*/ 3381274 h 5106121"/>
                <a:gd name="connsiteX96" fmla="*/ 892518 w 5185009"/>
                <a:gd name="connsiteY96" fmla="*/ 3438424 h 5106121"/>
                <a:gd name="connsiteX97" fmla="*/ 844893 w 5185009"/>
                <a:gd name="connsiteY97" fmla="*/ 3495574 h 5106121"/>
                <a:gd name="connsiteX98" fmla="*/ 806793 w 5185009"/>
                <a:gd name="connsiteY98" fmla="*/ 3552724 h 5106121"/>
                <a:gd name="connsiteX99" fmla="*/ 797268 w 5185009"/>
                <a:gd name="connsiteY99" fmla="*/ 3628924 h 5106121"/>
                <a:gd name="connsiteX100" fmla="*/ 749643 w 5185009"/>
                <a:gd name="connsiteY100" fmla="*/ 3714649 h 5106121"/>
                <a:gd name="connsiteX101" fmla="*/ 721068 w 5185009"/>
                <a:gd name="connsiteY101" fmla="*/ 3733699 h 5106121"/>
                <a:gd name="connsiteX102" fmla="*/ 692493 w 5185009"/>
                <a:gd name="connsiteY102" fmla="*/ 3743224 h 5106121"/>
                <a:gd name="connsiteX103" fmla="*/ 673443 w 5185009"/>
                <a:gd name="connsiteY103" fmla="*/ 3800374 h 5106121"/>
                <a:gd name="connsiteX104" fmla="*/ 663918 w 5185009"/>
                <a:gd name="connsiteY104" fmla="*/ 3828949 h 5106121"/>
                <a:gd name="connsiteX105" fmla="*/ 682968 w 5185009"/>
                <a:gd name="connsiteY105" fmla="*/ 3886099 h 5106121"/>
                <a:gd name="connsiteX106" fmla="*/ 692493 w 5185009"/>
                <a:gd name="connsiteY106" fmla="*/ 3914674 h 5106121"/>
                <a:gd name="connsiteX107" fmla="*/ 663918 w 5185009"/>
                <a:gd name="connsiteY107" fmla="*/ 3971824 h 5106121"/>
                <a:gd name="connsiteX108" fmla="*/ 654393 w 5185009"/>
                <a:gd name="connsiteY108" fmla="*/ 3971824 h 5106121"/>
                <a:gd name="connsiteX109" fmla="*/ 0 w 5185009"/>
                <a:gd name="connsiteY109" fmla="*/ 4446603 h 5106121"/>
                <a:gd name="connsiteX0" fmla="*/ 0 w 5185009"/>
                <a:gd name="connsiteY0" fmla="*/ 4575256 h 5234774"/>
                <a:gd name="connsiteX1" fmla="*/ 147765 w 5185009"/>
                <a:gd name="connsiteY1" fmla="*/ 4808024 h 5234774"/>
                <a:gd name="connsiteX2" fmla="*/ 239240 w 5185009"/>
                <a:gd name="connsiteY2" fmla="*/ 4934991 h 5234774"/>
                <a:gd name="connsiteX3" fmla="*/ 327196 w 5185009"/>
                <a:gd name="connsiteY3" fmla="*/ 5016108 h 5234774"/>
                <a:gd name="connsiteX4" fmla="*/ 432743 w 5185009"/>
                <a:gd name="connsiteY4" fmla="*/ 5076065 h 5234774"/>
                <a:gd name="connsiteX5" fmla="*/ 555882 w 5185009"/>
                <a:gd name="connsiteY5" fmla="*/ 5114860 h 5234774"/>
                <a:gd name="connsiteX6" fmla="*/ 886596 w 5185009"/>
                <a:gd name="connsiteY6" fmla="*/ 5195977 h 5234774"/>
                <a:gd name="connsiteX7" fmla="*/ 992144 w 5185009"/>
                <a:gd name="connsiteY7" fmla="*/ 4875034 h 5234774"/>
                <a:gd name="connsiteX8" fmla="*/ 1523398 w 5185009"/>
                <a:gd name="connsiteY8" fmla="*/ 4772756 h 5234774"/>
                <a:gd name="connsiteX9" fmla="*/ 1912165 w 5185009"/>
                <a:gd name="connsiteY9" fmla="*/ 5234774 h 5234774"/>
                <a:gd name="connsiteX10" fmla="*/ 2466287 w 5185009"/>
                <a:gd name="connsiteY10" fmla="*/ 4875036 h 5234774"/>
                <a:gd name="connsiteX11" fmla="*/ 2515543 w 5185009"/>
                <a:gd name="connsiteY11" fmla="*/ 4483556 h 5234774"/>
                <a:gd name="connsiteX12" fmla="*/ 2917500 w 5185009"/>
                <a:gd name="connsiteY12" fmla="*/ 3697953 h 5234774"/>
                <a:gd name="connsiteX13" fmla="*/ 2990506 w 5185009"/>
                <a:gd name="connsiteY13" fmla="*/ 3718231 h 5234774"/>
                <a:gd name="connsiteX14" fmla="*/ 3290436 w 5185009"/>
                <a:gd name="connsiteY14" fmla="*/ 3488104 h 5234774"/>
                <a:gd name="connsiteX15" fmla="*/ 4336233 w 5185009"/>
                <a:gd name="connsiteY15" fmla="*/ 3431676 h 5234774"/>
                <a:gd name="connsiteX16" fmla="*/ 4374934 w 5185009"/>
                <a:gd name="connsiteY16" fmla="*/ 3310881 h 5234774"/>
                <a:gd name="connsiteX17" fmla="*/ 4348547 w 5185009"/>
                <a:gd name="connsiteY17" fmla="*/ 3205076 h 5234774"/>
                <a:gd name="connsiteX18" fmla="*/ 4330076 w 5185009"/>
                <a:gd name="connsiteY18" fmla="*/ 3078110 h 5234774"/>
                <a:gd name="connsiteX19" fmla="*/ 4314244 w 5185009"/>
                <a:gd name="connsiteY19" fmla="*/ 2940563 h 5234774"/>
                <a:gd name="connsiteX20" fmla="*/ 4314244 w 5185009"/>
                <a:gd name="connsiteY20" fmla="*/ 2810951 h 5234774"/>
                <a:gd name="connsiteX21" fmla="*/ 4322161 w 5185009"/>
                <a:gd name="connsiteY21" fmla="*/ 2649598 h 5234774"/>
                <a:gd name="connsiteX22" fmla="*/ 4351185 w 5185009"/>
                <a:gd name="connsiteY22" fmla="*/ 2530567 h 5234774"/>
                <a:gd name="connsiteX23" fmla="*/ 4380211 w 5185009"/>
                <a:gd name="connsiteY23" fmla="*/ 2477665 h 5234774"/>
                <a:gd name="connsiteX24" fmla="*/ 4467287 w 5185009"/>
                <a:gd name="connsiteY24" fmla="*/ 2424762 h 5234774"/>
                <a:gd name="connsiteX25" fmla="*/ 4485758 w 5185009"/>
                <a:gd name="connsiteY25" fmla="*/ 2382440 h 5234774"/>
                <a:gd name="connsiteX26" fmla="*/ 4520061 w 5185009"/>
                <a:gd name="connsiteY26" fmla="*/ 2355988 h 5234774"/>
                <a:gd name="connsiteX27" fmla="*/ 4572835 w 5185009"/>
                <a:gd name="connsiteY27" fmla="*/ 2326891 h 5234774"/>
                <a:gd name="connsiteX28" fmla="*/ 4612415 w 5185009"/>
                <a:gd name="connsiteY28" fmla="*/ 2281924 h 5234774"/>
                <a:gd name="connsiteX29" fmla="*/ 4673105 w 5185009"/>
                <a:gd name="connsiteY29" fmla="*/ 2244893 h 5234774"/>
                <a:gd name="connsiteX30" fmla="*/ 4715324 w 5185009"/>
                <a:gd name="connsiteY30" fmla="*/ 2231668 h 5234774"/>
                <a:gd name="connsiteX31" fmla="*/ 4802400 w 5185009"/>
                <a:gd name="connsiteY31" fmla="*/ 2147024 h 5234774"/>
                <a:gd name="connsiteX32" fmla="*/ 4863090 w 5185009"/>
                <a:gd name="connsiteY32" fmla="*/ 2123216 h 5234774"/>
                <a:gd name="connsiteX33" fmla="*/ 4944890 w 5185009"/>
                <a:gd name="connsiteY33" fmla="*/ 2075605 h 5234774"/>
                <a:gd name="connsiteX34" fmla="*/ 4979192 w 5185009"/>
                <a:gd name="connsiteY34" fmla="*/ 2035927 h 5234774"/>
                <a:gd name="connsiteX35" fmla="*/ 4995023 w 5185009"/>
                <a:gd name="connsiteY35" fmla="*/ 1975089 h 5234774"/>
                <a:gd name="connsiteX36" fmla="*/ 4950165 w 5185009"/>
                <a:gd name="connsiteY36" fmla="*/ 1657673 h 5234774"/>
                <a:gd name="connsiteX37" fmla="*/ 4960720 w 5185009"/>
                <a:gd name="connsiteY37" fmla="*/ 1453998 h 5234774"/>
                <a:gd name="connsiteX38" fmla="*/ 4984468 w 5185009"/>
                <a:gd name="connsiteY38" fmla="*/ 1416967 h 5234774"/>
                <a:gd name="connsiteX39" fmla="*/ 4997662 w 5185009"/>
                <a:gd name="connsiteY39" fmla="*/ 1379935 h 5234774"/>
                <a:gd name="connsiteX40" fmla="*/ 5026687 w 5185009"/>
                <a:gd name="connsiteY40" fmla="*/ 1334968 h 5234774"/>
                <a:gd name="connsiteX41" fmla="*/ 5053074 w 5185009"/>
                <a:gd name="connsiteY41" fmla="*/ 1313807 h 5234774"/>
                <a:gd name="connsiteX42" fmla="*/ 5082100 w 5185009"/>
                <a:gd name="connsiteY42" fmla="*/ 1287355 h 5234774"/>
                <a:gd name="connsiteX43" fmla="*/ 5100570 w 5185009"/>
                <a:gd name="connsiteY43" fmla="*/ 1258259 h 5234774"/>
                <a:gd name="connsiteX44" fmla="*/ 5113764 w 5185009"/>
                <a:gd name="connsiteY44" fmla="*/ 1218582 h 5234774"/>
                <a:gd name="connsiteX45" fmla="*/ 5150705 w 5185009"/>
                <a:gd name="connsiteY45" fmla="*/ 1197421 h 5234774"/>
                <a:gd name="connsiteX46" fmla="*/ 5166538 w 5185009"/>
                <a:gd name="connsiteY46" fmla="*/ 1176260 h 5234774"/>
                <a:gd name="connsiteX47" fmla="*/ 5185009 w 5185009"/>
                <a:gd name="connsiteY47" fmla="*/ 1136582 h 5234774"/>
                <a:gd name="connsiteX48" fmla="*/ 5021410 w 5185009"/>
                <a:gd name="connsiteY48" fmla="*/ 1131293 h 5234774"/>
                <a:gd name="connsiteX49" fmla="*/ 4813772 w 5185009"/>
                <a:gd name="connsiteY49" fmla="*/ 128653 h 5234774"/>
                <a:gd name="connsiteX50" fmla="*/ 4198478 w 5185009"/>
                <a:gd name="connsiteY50" fmla="*/ 359378 h 5234774"/>
                <a:gd name="connsiteX51" fmla="*/ 3884798 w 5185009"/>
                <a:gd name="connsiteY51" fmla="*/ 890603 h 5234774"/>
                <a:gd name="connsiteX52" fmla="*/ 3485699 w 5185009"/>
                <a:gd name="connsiteY52" fmla="*/ 840327 h 5234774"/>
                <a:gd name="connsiteX53" fmla="*/ 3454033 w 5185009"/>
                <a:gd name="connsiteY53" fmla="*/ 805942 h 5234774"/>
                <a:gd name="connsiteX54" fmla="*/ 3393344 w 5185009"/>
                <a:gd name="connsiteY54" fmla="*/ 842974 h 5234774"/>
                <a:gd name="connsiteX55" fmla="*/ 3306266 w 5185009"/>
                <a:gd name="connsiteY55" fmla="*/ 866781 h 5234774"/>
                <a:gd name="connsiteX56" fmla="*/ 3145307 w 5185009"/>
                <a:gd name="connsiteY56" fmla="*/ 872071 h 5234774"/>
                <a:gd name="connsiteX57" fmla="*/ 3008098 w 5185009"/>
                <a:gd name="connsiteY57" fmla="*/ 906455 h 5234774"/>
                <a:gd name="connsiteX58" fmla="*/ 2692743 w 5185009"/>
                <a:gd name="connsiteY58" fmla="*/ 1362366 h 5234774"/>
                <a:gd name="connsiteX59" fmla="*/ 2692743 w 5185009"/>
                <a:gd name="connsiteY59" fmla="*/ 1832142 h 5234774"/>
                <a:gd name="connsiteX60" fmla="*/ 2540343 w 5185009"/>
                <a:gd name="connsiteY60" fmla="*/ 2067029 h 5234774"/>
                <a:gd name="connsiteX61" fmla="*/ 2616543 w 5185009"/>
                <a:gd name="connsiteY61" fmla="*/ 2301918 h 5234774"/>
                <a:gd name="connsiteX62" fmla="*/ 2616543 w 5185009"/>
                <a:gd name="connsiteY62" fmla="*/ 2458509 h 5234774"/>
                <a:gd name="connsiteX63" fmla="*/ 2464143 w 5185009"/>
                <a:gd name="connsiteY63" fmla="*/ 2536806 h 5234774"/>
                <a:gd name="connsiteX64" fmla="*/ 2311743 w 5185009"/>
                <a:gd name="connsiteY64" fmla="*/ 2690777 h 5234774"/>
                <a:gd name="connsiteX65" fmla="*/ 2264118 w 5185009"/>
                <a:gd name="connsiteY65" fmla="*/ 2700302 h 5234774"/>
                <a:gd name="connsiteX66" fmla="*/ 2283168 w 5185009"/>
                <a:gd name="connsiteY66" fmla="*/ 2824127 h 5234774"/>
                <a:gd name="connsiteX67" fmla="*/ 2254593 w 5185009"/>
                <a:gd name="connsiteY67" fmla="*/ 2919377 h 5234774"/>
                <a:gd name="connsiteX68" fmla="*/ 2245068 w 5185009"/>
                <a:gd name="connsiteY68" fmla="*/ 2947952 h 5234774"/>
                <a:gd name="connsiteX69" fmla="*/ 2216493 w 5185009"/>
                <a:gd name="connsiteY69" fmla="*/ 2967002 h 5234774"/>
                <a:gd name="connsiteX70" fmla="*/ 2187918 w 5185009"/>
                <a:gd name="connsiteY70" fmla="*/ 3024152 h 5234774"/>
                <a:gd name="connsiteX71" fmla="*/ 2178393 w 5185009"/>
                <a:gd name="connsiteY71" fmla="*/ 3052727 h 5234774"/>
                <a:gd name="connsiteX72" fmla="*/ 2121243 w 5185009"/>
                <a:gd name="connsiteY72" fmla="*/ 3071777 h 5234774"/>
                <a:gd name="connsiteX73" fmla="*/ 2064093 w 5185009"/>
                <a:gd name="connsiteY73" fmla="*/ 3100352 h 5234774"/>
                <a:gd name="connsiteX74" fmla="*/ 1902168 w 5185009"/>
                <a:gd name="connsiteY74" fmla="*/ 3100352 h 5234774"/>
                <a:gd name="connsiteX75" fmla="*/ 1892643 w 5185009"/>
                <a:gd name="connsiteY75" fmla="*/ 3128927 h 5234774"/>
                <a:gd name="connsiteX76" fmla="*/ 1854543 w 5185009"/>
                <a:gd name="connsiteY76" fmla="*/ 3186077 h 5234774"/>
                <a:gd name="connsiteX77" fmla="*/ 1806918 w 5185009"/>
                <a:gd name="connsiteY77" fmla="*/ 3243227 h 5234774"/>
                <a:gd name="connsiteX78" fmla="*/ 1749768 w 5185009"/>
                <a:gd name="connsiteY78" fmla="*/ 3214652 h 5234774"/>
                <a:gd name="connsiteX79" fmla="*/ 1711668 w 5185009"/>
                <a:gd name="connsiteY79" fmla="*/ 3167027 h 5234774"/>
                <a:gd name="connsiteX80" fmla="*/ 1635468 w 5185009"/>
                <a:gd name="connsiteY80" fmla="*/ 3195602 h 5234774"/>
                <a:gd name="connsiteX81" fmla="*/ 1568793 w 5185009"/>
                <a:gd name="connsiteY81" fmla="*/ 3271802 h 5234774"/>
                <a:gd name="connsiteX82" fmla="*/ 1521168 w 5185009"/>
                <a:gd name="connsiteY82" fmla="*/ 3281327 h 5234774"/>
                <a:gd name="connsiteX83" fmla="*/ 1483068 w 5185009"/>
                <a:gd name="connsiteY83" fmla="*/ 3367052 h 5234774"/>
                <a:gd name="connsiteX84" fmla="*/ 1473543 w 5185009"/>
                <a:gd name="connsiteY84" fmla="*/ 3395627 h 5234774"/>
                <a:gd name="connsiteX85" fmla="*/ 1464018 w 5185009"/>
                <a:gd name="connsiteY85" fmla="*/ 3424202 h 5234774"/>
                <a:gd name="connsiteX86" fmla="*/ 1454493 w 5185009"/>
                <a:gd name="connsiteY86" fmla="*/ 3462302 h 5234774"/>
                <a:gd name="connsiteX87" fmla="*/ 1425918 w 5185009"/>
                <a:gd name="connsiteY87" fmla="*/ 3481352 h 5234774"/>
                <a:gd name="connsiteX88" fmla="*/ 1378293 w 5185009"/>
                <a:gd name="connsiteY88" fmla="*/ 3471827 h 5234774"/>
                <a:gd name="connsiteX89" fmla="*/ 1244943 w 5185009"/>
                <a:gd name="connsiteY89" fmla="*/ 3452777 h 5234774"/>
                <a:gd name="connsiteX90" fmla="*/ 1159218 w 5185009"/>
                <a:gd name="connsiteY90" fmla="*/ 3443252 h 5234774"/>
                <a:gd name="connsiteX91" fmla="*/ 1130643 w 5185009"/>
                <a:gd name="connsiteY91" fmla="*/ 3462302 h 5234774"/>
                <a:gd name="connsiteX92" fmla="*/ 1073493 w 5185009"/>
                <a:gd name="connsiteY92" fmla="*/ 3481352 h 5234774"/>
                <a:gd name="connsiteX93" fmla="*/ 1025868 w 5185009"/>
                <a:gd name="connsiteY93" fmla="*/ 3471827 h 5234774"/>
                <a:gd name="connsiteX94" fmla="*/ 997293 w 5185009"/>
                <a:gd name="connsiteY94" fmla="*/ 3462302 h 5234774"/>
                <a:gd name="connsiteX95" fmla="*/ 940143 w 5185009"/>
                <a:gd name="connsiteY95" fmla="*/ 3481352 h 5234774"/>
                <a:gd name="connsiteX96" fmla="*/ 921093 w 5185009"/>
                <a:gd name="connsiteY96" fmla="*/ 3509927 h 5234774"/>
                <a:gd name="connsiteX97" fmla="*/ 892518 w 5185009"/>
                <a:gd name="connsiteY97" fmla="*/ 3567077 h 5234774"/>
                <a:gd name="connsiteX98" fmla="*/ 844893 w 5185009"/>
                <a:gd name="connsiteY98" fmla="*/ 3624227 h 5234774"/>
                <a:gd name="connsiteX99" fmla="*/ 806793 w 5185009"/>
                <a:gd name="connsiteY99" fmla="*/ 3681377 h 5234774"/>
                <a:gd name="connsiteX100" fmla="*/ 797268 w 5185009"/>
                <a:gd name="connsiteY100" fmla="*/ 3757577 h 5234774"/>
                <a:gd name="connsiteX101" fmla="*/ 749643 w 5185009"/>
                <a:gd name="connsiteY101" fmla="*/ 3843302 h 5234774"/>
                <a:gd name="connsiteX102" fmla="*/ 721068 w 5185009"/>
                <a:gd name="connsiteY102" fmla="*/ 3862352 h 5234774"/>
                <a:gd name="connsiteX103" fmla="*/ 692493 w 5185009"/>
                <a:gd name="connsiteY103" fmla="*/ 3871877 h 5234774"/>
                <a:gd name="connsiteX104" fmla="*/ 673443 w 5185009"/>
                <a:gd name="connsiteY104" fmla="*/ 3929027 h 5234774"/>
                <a:gd name="connsiteX105" fmla="*/ 663918 w 5185009"/>
                <a:gd name="connsiteY105" fmla="*/ 3957602 h 5234774"/>
                <a:gd name="connsiteX106" fmla="*/ 682968 w 5185009"/>
                <a:gd name="connsiteY106" fmla="*/ 4014752 h 5234774"/>
                <a:gd name="connsiteX107" fmla="*/ 692493 w 5185009"/>
                <a:gd name="connsiteY107" fmla="*/ 4043327 h 5234774"/>
                <a:gd name="connsiteX108" fmla="*/ 663918 w 5185009"/>
                <a:gd name="connsiteY108" fmla="*/ 4100477 h 5234774"/>
                <a:gd name="connsiteX109" fmla="*/ 654393 w 5185009"/>
                <a:gd name="connsiteY109" fmla="*/ 4100477 h 5234774"/>
                <a:gd name="connsiteX110" fmla="*/ 0 w 5185009"/>
                <a:gd name="connsiteY110" fmla="*/ 4575256 h 5234774"/>
                <a:gd name="connsiteX0" fmla="*/ 0 w 5185009"/>
                <a:gd name="connsiteY0" fmla="*/ 4575256 h 5234774"/>
                <a:gd name="connsiteX1" fmla="*/ 147765 w 5185009"/>
                <a:gd name="connsiteY1" fmla="*/ 4808024 h 5234774"/>
                <a:gd name="connsiteX2" fmla="*/ 239240 w 5185009"/>
                <a:gd name="connsiteY2" fmla="*/ 4934991 h 5234774"/>
                <a:gd name="connsiteX3" fmla="*/ 327196 w 5185009"/>
                <a:gd name="connsiteY3" fmla="*/ 5016108 h 5234774"/>
                <a:gd name="connsiteX4" fmla="*/ 432743 w 5185009"/>
                <a:gd name="connsiteY4" fmla="*/ 5076065 h 5234774"/>
                <a:gd name="connsiteX5" fmla="*/ 555882 w 5185009"/>
                <a:gd name="connsiteY5" fmla="*/ 5114860 h 5234774"/>
                <a:gd name="connsiteX6" fmla="*/ 886596 w 5185009"/>
                <a:gd name="connsiteY6" fmla="*/ 5195977 h 5234774"/>
                <a:gd name="connsiteX7" fmla="*/ 992144 w 5185009"/>
                <a:gd name="connsiteY7" fmla="*/ 4875034 h 5234774"/>
                <a:gd name="connsiteX8" fmla="*/ 1523398 w 5185009"/>
                <a:gd name="connsiteY8" fmla="*/ 4772756 h 5234774"/>
                <a:gd name="connsiteX9" fmla="*/ 1912165 w 5185009"/>
                <a:gd name="connsiteY9" fmla="*/ 5234774 h 5234774"/>
                <a:gd name="connsiteX10" fmla="*/ 2466287 w 5185009"/>
                <a:gd name="connsiteY10" fmla="*/ 4875036 h 5234774"/>
                <a:gd name="connsiteX11" fmla="*/ 2515543 w 5185009"/>
                <a:gd name="connsiteY11" fmla="*/ 4483556 h 5234774"/>
                <a:gd name="connsiteX12" fmla="*/ 2917500 w 5185009"/>
                <a:gd name="connsiteY12" fmla="*/ 3697953 h 5234774"/>
                <a:gd name="connsiteX13" fmla="*/ 2990506 w 5185009"/>
                <a:gd name="connsiteY13" fmla="*/ 3718231 h 5234774"/>
                <a:gd name="connsiteX14" fmla="*/ 3290436 w 5185009"/>
                <a:gd name="connsiteY14" fmla="*/ 3488104 h 5234774"/>
                <a:gd name="connsiteX15" fmla="*/ 4336233 w 5185009"/>
                <a:gd name="connsiteY15" fmla="*/ 3431676 h 5234774"/>
                <a:gd name="connsiteX16" fmla="*/ 4374934 w 5185009"/>
                <a:gd name="connsiteY16" fmla="*/ 3310881 h 5234774"/>
                <a:gd name="connsiteX17" fmla="*/ 4348547 w 5185009"/>
                <a:gd name="connsiteY17" fmla="*/ 3205076 h 5234774"/>
                <a:gd name="connsiteX18" fmla="*/ 4330076 w 5185009"/>
                <a:gd name="connsiteY18" fmla="*/ 3078110 h 5234774"/>
                <a:gd name="connsiteX19" fmla="*/ 4314244 w 5185009"/>
                <a:gd name="connsiteY19" fmla="*/ 2940563 h 5234774"/>
                <a:gd name="connsiteX20" fmla="*/ 4314244 w 5185009"/>
                <a:gd name="connsiteY20" fmla="*/ 2810951 h 5234774"/>
                <a:gd name="connsiteX21" fmla="*/ 4322161 w 5185009"/>
                <a:gd name="connsiteY21" fmla="*/ 2649598 h 5234774"/>
                <a:gd name="connsiteX22" fmla="*/ 4351185 w 5185009"/>
                <a:gd name="connsiteY22" fmla="*/ 2530567 h 5234774"/>
                <a:gd name="connsiteX23" fmla="*/ 4380211 w 5185009"/>
                <a:gd name="connsiteY23" fmla="*/ 2477665 h 5234774"/>
                <a:gd name="connsiteX24" fmla="*/ 4467287 w 5185009"/>
                <a:gd name="connsiteY24" fmla="*/ 2424762 h 5234774"/>
                <a:gd name="connsiteX25" fmla="*/ 4485758 w 5185009"/>
                <a:gd name="connsiteY25" fmla="*/ 2382440 h 5234774"/>
                <a:gd name="connsiteX26" fmla="*/ 4520061 w 5185009"/>
                <a:gd name="connsiteY26" fmla="*/ 2355988 h 5234774"/>
                <a:gd name="connsiteX27" fmla="*/ 4572835 w 5185009"/>
                <a:gd name="connsiteY27" fmla="*/ 2326891 h 5234774"/>
                <a:gd name="connsiteX28" fmla="*/ 4612415 w 5185009"/>
                <a:gd name="connsiteY28" fmla="*/ 2281924 h 5234774"/>
                <a:gd name="connsiteX29" fmla="*/ 4673105 w 5185009"/>
                <a:gd name="connsiteY29" fmla="*/ 2244893 h 5234774"/>
                <a:gd name="connsiteX30" fmla="*/ 4715324 w 5185009"/>
                <a:gd name="connsiteY30" fmla="*/ 2231668 h 5234774"/>
                <a:gd name="connsiteX31" fmla="*/ 4802400 w 5185009"/>
                <a:gd name="connsiteY31" fmla="*/ 2147024 h 5234774"/>
                <a:gd name="connsiteX32" fmla="*/ 4863090 w 5185009"/>
                <a:gd name="connsiteY32" fmla="*/ 2123216 h 5234774"/>
                <a:gd name="connsiteX33" fmla="*/ 4944890 w 5185009"/>
                <a:gd name="connsiteY33" fmla="*/ 2075605 h 5234774"/>
                <a:gd name="connsiteX34" fmla="*/ 4979192 w 5185009"/>
                <a:gd name="connsiteY34" fmla="*/ 2035927 h 5234774"/>
                <a:gd name="connsiteX35" fmla="*/ 4995023 w 5185009"/>
                <a:gd name="connsiteY35" fmla="*/ 1975089 h 5234774"/>
                <a:gd name="connsiteX36" fmla="*/ 4950165 w 5185009"/>
                <a:gd name="connsiteY36" fmla="*/ 1657673 h 5234774"/>
                <a:gd name="connsiteX37" fmla="*/ 4960720 w 5185009"/>
                <a:gd name="connsiteY37" fmla="*/ 1453998 h 5234774"/>
                <a:gd name="connsiteX38" fmla="*/ 4984468 w 5185009"/>
                <a:gd name="connsiteY38" fmla="*/ 1416967 h 5234774"/>
                <a:gd name="connsiteX39" fmla="*/ 4997662 w 5185009"/>
                <a:gd name="connsiteY39" fmla="*/ 1379935 h 5234774"/>
                <a:gd name="connsiteX40" fmla="*/ 5026687 w 5185009"/>
                <a:gd name="connsiteY40" fmla="*/ 1334968 h 5234774"/>
                <a:gd name="connsiteX41" fmla="*/ 5053074 w 5185009"/>
                <a:gd name="connsiteY41" fmla="*/ 1313807 h 5234774"/>
                <a:gd name="connsiteX42" fmla="*/ 5082100 w 5185009"/>
                <a:gd name="connsiteY42" fmla="*/ 1287355 h 5234774"/>
                <a:gd name="connsiteX43" fmla="*/ 5100570 w 5185009"/>
                <a:gd name="connsiteY43" fmla="*/ 1258259 h 5234774"/>
                <a:gd name="connsiteX44" fmla="*/ 5113764 w 5185009"/>
                <a:gd name="connsiteY44" fmla="*/ 1218582 h 5234774"/>
                <a:gd name="connsiteX45" fmla="*/ 5150705 w 5185009"/>
                <a:gd name="connsiteY45" fmla="*/ 1197421 h 5234774"/>
                <a:gd name="connsiteX46" fmla="*/ 5166538 w 5185009"/>
                <a:gd name="connsiteY46" fmla="*/ 1176260 h 5234774"/>
                <a:gd name="connsiteX47" fmla="*/ 5185009 w 5185009"/>
                <a:gd name="connsiteY47" fmla="*/ 1136582 h 5234774"/>
                <a:gd name="connsiteX48" fmla="*/ 5021410 w 5185009"/>
                <a:gd name="connsiteY48" fmla="*/ 1131293 h 5234774"/>
                <a:gd name="connsiteX49" fmla="*/ 4813772 w 5185009"/>
                <a:gd name="connsiteY49" fmla="*/ 128653 h 5234774"/>
                <a:gd name="connsiteX50" fmla="*/ 3969251 w 5185009"/>
                <a:gd name="connsiteY50" fmla="*/ 297976 h 5234774"/>
                <a:gd name="connsiteX51" fmla="*/ 3884798 w 5185009"/>
                <a:gd name="connsiteY51" fmla="*/ 890603 h 5234774"/>
                <a:gd name="connsiteX52" fmla="*/ 3485699 w 5185009"/>
                <a:gd name="connsiteY52" fmla="*/ 840327 h 5234774"/>
                <a:gd name="connsiteX53" fmla="*/ 3454033 w 5185009"/>
                <a:gd name="connsiteY53" fmla="*/ 805942 h 5234774"/>
                <a:gd name="connsiteX54" fmla="*/ 3393344 w 5185009"/>
                <a:gd name="connsiteY54" fmla="*/ 842974 h 5234774"/>
                <a:gd name="connsiteX55" fmla="*/ 3306266 w 5185009"/>
                <a:gd name="connsiteY55" fmla="*/ 866781 h 5234774"/>
                <a:gd name="connsiteX56" fmla="*/ 3145307 w 5185009"/>
                <a:gd name="connsiteY56" fmla="*/ 872071 h 5234774"/>
                <a:gd name="connsiteX57" fmla="*/ 3008098 w 5185009"/>
                <a:gd name="connsiteY57" fmla="*/ 906455 h 5234774"/>
                <a:gd name="connsiteX58" fmla="*/ 2692743 w 5185009"/>
                <a:gd name="connsiteY58" fmla="*/ 1362366 h 5234774"/>
                <a:gd name="connsiteX59" fmla="*/ 2692743 w 5185009"/>
                <a:gd name="connsiteY59" fmla="*/ 1832142 h 5234774"/>
                <a:gd name="connsiteX60" fmla="*/ 2540343 w 5185009"/>
                <a:gd name="connsiteY60" fmla="*/ 2067029 h 5234774"/>
                <a:gd name="connsiteX61" fmla="*/ 2616543 w 5185009"/>
                <a:gd name="connsiteY61" fmla="*/ 2301918 h 5234774"/>
                <a:gd name="connsiteX62" fmla="*/ 2616543 w 5185009"/>
                <a:gd name="connsiteY62" fmla="*/ 2458509 h 5234774"/>
                <a:gd name="connsiteX63" fmla="*/ 2464143 w 5185009"/>
                <a:gd name="connsiteY63" fmla="*/ 2536806 h 5234774"/>
                <a:gd name="connsiteX64" fmla="*/ 2311743 w 5185009"/>
                <a:gd name="connsiteY64" fmla="*/ 2690777 h 5234774"/>
                <a:gd name="connsiteX65" fmla="*/ 2264118 w 5185009"/>
                <a:gd name="connsiteY65" fmla="*/ 2700302 h 5234774"/>
                <a:gd name="connsiteX66" fmla="*/ 2283168 w 5185009"/>
                <a:gd name="connsiteY66" fmla="*/ 2824127 h 5234774"/>
                <a:gd name="connsiteX67" fmla="*/ 2254593 w 5185009"/>
                <a:gd name="connsiteY67" fmla="*/ 2919377 h 5234774"/>
                <a:gd name="connsiteX68" fmla="*/ 2245068 w 5185009"/>
                <a:gd name="connsiteY68" fmla="*/ 2947952 h 5234774"/>
                <a:gd name="connsiteX69" fmla="*/ 2216493 w 5185009"/>
                <a:gd name="connsiteY69" fmla="*/ 2967002 h 5234774"/>
                <a:gd name="connsiteX70" fmla="*/ 2187918 w 5185009"/>
                <a:gd name="connsiteY70" fmla="*/ 3024152 h 5234774"/>
                <a:gd name="connsiteX71" fmla="*/ 2178393 w 5185009"/>
                <a:gd name="connsiteY71" fmla="*/ 3052727 h 5234774"/>
                <a:gd name="connsiteX72" fmla="*/ 2121243 w 5185009"/>
                <a:gd name="connsiteY72" fmla="*/ 3071777 h 5234774"/>
                <a:gd name="connsiteX73" fmla="*/ 2064093 w 5185009"/>
                <a:gd name="connsiteY73" fmla="*/ 3100352 h 5234774"/>
                <a:gd name="connsiteX74" fmla="*/ 1902168 w 5185009"/>
                <a:gd name="connsiteY74" fmla="*/ 3100352 h 5234774"/>
                <a:gd name="connsiteX75" fmla="*/ 1892643 w 5185009"/>
                <a:gd name="connsiteY75" fmla="*/ 3128927 h 5234774"/>
                <a:gd name="connsiteX76" fmla="*/ 1854543 w 5185009"/>
                <a:gd name="connsiteY76" fmla="*/ 3186077 h 5234774"/>
                <a:gd name="connsiteX77" fmla="*/ 1806918 w 5185009"/>
                <a:gd name="connsiteY77" fmla="*/ 3243227 h 5234774"/>
                <a:gd name="connsiteX78" fmla="*/ 1749768 w 5185009"/>
                <a:gd name="connsiteY78" fmla="*/ 3214652 h 5234774"/>
                <a:gd name="connsiteX79" fmla="*/ 1711668 w 5185009"/>
                <a:gd name="connsiteY79" fmla="*/ 3167027 h 5234774"/>
                <a:gd name="connsiteX80" fmla="*/ 1635468 w 5185009"/>
                <a:gd name="connsiteY80" fmla="*/ 3195602 h 5234774"/>
                <a:gd name="connsiteX81" fmla="*/ 1568793 w 5185009"/>
                <a:gd name="connsiteY81" fmla="*/ 3271802 h 5234774"/>
                <a:gd name="connsiteX82" fmla="*/ 1521168 w 5185009"/>
                <a:gd name="connsiteY82" fmla="*/ 3281327 h 5234774"/>
                <a:gd name="connsiteX83" fmla="*/ 1483068 w 5185009"/>
                <a:gd name="connsiteY83" fmla="*/ 3367052 h 5234774"/>
                <a:gd name="connsiteX84" fmla="*/ 1473543 w 5185009"/>
                <a:gd name="connsiteY84" fmla="*/ 3395627 h 5234774"/>
                <a:gd name="connsiteX85" fmla="*/ 1464018 w 5185009"/>
                <a:gd name="connsiteY85" fmla="*/ 3424202 h 5234774"/>
                <a:gd name="connsiteX86" fmla="*/ 1454493 w 5185009"/>
                <a:gd name="connsiteY86" fmla="*/ 3462302 h 5234774"/>
                <a:gd name="connsiteX87" fmla="*/ 1425918 w 5185009"/>
                <a:gd name="connsiteY87" fmla="*/ 3481352 h 5234774"/>
                <a:gd name="connsiteX88" fmla="*/ 1378293 w 5185009"/>
                <a:gd name="connsiteY88" fmla="*/ 3471827 h 5234774"/>
                <a:gd name="connsiteX89" fmla="*/ 1244943 w 5185009"/>
                <a:gd name="connsiteY89" fmla="*/ 3452777 h 5234774"/>
                <a:gd name="connsiteX90" fmla="*/ 1159218 w 5185009"/>
                <a:gd name="connsiteY90" fmla="*/ 3443252 h 5234774"/>
                <a:gd name="connsiteX91" fmla="*/ 1130643 w 5185009"/>
                <a:gd name="connsiteY91" fmla="*/ 3462302 h 5234774"/>
                <a:gd name="connsiteX92" fmla="*/ 1073493 w 5185009"/>
                <a:gd name="connsiteY92" fmla="*/ 3481352 h 5234774"/>
                <a:gd name="connsiteX93" fmla="*/ 1025868 w 5185009"/>
                <a:gd name="connsiteY93" fmla="*/ 3471827 h 5234774"/>
                <a:gd name="connsiteX94" fmla="*/ 997293 w 5185009"/>
                <a:gd name="connsiteY94" fmla="*/ 3462302 h 5234774"/>
                <a:gd name="connsiteX95" fmla="*/ 940143 w 5185009"/>
                <a:gd name="connsiteY95" fmla="*/ 3481352 h 5234774"/>
                <a:gd name="connsiteX96" fmla="*/ 921093 w 5185009"/>
                <a:gd name="connsiteY96" fmla="*/ 3509927 h 5234774"/>
                <a:gd name="connsiteX97" fmla="*/ 892518 w 5185009"/>
                <a:gd name="connsiteY97" fmla="*/ 3567077 h 5234774"/>
                <a:gd name="connsiteX98" fmla="*/ 844893 w 5185009"/>
                <a:gd name="connsiteY98" fmla="*/ 3624227 h 5234774"/>
                <a:gd name="connsiteX99" fmla="*/ 806793 w 5185009"/>
                <a:gd name="connsiteY99" fmla="*/ 3681377 h 5234774"/>
                <a:gd name="connsiteX100" fmla="*/ 797268 w 5185009"/>
                <a:gd name="connsiteY100" fmla="*/ 3757577 h 5234774"/>
                <a:gd name="connsiteX101" fmla="*/ 749643 w 5185009"/>
                <a:gd name="connsiteY101" fmla="*/ 3843302 h 5234774"/>
                <a:gd name="connsiteX102" fmla="*/ 721068 w 5185009"/>
                <a:gd name="connsiteY102" fmla="*/ 3862352 h 5234774"/>
                <a:gd name="connsiteX103" fmla="*/ 692493 w 5185009"/>
                <a:gd name="connsiteY103" fmla="*/ 3871877 h 5234774"/>
                <a:gd name="connsiteX104" fmla="*/ 673443 w 5185009"/>
                <a:gd name="connsiteY104" fmla="*/ 3929027 h 5234774"/>
                <a:gd name="connsiteX105" fmla="*/ 663918 w 5185009"/>
                <a:gd name="connsiteY105" fmla="*/ 3957602 h 5234774"/>
                <a:gd name="connsiteX106" fmla="*/ 682968 w 5185009"/>
                <a:gd name="connsiteY106" fmla="*/ 4014752 h 5234774"/>
                <a:gd name="connsiteX107" fmla="*/ 692493 w 5185009"/>
                <a:gd name="connsiteY107" fmla="*/ 4043327 h 5234774"/>
                <a:gd name="connsiteX108" fmla="*/ 663918 w 5185009"/>
                <a:gd name="connsiteY108" fmla="*/ 4100477 h 5234774"/>
                <a:gd name="connsiteX109" fmla="*/ 654393 w 5185009"/>
                <a:gd name="connsiteY109" fmla="*/ 4100477 h 5234774"/>
                <a:gd name="connsiteX110" fmla="*/ 0 w 5185009"/>
                <a:gd name="connsiteY110" fmla="*/ 4575256 h 5234774"/>
                <a:gd name="connsiteX0" fmla="*/ 0 w 5185009"/>
                <a:gd name="connsiteY0" fmla="*/ 4593863 h 5253381"/>
                <a:gd name="connsiteX1" fmla="*/ 147765 w 5185009"/>
                <a:gd name="connsiteY1" fmla="*/ 4826631 h 5253381"/>
                <a:gd name="connsiteX2" fmla="*/ 239240 w 5185009"/>
                <a:gd name="connsiteY2" fmla="*/ 4953598 h 5253381"/>
                <a:gd name="connsiteX3" fmla="*/ 327196 w 5185009"/>
                <a:gd name="connsiteY3" fmla="*/ 5034715 h 5253381"/>
                <a:gd name="connsiteX4" fmla="*/ 432743 w 5185009"/>
                <a:gd name="connsiteY4" fmla="*/ 5094672 h 5253381"/>
                <a:gd name="connsiteX5" fmla="*/ 555882 w 5185009"/>
                <a:gd name="connsiteY5" fmla="*/ 5133467 h 5253381"/>
                <a:gd name="connsiteX6" fmla="*/ 886596 w 5185009"/>
                <a:gd name="connsiteY6" fmla="*/ 5214584 h 5253381"/>
                <a:gd name="connsiteX7" fmla="*/ 992144 w 5185009"/>
                <a:gd name="connsiteY7" fmla="*/ 4893641 h 5253381"/>
                <a:gd name="connsiteX8" fmla="*/ 1523398 w 5185009"/>
                <a:gd name="connsiteY8" fmla="*/ 4791363 h 5253381"/>
                <a:gd name="connsiteX9" fmla="*/ 1912165 w 5185009"/>
                <a:gd name="connsiteY9" fmla="*/ 5253381 h 5253381"/>
                <a:gd name="connsiteX10" fmla="*/ 2466287 w 5185009"/>
                <a:gd name="connsiteY10" fmla="*/ 4893643 h 5253381"/>
                <a:gd name="connsiteX11" fmla="*/ 2515543 w 5185009"/>
                <a:gd name="connsiteY11" fmla="*/ 4502163 h 5253381"/>
                <a:gd name="connsiteX12" fmla="*/ 2917500 w 5185009"/>
                <a:gd name="connsiteY12" fmla="*/ 3716560 h 5253381"/>
                <a:gd name="connsiteX13" fmla="*/ 2990506 w 5185009"/>
                <a:gd name="connsiteY13" fmla="*/ 3736838 h 5253381"/>
                <a:gd name="connsiteX14" fmla="*/ 3290436 w 5185009"/>
                <a:gd name="connsiteY14" fmla="*/ 3506711 h 5253381"/>
                <a:gd name="connsiteX15" fmla="*/ 4336233 w 5185009"/>
                <a:gd name="connsiteY15" fmla="*/ 3450283 h 5253381"/>
                <a:gd name="connsiteX16" fmla="*/ 4374934 w 5185009"/>
                <a:gd name="connsiteY16" fmla="*/ 3329488 h 5253381"/>
                <a:gd name="connsiteX17" fmla="*/ 4348547 w 5185009"/>
                <a:gd name="connsiteY17" fmla="*/ 3223683 h 5253381"/>
                <a:gd name="connsiteX18" fmla="*/ 4330076 w 5185009"/>
                <a:gd name="connsiteY18" fmla="*/ 3096717 h 5253381"/>
                <a:gd name="connsiteX19" fmla="*/ 4314244 w 5185009"/>
                <a:gd name="connsiteY19" fmla="*/ 2959170 h 5253381"/>
                <a:gd name="connsiteX20" fmla="*/ 4314244 w 5185009"/>
                <a:gd name="connsiteY20" fmla="*/ 2829558 h 5253381"/>
                <a:gd name="connsiteX21" fmla="*/ 4322161 w 5185009"/>
                <a:gd name="connsiteY21" fmla="*/ 2668205 h 5253381"/>
                <a:gd name="connsiteX22" fmla="*/ 4351185 w 5185009"/>
                <a:gd name="connsiteY22" fmla="*/ 2549174 h 5253381"/>
                <a:gd name="connsiteX23" fmla="*/ 4380211 w 5185009"/>
                <a:gd name="connsiteY23" fmla="*/ 2496272 h 5253381"/>
                <a:gd name="connsiteX24" fmla="*/ 4467287 w 5185009"/>
                <a:gd name="connsiteY24" fmla="*/ 2443369 h 5253381"/>
                <a:gd name="connsiteX25" fmla="*/ 4485758 w 5185009"/>
                <a:gd name="connsiteY25" fmla="*/ 2401047 h 5253381"/>
                <a:gd name="connsiteX26" fmla="*/ 4520061 w 5185009"/>
                <a:gd name="connsiteY26" fmla="*/ 2374595 h 5253381"/>
                <a:gd name="connsiteX27" fmla="*/ 4572835 w 5185009"/>
                <a:gd name="connsiteY27" fmla="*/ 2345498 h 5253381"/>
                <a:gd name="connsiteX28" fmla="*/ 4612415 w 5185009"/>
                <a:gd name="connsiteY28" fmla="*/ 2300531 h 5253381"/>
                <a:gd name="connsiteX29" fmla="*/ 4673105 w 5185009"/>
                <a:gd name="connsiteY29" fmla="*/ 2263500 h 5253381"/>
                <a:gd name="connsiteX30" fmla="*/ 4715324 w 5185009"/>
                <a:gd name="connsiteY30" fmla="*/ 2250275 h 5253381"/>
                <a:gd name="connsiteX31" fmla="*/ 4802400 w 5185009"/>
                <a:gd name="connsiteY31" fmla="*/ 2165631 h 5253381"/>
                <a:gd name="connsiteX32" fmla="*/ 4863090 w 5185009"/>
                <a:gd name="connsiteY32" fmla="*/ 2141823 h 5253381"/>
                <a:gd name="connsiteX33" fmla="*/ 4944890 w 5185009"/>
                <a:gd name="connsiteY33" fmla="*/ 2094212 h 5253381"/>
                <a:gd name="connsiteX34" fmla="*/ 4979192 w 5185009"/>
                <a:gd name="connsiteY34" fmla="*/ 2054534 h 5253381"/>
                <a:gd name="connsiteX35" fmla="*/ 4995023 w 5185009"/>
                <a:gd name="connsiteY35" fmla="*/ 1993696 h 5253381"/>
                <a:gd name="connsiteX36" fmla="*/ 4950165 w 5185009"/>
                <a:gd name="connsiteY36" fmla="*/ 1676280 h 5253381"/>
                <a:gd name="connsiteX37" fmla="*/ 4960720 w 5185009"/>
                <a:gd name="connsiteY37" fmla="*/ 1472605 h 5253381"/>
                <a:gd name="connsiteX38" fmla="*/ 4984468 w 5185009"/>
                <a:gd name="connsiteY38" fmla="*/ 1435574 h 5253381"/>
                <a:gd name="connsiteX39" fmla="*/ 4997662 w 5185009"/>
                <a:gd name="connsiteY39" fmla="*/ 1398542 h 5253381"/>
                <a:gd name="connsiteX40" fmla="*/ 5026687 w 5185009"/>
                <a:gd name="connsiteY40" fmla="*/ 1353575 h 5253381"/>
                <a:gd name="connsiteX41" fmla="*/ 5053074 w 5185009"/>
                <a:gd name="connsiteY41" fmla="*/ 1332414 h 5253381"/>
                <a:gd name="connsiteX42" fmla="*/ 5082100 w 5185009"/>
                <a:gd name="connsiteY42" fmla="*/ 1305962 h 5253381"/>
                <a:gd name="connsiteX43" fmla="*/ 5100570 w 5185009"/>
                <a:gd name="connsiteY43" fmla="*/ 1276866 h 5253381"/>
                <a:gd name="connsiteX44" fmla="*/ 5113764 w 5185009"/>
                <a:gd name="connsiteY44" fmla="*/ 1237189 h 5253381"/>
                <a:gd name="connsiteX45" fmla="*/ 5150705 w 5185009"/>
                <a:gd name="connsiteY45" fmla="*/ 1216028 h 5253381"/>
                <a:gd name="connsiteX46" fmla="*/ 5166538 w 5185009"/>
                <a:gd name="connsiteY46" fmla="*/ 1194867 h 5253381"/>
                <a:gd name="connsiteX47" fmla="*/ 5185009 w 5185009"/>
                <a:gd name="connsiteY47" fmla="*/ 1155189 h 5253381"/>
                <a:gd name="connsiteX48" fmla="*/ 5021410 w 5185009"/>
                <a:gd name="connsiteY48" fmla="*/ 1149900 h 5253381"/>
                <a:gd name="connsiteX49" fmla="*/ 4813772 w 5185009"/>
                <a:gd name="connsiteY49" fmla="*/ 147260 h 5253381"/>
                <a:gd name="connsiteX50" fmla="*/ 4031429 w 5185009"/>
                <a:gd name="connsiteY50" fmla="*/ 266344 h 5253381"/>
                <a:gd name="connsiteX51" fmla="*/ 3969251 w 5185009"/>
                <a:gd name="connsiteY51" fmla="*/ 316583 h 5253381"/>
                <a:gd name="connsiteX52" fmla="*/ 3884798 w 5185009"/>
                <a:gd name="connsiteY52" fmla="*/ 909210 h 5253381"/>
                <a:gd name="connsiteX53" fmla="*/ 3485699 w 5185009"/>
                <a:gd name="connsiteY53" fmla="*/ 858934 h 5253381"/>
                <a:gd name="connsiteX54" fmla="*/ 3454033 w 5185009"/>
                <a:gd name="connsiteY54" fmla="*/ 824549 h 5253381"/>
                <a:gd name="connsiteX55" fmla="*/ 3393344 w 5185009"/>
                <a:gd name="connsiteY55" fmla="*/ 861581 h 5253381"/>
                <a:gd name="connsiteX56" fmla="*/ 3306266 w 5185009"/>
                <a:gd name="connsiteY56" fmla="*/ 885388 h 5253381"/>
                <a:gd name="connsiteX57" fmla="*/ 3145307 w 5185009"/>
                <a:gd name="connsiteY57" fmla="*/ 890678 h 5253381"/>
                <a:gd name="connsiteX58" fmla="*/ 3008098 w 5185009"/>
                <a:gd name="connsiteY58" fmla="*/ 925062 h 5253381"/>
                <a:gd name="connsiteX59" fmla="*/ 2692743 w 5185009"/>
                <a:gd name="connsiteY59" fmla="*/ 1380973 h 5253381"/>
                <a:gd name="connsiteX60" fmla="*/ 2692743 w 5185009"/>
                <a:gd name="connsiteY60" fmla="*/ 1850749 h 5253381"/>
                <a:gd name="connsiteX61" fmla="*/ 2540343 w 5185009"/>
                <a:gd name="connsiteY61" fmla="*/ 2085636 h 5253381"/>
                <a:gd name="connsiteX62" fmla="*/ 2616543 w 5185009"/>
                <a:gd name="connsiteY62" fmla="*/ 2320525 h 5253381"/>
                <a:gd name="connsiteX63" fmla="*/ 2616543 w 5185009"/>
                <a:gd name="connsiteY63" fmla="*/ 2477116 h 5253381"/>
                <a:gd name="connsiteX64" fmla="*/ 2464143 w 5185009"/>
                <a:gd name="connsiteY64" fmla="*/ 2555413 h 5253381"/>
                <a:gd name="connsiteX65" fmla="*/ 2311743 w 5185009"/>
                <a:gd name="connsiteY65" fmla="*/ 2709384 h 5253381"/>
                <a:gd name="connsiteX66" fmla="*/ 2264118 w 5185009"/>
                <a:gd name="connsiteY66" fmla="*/ 2718909 h 5253381"/>
                <a:gd name="connsiteX67" fmla="*/ 2283168 w 5185009"/>
                <a:gd name="connsiteY67" fmla="*/ 2842734 h 5253381"/>
                <a:gd name="connsiteX68" fmla="*/ 2254593 w 5185009"/>
                <a:gd name="connsiteY68" fmla="*/ 2937984 h 5253381"/>
                <a:gd name="connsiteX69" fmla="*/ 2245068 w 5185009"/>
                <a:gd name="connsiteY69" fmla="*/ 2966559 h 5253381"/>
                <a:gd name="connsiteX70" fmla="*/ 2216493 w 5185009"/>
                <a:gd name="connsiteY70" fmla="*/ 2985609 h 5253381"/>
                <a:gd name="connsiteX71" fmla="*/ 2187918 w 5185009"/>
                <a:gd name="connsiteY71" fmla="*/ 3042759 h 5253381"/>
                <a:gd name="connsiteX72" fmla="*/ 2178393 w 5185009"/>
                <a:gd name="connsiteY72" fmla="*/ 3071334 h 5253381"/>
                <a:gd name="connsiteX73" fmla="*/ 2121243 w 5185009"/>
                <a:gd name="connsiteY73" fmla="*/ 3090384 h 5253381"/>
                <a:gd name="connsiteX74" fmla="*/ 2064093 w 5185009"/>
                <a:gd name="connsiteY74" fmla="*/ 3118959 h 5253381"/>
                <a:gd name="connsiteX75" fmla="*/ 1902168 w 5185009"/>
                <a:gd name="connsiteY75" fmla="*/ 3118959 h 5253381"/>
                <a:gd name="connsiteX76" fmla="*/ 1892643 w 5185009"/>
                <a:gd name="connsiteY76" fmla="*/ 3147534 h 5253381"/>
                <a:gd name="connsiteX77" fmla="*/ 1854543 w 5185009"/>
                <a:gd name="connsiteY77" fmla="*/ 3204684 h 5253381"/>
                <a:gd name="connsiteX78" fmla="*/ 1806918 w 5185009"/>
                <a:gd name="connsiteY78" fmla="*/ 3261834 h 5253381"/>
                <a:gd name="connsiteX79" fmla="*/ 1749768 w 5185009"/>
                <a:gd name="connsiteY79" fmla="*/ 3233259 h 5253381"/>
                <a:gd name="connsiteX80" fmla="*/ 1711668 w 5185009"/>
                <a:gd name="connsiteY80" fmla="*/ 3185634 h 5253381"/>
                <a:gd name="connsiteX81" fmla="*/ 1635468 w 5185009"/>
                <a:gd name="connsiteY81" fmla="*/ 3214209 h 5253381"/>
                <a:gd name="connsiteX82" fmla="*/ 1568793 w 5185009"/>
                <a:gd name="connsiteY82" fmla="*/ 3290409 h 5253381"/>
                <a:gd name="connsiteX83" fmla="*/ 1521168 w 5185009"/>
                <a:gd name="connsiteY83" fmla="*/ 3299934 h 5253381"/>
                <a:gd name="connsiteX84" fmla="*/ 1483068 w 5185009"/>
                <a:gd name="connsiteY84" fmla="*/ 3385659 h 5253381"/>
                <a:gd name="connsiteX85" fmla="*/ 1473543 w 5185009"/>
                <a:gd name="connsiteY85" fmla="*/ 3414234 h 5253381"/>
                <a:gd name="connsiteX86" fmla="*/ 1464018 w 5185009"/>
                <a:gd name="connsiteY86" fmla="*/ 3442809 h 5253381"/>
                <a:gd name="connsiteX87" fmla="*/ 1454493 w 5185009"/>
                <a:gd name="connsiteY87" fmla="*/ 3480909 h 5253381"/>
                <a:gd name="connsiteX88" fmla="*/ 1425918 w 5185009"/>
                <a:gd name="connsiteY88" fmla="*/ 3499959 h 5253381"/>
                <a:gd name="connsiteX89" fmla="*/ 1378293 w 5185009"/>
                <a:gd name="connsiteY89" fmla="*/ 3490434 h 5253381"/>
                <a:gd name="connsiteX90" fmla="*/ 1244943 w 5185009"/>
                <a:gd name="connsiteY90" fmla="*/ 3471384 h 5253381"/>
                <a:gd name="connsiteX91" fmla="*/ 1159218 w 5185009"/>
                <a:gd name="connsiteY91" fmla="*/ 3461859 h 5253381"/>
                <a:gd name="connsiteX92" fmla="*/ 1130643 w 5185009"/>
                <a:gd name="connsiteY92" fmla="*/ 3480909 h 5253381"/>
                <a:gd name="connsiteX93" fmla="*/ 1073493 w 5185009"/>
                <a:gd name="connsiteY93" fmla="*/ 3499959 h 5253381"/>
                <a:gd name="connsiteX94" fmla="*/ 1025868 w 5185009"/>
                <a:gd name="connsiteY94" fmla="*/ 3490434 h 5253381"/>
                <a:gd name="connsiteX95" fmla="*/ 997293 w 5185009"/>
                <a:gd name="connsiteY95" fmla="*/ 3480909 h 5253381"/>
                <a:gd name="connsiteX96" fmla="*/ 940143 w 5185009"/>
                <a:gd name="connsiteY96" fmla="*/ 3499959 h 5253381"/>
                <a:gd name="connsiteX97" fmla="*/ 921093 w 5185009"/>
                <a:gd name="connsiteY97" fmla="*/ 3528534 h 5253381"/>
                <a:gd name="connsiteX98" fmla="*/ 892518 w 5185009"/>
                <a:gd name="connsiteY98" fmla="*/ 3585684 h 5253381"/>
                <a:gd name="connsiteX99" fmla="*/ 844893 w 5185009"/>
                <a:gd name="connsiteY99" fmla="*/ 3642834 h 5253381"/>
                <a:gd name="connsiteX100" fmla="*/ 806793 w 5185009"/>
                <a:gd name="connsiteY100" fmla="*/ 3699984 h 5253381"/>
                <a:gd name="connsiteX101" fmla="*/ 797268 w 5185009"/>
                <a:gd name="connsiteY101" fmla="*/ 3776184 h 5253381"/>
                <a:gd name="connsiteX102" fmla="*/ 749643 w 5185009"/>
                <a:gd name="connsiteY102" fmla="*/ 3861909 h 5253381"/>
                <a:gd name="connsiteX103" fmla="*/ 721068 w 5185009"/>
                <a:gd name="connsiteY103" fmla="*/ 3880959 h 5253381"/>
                <a:gd name="connsiteX104" fmla="*/ 692493 w 5185009"/>
                <a:gd name="connsiteY104" fmla="*/ 3890484 h 5253381"/>
                <a:gd name="connsiteX105" fmla="*/ 673443 w 5185009"/>
                <a:gd name="connsiteY105" fmla="*/ 3947634 h 5253381"/>
                <a:gd name="connsiteX106" fmla="*/ 663918 w 5185009"/>
                <a:gd name="connsiteY106" fmla="*/ 3976209 h 5253381"/>
                <a:gd name="connsiteX107" fmla="*/ 682968 w 5185009"/>
                <a:gd name="connsiteY107" fmla="*/ 4033359 h 5253381"/>
                <a:gd name="connsiteX108" fmla="*/ 692493 w 5185009"/>
                <a:gd name="connsiteY108" fmla="*/ 4061934 h 5253381"/>
                <a:gd name="connsiteX109" fmla="*/ 663918 w 5185009"/>
                <a:gd name="connsiteY109" fmla="*/ 4119084 h 5253381"/>
                <a:gd name="connsiteX110" fmla="*/ 654393 w 5185009"/>
                <a:gd name="connsiteY110" fmla="*/ 4119084 h 5253381"/>
                <a:gd name="connsiteX111" fmla="*/ 0 w 5185009"/>
                <a:gd name="connsiteY111" fmla="*/ 4593863 h 5253381"/>
                <a:gd name="connsiteX0" fmla="*/ 0 w 5185009"/>
                <a:gd name="connsiteY0" fmla="*/ 4593862 h 5253380"/>
                <a:gd name="connsiteX1" fmla="*/ 147765 w 5185009"/>
                <a:gd name="connsiteY1" fmla="*/ 4826630 h 5253380"/>
                <a:gd name="connsiteX2" fmla="*/ 239240 w 5185009"/>
                <a:gd name="connsiteY2" fmla="*/ 4953597 h 5253380"/>
                <a:gd name="connsiteX3" fmla="*/ 327196 w 5185009"/>
                <a:gd name="connsiteY3" fmla="*/ 5034714 h 5253380"/>
                <a:gd name="connsiteX4" fmla="*/ 432743 w 5185009"/>
                <a:gd name="connsiteY4" fmla="*/ 5094671 h 5253380"/>
                <a:gd name="connsiteX5" fmla="*/ 555882 w 5185009"/>
                <a:gd name="connsiteY5" fmla="*/ 5133466 h 5253380"/>
                <a:gd name="connsiteX6" fmla="*/ 886596 w 5185009"/>
                <a:gd name="connsiteY6" fmla="*/ 5214583 h 5253380"/>
                <a:gd name="connsiteX7" fmla="*/ 992144 w 5185009"/>
                <a:gd name="connsiteY7" fmla="*/ 4893640 h 5253380"/>
                <a:gd name="connsiteX8" fmla="*/ 1523398 w 5185009"/>
                <a:gd name="connsiteY8" fmla="*/ 4791362 h 5253380"/>
                <a:gd name="connsiteX9" fmla="*/ 1912165 w 5185009"/>
                <a:gd name="connsiteY9" fmla="*/ 5253380 h 5253380"/>
                <a:gd name="connsiteX10" fmla="*/ 2466287 w 5185009"/>
                <a:gd name="connsiteY10" fmla="*/ 4893642 h 5253380"/>
                <a:gd name="connsiteX11" fmla="*/ 2515543 w 5185009"/>
                <a:gd name="connsiteY11" fmla="*/ 4502162 h 5253380"/>
                <a:gd name="connsiteX12" fmla="*/ 2917500 w 5185009"/>
                <a:gd name="connsiteY12" fmla="*/ 3716559 h 5253380"/>
                <a:gd name="connsiteX13" fmla="*/ 2990506 w 5185009"/>
                <a:gd name="connsiteY13" fmla="*/ 3736837 h 5253380"/>
                <a:gd name="connsiteX14" fmla="*/ 3290436 w 5185009"/>
                <a:gd name="connsiteY14" fmla="*/ 3506710 h 5253380"/>
                <a:gd name="connsiteX15" fmla="*/ 4336233 w 5185009"/>
                <a:gd name="connsiteY15" fmla="*/ 3450282 h 5253380"/>
                <a:gd name="connsiteX16" fmla="*/ 4374934 w 5185009"/>
                <a:gd name="connsiteY16" fmla="*/ 3329487 h 5253380"/>
                <a:gd name="connsiteX17" fmla="*/ 4348547 w 5185009"/>
                <a:gd name="connsiteY17" fmla="*/ 3223682 h 5253380"/>
                <a:gd name="connsiteX18" fmla="*/ 4330076 w 5185009"/>
                <a:gd name="connsiteY18" fmla="*/ 3096716 h 5253380"/>
                <a:gd name="connsiteX19" fmla="*/ 4314244 w 5185009"/>
                <a:gd name="connsiteY19" fmla="*/ 2959169 h 5253380"/>
                <a:gd name="connsiteX20" fmla="*/ 4314244 w 5185009"/>
                <a:gd name="connsiteY20" fmla="*/ 2829557 h 5253380"/>
                <a:gd name="connsiteX21" fmla="*/ 4322161 w 5185009"/>
                <a:gd name="connsiteY21" fmla="*/ 2668204 h 5253380"/>
                <a:gd name="connsiteX22" fmla="*/ 4351185 w 5185009"/>
                <a:gd name="connsiteY22" fmla="*/ 2549173 h 5253380"/>
                <a:gd name="connsiteX23" fmla="*/ 4380211 w 5185009"/>
                <a:gd name="connsiteY23" fmla="*/ 2496271 h 5253380"/>
                <a:gd name="connsiteX24" fmla="*/ 4467287 w 5185009"/>
                <a:gd name="connsiteY24" fmla="*/ 2443368 h 5253380"/>
                <a:gd name="connsiteX25" fmla="*/ 4485758 w 5185009"/>
                <a:gd name="connsiteY25" fmla="*/ 2401046 h 5253380"/>
                <a:gd name="connsiteX26" fmla="*/ 4520061 w 5185009"/>
                <a:gd name="connsiteY26" fmla="*/ 2374594 h 5253380"/>
                <a:gd name="connsiteX27" fmla="*/ 4572835 w 5185009"/>
                <a:gd name="connsiteY27" fmla="*/ 2345497 h 5253380"/>
                <a:gd name="connsiteX28" fmla="*/ 4612415 w 5185009"/>
                <a:gd name="connsiteY28" fmla="*/ 2300530 h 5253380"/>
                <a:gd name="connsiteX29" fmla="*/ 4673105 w 5185009"/>
                <a:gd name="connsiteY29" fmla="*/ 2263499 h 5253380"/>
                <a:gd name="connsiteX30" fmla="*/ 4715324 w 5185009"/>
                <a:gd name="connsiteY30" fmla="*/ 2250274 h 5253380"/>
                <a:gd name="connsiteX31" fmla="*/ 4802400 w 5185009"/>
                <a:gd name="connsiteY31" fmla="*/ 2165630 h 5253380"/>
                <a:gd name="connsiteX32" fmla="*/ 4863090 w 5185009"/>
                <a:gd name="connsiteY32" fmla="*/ 2141822 h 5253380"/>
                <a:gd name="connsiteX33" fmla="*/ 4944890 w 5185009"/>
                <a:gd name="connsiteY33" fmla="*/ 2094211 h 5253380"/>
                <a:gd name="connsiteX34" fmla="*/ 4979192 w 5185009"/>
                <a:gd name="connsiteY34" fmla="*/ 2054533 h 5253380"/>
                <a:gd name="connsiteX35" fmla="*/ 4995023 w 5185009"/>
                <a:gd name="connsiteY35" fmla="*/ 1993695 h 5253380"/>
                <a:gd name="connsiteX36" fmla="*/ 4950165 w 5185009"/>
                <a:gd name="connsiteY36" fmla="*/ 1676279 h 5253380"/>
                <a:gd name="connsiteX37" fmla="*/ 4960720 w 5185009"/>
                <a:gd name="connsiteY37" fmla="*/ 1472604 h 5253380"/>
                <a:gd name="connsiteX38" fmla="*/ 4984468 w 5185009"/>
                <a:gd name="connsiteY38" fmla="*/ 1435573 h 5253380"/>
                <a:gd name="connsiteX39" fmla="*/ 4997662 w 5185009"/>
                <a:gd name="connsiteY39" fmla="*/ 1398541 h 5253380"/>
                <a:gd name="connsiteX40" fmla="*/ 5026687 w 5185009"/>
                <a:gd name="connsiteY40" fmla="*/ 1353574 h 5253380"/>
                <a:gd name="connsiteX41" fmla="*/ 5053074 w 5185009"/>
                <a:gd name="connsiteY41" fmla="*/ 1332413 h 5253380"/>
                <a:gd name="connsiteX42" fmla="*/ 5082100 w 5185009"/>
                <a:gd name="connsiteY42" fmla="*/ 1305961 h 5253380"/>
                <a:gd name="connsiteX43" fmla="*/ 5100570 w 5185009"/>
                <a:gd name="connsiteY43" fmla="*/ 1276865 h 5253380"/>
                <a:gd name="connsiteX44" fmla="*/ 5113764 w 5185009"/>
                <a:gd name="connsiteY44" fmla="*/ 1237188 h 5253380"/>
                <a:gd name="connsiteX45" fmla="*/ 5150705 w 5185009"/>
                <a:gd name="connsiteY45" fmla="*/ 1216027 h 5253380"/>
                <a:gd name="connsiteX46" fmla="*/ 5166538 w 5185009"/>
                <a:gd name="connsiteY46" fmla="*/ 1194866 h 5253380"/>
                <a:gd name="connsiteX47" fmla="*/ 5185009 w 5185009"/>
                <a:gd name="connsiteY47" fmla="*/ 1155188 h 5253380"/>
                <a:gd name="connsiteX48" fmla="*/ 5021410 w 5185009"/>
                <a:gd name="connsiteY48" fmla="*/ 1149899 h 5253380"/>
                <a:gd name="connsiteX49" fmla="*/ 4813772 w 5185009"/>
                <a:gd name="connsiteY49" fmla="*/ 147259 h 5253380"/>
                <a:gd name="connsiteX50" fmla="*/ 4031429 w 5185009"/>
                <a:gd name="connsiteY50" fmla="*/ 266343 h 5253380"/>
                <a:gd name="connsiteX51" fmla="*/ 3884798 w 5185009"/>
                <a:gd name="connsiteY51" fmla="*/ 231920 h 5253380"/>
                <a:gd name="connsiteX52" fmla="*/ 3884798 w 5185009"/>
                <a:gd name="connsiteY52" fmla="*/ 909209 h 5253380"/>
                <a:gd name="connsiteX53" fmla="*/ 3485699 w 5185009"/>
                <a:gd name="connsiteY53" fmla="*/ 858933 h 5253380"/>
                <a:gd name="connsiteX54" fmla="*/ 3454033 w 5185009"/>
                <a:gd name="connsiteY54" fmla="*/ 824548 h 5253380"/>
                <a:gd name="connsiteX55" fmla="*/ 3393344 w 5185009"/>
                <a:gd name="connsiteY55" fmla="*/ 861580 h 5253380"/>
                <a:gd name="connsiteX56" fmla="*/ 3306266 w 5185009"/>
                <a:gd name="connsiteY56" fmla="*/ 885387 h 5253380"/>
                <a:gd name="connsiteX57" fmla="*/ 3145307 w 5185009"/>
                <a:gd name="connsiteY57" fmla="*/ 890677 h 5253380"/>
                <a:gd name="connsiteX58" fmla="*/ 3008098 w 5185009"/>
                <a:gd name="connsiteY58" fmla="*/ 925061 h 5253380"/>
                <a:gd name="connsiteX59" fmla="*/ 2692743 w 5185009"/>
                <a:gd name="connsiteY59" fmla="*/ 1380972 h 5253380"/>
                <a:gd name="connsiteX60" fmla="*/ 2692743 w 5185009"/>
                <a:gd name="connsiteY60" fmla="*/ 1850748 h 5253380"/>
                <a:gd name="connsiteX61" fmla="*/ 2540343 w 5185009"/>
                <a:gd name="connsiteY61" fmla="*/ 2085635 h 5253380"/>
                <a:gd name="connsiteX62" fmla="*/ 2616543 w 5185009"/>
                <a:gd name="connsiteY62" fmla="*/ 2320524 h 5253380"/>
                <a:gd name="connsiteX63" fmla="*/ 2616543 w 5185009"/>
                <a:gd name="connsiteY63" fmla="*/ 2477115 h 5253380"/>
                <a:gd name="connsiteX64" fmla="*/ 2464143 w 5185009"/>
                <a:gd name="connsiteY64" fmla="*/ 2555412 h 5253380"/>
                <a:gd name="connsiteX65" fmla="*/ 2311743 w 5185009"/>
                <a:gd name="connsiteY65" fmla="*/ 2709383 h 5253380"/>
                <a:gd name="connsiteX66" fmla="*/ 2264118 w 5185009"/>
                <a:gd name="connsiteY66" fmla="*/ 2718908 h 5253380"/>
                <a:gd name="connsiteX67" fmla="*/ 2283168 w 5185009"/>
                <a:gd name="connsiteY67" fmla="*/ 2842733 h 5253380"/>
                <a:gd name="connsiteX68" fmla="*/ 2254593 w 5185009"/>
                <a:gd name="connsiteY68" fmla="*/ 2937983 h 5253380"/>
                <a:gd name="connsiteX69" fmla="*/ 2245068 w 5185009"/>
                <a:gd name="connsiteY69" fmla="*/ 2966558 h 5253380"/>
                <a:gd name="connsiteX70" fmla="*/ 2216493 w 5185009"/>
                <a:gd name="connsiteY70" fmla="*/ 2985608 h 5253380"/>
                <a:gd name="connsiteX71" fmla="*/ 2187918 w 5185009"/>
                <a:gd name="connsiteY71" fmla="*/ 3042758 h 5253380"/>
                <a:gd name="connsiteX72" fmla="*/ 2178393 w 5185009"/>
                <a:gd name="connsiteY72" fmla="*/ 3071333 h 5253380"/>
                <a:gd name="connsiteX73" fmla="*/ 2121243 w 5185009"/>
                <a:gd name="connsiteY73" fmla="*/ 3090383 h 5253380"/>
                <a:gd name="connsiteX74" fmla="*/ 2064093 w 5185009"/>
                <a:gd name="connsiteY74" fmla="*/ 3118958 h 5253380"/>
                <a:gd name="connsiteX75" fmla="*/ 1902168 w 5185009"/>
                <a:gd name="connsiteY75" fmla="*/ 3118958 h 5253380"/>
                <a:gd name="connsiteX76" fmla="*/ 1892643 w 5185009"/>
                <a:gd name="connsiteY76" fmla="*/ 3147533 h 5253380"/>
                <a:gd name="connsiteX77" fmla="*/ 1854543 w 5185009"/>
                <a:gd name="connsiteY77" fmla="*/ 3204683 h 5253380"/>
                <a:gd name="connsiteX78" fmla="*/ 1806918 w 5185009"/>
                <a:gd name="connsiteY78" fmla="*/ 3261833 h 5253380"/>
                <a:gd name="connsiteX79" fmla="*/ 1749768 w 5185009"/>
                <a:gd name="connsiteY79" fmla="*/ 3233258 h 5253380"/>
                <a:gd name="connsiteX80" fmla="*/ 1711668 w 5185009"/>
                <a:gd name="connsiteY80" fmla="*/ 3185633 h 5253380"/>
                <a:gd name="connsiteX81" fmla="*/ 1635468 w 5185009"/>
                <a:gd name="connsiteY81" fmla="*/ 3214208 h 5253380"/>
                <a:gd name="connsiteX82" fmla="*/ 1568793 w 5185009"/>
                <a:gd name="connsiteY82" fmla="*/ 3290408 h 5253380"/>
                <a:gd name="connsiteX83" fmla="*/ 1521168 w 5185009"/>
                <a:gd name="connsiteY83" fmla="*/ 3299933 h 5253380"/>
                <a:gd name="connsiteX84" fmla="*/ 1483068 w 5185009"/>
                <a:gd name="connsiteY84" fmla="*/ 3385658 h 5253380"/>
                <a:gd name="connsiteX85" fmla="*/ 1473543 w 5185009"/>
                <a:gd name="connsiteY85" fmla="*/ 3414233 h 5253380"/>
                <a:gd name="connsiteX86" fmla="*/ 1464018 w 5185009"/>
                <a:gd name="connsiteY86" fmla="*/ 3442808 h 5253380"/>
                <a:gd name="connsiteX87" fmla="*/ 1454493 w 5185009"/>
                <a:gd name="connsiteY87" fmla="*/ 3480908 h 5253380"/>
                <a:gd name="connsiteX88" fmla="*/ 1425918 w 5185009"/>
                <a:gd name="connsiteY88" fmla="*/ 3499958 h 5253380"/>
                <a:gd name="connsiteX89" fmla="*/ 1378293 w 5185009"/>
                <a:gd name="connsiteY89" fmla="*/ 3490433 h 5253380"/>
                <a:gd name="connsiteX90" fmla="*/ 1244943 w 5185009"/>
                <a:gd name="connsiteY90" fmla="*/ 3471383 h 5253380"/>
                <a:gd name="connsiteX91" fmla="*/ 1159218 w 5185009"/>
                <a:gd name="connsiteY91" fmla="*/ 3461858 h 5253380"/>
                <a:gd name="connsiteX92" fmla="*/ 1130643 w 5185009"/>
                <a:gd name="connsiteY92" fmla="*/ 3480908 h 5253380"/>
                <a:gd name="connsiteX93" fmla="*/ 1073493 w 5185009"/>
                <a:gd name="connsiteY93" fmla="*/ 3499958 h 5253380"/>
                <a:gd name="connsiteX94" fmla="*/ 1025868 w 5185009"/>
                <a:gd name="connsiteY94" fmla="*/ 3490433 h 5253380"/>
                <a:gd name="connsiteX95" fmla="*/ 997293 w 5185009"/>
                <a:gd name="connsiteY95" fmla="*/ 3480908 h 5253380"/>
                <a:gd name="connsiteX96" fmla="*/ 940143 w 5185009"/>
                <a:gd name="connsiteY96" fmla="*/ 3499958 h 5253380"/>
                <a:gd name="connsiteX97" fmla="*/ 921093 w 5185009"/>
                <a:gd name="connsiteY97" fmla="*/ 3528533 h 5253380"/>
                <a:gd name="connsiteX98" fmla="*/ 892518 w 5185009"/>
                <a:gd name="connsiteY98" fmla="*/ 3585683 h 5253380"/>
                <a:gd name="connsiteX99" fmla="*/ 844893 w 5185009"/>
                <a:gd name="connsiteY99" fmla="*/ 3642833 h 5253380"/>
                <a:gd name="connsiteX100" fmla="*/ 806793 w 5185009"/>
                <a:gd name="connsiteY100" fmla="*/ 3699983 h 5253380"/>
                <a:gd name="connsiteX101" fmla="*/ 797268 w 5185009"/>
                <a:gd name="connsiteY101" fmla="*/ 3776183 h 5253380"/>
                <a:gd name="connsiteX102" fmla="*/ 749643 w 5185009"/>
                <a:gd name="connsiteY102" fmla="*/ 3861908 h 5253380"/>
                <a:gd name="connsiteX103" fmla="*/ 721068 w 5185009"/>
                <a:gd name="connsiteY103" fmla="*/ 3880958 h 5253380"/>
                <a:gd name="connsiteX104" fmla="*/ 692493 w 5185009"/>
                <a:gd name="connsiteY104" fmla="*/ 3890483 h 5253380"/>
                <a:gd name="connsiteX105" fmla="*/ 673443 w 5185009"/>
                <a:gd name="connsiteY105" fmla="*/ 3947633 h 5253380"/>
                <a:gd name="connsiteX106" fmla="*/ 663918 w 5185009"/>
                <a:gd name="connsiteY106" fmla="*/ 3976208 h 5253380"/>
                <a:gd name="connsiteX107" fmla="*/ 682968 w 5185009"/>
                <a:gd name="connsiteY107" fmla="*/ 4033358 h 5253380"/>
                <a:gd name="connsiteX108" fmla="*/ 692493 w 5185009"/>
                <a:gd name="connsiteY108" fmla="*/ 4061933 h 5253380"/>
                <a:gd name="connsiteX109" fmla="*/ 663918 w 5185009"/>
                <a:gd name="connsiteY109" fmla="*/ 4119083 h 5253380"/>
                <a:gd name="connsiteX110" fmla="*/ 654393 w 5185009"/>
                <a:gd name="connsiteY110" fmla="*/ 4119083 h 5253380"/>
                <a:gd name="connsiteX111" fmla="*/ 0 w 5185009"/>
                <a:gd name="connsiteY111" fmla="*/ 4593862 h 5253380"/>
                <a:gd name="connsiteX0" fmla="*/ 0 w 5185009"/>
                <a:gd name="connsiteY0" fmla="*/ 4593862 h 5253380"/>
                <a:gd name="connsiteX1" fmla="*/ 147765 w 5185009"/>
                <a:gd name="connsiteY1" fmla="*/ 4826630 h 5253380"/>
                <a:gd name="connsiteX2" fmla="*/ 239240 w 5185009"/>
                <a:gd name="connsiteY2" fmla="*/ 4953597 h 5253380"/>
                <a:gd name="connsiteX3" fmla="*/ 327196 w 5185009"/>
                <a:gd name="connsiteY3" fmla="*/ 5034714 h 5253380"/>
                <a:gd name="connsiteX4" fmla="*/ 432743 w 5185009"/>
                <a:gd name="connsiteY4" fmla="*/ 5094671 h 5253380"/>
                <a:gd name="connsiteX5" fmla="*/ 555882 w 5185009"/>
                <a:gd name="connsiteY5" fmla="*/ 5133466 h 5253380"/>
                <a:gd name="connsiteX6" fmla="*/ 886596 w 5185009"/>
                <a:gd name="connsiteY6" fmla="*/ 5214583 h 5253380"/>
                <a:gd name="connsiteX7" fmla="*/ 992144 w 5185009"/>
                <a:gd name="connsiteY7" fmla="*/ 4893640 h 5253380"/>
                <a:gd name="connsiteX8" fmla="*/ 1523398 w 5185009"/>
                <a:gd name="connsiteY8" fmla="*/ 4791362 h 5253380"/>
                <a:gd name="connsiteX9" fmla="*/ 1912165 w 5185009"/>
                <a:gd name="connsiteY9" fmla="*/ 5253380 h 5253380"/>
                <a:gd name="connsiteX10" fmla="*/ 2466287 w 5185009"/>
                <a:gd name="connsiteY10" fmla="*/ 4893642 h 5253380"/>
                <a:gd name="connsiteX11" fmla="*/ 2515543 w 5185009"/>
                <a:gd name="connsiteY11" fmla="*/ 4502162 h 5253380"/>
                <a:gd name="connsiteX12" fmla="*/ 2917500 w 5185009"/>
                <a:gd name="connsiteY12" fmla="*/ 3716559 h 5253380"/>
                <a:gd name="connsiteX13" fmla="*/ 2990506 w 5185009"/>
                <a:gd name="connsiteY13" fmla="*/ 3736837 h 5253380"/>
                <a:gd name="connsiteX14" fmla="*/ 3290436 w 5185009"/>
                <a:gd name="connsiteY14" fmla="*/ 3506710 h 5253380"/>
                <a:gd name="connsiteX15" fmla="*/ 4336233 w 5185009"/>
                <a:gd name="connsiteY15" fmla="*/ 3450282 h 5253380"/>
                <a:gd name="connsiteX16" fmla="*/ 4374934 w 5185009"/>
                <a:gd name="connsiteY16" fmla="*/ 3329487 h 5253380"/>
                <a:gd name="connsiteX17" fmla="*/ 4348547 w 5185009"/>
                <a:gd name="connsiteY17" fmla="*/ 3223682 h 5253380"/>
                <a:gd name="connsiteX18" fmla="*/ 4330076 w 5185009"/>
                <a:gd name="connsiteY18" fmla="*/ 3096716 h 5253380"/>
                <a:gd name="connsiteX19" fmla="*/ 4314244 w 5185009"/>
                <a:gd name="connsiteY19" fmla="*/ 2959169 h 5253380"/>
                <a:gd name="connsiteX20" fmla="*/ 4314244 w 5185009"/>
                <a:gd name="connsiteY20" fmla="*/ 2829557 h 5253380"/>
                <a:gd name="connsiteX21" fmla="*/ 4322161 w 5185009"/>
                <a:gd name="connsiteY21" fmla="*/ 2668204 h 5253380"/>
                <a:gd name="connsiteX22" fmla="*/ 4351185 w 5185009"/>
                <a:gd name="connsiteY22" fmla="*/ 2549173 h 5253380"/>
                <a:gd name="connsiteX23" fmla="*/ 4380211 w 5185009"/>
                <a:gd name="connsiteY23" fmla="*/ 2496271 h 5253380"/>
                <a:gd name="connsiteX24" fmla="*/ 4467287 w 5185009"/>
                <a:gd name="connsiteY24" fmla="*/ 2443368 h 5253380"/>
                <a:gd name="connsiteX25" fmla="*/ 4485758 w 5185009"/>
                <a:gd name="connsiteY25" fmla="*/ 2401046 h 5253380"/>
                <a:gd name="connsiteX26" fmla="*/ 4520061 w 5185009"/>
                <a:gd name="connsiteY26" fmla="*/ 2374594 h 5253380"/>
                <a:gd name="connsiteX27" fmla="*/ 4572835 w 5185009"/>
                <a:gd name="connsiteY27" fmla="*/ 2345497 h 5253380"/>
                <a:gd name="connsiteX28" fmla="*/ 4612415 w 5185009"/>
                <a:gd name="connsiteY28" fmla="*/ 2300530 h 5253380"/>
                <a:gd name="connsiteX29" fmla="*/ 4673105 w 5185009"/>
                <a:gd name="connsiteY29" fmla="*/ 2263499 h 5253380"/>
                <a:gd name="connsiteX30" fmla="*/ 4715324 w 5185009"/>
                <a:gd name="connsiteY30" fmla="*/ 2250274 h 5253380"/>
                <a:gd name="connsiteX31" fmla="*/ 4802400 w 5185009"/>
                <a:gd name="connsiteY31" fmla="*/ 2165630 h 5253380"/>
                <a:gd name="connsiteX32" fmla="*/ 4863090 w 5185009"/>
                <a:gd name="connsiteY32" fmla="*/ 2141822 h 5253380"/>
                <a:gd name="connsiteX33" fmla="*/ 4944890 w 5185009"/>
                <a:gd name="connsiteY33" fmla="*/ 2094211 h 5253380"/>
                <a:gd name="connsiteX34" fmla="*/ 4979192 w 5185009"/>
                <a:gd name="connsiteY34" fmla="*/ 2054533 h 5253380"/>
                <a:gd name="connsiteX35" fmla="*/ 4995023 w 5185009"/>
                <a:gd name="connsiteY35" fmla="*/ 1993695 h 5253380"/>
                <a:gd name="connsiteX36" fmla="*/ 4950165 w 5185009"/>
                <a:gd name="connsiteY36" fmla="*/ 1676279 h 5253380"/>
                <a:gd name="connsiteX37" fmla="*/ 4960720 w 5185009"/>
                <a:gd name="connsiteY37" fmla="*/ 1472604 h 5253380"/>
                <a:gd name="connsiteX38" fmla="*/ 4984468 w 5185009"/>
                <a:gd name="connsiteY38" fmla="*/ 1435573 h 5253380"/>
                <a:gd name="connsiteX39" fmla="*/ 4997662 w 5185009"/>
                <a:gd name="connsiteY39" fmla="*/ 1398541 h 5253380"/>
                <a:gd name="connsiteX40" fmla="*/ 5026687 w 5185009"/>
                <a:gd name="connsiteY40" fmla="*/ 1353574 h 5253380"/>
                <a:gd name="connsiteX41" fmla="*/ 5053074 w 5185009"/>
                <a:gd name="connsiteY41" fmla="*/ 1332413 h 5253380"/>
                <a:gd name="connsiteX42" fmla="*/ 5082100 w 5185009"/>
                <a:gd name="connsiteY42" fmla="*/ 1305961 h 5253380"/>
                <a:gd name="connsiteX43" fmla="*/ 5100570 w 5185009"/>
                <a:gd name="connsiteY43" fmla="*/ 1276865 h 5253380"/>
                <a:gd name="connsiteX44" fmla="*/ 5113764 w 5185009"/>
                <a:gd name="connsiteY44" fmla="*/ 1237188 h 5253380"/>
                <a:gd name="connsiteX45" fmla="*/ 5150705 w 5185009"/>
                <a:gd name="connsiteY45" fmla="*/ 1216027 h 5253380"/>
                <a:gd name="connsiteX46" fmla="*/ 5166538 w 5185009"/>
                <a:gd name="connsiteY46" fmla="*/ 1194866 h 5253380"/>
                <a:gd name="connsiteX47" fmla="*/ 5185009 w 5185009"/>
                <a:gd name="connsiteY47" fmla="*/ 1155188 h 5253380"/>
                <a:gd name="connsiteX48" fmla="*/ 5021410 w 5185009"/>
                <a:gd name="connsiteY48" fmla="*/ 1149899 h 5253380"/>
                <a:gd name="connsiteX49" fmla="*/ 4813772 w 5185009"/>
                <a:gd name="connsiteY49" fmla="*/ 147259 h 5253380"/>
                <a:gd name="connsiteX50" fmla="*/ 4138155 w 5185009"/>
                <a:gd name="connsiteY50" fmla="*/ 231920 h 5253380"/>
                <a:gd name="connsiteX51" fmla="*/ 3884798 w 5185009"/>
                <a:gd name="connsiteY51" fmla="*/ 231920 h 5253380"/>
                <a:gd name="connsiteX52" fmla="*/ 3884798 w 5185009"/>
                <a:gd name="connsiteY52" fmla="*/ 909209 h 5253380"/>
                <a:gd name="connsiteX53" fmla="*/ 3485699 w 5185009"/>
                <a:gd name="connsiteY53" fmla="*/ 858933 h 5253380"/>
                <a:gd name="connsiteX54" fmla="*/ 3454033 w 5185009"/>
                <a:gd name="connsiteY54" fmla="*/ 824548 h 5253380"/>
                <a:gd name="connsiteX55" fmla="*/ 3393344 w 5185009"/>
                <a:gd name="connsiteY55" fmla="*/ 861580 h 5253380"/>
                <a:gd name="connsiteX56" fmla="*/ 3306266 w 5185009"/>
                <a:gd name="connsiteY56" fmla="*/ 885387 h 5253380"/>
                <a:gd name="connsiteX57" fmla="*/ 3145307 w 5185009"/>
                <a:gd name="connsiteY57" fmla="*/ 890677 h 5253380"/>
                <a:gd name="connsiteX58" fmla="*/ 3008098 w 5185009"/>
                <a:gd name="connsiteY58" fmla="*/ 925061 h 5253380"/>
                <a:gd name="connsiteX59" fmla="*/ 2692743 w 5185009"/>
                <a:gd name="connsiteY59" fmla="*/ 1380972 h 5253380"/>
                <a:gd name="connsiteX60" fmla="*/ 2692743 w 5185009"/>
                <a:gd name="connsiteY60" fmla="*/ 1850748 h 5253380"/>
                <a:gd name="connsiteX61" fmla="*/ 2540343 w 5185009"/>
                <a:gd name="connsiteY61" fmla="*/ 2085635 h 5253380"/>
                <a:gd name="connsiteX62" fmla="*/ 2616543 w 5185009"/>
                <a:gd name="connsiteY62" fmla="*/ 2320524 h 5253380"/>
                <a:gd name="connsiteX63" fmla="*/ 2616543 w 5185009"/>
                <a:gd name="connsiteY63" fmla="*/ 2477115 h 5253380"/>
                <a:gd name="connsiteX64" fmla="*/ 2464143 w 5185009"/>
                <a:gd name="connsiteY64" fmla="*/ 2555412 h 5253380"/>
                <a:gd name="connsiteX65" fmla="*/ 2311743 w 5185009"/>
                <a:gd name="connsiteY65" fmla="*/ 2709383 h 5253380"/>
                <a:gd name="connsiteX66" fmla="*/ 2264118 w 5185009"/>
                <a:gd name="connsiteY66" fmla="*/ 2718908 h 5253380"/>
                <a:gd name="connsiteX67" fmla="*/ 2283168 w 5185009"/>
                <a:gd name="connsiteY67" fmla="*/ 2842733 h 5253380"/>
                <a:gd name="connsiteX68" fmla="*/ 2254593 w 5185009"/>
                <a:gd name="connsiteY68" fmla="*/ 2937983 h 5253380"/>
                <a:gd name="connsiteX69" fmla="*/ 2245068 w 5185009"/>
                <a:gd name="connsiteY69" fmla="*/ 2966558 h 5253380"/>
                <a:gd name="connsiteX70" fmla="*/ 2216493 w 5185009"/>
                <a:gd name="connsiteY70" fmla="*/ 2985608 h 5253380"/>
                <a:gd name="connsiteX71" fmla="*/ 2187918 w 5185009"/>
                <a:gd name="connsiteY71" fmla="*/ 3042758 h 5253380"/>
                <a:gd name="connsiteX72" fmla="*/ 2178393 w 5185009"/>
                <a:gd name="connsiteY72" fmla="*/ 3071333 h 5253380"/>
                <a:gd name="connsiteX73" fmla="*/ 2121243 w 5185009"/>
                <a:gd name="connsiteY73" fmla="*/ 3090383 h 5253380"/>
                <a:gd name="connsiteX74" fmla="*/ 2064093 w 5185009"/>
                <a:gd name="connsiteY74" fmla="*/ 3118958 h 5253380"/>
                <a:gd name="connsiteX75" fmla="*/ 1902168 w 5185009"/>
                <a:gd name="connsiteY75" fmla="*/ 3118958 h 5253380"/>
                <a:gd name="connsiteX76" fmla="*/ 1892643 w 5185009"/>
                <a:gd name="connsiteY76" fmla="*/ 3147533 h 5253380"/>
                <a:gd name="connsiteX77" fmla="*/ 1854543 w 5185009"/>
                <a:gd name="connsiteY77" fmla="*/ 3204683 h 5253380"/>
                <a:gd name="connsiteX78" fmla="*/ 1806918 w 5185009"/>
                <a:gd name="connsiteY78" fmla="*/ 3261833 h 5253380"/>
                <a:gd name="connsiteX79" fmla="*/ 1749768 w 5185009"/>
                <a:gd name="connsiteY79" fmla="*/ 3233258 h 5253380"/>
                <a:gd name="connsiteX80" fmla="*/ 1711668 w 5185009"/>
                <a:gd name="connsiteY80" fmla="*/ 3185633 h 5253380"/>
                <a:gd name="connsiteX81" fmla="*/ 1635468 w 5185009"/>
                <a:gd name="connsiteY81" fmla="*/ 3214208 h 5253380"/>
                <a:gd name="connsiteX82" fmla="*/ 1568793 w 5185009"/>
                <a:gd name="connsiteY82" fmla="*/ 3290408 h 5253380"/>
                <a:gd name="connsiteX83" fmla="*/ 1521168 w 5185009"/>
                <a:gd name="connsiteY83" fmla="*/ 3299933 h 5253380"/>
                <a:gd name="connsiteX84" fmla="*/ 1483068 w 5185009"/>
                <a:gd name="connsiteY84" fmla="*/ 3385658 h 5253380"/>
                <a:gd name="connsiteX85" fmla="*/ 1473543 w 5185009"/>
                <a:gd name="connsiteY85" fmla="*/ 3414233 h 5253380"/>
                <a:gd name="connsiteX86" fmla="*/ 1464018 w 5185009"/>
                <a:gd name="connsiteY86" fmla="*/ 3442808 h 5253380"/>
                <a:gd name="connsiteX87" fmla="*/ 1454493 w 5185009"/>
                <a:gd name="connsiteY87" fmla="*/ 3480908 h 5253380"/>
                <a:gd name="connsiteX88" fmla="*/ 1425918 w 5185009"/>
                <a:gd name="connsiteY88" fmla="*/ 3499958 h 5253380"/>
                <a:gd name="connsiteX89" fmla="*/ 1378293 w 5185009"/>
                <a:gd name="connsiteY89" fmla="*/ 3490433 h 5253380"/>
                <a:gd name="connsiteX90" fmla="*/ 1244943 w 5185009"/>
                <a:gd name="connsiteY90" fmla="*/ 3471383 h 5253380"/>
                <a:gd name="connsiteX91" fmla="*/ 1159218 w 5185009"/>
                <a:gd name="connsiteY91" fmla="*/ 3461858 h 5253380"/>
                <a:gd name="connsiteX92" fmla="*/ 1130643 w 5185009"/>
                <a:gd name="connsiteY92" fmla="*/ 3480908 h 5253380"/>
                <a:gd name="connsiteX93" fmla="*/ 1073493 w 5185009"/>
                <a:gd name="connsiteY93" fmla="*/ 3499958 h 5253380"/>
                <a:gd name="connsiteX94" fmla="*/ 1025868 w 5185009"/>
                <a:gd name="connsiteY94" fmla="*/ 3490433 h 5253380"/>
                <a:gd name="connsiteX95" fmla="*/ 997293 w 5185009"/>
                <a:gd name="connsiteY95" fmla="*/ 3480908 h 5253380"/>
                <a:gd name="connsiteX96" fmla="*/ 940143 w 5185009"/>
                <a:gd name="connsiteY96" fmla="*/ 3499958 h 5253380"/>
                <a:gd name="connsiteX97" fmla="*/ 921093 w 5185009"/>
                <a:gd name="connsiteY97" fmla="*/ 3528533 h 5253380"/>
                <a:gd name="connsiteX98" fmla="*/ 892518 w 5185009"/>
                <a:gd name="connsiteY98" fmla="*/ 3585683 h 5253380"/>
                <a:gd name="connsiteX99" fmla="*/ 844893 w 5185009"/>
                <a:gd name="connsiteY99" fmla="*/ 3642833 h 5253380"/>
                <a:gd name="connsiteX100" fmla="*/ 806793 w 5185009"/>
                <a:gd name="connsiteY100" fmla="*/ 3699983 h 5253380"/>
                <a:gd name="connsiteX101" fmla="*/ 797268 w 5185009"/>
                <a:gd name="connsiteY101" fmla="*/ 3776183 h 5253380"/>
                <a:gd name="connsiteX102" fmla="*/ 749643 w 5185009"/>
                <a:gd name="connsiteY102" fmla="*/ 3861908 h 5253380"/>
                <a:gd name="connsiteX103" fmla="*/ 721068 w 5185009"/>
                <a:gd name="connsiteY103" fmla="*/ 3880958 h 5253380"/>
                <a:gd name="connsiteX104" fmla="*/ 692493 w 5185009"/>
                <a:gd name="connsiteY104" fmla="*/ 3890483 h 5253380"/>
                <a:gd name="connsiteX105" fmla="*/ 673443 w 5185009"/>
                <a:gd name="connsiteY105" fmla="*/ 3947633 h 5253380"/>
                <a:gd name="connsiteX106" fmla="*/ 663918 w 5185009"/>
                <a:gd name="connsiteY106" fmla="*/ 3976208 h 5253380"/>
                <a:gd name="connsiteX107" fmla="*/ 682968 w 5185009"/>
                <a:gd name="connsiteY107" fmla="*/ 4033358 h 5253380"/>
                <a:gd name="connsiteX108" fmla="*/ 692493 w 5185009"/>
                <a:gd name="connsiteY108" fmla="*/ 4061933 h 5253380"/>
                <a:gd name="connsiteX109" fmla="*/ 663918 w 5185009"/>
                <a:gd name="connsiteY109" fmla="*/ 4119083 h 5253380"/>
                <a:gd name="connsiteX110" fmla="*/ 654393 w 5185009"/>
                <a:gd name="connsiteY110" fmla="*/ 4119083 h 5253380"/>
                <a:gd name="connsiteX111" fmla="*/ 0 w 5185009"/>
                <a:gd name="connsiteY111" fmla="*/ 4593862 h 5253380"/>
                <a:gd name="connsiteX0" fmla="*/ 0 w 5185009"/>
                <a:gd name="connsiteY0" fmla="*/ 4593862 h 5253380"/>
                <a:gd name="connsiteX1" fmla="*/ 147765 w 5185009"/>
                <a:gd name="connsiteY1" fmla="*/ 4826630 h 5253380"/>
                <a:gd name="connsiteX2" fmla="*/ 239240 w 5185009"/>
                <a:gd name="connsiteY2" fmla="*/ 4953597 h 5253380"/>
                <a:gd name="connsiteX3" fmla="*/ 327196 w 5185009"/>
                <a:gd name="connsiteY3" fmla="*/ 5034714 h 5253380"/>
                <a:gd name="connsiteX4" fmla="*/ 432743 w 5185009"/>
                <a:gd name="connsiteY4" fmla="*/ 5094671 h 5253380"/>
                <a:gd name="connsiteX5" fmla="*/ 555882 w 5185009"/>
                <a:gd name="connsiteY5" fmla="*/ 5133466 h 5253380"/>
                <a:gd name="connsiteX6" fmla="*/ 886596 w 5185009"/>
                <a:gd name="connsiteY6" fmla="*/ 5214583 h 5253380"/>
                <a:gd name="connsiteX7" fmla="*/ 992144 w 5185009"/>
                <a:gd name="connsiteY7" fmla="*/ 4893640 h 5253380"/>
                <a:gd name="connsiteX8" fmla="*/ 1523398 w 5185009"/>
                <a:gd name="connsiteY8" fmla="*/ 4791362 h 5253380"/>
                <a:gd name="connsiteX9" fmla="*/ 1912165 w 5185009"/>
                <a:gd name="connsiteY9" fmla="*/ 5253380 h 5253380"/>
                <a:gd name="connsiteX10" fmla="*/ 2466287 w 5185009"/>
                <a:gd name="connsiteY10" fmla="*/ 4893642 h 5253380"/>
                <a:gd name="connsiteX11" fmla="*/ 2515543 w 5185009"/>
                <a:gd name="connsiteY11" fmla="*/ 4502162 h 5253380"/>
                <a:gd name="connsiteX12" fmla="*/ 2917500 w 5185009"/>
                <a:gd name="connsiteY12" fmla="*/ 3716559 h 5253380"/>
                <a:gd name="connsiteX13" fmla="*/ 2990506 w 5185009"/>
                <a:gd name="connsiteY13" fmla="*/ 3736837 h 5253380"/>
                <a:gd name="connsiteX14" fmla="*/ 3290436 w 5185009"/>
                <a:gd name="connsiteY14" fmla="*/ 3506710 h 5253380"/>
                <a:gd name="connsiteX15" fmla="*/ 4336233 w 5185009"/>
                <a:gd name="connsiteY15" fmla="*/ 3450282 h 5253380"/>
                <a:gd name="connsiteX16" fmla="*/ 4374934 w 5185009"/>
                <a:gd name="connsiteY16" fmla="*/ 3329487 h 5253380"/>
                <a:gd name="connsiteX17" fmla="*/ 4348547 w 5185009"/>
                <a:gd name="connsiteY17" fmla="*/ 3223682 h 5253380"/>
                <a:gd name="connsiteX18" fmla="*/ 4330076 w 5185009"/>
                <a:gd name="connsiteY18" fmla="*/ 3096716 h 5253380"/>
                <a:gd name="connsiteX19" fmla="*/ 4314244 w 5185009"/>
                <a:gd name="connsiteY19" fmla="*/ 2959169 h 5253380"/>
                <a:gd name="connsiteX20" fmla="*/ 4314244 w 5185009"/>
                <a:gd name="connsiteY20" fmla="*/ 2829557 h 5253380"/>
                <a:gd name="connsiteX21" fmla="*/ 4322161 w 5185009"/>
                <a:gd name="connsiteY21" fmla="*/ 2668204 h 5253380"/>
                <a:gd name="connsiteX22" fmla="*/ 4351185 w 5185009"/>
                <a:gd name="connsiteY22" fmla="*/ 2549173 h 5253380"/>
                <a:gd name="connsiteX23" fmla="*/ 4380211 w 5185009"/>
                <a:gd name="connsiteY23" fmla="*/ 2496271 h 5253380"/>
                <a:gd name="connsiteX24" fmla="*/ 4467287 w 5185009"/>
                <a:gd name="connsiteY24" fmla="*/ 2443368 h 5253380"/>
                <a:gd name="connsiteX25" fmla="*/ 4485758 w 5185009"/>
                <a:gd name="connsiteY25" fmla="*/ 2401046 h 5253380"/>
                <a:gd name="connsiteX26" fmla="*/ 4520061 w 5185009"/>
                <a:gd name="connsiteY26" fmla="*/ 2374594 h 5253380"/>
                <a:gd name="connsiteX27" fmla="*/ 4572835 w 5185009"/>
                <a:gd name="connsiteY27" fmla="*/ 2345497 h 5253380"/>
                <a:gd name="connsiteX28" fmla="*/ 4612415 w 5185009"/>
                <a:gd name="connsiteY28" fmla="*/ 2300530 h 5253380"/>
                <a:gd name="connsiteX29" fmla="*/ 4673105 w 5185009"/>
                <a:gd name="connsiteY29" fmla="*/ 2263499 h 5253380"/>
                <a:gd name="connsiteX30" fmla="*/ 4715324 w 5185009"/>
                <a:gd name="connsiteY30" fmla="*/ 2250274 h 5253380"/>
                <a:gd name="connsiteX31" fmla="*/ 4802400 w 5185009"/>
                <a:gd name="connsiteY31" fmla="*/ 2165630 h 5253380"/>
                <a:gd name="connsiteX32" fmla="*/ 4863090 w 5185009"/>
                <a:gd name="connsiteY32" fmla="*/ 2141822 h 5253380"/>
                <a:gd name="connsiteX33" fmla="*/ 4944890 w 5185009"/>
                <a:gd name="connsiteY33" fmla="*/ 2094211 h 5253380"/>
                <a:gd name="connsiteX34" fmla="*/ 4979192 w 5185009"/>
                <a:gd name="connsiteY34" fmla="*/ 2054533 h 5253380"/>
                <a:gd name="connsiteX35" fmla="*/ 4995023 w 5185009"/>
                <a:gd name="connsiteY35" fmla="*/ 1993695 h 5253380"/>
                <a:gd name="connsiteX36" fmla="*/ 4950165 w 5185009"/>
                <a:gd name="connsiteY36" fmla="*/ 1676279 h 5253380"/>
                <a:gd name="connsiteX37" fmla="*/ 4960720 w 5185009"/>
                <a:gd name="connsiteY37" fmla="*/ 1472604 h 5253380"/>
                <a:gd name="connsiteX38" fmla="*/ 4984468 w 5185009"/>
                <a:gd name="connsiteY38" fmla="*/ 1435573 h 5253380"/>
                <a:gd name="connsiteX39" fmla="*/ 4997662 w 5185009"/>
                <a:gd name="connsiteY39" fmla="*/ 1398541 h 5253380"/>
                <a:gd name="connsiteX40" fmla="*/ 5026687 w 5185009"/>
                <a:gd name="connsiteY40" fmla="*/ 1353574 h 5253380"/>
                <a:gd name="connsiteX41" fmla="*/ 5053074 w 5185009"/>
                <a:gd name="connsiteY41" fmla="*/ 1332413 h 5253380"/>
                <a:gd name="connsiteX42" fmla="*/ 5082100 w 5185009"/>
                <a:gd name="connsiteY42" fmla="*/ 1305961 h 5253380"/>
                <a:gd name="connsiteX43" fmla="*/ 5100570 w 5185009"/>
                <a:gd name="connsiteY43" fmla="*/ 1276865 h 5253380"/>
                <a:gd name="connsiteX44" fmla="*/ 5113764 w 5185009"/>
                <a:gd name="connsiteY44" fmla="*/ 1237188 h 5253380"/>
                <a:gd name="connsiteX45" fmla="*/ 5150705 w 5185009"/>
                <a:gd name="connsiteY45" fmla="*/ 1216027 h 5253380"/>
                <a:gd name="connsiteX46" fmla="*/ 5166538 w 5185009"/>
                <a:gd name="connsiteY46" fmla="*/ 1194866 h 5253380"/>
                <a:gd name="connsiteX47" fmla="*/ 5185009 w 5185009"/>
                <a:gd name="connsiteY47" fmla="*/ 1155188 h 5253380"/>
                <a:gd name="connsiteX48" fmla="*/ 5021410 w 5185009"/>
                <a:gd name="connsiteY48" fmla="*/ 1149899 h 5253380"/>
                <a:gd name="connsiteX49" fmla="*/ 4813772 w 5185009"/>
                <a:gd name="connsiteY49" fmla="*/ 147259 h 5253380"/>
                <a:gd name="connsiteX50" fmla="*/ 4138155 w 5185009"/>
                <a:gd name="connsiteY50" fmla="*/ 231920 h 5253380"/>
                <a:gd name="connsiteX51" fmla="*/ 3884798 w 5185009"/>
                <a:gd name="connsiteY51" fmla="*/ 909209 h 5253380"/>
                <a:gd name="connsiteX52" fmla="*/ 3485699 w 5185009"/>
                <a:gd name="connsiteY52" fmla="*/ 858933 h 5253380"/>
                <a:gd name="connsiteX53" fmla="*/ 3454033 w 5185009"/>
                <a:gd name="connsiteY53" fmla="*/ 824548 h 5253380"/>
                <a:gd name="connsiteX54" fmla="*/ 3393344 w 5185009"/>
                <a:gd name="connsiteY54" fmla="*/ 861580 h 5253380"/>
                <a:gd name="connsiteX55" fmla="*/ 3306266 w 5185009"/>
                <a:gd name="connsiteY55" fmla="*/ 885387 h 5253380"/>
                <a:gd name="connsiteX56" fmla="*/ 3145307 w 5185009"/>
                <a:gd name="connsiteY56" fmla="*/ 890677 h 5253380"/>
                <a:gd name="connsiteX57" fmla="*/ 3008098 w 5185009"/>
                <a:gd name="connsiteY57" fmla="*/ 925061 h 5253380"/>
                <a:gd name="connsiteX58" fmla="*/ 2692743 w 5185009"/>
                <a:gd name="connsiteY58" fmla="*/ 1380972 h 5253380"/>
                <a:gd name="connsiteX59" fmla="*/ 2692743 w 5185009"/>
                <a:gd name="connsiteY59" fmla="*/ 1850748 h 5253380"/>
                <a:gd name="connsiteX60" fmla="*/ 2540343 w 5185009"/>
                <a:gd name="connsiteY60" fmla="*/ 2085635 h 5253380"/>
                <a:gd name="connsiteX61" fmla="*/ 2616543 w 5185009"/>
                <a:gd name="connsiteY61" fmla="*/ 2320524 h 5253380"/>
                <a:gd name="connsiteX62" fmla="*/ 2616543 w 5185009"/>
                <a:gd name="connsiteY62" fmla="*/ 2477115 h 5253380"/>
                <a:gd name="connsiteX63" fmla="*/ 2464143 w 5185009"/>
                <a:gd name="connsiteY63" fmla="*/ 2555412 h 5253380"/>
                <a:gd name="connsiteX64" fmla="*/ 2311743 w 5185009"/>
                <a:gd name="connsiteY64" fmla="*/ 2709383 h 5253380"/>
                <a:gd name="connsiteX65" fmla="*/ 2264118 w 5185009"/>
                <a:gd name="connsiteY65" fmla="*/ 2718908 h 5253380"/>
                <a:gd name="connsiteX66" fmla="*/ 2283168 w 5185009"/>
                <a:gd name="connsiteY66" fmla="*/ 2842733 h 5253380"/>
                <a:gd name="connsiteX67" fmla="*/ 2254593 w 5185009"/>
                <a:gd name="connsiteY67" fmla="*/ 2937983 h 5253380"/>
                <a:gd name="connsiteX68" fmla="*/ 2245068 w 5185009"/>
                <a:gd name="connsiteY68" fmla="*/ 2966558 h 5253380"/>
                <a:gd name="connsiteX69" fmla="*/ 2216493 w 5185009"/>
                <a:gd name="connsiteY69" fmla="*/ 2985608 h 5253380"/>
                <a:gd name="connsiteX70" fmla="*/ 2187918 w 5185009"/>
                <a:gd name="connsiteY70" fmla="*/ 3042758 h 5253380"/>
                <a:gd name="connsiteX71" fmla="*/ 2178393 w 5185009"/>
                <a:gd name="connsiteY71" fmla="*/ 3071333 h 5253380"/>
                <a:gd name="connsiteX72" fmla="*/ 2121243 w 5185009"/>
                <a:gd name="connsiteY72" fmla="*/ 3090383 h 5253380"/>
                <a:gd name="connsiteX73" fmla="*/ 2064093 w 5185009"/>
                <a:gd name="connsiteY73" fmla="*/ 3118958 h 5253380"/>
                <a:gd name="connsiteX74" fmla="*/ 1902168 w 5185009"/>
                <a:gd name="connsiteY74" fmla="*/ 3118958 h 5253380"/>
                <a:gd name="connsiteX75" fmla="*/ 1892643 w 5185009"/>
                <a:gd name="connsiteY75" fmla="*/ 3147533 h 5253380"/>
                <a:gd name="connsiteX76" fmla="*/ 1854543 w 5185009"/>
                <a:gd name="connsiteY76" fmla="*/ 3204683 h 5253380"/>
                <a:gd name="connsiteX77" fmla="*/ 1806918 w 5185009"/>
                <a:gd name="connsiteY77" fmla="*/ 3261833 h 5253380"/>
                <a:gd name="connsiteX78" fmla="*/ 1749768 w 5185009"/>
                <a:gd name="connsiteY78" fmla="*/ 3233258 h 5253380"/>
                <a:gd name="connsiteX79" fmla="*/ 1711668 w 5185009"/>
                <a:gd name="connsiteY79" fmla="*/ 3185633 h 5253380"/>
                <a:gd name="connsiteX80" fmla="*/ 1635468 w 5185009"/>
                <a:gd name="connsiteY80" fmla="*/ 3214208 h 5253380"/>
                <a:gd name="connsiteX81" fmla="*/ 1568793 w 5185009"/>
                <a:gd name="connsiteY81" fmla="*/ 3290408 h 5253380"/>
                <a:gd name="connsiteX82" fmla="*/ 1521168 w 5185009"/>
                <a:gd name="connsiteY82" fmla="*/ 3299933 h 5253380"/>
                <a:gd name="connsiteX83" fmla="*/ 1483068 w 5185009"/>
                <a:gd name="connsiteY83" fmla="*/ 3385658 h 5253380"/>
                <a:gd name="connsiteX84" fmla="*/ 1473543 w 5185009"/>
                <a:gd name="connsiteY84" fmla="*/ 3414233 h 5253380"/>
                <a:gd name="connsiteX85" fmla="*/ 1464018 w 5185009"/>
                <a:gd name="connsiteY85" fmla="*/ 3442808 h 5253380"/>
                <a:gd name="connsiteX86" fmla="*/ 1454493 w 5185009"/>
                <a:gd name="connsiteY86" fmla="*/ 3480908 h 5253380"/>
                <a:gd name="connsiteX87" fmla="*/ 1425918 w 5185009"/>
                <a:gd name="connsiteY87" fmla="*/ 3499958 h 5253380"/>
                <a:gd name="connsiteX88" fmla="*/ 1378293 w 5185009"/>
                <a:gd name="connsiteY88" fmla="*/ 3490433 h 5253380"/>
                <a:gd name="connsiteX89" fmla="*/ 1244943 w 5185009"/>
                <a:gd name="connsiteY89" fmla="*/ 3471383 h 5253380"/>
                <a:gd name="connsiteX90" fmla="*/ 1159218 w 5185009"/>
                <a:gd name="connsiteY90" fmla="*/ 3461858 h 5253380"/>
                <a:gd name="connsiteX91" fmla="*/ 1130643 w 5185009"/>
                <a:gd name="connsiteY91" fmla="*/ 3480908 h 5253380"/>
                <a:gd name="connsiteX92" fmla="*/ 1073493 w 5185009"/>
                <a:gd name="connsiteY92" fmla="*/ 3499958 h 5253380"/>
                <a:gd name="connsiteX93" fmla="*/ 1025868 w 5185009"/>
                <a:gd name="connsiteY93" fmla="*/ 3490433 h 5253380"/>
                <a:gd name="connsiteX94" fmla="*/ 997293 w 5185009"/>
                <a:gd name="connsiteY94" fmla="*/ 3480908 h 5253380"/>
                <a:gd name="connsiteX95" fmla="*/ 940143 w 5185009"/>
                <a:gd name="connsiteY95" fmla="*/ 3499958 h 5253380"/>
                <a:gd name="connsiteX96" fmla="*/ 921093 w 5185009"/>
                <a:gd name="connsiteY96" fmla="*/ 3528533 h 5253380"/>
                <a:gd name="connsiteX97" fmla="*/ 892518 w 5185009"/>
                <a:gd name="connsiteY97" fmla="*/ 3585683 h 5253380"/>
                <a:gd name="connsiteX98" fmla="*/ 844893 w 5185009"/>
                <a:gd name="connsiteY98" fmla="*/ 3642833 h 5253380"/>
                <a:gd name="connsiteX99" fmla="*/ 806793 w 5185009"/>
                <a:gd name="connsiteY99" fmla="*/ 3699983 h 5253380"/>
                <a:gd name="connsiteX100" fmla="*/ 797268 w 5185009"/>
                <a:gd name="connsiteY100" fmla="*/ 3776183 h 5253380"/>
                <a:gd name="connsiteX101" fmla="*/ 749643 w 5185009"/>
                <a:gd name="connsiteY101" fmla="*/ 3861908 h 5253380"/>
                <a:gd name="connsiteX102" fmla="*/ 721068 w 5185009"/>
                <a:gd name="connsiteY102" fmla="*/ 3880958 h 5253380"/>
                <a:gd name="connsiteX103" fmla="*/ 692493 w 5185009"/>
                <a:gd name="connsiteY103" fmla="*/ 3890483 h 5253380"/>
                <a:gd name="connsiteX104" fmla="*/ 673443 w 5185009"/>
                <a:gd name="connsiteY104" fmla="*/ 3947633 h 5253380"/>
                <a:gd name="connsiteX105" fmla="*/ 663918 w 5185009"/>
                <a:gd name="connsiteY105" fmla="*/ 3976208 h 5253380"/>
                <a:gd name="connsiteX106" fmla="*/ 682968 w 5185009"/>
                <a:gd name="connsiteY106" fmla="*/ 4033358 h 5253380"/>
                <a:gd name="connsiteX107" fmla="*/ 692493 w 5185009"/>
                <a:gd name="connsiteY107" fmla="*/ 4061933 h 5253380"/>
                <a:gd name="connsiteX108" fmla="*/ 663918 w 5185009"/>
                <a:gd name="connsiteY108" fmla="*/ 4119083 h 5253380"/>
                <a:gd name="connsiteX109" fmla="*/ 654393 w 5185009"/>
                <a:gd name="connsiteY109" fmla="*/ 4119083 h 5253380"/>
                <a:gd name="connsiteX110" fmla="*/ 0 w 5185009"/>
                <a:gd name="connsiteY110" fmla="*/ 4593862 h 5253380"/>
                <a:gd name="connsiteX0" fmla="*/ 0 w 5185009"/>
                <a:gd name="connsiteY0" fmla="*/ 4593862 h 5253380"/>
                <a:gd name="connsiteX1" fmla="*/ 147765 w 5185009"/>
                <a:gd name="connsiteY1" fmla="*/ 4826630 h 5253380"/>
                <a:gd name="connsiteX2" fmla="*/ 239240 w 5185009"/>
                <a:gd name="connsiteY2" fmla="*/ 4953597 h 5253380"/>
                <a:gd name="connsiteX3" fmla="*/ 327196 w 5185009"/>
                <a:gd name="connsiteY3" fmla="*/ 5034714 h 5253380"/>
                <a:gd name="connsiteX4" fmla="*/ 432743 w 5185009"/>
                <a:gd name="connsiteY4" fmla="*/ 5094671 h 5253380"/>
                <a:gd name="connsiteX5" fmla="*/ 555882 w 5185009"/>
                <a:gd name="connsiteY5" fmla="*/ 5133466 h 5253380"/>
                <a:gd name="connsiteX6" fmla="*/ 886596 w 5185009"/>
                <a:gd name="connsiteY6" fmla="*/ 5214583 h 5253380"/>
                <a:gd name="connsiteX7" fmla="*/ 992144 w 5185009"/>
                <a:gd name="connsiteY7" fmla="*/ 4893640 h 5253380"/>
                <a:gd name="connsiteX8" fmla="*/ 1523398 w 5185009"/>
                <a:gd name="connsiteY8" fmla="*/ 4791362 h 5253380"/>
                <a:gd name="connsiteX9" fmla="*/ 1912165 w 5185009"/>
                <a:gd name="connsiteY9" fmla="*/ 5253380 h 5253380"/>
                <a:gd name="connsiteX10" fmla="*/ 2466287 w 5185009"/>
                <a:gd name="connsiteY10" fmla="*/ 4893642 h 5253380"/>
                <a:gd name="connsiteX11" fmla="*/ 2515543 w 5185009"/>
                <a:gd name="connsiteY11" fmla="*/ 4502162 h 5253380"/>
                <a:gd name="connsiteX12" fmla="*/ 2917500 w 5185009"/>
                <a:gd name="connsiteY12" fmla="*/ 3716559 h 5253380"/>
                <a:gd name="connsiteX13" fmla="*/ 2990506 w 5185009"/>
                <a:gd name="connsiteY13" fmla="*/ 3736837 h 5253380"/>
                <a:gd name="connsiteX14" fmla="*/ 3290436 w 5185009"/>
                <a:gd name="connsiteY14" fmla="*/ 3506710 h 5253380"/>
                <a:gd name="connsiteX15" fmla="*/ 4336233 w 5185009"/>
                <a:gd name="connsiteY15" fmla="*/ 3450282 h 5253380"/>
                <a:gd name="connsiteX16" fmla="*/ 4374934 w 5185009"/>
                <a:gd name="connsiteY16" fmla="*/ 3329487 h 5253380"/>
                <a:gd name="connsiteX17" fmla="*/ 4348547 w 5185009"/>
                <a:gd name="connsiteY17" fmla="*/ 3223682 h 5253380"/>
                <a:gd name="connsiteX18" fmla="*/ 4330076 w 5185009"/>
                <a:gd name="connsiteY18" fmla="*/ 3096716 h 5253380"/>
                <a:gd name="connsiteX19" fmla="*/ 4314244 w 5185009"/>
                <a:gd name="connsiteY19" fmla="*/ 2959169 h 5253380"/>
                <a:gd name="connsiteX20" fmla="*/ 4314244 w 5185009"/>
                <a:gd name="connsiteY20" fmla="*/ 2829557 h 5253380"/>
                <a:gd name="connsiteX21" fmla="*/ 4322161 w 5185009"/>
                <a:gd name="connsiteY21" fmla="*/ 2668204 h 5253380"/>
                <a:gd name="connsiteX22" fmla="*/ 4351185 w 5185009"/>
                <a:gd name="connsiteY22" fmla="*/ 2549173 h 5253380"/>
                <a:gd name="connsiteX23" fmla="*/ 4380211 w 5185009"/>
                <a:gd name="connsiteY23" fmla="*/ 2496271 h 5253380"/>
                <a:gd name="connsiteX24" fmla="*/ 4467287 w 5185009"/>
                <a:gd name="connsiteY24" fmla="*/ 2443368 h 5253380"/>
                <a:gd name="connsiteX25" fmla="*/ 4485758 w 5185009"/>
                <a:gd name="connsiteY25" fmla="*/ 2401046 h 5253380"/>
                <a:gd name="connsiteX26" fmla="*/ 4520061 w 5185009"/>
                <a:gd name="connsiteY26" fmla="*/ 2374594 h 5253380"/>
                <a:gd name="connsiteX27" fmla="*/ 4572835 w 5185009"/>
                <a:gd name="connsiteY27" fmla="*/ 2345497 h 5253380"/>
                <a:gd name="connsiteX28" fmla="*/ 4612415 w 5185009"/>
                <a:gd name="connsiteY28" fmla="*/ 2300530 h 5253380"/>
                <a:gd name="connsiteX29" fmla="*/ 4673105 w 5185009"/>
                <a:gd name="connsiteY29" fmla="*/ 2263499 h 5253380"/>
                <a:gd name="connsiteX30" fmla="*/ 4715324 w 5185009"/>
                <a:gd name="connsiteY30" fmla="*/ 2250274 h 5253380"/>
                <a:gd name="connsiteX31" fmla="*/ 4802400 w 5185009"/>
                <a:gd name="connsiteY31" fmla="*/ 2165630 h 5253380"/>
                <a:gd name="connsiteX32" fmla="*/ 4863090 w 5185009"/>
                <a:gd name="connsiteY32" fmla="*/ 2141822 h 5253380"/>
                <a:gd name="connsiteX33" fmla="*/ 4944890 w 5185009"/>
                <a:gd name="connsiteY33" fmla="*/ 2094211 h 5253380"/>
                <a:gd name="connsiteX34" fmla="*/ 4979192 w 5185009"/>
                <a:gd name="connsiteY34" fmla="*/ 2054533 h 5253380"/>
                <a:gd name="connsiteX35" fmla="*/ 4995023 w 5185009"/>
                <a:gd name="connsiteY35" fmla="*/ 1993695 h 5253380"/>
                <a:gd name="connsiteX36" fmla="*/ 4950165 w 5185009"/>
                <a:gd name="connsiteY36" fmla="*/ 1676279 h 5253380"/>
                <a:gd name="connsiteX37" fmla="*/ 4960720 w 5185009"/>
                <a:gd name="connsiteY37" fmla="*/ 1472604 h 5253380"/>
                <a:gd name="connsiteX38" fmla="*/ 4984468 w 5185009"/>
                <a:gd name="connsiteY38" fmla="*/ 1435573 h 5253380"/>
                <a:gd name="connsiteX39" fmla="*/ 4997662 w 5185009"/>
                <a:gd name="connsiteY39" fmla="*/ 1398541 h 5253380"/>
                <a:gd name="connsiteX40" fmla="*/ 5026687 w 5185009"/>
                <a:gd name="connsiteY40" fmla="*/ 1353574 h 5253380"/>
                <a:gd name="connsiteX41" fmla="*/ 5053074 w 5185009"/>
                <a:gd name="connsiteY41" fmla="*/ 1332413 h 5253380"/>
                <a:gd name="connsiteX42" fmla="*/ 5082100 w 5185009"/>
                <a:gd name="connsiteY42" fmla="*/ 1305961 h 5253380"/>
                <a:gd name="connsiteX43" fmla="*/ 5100570 w 5185009"/>
                <a:gd name="connsiteY43" fmla="*/ 1276865 h 5253380"/>
                <a:gd name="connsiteX44" fmla="*/ 5113764 w 5185009"/>
                <a:gd name="connsiteY44" fmla="*/ 1237188 h 5253380"/>
                <a:gd name="connsiteX45" fmla="*/ 5150705 w 5185009"/>
                <a:gd name="connsiteY45" fmla="*/ 1216027 h 5253380"/>
                <a:gd name="connsiteX46" fmla="*/ 5166538 w 5185009"/>
                <a:gd name="connsiteY46" fmla="*/ 1194866 h 5253380"/>
                <a:gd name="connsiteX47" fmla="*/ 5185009 w 5185009"/>
                <a:gd name="connsiteY47" fmla="*/ 1155188 h 5253380"/>
                <a:gd name="connsiteX48" fmla="*/ 5021410 w 5185009"/>
                <a:gd name="connsiteY48" fmla="*/ 1149899 h 5253380"/>
                <a:gd name="connsiteX49" fmla="*/ 4813772 w 5185009"/>
                <a:gd name="connsiteY49" fmla="*/ 147259 h 5253380"/>
                <a:gd name="connsiteX50" fmla="*/ 4138155 w 5185009"/>
                <a:gd name="connsiteY50" fmla="*/ 231920 h 5253380"/>
                <a:gd name="connsiteX51" fmla="*/ 3969251 w 5185009"/>
                <a:gd name="connsiteY51" fmla="*/ 316581 h 5253380"/>
                <a:gd name="connsiteX52" fmla="*/ 3884798 w 5185009"/>
                <a:gd name="connsiteY52" fmla="*/ 909209 h 5253380"/>
                <a:gd name="connsiteX53" fmla="*/ 3485699 w 5185009"/>
                <a:gd name="connsiteY53" fmla="*/ 858933 h 5253380"/>
                <a:gd name="connsiteX54" fmla="*/ 3454033 w 5185009"/>
                <a:gd name="connsiteY54" fmla="*/ 824548 h 5253380"/>
                <a:gd name="connsiteX55" fmla="*/ 3393344 w 5185009"/>
                <a:gd name="connsiteY55" fmla="*/ 861580 h 5253380"/>
                <a:gd name="connsiteX56" fmla="*/ 3306266 w 5185009"/>
                <a:gd name="connsiteY56" fmla="*/ 885387 h 5253380"/>
                <a:gd name="connsiteX57" fmla="*/ 3145307 w 5185009"/>
                <a:gd name="connsiteY57" fmla="*/ 890677 h 5253380"/>
                <a:gd name="connsiteX58" fmla="*/ 3008098 w 5185009"/>
                <a:gd name="connsiteY58" fmla="*/ 925061 h 5253380"/>
                <a:gd name="connsiteX59" fmla="*/ 2692743 w 5185009"/>
                <a:gd name="connsiteY59" fmla="*/ 1380972 h 5253380"/>
                <a:gd name="connsiteX60" fmla="*/ 2692743 w 5185009"/>
                <a:gd name="connsiteY60" fmla="*/ 1850748 h 5253380"/>
                <a:gd name="connsiteX61" fmla="*/ 2540343 w 5185009"/>
                <a:gd name="connsiteY61" fmla="*/ 2085635 h 5253380"/>
                <a:gd name="connsiteX62" fmla="*/ 2616543 w 5185009"/>
                <a:gd name="connsiteY62" fmla="*/ 2320524 h 5253380"/>
                <a:gd name="connsiteX63" fmla="*/ 2616543 w 5185009"/>
                <a:gd name="connsiteY63" fmla="*/ 2477115 h 5253380"/>
                <a:gd name="connsiteX64" fmla="*/ 2464143 w 5185009"/>
                <a:gd name="connsiteY64" fmla="*/ 2555412 h 5253380"/>
                <a:gd name="connsiteX65" fmla="*/ 2311743 w 5185009"/>
                <a:gd name="connsiteY65" fmla="*/ 2709383 h 5253380"/>
                <a:gd name="connsiteX66" fmla="*/ 2264118 w 5185009"/>
                <a:gd name="connsiteY66" fmla="*/ 2718908 h 5253380"/>
                <a:gd name="connsiteX67" fmla="*/ 2283168 w 5185009"/>
                <a:gd name="connsiteY67" fmla="*/ 2842733 h 5253380"/>
                <a:gd name="connsiteX68" fmla="*/ 2254593 w 5185009"/>
                <a:gd name="connsiteY68" fmla="*/ 2937983 h 5253380"/>
                <a:gd name="connsiteX69" fmla="*/ 2245068 w 5185009"/>
                <a:gd name="connsiteY69" fmla="*/ 2966558 h 5253380"/>
                <a:gd name="connsiteX70" fmla="*/ 2216493 w 5185009"/>
                <a:gd name="connsiteY70" fmla="*/ 2985608 h 5253380"/>
                <a:gd name="connsiteX71" fmla="*/ 2187918 w 5185009"/>
                <a:gd name="connsiteY71" fmla="*/ 3042758 h 5253380"/>
                <a:gd name="connsiteX72" fmla="*/ 2178393 w 5185009"/>
                <a:gd name="connsiteY72" fmla="*/ 3071333 h 5253380"/>
                <a:gd name="connsiteX73" fmla="*/ 2121243 w 5185009"/>
                <a:gd name="connsiteY73" fmla="*/ 3090383 h 5253380"/>
                <a:gd name="connsiteX74" fmla="*/ 2064093 w 5185009"/>
                <a:gd name="connsiteY74" fmla="*/ 3118958 h 5253380"/>
                <a:gd name="connsiteX75" fmla="*/ 1902168 w 5185009"/>
                <a:gd name="connsiteY75" fmla="*/ 3118958 h 5253380"/>
                <a:gd name="connsiteX76" fmla="*/ 1892643 w 5185009"/>
                <a:gd name="connsiteY76" fmla="*/ 3147533 h 5253380"/>
                <a:gd name="connsiteX77" fmla="*/ 1854543 w 5185009"/>
                <a:gd name="connsiteY77" fmla="*/ 3204683 h 5253380"/>
                <a:gd name="connsiteX78" fmla="*/ 1806918 w 5185009"/>
                <a:gd name="connsiteY78" fmla="*/ 3261833 h 5253380"/>
                <a:gd name="connsiteX79" fmla="*/ 1749768 w 5185009"/>
                <a:gd name="connsiteY79" fmla="*/ 3233258 h 5253380"/>
                <a:gd name="connsiteX80" fmla="*/ 1711668 w 5185009"/>
                <a:gd name="connsiteY80" fmla="*/ 3185633 h 5253380"/>
                <a:gd name="connsiteX81" fmla="*/ 1635468 w 5185009"/>
                <a:gd name="connsiteY81" fmla="*/ 3214208 h 5253380"/>
                <a:gd name="connsiteX82" fmla="*/ 1568793 w 5185009"/>
                <a:gd name="connsiteY82" fmla="*/ 3290408 h 5253380"/>
                <a:gd name="connsiteX83" fmla="*/ 1521168 w 5185009"/>
                <a:gd name="connsiteY83" fmla="*/ 3299933 h 5253380"/>
                <a:gd name="connsiteX84" fmla="*/ 1483068 w 5185009"/>
                <a:gd name="connsiteY84" fmla="*/ 3385658 h 5253380"/>
                <a:gd name="connsiteX85" fmla="*/ 1473543 w 5185009"/>
                <a:gd name="connsiteY85" fmla="*/ 3414233 h 5253380"/>
                <a:gd name="connsiteX86" fmla="*/ 1464018 w 5185009"/>
                <a:gd name="connsiteY86" fmla="*/ 3442808 h 5253380"/>
                <a:gd name="connsiteX87" fmla="*/ 1454493 w 5185009"/>
                <a:gd name="connsiteY87" fmla="*/ 3480908 h 5253380"/>
                <a:gd name="connsiteX88" fmla="*/ 1425918 w 5185009"/>
                <a:gd name="connsiteY88" fmla="*/ 3499958 h 5253380"/>
                <a:gd name="connsiteX89" fmla="*/ 1378293 w 5185009"/>
                <a:gd name="connsiteY89" fmla="*/ 3490433 h 5253380"/>
                <a:gd name="connsiteX90" fmla="*/ 1244943 w 5185009"/>
                <a:gd name="connsiteY90" fmla="*/ 3471383 h 5253380"/>
                <a:gd name="connsiteX91" fmla="*/ 1159218 w 5185009"/>
                <a:gd name="connsiteY91" fmla="*/ 3461858 h 5253380"/>
                <a:gd name="connsiteX92" fmla="*/ 1130643 w 5185009"/>
                <a:gd name="connsiteY92" fmla="*/ 3480908 h 5253380"/>
                <a:gd name="connsiteX93" fmla="*/ 1073493 w 5185009"/>
                <a:gd name="connsiteY93" fmla="*/ 3499958 h 5253380"/>
                <a:gd name="connsiteX94" fmla="*/ 1025868 w 5185009"/>
                <a:gd name="connsiteY94" fmla="*/ 3490433 h 5253380"/>
                <a:gd name="connsiteX95" fmla="*/ 997293 w 5185009"/>
                <a:gd name="connsiteY95" fmla="*/ 3480908 h 5253380"/>
                <a:gd name="connsiteX96" fmla="*/ 940143 w 5185009"/>
                <a:gd name="connsiteY96" fmla="*/ 3499958 h 5253380"/>
                <a:gd name="connsiteX97" fmla="*/ 921093 w 5185009"/>
                <a:gd name="connsiteY97" fmla="*/ 3528533 h 5253380"/>
                <a:gd name="connsiteX98" fmla="*/ 892518 w 5185009"/>
                <a:gd name="connsiteY98" fmla="*/ 3585683 h 5253380"/>
                <a:gd name="connsiteX99" fmla="*/ 844893 w 5185009"/>
                <a:gd name="connsiteY99" fmla="*/ 3642833 h 5253380"/>
                <a:gd name="connsiteX100" fmla="*/ 806793 w 5185009"/>
                <a:gd name="connsiteY100" fmla="*/ 3699983 h 5253380"/>
                <a:gd name="connsiteX101" fmla="*/ 797268 w 5185009"/>
                <a:gd name="connsiteY101" fmla="*/ 3776183 h 5253380"/>
                <a:gd name="connsiteX102" fmla="*/ 749643 w 5185009"/>
                <a:gd name="connsiteY102" fmla="*/ 3861908 h 5253380"/>
                <a:gd name="connsiteX103" fmla="*/ 721068 w 5185009"/>
                <a:gd name="connsiteY103" fmla="*/ 3880958 h 5253380"/>
                <a:gd name="connsiteX104" fmla="*/ 692493 w 5185009"/>
                <a:gd name="connsiteY104" fmla="*/ 3890483 h 5253380"/>
                <a:gd name="connsiteX105" fmla="*/ 673443 w 5185009"/>
                <a:gd name="connsiteY105" fmla="*/ 3947633 h 5253380"/>
                <a:gd name="connsiteX106" fmla="*/ 663918 w 5185009"/>
                <a:gd name="connsiteY106" fmla="*/ 3976208 h 5253380"/>
                <a:gd name="connsiteX107" fmla="*/ 682968 w 5185009"/>
                <a:gd name="connsiteY107" fmla="*/ 4033358 h 5253380"/>
                <a:gd name="connsiteX108" fmla="*/ 692493 w 5185009"/>
                <a:gd name="connsiteY108" fmla="*/ 4061933 h 5253380"/>
                <a:gd name="connsiteX109" fmla="*/ 663918 w 5185009"/>
                <a:gd name="connsiteY109" fmla="*/ 4119083 h 5253380"/>
                <a:gd name="connsiteX110" fmla="*/ 654393 w 5185009"/>
                <a:gd name="connsiteY110" fmla="*/ 4119083 h 5253380"/>
                <a:gd name="connsiteX111" fmla="*/ 0 w 5185009"/>
                <a:gd name="connsiteY111" fmla="*/ 4593862 h 5253380"/>
                <a:gd name="connsiteX0" fmla="*/ 0 w 5185009"/>
                <a:gd name="connsiteY0" fmla="*/ 4593862 h 5253380"/>
                <a:gd name="connsiteX1" fmla="*/ 147765 w 5185009"/>
                <a:gd name="connsiteY1" fmla="*/ 4826630 h 5253380"/>
                <a:gd name="connsiteX2" fmla="*/ 239240 w 5185009"/>
                <a:gd name="connsiteY2" fmla="*/ 4953597 h 5253380"/>
                <a:gd name="connsiteX3" fmla="*/ 327196 w 5185009"/>
                <a:gd name="connsiteY3" fmla="*/ 5034714 h 5253380"/>
                <a:gd name="connsiteX4" fmla="*/ 432743 w 5185009"/>
                <a:gd name="connsiteY4" fmla="*/ 5094671 h 5253380"/>
                <a:gd name="connsiteX5" fmla="*/ 555882 w 5185009"/>
                <a:gd name="connsiteY5" fmla="*/ 5133466 h 5253380"/>
                <a:gd name="connsiteX6" fmla="*/ 886596 w 5185009"/>
                <a:gd name="connsiteY6" fmla="*/ 5214583 h 5253380"/>
                <a:gd name="connsiteX7" fmla="*/ 992144 w 5185009"/>
                <a:gd name="connsiteY7" fmla="*/ 4893640 h 5253380"/>
                <a:gd name="connsiteX8" fmla="*/ 1523398 w 5185009"/>
                <a:gd name="connsiteY8" fmla="*/ 4791362 h 5253380"/>
                <a:gd name="connsiteX9" fmla="*/ 1912165 w 5185009"/>
                <a:gd name="connsiteY9" fmla="*/ 5253380 h 5253380"/>
                <a:gd name="connsiteX10" fmla="*/ 2466287 w 5185009"/>
                <a:gd name="connsiteY10" fmla="*/ 4893642 h 5253380"/>
                <a:gd name="connsiteX11" fmla="*/ 2515543 w 5185009"/>
                <a:gd name="connsiteY11" fmla="*/ 4502162 h 5253380"/>
                <a:gd name="connsiteX12" fmla="*/ 2917500 w 5185009"/>
                <a:gd name="connsiteY12" fmla="*/ 3716559 h 5253380"/>
                <a:gd name="connsiteX13" fmla="*/ 2990506 w 5185009"/>
                <a:gd name="connsiteY13" fmla="*/ 3736837 h 5253380"/>
                <a:gd name="connsiteX14" fmla="*/ 3290436 w 5185009"/>
                <a:gd name="connsiteY14" fmla="*/ 3506710 h 5253380"/>
                <a:gd name="connsiteX15" fmla="*/ 4336233 w 5185009"/>
                <a:gd name="connsiteY15" fmla="*/ 3450282 h 5253380"/>
                <a:gd name="connsiteX16" fmla="*/ 4374934 w 5185009"/>
                <a:gd name="connsiteY16" fmla="*/ 3329487 h 5253380"/>
                <a:gd name="connsiteX17" fmla="*/ 4348547 w 5185009"/>
                <a:gd name="connsiteY17" fmla="*/ 3223682 h 5253380"/>
                <a:gd name="connsiteX18" fmla="*/ 4330076 w 5185009"/>
                <a:gd name="connsiteY18" fmla="*/ 3096716 h 5253380"/>
                <a:gd name="connsiteX19" fmla="*/ 4314244 w 5185009"/>
                <a:gd name="connsiteY19" fmla="*/ 2959169 h 5253380"/>
                <a:gd name="connsiteX20" fmla="*/ 4314244 w 5185009"/>
                <a:gd name="connsiteY20" fmla="*/ 2829557 h 5253380"/>
                <a:gd name="connsiteX21" fmla="*/ 4322161 w 5185009"/>
                <a:gd name="connsiteY21" fmla="*/ 2668204 h 5253380"/>
                <a:gd name="connsiteX22" fmla="*/ 4351185 w 5185009"/>
                <a:gd name="connsiteY22" fmla="*/ 2549173 h 5253380"/>
                <a:gd name="connsiteX23" fmla="*/ 4380211 w 5185009"/>
                <a:gd name="connsiteY23" fmla="*/ 2496271 h 5253380"/>
                <a:gd name="connsiteX24" fmla="*/ 4467287 w 5185009"/>
                <a:gd name="connsiteY24" fmla="*/ 2443368 h 5253380"/>
                <a:gd name="connsiteX25" fmla="*/ 4485758 w 5185009"/>
                <a:gd name="connsiteY25" fmla="*/ 2401046 h 5253380"/>
                <a:gd name="connsiteX26" fmla="*/ 4520061 w 5185009"/>
                <a:gd name="connsiteY26" fmla="*/ 2374594 h 5253380"/>
                <a:gd name="connsiteX27" fmla="*/ 4572835 w 5185009"/>
                <a:gd name="connsiteY27" fmla="*/ 2345497 h 5253380"/>
                <a:gd name="connsiteX28" fmla="*/ 4612415 w 5185009"/>
                <a:gd name="connsiteY28" fmla="*/ 2300530 h 5253380"/>
                <a:gd name="connsiteX29" fmla="*/ 4673105 w 5185009"/>
                <a:gd name="connsiteY29" fmla="*/ 2263499 h 5253380"/>
                <a:gd name="connsiteX30" fmla="*/ 4715324 w 5185009"/>
                <a:gd name="connsiteY30" fmla="*/ 2250274 h 5253380"/>
                <a:gd name="connsiteX31" fmla="*/ 4802400 w 5185009"/>
                <a:gd name="connsiteY31" fmla="*/ 2165630 h 5253380"/>
                <a:gd name="connsiteX32" fmla="*/ 4863090 w 5185009"/>
                <a:gd name="connsiteY32" fmla="*/ 2141822 h 5253380"/>
                <a:gd name="connsiteX33" fmla="*/ 4944890 w 5185009"/>
                <a:gd name="connsiteY33" fmla="*/ 2094211 h 5253380"/>
                <a:gd name="connsiteX34" fmla="*/ 4979192 w 5185009"/>
                <a:gd name="connsiteY34" fmla="*/ 2054533 h 5253380"/>
                <a:gd name="connsiteX35" fmla="*/ 4995023 w 5185009"/>
                <a:gd name="connsiteY35" fmla="*/ 1993695 h 5253380"/>
                <a:gd name="connsiteX36" fmla="*/ 4950165 w 5185009"/>
                <a:gd name="connsiteY36" fmla="*/ 1676279 h 5253380"/>
                <a:gd name="connsiteX37" fmla="*/ 4960720 w 5185009"/>
                <a:gd name="connsiteY37" fmla="*/ 1472604 h 5253380"/>
                <a:gd name="connsiteX38" fmla="*/ 4984468 w 5185009"/>
                <a:gd name="connsiteY38" fmla="*/ 1435573 h 5253380"/>
                <a:gd name="connsiteX39" fmla="*/ 4997662 w 5185009"/>
                <a:gd name="connsiteY39" fmla="*/ 1398541 h 5253380"/>
                <a:gd name="connsiteX40" fmla="*/ 5026687 w 5185009"/>
                <a:gd name="connsiteY40" fmla="*/ 1353574 h 5253380"/>
                <a:gd name="connsiteX41" fmla="*/ 5053074 w 5185009"/>
                <a:gd name="connsiteY41" fmla="*/ 1332413 h 5253380"/>
                <a:gd name="connsiteX42" fmla="*/ 5082100 w 5185009"/>
                <a:gd name="connsiteY42" fmla="*/ 1305961 h 5253380"/>
                <a:gd name="connsiteX43" fmla="*/ 5100570 w 5185009"/>
                <a:gd name="connsiteY43" fmla="*/ 1276865 h 5253380"/>
                <a:gd name="connsiteX44" fmla="*/ 5113764 w 5185009"/>
                <a:gd name="connsiteY44" fmla="*/ 1237188 h 5253380"/>
                <a:gd name="connsiteX45" fmla="*/ 5150705 w 5185009"/>
                <a:gd name="connsiteY45" fmla="*/ 1216027 h 5253380"/>
                <a:gd name="connsiteX46" fmla="*/ 5166538 w 5185009"/>
                <a:gd name="connsiteY46" fmla="*/ 1194866 h 5253380"/>
                <a:gd name="connsiteX47" fmla="*/ 5185009 w 5185009"/>
                <a:gd name="connsiteY47" fmla="*/ 1155188 h 5253380"/>
                <a:gd name="connsiteX48" fmla="*/ 5021410 w 5185009"/>
                <a:gd name="connsiteY48" fmla="*/ 1149899 h 5253380"/>
                <a:gd name="connsiteX49" fmla="*/ 4813772 w 5185009"/>
                <a:gd name="connsiteY49" fmla="*/ 147259 h 5253380"/>
                <a:gd name="connsiteX50" fmla="*/ 4138155 w 5185009"/>
                <a:gd name="connsiteY50" fmla="*/ 231920 h 5253380"/>
                <a:gd name="connsiteX51" fmla="*/ 3969251 w 5185009"/>
                <a:gd name="connsiteY51" fmla="*/ 316581 h 5253380"/>
                <a:gd name="connsiteX52" fmla="*/ 3884798 w 5185009"/>
                <a:gd name="connsiteY52" fmla="*/ 909209 h 5253380"/>
                <a:gd name="connsiteX53" fmla="*/ 3485699 w 5185009"/>
                <a:gd name="connsiteY53" fmla="*/ 858933 h 5253380"/>
                <a:gd name="connsiteX54" fmla="*/ 3454033 w 5185009"/>
                <a:gd name="connsiteY54" fmla="*/ 824548 h 5253380"/>
                <a:gd name="connsiteX55" fmla="*/ 3393344 w 5185009"/>
                <a:gd name="connsiteY55" fmla="*/ 861580 h 5253380"/>
                <a:gd name="connsiteX56" fmla="*/ 3306266 w 5185009"/>
                <a:gd name="connsiteY56" fmla="*/ 885387 h 5253380"/>
                <a:gd name="connsiteX57" fmla="*/ 3145307 w 5185009"/>
                <a:gd name="connsiteY57" fmla="*/ 890677 h 5253380"/>
                <a:gd name="connsiteX58" fmla="*/ 3008098 w 5185009"/>
                <a:gd name="connsiteY58" fmla="*/ 925061 h 5253380"/>
                <a:gd name="connsiteX59" fmla="*/ 2692743 w 5185009"/>
                <a:gd name="connsiteY59" fmla="*/ 1380972 h 5253380"/>
                <a:gd name="connsiteX60" fmla="*/ 2692743 w 5185009"/>
                <a:gd name="connsiteY60" fmla="*/ 1850748 h 5253380"/>
                <a:gd name="connsiteX61" fmla="*/ 2540343 w 5185009"/>
                <a:gd name="connsiteY61" fmla="*/ 2085635 h 5253380"/>
                <a:gd name="connsiteX62" fmla="*/ 2616543 w 5185009"/>
                <a:gd name="connsiteY62" fmla="*/ 2320524 h 5253380"/>
                <a:gd name="connsiteX63" fmla="*/ 2616543 w 5185009"/>
                <a:gd name="connsiteY63" fmla="*/ 2477115 h 5253380"/>
                <a:gd name="connsiteX64" fmla="*/ 2464143 w 5185009"/>
                <a:gd name="connsiteY64" fmla="*/ 2555412 h 5253380"/>
                <a:gd name="connsiteX65" fmla="*/ 2311743 w 5185009"/>
                <a:gd name="connsiteY65" fmla="*/ 2709383 h 5253380"/>
                <a:gd name="connsiteX66" fmla="*/ 2264118 w 5185009"/>
                <a:gd name="connsiteY66" fmla="*/ 2718908 h 5253380"/>
                <a:gd name="connsiteX67" fmla="*/ 2283168 w 5185009"/>
                <a:gd name="connsiteY67" fmla="*/ 2842733 h 5253380"/>
                <a:gd name="connsiteX68" fmla="*/ 2254593 w 5185009"/>
                <a:gd name="connsiteY68" fmla="*/ 2937983 h 5253380"/>
                <a:gd name="connsiteX69" fmla="*/ 2245068 w 5185009"/>
                <a:gd name="connsiteY69" fmla="*/ 2966558 h 5253380"/>
                <a:gd name="connsiteX70" fmla="*/ 2216493 w 5185009"/>
                <a:gd name="connsiteY70" fmla="*/ 2985608 h 5253380"/>
                <a:gd name="connsiteX71" fmla="*/ 2187918 w 5185009"/>
                <a:gd name="connsiteY71" fmla="*/ 3042758 h 5253380"/>
                <a:gd name="connsiteX72" fmla="*/ 2178393 w 5185009"/>
                <a:gd name="connsiteY72" fmla="*/ 3071333 h 5253380"/>
                <a:gd name="connsiteX73" fmla="*/ 2121243 w 5185009"/>
                <a:gd name="connsiteY73" fmla="*/ 3090383 h 5253380"/>
                <a:gd name="connsiteX74" fmla="*/ 2064093 w 5185009"/>
                <a:gd name="connsiteY74" fmla="*/ 3118958 h 5253380"/>
                <a:gd name="connsiteX75" fmla="*/ 1902168 w 5185009"/>
                <a:gd name="connsiteY75" fmla="*/ 3118958 h 5253380"/>
                <a:gd name="connsiteX76" fmla="*/ 1892643 w 5185009"/>
                <a:gd name="connsiteY76" fmla="*/ 3147533 h 5253380"/>
                <a:gd name="connsiteX77" fmla="*/ 1854543 w 5185009"/>
                <a:gd name="connsiteY77" fmla="*/ 3204683 h 5253380"/>
                <a:gd name="connsiteX78" fmla="*/ 1806918 w 5185009"/>
                <a:gd name="connsiteY78" fmla="*/ 3261833 h 5253380"/>
                <a:gd name="connsiteX79" fmla="*/ 1749768 w 5185009"/>
                <a:gd name="connsiteY79" fmla="*/ 3233258 h 5253380"/>
                <a:gd name="connsiteX80" fmla="*/ 1711668 w 5185009"/>
                <a:gd name="connsiteY80" fmla="*/ 3185633 h 5253380"/>
                <a:gd name="connsiteX81" fmla="*/ 1635468 w 5185009"/>
                <a:gd name="connsiteY81" fmla="*/ 3214208 h 5253380"/>
                <a:gd name="connsiteX82" fmla="*/ 1568793 w 5185009"/>
                <a:gd name="connsiteY82" fmla="*/ 3290408 h 5253380"/>
                <a:gd name="connsiteX83" fmla="*/ 1521168 w 5185009"/>
                <a:gd name="connsiteY83" fmla="*/ 3299933 h 5253380"/>
                <a:gd name="connsiteX84" fmla="*/ 1483068 w 5185009"/>
                <a:gd name="connsiteY84" fmla="*/ 3385658 h 5253380"/>
                <a:gd name="connsiteX85" fmla="*/ 1473543 w 5185009"/>
                <a:gd name="connsiteY85" fmla="*/ 3414233 h 5253380"/>
                <a:gd name="connsiteX86" fmla="*/ 1464018 w 5185009"/>
                <a:gd name="connsiteY86" fmla="*/ 3442808 h 5253380"/>
                <a:gd name="connsiteX87" fmla="*/ 1454493 w 5185009"/>
                <a:gd name="connsiteY87" fmla="*/ 3480908 h 5253380"/>
                <a:gd name="connsiteX88" fmla="*/ 1425918 w 5185009"/>
                <a:gd name="connsiteY88" fmla="*/ 3499958 h 5253380"/>
                <a:gd name="connsiteX89" fmla="*/ 1378293 w 5185009"/>
                <a:gd name="connsiteY89" fmla="*/ 3490433 h 5253380"/>
                <a:gd name="connsiteX90" fmla="*/ 1244943 w 5185009"/>
                <a:gd name="connsiteY90" fmla="*/ 3471383 h 5253380"/>
                <a:gd name="connsiteX91" fmla="*/ 1159218 w 5185009"/>
                <a:gd name="connsiteY91" fmla="*/ 3461858 h 5253380"/>
                <a:gd name="connsiteX92" fmla="*/ 1130643 w 5185009"/>
                <a:gd name="connsiteY92" fmla="*/ 3480908 h 5253380"/>
                <a:gd name="connsiteX93" fmla="*/ 1073493 w 5185009"/>
                <a:gd name="connsiteY93" fmla="*/ 3499958 h 5253380"/>
                <a:gd name="connsiteX94" fmla="*/ 1025868 w 5185009"/>
                <a:gd name="connsiteY94" fmla="*/ 3490433 h 5253380"/>
                <a:gd name="connsiteX95" fmla="*/ 997293 w 5185009"/>
                <a:gd name="connsiteY95" fmla="*/ 3480908 h 5253380"/>
                <a:gd name="connsiteX96" fmla="*/ 940143 w 5185009"/>
                <a:gd name="connsiteY96" fmla="*/ 3499958 h 5253380"/>
                <a:gd name="connsiteX97" fmla="*/ 921093 w 5185009"/>
                <a:gd name="connsiteY97" fmla="*/ 3528533 h 5253380"/>
                <a:gd name="connsiteX98" fmla="*/ 892518 w 5185009"/>
                <a:gd name="connsiteY98" fmla="*/ 3585683 h 5253380"/>
                <a:gd name="connsiteX99" fmla="*/ 844893 w 5185009"/>
                <a:gd name="connsiteY99" fmla="*/ 3642833 h 5253380"/>
                <a:gd name="connsiteX100" fmla="*/ 806793 w 5185009"/>
                <a:gd name="connsiteY100" fmla="*/ 3699983 h 5253380"/>
                <a:gd name="connsiteX101" fmla="*/ 797268 w 5185009"/>
                <a:gd name="connsiteY101" fmla="*/ 3776183 h 5253380"/>
                <a:gd name="connsiteX102" fmla="*/ 749643 w 5185009"/>
                <a:gd name="connsiteY102" fmla="*/ 3861908 h 5253380"/>
                <a:gd name="connsiteX103" fmla="*/ 721068 w 5185009"/>
                <a:gd name="connsiteY103" fmla="*/ 3880958 h 5253380"/>
                <a:gd name="connsiteX104" fmla="*/ 692493 w 5185009"/>
                <a:gd name="connsiteY104" fmla="*/ 3890483 h 5253380"/>
                <a:gd name="connsiteX105" fmla="*/ 673443 w 5185009"/>
                <a:gd name="connsiteY105" fmla="*/ 3947633 h 5253380"/>
                <a:gd name="connsiteX106" fmla="*/ 663918 w 5185009"/>
                <a:gd name="connsiteY106" fmla="*/ 3976208 h 5253380"/>
                <a:gd name="connsiteX107" fmla="*/ 682968 w 5185009"/>
                <a:gd name="connsiteY107" fmla="*/ 4033358 h 5253380"/>
                <a:gd name="connsiteX108" fmla="*/ 692493 w 5185009"/>
                <a:gd name="connsiteY108" fmla="*/ 4061933 h 5253380"/>
                <a:gd name="connsiteX109" fmla="*/ 663918 w 5185009"/>
                <a:gd name="connsiteY109" fmla="*/ 4119083 h 5253380"/>
                <a:gd name="connsiteX110" fmla="*/ 654393 w 5185009"/>
                <a:gd name="connsiteY110" fmla="*/ 4119083 h 5253380"/>
                <a:gd name="connsiteX111" fmla="*/ 0 w 5185009"/>
                <a:gd name="connsiteY111" fmla="*/ 4593862 h 5253380"/>
                <a:gd name="connsiteX0" fmla="*/ 0 w 5185009"/>
                <a:gd name="connsiteY0" fmla="*/ 4627355 h 5286873"/>
                <a:gd name="connsiteX1" fmla="*/ 147765 w 5185009"/>
                <a:gd name="connsiteY1" fmla="*/ 4860123 h 5286873"/>
                <a:gd name="connsiteX2" fmla="*/ 239240 w 5185009"/>
                <a:gd name="connsiteY2" fmla="*/ 4987090 h 5286873"/>
                <a:gd name="connsiteX3" fmla="*/ 327196 w 5185009"/>
                <a:gd name="connsiteY3" fmla="*/ 5068207 h 5286873"/>
                <a:gd name="connsiteX4" fmla="*/ 432743 w 5185009"/>
                <a:gd name="connsiteY4" fmla="*/ 5128164 h 5286873"/>
                <a:gd name="connsiteX5" fmla="*/ 555882 w 5185009"/>
                <a:gd name="connsiteY5" fmla="*/ 5166959 h 5286873"/>
                <a:gd name="connsiteX6" fmla="*/ 886596 w 5185009"/>
                <a:gd name="connsiteY6" fmla="*/ 5248076 h 5286873"/>
                <a:gd name="connsiteX7" fmla="*/ 992144 w 5185009"/>
                <a:gd name="connsiteY7" fmla="*/ 4927133 h 5286873"/>
                <a:gd name="connsiteX8" fmla="*/ 1523398 w 5185009"/>
                <a:gd name="connsiteY8" fmla="*/ 4824855 h 5286873"/>
                <a:gd name="connsiteX9" fmla="*/ 1912165 w 5185009"/>
                <a:gd name="connsiteY9" fmla="*/ 5286873 h 5286873"/>
                <a:gd name="connsiteX10" fmla="*/ 2466287 w 5185009"/>
                <a:gd name="connsiteY10" fmla="*/ 4927135 h 5286873"/>
                <a:gd name="connsiteX11" fmla="*/ 2515543 w 5185009"/>
                <a:gd name="connsiteY11" fmla="*/ 4535655 h 5286873"/>
                <a:gd name="connsiteX12" fmla="*/ 2917500 w 5185009"/>
                <a:gd name="connsiteY12" fmla="*/ 3750052 h 5286873"/>
                <a:gd name="connsiteX13" fmla="*/ 2990506 w 5185009"/>
                <a:gd name="connsiteY13" fmla="*/ 3770330 h 5286873"/>
                <a:gd name="connsiteX14" fmla="*/ 3290436 w 5185009"/>
                <a:gd name="connsiteY14" fmla="*/ 3540203 h 5286873"/>
                <a:gd name="connsiteX15" fmla="*/ 4336233 w 5185009"/>
                <a:gd name="connsiteY15" fmla="*/ 3483775 h 5286873"/>
                <a:gd name="connsiteX16" fmla="*/ 4374934 w 5185009"/>
                <a:gd name="connsiteY16" fmla="*/ 3362980 h 5286873"/>
                <a:gd name="connsiteX17" fmla="*/ 4348547 w 5185009"/>
                <a:gd name="connsiteY17" fmla="*/ 3257175 h 5286873"/>
                <a:gd name="connsiteX18" fmla="*/ 4330076 w 5185009"/>
                <a:gd name="connsiteY18" fmla="*/ 3130209 h 5286873"/>
                <a:gd name="connsiteX19" fmla="*/ 4314244 w 5185009"/>
                <a:gd name="connsiteY19" fmla="*/ 2992662 h 5286873"/>
                <a:gd name="connsiteX20" fmla="*/ 4314244 w 5185009"/>
                <a:gd name="connsiteY20" fmla="*/ 2863050 h 5286873"/>
                <a:gd name="connsiteX21" fmla="*/ 4322161 w 5185009"/>
                <a:gd name="connsiteY21" fmla="*/ 2701697 h 5286873"/>
                <a:gd name="connsiteX22" fmla="*/ 4351185 w 5185009"/>
                <a:gd name="connsiteY22" fmla="*/ 2582666 h 5286873"/>
                <a:gd name="connsiteX23" fmla="*/ 4380211 w 5185009"/>
                <a:gd name="connsiteY23" fmla="*/ 2529764 h 5286873"/>
                <a:gd name="connsiteX24" fmla="*/ 4467287 w 5185009"/>
                <a:gd name="connsiteY24" fmla="*/ 2476861 h 5286873"/>
                <a:gd name="connsiteX25" fmla="*/ 4485758 w 5185009"/>
                <a:gd name="connsiteY25" fmla="*/ 2434539 h 5286873"/>
                <a:gd name="connsiteX26" fmla="*/ 4520061 w 5185009"/>
                <a:gd name="connsiteY26" fmla="*/ 2408087 h 5286873"/>
                <a:gd name="connsiteX27" fmla="*/ 4572835 w 5185009"/>
                <a:gd name="connsiteY27" fmla="*/ 2378990 h 5286873"/>
                <a:gd name="connsiteX28" fmla="*/ 4612415 w 5185009"/>
                <a:gd name="connsiteY28" fmla="*/ 2334023 h 5286873"/>
                <a:gd name="connsiteX29" fmla="*/ 4673105 w 5185009"/>
                <a:gd name="connsiteY29" fmla="*/ 2296992 h 5286873"/>
                <a:gd name="connsiteX30" fmla="*/ 4715324 w 5185009"/>
                <a:gd name="connsiteY30" fmla="*/ 2283767 h 5286873"/>
                <a:gd name="connsiteX31" fmla="*/ 4802400 w 5185009"/>
                <a:gd name="connsiteY31" fmla="*/ 2199123 h 5286873"/>
                <a:gd name="connsiteX32" fmla="*/ 4863090 w 5185009"/>
                <a:gd name="connsiteY32" fmla="*/ 2175315 h 5286873"/>
                <a:gd name="connsiteX33" fmla="*/ 4944890 w 5185009"/>
                <a:gd name="connsiteY33" fmla="*/ 2127704 h 5286873"/>
                <a:gd name="connsiteX34" fmla="*/ 4979192 w 5185009"/>
                <a:gd name="connsiteY34" fmla="*/ 2088026 h 5286873"/>
                <a:gd name="connsiteX35" fmla="*/ 4995023 w 5185009"/>
                <a:gd name="connsiteY35" fmla="*/ 2027188 h 5286873"/>
                <a:gd name="connsiteX36" fmla="*/ 4950165 w 5185009"/>
                <a:gd name="connsiteY36" fmla="*/ 1709772 h 5286873"/>
                <a:gd name="connsiteX37" fmla="*/ 4960720 w 5185009"/>
                <a:gd name="connsiteY37" fmla="*/ 1506097 h 5286873"/>
                <a:gd name="connsiteX38" fmla="*/ 4984468 w 5185009"/>
                <a:gd name="connsiteY38" fmla="*/ 1469066 h 5286873"/>
                <a:gd name="connsiteX39" fmla="*/ 4997662 w 5185009"/>
                <a:gd name="connsiteY39" fmla="*/ 1432034 h 5286873"/>
                <a:gd name="connsiteX40" fmla="*/ 5026687 w 5185009"/>
                <a:gd name="connsiteY40" fmla="*/ 1387067 h 5286873"/>
                <a:gd name="connsiteX41" fmla="*/ 5053074 w 5185009"/>
                <a:gd name="connsiteY41" fmla="*/ 1365906 h 5286873"/>
                <a:gd name="connsiteX42" fmla="*/ 5082100 w 5185009"/>
                <a:gd name="connsiteY42" fmla="*/ 1339454 h 5286873"/>
                <a:gd name="connsiteX43" fmla="*/ 5100570 w 5185009"/>
                <a:gd name="connsiteY43" fmla="*/ 1310358 h 5286873"/>
                <a:gd name="connsiteX44" fmla="*/ 5113764 w 5185009"/>
                <a:gd name="connsiteY44" fmla="*/ 1270681 h 5286873"/>
                <a:gd name="connsiteX45" fmla="*/ 5150705 w 5185009"/>
                <a:gd name="connsiteY45" fmla="*/ 1249520 h 5286873"/>
                <a:gd name="connsiteX46" fmla="*/ 5166538 w 5185009"/>
                <a:gd name="connsiteY46" fmla="*/ 1228359 h 5286873"/>
                <a:gd name="connsiteX47" fmla="*/ 5185009 w 5185009"/>
                <a:gd name="connsiteY47" fmla="*/ 1188681 h 5286873"/>
                <a:gd name="connsiteX48" fmla="*/ 5021410 w 5185009"/>
                <a:gd name="connsiteY48" fmla="*/ 1183392 h 5286873"/>
                <a:gd name="connsiteX49" fmla="*/ 4813772 w 5185009"/>
                <a:gd name="connsiteY49" fmla="*/ 180752 h 5286873"/>
                <a:gd name="connsiteX50" fmla="*/ 4475963 w 5185009"/>
                <a:gd name="connsiteY50" fmla="*/ 180752 h 5286873"/>
                <a:gd name="connsiteX51" fmla="*/ 4138155 w 5185009"/>
                <a:gd name="connsiteY51" fmla="*/ 265413 h 5286873"/>
                <a:gd name="connsiteX52" fmla="*/ 3969251 w 5185009"/>
                <a:gd name="connsiteY52" fmla="*/ 350074 h 5286873"/>
                <a:gd name="connsiteX53" fmla="*/ 3884798 w 5185009"/>
                <a:gd name="connsiteY53" fmla="*/ 942702 h 5286873"/>
                <a:gd name="connsiteX54" fmla="*/ 3485699 w 5185009"/>
                <a:gd name="connsiteY54" fmla="*/ 892426 h 5286873"/>
                <a:gd name="connsiteX55" fmla="*/ 3454033 w 5185009"/>
                <a:gd name="connsiteY55" fmla="*/ 858041 h 5286873"/>
                <a:gd name="connsiteX56" fmla="*/ 3393344 w 5185009"/>
                <a:gd name="connsiteY56" fmla="*/ 895073 h 5286873"/>
                <a:gd name="connsiteX57" fmla="*/ 3306266 w 5185009"/>
                <a:gd name="connsiteY57" fmla="*/ 918880 h 5286873"/>
                <a:gd name="connsiteX58" fmla="*/ 3145307 w 5185009"/>
                <a:gd name="connsiteY58" fmla="*/ 924170 h 5286873"/>
                <a:gd name="connsiteX59" fmla="*/ 3008098 w 5185009"/>
                <a:gd name="connsiteY59" fmla="*/ 958554 h 5286873"/>
                <a:gd name="connsiteX60" fmla="*/ 2692743 w 5185009"/>
                <a:gd name="connsiteY60" fmla="*/ 1414465 h 5286873"/>
                <a:gd name="connsiteX61" fmla="*/ 2692743 w 5185009"/>
                <a:gd name="connsiteY61" fmla="*/ 1884241 h 5286873"/>
                <a:gd name="connsiteX62" fmla="*/ 2540343 w 5185009"/>
                <a:gd name="connsiteY62" fmla="*/ 2119128 h 5286873"/>
                <a:gd name="connsiteX63" fmla="*/ 2616543 w 5185009"/>
                <a:gd name="connsiteY63" fmla="*/ 2354017 h 5286873"/>
                <a:gd name="connsiteX64" fmla="*/ 2616543 w 5185009"/>
                <a:gd name="connsiteY64" fmla="*/ 2510608 h 5286873"/>
                <a:gd name="connsiteX65" fmla="*/ 2464143 w 5185009"/>
                <a:gd name="connsiteY65" fmla="*/ 2588905 h 5286873"/>
                <a:gd name="connsiteX66" fmla="*/ 2311743 w 5185009"/>
                <a:gd name="connsiteY66" fmla="*/ 2742876 h 5286873"/>
                <a:gd name="connsiteX67" fmla="*/ 2264118 w 5185009"/>
                <a:gd name="connsiteY67" fmla="*/ 2752401 h 5286873"/>
                <a:gd name="connsiteX68" fmla="*/ 2283168 w 5185009"/>
                <a:gd name="connsiteY68" fmla="*/ 2876226 h 5286873"/>
                <a:gd name="connsiteX69" fmla="*/ 2254593 w 5185009"/>
                <a:gd name="connsiteY69" fmla="*/ 2971476 h 5286873"/>
                <a:gd name="connsiteX70" fmla="*/ 2245068 w 5185009"/>
                <a:gd name="connsiteY70" fmla="*/ 3000051 h 5286873"/>
                <a:gd name="connsiteX71" fmla="*/ 2216493 w 5185009"/>
                <a:gd name="connsiteY71" fmla="*/ 3019101 h 5286873"/>
                <a:gd name="connsiteX72" fmla="*/ 2187918 w 5185009"/>
                <a:gd name="connsiteY72" fmla="*/ 3076251 h 5286873"/>
                <a:gd name="connsiteX73" fmla="*/ 2178393 w 5185009"/>
                <a:gd name="connsiteY73" fmla="*/ 3104826 h 5286873"/>
                <a:gd name="connsiteX74" fmla="*/ 2121243 w 5185009"/>
                <a:gd name="connsiteY74" fmla="*/ 3123876 h 5286873"/>
                <a:gd name="connsiteX75" fmla="*/ 2064093 w 5185009"/>
                <a:gd name="connsiteY75" fmla="*/ 3152451 h 5286873"/>
                <a:gd name="connsiteX76" fmla="*/ 1902168 w 5185009"/>
                <a:gd name="connsiteY76" fmla="*/ 3152451 h 5286873"/>
                <a:gd name="connsiteX77" fmla="*/ 1892643 w 5185009"/>
                <a:gd name="connsiteY77" fmla="*/ 3181026 h 5286873"/>
                <a:gd name="connsiteX78" fmla="*/ 1854543 w 5185009"/>
                <a:gd name="connsiteY78" fmla="*/ 3238176 h 5286873"/>
                <a:gd name="connsiteX79" fmla="*/ 1806918 w 5185009"/>
                <a:gd name="connsiteY79" fmla="*/ 3295326 h 5286873"/>
                <a:gd name="connsiteX80" fmla="*/ 1749768 w 5185009"/>
                <a:gd name="connsiteY80" fmla="*/ 3266751 h 5286873"/>
                <a:gd name="connsiteX81" fmla="*/ 1711668 w 5185009"/>
                <a:gd name="connsiteY81" fmla="*/ 3219126 h 5286873"/>
                <a:gd name="connsiteX82" fmla="*/ 1635468 w 5185009"/>
                <a:gd name="connsiteY82" fmla="*/ 3247701 h 5286873"/>
                <a:gd name="connsiteX83" fmla="*/ 1568793 w 5185009"/>
                <a:gd name="connsiteY83" fmla="*/ 3323901 h 5286873"/>
                <a:gd name="connsiteX84" fmla="*/ 1521168 w 5185009"/>
                <a:gd name="connsiteY84" fmla="*/ 3333426 h 5286873"/>
                <a:gd name="connsiteX85" fmla="*/ 1483068 w 5185009"/>
                <a:gd name="connsiteY85" fmla="*/ 3419151 h 5286873"/>
                <a:gd name="connsiteX86" fmla="*/ 1473543 w 5185009"/>
                <a:gd name="connsiteY86" fmla="*/ 3447726 h 5286873"/>
                <a:gd name="connsiteX87" fmla="*/ 1464018 w 5185009"/>
                <a:gd name="connsiteY87" fmla="*/ 3476301 h 5286873"/>
                <a:gd name="connsiteX88" fmla="*/ 1454493 w 5185009"/>
                <a:gd name="connsiteY88" fmla="*/ 3514401 h 5286873"/>
                <a:gd name="connsiteX89" fmla="*/ 1425918 w 5185009"/>
                <a:gd name="connsiteY89" fmla="*/ 3533451 h 5286873"/>
                <a:gd name="connsiteX90" fmla="*/ 1378293 w 5185009"/>
                <a:gd name="connsiteY90" fmla="*/ 3523926 h 5286873"/>
                <a:gd name="connsiteX91" fmla="*/ 1244943 w 5185009"/>
                <a:gd name="connsiteY91" fmla="*/ 3504876 h 5286873"/>
                <a:gd name="connsiteX92" fmla="*/ 1159218 w 5185009"/>
                <a:gd name="connsiteY92" fmla="*/ 3495351 h 5286873"/>
                <a:gd name="connsiteX93" fmla="*/ 1130643 w 5185009"/>
                <a:gd name="connsiteY93" fmla="*/ 3514401 h 5286873"/>
                <a:gd name="connsiteX94" fmla="*/ 1073493 w 5185009"/>
                <a:gd name="connsiteY94" fmla="*/ 3533451 h 5286873"/>
                <a:gd name="connsiteX95" fmla="*/ 1025868 w 5185009"/>
                <a:gd name="connsiteY95" fmla="*/ 3523926 h 5286873"/>
                <a:gd name="connsiteX96" fmla="*/ 997293 w 5185009"/>
                <a:gd name="connsiteY96" fmla="*/ 3514401 h 5286873"/>
                <a:gd name="connsiteX97" fmla="*/ 940143 w 5185009"/>
                <a:gd name="connsiteY97" fmla="*/ 3533451 h 5286873"/>
                <a:gd name="connsiteX98" fmla="*/ 921093 w 5185009"/>
                <a:gd name="connsiteY98" fmla="*/ 3562026 h 5286873"/>
                <a:gd name="connsiteX99" fmla="*/ 892518 w 5185009"/>
                <a:gd name="connsiteY99" fmla="*/ 3619176 h 5286873"/>
                <a:gd name="connsiteX100" fmla="*/ 844893 w 5185009"/>
                <a:gd name="connsiteY100" fmla="*/ 3676326 h 5286873"/>
                <a:gd name="connsiteX101" fmla="*/ 806793 w 5185009"/>
                <a:gd name="connsiteY101" fmla="*/ 3733476 h 5286873"/>
                <a:gd name="connsiteX102" fmla="*/ 797268 w 5185009"/>
                <a:gd name="connsiteY102" fmla="*/ 3809676 h 5286873"/>
                <a:gd name="connsiteX103" fmla="*/ 749643 w 5185009"/>
                <a:gd name="connsiteY103" fmla="*/ 3895401 h 5286873"/>
                <a:gd name="connsiteX104" fmla="*/ 721068 w 5185009"/>
                <a:gd name="connsiteY104" fmla="*/ 3914451 h 5286873"/>
                <a:gd name="connsiteX105" fmla="*/ 692493 w 5185009"/>
                <a:gd name="connsiteY105" fmla="*/ 3923976 h 5286873"/>
                <a:gd name="connsiteX106" fmla="*/ 673443 w 5185009"/>
                <a:gd name="connsiteY106" fmla="*/ 3981126 h 5286873"/>
                <a:gd name="connsiteX107" fmla="*/ 663918 w 5185009"/>
                <a:gd name="connsiteY107" fmla="*/ 4009701 h 5286873"/>
                <a:gd name="connsiteX108" fmla="*/ 682968 w 5185009"/>
                <a:gd name="connsiteY108" fmla="*/ 4066851 h 5286873"/>
                <a:gd name="connsiteX109" fmla="*/ 692493 w 5185009"/>
                <a:gd name="connsiteY109" fmla="*/ 4095426 h 5286873"/>
                <a:gd name="connsiteX110" fmla="*/ 663918 w 5185009"/>
                <a:gd name="connsiteY110" fmla="*/ 4152576 h 5286873"/>
                <a:gd name="connsiteX111" fmla="*/ 654393 w 5185009"/>
                <a:gd name="connsiteY111" fmla="*/ 4152576 h 5286873"/>
                <a:gd name="connsiteX112" fmla="*/ 0 w 5185009"/>
                <a:gd name="connsiteY112" fmla="*/ 4627355 h 5286873"/>
                <a:gd name="connsiteX0" fmla="*/ 0 w 5185009"/>
                <a:gd name="connsiteY0" fmla="*/ 4627354 h 5286872"/>
                <a:gd name="connsiteX1" fmla="*/ 147765 w 5185009"/>
                <a:gd name="connsiteY1" fmla="*/ 4860122 h 5286872"/>
                <a:gd name="connsiteX2" fmla="*/ 239240 w 5185009"/>
                <a:gd name="connsiteY2" fmla="*/ 4987089 h 5286872"/>
                <a:gd name="connsiteX3" fmla="*/ 327196 w 5185009"/>
                <a:gd name="connsiteY3" fmla="*/ 5068206 h 5286872"/>
                <a:gd name="connsiteX4" fmla="*/ 432743 w 5185009"/>
                <a:gd name="connsiteY4" fmla="*/ 5128163 h 5286872"/>
                <a:gd name="connsiteX5" fmla="*/ 555882 w 5185009"/>
                <a:gd name="connsiteY5" fmla="*/ 5166958 h 5286872"/>
                <a:gd name="connsiteX6" fmla="*/ 886596 w 5185009"/>
                <a:gd name="connsiteY6" fmla="*/ 5248075 h 5286872"/>
                <a:gd name="connsiteX7" fmla="*/ 992144 w 5185009"/>
                <a:gd name="connsiteY7" fmla="*/ 4927132 h 5286872"/>
                <a:gd name="connsiteX8" fmla="*/ 1523398 w 5185009"/>
                <a:gd name="connsiteY8" fmla="*/ 4824854 h 5286872"/>
                <a:gd name="connsiteX9" fmla="*/ 1912165 w 5185009"/>
                <a:gd name="connsiteY9" fmla="*/ 5286872 h 5286872"/>
                <a:gd name="connsiteX10" fmla="*/ 2466287 w 5185009"/>
                <a:gd name="connsiteY10" fmla="*/ 4927134 h 5286872"/>
                <a:gd name="connsiteX11" fmla="*/ 2515543 w 5185009"/>
                <a:gd name="connsiteY11" fmla="*/ 4535654 h 5286872"/>
                <a:gd name="connsiteX12" fmla="*/ 2917500 w 5185009"/>
                <a:gd name="connsiteY12" fmla="*/ 3750051 h 5286872"/>
                <a:gd name="connsiteX13" fmla="*/ 2990506 w 5185009"/>
                <a:gd name="connsiteY13" fmla="*/ 3770329 h 5286872"/>
                <a:gd name="connsiteX14" fmla="*/ 3290436 w 5185009"/>
                <a:gd name="connsiteY14" fmla="*/ 3540202 h 5286872"/>
                <a:gd name="connsiteX15" fmla="*/ 4336233 w 5185009"/>
                <a:gd name="connsiteY15" fmla="*/ 3483774 h 5286872"/>
                <a:gd name="connsiteX16" fmla="*/ 4374934 w 5185009"/>
                <a:gd name="connsiteY16" fmla="*/ 3362979 h 5286872"/>
                <a:gd name="connsiteX17" fmla="*/ 4348547 w 5185009"/>
                <a:gd name="connsiteY17" fmla="*/ 3257174 h 5286872"/>
                <a:gd name="connsiteX18" fmla="*/ 4330076 w 5185009"/>
                <a:gd name="connsiteY18" fmla="*/ 3130208 h 5286872"/>
                <a:gd name="connsiteX19" fmla="*/ 4314244 w 5185009"/>
                <a:gd name="connsiteY19" fmla="*/ 2992661 h 5286872"/>
                <a:gd name="connsiteX20" fmla="*/ 4314244 w 5185009"/>
                <a:gd name="connsiteY20" fmla="*/ 2863049 h 5286872"/>
                <a:gd name="connsiteX21" fmla="*/ 4322161 w 5185009"/>
                <a:gd name="connsiteY21" fmla="*/ 2701696 h 5286872"/>
                <a:gd name="connsiteX22" fmla="*/ 4351185 w 5185009"/>
                <a:gd name="connsiteY22" fmla="*/ 2582665 h 5286872"/>
                <a:gd name="connsiteX23" fmla="*/ 4380211 w 5185009"/>
                <a:gd name="connsiteY23" fmla="*/ 2529763 h 5286872"/>
                <a:gd name="connsiteX24" fmla="*/ 4467287 w 5185009"/>
                <a:gd name="connsiteY24" fmla="*/ 2476860 h 5286872"/>
                <a:gd name="connsiteX25" fmla="*/ 4485758 w 5185009"/>
                <a:gd name="connsiteY25" fmla="*/ 2434538 h 5286872"/>
                <a:gd name="connsiteX26" fmla="*/ 4520061 w 5185009"/>
                <a:gd name="connsiteY26" fmla="*/ 2408086 h 5286872"/>
                <a:gd name="connsiteX27" fmla="*/ 4572835 w 5185009"/>
                <a:gd name="connsiteY27" fmla="*/ 2378989 h 5286872"/>
                <a:gd name="connsiteX28" fmla="*/ 4612415 w 5185009"/>
                <a:gd name="connsiteY28" fmla="*/ 2334022 h 5286872"/>
                <a:gd name="connsiteX29" fmla="*/ 4673105 w 5185009"/>
                <a:gd name="connsiteY29" fmla="*/ 2296991 h 5286872"/>
                <a:gd name="connsiteX30" fmla="*/ 4715324 w 5185009"/>
                <a:gd name="connsiteY30" fmla="*/ 2283766 h 5286872"/>
                <a:gd name="connsiteX31" fmla="*/ 4802400 w 5185009"/>
                <a:gd name="connsiteY31" fmla="*/ 2199122 h 5286872"/>
                <a:gd name="connsiteX32" fmla="*/ 4863090 w 5185009"/>
                <a:gd name="connsiteY32" fmla="*/ 2175314 h 5286872"/>
                <a:gd name="connsiteX33" fmla="*/ 4944890 w 5185009"/>
                <a:gd name="connsiteY33" fmla="*/ 2127703 h 5286872"/>
                <a:gd name="connsiteX34" fmla="*/ 4979192 w 5185009"/>
                <a:gd name="connsiteY34" fmla="*/ 2088025 h 5286872"/>
                <a:gd name="connsiteX35" fmla="*/ 4995023 w 5185009"/>
                <a:gd name="connsiteY35" fmla="*/ 2027187 h 5286872"/>
                <a:gd name="connsiteX36" fmla="*/ 4950165 w 5185009"/>
                <a:gd name="connsiteY36" fmla="*/ 1709771 h 5286872"/>
                <a:gd name="connsiteX37" fmla="*/ 4960720 w 5185009"/>
                <a:gd name="connsiteY37" fmla="*/ 1506096 h 5286872"/>
                <a:gd name="connsiteX38" fmla="*/ 4984468 w 5185009"/>
                <a:gd name="connsiteY38" fmla="*/ 1469065 h 5286872"/>
                <a:gd name="connsiteX39" fmla="*/ 4997662 w 5185009"/>
                <a:gd name="connsiteY39" fmla="*/ 1432033 h 5286872"/>
                <a:gd name="connsiteX40" fmla="*/ 5026687 w 5185009"/>
                <a:gd name="connsiteY40" fmla="*/ 1387066 h 5286872"/>
                <a:gd name="connsiteX41" fmla="*/ 5053074 w 5185009"/>
                <a:gd name="connsiteY41" fmla="*/ 1365905 h 5286872"/>
                <a:gd name="connsiteX42" fmla="*/ 5082100 w 5185009"/>
                <a:gd name="connsiteY42" fmla="*/ 1339453 h 5286872"/>
                <a:gd name="connsiteX43" fmla="*/ 5100570 w 5185009"/>
                <a:gd name="connsiteY43" fmla="*/ 1310357 h 5286872"/>
                <a:gd name="connsiteX44" fmla="*/ 5113764 w 5185009"/>
                <a:gd name="connsiteY44" fmla="*/ 1270680 h 5286872"/>
                <a:gd name="connsiteX45" fmla="*/ 5150705 w 5185009"/>
                <a:gd name="connsiteY45" fmla="*/ 1249519 h 5286872"/>
                <a:gd name="connsiteX46" fmla="*/ 5166538 w 5185009"/>
                <a:gd name="connsiteY46" fmla="*/ 1228358 h 5286872"/>
                <a:gd name="connsiteX47" fmla="*/ 5185009 w 5185009"/>
                <a:gd name="connsiteY47" fmla="*/ 1188680 h 5286872"/>
                <a:gd name="connsiteX48" fmla="*/ 5021410 w 5185009"/>
                <a:gd name="connsiteY48" fmla="*/ 1183391 h 5286872"/>
                <a:gd name="connsiteX49" fmla="*/ 4813772 w 5185009"/>
                <a:gd name="connsiteY49" fmla="*/ 180752 h 5286872"/>
                <a:gd name="connsiteX50" fmla="*/ 4475963 w 5185009"/>
                <a:gd name="connsiteY50" fmla="*/ 180751 h 5286872"/>
                <a:gd name="connsiteX51" fmla="*/ 4138155 w 5185009"/>
                <a:gd name="connsiteY51" fmla="*/ 265412 h 5286872"/>
                <a:gd name="connsiteX52" fmla="*/ 3969251 w 5185009"/>
                <a:gd name="connsiteY52" fmla="*/ 350073 h 5286872"/>
                <a:gd name="connsiteX53" fmla="*/ 3884798 w 5185009"/>
                <a:gd name="connsiteY53" fmla="*/ 942701 h 5286872"/>
                <a:gd name="connsiteX54" fmla="*/ 3485699 w 5185009"/>
                <a:gd name="connsiteY54" fmla="*/ 892425 h 5286872"/>
                <a:gd name="connsiteX55" fmla="*/ 3454033 w 5185009"/>
                <a:gd name="connsiteY55" fmla="*/ 858040 h 5286872"/>
                <a:gd name="connsiteX56" fmla="*/ 3393344 w 5185009"/>
                <a:gd name="connsiteY56" fmla="*/ 895072 h 5286872"/>
                <a:gd name="connsiteX57" fmla="*/ 3306266 w 5185009"/>
                <a:gd name="connsiteY57" fmla="*/ 918879 h 5286872"/>
                <a:gd name="connsiteX58" fmla="*/ 3145307 w 5185009"/>
                <a:gd name="connsiteY58" fmla="*/ 924169 h 5286872"/>
                <a:gd name="connsiteX59" fmla="*/ 3008098 w 5185009"/>
                <a:gd name="connsiteY59" fmla="*/ 958553 h 5286872"/>
                <a:gd name="connsiteX60" fmla="*/ 2692743 w 5185009"/>
                <a:gd name="connsiteY60" fmla="*/ 1414464 h 5286872"/>
                <a:gd name="connsiteX61" fmla="*/ 2692743 w 5185009"/>
                <a:gd name="connsiteY61" fmla="*/ 1884240 h 5286872"/>
                <a:gd name="connsiteX62" fmla="*/ 2540343 w 5185009"/>
                <a:gd name="connsiteY62" fmla="*/ 2119127 h 5286872"/>
                <a:gd name="connsiteX63" fmla="*/ 2616543 w 5185009"/>
                <a:gd name="connsiteY63" fmla="*/ 2354016 h 5286872"/>
                <a:gd name="connsiteX64" fmla="*/ 2616543 w 5185009"/>
                <a:gd name="connsiteY64" fmla="*/ 2510607 h 5286872"/>
                <a:gd name="connsiteX65" fmla="*/ 2464143 w 5185009"/>
                <a:gd name="connsiteY65" fmla="*/ 2588904 h 5286872"/>
                <a:gd name="connsiteX66" fmla="*/ 2311743 w 5185009"/>
                <a:gd name="connsiteY66" fmla="*/ 2742875 h 5286872"/>
                <a:gd name="connsiteX67" fmla="*/ 2264118 w 5185009"/>
                <a:gd name="connsiteY67" fmla="*/ 2752400 h 5286872"/>
                <a:gd name="connsiteX68" fmla="*/ 2283168 w 5185009"/>
                <a:gd name="connsiteY68" fmla="*/ 2876225 h 5286872"/>
                <a:gd name="connsiteX69" fmla="*/ 2254593 w 5185009"/>
                <a:gd name="connsiteY69" fmla="*/ 2971475 h 5286872"/>
                <a:gd name="connsiteX70" fmla="*/ 2245068 w 5185009"/>
                <a:gd name="connsiteY70" fmla="*/ 3000050 h 5286872"/>
                <a:gd name="connsiteX71" fmla="*/ 2216493 w 5185009"/>
                <a:gd name="connsiteY71" fmla="*/ 3019100 h 5286872"/>
                <a:gd name="connsiteX72" fmla="*/ 2187918 w 5185009"/>
                <a:gd name="connsiteY72" fmla="*/ 3076250 h 5286872"/>
                <a:gd name="connsiteX73" fmla="*/ 2178393 w 5185009"/>
                <a:gd name="connsiteY73" fmla="*/ 3104825 h 5286872"/>
                <a:gd name="connsiteX74" fmla="*/ 2121243 w 5185009"/>
                <a:gd name="connsiteY74" fmla="*/ 3123875 h 5286872"/>
                <a:gd name="connsiteX75" fmla="*/ 2064093 w 5185009"/>
                <a:gd name="connsiteY75" fmla="*/ 3152450 h 5286872"/>
                <a:gd name="connsiteX76" fmla="*/ 1902168 w 5185009"/>
                <a:gd name="connsiteY76" fmla="*/ 3152450 h 5286872"/>
                <a:gd name="connsiteX77" fmla="*/ 1892643 w 5185009"/>
                <a:gd name="connsiteY77" fmla="*/ 3181025 h 5286872"/>
                <a:gd name="connsiteX78" fmla="*/ 1854543 w 5185009"/>
                <a:gd name="connsiteY78" fmla="*/ 3238175 h 5286872"/>
                <a:gd name="connsiteX79" fmla="*/ 1806918 w 5185009"/>
                <a:gd name="connsiteY79" fmla="*/ 3295325 h 5286872"/>
                <a:gd name="connsiteX80" fmla="*/ 1749768 w 5185009"/>
                <a:gd name="connsiteY80" fmla="*/ 3266750 h 5286872"/>
                <a:gd name="connsiteX81" fmla="*/ 1711668 w 5185009"/>
                <a:gd name="connsiteY81" fmla="*/ 3219125 h 5286872"/>
                <a:gd name="connsiteX82" fmla="*/ 1635468 w 5185009"/>
                <a:gd name="connsiteY82" fmla="*/ 3247700 h 5286872"/>
                <a:gd name="connsiteX83" fmla="*/ 1568793 w 5185009"/>
                <a:gd name="connsiteY83" fmla="*/ 3323900 h 5286872"/>
                <a:gd name="connsiteX84" fmla="*/ 1521168 w 5185009"/>
                <a:gd name="connsiteY84" fmla="*/ 3333425 h 5286872"/>
                <a:gd name="connsiteX85" fmla="*/ 1483068 w 5185009"/>
                <a:gd name="connsiteY85" fmla="*/ 3419150 h 5286872"/>
                <a:gd name="connsiteX86" fmla="*/ 1473543 w 5185009"/>
                <a:gd name="connsiteY86" fmla="*/ 3447725 h 5286872"/>
                <a:gd name="connsiteX87" fmla="*/ 1464018 w 5185009"/>
                <a:gd name="connsiteY87" fmla="*/ 3476300 h 5286872"/>
                <a:gd name="connsiteX88" fmla="*/ 1454493 w 5185009"/>
                <a:gd name="connsiteY88" fmla="*/ 3514400 h 5286872"/>
                <a:gd name="connsiteX89" fmla="*/ 1425918 w 5185009"/>
                <a:gd name="connsiteY89" fmla="*/ 3533450 h 5286872"/>
                <a:gd name="connsiteX90" fmla="*/ 1378293 w 5185009"/>
                <a:gd name="connsiteY90" fmla="*/ 3523925 h 5286872"/>
                <a:gd name="connsiteX91" fmla="*/ 1244943 w 5185009"/>
                <a:gd name="connsiteY91" fmla="*/ 3504875 h 5286872"/>
                <a:gd name="connsiteX92" fmla="*/ 1159218 w 5185009"/>
                <a:gd name="connsiteY92" fmla="*/ 3495350 h 5286872"/>
                <a:gd name="connsiteX93" fmla="*/ 1130643 w 5185009"/>
                <a:gd name="connsiteY93" fmla="*/ 3514400 h 5286872"/>
                <a:gd name="connsiteX94" fmla="*/ 1073493 w 5185009"/>
                <a:gd name="connsiteY94" fmla="*/ 3533450 h 5286872"/>
                <a:gd name="connsiteX95" fmla="*/ 1025868 w 5185009"/>
                <a:gd name="connsiteY95" fmla="*/ 3523925 h 5286872"/>
                <a:gd name="connsiteX96" fmla="*/ 997293 w 5185009"/>
                <a:gd name="connsiteY96" fmla="*/ 3514400 h 5286872"/>
                <a:gd name="connsiteX97" fmla="*/ 940143 w 5185009"/>
                <a:gd name="connsiteY97" fmla="*/ 3533450 h 5286872"/>
                <a:gd name="connsiteX98" fmla="*/ 921093 w 5185009"/>
                <a:gd name="connsiteY98" fmla="*/ 3562025 h 5286872"/>
                <a:gd name="connsiteX99" fmla="*/ 892518 w 5185009"/>
                <a:gd name="connsiteY99" fmla="*/ 3619175 h 5286872"/>
                <a:gd name="connsiteX100" fmla="*/ 844893 w 5185009"/>
                <a:gd name="connsiteY100" fmla="*/ 3676325 h 5286872"/>
                <a:gd name="connsiteX101" fmla="*/ 806793 w 5185009"/>
                <a:gd name="connsiteY101" fmla="*/ 3733475 h 5286872"/>
                <a:gd name="connsiteX102" fmla="*/ 797268 w 5185009"/>
                <a:gd name="connsiteY102" fmla="*/ 3809675 h 5286872"/>
                <a:gd name="connsiteX103" fmla="*/ 749643 w 5185009"/>
                <a:gd name="connsiteY103" fmla="*/ 3895400 h 5286872"/>
                <a:gd name="connsiteX104" fmla="*/ 721068 w 5185009"/>
                <a:gd name="connsiteY104" fmla="*/ 3914450 h 5286872"/>
                <a:gd name="connsiteX105" fmla="*/ 692493 w 5185009"/>
                <a:gd name="connsiteY105" fmla="*/ 3923975 h 5286872"/>
                <a:gd name="connsiteX106" fmla="*/ 673443 w 5185009"/>
                <a:gd name="connsiteY106" fmla="*/ 3981125 h 5286872"/>
                <a:gd name="connsiteX107" fmla="*/ 663918 w 5185009"/>
                <a:gd name="connsiteY107" fmla="*/ 4009700 h 5286872"/>
                <a:gd name="connsiteX108" fmla="*/ 682968 w 5185009"/>
                <a:gd name="connsiteY108" fmla="*/ 4066850 h 5286872"/>
                <a:gd name="connsiteX109" fmla="*/ 692493 w 5185009"/>
                <a:gd name="connsiteY109" fmla="*/ 4095425 h 5286872"/>
                <a:gd name="connsiteX110" fmla="*/ 663918 w 5185009"/>
                <a:gd name="connsiteY110" fmla="*/ 4152575 h 5286872"/>
                <a:gd name="connsiteX111" fmla="*/ 654393 w 5185009"/>
                <a:gd name="connsiteY111" fmla="*/ 4152575 h 5286872"/>
                <a:gd name="connsiteX112" fmla="*/ 0 w 5185009"/>
                <a:gd name="connsiteY112" fmla="*/ 4627354 h 5286872"/>
                <a:gd name="connsiteX0" fmla="*/ 0 w 5185009"/>
                <a:gd name="connsiteY0" fmla="*/ 4472917 h 5132435"/>
                <a:gd name="connsiteX1" fmla="*/ 147765 w 5185009"/>
                <a:gd name="connsiteY1" fmla="*/ 4705685 h 5132435"/>
                <a:gd name="connsiteX2" fmla="*/ 239240 w 5185009"/>
                <a:gd name="connsiteY2" fmla="*/ 4832652 h 5132435"/>
                <a:gd name="connsiteX3" fmla="*/ 327196 w 5185009"/>
                <a:gd name="connsiteY3" fmla="*/ 4913769 h 5132435"/>
                <a:gd name="connsiteX4" fmla="*/ 432743 w 5185009"/>
                <a:gd name="connsiteY4" fmla="*/ 4973726 h 5132435"/>
                <a:gd name="connsiteX5" fmla="*/ 555882 w 5185009"/>
                <a:gd name="connsiteY5" fmla="*/ 5012521 h 5132435"/>
                <a:gd name="connsiteX6" fmla="*/ 886596 w 5185009"/>
                <a:gd name="connsiteY6" fmla="*/ 5093638 h 5132435"/>
                <a:gd name="connsiteX7" fmla="*/ 992144 w 5185009"/>
                <a:gd name="connsiteY7" fmla="*/ 4772695 h 5132435"/>
                <a:gd name="connsiteX8" fmla="*/ 1523398 w 5185009"/>
                <a:gd name="connsiteY8" fmla="*/ 4670417 h 5132435"/>
                <a:gd name="connsiteX9" fmla="*/ 1912165 w 5185009"/>
                <a:gd name="connsiteY9" fmla="*/ 5132435 h 5132435"/>
                <a:gd name="connsiteX10" fmla="*/ 2466287 w 5185009"/>
                <a:gd name="connsiteY10" fmla="*/ 4772697 h 5132435"/>
                <a:gd name="connsiteX11" fmla="*/ 2515543 w 5185009"/>
                <a:gd name="connsiteY11" fmla="*/ 4381217 h 5132435"/>
                <a:gd name="connsiteX12" fmla="*/ 2917500 w 5185009"/>
                <a:gd name="connsiteY12" fmla="*/ 3595614 h 5132435"/>
                <a:gd name="connsiteX13" fmla="*/ 2990506 w 5185009"/>
                <a:gd name="connsiteY13" fmla="*/ 3615892 h 5132435"/>
                <a:gd name="connsiteX14" fmla="*/ 3290436 w 5185009"/>
                <a:gd name="connsiteY14" fmla="*/ 3385765 h 5132435"/>
                <a:gd name="connsiteX15" fmla="*/ 4336233 w 5185009"/>
                <a:gd name="connsiteY15" fmla="*/ 3329337 h 5132435"/>
                <a:gd name="connsiteX16" fmla="*/ 4374934 w 5185009"/>
                <a:gd name="connsiteY16" fmla="*/ 3208542 h 5132435"/>
                <a:gd name="connsiteX17" fmla="*/ 4348547 w 5185009"/>
                <a:gd name="connsiteY17" fmla="*/ 3102737 h 5132435"/>
                <a:gd name="connsiteX18" fmla="*/ 4330076 w 5185009"/>
                <a:gd name="connsiteY18" fmla="*/ 2975771 h 5132435"/>
                <a:gd name="connsiteX19" fmla="*/ 4314244 w 5185009"/>
                <a:gd name="connsiteY19" fmla="*/ 2838224 h 5132435"/>
                <a:gd name="connsiteX20" fmla="*/ 4314244 w 5185009"/>
                <a:gd name="connsiteY20" fmla="*/ 2708612 h 5132435"/>
                <a:gd name="connsiteX21" fmla="*/ 4322161 w 5185009"/>
                <a:gd name="connsiteY21" fmla="*/ 2547259 h 5132435"/>
                <a:gd name="connsiteX22" fmla="*/ 4351185 w 5185009"/>
                <a:gd name="connsiteY22" fmla="*/ 2428228 h 5132435"/>
                <a:gd name="connsiteX23" fmla="*/ 4380211 w 5185009"/>
                <a:gd name="connsiteY23" fmla="*/ 2375326 h 5132435"/>
                <a:gd name="connsiteX24" fmla="*/ 4467287 w 5185009"/>
                <a:gd name="connsiteY24" fmla="*/ 2322423 h 5132435"/>
                <a:gd name="connsiteX25" fmla="*/ 4485758 w 5185009"/>
                <a:gd name="connsiteY25" fmla="*/ 2280101 h 5132435"/>
                <a:gd name="connsiteX26" fmla="*/ 4520061 w 5185009"/>
                <a:gd name="connsiteY26" fmla="*/ 2253649 h 5132435"/>
                <a:gd name="connsiteX27" fmla="*/ 4572835 w 5185009"/>
                <a:gd name="connsiteY27" fmla="*/ 2224552 h 5132435"/>
                <a:gd name="connsiteX28" fmla="*/ 4612415 w 5185009"/>
                <a:gd name="connsiteY28" fmla="*/ 2179585 h 5132435"/>
                <a:gd name="connsiteX29" fmla="*/ 4673105 w 5185009"/>
                <a:gd name="connsiteY29" fmla="*/ 2142554 h 5132435"/>
                <a:gd name="connsiteX30" fmla="*/ 4715324 w 5185009"/>
                <a:gd name="connsiteY30" fmla="*/ 2129329 h 5132435"/>
                <a:gd name="connsiteX31" fmla="*/ 4802400 w 5185009"/>
                <a:gd name="connsiteY31" fmla="*/ 2044685 h 5132435"/>
                <a:gd name="connsiteX32" fmla="*/ 4863090 w 5185009"/>
                <a:gd name="connsiteY32" fmla="*/ 2020877 h 5132435"/>
                <a:gd name="connsiteX33" fmla="*/ 4944890 w 5185009"/>
                <a:gd name="connsiteY33" fmla="*/ 1973266 h 5132435"/>
                <a:gd name="connsiteX34" fmla="*/ 4979192 w 5185009"/>
                <a:gd name="connsiteY34" fmla="*/ 1933588 h 5132435"/>
                <a:gd name="connsiteX35" fmla="*/ 4995023 w 5185009"/>
                <a:gd name="connsiteY35" fmla="*/ 1872750 h 5132435"/>
                <a:gd name="connsiteX36" fmla="*/ 4950165 w 5185009"/>
                <a:gd name="connsiteY36" fmla="*/ 1555334 h 5132435"/>
                <a:gd name="connsiteX37" fmla="*/ 4960720 w 5185009"/>
                <a:gd name="connsiteY37" fmla="*/ 1351659 h 5132435"/>
                <a:gd name="connsiteX38" fmla="*/ 4984468 w 5185009"/>
                <a:gd name="connsiteY38" fmla="*/ 1314628 h 5132435"/>
                <a:gd name="connsiteX39" fmla="*/ 4997662 w 5185009"/>
                <a:gd name="connsiteY39" fmla="*/ 1277596 h 5132435"/>
                <a:gd name="connsiteX40" fmla="*/ 5026687 w 5185009"/>
                <a:gd name="connsiteY40" fmla="*/ 1232629 h 5132435"/>
                <a:gd name="connsiteX41" fmla="*/ 5053074 w 5185009"/>
                <a:gd name="connsiteY41" fmla="*/ 1211468 h 5132435"/>
                <a:gd name="connsiteX42" fmla="*/ 5082100 w 5185009"/>
                <a:gd name="connsiteY42" fmla="*/ 1185016 h 5132435"/>
                <a:gd name="connsiteX43" fmla="*/ 5100570 w 5185009"/>
                <a:gd name="connsiteY43" fmla="*/ 1155920 h 5132435"/>
                <a:gd name="connsiteX44" fmla="*/ 5113764 w 5185009"/>
                <a:gd name="connsiteY44" fmla="*/ 1116243 h 5132435"/>
                <a:gd name="connsiteX45" fmla="*/ 5150705 w 5185009"/>
                <a:gd name="connsiteY45" fmla="*/ 1095082 h 5132435"/>
                <a:gd name="connsiteX46" fmla="*/ 5166538 w 5185009"/>
                <a:gd name="connsiteY46" fmla="*/ 1073921 h 5132435"/>
                <a:gd name="connsiteX47" fmla="*/ 5185009 w 5185009"/>
                <a:gd name="connsiteY47" fmla="*/ 1034243 h 5132435"/>
                <a:gd name="connsiteX48" fmla="*/ 5021410 w 5185009"/>
                <a:gd name="connsiteY48" fmla="*/ 1028954 h 5132435"/>
                <a:gd name="connsiteX49" fmla="*/ 4813772 w 5185009"/>
                <a:gd name="connsiteY49" fmla="*/ 26315 h 5132435"/>
                <a:gd name="connsiteX50" fmla="*/ 4475963 w 5185009"/>
                <a:gd name="connsiteY50" fmla="*/ 26314 h 5132435"/>
                <a:gd name="connsiteX51" fmla="*/ 4138155 w 5185009"/>
                <a:gd name="connsiteY51" fmla="*/ 110975 h 5132435"/>
                <a:gd name="connsiteX52" fmla="*/ 3969251 w 5185009"/>
                <a:gd name="connsiteY52" fmla="*/ 195636 h 5132435"/>
                <a:gd name="connsiteX53" fmla="*/ 3884798 w 5185009"/>
                <a:gd name="connsiteY53" fmla="*/ 788264 h 5132435"/>
                <a:gd name="connsiteX54" fmla="*/ 3485699 w 5185009"/>
                <a:gd name="connsiteY54" fmla="*/ 737988 h 5132435"/>
                <a:gd name="connsiteX55" fmla="*/ 3454033 w 5185009"/>
                <a:gd name="connsiteY55" fmla="*/ 703603 h 5132435"/>
                <a:gd name="connsiteX56" fmla="*/ 3393344 w 5185009"/>
                <a:gd name="connsiteY56" fmla="*/ 740635 h 5132435"/>
                <a:gd name="connsiteX57" fmla="*/ 3306266 w 5185009"/>
                <a:gd name="connsiteY57" fmla="*/ 764442 h 5132435"/>
                <a:gd name="connsiteX58" fmla="*/ 3145307 w 5185009"/>
                <a:gd name="connsiteY58" fmla="*/ 769732 h 5132435"/>
                <a:gd name="connsiteX59" fmla="*/ 3008098 w 5185009"/>
                <a:gd name="connsiteY59" fmla="*/ 804116 h 5132435"/>
                <a:gd name="connsiteX60" fmla="*/ 2692743 w 5185009"/>
                <a:gd name="connsiteY60" fmla="*/ 1260027 h 5132435"/>
                <a:gd name="connsiteX61" fmla="*/ 2692743 w 5185009"/>
                <a:gd name="connsiteY61" fmla="*/ 1729803 h 5132435"/>
                <a:gd name="connsiteX62" fmla="*/ 2540343 w 5185009"/>
                <a:gd name="connsiteY62" fmla="*/ 1964690 h 5132435"/>
                <a:gd name="connsiteX63" fmla="*/ 2616543 w 5185009"/>
                <a:gd name="connsiteY63" fmla="*/ 2199579 h 5132435"/>
                <a:gd name="connsiteX64" fmla="*/ 2616543 w 5185009"/>
                <a:gd name="connsiteY64" fmla="*/ 2356170 h 5132435"/>
                <a:gd name="connsiteX65" fmla="*/ 2464143 w 5185009"/>
                <a:gd name="connsiteY65" fmla="*/ 2434467 h 5132435"/>
                <a:gd name="connsiteX66" fmla="*/ 2311743 w 5185009"/>
                <a:gd name="connsiteY66" fmla="*/ 2588438 h 5132435"/>
                <a:gd name="connsiteX67" fmla="*/ 2264118 w 5185009"/>
                <a:gd name="connsiteY67" fmla="*/ 2597963 h 5132435"/>
                <a:gd name="connsiteX68" fmla="*/ 2283168 w 5185009"/>
                <a:gd name="connsiteY68" fmla="*/ 2721788 h 5132435"/>
                <a:gd name="connsiteX69" fmla="*/ 2254593 w 5185009"/>
                <a:gd name="connsiteY69" fmla="*/ 2817038 h 5132435"/>
                <a:gd name="connsiteX70" fmla="*/ 2245068 w 5185009"/>
                <a:gd name="connsiteY70" fmla="*/ 2845613 h 5132435"/>
                <a:gd name="connsiteX71" fmla="*/ 2216493 w 5185009"/>
                <a:gd name="connsiteY71" fmla="*/ 2864663 h 5132435"/>
                <a:gd name="connsiteX72" fmla="*/ 2187918 w 5185009"/>
                <a:gd name="connsiteY72" fmla="*/ 2921813 h 5132435"/>
                <a:gd name="connsiteX73" fmla="*/ 2178393 w 5185009"/>
                <a:gd name="connsiteY73" fmla="*/ 2950388 h 5132435"/>
                <a:gd name="connsiteX74" fmla="*/ 2121243 w 5185009"/>
                <a:gd name="connsiteY74" fmla="*/ 2969438 h 5132435"/>
                <a:gd name="connsiteX75" fmla="*/ 2064093 w 5185009"/>
                <a:gd name="connsiteY75" fmla="*/ 2998013 h 5132435"/>
                <a:gd name="connsiteX76" fmla="*/ 1902168 w 5185009"/>
                <a:gd name="connsiteY76" fmla="*/ 2998013 h 5132435"/>
                <a:gd name="connsiteX77" fmla="*/ 1892643 w 5185009"/>
                <a:gd name="connsiteY77" fmla="*/ 3026588 h 5132435"/>
                <a:gd name="connsiteX78" fmla="*/ 1854543 w 5185009"/>
                <a:gd name="connsiteY78" fmla="*/ 3083738 h 5132435"/>
                <a:gd name="connsiteX79" fmla="*/ 1806918 w 5185009"/>
                <a:gd name="connsiteY79" fmla="*/ 3140888 h 5132435"/>
                <a:gd name="connsiteX80" fmla="*/ 1749768 w 5185009"/>
                <a:gd name="connsiteY80" fmla="*/ 3112313 h 5132435"/>
                <a:gd name="connsiteX81" fmla="*/ 1711668 w 5185009"/>
                <a:gd name="connsiteY81" fmla="*/ 3064688 h 5132435"/>
                <a:gd name="connsiteX82" fmla="*/ 1635468 w 5185009"/>
                <a:gd name="connsiteY82" fmla="*/ 3093263 h 5132435"/>
                <a:gd name="connsiteX83" fmla="*/ 1568793 w 5185009"/>
                <a:gd name="connsiteY83" fmla="*/ 3169463 h 5132435"/>
                <a:gd name="connsiteX84" fmla="*/ 1521168 w 5185009"/>
                <a:gd name="connsiteY84" fmla="*/ 3178988 h 5132435"/>
                <a:gd name="connsiteX85" fmla="*/ 1483068 w 5185009"/>
                <a:gd name="connsiteY85" fmla="*/ 3264713 h 5132435"/>
                <a:gd name="connsiteX86" fmla="*/ 1473543 w 5185009"/>
                <a:gd name="connsiteY86" fmla="*/ 3293288 h 5132435"/>
                <a:gd name="connsiteX87" fmla="*/ 1464018 w 5185009"/>
                <a:gd name="connsiteY87" fmla="*/ 3321863 h 5132435"/>
                <a:gd name="connsiteX88" fmla="*/ 1454493 w 5185009"/>
                <a:gd name="connsiteY88" fmla="*/ 3359963 h 5132435"/>
                <a:gd name="connsiteX89" fmla="*/ 1425918 w 5185009"/>
                <a:gd name="connsiteY89" fmla="*/ 3379013 h 5132435"/>
                <a:gd name="connsiteX90" fmla="*/ 1378293 w 5185009"/>
                <a:gd name="connsiteY90" fmla="*/ 3369488 h 5132435"/>
                <a:gd name="connsiteX91" fmla="*/ 1244943 w 5185009"/>
                <a:gd name="connsiteY91" fmla="*/ 3350438 h 5132435"/>
                <a:gd name="connsiteX92" fmla="*/ 1159218 w 5185009"/>
                <a:gd name="connsiteY92" fmla="*/ 3340913 h 5132435"/>
                <a:gd name="connsiteX93" fmla="*/ 1130643 w 5185009"/>
                <a:gd name="connsiteY93" fmla="*/ 3359963 h 5132435"/>
                <a:gd name="connsiteX94" fmla="*/ 1073493 w 5185009"/>
                <a:gd name="connsiteY94" fmla="*/ 3379013 h 5132435"/>
                <a:gd name="connsiteX95" fmla="*/ 1025868 w 5185009"/>
                <a:gd name="connsiteY95" fmla="*/ 3369488 h 5132435"/>
                <a:gd name="connsiteX96" fmla="*/ 997293 w 5185009"/>
                <a:gd name="connsiteY96" fmla="*/ 3359963 h 5132435"/>
                <a:gd name="connsiteX97" fmla="*/ 940143 w 5185009"/>
                <a:gd name="connsiteY97" fmla="*/ 3379013 h 5132435"/>
                <a:gd name="connsiteX98" fmla="*/ 921093 w 5185009"/>
                <a:gd name="connsiteY98" fmla="*/ 3407588 h 5132435"/>
                <a:gd name="connsiteX99" fmla="*/ 892518 w 5185009"/>
                <a:gd name="connsiteY99" fmla="*/ 3464738 h 5132435"/>
                <a:gd name="connsiteX100" fmla="*/ 844893 w 5185009"/>
                <a:gd name="connsiteY100" fmla="*/ 3521888 h 5132435"/>
                <a:gd name="connsiteX101" fmla="*/ 806793 w 5185009"/>
                <a:gd name="connsiteY101" fmla="*/ 3579038 h 5132435"/>
                <a:gd name="connsiteX102" fmla="*/ 797268 w 5185009"/>
                <a:gd name="connsiteY102" fmla="*/ 3655238 h 5132435"/>
                <a:gd name="connsiteX103" fmla="*/ 749643 w 5185009"/>
                <a:gd name="connsiteY103" fmla="*/ 3740963 h 5132435"/>
                <a:gd name="connsiteX104" fmla="*/ 721068 w 5185009"/>
                <a:gd name="connsiteY104" fmla="*/ 3760013 h 5132435"/>
                <a:gd name="connsiteX105" fmla="*/ 692493 w 5185009"/>
                <a:gd name="connsiteY105" fmla="*/ 3769538 h 5132435"/>
                <a:gd name="connsiteX106" fmla="*/ 673443 w 5185009"/>
                <a:gd name="connsiteY106" fmla="*/ 3826688 h 5132435"/>
                <a:gd name="connsiteX107" fmla="*/ 663918 w 5185009"/>
                <a:gd name="connsiteY107" fmla="*/ 3855263 h 5132435"/>
                <a:gd name="connsiteX108" fmla="*/ 682968 w 5185009"/>
                <a:gd name="connsiteY108" fmla="*/ 3912413 h 5132435"/>
                <a:gd name="connsiteX109" fmla="*/ 692493 w 5185009"/>
                <a:gd name="connsiteY109" fmla="*/ 3940988 h 5132435"/>
                <a:gd name="connsiteX110" fmla="*/ 663918 w 5185009"/>
                <a:gd name="connsiteY110" fmla="*/ 3998138 h 5132435"/>
                <a:gd name="connsiteX111" fmla="*/ 654393 w 5185009"/>
                <a:gd name="connsiteY111" fmla="*/ 3998138 h 5132435"/>
                <a:gd name="connsiteX112" fmla="*/ 0 w 5185009"/>
                <a:gd name="connsiteY112" fmla="*/ 4472917 h 5132435"/>
                <a:gd name="connsiteX0" fmla="*/ 0 w 5185009"/>
                <a:gd name="connsiteY0" fmla="*/ 4472917 h 5132435"/>
                <a:gd name="connsiteX1" fmla="*/ 147765 w 5185009"/>
                <a:gd name="connsiteY1" fmla="*/ 4705685 h 5132435"/>
                <a:gd name="connsiteX2" fmla="*/ 239240 w 5185009"/>
                <a:gd name="connsiteY2" fmla="*/ 4832652 h 5132435"/>
                <a:gd name="connsiteX3" fmla="*/ 327196 w 5185009"/>
                <a:gd name="connsiteY3" fmla="*/ 4913769 h 5132435"/>
                <a:gd name="connsiteX4" fmla="*/ 432743 w 5185009"/>
                <a:gd name="connsiteY4" fmla="*/ 4973726 h 5132435"/>
                <a:gd name="connsiteX5" fmla="*/ 555882 w 5185009"/>
                <a:gd name="connsiteY5" fmla="*/ 5012521 h 5132435"/>
                <a:gd name="connsiteX6" fmla="*/ 886596 w 5185009"/>
                <a:gd name="connsiteY6" fmla="*/ 5093638 h 5132435"/>
                <a:gd name="connsiteX7" fmla="*/ 992144 w 5185009"/>
                <a:gd name="connsiteY7" fmla="*/ 4772695 h 5132435"/>
                <a:gd name="connsiteX8" fmla="*/ 1523398 w 5185009"/>
                <a:gd name="connsiteY8" fmla="*/ 4670417 h 5132435"/>
                <a:gd name="connsiteX9" fmla="*/ 1912165 w 5185009"/>
                <a:gd name="connsiteY9" fmla="*/ 5132435 h 5132435"/>
                <a:gd name="connsiteX10" fmla="*/ 2466287 w 5185009"/>
                <a:gd name="connsiteY10" fmla="*/ 4772697 h 5132435"/>
                <a:gd name="connsiteX11" fmla="*/ 2515543 w 5185009"/>
                <a:gd name="connsiteY11" fmla="*/ 4381217 h 5132435"/>
                <a:gd name="connsiteX12" fmla="*/ 2917500 w 5185009"/>
                <a:gd name="connsiteY12" fmla="*/ 3595614 h 5132435"/>
                <a:gd name="connsiteX13" fmla="*/ 2990506 w 5185009"/>
                <a:gd name="connsiteY13" fmla="*/ 3615892 h 5132435"/>
                <a:gd name="connsiteX14" fmla="*/ 3290436 w 5185009"/>
                <a:gd name="connsiteY14" fmla="*/ 3385765 h 5132435"/>
                <a:gd name="connsiteX15" fmla="*/ 4336233 w 5185009"/>
                <a:gd name="connsiteY15" fmla="*/ 3329337 h 5132435"/>
                <a:gd name="connsiteX16" fmla="*/ 4374934 w 5185009"/>
                <a:gd name="connsiteY16" fmla="*/ 3208542 h 5132435"/>
                <a:gd name="connsiteX17" fmla="*/ 4348547 w 5185009"/>
                <a:gd name="connsiteY17" fmla="*/ 3102737 h 5132435"/>
                <a:gd name="connsiteX18" fmla="*/ 4330076 w 5185009"/>
                <a:gd name="connsiteY18" fmla="*/ 2975771 h 5132435"/>
                <a:gd name="connsiteX19" fmla="*/ 4314244 w 5185009"/>
                <a:gd name="connsiteY19" fmla="*/ 2838224 h 5132435"/>
                <a:gd name="connsiteX20" fmla="*/ 4314244 w 5185009"/>
                <a:gd name="connsiteY20" fmla="*/ 2708612 h 5132435"/>
                <a:gd name="connsiteX21" fmla="*/ 4322161 w 5185009"/>
                <a:gd name="connsiteY21" fmla="*/ 2547259 h 5132435"/>
                <a:gd name="connsiteX22" fmla="*/ 4351185 w 5185009"/>
                <a:gd name="connsiteY22" fmla="*/ 2428228 h 5132435"/>
                <a:gd name="connsiteX23" fmla="*/ 4380211 w 5185009"/>
                <a:gd name="connsiteY23" fmla="*/ 2375326 h 5132435"/>
                <a:gd name="connsiteX24" fmla="*/ 4467287 w 5185009"/>
                <a:gd name="connsiteY24" fmla="*/ 2322423 h 5132435"/>
                <a:gd name="connsiteX25" fmla="*/ 4485758 w 5185009"/>
                <a:gd name="connsiteY25" fmla="*/ 2280101 h 5132435"/>
                <a:gd name="connsiteX26" fmla="*/ 4520061 w 5185009"/>
                <a:gd name="connsiteY26" fmla="*/ 2253649 h 5132435"/>
                <a:gd name="connsiteX27" fmla="*/ 4572835 w 5185009"/>
                <a:gd name="connsiteY27" fmla="*/ 2224552 h 5132435"/>
                <a:gd name="connsiteX28" fmla="*/ 4612415 w 5185009"/>
                <a:gd name="connsiteY28" fmla="*/ 2179585 h 5132435"/>
                <a:gd name="connsiteX29" fmla="*/ 4673105 w 5185009"/>
                <a:gd name="connsiteY29" fmla="*/ 2142554 h 5132435"/>
                <a:gd name="connsiteX30" fmla="*/ 4715324 w 5185009"/>
                <a:gd name="connsiteY30" fmla="*/ 2129329 h 5132435"/>
                <a:gd name="connsiteX31" fmla="*/ 4802400 w 5185009"/>
                <a:gd name="connsiteY31" fmla="*/ 2044685 h 5132435"/>
                <a:gd name="connsiteX32" fmla="*/ 4863090 w 5185009"/>
                <a:gd name="connsiteY32" fmla="*/ 2020877 h 5132435"/>
                <a:gd name="connsiteX33" fmla="*/ 4944890 w 5185009"/>
                <a:gd name="connsiteY33" fmla="*/ 1973266 h 5132435"/>
                <a:gd name="connsiteX34" fmla="*/ 4979192 w 5185009"/>
                <a:gd name="connsiteY34" fmla="*/ 1933588 h 5132435"/>
                <a:gd name="connsiteX35" fmla="*/ 4995023 w 5185009"/>
                <a:gd name="connsiteY35" fmla="*/ 1872750 h 5132435"/>
                <a:gd name="connsiteX36" fmla="*/ 4950165 w 5185009"/>
                <a:gd name="connsiteY36" fmla="*/ 1555334 h 5132435"/>
                <a:gd name="connsiteX37" fmla="*/ 4960720 w 5185009"/>
                <a:gd name="connsiteY37" fmla="*/ 1351659 h 5132435"/>
                <a:gd name="connsiteX38" fmla="*/ 4984468 w 5185009"/>
                <a:gd name="connsiteY38" fmla="*/ 1314628 h 5132435"/>
                <a:gd name="connsiteX39" fmla="*/ 4997662 w 5185009"/>
                <a:gd name="connsiteY39" fmla="*/ 1277596 h 5132435"/>
                <a:gd name="connsiteX40" fmla="*/ 5026687 w 5185009"/>
                <a:gd name="connsiteY40" fmla="*/ 1232629 h 5132435"/>
                <a:gd name="connsiteX41" fmla="*/ 5053074 w 5185009"/>
                <a:gd name="connsiteY41" fmla="*/ 1211468 h 5132435"/>
                <a:gd name="connsiteX42" fmla="*/ 5082100 w 5185009"/>
                <a:gd name="connsiteY42" fmla="*/ 1185016 h 5132435"/>
                <a:gd name="connsiteX43" fmla="*/ 5100570 w 5185009"/>
                <a:gd name="connsiteY43" fmla="*/ 1155920 h 5132435"/>
                <a:gd name="connsiteX44" fmla="*/ 5113764 w 5185009"/>
                <a:gd name="connsiteY44" fmla="*/ 1116243 h 5132435"/>
                <a:gd name="connsiteX45" fmla="*/ 5150705 w 5185009"/>
                <a:gd name="connsiteY45" fmla="*/ 1095082 h 5132435"/>
                <a:gd name="connsiteX46" fmla="*/ 5166538 w 5185009"/>
                <a:gd name="connsiteY46" fmla="*/ 1073921 h 5132435"/>
                <a:gd name="connsiteX47" fmla="*/ 5185009 w 5185009"/>
                <a:gd name="connsiteY47" fmla="*/ 1034243 h 5132435"/>
                <a:gd name="connsiteX48" fmla="*/ 5067128 w 5185009"/>
                <a:gd name="connsiteY48" fmla="*/ 1042247 h 5132435"/>
                <a:gd name="connsiteX49" fmla="*/ 4813772 w 5185009"/>
                <a:gd name="connsiteY49" fmla="*/ 26315 h 5132435"/>
                <a:gd name="connsiteX50" fmla="*/ 4475963 w 5185009"/>
                <a:gd name="connsiteY50" fmla="*/ 26314 h 5132435"/>
                <a:gd name="connsiteX51" fmla="*/ 4138155 w 5185009"/>
                <a:gd name="connsiteY51" fmla="*/ 110975 h 5132435"/>
                <a:gd name="connsiteX52" fmla="*/ 3969251 w 5185009"/>
                <a:gd name="connsiteY52" fmla="*/ 195636 h 5132435"/>
                <a:gd name="connsiteX53" fmla="*/ 3884798 w 5185009"/>
                <a:gd name="connsiteY53" fmla="*/ 788264 h 5132435"/>
                <a:gd name="connsiteX54" fmla="*/ 3485699 w 5185009"/>
                <a:gd name="connsiteY54" fmla="*/ 737988 h 5132435"/>
                <a:gd name="connsiteX55" fmla="*/ 3454033 w 5185009"/>
                <a:gd name="connsiteY55" fmla="*/ 703603 h 5132435"/>
                <a:gd name="connsiteX56" fmla="*/ 3393344 w 5185009"/>
                <a:gd name="connsiteY56" fmla="*/ 740635 h 5132435"/>
                <a:gd name="connsiteX57" fmla="*/ 3306266 w 5185009"/>
                <a:gd name="connsiteY57" fmla="*/ 764442 h 5132435"/>
                <a:gd name="connsiteX58" fmla="*/ 3145307 w 5185009"/>
                <a:gd name="connsiteY58" fmla="*/ 769732 h 5132435"/>
                <a:gd name="connsiteX59" fmla="*/ 3008098 w 5185009"/>
                <a:gd name="connsiteY59" fmla="*/ 804116 h 5132435"/>
                <a:gd name="connsiteX60" fmla="*/ 2692743 w 5185009"/>
                <a:gd name="connsiteY60" fmla="*/ 1260027 h 5132435"/>
                <a:gd name="connsiteX61" fmla="*/ 2692743 w 5185009"/>
                <a:gd name="connsiteY61" fmla="*/ 1729803 h 5132435"/>
                <a:gd name="connsiteX62" fmla="*/ 2540343 w 5185009"/>
                <a:gd name="connsiteY62" fmla="*/ 1964690 h 5132435"/>
                <a:gd name="connsiteX63" fmla="*/ 2616543 w 5185009"/>
                <a:gd name="connsiteY63" fmla="*/ 2199579 h 5132435"/>
                <a:gd name="connsiteX64" fmla="*/ 2616543 w 5185009"/>
                <a:gd name="connsiteY64" fmla="*/ 2356170 h 5132435"/>
                <a:gd name="connsiteX65" fmla="*/ 2464143 w 5185009"/>
                <a:gd name="connsiteY65" fmla="*/ 2434467 h 5132435"/>
                <a:gd name="connsiteX66" fmla="*/ 2311743 w 5185009"/>
                <a:gd name="connsiteY66" fmla="*/ 2588438 h 5132435"/>
                <a:gd name="connsiteX67" fmla="*/ 2264118 w 5185009"/>
                <a:gd name="connsiteY67" fmla="*/ 2597963 h 5132435"/>
                <a:gd name="connsiteX68" fmla="*/ 2283168 w 5185009"/>
                <a:gd name="connsiteY68" fmla="*/ 2721788 h 5132435"/>
                <a:gd name="connsiteX69" fmla="*/ 2254593 w 5185009"/>
                <a:gd name="connsiteY69" fmla="*/ 2817038 h 5132435"/>
                <a:gd name="connsiteX70" fmla="*/ 2245068 w 5185009"/>
                <a:gd name="connsiteY70" fmla="*/ 2845613 h 5132435"/>
                <a:gd name="connsiteX71" fmla="*/ 2216493 w 5185009"/>
                <a:gd name="connsiteY71" fmla="*/ 2864663 h 5132435"/>
                <a:gd name="connsiteX72" fmla="*/ 2187918 w 5185009"/>
                <a:gd name="connsiteY72" fmla="*/ 2921813 h 5132435"/>
                <a:gd name="connsiteX73" fmla="*/ 2178393 w 5185009"/>
                <a:gd name="connsiteY73" fmla="*/ 2950388 h 5132435"/>
                <a:gd name="connsiteX74" fmla="*/ 2121243 w 5185009"/>
                <a:gd name="connsiteY74" fmla="*/ 2969438 h 5132435"/>
                <a:gd name="connsiteX75" fmla="*/ 2064093 w 5185009"/>
                <a:gd name="connsiteY75" fmla="*/ 2998013 h 5132435"/>
                <a:gd name="connsiteX76" fmla="*/ 1902168 w 5185009"/>
                <a:gd name="connsiteY76" fmla="*/ 2998013 h 5132435"/>
                <a:gd name="connsiteX77" fmla="*/ 1892643 w 5185009"/>
                <a:gd name="connsiteY77" fmla="*/ 3026588 h 5132435"/>
                <a:gd name="connsiteX78" fmla="*/ 1854543 w 5185009"/>
                <a:gd name="connsiteY78" fmla="*/ 3083738 h 5132435"/>
                <a:gd name="connsiteX79" fmla="*/ 1806918 w 5185009"/>
                <a:gd name="connsiteY79" fmla="*/ 3140888 h 5132435"/>
                <a:gd name="connsiteX80" fmla="*/ 1749768 w 5185009"/>
                <a:gd name="connsiteY80" fmla="*/ 3112313 h 5132435"/>
                <a:gd name="connsiteX81" fmla="*/ 1711668 w 5185009"/>
                <a:gd name="connsiteY81" fmla="*/ 3064688 h 5132435"/>
                <a:gd name="connsiteX82" fmla="*/ 1635468 w 5185009"/>
                <a:gd name="connsiteY82" fmla="*/ 3093263 h 5132435"/>
                <a:gd name="connsiteX83" fmla="*/ 1568793 w 5185009"/>
                <a:gd name="connsiteY83" fmla="*/ 3169463 h 5132435"/>
                <a:gd name="connsiteX84" fmla="*/ 1521168 w 5185009"/>
                <a:gd name="connsiteY84" fmla="*/ 3178988 h 5132435"/>
                <a:gd name="connsiteX85" fmla="*/ 1483068 w 5185009"/>
                <a:gd name="connsiteY85" fmla="*/ 3264713 h 5132435"/>
                <a:gd name="connsiteX86" fmla="*/ 1473543 w 5185009"/>
                <a:gd name="connsiteY86" fmla="*/ 3293288 h 5132435"/>
                <a:gd name="connsiteX87" fmla="*/ 1464018 w 5185009"/>
                <a:gd name="connsiteY87" fmla="*/ 3321863 h 5132435"/>
                <a:gd name="connsiteX88" fmla="*/ 1454493 w 5185009"/>
                <a:gd name="connsiteY88" fmla="*/ 3359963 h 5132435"/>
                <a:gd name="connsiteX89" fmla="*/ 1425918 w 5185009"/>
                <a:gd name="connsiteY89" fmla="*/ 3379013 h 5132435"/>
                <a:gd name="connsiteX90" fmla="*/ 1378293 w 5185009"/>
                <a:gd name="connsiteY90" fmla="*/ 3369488 h 5132435"/>
                <a:gd name="connsiteX91" fmla="*/ 1244943 w 5185009"/>
                <a:gd name="connsiteY91" fmla="*/ 3350438 h 5132435"/>
                <a:gd name="connsiteX92" fmla="*/ 1159218 w 5185009"/>
                <a:gd name="connsiteY92" fmla="*/ 3340913 h 5132435"/>
                <a:gd name="connsiteX93" fmla="*/ 1130643 w 5185009"/>
                <a:gd name="connsiteY93" fmla="*/ 3359963 h 5132435"/>
                <a:gd name="connsiteX94" fmla="*/ 1073493 w 5185009"/>
                <a:gd name="connsiteY94" fmla="*/ 3379013 h 5132435"/>
                <a:gd name="connsiteX95" fmla="*/ 1025868 w 5185009"/>
                <a:gd name="connsiteY95" fmla="*/ 3369488 h 5132435"/>
                <a:gd name="connsiteX96" fmla="*/ 997293 w 5185009"/>
                <a:gd name="connsiteY96" fmla="*/ 3359963 h 5132435"/>
                <a:gd name="connsiteX97" fmla="*/ 940143 w 5185009"/>
                <a:gd name="connsiteY97" fmla="*/ 3379013 h 5132435"/>
                <a:gd name="connsiteX98" fmla="*/ 921093 w 5185009"/>
                <a:gd name="connsiteY98" fmla="*/ 3407588 h 5132435"/>
                <a:gd name="connsiteX99" fmla="*/ 892518 w 5185009"/>
                <a:gd name="connsiteY99" fmla="*/ 3464738 h 5132435"/>
                <a:gd name="connsiteX100" fmla="*/ 844893 w 5185009"/>
                <a:gd name="connsiteY100" fmla="*/ 3521888 h 5132435"/>
                <a:gd name="connsiteX101" fmla="*/ 806793 w 5185009"/>
                <a:gd name="connsiteY101" fmla="*/ 3579038 h 5132435"/>
                <a:gd name="connsiteX102" fmla="*/ 797268 w 5185009"/>
                <a:gd name="connsiteY102" fmla="*/ 3655238 h 5132435"/>
                <a:gd name="connsiteX103" fmla="*/ 749643 w 5185009"/>
                <a:gd name="connsiteY103" fmla="*/ 3740963 h 5132435"/>
                <a:gd name="connsiteX104" fmla="*/ 721068 w 5185009"/>
                <a:gd name="connsiteY104" fmla="*/ 3760013 h 5132435"/>
                <a:gd name="connsiteX105" fmla="*/ 692493 w 5185009"/>
                <a:gd name="connsiteY105" fmla="*/ 3769538 h 5132435"/>
                <a:gd name="connsiteX106" fmla="*/ 673443 w 5185009"/>
                <a:gd name="connsiteY106" fmla="*/ 3826688 h 5132435"/>
                <a:gd name="connsiteX107" fmla="*/ 663918 w 5185009"/>
                <a:gd name="connsiteY107" fmla="*/ 3855263 h 5132435"/>
                <a:gd name="connsiteX108" fmla="*/ 682968 w 5185009"/>
                <a:gd name="connsiteY108" fmla="*/ 3912413 h 5132435"/>
                <a:gd name="connsiteX109" fmla="*/ 692493 w 5185009"/>
                <a:gd name="connsiteY109" fmla="*/ 3940988 h 5132435"/>
                <a:gd name="connsiteX110" fmla="*/ 663918 w 5185009"/>
                <a:gd name="connsiteY110" fmla="*/ 3998138 h 5132435"/>
                <a:gd name="connsiteX111" fmla="*/ 654393 w 5185009"/>
                <a:gd name="connsiteY111" fmla="*/ 3998138 h 5132435"/>
                <a:gd name="connsiteX112" fmla="*/ 0 w 5185009"/>
                <a:gd name="connsiteY112" fmla="*/ 4472917 h 5132435"/>
                <a:gd name="connsiteX0" fmla="*/ 0 w 5185009"/>
                <a:gd name="connsiteY0" fmla="*/ 4472917 h 5132435"/>
                <a:gd name="connsiteX1" fmla="*/ 147765 w 5185009"/>
                <a:gd name="connsiteY1" fmla="*/ 4705685 h 5132435"/>
                <a:gd name="connsiteX2" fmla="*/ 239240 w 5185009"/>
                <a:gd name="connsiteY2" fmla="*/ 4832652 h 5132435"/>
                <a:gd name="connsiteX3" fmla="*/ 327196 w 5185009"/>
                <a:gd name="connsiteY3" fmla="*/ 4913769 h 5132435"/>
                <a:gd name="connsiteX4" fmla="*/ 432743 w 5185009"/>
                <a:gd name="connsiteY4" fmla="*/ 4973726 h 5132435"/>
                <a:gd name="connsiteX5" fmla="*/ 555882 w 5185009"/>
                <a:gd name="connsiteY5" fmla="*/ 5012521 h 5132435"/>
                <a:gd name="connsiteX6" fmla="*/ 886596 w 5185009"/>
                <a:gd name="connsiteY6" fmla="*/ 5093638 h 5132435"/>
                <a:gd name="connsiteX7" fmla="*/ 992144 w 5185009"/>
                <a:gd name="connsiteY7" fmla="*/ 4772695 h 5132435"/>
                <a:gd name="connsiteX8" fmla="*/ 1523398 w 5185009"/>
                <a:gd name="connsiteY8" fmla="*/ 4670417 h 5132435"/>
                <a:gd name="connsiteX9" fmla="*/ 1912165 w 5185009"/>
                <a:gd name="connsiteY9" fmla="*/ 5132435 h 5132435"/>
                <a:gd name="connsiteX10" fmla="*/ 2466287 w 5185009"/>
                <a:gd name="connsiteY10" fmla="*/ 4772697 h 5132435"/>
                <a:gd name="connsiteX11" fmla="*/ 2515543 w 5185009"/>
                <a:gd name="connsiteY11" fmla="*/ 4381217 h 5132435"/>
                <a:gd name="connsiteX12" fmla="*/ 2917500 w 5185009"/>
                <a:gd name="connsiteY12" fmla="*/ 3595614 h 5132435"/>
                <a:gd name="connsiteX13" fmla="*/ 2990506 w 5185009"/>
                <a:gd name="connsiteY13" fmla="*/ 3615892 h 5132435"/>
                <a:gd name="connsiteX14" fmla="*/ 3290436 w 5185009"/>
                <a:gd name="connsiteY14" fmla="*/ 3385765 h 5132435"/>
                <a:gd name="connsiteX15" fmla="*/ 4336233 w 5185009"/>
                <a:gd name="connsiteY15" fmla="*/ 3329337 h 5132435"/>
                <a:gd name="connsiteX16" fmla="*/ 4374934 w 5185009"/>
                <a:gd name="connsiteY16" fmla="*/ 3208542 h 5132435"/>
                <a:gd name="connsiteX17" fmla="*/ 4348547 w 5185009"/>
                <a:gd name="connsiteY17" fmla="*/ 3102737 h 5132435"/>
                <a:gd name="connsiteX18" fmla="*/ 4330076 w 5185009"/>
                <a:gd name="connsiteY18" fmla="*/ 2975771 h 5132435"/>
                <a:gd name="connsiteX19" fmla="*/ 4314244 w 5185009"/>
                <a:gd name="connsiteY19" fmla="*/ 2838224 h 5132435"/>
                <a:gd name="connsiteX20" fmla="*/ 4314244 w 5185009"/>
                <a:gd name="connsiteY20" fmla="*/ 2708612 h 5132435"/>
                <a:gd name="connsiteX21" fmla="*/ 4322161 w 5185009"/>
                <a:gd name="connsiteY21" fmla="*/ 2547259 h 5132435"/>
                <a:gd name="connsiteX22" fmla="*/ 4351185 w 5185009"/>
                <a:gd name="connsiteY22" fmla="*/ 2428228 h 5132435"/>
                <a:gd name="connsiteX23" fmla="*/ 4380211 w 5185009"/>
                <a:gd name="connsiteY23" fmla="*/ 2375326 h 5132435"/>
                <a:gd name="connsiteX24" fmla="*/ 4467287 w 5185009"/>
                <a:gd name="connsiteY24" fmla="*/ 2322423 h 5132435"/>
                <a:gd name="connsiteX25" fmla="*/ 4485758 w 5185009"/>
                <a:gd name="connsiteY25" fmla="*/ 2280101 h 5132435"/>
                <a:gd name="connsiteX26" fmla="*/ 4520061 w 5185009"/>
                <a:gd name="connsiteY26" fmla="*/ 2253649 h 5132435"/>
                <a:gd name="connsiteX27" fmla="*/ 4572835 w 5185009"/>
                <a:gd name="connsiteY27" fmla="*/ 2224552 h 5132435"/>
                <a:gd name="connsiteX28" fmla="*/ 4612415 w 5185009"/>
                <a:gd name="connsiteY28" fmla="*/ 2179585 h 5132435"/>
                <a:gd name="connsiteX29" fmla="*/ 4673105 w 5185009"/>
                <a:gd name="connsiteY29" fmla="*/ 2142554 h 5132435"/>
                <a:gd name="connsiteX30" fmla="*/ 4715324 w 5185009"/>
                <a:gd name="connsiteY30" fmla="*/ 2129329 h 5132435"/>
                <a:gd name="connsiteX31" fmla="*/ 4802400 w 5185009"/>
                <a:gd name="connsiteY31" fmla="*/ 2044685 h 5132435"/>
                <a:gd name="connsiteX32" fmla="*/ 4863090 w 5185009"/>
                <a:gd name="connsiteY32" fmla="*/ 2020877 h 5132435"/>
                <a:gd name="connsiteX33" fmla="*/ 4944890 w 5185009"/>
                <a:gd name="connsiteY33" fmla="*/ 1973266 h 5132435"/>
                <a:gd name="connsiteX34" fmla="*/ 4979192 w 5185009"/>
                <a:gd name="connsiteY34" fmla="*/ 1933588 h 5132435"/>
                <a:gd name="connsiteX35" fmla="*/ 4995023 w 5185009"/>
                <a:gd name="connsiteY35" fmla="*/ 1872750 h 5132435"/>
                <a:gd name="connsiteX36" fmla="*/ 4950165 w 5185009"/>
                <a:gd name="connsiteY36" fmla="*/ 1555334 h 5132435"/>
                <a:gd name="connsiteX37" fmla="*/ 4960720 w 5185009"/>
                <a:gd name="connsiteY37" fmla="*/ 1351659 h 5132435"/>
                <a:gd name="connsiteX38" fmla="*/ 4984468 w 5185009"/>
                <a:gd name="connsiteY38" fmla="*/ 1314628 h 5132435"/>
                <a:gd name="connsiteX39" fmla="*/ 4997662 w 5185009"/>
                <a:gd name="connsiteY39" fmla="*/ 1277596 h 5132435"/>
                <a:gd name="connsiteX40" fmla="*/ 5026687 w 5185009"/>
                <a:gd name="connsiteY40" fmla="*/ 1232629 h 5132435"/>
                <a:gd name="connsiteX41" fmla="*/ 5053074 w 5185009"/>
                <a:gd name="connsiteY41" fmla="*/ 1211468 h 5132435"/>
                <a:gd name="connsiteX42" fmla="*/ 5082100 w 5185009"/>
                <a:gd name="connsiteY42" fmla="*/ 1185016 h 5132435"/>
                <a:gd name="connsiteX43" fmla="*/ 5100570 w 5185009"/>
                <a:gd name="connsiteY43" fmla="*/ 1155920 h 5132435"/>
                <a:gd name="connsiteX44" fmla="*/ 5113764 w 5185009"/>
                <a:gd name="connsiteY44" fmla="*/ 1116243 h 5132435"/>
                <a:gd name="connsiteX45" fmla="*/ 5150705 w 5185009"/>
                <a:gd name="connsiteY45" fmla="*/ 1095082 h 5132435"/>
                <a:gd name="connsiteX46" fmla="*/ 5166538 w 5185009"/>
                <a:gd name="connsiteY46" fmla="*/ 1073921 h 5132435"/>
                <a:gd name="connsiteX47" fmla="*/ 5185009 w 5185009"/>
                <a:gd name="connsiteY47" fmla="*/ 1034243 h 5132435"/>
                <a:gd name="connsiteX48" fmla="*/ 5067128 w 5185009"/>
                <a:gd name="connsiteY48" fmla="*/ 1042247 h 5132435"/>
                <a:gd name="connsiteX49" fmla="*/ 4813772 w 5185009"/>
                <a:gd name="connsiteY49" fmla="*/ 26315 h 5132435"/>
                <a:gd name="connsiteX50" fmla="*/ 4475963 w 5185009"/>
                <a:gd name="connsiteY50" fmla="*/ 26314 h 5132435"/>
                <a:gd name="connsiteX51" fmla="*/ 4138155 w 5185009"/>
                <a:gd name="connsiteY51" fmla="*/ 110975 h 5132435"/>
                <a:gd name="connsiteX52" fmla="*/ 3969251 w 5185009"/>
                <a:gd name="connsiteY52" fmla="*/ 195636 h 5132435"/>
                <a:gd name="connsiteX53" fmla="*/ 3884798 w 5185009"/>
                <a:gd name="connsiteY53" fmla="*/ 788264 h 5132435"/>
                <a:gd name="connsiteX54" fmla="*/ 3485699 w 5185009"/>
                <a:gd name="connsiteY54" fmla="*/ 737988 h 5132435"/>
                <a:gd name="connsiteX55" fmla="*/ 3454033 w 5185009"/>
                <a:gd name="connsiteY55" fmla="*/ 703603 h 5132435"/>
                <a:gd name="connsiteX56" fmla="*/ 3393344 w 5185009"/>
                <a:gd name="connsiteY56" fmla="*/ 740635 h 5132435"/>
                <a:gd name="connsiteX57" fmla="*/ 3306266 w 5185009"/>
                <a:gd name="connsiteY57" fmla="*/ 764442 h 5132435"/>
                <a:gd name="connsiteX58" fmla="*/ 3145307 w 5185009"/>
                <a:gd name="connsiteY58" fmla="*/ 769732 h 5132435"/>
                <a:gd name="connsiteX59" fmla="*/ 3008098 w 5185009"/>
                <a:gd name="connsiteY59" fmla="*/ 804116 h 5132435"/>
                <a:gd name="connsiteX60" fmla="*/ 2692743 w 5185009"/>
                <a:gd name="connsiteY60" fmla="*/ 1260027 h 5132435"/>
                <a:gd name="connsiteX61" fmla="*/ 2692743 w 5185009"/>
                <a:gd name="connsiteY61" fmla="*/ 1729803 h 5132435"/>
                <a:gd name="connsiteX62" fmla="*/ 2540343 w 5185009"/>
                <a:gd name="connsiteY62" fmla="*/ 1964690 h 5132435"/>
                <a:gd name="connsiteX63" fmla="*/ 2616543 w 5185009"/>
                <a:gd name="connsiteY63" fmla="*/ 2199579 h 5132435"/>
                <a:gd name="connsiteX64" fmla="*/ 2616543 w 5185009"/>
                <a:gd name="connsiteY64" fmla="*/ 2356170 h 5132435"/>
                <a:gd name="connsiteX65" fmla="*/ 2464143 w 5185009"/>
                <a:gd name="connsiteY65" fmla="*/ 2434467 h 5132435"/>
                <a:gd name="connsiteX66" fmla="*/ 2311743 w 5185009"/>
                <a:gd name="connsiteY66" fmla="*/ 2588438 h 5132435"/>
                <a:gd name="connsiteX67" fmla="*/ 2264118 w 5185009"/>
                <a:gd name="connsiteY67" fmla="*/ 2597963 h 5132435"/>
                <a:gd name="connsiteX68" fmla="*/ 2283168 w 5185009"/>
                <a:gd name="connsiteY68" fmla="*/ 2721788 h 5132435"/>
                <a:gd name="connsiteX69" fmla="*/ 2254593 w 5185009"/>
                <a:gd name="connsiteY69" fmla="*/ 2817038 h 5132435"/>
                <a:gd name="connsiteX70" fmla="*/ 2245068 w 5185009"/>
                <a:gd name="connsiteY70" fmla="*/ 2845613 h 5132435"/>
                <a:gd name="connsiteX71" fmla="*/ 2216493 w 5185009"/>
                <a:gd name="connsiteY71" fmla="*/ 2864663 h 5132435"/>
                <a:gd name="connsiteX72" fmla="*/ 2187918 w 5185009"/>
                <a:gd name="connsiteY72" fmla="*/ 2921813 h 5132435"/>
                <a:gd name="connsiteX73" fmla="*/ 2178393 w 5185009"/>
                <a:gd name="connsiteY73" fmla="*/ 2950388 h 5132435"/>
                <a:gd name="connsiteX74" fmla="*/ 2121243 w 5185009"/>
                <a:gd name="connsiteY74" fmla="*/ 2969438 h 5132435"/>
                <a:gd name="connsiteX75" fmla="*/ 2064093 w 5185009"/>
                <a:gd name="connsiteY75" fmla="*/ 2998013 h 5132435"/>
                <a:gd name="connsiteX76" fmla="*/ 1902168 w 5185009"/>
                <a:gd name="connsiteY76" fmla="*/ 2998013 h 5132435"/>
                <a:gd name="connsiteX77" fmla="*/ 1892643 w 5185009"/>
                <a:gd name="connsiteY77" fmla="*/ 3026588 h 5132435"/>
                <a:gd name="connsiteX78" fmla="*/ 1854543 w 5185009"/>
                <a:gd name="connsiteY78" fmla="*/ 3083738 h 5132435"/>
                <a:gd name="connsiteX79" fmla="*/ 1806918 w 5185009"/>
                <a:gd name="connsiteY79" fmla="*/ 3140888 h 5132435"/>
                <a:gd name="connsiteX80" fmla="*/ 1749768 w 5185009"/>
                <a:gd name="connsiteY80" fmla="*/ 3112313 h 5132435"/>
                <a:gd name="connsiteX81" fmla="*/ 1711668 w 5185009"/>
                <a:gd name="connsiteY81" fmla="*/ 3064688 h 5132435"/>
                <a:gd name="connsiteX82" fmla="*/ 1635468 w 5185009"/>
                <a:gd name="connsiteY82" fmla="*/ 3093263 h 5132435"/>
                <a:gd name="connsiteX83" fmla="*/ 1568793 w 5185009"/>
                <a:gd name="connsiteY83" fmla="*/ 3169463 h 5132435"/>
                <a:gd name="connsiteX84" fmla="*/ 1521168 w 5185009"/>
                <a:gd name="connsiteY84" fmla="*/ 3178988 h 5132435"/>
                <a:gd name="connsiteX85" fmla="*/ 1483068 w 5185009"/>
                <a:gd name="connsiteY85" fmla="*/ 3264713 h 5132435"/>
                <a:gd name="connsiteX86" fmla="*/ 1473543 w 5185009"/>
                <a:gd name="connsiteY86" fmla="*/ 3293288 h 5132435"/>
                <a:gd name="connsiteX87" fmla="*/ 1464018 w 5185009"/>
                <a:gd name="connsiteY87" fmla="*/ 3321863 h 5132435"/>
                <a:gd name="connsiteX88" fmla="*/ 1454493 w 5185009"/>
                <a:gd name="connsiteY88" fmla="*/ 3359963 h 5132435"/>
                <a:gd name="connsiteX89" fmla="*/ 1425918 w 5185009"/>
                <a:gd name="connsiteY89" fmla="*/ 3379013 h 5132435"/>
                <a:gd name="connsiteX90" fmla="*/ 1378293 w 5185009"/>
                <a:gd name="connsiteY90" fmla="*/ 3369488 h 5132435"/>
                <a:gd name="connsiteX91" fmla="*/ 1244943 w 5185009"/>
                <a:gd name="connsiteY91" fmla="*/ 3350438 h 5132435"/>
                <a:gd name="connsiteX92" fmla="*/ 1159218 w 5185009"/>
                <a:gd name="connsiteY92" fmla="*/ 3340913 h 5132435"/>
                <a:gd name="connsiteX93" fmla="*/ 1130643 w 5185009"/>
                <a:gd name="connsiteY93" fmla="*/ 3359963 h 5132435"/>
                <a:gd name="connsiteX94" fmla="*/ 1073493 w 5185009"/>
                <a:gd name="connsiteY94" fmla="*/ 3379013 h 5132435"/>
                <a:gd name="connsiteX95" fmla="*/ 1025868 w 5185009"/>
                <a:gd name="connsiteY95" fmla="*/ 3369488 h 5132435"/>
                <a:gd name="connsiteX96" fmla="*/ 997293 w 5185009"/>
                <a:gd name="connsiteY96" fmla="*/ 3359963 h 5132435"/>
                <a:gd name="connsiteX97" fmla="*/ 940143 w 5185009"/>
                <a:gd name="connsiteY97" fmla="*/ 3379013 h 5132435"/>
                <a:gd name="connsiteX98" fmla="*/ 921093 w 5185009"/>
                <a:gd name="connsiteY98" fmla="*/ 3407588 h 5132435"/>
                <a:gd name="connsiteX99" fmla="*/ 892518 w 5185009"/>
                <a:gd name="connsiteY99" fmla="*/ 3464738 h 5132435"/>
                <a:gd name="connsiteX100" fmla="*/ 844893 w 5185009"/>
                <a:gd name="connsiteY100" fmla="*/ 3521888 h 5132435"/>
                <a:gd name="connsiteX101" fmla="*/ 806793 w 5185009"/>
                <a:gd name="connsiteY101" fmla="*/ 3579038 h 5132435"/>
                <a:gd name="connsiteX102" fmla="*/ 797268 w 5185009"/>
                <a:gd name="connsiteY102" fmla="*/ 3655238 h 5132435"/>
                <a:gd name="connsiteX103" fmla="*/ 749643 w 5185009"/>
                <a:gd name="connsiteY103" fmla="*/ 3740963 h 5132435"/>
                <a:gd name="connsiteX104" fmla="*/ 721068 w 5185009"/>
                <a:gd name="connsiteY104" fmla="*/ 3760013 h 5132435"/>
                <a:gd name="connsiteX105" fmla="*/ 692493 w 5185009"/>
                <a:gd name="connsiteY105" fmla="*/ 3769538 h 5132435"/>
                <a:gd name="connsiteX106" fmla="*/ 673443 w 5185009"/>
                <a:gd name="connsiteY106" fmla="*/ 3826688 h 5132435"/>
                <a:gd name="connsiteX107" fmla="*/ 663918 w 5185009"/>
                <a:gd name="connsiteY107" fmla="*/ 3855263 h 5132435"/>
                <a:gd name="connsiteX108" fmla="*/ 682968 w 5185009"/>
                <a:gd name="connsiteY108" fmla="*/ 3912413 h 5132435"/>
                <a:gd name="connsiteX109" fmla="*/ 692493 w 5185009"/>
                <a:gd name="connsiteY109" fmla="*/ 3940988 h 5132435"/>
                <a:gd name="connsiteX110" fmla="*/ 663918 w 5185009"/>
                <a:gd name="connsiteY110" fmla="*/ 3998138 h 5132435"/>
                <a:gd name="connsiteX111" fmla="*/ 654393 w 5185009"/>
                <a:gd name="connsiteY111" fmla="*/ 3998138 h 5132435"/>
                <a:gd name="connsiteX112" fmla="*/ 0 w 5185009"/>
                <a:gd name="connsiteY112" fmla="*/ 4472917 h 5132435"/>
                <a:gd name="connsiteX0" fmla="*/ 0 w 5234175"/>
                <a:gd name="connsiteY0" fmla="*/ 4472917 h 5132435"/>
                <a:gd name="connsiteX1" fmla="*/ 147765 w 5234175"/>
                <a:gd name="connsiteY1" fmla="*/ 4705685 h 5132435"/>
                <a:gd name="connsiteX2" fmla="*/ 239240 w 5234175"/>
                <a:gd name="connsiteY2" fmla="*/ 4832652 h 5132435"/>
                <a:gd name="connsiteX3" fmla="*/ 327196 w 5234175"/>
                <a:gd name="connsiteY3" fmla="*/ 4913769 h 5132435"/>
                <a:gd name="connsiteX4" fmla="*/ 432743 w 5234175"/>
                <a:gd name="connsiteY4" fmla="*/ 4973726 h 5132435"/>
                <a:gd name="connsiteX5" fmla="*/ 555882 w 5234175"/>
                <a:gd name="connsiteY5" fmla="*/ 5012521 h 5132435"/>
                <a:gd name="connsiteX6" fmla="*/ 886596 w 5234175"/>
                <a:gd name="connsiteY6" fmla="*/ 5093638 h 5132435"/>
                <a:gd name="connsiteX7" fmla="*/ 992144 w 5234175"/>
                <a:gd name="connsiteY7" fmla="*/ 4772695 h 5132435"/>
                <a:gd name="connsiteX8" fmla="*/ 1523398 w 5234175"/>
                <a:gd name="connsiteY8" fmla="*/ 4670417 h 5132435"/>
                <a:gd name="connsiteX9" fmla="*/ 1912165 w 5234175"/>
                <a:gd name="connsiteY9" fmla="*/ 5132435 h 5132435"/>
                <a:gd name="connsiteX10" fmla="*/ 2466287 w 5234175"/>
                <a:gd name="connsiteY10" fmla="*/ 4772697 h 5132435"/>
                <a:gd name="connsiteX11" fmla="*/ 2515543 w 5234175"/>
                <a:gd name="connsiteY11" fmla="*/ 4381217 h 5132435"/>
                <a:gd name="connsiteX12" fmla="*/ 2917500 w 5234175"/>
                <a:gd name="connsiteY12" fmla="*/ 3595614 h 5132435"/>
                <a:gd name="connsiteX13" fmla="*/ 2990506 w 5234175"/>
                <a:gd name="connsiteY13" fmla="*/ 3615892 h 5132435"/>
                <a:gd name="connsiteX14" fmla="*/ 3290436 w 5234175"/>
                <a:gd name="connsiteY14" fmla="*/ 3385765 h 5132435"/>
                <a:gd name="connsiteX15" fmla="*/ 4336233 w 5234175"/>
                <a:gd name="connsiteY15" fmla="*/ 3329337 h 5132435"/>
                <a:gd name="connsiteX16" fmla="*/ 4374934 w 5234175"/>
                <a:gd name="connsiteY16" fmla="*/ 3208542 h 5132435"/>
                <a:gd name="connsiteX17" fmla="*/ 4348547 w 5234175"/>
                <a:gd name="connsiteY17" fmla="*/ 3102737 h 5132435"/>
                <a:gd name="connsiteX18" fmla="*/ 4330076 w 5234175"/>
                <a:gd name="connsiteY18" fmla="*/ 2975771 h 5132435"/>
                <a:gd name="connsiteX19" fmla="*/ 4314244 w 5234175"/>
                <a:gd name="connsiteY19" fmla="*/ 2838224 h 5132435"/>
                <a:gd name="connsiteX20" fmla="*/ 4314244 w 5234175"/>
                <a:gd name="connsiteY20" fmla="*/ 2708612 h 5132435"/>
                <a:gd name="connsiteX21" fmla="*/ 4322161 w 5234175"/>
                <a:gd name="connsiteY21" fmla="*/ 2547259 h 5132435"/>
                <a:gd name="connsiteX22" fmla="*/ 4351185 w 5234175"/>
                <a:gd name="connsiteY22" fmla="*/ 2428228 h 5132435"/>
                <a:gd name="connsiteX23" fmla="*/ 4380211 w 5234175"/>
                <a:gd name="connsiteY23" fmla="*/ 2375326 h 5132435"/>
                <a:gd name="connsiteX24" fmla="*/ 4467287 w 5234175"/>
                <a:gd name="connsiteY24" fmla="*/ 2322423 h 5132435"/>
                <a:gd name="connsiteX25" fmla="*/ 4485758 w 5234175"/>
                <a:gd name="connsiteY25" fmla="*/ 2280101 h 5132435"/>
                <a:gd name="connsiteX26" fmla="*/ 4520061 w 5234175"/>
                <a:gd name="connsiteY26" fmla="*/ 2253649 h 5132435"/>
                <a:gd name="connsiteX27" fmla="*/ 4572835 w 5234175"/>
                <a:gd name="connsiteY27" fmla="*/ 2224552 h 5132435"/>
                <a:gd name="connsiteX28" fmla="*/ 4612415 w 5234175"/>
                <a:gd name="connsiteY28" fmla="*/ 2179585 h 5132435"/>
                <a:gd name="connsiteX29" fmla="*/ 4673105 w 5234175"/>
                <a:gd name="connsiteY29" fmla="*/ 2142554 h 5132435"/>
                <a:gd name="connsiteX30" fmla="*/ 4715324 w 5234175"/>
                <a:gd name="connsiteY30" fmla="*/ 2129329 h 5132435"/>
                <a:gd name="connsiteX31" fmla="*/ 4802400 w 5234175"/>
                <a:gd name="connsiteY31" fmla="*/ 2044685 h 5132435"/>
                <a:gd name="connsiteX32" fmla="*/ 4863090 w 5234175"/>
                <a:gd name="connsiteY32" fmla="*/ 2020877 h 5132435"/>
                <a:gd name="connsiteX33" fmla="*/ 4944890 w 5234175"/>
                <a:gd name="connsiteY33" fmla="*/ 1973266 h 5132435"/>
                <a:gd name="connsiteX34" fmla="*/ 4979192 w 5234175"/>
                <a:gd name="connsiteY34" fmla="*/ 1933588 h 5132435"/>
                <a:gd name="connsiteX35" fmla="*/ 4995023 w 5234175"/>
                <a:gd name="connsiteY35" fmla="*/ 1872750 h 5132435"/>
                <a:gd name="connsiteX36" fmla="*/ 4950165 w 5234175"/>
                <a:gd name="connsiteY36" fmla="*/ 1555334 h 5132435"/>
                <a:gd name="connsiteX37" fmla="*/ 4960720 w 5234175"/>
                <a:gd name="connsiteY37" fmla="*/ 1351659 h 5132435"/>
                <a:gd name="connsiteX38" fmla="*/ 4984468 w 5234175"/>
                <a:gd name="connsiteY38" fmla="*/ 1314628 h 5132435"/>
                <a:gd name="connsiteX39" fmla="*/ 4997662 w 5234175"/>
                <a:gd name="connsiteY39" fmla="*/ 1277596 h 5132435"/>
                <a:gd name="connsiteX40" fmla="*/ 5026687 w 5234175"/>
                <a:gd name="connsiteY40" fmla="*/ 1232629 h 5132435"/>
                <a:gd name="connsiteX41" fmla="*/ 5053074 w 5234175"/>
                <a:gd name="connsiteY41" fmla="*/ 1211468 h 5132435"/>
                <a:gd name="connsiteX42" fmla="*/ 5082100 w 5234175"/>
                <a:gd name="connsiteY42" fmla="*/ 1185016 h 5132435"/>
                <a:gd name="connsiteX43" fmla="*/ 5100570 w 5234175"/>
                <a:gd name="connsiteY43" fmla="*/ 1155920 h 5132435"/>
                <a:gd name="connsiteX44" fmla="*/ 5113764 w 5234175"/>
                <a:gd name="connsiteY44" fmla="*/ 1116243 h 5132435"/>
                <a:gd name="connsiteX45" fmla="*/ 5150705 w 5234175"/>
                <a:gd name="connsiteY45" fmla="*/ 1095082 h 5132435"/>
                <a:gd name="connsiteX46" fmla="*/ 5166538 w 5234175"/>
                <a:gd name="connsiteY46" fmla="*/ 1073921 h 5132435"/>
                <a:gd name="connsiteX47" fmla="*/ 5185009 w 5234175"/>
                <a:gd name="connsiteY47" fmla="*/ 1034243 h 5132435"/>
                <a:gd name="connsiteX48" fmla="*/ 5067128 w 5234175"/>
                <a:gd name="connsiteY48" fmla="*/ 1042247 h 5132435"/>
                <a:gd name="connsiteX49" fmla="*/ 4813772 w 5234175"/>
                <a:gd name="connsiteY49" fmla="*/ 26315 h 5132435"/>
                <a:gd name="connsiteX50" fmla="*/ 4475963 w 5234175"/>
                <a:gd name="connsiteY50" fmla="*/ 26314 h 5132435"/>
                <a:gd name="connsiteX51" fmla="*/ 4138155 w 5234175"/>
                <a:gd name="connsiteY51" fmla="*/ 110975 h 5132435"/>
                <a:gd name="connsiteX52" fmla="*/ 3969251 w 5234175"/>
                <a:gd name="connsiteY52" fmla="*/ 195636 h 5132435"/>
                <a:gd name="connsiteX53" fmla="*/ 3884798 w 5234175"/>
                <a:gd name="connsiteY53" fmla="*/ 788264 h 5132435"/>
                <a:gd name="connsiteX54" fmla="*/ 3485699 w 5234175"/>
                <a:gd name="connsiteY54" fmla="*/ 737988 h 5132435"/>
                <a:gd name="connsiteX55" fmla="*/ 3454033 w 5234175"/>
                <a:gd name="connsiteY55" fmla="*/ 703603 h 5132435"/>
                <a:gd name="connsiteX56" fmla="*/ 3393344 w 5234175"/>
                <a:gd name="connsiteY56" fmla="*/ 740635 h 5132435"/>
                <a:gd name="connsiteX57" fmla="*/ 3306266 w 5234175"/>
                <a:gd name="connsiteY57" fmla="*/ 764442 h 5132435"/>
                <a:gd name="connsiteX58" fmla="*/ 3145307 w 5234175"/>
                <a:gd name="connsiteY58" fmla="*/ 769732 h 5132435"/>
                <a:gd name="connsiteX59" fmla="*/ 3008098 w 5234175"/>
                <a:gd name="connsiteY59" fmla="*/ 804116 h 5132435"/>
                <a:gd name="connsiteX60" fmla="*/ 2692743 w 5234175"/>
                <a:gd name="connsiteY60" fmla="*/ 1260027 h 5132435"/>
                <a:gd name="connsiteX61" fmla="*/ 2692743 w 5234175"/>
                <a:gd name="connsiteY61" fmla="*/ 1729803 h 5132435"/>
                <a:gd name="connsiteX62" fmla="*/ 2540343 w 5234175"/>
                <a:gd name="connsiteY62" fmla="*/ 1964690 h 5132435"/>
                <a:gd name="connsiteX63" fmla="*/ 2616543 w 5234175"/>
                <a:gd name="connsiteY63" fmla="*/ 2199579 h 5132435"/>
                <a:gd name="connsiteX64" fmla="*/ 2616543 w 5234175"/>
                <a:gd name="connsiteY64" fmla="*/ 2356170 h 5132435"/>
                <a:gd name="connsiteX65" fmla="*/ 2464143 w 5234175"/>
                <a:gd name="connsiteY65" fmla="*/ 2434467 h 5132435"/>
                <a:gd name="connsiteX66" fmla="*/ 2311743 w 5234175"/>
                <a:gd name="connsiteY66" fmla="*/ 2588438 h 5132435"/>
                <a:gd name="connsiteX67" fmla="*/ 2264118 w 5234175"/>
                <a:gd name="connsiteY67" fmla="*/ 2597963 h 5132435"/>
                <a:gd name="connsiteX68" fmla="*/ 2283168 w 5234175"/>
                <a:gd name="connsiteY68" fmla="*/ 2721788 h 5132435"/>
                <a:gd name="connsiteX69" fmla="*/ 2254593 w 5234175"/>
                <a:gd name="connsiteY69" fmla="*/ 2817038 h 5132435"/>
                <a:gd name="connsiteX70" fmla="*/ 2245068 w 5234175"/>
                <a:gd name="connsiteY70" fmla="*/ 2845613 h 5132435"/>
                <a:gd name="connsiteX71" fmla="*/ 2216493 w 5234175"/>
                <a:gd name="connsiteY71" fmla="*/ 2864663 h 5132435"/>
                <a:gd name="connsiteX72" fmla="*/ 2187918 w 5234175"/>
                <a:gd name="connsiteY72" fmla="*/ 2921813 h 5132435"/>
                <a:gd name="connsiteX73" fmla="*/ 2178393 w 5234175"/>
                <a:gd name="connsiteY73" fmla="*/ 2950388 h 5132435"/>
                <a:gd name="connsiteX74" fmla="*/ 2121243 w 5234175"/>
                <a:gd name="connsiteY74" fmla="*/ 2969438 h 5132435"/>
                <a:gd name="connsiteX75" fmla="*/ 2064093 w 5234175"/>
                <a:gd name="connsiteY75" fmla="*/ 2998013 h 5132435"/>
                <a:gd name="connsiteX76" fmla="*/ 1902168 w 5234175"/>
                <a:gd name="connsiteY76" fmla="*/ 2998013 h 5132435"/>
                <a:gd name="connsiteX77" fmla="*/ 1892643 w 5234175"/>
                <a:gd name="connsiteY77" fmla="*/ 3026588 h 5132435"/>
                <a:gd name="connsiteX78" fmla="*/ 1854543 w 5234175"/>
                <a:gd name="connsiteY78" fmla="*/ 3083738 h 5132435"/>
                <a:gd name="connsiteX79" fmla="*/ 1806918 w 5234175"/>
                <a:gd name="connsiteY79" fmla="*/ 3140888 h 5132435"/>
                <a:gd name="connsiteX80" fmla="*/ 1749768 w 5234175"/>
                <a:gd name="connsiteY80" fmla="*/ 3112313 h 5132435"/>
                <a:gd name="connsiteX81" fmla="*/ 1711668 w 5234175"/>
                <a:gd name="connsiteY81" fmla="*/ 3064688 h 5132435"/>
                <a:gd name="connsiteX82" fmla="*/ 1635468 w 5234175"/>
                <a:gd name="connsiteY82" fmla="*/ 3093263 h 5132435"/>
                <a:gd name="connsiteX83" fmla="*/ 1568793 w 5234175"/>
                <a:gd name="connsiteY83" fmla="*/ 3169463 h 5132435"/>
                <a:gd name="connsiteX84" fmla="*/ 1521168 w 5234175"/>
                <a:gd name="connsiteY84" fmla="*/ 3178988 h 5132435"/>
                <a:gd name="connsiteX85" fmla="*/ 1483068 w 5234175"/>
                <a:gd name="connsiteY85" fmla="*/ 3264713 h 5132435"/>
                <a:gd name="connsiteX86" fmla="*/ 1473543 w 5234175"/>
                <a:gd name="connsiteY86" fmla="*/ 3293288 h 5132435"/>
                <a:gd name="connsiteX87" fmla="*/ 1464018 w 5234175"/>
                <a:gd name="connsiteY87" fmla="*/ 3321863 h 5132435"/>
                <a:gd name="connsiteX88" fmla="*/ 1454493 w 5234175"/>
                <a:gd name="connsiteY88" fmla="*/ 3359963 h 5132435"/>
                <a:gd name="connsiteX89" fmla="*/ 1425918 w 5234175"/>
                <a:gd name="connsiteY89" fmla="*/ 3379013 h 5132435"/>
                <a:gd name="connsiteX90" fmla="*/ 1378293 w 5234175"/>
                <a:gd name="connsiteY90" fmla="*/ 3369488 h 5132435"/>
                <a:gd name="connsiteX91" fmla="*/ 1244943 w 5234175"/>
                <a:gd name="connsiteY91" fmla="*/ 3350438 h 5132435"/>
                <a:gd name="connsiteX92" fmla="*/ 1159218 w 5234175"/>
                <a:gd name="connsiteY92" fmla="*/ 3340913 h 5132435"/>
                <a:gd name="connsiteX93" fmla="*/ 1130643 w 5234175"/>
                <a:gd name="connsiteY93" fmla="*/ 3359963 h 5132435"/>
                <a:gd name="connsiteX94" fmla="*/ 1073493 w 5234175"/>
                <a:gd name="connsiteY94" fmla="*/ 3379013 h 5132435"/>
                <a:gd name="connsiteX95" fmla="*/ 1025868 w 5234175"/>
                <a:gd name="connsiteY95" fmla="*/ 3369488 h 5132435"/>
                <a:gd name="connsiteX96" fmla="*/ 997293 w 5234175"/>
                <a:gd name="connsiteY96" fmla="*/ 3359963 h 5132435"/>
                <a:gd name="connsiteX97" fmla="*/ 940143 w 5234175"/>
                <a:gd name="connsiteY97" fmla="*/ 3379013 h 5132435"/>
                <a:gd name="connsiteX98" fmla="*/ 921093 w 5234175"/>
                <a:gd name="connsiteY98" fmla="*/ 3407588 h 5132435"/>
                <a:gd name="connsiteX99" fmla="*/ 892518 w 5234175"/>
                <a:gd name="connsiteY99" fmla="*/ 3464738 h 5132435"/>
                <a:gd name="connsiteX100" fmla="*/ 844893 w 5234175"/>
                <a:gd name="connsiteY100" fmla="*/ 3521888 h 5132435"/>
                <a:gd name="connsiteX101" fmla="*/ 806793 w 5234175"/>
                <a:gd name="connsiteY101" fmla="*/ 3579038 h 5132435"/>
                <a:gd name="connsiteX102" fmla="*/ 797268 w 5234175"/>
                <a:gd name="connsiteY102" fmla="*/ 3655238 h 5132435"/>
                <a:gd name="connsiteX103" fmla="*/ 749643 w 5234175"/>
                <a:gd name="connsiteY103" fmla="*/ 3740963 h 5132435"/>
                <a:gd name="connsiteX104" fmla="*/ 721068 w 5234175"/>
                <a:gd name="connsiteY104" fmla="*/ 3760013 h 5132435"/>
                <a:gd name="connsiteX105" fmla="*/ 692493 w 5234175"/>
                <a:gd name="connsiteY105" fmla="*/ 3769538 h 5132435"/>
                <a:gd name="connsiteX106" fmla="*/ 673443 w 5234175"/>
                <a:gd name="connsiteY106" fmla="*/ 3826688 h 5132435"/>
                <a:gd name="connsiteX107" fmla="*/ 663918 w 5234175"/>
                <a:gd name="connsiteY107" fmla="*/ 3855263 h 5132435"/>
                <a:gd name="connsiteX108" fmla="*/ 682968 w 5234175"/>
                <a:gd name="connsiteY108" fmla="*/ 3912413 h 5132435"/>
                <a:gd name="connsiteX109" fmla="*/ 692493 w 5234175"/>
                <a:gd name="connsiteY109" fmla="*/ 3940988 h 5132435"/>
                <a:gd name="connsiteX110" fmla="*/ 663918 w 5234175"/>
                <a:gd name="connsiteY110" fmla="*/ 3998138 h 5132435"/>
                <a:gd name="connsiteX111" fmla="*/ 654393 w 5234175"/>
                <a:gd name="connsiteY111" fmla="*/ 3998138 h 5132435"/>
                <a:gd name="connsiteX112" fmla="*/ 0 w 5234175"/>
                <a:gd name="connsiteY112" fmla="*/ 4472917 h 5132435"/>
                <a:gd name="connsiteX0" fmla="*/ 0 w 5234175"/>
                <a:gd name="connsiteY0" fmla="*/ 4472917 h 5132435"/>
                <a:gd name="connsiteX1" fmla="*/ 147765 w 5234175"/>
                <a:gd name="connsiteY1" fmla="*/ 4705685 h 5132435"/>
                <a:gd name="connsiteX2" fmla="*/ 239240 w 5234175"/>
                <a:gd name="connsiteY2" fmla="*/ 4832652 h 5132435"/>
                <a:gd name="connsiteX3" fmla="*/ 327196 w 5234175"/>
                <a:gd name="connsiteY3" fmla="*/ 4913769 h 5132435"/>
                <a:gd name="connsiteX4" fmla="*/ 432743 w 5234175"/>
                <a:gd name="connsiteY4" fmla="*/ 4973726 h 5132435"/>
                <a:gd name="connsiteX5" fmla="*/ 555882 w 5234175"/>
                <a:gd name="connsiteY5" fmla="*/ 5012521 h 5132435"/>
                <a:gd name="connsiteX6" fmla="*/ 886596 w 5234175"/>
                <a:gd name="connsiteY6" fmla="*/ 5093638 h 5132435"/>
                <a:gd name="connsiteX7" fmla="*/ 992144 w 5234175"/>
                <a:gd name="connsiteY7" fmla="*/ 4772695 h 5132435"/>
                <a:gd name="connsiteX8" fmla="*/ 1523398 w 5234175"/>
                <a:gd name="connsiteY8" fmla="*/ 4670417 h 5132435"/>
                <a:gd name="connsiteX9" fmla="*/ 1912165 w 5234175"/>
                <a:gd name="connsiteY9" fmla="*/ 5132435 h 5132435"/>
                <a:gd name="connsiteX10" fmla="*/ 2466287 w 5234175"/>
                <a:gd name="connsiteY10" fmla="*/ 4772697 h 5132435"/>
                <a:gd name="connsiteX11" fmla="*/ 2515543 w 5234175"/>
                <a:gd name="connsiteY11" fmla="*/ 4381217 h 5132435"/>
                <a:gd name="connsiteX12" fmla="*/ 2917500 w 5234175"/>
                <a:gd name="connsiteY12" fmla="*/ 3595614 h 5132435"/>
                <a:gd name="connsiteX13" fmla="*/ 2990506 w 5234175"/>
                <a:gd name="connsiteY13" fmla="*/ 3615892 h 5132435"/>
                <a:gd name="connsiteX14" fmla="*/ 3290436 w 5234175"/>
                <a:gd name="connsiteY14" fmla="*/ 3385765 h 5132435"/>
                <a:gd name="connsiteX15" fmla="*/ 4336233 w 5234175"/>
                <a:gd name="connsiteY15" fmla="*/ 3329337 h 5132435"/>
                <a:gd name="connsiteX16" fmla="*/ 4374934 w 5234175"/>
                <a:gd name="connsiteY16" fmla="*/ 3208542 h 5132435"/>
                <a:gd name="connsiteX17" fmla="*/ 4348547 w 5234175"/>
                <a:gd name="connsiteY17" fmla="*/ 3102737 h 5132435"/>
                <a:gd name="connsiteX18" fmla="*/ 4330076 w 5234175"/>
                <a:gd name="connsiteY18" fmla="*/ 2975771 h 5132435"/>
                <a:gd name="connsiteX19" fmla="*/ 4314244 w 5234175"/>
                <a:gd name="connsiteY19" fmla="*/ 2838224 h 5132435"/>
                <a:gd name="connsiteX20" fmla="*/ 4314244 w 5234175"/>
                <a:gd name="connsiteY20" fmla="*/ 2708612 h 5132435"/>
                <a:gd name="connsiteX21" fmla="*/ 4322161 w 5234175"/>
                <a:gd name="connsiteY21" fmla="*/ 2547259 h 5132435"/>
                <a:gd name="connsiteX22" fmla="*/ 4351185 w 5234175"/>
                <a:gd name="connsiteY22" fmla="*/ 2428228 h 5132435"/>
                <a:gd name="connsiteX23" fmla="*/ 4380211 w 5234175"/>
                <a:gd name="connsiteY23" fmla="*/ 2375326 h 5132435"/>
                <a:gd name="connsiteX24" fmla="*/ 4467287 w 5234175"/>
                <a:gd name="connsiteY24" fmla="*/ 2322423 h 5132435"/>
                <a:gd name="connsiteX25" fmla="*/ 4485758 w 5234175"/>
                <a:gd name="connsiteY25" fmla="*/ 2280101 h 5132435"/>
                <a:gd name="connsiteX26" fmla="*/ 4520061 w 5234175"/>
                <a:gd name="connsiteY26" fmla="*/ 2253649 h 5132435"/>
                <a:gd name="connsiteX27" fmla="*/ 4572835 w 5234175"/>
                <a:gd name="connsiteY27" fmla="*/ 2224552 h 5132435"/>
                <a:gd name="connsiteX28" fmla="*/ 4612415 w 5234175"/>
                <a:gd name="connsiteY28" fmla="*/ 2179585 h 5132435"/>
                <a:gd name="connsiteX29" fmla="*/ 4673105 w 5234175"/>
                <a:gd name="connsiteY29" fmla="*/ 2142554 h 5132435"/>
                <a:gd name="connsiteX30" fmla="*/ 4715324 w 5234175"/>
                <a:gd name="connsiteY30" fmla="*/ 2129329 h 5132435"/>
                <a:gd name="connsiteX31" fmla="*/ 4802400 w 5234175"/>
                <a:gd name="connsiteY31" fmla="*/ 2044685 h 5132435"/>
                <a:gd name="connsiteX32" fmla="*/ 4863090 w 5234175"/>
                <a:gd name="connsiteY32" fmla="*/ 2020877 h 5132435"/>
                <a:gd name="connsiteX33" fmla="*/ 4944890 w 5234175"/>
                <a:gd name="connsiteY33" fmla="*/ 1973266 h 5132435"/>
                <a:gd name="connsiteX34" fmla="*/ 4979192 w 5234175"/>
                <a:gd name="connsiteY34" fmla="*/ 1933588 h 5132435"/>
                <a:gd name="connsiteX35" fmla="*/ 4995023 w 5234175"/>
                <a:gd name="connsiteY35" fmla="*/ 1872750 h 5132435"/>
                <a:gd name="connsiteX36" fmla="*/ 4950165 w 5234175"/>
                <a:gd name="connsiteY36" fmla="*/ 1555334 h 5132435"/>
                <a:gd name="connsiteX37" fmla="*/ 4960720 w 5234175"/>
                <a:gd name="connsiteY37" fmla="*/ 1351659 h 5132435"/>
                <a:gd name="connsiteX38" fmla="*/ 4984468 w 5234175"/>
                <a:gd name="connsiteY38" fmla="*/ 1314628 h 5132435"/>
                <a:gd name="connsiteX39" fmla="*/ 4997662 w 5234175"/>
                <a:gd name="connsiteY39" fmla="*/ 1277596 h 5132435"/>
                <a:gd name="connsiteX40" fmla="*/ 5026687 w 5234175"/>
                <a:gd name="connsiteY40" fmla="*/ 1232629 h 5132435"/>
                <a:gd name="connsiteX41" fmla="*/ 5053074 w 5234175"/>
                <a:gd name="connsiteY41" fmla="*/ 1211468 h 5132435"/>
                <a:gd name="connsiteX42" fmla="*/ 5082100 w 5234175"/>
                <a:gd name="connsiteY42" fmla="*/ 1185016 h 5132435"/>
                <a:gd name="connsiteX43" fmla="*/ 5100570 w 5234175"/>
                <a:gd name="connsiteY43" fmla="*/ 1155920 h 5132435"/>
                <a:gd name="connsiteX44" fmla="*/ 5113764 w 5234175"/>
                <a:gd name="connsiteY44" fmla="*/ 1116243 h 5132435"/>
                <a:gd name="connsiteX45" fmla="*/ 5150705 w 5234175"/>
                <a:gd name="connsiteY45" fmla="*/ 1095082 h 5132435"/>
                <a:gd name="connsiteX46" fmla="*/ 5166538 w 5234175"/>
                <a:gd name="connsiteY46" fmla="*/ 1073921 h 5132435"/>
                <a:gd name="connsiteX47" fmla="*/ 5185009 w 5234175"/>
                <a:gd name="connsiteY47" fmla="*/ 1034243 h 5132435"/>
                <a:gd name="connsiteX48" fmla="*/ 5067128 w 5234175"/>
                <a:gd name="connsiteY48" fmla="*/ 1042247 h 5132435"/>
                <a:gd name="connsiteX49" fmla="*/ 4813772 w 5234175"/>
                <a:gd name="connsiteY49" fmla="*/ 26315 h 5132435"/>
                <a:gd name="connsiteX50" fmla="*/ 4475963 w 5234175"/>
                <a:gd name="connsiteY50" fmla="*/ 26314 h 5132435"/>
                <a:gd name="connsiteX51" fmla="*/ 4138155 w 5234175"/>
                <a:gd name="connsiteY51" fmla="*/ 110975 h 5132435"/>
                <a:gd name="connsiteX52" fmla="*/ 3969251 w 5234175"/>
                <a:gd name="connsiteY52" fmla="*/ 195636 h 5132435"/>
                <a:gd name="connsiteX53" fmla="*/ 3884798 w 5234175"/>
                <a:gd name="connsiteY53" fmla="*/ 788264 h 5132435"/>
                <a:gd name="connsiteX54" fmla="*/ 3485699 w 5234175"/>
                <a:gd name="connsiteY54" fmla="*/ 737988 h 5132435"/>
                <a:gd name="connsiteX55" fmla="*/ 3454033 w 5234175"/>
                <a:gd name="connsiteY55" fmla="*/ 703603 h 5132435"/>
                <a:gd name="connsiteX56" fmla="*/ 3393344 w 5234175"/>
                <a:gd name="connsiteY56" fmla="*/ 740635 h 5132435"/>
                <a:gd name="connsiteX57" fmla="*/ 3306266 w 5234175"/>
                <a:gd name="connsiteY57" fmla="*/ 764442 h 5132435"/>
                <a:gd name="connsiteX58" fmla="*/ 3145307 w 5234175"/>
                <a:gd name="connsiteY58" fmla="*/ 769732 h 5132435"/>
                <a:gd name="connsiteX59" fmla="*/ 3008098 w 5234175"/>
                <a:gd name="connsiteY59" fmla="*/ 804116 h 5132435"/>
                <a:gd name="connsiteX60" fmla="*/ 2692743 w 5234175"/>
                <a:gd name="connsiteY60" fmla="*/ 1260027 h 5132435"/>
                <a:gd name="connsiteX61" fmla="*/ 2692743 w 5234175"/>
                <a:gd name="connsiteY61" fmla="*/ 1729803 h 5132435"/>
                <a:gd name="connsiteX62" fmla="*/ 2540343 w 5234175"/>
                <a:gd name="connsiteY62" fmla="*/ 1964690 h 5132435"/>
                <a:gd name="connsiteX63" fmla="*/ 2616543 w 5234175"/>
                <a:gd name="connsiteY63" fmla="*/ 2199579 h 5132435"/>
                <a:gd name="connsiteX64" fmla="*/ 2616543 w 5234175"/>
                <a:gd name="connsiteY64" fmla="*/ 2356170 h 5132435"/>
                <a:gd name="connsiteX65" fmla="*/ 2464143 w 5234175"/>
                <a:gd name="connsiteY65" fmla="*/ 2434467 h 5132435"/>
                <a:gd name="connsiteX66" fmla="*/ 2311743 w 5234175"/>
                <a:gd name="connsiteY66" fmla="*/ 2588438 h 5132435"/>
                <a:gd name="connsiteX67" fmla="*/ 2264118 w 5234175"/>
                <a:gd name="connsiteY67" fmla="*/ 2597963 h 5132435"/>
                <a:gd name="connsiteX68" fmla="*/ 2283168 w 5234175"/>
                <a:gd name="connsiteY68" fmla="*/ 2721788 h 5132435"/>
                <a:gd name="connsiteX69" fmla="*/ 2254593 w 5234175"/>
                <a:gd name="connsiteY69" fmla="*/ 2817038 h 5132435"/>
                <a:gd name="connsiteX70" fmla="*/ 2245068 w 5234175"/>
                <a:gd name="connsiteY70" fmla="*/ 2845613 h 5132435"/>
                <a:gd name="connsiteX71" fmla="*/ 2216493 w 5234175"/>
                <a:gd name="connsiteY71" fmla="*/ 2864663 h 5132435"/>
                <a:gd name="connsiteX72" fmla="*/ 2187918 w 5234175"/>
                <a:gd name="connsiteY72" fmla="*/ 2921813 h 5132435"/>
                <a:gd name="connsiteX73" fmla="*/ 2178393 w 5234175"/>
                <a:gd name="connsiteY73" fmla="*/ 2950388 h 5132435"/>
                <a:gd name="connsiteX74" fmla="*/ 2121243 w 5234175"/>
                <a:gd name="connsiteY74" fmla="*/ 2969438 h 5132435"/>
                <a:gd name="connsiteX75" fmla="*/ 2064093 w 5234175"/>
                <a:gd name="connsiteY75" fmla="*/ 2998013 h 5132435"/>
                <a:gd name="connsiteX76" fmla="*/ 1902168 w 5234175"/>
                <a:gd name="connsiteY76" fmla="*/ 2998013 h 5132435"/>
                <a:gd name="connsiteX77" fmla="*/ 1892643 w 5234175"/>
                <a:gd name="connsiteY77" fmla="*/ 3026588 h 5132435"/>
                <a:gd name="connsiteX78" fmla="*/ 1854543 w 5234175"/>
                <a:gd name="connsiteY78" fmla="*/ 3083738 h 5132435"/>
                <a:gd name="connsiteX79" fmla="*/ 1806918 w 5234175"/>
                <a:gd name="connsiteY79" fmla="*/ 3140888 h 5132435"/>
                <a:gd name="connsiteX80" fmla="*/ 1749768 w 5234175"/>
                <a:gd name="connsiteY80" fmla="*/ 3112313 h 5132435"/>
                <a:gd name="connsiteX81" fmla="*/ 1711668 w 5234175"/>
                <a:gd name="connsiteY81" fmla="*/ 3064688 h 5132435"/>
                <a:gd name="connsiteX82" fmla="*/ 1635468 w 5234175"/>
                <a:gd name="connsiteY82" fmla="*/ 3093263 h 5132435"/>
                <a:gd name="connsiteX83" fmla="*/ 1568793 w 5234175"/>
                <a:gd name="connsiteY83" fmla="*/ 3169463 h 5132435"/>
                <a:gd name="connsiteX84" fmla="*/ 1521168 w 5234175"/>
                <a:gd name="connsiteY84" fmla="*/ 3178988 h 5132435"/>
                <a:gd name="connsiteX85" fmla="*/ 1483068 w 5234175"/>
                <a:gd name="connsiteY85" fmla="*/ 3264713 h 5132435"/>
                <a:gd name="connsiteX86" fmla="*/ 1473543 w 5234175"/>
                <a:gd name="connsiteY86" fmla="*/ 3293288 h 5132435"/>
                <a:gd name="connsiteX87" fmla="*/ 1464018 w 5234175"/>
                <a:gd name="connsiteY87" fmla="*/ 3321863 h 5132435"/>
                <a:gd name="connsiteX88" fmla="*/ 1454493 w 5234175"/>
                <a:gd name="connsiteY88" fmla="*/ 3359963 h 5132435"/>
                <a:gd name="connsiteX89" fmla="*/ 1425918 w 5234175"/>
                <a:gd name="connsiteY89" fmla="*/ 3379013 h 5132435"/>
                <a:gd name="connsiteX90" fmla="*/ 1378293 w 5234175"/>
                <a:gd name="connsiteY90" fmla="*/ 3369488 h 5132435"/>
                <a:gd name="connsiteX91" fmla="*/ 1244943 w 5234175"/>
                <a:gd name="connsiteY91" fmla="*/ 3350438 h 5132435"/>
                <a:gd name="connsiteX92" fmla="*/ 1159218 w 5234175"/>
                <a:gd name="connsiteY92" fmla="*/ 3340913 h 5132435"/>
                <a:gd name="connsiteX93" fmla="*/ 1130643 w 5234175"/>
                <a:gd name="connsiteY93" fmla="*/ 3359963 h 5132435"/>
                <a:gd name="connsiteX94" fmla="*/ 1073493 w 5234175"/>
                <a:gd name="connsiteY94" fmla="*/ 3379013 h 5132435"/>
                <a:gd name="connsiteX95" fmla="*/ 1025868 w 5234175"/>
                <a:gd name="connsiteY95" fmla="*/ 3369488 h 5132435"/>
                <a:gd name="connsiteX96" fmla="*/ 997293 w 5234175"/>
                <a:gd name="connsiteY96" fmla="*/ 3359963 h 5132435"/>
                <a:gd name="connsiteX97" fmla="*/ 940143 w 5234175"/>
                <a:gd name="connsiteY97" fmla="*/ 3379013 h 5132435"/>
                <a:gd name="connsiteX98" fmla="*/ 921093 w 5234175"/>
                <a:gd name="connsiteY98" fmla="*/ 3407588 h 5132435"/>
                <a:gd name="connsiteX99" fmla="*/ 892518 w 5234175"/>
                <a:gd name="connsiteY99" fmla="*/ 3464738 h 5132435"/>
                <a:gd name="connsiteX100" fmla="*/ 844893 w 5234175"/>
                <a:gd name="connsiteY100" fmla="*/ 3521888 h 5132435"/>
                <a:gd name="connsiteX101" fmla="*/ 806793 w 5234175"/>
                <a:gd name="connsiteY101" fmla="*/ 3579038 h 5132435"/>
                <a:gd name="connsiteX102" fmla="*/ 797268 w 5234175"/>
                <a:gd name="connsiteY102" fmla="*/ 3655238 h 5132435"/>
                <a:gd name="connsiteX103" fmla="*/ 749643 w 5234175"/>
                <a:gd name="connsiteY103" fmla="*/ 3740963 h 5132435"/>
                <a:gd name="connsiteX104" fmla="*/ 721068 w 5234175"/>
                <a:gd name="connsiteY104" fmla="*/ 3760013 h 5132435"/>
                <a:gd name="connsiteX105" fmla="*/ 692493 w 5234175"/>
                <a:gd name="connsiteY105" fmla="*/ 3769538 h 5132435"/>
                <a:gd name="connsiteX106" fmla="*/ 673443 w 5234175"/>
                <a:gd name="connsiteY106" fmla="*/ 3826688 h 5132435"/>
                <a:gd name="connsiteX107" fmla="*/ 663918 w 5234175"/>
                <a:gd name="connsiteY107" fmla="*/ 3855263 h 5132435"/>
                <a:gd name="connsiteX108" fmla="*/ 682968 w 5234175"/>
                <a:gd name="connsiteY108" fmla="*/ 3912413 h 5132435"/>
                <a:gd name="connsiteX109" fmla="*/ 692493 w 5234175"/>
                <a:gd name="connsiteY109" fmla="*/ 3940988 h 5132435"/>
                <a:gd name="connsiteX110" fmla="*/ 663918 w 5234175"/>
                <a:gd name="connsiteY110" fmla="*/ 3998138 h 5132435"/>
                <a:gd name="connsiteX111" fmla="*/ 654393 w 5234175"/>
                <a:gd name="connsiteY111" fmla="*/ 3998138 h 5132435"/>
                <a:gd name="connsiteX112" fmla="*/ 0 w 5234175"/>
                <a:gd name="connsiteY112" fmla="*/ 4472917 h 5132435"/>
                <a:gd name="connsiteX0" fmla="*/ 0 w 5318627"/>
                <a:gd name="connsiteY0" fmla="*/ 4472917 h 5132435"/>
                <a:gd name="connsiteX1" fmla="*/ 147765 w 5318627"/>
                <a:gd name="connsiteY1" fmla="*/ 4705685 h 5132435"/>
                <a:gd name="connsiteX2" fmla="*/ 239240 w 5318627"/>
                <a:gd name="connsiteY2" fmla="*/ 4832652 h 5132435"/>
                <a:gd name="connsiteX3" fmla="*/ 327196 w 5318627"/>
                <a:gd name="connsiteY3" fmla="*/ 4913769 h 5132435"/>
                <a:gd name="connsiteX4" fmla="*/ 432743 w 5318627"/>
                <a:gd name="connsiteY4" fmla="*/ 4973726 h 5132435"/>
                <a:gd name="connsiteX5" fmla="*/ 555882 w 5318627"/>
                <a:gd name="connsiteY5" fmla="*/ 5012521 h 5132435"/>
                <a:gd name="connsiteX6" fmla="*/ 886596 w 5318627"/>
                <a:gd name="connsiteY6" fmla="*/ 5093638 h 5132435"/>
                <a:gd name="connsiteX7" fmla="*/ 992144 w 5318627"/>
                <a:gd name="connsiteY7" fmla="*/ 4772695 h 5132435"/>
                <a:gd name="connsiteX8" fmla="*/ 1523398 w 5318627"/>
                <a:gd name="connsiteY8" fmla="*/ 4670417 h 5132435"/>
                <a:gd name="connsiteX9" fmla="*/ 1912165 w 5318627"/>
                <a:gd name="connsiteY9" fmla="*/ 5132435 h 5132435"/>
                <a:gd name="connsiteX10" fmla="*/ 2466287 w 5318627"/>
                <a:gd name="connsiteY10" fmla="*/ 4772697 h 5132435"/>
                <a:gd name="connsiteX11" fmla="*/ 2515543 w 5318627"/>
                <a:gd name="connsiteY11" fmla="*/ 4381217 h 5132435"/>
                <a:gd name="connsiteX12" fmla="*/ 2917500 w 5318627"/>
                <a:gd name="connsiteY12" fmla="*/ 3595614 h 5132435"/>
                <a:gd name="connsiteX13" fmla="*/ 2990506 w 5318627"/>
                <a:gd name="connsiteY13" fmla="*/ 3615892 h 5132435"/>
                <a:gd name="connsiteX14" fmla="*/ 3290436 w 5318627"/>
                <a:gd name="connsiteY14" fmla="*/ 3385765 h 5132435"/>
                <a:gd name="connsiteX15" fmla="*/ 4336233 w 5318627"/>
                <a:gd name="connsiteY15" fmla="*/ 3329337 h 5132435"/>
                <a:gd name="connsiteX16" fmla="*/ 4374934 w 5318627"/>
                <a:gd name="connsiteY16" fmla="*/ 3208542 h 5132435"/>
                <a:gd name="connsiteX17" fmla="*/ 4348547 w 5318627"/>
                <a:gd name="connsiteY17" fmla="*/ 3102737 h 5132435"/>
                <a:gd name="connsiteX18" fmla="*/ 4330076 w 5318627"/>
                <a:gd name="connsiteY18" fmla="*/ 2975771 h 5132435"/>
                <a:gd name="connsiteX19" fmla="*/ 4314244 w 5318627"/>
                <a:gd name="connsiteY19" fmla="*/ 2838224 h 5132435"/>
                <a:gd name="connsiteX20" fmla="*/ 4314244 w 5318627"/>
                <a:gd name="connsiteY20" fmla="*/ 2708612 h 5132435"/>
                <a:gd name="connsiteX21" fmla="*/ 4322161 w 5318627"/>
                <a:gd name="connsiteY21" fmla="*/ 2547259 h 5132435"/>
                <a:gd name="connsiteX22" fmla="*/ 4351185 w 5318627"/>
                <a:gd name="connsiteY22" fmla="*/ 2428228 h 5132435"/>
                <a:gd name="connsiteX23" fmla="*/ 4380211 w 5318627"/>
                <a:gd name="connsiteY23" fmla="*/ 2375326 h 5132435"/>
                <a:gd name="connsiteX24" fmla="*/ 4467287 w 5318627"/>
                <a:gd name="connsiteY24" fmla="*/ 2322423 h 5132435"/>
                <a:gd name="connsiteX25" fmla="*/ 4485758 w 5318627"/>
                <a:gd name="connsiteY25" fmla="*/ 2280101 h 5132435"/>
                <a:gd name="connsiteX26" fmla="*/ 4520061 w 5318627"/>
                <a:gd name="connsiteY26" fmla="*/ 2253649 h 5132435"/>
                <a:gd name="connsiteX27" fmla="*/ 4572835 w 5318627"/>
                <a:gd name="connsiteY27" fmla="*/ 2224552 h 5132435"/>
                <a:gd name="connsiteX28" fmla="*/ 4612415 w 5318627"/>
                <a:gd name="connsiteY28" fmla="*/ 2179585 h 5132435"/>
                <a:gd name="connsiteX29" fmla="*/ 4673105 w 5318627"/>
                <a:gd name="connsiteY29" fmla="*/ 2142554 h 5132435"/>
                <a:gd name="connsiteX30" fmla="*/ 4715324 w 5318627"/>
                <a:gd name="connsiteY30" fmla="*/ 2129329 h 5132435"/>
                <a:gd name="connsiteX31" fmla="*/ 4802400 w 5318627"/>
                <a:gd name="connsiteY31" fmla="*/ 2044685 h 5132435"/>
                <a:gd name="connsiteX32" fmla="*/ 4863090 w 5318627"/>
                <a:gd name="connsiteY32" fmla="*/ 2020877 h 5132435"/>
                <a:gd name="connsiteX33" fmla="*/ 4944890 w 5318627"/>
                <a:gd name="connsiteY33" fmla="*/ 1973266 h 5132435"/>
                <a:gd name="connsiteX34" fmla="*/ 4979192 w 5318627"/>
                <a:gd name="connsiteY34" fmla="*/ 1933588 h 5132435"/>
                <a:gd name="connsiteX35" fmla="*/ 4995023 w 5318627"/>
                <a:gd name="connsiteY35" fmla="*/ 1872750 h 5132435"/>
                <a:gd name="connsiteX36" fmla="*/ 4950165 w 5318627"/>
                <a:gd name="connsiteY36" fmla="*/ 1555334 h 5132435"/>
                <a:gd name="connsiteX37" fmla="*/ 4960720 w 5318627"/>
                <a:gd name="connsiteY37" fmla="*/ 1351659 h 5132435"/>
                <a:gd name="connsiteX38" fmla="*/ 4984468 w 5318627"/>
                <a:gd name="connsiteY38" fmla="*/ 1314628 h 5132435"/>
                <a:gd name="connsiteX39" fmla="*/ 4997662 w 5318627"/>
                <a:gd name="connsiteY39" fmla="*/ 1277596 h 5132435"/>
                <a:gd name="connsiteX40" fmla="*/ 5026687 w 5318627"/>
                <a:gd name="connsiteY40" fmla="*/ 1232629 h 5132435"/>
                <a:gd name="connsiteX41" fmla="*/ 5053074 w 5318627"/>
                <a:gd name="connsiteY41" fmla="*/ 1211468 h 5132435"/>
                <a:gd name="connsiteX42" fmla="*/ 5082100 w 5318627"/>
                <a:gd name="connsiteY42" fmla="*/ 1185016 h 5132435"/>
                <a:gd name="connsiteX43" fmla="*/ 5100570 w 5318627"/>
                <a:gd name="connsiteY43" fmla="*/ 1155920 h 5132435"/>
                <a:gd name="connsiteX44" fmla="*/ 5113764 w 5318627"/>
                <a:gd name="connsiteY44" fmla="*/ 1116243 h 5132435"/>
                <a:gd name="connsiteX45" fmla="*/ 5150705 w 5318627"/>
                <a:gd name="connsiteY45" fmla="*/ 1095082 h 5132435"/>
                <a:gd name="connsiteX46" fmla="*/ 5166538 w 5318627"/>
                <a:gd name="connsiteY46" fmla="*/ 1073921 h 5132435"/>
                <a:gd name="connsiteX47" fmla="*/ 5185009 w 5318627"/>
                <a:gd name="connsiteY47" fmla="*/ 1034243 h 5132435"/>
                <a:gd name="connsiteX48" fmla="*/ 5151580 w 5318627"/>
                <a:gd name="connsiteY48" fmla="*/ 957586 h 5132435"/>
                <a:gd name="connsiteX49" fmla="*/ 4813772 w 5318627"/>
                <a:gd name="connsiteY49" fmla="*/ 26315 h 5132435"/>
                <a:gd name="connsiteX50" fmla="*/ 4475963 w 5318627"/>
                <a:gd name="connsiteY50" fmla="*/ 26314 h 5132435"/>
                <a:gd name="connsiteX51" fmla="*/ 4138155 w 5318627"/>
                <a:gd name="connsiteY51" fmla="*/ 110975 h 5132435"/>
                <a:gd name="connsiteX52" fmla="*/ 3969251 w 5318627"/>
                <a:gd name="connsiteY52" fmla="*/ 195636 h 5132435"/>
                <a:gd name="connsiteX53" fmla="*/ 3884798 w 5318627"/>
                <a:gd name="connsiteY53" fmla="*/ 788264 h 5132435"/>
                <a:gd name="connsiteX54" fmla="*/ 3485699 w 5318627"/>
                <a:gd name="connsiteY54" fmla="*/ 737988 h 5132435"/>
                <a:gd name="connsiteX55" fmla="*/ 3454033 w 5318627"/>
                <a:gd name="connsiteY55" fmla="*/ 703603 h 5132435"/>
                <a:gd name="connsiteX56" fmla="*/ 3393344 w 5318627"/>
                <a:gd name="connsiteY56" fmla="*/ 740635 h 5132435"/>
                <a:gd name="connsiteX57" fmla="*/ 3306266 w 5318627"/>
                <a:gd name="connsiteY57" fmla="*/ 764442 h 5132435"/>
                <a:gd name="connsiteX58" fmla="*/ 3145307 w 5318627"/>
                <a:gd name="connsiteY58" fmla="*/ 769732 h 5132435"/>
                <a:gd name="connsiteX59" fmla="*/ 3008098 w 5318627"/>
                <a:gd name="connsiteY59" fmla="*/ 804116 h 5132435"/>
                <a:gd name="connsiteX60" fmla="*/ 2692743 w 5318627"/>
                <a:gd name="connsiteY60" fmla="*/ 1260027 h 5132435"/>
                <a:gd name="connsiteX61" fmla="*/ 2692743 w 5318627"/>
                <a:gd name="connsiteY61" fmla="*/ 1729803 h 5132435"/>
                <a:gd name="connsiteX62" fmla="*/ 2540343 w 5318627"/>
                <a:gd name="connsiteY62" fmla="*/ 1964690 h 5132435"/>
                <a:gd name="connsiteX63" fmla="*/ 2616543 w 5318627"/>
                <a:gd name="connsiteY63" fmla="*/ 2199579 h 5132435"/>
                <a:gd name="connsiteX64" fmla="*/ 2616543 w 5318627"/>
                <a:gd name="connsiteY64" fmla="*/ 2356170 h 5132435"/>
                <a:gd name="connsiteX65" fmla="*/ 2464143 w 5318627"/>
                <a:gd name="connsiteY65" fmla="*/ 2434467 h 5132435"/>
                <a:gd name="connsiteX66" fmla="*/ 2311743 w 5318627"/>
                <a:gd name="connsiteY66" fmla="*/ 2588438 h 5132435"/>
                <a:gd name="connsiteX67" fmla="*/ 2264118 w 5318627"/>
                <a:gd name="connsiteY67" fmla="*/ 2597963 h 5132435"/>
                <a:gd name="connsiteX68" fmla="*/ 2283168 w 5318627"/>
                <a:gd name="connsiteY68" fmla="*/ 2721788 h 5132435"/>
                <a:gd name="connsiteX69" fmla="*/ 2254593 w 5318627"/>
                <a:gd name="connsiteY69" fmla="*/ 2817038 h 5132435"/>
                <a:gd name="connsiteX70" fmla="*/ 2245068 w 5318627"/>
                <a:gd name="connsiteY70" fmla="*/ 2845613 h 5132435"/>
                <a:gd name="connsiteX71" fmla="*/ 2216493 w 5318627"/>
                <a:gd name="connsiteY71" fmla="*/ 2864663 h 5132435"/>
                <a:gd name="connsiteX72" fmla="*/ 2187918 w 5318627"/>
                <a:gd name="connsiteY72" fmla="*/ 2921813 h 5132435"/>
                <a:gd name="connsiteX73" fmla="*/ 2178393 w 5318627"/>
                <a:gd name="connsiteY73" fmla="*/ 2950388 h 5132435"/>
                <a:gd name="connsiteX74" fmla="*/ 2121243 w 5318627"/>
                <a:gd name="connsiteY74" fmla="*/ 2969438 h 5132435"/>
                <a:gd name="connsiteX75" fmla="*/ 2064093 w 5318627"/>
                <a:gd name="connsiteY75" fmla="*/ 2998013 h 5132435"/>
                <a:gd name="connsiteX76" fmla="*/ 1902168 w 5318627"/>
                <a:gd name="connsiteY76" fmla="*/ 2998013 h 5132435"/>
                <a:gd name="connsiteX77" fmla="*/ 1892643 w 5318627"/>
                <a:gd name="connsiteY77" fmla="*/ 3026588 h 5132435"/>
                <a:gd name="connsiteX78" fmla="*/ 1854543 w 5318627"/>
                <a:gd name="connsiteY78" fmla="*/ 3083738 h 5132435"/>
                <a:gd name="connsiteX79" fmla="*/ 1806918 w 5318627"/>
                <a:gd name="connsiteY79" fmla="*/ 3140888 h 5132435"/>
                <a:gd name="connsiteX80" fmla="*/ 1749768 w 5318627"/>
                <a:gd name="connsiteY80" fmla="*/ 3112313 h 5132435"/>
                <a:gd name="connsiteX81" fmla="*/ 1711668 w 5318627"/>
                <a:gd name="connsiteY81" fmla="*/ 3064688 h 5132435"/>
                <a:gd name="connsiteX82" fmla="*/ 1635468 w 5318627"/>
                <a:gd name="connsiteY82" fmla="*/ 3093263 h 5132435"/>
                <a:gd name="connsiteX83" fmla="*/ 1568793 w 5318627"/>
                <a:gd name="connsiteY83" fmla="*/ 3169463 h 5132435"/>
                <a:gd name="connsiteX84" fmla="*/ 1521168 w 5318627"/>
                <a:gd name="connsiteY84" fmla="*/ 3178988 h 5132435"/>
                <a:gd name="connsiteX85" fmla="*/ 1483068 w 5318627"/>
                <a:gd name="connsiteY85" fmla="*/ 3264713 h 5132435"/>
                <a:gd name="connsiteX86" fmla="*/ 1473543 w 5318627"/>
                <a:gd name="connsiteY86" fmla="*/ 3293288 h 5132435"/>
                <a:gd name="connsiteX87" fmla="*/ 1464018 w 5318627"/>
                <a:gd name="connsiteY87" fmla="*/ 3321863 h 5132435"/>
                <a:gd name="connsiteX88" fmla="*/ 1454493 w 5318627"/>
                <a:gd name="connsiteY88" fmla="*/ 3359963 h 5132435"/>
                <a:gd name="connsiteX89" fmla="*/ 1425918 w 5318627"/>
                <a:gd name="connsiteY89" fmla="*/ 3379013 h 5132435"/>
                <a:gd name="connsiteX90" fmla="*/ 1378293 w 5318627"/>
                <a:gd name="connsiteY90" fmla="*/ 3369488 h 5132435"/>
                <a:gd name="connsiteX91" fmla="*/ 1244943 w 5318627"/>
                <a:gd name="connsiteY91" fmla="*/ 3350438 h 5132435"/>
                <a:gd name="connsiteX92" fmla="*/ 1159218 w 5318627"/>
                <a:gd name="connsiteY92" fmla="*/ 3340913 h 5132435"/>
                <a:gd name="connsiteX93" fmla="*/ 1130643 w 5318627"/>
                <a:gd name="connsiteY93" fmla="*/ 3359963 h 5132435"/>
                <a:gd name="connsiteX94" fmla="*/ 1073493 w 5318627"/>
                <a:gd name="connsiteY94" fmla="*/ 3379013 h 5132435"/>
                <a:gd name="connsiteX95" fmla="*/ 1025868 w 5318627"/>
                <a:gd name="connsiteY95" fmla="*/ 3369488 h 5132435"/>
                <a:gd name="connsiteX96" fmla="*/ 997293 w 5318627"/>
                <a:gd name="connsiteY96" fmla="*/ 3359963 h 5132435"/>
                <a:gd name="connsiteX97" fmla="*/ 940143 w 5318627"/>
                <a:gd name="connsiteY97" fmla="*/ 3379013 h 5132435"/>
                <a:gd name="connsiteX98" fmla="*/ 921093 w 5318627"/>
                <a:gd name="connsiteY98" fmla="*/ 3407588 h 5132435"/>
                <a:gd name="connsiteX99" fmla="*/ 892518 w 5318627"/>
                <a:gd name="connsiteY99" fmla="*/ 3464738 h 5132435"/>
                <a:gd name="connsiteX100" fmla="*/ 844893 w 5318627"/>
                <a:gd name="connsiteY100" fmla="*/ 3521888 h 5132435"/>
                <a:gd name="connsiteX101" fmla="*/ 806793 w 5318627"/>
                <a:gd name="connsiteY101" fmla="*/ 3579038 h 5132435"/>
                <a:gd name="connsiteX102" fmla="*/ 797268 w 5318627"/>
                <a:gd name="connsiteY102" fmla="*/ 3655238 h 5132435"/>
                <a:gd name="connsiteX103" fmla="*/ 749643 w 5318627"/>
                <a:gd name="connsiteY103" fmla="*/ 3740963 h 5132435"/>
                <a:gd name="connsiteX104" fmla="*/ 721068 w 5318627"/>
                <a:gd name="connsiteY104" fmla="*/ 3760013 h 5132435"/>
                <a:gd name="connsiteX105" fmla="*/ 692493 w 5318627"/>
                <a:gd name="connsiteY105" fmla="*/ 3769538 h 5132435"/>
                <a:gd name="connsiteX106" fmla="*/ 673443 w 5318627"/>
                <a:gd name="connsiteY106" fmla="*/ 3826688 h 5132435"/>
                <a:gd name="connsiteX107" fmla="*/ 663918 w 5318627"/>
                <a:gd name="connsiteY107" fmla="*/ 3855263 h 5132435"/>
                <a:gd name="connsiteX108" fmla="*/ 682968 w 5318627"/>
                <a:gd name="connsiteY108" fmla="*/ 3912413 h 5132435"/>
                <a:gd name="connsiteX109" fmla="*/ 692493 w 5318627"/>
                <a:gd name="connsiteY109" fmla="*/ 3940988 h 5132435"/>
                <a:gd name="connsiteX110" fmla="*/ 663918 w 5318627"/>
                <a:gd name="connsiteY110" fmla="*/ 3998138 h 5132435"/>
                <a:gd name="connsiteX111" fmla="*/ 654393 w 5318627"/>
                <a:gd name="connsiteY111" fmla="*/ 3998138 h 5132435"/>
                <a:gd name="connsiteX112" fmla="*/ 0 w 5318627"/>
                <a:gd name="connsiteY112" fmla="*/ 4472917 h 5132435"/>
                <a:gd name="connsiteX0" fmla="*/ 0 w 5272224"/>
                <a:gd name="connsiteY0" fmla="*/ 4472917 h 5132435"/>
                <a:gd name="connsiteX1" fmla="*/ 147765 w 5272224"/>
                <a:gd name="connsiteY1" fmla="*/ 4705685 h 5132435"/>
                <a:gd name="connsiteX2" fmla="*/ 239240 w 5272224"/>
                <a:gd name="connsiteY2" fmla="*/ 4832652 h 5132435"/>
                <a:gd name="connsiteX3" fmla="*/ 327196 w 5272224"/>
                <a:gd name="connsiteY3" fmla="*/ 4913769 h 5132435"/>
                <a:gd name="connsiteX4" fmla="*/ 432743 w 5272224"/>
                <a:gd name="connsiteY4" fmla="*/ 4973726 h 5132435"/>
                <a:gd name="connsiteX5" fmla="*/ 555882 w 5272224"/>
                <a:gd name="connsiteY5" fmla="*/ 5012521 h 5132435"/>
                <a:gd name="connsiteX6" fmla="*/ 886596 w 5272224"/>
                <a:gd name="connsiteY6" fmla="*/ 5093638 h 5132435"/>
                <a:gd name="connsiteX7" fmla="*/ 992144 w 5272224"/>
                <a:gd name="connsiteY7" fmla="*/ 4772695 h 5132435"/>
                <a:gd name="connsiteX8" fmla="*/ 1523398 w 5272224"/>
                <a:gd name="connsiteY8" fmla="*/ 4670417 h 5132435"/>
                <a:gd name="connsiteX9" fmla="*/ 1912165 w 5272224"/>
                <a:gd name="connsiteY9" fmla="*/ 5132435 h 5132435"/>
                <a:gd name="connsiteX10" fmla="*/ 2466287 w 5272224"/>
                <a:gd name="connsiteY10" fmla="*/ 4772697 h 5132435"/>
                <a:gd name="connsiteX11" fmla="*/ 2515543 w 5272224"/>
                <a:gd name="connsiteY11" fmla="*/ 4381217 h 5132435"/>
                <a:gd name="connsiteX12" fmla="*/ 2917500 w 5272224"/>
                <a:gd name="connsiteY12" fmla="*/ 3595614 h 5132435"/>
                <a:gd name="connsiteX13" fmla="*/ 2990506 w 5272224"/>
                <a:gd name="connsiteY13" fmla="*/ 3615892 h 5132435"/>
                <a:gd name="connsiteX14" fmla="*/ 3290436 w 5272224"/>
                <a:gd name="connsiteY14" fmla="*/ 3385765 h 5132435"/>
                <a:gd name="connsiteX15" fmla="*/ 4336233 w 5272224"/>
                <a:gd name="connsiteY15" fmla="*/ 3329337 h 5132435"/>
                <a:gd name="connsiteX16" fmla="*/ 4374934 w 5272224"/>
                <a:gd name="connsiteY16" fmla="*/ 3208542 h 5132435"/>
                <a:gd name="connsiteX17" fmla="*/ 4348547 w 5272224"/>
                <a:gd name="connsiteY17" fmla="*/ 3102737 h 5132435"/>
                <a:gd name="connsiteX18" fmla="*/ 4330076 w 5272224"/>
                <a:gd name="connsiteY18" fmla="*/ 2975771 h 5132435"/>
                <a:gd name="connsiteX19" fmla="*/ 4314244 w 5272224"/>
                <a:gd name="connsiteY19" fmla="*/ 2838224 h 5132435"/>
                <a:gd name="connsiteX20" fmla="*/ 4314244 w 5272224"/>
                <a:gd name="connsiteY20" fmla="*/ 2708612 h 5132435"/>
                <a:gd name="connsiteX21" fmla="*/ 4322161 w 5272224"/>
                <a:gd name="connsiteY21" fmla="*/ 2547259 h 5132435"/>
                <a:gd name="connsiteX22" fmla="*/ 4351185 w 5272224"/>
                <a:gd name="connsiteY22" fmla="*/ 2428228 h 5132435"/>
                <a:gd name="connsiteX23" fmla="*/ 4380211 w 5272224"/>
                <a:gd name="connsiteY23" fmla="*/ 2375326 h 5132435"/>
                <a:gd name="connsiteX24" fmla="*/ 4467287 w 5272224"/>
                <a:gd name="connsiteY24" fmla="*/ 2322423 h 5132435"/>
                <a:gd name="connsiteX25" fmla="*/ 4485758 w 5272224"/>
                <a:gd name="connsiteY25" fmla="*/ 2280101 h 5132435"/>
                <a:gd name="connsiteX26" fmla="*/ 4520061 w 5272224"/>
                <a:gd name="connsiteY26" fmla="*/ 2253649 h 5132435"/>
                <a:gd name="connsiteX27" fmla="*/ 4572835 w 5272224"/>
                <a:gd name="connsiteY27" fmla="*/ 2224552 h 5132435"/>
                <a:gd name="connsiteX28" fmla="*/ 4612415 w 5272224"/>
                <a:gd name="connsiteY28" fmla="*/ 2179585 h 5132435"/>
                <a:gd name="connsiteX29" fmla="*/ 4673105 w 5272224"/>
                <a:gd name="connsiteY29" fmla="*/ 2142554 h 5132435"/>
                <a:gd name="connsiteX30" fmla="*/ 4715324 w 5272224"/>
                <a:gd name="connsiteY30" fmla="*/ 2129329 h 5132435"/>
                <a:gd name="connsiteX31" fmla="*/ 4802400 w 5272224"/>
                <a:gd name="connsiteY31" fmla="*/ 2044685 h 5132435"/>
                <a:gd name="connsiteX32" fmla="*/ 4863090 w 5272224"/>
                <a:gd name="connsiteY32" fmla="*/ 2020877 h 5132435"/>
                <a:gd name="connsiteX33" fmla="*/ 4944890 w 5272224"/>
                <a:gd name="connsiteY33" fmla="*/ 1973266 h 5132435"/>
                <a:gd name="connsiteX34" fmla="*/ 4979192 w 5272224"/>
                <a:gd name="connsiteY34" fmla="*/ 1933588 h 5132435"/>
                <a:gd name="connsiteX35" fmla="*/ 4995023 w 5272224"/>
                <a:gd name="connsiteY35" fmla="*/ 1872750 h 5132435"/>
                <a:gd name="connsiteX36" fmla="*/ 4950165 w 5272224"/>
                <a:gd name="connsiteY36" fmla="*/ 1555334 h 5132435"/>
                <a:gd name="connsiteX37" fmla="*/ 4960720 w 5272224"/>
                <a:gd name="connsiteY37" fmla="*/ 1351659 h 5132435"/>
                <a:gd name="connsiteX38" fmla="*/ 4984468 w 5272224"/>
                <a:gd name="connsiteY38" fmla="*/ 1314628 h 5132435"/>
                <a:gd name="connsiteX39" fmla="*/ 4997662 w 5272224"/>
                <a:gd name="connsiteY39" fmla="*/ 1277596 h 5132435"/>
                <a:gd name="connsiteX40" fmla="*/ 5026687 w 5272224"/>
                <a:gd name="connsiteY40" fmla="*/ 1232629 h 5132435"/>
                <a:gd name="connsiteX41" fmla="*/ 5053074 w 5272224"/>
                <a:gd name="connsiteY41" fmla="*/ 1211468 h 5132435"/>
                <a:gd name="connsiteX42" fmla="*/ 5082100 w 5272224"/>
                <a:gd name="connsiteY42" fmla="*/ 1185016 h 5132435"/>
                <a:gd name="connsiteX43" fmla="*/ 5100570 w 5272224"/>
                <a:gd name="connsiteY43" fmla="*/ 1155920 h 5132435"/>
                <a:gd name="connsiteX44" fmla="*/ 5113764 w 5272224"/>
                <a:gd name="connsiteY44" fmla="*/ 1116243 h 5132435"/>
                <a:gd name="connsiteX45" fmla="*/ 5150705 w 5272224"/>
                <a:gd name="connsiteY45" fmla="*/ 1095082 h 5132435"/>
                <a:gd name="connsiteX46" fmla="*/ 5166538 w 5272224"/>
                <a:gd name="connsiteY46" fmla="*/ 1073921 h 5132435"/>
                <a:gd name="connsiteX47" fmla="*/ 5185009 w 5272224"/>
                <a:gd name="connsiteY47" fmla="*/ 1034243 h 5132435"/>
                <a:gd name="connsiteX48" fmla="*/ 5151580 w 5272224"/>
                <a:gd name="connsiteY48" fmla="*/ 957586 h 5132435"/>
                <a:gd name="connsiteX49" fmla="*/ 4813772 w 5272224"/>
                <a:gd name="connsiteY49" fmla="*/ 26315 h 5132435"/>
                <a:gd name="connsiteX50" fmla="*/ 4475963 w 5272224"/>
                <a:gd name="connsiteY50" fmla="*/ 26314 h 5132435"/>
                <a:gd name="connsiteX51" fmla="*/ 4138155 w 5272224"/>
                <a:gd name="connsiteY51" fmla="*/ 110975 h 5132435"/>
                <a:gd name="connsiteX52" fmla="*/ 3969251 w 5272224"/>
                <a:gd name="connsiteY52" fmla="*/ 195636 h 5132435"/>
                <a:gd name="connsiteX53" fmla="*/ 3884798 w 5272224"/>
                <a:gd name="connsiteY53" fmla="*/ 788264 h 5132435"/>
                <a:gd name="connsiteX54" fmla="*/ 3485699 w 5272224"/>
                <a:gd name="connsiteY54" fmla="*/ 737988 h 5132435"/>
                <a:gd name="connsiteX55" fmla="*/ 3454033 w 5272224"/>
                <a:gd name="connsiteY55" fmla="*/ 703603 h 5132435"/>
                <a:gd name="connsiteX56" fmla="*/ 3393344 w 5272224"/>
                <a:gd name="connsiteY56" fmla="*/ 740635 h 5132435"/>
                <a:gd name="connsiteX57" fmla="*/ 3306266 w 5272224"/>
                <a:gd name="connsiteY57" fmla="*/ 764442 h 5132435"/>
                <a:gd name="connsiteX58" fmla="*/ 3145307 w 5272224"/>
                <a:gd name="connsiteY58" fmla="*/ 769732 h 5132435"/>
                <a:gd name="connsiteX59" fmla="*/ 3008098 w 5272224"/>
                <a:gd name="connsiteY59" fmla="*/ 804116 h 5132435"/>
                <a:gd name="connsiteX60" fmla="*/ 2692743 w 5272224"/>
                <a:gd name="connsiteY60" fmla="*/ 1260027 h 5132435"/>
                <a:gd name="connsiteX61" fmla="*/ 2692743 w 5272224"/>
                <a:gd name="connsiteY61" fmla="*/ 1729803 h 5132435"/>
                <a:gd name="connsiteX62" fmla="*/ 2540343 w 5272224"/>
                <a:gd name="connsiteY62" fmla="*/ 1964690 h 5132435"/>
                <a:gd name="connsiteX63" fmla="*/ 2616543 w 5272224"/>
                <a:gd name="connsiteY63" fmla="*/ 2199579 h 5132435"/>
                <a:gd name="connsiteX64" fmla="*/ 2616543 w 5272224"/>
                <a:gd name="connsiteY64" fmla="*/ 2356170 h 5132435"/>
                <a:gd name="connsiteX65" fmla="*/ 2464143 w 5272224"/>
                <a:gd name="connsiteY65" fmla="*/ 2434467 h 5132435"/>
                <a:gd name="connsiteX66" fmla="*/ 2311743 w 5272224"/>
                <a:gd name="connsiteY66" fmla="*/ 2588438 h 5132435"/>
                <a:gd name="connsiteX67" fmla="*/ 2264118 w 5272224"/>
                <a:gd name="connsiteY67" fmla="*/ 2597963 h 5132435"/>
                <a:gd name="connsiteX68" fmla="*/ 2283168 w 5272224"/>
                <a:gd name="connsiteY68" fmla="*/ 2721788 h 5132435"/>
                <a:gd name="connsiteX69" fmla="*/ 2254593 w 5272224"/>
                <a:gd name="connsiteY69" fmla="*/ 2817038 h 5132435"/>
                <a:gd name="connsiteX70" fmla="*/ 2245068 w 5272224"/>
                <a:gd name="connsiteY70" fmla="*/ 2845613 h 5132435"/>
                <a:gd name="connsiteX71" fmla="*/ 2216493 w 5272224"/>
                <a:gd name="connsiteY71" fmla="*/ 2864663 h 5132435"/>
                <a:gd name="connsiteX72" fmla="*/ 2187918 w 5272224"/>
                <a:gd name="connsiteY72" fmla="*/ 2921813 h 5132435"/>
                <a:gd name="connsiteX73" fmla="*/ 2178393 w 5272224"/>
                <a:gd name="connsiteY73" fmla="*/ 2950388 h 5132435"/>
                <a:gd name="connsiteX74" fmla="*/ 2121243 w 5272224"/>
                <a:gd name="connsiteY74" fmla="*/ 2969438 h 5132435"/>
                <a:gd name="connsiteX75" fmla="*/ 2064093 w 5272224"/>
                <a:gd name="connsiteY75" fmla="*/ 2998013 h 5132435"/>
                <a:gd name="connsiteX76" fmla="*/ 1902168 w 5272224"/>
                <a:gd name="connsiteY76" fmla="*/ 2998013 h 5132435"/>
                <a:gd name="connsiteX77" fmla="*/ 1892643 w 5272224"/>
                <a:gd name="connsiteY77" fmla="*/ 3026588 h 5132435"/>
                <a:gd name="connsiteX78" fmla="*/ 1854543 w 5272224"/>
                <a:gd name="connsiteY78" fmla="*/ 3083738 h 5132435"/>
                <a:gd name="connsiteX79" fmla="*/ 1806918 w 5272224"/>
                <a:gd name="connsiteY79" fmla="*/ 3140888 h 5132435"/>
                <a:gd name="connsiteX80" fmla="*/ 1749768 w 5272224"/>
                <a:gd name="connsiteY80" fmla="*/ 3112313 h 5132435"/>
                <a:gd name="connsiteX81" fmla="*/ 1711668 w 5272224"/>
                <a:gd name="connsiteY81" fmla="*/ 3064688 h 5132435"/>
                <a:gd name="connsiteX82" fmla="*/ 1635468 w 5272224"/>
                <a:gd name="connsiteY82" fmla="*/ 3093263 h 5132435"/>
                <a:gd name="connsiteX83" fmla="*/ 1568793 w 5272224"/>
                <a:gd name="connsiteY83" fmla="*/ 3169463 h 5132435"/>
                <a:gd name="connsiteX84" fmla="*/ 1521168 w 5272224"/>
                <a:gd name="connsiteY84" fmla="*/ 3178988 h 5132435"/>
                <a:gd name="connsiteX85" fmla="*/ 1483068 w 5272224"/>
                <a:gd name="connsiteY85" fmla="*/ 3264713 h 5132435"/>
                <a:gd name="connsiteX86" fmla="*/ 1473543 w 5272224"/>
                <a:gd name="connsiteY86" fmla="*/ 3293288 h 5132435"/>
                <a:gd name="connsiteX87" fmla="*/ 1464018 w 5272224"/>
                <a:gd name="connsiteY87" fmla="*/ 3321863 h 5132435"/>
                <a:gd name="connsiteX88" fmla="*/ 1454493 w 5272224"/>
                <a:gd name="connsiteY88" fmla="*/ 3359963 h 5132435"/>
                <a:gd name="connsiteX89" fmla="*/ 1425918 w 5272224"/>
                <a:gd name="connsiteY89" fmla="*/ 3379013 h 5132435"/>
                <a:gd name="connsiteX90" fmla="*/ 1378293 w 5272224"/>
                <a:gd name="connsiteY90" fmla="*/ 3369488 h 5132435"/>
                <a:gd name="connsiteX91" fmla="*/ 1244943 w 5272224"/>
                <a:gd name="connsiteY91" fmla="*/ 3350438 h 5132435"/>
                <a:gd name="connsiteX92" fmla="*/ 1159218 w 5272224"/>
                <a:gd name="connsiteY92" fmla="*/ 3340913 h 5132435"/>
                <a:gd name="connsiteX93" fmla="*/ 1130643 w 5272224"/>
                <a:gd name="connsiteY93" fmla="*/ 3359963 h 5132435"/>
                <a:gd name="connsiteX94" fmla="*/ 1073493 w 5272224"/>
                <a:gd name="connsiteY94" fmla="*/ 3379013 h 5132435"/>
                <a:gd name="connsiteX95" fmla="*/ 1025868 w 5272224"/>
                <a:gd name="connsiteY95" fmla="*/ 3369488 h 5132435"/>
                <a:gd name="connsiteX96" fmla="*/ 997293 w 5272224"/>
                <a:gd name="connsiteY96" fmla="*/ 3359963 h 5132435"/>
                <a:gd name="connsiteX97" fmla="*/ 940143 w 5272224"/>
                <a:gd name="connsiteY97" fmla="*/ 3379013 h 5132435"/>
                <a:gd name="connsiteX98" fmla="*/ 921093 w 5272224"/>
                <a:gd name="connsiteY98" fmla="*/ 3407588 h 5132435"/>
                <a:gd name="connsiteX99" fmla="*/ 892518 w 5272224"/>
                <a:gd name="connsiteY99" fmla="*/ 3464738 h 5132435"/>
                <a:gd name="connsiteX100" fmla="*/ 844893 w 5272224"/>
                <a:gd name="connsiteY100" fmla="*/ 3521888 h 5132435"/>
                <a:gd name="connsiteX101" fmla="*/ 806793 w 5272224"/>
                <a:gd name="connsiteY101" fmla="*/ 3579038 h 5132435"/>
                <a:gd name="connsiteX102" fmla="*/ 797268 w 5272224"/>
                <a:gd name="connsiteY102" fmla="*/ 3655238 h 5132435"/>
                <a:gd name="connsiteX103" fmla="*/ 749643 w 5272224"/>
                <a:gd name="connsiteY103" fmla="*/ 3740963 h 5132435"/>
                <a:gd name="connsiteX104" fmla="*/ 721068 w 5272224"/>
                <a:gd name="connsiteY104" fmla="*/ 3760013 h 5132435"/>
                <a:gd name="connsiteX105" fmla="*/ 692493 w 5272224"/>
                <a:gd name="connsiteY105" fmla="*/ 3769538 h 5132435"/>
                <a:gd name="connsiteX106" fmla="*/ 673443 w 5272224"/>
                <a:gd name="connsiteY106" fmla="*/ 3826688 h 5132435"/>
                <a:gd name="connsiteX107" fmla="*/ 663918 w 5272224"/>
                <a:gd name="connsiteY107" fmla="*/ 3855263 h 5132435"/>
                <a:gd name="connsiteX108" fmla="*/ 682968 w 5272224"/>
                <a:gd name="connsiteY108" fmla="*/ 3912413 h 5132435"/>
                <a:gd name="connsiteX109" fmla="*/ 692493 w 5272224"/>
                <a:gd name="connsiteY109" fmla="*/ 3940988 h 5132435"/>
                <a:gd name="connsiteX110" fmla="*/ 663918 w 5272224"/>
                <a:gd name="connsiteY110" fmla="*/ 3998138 h 5132435"/>
                <a:gd name="connsiteX111" fmla="*/ 654393 w 5272224"/>
                <a:gd name="connsiteY111" fmla="*/ 3998138 h 5132435"/>
                <a:gd name="connsiteX112" fmla="*/ 0 w 5272224"/>
                <a:gd name="connsiteY112" fmla="*/ 4472917 h 5132435"/>
                <a:gd name="connsiteX0" fmla="*/ 0 w 5272226"/>
                <a:gd name="connsiteY0" fmla="*/ 4472917 h 5132435"/>
                <a:gd name="connsiteX1" fmla="*/ 147765 w 5272226"/>
                <a:gd name="connsiteY1" fmla="*/ 4705685 h 5132435"/>
                <a:gd name="connsiteX2" fmla="*/ 239240 w 5272226"/>
                <a:gd name="connsiteY2" fmla="*/ 4832652 h 5132435"/>
                <a:gd name="connsiteX3" fmla="*/ 327196 w 5272226"/>
                <a:gd name="connsiteY3" fmla="*/ 4913769 h 5132435"/>
                <a:gd name="connsiteX4" fmla="*/ 432743 w 5272226"/>
                <a:gd name="connsiteY4" fmla="*/ 4973726 h 5132435"/>
                <a:gd name="connsiteX5" fmla="*/ 555882 w 5272226"/>
                <a:gd name="connsiteY5" fmla="*/ 5012521 h 5132435"/>
                <a:gd name="connsiteX6" fmla="*/ 886596 w 5272226"/>
                <a:gd name="connsiteY6" fmla="*/ 5093638 h 5132435"/>
                <a:gd name="connsiteX7" fmla="*/ 992144 w 5272226"/>
                <a:gd name="connsiteY7" fmla="*/ 4772695 h 5132435"/>
                <a:gd name="connsiteX8" fmla="*/ 1523398 w 5272226"/>
                <a:gd name="connsiteY8" fmla="*/ 4670417 h 5132435"/>
                <a:gd name="connsiteX9" fmla="*/ 1912165 w 5272226"/>
                <a:gd name="connsiteY9" fmla="*/ 5132435 h 5132435"/>
                <a:gd name="connsiteX10" fmla="*/ 2466287 w 5272226"/>
                <a:gd name="connsiteY10" fmla="*/ 4772697 h 5132435"/>
                <a:gd name="connsiteX11" fmla="*/ 2515543 w 5272226"/>
                <a:gd name="connsiteY11" fmla="*/ 4381217 h 5132435"/>
                <a:gd name="connsiteX12" fmla="*/ 2917500 w 5272226"/>
                <a:gd name="connsiteY12" fmla="*/ 3595614 h 5132435"/>
                <a:gd name="connsiteX13" fmla="*/ 2990506 w 5272226"/>
                <a:gd name="connsiteY13" fmla="*/ 3615892 h 5132435"/>
                <a:gd name="connsiteX14" fmla="*/ 3290436 w 5272226"/>
                <a:gd name="connsiteY14" fmla="*/ 3385765 h 5132435"/>
                <a:gd name="connsiteX15" fmla="*/ 4336233 w 5272226"/>
                <a:gd name="connsiteY15" fmla="*/ 3329337 h 5132435"/>
                <a:gd name="connsiteX16" fmla="*/ 4374934 w 5272226"/>
                <a:gd name="connsiteY16" fmla="*/ 3208542 h 5132435"/>
                <a:gd name="connsiteX17" fmla="*/ 4348547 w 5272226"/>
                <a:gd name="connsiteY17" fmla="*/ 3102737 h 5132435"/>
                <a:gd name="connsiteX18" fmla="*/ 4330076 w 5272226"/>
                <a:gd name="connsiteY18" fmla="*/ 2975771 h 5132435"/>
                <a:gd name="connsiteX19" fmla="*/ 4314244 w 5272226"/>
                <a:gd name="connsiteY19" fmla="*/ 2838224 h 5132435"/>
                <a:gd name="connsiteX20" fmla="*/ 4314244 w 5272226"/>
                <a:gd name="connsiteY20" fmla="*/ 2708612 h 5132435"/>
                <a:gd name="connsiteX21" fmla="*/ 4322161 w 5272226"/>
                <a:gd name="connsiteY21" fmla="*/ 2547259 h 5132435"/>
                <a:gd name="connsiteX22" fmla="*/ 4351185 w 5272226"/>
                <a:gd name="connsiteY22" fmla="*/ 2428228 h 5132435"/>
                <a:gd name="connsiteX23" fmla="*/ 4380211 w 5272226"/>
                <a:gd name="connsiteY23" fmla="*/ 2375326 h 5132435"/>
                <a:gd name="connsiteX24" fmla="*/ 4467287 w 5272226"/>
                <a:gd name="connsiteY24" fmla="*/ 2322423 h 5132435"/>
                <a:gd name="connsiteX25" fmla="*/ 4485758 w 5272226"/>
                <a:gd name="connsiteY25" fmla="*/ 2280101 h 5132435"/>
                <a:gd name="connsiteX26" fmla="*/ 4520061 w 5272226"/>
                <a:gd name="connsiteY26" fmla="*/ 2253649 h 5132435"/>
                <a:gd name="connsiteX27" fmla="*/ 4572835 w 5272226"/>
                <a:gd name="connsiteY27" fmla="*/ 2224552 h 5132435"/>
                <a:gd name="connsiteX28" fmla="*/ 4612415 w 5272226"/>
                <a:gd name="connsiteY28" fmla="*/ 2179585 h 5132435"/>
                <a:gd name="connsiteX29" fmla="*/ 4673105 w 5272226"/>
                <a:gd name="connsiteY29" fmla="*/ 2142554 h 5132435"/>
                <a:gd name="connsiteX30" fmla="*/ 4715324 w 5272226"/>
                <a:gd name="connsiteY30" fmla="*/ 2129329 h 5132435"/>
                <a:gd name="connsiteX31" fmla="*/ 4802400 w 5272226"/>
                <a:gd name="connsiteY31" fmla="*/ 2044685 h 5132435"/>
                <a:gd name="connsiteX32" fmla="*/ 4863090 w 5272226"/>
                <a:gd name="connsiteY32" fmla="*/ 2020877 h 5132435"/>
                <a:gd name="connsiteX33" fmla="*/ 4944890 w 5272226"/>
                <a:gd name="connsiteY33" fmla="*/ 1973266 h 5132435"/>
                <a:gd name="connsiteX34" fmla="*/ 4979192 w 5272226"/>
                <a:gd name="connsiteY34" fmla="*/ 1933588 h 5132435"/>
                <a:gd name="connsiteX35" fmla="*/ 4995023 w 5272226"/>
                <a:gd name="connsiteY35" fmla="*/ 1872750 h 5132435"/>
                <a:gd name="connsiteX36" fmla="*/ 4950165 w 5272226"/>
                <a:gd name="connsiteY36" fmla="*/ 1555334 h 5132435"/>
                <a:gd name="connsiteX37" fmla="*/ 4960720 w 5272226"/>
                <a:gd name="connsiteY37" fmla="*/ 1351659 h 5132435"/>
                <a:gd name="connsiteX38" fmla="*/ 4984468 w 5272226"/>
                <a:gd name="connsiteY38" fmla="*/ 1314628 h 5132435"/>
                <a:gd name="connsiteX39" fmla="*/ 4997662 w 5272226"/>
                <a:gd name="connsiteY39" fmla="*/ 1277596 h 5132435"/>
                <a:gd name="connsiteX40" fmla="*/ 5026687 w 5272226"/>
                <a:gd name="connsiteY40" fmla="*/ 1232629 h 5132435"/>
                <a:gd name="connsiteX41" fmla="*/ 5053074 w 5272226"/>
                <a:gd name="connsiteY41" fmla="*/ 1211468 h 5132435"/>
                <a:gd name="connsiteX42" fmla="*/ 5082100 w 5272226"/>
                <a:gd name="connsiteY42" fmla="*/ 1185016 h 5132435"/>
                <a:gd name="connsiteX43" fmla="*/ 5100570 w 5272226"/>
                <a:gd name="connsiteY43" fmla="*/ 1155920 h 5132435"/>
                <a:gd name="connsiteX44" fmla="*/ 5113764 w 5272226"/>
                <a:gd name="connsiteY44" fmla="*/ 1116243 h 5132435"/>
                <a:gd name="connsiteX45" fmla="*/ 5150705 w 5272226"/>
                <a:gd name="connsiteY45" fmla="*/ 1095082 h 5132435"/>
                <a:gd name="connsiteX46" fmla="*/ 5166538 w 5272226"/>
                <a:gd name="connsiteY46" fmla="*/ 1073921 h 5132435"/>
                <a:gd name="connsiteX47" fmla="*/ 5185009 w 5272226"/>
                <a:gd name="connsiteY47" fmla="*/ 1034243 h 5132435"/>
                <a:gd name="connsiteX48" fmla="*/ 5151582 w 5272226"/>
                <a:gd name="connsiteY48" fmla="*/ 1042247 h 5132435"/>
                <a:gd name="connsiteX49" fmla="*/ 4813772 w 5272226"/>
                <a:gd name="connsiteY49" fmla="*/ 26315 h 5132435"/>
                <a:gd name="connsiteX50" fmla="*/ 4475963 w 5272226"/>
                <a:gd name="connsiteY50" fmla="*/ 26314 h 5132435"/>
                <a:gd name="connsiteX51" fmla="*/ 4138155 w 5272226"/>
                <a:gd name="connsiteY51" fmla="*/ 110975 h 5132435"/>
                <a:gd name="connsiteX52" fmla="*/ 3969251 w 5272226"/>
                <a:gd name="connsiteY52" fmla="*/ 195636 h 5132435"/>
                <a:gd name="connsiteX53" fmla="*/ 3884798 w 5272226"/>
                <a:gd name="connsiteY53" fmla="*/ 788264 h 5132435"/>
                <a:gd name="connsiteX54" fmla="*/ 3485699 w 5272226"/>
                <a:gd name="connsiteY54" fmla="*/ 737988 h 5132435"/>
                <a:gd name="connsiteX55" fmla="*/ 3454033 w 5272226"/>
                <a:gd name="connsiteY55" fmla="*/ 703603 h 5132435"/>
                <a:gd name="connsiteX56" fmla="*/ 3393344 w 5272226"/>
                <a:gd name="connsiteY56" fmla="*/ 740635 h 5132435"/>
                <a:gd name="connsiteX57" fmla="*/ 3306266 w 5272226"/>
                <a:gd name="connsiteY57" fmla="*/ 764442 h 5132435"/>
                <a:gd name="connsiteX58" fmla="*/ 3145307 w 5272226"/>
                <a:gd name="connsiteY58" fmla="*/ 769732 h 5132435"/>
                <a:gd name="connsiteX59" fmla="*/ 3008098 w 5272226"/>
                <a:gd name="connsiteY59" fmla="*/ 804116 h 5132435"/>
                <a:gd name="connsiteX60" fmla="*/ 2692743 w 5272226"/>
                <a:gd name="connsiteY60" fmla="*/ 1260027 h 5132435"/>
                <a:gd name="connsiteX61" fmla="*/ 2692743 w 5272226"/>
                <a:gd name="connsiteY61" fmla="*/ 1729803 h 5132435"/>
                <a:gd name="connsiteX62" fmla="*/ 2540343 w 5272226"/>
                <a:gd name="connsiteY62" fmla="*/ 1964690 h 5132435"/>
                <a:gd name="connsiteX63" fmla="*/ 2616543 w 5272226"/>
                <a:gd name="connsiteY63" fmla="*/ 2199579 h 5132435"/>
                <a:gd name="connsiteX64" fmla="*/ 2616543 w 5272226"/>
                <a:gd name="connsiteY64" fmla="*/ 2356170 h 5132435"/>
                <a:gd name="connsiteX65" fmla="*/ 2464143 w 5272226"/>
                <a:gd name="connsiteY65" fmla="*/ 2434467 h 5132435"/>
                <a:gd name="connsiteX66" fmla="*/ 2311743 w 5272226"/>
                <a:gd name="connsiteY66" fmla="*/ 2588438 h 5132435"/>
                <a:gd name="connsiteX67" fmla="*/ 2264118 w 5272226"/>
                <a:gd name="connsiteY67" fmla="*/ 2597963 h 5132435"/>
                <a:gd name="connsiteX68" fmla="*/ 2283168 w 5272226"/>
                <a:gd name="connsiteY68" fmla="*/ 2721788 h 5132435"/>
                <a:gd name="connsiteX69" fmla="*/ 2254593 w 5272226"/>
                <a:gd name="connsiteY69" fmla="*/ 2817038 h 5132435"/>
                <a:gd name="connsiteX70" fmla="*/ 2245068 w 5272226"/>
                <a:gd name="connsiteY70" fmla="*/ 2845613 h 5132435"/>
                <a:gd name="connsiteX71" fmla="*/ 2216493 w 5272226"/>
                <a:gd name="connsiteY71" fmla="*/ 2864663 h 5132435"/>
                <a:gd name="connsiteX72" fmla="*/ 2187918 w 5272226"/>
                <a:gd name="connsiteY72" fmla="*/ 2921813 h 5132435"/>
                <a:gd name="connsiteX73" fmla="*/ 2178393 w 5272226"/>
                <a:gd name="connsiteY73" fmla="*/ 2950388 h 5132435"/>
                <a:gd name="connsiteX74" fmla="*/ 2121243 w 5272226"/>
                <a:gd name="connsiteY74" fmla="*/ 2969438 h 5132435"/>
                <a:gd name="connsiteX75" fmla="*/ 2064093 w 5272226"/>
                <a:gd name="connsiteY75" fmla="*/ 2998013 h 5132435"/>
                <a:gd name="connsiteX76" fmla="*/ 1902168 w 5272226"/>
                <a:gd name="connsiteY76" fmla="*/ 2998013 h 5132435"/>
                <a:gd name="connsiteX77" fmla="*/ 1892643 w 5272226"/>
                <a:gd name="connsiteY77" fmla="*/ 3026588 h 5132435"/>
                <a:gd name="connsiteX78" fmla="*/ 1854543 w 5272226"/>
                <a:gd name="connsiteY78" fmla="*/ 3083738 h 5132435"/>
                <a:gd name="connsiteX79" fmla="*/ 1806918 w 5272226"/>
                <a:gd name="connsiteY79" fmla="*/ 3140888 h 5132435"/>
                <a:gd name="connsiteX80" fmla="*/ 1749768 w 5272226"/>
                <a:gd name="connsiteY80" fmla="*/ 3112313 h 5132435"/>
                <a:gd name="connsiteX81" fmla="*/ 1711668 w 5272226"/>
                <a:gd name="connsiteY81" fmla="*/ 3064688 h 5132435"/>
                <a:gd name="connsiteX82" fmla="*/ 1635468 w 5272226"/>
                <a:gd name="connsiteY82" fmla="*/ 3093263 h 5132435"/>
                <a:gd name="connsiteX83" fmla="*/ 1568793 w 5272226"/>
                <a:gd name="connsiteY83" fmla="*/ 3169463 h 5132435"/>
                <a:gd name="connsiteX84" fmla="*/ 1521168 w 5272226"/>
                <a:gd name="connsiteY84" fmla="*/ 3178988 h 5132435"/>
                <a:gd name="connsiteX85" fmla="*/ 1483068 w 5272226"/>
                <a:gd name="connsiteY85" fmla="*/ 3264713 h 5132435"/>
                <a:gd name="connsiteX86" fmla="*/ 1473543 w 5272226"/>
                <a:gd name="connsiteY86" fmla="*/ 3293288 h 5132435"/>
                <a:gd name="connsiteX87" fmla="*/ 1464018 w 5272226"/>
                <a:gd name="connsiteY87" fmla="*/ 3321863 h 5132435"/>
                <a:gd name="connsiteX88" fmla="*/ 1454493 w 5272226"/>
                <a:gd name="connsiteY88" fmla="*/ 3359963 h 5132435"/>
                <a:gd name="connsiteX89" fmla="*/ 1425918 w 5272226"/>
                <a:gd name="connsiteY89" fmla="*/ 3379013 h 5132435"/>
                <a:gd name="connsiteX90" fmla="*/ 1378293 w 5272226"/>
                <a:gd name="connsiteY90" fmla="*/ 3369488 h 5132435"/>
                <a:gd name="connsiteX91" fmla="*/ 1244943 w 5272226"/>
                <a:gd name="connsiteY91" fmla="*/ 3350438 h 5132435"/>
                <a:gd name="connsiteX92" fmla="*/ 1159218 w 5272226"/>
                <a:gd name="connsiteY92" fmla="*/ 3340913 h 5132435"/>
                <a:gd name="connsiteX93" fmla="*/ 1130643 w 5272226"/>
                <a:gd name="connsiteY93" fmla="*/ 3359963 h 5132435"/>
                <a:gd name="connsiteX94" fmla="*/ 1073493 w 5272226"/>
                <a:gd name="connsiteY94" fmla="*/ 3379013 h 5132435"/>
                <a:gd name="connsiteX95" fmla="*/ 1025868 w 5272226"/>
                <a:gd name="connsiteY95" fmla="*/ 3369488 h 5132435"/>
                <a:gd name="connsiteX96" fmla="*/ 997293 w 5272226"/>
                <a:gd name="connsiteY96" fmla="*/ 3359963 h 5132435"/>
                <a:gd name="connsiteX97" fmla="*/ 940143 w 5272226"/>
                <a:gd name="connsiteY97" fmla="*/ 3379013 h 5132435"/>
                <a:gd name="connsiteX98" fmla="*/ 921093 w 5272226"/>
                <a:gd name="connsiteY98" fmla="*/ 3407588 h 5132435"/>
                <a:gd name="connsiteX99" fmla="*/ 892518 w 5272226"/>
                <a:gd name="connsiteY99" fmla="*/ 3464738 h 5132435"/>
                <a:gd name="connsiteX100" fmla="*/ 844893 w 5272226"/>
                <a:gd name="connsiteY100" fmla="*/ 3521888 h 5132435"/>
                <a:gd name="connsiteX101" fmla="*/ 806793 w 5272226"/>
                <a:gd name="connsiteY101" fmla="*/ 3579038 h 5132435"/>
                <a:gd name="connsiteX102" fmla="*/ 797268 w 5272226"/>
                <a:gd name="connsiteY102" fmla="*/ 3655238 h 5132435"/>
                <a:gd name="connsiteX103" fmla="*/ 749643 w 5272226"/>
                <a:gd name="connsiteY103" fmla="*/ 3740963 h 5132435"/>
                <a:gd name="connsiteX104" fmla="*/ 721068 w 5272226"/>
                <a:gd name="connsiteY104" fmla="*/ 3760013 h 5132435"/>
                <a:gd name="connsiteX105" fmla="*/ 692493 w 5272226"/>
                <a:gd name="connsiteY105" fmla="*/ 3769538 h 5132435"/>
                <a:gd name="connsiteX106" fmla="*/ 673443 w 5272226"/>
                <a:gd name="connsiteY106" fmla="*/ 3826688 h 5132435"/>
                <a:gd name="connsiteX107" fmla="*/ 663918 w 5272226"/>
                <a:gd name="connsiteY107" fmla="*/ 3855263 h 5132435"/>
                <a:gd name="connsiteX108" fmla="*/ 682968 w 5272226"/>
                <a:gd name="connsiteY108" fmla="*/ 3912413 h 5132435"/>
                <a:gd name="connsiteX109" fmla="*/ 692493 w 5272226"/>
                <a:gd name="connsiteY109" fmla="*/ 3940988 h 5132435"/>
                <a:gd name="connsiteX110" fmla="*/ 663918 w 5272226"/>
                <a:gd name="connsiteY110" fmla="*/ 3998138 h 5132435"/>
                <a:gd name="connsiteX111" fmla="*/ 654393 w 5272226"/>
                <a:gd name="connsiteY111" fmla="*/ 3998138 h 5132435"/>
                <a:gd name="connsiteX112" fmla="*/ 0 w 5272226"/>
                <a:gd name="connsiteY112" fmla="*/ 4472917 h 5132435"/>
                <a:gd name="connsiteX0" fmla="*/ 0 w 5187773"/>
                <a:gd name="connsiteY0" fmla="*/ 4472917 h 5132435"/>
                <a:gd name="connsiteX1" fmla="*/ 147765 w 5187773"/>
                <a:gd name="connsiteY1" fmla="*/ 4705685 h 5132435"/>
                <a:gd name="connsiteX2" fmla="*/ 239240 w 5187773"/>
                <a:gd name="connsiteY2" fmla="*/ 4832652 h 5132435"/>
                <a:gd name="connsiteX3" fmla="*/ 327196 w 5187773"/>
                <a:gd name="connsiteY3" fmla="*/ 4913769 h 5132435"/>
                <a:gd name="connsiteX4" fmla="*/ 432743 w 5187773"/>
                <a:gd name="connsiteY4" fmla="*/ 4973726 h 5132435"/>
                <a:gd name="connsiteX5" fmla="*/ 555882 w 5187773"/>
                <a:gd name="connsiteY5" fmla="*/ 5012521 h 5132435"/>
                <a:gd name="connsiteX6" fmla="*/ 886596 w 5187773"/>
                <a:gd name="connsiteY6" fmla="*/ 5093638 h 5132435"/>
                <a:gd name="connsiteX7" fmla="*/ 992144 w 5187773"/>
                <a:gd name="connsiteY7" fmla="*/ 4772695 h 5132435"/>
                <a:gd name="connsiteX8" fmla="*/ 1523398 w 5187773"/>
                <a:gd name="connsiteY8" fmla="*/ 4670417 h 5132435"/>
                <a:gd name="connsiteX9" fmla="*/ 1912165 w 5187773"/>
                <a:gd name="connsiteY9" fmla="*/ 5132435 h 5132435"/>
                <a:gd name="connsiteX10" fmla="*/ 2466287 w 5187773"/>
                <a:gd name="connsiteY10" fmla="*/ 4772697 h 5132435"/>
                <a:gd name="connsiteX11" fmla="*/ 2515543 w 5187773"/>
                <a:gd name="connsiteY11" fmla="*/ 4381217 h 5132435"/>
                <a:gd name="connsiteX12" fmla="*/ 2917500 w 5187773"/>
                <a:gd name="connsiteY12" fmla="*/ 3595614 h 5132435"/>
                <a:gd name="connsiteX13" fmla="*/ 2990506 w 5187773"/>
                <a:gd name="connsiteY13" fmla="*/ 3615892 h 5132435"/>
                <a:gd name="connsiteX14" fmla="*/ 3290436 w 5187773"/>
                <a:gd name="connsiteY14" fmla="*/ 3385765 h 5132435"/>
                <a:gd name="connsiteX15" fmla="*/ 4336233 w 5187773"/>
                <a:gd name="connsiteY15" fmla="*/ 3329337 h 5132435"/>
                <a:gd name="connsiteX16" fmla="*/ 4374934 w 5187773"/>
                <a:gd name="connsiteY16" fmla="*/ 3208542 h 5132435"/>
                <a:gd name="connsiteX17" fmla="*/ 4348547 w 5187773"/>
                <a:gd name="connsiteY17" fmla="*/ 3102737 h 5132435"/>
                <a:gd name="connsiteX18" fmla="*/ 4330076 w 5187773"/>
                <a:gd name="connsiteY18" fmla="*/ 2975771 h 5132435"/>
                <a:gd name="connsiteX19" fmla="*/ 4314244 w 5187773"/>
                <a:gd name="connsiteY19" fmla="*/ 2838224 h 5132435"/>
                <a:gd name="connsiteX20" fmla="*/ 4314244 w 5187773"/>
                <a:gd name="connsiteY20" fmla="*/ 2708612 h 5132435"/>
                <a:gd name="connsiteX21" fmla="*/ 4322161 w 5187773"/>
                <a:gd name="connsiteY21" fmla="*/ 2547259 h 5132435"/>
                <a:gd name="connsiteX22" fmla="*/ 4351185 w 5187773"/>
                <a:gd name="connsiteY22" fmla="*/ 2428228 h 5132435"/>
                <a:gd name="connsiteX23" fmla="*/ 4380211 w 5187773"/>
                <a:gd name="connsiteY23" fmla="*/ 2375326 h 5132435"/>
                <a:gd name="connsiteX24" fmla="*/ 4467287 w 5187773"/>
                <a:gd name="connsiteY24" fmla="*/ 2322423 h 5132435"/>
                <a:gd name="connsiteX25" fmla="*/ 4485758 w 5187773"/>
                <a:gd name="connsiteY25" fmla="*/ 2280101 h 5132435"/>
                <a:gd name="connsiteX26" fmla="*/ 4520061 w 5187773"/>
                <a:gd name="connsiteY26" fmla="*/ 2253649 h 5132435"/>
                <a:gd name="connsiteX27" fmla="*/ 4572835 w 5187773"/>
                <a:gd name="connsiteY27" fmla="*/ 2224552 h 5132435"/>
                <a:gd name="connsiteX28" fmla="*/ 4612415 w 5187773"/>
                <a:gd name="connsiteY28" fmla="*/ 2179585 h 5132435"/>
                <a:gd name="connsiteX29" fmla="*/ 4673105 w 5187773"/>
                <a:gd name="connsiteY29" fmla="*/ 2142554 h 5132435"/>
                <a:gd name="connsiteX30" fmla="*/ 4715324 w 5187773"/>
                <a:gd name="connsiteY30" fmla="*/ 2129329 h 5132435"/>
                <a:gd name="connsiteX31" fmla="*/ 4802400 w 5187773"/>
                <a:gd name="connsiteY31" fmla="*/ 2044685 h 5132435"/>
                <a:gd name="connsiteX32" fmla="*/ 4863090 w 5187773"/>
                <a:gd name="connsiteY32" fmla="*/ 2020877 h 5132435"/>
                <a:gd name="connsiteX33" fmla="*/ 4944890 w 5187773"/>
                <a:gd name="connsiteY33" fmla="*/ 1973266 h 5132435"/>
                <a:gd name="connsiteX34" fmla="*/ 4979192 w 5187773"/>
                <a:gd name="connsiteY34" fmla="*/ 1933588 h 5132435"/>
                <a:gd name="connsiteX35" fmla="*/ 4995023 w 5187773"/>
                <a:gd name="connsiteY35" fmla="*/ 1872750 h 5132435"/>
                <a:gd name="connsiteX36" fmla="*/ 4950165 w 5187773"/>
                <a:gd name="connsiteY36" fmla="*/ 1555334 h 5132435"/>
                <a:gd name="connsiteX37" fmla="*/ 4960720 w 5187773"/>
                <a:gd name="connsiteY37" fmla="*/ 1351659 h 5132435"/>
                <a:gd name="connsiteX38" fmla="*/ 4984468 w 5187773"/>
                <a:gd name="connsiteY38" fmla="*/ 1314628 h 5132435"/>
                <a:gd name="connsiteX39" fmla="*/ 4997662 w 5187773"/>
                <a:gd name="connsiteY39" fmla="*/ 1277596 h 5132435"/>
                <a:gd name="connsiteX40" fmla="*/ 5026687 w 5187773"/>
                <a:gd name="connsiteY40" fmla="*/ 1232629 h 5132435"/>
                <a:gd name="connsiteX41" fmla="*/ 5053074 w 5187773"/>
                <a:gd name="connsiteY41" fmla="*/ 1211468 h 5132435"/>
                <a:gd name="connsiteX42" fmla="*/ 5082100 w 5187773"/>
                <a:gd name="connsiteY42" fmla="*/ 1185016 h 5132435"/>
                <a:gd name="connsiteX43" fmla="*/ 5100570 w 5187773"/>
                <a:gd name="connsiteY43" fmla="*/ 1155920 h 5132435"/>
                <a:gd name="connsiteX44" fmla="*/ 5113764 w 5187773"/>
                <a:gd name="connsiteY44" fmla="*/ 1116243 h 5132435"/>
                <a:gd name="connsiteX45" fmla="*/ 5150705 w 5187773"/>
                <a:gd name="connsiteY45" fmla="*/ 1095082 h 5132435"/>
                <a:gd name="connsiteX46" fmla="*/ 5166538 w 5187773"/>
                <a:gd name="connsiteY46" fmla="*/ 1073921 h 5132435"/>
                <a:gd name="connsiteX47" fmla="*/ 5185009 w 5187773"/>
                <a:gd name="connsiteY47" fmla="*/ 1034243 h 5132435"/>
                <a:gd name="connsiteX48" fmla="*/ 5067129 w 5187773"/>
                <a:gd name="connsiteY48" fmla="*/ 872925 h 5132435"/>
                <a:gd name="connsiteX49" fmla="*/ 4813772 w 5187773"/>
                <a:gd name="connsiteY49" fmla="*/ 26315 h 5132435"/>
                <a:gd name="connsiteX50" fmla="*/ 4475963 w 5187773"/>
                <a:gd name="connsiteY50" fmla="*/ 26314 h 5132435"/>
                <a:gd name="connsiteX51" fmla="*/ 4138155 w 5187773"/>
                <a:gd name="connsiteY51" fmla="*/ 110975 h 5132435"/>
                <a:gd name="connsiteX52" fmla="*/ 3969251 w 5187773"/>
                <a:gd name="connsiteY52" fmla="*/ 195636 h 5132435"/>
                <a:gd name="connsiteX53" fmla="*/ 3884798 w 5187773"/>
                <a:gd name="connsiteY53" fmla="*/ 788264 h 5132435"/>
                <a:gd name="connsiteX54" fmla="*/ 3485699 w 5187773"/>
                <a:gd name="connsiteY54" fmla="*/ 737988 h 5132435"/>
                <a:gd name="connsiteX55" fmla="*/ 3454033 w 5187773"/>
                <a:gd name="connsiteY55" fmla="*/ 703603 h 5132435"/>
                <a:gd name="connsiteX56" fmla="*/ 3393344 w 5187773"/>
                <a:gd name="connsiteY56" fmla="*/ 740635 h 5132435"/>
                <a:gd name="connsiteX57" fmla="*/ 3306266 w 5187773"/>
                <a:gd name="connsiteY57" fmla="*/ 764442 h 5132435"/>
                <a:gd name="connsiteX58" fmla="*/ 3145307 w 5187773"/>
                <a:gd name="connsiteY58" fmla="*/ 769732 h 5132435"/>
                <a:gd name="connsiteX59" fmla="*/ 3008098 w 5187773"/>
                <a:gd name="connsiteY59" fmla="*/ 804116 h 5132435"/>
                <a:gd name="connsiteX60" fmla="*/ 2692743 w 5187773"/>
                <a:gd name="connsiteY60" fmla="*/ 1260027 h 5132435"/>
                <a:gd name="connsiteX61" fmla="*/ 2692743 w 5187773"/>
                <a:gd name="connsiteY61" fmla="*/ 1729803 h 5132435"/>
                <a:gd name="connsiteX62" fmla="*/ 2540343 w 5187773"/>
                <a:gd name="connsiteY62" fmla="*/ 1964690 h 5132435"/>
                <a:gd name="connsiteX63" fmla="*/ 2616543 w 5187773"/>
                <a:gd name="connsiteY63" fmla="*/ 2199579 h 5132435"/>
                <a:gd name="connsiteX64" fmla="*/ 2616543 w 5187773"/>
                <a:gd name="connsiteY64" fmla="*/ 2356170 h 5132435"/>
                <a:gd name="connsiteX65" fmla="*/ 2464143 w 5187773"/>
                <a:gd name="connsiteY65" fmla="*/ 2434467 h 5132435"/>
                <a:gd name="connsiteX66" fmla="*/ 2311743 w 5187773"/>
                <a:gd name="connsiteY66" fmla="*/ 2588438 h 5132435"/>
                <a:gd name="connsiteX67" fmla="*/ 2264118 w 5187773"/>
                <a:gd name="connsiteY67" fmla="*/ 2597963 h 5132435"/>
                <a:gd name="connsiteX68" fmla="*/ 2283168 w 5187773"/>
                <a:gd name="connsiteY68" fmla="*/ 2721788 h 5132435"/>
                <a:gd name="connsiteX69" fmla="*/ 2254593 w 5187773"/>
                <a:gd name="connsiteY69" fmla="*/ 2817038 h 5132435"/>
                <a:gd name="connsiteX70" fmla="*/ 2245068 w 5187773"/>
                <a:gd name="connsiteY70" fmla="*/ 2845613 h 5132435"/>
                <a:gd name="connsiteX71" fmla="*/ 2216493 w 5187773"/>
                <a:gd name="connsiteY71" fmla="*/ 2864663 h 5132435"/>
                <a:gd name="connsiteX72" fmla="*/ 2187918 w 5187773"/>
                <a:gd name="connsiteY72" fmla="*/ 2921813 h 5132435"/>
                <a:gd name="connsiteX73" fmla="*/ 2178393 w 5187773"/>
                <a:gd name="connsiteY73" fmla="*/ 2950388 h 5132435"/>
                <a:gd name="connsiteX74" fmla="*/ 2121243 w 5187773"/>
                <a:gd name="connsiteY74" fmla="*/ 2969438 h 5132435"/>
                <a:gd name="connsiteX75" fmla="*/ 2064093 w 5187773"/>
                <a:gd name="connsiteY75" fmla="*/ 2998013 h 5132435"/>
                <a:gd name="connsiteX76" fmla="*/ 1902168 w 5187773"/>
                <a:gd name="connsiteY76" fmla="*/ 2998013 h 5132435"/>
                <a:gd name="connsiteX77" fmla="*/ 1892643 w 5187773"/>
                <a:gd name="connsiteY77" fmla="*/ 3026588 h 5132435"/>
                <a:gd name="connsiteX78" fmla="*/ 1854543 w 5187773"/>
                <a:gd name="connsiteY78" fmla="*/ 3083738 h 5132435"/>
                <a:gd name="connsiteX79" fmla="*/ 1806918 w 5187773"/>
                <a:gd name="connsiteY79" fmla="*/ 3140888 h 5132435"/>
                <a:gd name="connsiteX80" fmla="*/ 1749768 w 5187773"/>
                <a:gd name="connsiteY80" fmla="*/ 3112313 h 5132435"/>
                <a:gd name="connsiteX81" fmla="*/ 1711668 w 5187773"/>
                <a:gd name="connsiteY81" fmla="*/ 3064688 h 5132435"/>
                <a:gd name="connsiteX82" fmla="*/ 1635468 w 5187773"/>
                <a:gd name="connsiteY82" fmla="*/ 3093263 h 5132435"/>
                <a:gd name="connsiteX83" fmla="*/ 1568793 w 5187773"/>
                <a:gd name="connsiteY83" fmla="*/ 3169463 h 5132435"/>
                <a:gd name="connsiteX84" fmla="*/ 1521168 w 5187773"/>
                <a:gd name="connsiteY84" fmla="*/ 3178988 h 5132435"/>
                <a:gd name="connsiteX85" fmla="*/ 1483068 w 5187773"/>
                <a:gd name="connsiteY85" fmla="*/ 3264713 h 5132435"/>
                <a:gd name="connsiteX86" fmla="*/ 1473543 w 5187773"/>
                <a:gd name="connsiteY86" fmla="*/ 3293288 h 5132435"/>
                <a:gd name="connsiteX87" fmla="*/ 1464018 w 5187773"/>
                <a:gd name="connsiteY87" fmla="*/ 3321863 h 5132435"/>
                <a:gd name="connsiteX88" fmla="*/ 1454493 w 5187773"/>
                <a:gd name="connsiteY88" fmla="*/ 3359963 h 5132435"/>
                <a:gd name="connsiteX89" fmla="*/ 1425918 w 5187773"/>
                <a:gd name="connsiteY89" fmla="*/ 3379013 h 5132435"/>
                <a:gd name="connsiteX90" fmla="*/ 1378293 w 5187773"/>
                <a:gd name="connsiteY90" fmla="*/ 3369488 h 5132435"/>
                <a:gd name="connsiteX91" fmla="*/ 1244943 w 5187773"/>
                <a:gd name="connsiteY91" fmla="*/ 3350438 h 5132435"/>
                <a:gd name="connsiteX92" fmla="*/ 1159218 w 5187773"/>
                <a:gd name="connsiteY92" fmla="*/ 3340913 h 5132435"/>
                <a:gd name="connsiteX93" fmla="*/ 1130643 w 5187773"/>
                <a:gd name="connsiteY93" fmla="*/ 3359963 h 5132435"/>
                <a:gd name="connsiteX94" fmla="*/ 1073493 w 5187773"/>
                <a:gd name="connsiteY94" fmla="*/ 3379013 h 5132435"/>
                <a:gd name="connsiteX95" fmla="*/ 1025868 w 5187773"/>
                <a:gd name="connsiteY95" fmla="*/ 3369488 h 5132435"/>
                <a:gd name="connsiteX96" fmla="*/ 997293 w 5187773"/>
                <a:gd name="connsiteY96" fmla="*/ 3359963 h 5132435"/>
                <a:gd name="connsiteX97" fmla="*/ 940143 w 5187773"/>
                <a:gd name="connsiteY97" fmla="*/ 3379013 h 5132435"/>
                <a:gd name="connsiteX98" fmla="*/ 921093 w 5187773"/>
                <a:gd name="connsiteY98" fmla="*/ 3407588 h 5132435"/>
                <a:gd name="connsiteX99" fmla="*/ 892518 w 5187773"/>
                <a:gd name="connsiteY99" fmla="*/ 3464738 h 5132435"/>
                <a:gd name="connsiteX100" fmla="*/ 844893 w 5187773"/>
                <a:gd name="connsiteY100" fmla="*/ 3521888 h 5132435"/>
                <a:gd name="connsiteX101" fmla="*/ 806793 w 5187773"/>
                <a:gd name="connsiteY101" fmla="*/ 3579038 h 5132435"/>
                <a:gd name="connsiteX102" fmla="*/ 797268 w 5187773"/>
                <a:gd name="connsiteY102" fmla="*/ 3655238 h 5132435"/>
                <a:gd name="connsiteX103" fmla="*/ 749643 w 5187773"/>
                <a:gd name="connsiteY103" fmla="*/ 3740963 h 5132435"/>
                <a:gd name="connsiteX104" fmla="*/ 721068 w 5187773"/>
                <a:gd name="connsiteY104" fmla="*/ 3760013 h 5132435"/>
                <a:gd name="connsiteX105" fmla="*/ 692493 w 5187773"/>
                <a:gd name="connsiteY105" fmla="*/ 3769538 h 5132435"/>
                <a:gd name="connsiteX106" fmla="*/ 673443 w 5187773"/>
                <a:gd name="connsiteY106" fmla="*/ 3826688 h 5132435"/>
                <a:gd name="connsiteX107" fmla="*/ 663918 w 5187773"/>
                <a:gd name="connsiteY107" fmla="*/ 3855263 h 5132435"/>
                <a:gd name="connsiteX108" fmla="*/ 682968 w 5187773"/>
                <a:gd name="connsiteY108" fmla="*/ 3912413 h 5132435"/>
                <a:gd name="connsiteX109" fmla="*/ 692493 w 5187773"/>
                <a:gd name="connsiteY109" fmla="*/ 3940988 h 5132435"/>
                <a:gd name="connsiteX110" fmla="*/ 663918 w 5187773"/>
                <a:gd name="connsiteY110" fmla="*/ 3998138 h 5132435"/>
                <a:gd name="connsiteX111" fmla="*/ 654393 w 5187773"/>
                <a:gd name="connsiteY111" fmla="*/ 3998138 h 5132435"/>
                <a:gd name="connsiteX112" fmla="*/ 0 w 5187773"/>
                <a:gd name="connsiteY112" fmla="*/ 4472917 h 5132435"/>
                <a:gd name="connsiteX0" fmla="*/ 0 w 5187773"/>
                <a:gd name="connsiteY0" fmla="*/ 4472917 h 5132435"/>
                <a:gd name="connsiteX1" fmla="*/ 147765 w 5187773"/>
                <a:gd name="connsiteY1" fmla="*/ 4705685 h 5132435"/>
                <a:gd name="connsiteX2" fmla="*/ 239240 w 5187773"/>
                <a:gd name="connsiteY2" fmla="*/ 4832652 h 5132435"/>
                <a:gd name="connsiteX3" fmla="*/ 327196 w 5187773"/>
                <a:gd name="connsiteY3" fmla="*/ 4913769 h 5132435"/>
                <a:gd name="connsiteX4" fmla="*/ 432743 w 5187773"/>
                <a:gd name="connsiteY4" fmla="*/ 4973726 h 5132435"/>
                <a:gd name="connsiteX5" fmla="*/ 555882 w 5187773"/>
                <a:gd name="connsiteY5" fmla="*/ 5012521 h 5132435"/>
                <a:gd name="connsiteX6" fmla="*/ 886596 w 5187773"/>
                <a:gd name="connsiteY6" fmla="*/ 5093638 h 5132435"/>
                <a:gd name="connsiteX7" fmla="*/ 992144 w 5187773"/>
                <a:gd name="connsiteY7" fmla="*/ 4772695 h 5132435"/>
                <a:gd name="connsiteX8" fmla="*/ 1523398 w 5187773"/>
                <a:gd name="connsiteY8" fmla="*/ 4670417 h 5132435"/>
                <a:gd name="connsiteX9" fmla="*/ 1912165 w 5187773"/>
                <a:gd name="connsiteY9" fmla="*/ 5132435 h 5132435"/>
                <a:gd name="connsiteX10" fmla="*/ 2466287 w 5187773"/>
                <a:gd name="connsiteY10" fmla="*/ 4772697 h 5132435"/>
                <a:gd name="connsiteX11" fmla="*/ 2515543 w 5187773"/>
                <a:gd name="connsiteY11" fmla="*/ 4381217 h 5132435"/>
                <a:gd name="connsiteX12" fmla="*/ 2917500 w 5187773"/>
                <a:gd name="connsiteY12" fmla="*/ 3595614 h 5132435"/>
                <a:gd name="connsiteX13" fmla="*/ 2990506 w 5187773"/>
                <a:gd name="connsiteY13" fmla="*/ 3615892 h 5132435"/>
                <a:gd name="connsiteX14" fmla="*/ 3290436 w 5187773"/>
                <a:gd name="connsiteY14" fmla="*/ 3385765 h 5132435"/>
                <a:gd name="connsiteX15" fmla="*/ 4336233 w 5187773"/>
                <a:gd name="connsiteY15" fmla="*/ 3329337 h 5132435"/>
                <a:gd name="connsiteX16" fmla="*/ 4374934 w 5187773"/>
                <a:gd name="connsiteY16" fmla="*/ 3208542 h 5132435"/>
                <a:gd name="connsiteX17" fmla="*/ 4348547 w 5187773"/>
                <a:gd name="connsiteY17" fmla="*/ 3102737 h 5132435"/>
                <a:gd name="connsiteX18" fmla="*/ 4330076 w 5187773"/>
                <a:gd name="connsiteY18" fmla="*/ 2975771 h 5132435"/>
                <a:gd name="connsiteX19" fmla="*/ 4314244 w 5187773"/>
                <a:gd name="connsiteY19" fmla="*/ 2838224 h 5132435"/>
                <a:gd name="connsiteX20" fmla="*/ 4314244 w 5187773"/>
                <a:gd name="connsiteY20" fmla="*/ 2708612 h 5132435"/>
                <a:gd name="connsiteX21" fmla="*/ 4322161 w 5187773"/>
                <a:gd name="connsiteY21" fmla="*/ 2547259 h 5132435"/>
                <a:gd name="connsiteX22" fmla="*/ 4351185 w 5187773"/>
                <a:gd name="connsiteY22" fmla="*/ 2428228 h 5132435"/>
                <a:gd name="connsiteX23" fmla="*/ 4380211 w 5187773"/>
                <a:gd name="connsiteY23" fmla="*/ 2375326 h 5132435"/>
                <a:gd name="connsiteX24" fmla="*/ 4467287 w 5187773"/>
                <a:gd name="connsiteY24" fmla="*/ 2322423 h 5132435"/>
                <a:gd name="connsiteX25" fmla="*/ 4485758 w 5187773"/>
                <a:gd name="connsiteY25" fmla="*/ 2280101 h 5132435"/>
                <a:gd name="connsiteX26" fmla="*/ 4520061 w 5187773"/>
                <a:gd name="connsiteY26" fmla="*/ 2253649 h 5132435"/>
                <a:gd name="connsiteX27" fmla="*/ 4572835 w 5187773"/>
                <a:gd name="connsiteY27" fmla="*/ 2224552 h 5132435"/>
                <a:gd name="connsiteX28" fmla="*/ 4612415 w 5187773"/>
                <a:gd name="connsiteY28" fmla="*/ 2179585 h 5132435"/>
                <a:gd name="connsiteX29" fmla="*/ 4673105 w 5187773"/>
                <a:gd name="connsiteY29" fmla="*/ 2142554 h 5132435"/>
                <a:gd name="connsiteX30" fmla="*/ 4715324 w 5187773"/>
                <a:gd name="connsiteY30" fmla="*/ 2129329 h 5132435"/>
                <a:gd name="connsiteX31" fmla="*/ 4802400 w 5187773"/>
                <a:gd name="connsiteY31" fmla="*/ 2044685 h 5132435"/>
                <a:gd name="connsiteX32" fmla="*/ 4863090 w 5187773"/>
                <a:gd name="connsiteY32" fmla="*/ 2020877 h 5132435"/>
                <a:gd name="connsiteX33" fmla="*/ 4944890 w 5187773"/>
                <a:gd name="connsiteY33" fmla="*/ 1973266 h 5132435"/>
                <a:gd name="connsiteX34" fmla="*/ 4979192 w 5187773"/>
                <a:gd name="connsiteY34" fmla="*/ 1933588 h 5132435"/>
                <a:gd name="connsiteX35" fmla="*/ 4995023 w 5187773"/>
                <a:gd name="connsiteY35" fmla="*/ 1872750 h 5132435"/>
                <a:gd name="connsiteX36" fmla="*/ 4950165 w 5187773"/>
                <a:gd name="connsiteY36" fmla="*/ 1555334 h 5132435"/>
                <a:gd name="connsiteX37" fmla="*/ 4960720 w 5187773"/>
                <a:gd name="connsiteY37" fmla="*/ 1351659 h 5132435"/>
                <a:gd name="connsiteX38" fmla="*/ 4984468 w 5187773"/>
                <a:gd name="connsiteY38" fmla="*/ 1314628 h 5132435"/>
                <a:gd name="connsiteX39" fmla="*/ 4997662 w 5187773"/>
                <a:gd name="connsiteY39" fmla="*/ 1277596 h 5132435"/>
                <a:gd name="connsiteX40" fmla="*/ 5026687 w 5187773"/>
                <a:gd name="connsiteY40" fmla="*/ 1232629 h 5132435"/>
                <a:gd name="connsiteX41" fmla="*/ 5053074 w 5187773"/>
                <a:gd name="connsiteY41" fmla="*/ 1211468 h 5132435"/>
                <a:gd name="connsiteX42" fmla="*/ 5082100 w 5187773"/>
                <a:gd name="connsiteY42" fmla="*/ 1185016 h 5132435"/>
                <a:gd name="connsiteX43" fmla="*/ 5100570 w 5187773"/>
                <a:gd name="connsiteY43" fmla="*/ 1155920 h 5132435"/>
                <a:gd name="connsiteX44" fmla="*/ 5113764 w 5187773"/>
                <a:gd name="connsiteY44" fmla="*/ 1116243 h 5132435"/>
                <a:gd name="connsiteX45" fmla="*/ 5150705 w 5187773"/>
                <a:gd name="connsiteY45" fmla="*/ 1095082 h 5132435"/>
                <a:gd name="connsiteX46" fmla="*/ 5166538 w 5187773"/>
                <a:gd name="connsiteY46" fmla="*/ 1073921 h 5132435"/>
                <a:gd name="connsiteX47" fmla="*/ 5185009 w 5187773"/>
                <a:gd name="connsiteY47" fmla="*/ 1034243 h 5132435"/>
                <a:gd name="connsiteX48" fmla="*/ 5067129 w 5187773"/>
                <a:gd name="connsiteY48" fmla="*/ 872925 h 5132435"/>
                <a:gd name="connsiteX49" fmla="*/ 5078266 w 5187773"/>
                <a:gd name="connsiteY49" fmla="*/ 926884 h 5132435"/>
                <a:gd name="connsiteX50" fmla="*/ 4813772 w 5187773"/>
                <a:gd name="connsiteY50" fmla="*/ 26315 h 5132435"/>
                <a:gd name="connsiteX51" fmla="*/ 4475963 w 5187773"/>
                <a:gd name="connsiteY51" fmla="*/ 26314 h 5132435"/>
                <a:gd name="connsiteX52" fmla="*/ 4138155 w 5187773"/>
                <a:gd name="connsiteY52" fmla="*/ 110975 h 5132435"/>
                <a:gd name="connsiteX53" fmla="*/ 3969251 w 5187773"/>
                <a:gd name="connsiteY53" fmla="*/ 195636 h 5132435"/>
                <a:gd name="connsiteX54" fmla="*/ 3884798 w 5187773"/>
                <a:gd name="connsiteY54" fmla="*/ 788264 h 5132435"/>
                <a:gd name="connsiteX55" fmla="*/ 3485699 w 5187773"/>
                <a:gd name="connsiteY55" fmla="*/ 737988 h 5132435"/>
                <a:gd name="connsiteX56" fmla="*/ 3454033 w 5187773"/>
                <a:gd name="connsiteY56" fmla="*/ 703603 h 5132435"/>
                <a:gd name="connsiteX57" fmla="*/ 3393344 w 5187773"/>
                <a:gd name="connsiteY57" fmla="*/ 740635 h 5132435"/>
                <a:gd name="connsiteX58" fmla="*/ 3306266 w 5187773"/>
                <a:gd name="connsiteY58" fmla="*/ 764442 h 5132435"/>
                <a:gd name="connsiteX59" fmla="*/ 3145307 w 5187773"/>
                <a:gd name="connsiteY59" fmla="*/ 769732 h 5132435"/>
                <a:gd name="connsiteX60" fmla="*/ 3008098 w 5187773"/>
                <a:gd name="connsiteY60" fmla="*/ 804116 h 5132435"/>
                <a:gd name="connsiteX61" fmla="*/ 2692743 w 5187773"/>
                <a:gd name="connsiteY61" fmla="*/ 1260027 h 5132435"/>
                <a:gd name="connsiteX62" fmla="*/ 2692743 w 5187773"/>
                <a:gd name="connsiteY62" fmla="*/ 1729803 h 5132435"/>
                <a:gd name="connsiteX63" fmla="*/ 2540343 w 5187773"/>
                <a:gd name="connsiteY63" fmla="*/ 1964690 h 5132435"/>
                <a:gd name="connsiteX64" fmla="*/ 2616543 w 5187773"/>
                <a:gd name="connsiteY64" fmla="*/ 2199579 h 5132435"/>
                <a:gd name="connsiteX65" fmla="*/ 2616543 w 5187773"/>
                <a:gd name="connsiteY65" fmla="*/ 2356170 h 5132435"/>
                <a:gd name="connsiteX66" fmla="*/ 2464143 w 5187773"/>
                <a:gd name="connsiteY66" fmla="*/ 2434467 h 5132435"/>
                <a:gd name="connsiteX67" fmla="*/ 2311743 w 5187773"/>
                <a:gd name="connsiteY67" fmla="*/ 2588438 h 5132435"/>
                <a:gd name="connsiteX68" fmla="*/ 2264118 w 5187773"/>
                <a:gd name="connsiteY68" fmla="*/ 2597963 h 5132435"/>
                <a:gd name="connsiteX69" fmla="*/ 2283168 w 5187773"/>
                <a:gd name="connsiteY69" fmla="*/ 2721788 h 5132435"/>
                <a:gd name="connsiteX70" fmla="*/ 2254593 w 5187773"/>
                <a:gd name="connsiteY70" fmla="*/ 2817038 h 5132435"/>
                <a:gd name="connsiteX71" fmla="*/ 2245068 w 5187773"/>
                <a:gd name="connsiteY71" fmla="*/ 2845613 h 5132435"/>
                <a:gd name="connsiteX72" fmla="*/ 2216493 w 5187773"/>
                <a:gd name="connsiteY72" fmla="*/ 2864663 h 5132435"/>
                <a:gd name="connsiteX73" fmla="*/ 2187918 w 5187773"/>
                <a:gd name="connsiteY73" fmla="*/ 2921813 h 5132435"/>
                <a:gd name="connsiteX74" fmla="*/ 2178393 w 5187773"/>
                <a:gd name="connsiteY74" fmla="*/ 2950388 h 5132435"/>
                <a:gd name="connsiteX75" fmla="*/ 2121243 w 5187773"/>
                <a:gd name="connsiteY75" fmla="*/ 2969438 h 5132435"/>
                <a:gd name="connsiteX76" fmla="*/ 2064093 w 5187773"/>
                <a:gd name="connsiteY76" fmla="*/ 2998013 h 5132435"/>
                <a:gd name="connsiteX77" fmla="*/ 1902168 w 5187773"/>
                <a:gd name="connsiteY77" fmla="*/ 2998013 h 5132435"/>
                <a:gd name="connsiteX78" fmla="*/ 1892643 w 5187773"/>
                <a:gd name="connsiteY78" fmla="*/ 3026588 h 5132435"/>
                <a:gd name="connsiteX79" fmla="*/ 1854543 w 5187773"/>
                <a:gd name="connsiteY79" fmla="*/ 3083738 h 5132435"/>
                <a:gd name="connsiteX80" fmla="*/ 1806918 w 5187773"/>
                <a:gd name="connsiteY80" fmla="*/ 3140888 h 5132435"/>
                <a:gd name="connsiteX81" fmla="*/ 1749768 w 5187773"/>
                <a:gd name="connsiteY81" fmla="*/ 3112313 h 5132435"/>
                <a:gd name="connsiteX82" fmla="*/ 1711668 w 5187773"/>
                <a:gd name="connsiteY82" fmla="*/ 3064688 h 5132435"/>
                <a:gd name="connsiteX83" fmla="*/ 1635468 w 5187773"/>
                <a:gd name="connsiteY83" fmla="*/ 3093263 h 5132435"/>
                <a:gd name="connsiteX84" fmla="*/ 1568793 w 5187773"/>
                <a:gd name="connsiteY84" fmla="*/ 3169463 h 5132435"/>
                <a:gd name="connsiteX85" fmla="*/ 1521168 w 5187773"/>
                <a:gd name="connsiteY85" fmla="*/ 3178988 h 5132435"/>
                <a:gd name="connsiteX86" fmla="*/ 1483068 w 5187773"/>
                <a:gd name="connsiteY86" fmla="*/ 3264713 h 5132435"/>
                <a:gd name="connsiteX87" fmla="*/ 1473543 w 5187773"/>
                <a:gd name="connsiteY87" fmla="*/ 3293288 h 5132435"/>
                <a:gd name="connsiteX88" fmla="*/ 1464018 w 5187773"/>
                <a:gd name="connsiteY88" fmla="*/ 3321863 h 5132435"/>
                <a:gd name="connsiteX89" fmla="*/ 1454493 w 5187773"/>
                <a:gd name="connsiteY89" fmla="*/ 3359963 h 5132435"/>
                <a:gd name="connsiteX90" fmla="*/ 1425918 w 5187773"/>
                <a:gd name="connsiteY90" fmla="*/ 3379013 h 5132435"/>
                <a:gd name="connsiteX91" fmla="*/ 1378293 w 5187773"/>
                <a:gd name="connsiteY91" fmla="*/ 3369488 h 5132435"/>
                <a:gd name="connsiteX92" fmla="*/ 1244943 w 5187773"/>
                <a:gd name="connsiteY92" fmla="*/ 3350438 h 5132435"/>
                <a:gd name="connsiteX93" fmla="*/ 1159218 w 5187773"/>
                <a:gd name="connsiteY93" fmla="*/ 3340913 h 5132435"/>
                <a:gd name="connsiteX94" fmla="*/ 1130643 w 5187773"/>
                <a:gd name="connsiteY94" fmla="*/ 3359963 h 5132435"/>
                <a:gd name="connsiteX95" fmla="*/ 1073493 w 5187773"/>
                <a:gd name="connsiteY95" fmla="*/ 3379013 h 5132435"/>
                <a:gd name="connsiteX96" fmla="*/ 1025868 w 5187773"/>
                <a:gd name="connsiteY96" fmla="*/ 3369488 h 5132435"/>
                <a:gd name="connsiteX97" fmla="*/ 997293 w 5187773"/>
                <a:gd name="connsiteY97" fmla="*/ 3359963 h 5132435"/>
                <a:gd name="connsiteX98" fmla="*/ 940143 w 5187773"/>
                <a:gd name="connsiteY98" fmla="*/ 3379013 h 5132435"/>
                <a:gd name="connsiteX99" fmla="*/ 921093 w 5187773"/>
                <a:gd name="connsiteY99" fmla="*/ 3407588 h 5132435"/>
                <a:gd name="connsiteX100" fmla="*/ 892518 w 5187773"/>
                <a:gd name="connsiteY100" fmla="*/ 3464738 h 5132435"/>
                <a:gd name="connsiteX101" fmla="*/ 844893 w 5187773"/>
                <a:gd name="connsiteY101" fmla="*/ 3521888 h 5132435"/>
                <a:gd name="connsiteX102" fmla="*/ 806793 w 5187773"/>
                <a:gd name="connsiteY102" fmla="*/ 3579038 h 5132435"/>
                <a:gd name="connsiteX103" fmla="*/ 797268 w 5187773"/>
                <a:gd name="connsiteY103" fmla="*/ 3655238 h 5132435"/>
                <a:gd name="connsiteX104" fmla="*/ 749643 w 5187773"/>
                <a:gd name="connsiteY104" fmla="*/ 3740963 h 5132435"/>
                <a:gd name="connsiteX105" fmla="*/ 721068 w 5187773"/>
                <a:gd name="connsiteY105" fmla="*/ 3760013 h 5132435"/>
                <a:gd name="connsiteX106" fmla="*/ 692493 w 5187773"/>
                <a:gd name="connsiteY106" fmla="*/ 3769538 h 5132435"/>
                <a:gd name="connsiteX107" fmla="*/ 673443 w 5187773"/>
                <a:gd name="connsiteY107" fmla="*/ 3826688 h 5132435"/>
                <a:gd name="connsiteX108" fmla="*/ 663918 w 5187773"/>
                <a:gd name="connsiteY108" fmla="*/ 3855263 h 5132435"/>
                <a:gd name="connsiteX109" fmla="*/ 682968 w 5187773"/>
                <a:gd name="connsiteY109" fmla="*/ 3912413 h 5132435"/>
                <a:gd name="connsiteX110" fmla="*/ 692493 w 5187773"/>
                <a:gd name="connsiteY110" fmla="*/ 3940988 h 5132435"/>
                <a:gd name="connsiteX111" fmla="*/ 663918 w 5187773"/>
                <a:gd name="connsiteY111" fmla="*/ 3998138 h 5132435"/>
                <a:gd name="connsiteX112" fmla="*/ 654393 w 5187773"/>
                <a:gd name="connsiteY112" fmla="*/ 3998138 h 5132435"/>
                <a:gd name="connsiteX113" fmla="*/ 0 w 5187773"/>
                <a:gd name="connsiteY113" fmla="*/ 4472917 h 5132435"/>
                <a:gd name="connsiteX0" fmla="*/ 0 w 5187773"/>
                <a:gd name="connsiteY0" fmla="*/ 4472917 h 5132435"/>
                <a:gd name="connsiteX1" fmla="*/ 147765 w 5187773"/>
                <a:gd name="connsiteY1" fmla="*/ 4705685 h 5132435"/>
                <a:gd name="connsiteX2" fmla="*/ 239240 w 5187773"/>
                <a:gd name="connsiteY2" fmla="*/ 4832652 h 5132435"/>
                <a:gd name="connsiteX3" fmla="*/ 327196 w 5187773"/>
                <a:gd name="connsiteY3" fmla="*/ 4913769 h 5132435"/>
                <a:gd name="connsiteX4" fmla="*/ 432743 w 5187773"/>
                <a:gd name="connsiteY4" fmla="*/ 4973726 h 5132435"/>
                <a:gd name="connsiteX5" fmla="*/ 555882 w 5187773"/>
                <a:gd name="connsiteY5" fmla="*/ 5012521 h 5132435"/>
                <a:gd name="connsiteX6" fmla="*/ 886596 w 5187773"/>
                <a:gd name="connsiteY6" fmla="*/ 5093638 h 5132435"/>
                <a:gd name="connsiteX7" fmla="*/ 992144 w 5187773"/>
                <a:gd name="connsiteY7" fmla="*/ 4772695 h 5132435"/>
                <a:gd name="connsiteX8" fmla="*/ 1523398 w 5187773"/>
                <a:gd name="connsiteY8" fmla="*/ 4670417 h 5132435"/>
                <a:gd name="connsiteX9" fmla="*/ 1912165 w 5187773"/>
                <a:gd name="connsiteY9" fmla="*/ 5132435 h 5132435"/>
                <a:gd name="connsiteX10" fmla="*/ 2466287 w 5187773"/>
                <a:gd name="connsiteY10" fmla="*/ 4772697 h 5132435"/>
                <a:gd name="connsiteX11" fmla="*/ 2515543 w 5187773"/>
                <a:gd name="connsiteY11" fmla="*/ 4381217 h 5132435"/>
                <a:gd name="connsiteX12" fmla="*/ 2917500 w 5187773"/>
                <a:gd name="connsiteY12" fmla="*/ 3595614 h 5132435"/>
                <a:gd name="connsiteX13" fmla="*/ 2990506 w 5187773"/>
                <a:gd name="connsiteY13" fmla="*/ 3615892 h 5132435"/>
                <a:gd name="connsiteX14" fmla="*/ 3290436 w 5187773"/>
                <a:gd name="connsiteY14" fmla="*/ 3385765 h 5132435"/>
                <a:gd name="connsiteX15" fmla="*/ 4336233 w 5187773"/>
                <a:gd name="connsiteY15" fmla="*/ 3329337 h 5132435"/>
                <a:gd name="connsiteX16" fmla="*/ 4374934 w 5187773"/>
                <a:gd name="connsiteY16" fmla="*/ 3208542 h 5132435"/>
                <a:gd name="connsiteX17" fmla="*/ 4348547 w 5187773"/>
                <a:gd name="connsiteY17" fmla="*/ 3102737 h 5132435"/>
                <a:gd name="connsiteX18" fmla="*/ 4330076 w 5187773"/>
                <a:gd name="connsiteY18" fmla="*/ 2975771 h 5132435"/>
                <a:gd name="connsiteX19" fmla="*/ 4314244 w 5187773"/>
                <a:gd name="connsiteY19" fmla="*/ 2838224 h 5132435"/>
                <a:gd name="connsiteX20" fmla="*/ 4314244 w 5187773"/>
                <a:gd name="connsiteY20" fmla="*/ 2708612 h 5132435"/>
                <a:gd name="connsiteX21" fmla="*/ 4322161 w 5187773"/>
                <a:gd name="connsiteY21" fmla="*/ 2547259 h 5132435"/>
                <a:gd name="connsiteX22" fmla="*/ 4351185 w 5187773"/>
                <a:gd name="connsiteY22" fmla="*/ 2428228 h 5132435"/>
                <a:gd name="connsiteX23" fmla="*/ 4380211 w 5187773"/>
                <a:gd name="connsiteY23" fmla="*/ 2375326 h 5132435"/>
                <a:gd name="connsiteX24" fmla="*/ 4467287 w 5187773"/>
                <a:gd name="connsiteY24" fmla="*/ 2322423 h 5132435"/>
                <a:gd name="connsiteX25" fmla="*/ 4485758 w 5187773"/>
                <a:gd name="connsiteY25" fmla="*/ 2280101 h 5132435"/>
                <a:gd name="connsiteX26" fmla="*/ 4520061 w 5187773"/>
                <a:gd name="connsiteY26" fmla="*/ 2253649 h 5132435"/>
                <a:gd name="connsiteX27" fmla="*/ 4572835 w 5187773"/>
                <a:gd name="connsiteY27" fmla="*/ 2224552 h 5132435"/>
                <a:gd name="connsiteX28" fmla="*/ 4612415 w 5187773"/>
                <a:gd name="connsiteY28" fmla="*/ 2179585 h 5132435"/>
                <a:gd name="connsiteX29" fmla="*/ 4673105 w 5187773"/>
                <a:gd name="connsiteY29" fmla="*/ 2142554 h 5132435"/>
                <a:gd name="connsiteX30" fmla="*/ 4715324 w 5187773"/>
                <a:gd name="connsiteY30" fmla="*/ 2129329 h 5132435"/>
                <a:gd name="connsiteX31" fmla="*/ 4802400 w 5187773"/>
                <a:gd name="connsiteY31" fmla="*/ 2044685 h 5132435"/>
                <a:gd name="connsiteX32" fmla="*/ 4863090 w 5187773"/>
                <a:gd name="connsiteY32" fmla="*/ 2020877 h 5132435"/>
                <a:gd name="connsiteX33" fmla="*/ 4944890 w 5187773"/>
                <a:gd name="connsiteY33" fmla="*/ 1973266 h 5132435"/>
                <a:gd name="connsiteX34" fmla="*/ 4979192 w 5187773"/>
                <a:gd name="connsiteY34" fmla="*/ 1933588 h 5132435"/>
                <a:gd name="connsiteX35" fmla="*/ 4995023 w 5187773"/>
                <a:gd name="connsiteY35" fmla="*/ 1872750 h 5132435"/>
                <a:gd name="connsiteX36" fmla="*/ 4950165 w 5187773"/>
                <a:gd name="connsiteY36" fmla="*/ 1555334 h 5132435"/>
                <a:gd name="connsiteX37" fmla="*/ 4960720 w 5187773"/>
                <a:gd name="connsiteY37" fmla="*/ 1351659 h 5132435"/>
                <a:gd name="connsiteX38" fmla="*/ 4984468 w 5187773"/>
                <a:gd name="connsiteY38" fmla="*/ 1314628 h 5132435"/>
                <a:gd name="connsiteX39" fmla="*/ 4997662 w 5187773"/>
                <a:gd name="connsiteY39" fmla="*/ 1277596 h 5132435"/>
                <a:gd name="connsiteX40" fmla="*/ 5026687 w 5187773"/>
                <a:gd name="connsiteY40" fmla="*/ 1232629 h 5132435"/>
                <a:gd name="connsiteX41" fmla="*/ 5053074 w 5187773"/>
                <a:gd name="connsiteY41" fmla="*/ 1211468 h 5132435"/>
                <a:gd name="connsiteX42" fmla="*/ 5082100 w 5187773"/>
                <a:gd name="connsiteY42" fmla="*/ 1185016 h 5132435"/>
                <a:gd name="connsiteX43" fmla="*/ 5100570 w 5187773"/>
                <a:gd name="connsiteY43" fmla="*/ 1155920 h 5132435"/>
                <a:gd name="connsiteX44" fmla="*/ 5113764 w 5187773"/>
                <a:gd name="connsiteY44" fmla="*/ 1116243 h 5132435"/>
                <a:gd name="connsiteX45" fmla="*/ 5150705 w 5187773"/>
                <a:gd name="connsiteY45" fmla="*/ 1095082 h 5132435"/>
                <a:gd name="connsiteX46" fmla="*/ 5166538 w 5187773"/>
                <a:gd name="connsiteY46" fmla="*/ 1073921 h 5132435"/>
                <a:gd name="connsiteX47" fmla="*/ 5185009 w 5187773"/>
                <a:gd name="connsiteY47" fmla="*/ 1034243 h 5132435"/>
                <a:gd name="connsiteX48" fmla="*/ 5067129 w 5187773"/>
                <a:gd name="connsiteY48" fmla="*/ 872925 h 5132435"/>
                <a:gd name="connsiteX49" fmla="*/ 4898225 w 5187773"/>
                <a:gd name="connsiteY49" fmla="*/ 957586 h 5132435"/>
                <a:gd name="connsiteX50" fmla="*/ 4813772 w 5187773"/>
                <a:gd name="connsiteY50" fmla="*/ 26315 h 5132435"/>
                <a:gd name="connsiteX51" fmla="*/ 4475963 w 5187773"/>
                <a:gd name="connsiteY51" fmla="*/ 26314 h 5132435"/>
                <a:gd name="connsiteX52" fmla="*/ 4138155 w 5187773"/>
                <a:gd name="connsiteY52" fmla="*/ 110975 h 5132435"/>
                <a:gd name="connsiteX53" fmla="*/ 3969251 w 5187773"/>
                <a:gd name="connsiteY53" fmla="*/ 195636 h 5132435"/>
                <a:gd name="connsiteX54" fmla="*/ 3884798 w 5187773"/>
                <a:gd name="connsiteY54" fmla="*/ 788264 h 5132435"/>
                <a:gd name="connsiteX55" fmla="*/ 3485699 w 5187773"/>
                <a:gd name="connsiteY55" fmla="*/ 737988 h 5132435"/>
                <a:gd name="connsiteX56" fmla="*/ 3454033 w 5187773"/>
                <a:gd name="connsiteY56" fmla="*/ 703603 h 5132435"/>
                <a:gd name="connsiteX57" fmla="*/ 3393344 w 5187773"/>
                <a:gd name="connsiteY57" fmla="*/ 740635 h 5132435"/>
                <a:gd name="connsiteX58" fmla="*/ 3306266 w 5187773"/>
                <a:gd name="connsiteY58" fmla="*/ 764442 h 5132435"/>
                <a:gd name="connsiteX59" fmla="*/ 3145307 w 5187773"/>
                <a:gd name="connsiteY59" fmla="*/ 769732 h 5132435"/>
                <a:gd name="connsiteX60" fmla="*/ 3008098 w 5187773"/>
                <a:gd name="connsiteY60" fmla="*/ 804116 h 5132435"/>
                <a:gd name="connsiteX61" fmla="*/ 2692743 w 5187773"/>
                <a:gd name="connsiteY61" fmla="*/ 1260027 h 5132435"/>
                <a:gd name="connsiteX62" fmla="*/ 2692743 w 5187773"/>
                <a:gd name="connsiteY62" fmla="*/ 1729803 h 5132435"/>
                <a:gd name="connsiteX63" fmla="*/ 2540343 w 5187773"/>
                <a:gd name="connsiteY63" fmla="*/ 1964690 h 5132435"/>
                <a:gd name="connsiteX64" fmla="*/ 2616543 w 5187773"/>
                <a:gd name="connsiteY64" fmla="*/ 2199579 h 5132435"/>
                <a:gd name="connsiteX65" fmla="*/ 2616543 w 5187773"/>
                <a:gd name="connsiteY65" fmla="*/ 2356170 h 5132435"/>
                <a:gd name="connsiteX66" fmla="*/ 2464143 w 5187773"/>
                <a:gd name="connsiteY66" fmla="*/ 2434467 h 5132435"/>
                <a:gd name="connsiteX67" fmla="*/ 2311743 w 5187773"/>
                <a:gd name="connsiteY67" fmla="*/ 2588438 h 5132435"/>
                <a:gd name="connsiteX68" fmla="*/ 2264118 w 5187773"/>
                <a:gd name="connsiteY68" fmla="*/ 2597963 h 5132435"/>
                <a:gd name="connsiteX69" fmla="*/ 2283168 w 5187773"/>
                <a:gd name="connsiteY69" fmla="*/ 2721788 h 5132435"/>
                <a:gd name="connsiteX70" fmla="*/ 2254593 w 5187773"/>
                <a:gd name="connsiteY70" fmla="*/ 2817038 h 5132435"/>
                <a:gd name="connsiteX71" fmla="*/ 2245068 w 5187773"/>
                <a:gd name="connsiteY71" fmla="*/ 2845613 h 5132435"/>
                <a:gd name="connsiteX72" fmla="*/ 2216493 w 5187773"/>
                <a:gd name="connsiteY72" fmla="*/ 2864663 h 5132435"/>
                <a:gd name="connsiteX73" fmla="*/ 2187918 w 5187773"/>
                <a:gd name="connsiteY73" fmla="*/ 2921813 h 5132435"/>
                <a:gd name="connsiteX74" fmla="*/ 2178393 w 5187773"/>
                <a:gd name="connsiteY74" fmla="*/ 2950388 h 5132435"/>
                <a:gd name="connsiteX75" fmla="*/ 2121243 w 5187773"/>
                <a:gd name="connsiteY75" fmla="*/ 2969438 h 5132435"/>
                <a:gd name="connsiteX76" fmla="*/ 2064093 w 5187773"/>
                <a:gd name="connsiteY76" fmla="*/ 2998013 h 5132435"/>
                <a:gd name="connsiteX77" fmla="*/ 1902168 w 5187773"/>
                <a:gd name="connsiteY77" fmla="*/ 2998013 h 5132435"/>
                <a:gd name="connsiteX78" fmla="*/ 1892643 w 5187773"/>
                <a:gd name="connsiteY78" fmla="*/ 3026588 h 5132435"/>
                <a:gd name="connsiteX79" fmla="*/ 1854543 w 5187773"/>
                <a:gd name="connsiteY79" fmla="*/ 3083738 h 5132435"/>
                <a:gd name="connsiteX80" fmla="*/ 1806918 w 5187773"/>
                <a:gd name="connsiteY80" fmla="*/ 3140888 h 5132435"/>
                <a:gd name="connsiteX81" fmla="*/ 1749768 w 5187773"/>
                <a:gd name="connsiteY81" fmla="*/ 3112313 h 5132435"/>
                <a:gd name="connsiteX82" fmla="*/ 1711668 w 5187773"/>
                <a:gd name="connsiteY82" fmla="*/ 3064688 h 5132435"/>
                <a:gd name="connsiteX83" fmla="*/ 1635468 w 5187773"/>
                <a:gd name="connsiteY83" fmla="*/ 3093263 h 5132435"/>
                <a:gd name="connsiteX84" fmla="*/ 1568793 w 5187773"/>
                <a:gd name="connsiteY84" fmla="*/ 3169463 h 5132435"/>
                <a:gd name="connsiteX85" fmla="*/ 1521168 w 5187773"/>
                <a:gd name="connsiteY85" fmla="*/ 3178988 h 5132435"/>
                <a:gd name="connsiteX86" fmla="*/ 1483068 w 5187773"/>
                <a:gd name="connsiteY86" fmla="*/ 3264713 h 5132435"/>
                <a:gd name="connsiteX87" fmla="*/ 1473543 w 5187773"/>
                <a:gd name="connsiteY87" fmla="*/ 3293288 h 5132435"/>
                <a:gd name="connsiteX88" fmla="*/ 1464018 w 5187773"/>
                <a:gd name="connsiteY88" fmla="*/ 3321863 h 5132435"/>
                <a:gd name="connsiteX89" fmla="*/ 1454493 w 5187773"/>
                <a:gd name="connsiteY89" fmla="*/ 3359963 h 5132435"/>
                <a:gd name="connsiteX90" fmla="*/ 1425918 w 5187773"/>
                <a:gd name="connsiteY90" fmla="*/ 3379013 h 5132435"/>
                <a:gd name="connsiteX91" fmla="*/ 1378293 w 5187773"/>
                <a:gd name="connsiteY91" fmla="*/ 3369488 h 5132435"/>
                <a:gd name="connsiteX92" fmla="*/ 1244943 w 5187773"/>
                <a:gd name="connsiteY92" fmla="*/ 3350438 h 5132435"/>
                <a:gd name="connsiteX93" fmla="*/ 1159218 w 5187773"/>
                <a:gd name="connsiteY93" fmla="*/ 3340913 h 5132435"/>
                <a:gd name="connsiteX94" fmla="*/ 1130643 w 5187773"/>
                <a:gd name="connsiteY94" fmla="*/ 3359963 h 5132435"/>
                <a:gd name="connsiteX95" fmla="*/ 1073493 w 5187773"/>
                <a:gd name="connsiteY95" fmla="*/ 3379013 h 5132435"/>
                <a:gd name="connsiteX96" fmla="*/ 1025868 w 5187773"/>
                <a:gd name="connsiteY96" fmla="*/ 3369488 h 5132435"/>
                <a:gd name="connsiteX97" fmla="*/ 997293 w 5187773"/>
                <a:gd name="connsiteY97" fmla="*/ 3359963 h 5132435"/>
                <a:gd name="connsiteX98" fmla="*/ 940143 w 5187773"/>
                <a:gd name="connsiteY98" fmla="*/ 3379013 h 5132435"/>
                <a:gd name="connsiteX99" fmla="*/ 921093 w 5187773"/>
                <a:gd name="connsiteY99" fmla="*/ 3407588 h 5132435"/>
                <a:gd name="connsiteX100" fmla="*/ 892518 w 5187773"/>
                <a:gd name="connsiteY100" fmla="*/ 3464738 h 5132435"/>
                <a:gd name="connsiteX101" fmla="*/ 844893 w 5187773"/>
                <a:gd name="connsiteY101" fmla="*/ 3521888 h 5132435"/>
                <a:gd name="connsiteX102" fmla="*/ 806793 w 5187773"/>
                <a:gd name="connsiteY102" fmla="*/ 3579038 h 5132435"/>
                <a:gd name="connsiteX103" fmla="*/ 797268 w 5187773"/>
                <a:gd name="connsiteY103" fmla="*/ 3655238 h 5132435"/>
                <a:gd name="connsiteX104" fmla="*/ 749643 w 5187773"/>
                <a:gd name="connsiteY104" fmla="*/ 3740963 h 5132435"/>
                <a:gd name="connsiteX105" fmla="*/ 721068 w 5187773"/>
                <a:gd name="connsiteY105" fmla="*/ 3760013 h 5132435"/>
                <a:gd name="connsiteX106" fmla="*/ 692493 w 5187773"/>
                <a:gd name="connsiteY106" fmla="*/ 3769538 h 5132435"/>
                <a:gd name="connsiteX107" fmla="*/ 673443 w 5187773"/>
                <a:gd name="connsiteY107" fmla="*/ 3826688 h 5132435"/>
                <a:gd name="connsiteX108" fmla="*/ 663918 w 5187773"/>
                <a:gd name="connsiteY108" fmla="*/ 3855263 h 5132435"/>
                <a:gd name="connsiteX109" fmla="*/ 682968 w 5187773"/>
                <a:gd name="connsiteY109" fmla="*/ 3912413 h 5132435"/>
                <a:gd name="connsiteX110" fmla="*/ 692493 w 5187773"/>
                <a:gd name="connsiteY110" fmla="*/ 3940988 h 5132435"/>
                <a:gd name="connsiteX111" fmla="*/ 663918 w 5187773"/>
                <a:gd name="connsiteY111" fmla="*/ 3998138 h 5132435"/>
                <a:gd name="connsiteX112" fmla="*/ 654393 w 5187773"/>
                <a:gd name="connsiteY112" fmla="*/ 3998138 h 5132435"/>
                <a:gd name="connsiteX113" fmla="*/ 0 w 5187773"/>
                <a:gd name="connsiteY113" fmla="*/ 4472917 h 5132435"/>
                <a:gd name="connsiteX0" fmla="*/ 0 w 5187773"/>
                <a:gd name="connsiteY0" fmla="*/ 4472917 h 5132435"/>
                <a:gd name="connsiteX1" fmla="*/ 147765 w 5187773"/>
                <a:gd name="connsiteY1" fmla="*/ 4705685 h 5132435"/>
                <a:gd name="connsiteX2" fmla="*/ 239240 w 5187773"/>
                <a:gd name="connsiteY2" fmla="*/ 4832652 h 5132435"/>
                <a:gd name="connsiteX3" fmla="*/ 327196 w 5187773"/>
                <a:gd name="connsiteY3" fmla="*/ 4913769 h 5132435"/>
                <a:gd name="connsiteX4" fmla="*/ 432743 w 5187773"/>
                <a:gd name="connsiteY4" fmla="*/ 4973726 h 5132435"/>
                <a:gd name="connsiteX5" fmla="*/ 555882 w 5187773"/>
                <a:gd name="connsiteY5" fmla="*/ 5012521 h 5132435"/>
                <a:gd name="connsiteX6" fmla="*/ 886596 w 5187773"/>
                <a:gd name="connsiteY6" fmla="*/ 5093638 h 5132435"/>
                <a:gd name="connsiteX7" fmla="*/ 992144 w 5187773"/>
                <a:gd name="connsiteY7" fmla="*/ 4772695 h 5132435"/>
                <a:gd name="connsiteX8" fmla="*/ 1523398 w 5187773"/>
                <a:gd name="connsiteY8" fmla="*/ 4670417 h 5132435"/>
                <a:gd name="connsiteX9" fmla="*/ 1912165 w 5187773"/>
                <a:gd name="connsiteY9" fmla="*/ 5132435 h 5132435"/>
                <a:gd name="connsiteX10" fmla="*/ 2466287 w 5187773"/>
                <a:gd name="connsiteY10" fmla="*/ 4772697 h 5132435"/>
                <a:gd name="connsiteX11" fmla="*/ 2515543 w 5187773"/>
                <a:gd name="connsiteY11" fmla="*/ 4381217 h 5132435"/>
                <a:gd name="connsiteX12" fmla="*/ 2917500 w 5187773"/>
                <a:gd name="connsiteY12" fmla="*/ 3595614 h 5132435"/>
                <a:gd name="connsiteX13" fmla="*/ 2990506 w 5187773"/>
                <a:gd name="connsiteY13" fmla="*/ 3615892 h 5132435"/>
                <a:gd name="connsiteX14" fmla="*/ 3290436 w 5187773"/>
                <a:gd name="connsiteY14" fmla="*/ 3385765 h 5132435"/>
                <a:gd name="connsiteX15" fmla="*/ 4336233 w 5187773"/>
                <a:gd name="connsiteY15" fmla="*/ 3329337 h 5132435"/>
                <a:gd name="connsiteX16" fmla="*/ 4374934 w 5187773"/>
                <a:gd name="connsiteY16" fmla="*/ 3208542 h 5132435"/>
                <a:gd name="connsiteX17" fmla="*/ 4348547 w 5187773"/>
                <a:gd name="connsiteY17" fmla="*/ 3102737 h 5132435"/>
                <a:gd name="connsiteX18" fmla="*/ 4330076 w 5187773"/>
                <a:gd name="connsiteY18" fmla="*/ 2975771 h 5132435"/>
                <a:gd name="connsiteX19" fmla="*/ 4314244 w 5187773"/>
                <a:gd name="connsiteY19" fmla="*/ 2838224 h 5132435"/>
                <a:gd name="connsiteX20" fmla="*/ 4314244 w 5187773"/>
                <a:gd name="connsiteY20" fmla="*/ 2708612 h 5132435"/>
                <a:gd name="connsiteX21" fmla="*/ 4322161 w 5187773"/>
                <a:gd name="connsiteY21" fmla="*/ 2547259 h 5132435"/>
                <a:gd name="connsiteX22" fmla="*/ 4351185 w 5187773"/>
                <a:gd name="connsiteY22" fmla="*/ 2428228 h 5132435"/>
                <a:gd name="connsiteX23" fmla="*/ 4380211 w 5187773"/>
                <a:gd name="connsiteY23" fmla="*/ 2375326 h 5132435"/>
                <a:gd name="connsiteX24" fmla="*/ 4467287 w 5187773"/>
                <a:gd name="connsiteY24" fmla="*/ 2322423 h 5132435"/>
                <a:gd name="connsiteX25" fmla="*/ 4485758 w 5187773"/>
                <a:gd name="connsiteY25" fmla="*/ 2280101 h 5132435"/>
                <a:gd name="connsiteX26" fmla="*/ 4520061 w 5187773"/>
                <a:gd name="connsiteY26" fmla="*/ 2253649 h 5132435"/>
                <a:gd name="connsiteX27" fmla="*/ 4572835 w 5187773"/>
                <a:gd name="connsiteY27" fmla="*/ 2224552 h 5132435"/>
                <a:gd name="connsiteX28" fmla="*/ 4612415 w 5187773"/>
                <a:gd name="connsiteY28" fmla="*/ 2179585 h 5132435"/>
                <a:gd name="connsiteX29" fmla="*/ 4673105 w 5187773"/>
                <a:gd name="connsiteY29" fmla="*/ 2142554 h 5132435"/>
                <a:gd name="connsiteX30" fmla="*/ 4715324 w 5187773"/>
                <a:gd name="connsiteY30" fmla="*/ 2129329 h 5132435"/>
                <a:gd name="connsiteX31" fmla="*/ 4802400 w 5187773"/>
                <a:gd name="connsiteY31" fmla="*/ 2044685 h 5132435"/>
                <a:gd name="connsiteX32" fmla="*/ 4863090 w 5187773"/>
                <a:gd name="connsiteY32" fmla="*/ 2020877 h 5132435"/>
                <a:gd name="connsiteX33" fmla="*/ 4944890 w 5187773"/>
                <a:gd name="connsiteY33" fmla="*/ 1973266 h 5132435"/>
                <a:gd name="connsiteX34" fmla="*/ 4979192 w 5187773"/>
                <a:gd name="connsiteY34" fmla="*/ 1933588 h 5132435"/>
                <a:gd name="connsiteX35" fmla="*/ 4995023 w 5187773"/>
                <a:gd name="connsiteY35" fmla="*/ 1872750 h 5132435"/>
                <a:gd name="connsiteX36" fmla="*/ 4950165 w 5187773"/>
                <a:gd name="connsiteY36" fmla="*/ 1555334 h 5132435"/>
                <a:gd name="connsiteX37" fmla="*/ 4960720 w 5187773"/>
                <a:gd name="connsiteY37" fmla="*/ 1351659 h 5132435"/>
                <a:gd name="connsiteX38" fmla="*/ 4984468 w 5187773"/>
                <a:gd name="connsiteY38" fmla="*/ 1314628 h 5132435"/>
                <a:gd name="connsiteX39" fmla="*/ 4997662 w 5187773"/>
                <a:gd name="connsiteY39" fmla="*/ 1277596 h 5132435"/>
                <a:gd name="connsiteX40" fmla="*/ 5026687 w 5187773"/>
                <a:gd name="connsiteY40" fmla="*/ 1232629 h 5132435"/>
                <a:gd name="connsiteX41" fmla="*/ 5053074 w 5187773"/>
                <a:gd name="connsiteY41" fmla="*/ 1211468 h 5132435"/>
                <a:gd name="connsiteX42" fmla="*/ 5082100 w 5187773"/>
                <a:gd name="connsiteY42" fmla="*/ 1185016 h 5132435"/>
                <a:gd name="connsiteX43" fmla="*/ 5100570 w 5187773"/>
                <a:gd name="connsiteY43" fmla="*/ 1155920 h 5132435"/>
                <a:gd name="connsiteX44" fmla="*/ 5113764 w 5187773"/>
                <a:gd name="connsiteY44" fmla="*/ 1116243 h 5132435"/>
                <a:gd name="connsiteX45" fmla="*/ 5150705 w 5187773"/>
                <a:gd name="connsiteY45" fmla="*/ 1095082 h 5132435"/>
                <a:gd name="connsiteX46" fmla="*/ 5166538 w 5187773"/>
                <a:gd name="connsiteY46" fmla="*/ 1073921 h 5132435"/>
                <a:gd name="connsiteX47" fmla="*/ 5185009 w 5187773"/>
                <a:gd name="connsiteY47" fmla="*/ 1034243 h 5132435"/>
                <a:gd name="connsiteX48" fmla="*/ 5067129 w 5187773"/>
                <a:gd name="connsiteY48" fmla="*/ 872925 h 5132435"/>
                <a:gd name="connsiteX49" fmla="*/ 4898225 w 5187773"/>
                <a:gd name="connsiteY49" fmla="*/ 957586 h 5132435"/>
                <a:gd name="connsiteX50" fmla="*/ 4813772 w 5187773"/>
                <a:gd name="connsiteY50" fmla="*/ 26315 h 5132435"/>
                <a:gd name="connsiteX51" fmla="*/ 4475963 w 5187773"/>
                <a:gd name="connsiteY51" fmla="*/ 26314 h 5132435"/>
                <a:gd name="connsiteX52" fmla="*/ 4138155 w 5187773"/>
                <a:gd name="connsiteY52" fmla="*/ 110975 h 5132435"/>
                <a:gd name="connsiteX53" fmla="*/ 3969251 w 5187773"/>
                <a:gd name="connsiteY53" fmla="*/ 195636 h 5132435"/>
                <a:gd name="connsiteX54" fmla="*/ 3884798 w 5187773"/>
                <a:gd name="connsiteY54" fmla="*/ 788264 h 5132435"/>
                <a:gd name="connsiteX55" fmla="*/ 3485699 w 5187773"/>
                <a:gd name="connsiteY55" fmla="*/ 737988 h 5132435"/>
                <a:gd name="connsiteX56" fmla="*/ 3454033 w 5187773"/>
                <a:gd name="connsiteY56" fmla="*/ 703603 h 5132435"/>
                <a:gd name="connsiteX57" fmla="*/ 3393344 w 5187773"/>
                <a:gd name="connsiteY57" fmla="*/ 740635 h 5132435"/>
                <a:gd name="connsiteX58" fmla="*/ 3306266 w 5187773"/>
                <a:gd name="connsiteY58" fmla="*/ 764442 h 5132435"/>
                <a:gd name="connsiteX59" fmla="*/ 3145307 w 5187773"/>
                <a:gd name="connsiteY59" fmla="*/ 769732 h 5132435"/>
                <a:gd name="connsiteX60" fmla="*/ 3008098 w 5187773"/>
                <a:gd name="connsiteY60" fmla="*/ 804116 h 5132435"/>
                <a:gd name="connsiteX61" fmla="*/ 2692743 w 5187773"/>
                <a:gd name="connsiteY61" fmla="*/ 1260027 h 5132435"/>
                <a:gd name="connsiteX62" fmla="*/ 2692743 w 5187773"/>
                <a:gd name="connsiteY62" fmla="*/ 1729803 h 5132435"/>
                <a:gd name="connsiteX63" fmla="*/ 2540343 w 5187773"/>
                <a:gd name="connsiteY63" fmla="*/ 1964690 h 5132435"/>
                <a:gd name="connsiteX64" fmla="*/ 2616543 w 5187773"/>
                <a:gd name="connsiteY64" fmla="*/ 2199579 h 5132435"/>
                <a:gd name="connsiteX65" fmla="*/ 2616543 w 5187773"/>
                <a:gd name="connsiteY65" fmla="*/ 2356170 h 5132435"/>
                <a:gd name="connsiteX66" fmla="*/ 2464143 w 5187773"/>
                <a:gd name="connsiteY66" fmla="*/ 2434467 h 5132435"/>
                <a:gd name="connsiteX67" fmla="*/ 2311743 w 5187773"/>
                <a:gd name="connsiteY67" fmla="*/ 2588438 h 5132435"/>
                <a:gd name="connsiteX68" fmla="*/ 2264118 w 5187773"/>
                <a:gd name="connsiteY68" fmla="*/ 2597963 h 5132435"/>
                <a:gd name="connsiteX69" fmla="*/ 2283168 w 5187773"/>
                <a:gd name="connsiteY69" fmla="*/ 2721788 h 5132435"/>
                <a:gd name="connsiteX70" fmla="*/ 2254593 w 5187773"/>
                <a:gd name="connsiteY70" fmla="*/ 2817038 h 5132435"/>
                <a:gd name="connsiteX71" fmla="*/ 2245068 w 5187773"/>
                <a:gd name="connsiteY71" fmla="*/ 2845613 h 5132435"/>
                <a:gd name="connsiteX72" fmla="*/ 2216493 w 5187773"/>
                <a:gd name="connsiteY72" fmla="*/ 2864663 h 5132435"/>
                <a:gd name="connsiteX73" fmla="*/ 2187918 w 5187773"/>
                <a:gd name="connsiteY73" fmla="*/ 2921813 h 5132435"/>
                <a:gd name="connsiteX74" fmla="*/ 2178393 w 5187773"/>
                <a:gd name="connsiteY74" fmla="*/ 2950388 h 5132435"/>
                <a:gd name="connsiteX75" fmla="*/ 2121243 w 5187773"/>
                <a:gd name="connsiteY75" fmla="*/ 2969438 h 5132435"/>
                <a:gd name="connsiteX76" fmla="*/ 2064093 w 5187773"/>
                <a:gd name="connsiteY76" fmla="*/ 2998013 h 5132435"/>
                <a:gd name="connsiteX77" fmla="*/ 1902168 w 5187773"/>
                <a:gd name="connsiteY77" fmla="*/ 2998013 h 5132435"/>
                <a:gd name="connsiteX78" fmla="*/ 1892643 w 5187773"/>
                <a:gd name="connsiteY78" fmla="*/ 3026588 h 5132435"/>
                <a:gd name="connsiteX79" fmla="*/ 1854543 w 5187773"/>
                <a:gd name="connsiteY79" fmla="*/ 3083738 h 5132435"/>
                <a:gd name="connsiteX80" fmla="*/ 1806918 w 5187773"/>
                <a:gd name="connsiteY80" fmla="*/ 3140888 h 5132435"/>
                <a:gd name="connsiteX81" fmla="*/ 1749768 w 5187773"/>
                <a:gd name="connsiteY81" fmla="*/ 3112313 h 5132435"/>
                <a:gd name="connsiteX82" fmla="*/ 1711668 w 5187773"/>
                <a:gd name="connsiteY82" fmla="*/ 3064688 h 5132435"/>
                <a:gd name="connsiteX83" fmla="*/ 1635468 w 5187773"/>
                <a:gd name="connsiteY83" fmla="*/ 3093263 h 5132435"/>
                <a:gd name="connsiteX84" fmla="*/ 1568793 w 5187773"/>
                <a:gd name="connsiteY84" fmla="*/ 3169463 h 5132435"/>
                <a:gd name="connsiteX85" fmla="*/ 1521168 w 5187773"/>
                <a:gd name="connsiteY85" fmla="*/ 3178988 h 5132435"/>
                <a:gd name="connsiteX86" fmla="*/ 1483068 w 5187773"/>
                <a:gd name="connsiteY86" fmla="*/ 3264713 h 5132435"/>
                <a:gd name="connsiteX87" fmla="*/ 1473543 w 5187773"/>
                <a:gd name="connsiteY87" fmla="*/ 3293288 h 5132435"/>
                <a:gd name="connsiteX88" fmla="*/ 1464018 w 5187773"/>
                <a:gd name="connsiteY88" fmla="*/ 3321863 h 5132435"/>
                <a:gd name="connsiteX89" fmla="*/ 1454493 w 5187773"/>
                <a:gd name="connsiteY89" fmla="*/ 3359963 h 5132435"/>
                <a:gd name="connsiteX90" fmla="*/ 1425918 w 5187773"/>
                <a:gd name="connsiteY90" fmla="*/ 3379013 h 5132435"/>
                <a:gd name="connsiteX91" fmla="*/ 1378293 w 5187773"/>
                <a:gd name="connsiteY91" fmla="*/ 3369488 h 5132435"/>
                <a:gd name="connsiteX92" fmla="*/ 1244943 w 5187773"/>
                <a:gd name="connsiteY92" fmla="*/ 3350438 h 5132435"/>
                <a:gd name="connsiteX93" fmla="*/ 1159218 w 5187773"/>
                <a:gd name="connsiteY93" fmla="*/ 3340913 h 5132435"/>
                <a:gd name="connsiteX94" fmla="*/ 1130643 w 5187773"/>
                <a:gd name="connsiteY94" fmla="*/ 3359963 h 5132435"/>
                <a:gd name="connsiteX95" fmla="*/ 1073493 w 5187773"/>
                <a:gd name="connsiteY95" fmla="*/ 3379013 h 5132435"/>
                <a:gd name="connsiteX96" fmla="*/ 1025868 w 5187773"/>
                <a:gd name="connsiteY96" fmla="*/ 3369488 h 5132435"/>
                <a:gd name="connsiteX97" fmla="*/ 997293 w 5187773"/>
                <a:gd name="connsiteY97" fmla="*/ 3359963 h 5132435"/>
                <a:gd name="connsiteX98" fmla="*/ 940143 w 5187773"/>
                <a:gd name="connsiteY98" fmla="*/ 3379013 h 5132435"/>
                <a:gd name="connsiteX99" fmla="*/ 921093 w 5187773"/>
                <a:gd name="connsiteY99" fmla="*/ 3407588 h 5132435"/>
                <a:gd name="connsiteX100" fmla="*/ 892518 w 5187773"/>
                <a:gd name="connsiteY100" fmla="*/ 3464738 h 5132435"/>
                <a:gd name="connsiteX101" fmla="*/ 844893 w 5187773"/>
                <a:gd name="connsiteY101" fmla="*/ 3521888 h 5132435"/>
                <a:gd name="connsiteX102" fmla="*/ 806793 w 5187773"/>
                <a:gd name="connsiteY102" fmla="*/ 3579038 h 5132435"/>
                <a:gd name="connsiteX103" fmla="*/ 797268 w 5187773"/>
                <a:gd name="connsiteY103" fmla="*/ 3655238 h 5132435"/>
                <a:gd name="connsiteX104" fmla="*/ 749643 w 5187773"/>
                <a:gd name="connsiteY104" fmla="*/ 3740963 h 5132435"/>
                <a:gd name="connsiteX105" fmla="*/ 721068 w 5187773"/>
                <a:gd name="connsiteY105" fmla="*/ 3760013 h 5132435"/>
                <a:gd name="connsiteX106" fmla="*/ 692493 w 5187773"/>
                <a:gd name="connsiteY106" fmla="*/ 3769538 h 5132435"/>
                <a:gd name="connsiteX107" fmla="*/ 673443 w 5187773"/>
                <a:gd name="connsiteY107" fmla="*/ 3826688 h 5132435"/>
                <a:gd name="connsiteX108" fmla="*/ 663918 w 5187773"/>
                <a:gd name="connsiteY108" fmla="*/ 3855263 h 5132435"/>
                <a:gd name="connsiteX109" fmla="*/ 682968 w 5187773"/>
                <a:gd name="connsiteY109" fmla="*/ 3912413 h 5132435"/>
                <a:gd name="connsiteX110" fmla="*/ 692493 w 5187773"/>
                <a:gd name="connsiteY110" fmla="*/ 3940988 h 5132435"/>
                <a:gd name="connsiteX111" fmla="*/ 663918 w 5187773"/>
                <a:gd name="connsiteY111" fmla="*/ 3998138 h 5132435"/>
                <a:gd name="connsiteX112" fmla="*/ 654393 w 5187773"/>
                <a:gd name="connsiteY112" fmla="*/ 3998138 h 5132435"/>
                <a:gd name="connsiteX113" fmla="*/ 0 w 5187773"/>
                <a:gd name="connsiteY113" fmla="*/ 4472917 h 5132435"/>
                <a:gd name="connsiteX0" fmla="*/ 0 w 5187773"/>
                <a:gd name="connsiteY0" fmla="*/ 4472917 h 5132435"/>
                <a:gd name="connsiteX1" fmla="*/ 147765 w 5187773"/>
                <a:gd name="connsiteY1" fmla="*/ 4705685 h 5132435"/>
                <a:gd name="connsiteX2" fmla="*/ 239240 w 5187773"/>
                <a:gd name="connsiteY2" fmla="*/ 4832652 h 5132435"/>
                <a:gd name="connsiteX3" fmla="*/ 327196 w 5187773"/>
                <a:gd name="connsiteY3" fmla="*/ 4913769 h 5132435"/>
                <a:gd name="connsiteX4" fmla="*/ 432743 w 5187773"/>
                <a:gd name="connsiteY4" fmla="*/ 4973726 h 5132435"/>
                <a:gd name="connsiteX5" fmla="*/ 555882 w 5187773"/>
                <a:gd name="connsiteY5" fmla="*/ 5012521 h 5132435"/>
                <a:gd name="connsiteX6" fmla="*/ 886596 w 5187773"/>
                <a:gd name="connsiteY6" fmla="*/ 5093638 h 5132435"/>
                <a:gd name="connsiteX7" fmla="*/ 992144 w 5187773"/>
                <a:gd name="connsiteY7" fmla="*/ 4772695 h 5132435"/>
                <a:gd name="connsiteX8" fmla="*/ 1523398 w 5187773"/>
                <a:gd name="connsiteY8" fmla="*/ 4670417 h 5132435"/>
                <a:gd name="connsiteX9" fmla="*/ 1912165 w 5187773"/>
                <a:gd name="connsiteY9" fmla="*/ 5132435 h 5132435"/>
                <a:gd name="connsiteX10" fmla="*/ 2466287 w 5187773"/>
                <a:gd name="connsiteY10" fmla="*/ 4772697 h 5132435"/>
                <a:gd name="connsiteX11" fmla="*/ 2515543 w 5187773"/>
                <a:gd name="connsiteY11" fmla="*/ 4381217 h 5132435"/>
                <a:gd name="connsiteX12" fmla="*/ 2917500 w 5187773"/>
                <a:gd name="connsiteY12" fmla="*/ 3595614 h 5132435"/>
                <a:gd name="connsiteX13" fmla="*/ 2990506 w 5187773"/>
                <a:gd name="connsiteY13" fmla="*/ 3615892 h 5132435"/>
                <a:gd name="connsiteX14" fmla="*/ 3290436 w 5187773"/>
                <a:gd name="connsiteY14" fmla="*/ 3385765 h 5132435"/>
                <a:gd name="connsiteX15" fmla="*/ 4336233 w 5187773"/>
                <a:gd name="connsiteY15" fmla="*/ 3329337 h 5132435"/>
                <a:gd name="connsiteX16" fmla="*/ 4374934 w 5187773"/>
                <a:gd name="connsiteY16" fmla="*/ 3208542 h 5132435"/>
                <a:gd name="connsiteX17" fmla="*/ 4348547 w 5187773"/>
                <a:gd name="connsiteY17" fmla="*/ 3102737 h 5132435"/>
                <a:gd name="connsiteX18" fmla="*/ 4330076 w 5187773"/>
                <a:gd name="connsiteY18" fmla="*/ 2975771 h 5132435"/>
                <a:gd name="connsiteX19" fmla="*/ 4314244 w 5187773"/>
                <a:gd name="connsiteY19" fmla="*/ 2838224 h 5132435"/>
                <a:gd name="connsiteX20" fmla="*/ 4314244 w 5187773"/>
                <a:gd name="connsiteY20" fmla="*/ 2708612 h 5132435"/>
                <a:gd name="connsiteX21" fmla="*/ 4322161 w 5187773"/>
                <a:gd name="connsiteY21" fmla="*/ 2547259 h 5132435"/>
                <a:gd name="connsiteX22" fmla="*/ 4351185 w 5187773"/>
                <a:gd name="connsiteY22" fmla="*/ 2428228 h 5132435"/>
                <a:gd name="connsiteX23" fmla="*/ 4380211 w 5187773"/>
                <a:gd name="connsiteY23" fmla="*/ 2375326 h 5132435"/>
                <a:gd name="connsiteX24" fmla="*/ 4467287 w 5187773"/>
                <a:gd name="connsiteY24" fmla="*/ 2322423 h 5132435"/>
                <a:gd name="connsiteX25" fmla="*/ 4485758 w 5187773"/>
                <a:gd name="connsiteY25" fmla="*/ 2280101 h 5132435"/>
                <a:gd name="connsiteX26" fmla="*/ 4520061 w 5187773"/>
                <a:gd name="connsiteY26" fmla="*/ 2253649 h 5132435"/>
                <a:gd name="connsiteX27" fmla="*/ 4572835 w 5187773"/>
                <a:gd name="connsiteY27" fmla="*/ 2224552 h 5132435"/>
                <a:gd name="connsiteX28" fmla="*/ 4612415 w 5187773"/>
                <a:gd name="connsiteY28" fmla="*/ 2179585 h 5132435"/>
                <a:gd name="connsiteX29" fmla="*/ 4673105 w 5187773"/>
                <a:gd name="connsiteY29" fmla="*/ 2142554 h 5132435"/>
                <a:gd name="connsiteX30" fmla="*/ 4715324 w 5187773"/>
                <a:gd name="connsiteY30" fmla="*/ 2129329 h 5132435"/>
                <a:gd name="connsiteX31" fmla="*/ 4802400 w 5187773"/>
                <a:gd name="connsiteY31" fmla="*/ 2044685 h 5132435"/>
                <a:gd name="connsiteX32" fmla="*/ 4863090 w 5187773"/>
                <a:gd name="connsiteY32" fmla="*/ 2020877 h 5132435"/>
                <a:gd name="connsiteX33" fmla="*/ 4944890 w 5187773"/>
                <a:gd name="connsiteY33" fmla="*/ 1973266 h 5132435"/>
                <a:gd name="connsiteX34" fmla="*/ 4979192 w 5187773"/>
                <a:gd name="connsiteY34" fmla="*/ 1933588 h 5132435"/>
                <a:gd name="connsiteX35" fmla="*/ 4995023 w 5187773"/>
                <a:gd name="connsiteY35" fmla="*/ 1872750 h 5132435"/>
                <a:gd name="connsiteX36" fmla="*/ 4950165 w 5187773"/>
                <a:gd name="connsiteY36" fmla="*/ 1555334 h 5132435"/>
                <a:gd name="connsiteX37" fmla="*/ 4960720 w 5187773"/>
                <a:gd name="connsiteY37" fmla="*/ 1351659 h 5132435"/>
                <a:gd name="connsiteX38" fmla="*/ 4984468 w 5187773"/>
                <a:gd name="connsiteY38" fmla="*/ 1314628 h 5132435"/>
                <a:gd name="connsiteX39" fmla="*/ 4997662 w 5187773"/>
                <a:gd name="connsiteY39" fmla="*/ 1277596 h 5132435"/>
                <a:gd name="connsiteX40" fmla="*/ 5026687 w 5187773"/>
                <a:gd name="connsiteY40" fmla="*/ 1232629 h 5132435"/>
                <a:gd name="connsiteX41" fmla="*/ 5053074 w 5187773"/>
                <a:gd name="connsiteY41" fmla="*/ 1211468 h 5132435"/>
                <a:gd name="connsiteX42" fmla="*/ 5082100 w 5187773"/>
                <a:gd name="connsiteY42" fmla="*/ 1185016 h 5132435"/>
                <a:gd name="connsiteX43" fmla="*/ 5100570 w 5187773"/>
                <a:gd name="connsiteY43" fmla="*/ 1155920 h 5132435"/>
                <a:gd name="connsiteX44" fmla="*/ 5113764 w 5187773"/>
                <a:gd name="connsiteY44" fmla="*/ 1116243 h 5132435"/>
                <a:gd name="connsiteX45" fmla="*/ 5150705 w 5187773"/>
                <a:gd name="connsiteY45" fmla="*/ 1095082 h 5132435"/>
                <a:gd name="connsiteX46" fmla="*/ 5166538 w 5187773"/>
                <a:gd name="connsiteY46" fmla="*/ 1073921 h 5132435"/>
                <a:gd name="connsiteX47" fmla="*/ 5185009 w 5187773"/>
                <a:gd name="connsiteY47" fmla="*/ 1034243 h 5132435"/>
                <a:gd name="connsiteX48" fmla="*/ 5067129 w 5187773"/>
                <a:gd name="connsiteY48" fmla="*/ 872925 h 5132435"/>
                <a:gd name="connsiteX49" fmla="*/ 4898225 w 5187773"/>
                <a:gd name="connsiteY49" fmla="*/ 957586 h 5132435"/>
                <a:gd name="connsiteX50" fmla="*/ 4813772 w 5187773"/>
                <a:gd name="connsiteY50" fmla="*/ 26315 h 5132435"/>
                <a:gd name="connsiteX51" fmla="*/ 4475963 w 5187773"/>
                <a:gd name="connsiteY51" fmla="*/ 26314 h 5132435"/>
                <a:gd name="connsiteX52" fmla="*/ 4138155 w 5187773"/>
                <a:gd name="connsiteY52" fmla="*/ 110975 h 5132435"/>
                <a:gd name="connsiteX53" fmla="*/ 3969251 w 5187773"/>
                <a:gd name="connsiteY53" fmla="*/ 195636 h 5132435"/>
                <a:gd name="connsiteX54" fmla="*/ 3884798 w 5187773"/>
                <a:gd name="connsiteY54" fmla="*/ 788264 h 5132435"/>
                <a:gd name="connsiteX55" fmla="*/ 3485699 w 5187773"/>
                <a:gd name="connsiteY55" fmla="*/ 737988 h 5132435"/>
                <a:gd name="connsiteX56" fmla="*/ 3454033 w 5187773"/>
                <a:gd name="connsiteY56" fmla="*/ 703603 h 5132435"/>
                <a:gd name="connsiteX57" fmla="*/ 3393344 w 5187773"/>
                <a:gd name="connsiteY57" fmla="*/ 740635 h 5132435"/>
                <a:gd name="connsiteX58" fmla="*/ 3306266 w 5187773"/>
                <a:gd name="connsiteY58" fmla="*/ 764442 h 5132435"/>
                <a:gd name="connsiteX59" fmla="*/ 3145307 w 5187773"/>
                <a:gd name="connsiteY59" fmla="*/ 769732 h 5132435"/>
                <a:gd name="connsiteX60" fmla="*/ 3008098 w 5187773"/>
                <a:gd name="connsiteY60" fmla="*/ 804116 h 5132435"/>
                <a:gd name="connsiteX61" fmla="*/ 2692743 w 5187773"/>
                <a:gd name="connsiteY61" fmla="*/ 1260027 h 5132435"/>
                <a:gd name="connsiteX62" fmla="*/ 2692743 w 5187773"/>
                <a:gd name="connsiteY62" fmla="*/ 1729803 h 5132435"/>
                <a:gd name="connsiteX63" fmla="*/ 2540343 w 5187773"/>
                <a:gd name="connsiteY63" fmla="*/ 1964690 h 5132435"/>
                <a:gd name="connsiteX64" fmla="*/ 2616543 w 5187773"/>
                <a:gd name="connsiteY64" fmla="*/ 2199579 h 5132435"/>
                <a:gd name="connsiteX65" fmla="*/ 2616543 w 5187773"/>
                <a:gd name="connsiteY65" fmla="*/ 2356170 h 5132435"/>
                <a:gd name="connsiteX66" fmla="*/ 2464143 w 5187773"/>
                <a:gd name="connsiteY66" fmla="*/ 2434467 h 5132435"/>
                <a:gd name="connsiteX67" fmla="*/ 2311743 w 5187773"/>
                <a:gd name="connsiteY67" fmla="*/ 2588438 h 5132435"/>
                <a:gd name="connsiteX68" fmla="*/ 2264118 w 5187773"/>
                <a:gd name="connsiteY68" fmla="*/ 2597963 h 5132435"/>
                <a:gd name="connsiteX69" fmla="*/ 2283168 w 5187773"/>
                <a:gd name="connsiteY69" fmla="*/ 2721788 h 5132435"/>
                <a:gd name="connsiteX70" fmla="*/ 2254593 w 5187773"/>
                <a:gd name="connsiteY70" fmla="*/ 2817038 h 5132435"/>
                <a:gd name="connsiteX71" fmla="*/ 2245068 w 5187773"/>
                <a:gd name="connsiteY71" fmla="*/ 2845613 h 5132435"/>
                <a:gd name="connsiteX72" fmla="*/ 2216493 w 5187773"/>
                <a:gd name="connsiteY72" fmla="*/ 2864663 h 5132435"/>
                <a:gd name="connsiteX73" fmla="*/ 2187918 w 5187773"/>
                <a:gd name="connsiteY73" fmla="*/ 2921813 h 5132435"/>
                <a:gd name="connsiteX74" fmla="*/ 2178393 w 5187773"/>
                <a:gd name="connsiteY74" fmla="*/ 2950388 h 5132435"/>
                <a:gd name="connsiteX75" fmla="*/ 2121243 w 5187773"/>
                <a:gd name="connsiteY75" fmla="*/ 2969438 h 5132435"/>
                <a:gd name="connsiteX76" fmla="*/ 2064093 w 5187773"/>
                <a:gd name="connsiteY76" fmla="*/ 2998013 h 5132435"/>
                <a:gd name="connsiteX77" fmla="*/ 1902168 w 5187773"/>
                <a:gd name="connsiteY77" fmla="*/ 2998013 h 5132435"/>
                <a:gd name="connsiteX78" fmla="*/ 1892643 w 5187773"/>
                <a:gd name="connsiteY78" fmla="*/ 3026588 h 5132435"/>
                <a:gd name="connsiteX79" fmla="*/ 1854543 w 5187773"/>
                <a:gd name="connsiteY79" fmla="*/ 3083738 h 5132435"/>
                <a:gd name="connsiteX80" fmla="*/ 1806918 w 5187773"/>
                <a:gd name="connsiteY80" fmla="*/ 3140888 h 5132435"/>
                <a:gd name="connsiteX81" fmla="*/ 1749768 w 5187773"/>
                <a:gd name="connsiteY81" fmla="*/ 3112313 h 5132435"/>
                <a:gd name="connsiteX82" fmla="*/ 1711668 w 5187773"/>
                <a:gd name="connsiteY82" fmla="*/ 3064688 h 5132435"/>
                <a:gd name="connsiteX83" fmla="*/ 1635468 w 5187773"/>
                <a:gd name="connsiteY83" fmla="*/ 3093263 h 5132435"/>
                <a:gd name="connsiteX84" fmla="*/ 1568793 w 5187773"/>
                <a:gd name="connsiteY84" fmla="*/ 3169463 h 5132435"/>
                <a:gd name="connsiteX85" fmla="*/ 1521168 w 5187773"/>
                <a:gd name="connsiteY85" fmla="*/ 3178988 h 5132435"/>
                <a:gd name="connsiteX86" fmla="*/ 1483068 w 5187773"/>
                <a:gd name="connsiteY86" fmla="*/ 3264713 h 5132435"/>
                <a:gd name="connsiteX87" fmla="*/ 1473543 w 5187773"/>
                <a:gd name="connsiteY87" fmla="*/ 3293288 h 5132435"/>
                <a:gd name="connsiteX88" fmla="*/ 1464018 w 5187773"/>
                <a:gd name="connsiteY88" fmla="*/ 3321863 h 5132435"/>
                <a:gd name="connsiteX89" fmla="*/ 1454493 w 5187773"/>
                <a:gd name="connsiteY89" fmla="*/ 3359963 h 5132435"/>
                <a:gd name="connsiteX90" fmla="*/ 1425918 w 5187773"/>
                <a:gd name="connsiteY90" fmla="*/ 3379013 h 5132435"/>
                <a:gd name="connsiteX91" fmla="*/ 1378293 w 5187773"/>
                <a:gd name="connsiteY91" fmla="*/ 3369488 h 5132435"/>
                <a:gd name="connsiteX92" fmla="*/ 1244943 w 5187773"/>
                <a:gd name="connsiteY92" fmla="*/ 3350438 h 5132435"/>
                <a:gd name="connsiteX93" fmla="*/ 1159218 w 5187773"/>
                <a:gd name="connsiteY93" fmla="*/ 3340913 h 5132435"/>
                <a:gd name="connsiteX94" fmla="*/ 1130643 w 5187773"/>
                <a:gd name="connsiteY94" fmla="*/ 3359963 h 5132435"/>
                <a:gd name="connsiteX95" fmla="*/ 1073493 w 5187773"/>
                <a:gd name="connsiteY95" fmla="*/ 3379013 h 5132435"/>
                <a:gd name="connsiteX96" fmla="*/ 1025868 w 5187773"/>
                <a:gd name="connsiteY96" fmla="*/ 3369488 h 5132435"/>
                <a:gd name="connsiteX97" fmla="*/ 997293 w 5187773"/>
                <a:gd name="connsiteY97" fmla="*/ 3359963 h 5132435"/>
                <a:gd name="connsiteX98" fmla="*/ 940143 w 5187773"/>
                <a:gd name="connsiteY98" fmla="*/ 3379013 h 5132435"/>
                <a:gd name="connsiteX99" fmla="*/ 921093 w 5187773"/>
                <a:gd name="connsiteY99" fmla="*/ 3407588 h 5132435"/>
                <a:gd name="connsiteX100" fmla="*/ 892518 w 5187773"/>
                <a:gd name="connsiteY100" fmla="*/ 3464738 h 5132435"/>
                <a:gd name="connsiteX101" fmla="*/ 844893 w 5187773"/>
                <a:gd name="connsiteY101" fmla="*/ 3521888 h 5132435"/>
                <a:gd name="connsiteX102" fmla="*/ 806793 w 5187773"/>
                <a:gd name="connsiteY102" fmla="*/ 3579038 h 5132435"/>
                <a:gd name="connsiteX103" fmla="*/ 797268 w 5187773"/>
                <a:gd name="connsiteY103" fmla="*/ 3655238 h 5132435"/>
                <a:gd name="connsiteX104" fmla="*/ 749643 w 5187773"/>
                <a:gd name="connsiteY104" fmla="*/ 3740963 h 5132435"/>
                <a:gd name="connsiteX105" fmla="*/ 721068 w 5187773"/>
                <a:gd name="connsiteY105" fmla="*/ 3760013 h 5132435"/>
                <a:gd name="connsiteX106" fmla="*/ 692493 w 5187773"/>
                <a:gd name="connsiteY106" fmla="*/ 3769538 h 5132435"/>
                <a:gd name="connsiteX107" fmla="*/ 673443 w 5187773"/>
                <a:gd name="connsiteY107" fmla="*/ 3826688 h 5132435"/>
                <a:gd name="connsiteX108" fmla="*/ 663918 w 5187773"/>
                <a:gd name="connsiteY108" fmla="*/ 3855263 h 5132435"/>
                <a:gd name="connsiteX109" fmla="*/ 682968 w 5187773"/>
                <a:gd name="connsiteY109" fmla="*/ 3912413 h 5132435"/>
                <a:gd name="connsiteX110" fmla="*/ 692493 w 5187773"/>
                <a:gd name="connsiteY110" fmla="*/ 3940988 h 5132435"/>
                <a:gd name="connsiteX111" fmla="*/ 663918 w 5187773"/>
                <a:gd name="connsiteY111" fmla="*/ 3998138 h 5132435"/>
                <a:gd name="connsiteX112" fmla="*/ 654393 w 5187773"/>
                <a:gd name="connsiteY112" fmla="*/ 3998138 h 5132435"/>
                <a:gd name="connsiteX113" fmla="*/ 0 w 5187773"/>
                <a:gd name="connsiteY113" fmla="*/ 4472917 h 5132435"/>
                <a:gd name="connsiteX0" fmla="*/ 0 w 5187773"/>
                <a:gd name="connsiteY0" fmla="*/ 4472917 h 5132435"/>
                <a:gd name="connsiteX1" fmla="*/ 147765 w 5187773"/>
                <a:gd name="connsiteY1" fmla="*/ 4705685 h 5132435"/>
                <a:gd name="connsiteX2" fmla="*/ 239240 w 5187773"/>
                <a:gd name="connsiteY2" fmla="*/ 4832652 h 5132435"/>
                <a:gd name="connsiteX3" fmla="*/ 327196 w 5187773"/>
                <a:gd name="connsiteY3" fmla="*/ 4913769 h 5132435"/>
                <a:gd name="connsiteX4" fmla="*/ 432743 w 5187773"/>
                <a:gd name="connsiteY4" fmla="*/ 4973726 h 5132435"/>
                <a:gd name="connsiteX5" fmla="*/ 555882 w 5187773"/>
                <a:gd name="connsiteY5" fmla="*/ 5012521 h 5132435"/>
                <a:gd name="connsiteX6" fmla="*/ 886596 w 5187773"/>
                <a:gd name="connsiteY6" fmla="*/ 5093638 h 5132435"/>
                <a:gd name="connsiteX7" fmla="*/ 992144 w 5187773"/>
                <a:gd name="connsiteY7" fmla="*/ 4772695 h 5132435"/>
                <a:gd name="connsiteX8" fmla="*/ 1523398 w 5187773"/>
                <a:gd name="connsiteY8" fmla="*/ 4670417 h 5132435"/>
                <a:gd name="connsiteX9" fmla="*/ 1912165 w 5187773"/>
                <a:gd name="connsiteY9" fmla="*/ 5132435 h 5132435"/>
                <a:gd name="connsiteX10" fmla="*/ 2466287 w 5187773"/>
                <a:gd name="connsiteY10" fmla="*/ 4772697 h 5132435"/>
                <a:gd name="connsiteX11" fmla="*/ 2515543 w 5187773"/>
                <a:gd name="connsiteY11" fmla="*/ 4381217 h 5132435"/>
                <a:gd name="connsiteX12" fmla="*/ 2917500 w 5187773"/>
                <a:gd name="connsiteY12" fmla="*/ 3595614 h 5132435"/>
                <a:gd name="connsiteX13" fmla="*/ 2990506 w 5187773"/>
                <a:gd name="connsiteY13" fmla="*/ 3615892 h 5132435"/>
                <a:gd name="connsiteX14" fmla="*/ 3290436 w 5187773"/>
                <a:gd name="connsiteY14" fmla="*/ 3385765 h 5132435"/>
                <a:gd name="connsiteX15" fmla="*/ 4336233 w 5187773"/>
                <a:gd name="connsiteY15" fmla="*/ 3329337 h 5132435"/>
                <a:gd name="connsiteX16" fmla="*/ 4374934 w 5187773"/>
                <a:gd name="connsiteY16" fmla="*/ 3208542 h 5132435"/>
                <a:gd name="connsiteX17" fmla="*/ 4348547 w 5187773"/>
                <a:gd name="connsiteY17" fmla="*/ 3102737 h 5132435"/>
                <a:gd name="connsiteX18" fmla="*/ 4330076 w 5187773"/>
                <a:gd name="connsiteY18" fmla="*/ 2975771 h 5132435"/>
                <a:gd name="connsiteX19" fmla="*/ 4314244 w 5187773"/>
                <a:gd name="connsiteY19" fmla="*/ 2838224 h 5132435"/>
                <a:gd name="connsiteX20" fmla="*/ 4314244 w 5187773"/>
                <a:gd name="connsiteY20" fmla="*/ 2708612 h 5132435"/>
                <a:gd name="connsiteX21" fmla="*/ 4322161 w 5187773"/>
                <a:gd name="connsiteY21" fmla="*/ 2547259 h 5132435"/>
                <a:gd name="connsiteX22" fmla="*/ 4351185 w 5187773"/>
                <a:gd name="connsiteY22" fmla="*/ 2428228 h 5132435"/>
                <a:gd name="connsiteX23" fmla="*/ 4380211 w 5187773"/>
                <a:gd name="connsiteY23" fmla="*/ 2375326 h 5132435"/>
                <a:gd name="connsiteX24" fmla="*/ 4467287 w 5187773"/>
                <a:gd name="connsiteY24" fmla="*/ 2322423 h 5132435"/>
                <a:gd name="connsiteX25" fmla="*/ 4485758 w 5187773"/>
                <a:gd name="connsiteY25" fmla="*/ 2280101 h 5132435"/>
                <a:gd name="connsiteX26" fmla="*/ 4520061 w 5187773"/>
                <a:gd name="connsiteY26" fmla="*/ 2253649 h 5132435"/>
                <a:gd name="connsiteX27" fmla="*/ 4572835 w 5187773"/>
                <a:gd name="connsiteY27" fmla="*/ 2224552 h 5132435"/>
                <a:gd name="connsiteX28" fmla="*/ 4612415 w 5187773"/>
                <a:gd name="connsiteY28" fmla="*/ 2179585 h 5132435"/>
                <a:gd name="connsiteX29" fmla="*/ 4673105 w 5187773"/>
                <a:gd name="connsiteY29" fmla="*/ 2142554 h 5132435"/>
                <a:gd name="connsiteX30" fmla="*/ 4715324 w 5187773"/>
                <a:gd name="connsiteY30" fmla="*/ 2129329 h 5132435"/>
                <a:gd name="connsiteX31" fmla="*/ 4802400 w 5187773"/>
                <a:gd name="connsiteY31" fmla="*/ 2044685 h 5132435"/>
                <a:gd name="connsiteX32" fmla="*/ 4863090 w 5187773"/>
                <a:gd name="connsiteY32" fmla="*/ 2020877 h 5132435"/>
                <a:gd name="connsiteX33" fmla="*/ 4944890 w 5187773"/>
                <a:gd name="connsiteY33" fmla="*/ 1973266 h 5132435"/>
                <a:gd name="connsiteX34" fmla="*/ 4979192 w 5187773"/>
                <a:gd name="connsiteY34" fmla="*/ 1933588 h 5132435"/>
                <a:gd name="connsiteX35" fmla="*/ 4995023 w 5187773"/>
                <a:gd name="connsiteY35" fmla="*/ 1872750 h 5132435"/>
                <a:gd name="connsiteX36" fmla="*/ 4950165 w 5187773"/>
                <a:gd name="connsiteY36" fmla="*/ 1555334 h 5132435"/>
                <a:gd name="connsiteX37" fmla="*/ 4960720 w 5187773"/>
                <a:gd name="connsiteY37" fmla="*/ 1351659 h 5132435"/>
                <a:gd name="connsiteX38" fmla="*/ 4984468 w 5187773"/>
                <a:gd name="connsiteY38" fmla="*/ 1314628 h 5132435"/>
                <a:gd name="connsiteX39" fmla="*/ 4997662 w 5187773"/>
                <a:gd name="connsiteY39" fmla="*/ 1277596 h 5132435"/>
                <a:gd name="connsiteX40" fmla="*/ 5026687 w 5187773"/>
                <a:gd name="connsiteY40" fmla="*/ 1232629 h 5132435"/>
                <a:gd name="connsiteX41" fmla="*/ 5053074 w 5187773"/>
                <a:gd name="connsiteY41" fmla="*/ 1211468 h 5132435"/>
                <a:gd name="connsiteX42" fmla="*/ 5082100 w 5187773"/>
                <a:gd name="connsiteY42" fmla="*/ 1185016 h 5132435"/>
                <a:gd name="connsiteX43" fmla="*/ 5100570 w 5187773"/>
                <a:gd name="connsiteY43" fmla="*/ 1155920 h 5132435"/>
                <a:gd name="connsiteX44" fmla="*/ 5113764 w 5187773"/>
                <a:gd name="connsiteY44" fmla="*/ 1116243 h 5132435"/>
                <a:gd name="connsiteX45" fmla="*/ 5150705 w 5187773"/>
                <a:gd name="connsiteY45" fmla="*/ 1095082 h 5132435"/>
                <a:gd name="connsiteX46" fmla="*/ 5166538 w 5187773"/>
                <a:gd name="connsiteY46" fmla="*/ 1073921 h 5132435"/>
                <a:gd name="connsiteX47" fmla="*/ 5185009 w 5187773"/>
                <a:gd name="connsiteY47" fmla="*/ 1034243 h 5132435"/>
                <a:gd name="connsiteX48" fmla="*/ 5067129 w 5187773"/>
                <a:gd name="connsiteY48" fmla="*/ 872925 h 5132435"/>
                <a:gd name="connsiteX49" fmla="*/ 4898225 w 5187773"/>
                <a:gd name="connsiteY49" fmla="*/ 957586 h 5132435"/>
                <a:gd name="connsiteX50" fmla="*/ 4813772 w 5187773"/>
                <a:gd name="connsiteY50" fmla="*/ 26315 h 5132435"/>
                <a:gd name="connsiteX51" fmla="*/ 4475963 w 5187773"/>
                <a:gd name="connsiteY51" fmla="*/ 26314 h 5132435"/>
                <a:gd name="connsiteX52" fmla="*/ 4138155 w 5187773"/>
                <a:gd name="connsiteY52" fmla="*/ 110975 h 5132435"/>
                <a:gd name="connsiteX53" fmla="*/ 3969251 w 5187773"/>
                <a:gd name="connsiteY53" fmla="*/ 195636 h 5132435"/>
                <a:gd name="connsiteX54" fmla="*/ 3884798 w 5187773"/>
                <a:gd name="connsiteY54" fmla="*/ 788264 h 5132435"/>
                <a:gd name="connsiteX55" fmla="*/ 3485699 w 5187773"/>
                <a:gd name="connsiteY55" fmla="*/ 737988 h 5132435"/>
                <a:gd name="connsiteX56" fmla="*/ 3454033 w 5187773"/>
                <a:gd name="connsiteY56" fmla="*/ 703603 h 5132435"/>
                <a:gd name="connsiteX57" fmla="*/ 3393344 w 5187773"/>
                <a:gd name="connsiteY57" fmla="*/ 740635 h 5132435"/>
                <a:gd name="connsiteX58" fmla="*/ 3306266 w 5187773"/>
                <a:gd name="connsiteY58" fmla="*/ 764442 h 5132435"/>
                <a:gd name="connsiteX59" fmla="*/ 3145307 w 5187773"/>
                <a:gd name="connsiteY59" fmla="*/ 769732 h 5132435"/>
                <a:gd name="connsiteX60" fmla="*/ 3008098 w 5187773"/>
                <a:gd name="connsiteY60" fmla="*/ 804116 h 5132435"/>
                <a:gd name="connsiteX61" fmla="*/ 2692743 w 5187773"/>
                <a:gd name="connsiteY61" fmla="*/ 1260027 h 5132435"/>
                <a:gd name="connsiteX62" fmla="*/ 2692743 w 5187773"/>
                <a:gd name="connsiteY62" fmla="*/ 1729803 h 5132435"/>
                <a:gd name="connsiteX63" fmla="*/ 2540343 w 5187773"/>
                <a:gd name="connsiteY63" fmla="*/ 1964690 h 5132435"/>
                <a:gd name="connsiteX64" fmla="*/ 2616543 w 5187773"/>
                <a:gd name="connsiteY64" fmla="*/ 2199579 h 5132435"/>
                <a:gd name="connsiteX65" fmla="*/ 2616543 w 5187773"/>
                <a:gd name="connsiteY65" fmla="*/ 2356170 h 5132435"/>
                <a:gd name="connsiteX66" fmla="*/ 2464143 w 5187773"/>
                <a:gd name="connsiteY66" fmla="*/ 2434467 h 5132435"/>
                <a:gd name="connsiteX67" fmla="*/ 2311743 w 5187773"/>
                <a:gd name="connsiteY67" fmla="*/ 2588438 h 5132435"/>
                <a:gd name="connsiteX68" fmla="*/ 2264118 w 5187773"/>
                <a:gd name="connsiteY68" fmla="*/ 2597963 h 5132435"/>
                <a:gd name="connsiteX69" fmla="*/ 2283168 w 5187773"/>
                <a:gd name="connsiteY69" fmla="*/ 2721788 h 5132435"/>
                <a:gd name="connsiteX70" fmla="*/ 2254593 w 5187773"/>
                <a:gd name="connsiteY70" fmla="*/ 2817038 h 5132435"/>
                <a:gd name="connsiteX71" fmla="*/ 2245068 w 5187773"/>
                <a:gd name="connsiteY71" fmla="*/ 2845613 h 5132435"/>
                <a:gd name="connsiteX72" fmla="*/ 2216493 w 5187773"/>
                <a:gd name="connsiteY72" fmla="*/ 2864663 h 5132435"/>
                <a:gd name="connsiteX73" fmla="*/ 2187918 w 5187773"/>
                <a:gd name="connsiteY73" fmla="*/ 2921813 h 5132435"/>
                <a:gd name="connsiteX74" fmla="*/ 2178393 w 5187773"/>
                <a:gd name="connsiteY74" fmla="*/ 2950388 h 5132435"/>
                <a:gd name="connsiteX75" fmla="*/ 2121243 w 5187773"/>
                <a:gd name="connsiteY75" fmla="*/ 2969438 h 5132435"/>
                <a:gd name="connsiteX76" fmla="*/ 2064093 w 5187773"/>
                <a:gd name="connsiteY76" fmla="*/ 2998013 h 5132435"/>
                <a:gd name="connsiteX77" fmla="*/ 1902168 w 5187773"/>
                <a:gd name="connsiteY77" fmla="*/ 2998013 h 5132435"/>
                <a:gd name="connsiteX78" fmla="*/ 1892643 w 5187773"/>
                <a:gd name="connsiteY78" fmla="*/ 3026588 h 5132435"/>
                <a:gd name="connsiteX79" fmla="*/ 1854543 w 5187773"/>
                <a:gd name="connsiteY79" fmla="*/ 3083738 h 5132435"/>
                <a:gd name="connsiteX80" fmla="*/ 1806918 w 5187773"/>
                <a:gd name="connsiteY80" fmla="*/ 3140888 h 5132435"/>
                <a:gd name="connsiteX81" fmla="*/ 1749768 w 5187773"/>
                <a:gd name="connsiteY81" fmla="*/ 3112313 h 5132435"/>
                <a:gd name="connsiteX82" fmla="*/ 1711668 w 5187773"/>
                <a:gd name="connsiteY82" fmla="*/ 3064688 h 5132435"/>
                <a:gd name="connsiteX83" fmla="*/ 1635468 w 5187773"/>
                <a:gd name="connsiteY83" fmla="*/ 3093263 h 5132435"/>
                <a:gd name="connsiteX84" fmla="*/ 1568793 w 5187773"/>
                <a:gd name="connsiteY84" fmla="*/ 3169463 h 5132435"/>
                <a:gd name="connsiteX85" fmla="*/ 1521168 w 5187773"/>
                <a:gd name="connsiteY85" fmla="*/ 3178988 h 5132435"/>
                <a:gd name="connsiteX86" fmla="*/ 1483068 w 5187773"/>
                <a:gd name="connsiteY86" fmla="*/ 3264713 h 5132435"/>
                <a:gd name="connsiteX87" fmla="*/ 1473543 w 5187773"/>
                <a:gd name="connsiteY87" fmla="*/ 3293288 h 5132435"/>
                <a:gd name="connsiteX88" fmla="*/ 1464018 w 5187773"/>
                <a:gd name="connsiteY88" fmla="*/ 3321863 h 5132435"/>
                <a:gd name="connsiteX89" fmla="*/ 1454493 w 5187773"/>
                <a:gd name="connsiteY89" fmla="*/ 3359963 h 5132435"/>
                <a:gd name="connsiteX90" fmla="*/ 1425918 w 5187773"/>
                <a:gd name="connsiteY90" fmla="*/ 3379013 h 5132435"/>
                <a:gd name="connsiteX91" fmla="*/ 1378293 w 5187773"/>
                <a:gd name="connsiteY91" fmla="*/ 3369488 h 5132435"/>
                <a:gd name="connsiteX92" fmla="*/ 1244943 w 5187773"/>
                <a:gd name="connsiteY92" fmla="*/ 3350438 h 5132435"/>
                <a:gd name="connsiteX93" fmla="*/ 1159218 w 5187773"/>
                <a:gd name="connsiteY93" fmla="*/ 3340913 h 5132435"/>
                <a:gd name="connsiteX94" fmla="*/ 1130643 w 5187773"/>
                <a:gd name="connsiteY94" fmla="*/ 3359963 h 5132435"/>
                <a:gd name="connsiteX95" fmla="*/ 1073493 w 5187773"/>
                <a:gd name="connsiteY95" fmla="*/ 3379013 h 5132435"/>
                <a:gd name="connsiteX96" fmla="*/ 1025868 w 5187773"/>
                <a:gd name="connsiteY96" fmla="*/ 3369488 h 5132435"/>
                <a:gd name="connsiteX97" fmla="*/ 997293 w 5187773"/>
                <a:gd name="connsiteY97" fmla="*/ 3359963 h 5132435"/>
                <a:gd name="connsiteX98" fmla="*/ 940143 w 5187773"/>
                <a:gd name="connsiteY98" fmla="*/ 3379013 h 5132435"/>
                <a:gd name="connsiteX99" fmla="*/ 921093 w 5187773"/>
                <a:gd name="connsiteY99" fmla="*/ 3407588 h 5132435"/>
                <a:gd name="connsiteX100" fmla="*/ 892518 w 5187773"/>
                <a:gd name="connsiteY100" fmla="*/ 3464738 h 5132435"/>
                <a:gd name="connsiteX101" fmla="*/ 844893 w 5187773"/>
                <a:gd name="connsiteY101" fmla="*/ 3521888 h 5132435"/>
                <a:gd name="connsiteX102" fmla="*/ 806793 w 5187773"/>
                <a:gd name="connsiteY102" fmla="*/ 3579038 h 5132435"/>
                <a:gd name="connsiteX103" fmla="*/ 797268 w 5187773"/>
                <a:gd name="connsiteY103" fmla="*/ 3655238 h 5132435"/>
                <a:gd name="connsiteX104" fmla="*/ 749643 w 5187773"/>
                <a:gd name="connsiteY104" fmla="*/ 3740963 h 5132435"/>
                <a:gd name="connsiteX105" fmla="*/ 721068 w 5187773"/>
                <a:gd name="connsiteY105" fmla="*/ 3760013 h 5132435"/>
                <a:gd name="connsiteX106" fmla="*/ 692493 w 5187773"/>
                <a:gd name="connsiteY106" fmla="*/ 3769538 h 5132435"/>
                <a:gd name="connsiteX107" fmla="*/ 673443 w 5187773"/>
                <a:gd name="connsiteY107" fmla="*/ 3826688 h 5132435"/>
                <a:gd name="connsiteX108" fmla="*/ 663918 w 5187773"/>
                <a:gd name="connsiteY108" fmla="*/ 3855263 h 5132435"/>
                <a:gd name="connsiteX109" fmla="*/ 682968 w 5187773"/>
                <a:gd name="connsiteY109" fmla="*/ 3912413 h 5132435"/>
                <a:gd name="connsiteX110" fmla="*/ 692493 w 5187773"/>
                <a:gd name="connsiteY110" fmla="*/ 3940988 h 5132435"/>
                <a:gd name="connsiteX111" fmla="*/ 663918 w 5187773"/>
                <a:gd name="connsiteY111" fmla="*/ 3998138 h 5132435"/>
                <a:gd name="connsiteX112" fmla="*/ 654393 w 5187773"/>
                <a:gd name="connsiteY112" fmla="*/ 3998138 h 5132435"/>
                <a:gd name="connsiteX113" fmla="*/ 0 w 5187773"/>
                <a:gd name="connsiteY113" fmla="*/ 4472917 h 5132435"/>
                <a:gd name="connsiteX0" fmla="*/ 0 w 5187773"/>
                <a:gd name="connsiteY0" fmla="*/ 4472917 h 5132435"/>
                <a:gd name="connsiteX1" fmla="*/ 147765 w 5187773"/>
                <a:gd name="connsiteY1" fmla="*/ 4705685 h 5132435"/>
                <a:gd name="connsiteX2" fmla="*/ 239240 w 5187773"/>
                <a:gd name="connsiteY2" fmla="*/ 4832652 h 5132435"/>
                <a:gd name="connsiteX3" fmla="*/ 327196 w 5187773"/>
                <a:gd name="connsiteY3" fmla="*/ 4913769 h 5132435"/>
                <a:gd name="connsiteX4" fmla="*/ 432743 w 5187773"/>
                <a:gd name="connsiteY4" fmla="*/ 4973726 h 5132435"/>
                <a:gd name="connsiteX5" fmla="*/ 555882 w 5187773"/>
                <a:gd name="connsiteY5" fmla="*/ 5012521 h 5132435"/>
                <a:gd name="connsiteX6" fmla="*/ 886596 w 5187773"/>
                <a:gd name="connsiteY6" fmla="*/ 5093638 h 5132435"/>
                <a:gd name="connsiteX7" fmla="*/ 992144 w 5187773"/>
                <a:gd name="connsiteY7" fmla="*/ 4772695 h 5132435"/>
                <a:gd name="connsiteX8" fmla="*/ 1523398 w 5187773"/>
                <a:gd name="connsiteY8" fmla="*/ 4670417 h 5132435"/>
                <a:gd name="connsiteX9" fmla="*/ 1912165 w 5187773"/>
                <a:gd name="connsiteY9" fmla="*/ 5132435 h 5132435"/>
                <a:gd name="connsiteX10" fmla="*/ 2466287 w 5187773"/>
                <a:gd name="connsiteY10" fmla="*/ 4772697 h 5132435"/>
                <a:gd name="connsiteX11" fmla="*/ 2515543 w 5187773"/>
                <a:gd name="connsiteY11" fmla="*/ 4381217 h 5132435"/>
                <a:gd name="connsiteX12" fmla="*/ 2917500 w 5187773"/>
                <a:gd name="connsiteY12" fmla="*/ 3595614 h 5132435"/>
                <a:gd name="connsiteX13" fmla="*/ 2990506 w 5187773"/>
                <a:gd name="connsiteY13" fmla="*/ 3615892 h 5132435"/>
                <a:gd name="connsiteX14" fmla="*/ 3290436 w 5187773"/>
                <a:gd name="connsiteY14" fmla="*/ 3385765 h 5132435"/>
                <a:gd name="connsiteX15" fmla="*/ 4336233 w 5187773"/>
                <a:gd name="connsiteY15" fmla="*/ 3329337 h 5132435"/>
                <a:gd name="connsiteX16" fmla="*/ 4374934 w 5187773"/>
                <a:gd name="connsiteY16" fmla="*/ 3208542 h 5132435"/>
                <a:gd name="connsiteX17" fmla="*/ 4348547 w 5187773"/>
                <a:gd name="connsiteY17" fmla="*/ 3102737 h 5132435"/>
                <a:gd name="connsiteX18" fmla="*/ 4330076 w 5187773"/>
                <a:gd name="connsiteY18" fmla="*/ 2975771 h 5132435"/>
                <a:gd name="connsiteX19" fmla="*/ 4314244 w 5187773"/>
                <a:gd name="connsiteY19" fmla="*/ 2838224 h 5132435"/>
                <a:gd name="connsiteX20" fmla="*/ 4314244 w 5187773"/>
                <a:gd name="connsiteY20" fmla="*/ 2708612 h 5132435"/>
                <a:gd name="connsiteX21" fmla="*/ 4322161 w 5187773"/>
                <a:gd name="connsiteY21" fmla="*/ 2547259 h 5132435"/>
                <a:gd name="connsiteX22" fmla="*/ 4351185 w 5187773"/>
                <a:gd name="connsiteY22" fmla="*/ 2428228 h 5132435"/>
                <a:gd name="connsiteX23" fmla="*/ 4380211 w 5187773"/>
                <a:gd name="connsiteY23" fmla="*/ 2375326 h 5132435"/>
                <a:gd name="connsiteX24" fmla="*/ 4467287 w 5187773"/>
                <a:gd name="connsiteY24" fmla="*/ 2322423 h 5132435"/>
                <a:gd name="connsiteX25" fmla="*/ 4485758 w 5187773"/>
                <a:gd name="connsiteY25" fmla="*/ 2280101 h 5132435"/>
                <a:gd name="connsiteX26" fmla="*/ 4520061 w 5187773"/>
                <a:gd name="connsiteY26" fmla="*/ 2253649 h 5132435"/>
                <a:gd name="connsiteX27" fmla="*/ 4572835 w 5187773"/>
                <a:gd name="connsiteY27" fmla="*/ 2224552 h 5132435"/>
                <a:gd name="connsiteX28" fmla="*/ 4612415 w 5187773"/>
                <a:gd name="connsiteY28" fmla="*/ 2179585 h 5132435"/>
                <a:gd name="connsiteX29" fmla="*/ 4673105 w 5187773"/>
                <a:gd name="connsiteY29" fmla="*/ 2142554 h 5132435"/>
                <a:gd name="connsiteX30" fmla="*/ 4715324 w 5187773"/>
                <a:gd name="connsiteY30" fmla="*/ 2129329 h 5132435"/>
                <a:gd name="connsiteX31" fmla="*/ 4802400 w 5187773"/>
                <a:gd name="connsiteY31" fmla="*/ 2044685 h 5132435"/>
                <a:gd name="connsiteX32" fmla="*/ 4863090 w 5187773"/>
                <a:gd name="connsiteY32" fmla="*/ 2020877 h 5132435"/>
                <a:gd name="connsiteX33" fmla="*/ 4944890 w 5187773"/>
                <a:gd name="connsiteY33" fmla="*/ 1973266 h 5132435"/>
                <a:gd name="connsiteX34" fmla="*/ 4979192 w 5187773"/>
                <a:gd name="connsiteY34" fmla="*/ 1933588 h 5132435"/>
                <a:gd name="connsiteX35" fmla="*/ 4995023 w 5187773"/>
                <a:gd name="connsiteY35" fmla="*/ 1872750 h 5132435"/>
                <a:gd name="connsiteX36" fmla="*/ 4950165 w 5187773"/>
                <a:gd name="connsiteY36" fmla="*/ 1555334 h 5132435"/>
                <a:gd name="connsiteX37" fmla="*/ 4960720 w 5187773"/>
                <a:gd name="connsiteY37" fmla="*/ 1351659 h 5132435"/>
                <a:gd name="connsiteX38" fmla="*/ 4984468 w 5187773"/>
                <a:gd name="connsiteY38" fmla="*/ 1314628 h 5132435"/>
                <a:gd name="connsiteX39" fmla="*/ 4997662 w 5187773"/>
                <a:gd name="connsiteY39" fmla="*/ 1277596 h 5132435"/>
                <a:gd name="connsiteX40" fmla="*/ 5026687 w 5187773"/>
                <a:gd name="connsiteY40" fmla="*/ 1232629 h 5132435"/>
                <a:gd name="connsiteX41" fmla="*/ 5053074 w 5187773"/>
                <a:gd name="connsiteY41" fmla="*/ 1211468 h 5132435"/>
                <a:gd name="connsiteX42" fmla="*/ 5082100 w 5187773"/>
                <a:gd name="connsiteY42" fmla="*/ 1185016 h 5132435"/>
                <a:gd name="connsiteX43" fmla="*/ 5100570 w 5187773"/>
                <a:gd name="connsiteY43" fmla="*/ 1155920 h 5132435"/>
                <a:gd name="connsiteX44" fmla="*/ 5113764 w 5187773"/>
                <a:gd name="connsiteY44" fmla="*/ 1116243 h 5132435"/>
                <a:gd name="connsiteX45" fmla="*/ 5150705 w 5187773"/>
                <a:gd name="connsiteY45" fmla="*/ 1095082 h 5132435"/>
                <a:gd name="connsiteX46" fmla="*/ 5166538 w 5187773"/>
                <a:gd name="connsiteY46" fmla="*/ 1073921 h 5132435"/>
                <a:gd name="connsiteX47" fmla="*/ 5185009 w 5187773"/>
                <a:gd name="connsiteY47" fmla="*/ 1034243 h 5132435"/>
                <a:gd name="connsiteX48" fmla="*/ 5067129 w 5187773"/>
                <a:gd name="connsiteY48" fmla="*/ 872925 h 5132435"/>
                <a:gd name="connsiteX49" fmla="*/ 4898225 w 5187773"/>
                <a:gd name="connsiteY49" fmla="*/ 957586 h 5132435"/>
                <a:gd name="connsiteX50" fmla="*/ 4813772 w 5187773"/>
                <a:gd name="connsiteY50" fmla="*/ 26315 h 5132435"/>
                <a:gd name="connsiteX51" fmla="*/ 4475963 w 5187773"/>
                <a:gd name="connsiteY51" fmla="*/ 26314 h 5132435"/>
                <a:gd name="connsiteX52" fmla="*/ 4138155 w 5187773"/>
                <a:gd name="connsiteY52" fmla="*/ 110975 h 5132435"/>
                <a:gd name="connsiteX53" fmla="*/ 3969251 w 5187773"/>
                <a:gd name="connsiteY53" fmla="*/ 195636 h 5132435"/>
                <a:gd name="connsiteX54" fmla="*/ 3884798 w 5187773"/>
                <a:gd name="connsiteY54" fmla="*/ 788264 h 5132435"/>
                <a:gd name="connsiteX55" fmla="*/ 3485699 w 5187773"/>
                <a:gd name="connsiteY55" fmla="*/ 737988 h 5132435"/>
                <a:gd name="connsiteX56" fmla="*/ 3454033 w 5187773"/>
                <a:gd name="connsiteY56" fmla="*/ 703603 h 5132435"/>
                <a:gd name="connsiteX57" fmla="*/ 3393344 w 5187773"/>
                <a:gd name="connsiteY57" fmla="*/ 740635 h 5132435"/>
                <a:gd name="connsiteX58" fmla="*/ 3306266 w 5187773"/>
                <a:gd name="connsiteY58" fmla="*/ 764442 h 5132435"/>
                <a:gd name="connsiteX59" fmla="*/ 3145307 w 5187773"/>
                <a:gd name="connsiteY59" fmla="*/ 769732 h 5132435"/>
                <a:gd name="connsiteX60" fmla="*/ 3008098 w 5187773"/>
                <a:gd name="connsiteY60" fmla="*/ 804116 h 5132435"/>
                <a:gd name="connsiteX61" fmla="*/ 2692743 w 5187773"/>
                <a:gd name="connsiteY61" fmla="*/ 1260027 h 5132435"/>
                <a:gd name="connsiteX62" fmla="*/ 2692743 w 5187773"/>
                <a:gd name="connsiteY62" fmla="*/ 1729803 h 5132435"/>
                <a:gd name="connsiteX63" fmla="*/ 2540343 w 5187773"/>
                <a:gd name="connsiteY63" fmla="*/ 1964690 h 5132435"/>
                <a:gd name="connsiteX64" fmla="*/ 2616543 w 5187773"/>
                <a:gd name="connsiteY64" fmla="*/ 2199579 h 5132435"/>
                <a:gd name="connsiteX65" fmla="*/ 2616543 w 5187773"/>
                <a:gd name="connsiteY65" fmla="*/ 2356170 h 5132435"/>
                <a:gd name="connsiteX66" fmla="*/ 2464143 w 5187773"/>
                <a:gd name="connsiteY66" fmla="*/ 2434467 h 5132435"/>
                <a:gd name="connsiteX67" fmla="*/ 2311743 w 5187773"/>
                <a:gd name="connsiteY67" fmla="*/ 2588438 h 5132435"/>
                <a:gd name="connsiteX68" fmla="*/ 2264118 w 5187773"/>
                <a:gd name="connsiteY68" fmla="*/ 2597963 h 5132435"/>
                <a:gd name="connsiteX69" fmla="*/ 2283168 w 5187773"/>
                <a:gd name="connsiteY69" fmla="*/ 2721788 h 5132435"/>
                <a:gd name="connsiteX70" fmla="*/ 2254593 w 5187773"/>
                <a:gd name="connsiteY70" fmla="*/ 2817038 h 5132435"/>
                <a:gd name="connsiteX71" fmla="*/ 2245068 w 5187773"/>
                <a:gd name="connsiteY71" fmla="*/ 2845613 h 5132435"/>
                <a:gd name="connsiteX72" fmla="*/ 2216493 w 5187773"/>
                <a:gd name="connsiteY72" fmla="*/ 2864663 h 5132435"/>
                <a:gd name="connsiteX73" fmla="*/ 2187918 w 5187773"/>
                <a:gd name="connsiteY73" fmla="*/ 2921813 h 5132435"/>
                <a:gd name="connsiteX74" fmla="*/ 2178393 w 5187773"/>
                <a:gd name="connsiteY74" fmla="*/ 2950388 h 5132435"/>
                <a:gd name="connsiteX75" fmla="*/ 2121243 w 5187773"/>
                <a:gd name="connsiteY75" fmla="*/ 2969438 h 5132435"/>
                <a:gd name="connsiteX76" fmla="*/ 2064093 w 5187773"/>
                <a:gd name="connsiteY76" fmla="*/ 2998013 h 5132435"/>
                <a:gd name="connsiteX77" fmla="*/ 1902168 w 5187773"/>
                <a:gd name="connsiteY77" fmla="*/ 2998013 h 5132435"/>
                <a:gd name="connsiteX78" fmla="*/ 1892643 w 5187773"/>
                <a:gd name="connsiteY78" fmla="*/ 3026588 h 5132435"/>
                <a:gd name="connsiteX79" fmla="*/ 1854543 w 5187773"/>
                <a:gd name="connsiteY79" fmla="*/ 3083738 h 5132435"/>
                <a:gd name="connsiteX80" fmla="*/ 1806918 w 5187773"/>
                <a:gd name="connsiteY80" fmla="*/ 3140888 h 5132435"/>
                <a:gd name="connsiteX81" fmla="*/ 1749768 w 5187773"/>
                <a:gd name="connsiteY81" fmla="*/ 3112313 h 5132435"/>
                <a:gd name="connsiteX82" fmla="*/ 1711668 w 5187773"/>
                <a:gd name="connsiteY82" fmla="*/ 3064688 h 5132435"/>
                <a:gd name="connsiteX83" fmla="*/ 1635468 w 5187773"/>
                <a:gd name="connsiteY83" fmla="*/ 3093263 h 5132435"/>
                <a:gd name="connsiteX84" fmla="*/ 1568793 w 5187773"/>
                <a:gd name="connsiteY84" fmla="*/ 3169463 h 5132435"/>
                <a:gd name="connsiteX85" fmla="*/ 1521168 w 5187773"/>
                <a:gd name="connsiteY85" fmla="*/ 3178988 h 5132435"/>
                <a:gd name="connsiteX86" fmla="*/ 1483068 w 5187773"/>
                <a:gd name="connsiteY86" fmla="*/ 3264713 h 5132435"/>
                <a:gd name="connsiteX87" fmla="*/ 1473543 w 5187773"/>
                <a:gd name="connsiteY87" fmla="*/ 3293288 h 5132435"/>
                <a:gd name="connsiteX88" fmla="*/ 1464018 w 5187773"/>
                <a:gd name="connsiteY88" fmla="*/ 3321863 h 5132435"/>
                <a:gd name="connsiteX89" fmla="*/ 1454493 w 5187773"/>
                <a:gd name="connsiteY89" fmla="*/ 3359963 h 5132435"/>
                <a:gd name="connsiteX90" fmla="*/ 1425918 w 5187773"/>
                <a:gd name="connsiteY90" fmla="*/ 3379013 h 5132435"/>
                <a:gd name="connsiteX91" fmla="*/ 1378293 w 5187773"/>
                <a:gd name="connsiteY91" fmla="*/ 3369488 h 5132435"/>
                <a:gd name="connsiteX92" fmla="*/ 1244943 w 5187773"/>
                <a:gd name="connsiteY92" fmla="*/ 3350438 h 5132435"/>
                <a:gd name="connsiteX93" fmla="*/ 1159218 w 5187773"/>
                <a:gd name="connsiteY93" fmla="*/ 3340913 h 5132435"/>
                <a:gd name="connsiteX94" fmla="*/ 1130643 w 5187773"/>
                <a:gd name="connsiteY94" fmla="*/ 3359963 h 5132435"/>
                <a:gd name="connsiteX95" fmla="*/ 1073493 w 5187773"/>
                <a:gd name="connsiteY95" fmla="*/ 3379013 h 5132435"/>
                <a:gd name="connsiteX96" fmla="*/ 1025868 w 5187773"/>
                <a:gd name="connsiteY96" fmla="*/ 3369488 h 5132435"/>
                <a:gd name="connsiteX97" fmla="*/ 997293 w 5187773"/>
                <a:gd name="connsiteY97" fmla="*/ 3359963 h 5132435"/>
                <a:gd name="connsiteX98" fmla="*/ 940143 w 5187773"/>
                <a:gd name="connsiteY98" fmla="*/ 3379013 h 5132435"/>
                <a:gd name="connsiteX99" fmla="*/ 921093 w 5187773"/>
                <a:gd name="connsiteY99" fmla="*/ 3407588 h 5132435"/>
                <a:gd name="connsiteX100" fmla="*/ 892518 w 5187773"/>
                <a:gd name="connsiteY100" fmla="*/ 3464738 h 5132435"/>
                <a:gd name="connsiteX101" fmla="*/ 844893 w 5187773"/>
                <a:gd name="connsiteY101" fmla="*/ 3521888 h 5132435"/>
                <a:gd name="connsiteX102" fmla="*/ 806793 w 5187773"/>
                <a:gd name="connsiteY102" fmla="*/ 3579038 h 5132435"/>
                <a:gd name="connsiteX103" fmla="*/ 797268 w 5187773"/>
                <a:gd name="connsiteY103" fmla="*/ 3655238 h 5132435"/>
                <a:gd name="connsiteX104" fmla="*/ 749643 w 5187773"/>
                <a:gd name="connsiteY104" fmla="*/ 3740963 h 5132435"/>
                <a:gd name="connsiteX105" fmla="*/ 721068 w 5187773"/>
                <a:gd name="connsiteY105" fmla="*/ 3760013 h 5132435"/>
                <a:gd name="connsiteX106" fmla="*/ 692493 w 5187773"/>
                <a:gd name="connsiteY106" fmla="*/ 3769538 h 5132435"/>
                <a:gd name="connsiteX107" fmla="*/ 673443 w 5187773"/>
                <a:gd name="connsiteY107" fmla="*/ 3826688 h 5132435"/>
                <a:gd name="connsiteX108" fmla="*/ 663918 w 5187773"/>
                <a:gd name="connsiteY108" fmla="*/ 3855263 h 5132435"/>
                <a:gd name="connsiteX109" fmla="*/ 682968 w 5187773"/>
                <a:gd name="connsiteY109" fmla="*/ 3912413 h 5132435"/>
                <a:gd name="connsiteX110" fmla="*/ 692493 w 5187773"/>
                <a:gd name="connsiteY110" fmla="*/ 3940988 h 5132435"/>
                <a:gd name="connsiteX111" fmla="*/ 663918 w 5187773"/>
                <a:gd name="connsiteY111" fmla="*/ 3998138 h 5132435"/>
                <a:gd name="connsiteX112" fmla="*/ 654393 w 5187773"/>
                <a:gd name="connsiteY112" fmla="*/ 3998138 h 5132435"/>
                <a:gd name="connsiteX113" fmla="*/ 0 w 5187773"/>
                <a:gd name="connsiteY113" fmla="*/ 4472917 h 5132435"/>
                <a:gd name="connsiteX0" fmla="*/ 0 w 5187773"/>
                <a:gd name="connsiteY0" fmla="*/ 4472917 h 5132435"/>
                <a:gd name="connsiteX1" fmla="*/ 147765 w 5187773"/>
                <a:gd name="connsiteY1" fmla="*/ 4705685 h 5132435"/>
                <a:gd name="connsiteX2" fmla="*/ 239240 w 5187773"/>
                <a:gd name="connsiteY2" fmla="*/ 4832652 h 5132435"/>
                <a:gd name="connsiteX3" fmla="*/ 327196 w 5187773"/>
                <a:gd name="connsiteY3" fmla="*/ 4913769 h 5132435"/>
                <a:gd name="connsiteX4" fmla="*/ 432743 w 5187773"/>
                <a:gd name="connsiteY4" fmla="*/ 4973726 h 5132435"/>
                <a:gd name="connsiteX5" fmla="*/ 555882 w 5187773"/>
                <a:gd name="connsiteY5" fmla="*/ 5012521 h 5132435"/>
                <a:gd name="connsiteX6" fmla="*/ 886596 w 5187773"/>
                <a:gd name="connsiteY6" fmla="*/ 5093638 h 5132435"/>
                <a:gd name="connsiteX7" fmla="*/ 992144 w 5187773"/>
                <a:gd name="connsiteY7" fmla="*/ 4772695 h 5132435"/>
                <a:gd name="connsiteX8" fmla="*/ 1523398 w 5187773"/>
                <a:gd name="connsiteY8" fmla="*/ 4670417 h 5132435"/>
                <a:gd name="connsiteX9" fmla="*/ 1912165 w 5187773"/>
                <a:gd name="connsiteY9" fmla="*/ 5132435 h 5132435"/>
                <a:gd name="connsiteX10" fmla="*/ 2466287 w 5187773"/>
                <a:gd name="connsiteY10" fmla="*/ 4772697 h 5132435"/>
                <a:gd name="connsiteX11" fmla="*/ 2515543 w 5187773"/>
                <a:gd name="connsiteY11" fmla="*/ 4381217 h 5132435"/>
                <a:gd name="connsiteX12" fmla="*/ 2917500 w 5187773"/>
                <a:gd name="connsiteY12" fmla="*/ 3595614 h 5132435"/>
                <a:gd name="connsiteX13" fmla="*/ 2990506 w 5187773"/>
                <a:gd name="connsiteY13" fmla="*/ 3615892 h 5132435"/>
                <a:gd name="connsiteX14" fmla="*/ 3290436 w 5187773"/>
                <a:gd name="connsiteY14" fmla="*/ 3385765 h 5132435"/>
                <a:gd name="connsiteX15" fmla="*/ 4336233 w 5187773"/>
                <a:gd name="connsiteY15" fmla="*/ 3329337 h 5132435"/>
                <a:gd name="connsiteX16" fmla="*/ 4374934 w 5187773"/>
                <a:gd name="connsiteY16" fmla="*/ 3208542 h 5132435"/>
                <a:gd name="connsiteX17" fmla="*/ 4348547 w 5187773"/>
                <a:gd name="connsiteY17" fmla="*/ 3102737 h 5132435"/>
                <a:gd name="connsiteX18" fmla="*/ 4330076 w 5187773"/>
                <a:gd name="connsiteY18" fmla="*/ 2975771 h 5132435"/>
                <a:gd name="connsiteX19" fmla="*/ 4314244 w 5187773"/>
                <a:gd name="connsiteY19" fmla="*/ 2838224 h 5132435"/>
                <a:gd name="connsiteX20" fmla="*/ 4314244 w 5187773"/>
                <a:gd name="connsiteY20" fmla="*/ 2708612 h 5132435"/>
                <a:gd name="connsiteX21" fmla="*/ 4322161 w 5187773"/>
                <a:gd name="connsiteY21" fmla="*/ 2547259 h 5132435"/>
                <a:gd name="connsiteX22" fmla="*/ 4351185 w 5187773"/>
                <a:gd name="connsiteY22" fmla="*/ 2428228 h 5132435"/>
                <a:gd name="connsiteX23" fmla="*/ 4380211 w 5187773"/>
                <a:gd name="connsiteY23" fmla="*/ 2375326 h 5132435"/>
                <a:gd name="connsiteX24" fmla="*/ 4467287 w 5187773"/>
                <a:gd name="connsiteY24" fmla="*/ 2322423 h 5132435"/>
                <a:gd name="connsiteX25" fmla="*/ 4485758 w 5187773"/>
                <a:gd name="connsiteY25" fmla="*/ 2280101 h 5132435"/>
                <a:gd name="connsiteX26" fmla="*/ 4520061 w 5187773"/>
                <a:gd name="connsiteY26" fmla="*/ 2253649 h 5132435"/>
                <a:gd name="connsiteX27" fmla="*/ 4572835 w 5187773"/>
                <a:gd name="connsiteY27" fmla="*/ 2224552 h 5132435"/>
                <a:gd name="connsiteX28" fmla="*/ 4612415 w 5187773"/>
                <a:gd name="connsiteY28" fmla="*/ 2179585 h 5132435"/>
                <a:gd name="connsiteX29" fmla="*/ 4673105 w 5187773"/>
                <a:gd name="connsiteY29" fmla="*/ 2142554 h 5132435"/>
                <a:gd name="connsiteX30" fmla="*/ 4715324 w 5187773"/>
                <a:gd name="connsiteY30" fmla="*/ 2129329 h 5132435"/>
                <a:gd name="connsiteX31" fmla="*/ 4802400 w 5187773"/>
                <a:gd name="connsiteY31" fmla="*/ 2044685 h 5132435"/>
                <a:gd name="connsiteX32" fmla="*/ 4863090 w 5187773"/>
                <a:gd name="connsiteY32" fmla="*/ 2020877 h 5132435"/>
                <a:gd name="connsiteX33" fmla="*/ 4944890 w 5187773"/>
                <a:gd name="connsiteY33" fmla="*/ 1973266 h 5132435"/>
                <a:gd name="connsiteX34" fmla="*/ 4979192 w 5187773"/>
                <a:gd name="connsiteY34" fmla="*/ 1933588 h 5132435"/>
                <a:gd name="connsiteX35" fmla="*/ 4995023 w 5187773"/>
                <a:gd name="connsiteY35" fmla="*/ 1872750 h 5132435"/>
                <a:gd name="connsiteX36" fmla="*/ 4950165 w 5187773"/>
                <a:gd name="connsiteY36" fmla="*/ 1555334 h 5132435"/>
                <a:gd name="connsiteX37" fmla="*/ 4960720 w 5187773"/>
                <a:gd name="connsiteY37" fmla="*/ 1351659 h 5132435"/>
                <a:gd name="connsiteX38" fmla="*/ 4984468 w 5187773"/>
                <a:gd name="connsiteY38" fmla="*/ 1314628 h 5132435"/>
                <a:gd name="connsiteX39" fmla="*/ 4997662 w 5187773"/>
                <a:gd name="connsiteY39" fmla="*/ 1277596 h 5132435"/>
                <a:gd name="connsiteX40" fmla="*/ 5026687 w 5187773"/>
                <a:gd name="connsiteY40" fmla="*/ 1232629 h 5132435"/>
                <a:gd name="connsiteX41" fmla="*/ 5053074 w 5187773"/>
                <a:gd name="connsiteY41" fmla="*/ 1211468 h 5132435"/>
                <a:gd name="connsiteX42" fmla="*/ 5082100 w 5187773"/>
                <a:gd name="connsiteY42" fmla="*/ 1185016 h 5132435"/>
                <a:gd name="connsiteX43" fmla="*/ 5100570 w 5187773"/>
                <a:gd name="connsiteY43" fmla="*/ 1155920 h 5132435"/>
                <a:gd name="connsiteX44" fmla="*/ 5113764 w 5187773"/>
                <a:gd name="connsiteY44" fmla="*/ 1116243 h 5132435"/>
                <a:gd name="connsiteX45" fmla="*/ 5150705 w 5187773"/>
                <a:gd name="connsiteY45" fmla="*/ 1095082 h 5132435"/>
                <a:gd name="connsiteX46" fmla="*/ 5166538 w 5187773"/>
                <a:gd name="connsiteY46" fmla="*/ 1073921 h 5132435"/>
                <a:gd name="connsiteX47" fmla="*/ 5185009 w 5187773"/>
                <a:gd name="connsiteY47" fmla="*/ 1034243 h 5132435"/>
                <a:gd name="connsiteX48" fmla="*/ 5067129 w 5187773"/>
                <a:gd name="connsiteY48" fmla="*/ 872925 h 5132435"/>
                <a:gd name="connsiteX49" fmla="*/ 4898225 w 5187773"/>
                <a:gd name="connsiteY49" fmla="*/ 957586 h 5132435"/>
                <a:gd name="connsiteX50" fmla="*/ 4813772 w 5187773"/>
                <a:gd name="connsiteY50" fmla="*/ 26315 h 5132435"/>
                <a:gd name="connsiteX51" fmla="*/ 4475963 w 5187773"/>
                <a:gd name="connsiteY51" fmla="*/ 26314 h 5132435"/>
                <a:gd name="connsiteX52" fmla="*/ 4138155 w 5187773"/>
                <a:gd name="connsiteY52" fmla="*/ 110975 h 5132435"/>
                <a:gd name="connsiteX53" fmla="*/ 3969251 w 5187773"/>
                <a:gd name="connsiteY53" fmla="*/ 195636 h 5132435"/>
                <a:gd name="connsiteX54" fmla="*/ 3884798 w 5187773"/>
                <a:gd name="connsiteY54" fmla="*/ 788264 h 5132435"/>
                <a:gd name="connsiteX55" fmla="*/ 3485699 w 5187773"/>
                <a:gd name="connsiteY55" fmla="*/ 737988 h 5132435"/>
                <a:gd name="connsiteX56" fmla="*/ 3454033 w 5187773"/>
                <a:gd name="connsiteY56" fmla="*/ 703603 h 5132435"/>
                <a:gd name="connsiteX57" fmla="*/ 3393344 w 5187773"/>
                <a:gd name="connsiteY57" fmla="*/ 740635 h 5132435"/>
                <a:gd name="connsiteX58" fmla="*/ 3306266 w 5187773"/>
                <a:gd name="connsiteY58" fmla="*/ 764442 h 5132435"/>
                <a:gd name="connsiteX59" fmla="*/ 3145307 w 5187773"/>
                <a:gd name="connsiteY59" fmla="*/ 769732 h 5132435"/>
                <a:gd name="connsiteX60" fmla="*/ 3008098 w 5187773"/>
                <a:gd name="connsiteY60" fmla="*/ 804116 h 5132435"/>
                <a:gd name="connsiteX61" fmla="*/ 2692743 w 5187773"/>
                <a:gd name="connsiteY61" fmla="*/ 1260027 h 5132435"/>
                <a:gd name="connsiteX62" fmla="*/ 2692743 w 5187773"/>
                <a:gd name="connsiteY62" fmla="*/ 1729803 h 5132435"/>
                <a:gd name="connsiteX63" fmla="*/ 2540343 w 5187773"/>
                <a:gd name="connsiteY63" fmla="*/ 1964690 h 5132435"/>
                <a:gd name="connsiteX64" fmla="*/ 2616543 w 5187773"/>
                <a:gd name="connsiteY64" fmla="*/ 2199579 h 5132435"/>
                <a:gd name="connsiteX65" fmla="*/ 2616543 w 5187773"/>
                <a:gd name="connsiteY65" fmla="*/ 2356170 h 5132435"/>
                <a:gd name="connsiteX66" fmla="*/ 2464143 w 5187773"/>
                <a:gd name="connsiteY66" fmla="*/ 2434467 h 5132435"/>
                <a:gd name="connsiteX67" fmla="*/ 2311743 w 5187773"/>
                <a:gd name="connsiteY67" fmla="*/ 2588438 h 5132435"/>
                <a:gd name="connsiteX68" fmla="*/ 2264118 w 5187773"/>
                <a:gd name="connsiteY68" fmla="*/ 2597963 h 5132435"/>
                <a:gd name="connsiteX69" fmla="*/ 2283168 w 5187773"/>
                <a:gd name="connsiteY69" fmla="*/ 2721788 h 5132435"/>
                <a:gd name="connsiteX70" fmla="*/ 2254593 w 5187773"/>
                <a:gd name="connsiteY70" fmla="*/ 2817038 h 5132435"/>
                <a:gd name="connsiteX71" fmla="*/ 2245068 w 5187773"/>
                <a:gd name="connsiteY71" fmla="*/ 2845613 h 5132435"/>
                <a:gd name="connsiteX72" fmla="*/ 2216493 w 5187773"/>
                <a:gd name="connsiteY72" fmla="*/ 2864663 h 5132435"/>
                <a:gd name="connsiteX73" fmla="*/ 2187918 w 5187773"/>
                <a:gd name="connsiteY73" fmla="*/ 2921813 h 5132435"/>
                <a:gd name="connsiteX74" fmla="*/ 2178393 w 5187773"/>
                <a:gd name="connsiteY74" fmla="*/ 2950388 h 5132435"/>
                <a:gd name="connsiteX75" fmla="*/ 2121243 w 5187773"/>
                <a:gd name="connsiteY75" fmla="*/ 2969438 h 5132435"/>
                <a:gd name="connsiteX76" fmla="*/ 2064093 w 5187773"/>
                <a:gd name="connsiteY76" fmla="*/ 2998013 h 5132435"/>
                <a:gd name="connsiteX77" fmla="*/ 1902168 w 5187773"/>
                <a:gd name="connsiteY77" fmla="*/ 2998013 h 5132435"/>
                <a:gd name="connsiteX78" fmla="*/ 1892643 w 5187773"/>
                <a:gd name="connsiteY78" fmla="*/ 3026588 h 5132435"/>
                <a:gd name="connsiteX79" fmla="*/ 1854543 w 5187773"/>
                <a:gd name="connsiteY79" fmla="*/ 3083738 h 5132435"/>
                <a:gd name="connsiteX80" fmla="*/ 1806918 w 5187773"/>
                <a:gd name="connsiteY80" fmla="*/ 3140888 h 5132435"/>
                <a:gd name="connsiteX81" fmla="*/ 1749768 w 5187773"/>
                <a:gd name="connsiteY81" fmla="*/ 3112313 h 5132435"/>
                <a:gd name="connsiteX82" fmla="*/ 1711668 w 5187773"/>
                <a:gd name="connsiteY82" fmla="*/ 3064688 h 5132435"/>
                <a:gd name="connsiteX83" fmla="*/ 1635468 w 5187773"/>
                <a:gd name="connsiteY83" fmla="*/ 3093263 h 5132435"/>
                <a:gd name="connsiteX84" fmla="*/ 1568793 w 5187773"/>
                <a:gd name="connsiteY84" fmla="*/ 3169463 h 5132435"/>
                <a:gd name="connsiteX85" fmla="*/ 1521168 w 5187773"/>
                <a:gd name="connsiteY85" fmla="*/ 3178988 h 5132435"/>
                <a:gd name="connsiteX86" fmla="*/ 1483068 w 5187773"/>
                <a:gd name="connsiteY86" fmla="*/ 3264713 h 5132435"/>
                <a:gd name="connsiteX87" fmla="*/ 1473543 w 5187773"/>
                <a:gd name="connsiteY87" fmla="*/ 3293288 h 5132435"/>
                <a:gd name="connsiteX88" fmla="*/ 1464018 w 5187773"/>
                <a:gd name="connsiteY88" fmla="*/ 3321863 h 5132435"/>
                <a:gd name="connsiteX89" fmla="*/ 1454493 w 5187773"/>
                <a:gd name="connsiteY89" fmla="*/ 3359963 h 5132435"/>
                <a:gd name="connsiteX90" fmla="*/ 1425918 w 5187773"/>
                <a:gd name="connsiteY90" fmla="*/ 3379013 h 5132435"/>
                <a:gd name="connsiteX91" fmla="*/ 1378293 w 5187773"/>
                <a:gd name="connsiteY91" fmla="*/ 3369488 h 5132435"/>
                <a:gd name="connsiteX92" fmla="*/ 1244943 w 5187773"/>
                <a:gd name="connsiteY92" fmla="*/ 3350438 h 5132435"/>
                <a:gd name="connsiteX93" fmla="*/ 1159218 w 5187773"/>
                <a:gd name="connsiteY93" fmla="*/ 3340913 h 5132435"/>
                <a:gd name="connsiteX94" fmla="*/ 1130643 w 5187773"/>
                <a:gd name="connsiteY94" fmla="*/ 3359963 h 5132435"/>
                <a:gd name="connsiteX95" fmla="*/ 1073493 w 5187773"/>
                <a:gd name="connsiteY95" fmla="*/ 3379013 h 5132435"/>
                <a:gd name="connsiteX96" fmla="*/ 1025868 w 5187773"/>
                <a:gd name="connsiteY96" fmla="*/ 3369488 h 5132435"/>
                <a:gd name="connsiteX97" fmla="*/ 997293 w 5187773"/>
                <a:gd name="connsiteY97" fmla="*/ 3359963 h 5132435"/>
                <a:gd name="connsiteX98" fmla="*/ 940143 w 5187773"/>
                <a:gd name="connsiteY98" fmla="*/ 3379013 h 5132435"/>
                <a:gd name="connsiteX99" fmla="*/ 921093 w 5187773"/>
                <a:gd name="connsiteY99" fmla="*/ 3407588 h 5132435"/>
                <a:gd name="connsiteX100" fmla="*/ 892518 w 5187773"/>
                <a:gd name="connsiteY100" fmla="*/ 3464738 h 5132435"/>
                <a:gd name="connsiteX101" fmla="*/ 844893 w 5187773"/>
                <a:gd name="connsiteY101" fmla="*/ 3521888 h 5132435"/>
                <a:gd name="connsiteX102" fmla="*/ 806793 w 5187773"/>
                <a:gd name="connsiteY102" fmla="*/ 3579038 h 5132435"/>
                <a:gd name="connsiteX103" fmla="*/ 797268 w 5187773"/>
                <a:gd name="connsiteY103" fmla="*/ 3655238 h 5132435"/>
                <a:gd name="connsiteX104" fmla="*/ 749643 w 5187773"/>
                <a:gd name="connsiteY104" fmla="*/ 3740963 h 5132435"/>
                <a:gd name="connsiteX105" fmla="*/ 721068 w 5187773"/>
                <a:gd name="connsiteY105" fmla="*/ 3760013 h 5132435"/>
                <a:gd name="connsiteX106" fmla="*/ 692493 w 5187773"/>
                <a:gd name="connsiteY106" fmla="*/ 3769538 h 5132435"/>
                <a:gd name="connsiteX107" fmla="*/ 673443 w 5187773"/>
                <a:gd name="connsiteY107" fmla="*/ 3826688 h 5132435"/>
                <a:gd name="connsiteX108" fmla="*/ 663918 w 5187773"/>
                <a:gd name="connsiteY108" fmla="*/ 3855263 h 5132435"/>
                <a:gd name="connsiteX109" fmla="*/ 682968 w 5187773"/>
                <a:gd name="connsiteY109" fmla="*/ 3912413 h 5132435"/>
                <a:gd name="connsiteX110" fmla="*/ 692493 w 5187773"/>
                <a:gd name="connsiteY110" fmla="*/ 3940988 h 5132435"/>
                <a:gd name="connsiteX111" fmla="*/ 663918 w 5187773"/>
                <a:gd name="connsiteY111" fmla="*/ 3998138 h 5132435"/>
                <a:gd name="connsiteX112" fmla="*/ 654393 w 5187773"/>
                <a:gd name="connsiteY112" fmla="*/ 3998138 h 5132435"/>
                <a:gd name="connsiteX113" fmla="*/ 0 w 5187773"/>
                <a:gd name="connsiteY113" fmla="*/ 4472917 h 5132435"/>
                <a:gd name="connsiteX0" fmla="*/ 0 w 5187773"/>
                <a:gd name="connsiteY0" fmla="*/ 4472917 h 5132435"/>
                <a:gd name="connsiteX1" fmla="*/ 147765 w 5187773"/>
                <a:gd name="connsiteY1" fmla="*/ 4705685 h 5132435"/>
                <a:gd name="connsiteX2" fmla="*/ 239240 w 5187773"/>
                <a:gd name="connsiteY2" fmla="*/ 4832652 h 5132435"/>
                <a:gd name="connsiteX3" fmla="*/ 327196 w 5187773"/>
                <a:gd name="connsiteY3" fmla="*/ 4913769 h 5132435"/>
                <a:gd name="connsiteX4" fmla="*/ 432743 w 5187773"/>
                <a:gd name="connsiteY4" fmla="*/ 4973726 h 5132435"/>
                <a:gd name="connsiteX5" fmla="*/ 555882 w 5187773"/>
                <a:gd name="connsiteY5" fmla="*/ 5012521 h 5132435"/>
                <a:gd name="connsiteX6" fmla="*/ 886596 w 5187773"/>
                <a:gd name="connsiteY6" fmla="*/ 5093638 h 5132435"/>
                <a:gd name="connsiteX7" fmla="*/ 992144 w 5187773"/>
                <a:gd name="connsiteY7" fmla="*/ 4772695 h 5132435"/>
                <a:gd name="connsiteX8" fmla="*/ 1523398 w 5187773"/>
                <a:gd name="connsiteY8" fmla="*/ 4670417 h 5132435"/>
                <a:gd name="connsiteX9" fmla="*/ 1912165 w 5187773"/>
                <a:gd name="connsiteY9" fmla="*/ 5132435 h 5132435"/>
                <a:gd name="connsiteX10" fmla="*/ 2466287 w 5187773"/>
                <a:gd name="connsiteY10" fmla="*/ 4772697 h 5132435"/>
                <a:gd name="connsiteX11" fmla="*/ 2515543 w 5187773"/>
                <a:gd name="connsiteY11" fmla="*/ 4381217 h 5132435"/>
                <a:gd name="connsiteX12" fmla="*/ 2917500 w 5187773"/>
                <a:gd name="connsiteY12" fmla="*/ 3595614 h 5132435"/>
                <a:gd name="connsiteX13" fmla="*/ 2990506 w 5187773"/>
                <a:gd name="connsiteY13" fmla="*/ 3615892 h 5132435"/>
                <a:gd name="connsiteX14" fmla="*/ 3290436 w 5187773"/>
                <a:gd name="connsiteY14" fmla="*/ 3385765 h 5132435"/>
                <a:gd name="connsiteX15" fmla="*/ 4336233 w 5187773"/>
                <a:gd name="connsiteY15" fmla="*/ 3329337 h 5132435"/>
                <a:gd name="connsiteX16" fmla="*/ 4374934 w 5187773"/>
                <a:gd name="connsiteY16" fmla="*/ 3208542 h 5132435"/>
                <a:gd name="connsiteX17" fmla="*/ 4348547 w 5187773"/>
                <a:gd name="connsiteY17" fmla="*/ 3102737 h 5132435"/>
                <a:gd name="connsiteX18" fmla="*/ 4330076 w 5187773"/>
                <a:gd name="connsiteY18" fmla="*/ 2975771 h 5132435"/>
                <a:gd name="connsiteX19" fmla="*/ 4314244 w 5187773"/>
                <a:gd name="connsiteY19" fmla="*/ 2838224 h 5132435"/>
                <a:gd name="connsiteX20" fmla="*/ 4314244 w 5187773"/>
                <a:gd name="connsiteY20" fmla="*/ 2708612 h 5132435"/>
                <a:gd name="connsiteX21" fmla="*/ 4322161 w 5187773"/>
                <a:gd name="connsiteY21" fmla="*/ 2547259 h 5132435"/>
                <a:gd name="connsiteX22" fmla="*/ 4351185 w 5187773"/>
                <a:gd name="connsiteY22" fmla="*/ 2428228 h 5132435"/>
                <a:gd name="connsiteX23" fmla="*/ 4380211 w 5187773"/>
                <a:gd name="connsiteY23" fmla="*/ 2375326 h 5132435"/>
                <a:gd name="connsiteX24" fmla="*/ 4467287 w 5187773"/>
                <a:gd name="connsiteY24" fmla="*/ 2322423 h 5132435"/>
                <a:gd name="connsiteX25" fmla="*/ 4485758 w 5187773"/>
                <a:gd name="connsiteY25" fmla="*/ 2280101 h 5132435"/>
                <a:gd name="connsiteX26" fmla="*/ 4520061 w 5187773"/>
                <a:gd name="connsiteY26" fmla="*/ 2253649 h 5132435"/>
                <a:gd name="connsiteX27" fmla="*/ 4572835 w 5187773"/>
                <a:gd name="connsiteY27" fmla="*/ 2224552 h 5132435"/>
                <a:gd name="connsiteX28" fmla="*/ 4612415 w 5187773"/>
                <a:gd name="connsiteY28" fmla="*/ 2179585 h 5132435"/>
                <a:gd name="connsiteX29" fmla="*/ 4673105 w 5187773"/>
                <a:gd name="connsiteY29" fmla="*/ 2142554 h 5132435"/>
                <a:gd name="connsiteX30" fmla="*/ 4715324 w 5187773"/>
                <a:gd name="connsiteY30" fmla="*/ 2129329 h 5132435"/>
                <a:gd name="connsiteX31" fmla="*/ 4802400 w 5187773"/>
                <a:gd name="connsiteY31" fmla="*/ 2044685 h 5132435"/>
                <a:gd name="connsiteX32" fmla="*/ 4863090 w 5187773"/>
                <a:gd name="connsiteY32" fmla="*/ 2020877 h 5132435"/>
                <a:gd name="connsiteX33" fmla="*/ 4944890 w 5187773"/>
                <a:gd name="connsiteY33" fmla="*/ 1973266 h 5132435"/>
                <a:gd name="connsiteX34" fmla="*/ 4979192 w 5187773"/>
                <a:gd name="connsiteY34" fmla="*/ 1933588 h 5132435"/>
                <a:gd name="connsiteX35" fmla="*/ 4995023 w 5187773"/>
                <a:gd name="connsiteY35" fmla="*/ 1872750 h 5132435"/>
                <a:gd name="connsiteX36" fmla="*/ 4950165 w 5187773"/>
                <a:gd name="connsiteY36" fmla="*/ 1555334 h 5132435"/>
                <a:gd name="connsiteX37" fmla="*/ 4960720 w 5187773"/>
                <a:gd name="connsiteY37" fmla="*/ 1351659 h 5132435"/>
                <a:gd name="connsiteX38" fmla="*/ 4984468 w 5187773"/>
                <a:gd name="connsiteY38" fmla="*/ 1314628 h 5132435"/>
                <a:gd name="connsiteX39" fmla="*/ 4997662 w 5187773"/>
                <a:gd name="connsiteY39" fmla="*/ 1277596 h 5132435"/>
                <a:gd name="connsiteX40" fmla="*/ 5026687 w 5187773"/>
                <a:gd name="connsiteY40" fmla="*/ 1232629 h 5132435"/>
                <a:gd name="connsiteX41" fmla="*/ 5053074 w 5187773"/>
                <a:gd name="connsiteY41" fmla="*/ 1211468 h 5132435"/>
                <a:gd name="connsiteX42" fmla="*/ 5082100 w 5187773"/>
                <a:gd name="connsiteY42" fmla="*/ 1185016 h 5132435"/>
                <a:gd name="connsiteX43" fmla="*/ 5100570 w 5187773"/>
                <a:gd name="connsiteY43" fmla="*/ 1155920 h 5132435"/>
                <a:gd name="connsiteX44" fmla="*/ 5113764 w 5187773"/>
                <a:gd name="connsiteY44" fmla="*/ 1116243 h 5132435"/>
                <a:gd name="connsiteX45" fmla="*/ 5150705 w 5187773"/>
                <a:gd name="connsiteY45" fmla="*/ 1095082 h 5132435"/>
                <a:gd name="connsiteX46" fmla="*/ 5166538 w 5187773"/>
                <a:gd name="connsiteY46" fmla="*/ 1073921 h 5132435"/>
                <a:gd name="connsiteX47" fmla="*/ 5185009 w 5187773"/>
                <a:gd name="connsiteY47" fmla="*/ 1034243 h 5132435"/>
                <a:gd name="connsiteX48" fmla="*/ 5067129 w 5187773"/>
                <a:gd name="connsiteY48" fmla="*/ 872925 h 5132435"/>
                <a:gd name="connsiteX49" fmla="*/ 4898225 w 5187773"/>
                <a:gd name="connsiteY49" fmla="*/ 872925 h 5132435"/>
                <a:gd name="connsiteX50" fmla="*/ 4813772 w 5187773"/>
                <a:gd name="connsiteY50" fmla="*/ 26315 h 5132435"/>
                <a:gd name="connsiteX51" fmla="*/ 4475963 w 5187773"/>
                <a:gd name="connsiteY51" fmla="*/ 26314 h 5132435"/>
                <a:gd name="connsiteX52" fmla="*/ 4138155 w 5187773"/>
                <a:gd name="connsiteY52" fmla="*/ 110975 h 5132435"/>
                <a:gd name="connsiteX53" fmla="*/ 3969251 w 5187773"/>
                <a:gd name="connsiteY53" fmla="*/ 195636 h 5132435"/>
                <a:gd name="connsiteX54" fmla="*/ 3884798 w 5187773"/>
                <a:gd name="connsiteY54" fmla="*/ 788264 h 5132435"/>
                <a:gd name="connsiteX55" fmla="*/ 3485699 w 5187773"/>
                <a:gd name="connsiteY55" fmla="*/ 737988 h 5132435"/>
                <a:gd name="connsiteX56" fmla="*/ 3454033 w 5187773"/>
                <a:gd name="connsiteY56" fmla="*/ 703603 h 5132435"/>
                <a:gd name="connsiteX57" fmla="*/ 3393344 w 5187773"/>
                <a:gd name="connsiteY57" fmla="*/ 740635 h 5132435"/>
                <a:gd name="connsiteX58" fmla="*/ 3306266 w 5187773"/>
                <a:gd name="connsiteY58" fmla="*/ 764442 h 5132435"/>
                <a:gd name="connsiteX59" fmla="*/ 3145307 w 5187773"/>
                <a:gd name="connsiteY59" fmla="*/ 769732 h 5132435"/>
                <a:gd name="connsiteX60" fmla="*/ 3008098 w 5187773"/>
                <a:gd name="connsiteY60" fmla="*/ 804116 h 5132435"/>
                <a:gd name="connsiteX61" fmla="*/ 2692743 w 5187773"/>
                <a:gd name="connsiteY61" fmla="*/ 1260027 h 5132435"/>
                <a:gd name="connsiteX62" fmla="*/ 2692743 w 5187773"/>
                <a:gd name="connsiteY62" fmla="*/ 1729803 h 5132435"/>
                <a:gd name="connsiteX63" fmla="*/ 2540343 w 5187773"/>
                <a:gd name="connsiteY63" fmla="*/ 1964690 h 5132435"/>
                <a:gd name="connsiteX64" fmla="*/ 2616543 w 5187773"/>
                <a:gd name="connsiteY64" fmla="*/ 2199579 h 5132435"/>
                <a:gd name="connsiteX65" fmla="*/ 2616543 w 5187773"/>
                <a:gd name="connsiteY65" fmla="*/ 2356170 h 5132435"/>
                <a:gd name="connsiteX66" fmla="*/ 2464143 w 5187773"/>
                <a:gd name="connsiteY66" fmla="*/ 2434467 h 5132435"/>
                <a:gd name="connsiteX67" fmla="*/ 2311743 w 5187773"/>
                <a:gd name="connsiteY67" fmla="*/ 2588438 h 5132435"/>
                <a:gd name="connsiteX68" fmla="*/ 2264118 w 5187773"/>
                <a:gd name="connsiteY68" fmla="*/ 2597963 h 5132435"/>
                <a:gd name="connsiteX69" fmla="*/ 2283168 w 5187773"/>
                <a:gd name="connsiteY69" fmla="*/ 2721788 h 5132435"/>
                <a:gd name="connsiteX70" fmla="*/ 2254593 w 5187773"/>
                <a:gd name="connsiteY70" fmla="*/ 2817038 h 5132435"/>
                <a:gd name="connsiteX71" fmla="*/ 2245068 w 5187773"/>
                <a:gd name="connsiteY71" fmla="*/ 2845613 h 5132435"/>
                <a:gd name="connsiteX72" fmla="*/ 2216493 w 5187773"/>
                <a:gd name="connsiteY72" fmla="*/ 2864663 h 5132435"/>
                <a:gd name="connsiteX73" fmla="*/ 2187918 w 5187773"/>
                <a:gd name="connsiteY73" fmla="*/ 2921813 h 5132435"/>
                <a:gd name="connsiteX74" fmla="*/ 2178393 w 5187773"/>
                <a:gd name="connsiteY74" fmla="*/ 2950388 h 5132435"/>
                <a:gd name="connsiteX75" fmla="*/ 2121243 w 5187773"/>
                <a:gd name="connsiteY75" fmla="*/ 2969438 h 5132435"/>
                <a:gd name="connsiteX76" fmla="*/ 2064093 w 5187773"/>
                <a:gd name="connsiteY76" fmla="*/ 2998013 h 5132435"/>
                <a:gd name="connsiteX77" fmla="*/ 1902168 w 5187773"/>
                <a:gd name="connsiteY77" fmla="*/ 2998013 h 5132435"/>
                <a:gd name="connsiteX78" fmla="*/ 1892643 w 5187773"/>
                <a:gd name="connsiteY78" fmla="*/ 3026588 h 5132435"/>
                <a:gd name="connsiteX79" fmla="*/ 1854543 w 5187773"/>
                <a:gd name="connsiteY79" fmla="*/ 3083738 h 5132435"/>
                <a:gd name="connsiteX80" fmla="*/ 1806918 w 5187773"/>
                <a:gd name="connsiteY80" fmla="*/ 3140888 h 5132435"/>
                <a:gd name="connsiteX81" fmla="*/ 1749768 w 5187773"/>
                <a:gd name="connsiteY81" fmla="*/ 3112313 h 5132435"/>
                <a:gd name="connsiteX82" fmla="*/ 1711668 w 5187773"/>
                <a:gd name="connsiteY82" fmla="*/ 3064688 h 5132435"/>
                <a:gd name="connsiteX83" fmla="*/ 1635468 w 5187773"/>
                <a:gd name="connsiteY83" fmla="*/ 3093263 h 5132435"/>
                <a:gd name="connsiteX84" fmla="*/ 1568793 w 5187773"/>
                <a:gd name="connsiteY84" fmla="*/ 3169463 h 5132435"/>
                <a:gd name="connsiteX85" fmla="*/ 1521168 w 5187773"/>
                <a:gd name="connsiteY85" fmla="*/ 3178988 h 5132435"/>
                <a:gd name="connsiteX86" fmla="*/ 1483068 w 5187773"/>
                <a:gd name="connsiteY86" fmla="*/ 3264713 h 5132435"/>
                <a:gd name="connsiteX87" fmla="*/ 1473543 w 5187773"/>
                <a:gd name="connsiteY87" fmla="*/ 3293288 h 5132435"/>
                <a:gd name="connsiteX88" fmla="*/ 1464018 w 5187773"/>
                <a:gd name="connsiteY88" fmla="*/ 3321863 h 5132435"/>
                <a:gd name="connsiteX89" fmla="*/ 1454493 w 5187773"/>
                <a:gd name="connsiteY89" fmla="*/ 3359963 h 5132435"/>
                <a:gd name="connsiteX90" fmla="*/ 1425918 w 5187773"/>
                <a:gd name="connsiteY90" fmla="*/ 3379013 h 5132435"/>
                <a:gd name="connsiteX91" fmla="*/ 1378293 w 5187773"/>
                <a:gd name="connsiteY91" fmla="*/ 3369488 h 5132435"/>
                <a:gd name="connsiteX92" fmla="*/ 1244943 w 5187773"/>
                <a:gd name="connsiteY92" fmla="*/ 3350438 h 5132435"/>
                <a:gd name="connsiteX93" fmla="*/ 1159218 w 5187773"/>
                <a:gd name="connsiteY93" fmla="*/ 3340913 h 5132435"/>
                <a:gd name="connsiteX94" fmla="*/ 1130643 w 5187773"/>
                <a:gd name="connsiteY94" fmla="*/ 3359963 h 5132435"/>
                <a:gd name="connsiteX95" fmla="*/ 1073493 w 5187773"/>
                <a:gd name="connsiteY95" fmla="*/ 3379013 h 5132435"/>
                <a:gd name="connsiteX96" fmla="*/ 1025868 w 5187773"/>
                <a:gd name="connsiteY96" fmla="*/ 3369488 h 5132435"/>
                <a:gd name="connsiteX97" fmla="*/ 997293 w 5187773"/>
                <a:gd name="connsiteY97" fmla="*/ 3359963 h 5132435"/>
                <a:gd name="connsiteX98" fmla="*/ 940143 w 5187773"/>
                <a:gd name="connsiteY98" fmla="*/ 3379013 h 5132435"/>
                <a:gd name="connsiteX99" fmla="*/ 921093 w 5187773"/>
                <a:gd name="connsiteY99" fmla="*/ 3407588 h 5132435"/>
                <a:gd name="connsiteX100" fmla="*/ 892518 w 5187773"/>
                <a:gd name="connsiteY100" fmla="*/ 3464738 h 5132435"/>
                <a:gd name="connsiteX101" fmla="*/ 844893 w 5187773"/>
                <a:gd name="connsiteY101" fmla="*/ 3521888 h 5132435"/>
                <a:gd name="connsiteX102" fmla="*/ 806793 w 5187773"/>
                <a:gd name="connsiteY102" fmla="*/ 3579038 h 5132435"/>
                <a:gd name="connsiteX103" fmla="*/ 797268 w 5187773"/>
                <a:gd name="connsiteY103" fmla="*/ 3655238 h 5132435"/>
                <a:gd name="connsiteX104" fmla="*/ 749643 w 5187773"/>
                <a:gd name="connsiteY104" fmla="*/ 3740963 h 5132435"/>
                <a:gd name="connsiteX105" fmla="*/ 721068 w 5187773"/>
                <a:gd name="connsiteY105" fmla="*/ 3760013 h 5132435"/>
                <a:gd name="connsiteX106" fmla="*/ 692493 w 5187773"/>
                <a:gd name="connsiteY106" fmla="*/ 3769538 h 5132435"/>
                <a:gd name="connsiteX107" fmla="*/ 673443 w 5187773"/>
                <a:gd name="connsiteY107" fmla="*/ 3826688 h 5132435"/>
                <a:gd name="connsiteX108" fmla="*/ 663918 w 5187773"/>
                <a:gd name="connsiteY108" fmla="*/ 3855263 h 5132435"/>
                <a:gd name="connsiteX109" fmla="*/ 682968 w 5187773"/>
                <a:gd name="connsiteY109" fmla="*/ 3912413 h 5132435"/>
                <a:gd name="connsiteX110" fmla="*/ 692493 w 5187773"/>
                <a:gd name="connsiteY110" fmla="*/ 3940988 h 5132435"/>
                <a:gd name="connsiteX111" fmla="*/ 663918 w 5187773"/>
                <a:gd name="connsiteY111" fmla="*/ 3998138 h 5132435"/>
                <a:gd name="connsiteX112" fmla="*/ 654393 w 5187773"/>
                <a:gd name="connsiteY112" fmla="*/ 3998138 h 5132435"/>
                <a:gd name="connsiteX113" fmla="*/ 0 w 5187773"/>
                <a:gd name="connsiteY113" fmla="*/ 4472917 h 5132435"/>
                <a:gd name="connsiteX0" fmla="*/ 0 w 5187773"/>
                <a:gd name="connsiteY0" fmla="*/ 4472917 h 5132435"/>
                <a:gd name="connsiteX1" fmla="*/ 147765 w 5187773"/>
                <a:gd name="connsiteY1" fmla="*/ 4705685 h 5132435"/>
                <a:gd name="connsiteX2" fmla="*/ 239240 w 5187773"/>
                <a:gd name="connsiteY2" fmla="*/ 4832652 h 5132435"/>
                <a:gd name="connsiteX3" fmla="*/ 327196 w 5187773"/>
                <a:gd name="connsiteY3" fmla="*/ 4913769 h 5132435"/>
                <a:gd name="connsiteX4" fmla="*/ 432743 w 5187773"/>
                <a:gd name="connsiteY4" fmla="*/ 4973726 h 5132435"/>
                <a:gd name="connsiteX5" fmla="*/ 555882 w 5187773"/>
                <a:gd name="connsiteY5" fmla="*/ 5012521 h 5132435"/>
                <a:gd name="connsiteX6" fmla="*/ 886596 w 5187773"/>
                <a:gd name="connsiteY6" fmla="*/ 5093638 h 5132435"/>
                <a:gd name="connsiteX7" fmla="*/ 992144 w 5187773"/>
                <a:gd name="connsiteY7" fmla="*/ 4772695 h 5132435"/>
                <a:gd name="connsiteX8" fmla="*/ 1523398 w 5187773"/>
                <a:gd name="connsiteY8" fmla="*/ 4670417 h 5132435"/>
                <a:gd name="connsiteX9" fmla="*/ 1912165 w 5187773"/>
                <a:gd name="connsiteY9" fmla="*/ 5132435 h 5132435"/>
                <a:gd name="connsiteX10" fmla="*/ 2466287 w 5187773"/>
                <a:gd name="connsiteY10" fmla="*/ 4772697 h 5132435"/>
                <a:gd name="connsiteX11" fmla="*/ 2515543 w 5187773"/>
                <a:gd name="connsiteY11" fmla="*/ 4381217 h 5132435"/>
                <a:gd name="connsiteX12" fmla="*/ 2917500 w 5187773"/>
                <a:gd name="connsiteY12" fmla="*/ 3595614 h 5132435"/>
                <a:gd name="connsiteX13" fmla="*/ 2990506 w 5187773"/>
                <a:gd name="connsiteY13" fmla="*/ 3615892 h 5132435"/>
                <a:gd name="connsiteX14" fmla="*/ 3290436 w 5187773"/>
                <a:gd name="connsiteY14" fmla="*/ 3385765 h 5132435"/>
                <a:gd name="connsiteX15" fmla="*/ 4336233 w 5187773"/>
                <a:gd name="connsiteY15" fmla="*/ 3329337 h 5132435"/>
                <a:gd name="connsiteX16" fmla="*/ 4374934 w 5187773"/>
                <a:gd name="connsiteY16" fmla="*/ 3208542 h 5132435"/>
                <a:gd name="connsiteX17" fmla="*/ 4348547 w 5187773"/>
                <a:gd name="connsiteY17" fmla="*/ 3102737 h 5132435"/>
                <a:gd name="connsiteX18" fmla="*/ 4330076 w 5187773"/>
                <a:gd name="connsiteY18" fmla="*/ 2975771 h 5132435"/>
                <a:gd name="connsiteX19" fmla="*/ 4314244 w 5187773"/>
                <a:gd name="connsiteY19" fmla="*/ 2838224 h 5132435"/>
                <a:gd name="connsiteX20" fmla="*/ 4314244 w 5187773"/>
                <a:gd name="connsiteY20" fmla="*/ 2708612 h 5132435"/>
                <a:gd name="connsiteX21" fmla="*/ 4322161 w 5187773"/>
                <a:gd name="connsiteY21" fmla="*/ 2547259 h 5132435"/>
                <a:gd name="connsiteX22" fmla="*/ 4351185 w 5187773"/>
                <a:gd name="connsiteY22" fmla="*/ 2428228 h 5132435"/>
                <a:gd name="connsiteX23" fmla="*/ 4380211 w 5187773"/>
                <a:gd name="connsiteY23" fmla="*/ 2375326 h 5132435"/>
                <a:gd name="connsiteX24" fmla="*/ 4467287 w 5187773"/>
                <a:gd name="connsiteY24" fmla="*/ 2322423 h 5132435"/>
                <a:gd name="connsiteX25" fmla="*/ 4485758 w 5187773"/>
                <a:gd name="connsiteY25" fmla="*/ 2280101 h 5132435"/>
                <a:gd name="connsiteX26" fmla="*/ 4520061 w 5187773"/>
                <a:gd name="connsiteY26" fmla="*/ 2253649 h 5132435"/>
                <a:gd name="connsiteX27" fmla="*/ 4572835 w 5187773"/>
                <a:gd name="connsiteY27" fmla="*/ 2224552 h 5132435"/>
                <a:gd name="connsiteX28" fmla="*/ 4612415 w 5187773"/>
                <a:gd name="connsiteY28" fmla="*/ 2179585 h 5132435"/>
                <a:gd name="connsiteX29" fmla="*/ 4673105 w 5187773"/>
                <a:gd name="connsiteY29" fmla="*/ 2142554 h 5132435"/>
                <a:gd name="connsiteX30" fmla="*/ 4715324 w 5187773"/>
                <a:gd name="connsiteY30" fmla="*/ 2129329 h 5132435"/>
                <a:gd name="connsiteX31" fmla="*/ 4802400 w 5187773"/>
                <a:gd name="connsiteY31" fmla="*/ 2044685 h 5132435"/>
                <a:gd name="connsiteX32" fmla="*/ 4863090 w 5187773"/>
                <a:gd name="connsiteY32" fmla="*/ 2020877 h 5132435"/>
                <a:gd name="connsiteX33" fmla="*/ 4944890 w 5187773"/>
                <a:gd name="connsiteY33" fmla="*/ 1973266 h 5132435"/>
                <a:gd name="connsiteX34" fmla="*/ 4979192 w 5187773"/>
                <a:gd name="connsiteY34" fmla="*/ 1933588 h 5132435"/>
                <a:gd name="connsiteX35" fmla="*/ 4995023 w 5187773"/>
                <a:gd name="connsiteY35" fmla="*/ 1872750 h 5132435"/>
                <a:gd name="connsiteX36" fmla="*/ 4950165 w 5187773"/>
                <a:gd name="connsiteY36" fmla="*/ 1555334 h 5132435"/>
                <a:gd name="connsiteX37" fmla="*/ 4960720 w 5187773"/>
                <a:gd name="connsiteY37" fmla="*/ 1351659 h 5132435"/>
                <a:gd name="connsiteX38" fmla="*/ 4984468 w 5187773"/>
                <a:gd name="connsiteY38" fmla="*/ 1314628 h 5132435"/>
                <a:gd name="connsiteX39" fmla="*/ 4997662 w 5187773"/>
                <a:gd name="connsiteY39" fmla="*/ 1277596 h 5132435"/>
                <a:gd name="connsiteX40" fmla="*/ 5026687 w 5187773"/>
                <a:gd name="connsiteY40" fmla="*/ 1232629 h 5132435"/>
                <a:gd name="connsiteX41" fmla="*/ 5053074 w 5187773"/>
                <a:gd name="connsiteY41" fmla="*/ 1211468 h 5132435"/>
                <a:gd name="connsiteX42" fmla="*/ 5082100 w 5187773"/>
                <a:gd name="connsiteY42" fmla="*/ 1185016 h 5132435"/>
                <a:gd name="connsiteX43" fmla="*/ 5100570 w 5187773"/>
                <a:gd name="connsiteY43" fmla="*/ 1155920 h 5132435"/>
                <a:gd name="connsiteX44" fmla="*/ 5113764 w 5187773"/>
                <a:gd name="connsiteY44" fmla="*/ 1116243 h 5132435"/>
                <a:gd name="connsiteX45" fmla="*/ 5150705 w 5187773"/>
                <a:gd name="connsiteY45" fmla="*/ 1095082 h 5132435"/>
                <a:gd name="connsiteX46" fmla="*/ 5166538 w 5187773"/>
                <a:gd name="connsiteY46" fmla="*/ 1073921 h 5132435"/>
                <a:gd name="connsiteX47" fmla="*/ 5185009 w 5187773"/>
                <a:gd name="connsiteY47" fmla="*/ 1034243 h 5132435"/>
                <a:gd name="connsiteX48" fmla="*/ 5067129 w 5187773"/>
                <a:gd name="connsiteY48" fmla="*/ 872925 h 5132435"/>
                <a:gd name="connsiteX49" fmla="*/ 4898225 w 5187773"/>
                <a:gd name="connsiteY49" fmla="*/ 872925 h 5132435"/>
                <a:gd name="connsiteX50" fmla="*/ 4813772 w 5187773"/>
                <a:gd name="connsiteY50" fmla="*/ 26315 h 5132435"/>
                <a:gd name="connsiteX51" fmla="*/ 4475963 w 5187773"/>
                <a:gd name="connsiteY51" fmla="*/ 26314 h 5132435"/>
                <a:gd name="connsiteX52" fmla="*/ 4138155 w 5187773"/>
                <a:gd name="connsiteY52" fmla="*/ 110975 h 5132435"/>
                <a:gd name="connsiteX53" fmla="*/ 3969251 w 5187773"/>
                <a:gd name="connsiteY53" fmla="*/ 195636 h 5132435"/>
                <a:gd name="connsiteX54" fmla="*/ 3884798 w 5187773"/>
                <a:gd name="connsiteY54" fmla="*/ 788264 h 5132435"/>
                <a:gd name="connsiteX55" fmla="*/ 3485699 w 5187773"/>
                <a:gd name="connsiteY55" fmla="*/ 737988 h 5132435"/>
                <a:gd name="connsiteX56" fmla="*/ 3454033 w 5187773"/>
                <a:gd name="connsiteY56" fmla="*/ 703603 h 5132435"/>
                <a:gd name="connsiteX57" fmla="*/ 3393344 w 5187773"/>
                <a:gd name="connsiteY57" fmla="*/ 740635 h 5132435"/>
                <a:gd name="connsiteX58" fmla="*/ 3306266 w 5187773"/>
                <a:gd name="connsiteY58" fmla="*/ 764442 h 5132435"/>
                <a:gd name="connsiteX59" fmla="*/ 3145307 w 5187773"/>
                <a:gd name="connsiteY59" fmla="*/ 769732 h 5132435"/>
                <a:gd name="connsiteX60" fmla="*/ 3008098 w 5187773"/>
                <a:gd name="connsiteY60" fmla="*/ 804116 h 5132435"/>
                <a:gd name="connsiteX61" fmla="*/ 2692743 w 5187773"/>
                <a:gd name="connsiteY61" fmla="*/ 1260027 h 5132435"/>
                <a:gd name="connsiteX62" fmla="*/ 2692743 w 5187773"/>
                <a:gd name="connsiteY62" fmla="*/ 1729803 h 5132435"/>
                <a:gd name="connsiteX63" fmla="*/ 2540343 w 5187773"/>
                <a:gd name="connsiteY63" fmla="*/ 1964690 h 5132435"/>
                <a:gd name="connsiteX64" fmla="*/ 2616543 w 5187773"/>
                <a:gd name="connsiteY64" fmla="*/ 2199579 h 5132435"/>
                <a:gd name="connsiteX65" fmla="*/ 2616543 w 5187773"/>
                <a:gd name="connsiteY65" fmla="*/ 2356170 h 5132435"/>
                <a:gd name="connsiteX66" fmla="*/ 2464143 w 5187773"/>
                <a:gd name="connsiteY66" fmla="*/ 2434467 h 5132435"/>
                <a:gd name="connsiteX67" fmla="*/ 2311743 w 5187773"/>
                <a:gd name="connsiteY67" fmla="*/ 2588438 h 5132435"/>
                <a:gd name="connsiteX68" fmla="*/ 2264118 w 5187773"/>
                <a:gd name="connsiteY68" fmla="*/ 2597963 h 5132435"/>
                <a:gd name="connsiteX69" fmla="*/ 2283168 w 5187773"/>
                <a:gd name="connsiteY69" fmla="*/ 2721788 h 5132435"/>
                <a:gd name="connsiteX70" fmla="*/ 2254593 w 5187773"/>
                <a:gd name="connsiteY70" fmla="*/ 2817038 h 5132435"/>
                <a:gd name="connsiteX71" fmla="*/ 2245068 w 5187773"/>
                <a:gd name="connsiteY71" fmla="*/ 2845613 h 5132435"/>
                <a:gd name="connsiteX72" fmla="*/ 2216493 w 5187773"/>
                <a:gd name="connsiteY72" fmla="*/ 2864663 h 5132435"/>
                <a:gd name="connsiteX73" fmla="*/ 2187918 w 5187773"/>
                <a:gd name="connsiteY73" fmla="*/ 2921813 h 5132435"/>
                <a:gd name="connsiteX74" fmla="*/ 2178393 w 5187773"/>
                <a:gd name="connsiteY74" fmla="*/ 2950388 h 5132435"/>
                <a:gd name="connsiteX75" fmla="*/ 2121243 w 5187773"/>
                <a:gd name="connsiteY75" fmla="*/ 2969438 h 5132435"/>
                <a:gd name="connsiteX76" fmla="*/ 2064093 w 5187773"/>
                <a:gd name="connsiteY76" fmla="*/ 2998013 h 5132435"/>
                <a:gd name="connsiteX77" fmla="*/ 1902168 w 5187773"/>
                <a:gd name="connsiteY77" fmla="*/ 2998013 h 5132435"/>
                <a:gd name="connsiteX78" fmla="*/ 1892643 w 5187773"/>
                <a:gd name="connsiteY78" fmla="*/ 3026588 h 5132435"/>
                <a:gd name="connsiteX79" fmla="*/ 1854543 w 5187773"/>
                <a:gd name="connsiteY79" fmla="*/ 3083738 h 5132435"/>
                <a:gd name="connsiteX80" fmla="*/ 1806918 w 5187773"/>
                <a:gd name="connsiteY80" fmla="*/ 3140888 h 5132435"/>
                <a:gd name="connsiteX81" fmla="*/ 1749768 w 5187773"/>
                <a:gd name="connsiteY81" fmla="*/ 3112313 h 5132435"/>
                <a:gd name="connsiteX82" fmla="*/ 1711668 w 5187773"/>
                <a:gd name="connsiteY82" fmla="*/ 3064688 h 5132435"/>
                <a:gd name="connsiteX83" fmla="*/ 1635468 w 5187773"/>
                <a:gd name="connsiteY83" fmla="*/ 3093263 h 5132435"/>
                <a:gd name="connsiteX84" fmla="*/ 1568793 w 5187773"/>
                <a:gd name="connsiteY84" fmla="*/ 3169463 h 5132435"/>
                <a:gd name="connsiteX85" fmla="*/ 1521168 w 5187773"/>
                <a:gd name="connsiteY85" fmla="*/ 3178988 h 5132435"/>
                <a:gd name="connsiteX86" fmla="*/ 1483068 w 5187773"/>
                <a:gd name="connsiteY86" fmla="*/ 3264713 h 5132435"/>
                <a:gd name="connsiteX87" fmla="*/ 1473543 w 5187773"/>
                <a:gd name="connsiteY87" fmla="*/ 3293288 h 5132435"/>
                <a:gd name="connsiteX88" fmla="*/ 1464018 w 5187773"/>
                <a:gd name="connsiteY88" fmla="*/ 3321863 h 5132435"/>
                <a:gd name="connsiteX89" fmla="*/ 1454493 w 5187773"/>
                <a:gd name="connsiteY89" fmla="*/ 3359963 h 5132435"/>
                <a:gd name="connsiteX90" fmla="*/ 1425918 w 5187773"/>
                <a:gd name="connsiteY90" fmla="*/ 3379013 h 5132435"/>
                <a:gd name="connsiteX91" fmla="*/ 1378293 w 5187773"/>
                <a:gd name="connsiteY91" fmla="*/ 3369488 h 5132435"/>
                <a:gd name="connsiteX92" fmla="*/ 1244943 w 5187773"/>
                <a:gd name="connsiteY92" fmla="*/ 3350438 h 5132435"/>
                <a:gd name="connsiteX93" fmla="*/ 1159218 w 5187773"/>
                <a:gd name="connsiteY93" fmla="*/ 3340913 h 5132435"/>
                <a:gd name="connsiteX94" fmla="*/ 1130643 w 5187773"/>
                <a:gd name="connsiteY94" fmla="*/ 3359963 h 5132435"/>
                <a:gd name="connsiteX95" fmla="*/ 1073493 w 5187773"/>
                <a:gd name="connsiteY95" fmla="*/ 3379013 h 5132435"/>
                <a:gd name="connsiteX96" fmla="*/ 1025868 w 5187773"/>
                <a:gd name="connsiteY96" fmla="*/ 3369488 h 5132435"/>
                <a:gd name="connsiteX97" fmla="*/ 997293 w 5187773"/>
                <a:gd name="connsiteY97" fmla="*/ 3359963 h 5132435"/>
                <a:gd name="connsiteX98" fmla="*/ 940143 w 5187773"/>
                <a:gd name="connsiteY98" fmla="*/ 3379013 h 5132435"/>
                <a:gd name="connsiteX99" fmla="*/ 921093 w 5187773"/>
                <a:gd name="connsiteY99" fmla="*/ 3407588 h 5132435"/>
                <a:gd name="connsiteX100" fmla="*/ 892518 w 5187773"/>
                <a:gd name="connsiteY100" fmla="*/ 3464738 h 5132435"/>
                <a:gd name="connsiteX101" fmla="*/ 844893 w 5187773"/>
                <a:gd name="connsiteY101" fmla="*/ 3521888 h 5132435"/>
                <a:gd name="connsiteX102" fmla="*/ 806793 w 5187773"/>
                <a:gd name="connsiteY102" fmla="*/ 3579038 h 5132435"/>
                <a:gd name="connsiteX103" fmla="*/ 797268 w 5187773"/>
                <a:gd name="connsiteY103" fmla="*/ 3655238 h 5132435"/>
                <a:gd name="connsiteX104" fmla="*/ 749643 w 5187773"/>
                <a:gd name="connsiteY104" fmla="*/ 3740963 h 5132435"/>
                <a:gd name="connsiteX105" fmla="*/ 721068 w 5187773"/>
                <a:gd name="connsiteY105" fmla="*/ 3760013 h 5132435"/>
                <a:gd name="connsiteX106" fmla="*/ 692493 w 5187773"/>
                <a:gd name="connsiteY106" fmla="*/ 3769538 h 5132435"/>
                <a:gd name="connsiteX107" fmla="*/ 673443 w 5187773"/>
                <a:gd name="connsiteY107" fmla="*/ 3826688 h 5132435"/>
                <a:gd name="connsiteX108" fmla="*/ 663918 w 5187773"/>
                <a:gd name="connsiteY108" fmla="*/ 3855263 h 5132435"/>
                <a:gd name="connsiteX109" fmla="*/ 682968 w 5187773"/>
                <a:gd name="connsiteY109" fmla="*/ 3912413 h 5132435"/>
                <a:gd name="connsiteX110" fmla="*/ 692493 w 5187773"/>
                <a:gd name="connsiteY110" fmla="*/ 3940988 h 5132435"/>
                <a:gd name="connsiteX111" fmla="*/ 663918 w 5187773"/>
                <a:gd name="connsiteY111" fmla="*/ 3998138 h 5132435"/>
                <a:gd name="connsiteX112" fmla="*/ 654393 w 5187773"/>
                <a:gd name="connsiteY112" fmla="*/ 3998138 h 5132435"/>
                <a:gd name="connsiteX113" fmla="*/ 0 w 5187773"/>
                <a:gd name="connsiteY113" fmla="*/ 4472917 h 5132435"/>
                <a:gd name="connsiteX0" fmla="*/ 0 w 5356678"/>
                <a:gd name="connsiteY0" fmla="*/ 4472917 h 5132435"/>
                <a:gd name="connsiteX1" fmla="*/ 147765 w 5356678"/>
                <a:gd name="connsiteY1" fmla="*/ 4705685 h 5132435"/>
                <a:gd name="connsiteX2" fmla="*/ 239240 w 5356678"/>
                <a:gd name="connsiteY2" fmla="*/ 4832652 h 5132435"/>
                <a:gd name="connsiteX3" fmla="*/ 327196 w 5356678"/>
                <a:gd name="connsiteY3" fmla="*/ 4913769 h 5132435"/>
                <a:gd name="connsiteX4" fmla="*/ 432743 w 5356678"/>
                <a:gd name="connsiteY4" fmla="*/ 4973726 h 5132435"/>
                <a:gd name="connsiteX5" fmla="*/ 555882 w 5356678"/>
                <a:gd name="connsiteY5" fmla="*/ 5012521 h 5132435"/>
                <a:gd name="connsiteX6" fmla="*/ 886596 w 5356678"/>
                <a:gd name="connsiteY6" fmla="*/ 5093638 h 5132435"/>
                <a:gd name="connsiteX7" fmla="*/ 992144 w 5356678"/>
                <a:gd name="connsiteY7" fmla="*/ 4772695 h 5132435"/>
                <a:gd name="connsiteX8" fmla="*/ 1523398 w 5356678"/>
                <a:gd name="connsiteY8" fmla="*/ 4670417 h 5132435"/>
                <a:gd name="connsiteX9" fmla="*/ 1912165 w 5356678"/>
                <a:gd name="connsiteY9" fmla="*/ 5132435 h 5132435"/>
                <a:gd name="connsiteX10" fmla="*/ 2466287 w 5356678"/>
                <a:gd name="connsiteY10" fmla="*/ 4772697 h 5132435"/>
                <a:gd name="connsiteX11" fmla="*/ 2515543 w 5356678"/>
                <a:gd name="connsiteY11" fmla="*/ 4381217 h 5132435"/>
                <a:gd name="connsiteX12" fmla="*/ 2917500 w 5356678"/>
                <a:gd name="connsiteY12" fmla="*/ 3595614 h 5132435"/>
                <a:gd name="connsiteX13" fmla="*/ 2990506 w 5356678"/>
                <a:gd name="connsiteY13" fmla="*/ 3615892 h 5132435"/>
                <a:gd name="connsiteX14" fmla="*/ 3290436 w 5356678"/>
                <a:gd name="connsiteY14" fmla="*/ 3385765 h 5132435"/>
                <a:gd name="connsiteX15" fmla="*/ 4336233 w 5356678"/>
                <a:gd name="connsiteY15" fmla="*/ 3329337 h 5132435"/>
                <a:gd name="connsiteX16" fmla="*/ 4374934 w 5356678"/>
                <a:gd name="connsiteY16" fmla="*/ 3208542 h 5132435"/>
                <a:gd name="connsiteX17" fmla="*/ 4348547 w 5356678"/>
                <a:gd name="connsiteY17" fmla="*/ 3102737 h 5132435"/>
                <a:gd name="connsiteX18" fmla="*/ 4330076 w 5356678"/>
                <a:gd name="connsiteY18" fmla="*/ 2975771 h 5132435"/>
                <a:gd name="connsiteX19" fmla="*/ 4314244 w 5356678"/>
                <a:gd name="connsiteY19" fmla="*/ 2838224 h 5132435"/>
                <a:gd name="connsiteX20" fmla="*/ 4314244 w 5356678"/>
                <a:gd name="connsiteY20" fmla="*/ 2708612 h 5132435"/>
                <a:gd name="connsiteX21" fmla="*/ 4322161 w 5356678"/>
                <a:gd name="connsiteY21" fmla="*/ 2547259 h 5132435"/>
                <a:gd name="connsiteX22" fmla="*/ 4351185 w 5356678"/>
                <a:gd name="connsiteY22" fmla="*/ 2428228 h 5132435"/>
                <a:gd name="connsiteX23" fmla="*/ 4380211 w 5356678"/>
                <a:gd name="connsiteY23" fmla="*/ 2375326 h 5132435"/>
                <a:gd name="connsiteX24" fmla="*/ 4467287 w 5356678"/>
                <a:gd name="connsiteY24" fmla="*/ 2322423 h 5132435"/>
                <a:gd name="connsiteX25" fmla="*/ 4485758 w 5356678"/>
                <a:gd name="connsiteY25" fmla="*/ 2280101 h 5132435"/>
                <a:gd name="connsiteX26" fmla="*/ 4520061 w 5356678"/>
                <a:gd name="connsiteY26" fmla="*/ 2253649 h 5132435"/>
                <a:gd name="connsiteX27" fmla="*/ 4572835 w 5356678"/>
                <a:gd name="connsiteY27" fmla="*/ 2224552 h 5132435"/>
                <a:gd name="connsiteX28" fmla="*/ 4612415 w 5356678"/>
                <a:gd name="connsiteY28" fmla="*/ 2179585 h 5132435"/>
                <a:gd name="connsiteX29" fmla="*/ 4673105 w 5356678"/>
                <a:gd name="connsiteY29" fmla="*/ 2142554 h 5132435"/>
                <a:gd name="connsiteX30" fmla="*/ 4715324 w 5356678"/>
                <a:gd name="connsiteY30" fmla="*/ 2129329 h 5132435"/>
                <a:gd name="connsiteX31" fmla="*/ 4802400 w 5356678"/>
                <a:gd name="connsiteY31" fmla="*/ 2044685 h 5132435"/>
                <a:gd name="connsiteX32" fmla="*/ 4863090 w 5356678"/>
                <a:gd name="connsiteY32" fmla="*/ 2020877 h 5132435"/>
                <a:gd name="connsiteX33" fmla="*/ 4944890 w 5356678"/>
                <a:gd name="connsiteY33" fmla="*/ 1973266 h 5132435"/>
                <a:gd name="connsiteX34" fmla="*/ 4979192 w 5356678"/>
                <a:gd name="connsiteY34" fmla="*/ 1933588 h 5132435"/>
                <a:gd name="connsiteX35" fmla="*/ 4995023 w 5356678"/>
                <a:gd name="connsiteY35" fmla="*/ 1872750 h 5132435"/>
                <a:gd name="connsiteX36" fmla="*/ 4950165 w 5356678"/>
                <a:gd name="connsiteY36" fmla="*/ 1555334 h 5132435"/>
                <a:gd name="connsiteX37" fmla="*/ 4960720 w 5356678"/>
                <a:gd name="connsiteY37" fmla="*/ 1351659 h 5132435"/>
                <a:gd name="connsiteX38" fmla="*/ 4984468 w 5356678"/>
                <a:gd name="connsiteY38" fmla="*/ 1314628 h 5132435"/>
                <a:gd name="connsiteX39" fmla="*/ 4997662 w 5356678"/>
                <a:gd name="connsiteY39" fmla="*/ 1277596 h 5132435"/>
                <a:gd name="connsiteX40" fmla="*/ 5026687 w 5356678"/>
                <a:gd name="connsiteY40" fmla="*/ 1232629 h 5132435"/>
                <a:gd name="connsiteX41" fmla="*/ 5053074 w 5356678"/>
                <a:gd name="connsiteY41" fmla="*/ 1211468 h 5132435"/>
                <a:gd name="connsiteX42" fmla="*/ 5082100 w 5356678"/>
                <a:gd name="connsiteY42" fmla="*/ 1185016 h 5132435"/>
                <a:gd name="connsiteX43" fmla="*/ 5100570 w 5356678"/>
                <a:gd name="connsiteY43" fmla="*/ 1155920 h 5132435"/>
                <a:gd name="connsiteX44" fmla="*/ 5113764 w 5356678"/>
                <a:gd name="connsiteY44" fmla="*/ 1116243 h 5132435"/>
                <a:gd name="connsiteX45" fmla="*/ 5150705 w 5356678"/>
                <a:gd name="connsiteY45" fmla="*/ 1095082 h 5132435"/>
                <a:gd name="connsiteX46" fmla="*/ 5166538 w 5356678"/>
                <a:gd name="connsiteY46" fmla="*/ 1073921 h 5132435"/>
                <a:gd name="connsiteX47" fmla="*/ 5185009 w 5356678"/>
                <a:gd name="connsiteY47" fmla="*/ 1034243 h 5132435"/>
                <a:gd name="connsiteX48" fmla="*/ 5236034 w 5356678"/>
                <a:gd name="connsiteY48" fmla="*/ 872925 h 5132435"/>
                <a:gd name="connsiteX49" fmla="*/ 4898225 w 5356678"/>
                <a:gd name="connsiteY49" fmla="*/ 872925 h 5132435"/>
                <a:gd name="connsiteX50" fmla="*/ 4813772 w 5356678"/>
                <a:gd name="connsiteY50" fmla="*/ 26315 h 5132435"/>
                <a:gd name="connsiteX51" fmla="*/ 4475963 w 5356678"/>
                <a:gd name="connsiteY51" fmla="*/ 26314 h 5132435"/>
                <a:gd name="connsiteX52" fmla="*/ 4138155 w 5356678"/>
                <a:gd name="connsiteY52" fmla="*/ 110975 h 5132435"/>
                <a:gd name="connsiteX53" fmla="*/ 3969251 w 5356678"/>
                <a:gd name="connsiteY53" fmla="*/ 195636 h 5132435"/>
                <a:gd name="connsiteX54" fmla="*/ 3884798 w 5356678"/>
                <a:gd name="connsiteY54" fmla="*/ 788264 h 5132435"/>
                <a:gd name="connsiteX55" fmla="*/ 3485699 w 5356678"/>
                <a:gd name="connsiteY55" fmla="*/ 737988 h 5132435"/>
                <a:gd name="connsiteX56" fmla="*/ 3454033 w 5356678"/>
                <a:gd name="connsiteY56" fmla="*/ 703603 h 5132435"/>
                <a:gd name="connsiteX57" fmla="*/ 3393344 w 5356678"/>
                <a:gd name="connsiteY57" fmla="*/ 740635 h 5132435"/>
                <a:gd name="connsiteX58" fmla="*/ 3306266 w 5356678"/>
                <a:gd name="connsiteY58" fmla="*/ 764442 h 5132435"/>
                <a:gd name="connsiteX59" fmla="*/ 3145307 w 5356678"/>
                <a:gd name="connsiteY59" fmla="*/ 769732 h 5132435"/>
                <a:gd name="connsiteX60" fmla="*/ 3008098 w 5356678"/>
                <a:gd name="connsiteY60" fmla="*/ 804116 h 5132435"/>
                <a:gd name="connsiteX61" fmla="*/ 2692743 w 5356678"/>
                <a:gd name="connsiteY61" fmla="*/ 1260027 h 5132435"/>
                <a:gd name="connsiteX62" fmla="*/ 2692743 w 5356678"/>
                <a:gd name="connsiteY62" fmla="*/ 1729803 h 5132435"/>
                <a:gd name="connsiteX63" fmla="*/ 2540343 w 5356678"/>
                <a:gd name="connsiteY63" fmla="*/ 1964690 h 5132435"/>
                <a:gd name="connsiteX64" fmla="*/ 2616543 w 5356678"/>
                <a:gd name="connsiteY64" fmla="*/ 2199579 h 5132435"/>
                <a:gd name="connsiteX65" fmla="*/ 2616543 w 5356678"/>
                <a:gd name="connsiteY65" fmla="*/ 2356170 h 5132435"/>
                <a:gd name="connsiteX66" fmla="*/ 2464143 w 5356678"/>
                <a:gd name="connsiteY66" fmla="*/ 2434467 h 5132435"/>
                <a:gd name="connsiteX67" fmla="*/ 2311743 w 5356678"/>
                <a:gd name="connsiteY67" fmla="*/ 2588438 h 5132435"/>
                <a:gd name="connsiteX68" fmla="*/ 2264118 w 5356678"/>
                <a:gd name="connsiteY68" fmla="*/ 2597963 h 5132435"/>
                <a:gd name="connsiteX69" fmla="*/ 2283168 w 5356678"/>
                <a:gd name="connsiteY69" fmla="*/ 2721788 h 5132435"/>
                <a:gd name="connsiteX70" fmla="*/ 2254593 w 5356678"/>
                <a:gd name="connsiteY70" fmla="*/ 2817038 h 5132435"/>
                <a:gd name="connsiteX71" fmla="*/ 2245068 w 5356678"/>
                <a:gd name="connsiteY71" fmla="*/ 2845613 h 5132435"/>
                <a:gd name="connsiteX72" fmla="*/ 2216493 w 5356678"/>
                <a:gd name="connsiteY72" fmla="*/ 2864663 h 5132435"/>
                <a:gd name="connsiteX73" fmla="*/ 2187918 w 5356678"/>
                <a:gd name="connsiteY73" fmla="*/ 2921813 h 5132435"/>
                <a:gd name="connsiteX74" fmla="*/ 2178393 w 5356678"/>
                <a:gd name="connsiteY74" fmla="*/ 2950388 h 5132435"/>
                <a:gd name="connsiteX75" fmla="*/ 2121243 w 5356678"/>
                <a:gd name="connsiteY75" fmla="*/ 2969438 h 5132435"/>
                <a:gd name="connsiteX76" fmla="*/ 2064093 w 5356678"/>
                <a:gd name="connsiteY76" fmla="*/ 2998013 h 5132435"/>
                <a:gd name="connsiteX77" fmla="*/ 1902168 w 5356678"/>
                <a:gd name="connsiteY77" fmla="*/ 2998013 h 5132435"/>
                <a:gd name="connsiteX78" fmla="*/ 1892643 w 5356678"/>
                <a:gd name="connsiteY78" fmla="*/ 3026588 h 5132435"/>
                <a:gd name="connsiteX79" fmla="*/ 1854543 w 5356678"/>
                <a:gd name="connsiteY79" fmla="*/ 3083738 h 5132435"/>
                <a:gd name="connsiteX80" fmla="*/ 1806918 w 5356678"/>
                <a:gd name="connsiteY80" fmla="*/ 3140888 h 5132435"/>
                <a:gd name="connsiteX81" fmla="*/ 1749768 w 5356678"/>
                <a:gd name="connsiteY81" fmla="*/ 3112313 h 5132435"/>
                <a:gd name="connsiteX82" fmla="*/ 1711668 w 5356678"/>
                <a:gd name="connsiteY82" fmla="*/ 3064688 h 5132435"/>
                <a:gd name="connsiteX83" fmla="*/ 1635468 w 5356678"/>
                <a:gd name="connsiteY83" fmla="*/ 3093263 h 5132435"/>
                <a:gd name="connsiteX84" fmla="*/ 1568793 w 5356678"/>
                <a:gd name="connsiteY84" fmla="*/ 3169463 h 5132435"/>
                <a:gd name="connsiteX85" fmla="*/ 1521168 w 5356678"/>
                <a:gd name="connsiteY85" fmla="*/ 3178988 h 5132435"/>
                <a:gd name="connsiteX86" fmla="*/ 1483068 w 5356678"/>
                <a:gd name="connsiteY86" fmla="*/ 3264713 h 5132435"/>
                <a:gd name="connsiteX87" fmla="*/ 1473543 w 5356678"/>
                <a:gd name="connsiteY87" fmla="*/ 3293288 h 5132435"/>
                <a:gd name="connsiteX88" fmla="*/ 1464018 w 5356678"/>
                <a:gd name="connsiteY88" fmla="*/ 3321863 h 5132435"/>
                <a:gd name="connsiteX89" fmla="*/ 1454493 w 5356678"/>
                <a:gd name="connsiteY89" fmla="*/ 3359963 h 5132435"/>
                <a:gd name="connsiteX90" fmla="*/ 1425918 w 5356678"/>
                <a:gd name="connsiteY90" fmla="*/ 3379013 h 5132435"/>
                <a:gd name="connsiteX91" fmla="*/ 1378293 w 5356678"/>
                <a:gd name="connsiteY91" fmla="*/ 3369488 h 5132435"/>
                <a:gd name="connsiteX92" fmla="*/ 1244943 w 5356678"/>
                <a:gd name="connsiteY92" fmla="*/ 3350438 h 5132435"/>
                <a:gd name="connsiteX93" fmla="*/ 1159218 w 5356678"/>
                <a:gd name="connsiteY93" fmla="*/ 3340913 h 5132435"/>
                <a:gd name="connsiteX94" fmla="*/ 1130643 w 5356678"/>
                <a:gd name="connsiteY94" fmla="*/ 3359963 h 5132435"/>
                <a:gd name="connsiteX95" fmla="*/ 1073493 w 5356678"/>
                <a:gd name="connsiteY95" fmla="*/ 3379013 h 5132435"/>
                <a:gd name="connsiteX96" fmla="*/ 1025868 w 5356678"/>
                <a:gd name="connsiteY96" fmla="*/ 3369488 h 5132435"/>
                <a:gd name="connsiteX97" fmla="*/ 997293 w 5356678"/>
                <a:gd name="connsiteY97" fmla="*/ 3359963 h 5132435"/>
                <a:gd name="connsiteX98" fmla="*/ 940143 w 5356678"/>
                <a:gd name="connsiteY98" fmla="*/ 3379013 h 5132435"/>
                <a:gd name="connsiteX99" fmla="*/ 921093 w 5356678"/>
                <a:gd name="connsiteY99" fmla="*/ 3407588 h 5132435"/>
                <a:gd name="connsiteX100" fmla="*/ 892518 w 5356678"/>
                <a:gd name="connsiteY100" fmla="*/ 3464738 h 5132435"/>
                <a:gd name="connsiteX101" fmla="*/ 844893 w 5356678"/>
                <a:gd name="connsiteY101" fmla="*/ 3521888 h 5132435"/>
                <a:gd name="connsiteX102" fmla="*/ 806793 w 5356678"/>
                <a:gd name="connsiteY102" fmla="*/ 3579038 h 5132435"/>
                <a:gd name="connsiteX103" fmla="*/ 797268 w 5356678"/>
                <a:gd name="connsiteY103" fmla="*/ 3655238 h 5132435"/>
                <a:gd name="connsiteX104" fmla="*/ 749643 w 5356678"/>
                <a:gd name="connsiteY104" fmla="*/ 3740963 h 5132435"/>
                <a:gd name="connsiteX105" fmla="*/ 721068 w 5356678"/>
                <a:gd name="connsiteY105" fmla="*/ 3760013 h 5132435"/>
                <a:gd name="connsiteX106" fmla="*/ 692493 w 5356678"/>
                <a:gd name="connsiteY106" fmla="*/ 3769538 h 5132435"/>
                <a:gd name="connsiteX107" fmla="*/ 673443 w 5356678"/>
                <a:gd name="connsiteY107" fmla="*/ 3826688 h 5132435"/>
                <a:gd name="connsiteX108" fmla="*/ 663918 w 5356678"/>
                <a:gd name="connsiteY108" fmla="*/ 3855263 h 5132435"/>
                <a:gd name="connsiteX109" fmla="*/ 682968 w 5356678"/>
                <a:gd name="connsiteY109" fmla="*/ 3912413 h 5132435"/>
                <a:gd name="connsiteX110" fmla="*/ 692493 w 5356678"/>
                <a:gd name="connsiteY110" fmla="*/ 3940988 h 5132435"/>
                <a:gd name="connsiteX111" fmla="*/ 663918 w 5356678"/>
                <a:gd name="connsiteY111" fmla="*/ 3998138 h 5132435"/>
                <a:gd name="connsiteX112" fmla="*/ 654393 w 5356678"/>
                <a:gd name="connsiteY112" fmla="*/ 3998138 h 5132435"/>
                <a:gd name="connsiteX113" fmla="*/ 0 w 5356678"/>
                <a:gd name="connsiteY113" fmla="*/ 4472917 h 5132435"/>
                <a:gd name="connsiteX0" fmla="*/ 0 w 5871743"/>
                <a:gd name="connsiteY0" fmla="*/ 4472917 h 5132435"/>
                <a:gd name="connsiteX1" fmla="*/ 147765 w 5871743"/>
                <a:gd name="connsiteY1" fmla="*/ 4705685 h 5132435"/>
                <a:gd name="connsiteX2" fmla="*/ 239240 w 5871743"/>
                <a:gd name="connsiteY2" fmla="*/ 4832652 h 5132435"/>
                <a:gd name="connsiteX3" fmla="*/ 327196 w 5871743"/>
                <a:gd name="connsiteY3" fmla="*/ 4913769 h 5132435"/>
                <a:gd name="connsiteX4" fmla="*/ 432743 w 5871743"/>
                <a:gd name="connsiteY4" fmla="*/ 4973726 h 5132435"/>
                <a:gd name="connsiteX5" fmla="*/ 555882 w 5871743"/>
                <a:gd name="connsiteY5" fmla="*/ 5012521 h 5132435"/>
                <a:gd name="connsiteX6" fmla="*/ 886596 w 5871743"/>
                <a:gd name="connsiteY6" fmla="*/ 5093638 h 5132435"/>
                <a:gd name="connsiteX7" fmla="*/ 992144 w 5871743"/>
                <a:gd name="connsiteY7" fmla="*/ 4772695 h 5132435"/>
                <a:gd name="connsiteX8" fmla="*/ 1523398 w 5871743"/>
                <a:gd name="connsiteY8" fmla="*/ 4670417 h 5132435"/>
                <a:gd name="connsiteX9" fmla="*/ 1912165 w 5871743"/>
                <a:gd name="connsiteY9" fmla="*/ 5132435 h 5132435"/>
                <a:gd name="connsiteX10" fmla="*/ 2466287 w 5871743"/>
                <a:gd name="connsiteY10" fmla="*/ 4772697 h 5132435"/>
                <a:gd name="connsiteX11" fmla="*/ 2515543 w 5871743"/>
                <a:gd name="connsiteY11" fmla="*/ 4381217 h 5132435"/>
                <a:gd name="connsiteX12" fmla="*/ 2917500 w 5871743"/>
                <a:gd name="connsiteY12" fmla="*/ 3595614 h 5132435"/>
                <a:gd name="connsiteX13" fmla="*/ 2990506 w 5871743"/>
                <a:gd name="connsiteY13" fmla="*/ 3615892 h 5132435"/>
                <a:gd name="connsiteX14" fmla="*/ 3290436 w 5871743"/>
                <a:gd name="connsiteY14" fmla="*/ 3385765 h 5132435"/>
                <a:gd name="connsiteX15" fmla="*/ 4336233 w 5871743"/>
                <a:gd name="connsiteY15" fmla="*/ 3329337 h 5132435"/>
                <a:gd name="connsiteX16" fmla="*/ 4374934 w 5871743"/>
                <a:gd name="connsiteY16" fmla="*/ 3208542 h 5132435"/>
                <a:gd name="connsiteX17" fmla="*/ 4348547 w 5871743"/>
                <a:gd name="connsiteY17" fmla="*/ 3102737 h 5132435"/>
                <a:gd name="connsiteX18" fmla="*/ 4330076 w 5871743"/>
                <a:gd name="connsiteY18" fmla="*/ 2975771 h 5132435"/>
                <a:gd name="connsiteX19" fmla="*/ 4314244 w 5871743"/>
                <a:gd name="connsiteY19" fmla="*/ 2838224 h 5132435"/>
                <a:gd name="connsiteX20" fmla="*/ 4314244 w 5871743"/>
                <a:gd name="connsiteY20" fmla="*/ 2708612 h 5132435"/>
                <a:gd name="connsiteX21" fmla="*/ 4322161 w 5871743"/>
                <a:gd name="connsiteY21" fmla="*/ 2547259 h 5132435"/>
                <a:gd name="connsiteX22" fmla="*/ 4351185 w 5871743"/>
                <a:gd name="connsiteY22" fmla="*/ 2428228 h 5132435"/>
                <a:gd name="connsiteX23" fmla="*/ 4380211 w 5871743"/>
                <a:gd name="connsiteY23" fmla="*/ 2375326 h 5132435"/>
                <a:gd name="connsiteX24" fmla="*/ 4467287 w 5871743"/>
                <a:gd name="connsiteY24" fmla="*/ 2322423 h 5132435"/>
                <a:gd name="connsiteX25" fmla="*/ 4485758 w 5871743"/>
                <a:gd name="connsiteY25" fmla="*/ 2280101 h 5132435"/>
                <a:gd name="connsiteX26" fmla="*/ 4520061 w 5871743"/>
                <a:gd name="connsiteY26" fmla="*/ 2253649 h 5132435"/>
                <a:gd name="connsiteX27" fmla="*/ 4572835 w 5871743"/>
                <a:gd name="connsiteY27" fmla="*/ 2224552 h 5132435"/>
                <a:gd name="connsiteX28" fmla="*/ 4612415 w 5871743"/>
                <a:gd name="connsiteY28" fmla="*/ 2179585 h 5132435"/>
                <a:gd name="connsiteX29" fmla="*/ 4673105 w 5871743"/>
                <a:gd name="connsiteY29" fmla="*/ 2142554 h 5132435"/>
                <a:gd name="connsiteX30" fmla="*/ 4715324 w 5871743"/>
                <a:gd name="connsiteY30" fmla="*/ 2129329 h 5132435"/>
                <a:gd name="connsiteX31" fmla="*/ 4802400 w 5871743"/>
                <a:gd name="connsiteY31" fmla="*/ 2044685 h 5132435"/>
                <a:gd name="connsiteX32" fmla="*/ 4863090 w 5871743"/>
                <a:gd name="connsiteY32" fmla="*/ 2020877 h 5132435"/>
                <a:gd name="connsiteX33" fmla="*/ 4944890 w 5871743"/>
                <a:gd name="connsiteY33" fmla="*/ 1973266 h 5132435"/>
                <a:gd name="connsiteX34" fmla="*/ 4979192 w 5871743"/>
                <a:gd name="connsiteY34" fmla="*/ 1933588 h 5132435"/>
                <a:gd name="connsiteX35" fmla="*/ 4995023 w 5871743"/>
                <a:gd name="connsiteY35" fmla="*/ 1872750 h 5132435"/>
                <a:gd name="connsiteX36" fmla="*/ 4950165 w 5871743"/>
                <a:gd name="connsiteY36" fmla="*/ 1555334 h 5132435"/>
                <a:gd name="connsiteX37" fmla="*/ 4960720 w 5871743"/>
                <a:gd name="connsiteY37" fmla="*/ 1351659 h 5132435"/>
                <a:gd name="connsiteX38" fmla="*/ 4984468 w 5871743"/>
                <a:gd name="connsiteY38" fmla="*/ 1314628 h 5132435"/>
                <a:gd name="connsiteX39" fmla="*/ 4997662 w 5871743"/>
                <a:gd name="connsiteY39" fmla="*/ 1277596 h 5132435"/>
                <a:gd name="connsiteX40" fmla="*/ 5026687 w 5871743"/>
                <a:gd name="connsiteY40" fmla="*/ 1232629 h 5132435"/>
                <a:gd name="connsiteX41" fmla="*/ 5053074 w 5871743"/>
                <a:gd name="connsiteY41" fmla="*/ 1211468 h 5132435"/>
                <a:gd name="connsiteX42" fmla="*/ 5082100 w 5871743"/>
                <a:gd name="connsiteY42" fmla="*/ 1185016 h 5132435"/>
                <a:gd name="connsiteX43" fmla="*/ 5100570 w 5871743"/>
                <a:gd name="connsiteY43" fmla="*/ 1155920 h 5132435"/>
                <a:gd name="connsiteX44" fmla="*/ 5113764 w 5871743"/>
                <a:gd name="connsiteY44" fmla="*/ 1116243 h 5132435"/>
                <a:gd name="connsiteX45" fmla="*/ 5150705 w 5871743"/>
                <a:gd name="connsiteY45" fmla="*/ 1095082 h 5132435"/>
                <a:gd name="connsiteX46" fmla="*/ 5166538 w 5871743"/>
                <a:gd name="connsiteY46" fmla="*/ 1073921 h 5132435"/>
                <a:gd name="connsiteX47" fmla="*/ 5185009 w 5871743"/>
                <a:gd name="connsiteY47" fmla="*/ 1034243 h 5132435"/>
                <a:gd name="connsiteX48" fmla="*/ 5236034 w 5871743"/>
                <a:gd name="connsiteY48" fmla="*/ 872925 h 5132435"/>
                <a:gd name="connsiteX49" fmla="*/ 4898225 w 5871743"/>
                <a:gd name="connsiteY49" fmla="*/ 872925 h 5132435"/>
                <a:gd name="connsiteX50" fmla="*/ 4813772 w 5871743"/>
                <a:gd name="connsiteY50" fmla="*/ 26315 h 5132435"/>
                <a:gd name="connsiteX51" fmla="*/ 4475963 w 5871743"/>
                <a:gd name="connsiteY51" fmla="*/ 26314 h 5132435"/>
                <a:gd name="connsiteX52" fmla="*/ 4138155 w 5871743"/>
                <a:gd name="connsiteY52" fmla="*/ 110975 h 5132435"/>
                <a:gd name="connsiteX53" fmla="*/ 3969251 w 5871743"/>
                <a:gd name="connsiteY53" fmla="*/ 195636 h 5132435"/>
                <a:gd name="connsiteX54" fmla="*/ 3884798 w 5871743"/>
                <a:gd name="connsiteY54" fmla="*/ 788264 h 5132435"/>
                <a:gd name="connsiteX55" fmla="*/ 3485699 w 5871743"/>
                <a:gd name="connsiteY55" fmla="*/ 737988 h 5132435"/>
                <a:gd name="connsiteX56" fmla="*/ 3454033 w 5871743"/>
                <a:gd name="connsiteY56" fmla="*/ 703603 h 5132435"/>
                <a:gd name="connsiteX57" fmla="*/ 3393344 w 5871743"/>
                <a:gd name="connsiteY57" fmla="*/ 740635 h 5132435"/>
                <a:gd name="connsiteX58" fmla="*/ 3306266 w 5871743"/>
                <a:gd name="connsiteY58" fmla="*/ 764442 h 5132435"/>
                <a:gd name="connsiteX59" fmla="*/ 3145307 w 5871743"/>
                <a:gd name="connsiteY59" fmla="*/ 769732 h 5132435"/>
                <a:gd name="connsiteX60" fmla="*/ 3008098 w 5871743"/>
                <a:gd name="connsiteY60" fmla="*/ 804116 h 5132435"/>
                <a:gd name="connsiteX61" fmla="*/ 2692743 w 5871743"/>
                <a:gd name="connsiteY61" fmla="*/ 1260027 h 5132435"/>
                <a:gd name="connsiteX62" fmla="*/ 2692743 w 5871743"/>
                <a:gd name="connsiteY62" fmla="*/ 1729803 h 5132435"/>
                <a:gd name="connsiteX63" fmla="*/ 2540343 w 5871743"/>
                <a:gd name="connsiteY63" fmla="*/ 1964690 h 5132435"/>
                <a:gd name="connsiteX64" fmla="*/ 2616543 w 5871743"/>
                <a:gd name="connsiteY64" fmla="*/ 2199579 h 5132435"/>
                <a:gd name="connsiteX65" fmla="*/ 2616543 w 5871743"/>
                <a:gd name="connsiteY65" fmla="*/ 2356170 h 5132435"/>
                <a:gd name="connsiteX66" fmla="*/ 2464143 w 5871743"/>
                <a:gd name="connsiteY66" fmla="*/ 2434467 h 5132435"/>
                <a:gd name="connsiteX67" fmla="*/ 2311743 w 5871743"/>
                <a:gd name="connsiteY67" fmla="*/ 2588438 h 5132435"/>
                <a:gd name="connsiteX68" fmla="*/ 2264118 w 5871743"/>
                <a:gd name="connsiteY68" fmla="*/ 2597963 h 5132435"/>
                <a:gd name="connsiteX69" fmla="*/ 2283168 w 5871743"/>
                <a:gd name="connsiteY69" fmla="*/ 2721788 h 5132435"/>
                <a:gd name="connsiteX70" fmla="*/ 2254593 w 5871743"/>
                <a:gd name="connsiteY70" fmla="*/ 2817038 h 5132435"/>
                <a:gd name="connsiteX71" fmla="*/ 2245068 w 5871743"/>
                <a:gd name="connsiteY71" fmla="*/ 2845613 h 5132435"/>
                <a:gd name="connsiteX72" fmla="*/ 2216493 w 5871743"/>
                <a:gd name="connsiteY72" fmla="*/ 2864663 h 5132435"/>
                <a:gd name="connsiteX73" fmla="*/ 2187918 w 5871743"/>
                <a:gd name="connsiteY73" fmla="*/ 2921813 h 5132435"/>
                <a:gd name="connsiteX74" fmla="*/ 2178393 w 5871743"/>
                <a:gd name="connsiteY74" fmla="*/ 2950388 h 5132435"/>
                <a:gd name="connsiteX75" fmla="*/ 2121243 w 5871743"/>
                <a:gd name="connsiteY75" fmla="*/ 2969438 h 5132435"/>
                <a:gd name="connsiteX76" fmla="*/ 2064093 w 5871743"/>
                <a:gd name="connsiteY76" fmla="*/ 2998013 h 5132435"/>
                <a:gd name="connsiteX77" fmla="*/ 1902168 w 5871743"/>
                <a:gd name="connsiteY77" fmla="*/ 2998013 h 5132435"/>
                <a:gd name="connsiteX78" fmla="*/ 1892643 w 5871743"/>
                <a:gd name="connsiteY78" fmla="*/ 3026588 h 5132435"/>
                <a:gd name="connsiteX79" fmla="*/ 1854543 w 5871743"/>
                <a:gd name="connsiteY79" fmla="*/ 3083738 h 5132435"/>
                <a:gd name="connsiteX80" fmla="*/ 1806918 w 5871743"/>
                <a:gd name="connsiteY80" fmla="*/ 3140888 h 5132435"/>
                <a:gd name="connsiteX81" fmla="*/ 1749768 w 5871743"/>
                <a:gd name="connsiteY81" fmla="*/ 3112313 h 5132435"/>
                <a:gd name="connsiteX82" fmla="*/ 1711668 w 5871743"/>
                <a:gd name="connsiteY82" fmla="*/ 3064688 h 5132435"/>
                <a:gd name="connsiteX83" fmla="*/ 1635468 w 5871743"/>
                <a:gd name="connsiteY83" fmla="*/ 3093263 h 5132435"/>
                <a:gd name="connsiteX84" fmla="*/ 1568793 w 5871743"/>
                <a:gd name="connsiteY84" fmla="*/ 3169463 h 5132435"/>
                <a:gd name="connsiteX85" fmla="*/ 1521168 w 5871743"/>
                <a:gd name="connsiteY85" fmla="*/ 3178988 h 5132435"/>
                <a:gd name="connsiteX86" fmla="*/ 1483068 w 5871743"/>
                <a:gd name="connsiteY86" fmla="*/ 3264713 h 5132435"/>
                <a:gd name="connsiteX87" fmla="*/ 1473543 w 5871743"/>
                <a:gd name="connsiteY87" fmla="*/ 3293288 h 5132435"/>
                <a:gd name="connsiteX88" fmla="*/ 1464018 w 5871743"/>
                <a:gd name="connsiteY88" fmla="*/ 3321863 h 5132435"/>
                <a:gd name="connsiteX89" fmla="*/ 1454493 w 5871743"/>
                <a:gd name="connsiteY89" fmla="*/ 3359963 h 5132435"/>
                <a:gd name="connsiteX90" fmla="*/ 1425918 w 5871743"/>
                <a:gd name="connsiteY90" fmla="*/ 3379013 h 5132435"/>
                <a:gd name="connsiteX91" fmla="*/ 1378293 w 5871743"/>
                <a:gd name="connsiteY91" fmla="*/ 3369488 h 5132435"/>
                <a:gd name="connsiteX92" fmla="*/ 1244943 w 5871743"/>
                <a:gd name="connsiteY92" fmla="*/ 3350438 h 5132435"/>
                <a:gd name="connsiteX93" fmla="*/ 1159218 w 5871743"/>
                <a:gd name="connsiteY93" fmla="*/ 3340913 h 5132435"/>
                <a:gd name="connsiteX94" fmla="*/ 1130643 w 5871743"/>
                <a:gd name="connsiteY94" fmla="*/ 3359963 h 5132435"/>
                <a:gd name="connsiteX95" fmla="*/ 1073493 w 5871743"/>
                <a:gd name="connsiteY95" fmla="*/ 3379013 h 5132435"/>
                <a:gd name="connsiteX96" fmla="*/ 1025868 w 5871743"/>
                <a:gd name="connsiteY96" fmla="*/ 3369488 h 5132435"/>
                <a:gd name="connsiteX97" fmla="*/ 997293 w 5871743"/>
                <a:gd name="connsiteY97" fmla="*/ 3359963 h 5132435"/>
                <a:gd name="connsiteX98" fmla="*/ 940143 w 5871743"/>
                <a:gd name="connsiteY98" fmla="*/ 3379013 h 5132435"/>
                <a:gd name="connsiteX99" fmla="*/ 921093 w 5871743"/>
                <a:gd name="connsiteY99" fmla="*/ 3407588 h 5132435"/>
                <a:gd name="connsiteX100" fmla="*/ 892518 w 5871743"/>
                <a:gd name="connsiteY100" fmla="*/ 3464738 h 5132435"/>
                <a:gd name="connsiteX101" fmla="*/ 844893 w 5871743"/>
                <a:gd name="connsiteY101" fmla="*/ 3521888 h 5132435"/>
                <a:gd name="connsiteX102" fmla="*/ 806793 w 5871743"/>
                <a:gd name="connsiteY102" fmla="*/ 3579038 h 5132435"/>
                <a:gd name="connsiteX103" fmla="*/ 797268 w 5871743"/>
                <a:gd name="connsiteY103" fmla="*/ 3655238 h 5132435"/>
                <a:gd name="connsiteX104" fmla="*/ 749643 w 5871743"/>
                <a:gd name="connsiteY104" fmla="*/ 3740963 h 5132435"/>
                <a:gd name="connsiteX105" fmla="*/ 721068 w 5871743"/>
                <a:gd name="connsiteY105" fmla="*/ 3760013 h 5132435"/>
                <a:gd name="connsiteX106" fmla="*/ 692493 w 5871743"/>
                <a:gd name="connsiteY106" fmla="*/ 3769538 h 5132435"/>
                <a:gd name="connsiteX107" fmla="*/ 673443 w 5871743"/>
                <a:gd name="connsiteY107" fmla="*/ 3826688 h 5132435"/>
                <a:gd name="connsiteX108" fmla="*/ 663918 w 5871743"/>
                <a:gd name="connsiteY108" fmla="*/ 3855263 h 5132435"/>
                <a:gd name="connsiteX109" fmla="*/ 682968 w 5871743"/>
                <a:gd name="connsiteY109" fmla="*/ 3912413 h 5132435"/>
                <a:gd name="connsiteX110" fmla="*/ 692493 w 5871743"/>
                <a:gd name="connsiteY110" fmla="*/ 3940988 h 5132435"/>
                <a:gd name="connsiteX111" fmla="*/ 663918 w 5871743"/>
                <a:gd name="connsiteY111" fmla="*/ 3998138 h 5132435"/>
                <a:gd name="connsiteX112" fmla="*/ 654393 w 5871743"/>
                <a:gd name="connsiteY112" fmla="*/ 3998138 h 5132435"/>
                <a:gd name="connsiteX113" fmla="*/ 0 w 5871743"/>
                <a:gd name="connsiteY113" fmla="*/ 4472917 h 5132435"/>
                <a:gd name="connsiteX0" fmla="*/ 0 w 5871743"/>
                <a:gd name="connsiteY0" fmla="*/ 4587704 h 5247222"/>
                <a:gd name="connsiteX1" fmla="*/ 147765 w 5871743"/>
                <a:gd name="connsiteY1" fmla="*/ 4820472 h 5247222"/>
                <a:gd name="connsiteX2" fmla="*/ 239240 w 5871743"/>
                <a:gd name="connsiteY2" fmla="*/ 4947439 h 5247222"/>
                <a:gd name="connsiteX3" fmla="*/ 327196 w 5871743"/>
                <a:gd name="connsiteY3" fmla="*/ 5028556 h 5247222"/>
                <a:gd name="connsiteX4" fmla="*/ 432743 w 5871743"/>
                <a:gd name="connsiteY4" fmla="*/ 5088513 h 5247222"/>
                <a:gd name="connsiteX5" fmla="*/ 555882 w 5871743"/>
                <a:gd name="connsiteY5" fmla="*/ 5127308 h 5247222"/>
                <a:gd name="connsiteX6" fmla="*/ 886596 w 5871743"/>
                <a:gd name="connsiteY6" fmla="*/ 5208425 h 5247222"/>
                <a:gd name="connsiteX7" fmla="*/ 992144 w 5871743"/>
                <a:gd name="connsiteY7" fmla="*/ 4887482 h 5247222"/>
                <a:gd name="connsiteX8" fmla="*/ 1523398 w 5871743"/>
                <a:gd name="connsiteY8" fmla="*/ 4785204 h 5247222"/>
                <a:gd name="connsiteX9" fmla="*/ 1912165 w 5871743"/>
                <a:gd name="connsiteY9" fmla="*/ 5247222 h 5247222"/>
                <a:gd name="connsiteX10" fmla="*/ 2466287 w 5871743"/>
                <a:gd name="connsiteY10" fmla="*/ 4887484 h 5247222"/>
                <a:gd name="connsiteX11" fmla="*/ 2515543 w 5871743"/>
                <a:gd name="connsiteY11" fmla="*/ 4496004 h 5247222"/>
                <a:gd name="connsiteX12" fmla="*/ 2917500 w 5871743"/>
                <a:gd name="connsiteY12" fmla="*/ 3710401 h 5247222"/>
                <a:gd name="connsiteX13" fmla="*/ 2990506 w 5871743"/>
                <a:gd name="connsiteY13" fmla="*/ 3730679 h 5247222"/>
                <a:gd name="connsiteX14" fmla="*/ 3290436 w 5871743"/>
                <a:gd name="connsiteY14" fmla="*/ 3500552 h 5247222"/>
                <a:gd name="connsiteX15" fmla="*/ 4336233 w 5871743"/>
                <a:gd name="connsiteY15" fmla="*/ 3444124 h 5247222"/>
                <a:gd name="connsiteX16" fmla="*/ 4374934 w 5871743"/>
                <a:gd name="connsiteY16" fmla="*/ 3323329 h 5247222"/>
                <a:gd name="connsiteX17" fmla="*/ 4348547 w 5871743"/>
                <a:gd name="connsiteY17" fmla="*/ 3217524 h 5247222"/>
                <a:gd name="connsiteX18" fmla="*/ 4330076 w 5871743"/>
                <a:gd name="connsiteY18" fmla="*/ 3090558 h 5247222"/>
                <a:gd name="connsiteX19" fmla="*/ 4314244 w 5871743"/>
                <a:gd name="connsiteY19" fmla="*/ 2953011 h 5247222"/>
                <a:gd name="connsiteX20" fmla="*/ 4314244 w 5871743"/>
                <a:gd name="connsiteY20" fmla="*/ 2823399 h 5247222"/>
                <a:gd name="connsiteX21" fmla="*/ 4322161 w 5871743"/>
                <a:gd name="connsiteY21" fmla="*/ 2662046 h 5247222"/>
                <a:gd name="connsiteX22" fmla="*/ 4351185 w 5871743"/>
                <a:gd name="connsiteY22" fmla="*/ 2543015 h 5247222"/>
                <a:gd name="connsiteX23" fmla="*/ 4380211 w 5871743"/>
                <a:gd name="connsiteY23" fmla="*/ 2490113 h 5247222"/>
                <a:gd name="connsiteX24" fmla="*/ 4467287 w 5871743"/>
                <a:gd name="connsiteY24" fmla="*/ 2437210 h 5247222"/>
                <a:gd name="connsiteX25" fmla="*/ 4485758 w 5871743"/>
                <a:gd name="connsiteY25" fmla="*/ 2394888 h 5247222"/>
                <a:gd name="connsiteX26" fmla="*/ 4520061 w 5871743"/>
                <a:gd name="connsiteY26" fmla="*/ 2368436 h 5247222"/>
                <a:gd name="connsiteX27" fmla="*/ 4572835 w 5871743"/>
                <a:gd name="connsiteY27" fmla="*/ 2339339 h 5247222"/>
                <a:gd name="connsiteX28" fmla="*/ 4612415 w 5871743"/>
                <a:gd name="connsiteY28" fmla="*/ 2294372 h 5247222"/>
                <a:gd name="connsiteX29" fmla="*/ 4673105 w 5871743"/>
                <a:gd name="connsiteY29" fmla="*/ 2257341 h 5247222"/>
                <a:gd name="connsiteX30" fmla="*/ 4715324 w 5871743"/>
                <a:gd name="connsiteY30" fmla="*/ 2244116 h 5247222"/>
                <a:gd name="connsiteX31" fmla="*/ 4802400 w 5871743"/>
                <a:gd name="connsiteY31" fmla="*/ 2159472 h 5247222"/>
                <a:gd name="connsiteX32" fmla="*/ 4863090 w 5871743"/>
                <a:gd name="connsiteY32" fmla="*/ 2135664 h 5247222"/>
                <a:gd name="connsiteX33" fmla="*/ 4944890 w 5871743"/>
                <a:gd name="connsiteY33" fmla="*/ 2088053 h 5247222"/>
                <a:gd name="connsiteX34" fmla="*/ 4979192 w 5871743"/>
                <a:gd name="connsiteY34" fmla="*/ 2048375 h 5247222"/>
                <a:gd name="connsiteX35" fmla="*/ 4995023 w 5871743"/>
                <a:gd name="connsiteY35" fmla="*/ 1987537 h 5247222"/>
                <a:gd name="connsiteX36" fmla="*/ 4950165 w 5871743"/>
                <a:gd name="connsiteY36" fmla="*/ 1670121 h 5247222"/>
                <a:gd name="connsiteX37" fmla="*/ 4960720 w 5871743"/>
                <a:gd name="connsiteY37" fmla="*/ 1466446 h 5247222"/>
                <a:gd name="connsiteX38" fmla="*/ 4984468 w 5871743"/>
                <a:gd name="connsiteY38" fmla="*/ 1429415 h 5247222"/>
                <a:gd name="connsiteX39" fmla="*/ 4997662 w 5871743"/>
                <a:gd name="connsiteY39" fmla="*/ 1392383 h 5247222"/>
                <a:gd name="connsiteX40" fmla="*/ 5026687 w 5871743"/>
                <a:gd name="connsiteY40" fmla="*/ 1347416 h 5247222"/>
                <a:gd name="connsiteX41" fmla="*/ 5053074 w 5871743"/>
                <a:gd name="connsiteY41" fmla="*/ 1326255 h 5247222"/>
                <a:gd name="connsiteX42" fmla="*/ 5082100 w 5871743"/>
                <a:gd name="connsiteY42" fmla="*/ 1299803 h 5247222"/>
                <a:gd name="connsiteX43" fmla="*/ 5100570 w 5871743"/>
                <a:gd name="connsiteY43" fmla="*/ 1270707 h 5247222"/>
                <a:gd name="connsiteX44" fmla="*/ 5113764 w 5871743"/>
                <a:gd name="connsiteY44" fmla="*/ 1231030 h 5247222"/>
                <a:gd name="connsiteX45" fmla="*/ 5150705 w 5871743"/>
                <a:gd name="connsiteY45" fmla="*/ 1209869 h 5247222"/>
                <a:gd name="connsiteX46" fmla="*/ 5166538 w 5871743"/>
                <a:gd name="connsiteY46" fmla="*/ 1188708 h 5247222"/>
                <a:gd name="connsiteX47" fmla="*/ 5185009 w 5871743"/>
                <a:gd name="connsiteY47" fmla="*/ 1149030 h 5247222"/>
                <a:gd name="connsiteX48" fmla="*/ 5236034 w 5871743"/>
                <a:gd name="connsiteY48" fmla="*/ 987712 h 5247222"/>
                <a:gd name="connsiteX49" fmla="*/ 4813772 w 5871743"/>
                <a:gd name="connsiteY49" fmla="*/ 141102 h 5247222"/>
                <a:gd name="connsiteX50" fmla="*/ 4475963 w 5871743"/>
                <a:gd name="connsiteY50" fmla="*/ 141101 h 5247222"/>
                <a:gd name="connsiteX51" fmla="*/ 4138155 w 5871743"/>
                <a:gd name="connsiteY51" fmla="*/ 225762 h 5247222"/>
                <a:gd name="connsiteX52" fmla="*/ 3969251 w 5871743"/>
                <a:gd name="connsiteY52" fmla="*/ 310423 h 5247222"/>
                <a:gd name="connsiteX53" fmla="*/ 3884798 w 5871743"/>
                <a:gd name="connsiteY53" fmla="*/ 903051 h 5247222"/>
                <a:gd name="connsiteX54" fmla="*/ 3485699 w 5871743"/>
                <a:gd name="connsiteY54" fmla="*/ 852775 h 5247222"/>
                <a:gd name="connsiteX55" fmla="*/ 3454033 w 5871743"/>
                <a:gd name="connsiteY55" fmla="*/ 818390 h 5247222"/>
                <a:gd name="connsiteX56" fmla="*/ 3393344 w 5871743"/>
                <a:gd name="connsiteY56" fmla="*/ 855422 h 5247222"/>
                <a:gd name="connsiteX57" fmla="*/ 3306266 w 5871743"/>
                <a:gd name="connsiteY57" fmla="*/ 879229 h 5247222"/>
                <a:gd name="connsiteX58" fmla="*/ 3145307 w 5871743"/>
                <a:gd name="connsiteY58" fmla="*/ 884519 h 5247222"/>
                <a:gd name="connsiteX59" fmla="*/ 3008098 w 5871743"/>
                <a:gd name="connsiteY59" fmla="*/ 918903 h 5247222"/>
                <a:gd name="connsiteX60" fmla="*/ 2692743 w 5871743"/>
                <a:gd name="connsiteY60" fmla="*/ 1374814 h 5247222"/>
                <a:gd name="connsiteX61" fmla="*/ 2692743 w 5871743"/>
                <a:gd name="connsiteY61" fmla="*/ 1844590 h 5247222"/>
                <a:gd name="connsiteX62" fmla="*/ 2540343 w 5871743"/>
                <a:gd name="connsiteY62" fmla="*/ 2079477 h 5247222"/>
                <a:gd name="connsiteX63" fmla="*/ 2616543 w 5871743"/>
                <a:gd name="connsiteY63" fmla="*/ 2314366 h 5247222"/>
                <a:gd name="connsiteX64" fmla="*/ 2616543 w 5871743"/>
                <a:gd name="connsiteY64" fmla="*/ 2470957 h 5247222"/>
                <a:gd name="connsiteX65" fmla="*/ 2464143 w 5871743"/>
                <a:gd name="connsiteY65" fmla="*/ 2549254 h 5247222"/>
                <a:gd name="connsiteX66" fmla="*/ 2311743 w 5871743"/>
                <a:gd name="connsiteY66" fmla="*/ 2703225 h 5247222"/>
                <a:gd name="connsiteX67" fmla="*/ 2264118 w 5871743"/>
                <a:gd name="connsiteY67" fmla="*/ 2712750 h 5247222"/>
                <a:gd name="connsiteX68" fmla="*/ 2283168 w 5871743"/>
                <a:gd name="connsiteY68" fmla="*/ 2836575 h 5247222"/>
                <a:gd name="connsiteX69" fmla="*/ 2254593 w 5871743"/>
                <a:gd name="connsiteY69" fmla="*/ 2931825 h 5247222"/>
                <a:gd name="connsiteX70" fmla="*/ 2245068 w 5871743"/>
                <a:gd name="connsiteY70" fmla="*/ 2960400 h 5247222"/>
                <a:gd name="connsiteX71" fmla="*/ 2216493 w 5871743"/>
                <a:gd name="connsiteY71" fmla="*/ 2979450 h 5247222"/>
                <a:gd name="connsiteX72" fmla="*/ 2187918 w 5871743"/>
                <a:gd name="connsiteY72" fmla="*/ 3036600 h 5247222"/>
                <a:gd name="connsiteX73" fmla="*/ 2178393 w 5871743"/>
                <a:gd name="connsiteY73" fmla="*/ 3065175 h 5247222"/>
                <a:gd name="connsiteX74" fmla="*/ 2121243 w 5871743"/>
                <a:gd name="connsiteY74" fmla="*/ 3084225 h 5247222"/>
                <a:gd name="connsiteX75" fmla="*/ 2064093 w 5871743"/>
                <a:gd name="connsiteY75" fmla="*/ 3112800 h 5247222"/>
                <a:gd name="connsiteX76" fmla="*/ 1902168 w 5871743"/>
                <a:gd name="connsiteY76" fmla="*/ 3112800 h 5247222"/>
                <a:gd name="connsiteX77" fmla="*/ 1892643 w 5871743"/>
                <a:gd name="connsiteY77" fmla="*/ 3141375 h 5247222"/>
                <a:gd name="connsiteX78" fmla="*/ 1854543 w 5871743"/>
                <a:gd name="connsiteY78" fmla="*/ 3198525 h 5247222"/>
                <a:gd name="connsiteX79" fmla="*/ 1806918 w 5871743"/>
                <a:gd name="connsiteY79" fmla="*/ 3255675 h 5247222"/>
                <a:gd name="connsiteX80" fmla="*/ 1749768 w 5871743"/>
                <a:gd name="connsiteY80" fmla="*/ 3227100 h 5247222"/>
                <a:gd name="connsiteX81" fmla="*/ 1711668 w 5871743"/>
                <a:gd name="connsiteY81" fmla="*/ 3179475 h 5247222"/>
                <a:gd name="connsiteX82" fmla="*/ 1635468 w 5871743"/>
                <a:gd name="connsiteY82" fmla="*/ 3208050 h 5247222"/>
                <a:gd name="connsiteX83" fmla="*/ 1568793 w 5871743"/>
                <a:gd name="connsiteY83" fmla="*/ 3284250 h 5247222"/>
                <a:gd name="connsiteX84" fmla="*/ 1521168 w 5871743"/>
                <a:gd name="connsiteY84" fmla="*/ 3293775 h 5247222"/>
                <a:gd name="connsiteX85" fmla="*/ 1483068 w 5871743"/>
                <a:gd name="connsiteY85" fmla="*/ 3379500 h 5247222"/>
                <a:gd name="connsiteX86" fmla="*/ 1473543 w 5871743"/>
                <a:gd name="connsiteY86" fmla="*/ 3408075 h 5247222"/>
                <a:gd name="connsiteX87" fmla="*/ 1464018 w 5871743"/>
                <a:gd name="connsiteY87" fmla="*/ 3436650 h 5247222"/>
                <a:gd name="connsiteX88" fmla="*/ 1454493 w 5871743"/>
                <a:gd name="connsiteY88" fmla="*/ 3474750 h 5247222"/>
                <a:gd name="connsiteX89" fmla="*/ 1425918 w 5871743"/>
                <a:gd name="connsiteY89" fmla="*/ 3493800 h 5247222"/>
                <a:gd name="connsiteX90" fmla="*/ 1378293 w 5871743"/>
                <a:gd name="connsiteY90" fmla="*/ 3484275 h 5247222"/>
                <a:gd name="connsiteX91" fmla="*/ 1244943 w 5871743"/>
                <a:gd name="connsiteY91" fmla="*/ 3465225 h 5247222"/>
                <a:gd name="connsiteX92" fmla="*/ 1159218 w 5871743"/>
                <a:gd name="connsiteY92" fmla="*/ 3455700 h 5247222"/>
                <a:gd name="connsiteX93" fmla="*/ 1130643 w 5871743"/>
                <a:gd name="connsiteY93" fmla="*/ 3474750 h 5247222"/>
                <a:gd name="connsiteX94" fmla="*/ 1073493 w 5871743"/>
                <a:gd name="connsiteY94" fmla="*/ 3493800 h 5247222"/>
                <a:gd name="connsiteX95" fmla="*/ 1025868 w 5871743"/>
                <a:gd name="connsiteY95" fmla="*/ 3484275 h 5247222"/>
                <a:gd name="connsiteX96" fmla="*/ 997293 w 5871743"/>
                <a:gd name="connsiteY96" fmla="*/ 3474750 h 5247222"/>
                <a:gd name="connsiteX97" fmla="*/ 940143 w 5871743"/>
                <a:gd name="connsiteY97" fmla="*/ 3493800 h 5247222"/>
                <a:gd name="connsiteX98" fmla="*/ 921093 w 5871743"/>
                <a:gd name="connsiteY98" fmla="*/ 3522375 h 5247222"/>
                <a:gd name="connsiteX99" fmla="*/ 892518 w 5871743"/>
                <a:gd name="connsiteY99" fmla="*/ 3579525 h 5247222"/>
                <a:gd name="connsiteX100" fmla="*/ 844893 w 5871743"/>
                <a:gd name="connsiteY100" fmla="*/ 3636675 h 5247222"/>
                <a:gd name="connsiteX101" fmla="*/ 806793 w 5871743"/>
                <a:gd name="connsiteY101" fmla="*/ 3693825 h 5247222"/>
                <a:gd name="connsiteX102" fmla="*/ 797268 w 5871743"/>
                <a:gd name="connsiteY102" fmla="*/ 3770025 h 5247222"/>
                <a:gd name="connsiteX103" fmla="*/ 749643 w 5871743"/>
                <a:gd name="connsiteY103" fmla="*/ 3855750 h 5247222"/>
                <a:gd name="connsiteX104" fmla="*/ 721068 w 5871743"/>
                <a:gd name="connsiteY104" fmla="*/ 3874800 h 5247222"/>
                <a:gd name="connsiteX105" fmla="*/ 692493 w 5871743"/>
                <a:gd name="connsiteY105" fmla="*/ 3884325 h 5247222"/>
                <a:gd name="connsiteX106" fmla="*/ 673443 w 5871743"/>
                <a:gd name="connsiteY106" fmla="*/ 3941475 h 5247222"/>
                <a:gd name="connsiteX107" fmla="*/ 663918 w 5871743"/>
                <a:gd name="connsiteY107" fmla="*/ 3970050 h 5247222"/>
                <a:gd name="connsiteX108" fmla="*/ 682968 w 5871743"/>
                <a:gd name="connsiteY108" fmla="*/ 4027200 h 5247222"/>
                <a:gd name="connsiteX109" fmla="*/ 692493 w 5871743"/>
                <a:gd name="connsiteY109" fmla="*/ 4055775 h 5247222"/>
                <a:gd name="connsiteX110" fmla="*/ 663918 w 5871743"/>
                <a:gd name="connsiteY110" fmla="*/ 4112925 h 5247222"/>
                <a:gd name="connsiteX111" fmla="*/ 654393 w 5871743"/>
                <a:gd name="connsiteY111" fmla="*/ 4112925 h 5247222"/>
                <a:gd name="connsiteX112" fmla="*/ 0 w 5871743"/>
                <a:gd name="connsiteY112" fmla="*/ 4587704 h 5247222"/>
                <a:gd name="connsiteX0" fmla="*/ 0 w 5871743"/>
                <a:gd name="connsiteY0" fmla="*/ 4503043 h 5162561"/>
                <a:gd name="connsiteX1" fmla="*/ 147765 w 5871743"/>
                <a:gd name="connsiteY1" fmla="*/ 4735811 h 5162561"/>
                <a:gd name="connsiteX2" fmla="*/ 239240 w 5871743"/>
                <a:gd name="connsiteY2" fmla="*/ 4862778 h 5162561"/>
                <a:gd name="connsiteX3" fmla="*/ 327196 w 5871743"/>
                <a:gd name="connsiteY3" fmla="*/ 4943895 h 5162561"/>
                <a:gd name="connsiteX4" fmla="*/ 432743 w 5871743"/>
                <a:gd name="connsiteY4" fmla="*/ 5003852 h 5162561"/>
                <a:gd name="connsiteX5" fmla="*/ 555882 w 5871743"/>
                <a:gd name="connsiteY5" fmla="*/ 5042647 h 5162561"/>
                <a:gd name="connsiteX6" fmla="*/ 886596 w 5871743"/>
                <a:gd name="connsiteY6" fmla="*/ 5123764 h 5162561"/>
                <a:gd name="connsiteX7" fmla="*/ 992144 w 5871743"/>
                <a:gd name="connsiteY7" fmla="*/ 4802821 h 5162561"/>
                <a:gd name="connsiteX8" fmla="*/ 1523398 w 5871743"/>
                <a:gd name="connsiteY8" fmla="*/ 4700543 h 5162561"/>
                <a:gd name="connsiteX9" fmla="*/ 1912165 w 5871743"/>
                <a:gd name="connsiteY9" fmla="*/ 5162561 h 5162561"/>
                <a:gd name="connsiteX10" fmla="*/ 2466287 w 5871743"/>
                <a:gd name="connsiteY10" fmla="*/ 4802823 h 5162561"/>
                <a:gd name="connsiteX11" fmla="*/ 2515543 w 5871743"/>
                <a:gd name="connsiteY11" fmla="*/ 4411343 h 5162561"/>
                <a:gd name="connsiteX12" fmla="*/ 2917500 w 5871743"/>
                <a:gd name="connsiteY12" fmla="*/ 3625740 h 5162561"/>
                <a:gd name="connsiteX13" fmla="*/ 2990506 w 5871743"/>
                <a:gd name="connsiteY13" fmla="*/ 3646018 h 5162561"/>
                <a:gd name="connsiteX14" fmla="*/ 3290436 w 5871743"/>
                <a:gd name="connsiteY14" fmla="*/ 3415891 h 5162561"/>
                <a:gd name="connsiteX15" fmla="*/ 4336233 w 5871743"/>
                <a:gd name="connsiteY15" fmla="*/ 3359463 h 5162561"/>
                <a:gd name="connsiteX16" fmla="*/ 4374934 w 5871743"/>
                <a:gd name="connsiteY16" fmla="*/ 3238668 h 5162561"/>
                <a:gd name="connsiteX17" fmla="*/ 4348547 w 5871743"/>
                <a:gd name="connsiteY17" fmla="*/ 3132863 h 5162561"/>
                <a:gd name="connsiteX18" fmla="*/ 4330076 w 5871743"/>
                <a:gd name="connsiteY18" fmla="*/ 3005897 h 5162561"/>
                <a:gd name="connsiteX19" fmla="*/ 4314244 w 5871743"/>
                <a:gd name="connsiteY19" fmla="*/ 2868350 h 5162561"/>
                <a:gd name="connsiteX20" fmla="*/ 4314244 w 5871743"/>
                <a:gd name="connsiteY20" fmla="*/ 2738738 h 5162561"/>
                <a:gd name="connsiteX21" fmla="*/ 4322161 w 5871743"/>
                <a:gd name="connsiteY21" fmla="*/ 2577385 h 5162561"/>
                <a:gd name="connsiteX22" fmla="*/ 4351185 w 5871743"/>
                <a:gd name="connsiteY22" fmla="*/ 2458354 h 5162561"/>
                <a:gd name="connsiteX23" fmla="*/ 4380211 w 5871743"/>
                <a:gd name="connsiteY23" fmla="*/ 2405452 h 5162561"/>
                <a:gd name="connsiteX24" fmla="*/ 4467287 w 5871743"/>
                <a:gd name="connsiteY24" fmla="*/ 2352549 h 5162561"/>
                <a:gd name="connsiteX25" fmla="*/ 4485758 w 5871743"/>
                <a:gd name="connsiteY25" fmla="*/ 2310227 h 5162561"/>
                <a:gd name="connsiteX26" fmla="*/ 4520061 w 5871743"/>
                <a:gd name="connsiteY26" fmla="*/ 2283775 h 5162561"/>
                <a:gd name="connsiteX27" fmla="*/ 4572835 w 5871743"/>
                <a:gd name="connsiteY27" fmla="*/ 2254678 h 5162561"/>
                <a:gd name="connsiteX28" fmla="*/ 4612415 w 5871743"/>
                <a:gd name="connsiteY28" fmla="*/ 2209711 h 5162561"/>
                <a:gd name="connsiteX29" fmla="*/ 4673105 w 5871743"/>
                <a:gd name="connsiteY29" fmla="*/ 2172680 h 5162561"/>
                <a:gd name="connsiteX30" fmla="*/ 4715324 w 5871743"/>
                <a:gd name="connsiteY30" fmla="*/ 2159455 h 5162561"/>
                <a:gd name="connsiteX31" fmla="*/ 4802400 w 5871743"/>
                <a:gd name="connsiteY31" fmla="*/ 2074811 h 5162561"/>
                <a:gd name="connsiteX32" fmla="*/ 4863090 w 5871743"/>
                <a:gd name="connsiteY32" fmla="*/ 2051003 h 5162561"/>
                <a:gd name="connsiteX33" fmla="*/ 4944890 w 5871743"/>
                <a:gd name="connsiteY33" fmla="*/ 2003392 h 5162561"/>
                <a:gd name="connsiteX34" fmla="*/ 4979192 w 5871743"/>
                <a:gd name="connsiteY34" fmla="*/ 1963714 h 5162561"/>
                <a:gd name="connsiteX35" fmla="*/ 4995023 w 5871743"/>
                <a:gd name="connsiteY35" fmla="*/ 1902876 h 5162561"/>
                <a:gd name="connsiteX36" fmla="*/ 4950165 w 5871743"/>
                <a:gd name="connsiteY36" fmla="*/ 1585460 h 5162561"/>
                <a:gd name="connsiteX37" fmla="*/ 4960720 w 5871743"/>
                <a:gd name="connsiteY37" fmla="*/ 1381785 h 5162561"/>
                <a:gd name="connsiteX38" fmla="*/ 4984468 w 5871743"/>
                <a:gd name="connsiteY38" fmla="*/ 1344754 h 5162561"/>
                <a:gd name="connsiteX39" fmla="*/ 4997662 w 5871743"/>
                <a:gd name="connsiteY39" fmla="*/ 1307722 h 5162561"/>
                <a:gd name="connsiteX40" fmla="*/ 5026687 w 5871743"/>
                <a:gd name="connsiteY40" fmla="*/ 1262755 h 5162561"/>
                <a:gd name="connsiteX41" fmla="*/ 5053074 w 5871743"/>
                <a:gd name="connsiteY41" fmla="*/ 1241594 h 5162561"/>
                <a:gd name="connsiteX42" fmla="*/ 5082100 w 5871743"/>
                <a:gd name="connsiteY42" fmla="*/ 1215142 h 5162561"/>
                <a:gd name="connsiteX43" fmla="*/ 5100570 w 5871743"/>
                <a:gd name="connsiteY43" fmla="*/ 1186046 h 5162561"/>
                <a:gd name="connsiteX44" fmla="*/ 5113764 w 5871743"/>
                <a:gd name="connsiteY44" fmla="*/ 1146369 h 5162561"/>
                <a:gd name="connsiteX45" fmla="*/ 5150705 w 5871743"/>
                <a:gd name="connsiteY45" fmla="*/ 1125208 h 5162561"/>
                <a:gd name="connsiteX46" fmla="*/ 5166538 w 5871743"/>
                <a:gd name="connsiteY46" fmla="*/ 1104047 h 5162561"/>
                <a:gd name="connsiteX47" fmla="*/ 5185009 w 5871743"/>
                <a:gd name="connsiteY47" fmla="*/ 1064369 h 5162561"/>
                <a:gd name="connsiteX48" fmla="*/ 5236034 w 5871743"/>
                <a:gd name="connsiteY48" fmla="*/ 903051 h 5162561"/>
                <a:gd name="connsiteX49" fmla="*/ 4813773 w 5871743"/>
                <a:gd name="connsiteY49" fmla="*/ 141102 h 5162561"/>
                <a:gd name="connsiteX50" fmla="*/ 4475963 w 5871743"/>
                <a:gd name="connsiteY50" fmla="*/ 56440 h 5162561"/>
                <a:gd name="connsiteX51" fmla="*/ 4138155 w 5871743"/>
                <a:gd name="connsiteY51" fmla="*/ 141101 h 5162561"/>
                <a:gd name="connsiteX52" fmla="*/ 3969251 w 5871743"/>
                <a:gd name="connsiteY52" fmla="*/ 225762 h 5162561"/>
                <a:gd name="connsiteX53" fmla="*/ 3884798 w 5871743"/>
                <a:gd name="connsiteY53" fmla="*/ 818390 h 5162561"/>
                <a:gd name="connsiteX54" fmla="*/ 3485699 w 5871743"/>
                <a:gd name="connsiteY54" fmla="*/ 768114 h 5162561"/>
                <a:gd name="connsiteX55" fmla="*/ 3454033 w 5871743"/>
                <a:gd name="connsiteY55" fmla="*/ 733729 h 5162561"/>
                <a:gd name="connsiteX56" fmla="*/ 3393344 w 5871743"/>
                <a:gd name="connsiteY56" fmla="*/ 770761 h 5162561"/>
                <a:gd name="connsiteX57" fmla="*/ 3306266 w 5871743"/>
                <a:gd name="connsiteY57" fmla="*/ 794568 h 5162561"/>
                <a:gd name="connsiteX58" fmla="*/ 3145307 w 5871743"/>
                <a:gd name="connsiteY58" fmla="*/ 799858 h 5162561"/>
                <a:gd name="connsiteX59" fmla="*/ 3008098 w 5871743"/>
                <a:gd name="connsiteY59" fmla="*/ 834242 h 5162561"/>
                <a:gd name="connsiteX60" fmla="*/ 2692743 w 5871743"/>
                <a:gd name="connsiteY60" fmla="*/ 1290153 h 5162561"/>
                <a:gd name="connsiteX61" fmla="*/ 2692743 w 5871743"/>
                <a:gd name="connsiteY61" fmla="*/ 1759929 h 5162561"/>
                <a:gd name="connsiteX62" fmla="*/ 2540343 w 5871743"/>
                <a:gd name="connsiteY62" fmla="*/ 1994816 h 5162561"/>
                <a:gd name="connsiteX63" fmla="*/ 2616543 w 5871743"/>
                <a:gd name="connsiteY63" fmla="*/ 2229705 h 5162561"/>
                <a:gd name="connsiteX64" fmla="*/ 2616543 w 5871743"/>
                <a:gd name="connsiteY64" fmla="*/ 2386296 h 5162561"/>
                <a:gd name="connsiteX65" fmla="*/ 2464143 w 5871743"/>
                <a:gd name="connsiteY65" fmla="*/ 2464593 h 5162561"/>
                <a:gd name="connsiteX66" fmla="*/ 2311743 w 5871743"/>
                <a:gd name="connsiteY66" fmla="*/ 2618564 h 5162561"/>
                <a:gd name="connsiteX67" fmla="*/ 2264118 w 5871743"/>
                <a:gd name="connsiteY67" fmla="*/ 2628089 h 5162561"/>
                <a:gd name="connsiteX68" fmla="*/ 2283168 w 5871743"/>
                <a:gd name="connsiteY68" fmla="*/ 2751914 h 5162561"/>
                <a:gd name="connsiteX69" fmla="*/ 2254593 w 5871743"/>
                <a:gd name="connsiteY69" fmla="*/ 2847164 h 5162561"/>
                <a:gd name="connsiteX70" fmla="*/ 2245068 w 5871743"/>
                <a:gd name="connsiteY70" fmla="*/ 2875739 h 5162561"/>
                <a:gd name="connsiteX71" fmla="*/ 2216493 w 5871743"/>
                <a:gd name="connsiteY71" fmla="*/ 2894789 h 5162561"/>
                <a:gd name="connsiteX72" fmla="*/ 2187918 w 5871743"/>
                <a:gd name="connsiteY72" fmla="*/ 2951939 h 5162561"/>
                <a:gd name="connsiteX73" fmla="*/ 2178393 w 5871743"/>
                <a:gd name="connsiteY73" fmla="*/ 2980514 h 5162561"/>
                <a:gd name="connsiteX74" fmla="*/ 2121243 w 5871743"/>
                <a:gd name="connsiteY74" fmla="*/ 2999564 h 5162561"/>
                <a:gd name="connsiteX75" fmla="*/ 2064093 w 5871743"/>
                <a:gd name="connsiteY75" fmla="*/ 3028139 h 5162561"/>
                <a:gd name="connsiteX76" fmla="*/ 1902168 w 5871743"/>
                <a:gd name="connsiteY76" fmla="*/ 3028139 h 5162561"/>
                <a:gd name="connsiteX77" fmla="*/ 1892643 w 5871743"/>
                <a:gd name="connsiteY77" fmla="*/ 3056714 h 5162561"/>
                <a:gd name="connsiteX78" fmla="*/ 1854543 w 5871743"/>
                <a:gd name="connsiteY78" fmla="*/ 3113864 h 5162561"/>
                <a:gd name="connsiteX79" fmla="*/ 1806918 w 5871743"/>
                <a:gd name="connsiteY79" fmla="*/ 3171014 h 5162561"/>
                <a:gd name="connsiteX80" fmla="*/ 1749768 w 5871743"/>
                <a:gd name="connsiteY80" fmla="*/ 3142439 h 5162561"/>
                <a:gd name="connsiteX81" fmla="*/ 1711668 w 5871743"/>
                <a:gd name="connsiteY81" fmla="*/ 3094814 h 5162561"/>
                <a:gd name="connsiteX82" fmla="*/ 1635468 w 5871743"/>
                <a:gd name="connsiteY82" fmla="*/ 3123389 h 5162561"/>
                <a:gd name="connsiteX83" fmla="*/ 1568793 w 5871743"/>
                <a:gd name="connsiteY83" fmla="*/ 3199589 h 5162561"/>
                <a:gd name="connsiteX84" fmla="*/ 1521168 w 5871743"/>
                <a:gd name="connsiteY84" fmla="*/ 3209114 h 5162561"/>
                <a:gd name="connsiteX85" fmla="*/ 1483068 w 5871743"/>
                <a:gd name="connsiteY85" fmla="*/ 3294839 h 5162561"/>
                <a:gd name="connsiteX86" fmla="*/ 1473543 w 5871743"/>
                <a:gd name="connsiteY86" fmla="*/ 3323414 h 5162561"/>
                <a:gd name="connsiteX87" fmla="*/ 1464018 w 5871743"/>
                <a:gd name="connsiteY87" fmla="*/ 3351989 h 5162561"/>
                <a:gd name="connsiteX88" fmla="*/ 1454493 w 5871743"/>
                <a:gd name="connsiteY88" fmla="*/ 3390089 h 5162561"/>
                <a:gd name="connsiteX89" fmla="*/ 1425918 w 5871743"/>
                <a:gd name="connsiteY89" fmla="*/ 3409139 h 5162561"/>
                <a:gd name="connsiteX90" fmla="*/ 1378293 w 5871743"/>
                <a:gd name="connsiteY90" fmla="*/ 3399614 h 5162561"/>
                <a:gd name="connsiteX91" fmla="*/ 1244943 w 5871743"/>
                <a:gd name="connsiteY91" fmla="*/ 3380564 h 5162561"/>
                <a:gd name="connsiteX92" fmla="*/ 1159218 w 5871743"/>
                <a:gd name="connsiteY92" fmla="*/ 3371039 h 5162561"/>
                <a:gd name="connsiteX93" fmla="*/ 1130643 w 5871743"/>
                <a:gd name="connsiteY93" fmla="*/ 3390089 h 5162561"/>
                <a:gd name="connsiteX94" fmla="*/ 1073493 w 5871743"/>
                <a:gd name="connsiteY94" fmla="*/ 3409139 h 5162561"/>
                <a:gd name="connsiteX95" fmla="*/ 1025868 w 5871743"/>
                <a:gd name="connsiteY95" fmla="*/ 3399614 h 5162561"/>
                <a:gd name="connsiteX96" fmla="*/ 997293 w 5871743"/>
                <a:gd name="connsiteY96" fmla="*/ 3390089 h 5162561"/>
                <a:gd name="connsiteX97" fmla="*/ 940143 w 5871743"/>
                <a:gd name="connsiteY97" fmla="*/ 3409139 h 5162561"/>
                <a:gd name="connsiteX98" fmla="*/ 921093 w 5871743"/>
                <a:gd name="connsiteY98" fmla="*/ 3437714 h 5162561"/>
                <a:gd name="connsiteX99" fmla="*/ 892518 w 5871743"/>
                <a:gd name="connsiteY99" fmla="*/ 3494864 h 5162561"/>
                <a:gd name="connsiteX100" fmla="*/ 844893 w 5871743"/>
                <a:gd name="connsiteY100" fmla="*/ 3552014 h 5162561"/>
                <a:gd name="connsiteX101" fmla="*/ 806793 w 5871743"/>
                <a:gd name="connsiteY101" fmla="*/ 3609164 h 5162561"/>
                <a:gd name="connsiteX102" fmla="*/ 797268 w 5871743"/>
                <a:gd name="connsiteY102" fmla="*/ 3685364 h 5162561"/>
                <a:gd name="connsiteX103" fmla="*/ 749643 w 5871743"/>
                <a:gd name="connsiteY103" fmla="*/ 3771089 h 5162561"/>
                <a:gd name="connsiteX104" fmla="*/ 721068 w 5871743"/>
                <a:gd name="connsiteY104" fmla="*/ 3790139 h 5162561"/>
                <a:gd name="connsiteX105" fmla="*/ 692493 w 5871743"/>
                <a:gd name="connsiteY105" fmla="*/ 3799664 h 5162561"/>
                <a:gd name="connsiteX106" fmla="*/ 673443 w 5871743"/>
                <a:gd name="connsiteY106" fmla="*/ 3856814 h 5162561"/>
                <a:gd name="connsiteX107" fmla="*/ 663918 w 5871743"/>
                <a:gd name="connsiteY107" fmla="*/ 3885389 h 5162561"/>
                <a:gd name="connsiteX108" fmla="*/ 682968 w 5871743"/>
                <a:gd name="connsiteY108" fmla="*/ 3942539 h 5162561"/>
                <a:gd name="connsiteX109" fmla="*/ 692493 w 5871743"/>
                <a:gd name="connsiteY109" fmla="*/ 3971114 h 5162561"/>
                <a:gd name="connsiteX110" fmla="*/ 663918 w 5871743"/>
                <a:gd name="connsiteY110" fmla="*/ 4028264 h 5162561"/>
                <a:gd name="connsiteX111" fmla="*/ 654393 w 5871743"/>
                <a:gd name="connsiteY111" fmla="*/ 4028264 h 5162561"/>
                <a:gd name="connsiteX112" fmla="*/ 0 w 5871743"/>
                <a:gd name="connsiteY112" fmla="*/ 4503043 h 5162561"/>
                <a:gd name="connsiteX0" fmla="*/ 0 w 5871743"/>
                <a:gd name="connsiteY0" fmla="*/ 4446603 h 5106121"/>
                <a:gd name="connsiteX1" fmla="*/ 147765 w 5871743"/>
                <a:gd name="connsiteY1" fmla="*/ 4679371 h 5106121"/>
                <a:gd name="connsiteX2" fmla="*/ 239240 w 5871743"/>
                <a:gd name="connsiteY2" fmla="*/ 4806338 h 5106121"/>
                <a:gd name="connsiteX3" fmla="*/ 327196 w 5871743"/>
                <a:gd name="connsiteY3" fmla="*/ 4887455 h 5106121"/>
                <a:gd name="connsiteX4" fmla="*/ 432743 w 5871743"/>
                <a:gd name="connsiteY4" fmla="*/ 4947412 h 5106121"/>
                <a:gd name="connsiteX5" fmla="*/ 555882 w 5871743"/>
                <a:gd name="connsiteY5" fmla="*/ 4986207 h 5106121"/>
                <a:gd name="connsiteX6" fmla="*/ 886596 w 5871743"/>
                <a:gd name="connsiteY6" fmla="*/ 5067324 h 5106121"/>
                <a:gd name="connsiteX7" fmla="*/ 992144 w 5871743"/>
                <a:gd name="connsiteY7" fmla="*/ 4746381 h 5106121"/>
                <a:gd name="connsiteX8" fmla="*/ 1523398 w 5871743"/>
                <a:gd name="connsiteY8" fmla="*/ 4644103 h 5106121"/>
                <a:gd name="connsiteX9" fmla="*/ 1912165 w 5871743"/>
                <a:gd name="connsiteY9" fmla="*/ 5106121 h 5106121"/>
                <a:gd name="connsiteX10" fmla="*/ 2466287 w 5871743"/>
                <a:gd name="connsiteY10" fmla="*/ 4746383 h 5106121"/>
                <a:gd name="connsiteX11" fmla="*/ 2515543 w 5871743"/>
                <a:gd name="connsiteY11" fmla="*/ 4354903 h 5106121"/>
                <a:gd name="connsiteX12" fmla="*/ 2917500 w 5871743"/>
                <a:gd name="connsiteY12" fmla="*/ 3569300 h 5106121"/>
                <a:gd name="connsiteX13" fmla="*/ 2990506 w 5871743"/>
                <a:gd name="connsiteY13" fmla="*/ 3589578 h 5106121"/>
                <a:gd name="connsiteX14" fmla="*/ 3290436 w 5871743"/>
                <a:gd name="connsiteY14" fmla="*/ 3359451 h 5106121"/>
                <a:gd name="connsiteX15" fmla="*/ 4336233 w 5871743"/>
                <a:gd name="connsiteY15" fmla="*/ 3303023 h 5106121"/>
                <a:gd name="connsiteX16" fmla="*/ 4374934 w 5871743"/>
                <a:gd name="connsiteY16" fmla="*/ 3182228 h 5106121"/>
                <a:gd name="connsiteX17" fmla="*/ 4348547 w 5871743"/>
                <a:gd name="connsiteY17" fmla="*/ 3076423 h 5106121"/>
                <a:gd name="connsiteX18" fmla="*/ 4330076 w 5871743"/>
                <a:gd name="connsiteY18" fmla="*/ 2949457 h 5106121"/>
                <a:gd name="connsiteX19" fmla="*/ 4314244 w 5871743"/>
                <a:gd name="connsiteY19" fmla="*/ 2811910 h 5106121"/>
                <a:gd name="connsiteX20" fmla="*/ 4314244 w 5871743"/>
                <a:gd name="connsiteY20" fmla="*/ 2682298 h 5106121"/>
                <a:gd name="connsiteX21" fmla="*/ 4322161 w 5871743"/>
                <a:gd name="connsiteY21" fmla="*/ 2520945 h 5106121"/>
                <a:gd name="connsiteX22" fmla="*/ 4351185 w 5871743"/>
                <a:gd name="connsiteY22" fmla="*/ 2401914 h 5106121"/>
                <a:gd name="connsiteX23" fmla="*/ 4380211 w 5871743"/>
                <a:gd name="connsiteY23" fmla="*/ 2349012 h 5106121"/>
                <a:gd name="connsiteX24" fmla="*/ 4467287 w 5871743"/>
                <a:gd name="connsiteY24" fmla="*/ 2296109 h 5106121"/>
                <a:gd name="connsiteX25" fmla="*/ 4485758 w 5871743"/>
                <a:gd name="connsiteY25" fmla="*/ 2253787 h 5106121"/>
                <a:gd name="connsiteX26" fmla="*/ 4520061 w 5871743"/>
                <a:gd name="connsiteY26" fmla="*/ 2227335 h 5106121"/>
                <a:gd name="connsiteX27" fmla="*/ 4572835 w 5871743"/>
                <a:gd name="connsiteY27" fmla="*/ 2198238 h 5106121"/>
                <a:gd name="connsiteX28" fmla="*/ 4612415 w 5871743"/>
                <a:gd name="connsiteY28" fmla="*/ 2153271 h 5106121"/>
                <a:gd name="connsiteX29" fmla="*/ 4673105 w 5871743"/>
                <a:gd name="connsiteY29" fmla="*/ 2116240 h 5106121"/>
                <a:gd name="connsiteX30" fmla="*/ 4715324 w 5871743"/>
                <a:gd name="connsiteY30" fmla="*/ 2103015 h 5106121"/>
                <a:gd name="connsiteX31" fmla="*/ 4802400 w 5871743"/>
                <a:gd name="connsiteY31" fmla="*/ 2018371 h 5106121"/>
                <a:gd name="connsiteX32" fmla="*/ 4863090 w 5871743"/>
                <a:gd name="connsiteY32" fmla="*/ 1994563 h 5106121"/>
                <a:gd name="connsiteX33" fmla="*/ 4944890 w 5871743"/>
                <a:gd name="connsiteY33" fmla="*/ 1946952 h 5106121"/>
                <a:gd name="connsiteX34" fmla="*/ 4979192 w 5871743"/>
                <a:gd name="connsiteY34" fmla="*/ 1907274 h 5106121"/>
                <a:gd name="connsiteX35" fmla="*/ 4995023 w 5871743"/>
                <a:gd name="connsiteY35" fmla="*/ 1846436 h 5106121"/>
                <a:gd name="connsiteX36" fmla="*/ 4950165 w 5871743"/>
                <a:gd name="connsiteY36" fmla="*/ 1529020 h 5106121"/>
                <a:gd name="connsiteX37" fmla="*/ 4960720 w 5871743"/>
                <a:gd name="connsiteY37" fmla="*/ 1325345 h 5106121"/>
                <a:gd name="connsiteX38" fmla="*/ 4984468 w 5871743"/>
                <a:gd name="connsiteY38" fmla="*/ 1288314 h 5106121"/>
                <a:gd name="connsiteX39" fmla="*/ 4997662 w 5871743"/>
                <a:gd name="connsiteY39" fmla="*/ 1251282 h 5106121"/>
                <a:gd name="connsiteX40" fmla="*/ 5026687 w 5871743"/>
                <a:gd name="connsiteY40" fmla="*/ 1206315 h 5106121"/>
                <a:gd name="connsiteX41" fmla="*/ 5053074 w 5871743"/>
                <a:gd name="connsiteY41" fmla="*/ 1185154 h 5106121"/>
                <a:gd name="connsiteX42" fmla="*/ 5082100 w 5871743"/>
                <a:gd name="connsiteY42" fmla="*/ 1158702 h 5106121"/>
                <a:gd name="connsiteX43" fmla="*/ 5100570 w 5871743"/>
                <a:gd name="connsiteY43" fmla="*/ 1129606 h 5106121"/>
                <a:gd name="connsiteX44" fmla="*/ 5113764 w 5871743"/>
                <a:gd name="connsiteY44" fmla="*/ 1089929 h 5106121"/>
                <a:gd name="connsiteX45" fmla="*/ 5150705 w 5871743"/>
                <a:gd name="connsiteY45" fmla="*/ 1068768 h 5106121"/>
                <a:gd name="connsiteX46" fmla="*/ 5166538 w 5871743"/>
                <a:gd name="connsiteY46" fmla="*/ 1047607 h 5106121"/>
                <a:gd name="connsiteX47" fmla="*/ 5185009 w 5871743"/>
                <a:gd name="connsiteY47" fmla="*/ 1007929 h 5106121"/>
                <a:gd name="connsiteX48" fmla="*/ 5236034 w 5871743"/>
                <a:gd name="connsiteY48" fmla="*/ 846611 h 5106121"/>
                <a:gd name="connsiteX49" fmla="*/ 5055993 w 5871743"/>
                <a:gd name="connsiteY49" fmla="*/ 476336 h 5106121"/>
                <a:gd name="connsiteX50" fmla="*/ 4813773 w 5871743"/>
                <a:gd name="connsiteY50" fmla="*/ 84662 h 5106121"/>
                <a:gd name="connsiteX51" fmla="*/ 4475963 w 5871743"/>
                <a:gd name="connsiteY51" fmla="*/ 0 h 5106121"/>
                <a:gd name="connsiteX52" fmla="*/ 4138155 w 5871743"/>
                <a:gd name="connsiteY52" fmla="*/ 84661 h 5106121"/>
                <a:gd name="connsiteX53" fmla="*/ 3969251 w 5871743"/>
                <a:gd name="connsiteY53" fmla="*/ 169322 h 5106121"/>
                <a:gd name="connsiteX54" fmla="*/ 3884798 w 5871743"/>
                <a:gd name="connsiteY54" fmla="*/ 761950 h 5106121"/>
                <a:gd name="connsiteX55" fmla="*/ 3485699 w 5871743"/>
                <a:gd name="connsiteY55" fmla="*/ 711674 h 5106121"/>
                <a:gd name="connsiteX56" fmla="*/ 3454033 w 5871743"/>
                <a:gd name="connsiteY56" fmla="*/ 677289 h 5106121"/>
                <a:gd name="connsiteX57" fmla="*/ 3393344 w 5871743"/>
                <a:gd name="connsiteY57" fmla="*/ 714321 h 5106121"/>
                <a:gd name="connsiteX58" fmla="*/ 3306266 w 5871743"/>
                <a:gd name="connsiteY58" fmla="*/ 738128 h 5106121"/>
                <a:gd name="connsiteX59" fmla="*/ 3145307 w 5871743"/>
                <a:gd name="connsiteY59" fmla="*/ 743418 h 5106121"/>
                <a:gd name="connsiteX60" fmla="*/ 3008098 w 5871743"/>
                <a:gd name="connsiteY60" fmla="*/ 777802 h 5106121"/>
                <a:gd name="connsiteX61" fmla="*/ 2692743 w 5871743"/>
                <a:gd name="connsiteY61" fmla="*/ 1233713 h 5106121"/>
                <a:gd name="connsiteX62" fmla="*/ 2692743 w 5871743"/>
                <a:gd name="connsiteY62" fmla="*/ 1703489 h 5106121"/>
                <a:gd name="connsiteX63" fmla="*/ 2540343 w 5871743"/>
                <a:gd name="connsiteY63" fmla="*/ 1938376 h 5106121"/>
                <a:gd name="connsiteX64" fmla="*/ 2616543 w 5871743"/>
                <a:gd name="connsiteY64" fmla="*/ 2173265 h 5106121"/>
                <a:gd name="connsiteX65" fmla="*/ 2616543 w 5871743"/>
                <a:gd name="connsiteY65" fmla="*/ 2329856 h 5106121"/>
                <a:gd name="connsiteX66" fmla="*/ 2464143 w 5871743"/>
                <a:gd name="connsiteY66" fmla="*/ 2408153 h 5106121"/>
                <a:gd name="connsiteX67" fmla="*/ 2311743 w 5871743"/>
                <a:gd name="connsiteY67" fmla="*/ 2562124 h 5106121"/>
                <a:gd name="connsiteX68" fmla="*/ 2264118 w 5871743"/>
                <a:gd name="connsiteY68" fmla="*/ 2571649 h 5106121"/>
                <a:gd name="connsiteX69" fmla="*/ 2283168 w 5871743"/>
                <a:gd name="connsiteY69" fmla="*/ 2695474 h 5106121"/>
                <a:gd name="connsiteX70" fmla="*/ 2254593 w 5871743"/>
                <a:gd name="connsiteY70" fmla="*/ 2790724 h 5106121"/>
                <a:gd name="connsiteX71" fmla="*/ 2245068 w 5871743"/>
                <a:gd name="connsiteY71" fmla="*/ 2819299 h 5106121"/>
                <a:gd name="connsiteX72" fmla="*/ 2216493 w 5871743"/>
                <a:gd name="connsiteY72" fmla="*/ 2838349 h 5106121"/>
                <a:gd name="connsiteX73" fmla="*/ 2187918 w 5871743"/>
                <a:gd name="connsiteY73" fmla="*/ 2895499 h 5106121"/>
                <a:gd name="connsiteX74" fmla="*/ 2178393 w 5871743"/>
                <a:gd name="connsiteY74" fmla="*/ 2924074 h 5106121"/>
                <a:gd name="connsiteX75" fmla="*/ 2121243 w 5871743"/>
                <a:gd name="connsiteY75" fmla="*/ 2943124 h 5106121"/>
                <a:gd name="connsiteX76" fmla="*/ 2064093 w 5871743"/>
                <a:gd name="connsiteY76" fmla="*/ 2971699 h 5106121"/>
                <a:gd name="connsiteX77" fmla="*/ 1902168 w 5871743"/>
                <a:gd name="connsiteY77" fmla="*/ 2971699 h 5106121"/>
                <a:gd name="connsiteX78" fmla="*/ 1892643 w 5871743"/>
                <a:gd name="connsiteY78" fmla="*/ 3000274 h 5106121"/>
                <a:gd name="connsiteX79" fmla="*/ 1854543 w 5871743"/>
                <a:gd name="connsiteY79" fmla="*/ 3057424 h 5106121"/>
                <a:gd name="connsiteX80" fmla="*/ 1806918 w 5871743"/>
                <a:gd name="connsiteY80" fmla="*/ 3114574 h 5106121"/>
                <a:gd name="connsiteX81" fmla="*/ 1749768 w 5871743"/>
                <a:gd name="connsiteY81" fmla="*/ 3085999 h 5106121"/>
                <a:gd name="connsiteX82" fmla="*/ 1711668 w 5871743"/>
                <a:gd name="connsiteY82" fmla="*/ 3038374 h 5106121"/>
                <a:gd name="connsiteX83" fmla="*/ 1635468 w 5871743"/>
                <a:gd name="connsiteY83" fmla="*/ 3066949 h 5106121"/>
                <a:gd name="connsiteX84" fmla="*/ 1568793 w 5871743"/>
                <a:gd name="connsiteY84" fmla="*/ 3143149 h 5106121"/>
                <a:gd name="connsiteX85" fmla="*/ 1521168 w 5871743"/>
                <a:gd name="connsiteY85" fmla="*/ 3152674 h 5106121"/>
                <a:gd name="connsiteX86" fmla="*/ 1483068 w 5871743"/>
                <a:gd name="connsiteY86" fmla="*/ 3238399 h 5106121"/>
                <a:gd name="connsiteX87" fmla="*/ 1473543 w 5871743"/>
                <a:gd name="connsiteY87" fmla="*/ 3266974 h 5106121"/>
                <a:gd name="connsiteX88" fmla="*/ 1464018 w 5871743"/>
                <a:gd name="connsiteY88" fmla="*/ 3295549 h 5106121"/>
                <a:gd name="connsiteX89" fmla="*/ 1454493 w 5871743"/>
                <a:gd name="connsiteY89" fmla="*/ 3333649 h 5106121"/>
                <a:gd name="connsiteX90" fmla="*/ 1425918 w 5871743"/>
                <a:gd name="connsiteY90" fmla="*/ 3352699 h 5106121"/>
                <a:gd name="connsiteX91" fmla="*/ 1378293 w 5871743"/>
                <a:gd name="connsiteY91" fmla="*/ 3343174 h 5106121"/>
                <a:gd name="connsiteX92" fmla="*/ 1244943 w 5871743"/>
                <a:gd name="connsiteY92" fmla="*/ 3324124 h 5106121"/>
                <a:gd name="connsiteX93" fmla="*/ 1159218 w 5871743"/>
                <a:gd name="connsiteY93" fmla="*/ 3314599 h 5106121"/>
                <a:gd name="connsiteX94" fmla="*/ 1130643 w 5871743"/>
                <a:gd name="connsiteY94" fmla="*/ 3333649 h 5106121"/>
                <a:gd name="connsiteX95" fmla="*/ 1073493 w 5871743"/>
                <a:gd name="connsiteY95" fmla="*/ 3352699 h 5106121"/>
                <a:gd name="connsiteX96" fmla="*/ 1025868 w 5871743"/>
                <a:gd name="connsiteY96" fmla="*/ 3343174 h 5106121"/>
                <a:gd name="connsiteX97" fmla="*/ 997293 w 5871743"/>
                <a:gd name="connsiteY97" fmla="*/ 3333649 h 5106121"/>
                <a:gd name="connsiteX98" fmla="*/ 940143 w 5871743"/>
                <a:gd name="connsiteY98" fmla="*/ 3352699 h 5106121"/>
                <a:gd name="connsiteX99" fmla="*/ 921093 w 5871743"/>
                <a:gd name="connsiteY99" fmla="*/ 3381274 h 5106121"/>
                <a:gd name="connsiteX100" fmla="*/ 892518 w 5871743"/>
                <a:gd name="connsiteY100" fmla="*/ 3438424 h 5106121"/>
                <a:gd name="connsiteX101" fmla="*/ 844893 w 5871743"/>
                <a:gd name="connsiteY101" fmla="*/ 3495574 h 5106121"/>
                <a:gd name="connsiteX102" fmla="*/ 806793 w 5871743"/>
                <a:gd name="connsiteY102" fmla="*/ 3552724 h 5106121"/>
                <a:gd name="connsiteX103" fmla="*/ 797268 w 5871743"/>
                <a:gd name="connsiteY103" fmla="*/ 3628924 h 5106121"/>
                <a:gd name="connsiteX104" fmla="*/ 749643 w 5871743"/>
                <a:gd name="connsiteY104" fmla="*/ 3714649 h 5106121"/>
                <a:gd name="connsiteX105" fmla="*/ 721068 w 5871743"/>
                <a:gd name="connsiteY105" fmla="*/ 3733699 h 5106121"/>
                <a:gd name="connsiteX106" fmla="*/ 692493 w 5871743"/>
                <a:gd name="connsiteY106" fmla="*/ 3743224 h 5106121"/>
                <a:gd name="connsiteX107" fmla="*/ 673443 w 5871743"/>
                <a:gd name="connsiteY107" fmla="*/ 3800374 h 5106121"/>
                <a:gd name="connsiteX108" fmla="*/ 663918 w 5871743"/>
                <a:gd name="connsiteY108" fmla="*/ 3828949 h 5106121"/>
                <a:gd name="connsiteX109" fmla="*/ 682968 w 5871743"/>
                <a:gd name="connsiteY109" fmla="*/ 3886099 h 5106121"/>
                <a:gd name="connsiteX110" fmla="*/ 692493 w 5871743"/>
                <a:gd name="connsiteY110" fmla="*/ 3914674 h 5106121"/>
                <a:gd name="connsiteX111" fmla="*/ 663918 w 5871743"/>
                <a:gd name="connsiteY111" fmla="*/ 3971824 h 5106121"/>
                <a:gd name="connsiteX112" fmla="*/ 654393 w 5871743"/>
                <a:gd name="connsiteY112" fmla="*/ 3971824 h 5106121"/>
                <a:gd name="connsiteX113" fmla="*/ 0 w 5871743"/>
                <a:gd name="connsiteY113" fmla="*/ 4446603 h 5106121"/>
                <a:gd name="connsiteX0" fmla="*/ 0 w 5871743"/>
                <a:gd name="connsiteY0" fmla="*/ 4446603 h 5106121"/>
                <a:gd name="connsiteX1" fmla="*/ 147765 w 5871743"/>
                <a:gd name="connsiteY1" fmla="*/ 4679371 h 5106121"/>
                <a:gd name="connsiteX2" fmla="*/ 239240 w 5871743"/>
                <a:gd name="connsiteY2" fmla="*/ 4806338 h 5106121"/>
                <a:gd name="connsiteX3" fmla="*/ 327196 w 5871743"/>
                <a:gd name="connsiteY3" fmla="*/ 4887455 h 5106121"/>
                <a:gd name="connsiteX4" fmla="*/ 432743 w 5871743"/>
                <a:gd name="connsiteY4" fmla="*/ 4947412 h 5106121"/>
                <a:gd name="connsiteX5" fmla="*/ 555882 w 5871743"/>
                <a:gd name="connsiteY5" fmla="*/ 4986207 h 5106121"/>
                <a:gd name="connsiteX6" fmla="*/ 886596 w 5871743"/>
                <a:gd name="connsiteY6" fmla="*/ 5067324 h 5106121"/>
                <a:gd name="connsiteX7" fmla="*/ 992144 w 5871743"/>
                <a:gd name="connsiteY7" fmla="*/ 4746381 h 5106121"/>
                <a:gd name="connsiteX8" fmla="*/ 1523398 w 5871743"/>
                <a:gd name="connsiteY8" fmla="*/ 4644103 h 5106121"/>
                <a:gd name="connsiteX9" fmla="*/ 1912165 w 5871743"/>
                <a:gd name="connsiteY9" fmla="*/ 5106121 h 5106121"/>
                <a:gd name="connsiteX10" fmla="*/ 2466287 w 5871743"/>
                <a:gd name="connsiteY10" fmla="*/ 4746383 h 5106121"/>
                <a:gd name="connsiteX11" fmla="*/ 2515543 w 5871743"/>
                <a:gd name="connsiteY11" fmla="*/ 4354903 h 5106121"/>
                <a:gd name="connsiteX12" fmla="*/ 2917500 w 5871743"/>
                <a:gd name="connsiteY12" fmla="*/ 3569300 h 5106121"/>
                <a:gd name="connsiteX13" fmla="*/ 2990506 w 5871743"/>
                <a:gd name="connsiteY13" fmla="*/ 3589578 h 5106121"/>
                <a:gd name="connsiteX14" fmla="*/ 3290436 w 5871743"/>
                <a:gd name="connsiteY14" fmla="*/ 3359451 h 5106121"/>
                <a:gd name="connsiteX15" fmla="*/ 4336233 w 5871743"/>
                <a:gd name="connsiteY15" fmla="*/ 3303023 h 5106121"/>
                <a:gd name="connsiteX16" fmla="*/ 4374934 w 5871743"/>
                <a:gd name="connsiteY16" fmla="*/ 3182228 h 5106121"/>
                <a:gd name="connsiteX17" fmla="*/ 4348547 w 5871743"/>
                <a:gd name="connsiteY17" fmla="*/ 3076423 h 5106121"/>
                <a:gd name="connsiteX18" fmla="*/ 4330076 w 5871743"/>
                <a:gd name="connsiteY18" fmla="*/ 2949457 h 5106121"/>
                <a:gd name="connsiteX19" fmla="*/ 4314244 w 5871743"/>
                <a:gd name="connsiteY19" fmla="*/ 2811910 h 5106121"/>
                <a:gd name="connsiteX20" fmla="*/ 4314244 w 5871743"/>
                <a:gd name="connsiteY20" fmla="*/ 2682298 h 5106121"/>
                <a:gd name="connsiteX21" fmla="*/ 4322161 w 5871743"/>
                <a:gd name="connsiteY21" fmla="*/ 2520945 h 5106121"/>
                <a:gd name="connsiteX22" fmla="*/ 4351185 w 5871743"/>
                <a:gd name="connsiteY22" fmla="*/ 2401914 h 5106121"/>
                <a:gd name="connsiteX23" fmla="*/ 4380211 w 5871743"/>
                <a:gd name="connsiteY23" fmla="*/ 2349012 h 5106121"/>
                <a:gd name="connsiteX24" fmla="*/ 4467287 w 5871743"/>
                <a:gd name="connsiteY24" fmla="*/ 2296109 h 5106121"/>
                <a:gd name="connsiteX25" fmla="*/ 4485758 w 5871743"/>
                <a:gd name="connsiteY25" fmla="*/ 2253787 h 5106121"/>
                <a:gd name="connsiteX26" fmla="*/ 4520061 w 5871743"/>
                <a:gd name="connsiteY26" fmla="*/ 2227335 h 5106121"/>
                <a:gd name="connsiteX27" fmla="*/ 4572835 w 5871743"/>
                <a:gd name="connsiteY27" fmla="*/ 2198238 h 5106121"/>
                <a:gd name="connsiteX28" fmla="*/ 4612415 w 5871743"/>
                <a:gd name="connsiteY28" fmla="*/ 2153271 h 5106121"/>
                <a:gd name="connsiteX29" fmla="*/ 4673105 w 5871743"/>
                <a:gd name="connsiteY29" fmla="*/ 2116240 h 5106121"/>
                <a:gd name="connsiteX30" fmla="*/ 4715324 w 5871743"/>
                <a:gd name="connsiteY30" fmla="*/ 2103015 h 5106121"/>
                <a:gd name="connsiteX31" fmla="*/ 4802400 w 5871743"/>
                <a:gd name="connsiteY31" fmla="*/ 2018371 h 5106121"/>
                <a:gd name="connsiteX32" fmla="*/ 4863090 w 5871743"/>
                <a:gd name="connsiteY32" fmla="*/ 1994563 h 5106121"/>
                <a:gd name="connsiteX33" fmla="*/ 4944890 w 5871743"/>
                <a:gd name="connsiteY33" fmla="*/ 1946952 h 5106121"/>
                <a:gd name="connsiteX34" fmla="*/ 4979192 w 5871743"/>
                <a:gd name="connsiteY34" fmla="*/ 1907274 h 5106121"/>
                <a:gd name="connsiteX35" fmla="*/ 4995023 w 5871743"/>
                <a:gd name="connsiteY35" fmla="*/ 1846436 h 5106121"/>
                <a:gd name="connsiteX36" fmla="*/ 4950165 w 5871743"/>
                <a:gd name="connsiteY36" fmla="*/ 1529020 h 5106121"/>
                <a:gd name="connsiteX37" fmla="*/ 4960720 w 5871743"/>
                <a:gd name="connsiteY37" fmla="*/ 1325345 h 5106121"/>
                <a:gd name="connsiteX38" fmla="*/ 4984468 w 5871743"/>
                <a:gd name="connsiteY38" fmla="*/ 1288314 h 5106121"/>
                <a:gd name="connsiteX39" fmla="*/ 4997662 w 5871743"/>
                <a:gd name="connsiteY39" fmla="*/ 1251282 h 5106121"/>
                <a:gd name="connsiteX40" fmla="*/ 5026687 w 5871743"/>
                <a:gd name="connsiteY40" fmla="*/ 1206315 h 5106121"/>
                <a:gd name="connsiteX41" fmla="*/ 5053074 w 5871743"/>
                <a:gd name="connsiteY41" fmla="*/ 1185154 h 5106121"/>
                <a:gd name="connsiteX42" fmla="*/ 5082100 w 5871743"/>
                <a:gd name="connsiteY42" fmla="*/ 1158702 h 5106121"/>
                <a:gd name="connsiteX43" fmla="*/ 5100570 w 5871743"/>
                <a:gd name="connsiteY43" fmla="*/ 1129606 h 5106121"/>
                <a:gd name="connsiteX44" fmla="*/ 5113764 w 5871743"/>
                <a:gd name="connsiteY44" fmla="*/ 1089929 h 5106121"/>
                <a:gd name="connsiteX45" fmla="*/ 5150705 w 5871743"/>
                <a:gd name="connsiteY45" fmla="*/ 1068768 h 5106121"/>
                <a:gd name="connsiteX46" fmla="*/ 5166538 w 5871743"/>
                <a:gd name="connsiteY46" fmla="*/ 1047607 h 5106121"/>
                <a:gd name="connsiteX47" fmla="*/ 5185009 w 5871743"/>
                <a:gd name="connsiteY47" fmla="*/ 1007929 h 5106121"/>
                <a:gd name="connsiteX48" fmla="*/ 5236034 w 5871743"/>
                <a:gd name="connsiteY48" fmla="*/ 846611 h 5106121"/>
                <a:gd name="connsiteX49" fmla="*/ 5055993 w 5871743"/>
                <a:gd name="connsiteY49" fmla="*/ 476336 h 5106121"/>
                <a:gd name="connsiteX50" fmla="*/ 4813773 w 5871743"/>
                <a:gd name="connsiteY50" fmla="*/ 84662 h 5106121"/>
                <a:gd name="connsiteX51" fmla="*/ 4475963 w 5871743"/>
                <a:gd name="connsiteY51" fmla="*/ 0 h 5106121"/>
                <a:gd name="connsiteX52" fmla="*/ 4138155 w 5871743"/>
                <a:gd name="connsiteY52" fmla="*/ 84661 h 5106121"/>
                <a:gd name="connsiteX53" fmla="*/ 3969251 w 5871743"/>
                <a:gd name="connsiteY53" fmla="*/ 169322 h 5106121"/>
                <a:gd name="connsiteX54" fmla="*/ 3884798 w 5871743"/>
                <a:gd name="connsiteY54" fmla="*/ 761950 h 5106121"/>
                <a:gd name="connsiteX55" fmla="*/ 3485699 w 5871743"/>
                <a:gd name="connsiteY55" fmla="*/ 711674 h 5106121"/>
                <a:gd name="connsiteX56" fmla="*/ 3454033 w 5871743"/>
                <a:gd name="connsiteY56" fmla="*/ 677289 h 5106121"/>
                <a:gd name="connsiteX57" fmla="*/ 3393344 w 5871743"/>
                <a:gd name="connsiteY57" fmla="*/ 714321 h 5106121"/>
                <a:gd name="connsiteX58" fmla="*/ 3306266 w 5871743"/>
                <a:gd name="connsiteY58" fmla="*/ 738128 h 5106121"/>
                <a:gd name="connsiteX59" fmla="*/ 3145307 w 5871743"/>
                <a:gd name="connsiteY59" fmla="*/ 743418 h 5106121"/>
                <a:gd name="connsiteX60" fmla="*/ 3008098 w 5871743"/>
                <a:gd name="connsiteY60" fmla="*/ 777802 h 5106121"/>
                <a:gd name="connsiteX61" fmla="*/ 2692743 w 5871743"/>
                <a:gd name="connsiteY61" fmla="*/ 1233713 h 5106121"/>
                <a:gd name="connsiteX62" fmla="*/ 2692743 w 5871743"/>
                <a:gd name="connsiteY62" fmla="*/ 1703489 h 5106121"/>
                <a:gd name="connsiteX63" fmla="*/ 2540343 w 5871743"/>
                <a:gd name="connsiteY63" fmla="*/ 1938376 h 5106121"/>
                <a:gd name="connsiteX64" fmla="*/ 2616543 w 5871743"/>
                <a:gd name="connsiteY64" fmla="*/ 2173265 h 5106121"/>
                <a:gd name="connsiteX65" fmla="*/ 2616543 w 5871743"/>
                <a:gd name="connsiteY65" fmla="*/ 2329856 h 5106121"/>
                <a:gd name="connsiteX66" fmla="*/ 2464143 w 5871743"/>
                <a:gd name="connsiteY66" fmla="*/ 2408153 h 5106121"/>
                <a:gd name="connsiteX67" fmla="*/ 2311743 w 5871743"/>
                <a:gd name="connsiteY67" fmla="*/ 2562124 h 5106121"/>
                <a:gd name="connsiteX68" fmla="*/ 2264118 w 5871743"/>
                <a:gd name="connsiteY68" fmla="*/ 2571649 h 5106121"/>
                <a:gd name="connsiteX69" fmla="*/ 2283168 w 5871743"/>
                <a:gd name="connsiteY69" fmla="*/ 2695474 h 5106121"/>
                <a:gd name="connsiteX70" fmla="*/ 2254593 w 5871743"/>
                <a:gd name="connsiteY70" fmla="*/ 2790724 h 5106121"/>
                <a:gd name="connsiteX71" fmla="*/ 2245068 w 5871743"/>
                <a:gd name="connsiteY71" fmla="*/ 2819299 h 5106121"/>
                <a:gd name="connsiteX72" fmla="*/ 2216493 w 5871743"/>
                <a:gd name="connsiteY72" fmla="*/ 2838349 h 5106121"/>
                <a:gd name="connsiteX73" fmla="*/ 2187918 w 5871743"/>
                <a:gd name="connsiteY73" fmla="*/ 2895499 h 5106121"/>
                <a:gd name="connsiteX74" fmla="*/ 2178393 w 5871743"/>
                <a:gd name="connsiteY74" fmla="*/ 2924074 h 5106121"/>
                <a:gd name="connsiteX75" fmla="*/ 2121243 w 5871743"/>
                <a:gd name="connsiteY75" fmla="*/ 2943124 h 5106121"/>
                <a:gd name="connsiteX76" fmla="*/ 2064093 w 5871743"/>
                <a:gd name="connsiteY76" fmla="*/ 2971699 h 5106121"/>
                <a:gd name="connsiteX77" fmla="*/ 1902168 w 5871743"/>
                <a:gd name="connsiteY77" fmla="*/ 2971699 h 5106121"/>
                <a:gd name="connsiteX78" fmla="*/ 1892643 w 5871743"/>
                <a:gd name="connsiteY78" fmla="*/ 3000274 h 5106121"/>
                <a:gd name="connsiteX79" fmla="*/ 1854543 w 5871743"/>
                <a:gd name="connsiteY79" fmla="*/ 3057424 h 5106121"/>
                <a:gd name="connsiteX80" fmla="*/ 1806918 w 5871743"/>
                <a:gd name="connsiteY80" fmla="*/ 3114574 h 5106121"/>
                <a:gd name="connsiteX81" fmla="*/ 1749768 w 5871743"/>
                <a:gd name="connsiteY81" fmla="*/ 3085999 h 5106121"/>
                <a:gd name="connsiteX82" fmla="*/ 1711668 w 5871743"/>
                <a:gd name="connsiteY82" fmla="*/ 3038374 h 5106121"/>
                <a:gd name="connsiteX83" fmla="*/ 1635468 w 5871743"/>
                <a:gd name="connsiteY83" fmla="*/ 3066949 h 5106121"/>
                <a:gd name="connsiteX84" fmla="*/ 1568793 w 5871743"/>
                <a:gd name="connsiteY84" fmla="*/ 3143149 h 5106121"/>
                <a:gd name="connsiteX85" fmla="*/ 1521168 w 5871743"/>
                <a:gd name="connsiteY85" fmla="*/ 3152674 h 5106121"/>
                <a:gd name="connsiteX86" fmla="*/ 1483068 w 5871743"/>
                <a:gd name="connsiteY86" fmla="*/ 3238399 h 5106121"/>
                <a:gd name="connsiteX87" fmla="*/ 1473543 w 5871743"/>
                <a:gd name="connsiteY87" fmla="*/ 3266974 h 5106121"/>
                <a:gd name="connsiteX88" fmla="*/ 1464018 w 5871743"/>
                <a:gd name="connsiteY88" fmla="*/ 3295549 h 5106121"/>
                <a:gd name="connsiteX89" fmla="*/ 1454493 w 5871743"/>
                <a:gd name="connsiteY89" fmla="*/ 3333649 h 5106121"/>
                <a:gd name="connsiteX90" fmla="*/ 1425918 w 5871743"/>
                <a:gd name="connsiteY90" fmla="*/ 3352699 h 5106121"/>
                <a:gd name="connsiteX91" fmla="*/ 1378293 w 5871743"/>
                <a:gd name="connsiteY91" fmla="*/ 3343174 h 5106121"/>
                <a:gd name="connsiteX92" fmla="*/ 1244943 w 5871743"/>
                <a:gd name="connsiteY92" fmla="*/ 3324124 h 5106121"/>
                <a:gd name="connsiteX93" fmla="*/ 1159218 w 5871743"/>
                <a:gd name="connsiteY93" fmla="*/ 3314599 h 5106121"/>
                <a:gd name="connsiteX94" fmla="*/ 1130643 w 5871743"/>
                <a:gd name="connsiteY94" fmla="*/ 3333649 h 5106121"/>
                <a:gd name="connsiteX95" fmla="*/ 1073493 w 5871743"/>
                <a:gd name="connsiteY95" fmla="*/ 3352699 h 5106121"/>
                <a:gd name="connsiteX96" fmla="*/ 1025868 w 5871743"/>
                <a:gd name="connsiteY96" fmla="*/ 3343174 h 5106121"/>
                <a:gd name="connsiteX97" fmla="*/ 997293 w 5871743"/>
                <a:gd name="connsiteY97" fmla="*/ 3333649 h 5106121"/>
                <a:gd name="connsiteX98" fmla="*/ 940143 w 5871743"/>
                <a:gd name="connsiteY98" fmla="*/ 3352699 h 5106121"/>
                <a:gd name="connsiteX99" fmla="*/ 921093 w 5871743"/>
                <a:gd name="connsiteY99" fmla="*/ 3381274 h 5106121"/>
                <a:gd name="connsiteX100" fmla="*/ 892518 w 5871743"/>
                <a:gd name="connsiteY100" fmla="*/ 3438424 h 5106121"/>
                <a:gd name="connsiteX101" fmla="*/ 844893 w 5871743"/>
                <a:gd name="connsiteY101" fmla="*/ 3495574 h 5106121"/>
                <a:gd name="connsiteX102" fmla="*/ 806793 w 5871743"/>
                <a:gd name="connsiteY102" fmla="*/ 3552724 h 5106121"/>
                <a:gd name="connsiteX103" fmla="*/ 797268 w 5871743"/>
                <a:gd name="connsiteY103" fmla="*/ 3628924 h 5106121"/>
                <a:gd name="connsiteX104" fmla="*/ 749643 w 5871743"/>
                <a:gd name="connsiteY104" fmla="*/ 3714649 h 5106121"/>
                <a:gd name="connsiteX105" fmla="*/ 721068 w 5871743"/>
                <a:gd name="connsiteY105" fmla="*/ 3733699 h 5106121"/>
                <a:gd name="connsiteX106" fmla="*/ 692493 w 5871743"/>
                <a:gd name="connsiteY106" fmla="*/ 3743224 h 5106121"/>
                <a:gd name="connsiteX107" fmla="*/ 673443 w 5871743"/>
                <a:gd name="connsiteY107" fmla="*/ 3800374 h 5106121"/>
                <a:gd name="connsiteX108" fmla="*/ 663918 w 5871743"/>
                <a:gd name="connsiteY108" fmla="*/ 3828949 h 5106121"/>
                <a:gd name="connsiteX109" fmla="*/ 682968 w 5871743"/>
                <a:gd name="connsiteY109" fmla="*/ 3886099 h 5106121"/>
                <a:gd name="connsiteX110" fmla="*/ 692493 w 5871743"/>
                <a:gd name="connsiteY110" fmla="*/ 3914674 h 5106121"/>
                <a:gd name="connsiteX111" fmla="*/ 663918 w 5871743"/>
                <a:gd name="connsiteY111" fmla="*/ 3971824 h 5106121"/>
                <a:gd name="connsiteX112" fmla="*/ 654393 w 5871743"/>
                <a:gd name="connsiteY112" fmla="*/ 3971824 h 5106121"/>
                <a:gd name="connsiteX113" fmla="*/ 0 w 5871743"/>
                <a:gd name="connsiteY113" fmla="*/ 4446603 h 5106121"/>
                <a:gd name="connsiteX0" fmla="*/ 0 w 5871743"/>
                <a:gd name="connsiteY0" fmla="*/ 4446603 h 5106121"/>
                <a:gd name="connsiteX1" fmla="*/ 147765 w 5871743"/>
                <a:gd name="connsiteY1" fmla="*/ 4679371 h 5106121"/>
                <a:gd name="connsiteX2" fmla="*/ 239240 w 5871743"/>
                <a:gd name="connsiteY2" fmla="*/ 4806338 h 5106121"/>
                <a:gd name="connsiteX3" fmla="*/ 327196 w 5871743"/>
                <a:gd name="connsiteY3" fmla="*/ 4887455 h 5106121"/>
                <a:gd name="connsiteX4" fmla="*/ 432743 w 5871743"/>
                <a:gd name="connsiteY4" fmla="*/ 4947412 h 5106121"/>
                <a:gd name="connsiteX5" fmla="*/ 555882 w 5871743"/>
                <a:gd name="connsiteY5" fmla="*/ 4986207 h 5106121"/>
                <a:gd name="connsiteX6" fmla="*/ 886596 w 5871743"/>
                <a:gd name="connsiteY6" fmla="*/ 5067324 h 5106121"/>
                <a:gd name="connsiteX7" fmla="*/ 992144 w 5871743"/>
                <a:gd name="connsiteY7" fmla="*/ 4746381 h 5106121"/>
                <a:gd name="connsiteX8" fmla="*/ 1523398 w 5871743"/>
                <a:gd name="connsiteY8" fmla="*/ 4644103 h 5106121"/>
                <a:gd name="connsiteX9" fmla="*/ 1912165 w 5871743"/>
                <a:gd name="connsiteY9" fmla="*/ 5106121 h 5106121"/>
                <a:gd name="connsiteX10" fmla="*/ 2466287 w 5871743"/>
                <a:gd name="connsiteY10" fmla="*/ 4746383 h 5106121"/>
                <a:gd name="connsiteX11" fmla="*/ 2515543 w 5871743"/>
                <a:gd name="connsiteY11" fmla="*/ 4354903 h 5106121"/>
                <a:gd name="connsiteX12" fmla="*/ 2917500 w 5871743"/>
                <a:gd name="connsiteY12" fmla="*/ 3569300 h 5106121"/>
                <a:gd name="connsiteX13" fmla="*/ 2990506 w 5871743"/>
                <a:gd name="connsiteY13" fmla="*/ 3589578 h 5106121"/>
                <a:gd name="connsiteX14" fmla="*/ 3290436 w 5871743"/>
                <a:gd name="connsiteY14" fmla="*/ 3359451 h 5106121"/>
                <a:gd name="connsiteX15" fmla="*/ 4336233 w 5871743"/>
                <a:gd name="connsiteY15" fmla="*/ 3303023 h 5106121"/>
                <a:gd name="connsiteX16" fmla="*/ 4374934 w 5871743"/>
                <a:gd name="connsiteY16" fmla="*/ 3182228 h 5106121"/>
                <a:gd name="connsiteX17" fmla="*/ 4348547 w 5871743"/>
                <a:gd name="connsiteY17" fmla="*/ 3076423 h 5106121"/>
                <a:gd name="connsiteX18" fmla="*/ 4330076 w 5871743"/>
                <a:gd name="connsiteY18" fmla="*/ 2949457 h 5106121"/>
                <a:gd name="connsiteX19" fmla="*/ 4314244 w 5871743"/>
                <a:gd name="connsiteY19" fmla="*/ 2811910 h 5106121"/>
                <a:gd name="connsiteX20" fmla="*/ 4314244 w 5871743"/>
                <a:gd name="connsiteY20" fmla="*/ 2682298 h 5106121"/>
                <a:gd name="connsiteX21" fmla="*/ 4322161 w 5871743"/>
                <a:gd name="connsiteY21" fmla="*/ 2520945 h 5106121"/>
                <a:gd name="connsiteX22" fmla="*/ 4351185 w 5871743"/>
                <a:gd name="connsiteY22" fmla="*/ 2401914 h 5106121"/>
                <a:gd name="connsiteX23" fmla="*/ 4380211 w 5871743"/>
                <a:gd name="connsiteY23" fmla="*/ 2349012 h 5106121"/>
                <a:gd name="connsiteX24" fmla="*/ 4467287 w 5871743"/>
                <a:gd name="connsiteY24" fmla="*/ 2296109 h 5106121"/>
                <a:gd name="connsiteX25" fmla="*/ 4485758 w 5871743"/>
                <a:gd name="connsiteY25" fmla="*/ 2253787 h 5106121"/>
                <a:gd name="connsiteX26" fmla="*/ 4520061 w 5871743"/>
                <a:gd name="connsiteY26" fmla="*/ 2227335 h 5106121"/>
                <a:gd name="connsiteX27" fmla="*/ 4572835 w 5871743"/>
                <a:gd name="connsiteY27" fmla="*/ 2198238 h 5106121"/>
                <a:gd name="connsiteX28" fmla="*/ 4612415 w 5871743"/>
                <a:gd name="connsiteY28" fmla="*/ 2153271 h 5106121"/>
                <a:gd name="connsiteX29" fmla="*/ 4673105 w 5871743"/>
                <a:gd name="connsiteY29" fmla="*/ 2116240 h 5106121"/>
                <a:gd name="connsiteX30" fmla="*/ 4715324 w 5871743"/>
                <a:gd name="connsiteY30" fmla="*/ 2103015 h 5106121"/>
                <a:gd name="connsiteX31" fmla="*/ 4802400 w 5871743"/>
                <a:gd name="connsiteY31" fmla="*/ 2018371 h 5106121"/>
                <a:gd name="connsiteX32" fmla="*/ 4863090 w 5871743"/>
                <a:gd name="connsiteY32" fmla="*/ 1994563 h 5106121"/>
                <a:gd name="connsiteX33" fmla="*/ 4944890 w 5871743"/>
                <a:gd name="connsiteY33" fmla="*/ 1946952 h 5106121"/>
                <a:gd name="connsiteX34" fmla="*/ 4979192 w 5871743"/>
                <a:gd name="connsiteY34" fmla="*/ 1907274 h 5106121"/>
                <a:gd name="connsiteX35" fmla="*/ 4995023 w 5871743"/>
                <a:gd name="connsiteY35" fmla="*/ 1846436 h 5106121"/>
                <a:gd name="connsiteX36" fmla="*/ 4950165 w 5871743"/>
                <a:gd name="connsiteY36" fmla="*/ 1529020 h 5106121"/>
                <a:gd name="connsiteX37" fmla="*/ 4960720 w 5871743"/>
                <a:gd name="connsiteY37" fmla="*/ 1325345 h 5106121"/>
                <a:gd name="connsiteX38" fmla="*/ 4984468 w 5871743"/>
                <a:gd name="connsiteY38" fmla="*/ 1288314 h 5106121"/>
                <a:gd name="connsiteX39" fmla="*/ 4997662 w 5871743"/>
                <a:gd name="connsiteY39" fmla="*/ 1251282 h 5106121"/>
                <a:gd name="connsiteX40" fmla="*/ 5026687 w 5871743"/>
                <a:gd name="connsiteY40" fmla="*/ 1206315 h 5106121"/>
                <a:gd name="connsiteX41" fmla="*/ 5053074 w 5871743"/>
                <a:gd name="connsiteY41" fmla="*/ 1185154 h 5106121"/>
                <a:gd name="connsiteX42" fmla="*/ 5082100 w 5871743"/>
                <a:gd name="connsiteY42" fmla="*/ 1158702 h 5106121"/>
                <a:gd name="connsiteX43" fmla="*/ 5100570 w 5871743"/>
                <a:gd name="connsiteY43" fmla="*/ 1129606 h 5106121"/>
                <a:gd name="connsiteX44" fmla="*/ 5113764 w 5871743"/>
                <a:gd name="connsiteY44" fmla="*/ 1089929 h 5106121"/>
                <a:gd name="connsiteX45" fmla="*/ 5150705 w 5871743"/>
                <a:gd name="connsiteY45" fmla="*/ 1068768 h 5106121"/>
                <a:gd name="connsiteX46" fmla="*/ 5166538 w 5871743"/>
                <a:gd name="connsiteY46" fmla="*/ 1047607 h 5106121"/>
                <a:gd name="connsiteX47" fmla="*/ 5185009 w 5871743"/>
                <a:gd name="connsiteY47" fmla="*/ 1007929 h 5106121"/>
                <a:gd name="connsiteX48" fmla="*/ 5236034 w 5871743"/>
                <a:gd name="connsiteY48" fmla="*/ 846611 h 5106121"/>
                <a:gd name="connsiteX49" fmla="*/ 4982677 w 5871743"/>
                <a:gd name="connsiteY49" fmla="*/ 507966 h 5106121"/>
                <a:gd name="connsiteX50" fmla="*/ 4813773 w 5871743"/>
                <a:gd name="connsiteY50" fmla="*/ 84662 h 5106121"/>
                <a:gd name="connsiteX51" fmla="*/ 4475963 w 5871743"/>
                <a:gd name="connsiteY51" fmla="*/ 0 h 5106121"/>
                <a:gd name="connsiteX52" fmla="*/ 4138155 w 5871743"/>
                <a:gd name="connsiteY52" fmla="*/ 84661 h 5106121"/>
                <a:gd name="connsiteX53" fmla="*/ 3969251 w 5871743"/>
                <a:gd name="connsiteY53" fmla="*/ 169322 h 5106121"/>
                <a:gd name="connsiteX54" fmla="*/ 3884798 w 5871743"/>
                <a:gd name="connsiteY54" fmla="*/ 761950 h 5106121"/>
                <a:gd name="connsiteX55" fmla="*/ 3485699 w 5871743"/>
                <a:gd name="connsiteY55" fmla="*/ 711674 h 5106121"/>
                <a:gd name="connsiteX56" fmla="*/ 3454033 w 5871743"/>
                <a:gd name="connsiteY56" fmla="*/ 677289 h 5106121"/>
                <a:gd name="connsiteX57" fmla="*/ 3393344 w 5871743"/>
                <a:gd name="connsiteY57" fmla="*/ 714321 h 5106121"/>
                <a:gd name="connsiteX58" fmla="*/ 3306266 w 5871743"/>
                <a:gd name="connsiteY58" fmla="*/ 738128 h 5106121"/>
                <a:gd name="connsiteX59" fmla="*/ 3145307 w 5871743"/>
                <a:gd name="connsiteY59" fmla="*/ 743418 h 5106121"/>
                <a:gd name="connsiteX60" fmla="*/ 3008098 w 5871743"/>
                <a:gd name="connsiteY60" fmla="*/ 777802 h 5106121"/>
                <a:gd name="connsiteX61" fmla="*/ 2692743 w 5871743"/>
                <a:gd name="connsiteY61" fmla="*/ 1233713 h 5106121"/>
                <a:gd name="connsiteX62" fmla="*/ 2692743 w 5871743"/>
                <a:gd name="connsiteY62" fmla="*/ 1703489 h 5106121"/>
                <a:gd name="connsiteX63" fmla="*/ 2540343 w 5871743"/>
                <a:gd name="connsiteY63" fmla="*/ 1938376 h 5106121"/>
                <a:gd name="connsiteX64" fmla="*/ 2616543 w 5871743"/>
                <a:gd name="connsiteY64" fmla="*/ 2173265 h 5106121"/>
                <a:gd name="connsiteX65" fmla="*/ 2616543 w 5871743"/>
                <a:gd name="connsiteY65" fmla="*/ 2329856 h 5106121"/>
                <a:gd name="connsiteX66" fmla="*/ 2464143 w 5871743"/>
                <a:gd name="connsiteY66" fmla="*/ 2408153 h 5106121"/>
                <a:gd name="connsiteX67" fmla="*/ 2311743 w 5871743"/>
                <a:gd name="connsiteY67" fmla="*/ 2562124 h 5106121"/>
                <a:gd name="connsiteX68" fmla="*/ 2264118 w 5871743"/>
                <a:gd name="connsiteY68" fmla="*/ 2571649 h 5106121"/>
                <a:gd name="connsiteX69" fmla="*/ 2283168 w 5871743"/>
                <a:gd name="connsiteY69" fmla="*/ 2695474 h 5106121"/>
                <a:gd name="connsiteX70" fmla="*/ 2254593 w 5871743"/>
                <a:gd name="connsiteY70" fmla="*/ 2790724 h 5106121"/>
                <a:gd name="connsiteX71" fmla="*/ 2245068 w 5871743"/>
                <a:gd name="connsiteY71" fmla="*/ 2819299 h 5106121"/>
                <a:gd name="connsiteX72" fmla="*/ 2216493 w 5871743"/>
                <a:gd name="connsiteY72" fmla="*/ 2838349 h 5106121"/>
                <a:gd name="connsiteX73" fmla="*/ 2187918 w 5871743"/>
                <a:gd name="connsiteY73" fmla="*/ 2895499 h 5106121"/>
                <a:gd name="connsiteX74" fmla="*/ 2178393 w 5871743"/>
                <a:gd name="connsiteY74" fmla="*/ 2924074 h 5106121"/>
                <a:gd name="connsiteX75" fmla="*/ 2121243 w 5871743"/>
                <a:gd name="connsiteY75" fmla="*/ 2943124 h 5106121"/>
                <a:gd name="connsiteX76" fmla="*/ 2064093 w 5871743"/>
                <a:gd name="connsiteY76" fmla="*/ 2971699 h 5106121"/>
                <a:gd name="connsiteX77" fmla="*/ 1902168 w 5871743"/>
                <a:gd name="connsiteY77" fmla="*/ 2971699 h 5106121"/>
                <a:gd name="connsiteX78" fmla="*/ 1892643 w 5871743"/>
                <a:gd name="connsiteY78" fmla="*/ 3000274 h 5106121"/>
                <a:gd name="connsiteX79" fmla="*/ 1854543 w 5871743"/>
                <a:gd name="connsiteY79" fmla="*/ 3057424 h 5106121"/>
                <a:gd name="connsiteX80" fmla="*/ 1806918 w 5871743"/>
                <a:gd name="connsiteY80" fmla="*/ 3114574 h 5106121"/>
                <a:gd name="connsiteX81" fmla="*/ 1749768 w 5871743"/>
                <a:gd name="connsiteY81" fmla="*/ 3085999 h 5106121"/>
                <a:gd name="connsiteX82" fmla="*/ 1711668 w 5871743"/>
                <a:gd name="connsiteY82" fmla="*/ 3038374 h 5106121"/>
                <a:gd name="connsiteX83" fmla="*/ 1635468 w 5871743"/>
                <a:gd name="connsiteY83" fmla="*/ 3066949 h 5106121"/>
                <a:gd name="connsiteX84" fmla="*/ 1568793 w 5871743"/>
                <a:gd name="connsiteY84" fmla="*/ 3143149 h 5106121"/>
                <a:gd name="connsiteX85" fmla="*/ 1521168 w 5871743"/>
                <a:gd name="connsiteY85" fmla="*/ 3152674 h 5106121"/>
                <a:gd name="connsiteX86" fmla="*/ 1483068 w 5871743"/>
                <a:gd name="connsiteY86" fmla="*/ 3238399 h 5106121"/>
                <a:gd name="connsiteX87" fmla="*/ 1473543 w 5871743"/>
                <a:gd name="connsiteY87" fmla="*/ 3266974 h 5106121"/>
                <a:gd name="connsiteX88" fmla="*/ 1464018 w 5871743"/>
                <a:gd name="connsiteY88" fmla="*/ 3295549 h 5106121"/>
                <a:gd name="connsiteX89" fmla="*/ 1454493 w 5871743"/>
                <a:gd name="connsiteY89" fmla="*/ 3333649 h 5106121"/>
                <a:gd name="connsiteX90" fmla="*/ 1425918 w 5871743"/>
                <a:gd name="connsiteY90" fmla="*/ 3352699 h 5106121"/>
                <a:gd name="connsiteX91" fmla="*/ 1378293 w 5871743"/>
                <a:gd name="connsiteY91" fmla="*/ 3343174 h 5106121"/>
                <a:gd name="connsiteX92" fmla="*/ 1244943 w 5871743"/>
                <a:gd name="connsiteY92" fmla="*/ 3324124 h 5106121"/>
                <a:gd name="connsiteX93" fmla="*/ 1159218 w 5871743"/>
                <a:gd name="connsiteY93" fmla="*/ 3314599 h 5106121"/>
                <a:gd name="connsiteX94" fmla="*/ 1130643 w 5871743"/>
                <a:gd name="connsiteY94" fmla="*/ 3333649 h 5106121"/>
                <a:gd name="connsiteX95" fmla="*/ 1073493 w 5871743"/>
                <a:gd name="connsiteY95" fmla="*/ 3352699 h 5106121"/>
                <a:gd name="connsiteX96" fmla="*/ 1025868 w 5871743"/>
                <a:gd name="connsiteY96" fmla="*/ 3343174 h 5106121"/>
                <a:gd name="connsiteX97" fmla="*/ 997293 w 5871743"/>
                <a:gd name="connsiteY97" fmla="*/ 3333649 h 5106121"/>
                <a:gd name="connsiteX98" fmla="*/ 940143 w 5871743"/>
                <a:gd name="connsiteY98" fmla="*/ 3352699 h 5106121"/>
                <a:gd name="connsiteX99" fmla="*/ 921093 w 5871743"/>
                <a:gd name="connsiteY99" fmla="*/ 3381274 h 5106121"/>
                <a:gd name="connsiteX100" fmla="*/ 892518 w 5871743"/>
                <a:gd name="connsiteY100" fmla="*/ 3438424 h 5106121"/>
                <a:gd name="connsiteX101" fmla="*/ 844893 w 5871743"/>
                <a:gd name="connsiteY101" fmla="*/ 3495574 h 5106121"/>
                <a:gd name="connsiteX102" fmla="*/ 806793 w 5871743"/>
                <a:gd name="connsiteY102" fmla="*/ 3552724 h 5106121"/>
                <a:gd name="connsiteX103" fmla="*/ 797268 w 5871743"/>
                <a:gd name="connsiteY103" fmla="*/ 3628924 h 5106121"/>
                <a:gd name="connsiteX104" fmla="*/ 749643 w 5871743"/>
                <a:gd name="connsiteY104" fmla="*/ 3714649 h 5106121"/>
                <a:gd name="connsiteX105" fmla="*/ 721068 w 5871743"/>
                <a:gd name="connsiteY105" fmla="*/ 3733699 h 5106121"/>
                <a:gd name="connsiteX106" fmla="*/ 692493 w 5871743"/>
                <a:gd name="connsiteY106" fmla="*/ 3743224 h 5106121"/>
                <a:gd name="connsiteX107" fmla="*/ 673443 w 5871743"/>
                <a:gd name="connsiteY107" fmla="*/ 3800374 h 5106121"/>
                <a:gd name="connsiteX108" fmla="*/ 663918 w 5871743"/>
                <a:gd name="connsiteY108" fmla="*/ 3828949 h 5106121"/>
                <a:gd name="connsiteX109" fmla="*/ 682968 w 5871743"/>
                <a:gd name="connsiteY109" fmla="*/ 3886099 h 5106121"/>
                <a:gd name="connsiteX110" fmla="*/ 692493 w 5871743"/>
                <a:gd name="connsiteY110" fmla="*/ 3914674 h 5106121"/>
                <a:gd name="connsiteX111" fmla="*/ 663918 w 5871743"/>
                <a:gd name="connsiteY111" fmla="*/ 3971824 h 5106121"/>
                <a:gd name="connsiteX112" fmla="*/ 654393 w 5871743"/>
                <a:gd name="connsiteY112" fmla="*/ 3971824 h 5106121"/>
                <a:gd name="connsiteX113" fmla="*/ 0 w 5871743"/>
                <a:gd name="connsiteY113" fmla="*/ 4446603 h 5106121"/>
                <a:gd name="connsiteX0" fmla="*/ 0 w 5422432"/>
                <a:gd name="connsiteY0" fmla="*/ 4446603 h 5106121"/>
                <a:gd name="connsiteX1" fmla="*/ 147765 w 5422432"/>
                <a:gd name="connsiteY1" fmla="*/ 4679371 h 5106121"/>
                <a:gd name="connsiteX2" fmla="*/ 239240 w 5422432"/>
                <a:gd name="connsiteY2" fmla="*/ 4806338 h 5106121"/>
                <a:gd name="connsiteX3" fmla="*/ 327196 w 5422432"/>
                <a:gd name="connsiteY3" fmla="*/ 4887455 h 5106121"/>
                <a:gd name="connsiteX4" fmla="*/ 432743 w 5422432"/>
                <a:gd name="connsiteY4" fmla="*/ 4947412 h 5106121"/>
                <a:gd name="connsiteX5" fmla="*/ 555882 w 5422432"/>
                <a:gd name="connsiteY5" fmla="*/ 4986207 h 5106121"/>
                <a:gd name="connsiteX6" fmla="*/ 886596 w 5422432"/>
                <a:gd name="connsiteY6" fmla="*/ 5067324 h 5106121"/>
                <a:gd name="connsiteX7" fmla="*/ 992144 w 5422432"/>
                <a:gd name="connsiteY7" fmla="*/ 4746381 h 5106121"/>
                <a:gd name="connsiteX8" fmla="*/ 1523398 w 5422432"/>
                <a:gd name="connsiteY8" fmla="*/ 4644103 h 5106121"/>
                <a:gd name="connsiteX9" fmla="*/ 1912165 w 5422432"/>
                <a:gd name="connsiteY9" fmla="*/ 5106121 h 5106121"/>
                <a:gd name="connsiteX10" fmla="*/ 2466287 w 5422432"/>
                <a:gd name="connsiteY10" fmla="*/ 4746383 h 5106121"/>
                <a:gd name="connsiteX11" fmla="*/ 2515543 w 5422432"/>
                <a:gd name="connsiteY11" fmla="*/ 4354903 h 5106121"/>
                <a:gd name="connsiteX12" fmla="*/ 2917500 w 5422432"/>
                <a:gd name="connsiteY12" fmla="*/ 3569300 h 5106121"/>
                <a:gd name="connsiteX13" fmla="*/ 2990506 w 5422432"/>
                <a:gd name="connsiteY13" fmla="*/ 3589578 h 5106121"/>
                <a:gd name="connsiteX14" fmla="*/ 3290436 w 5422432"/>
                <a:gd name="connsiteY14" fmla="*/ 3359451 h 5106121"/>
                <a:gd name="connsiteX15" fmla="*/ 4336233 w 5422432"/>
                <a:gd name="connsiteY15" fmla="*/ 3303023 h 5106121"/>
                <a:gd name="connsiteX16" fmla="*/ 4374934 w 5422432"/>
                <a:gd name="connsiteY16" fmla="*/ 3182228 h 5106121"/>
                <a:gd name="connsiteX17" fmla="*/ 4348547 w 5422432"/>
                <a:gd name="connsiteY17" fmla="*/ 3076423 h 5106121"/>
                <a:gd name="connsiteX18" fmla="*/ 4330076 w 5422432"/>
                <a:gd name="connsiteY18" fmla="*/ 2949457 h 5106121"/>
                <a:gd name="connsiteX19" fmla="*/ 4314244 w 5422432"/>
                <a:gd name="connsiteY19" fmla="*/ 2811910 h 5106121"/>
                <a:gd name="connsiteX20" fmla="*/ 4314244 w 5422432"/>
                <a:gd name="connsiteY20" fmla="*/ 2682298 h 5106121"/>
                <a:gd name="connsiteX21" fmla="*/ 4322161 w 5422432"/>
                <a:gd name="connsiteY21" fmla="*/ 2520945 h 5106121"/>
                <a:gd name="connsiteX22" fmla="*/ 4351185 w 5422432"/>
                <a:gd name="connsiteY22" fmla="*/ 2401914 h 5106121"/>
                <a:gd name="connsiteX23" fmla="*/ 4380211 w 5422432"/>
                <a:gd name="connsiteY23" fmla="*/ 2349012 h 5106121"/>
                <a:gd name="connsiteX24" fmla="*/ 4467287 w 5422432"/>
                <a:gd name="connsiteY24" fmla="*/ 2296109 h 5106121"/>
                <a:gd name="connsiteX25" fmla="*/ 4485758 w 5422432"/>
                <a:gd name="connsiteY25" fmla="*/ 2253787 h 5106121"/>
                <a:gd name="connsiteX26" fmla="*/ 4520061 w 5422432"/>
                <a:gd name="connsiteY26" fmla="*/ 2227335 h 5106121"/>
                <a:gd name="connsiteX27" fmla="*/ 4572835 w 5422432"/>
                <a:gd name="connsiteY27" fmla="*/ 2198238 h 5106121"/>
                <a:gd name="connsiteX28" fmla="*/ 4612415 w 5422432"/>
                <a:gd name="connsiteY28" fmla="*/ 2153271 h 5106121"/>
                <a:gd name="connsiteX29" fmla="*/ 4673105 w 5422432"/>
                <a:gd name="connsiteY29" fmla="*/ 2116240 h 5106121"/>
                <a:gd name="connsiteX30" fmla="*/ 4715324 w 5422432"/>
                <a:gd name="connsiteY30" fmla="*/ 2103015 h 5106121"/>
                <a:gd name="connsiteX31" fmla="*/ 4802400 w 5422432"/>
                <a:gd name="connsiteY31" fmla="*/ 2018371 h 5106121"/>
                <a:gd name="connsiteX32" fmla="*/ 4863090 w 5422432"/>
                <a:gd name="connsiteY32" fmla="*/ 1994563 h 5106121"/>
                <a:gd name="connsiteX33" fmla="*/ 4944890 w 5422432"/>
                <a:gd name="connsiteY33" fmla="*/ 1946952 h 5106121"/>
                <a:gd name="connsiteX34" fmla="*/ 4979192 w 5422432"/>
                <a:gd name="connsiteY34" fmla="*/ 1907274 h 5106121"/>
                <a:gd name="connsiteX35" fmla="*/ 4995023 w 5422432"/>
                <a:gd name="connsiteY35" fmla="*/ 1846436 h 5106121"/>
                <a:gd name="connsiteX36" fmla="*/ 4950165 w 5422432"/>
                <a:gd name="connsiteY36" fmla="*/ 1529020 h 5106121"/>
                <a:gd name="connsiteX37" fmla="*/ 4960720 w 5422432"/>
                <a:gd name="connsiteY37" fmla="*/ 1325345 h 5106121"/>
                <a:gd name="connsiteX38" fmla="*/ 4984468 w 5422432"/>
                <a:gd name="connsiteY38" fmla="*/ 1288314 h 5106121"/>
                <a:gd name="connsiteX39" fmla="*/ 4997662 w 5422432"/>
                <a:gd name="connsiteY39" fmla="*/ 1251282 h 5106121"/>
                <a:gd name="connsiteX40" fmla="*/ 5026687 w 5422432"/>
                <a:gd name="connsiteY40" fmla="*/ 1206315 h 5106121"/>
                <a:gd name="connsiteX41" fmla="*/ 5053074 w 5422432"/>
                <a:gd name="connsiteY41" fmla="*/ 1185154 h 5106121"/>
                <a:gd name="connsiteX42" fmla="*/ 5082100 w 5422432"/>
                <a:gd name="connsiteY42" fmla="*/ 1158702 h 5106121"/>
                <a:gd name="connsiteX43" fmla="*/ 5100570 w 5422432"/>
                <a:gd name="connsiteY43" fmla="*/ 1129606 h 5106121"/>
                <a:gd name="connsiteX44" fmla="*/ 5113764 w 5422432"/>
                <a:gd name="connsiteY44" fmla="*/ 1089929 h 5106121"/>
                <a:gd name="connsiteX45" fmla="*/ 5150705 w 5422432"/>
                <a:gd name="connsiteY45" fmla="*/ 1068768 h 5106121"/>
                <a:gd name="connsiteX46" fmla="*/ 5166538 w 5422432"/>
                <a:gd name="connsiteY46" fmla="*/ 1047607 h 5106121"/>
                <a:gd name="connsiteX47" fmla="*/ 5185009 w 5422432"/>
                <a:gd name="connsiteY47" fmla="*/ 1007929 h 5106121"/>
                <a:gd name="connsiteX48" fmla="*/ 5413928 w 5422432"/>
                <a:gd name="connsiteY48" fmla="*/ 970184 h 5106121"/>
                <a:gd name="connsiteX49" fmla="*/ 5236034 w 5422432"/>
                <a:gd name="connsiteY49" fmla="*/ 846611 h 5106121"/>
                <a:gd name="connsiteX50" fmla="*/ 4982677 w 5422432"/>
                <a:gd name="connsiteY50" fmla="*/ 507966 h 5106121"/>
                <a:gd name="connsiteX51" fmla="*/ 4813773 w 5422432"/>
                <a:gd name="connsiteY51" fmla="*/ 84662 h 5106121"/>
                <a:gd name="connsiteX52" fmla="*/ 4475963 w 5422432"/>
                <a:gd name="connsiteY52" fmla="*/ 0 h 5106121"/>
                <a:gd name="connsiteX53" fmla="*/ 4138155 w 5422432"/>
                <a:gd name="connsiteY53" fmla="*/ 84661 h 5106121"/>
                <a:gd name="connsiteX54" fmla="*/ 3969251 w 5422432"/>
                <a:gd name="connsiteY54" fmla="*/ 169322 h 5106121"/>
                <a:gd name="connsiteX55" fmla="*/ 3884798 w 5422432"/>
                <a:gd name="connsiteY55" fmla="*/ 761950 h 5106121"/>
                <a:gd name="connsiteX56" fmla="*/ 3485699 w 5422432"/>
                <a:gd name="connsiteY56" fmla="*/ 711674 h 5106121"/>
                <a:gd name="connsiteX57" fmla="*/ 3454033 w 5422432"/>
                <a:gd name="connsiteY57" fmla="*/ 677289 h 5106121"/>
                <a:gd name="connsiteX58" fmla="*/ 3393344 w 5422432"/>
                <a:gd name="connsiteY58" fmla="*/ 714321 h 5106121"/>
                <a:gd name="connsiteX59" fmla="*/ 3306266 w 5422432"/>
                <a:gd name="connsiteY59" fmla="*/ 738128 h 5106121"/>
                <a:gd name="connsiteX60" fmla="*/ 3145307 w 5422432"/>
                <a:gd name="connsiteY60" fmla="*/ 743418 h 5106121"/>
                <a:gd name="connsiteX61" fmla="*/ 3008098 w 5422432"/>
                <a:gd name="connsiteY61" fmla="*/ 777802 h 5106121"/>
                <a:gd name="connsiteX62" fmla="*/ 2692743 w 5422432"/>
                <a:gd name="connsiteY62" fmla="*/ 1233713 h 5106121"/>
                <a:gd name="connsiteX63" fmla="*/ 2692743 w 5422432"/>
                <a:gd name="connsiteY63" fmla="*/ 1703489 h 5106121"/>
                <a:gd name="connsiteX64" fmla="*/ 2540343 w 5422432"/>
                <a:gd name="connsiteY64" fmla="*/ 1938376 h 5106121"/>
                <a:gd name="connsiteX65" fmla="*/ 2616543 w 5422432"/>
                <a:gd name="connsiteY65" fmla="*/ 2173265 h 5106121"/>
                <a:gd name="connsiteX66" fmla="*/ 2616543 w 5422432"/>
                <a:gd name="connsiteY66" fmla="*/ 2329856 h 5106121"/>
                <a:gd name="connsiteX67" fmla="*/ 2464143 w 5422432"/>
                <a:gd name="connsiteY67" fmla="*/ 2408153 h 5106121"/>
                <a:gd name="connsiteX68" fmla="*/ 2311743 w 5422432"/>
                <a:gd name="connsiteY68" fmla="*/ 2562124 h 5106121"/>
                <a:gd name="connsiteX69" fmla="*/ 2264118 w 5422432"/>
                <a:gd name="connsiteY69" fmla="*/ 2571649 h 5106121"/>
                <a:gd name="connsiteX70" fmla="*/ 2283168 w 5422432"/>
                <a:gd name="connsiteY70" fmla="*/ 2695474 h 5106121"/>
                <a:gd name="connsiteX71" fmla="*/ 2254593 w 5422432"/>
                <a:gd name="connsiteY71" fmla="*/ 2790724 h 5106121"/>
                <a:gd name="connsiteX72" fmla="*/ 2245068 w 5422432"/>
                <a:gd name="connsiteY72" fmla="*/ 2819299 h 5106121"/>
                <a:gd name="connsiteX73" fmla="*/ 2216493 w 5422432"/>
                <a:gd name="connsiteY73" fmla="*/ 2838349 h 5106121"/>
                <a:gd name="connsiteX74" fmla="*/ 2187918 w 5422432"/>
                <a:gd name="connsiteY74" fmla="*/ 2895499 h 5106121"/>
                <a:gd name="connsiteX75" fmla="*/ 2178393 w 5422432"/>
                <a:gd name="connsiteY75" fmla="*/ 2924074 h 5106121"/>
                <a:gd name="connsiteX76" fmla="*/ 2121243 w 5422432"/>
                <a:gd name="connsiteY76" fmla="*/ 2943124 h 5106121"/>
                <a:gd name="connsiteX77" fmla="*/ 2064093 w 5422432"/>
                <a:gd name="connsiteY77" fmla="*/ 2971699 h 5106121"/>
                <a:gd name="connsiteX78" fmla="*/ 1902168 w 5422432"/>
                <a:gd name="connsiteY78" fmla="*/ 2971699 h 5106121"/>
                <a:gd name="connsiteX79" fmla="*/ 1892643 w 5422432"/>
                <a:gd name="connsiteY79" fmla="*/ 3000274 h 5106121"/>
                <a:gd name="connsiteX80" fmla="*/ 1854543 w 5422432"/>
                <a:gd name="connsiteY80" fmla="*/ 3057424 h 5106121"/>
                <a:gd name="connsiteX81" fmla="*/ 1806918 w 5422432"/>
                <a:gd name="connsiteY81" fmla="*/ 3114574 h 5106121"/>
                <a:gd name="connsiteX82" fmla="*/ 1749768 w 5422432"/>
                <a:gd name="connsiteY82" fmla="*/ 3085999 h 5106121"/>
                <a:gd name="connsiteX83" fmla="*/ 1711668 w 5422432"/>
                <a:gd name="connsiteY83" fmla="*/ 3038374 h 5106121"/>
                <a:gd name="connsiteX84" fmla="*/ 1635468 w 5422432"/>
                <a:gd name="connsiteY84" fmla="*/ 3066949 h 5106121"/>
                <a:gd name="connsiteX85" fmla="*/ 1568793 w 5422432"/>
                <a:gd name="connsiteY85" fmla="*/ 3143149 h 5106121"/>
                <a:gd name="connsiteX86" fmla="*/ 1521168 w 5422432"/>
                <a:gd name="connsiteY86" fmla="*/ 3152674 h 5106121"/>
                <a:gd name="connsiteX87" fmla="*/ 1483068 w 5422432"/>
                <a:gd name="connsiteY87" fmla="*/ 3238399 h 5106121"/>
                <a:gd name="connsiteX88" fmla="*/ 1473543 w 5422432"/>
                <a:gd name="connsiteY88" fmla="*/ 3266974 h 5106121"/>
                <a:gd name="connsiteX89" fmla="*/ 1464018 w 5422432"/>
                <a:gd name="connsiteY89" fmla="*/ 3295549 h 5106121"/>
                <a:gd name="connsiteX90" fmla="*/ 1454493 w 5422432"/>
                <a:gd name="connsiteY90" fmla="*/ 3333649 h 5106121"/>
                <a:gd name="connsiteX91" fmla="*/ 1425918 w 5422432"/>
                <a:gd name="connsiteY91" fmla="*/ 3352699 h 5106121"/>
                <a:gd name="connsiteX92" fmla="*/ 1378293 w 5422432"/>
                <a:gd name="connsiteY92" fmla="*/ 3343174 h 5106121"/>
                <a:gd name="connsiteX93" fmla="*/ 1244943 w 5422432"/>
                <a:gd name="connsiteY93" fmla="*/ 3324124 h 5106121"/>
                <a:gd name="connsiteX94" fmla="*/ 1159218 w 5422432"/>
                <a:gd name="connsiteY94" fmla="*/ 3314599 h 5106121"/>
                <a:gd name="connsiteX95" fmla="*/ 1130643 w 5422432"/>
                <a:gd name="connsiteY95" fmla="*/ 3333649 h 5106121"/>
                <a:gd name="connsiteX96" fmla="*/ 1073493 w 5422432"/>
                <a:gd name="connsiteY96" fmla="*/ 3352699 h 5106121"/>
                <a:gd name="connsiteX97" fmla="*/ 1025868 w 5422432"/>
                <a:gd name="connsiteY97" fmla="*/ 3343174 h 5106121"/>
                <a:gd name="connsiteX98" fmla="*/ 997293 w 5422432"/>
                <a:gd name="connsiteY98" fmla="*/ 3333649 h 5106121"/>
                <a:gd name="connsiteX99" fmla="*/ 940143 w 5422432"/>
                <a:gd name="connsiteY99" fmla="*/ 3352699 h 5106121"/>
                <a:gd name="connsiteX100" fmla="*/ 921093 w 5422432"/>
                <a:gd name="connsiteY100" fmla="*/ 3381274 h 5106121"/>
                <a:gd name="connsiteX101" fmla="*/ 892518 w 5422432"/>
                <a:gd name="connsiteY101" fmla="*/ 3438424 h 5106121"/>
                <a:gd name="connsiteX102" fmla="*/ 844893 w 5422432"/>
                <a:gd name="connsiteY102" fmla="*/ 3495574 h 5106121"/>
                <a:gd name="connsiteX103" fmla="*/ 806793 w 5422432"/>
                <a:gd name="connsiteY103" fmla="*/ 3552724 h 5106121"/>
                <a:gd name="connsiteX104" fmla="*/ 797268 w 5422432"/>
                <a:gd name="connsiteY104" fmla="*/ 3628924 h 5106121"/>
                <a:gd name="connsiteX105" fmla="*/ 749643 w 5422432"/>
                <a:gd name="connsiteY105" fmla="*/ 3714649 h 5106121"/>
                <a:gd name="connsiteX106" fmla="*/ 721068 w 5422432"/>
                <a:gd name="connsiteY106" fmla="*/ 3733699 h 5106121"/>
                <a:gd name="connsiteX107" fmla="*/ 692493 w 5422432"/>
                <a:gd name="connsiteY107" fmla="*/ 3743224 h 5106121"/>
                <a:gd name="connsiteX108" fmla="*/ 673443 w 5422432"/>
                <a:gd name="connsiteY108" fmla="*/ 3800374 h 5106121"/>
                <a:gd name="connsiteX109" fmla="*/ 663918 w 5422432"/>
                <a:gd name="connsiteY109" fmla="*/ 3828949 h 5106121"/>
                <a:gd name="connsiteX110" fmla="*/ 682968 w 5422432"/>
                <a:gd name="connsiteY110" fmla="*/ 3886099 h 5106121"/>
                <a:gd name="connsiteX111" fmla="*/ 692493 w 5422432"/>
                <a:gd name="connsiteY111" fmla="*/ 3914674 h 5106121"/>
                <a:gd name="connsiteX112" fmla="*/ 663918 w 5422432"/>
                <a:gd name="connsiteY112" fmla="*/ 3971824 h 5106121"/>
                <a:gd name="connsiteX113" fmla="*/ 654393 w 5422432"/>
                <a:gd name="connsiteY113" fmla="*/ 3971824 h 5106121"/>
                <a:gd name="connsiteX114" fmla="*/ 0 w 5422432"/>
                <a:gd name="connsiteY114" fmla="*/ 4446603 h 5106121"/>
                <a:gd name="connsiteX0" fmla="*/ 0 w 5437555"/>
                <a:gd name="connsiteY0" fmla="*/ 4446603 h 5106121"/>
                <a:gd name="connsiteX1" fmla="*/ 147765 w 5437555"/>
                <a:gd name="connsiteY1" fmla="*/ 4679371 h 5106121"/>
                <a:gd name="connsiteX2" fmla="*/ 239240 w 5437555"/>
                <a:gd name="connsiteY2" fmla="*/ 4806338 h 5106121"/>
                <a:gd name="connsiteX3" fmla="*/ 327196 w 5437555"/>
                <a:gd name="connsiteY3" fmla="*/ 4887455 h 5106121"/>
                <a:gd name="connsiteX4" fmla="*/ 432743 w 5437555"/>
                <a:gd name="connsiteY4" fmla="*/ 4947412 h 5106121"/>
                <a:gd name="connsiteX5" fmla="*/ 555882 w 5437555"/>
                <a:gd name="connsiteY5" fmla="*/ 4986207 h 5106121"/>
                <a:gd name="connsiteX6" fmla="*/ 886596 w 5437555"/>
                <a:gd name="connsiteY6" fmla="*/ 5067324 h 5106121"/>
                <a:gd name="connsiteX7" fmla="*/ 992144 w 5437555"/>
                <a:gd name="connsiteY7" fmla="*/ 4746381 h 5106121"/>
                <a:gd name="connsiteX8" fmla="*/ 1523398 w 5437555"/>
                <a:gd name="connsiteY8" fmla="*/ 4644103 h 5106121"/>
                <a:gd name="connsiteX9" fmla="*/ 1912165 w 5437555"/>
                <a:gd name="connsiteY9" fmla="*/ 5106121 h 5106121"/>
                <a:gd name="connsiteX10" fmla="*/ 2466287 w 5437555"/>
                <a:gd name="connsiteY10" fmla="*/ 4746383 h 5106121"/>
                <a:gd name="connsiteX11" fmla="*/ 2515543 w 5437555"/>
                <a:gd name="connsiteY11" fmla="*/ 4354903 h 5106121"/>
                <a:gd name="connsiteX12" fmla="*/ 2917500 w 5437555"/>
                <a:gd name="connsiteY12" fmla="*/ 3569300 h 5106121"/>
                <a:gd name="connsiteX13" fmla="*/ 2990506 w 5437555"/>
                <a:gd name="connsiteY13" fmla="*/ 3589578 h 5106121"/>
                <a:gd name="connsiteX14" fmla="*/ 3290436 w 5437555"/>
                <a:gd name="connsiteY14" fmla="*/ 3359451 h 5106121"/>
                <a:gd name="connsiteX15" fmla="*/ 4336233 w 5437555"/>
                <a:gd name="connsiteY15" fmla="*/ 3303023 h 5106121"/>
                <a:gd name="connsiteX16" fmla="*/ 4374934 w 5437555"/>
                <a:gd name="connsiteY16" fmla="*/ 3182228 h 5106121"/>
                <a:gd name="connsiteX17" fmla="*/ 4348547 w 5437555"/>
                <a:gd name="connsiteY17" fmla="*/ 3076423 h 5106121"/>
                <a:gd name="connsiteX18" fmla="*/ 4330076 w 5437555"/>
                <a:gd name="connsiteY18" fmla="*/ 2949457 h 5106121"/>
                <a:gd name="connsiteX19" fmla="*/ 4314244 w 5437555"/>
                <a:gd name="connsiteY19" fmla="*/ 2811910 h 5106121"/>
                <a:gd name="connsiteX20" fmla="*/ 4314244 w 5437555"/>
                <a:gd name="connsiteY20" fmla="*/ 2682298 h 5106121"/>
                <a:gd name="connsiteX21" fmla="*/ 4322161 w 5437555"/>
                <a:gd name="connsiteY21" fmla="*/ 2520945 h 5106121"/>
                <a:gd name="connsiteX22" fmla="*/ 4351185 w 5437555"/>
                <a:gd name="connsiteY22" fmla="*/ 2401914 h 5106121"/>
                <a:gd name="connsiteX23" fmla="*/ 4380211 w 5437555"/>
                <a:gd name="connsiteY23" fmla="*/ 2349012 h 5106121"/>
                <a:gd name="connsiteX24" fmla="*/ 4467287 w 5437555"/>
                <a:gd name="connsiteY24" fmla="*/ 2296109 h 5106121"/>
                <a:gd name="connsiteX25" fmla="*/ 4485758 w 5437555"/>
                <a:gd name="connsiteY25" fmla="*/ 2253787 h 5106121"/>
                <a:gd name="connsiteX26" fmla="*/ 4520061 w 5437555"/>
                <a:gd name="connsiteY26" fmla="*/ 2227335 h 5106121"/>
                <a:gd name="connsiteX27" fmla="*/ 4572835 w 5437555"/>
                <a:gd name="connsiteY27" fmla="*/ 2198238 h 5106121"/>
                <a:gd name="connsiteX28" fmla="*/ 4612415 w 5437555"/>
                <a:gd name="connsiteY28" fmla="*/ 2153271 h 5106121"/>
                <a:gd name="connsiteX29" fmla="*/ 4673105 w 5437555"/>
                <a:gd name="connsiteY29" fmla="*/ 2116240 h 5106121"/>
                <a:gd name="connsiteX30" fmla="*/ 4715324 w 5437555"/>
                <a:gd name="connsiteY30" fmla="*/ 2103015 h 5106121"/>
                <a:gd name="connsiteX31" fmla="*/ 4802400 w 5437555"/>
                <a:gd name="connsiteY31" fmla="*/ 2018371 h 5106121"/>
                <a:gd name="connsiteX32" fmla="*/ 4863090 w 5437555"/>
                <a:gd name="connsiteY32" fmla="*/ 1994563 h 5106121"/>
                <a:gd name="connsiteX33" fmla="*/ 4944890 w 5437555"/>
                <a:gd name="connsiteY33" fmla="*/ 1946952 h 5106121"/>
                <a:gd name="connsiteX34" fmla="*/ 4979192 w 5437555"/>
                <a:gd name="connsiteY34" fmla="*/ 1907274 h 5106121"/>
                <a:gd name="connsiteX35" fmla="*/ 4995023 w 5437555"/>
                <a:gd name="connsiteY35" fmla="*/ 1846436 h 5106121"/>
                <a:gd name="connsiteX36" fmla="*/ 4950165 w 5437555"/>
                <a:gd name="connsiteY36" fmla="*/ 1529020 h 5106121"/>
                <a:gd name="connsiteX37" fmla="*/ 4960720 w 5437555"/>
                <a:gd name="connsiteY37" fmla="*/ 1325345 h 5106121"/>
                <a:gd name="connsiteX38" fmla="*/ 4984468 w 5437555"/>
                <a:gd name="connsiteY38" fmla="*/ 1288314 h 5106121"/>
                <a:gd name="connsiteX39" fmla="*/ 4997662 w 5437555"/>
                <a:gd name="connsiteY39" fmla="*/ 1251282 h 5106121"/>
                <a:gd name="connsiteX40" fmla="*/ 5026687 w 5437555"/>
                <a:gd name="connsiteY40" fmla="*/ 1206315 h 5106121"/>
                <a:gd name="connsiteX41" fmla="*/ 5053074 w 5437555"/>
                <a:gd name="connsiteY41" fmla="*/ 1185154 h 5106121"/>
                <a:gd name="connsiteX42" fmla="*/ 5082100 w 5437555"/>
                <a:gd name="connsiteY42" fmla="*/ 1158702 h 5106121"/>
                <a:gd name="connsiteX43" fmla="*/ 5100570 w 5437555"/>
                <a:gd name="connsiteY43" fmla="*/ 1129606 h 5106121"/>
                <a:gd name="connsiteX44" fmla="*/ 5113764 w 5437555"/>
                <a:gd name="connsiteY44" fmla="*/ 1089929 h 5106121"/>
                <a:gd name="connsiteX45" fmla="*/ 5150705 w 5437555"/>
                <a:gd name="connsiteY45" fmla="*/ 1068768 h 5106121"/>
                <a:gd name="connsiteX46" fmla="*/ 5166538 w 5437555"/>
                <a:gd name="connsiteY46" fmla="*/ 1047607 h 5106121"/>
                <a:gd name="connsiteX47" fmla="*/ 5185009 w 5437555"/>
                <a:gd name="connsiteY47" fmla="*/ 1007929 h 5106121"/>
                <a:gd name="connsiteX48" fmla="*/ 5413928 w 5437555"/>
                <a:gd name="connsiteY48" fmla="*/ 970184 h 5106121"/>
                <a:gd name="connsiteX49" fmla="*/ 5326774 w 5437555"/>
                <a:gd name="connsiteY49" fmla="*/ 907038 h 5106121"/>
                <a:gd name="connsiteX50" fmla="*/ 5236034 w 5437555"/>
                <a:gd name="connsiteY50" fmla="*/ 846611 h 5106121"/>
                <a:gd name="connsiteX51" fmla="*/ 4982677 w 5437555"/>
                <a:gd name="connsiteY51" fmla="*/ 507966 h 5106121"/>
                <a:gd name="connsiteX52" fmla="*/ 4813773 w 5437555"/>
                <a:gd name="connsiteY52" fmla="*/ 84662 h 5106121"/>
                <a:gd name="connsiteX53" fmla="*/ 4475963 w 5437555"/>
                <a:gd name="connsiteY53" fmla="*/ 0 h 5106121"/>
                <a:gd name="connsiteX54" fmla="*/ 4138155 w 5437555"/>
                <a:gd name="connsiteY54" fmla="*/ 84661 h 5106121"/>
                <a:gd name="connsiteX55" fmla="*/ 3969251 w 5437555"/>
                <a:gd name="connsiteY55" fmla="*/ 169322 h 5106121"/>
                <a:gd name="connsiteX56" fmla="*/ 3884798 w 5437555"/>
                <a:gd name="connsiteY56" fmla="*/ 761950 h 5106121"/>
                <a:gd name="connsiteX57" fmla="*/ 3485699 w 5437555"/>
                <a:gd name="connsiteY57" fmla="*/ 711674 h 5106121"/>
                <a:gd name="connsiteX58" fmla="*/ 3454033 w 5437555"/>
                <a:gd name="connsiteY58" fmla="*/ 677289 h 5106121"/>
                <a:gd name="connsiteX59" fmla="*/ 3393344 w 5437555"/>
                <a:gd name="connsiteY59" fmla="*/ 714321 h 5106121"/>
                <a:gd name="connsiteX60" fmla="*/ 3306266 w 5437555"/>
                <a:gd name="connsiteY60" fmla="*/ 738128 h 5106121"/>
                <a:gd name="connsiteX61" fmla="*/ 3145307 w 5437555"/>
                <a:gd name="connsiteY61" fmla="*/ 743418 h 5106121"/>
                <a:gd name="connsiteX62" fmla="*/ 3008098 w 5437555"/>
                <a:gd name="connsiteY62" fmla="*/ 777802 h 5106121"/>
                <a:gd name="connsiteX63" fmla="*/ 2692743 w 5437555"/>
                <a:gd name="connsiteY63" fmla="*/ 1233713 h 5106121"/>
                <a:gd name="connsiteX64" fmla="*/ 2692743 w 5437555"/>
                <a:gd name="connsiteY64" fmla="*/ 1703489 h 5106121"/>
                <a:gd name="connsiteX65" fmla="*/ 2540343 w 5437555"/>
                <a:gd name="connsiteY65" fmla="*/ 1938376 h 5106121"/>
                <a:gd name="connsiteX66" fmla="*/ 2616543 w 5437555"/>
                <a:gd name="connsiteY66" fmla="*/ 2173265 h 5106121"/>
                <a:gd name="connsiteX67" fmla="*/ 2616543 w 5437555"/>
                <a:gd name="connsiteY67" fmla="*/ 2329856 h 5106121"/>
                <a:gd name="connsiteX68" fmla="*/ 2464143 w 5437555"/>
                <a:gd name="connsiteY68" fmla="*/ 2408153 h 5106121"/>
                <a:gd name="connsiteX69" fmla="*/ 2311743 w 5437555"/>
                <a:gd name="connsiteY69" fmla="*/ 2562124 h 5106121"/>
                <a:gd name="connsiteX70" fmla="*/ 2264118 w 5437555"/>
                <a:gd name="connsiteY70" fmla="*/ 2571649 h 5106121"/>
                <a:gd name="connsiteX71" fmla="*/ 2283168 w 5437555"/>
                <a:gd name="connsiteY71" fmla="*/ 2695474 h 5106121"/>
                <a:gd name="connsiteX72" fmla="*/ 2254593 w 5437555"/>
                <a:gd name="connsiteY72" fmla="*/ 2790724 h 5106121"/>
                <a:gd name="connsiteX73" fmla="*/ 2245068 w 5437555"/>
                <a:gd name="connsiteY73" fmla="*/ 2819299 h 5106121"/>
                <a:gd name="connsiteX74" fmla="*/ 2216493 w 5437555"/>
                <a:gd name="connsiteY74" fmla="*/ 2838349 h 5106121"/>
                <a:gd name="connsiteX75" fmla="*/ 2187918 w 5437555"/>
                <a:gd name="connsiteY75" fmla="*/ 2895499 h 5106121"/>
                <a:gd name="connsiteX76" fmla="*/ 2178393 w 5437555"/>
                <a:gd name="connsiteY76" fmla="*/ 2924074 h 5106121"/>
                <a:gd name="connsiteX77" fmla="*/ 2121243 w 5437555"/>
                <a:gd name="connsiteY77" fmla="*/ 2943124 h 5106121"/>
                <a:gd name="connsiteX78" fmla="*/ 2064093 w 5437555"/>
                <a:gd name="connsiteY78" fmla="*/ 2971699 h 5106121"/>
                <a:gd name="connsiteX79" fmla="*/ 1902168 w 5437555"/>
                <a:gd name="connsiteY79" fmla="*/ 2971699 h 5106121"/>
                <a:gd name="connsiteX80" fmla="*/ 1892643 w 5437555"/>
                <a:gd name="connsiteY80" fmla="*/ 3000274 h 5106121"/>
                <a:gd name="connsiteX81" fmla="*/ 1854543 w 5437555"/>
                <a:gd name="connsiteY81" fmla="*/ 3057424 h 5106121"/>
                <a:gd name="connsiteX82" fmla="*/ 1806918 w 5437555"/>
                <a:gd name="connsiteY82" fmla="*/ 3114574 h 5106121"/>
                <a:gd name="connsiteX83" fmla="*/ 1749768 w 5437555"/>
                <a:gd name="connsiteY83" fmla="*/ 3085999 h 5106121"/>
                <a:gd name="connsiteX84" fmla="*/ 1711668 w 5437555"/>
                <a:gd name="connsiteY84" fmla="*/ 3038374 h 5106121"/>
                <a:gd name="connsiteX85" fmla="*/ 1635468 w 5437555"/>
                <a:gd name="connsiteY85" fmla="*/ 3066949 h 5106121"/>
                <a:gd name="connsiteX86" fmla="*/ 1568793 w 5437555"/>
                <a:gd name="connsiteY86" fmla="*/ 3143149 h 5106121"/>
                <a:gd name="connsiteX87" fmla="*/ 1521168 w 5437555"/>
                <a:gd name="connsiteY87" fmla="*/ 3152674 h 5106121"/>
                <a:gd name="connsiteX88" fmla="*/ 1483068 w 5437555"/>
                <a:gd name="connsiteY88" fmla="*/ 3238399 h 5106121"/>
                <a:gd name="connsiteX89" fmla="*/ 1473543 w 5437555"/>
                <a:gd name="connsiteY89" fmla="*/ 3266974 h 5106121"/>
                <a:gd name="connsiteX90" fmla="*/ 1464018 w 5437555"/>
                <a:gd name="connsiteY90" fmla="*/ 3295549 h 5106121"/>
                <a:gd name="connsiteX91" fmla="*/ 1454493 w 5437555"/>
                <a:gd name="connsiteY91" fmla="*/ 3333649 h 5106121"/>
                <a:gd name="connsiteX92" fmla="*/ 1425918 w 5437555"/>
                <a:gd name="connsiteY92" fmla="*/ 3352699 h 5106121"/>
                <a:gd name="connsiteX93" fmla="*/ 1378293 w 5437555"/>
                <a:gd name="connsiteY93" fmla="*/ 3343174 h 5106121"/>
                <a:gd name="connsiteX94" fmla="*/ 1244943 w 5437555"/>
                <a:gd name="connsiteY94" fmla="*/ 3324124 h 5106121"/>
                <a:gd name="connsiteX95" fmla="*/ 1159218 w 5437555"/>
                <a:gd name="connsiteY95" fmla="*/ 3314599 h 5106121"/>
                <a:gd name="connsiteX96" fmla="*/ 1130643 w 5437555"/>
                <a:gd name="connsiteY96" fmla="*/ 3333649 h 5106121"/>
                <a:gd name="connsiteX97" fmla="*/ 1073493 w 5437555"/>
                <a:gd name="connsiteY97" fmla="*/ 3352699 h 5106121"/>
                <a:gd name="connsiteX98" fmla="*/ 1025868 w 5437555"/>
                <a:gd name="connsiteY98" fmla="*/ 3343174 h 5106121"/>
                <a:gd name="connsiteX99" fmla="*/ 997293 w 5437555"/>
                <a:gd name="connsiteY99" fmla="*/ 3333649 h 5106121"/>
                <a:gd name="connsiteX100" fmla="*/ 940143 w 5437555"/>
                <a:gd name="connsiteY100" fmla="*/ 3352699 h 5106121"/>
                <a:gd name="connsiteX101" fmla="*/ 921093 w 5437555"/>
                <a:gd name="connsiteY101" fmla="*/ 3381274 h 5106121"/>
                <a:gd name="connsiteX102" fmla="*/ 892518 w 5437555"/>
                <a:gd name="connsiteY102" fmla="*/ 3438424 h 5106121"/>
                <a:gd name="connsiteX103" fmla="*/ 844893 w 5437555"/>
                <a:gd name="connsiteY103" fmla="*/ 3495574 h 5106121"/>
                <a:gd name="connsiteX104" fmla="*/ 806793 w 5437555"/>
                <a:gd name="connsiteY104" fmla="*/ 3552724 h 5106121"/>
                <a:gd name="connsiteX105" fmla="*/ 797268 w 5437555"/>
                <a:gd name="connsiteY105" fmla="*/ 3628924 h 5106121"/>
                <a:gd name="connsiteX106" fmla="*/ 749643 w 5437555"/>
                <a:gd name="connsiteY106" fmla="*/ 3714649 h 5106121"/>
                <a:gd name="connsiteX107" fmla="*/ 721068 w 5437555"/>
                <a:gd name="connsiteY107" fmla="*/ 3733699 h 5106121"/>
                <a:gd name="connsiteX108" fmla="*/ 692493 w 5437555"/>
                <a:gd name="connsiteY108" fmla="*/ 3743224 h 5106121"/>
                <a:gd name="connsiteX109" fmla="*/ 673443 w 5437555"/>
                <a:gd name="connsiteY109" fmla="*/ 3800374 h 5106121"/>
                <a:gd name="connsiteX110" fmla="*/ 663918 w 5437555"/>
                <a:gd name="connsiteY110" fmla="*/ 3828949 h 5106121"/>
                <a:gd name="connsiteX111" fmla="*/ 682968 w 5437555"/>
                <a:gd name="connsiteY111" fmla="*/ 3886099 h 5106121"/>
                <a:gd name="connsiteX112" fmla="*/ 692493 w 5437555"/>
                <a:gd name="connsiteY112" fmla="*/ 3914674 h 5106121"/>
                <a:gd name="connsiteX113" fmla="*/ 663918 w 5437555"/>
                <a:gd name="connsiteY113" fmla="*/ 3971824 h 5106121"/>
                <a:gd name="connsiteX114" fmla="*/ 654393 w 5437555"/>
                <a:gd name="connsiteY114" fmla="*/ 3971824 h 5106121"/>
                <a:gd name="connsiteX115" fmla="*/ 0 w 5437555"/>
                <a:gd name="connsiteY115" fmla="*/ 4446603 h 5106121"/>
                <a:gd name="connsiteX0" fmla="*/ 0 w 5437555"/>
                <a:gd name="connsiteY0" fmla="*/ 4446603 h 5106121"/>
                <a:gd name="connsiteX1" fmla="*/ 147765 w 5437555"/>
                <a:gd name="connsiteY1" fmla="*/ 4679371 h 5106121"/>
                <a:gd name="connsiteX2" fmla="*/ 239240 w 5437555"/>
                <a:gd name="connsiteY2" fmla="*/ 4806338 h 5106121"/>
                <a:gd name="connsiteX3" fmla="*/ 327196 w 5437555"/>
                <a:gd name="connsiteY3" fmla="*/ 4887455 h 5106121"/>
                <a:gd name="connsiteX4" fmla="*/ 432743 w 5437555"/>
                <a:gd name="connsiteY4" fmla="*/ 4947412 h 5106121"/>
                <a:gd name="connsiteX5" fmla="*/ 555882 w 5437555"/>
                <a:gd name="connsiteY5" fmla="*/ 4986207 h 5106121"/>
                <a:gd name="connsiteX6" fmla="*/ 886596 w 5437555"/>
                <a:gd name="connsiteY6" fmla="*/ 5067324 h 5106121"/>
                <a:gd name="connsiteX7" fmla="*/ 992144 w 5437555"/>
                <a:gd name="connsiteY7" fmla="*/ 4746381 h 5106121"/>
                <a:gd name="connsiteX8" fmla="*/ 1523398 w 5437555"/>
                <a:gd name="connsiteY8" fmla="*/ 4644103 h 5106121"/>
                <a:gd name="connsiteX9" fmla="*/ 1912165 w 5437555"/>
                <a:gd name="connsiteY9" fmla="*/ 5106121 h 5106121"/>
                <a:gd name="connsiteX10" fmla="*/ 2466287 w 5437555"/>
                <a:gd name="connsiteY10" fmla="*/ 4746383 h 5106121"/>
                <a:gd name="connsiteX11" fmla="*/ 2515543 w 5437555"/>
                <a:gd name="connsiteY11" fmla="*/ 4354903 h 5106121"/>
                <a:gd name="connsiteX12" fmla="*/ 2917500 w 5437555"/>
                <a:gd name="connsiteY12" fmla="*/ 3569300 h 5106121"/>
                <a:gd name="connsiteX13" fmla="*/ 2990506 w 5437555"/>
                <a:gd name="connsiteY13" fmla="*/ 3589578 h 5106121"/>
                <a:gd name="connsiteX14" fmla="*/ 3290436 w 5437555"/>
                <a:gd name="connsiteY14" fmla="*/ 3359451 h 5106121"/>
                <a:gd name="connsiteX15" fmla="*/ 4336233 w 5437555"/>
                <a:gd name="connsiteY15" fmla="*/ 3303023 h 5106121"/>
                <a:gd name="connsiteX16" fmla="*/ 4374934 w 5437555"/>
                <a:gd name="connsiteY16" fmla="*/ 3182228 h 5106121"/>
                <a:gd name="connsiteX17" fmla="*/ 4348547 w 5437555"/>
                <a:gd name="connsiteY17" fmla="*/ 3076423 h 5106121"/>
                <a:gd name="connsiteX18" fmla="*/ 4330076 w 5437555"/>
                <a:gd name="connsiteY18" fmla="*/ 2949457 h 5106121"/>
                <a:gd name="connsiteX19" fmla="*/ 4314244 w 5437555"/>
                <a:gd name="connsiteY19" fmla="*/ 2811910 h 5106121"/>
                <a:gd name="connsiteX20" fmla="*/ 4314244 w 5437555"/>
                <a:gd name="connsiteY20" fmla="*/ 2682298 h 5106121"/>
                <a:gd name="connsiteX21" fmla="*/ 4322161 w 5437555"/>
                <a:gd name="connsiteY21" fmla="*/ 2520945 h 5106121"/>
                <a:gd name="connsiteX22" fmla="*/ 4351185 w 5437555"/>
                <a:gd name="connsiteY22" fmla="*/ 2401914 h 5106121"/>
                <a:gd name="connsiteX23" fmla="*/ 4380211 w 5437555"/>
                <a:gd name="connsiteY23" fmla="*/ 2349012 h 5106121"/>
                <a:gd name="connsiteX24" fmla="*/ 4467287 w 5437555"/>
                <a:gd name="connsiteY24" fmla="*/ 2296109 h 5106121"/>
                <a:gd name="connsiteX25" fmla="*/ 4485758 w 5437555"/>
                <a:gd name="connsiteY25" fmla="*/ 2253787 h 5106121"/>
                <a:gd name="connsiteX26" fmla="*/ 4520061 w 5437555"/>
                <a:gd name="connsiteY26" fmla="*/ 2227335 h 5106121"/>
                <a:gd name="connsiteX27" fmla="*/ 4572835 w 5437555"/>
                <a:gd name="connsiteY27" fmla="*/ 2198238 h 5106121"/>
                <a:gd name="connsiteX28" fmla="*/ 4612415 w 5437555"/>
                <a:gd name="connsiteY28" fmla="*/ 2153271 h 5106121"/>
                <a:gd name="connsiteX29" fmla="*/ 4673105 w 5437555"/>
                <a:gd name="connsiteY29" fmla="*/ 2116240 h 5106121"/>
                <a:gd name="connsiteX30" fmla="*/ 4715324 w 5437555"/>
                <a:gd name="connsiteY30" fmla="*/ 2103015 h 5106121"/>
                <a:gd name="connsiteX31" fmla="*/ 4802400 w 5437555"/>
                <a:gd name="connsiteY31" fmla="*/ 2018371 h 5106121"/>
                <a:gd name="connsiteX32" fmla="*/ 4863090 w 5437555"/>
                <a:gd name="connsiteY32" fmla="*/ 1994563 h 5106121"/>
                <a:gd name="connsiteX33" fmla="*/ 4944890 w 5437555"/>
                <a:gd name="connsiteY33" fmla="*/ 1946952 h 5106121"/>
                <a:gd name="connsiteX34" fmla="*/ 4979192 w 5437555"/>
                <a:gd name="connsiteY34" fmla="*/ 1907274 h 5106121"/>
                <a:gd name="connsiteX35" fmla="*/ 4995023 w 5437555"/>
                <a:gd name="connsiteY35" fmla="*/ 1846436 h 5106121"/>
                <a:gd name="connsiteX36" fmla="*/ 4950165 w 5437555"/>
                <a:gd name="connsiteY36" fmla="*/ 1529020 h 5106121"/>
                <a:gd name="connsiteX37" fmla="*/ 4960720 w 5437555"/>
                <a:gd name="connsiteY37" fmla="*/ 1325345 h 5106121"/>
                <a:gd name="connsiteX38" fmla="*/ 4984468 w 5437555"/>
                <a:gd name="connsiteY38" fmla="*/ 1288314 h 5106121"/>
                <a:gd name="connsiteX39" fmla="*/ 4997662 w 5437555"/>
                <a:gd name="connsiteY39" fmla="*/ 1251282 h 5106121"/>
                <a:gd name="connsiteX40" fmla="*/ 5026687 w 5437555"/>
                <a:gd name="connsiteY40" fmla="*/ 1206315 h 5106121"/>
                <a:gd name="connsiteX41" fmla="*/ 5053074 w 5437555"/>
                <a:gd name="connsiteY41" fmla="*/ 1185154 h 5106121"/>
                <a:gd name="connsiteX42" fmla="*/ 5082100 w 5437555"/>
                <a:gd name="connsiteY42" fmla="*/ 1158702 h 5106121"/>
                <a:gd name="connsiteX43" fmla="*/ 5100570 w 5437555"/>
                <a:gd name="connsiteY43" fmla="*/ 1129606 h 5106121"/>
                <a:gd name="connsiteX44" fmla="*/ 5113764 w 5437555"/>
                <a:gd name="connsiteY44" fmla="*/ 1089929 h 5106121"/>
                <a:gd name="connsiteX45" fmla="*/ 5150705 w 5437555"/>
                <a:gd name="connsiteY45" fmla="*/ 1068768 h 5106121"/>
                <a:gd name="connsiteX46" fmla="*/ 5166538 w 5437555"/>
                <a:gd name="connsiteY46" fmla="*/ 1047607 h 5106121"/>
                <a:gd name="connsiteX47" fmla="*/ 5185009 w 5437555"/>
                <a:gd name="connsiteY47" fmla="*/ 1007929 h 5106121"/>
                <a:gd name="connsiteX48" fmla="*/ 5413928 w 5437555"/>
                <a:gd name="connsiteY48" fmla="*/ 970184 h 5106121"/>
                <a:gd name="connsiteX49" fmla="*/ 5326774 w 5437555"/>
                <a:gd name="connsiteY49" fmla="*/ 907038 h 5106121"/>
                <a:gd name="connsiteX50" fmla="*/ 5236034 w 5437555"/>
                <a:gd name="connsiteY50" fmla="*/ 846611 h 5106121"/>
                <a:gd name="connsiteX51" fmla="*/ 4982677 w 5437555"/>
                <a:gd name="connsiteY51" fmla="*/ 507966 h 5106121"/>
                <a:gd name="connsiteX52" fmla="*/ 4813773 w 5437555"/>
                <a:gd name="connsiteY52" fmla="*/ 84662 h 5106121"/>
                <a:gd name="connsiteX53" fmla="*/ 4475963 w 5437555"/>
                <a:gd name="connsiteY53" fmla="*/ 0 h 5106121"/>
                <a:gd name="connsiteX54" fmla="*/ 4138155 w 5437555"/>
                <a:gd name="connsiteY54" fmla="*/ 84661 h 5106121"/>
                <a:gd name="connsiteX55" fmla="*/ 3969251 w 5437555"/>
                <a:gd name="connsiteY55" fmla="*/ 169322 h 5106121"/>
                <a:gd name="connsiteX56" fmla="*/ 3884798 w 5437555"/>
                <a:gd name="connsiteY56" fmla="*/ 761950 h 5106121"/>
                <a:gd name="connsiteX57" fmla="*/ 3485699 w 5437555"/>
                <a:gd name="connsiteY57" fmla="*/ 711674 h 5106121"/>
                <a:gd name="connsiteX58" fmla="*/ 3454033 w 5437555"/>
                <a:gd name="connsiteY58" fmla="*/ 677289 h 5106121"/>
                <a:gd name="connsiteX59" fmla="*/ 3393344 w 5437555"/>
                <a:gd name="connsiteY59" fmla="*/ 714321 h 5106121"/>
                <a:gd name="connsiteX60" fmla="*/ 3306266 w 5437555"/>
                <a:gd name="connsiteY60" fmla="*/ 738128 h 5106121"/>
                <a:gd name="connsiteX61" fmla="*/ 3145307 w 5437555"/>
                <a:gd name="connsiteY61" fmla="*/ 743418 h 5106121"/>
                <a:gd name="connsiteX62" fmla="*/ 3008098 w 5437555"/>
                <a:gd name="connsiteY62" fmla="*/ 777802 h 5106121"/>
                <a:gd name="connsiteX63" fmla="*/ 2692743 w 5437555"/>
                <a:gd name="connsiteY63" fmla="*/ 1233713 h 5106121"/>
                <a:gd name="connsiteX64" fmla="*/ 2692743 w 5437555"/>
                <a:gd name="connsiteY64" fmla="*/ 1703489 h 5106121"/>
                <a:gd name="connsiteX65" fmla="*/ 2540343 w 5437555"/>
                <a:gd name="connsiteY65" fmla="*/ 1938376 h 5106121"/>
                <a:gd name="connsiteX66" fmla="*/ 2616543 w 5437555"/>
                <a:gd name="connsiteY66" fmla="*/ 2173265 h 5106121"/>
                <a:gd name="connsiteX67" fmla="*/ 2616543 w 5437555"/>
                <a:gd name="connsiteY67" fmla="*/ 2329856 h 5106121"/>
                <a:gd name="connsiteX68" fmla="*/ 2464143 w 5437555"/>
                <a:gd name="connsiteY68" fmla="*/ 2408153 h 5106121"/>
                <a:gd name="connsiteX69" fmla="*/ 2311743 w 5437555"/>
                <a:gd name="connsiteY69" fmla="*/ 2562124 h 5106121"/>
                <a:gd name="connsiteX70" fmla="*/ 2264118 w 5437555"/>
                <a:gd name="connsiteY70" fmla="*/ 2571649 h 5106121"/>
                <a:gd name="connsiteX71" fmla="*/ 2283168 w 5437555"/>
                <a:gd name="connsiteY71" fmla="*/ 2695474 h 5106121"/>
                <a:gd name="connsiteX72" fmla="*/ 2254593 w 5437555"/>
                <a:gd name="connsiteY72" fmla="*/ 2790724 h 5106121"/>
                <a:gd name="connsiteX73" fmla="*/ 2245068 w 5437555"/>
                <a:gd name="connsiteY73" fmla="*/ 2819299 h 5106121"/>
                <a:gd name="connsiteX74" fmla="*/ 2216493 w 5437555"/>
                <a:gd name="connsiteY74" fmla="*/ 2838349 h 5106121"/>
                <a:gd name="connsiteX75" fmla="*/ 2187918 w 5437555"/>
                <a:gd name="connsiteY75" fmla="*/ 2895499 h 5106121"/>
                <a:gd name="connsiteX76" fmla="*/ 2178393 w 5437555"/>
                <a:gd name="connsiteY76" fmla="*/ 2924074 h 5106121"/>
                <a:gd name="connsiteX77" fmla="*/ 2121243 w 5437555"/>
                <a:gd name="connsiteY77" fmla="*/ 2943124 h 5106121"/>
                <a:gd name="connsiteX78" fmla="*/ 2064093 w 5437555"/>
                <a:gd name="connsiteY78" fmla="*/ 2971699 h 5106121"/>
                <a:gd name="connsiteX79" fmla="*/ 1902168 w 5437555"/>
                <a:gd name="connsiteY79" fmla="*/ 2971699 h 5106121"/>
                <a:gd name="connsiteX80" fmla="*/ 1892643 w 5437555"/>
                <a:gd name="connsiteY80" fmla="*/ 3000274 h 5106121"/>
                <a:gd name="connsiteX81" fmla="*/ 1854543 w 5437555"/>
                <a:gd name="connsiteY81" fmla="*/ 3057424 h 5106121"/>
                <a:gd name="connsiteX82" fmla="*/ 1806918 w 5437555"/>
                <a:gd name="connsiteY82" fmla="*/ 3114574 h 5106121"/>
                <a:gd name="connsiteX83" fmla="*/ 1749768 w 5437555"/>
                <a:gd name="connsiteY83" fmla="*/ 3085999 h 5106121"/>
                <a:gd name="connsiteX84" fmla="*/ 1711668 w 5437555"/>
                <a:gd name="connsiteY84" fmla="*/ 3038374 h 5106121"/>
                <a:gd name="connsiteX85" fmla="*/ 1635468 w 5437555"/>
                <a:gd name="connsiteY85" fmla="*/ 3066949 h 5106121"/>
                <a:gd name="connsiteX86" fmla="*/ 1568793 w 5437555"/>
                <a:gd name="connsiteY86" fmla="*/ 3143149 h 5106121"/>
                <a:gd name="connsiteX87" fmla="*/ 1521168 w 5437555"/>
                <a:gd name="connsiteY87" fmla="*/ 3152674 h 5106121"/>
                <a:gd name="connsiteX88" fmla="*/ 1483068 w 5437555"/>
                <a:gd name="connsiteY88" fmla="*/ 3238399 h 5106121"/>
                <a:gd name="connsiteX89" fmla="*/ 1473543 w 5437555"/>
                <a:gd name="connsiteY89" fmla="*/ 3266974 h 5106121"/>
                <a:gd name="connsiteX90" fmla="*/ 1464018 w 5437555"/>
                <a:gd name="connsiteY90" fmla="*/ 3295549 h 5106121"/>
                <a:gd name="connsiteX91" fmla="*/ 1454493 w 5437555"/>
                <a:gd name="connsiteY91" fmla="*/ 3333649 h 5106121"/>
                <a:gd name="connsiteX92" fmla="*/ 1425918 w 5437555"/>
                <a:gd name="connsiteY92" fmla="*/ 3352699 h 5106121"/>
                <a:gd name="connsiteX93" fmla="*/ 1378293 w 5437555"/>
                <a:gd name="connsiteY93" fmla="*/ 3343174 h 5106121"/>
                <a:gd name="connsiteX94" fmla="*/ 1244943 w 5437555"/>
                <a:gd name="connsiteY94" fmla="*/ 3324124 h 5106121"/>
                <a:gd name="connsiteX95" fmla="*/ 1159218 w 5437555"/>
                <a:gd name="connsiteY95" fmla="*/ 3314599 h 5106121"/>
                <a:gd name="connsiteX96" fmla="*/ 1130643 w 5437555"/>
                <a:gd name="connsiteY96" fmla="*/ 3333649 h 5106121"/>
                <a:gd name="connsiteX97" fmla="*/ 1073493 w 5437555"/>
                <a:gd name="connsiteY97" fmla="*/ 3352699 h 5106121"/>
                <a:gd name="connsiteX98" fmla="*/ 1025868 w 5437555"/>
                <a:gd name="connsiteY98" fmla="*/ 3343174 h 5106121"/>
                <a:gd name="connsiteX99" fmla="*/ 997293 w 5437555"/>
                <a:gd name="connsiteY99" fmla="*/ 3333649 h 5106121"/>
                <a:gd name="connsiteX100" fmla="*/ 940143 w 5437555"/>
                <a:gd name="connsiteY100" fmla="*/ 3352699 h 5106121"/>
                <a:gd name="connsiteX101" fmla="*/ 921093 w 5437555"/>
                <a:gd name="connsiteY101" fmla="*/ 3381274 h 5106121"/>
                <a:gd name="connsiteX102" fmla="*/ 892518 w 5437555"/>
                <a:gd name="connsiteY102" fmla="*/ 3438424 h 5106121"/>
                <a:gd name="connsiteX103" fmla="*/ 844893 w 5437555"/>
                <a:gd name="connsiteY103" fmla="*/ 3495574 h 5106121"/>
                <a:gd name="connsiteX104" fmla="*/ 806793 w 5437555"/>
                <a:gd name="connsiteY104" fmla="*/ 3552724 h 5106121"/>
                <a:gd name="connsiteX105" fmla="*/ 797268 w 5437555"/>
                <a:gd name="connsiteY105" fmla="*/ 3628924 h 5106121"/>
                <a:gd name="connsiteX106" fmla="*/ 749643 w 5437555"/>
                <a:gd name="connsiteY106" fmla="*/ 3714649 h 5106121"/>
                <a:gd name="connsiteX107" fmla="*/ 721068 w 5437555"/>
                <a:gd name="connsiteY107" fmla="*/ 3733699 h 5106121"/>
                <a:gd name="connsiteX108" fmla="*/ 692493 w 5437555"/>
                <a:gd name="connsiteY108" fmla="*/ 3743224 h 5106121"/>
                <a:gd name="connsiteX109" fmla="*/ 673443 w 5437555"/>
                <a:gd name="connsiteY109" fmla="*/ 3800374 h 5106121"/>
                <a:gd name="connsiteX110" fmla="*/ 663918 w 5437555"/>
                <a:gd name="connsiteY110" fmla="*/ 3828949 h 5106121"/>
                <a:gd name="connsiteX111" fmla="*/ 682968 w 5437555"/>
                <a:gd name="connsiteY111" fmla="*/ 3886099 h 5106121"/>
                <a:gd name="connsiteX112" fmla="*/ 692493 w 5437555"/>
                <a:gd name="connsiteY112" fmla="*/ 3914674 h 5106121"/>
                <a:gd name="connsiteX113" fmla="*/ 663918 w 5437555"/>
                <a:gd name="connsiteY113" fmla="*/ 3971824 h 5106121"/>
                <a:gd name="connsiteX114" fmla="*/ 654393 w 5437555"/>
                <a:gd name="connsiteY114" fmla="*/ 3971824 h 5106121"/>
                <a:gd name="connsiteX115" fmla="*/ 0 w 5437555"/>
                <a:gd name="connsiteY115" fmla="*/ 4446603 h 5106121"/>
                <a:gd name="connsiteX0" fmla="*/ 0 w 5437555"/>
                <a:gd name="connsiteY0" fmla="*/ 4446603 h 5106121"/>
                <a:gd name="connsiteX1" fmla="*/ 147765 w 5437555"/>
                <a:gd name="connsiteY1" fmla="*/ 4679371 h 5106121"/>
                <a:gd name="connsiteX2" fmla="*/ 239240 w 5437555"/>
                <a:gd name="connsiteY2" fmla="*/ 4806338 h 5106121"/>
                <a:gd name="connsiteX3" fmla="*/ 327196 w 5437555"/>
                <a:gd name="connsiteY3" fmla="*/ 4887455 h 5106121"/>
                <a:gd name="connsiteX4" fmla="*/ 432743 w 5437555"/>
                <a:gd name="connsiteY4" fmla="*/ 4947412 h 5106121"/>
                <a:gd name="connsiteX5" fmla="*/ 555882 w 5437555"/>
                <a:gd name="connsiteY5" fmla="*/ 4986207 h 5106121"/>
                <a:gd name="connsiteX6" fmla="*/ 886596 w 5437555"/>
                <a:gd name="connsiteY6" fmla="*/ 5067324 h 5106121"/>
                <a:gd name="connsiteX7" fmla="*/ 992144 w 5437555"/>
                <a:gd name="connsiteY7" fmla="*/ 4746381 h 5106121"/>
                <a:gd name="connsiteX8" fmla="*/ 1523398 w 5437555"/>
                <a:gd name="connsiteY8" fmla="*/ 4644103 h 5106121"/>
                <a:gd name="connsiteX9" fmla="*/ 1912165 w 5437555"/>
                <a:gd name="connsiteY9" fmla="*/ 5106121 h 5106121"/>
                <a:gd name="connsiteX10" fmla="*/ 2466287 w 5437555"/>
                <a:gd name="connsiteY10" fmla="*/ 4746383 h 5106121"/>
                <a:gd name="connsiteX11" fmla="*/ 2515543 w 5437555"/>
                <a:gd name="connsiteY11" fmla="*/ 4354903 h 5106121"/>
                <a:gd name="connsiteX12" fmla="*/ 2917500 w 5437555"/>
                <a:gd name="connsiteY12" fmla="*/ 3569300 h 5106121"/>
                <a:gd name="connsiteX13" fmla="*/ 2990506 w 5437555"/>
                <a:gd name="connsiteY13" fmla="*/ 3589578 h 5106121"/>
                <a:gd name="connsiteX14" fmla="*/ 3290436 w 5437555"/>
                <a:gd name="connsiteY14" fmla="*/ 3359451 h 5106121"/>
                <a:gd name="connsiteX15" fmla="*/ 4336233 w 5437555"/>
                <a:gd name="connsiteY15" fmla="*/ 3303023 h 5106121"/>
                <a:gd name="connsiteX16" fmla="*/ 4374934 w 5437555"/>
                <a:gd name="connsiteY16" fmla="*/ 3182228 h 5106121"/>
                <a:gd name="connsiteX17" fmla="*/ 4348547 w 5437555"/>
                <a:gd name="connsiteY17" fmla="*/ 3076423 h 5106121"/>
                <a:gd name="connsiteX18" fmla="*/ 4330076 w 5437555"/>
                <a:gd name="connsiteY18" fmla="*/ 2949457 h 5106121"/>
                <a:gd name="connsiteX19" fmla="*/ 4314244 w 5437555"/>
                <a:gd name="connsiteY19" fmla="*/ 2811910 h 5106121"/>
                <a:gd name="connsiteX20" fmla="*/ 4314244 w 5437555"/>
                <a:gd name="connsiteY20" fmla="*/ 2682298 h 5106121"/>
                <a:gd name="connsiteX21" fmla="*/ 4322161 w 5437555"/>
                <a:gd name="connsiteY21" fmla="*/ 2520945 h 5106121"/>
                <a:gd name="connsiteX22" fmla="*/ 4351185 w 5437555"/>
                <a:gd name="connsiteY22" fmla="*/ 2401914 h 5106121"/>
                <a:gd name="connsiteX23" fmla="*/ 4380211 w 5437555"/>
                <a:gd name="connsiteY23" fmla="*/ 2349012 h 5106121"/>
                <a:gd name="connsiteX24" fmla="*/ 4467287 w 5437555"/>
                <a:gd name="connsiteY24" fmla="*/ 2296109 h 5106121"/>
                <a:gd name="connsiteX25" fmla="*/ 4485758 w 5437555"/>
                <a:gd name="connsiteY25" fmla="*/ 2253787 h 5106121"/>
                <a:gd name="connsiteX26" fmla="*/ 4520061 w 5437555"/>
                <a:gd name="connsiteY26" fmla="*/ 2227335 h 5106121"/>
                <a:gd name="connsiteX27" fmla="*/ 4572835 w 5437555"/>
                <a:gd name="connsiteY27" fmla="*/ 2198238 h 5106121"/>
                <a:gd name="connsiteX28" fmla="*/ 4612415 w 5437555"/>
                <a:gd name="connsiteY28" fmla="*/ 2153271 h 5106121"/>
                <a:gd name="connsiteX29" fmla="*/ 4673105 w 5437555"/>
                <a:gd name="connsiteY29" fmla="*/ 2116240 h 5106121"/>
                <a:gd name="connsiteX30" fmla="*/ 4715324 w 5437555"/>
                <a:gd name="connsiteY30" fmla="*/ 2103015 h 5106121"/>
                <a:gd name="connsiteX31" fmla="*/ 4802400 w 5437555"/>
                <a:gd name="connsiteY31" fmla="*/ 2018371 h 5106121"/>
                <a:gd name="connsiteX32" fmla="*/ 4863090 w 5437555"/>
                <a:gd name="connsiteY32" fmla="*/ 1994563 h 5106121"/>
                <a:gd name="connsiteX33" fmla="*/ 4944890 w 5437555"/>
                <a:gd name="connsiteY33" fmla="*/ 1946952 h 5106121"/>
                <a:gd name="connsiteX34" fmla="*/ 4979192 w 5437555"/>
                <a:gd name="connsiteY34" fmla="*/ 1907274 h 5106121"/>
                <a:gd name="connsiteX35" fmla="*/ 4995023 w 5437555"/>
                <a:gd name="connsiteY35" fmla="*/ 1846436 h 5106121"/>
                <a:gd name="connsiteX36" fmla="*/ 4950165 w 5437555"/>
                <a:gd name="connsiteY36" fmla="*/ 1529020 h 5106121"/>
                <a:gd name="connsiteX37" fmla="*/ 4960720 w 5437555"/>
                <a:gd name="connsiteY37" fmla="*/ 1325345 h 5106121"/>
                <a:gd name="connsiteX38" fmla="*/ 4984468 w 5437555"/>
                <a:gd name="connsiteY38" fmla="*/ 1288314 h 5106121"/>
                <a:gd name="connsiteX39" fmla="*/ 4997662 w 5437555"/>
                <a:gd name="connsiteY39" fmla="*/ 1251282 h 5106121"/>
                <a:gd name="connsiteX40" fmla="*/ 5026687 w 5437555"/>
                <a:gd name="connsiteY40" fmla="*/ 1206315 h 5106121"/>
                <a:gd name="connsiteX41" fmla="*/ 5053074 w 5437555"/>
                <a:gd name="connsiteY41" fmla="*/ 1185154 h 5106121"/>
                <a:gd name="connsiteX42" fmla="*/ 5082100 w 5437555"/>
                <a:gd name="connsiteY42" fmla="*/ 1158702 h 5106121"/>
                <a:gd name="connsiteX43" fmla="*/ 5100570 w 5437555"/>
                <a:gd name="connsiteY43" fmla="*/ 1129606 h 5106121"/>
                <a:gd name="connsiteX44" fmla="*/ 5113764 w 5437555"/>
                <a:gd name="connsiteY44" fmla="*/ 1089929 h 5106121"/>
                <a:gd name="connsiteX45" fmla="*/ 5150705 w 5437555"/>
                <a:gd name="connsiteY45" fmla="*/ 1068768 h 5106121"/>
                <a:gd name="connsiteX46" fmla="*/ 5166538 w 5437555"/>
                <a:gd name="connsiteY46" fmla="*/ 1047607 h 5106121"/>
                <a:gd name="connsiteX47" fmla="*/ 5185009 w 5437555"/>
                <a:gd name="connsiteY47" fmla="*/ 1007929 h 5106121"/>
                <a:gd name="connsiteX48" fmla="*/ 5413928 w 5437555"/>
                <a:gd name="connsiteY48" fmla="*/ 970184 h 5106121"/>
                <a:gd name="connsiteX49" fmla="*/ 5326774 w 5437555"/>
                <a:gd name="connsiteY49" fmla="*/ 907038 h 5106121"/>
                <a:gd name="connsiteX50" fmla="*/ 5236034 w 5437555"/>
                <a:gd name="connsiteY50" fmla="*/ 846611 h 5106121"/>
                <a:gd name="connsiteX51" fmla="*/ 4982677 w 5437555"/>
                <a:gd name="connsiteY51" fmla="*/ 507966 h 5106121"/>
                <a:gd name="connsiteX52" fmla="*/ 4813773 w 5437555"/>
                <a:gd name="connsiteY52" fmla="*/ 84662 h 5106121"/>
                <a:gd name="connsiteX53" fmla="*/ 4475963 w 5437555"/>
                <a:gd name="connsiteY53" fmla="*/ 0 h 5106121"/>
                <a:gd name="connsiteX54" fmla="*/ 4138155 w 5437555"/>
                <a:gd name="connsiteY54" fmla="*/ 84661 h 5106121"/>
                <a:gd name="connsiteX55" fmla="*/ 4045111 w 5437555"/>
                <a:gd name="connsiteY55" fmla="*/ 126336 h 5106121"/>
                <a:gd name="connsiteX56" fmla="*/ 3969251 w 5437555"/>
                <a:gd name="connsiteY56" fmla="*/ 169322 h 5106121"/>
                <a:gd name="connsiteX57" fmla="*/ 3884798 w 5437555"/>
                <a:gd name="connsiteY57" fmla="*/ 761950 h 5106121"/>
                <a:gd name="connsiteX58" fmla="*/ 3485699 w 5437555"/>
                <a:gd name="connsiteY58" fmla="*/ 711674 h 5106121"/>
                <a:gd name="connsiteX59" fmla="*/ 3454033 w 5437555"/>
                <a:gd name="connsiteY59" fmla="*/ 677289 h 5106121"/>
                <a:gd name="connsiteX60" fmla="*/ 3393344 w 5437555"/>
                <a:gd name="connsiteY60" fmla="*/ 714321 h 5106121"/>
                <a:gd name="connsiteX61" fmla="*/ 3306266 w 5437555"/>
                <a:gd name="connsiteY61" fmla="*/ 738128 h 5106121"/>
                <a:gd name="connsiteX62" fmla="*/ 3145307 w 5437555"/>
                <a:gd name="connsiteY62" fmla="*/ 743418 h 5106121"/>
                <a:gd name="connsiteX63" fmla="*/ 3008098 w 5437555"/>
                <a:gd name="connsiteY63" fmla="*/ 777802 h 5106121"/>
                <a:gd name="connsiteX64" fmla="*/ 2692743 w 5437555"/>
                <a:gd name="connsiteY64" fmla="*/ 1233713 h 5106121"/>
                <a:gd name="connsiteX65" fmla="*/ 2692743 w 5437555"/>
                <a:gd name="connsiteY65" fmla="*/ 1703489 h 5106121"/>
                <a:gd name="connsiteX66" fmla="*/ 2540343 w 5437555"/>
                <a:gd name="connsiteY66" fmla="*/ 1938376 h 5106121"/>
                <a:gd name="connsiteX67" fmla="*/ 2616543 w 5437555"/>
                <a:gd name="connsiteY67" fmla="*/ 2173265 h 5106121"/>
                <a:gd name="connsiteX68" fmla="*/ 2616543 w 5437555"/>
                <a:gd name="connsiteY68" fmla="*/ 2329856 h 5106121"/>
                <a:gd name="connsiteX69" fmla="*/ 2464143 w 5437555"/>
                <a:gd name="connsiteY69" fmla="*/ 2408153 h 5106121"/>
                <a:gd name="connsiteX70" fmla="*/ 2311743 w 5437555"/>
                <a:gd name="connsiteY70" fmla="*/ 2562124 h 5106121"/>
                <a:gd name="connsiteX71" fmla="*/ 2264118 w 5437555"/>
                <a:gd name="connsiteY71" fmla="*/ 2571649 h 5106121"/>
                <a:gd name="connsiteX72" fmla="*/ 2283168 w 5437555"/>
                <a:gd name="connsiteY72" fmla="*/ 2695474 h 5106121"/>
                <a:gd name="connsiteX73" fmla="*/ 2254593 w 5437555"/>
                <a:gd name="connsiteY73" fmla="*/ 2790724 h 5106121"/>
                <a:gd name="connsiteX74" fmla="*/ 2245068 w 5437555"/>
                <a:gd name="connsiteY74" fmla="*/ 2819299 h 5106121"/>
                <a:gd name="connsiteX75" fmla="*/ 2216493 w 5437555"/>
                <a:gd name="connsiteY75" fmla="*/ 2838349 h 5106121"/>
                <a:gd name="connsiteX76" fmla="*/ 2187918 w 5437555"/>
                <a:gd name="connsiteY76" fmla="*/ 2895499 h 5106121"/>
                <a:gd name="connsiteX77" fmla="*/ 2178393 w 5437555"/>
                <a:gd name="connsiteY77" fmla="*/ 2924074 h 5106121"/>
                <a:gd name="connsiteX78" fmla="*/ 2121243 w 5437555"/>
                <a:gd name="connsiteY78" fmla="*/ 2943124 h 5106121"/>
                <a:gd name="connsiteX79" fmla="*/ 2064093 w 5437555"/>
                <a:gd name="connsiteY79" fmla="*/ 2971699 h 5106121"/>
                <a:gd name="connsiteX80" fmla="*/ 1902168 w 5437555"/>
                <a:gd name="connsiteY80" fmla="*/ 2971699 h 5106121"/>
                <a:gd name="connsiteX81" fmla="*/ 1892643 w 5437555"/>
                <a:gd name="connsiteY81" fmla="*/ 3000274 h 5106121"/>
                <a:gd name="connsiteX82" fmla="*/ 1854543 w 5437555"/>
                <a:gd name="connsiteY82" fmla="*/ 3057424 h 5106121"/>
                <a:gd name="connsiteX83" fmla="*/ 1806918 w 5437555"/>
                <a:gd name="connsiteY83" fmla="*/ 3114574 h 5106121"/>
                <a:gd name="connsiteX84" fmla="*/ 1749768 w 5437555"/>
                <a:gd name="connsiteY84" fmla="*/ 3085999 h 5106121"/>
                <a:gd name="connsiteX85" fmla="*/ 1711668 w 5437555"/>
                <a:gd name="connsiteY85" fmla="*/ 3038374 h 5106121"/>
                <a:gd name="connsiteX86" fmla="*/ 1635468 w 5437555"/>
                <a:gd name="connsiteY86" fmla="*/ 3066949 h 5106121"/>
                <a:gd name="connsiteX87" fmla="*/ 1568793 w 5437555"/>
                <a:gd name="connsiteY87" fmla="*/ 3143149 h 5106121"/>
                <a:gd name="connsiteX88" fmla="*/ 1521168 w 5437555"/>
                <a:gd name="connsiteY88" fmla="*/ 3152674 h 5106121"/>
                <a:gd name="connsiteX89" fmla="*/ 1483068 w 5437555"/>
                <a:gd name="connsiteY89" fmla="*/ 3238399 h 5106121"/>
                <a:gd name="connsiteX90" fmla="*/ 1473543 w 5437555"/>
                <a:gd name="connsiteY90" fmla="*/ 3266974 h 5106121"/>
                <a:gd name="connsiteX91" fmla="*/ 1464018 w 5437555"/>
                <a:gd name="connsiteY91" fmla="*/ 3295549 h 5106121"/>
                <a:gd name="connsiteX92" fmla="*/ 1454493 w 5437555"/>
                <a:gd name="connsiteY92" fmla="*/ 3333649 h 5106121"/>
                <a:gd name="connsiteX93" fmla="*/ 1425918 w 5437555"/>
                <a:gd name="connsiteY93" fmla="*/ 3352699 h 5106121"/>
                <a:gd name="connsiteX94" fmla="*/ 1378293 w 5437555"/>
                <a:gd name="connsiteY94" fmla="*/ 3343174 h 5106121"/>
                <a:gd name="connsiteX95" fmla="*/ 1244943 w 5437555"/>
                <a:gd name="connsiteY95" fmla="*/ 3324124 h 5106121"/>
                <a:gd name="connsiteX96" fmla="*/ 1159218 w 5437555"/>
                <a:gd name="connsiteY96" fmla="*/ 3314599 h 5106121"/>
                <a:gd name="connsiteX97" fmla="*/ 1130643 w 5437555"/>
                <a:gd name="connsiteY97" fmla="*/ 3333649 h 5106121"/>
                <a:gd name="connsiteX98" fmla="*/ 1073493 w 5437555"/>
                <a:gd name="connsiteY98" fmla="*/ 3352699 h 5106121"/>
                <a:gd name="connsiteX99" fmla="*/ 1025868 w 5437555"/>
                <a:gd name="connsiteY99" fmla="*/ 3343174 h 5106121"/>
                <a:gd name="connsiteX100" fmla="*/ 997293 w 5437555"/>
                <a:gd name="connsiteY100" fmla="*/ 3333649 h 5106121"/>
                <a:gd name="connsiteX101" fmla="*/ 940143 w 5437555"/>
                <a:gd name="connsiteY101" fmla="*/ 3352699 h 5106121"/>
                <a:gd name="connsiteX102" fmla="*/ 921093 w 5437555"/>
                <a:gd name="connsiteY102" fmla="*/ 3381274 h 5106121"/>
                <a:gd name="connsiteX103" fmla="*/ 892518 w 5437555"/>
                <a:gd name="connsiteY103" fmla="*/ 3438424 h 5106121"/>
                <a:gd name="connsiteX104" fmla="*/ 844893 w 5437555"/>
                <a:gd name="connsiteY104" fmla="*/ 3495574 h 5106121"/>
                <a:gd name="connsiteX105" fmla="*/ 806793 w 5437555"/>
                <a:gd name="connsiteY105" fmla="*/ 3552724 h 5106121"/>
                <a:gd name="connsiteX106" fmla="*/ 797268 w 5437555"/>
                <a:gd name="connsiteY106" fmla="*/ 3628924 h 5106121"/>
                <a:gd name="connsiteX107" fmla="*/ 749643 w 5437555"/>
                <a:gd name="connsiteY107" fmla="*/ 3714649 h 5106121"/>
                <a:gd name="connsiteX108" fmla="*/ 721068 w 5437555"/>
                <a:gd name="connsiteY108" fmla="*/ 3733699 h 5106121"/>
                <a:gd name="connsiteX109" fmla="*/ 692493 w 5437555"/>
                <a:gd name="connsiteY109" fmla="*/ 3743224 h 5106121"/>
                <a:gd name="connsiteX110" fmla="*/ 673443 w 5437555"/>
                <a:gd name="connsiteY110" fmla="*/ 3800374 h 5106121"/>
                <a:gd name="connsiteX111" fmla="*/ 663918 w 5437555"/>
                <a:gd name="connsiteY111" fmla="*/ 3828949 h 5106121"/>
                <a:gd name="connsiteX112" fmla="*/ 682968 w 5437555"/>
                <a:gd name="connsiteY112" fmla="*/ 3886099 h 5106121"/>
                <a:gd name="connsiteX113" fmla="*/ 692493 w 5437555"/>
                <a:gd name="connsiteY113" fmla="*/ 3914674 h 5106121"/>
                <a:gd name="connsiteX114" fmla="*/ 663918 w 5437555"/>
                <a:gd name="connsiteY114" fmla="*/ 3971824 h 5106121"/>
                <a:gd name="connsiteX115" fmla="*/ 654393 w 5437555"/>
                <a:gd name="connsiteY115" fmla="*/ 3971824 h 5106121"/>
                <a:gd name="connsiteX116" fmla="*/ 0 w 5437555"/>
                <a:gd name="connsiteY116" fmla="*/ 4446603 h 5106121"/>
                <a:gd name="connsiteX0" fmla="*/ 0 w 5437555"/>
                <a:gd name="connsiteY0" fmla="*/ 4446603 h 5106121"/>
                <a:gd name="connsiteX1" fmla="*/ 147765 w 5437555"/>
                <a:gd name="connsiteY1" fmla="*/ 4679371 h 5106121"/>
                <a:gd name="connsiteX2" fmla="*/ 239240 w 5437555"/>
                <a:gd name="connsiteY2" fmla="*/ 4806338 h 5106121"/>
                <a:gd name="connsiteX3" fmla="*/ 327196 w 5437555"/>
                <a:gd name="connsiteY3" fmla="*/ 4887455 h 5106121"/>
                <a:gd name="connsiteX4" fmla="*/ 432743 w 5437555"/>
                <a:gd name="connsiteY4" fmla="*/ 4947412 h 5106121"/>
                <a:gd name="connsiteX5" fmla="*/ 555882 w 5437555"/>
                <a:gd name="connsiteY5" fmla="*/ 4986207 h 5106121"/>
                <a:gd name="connsiteX6" fmla="*/ 886596 w 5437555"/>
                <a:gd name="connsiteY6" fmla="*/ 5067324 h 5106121"/>
                <a:gd name="connsiteX7" fmla="*/ 992144 w 5437555"/>
                <a:gd name="connsiteY7" fmla="*/ 4746381 h 5106121"/>
                <a:gd name="connsiteX8" fmla="*/ 1523398 w 5437555"/>
                <a:gd name="connsiteY8" fmla="*/ 4644103 h 5106121"/>
                <a:gd name="connsiteX9" fmla="*/ 1912165 w 5437555"/>
                <a:gd name="connsiteY9" fmla="*/ 5106121 h 5106121"/>
                <a:gd name="connsiteX10" fmla="*/ 2466287 w 5437555"/>
                <a:gd name="connsiteY10" fmla="*/ 4746383 h 5106121"/>
                <a:gd name="connsiteX11" fmla="*/ 2515543 w 5437555"/>
                <a:gd name="connsiteY11" fmla="*/ 4354903 h 5106121"/>
                <a:gd name="connsiteX12" fmla="*/ 2917500 w 5437555"/>
                <a:gd name="connsiteY12" fmla="*/ 3569300 h 5106121"/>
                <a:gd name="connsiteX13" fmla="*/ 2990506 w 5437555"/>
                <a:gd name="connsiteY13" fmla="*/ 3589578 h 5106121"/>
                <a:gd name="connsiteX14" fmla="*/ 3290436 w 5437555"/>
                <a:gd name="connsiteY14" fmla="*/ 3359451 h 5106121"/>
                <a:gd name="connsiteX15" fmla="*/ 4336233 w 5437555"/>
                <a:gd name="connsiteY15" fmla="*/ 3303023 h 5106121"/>
                <a:gd name="connsiteX16" fmla="*/ 4374934 w 5437555"/>
                <a:gd name="connsiteY16" fmla="*/ 3182228 h 5106121"/>
                <a:gd name="connsiteX17" fmla="*/ 4348547 w 5437555"/>
                <a:gd name="connsiteY17" fmla="*/ 3076423 h 5106121"/>
                <a:gd name="connsiteX18" fmla="*/ 4330076 w 5437555"/>
                <a:gd name="connsiteY18" fmla="*/ 2949457 h 5106121"/>
                <a:gd name="connsiteX19" fmla="*/ 4314244 w 5437555"/>
                <a:gd name="connsiteY19" fmla="*/ 2811910 h 5106121"/>
                <a:gd name="connsiteX20" fmla="*/ 4314244 w 5437555"/>
                <a:gd name="connsiteY20" fmla="*/ 2682298 h 5106121"/>
                <a:gd name="connsiteX21" fmla="*/ 4322161 w 5437555"/>
                <a:gd name="connsiteY21" fmla="*/ 2520945 h 5106121"/>
                <a:gd name="connsiteX22" fmla="*/ 4351185 w 5437555"/>
                <a:gd name="connsiteY22" fmla="*/ 2401914 h 5106121"/>
                <a:gd name="connsiteX23" fmla="*/ 4380211 w 5437555"/>
                <a:gd name="connsiteY23" fmla="*/ 2349012 h 5106121"/>
                <a:gd name="connsiteX24" fmla="*/ 4467287 w 5437555"/>
                <a:gd name="connsiteY24" fmla="*/ 2296109 h 5106121"/>
                <a:gd name="connsiteX25" fmla="*/ 4485758 w 5437555"/>
                <a:gd name="connsiteY25" fmla="*/ 2253787 h 5106121"/>
                <a:gd name="connsiteX26" fmla="*/ 4520061 w 5437555"/>
                <a:gd name="connsiteY26" fmla="*/ 2227335 h 5106121"/>
                <a:gd name="connsiteX27" fmla="*/ 4572835 w 5437555"/>
                <a:gd name="connsiteY27" fmla="*/ 2198238 h 5106121"/>
                <a:gd name="connsiteX28" fmla="*/ 4612415 w 5437555"/>
                <a:gd name="connsiteY28" fmla="*/ 2153271 h 5106121"/>
                <a:gd name="connsiteX29" fmla="*/ 4673105 w 5437555"/>
                <a:gd name="connsiteY29" fmla="*/ 2116240 h 5106121"/>
                <a:gd name="connsiteX30" fmla="*/ 4715324 w 5437555"/>
                <a:gd name="connsiteY30" fmla="*/ 2103015 h 5106121"/>
                <a:gd name="connsiteX31" fmla="*/ 4802400 w 5437555"/>
                <a:gd name="connsiteY31" fmla="*/ 2018371 h 5106121"/>
                <a:gd name="connsiteX32" fmla="*/ 4863090 w 5437555"/>
                <a:gd name="connsiteY32" fmla="*/ 1994563 h 5106121"/>
                <a:gd name="connsiteX33" fmla="*/ 4944890 w 5437555"/>
                <a:gd name="connsiteY33" fmla="*/ 1946952 h 5106121"/>
                <a:gd name="connsiteX34" fmla="*/ 4979192 w 5437555"/>
                <a:gd name="connsiteY34" fmla="*/ 1907274 h 5106121"/>
                <a:gd name="connsiteX35" fmla="*/ 4995023 w 5437555"/>
                <a:gd name="connsiteY35" fmla="*/ 1846436 h 5106121"/>
                <a:gd name="connsiteX36" fmla="*/ 4950165 w 5437555"/>
                <a:gd name="connsiteY36" fmla="*/ 1529020 h 5106121"/>
                <a:gd name="connsiteX37" fmla="*/ 4960720 w 5437555"/>
                <a:gd name="connsiteY37" fmla="*/ 1325345 h 5106121"/>
                <a:gd name="connsiteX38" fmla="*/ 4984468 w 5437555"/>
                <a:gd name="connsiteY38" fmla="*/ 1288314 h 5106121"/>
                <a:gd name="connsiteX39" fmla="*/ 4997662 w 5437555"/>
                <a:gd name="connsiteY39" fmla="*/ 1251282 h 5106121"/>
                <a:gd name="connsiteX40" fmla="*/ 5026687 w 5437555"/>
                <a:gd name="connsiteY40" fmla="*/ 1206315 h 5106121"/>
                <a:gd name="connsiteX41" fmla="*/ 5053074 w 5437555"/>
                <a:gd name="connsiteY41" fmla="*/ 1185154 h 5106121"/>
                <a:gd name="connsiteX42" fmla="*/ 5082100 w 5437555"/>
                <a:gd name="connsiteY42" fmla="*/ 1158702 h 5106121"/>
                <a:gd name="connsiteX43" fmla="*/ 5100570 w 5437555"/>
                <a:gd name="connsiteY43" fmla="*/ 1129606 h 5106121"/>
                <a:gd name="connsiteX44" fmla="*/ 5113764 w 5437555"/>
                <a:gd name="connsiteY44" fmla="*/ 1089929 h 5106121"/>
                <a:gd name="connsiteX45" fmla="*/ 5150705 w 5437555"/>
                <a:gd name="connsiteY45" fmla="*/ 1068768 h 5106121"/>
                <a:gd name="connsiteX46" fmla="*/ 5166538 w 5437555"/>
                <a:gd name="connsiteY46" fmla="*/ 1047607 h 5106121"/>
                <a:gd name="connsiteX47" fmla="*/ 5185009 w 5437555"/>
                <a:gd name="connsiteY47" fmla="*/ 1007929 h 5106121"/>
                <a:gd name="connsiteX48" fmla="*/ 5413928 w 5437555"/>
                <a:gd name="connsiteY48" fmla="*/ 970184 h 5106121"/>
                <a:gd name="connsiteX49" fmla="*/ 5326774 w 5437555"/>
                <a:gd name="connsiteY49" fmla="*/ 907038 h 5106121"/>
                <a:gd name="connsiteX50" fmla="*/ 5236034 w 5437555"/>
                <a:gd name="connsiteY50" fmla="*/ 846611 h 5106121"/>
                <a:gd name="connsiteX51" fmla="*/ 4982677 w 5437555"/>
                <a:gd name="connsiteY51" fmla="*/ 507966 h 5106121"/>
                <a:gd name="connsiteX52" fmla="*/ 4813773 w 5437555"/>
                <a:gd name="connsiteY52" fmla="*/ 84662 h 5106121"/>
                <a:gd name="connsiteX53" fmla="*/ 4475963 w 5437555"/>
                <a:gd name="connsiteY53" fmla="*/ 0 h 5106121"/>
                <a:gd name="connsiteX54" fmla="*/ 4138155 w 5437555"/>
                <a:gd name="connsiteY54" fmla="*/ 84661 h 5106121"/>
                <a:gd name="connsiteX55" fmla="*/ 4045111 w 5437555"/>
                <a:gd name="connsiteY55" fmla="*/ 126336 h 5106121"/>
                <a:gd name="connsiteX56" fmla="*/ 3952831 w 5437555"/>
                <a:gd name="connsiteY56" fmla="*/ 298550 h 5106121"/>
                <a:gd name="connsiteX57" fmla="*/ 3884798 w 5437555"/>
                <a:gd name="connsiteY57" fmla="*/ 761950 h 5106121"/>
                <a:gd name="connsiteX58" fmla="*/ 3485699 w 5437555"/>
                <a:gd name="connsiteY58" fmla="*/ 711674 h 5106121"/>
                <a:gd name="connsiteX59" fmla="*/ 3454033 w 5437555"/>
                <a:gd name="connsiteY59" fmla="*/ 677289 h 5106121"/>
                <a:gd name="connsiteX60" fmla="*/ 3393344 w 5437555"/>
                <a:gd name="connsiteY60" fmla="*/ 714321 h 5106121"/>
                <a:gd name="connsiteX61" fmla="*/ 3306266 w 5437555"/>
                <a:gd name="connsiteY61" fmla="*/ 738128 h 5106121"/>
                <a:gd name="connsiteX62" fmla="*/ 3145307 w 5437555"/>
                <a:gd name="connsiteY62" fmla="*/ 743418 h 5106121"/>
                <a:gd name="connsiteX63" fmla="*/ 3008098 w 5437555"/>
                <a:gd name="connsiteY63" fmla="*/ 777802 h 5106121"/>
                <a:gd name="connsiteX64" fmla="*/ 2692743 w 5437555"/>
                <a:gd name="connsiteY64" fmla="*/ 1233713 h 5106121"/>
                <a:gd name="connsiteX65" fmla="*/ 2692743 w 5437555"/>
                <a:gd name="connsiteY65" fmla="*/ 1703489 h 5106121"/>
                <a:gd name="connsiteX66" fmla="*/ 2540343 w 5437555"/>
                <a:gd name="connsiteY66" fmla="*/ 1938376 h 5106121"/>
                <a:gd name="connsiteX67" fmla="*/ 2616543 w 5437555"/>
                <a:gd name="connsiteY67" fmla="*/ 2173265 h 5106121"/>
                <a:gd name="connsiteX68" fmla="*/ 2616543 w 5437555"/>
                <a:gd name="connsiteY68" fmla="*/ 2329856 h 5106121"/>
                <a:gd name="connsiteX69" fmla="*/ 2464143 w 5437555"/>
                <a:gd name="connsiteY69" fmla="*/ 2408153 h 5106121"/>
                <a:gd name="connsiteX70" fmla="*/ 2311743 w 5437555"/>
                <a:gd name="connsiteY70" fmla="*/ 2562124 h 5106121"/>
                <a:gd name="connsiteX71" fmla="*/ 2264118 w 5437555"/>
                <a:gd name="connsiteY71" fmla="*/ 2571649 h 5106121"/>
                <a:gd name="connsiteX72" fmla="*/ 2283168 w 5437555"/>
                <a:gd name="connsiteY72" fmla="*/ 2695474 h 5106121"/>
                <a:gd name="connsiteX73" fmla="*/ 2254593 w 5437555"/>
                <a:gd name="connsiteY73" fmla="*/ 2790724 h 5106121"/>
                <a:gd name="connsiteX74" fmla="*/ 2245068 w 5437555"/>
                <a:gd name="connsiteY74" fmla="*/ 2819299 h 5106121"/>
                <a:gd name="connsiteX75" fmla="*/ 2216493 w 5437555"/>
                <a:gd name="connsiteY75" fmla="*/ 2838349 h 5106121"/>
                <a:gd name="connsiteX76" fmla="*/ 2187918 w 5437555"/>
                <a:gd name="connsiteY76" fmla="*/ 2895499 h 5106121"/>
                <a:gd name="connsiteX77" fmla="*/ 2178393 w 5437555"/>
                <a:gd name="connsiteY77" fmla="*/ 2924074 h 5106121"/>
                <a:gd name="connsiteX78" fmla="*/ 2121243 w 5437555"/>
                <a:gd name="connsiteY78" fmla="*/ 2943124 h 5106121"/>
                <a:gd name="connsiteX79" fmla="*/ 2064093 w 5437555"/>
                <a:gd name="connsiteY79" fmla="*/ 2971699 h 5106121"/>
                <a:gd name="connsiteX80" fmla="*/ 1902168 w 5437555"/>
                <a:gd name="connsiteY80" fmla="*/ 2971699 h 5106121"/>
                <a:gd name="connsiteX81" fmla="*/ 1892643 w 5437555"/>
                <a:gd name="connsiteY81" fmla="*/ 3000274 h 5106121"/>
                <a:gd name="connsiteX82" fmla="*/ 1854543 w 5437555"/>
                <a:gd name="connsiteY82" fmla="*/ 3057424 h 5106121"/>
                <a:gd name="connsiteX83" fmla="*/ 1806918 w 5437555"/>
                <a:gd name="connsiteY83" fmla="*/ 3114574 h 5106121"/>
                <a:gd name="connsiteX84" fmla="*/ 1749768 w 5437555"/>
                <a:gd name="connsiteY84" fmla="*/ 3085999 h 5106121"/>
                <a:gd name="connsiteX85" fmla="*/ 1711668 w 5437555"/>
                <a:gd name="connsiteY85" fmla="*/ 3038374 h 5106121"/>
                <a:gd name="connsiteX86" fmla="*/ 1635468 w 5437555"/>
                <a:gd name="connsiteY86" fmla="*/ 3066949 h 5106121"/>
                <a:gd name="connsiteX87" fmla="*/ 1568793 w 5437555"/>
                <a:gd name="connsiteY87" fmla="*/ 3143149 h 5106121"/>
                <a:gd name="connsiteX88" fmla="*/ 1521168 w 5437555"/>
                <a:gd name="connsiteY88" fmla="*/ 3152674 h 5106121"/>
                <a:gd name="connsiteX89" fmla="*/ 1483068 w 5437555"/>
                <a:gd name="connsiteY89" fmla="*/ 3238399 h 5106121"/>
                <a:gd name="connsiteX90" fmla="*/ 1473543 w 5437555"/>
                <a:gd name="connsiteY90" fmla="*/ 3266974 h 5106121"/>
                <a:gd name="connsiteX91" fmla="*/ 1464018 w 5437555"/>
                <a:gd name="connsiteY91" fmla="*/ 3295549 h 5106121"/>
                <a:gd name="connsiteX92" fmla="*/ 1454493 w 5437555"/>
                <a:gd name="connsiteY92" fmla="*/ 3333649 h 5106121"/>
                <a:gd name="connsiteX93" fmla="*/ 1425918 w 5437555"/>
                <a:gd name="connsiteY93" fmla="*/ 3352699 h 5106121"/>
                <a:gd name="connsiteX94" fmla="*/ 1378293 w 5437555"/>
                <a:gd name="connsiteY94" fmla="*/ 3343174 h 5106121"/>
                <a:gd name="connsiteX95" fmla="*/ 1244943 w 5437555"/>
                <a:gd name="connsiteY95" fmla="*/ 3324124 h 5106121"/>
                <a:gd name="connsiteX96" fmla="*/ 1159218 w 5437555"/>
                <a:gd name="connsiteY96" fmla="*/ 3314599 h 5106121"/>
                <a:gd name="connsiteX97" fmla="*/ 1130643 w 5437555"/>
                <a:gd name="connsiteY97" fmla="*/ 3333649 h 5106121"/>
                <a:gd name="connsiteX98" fmla="*/ 1073493 w 5437555"/>
                <a:gd name="connsiteY98" fmla="*/ 3352699 h 5106121"/>
                <a:gd name="connsiteX99" fmla="*/ 1025868 w 5437555"/>
                <a:gd name="connsiteY99" fmla="*/ 3343174 h 5106121"/>
                <a:gd name="connsiteX100" fmla="*/ 997293 w 5437555"/>
                <a:gd name="connsiteY100" fmla="*/ 3333649 h 5106121"/>
                <a:gd name="connsiteX101" fmla="*/ 940143 w 5437555"/>
                <a:gd name="connsiteY101" fmla="*/ 3352699 h 5106121"/>
                <a:gd name="connsiteX102" fmla="*/ 921093 w 5437555"/>
                <a:gd name="connsiteY102" fmla="*/ 3381274 h 5106121"/>
                <a:gd name="connsiteX103" fmla="*/ 892518 w 5437555"/>
                <a:gd name="connsiteY103" fmla="*/ 3438424 h 5106121"/>
                <a:gd name="connsiteX104" fmla="*/ 844893 w 5437555"/>
                <a:gd name="connsiteY104" fmla="*/ 3495574 h 5106121"/>
                <a:gd name="connsiteX105" fmla="*/ 806793 w 5437555"/>
                <a:gd name="connsiteY105" fmla="*/ 3552724 h 5106121"/>
                <a:gd name="connsiteX106" fmla="*/ 797268 w 5437555"/>
                <a:gd name="connsiteY106" fmla="*/ 3628924 h 5106121"/>
                <a:gd name="connsiteX107" fmla="*/ 749643 w 5437555"/>
                <a:gd name="connsiteY107" fmla="*/ 3714649 h 5106121"/>
                <a:gd name="connsiteX108" fmla="*/ 721068 w 5437555"/>
                <a:gd name="connsiteY108" fmla="*/ 3733699 h 5106121"/>
                <a:gd name="connsiteX109" fmla="*/ 692493 w 5437555"/>
                <a:gd name="connsiteY109" fmla="*/ 3743224 h 5106121"/>
                <a:gd name="connsiteX110" fmla="*/ 673443 w 5437555"/>
                <a:gd name="connsiteY110" fmla="*/ 3800374 h 5106121"/>
                <a:gd name="connsiteX111" fmla="*/ 663918 w 5437555"/>
                <a:gd name="connsiteY111" fmla="*/ 3828949 h 5106121"/>
                <a:gd name="connsiteX112" fmla="*/ 682968 w 5437555"/>
                <a:gd name="connsiteY112" fmla="*/ 3886099 h 5106121"/>
                <a:gd name="connsiteX113" fmla="*/ 692493 w 5437555"/>
                <a:gd name="connsiteY113" fmla="*/ 3914674 h 5106121"/>
                <a:gd name="connsiteX114" fmla="*/ 663918 w 5437555"/>
                <a:gd name="connsiteY114" fmla="*/ 3971824 h 5106121"/>
                <a:gd name="connsiteX115" fmla="*/ 654393 w 5437555"/>
                <a:gd name="connsiteY115" fmla="*/ 3971824 h 5106121"/>
                <a:gd name="connsiteX116" fmla="*/ 0 w 5437555"/>
                <a:gd name="connsiteY116" fmla="*/ 4446603 h 5106121"/>
                <a:gd name="connsiteX0" fmla="*/ 0 w 5437555"/>
                <a:gd name="connsiteY0" fmla="*/ 4446603 h 5106121"/>
                <a:gd name="connsiteX1" fmla="*/ 147765 w 5437555"/>
                <a:gd name="connsiteY1" fmla="*/ 4679371 h 5106121"/>
                <a:gd name="connsiteX2" fmla="*/ 239240 w 5437555"/>
                <a:gd name="connsiteY2" fmla="*/ 4806338 h 5106121"/>
                <a:gd name="connsiteX3" fmla="*/ 327196 w 5437555"/>
                <a:gd name="connsiteY3" fmla="*/ 4887455 h 5106121"/>
                <a:gd name="connsiteX4" fmla="*/ 432743 w 5437555"/>
                <a:gd name="connsiteY4" fmla="*/ 4947412 h 5106121"/>
                <a:gd name="connsiteX5" fmla="*/ 555882 w 5437555"/>
                <a:gd name="connsiteY5" fmla="*/ 4986207 h 5106121"/>
                <a:gd name="connsiteX6" fmla="*/ 886596 w 5437555"/>
                <a:gd name="connsiteY6" fmla="*/ 5067324 h 5106121"/>
                <a:gd name="connsiteX7" fmla="*/ 992144 w 5437555"/>
                <a:gd name="connsiteY7" fmla="*/ 4746381 h 5106121"/>
                <a:gd name="connsiteX8" fmla="*/ 1523398 w 5437555"/>
                <a:gd name="connsiteY8" fmla="*/ 4644103 h 5106121"/>
                <a:gd name="connsiteX9" fmla="*/ 1912165 w 5437555"/>
                <a:gd name="connsiteY9" fmla="*/ 5106121 h 5106121"/>
                <a:gd name="connsiteX10" fmla="*/ 2466287 w 5437555"/>
                <a:gd name="connsiteY10" fmla="*/ 4746383 h 5106121"/>
                <a:gd name="connsiteX11" fmla="*/ 2515543 w 5437555"/>
                <a:gd name="connsiteY11" fmla="*/ 4354903 h 5106121"/>
                <a:gd name="connsiteX12" fmla="*/ 2917500 w 5437555"/>
                <a:gd name="connsiteY12" fmla="*/ 3569300 h 5106121"/>
                <a:gd name="connsiteX13" fmla="*/ 2990506 w 5437555"/>
                <a:gd name="connsiteY13" fmla="*/ 3589578 h 5106121"/>
                <a:gd name="connsiteX14" fmla="*/ 3290436 w 5437555"/>
                <a:gd name="connsiteY14" fmla="*/ 3359451 h 5106121"/>
                <a:gd name="connsiteX15" fmla="*/ 4336233 w 5437555"/>
                <a:gd name="connsiteY15" fmla="*/ 3303023 h 5106121"/>
                <a:gd name="connsiteX16" fmla="*/ 4374934 w 5437555"/>
                <a:gd name="connsiteY16" fmla="*/ 3182228 h 5106121"/>
                <a:gd name="connsiteX17" fmla="*/ 4348547 w 5437555"/>
                <a:gd name="connsiteY17" fmla="*/ 3076423 h 5106121"/>
                <a:gd name="connsiteX18" fmla="*/ 4330076 w 5437555"/>
                <a:gd name="connsiteY18" fmla="*/ 2949457 h 5106121"/>
                <a:gd name="connsiteX19" fmla="*/ 4314244 w 5437555"/>
                <a:gd name="connsiteY19" fmla="*/ 2811910 h 5106121"/>
                <a:gd name="connsiteX20" fmla="*/ 4314244 w 5437555"/>
                <a:gd name="connsiteY20" fmla="*/ 2682298 h 5106121"/>
                <a:gd name="connsiteX21" fmla="*/ 4322161 w 5437555"/>
                <a:gd name="connsiteY21" fmla="*/ 2520945 h 5106121"/>
                <a:gd name="connsiteX22" fmla="*/ 4351185 w 5437555"/>
                <a:gd name="connsiteY22" fmla="*/ 2401914 h 5106121"/>
                <a:gd name="connsiteX23" fmla="*/ 4380211 w 5437555"/>
                <a:gd name="connsiteY23" fmla="*/ 2349012 h 5106121"/>
                <a:gd name="connsiteX24" fmla="*/ 4467287 w 5437555"/>
                <a:gd name="connsiteY24" fmla="*/ 2296109 h 5106121"/>
                <a:gd name="connsiteX25" fmla="*/ 4485758 w 5437555"/>
                <a:gd name="connsiteY25" fmla="*/ 2253787 h 5106121"/>
                <a:gd name="connsiteX26" fmla="*/ 4520061 w 5437555"/>
                <a:gd name="connsiteY26" fmla="*/ 2227335 h 5106121"/>
                <a:gd name="connsiteX27" fmla="*/ 4572835 w 5437555"/>
                <a:gd name="connsiteY27" fmla="*/ 2198238 h 5106121"/>
                <a:gd name="connsiteX28" fmla="*/ 4612415 w 5437555"/>
                <a:gd name="connsiteY28" fmla="*/ 2153271 h 5106121"/>
                <a:gd name="connsiteX29" fmla="*/ 4673105 w 5437555"/>
                <a:gd name="connsiteY29" fmla="*/ 2116240 h 5106121"/>
                <a:gd name="connsiteX30" fmla="*/ 4715324 w 5437555"/>
                <a:gd name="connsiteY30" fmla="*/ 2103015 h 5106121"/>
                <a:gd name="connsiteX31" fmla="*/ 4802400 w 5437555"/>
                <a:gd name="connsiteY31" fmla="*/ 2018371 h 5106121"/>
                <a:gd name="connsiteX32" fmla="*/ 4863090 w 5437555"/>
                <a:gd name="connsiteY32" fmla="*/ 1994563 h 5106121"/>
                <a:gd name="connsiteX33" fmla="*/ 4944890 w 5437555"/>
                <a:gd name="connsiteY33" fmla="*/ 1946952 h 5106121"/>
                <a:gd name="connsiteX34" fmla="*/ 4979192 w 5437555"/>
                <a:gd name="connsiteY34" fmla="*/ 1907274 h 5106121"/>
                <a:gd name="connsiteX35" fmla="*/ 4995023 w 5437555"/>
                <a:gd name="connsiteY35" fmla="*/ 1846436 h 5106121"/>
                <a:gd name="connsiteX36" fmla="*/ 4950165 w 5437555"/>
                <a:gd name="connsiteY36" fmla="*/ 1529020 h 5106121"/>
                <a:gd name="connsiteX37" fmla="*/ 4960720 w 5437555"/>
                <a:gd name="connsiteY37" fmla="*/ 1325345 h 5106121"/>
                <a:gd name="connsiteX38" fmla="*/ 4984468 w 5437555"/>
                <a:gd name="connsiteY38" fmla="*/ 1288314 h 5106121"/>
                <a:gd name="connsiteX39" fmla="*/ 4997662 w 5437555"/>
                <a:gd name="connsiteY39" fmla="*/ 1251282 h 5106121"/>
                <a:gd name="connsiteX40" fmla="*/ 5026687 w 5437555"/>
                <a:gd name="connsiteY40" fmla="*/ 1206315 h 5106121"/>
                <a:gd name="connsiteX41" fmla="*/ 5053074 w 5437555"/>
                <a:gd name="connsiteY41" fmla="*/ 1185154 h 5106121"/>
                <a:gd name="connsiteX42" fmla="*/ 5082100 w 5437555"/>
                <a:gd name="connsiteY42" fmla="*/ 1158702 h 5106121"/>
                <a:gd name="connsiteX43" fmla="*/ 5100570 w 5437555"/>
                <a:gd name="connsiteY43" fmla="*/ 1129606 h 5106121"/>
                <a:gd name="connsiteX44" fmla="*/ 5113764 w 5437555"/>
                <a:gd name="connsiteY44" fmla="*/ 1089929 h 5106121"/>
                <a:gd name="connsiteX45" fmla="*/ 5150705 w 5437555"/>
                <a:gd name="connsiteY45" fmla="*/ 1068768 h 5106121"/>
                <a:gd name="connsiteX46" fmla="*/ 5166538 w 5437555"/>
                <a:gd name="connsiteY46" fmla="*/ 1047607 h 5106121"/>
                <a:gd name="connsiteX47" fmla="*/ 5185009 w 5437555"/>
                <a:gd name="connsiteY47" fmla="*/ 1007929 h 5106121"/>
                <a:gd name="connsiteX48" fmla="*/ 5413928 w 5437555"/>
                <a:gd name="connsiteY48" fmla="*/ 970184 h 5106121"/>
                <a:gd name="connsiteX49" fmla="*/ 5326774 w 5437555"/>
                <a:gd name="connsiteY49" fmla="*/ 907038 h 5106121"/>
                <a:gd name="connsiteX50" fmla="*/ 5236034 w 5437555"/>
                <a:gd name="connsiteY50" fmla="*/ 846611 h 5106121"/>
                <a:gd name="connsiteX51" fmla="*/ 4982677 w 5437555"/>
                <a:gd name="connsiteY51" fmla="*/ 507966 h 5106121"/>
                <a:gd name="connsiteX52" fmla="*/ 4813773 w 5437555"/>
                <a:gd name="connsiteY52" fmla="*/ 84662 h 5106121"/>
                <a:gd name="connsiteX53" fmla="*/ 4475963 w 5437555"/>
                <a:gd name="connsiteY53" fmla="*/ 0 h 5106121"/>
                <a:gd name="connsiteX54" fmla="*/ 4138155 w 5437555"/>
                <a:gd name="connsiteY54" fmla="*/ 84661 h 5106121"/>
                <a:gd name="connsiteX55" fmla="*/ 4045111 w 5437555"/>
                <a:gd name="connsiteY55" fmla="*/ 126336 h 5106121"/>
                <a:gd name="connsiteX56" fmla="*/ 3952831 w 5437555"/>
                <a:gd name="connsiteY56" fmla="*/ 298550 h 5106121"/>
                <a:gd name="connsiteX57" fmla="*/ 3884798 w 5437555"/>
                <a:gd name="connsiteY57" fmla="*/ 761950 h 5106121"/>
                <a:gd name="connsiteX58" fmla="*/ 3485699 w 5437555"/>
                <a:gd name="connsiteY58" fmla="*/ 711674 h 5106121"/>
                <a:gd name="connsiteX59" fmla="*/ 3454033 w 5437555"/>
                <a:gd name="connsiteY59" fmla="*/ 677289 h 5106121"/>
                <a:gd name="connsiteX60" fmla="*/ 3393344 w 5437555"/>
                <a:gd name="connsiteY60" fmla="*/ 714321 h 5106121"/>
                <a:gd name="connsiteX61" fmla="*/ 3306266 w 5437555"/>
                <a:gd name="connsiteY61" fmla="*/ 738128 h 5106121"/>
                <a:gd name="connsiteX62" fmla="*/ 3145307 w 5437555"/>
                <a:gd name="connsiteY62" fmla="*/ 743418 h 5106121"/>
                <a:gd name="connsiteX63" fmla="*/ 3008098 w 5437555"/>
                <a:gd name="connsiteY63" fmla="*/ 777802 h 5106121"/>
                <a:gd name="connsiteX64" fmla="*/ 2692743 w 5437555"/>
                <a:gd name="connsiteY64" fmla="*/ 1233713 h 5106121"/>
                <a:gd name="connsiteX65" fmla="*/ 2692743 w 5437555"/>
                <a:gd name="connsiteY65" fmla="*/ 1703489 h 5106121"/>
                <a:gd name="connsiteX66" fmla="*/ 2540343 w 5437555"/>
                <a:gd name="connsiteY66" fmla="*/ 1938376 h 5106121"/>
                <a:gd name="connsiteX67" fmla="*/ 2616543 w 5437555"/>
                <a:gd name="connsiteY67" fmla="*/ 2173265 h 5106121"/>
                <a:gd name="connsiteX68" fmla="*/ 2616543 w 5437555"/>
                <a:gd name="connsiteY68" fmla="*/ 2329856 h 5106121"/>
                <a:gd name="connsiteX69" fmla="*/ 2464143 w 5437555"/>
                <a:gd name="connsiteY69" fmla="*/ 2408153 h 5106121"/>
                <a:gd name="connsiteX70" fmla="*/ 2311743 w 5437555"/>
                <a:gd name="connsiteY70" fmla="*/ 2562124 h 5106121"/>
                <a:gd name="connsiteX71" fmla="*/ 2264118 w 5437555"/>
                <a:gd name="connsiteY71" fmla="*/ 2571649 h 5106121"/>
                <a:gd name="connsiteX72" fmla="*/ 2283168 w 5437555"/>
                <a:gd name="connsiteY72" fmla="*/ 2695474 h 5106121"/>
                <a:gd name="connsiteX73" fmla="*/ 2254593 w 5437555"/>
                <a:gd name="connsiteY73" fmla="*/ 2790724 h 5106121"/>
                <a:gd name="connsiteX74" fmla="*/ 2245068 w 5437555"/>
                <a:gd name="connsiteY74" fmla="*/ 2819299 h 5106121"/>
                <a:gd name="connsiteX75" fmla="*/ 2216493 w 5437555"/>
                <a:gd name="connsiteY75" fmla="*/ 2838349 h 5106121"/>
                <a:gd name="connsiteX76" fmla="*/ 2187918 w 5437555"/>
                <a:gd name="connsiteY76" fmla="*/ 2895499 h 5106121"/>
                <a:gd name="connsiteX77" fmla="*/ 2178393 w 5437555"/>
                <a:gd name="connsiteY77" fmla="*/ 2924074 h 5106121"/>
                <a:gd name="connsiteX78" fmla="*/ 2121243 w 5437555"/>
                <a:gd name="connsiteY78" fmla="*/ 2943124 h 5106121"/>
                <a:gd name="connsiteX79" fmla="*/ 2064093 w 5437555"/>
                <a:gd name="connsiteY79" fmla="*/ 2971699 h 5106121"/>
                <a:gd name="connsiteX80" fmla="*/ 1902168 w 5437555"/>
                <a:gd name="connsiteY80" fmla="*/ 2971699 h 5106121"/>
                <a:gd name="connsiteX81" fmla="*/ 1892643 w 5437555"/>
                <a:gd name="connsiteY81" fmla="*/ 3000274 h 5106121"/>
                <a:gd name="connsiteX82" fmla="*/ 1854543 w 5437555"/>
                <a:gd name="connsiteY82" fmla="*/ 3057424 h 5106121"/>
                <a:gd name="connsiteX83" fmla="*/ 1806918 w 5437555"/>
                <a:gd name="connsiteY83" fmla="*/ 3114574 h 5106121"/>
                <a:gd name="connsiteX84" fmla="*/ 1749768 w 5437555"/>
                <a:gd name="connsiteY84" fmla="*/ 3085999 h 5106121"/>
                <a:gd name="connsiteX85" fmla="*/ 1711668 w 5437555"/>
                <a:gd name="connsiteY85" fmla="*/ 3038374 h 5106121"/>
                <a:gd name="connsiteX86" fmla="*/ 1635468 w 5437555"/>
                <a:gd name="connsiteY86" fmla="*/ 3066949 h 5106121"/>
                <a:gd name="connsiteX87" fmla="*/ 1568793 w 5437555"/>
                <a:gd name="connsiteY87" fmla="*/ 3143149 h 5106121"/>
                <a:gd name="connsiteX88" fmla="*/ 1521168 w 5437555"/>
                <a:gd name="connsiteY88" fmla="*/ 3152674 h 5106121"/>
                <a:gd name="connsiteX89" fmla="*/ 1483068 w 5437555"/>
                <a:gd name="connsiteY89" fmla="*/ 3238399 h 5106121"/>
                <a:gd name="connsiteX90" fmla="*/ 1473543 w 5437555"/>
                <a:gd name="connsiteY90" fmla="*/ 3266974 h 5106121"/>
                <a:gd name="connsiteX91" fmla="*/ 1464018 w 5437555"/>
                <a:gd name="connsiteY91" fmla="*/ 3295549 h 5106121"/>
                <a:gd name="connsiteX92" fmla="*/ 1454493 w 5437555"/>
                <a:gd name="connsiteY92" fmla="*/ 3333649 h 5106121"/>
                <a:gd name="connsiteX93" fmla="*/ 1425918 w 5437555"/>
                <a:gd name="connsiteY93" fmla="*/ 3352699 h 5106121"/>
                <a:gd name="connsiteX94" fmla="*/ 1378293 w 5437555"/>
                <a:gd name="connsiteY94" fmla="*/ 3343174 h 5106121"/>
                <a:gd name="connsiteX95" fmla="*/ 1244943 w 5437555"/>
                <a:gd name="connsiteY95" fmla="*/ 3324124 h 5106121"/>
                <a:gd name="connsiteX96" fmla="*/ 1159218 w 5437555"/>
                <a:gd name="connsiteY96" fmla="*/ 3314599 h 5106121"/>
                <a:gd name="connsiteX97" fmla="*/ 1130643 w 5437555"/>
                <a:gd name="connsiteY97" fmla="*/ 3333649 h 5106121"/>
                <a:gd name="connsiteX98" fmla="*/ 1073493 w 5437555"/>
                <a:gd name="connsiteY98" fmla="*/ 3352699 h 5106121"/>
                <a:gd name="connsiteX99" fmla="*/ 1025868 w 5437555"/>
                <a:gd name="connsiteY99" fmla="*/ 3343174 h 5106121"/>
                <a:gd name="connsiteX100" fmla="*/ 997293 w 5437555"/>
                <a:gd name="connsiteY100" fmla="*/ 3333649 h 5106121"/>
                <a:gd name="connsiteX101" fmla="*/ 940143 w 5437555"/>
                <a:gd name="connsiteY101" fmla="*/ 3352699 h 5106121"/>
                <a:gd name="connsiteX102" fmla="*/ 921093 w 5437555"/>
                <a:gd name="connsiteY102" fmla="*/ 3381274 h 5106121"/>
                <a:gd name="connsiteX103" fmla="*/ 892518 w 5437555"/>
                <a:gd name="connsiteY103" fmla="*/ 3438424 h 5106121"/>
                <a:gd name="connsiteX104" fmla="*/ 844893 w 5437555"/>
                <a:gd name="connsiteY104" fmla="*/ 3495574 h 5106121"/>
                <a:gd name="connsiteX105" fmla="*/ 806793 w 5437555"/>
                <a:gd name="connsiteY105" fmla="*/ 3552724 h 5106121"/>
                <a:gd name="connsiteX106" fmla="*/ 797268 w 5437555"/>
                <a:gd name="connsiteY106" fmla="*/ 3628924 h 5106121"/>
                <a:gd name="connsiteX107" fmla="*/ 749643 w 5437555"/>
                <a:gd name="connsiteY107" fmla="*/ 3714649 h 5106121"/>
                <a:gd name="connsiteX108" fmla="*/ 721068 w 5437555"/>
                <a:gd name="connsiteY108" fmla="*/ 3733699 h 5106121"/>
                <a:gd name="connsiteX109" fmla="*/ 692493 w 5437555"/>
                <a:gd name="connsiteY109" fmla="*/ 3743224 h 5106121"/>
                <a:gd name="connsiteX110" fmla="*/ 673443 w 5437555"/>
                <a:gd name="connsiteY110" fmla="*/ 3800374 h 5106121"/>
                <a:gd name="connsiteX111" fmla="*/ 663918 w 5437555"/>
                <a:gd name="connsiteY111" fmla="*/ 3828949 h 5106121"/>
                <a:gd name="connsiteX112" fmla="*/ 682968 w 5437555"/>
                <a:gd name="connsiteY112" fmla="*/ 3886099 h 5106121"/>
                <a:gd name="connsiteX113" fmla="*/ 692493 w 5437555"/>
                <a:gd name="connsiteY113" fmla="*/ 3914674 h 5106121"/>
                <a:gd name="connsiteX114" fmla="*/ 663918 w 5437555"/>
                <a:gd name="connsiteY114" fmla="*/ 3971824 h 5106121"/>
                <a:gd name="connsiteX115" fmla="*/ 654393 w 5437555"/>
                <a:gd name="connsiteY115" fmla="*/ 3971824 h 5106121"/>
                <a:gd name="connsiteX116" fmla="*/ 0 w 5437555"/>
                <a:gd name="connsiteY116" fmla="*/ 4446603 h 5106121"/>
                <a:gd name="connsiteX0" fmla="*/ 0 w 5437555"/>
                <a:gd name="connsiteY0" fmla="*/ 4446603 h 5106121"/>
                <a:gd name="connsiteX1" fmla="*/ 147765 w 5437555"/>
                <a:gd name="connsiteY1" fmla="*/ 4679371 h 5106121"/>
                <a:gd name="connsiteX2" fmla="*/ 239240 w 5437555"/>
                <a:gd name="connsiteY2" fmla="*/ 4806338 h 5106121"/>
                <a:gd name="connsiteX3" fmla="*/ 327196 w 5437555"/>
                <a:gd name="connsiteY3" fmla="*/ 4887455 h 5106121"/>
                <a:gd name="connsiteX4" fmla="*/ 432743 w 5437555"/>
                <a:gd name="connsiteY4" fmla="*/ 4947412 h 5106121"/>
                <a:gd name="connsiteX5" fmla="*/ 555882 w 5437555"/>
                <a:gd name="connsiteY5" fmla="*/ 4986207 h 5106121"/>
                <a:gd name="connsiteX6" fmla="*/ 886596 w 5437555"/>
                <a:gd name="connsiteY6" fmla="*/ 5067324 h 5106121"/>
                <a:gd name="connsiteX7" fmla="*/ 992144 w 5437555"/>
                <a:gd name="connsiteY7" fmla="*/ 4746381 h 5106121"/>
                <a:gd name="connsiteX8" fmla="*/ 1523398 w 5437555"/>
                <a:gd name="connsiteY8" fmla="*/ 4644103 h 5106121"/>
                <a:gd name="connsiteX9" fmla="*/ 1912165 w 5437555"/>
                <a:gd name="connsiteY9" fmla="*/ 5106121 h 5106121"/>
                <a:gd name="connsiteX10" fmla="*/ 2466287 w 5437555"/>
                <a:gd name="connsiteY10" fmla="*/ 4746383 h 5106121"/>
                <a:gd name="connsiteX11" fmla="*/ 2515543 w 5437555"/>
                <a:gd name="connsiteY11" fmla="*/ 4354903 h 5106121"/>
                <a:gd name="connsiteX12" fmla="*/ 2917500 w 5437555"/>
                <a:gd name="connsiteY12" fmla="*/ 3569300 h 5106121"/>
                <a:gd name="connsiteX13" fmla="*/ 2990506 w 5437555"/>
                <a:gd name="connsiteY13" fmla="*/ 3589578 h 5106121"/>
                <a:gd name="connsiteX14" fmla="*/ 3290436 w 5437555"/>
                <a:gd name="connsiteY14" fmla="*/ 3359451 h 5106121"/>
                <a:gd name="connsiteX15" fmla="*/ 4336233 w 5437555"/>
                <a:gd name="connsiteY15" fmla="*/ 3303023 h 5106121"/>
                <a:gd name="connsiteX16" fmla="*/ 4374934 w 5437555"/>
                <a:gd name="connsiteY16" fmla="*/ 3182228 h 5106121"/>
                <a:gd name="connsiteX17" fmla="*/ 4348547 w 5437555"/>
                <a:gd name="connsiteY17" fmla="*/ 3076423 h 5106121"/>
                <a:gd name="connsiteX18" fmla="*/ 4330076 w 5437555"/>
                <a:gd name="connsiteY18" fmla="*/ 2949457 h 5106121"/>
                <a:gd name="connsiteX19" fmla="*/ 4314244 w 5437555"/>
                <a:gd name="connsiteY19" fmla="*/ 2811910 h 5106121"/>
                <a:gd name="connsiteX20" fmla="*/ 4314244 w 5437555"/>
                <a:gd name="connsiteY20" fmla="*/ 2682298 h 5106121"/>
                <a:gd name="connsiteX21" fmla="*/ 4322161 w 5437555"/>
                <a:gd name="connsiteY21" fmla="*/ 2520945 h 5106121"/>
                <a:gd name="connsiteX22" fmla="*/ 4351185 w 5437555"/>
                <a:gd name="connsiteY22" fmla="*/ 2401914 h 5106121"/>
                <a:gd name="connsiteX23" fmla="*/ 4380211 w 5437555"/>
                <a:gd name="connsiteY23" fmla="*/ 2349012 h 5106121"/>
                <a:gd name="connsiteX24" fmla="*/ 4467287 w 5437555"/>
                <a:gd name="connsiteY24" fmla="*/ 2296109 h 5106121"/>
                <a:gd name="connsiteX25" fmla="*/ 4485758 w 5437555"/>
                <a:gd name="connsiteY25" fmla="*/ 2253787 h 5106121"/>
                <a:gd name="connsiteX26" fmla="*/ 4520061 w 5437555"/>
                <a:gd name="connsiteY26" fmla="*/ 2227335 h 5106121"/>
                <a:gd name="connsiteX27" fmla="*/ 4572835 w 5437555"/>
                <a:gd name="connsiteY27" fmla="*/ 2198238 h 5106121"/>
                <a:gd name="connsiteX28" fmla="*/ 4612415 w 5437555"/>
                <a:gd name="connsiteY28" fmla="*/ 2153271 h 5106121"/>
                <a:gd name="connsiteX29" fmla="*/ 4673105 w 5437555"/>
                <a:gd name="connsiteY29" fmla="*/ 2116240 h 5106121"/>
                <a:gd name="connsiteX30" fmla="*/ 4715324 w 5437555"/>
                <a:gd name="connsiteY30" fmla="*/ 2103015 h 5106121"/>
                <a:gd name="connsiteX31" fmla="*/ 4802400 w 5437555"/>
                <a:gd name="connsiteY31" fmla="*/ 2018371 h 5106121"/>
                <a:gd name="connsiteX32" fmla="*/ 4863090 w 5437555"/>
                <a:gd name="connsiteY32" fmla="*/ 1994563 h 5106121"/>
                <a:gd name="connsiteX33" fmla="*/ 4944890 w 5437555"/>
                <a:gd name="connsiteY33" fmla="*/ 1946952 h 5106121"/>
                <a:gd name="connsiteX34" fmla="*/ 4979192 w 5437555"/>
                <a:gd name="connsiteY34" fmla="*/ 1907274 h 5106121"/>
                <a:gd name="connsiteX35" fmla="*/ 4995023 w 5437555"/>
                <a:gd name="connsiteY35" fmla="*/ 1846436 h 5106121"/>
                <a:gd name="connsiteX36" fmla="*/ 4950165 w 5437555"/>
                <a:gd name="connsiteY36" fmla="*/ 1529020 h 5106121"/>
                <a:gd name="connsiteX37" fmla="*/ 4960720 w 5437555"/>
                <a:gd name="connsiteY37" fmla="*/ 1325345 h 5106121"/>
                <a:gd name="connsiteX38" fmla="*/ 4984468 w 5437555"/>
                <a:gd name="connsiteY38" fmla="*/ 1288314 h 5106121"/>
                <a:gd name="connsiteX39" fmla="*/ 4997662 w 5437555"/>
                <a:gd name="connsiteY39" fmla="*/ 1251282 h 5106121"/>
                <a:gd name="connsiteX40" fmla="*/ 5026687 w 5437555"/>
                <a:gd name="connsiteY40" fmla="*/ 1206315 h 5106121"/>
                <a:gd name="connsiteX41" fmla="*/ 5053074 w 5437555"/>
                <a:gd name="connsiteY41" fmla="*/ 1185154 h 5106121"/>
                <a:gd name="connsiteX42" fmla="*/ 5082100 w 5437555"/>
                <a:gd name="connsiteY42" fmla="*/ 1158702 h 5106121"/>
                <a:gd name="connsiteX43" fmla="*/ 5100570 w 5437555"/>
                <a:gd name="connsiteY43" fmla="*/ 1129606 h 5106121"/>
                <a:gd name="connsiteX44" fmla="*/ 5113764 w 5437555"/>
                <a:gd name="connsiteY44" fmla="*/ 1089929 h 5106121"/>
                <a:gd name="connsiteX45" fmla="*/ 5150705 w 5437555"/>
                <a:gd name="connsiteY45" fmla="*/ 1068768 h 5106121"/>
                <a:gd name="connsiteX46" fmla="*/ 5166538 w 5437555"/>
                <a:gd name="connsiteY46" fmla="*/ 1047607 h 5106121"/>
                <a:gd name="connsiteX47" fmla="*/ 5185009 w 5437555"/>
                <a:gd name="connsiteY47" fmla="*/ 1007929 h 5106121"/>
                <a:gd name="connsiteX48" fmla="*/ 5413928 w 5437555"/>
                <a:gd name="connsiteY48" fmla="*/ 970184 h 5106121"/>
                <a:gd name="connsiteX49" fmla="*/ 5326774 w 5437555"/>
                <a:gd name="connsiteY49" fmla="*/ 907038 h 5106121"/>
                <a:gd name="connsiteX50" fmla="*/ 5236034 w 5437555"/>
                <a:gd name="connsiteY50" fmla="*/ 846611 h 5106121"/>
                <a:gd name="connsiteX51" fmla="*/ 4982677 w 5437555"/>
                <a:gd name="connsiteY51" fmla="*/ 507966 h 5106121"/>
                <a:gd name="connsiteX52" fmla="*/ 4813773 w 5437555"/>
                <a:gd name="connsiteY52" fmla="*/ 84662 h 5106121"/>
                <a:gd name="connsiteX53" fmla="*/ 4475963 w 5437555"/>
                <a:gd name="connsiteY53" fmla="*/ 0 h 5106121"/>
                <a:gd name="connsiteX54" fmla="*/ 4138155 w 5437555"/>
                <a:gd name="connsiteY54" fmla="*/ 84661 h 5106121"/>
                <a:gd name="connsiteX55" fmla="*/ 4045111 w 5437555"/>
                <a:gd name="connsiteY55" fmla="*/ 126336 h 5106121"/>
                <a:gd name="connsiteX56" fmla="*/ 3952831 w 5437555"/>
                <a:gd name="connsiteY56" fmla="*/ 298550 h 5106121"/>
                <a:gd name="connsiteX57" fmla="*/ 3884798 w 5437555"/>
                <a:gd name="connsiteY57" fmla="*/ 761950 h 5106121"/>
                <a:gd name="connsiteX58" fmla="*/ 3485699 w 5437555"/>
                <a:gd name="connsiteY58" fmla="*/ 711674 h 5106121"/>
                <a:gd name="connsiteX59" fmla="*/ 3454033 w 5437555"/>
                <a:gd name="connsiteY59" fmla="*/ 677289 h 5106121"/>
                <a:gd name="connsiteX60" fmla="*/ 3393344 w 5437555"/>
                <a:gd name="connsiteY60" fmla="*/ 714321 h 5106121"/>
                <a:gd name="connsiteX61" fmla="*/ 3306266 w 5437555"/>
                <a:gd name="connsiteY61" fmla="*/ 738128 h 5106121"/>
                <a:gd name="connsiteX62" fmla="*/ 3145307 w 5437555"/>
                <a:gd name="connsiteY62" fmla="*/ 743418 h 5106121"/>
                <a:gd name="connsiteX63" fmla="*/ 3008098 w 5437555"/>
                <a:gd name="connsiteY63" fmla="*/ 777802 h 5106121"/>
                <a:gd name="connsiteX64" fmla="*/ 2692743 w 5437555"/>
                <a:gd name="connsiteY64" fmla="*/ 1233713 h 5106121"/>
                <a:gd name="connsiteX65" fmla="*/ 2692743 w 5437555"/>
                <a:gd name="connsiteY65" fmla="*/ 1703489 h 5106121"/>
                <a:gd name="connsiteX66" fmla="*/ 2540343 w 5437555"/>
                <a:gd name="connsiteY66" fmla="*/ 1938376 h 5106121"/>
                <a:gd name="connsiteX67" fmla="*/ 2616543 w 5437555"/>
                <a:gd name="connsiteY67" fmla="*/ 2173265 h 5106121"/>
                <a:gd name="connsiteX68" fmla="*/ 2616543 w 5437555"/>
                <a:gd name="connsiteY68" fmla="*/ 2329856 h 5106121"/>
                <a:gd name="connsiteX69" fmla="*/ 2464143 w 5437555"/>
                <a:gd name="connsiteY69" fmla="*/ 2408153 h 5106121"/>
                <a:gd name="connsiteX70" fmla="*/ 2311743 w 5437555"/>
                <a:gd name="connsiteY70" fmla="*/ 2562124 h 5106121"/>
                <a:gd name="connsiteX71" fmla="*/ 2264118 w 5437555"/>
                <a:gd name="connsiteY71" fmla="*/ 2571649 h 5106121"/>
                <a:gd name="connsiteX72" fmla="*/ 2283168 w 5437555"/>
                <a:gd name="connsiteY72" fmla="*/ 2695474 h 5106121"/>
                <a:gd name="connsiteX73" fmla="*/ 2254593 w 5437555"/>
                <a:gd name="connsiteY73" fmla="*/ 2790724 h 5106121"/>
                <a:gd name="connsiteX74" fmla="*/ 2245068 w 5437555"/>
                <a:gd name="connsiteY74" fmla="*/ 2819299 h 5106121"/>
                <a:gd name="connsiteX75" fmla="*/ 2216493 w 5437555"/>
                <a:gd name="connsiteY75" fmla="*/ 2838349 h 5106121"/>
                <a:gd name="connsiteX76" fmla="*/ 2187918 w 5437555"/>
                <a:gd name="connsiteY76" fmla="*/ 2895499 h 5106121"/>
                <a:gd name="connsiteX77" fmla="*/ 2178393 w 5437555"/>
                <a:gd name="connsiteY77" fmla="*/ 2924074 h 5106121"/>
                <a:gd name="connsiteX78" fmla="*/ 2121243 w 5437555"/>
                <a:gd name="connsiteY78" fmla="*/ 2943124 h 5106121"/>
                <a:gd name="connsiteX79" fmla="*/ 2064093 w 5437555"/>
                <a:gd name="connsiteY79" fmla="*/ 2971699 h 5106121"/>
                <a:gd name="connsiteX80" fmla="*/ 1902168 w 5437555"/>
                <a:gd name="connsiteY80" fmla="*/ 2971699 h 5106121"/>
                <a:gd name="connsiteX81" fmla="*/ 1892643 w 5437555"/>
                <a:gd name="connsiteY81" fmla="*/ 3000274 h 5106121"/>
                <a:gd name="connsiteX82" fmla="*/ 1854543 w 5437555"/>
                <a:gd name="connsiteY82" fmla="*/ 3057424 h 5106121"/>
                <a:gd name="connsiteX83" fmla="*/ 1806918 w 5437555"/>
                <a:gd name="connsiteY83" fmla="*/ 3114574 h 5106121"/>
                <a:gd name="connsiteX84" fmla="*/ 1749768 w 5437555"/>
                <a:gd name="connsiteY84" fmla="*/ 3085999 h 5106121"/>
                <a:gd name="connsiteX85" fmla="*/ 1711668 w 5437555"/>
                <a:gd name="connsiteY85" fmla="*/ 3038374 h 5106121"/>
                <a:gd name="connsiteX86" fmla="*/ 1635468 w 5437555"/>
                <a:gd name="connsiteY86" fmla="*/ 3066949 h 5106121"/>
                <a:gd name="connsiteX87" fmla="*/ 1568793 w 5437555"/>
                <a:gd name="connsiteY87" fmla="*/ 3143149 h 5106121"/>
                <a:gd name="connsiteX88" fmla="*/ 1521168 w 5437555"/>
                <a:gd name="connsiteY88" fmla="*/ 3152674 h 5106121"/>
                <a:gd name="connsiteX89" fmla="*/ 1483068 w 5437555"/>
                <a:gd name="connsiteY89" fmla="*/ 3238399 h 5106121"/>
                <a:gd name="connsiteX90" fmla="*/ 1473543 w 5437555"/>
                <a:gd name="connsiteY90" fmla="*/ 3266974 h 5106121"/>
                <a:gd name="connsiteX91" fmla="*/ 1464018 w 5437555"/>
                <a:gd name="connsiteY91" fmla="*/ 3295549 h 5106121"/>
                <a:gd name="connsiteX92" fmla="*/ 1454493 w 5437555"/>
                <a:gd name="connsiteY92" fmla="*/ 3333649 h 5106121"/>
                <a:gd name="connsiteX93" fmla="*/ 1425918 w 5437555"/>
                <a:gd name="connsiteY93" fmla="*/ 3352699 h 5106121"/>
                <a:gd name="connsiteX94" fmla="*/ 1378293 w 5437555"/>
                <a:gd name="connsiteY94" fmla="*/ 3343174 h 5106121"/>
                <a:gd name="connsiteX95" fmla="*/ 1244943 w 5437555"/>
                <a:gd name="connsiteY95" fmla="*/ 3324124 h 5106121"/>
                <a:gd name="connsiteX96" fmla="*/ 1159218 w 5437555"/>
                <a:gd name="connsiteY96" fmla="*/ 3314599 h 5106121"/>
                <a:gd name="connsiteX97" fmla="*/ 1130643 w 5437555"/>
                <a:gd name="connsiteY97" fmla="*/ 3333649 h 5106121"/>
                <a:gd name="connsiteX98" fmla="*/ 1073493 w 5437555"/>
                <a:gd name="connsiteY98" fmla="*/ 3352699 h 5106121"/>
                <a:gd name="connsiteX99" fmla="*/ 1025868 w 5437555"/>
                <a:gd name="connsiteY99" fmla="*/ 3343174 h 5106121"/>
                <a:gd name="connsiteX100" fmla="*/ 997293 w 5437555"/>
                <a:gd name="connsiteY100" fmla="*/ 3333649 h 5106121"/>
                <a:gd name="connsiteX101" fmla="*/ 940143 w 5437555"/>
                <a:gd name="connsiteY101" fmla="*/ 3352699 h 5106121"/>
                <a:gd name="connsiteX102" fmla="*/ 921093 w 5437555"/>
                <a:gd name="connsiteY102" fmla="*/ 3381274 h 5106121"/>
                <a:gd name="connsiteX103" fmla="*/ 892518 w 5437555"/>
                <a:gd name="connsiteY103" fmla="*/ 3438424 h 5106121"/>
                <a:gd name="connsiteX104" fmla="*/ 844893 w 5437555"/>
                <a:gd name="connsiteY104" fmla="*/ 3495574 h 5106121"/>
                <a:gd name="connsiteX105" fmla="*/ 806793 w 5437555"/>
                <a:gd name="connsiteY105" fmla="*/ 3552724 h 5106121"/>
                <a:gd name="connsiteX106" fmla="*/ 797268 w 5437555"/>
                <a:gd name="connsiteY106" fmla="*/ 3628924 h 5106121"/>
                <a:gd name="connsiteX107" fmla="*/ 749643 w 5437555"/>
                <a:gd name="connsiteY107" fmla="*/ 3714649 h 5106121"/>
                <a:gd name="connsiteX108" fmla="*/ 721068 w 5437555"/>
                <a:gd name="connsiteY108" fmla="*/ 3733699 h 5106121"/>
                <a:gd name="connsiteX109" fmla="*/ 692493 w 5437555"/>
                <a:gd name="connsiteY109" fmla="*/ 3743224 h 5106121"/>
                <a:gd name="connsiteX110" fmla="*/ 673443 w 5437555"/>
                <a:gd name="connsiteY110" fmla="*/ 3800374 h 5106121"/>
                <a:gd name="connsiteX111" fmla="*/ 663918 w 5437555"/>
                <a:gd name="connsiteY111" fmla="*/ 3828949 h 5106121"/>
                <a:gd name="connsiteX112" fmla="*/ 682968 w 5437555"/>
                <a:gd name="connsiteY112" fmla="*/ 3886099 h 5106121"/>
                <a:gd name="connsiteX113" fmla="*/ 692493 w 5437555"/>
                <a:gd name="connsiteY113" fmla="*/ 3914674 h 5106121"/>
                <a:gd name="connsiteX114" fmla="*/ 663918 w 5437555"/>
                <a:gd name="connsiteY114" fmla="*/ 3971824 h 5106121"/>
                <a:gd name="connsiteX115" fmla="*/ 654393 w 5437555"/>
                <a:gd name="connsiteY115" fmla="*/ 3971824 h 5106121"/>
                <a:gd name="connsiteX116" fmla="*/ 0 w 5437555"/>
                <a:gd name="connsiteY116" fmla="*/ 4446603 h 5106121"/>
                <a:gd name="connsiteX0" fmla="*/ 0 w 5437555"/>
                <a:gd name="connsiteY0" fmla="*/ 4451635 h 5111153"/>
                <a:gd name="connsiteX1" fmla="*/ 147765 w 5437555"/>
                <a:gd name="connsiteY1" fmla="*/ 4684403 h 5111153"/>
                <a:gd name="connsiteX2" fmla="*/ 239240 w 5437555"/>
                <a:gd name="connsiteY2" fmla="*/ 4811370 h 5111153"/>
                <a:gd name="connsiteX3" fmla="*/ 327196 w 5437555"/>
                <a:gd name="connsiteY3" fmla="*/ 4892487 h 5111153"/>
                <a:gd name="connsiteX4" fmla="*/ 432743 w 5437555"/>
                <a:gd name="connsiteY4" fmla="*/ 4952444 h 5111153"/>
                <a:gd name="connsiteX5" fmla="*/ 555882 w 5437555"/>
                <a:gd name="connsiteY5" fmla="*/ 4991239 h 5111153"/>
                <a:gd name="connsiteX6" fmla="*/ 886596 w 5437555"/>
                <a:gd name="connsiteY6" fmla="*/ 5072356 h 5111153"/>
                <a:gd name="connsiteX7" fmla="*/ 992144 w 5437555"/>
                <a:gd name="connsiteY7" fmla="*/ 4751413 h 5111153"/>
                <a:gd name="connsiteX8" fmla="*/ 1523398 w 5437555"/>
                <a:gd name="connsiteY8" fmla="*/ 4649135 h 5111153"/>
                <a:gd name="connsiteX9" fmla="*/ 1912165 w 5437555"/>
                <a:gd name="connsiteY9" fmla="*/ 5111153 h 5111153"/>
                <a:gd name="connsiteX10" fmla="*/ 2466287 w 5437555"/>
                <a:gd name="connsiteY10" fmla="*/ 4751415 h 5111153"/>
                <a:gd name="connsiteX11" fmla="*/ 2515543 w 5437555"/>
                <a:gd name="connsiteY11" fmla="*/ 4359935 h 5111153"/>
                <a:gd name="connsiteX12" fmla="*/ 2917500 w 5437555"/>
                <a:gd name="connsiteY12" fmla="*/ 3574332 h 5111153"/>
                <a:gd name="connsiteX13" fmla="*/ 2990506 w 5437555"/>
                <a:gd name="connsiteY13" fmla="*/ 3594610 h 5111153"/>
                <a:gd name="connsiteX14" fmla="*/ 3290436 w 5437555"/>
                <a:gd name="connsiteY14" fmla="*/ 3364483 h 5111153"/>
                <a:gd name="connsiteX15" fmla="*/ 4336233 w 5437555"/>
                <a:gd name="connsiteY15" fmla="*/ 3308055 h 5111153"/>
                <a:gd name="connsiteX16" fmla="*/ 4374934 w 5437555"/>
                <a:gd name="connsiteY16" fmla="*/ 3187260 h 5111153"/>
                <a:gd name="connsiteX17" fmla="*/ 4348547 w 5437555"/>
                <a:gd name="connsiteY17" fmla="*/ 3081455 h 5111153"/>
                <a:gd name="connsiteX18" fmla="*/ 4330076 w 5437555"/>
                <a:gd name="connsiteY18" fmla="*/ 2954489 h 5111153"/>
                <a:gd name="connsiteX19" fmla="*/ 4314244 w 5437555"/>
                <a:gd name="connsiteY19" fmla="*/ 2816942 h 5111153"/>
                <a:gd name="connsiteX20" fmla="*/ 4314244 w 5437555"/>
                <a:gd name="connsiteY20" fmla="*/ 2687330 h 5111153"/>
                <a:gd name="connsiteX21" fmla="*/ 4322161 w 5437555"/>
                <a:gd name="connsiteY21" fmla="*/ 2525977 h 5111153"/>
                <a:gd name="connsiteX22" fmla="*/ 4351185 w 5437555"/>
                <a:gd name="connsiteY22" fmla="*/ 2406946 h 5111153"/>
                <a:gd name="connsiteX23" fmla="*/ 4380211 w 5437555"/>
                <a:gd name="connsiteY23" fmla="*/ 2354044 h 5111153"/>
                <a:gd name="connsiteX24" fmla="*/ 4467287 w 5437555"/>
                <a:gd name="connsiteY24" fmla="*/ 2301141 h 5111153"/>
                <a:gd name="connsiteX25" fmla="*/ 4485758 w 5437555"/>
                <a:gd name="connsiteY25" fmla="*/ 2258819 h 5111153"/>
                <a:gd name="connsiteX26" fmla="*/ 4520061 w 5437555"/>
                <a:gd name="connsiteY26" fmla="*/ 2232367 h 5111153"/>
                <a:gd name="connsiteX27" fmla="*/ 4572835 w 5437555"/>
                <a:gd name="connsiteY27" fmla="*/ 2203270 h 5111153"/>
                <a:gd name="connsiteX28" fmla="*/ 4612415 w 5437555"/>
                <a:gd name="connsiteY28" fmla="*/ 2158303 h 5111153"/>
                <a:gd name="connsiteX29" fmla="*/ 4673105 w 5437555"/>
                <a:gd name="connsiteY29" fmla="*/ 2121272 h 5111153"/>
                <a:gd name="connsiteX30" fmla="*/ 4715324 w 5437555"/>
                <a:gd name="connsiteY30" fmla="*/ 2108047 h 5111153"/>
                <a:gd name="connsiteX31" fmla="*/ 4802400 w 5437555"/>
                <a:gd name="connsiteY31" fmla="*/ 2023403 h 5111153"/>
                <a:gd name="connsiteX32" fmla="*/ 4863090 w 5437555"/>
                <a:gd name="connsiteY32" fmla="*/ 1999595 h 5111153"/>
                <a:gd name="connsiteX33" fmla="*/ 4944890 w 5437555"/>
                <a:gd name="connsiteY33" fmla="*/ 1951984 h 5111153"/>
                <a:gd name="connsiteX34" fmla="*/ 4979192 w 5437555"/>
                <a:gd name="connsiteY34" fmla="*/ 1912306 h 5111153"/>
                <a:gd name="connsiteX35" fmla="*/ 4995023 w 5437555"/>
                <a:gd name="connsiteY35" fmla="*/ 1851468 h 5111153"/>
                <a:gd name="connsiteX36" fmla="*/ 4950165 w 5437555"/>
                <a:gd name="connsiteY36" fmla="*/ 1534052 h 5111153"/>
                <a:gd name="connsiteX37" fmla="*/ 4960720 w 5437555"/>
                <a:gd name="connsiteY37" fmla="*/ 1330377 h 5111153"/>
                <a:gd name="connsiteX38" fmla="*/ 4984468 w 5437555"/>
                <a:gd name="connsiteY38" fmla="*/ 1293346 h 5111153"/>
                <a:gd name="connsiteX39" fmla="*/ 4997662 w 5437555"/>
                <a:gd name="connsiteY39" fmla="*/ 1256314 h 5111153"/>
                <a:gd name="connsiteX40" fmla="*/ 5026687 w 5437555"/>
                <a:gd name="connsiteY40" fmla="*/ 1211347 h 5111153"/>
                <a:gd name="connsiteX41" fmla="*/ 5053074 w 5437555"/>
                <a:gd name="connsiteY41" fmla="*/ 1190186 h 5111153"/>
                <a:gd name="connsiteX42" fmla="*/ 5082100 w 5437555"/>
                <a:gd name="connsiteY42" fmla="*/ 1163734 h 5111153"/>
                <a:gd name="connsiteX43" fmla="*/ 5100570 w 5437555"/>
                <a:gd name="connsiteY43" fmla="*/ 1134638 h 5111153"/>
                <a:gd name="connsiteX44" fmla="*/ 5113764 w 5437555"/>
                <a:gd name="connsiteY44" fmla="*/ 1094961 h 5111153"/>
                <a:gd name="connsiteX45" fmla="*/ 5150705 w 5437555"/>
                <a:gd name="connsiteY45" fmla="*/ 1073800 h 5111153"/>
                <a:gd name="connsiteX46" fmla="*/ 5166538 w 5437555"/>
                <a:gd name="connsiteY46" fmla="*/ 1052639 h 5111153"/>
                <a:gd name="connsiteX47" fmla="*/ 5185009 w 5437555"/>
                <a:gd name="connsiteY47" fmla="*/ 1012961 h 5111153"/>
                <a:gd name="connsiteX48" fmla="*/ 5413928 w 5437555"/>
                <a:gd name="connsiteY48" fmla="*/ 975216 h 5111153"/>
                <a:gd name="connsiteX49" fmla="*/ 5326774 w 5437555"/>
                <a:gd name="connsiteY49" fmla="*/ 912070 h 5111153"/>
                <a:gd name="connsiteX50" fmla="*/ 5236034 w 5437555"/>
                <a:gd name="connsiteY50" fmla="*/ 851643 h 5111153"/>
                <a:gd name="connsiteX51" fmla="*/ 4982677 w 5437555"/>
                <a:gd name="connsiteY51" fmla="*/ 512998 h 5111153"/>
                <a:gd name="connsiteX52" fmla="*/ 4937148 w 5437555"/>
                <a:gd name="connsiteY52" fmla="*/ 119887 h 5111153"/>
                <a:gd name="connsiteX53" fmla="*/ 4475963 w 5437555"/>
                <a:gd name="connsiteY53" fmla="*/ 5032 h 5111153"/>
                <a:gd name="connsiteX54" fmla="*/ 4138155 w 5437555"/>
                <a:gd name="connsiteY54" fmla="*/ 89693 h 5111153"/>
                <a:gd name="connsiteX55" fmla="*/ 4045111 w 5437555"/>
                <a:gd name="connsiteY55" fmla="*/ 131368 h 5111153"/>
                <a:gd name="connsiteX56" fmla="*/ 3952831 w 5437555"/>
                <a:gd name="connsiteY56" fmla="*/ 303582 h 5111153"/>
                <a:gd name="connsiteX57" fmla="*/ 3884798 w 5437555"/>
                <a:gd name="connsiteY57" fmla="*/ 766982 h 5111153"/>
                <a:gd name="connsiteX58" fmla="*/ 3485699 w 5437555"/>
                <a:gd name="connsiteY58" fmla="*/ 716706 h 5111153"/>
                <a:gd name="connsiteX59" fmla="*/ 3454033 w 5437555"/>
                <a:gd name="connsiteY59" fmla="*/ 682321 h 5111153"/>
                <a:gd name="connsiteX60" fmla="*/ 3393344 w 5437555"/>
                <a:gd name="connsiteY60" fmla="*/ 719353 h 5111153"/>
                <a:gd name="connsiteX61" fmla="*/ 3306266 w 5437555"/>
                <a:gd name="connsiteY61" fmla="*/ 743160 h 5111153"/>
                <a:gd name="connsiteX62" fmla="*/ 3145307 w 5437555"/>
                <a:gd name="connsiteY62" fmla="*/ 748450 h 5111153"/>
                <a:gd name="connsiteX63" fmla="*/ 3008098 w 5437555"/>
                <a:gd name="connsiteY63" fmla="*/ 782834 h 5111153"/>
                <a:gd name="connsiteX64" fmla="*/ 2692743 w 5437555"/>
                <a:gd name="connsiteY64" fmla="*/ 1238745 h 5111153"/>
                <a:gd name="connsiteX65" fmla="*/ 2692743 w 5437555"/>
                <a:gd name="connsiteY65" fmla="*/ 1708521 h 5111153"/>
                <a:gd name="connsiteX66" fmla="*/ 2540343 w 5437555"/>
                <a:gd name="connsiteY66" fmla="*/ 1943408 h 5111153"/>
                <a:gd name="connsiteX67" fmla="*/ 2616543 w 5437555"/>
                <a:gd name="connsiteY67" fmla="*/ 2178297 h 5111153"/>
                <a:gd name="connsiteX68" fmla="*/ 2616543 w 5437555"/>
                <a:gd name="connsiteY68" fmla="*/ 2334888 h 5111153"/>
                <a:gd name="connsiteX69" fmla="*/ 2464143 w 5437555"/>
                <a:gd name="connsiteY69" fmla="*/ 2413185 h 5111153"/>
                <a:gd name="connsiteX70" fmla="*/ 2311743 w 5437555"/>
                <a:gd name="connsiteY70" fmla="*/ 2567156 h 5111153"/>
                <a:gd name="connsiteX71" fmla="*/ 2264118 w 5437555"/>
                <a:gd name="connsiteY71" fmla="*/ 2576681 h 5111153"/>
                <a:gd name="connsiteX72" fmla="*/ 2283168 w 5437555"/>
                <a:gd name="connsiteY72" fmla="*/ 2700506 h 5111153"/>
                <a:gd name="connsiteX73" fmla="*/ 2254593 w 5437555"/>
                <a:gd name="connsiteY73" fmla="*/ 2795756 h 5111153"/>
                <a:gd name="connsiteX74" fmla="*/ 2245068 w 5437555"/>
                <a:gd name="connsiteY74" fmla="*/ 2824331 h 5111153"/>
                <a:gd name="connsiteX75" fmla="*/ 2216493 w 5437555"/>
                <a:gd name="connsiteY75" fmla="*/ 2843381 h 5111153"/>
                <a:gd name="connsiteX76" fmla="*/ 2187918 w 5437555"/>
                <a:gd name="connsiteY76" fmla="*/ 2900531 h 5111153"/>
                <a:gd name="connsiteX77" fmla="*/ 2178393 w 5437555"/>
                <a:gd name="connsiteY77" fmla="*/ 2929106 h 5111153"/>
                <a:gd name="connsiteX78" fmla="*/ 2121243 w 5437555"/>
                <a:gd name="connsiteY78" fmla="*/ 2948156 h 5111153"/>
                <a:gd name="connsiteX79" fmla="*/ 2064093 w 5437555"/>
                <a:gd name="connsiteY79" fmla="*/ 2976731 h 5111153"/>
                <a:gd name="connsiteX80" fmla="*/ 1902168 w 5437555"/>
                <a:gd name="connsiteY80" fmla="*/ 2976731 h 5111153"/>
                <a:gd name="connsiteX81" fmla="*/ 1892643 w 5437555"/>
                <a:gd name="connsiteY81" fmla="*/ 3005306 h 5111153"/>
                <a:gd name="connsiteX82" fmla="*/ 1854543 w 5437555"/>
                <a:gd name="connsiteY82" fmla="*/ 3062456 h 5111153"/>
                <a:gd name="connsiteX83" fmla="*/ 1806918 w 5437555"/>
                <a:gd name="connsiteY83" fmla="*/ 3119606 h 5111153"/>
                <a:gd name="connsiteX84" fmla="*/ 1749768 w 5437555"/>
                <a:gd name="connsiteY84" fmla="*/ 3091031 h 5111153"/>
                <a:gd name="connsiteX85" fmla="*/ 1711668 w 5437555"/>
                <a:gd name="connsiteY85" fmla="*/ 3043406 h 5111153"/>
                <a:gd name="connsiteX86" fmla="*/ 1635468 w 5437555"/>
                <a:gd name="connsiteY86" fmla="*/ 3071981 h 5111153"/>
                <a:gd name="connsiteX87" fmla="*/ 1568793 w 5437555"/>
                <a:gd name="connsiteY87" fmla="*/ 3148181 h 5111153"/>
                <a:gd name="connsiteX88" fmla="*/ 1521168 w 5437555"/>
                <a:gd name="connsiteY88" fmla="*/ 3157706 h 5111153"/>
                <a:gd name="connsiteX89" fmla="*/ 1483068 w 5437555"/>
                <a:gd name="connsiteY89" fmla="*/ 3243431 h 5111153"/>
                <a:gd name="connsiteX90" fmla="*/ 1473543 w 5437555"/>
                <a:gd name="connsiteY90" fmla="*/ 3272006 h 5111153"/>
                <a:gd name="connsiteX91" fmla="*/ 1464018 w 5437555"/>
                <a:gd name="connsiteY91" fmla="*/ 3300581 h 5111153"/>
                <a:gd name="connsiteX92" fmla="*/ 1454493 w 5437555"/>
                <a:gd name="connsiteY92" fmla="*/ 3338681 h 5111153"/>
                <a:gd name="connsiteX93" fmla="*/ 1425918 w 5437555"/>
                <a:gd name="connsiteY93" fmla="*/ 3357731 h 5111153"/>
                <a:gd name="connsiteX94" fmla="*/ 1378293 w 5437555"/>
                <a:gd name="connsiteY94" fmla="*/ 3348206 h 5111153"/>
                <a:gd name="connsiteX95" fmla="*/ 1244943 w 5437555"/>
                <a:gd name="connsiteY95" fmla="*/ 3329156 h 5111153"/>
                <a:gd name="connsiteX96" fmla="*/ 1159218 w 5437555"/>
                <a:gd name="connsiteY96" fmla="*/ 3319631 h 5111153"/>
                <a:gd name="connsiteX97" fmla="*/ 1130643 w 5437555"/>
                <a:gd name="connsiteY97" fmla="*/ 3338681 h 5111153"/>
                <a:gd name="connsiteX98" fmla="*/ 1073493 w 5437555"/>
                <a:gd name="connsiteY98" fmla="*/ 3357731 h 5111153"/>
                <a:gd name="connsiteX99" fmla="*/ 1025868 w 5437555"/>
                <a:gd name="connsiteY99" fmla="*/ 3348206 h 5111153"/>
                <a:gd name="connsiteX100" fmla="*/ 997293 w 5437555"/>
                <a:gd name="connsiteY100" fmla="*/ 3338681 h 5111153"/>
                <a:gd name="connsiteX101" fmla="*/ 940143 w 5437555"/>
                <a:gd name="connsiteY101" fmla="*/ 3357731 h 5111153"/>
                <a:gd name="connsiteX102" fmla="*/ 921093 w 5437555"/>
                <a:gd name="connsiteY102" fmla="*/ 3386306 h 5111153"/>
                <a:gd name="connsiteX103" fmla="*/ 892518 w 5437555"/>
                <a:gd name="connsiteY103" fmla="*/ 3443456 h 5111153"/>
                <a:gd name="connsiteX104" fmla="*/ 844893 w 5437555"/>
                <a:gd name="connsiteY104" fmla="*/ 3500606 h 5111153"/>
                <a:gd name="connsiteX105" fmla="*/ 806793 w 5437555"/>
                <a:gd name="connsiteY105" fmla="*/ 3557756 h 5111153"/>
                <a:gd name="connsiteX106" fmla="*/ 797268 w 5437555"/>
                <a:gd name="connsiteY106" fmla="*/ 3633956 h 5111153"/>
                <a:gd name="connsiteX107" fmla="*/ 749643 w 5437555"/>
                <a:gd name="connsiteY107" fmla="*/ 3719681 h 5111153"/>
                <a:gd name="connsiteX108" fmla="*/ 721068 w 5437555"/>
                <a:gd name="connsiteY108" fmla="*/ 3738731 h 5111153"/>
                <a:gd name="connsiteX109" fmla="*/ 692493 w 5437555"/>
                <a:gd name="connsiteY109" fmla="*/ 3748256 h 5111153"/>
                <a:gd name="connsiteX110" fmla="*/ 673443 w 5437555"/>
                <a:gd name="connsiteY110" fmla="*/ 3805406 h 5111153"/>
                <a:gd name="connsiteX111" fmla="*/ 663918 w 5437555"/>
                <a:gd name="connsiteY111" fmla="*/ 3833981 h 5111153"/>
                <a:gd name="connsiteX112" fmla="*/ 682968 w 5437555"/>
                <a:gd name="connsiteY112" fmla="*/ 3891131 h 5111153"/>
                <a:gd name="connsiteX113" fmla="*/ 692493 w 5437555"/>
                <a:gd name="connsiteY113" fmla="*/ 3919706 h 5111153"/>
                <a:gd name="connsiteX114" fmla="*/ 663918 w 5437555"/>
                <a:gd name="connsiteY114" fmla="*/ 3976856 h 5111153"/>
                <a:gd name="connsiteX115" fmla="*/ 654393 w 5437555"/>
                <a:gd name="connsiteY115" fmla="*/ 3976856 h 5111153"/>
                <a:gd name="connsiteX116" fmla="*/ 0 w 5437555"/>
                <a:gd name="connsiteY116" fmla="*/ 4451635 h 5111153"/>
                <a:gd name="connsiteX0" fmla="*/ 0 w 5437555"/>
                <a:gd name="connsiteY0" fmla="*/ 4451635 h 5111153"/>
                <a:gd name="connsiteX1" fmla="*/ 147765 w 5437555"/>
                <a:gd name="connsiteY1" fmla="*/ 4684403 h 5111153"/>
                <a:gd name="connsiteX2" fmla="*/ 239240 w 5437555"/>
                <a:gd name="connsiteY2" fmla="*/ 4811370 h 5111153"/>
                <a:gd name="connsiteX3" fmla="*/ 327196 w 5437555"/>
                <a:gd name="connsiteY3" fmla="*/ 4892487 h 5111153"/>
                <a:gd name="connsiteX4" fmla="*/ 432743 w 5437555"/>
                <a:gd name="connsiteY4" fmla="*/ 4952444 h 5111153"/>
                <a:gd name="connsiteX5" fmla="*/ 555882 w 5437555"/>
                <a:gd name="connsiteY5" fmla="*/ 4991239 h 5111153"/>
                <a:gd name="connsiteX6" fmla="*/ 886596 w 5437555"/>
                <a:gd name="connsiteY6" fmla="*/ 5072356 h 5111153"/>
                <a:gd name="connsiteX7" fmla="*/ 992144 w 5437555"/>
                <a:gd name="connsiteY7" fmla="*/ 4751413 h 5111153"/>
                <a:gd name="connsiteX8" fmla="*/ 1523398 w 5437555"/>
                <a:gd name="connsiteY8" fmla="*/ 4649135 h 5111153"/>
                <a:gd name="connsiteX9" fmla="*/ 1912165 w 5437555"/>
                <a:gd name="connsiteY9" fmla="*/ 5111153 h 5111153"/>
                <a:gd name="connsiteX10" fmla="*/ 2466287 w 5437555"/>
                <a:gd name="connsiteY10" fmla="*/ 4751415 h 5111153"/>
                <a:gd name="connsiteX11" fmla="*/ 2515543 w 5437555"/>
                <a:gd name="connsiteY11" fmla="*/ 4359935 h 5111153"/>
                <a:gd name="connsiteX12" fmla="*/ 2917500 w 5437555"/>
                <a:gd name="connsiteY12" fmla="*/ 3574332 h 5111153"/>
                <a:gd name="connsiteX13" fmla="*/ 2990506 w 5437555"/>
                <a:gd name="connsiteY13" fmla="*/ 3594610 h 5111153"/>
                <a:gd name="connsiteX14" fmla="*/ 3290436 w 5437555"/>
                <a:gd name="connsiteY14" fmla="*/ 3364483 h 5111153"/>
                <a:gd name="connsiteX15" fmla="*/ 4336233 w 5437555"/>
                <a:gd name="connsiteY15" fmla="*/ 3308055 h 5111153"/>
                <a:gd name="connsiteX16" fmla="*/ 4374934 w 5437555"/>
                <a:gd name="connsiteY16" fmla="*/ 3187260 h 5111153"/>
                <a:gd name="connsiteX17" fmla="*/ 4348547 w 5437555"/>
                <a:gd name="connsiteY17" fmla="*/ 3081455 h 5111153"/>
                <a:gd name="connsiteX18" fmla="*/ 4330076 w 5437555"/>
                <a:gd name="connsiteY18" fmla="*/ 2954489 h 5111153"/>
                <a:gd name="connsiteX19" fmla="*/ 4314244 w 5437555"/>
                <a:gd name="connsiteY19" fmla="*/ 2816942 h 5111153"/>
                <a:gd name="connsiteX20" fmla="*/ 4314244 w 5437555"/>
                <a:gd name="connsiteY20" fmla="*/ 2687330 h 5111153"/>
                <a:gd name="connsiteX21" fmla="*/ 4322161 w 5437555"/>
                <a:gd name="connsiteY21" fmla="*/ 2525977 h 5111153"/>
                <a:gd name="connsiteX22" fmla="*/ 4351185 w 5437555"/>
                <a:gd name="connsiteY22" fmla="*/ 2406946 h 5111153"/>
                <a:gd name="connsiteX23" fmla="*/ 4380211 w 5437555"/>
                <a:gd name="connsiteY23" fmla="*/ 2354044 h 5111153"/>
                <a:gd name="connsiteX24" fmla="*/ 4467287 w 5437555"/>
                <a:gd name="connsiteY24" fmla="*/ 2301141 h 5111153"/>
                <a:gd name="connsiteX25" fmla="*/ 4485758 w 5437555"/>
                <a:gd name="connsiteY25" fmla="*/ 2258819 h 5111153"/>
                <a:gd name="connsiteX26" fmla="*/ 4520061 w 5437555"/>
                <a:gd name="connsiteY26" fmla="*/ 2232367 h 5111153"/>
                <a:gd name="connsiteX27" fmla="*/ 4572835 w 5437555"/>
                <a:gd name="connsiteY27" fmla="*/ 2203270 h 5111153"/>
                <a:gd name="connsiteX28" fmla="*/ 4612415 w 5437555"/>
                <a:gd name="connsiteY28" fmla="*/ 2158303 h 5111153"/>
                <a:gd name="connsiteX29" fmla="*/ 4673105 w 5437555"/>
                <a:gd name="connsiteY29" fmla="*/ 2121272 h 5111153"/>
                <a:gd name="connsiteX30" fmla="*/ 4715324 w 5437555"/>
                <a:gd name="connsiteY30" fmla="*/ 2108047 h 5111153"/>
                <a:gd name="connsiteX31" fmla="*/ 4802400 w 5437555"/>
                <a:gd name="connsiteY31" fmla="*/ 2023403 h 5111153"/>
                <a:gd name="connsiteX32" fmla="*/ 4863090 w 5437555"/>
                <a:gd name="connsiteY32" fmla="*/ 1999595 h 5111153"/>
                <a:gd name="connsiteX33" fmla="*/ 4944890 w 5437555"/>
                <a:gd name="connsiteY33" fmla="*/ 1951984 h 5111153"/>
                <a:gd name="connsiteX34" fmla="*/ 4979192 w 5437555"/>
                <a:gd name="connsiteY34" fmla="*/ 1912306 h 5111153"/>
                <a:gd name="connsiteX35" fmla="*/ 4995023 w 5437555"/>
                <a:gd name="connsiteY35" fmla="*/ 1851468 h 5111153"/>
                <a:gd name="connsiteX36" fmla="*/ 4950165 w 5437555"/>
                <a:gd name="connsiteY36" fmla="*/ 1534052 h 5111153"/>
                <a:gd name="connsiteX37" fmla="*/ 4960720 w 5437555"/>
                <a:gd name="connsiteY37" fmla="*/ 1330377 h 5111153"/>
                <a:gd name="connsiteX38" fmla="*/ 4984468 w 5437555"/>
                <a:gd name="connsiteY38" fmla="*/ 1293346 h 5111153"/>
                <a:gd name="connsiteX39" fmla="*/ 4997662 w 5437555"/>
                <a:gd name="connsiteY39" fmla="*/ 1256314 h 5111153"/>
                <a:gd name="connsiteX40" fmla="*/ 5026687 w 5437555"/>
                <a:gd name="connsiteY40" fmla="*/ 1211347 h 5111153"/>
                <a:gd name="connsiteX41" fmla="*/ 5053074 w 5437555"/>
                <a:gd name="connsiteY41" fmla="*/ 1190186 h 5111153"/>
                <a:gd name="connsiteX42" fmla="*/ 5082100 w 5437555"/>
                <a:gd name="connsiteY42" fmla="*/ 1163734 h 5111153"/>
                <a:gd name="connsiteX43" fmla="*/ 5100570 w 5437555"/>
                <a:gd name="connsiteY43" fmla="*/ 1134638 h 5111153"/>
                <a:gd name="connsiteX44" fmla="*/ 5113764 w 5437555"/>
                <a:gd name="connsiteY44" fmla="*/ 1094961 h 5111153"/>
                <a:gd name="connsiteX45" fmla="*/ 5150705 w 5437555"/>
                <a:gd name="connsiteY45" fmla="*/ 1073800 h 5111153"/>
                <a:gd name="connsiteX46" fmla="*/ 5166538 w 5437555"/>
                <a:gd name="connsiteY46" fmla="*/ 1052639 h 5111153"/>
                <a:gd name="connsiteX47" fmla="*/ 5185009 w 5437555"/>
                <a:gd name="connsiteY47" fmla="*/ 1012961 h 5111153"/>
                <a:gd name="connsiteX48" fmla="*/ 5413928 w 5437555"/>
                <a:gd name="connsiteY48" fmla="*/ 975216 h 5111153"/>
                <a:gd name="connsiteX49" fmla="*/ 5326774 w 5437555"/>
                <a:gd name="connsiteY49" fmla="*/ 912070 h 5111153"/>
                <a:gd name="connsiteX50" fmla="*/ 5236034 w 5437555"/>
                <a:gd name="connsiteY50" fmla="*/ 851643 h 5111153"/>
                <a:gd name="connsiteX51" fmla="*/ 4982677 w 5437555"/>
                <a:gd name="connsiteY51" fmla="*/ 512998 h 5111153"/>
                <a:gd name="connsiteX52" fmla="*/ 4937148 w 5437555"/>
                <a:gd name="connsiteY52" fmla="*/ 119887 h 5111153"/>
                <a:gd name="connsiteX53" fmla="*/ 4475963 w 5437555"/>
                <a:gd name="connsiteY53" fmla="*/ 5032 h 5111153"/>
                <a:gd name="connsiteX54" fmla="*/ 4138155 w 5437555"/>
                <a:gd name="connsiteY54" fmla="*/ 89693 h 5111153"/>
                <a:gd name="connsiteX55" fmla="*/ 4045111 w 5437555"/>
                <a:gd name="connsiteY55" fmla="*/ 131368 h 5111153"/>
                <a:gd name="connsiteX56" fmla="*/ 3952831 w 5437555"/>
                <a:gd name="connsiteY56" fmla="*/ 303582 h 5111153"/>
                <a:gd name="connsiteX57" fmla="*/ 3884798 w 5437555"/>
                <a:gd name="connsiteY57" fmla="*/ 766982 h 5111153"/>
                <a:gd name="connsiteX58" fmla="*/ 3485699 w 5437555"/>
                <a:gd name="connsiteY58" fmla="*/ 716706 h 5111153"/>
                <a:gd name="connsiteX59" fmla="*/ 3454033 w 5437555"/>
                <a:gd name="connsiteY59" fmla="*/ 682321 h 5111153"/>
                <a:gd name="connsiteX60" fmla="*/ 3393344 w 5437555"/>
                <a:gd name="connsiteY60" fmla="*/ 719353 h 5111153"/>
                <a:gd name="connsiteX61" fmla="*/ 3306266 w 5437555"/>
                <a:gd name="connsiteY61" fmla="*/ 743160 h 5111153"/>
                <a:gd name="connsiteX62" fmla="*/ 3145307 w 5437555"/>
                <a:gd name="connsiteY62" fmla="*/ 748450 h 5111153"/>
                <a:gd name="connsiteX63" fmla="*/ 3008098 w 5437555"/>
                <a:gd name="connsiteY63" fmla="*/ 782834 h 5111153"/>
                <a:gd name="connsiteX64" fmla="*/ 2692743 w 5437555"/>
                <a:gd name="connsiteY64" fmla="*/ 1238745 h 5111153"/>
                <a:gd name="connsiteX65" fmla="*/ 2692743 w 5437555"/>
                <a:gd name="connsiteY65" fmla="*/ 1708521 h 5111153"/>
                <a:gd name="connsiteX66" fmla="*/ 2540343 w 5437555"/>
                <a:gd name="connsiteY66" fmla="*/ 1943408 h 5111153"/>
                <a:gd name="connsiteX67" fmla="*/ 2616543 w 5437555"/>
                <a:gd name="connsiteY67" fmla="*/ 2178297 h 5111153"/>
                <a:gd name="connsiteX68" fmla="*/ 2616543 w 5437555"/>
                <a:gd name="connsiteY68" fmla="*/ 2334888 h 5111153"/>
                <a:gd name="connsiteX69" fmla="*/ 2464143 w 5437555"/>
                <a:gd name="connsiteY69" fmla="*/ 2413185 h 5111153"/>
                <a:gd name="connsiteX70" fmla="*/ 2311743 w 5437555"/>
                <a:gd name="connsiteY70" fmla="*/ 2567156 h 5111153"/>
                <a:gd name="connsiteX71" fmla="*/ 2264118 w 5437555"/>
                <a:gd name="connsiteY71" fmla="*/ 2576681 h 5111153"/>
                <a:gd name="connsiteX72" fmla="*/ 2283168 w 5437555"/>
                <a:gd name="connsiteY72" fmla="*/ 2700506 h 5111153"/>
                <a:gd name="connsiteX73" fmla="*/ 2254593 w 5437555"/>
                <a:gd name="connsiteY73" fmla="*/ 2795756 h 5111153"/>
                <a:gd name="connsiteX74" fmla="*/ 2245068 w 5437555"/>
                <a:gd name="connsiteY74" fmla="*/ 2824331 h 5111153"/>
                <a:gd name="connsiteX75" fmla="*/ 2216493 w 5437555"/>
                <a:gd name="connsiteY75" fmla="*/ 2843381 h 5111153"/>
                <a:gd name="connsiteX76" fmla="*/ 2187918 w 5437555"/>
                <a:gd name="connsiteY76" fmla="*/ 2900531 h 5111153"/>
                <a:gd name="connsiteX77" fmla="*/ 2178393 w 5437555"/>
                <a:gd name="connsiteY77" fmla="*/ 2929106 h 5111153"/>
                <a:gd name="connsiteX78" fmla="*/ 2121243 w 5437555"/>
                <a:gd name="connsiteY78" fmla="*/ 2948156 h 5111153"/>
                <a:gd name="connsiteX79" fmla="*/ 2064093 w 5437555"/>
                <a:gd name="connsiteY79" fmla="*/ 2976731 h 5111153"/>
                <a:gd name="connsiteX80" fmla="*/ 1902168 w 5437555"/>
                <a:gd name="connsiteY80" fmla="*/ 2976731 h 5111153"/>
                <a:gd name="connsiteX81" fmla="*/ 1892643 w 5437555"/>
                <a:gd name="connsiteY81" fmla="*/ 3005306 h 5111153"/>
                <a:gd name="connsiteX82" fmla="*/ 1854543 w 5437555"/>
                <a:gd name="connsiteY82" fmla="*/ 3062456 h 5111153"/>
                <a:gd name="connsiteX83" fmla="*/ 1806918 w 5437555"/>
                <a:gd name="connsiteY83" fmla="*/ 3119606 h 5111153"/>
                <a:gd name="connsiteX84" fmla="*/ 1749768 w 5437555"/>
                <a:gd name="connsiteY84" fmla="*/ 3091031 h 5111153"/>
                <a:gd name="connsiteX85" fmla="*/ 1711668 w 5437555"/>
                <a:gd name="connsiteY85" fmla="*/ 3043406 h 5111153"/>
                <a:gd name="connsiteX86" fmla="*/ 1635468 w 5437555"/>
                <a:gd name="connsiteY86" fmla="*/ 3071981 h 5111153"/>
                <a:gd name="connsiteX87" fmla="*/ 1568793 w 5437555"/>
                <a:gd name="connsiteY87" fmla="*/ 3148181 h 5111153"/>
                <a:gd name="connsiteX88" fmla="*/ 1521168 w 5437555"/>
                <a:gd name="connsiteY88" fmla="*/ 3157706 h 5111153"/>
                <a:gd name="connsiteX89" fmla="*/ 1483068 w 5437555"/>
                <a:gd name="connsiteY89" fmla="*/ 3243431 h 5111153"/>
                <a:gd name="connsiteX90" fmla="*/ 1473543 w 5437555"/>
                <a:gd name="connsiteY90" fmla="*/ 3272006 h 5111153"/>
                <a:gd name="connsiteX91" fmla="*/ 1464018 w 5437555"/>
                <a:gd name="connsiteY91" fmla="*/ 3300581 h 5111153"/>
                <a:gd name="connsiteX92" fmla="*/ 1454493 w 5437555"/>
                <a:gd name="connsiteY92" fmla="*/ 3338681 h 5111153"/>
                <a:gd name="connsiteX93" fmla="*/ 1425918 w 5437555"/>
                <a:gd name="connsiteY93" fmla="*/ 3357731 h 5111153"/>
                <a:gd name="connsiteX94" fmla="*/ 1378293 w 5437555"/>
                <a:gd name="connsiteY94" fmla="*/ 3348206 h 5111153"/>
                <a:gd name="connsiteX95" fmla="*/ 1244943 w 5437555"/>
                <a:gd name="connsiteY95" fmla="*/ 3329156 h 5111153"/>
                <a:gd name="connsiteX96" fmla="*/ 1159218 w 5437555"/>
                <a:gd name="connsiteY96" fmla="*/ 3319631 h 5111153"/>
                <a:gd name="connsiteX97" fmla="*/ 1130643 w 5437555"/>
                <a:gd name="connsiteY97" fmla="*/ 3338681 h 5111153"/>
                <a:gd name="connsiteX98" fmla="*/ 1073493 w 5437555"/>
                <a:gd name="connsiteY98" fmla="*/ 3357731 h 5111153"/>
                <a:gd name="connsiteX99" fmla="*/ 1025868 w 5437555"/>
                <a:gd name="connsiteY99" fmla="*/ 3348206 h 5111153"/>
                <a:gd name="connsiteX100" fmla="*/ 997293 w 5437555"/>
                <a:gd name="connsiteY100" fmla="*/ 3338681 h 5111153"/>
                <a:gd name="connsiteX101" fmla="*/ 940143 w 5437555"/>
                <a:gd name="connsiteY101" fmla="*/ 3357731 h 5111153"/>
                <a:gd name="connsiteX102" fmla="*/ 921093 w 5437555"/>
                <a:gd name="connsiteY102" fmla="*/ 3386306 h 5111153"/>
                <a:gd name="connsiteX103" fmla="*/ 892518 w 5437555"/>
                <a:gd name="connsiteY103" fmla="*/ 3443456 h 5111153"/>
                <a:gd name="connsiteX104" fmla="*/ 844893 w 5437555"/>
                <a:gd name="connsiteY104" fmla="*/ 3500606 h 5111153"/>
                <a:gd name="connsiteX105" fmla="*/ 806793 w 5437555"/>
                <a:gd name="connsiteY105" fmla="*/ 3557756 h 5111153"/>
                <a:gd name="connsiteX106" fmla="*/ 797268 w 5437555"/>
                <a:gd name="connsiteY106" fmla="*/ 3633956 h 5111153"/>
                <a:gd name="connsiteX107" fmla="*/ 749643 w 5437555"/>
                <a:gd name="connsiteY107" fmla="*/ 3719681 h 5111153"/>
                <a:gd name="connsiteX108" fmla="*/ 721068 w 5437555"/>
                <a:gd name="connsiteY108" fmla="*/ 3738731 h 5111153"/>
                <a:gd name="connsiteX109" fmla="*/ 692493 w 5437555"/>
                <a:gd name="connsiteY109" fmla="*/ 3748256 h 5111153"/>
                <a:gd name="connsiteX110" fmla="*/ 673443 w 5437555"/>
                <a:gd name="connsiteY110" fmla="*/ 3805406 h 5111153"/>
                <a:gd name="connsiteX111" fmla="*/ 663918 w 5437555"/>
                <a:gd name="connsiteY111" fmla="*/ 3833981 h 5111153"/>
                <a:gd name="connsiteX112" fmla="*/ 682968 w 5437555"/>
                <a:gd name="connsiteY112" fmla="*/ 3891131 h 5111153"/>
                <a:gd name="connsiteX113" fmla="*/ 692493 w 5437555"/>
                <a:gd name="connsiteY113" fmla="*/ 3919706 h 5111153"/>
                <a:gd name="connsiteX114" fmla="*/ 663918 w 5437555"/>
                <a:gd name="connsiteY114" fmla="*/ 3976856 h 5111153"/>
                <a:gd name="connsiteX115" fmla="*/ 654393 w 5437555"/>
                <a:gd name="connsiteY115" fmla="*/ 3976856 h 5111153"/>
                <a:gd name="connsiteX116" fmla="*/ 0 w 5437555"/>
                <a:gd name="connsiteY116" fmla="*/ 4451635 h 5111153"/>
                <a:gd name="connsiteX0" fmla="*/ 0 w 5437555"/>
                <a:gd name="connsiteY0" fmla="*/ 4451635 h 5111153"/>
                <a:gd name="connsiteX1" fmla="*/ 147765 w 5437555"/>
                <a:gd name="connsiteY1" fmla="*/ 4684403 h 5111153"/>
                <a:gd name="connsiteX2" fmla="*/ 239240 w 5437555"/>
                <a:gd name="connsiteY2" fmla="*/ 4811370 h 5111153"/>
                <a:gd name="connsiteX3" fmla="*/ 327196 w 5437555"/>
                <a:gd name="connsiteY3" fmla="*/ 4892487 h 5111153"/>
                <a:gd name="connsiteX4" fmla="*/ 432743 w 5437555"/>
                <a:gd name="connsiteY4" fmla="*/ 4952444 h 5111153"/>
                <a:gd name="connsiteX5" fmla="*/ 555882 w 5437555"/>
                <a:gd name="connsiteY5" fmla="*/ 4991239 h 5111153"/>
                <a:gd name="connsiteX6" fmla="*/ 886596 w 5437555"/>
                <a:gd name="connsiteY6" fmla="*/ 5072356 h 5111153"/>
                <a:gd name="connsiteX7" fmla="*/ 992144 w 5437555"/>
                <a:gd name="connsiteY7" fmla="*/ 4751413 h 5111153"/>
                <a:gd name="connsiteX8" fmla="*/ 1523398 w 5437555"/>
                <a:gd name="connsiteY8" fmla="*/ 4649135 h 5111153"/>
                <a:gd name="connsiteX9" fmla="*/ 1912165 w 5437555"/>
                <a:gd name="connsiteY9" fmla="*/ 5111153 h 5111153"/>
                <a:gd name="connsiteX10" fmla="*/ 2466287 w 5437555"/>
                <a:gd name="connsiteY10" fmla="*/ 4751415 h 5111153"/>
                <a:gd name="connsiteX11" fmla="*/ 2515543 w 5437555"/>
                <a:gd name="connsiteY11" fmla="*/ 4359935 h 5111153"/>
                <a:gd name="connsiteX12" fmla="*/ 2917500 w 5437555"/>
                <a:gd name="connsiteY12" fmla="*/ 3574332 h 5111153"/>
                <a:gd name="connsiteX13" fmla="*/ 2990506 w 5437555"/>
                <a:gd name="connsiteY13" fmla="*/ 3594610 h 5111153"/>
                <a:gd name="connsiteX14" fmla="*/ 3290436 w 5437555"/>
                <a:gd name="connsiteY14" fmla="*/ 3364483 h 5111153"/>
                <a:gd name="connsiteX15" fmla="*/ 4336233 w 5437555"/>
                <a:gd name="connsiteY15" fmla="*/ 3308055 h 5111153"/>
                <a:gd name="connsiteX16" fmla="*/ 4374934 w 5437555"/>
                <a:gd name="connsiteY16" fmla="*/ 3187260 h 5111153"/>
                <a:gd name="connsiteX17" fmla="*/ 4348547 w 5437555"/>
                <a:gd name="connsiteY17" fmla="*/ 3081455 h 5111153"/>
                <a:gd name="connsiteX18" fmla="*/ 4330076 w 5437555"/>
                <a:gd name="connsiteY18" fmla="*/ 2954489 h 5111153"/>
                <a:gd name="connsiteX19" fmla="*/ 4314244 w 5437555"/>
                <a:gd name="connsiteY19" fmla="*/ 2816942 h 5111153"/>
                <a:gd name="connsiteX20" fmla="*/ 4314244 w 5437555"/>
                <a:gd name="connsiteY20" fmla="*/ 2687330 h 5111153"/>
                <a:gd name="connsiteX21" fmla="*/ 4322161 w 5437555"/>
                <a:gd name="connsiteY21" fmla="*/ 2525977 h 5111153"/>
                <a:gd name="connsiteX22" fmla="*/ 4351185 w 5437555"/>
                <a:gd name="connsiteY22" fmla="*/ 2406946 h 5111153"/>
                <a:gd name="connsiteX23" fmla="*/ 4380211 w 5437555"/>
                <a:gd name="connsiteY23" fmla="*/ 2354044 h 5111153"/>
                <a:gd name="connsiteX24" fmla="*/ 4467287 w 5437555"/>
                <a:gd name="connsiteY24" fmla="*/ 2301141 h 5111153"/>
                <a:gd name="connsiteX25" fmla="*/ 4485758 w 5437555"/>
                <a:gd name="connsiteY25" fmla="*/ 2258819 h 5111153"/>
                <a:gd name="connsiteX26" fmla="*/ 4520061 w 5437555"/>
                <a:gd name="connsiteY26" fmla="*/ 2232367 h 5111153"/>
                <a:gd name="connsiteX27" fmla="*/ 4572835 w 5437555"/>
                <a:gd name="connsiteY27" fmla="*/ 2203270 h 5111153"/>
                <a:gd name="connsiteX28" fmla="*/ 4612415 w 5437555"/>
                <a:gd name="connsiteY28" fmla="*/ 2158303 h 5111153"/>
                <a:gd name="connsiteX29" fmla="*/ 4673105 w 5437555"/>
                <a:gd name="connsiteY29" fmla="*/ 2121272 h 5111153"/>
                <a:gd name="connsiteX30" fmla="*/ 4715324 w 5437555"/>
                <a:gd name="connsiteY30" fmla="*/ 2108047 h 5111153"/>
                <a:gd name="connsiteX31" fmla="*/ 4802400 w 5437555"/>
                <a:gd name="connsiteY31" fmla="*/ 2023403 h 5111153"/>
                <a:gd name="connsiteX32" fmla="*/ 4863090 w 5437555"/>
                <a:gd name="connsiteY32" fmla="*/ 1999595 h 5111153"/>
                <a:gd name="connsiteX33" fmla="*/ 4944890 w 5437555"/>
                <a:gd name="connsiteY33" fmla="*/ 1951984 h 5111153"/>
                <a:gd name="connsiteX34" fmla="*/ 4979192 w 5437555"/>
                <a:gd name="connsiteY34" fmla="*/ 1912306 h 5111153"/>
                <a:gd name="connsiteX35" fmla="*/ 4995023 w 5437555"/>
                <a:gd name="connsiteY35" fmla="*/ 1851468 h 5111153"/>
                <a:gd name="connsiteX36" fmla="*/ 4950165 w 5437555"/>
                <a:gd name="connsiteY36" fmla="*/ 1534052 h 5111153"/>
                <a:gd name="connsiteX37" fmla="*/ 4960720 w 5437555"/>
                <a:gd name="connsiteY37" fmla="*/ 1330377 h 5111153"/>
                <a:gd name="connsiteX38" fmla="*/ 4984468 w 5437555"/>
                <a:gd name="connsiteY38" fmla="*/ 1293346 h 5111153"/>
                <a:gd name="connsiteX39" fmla="*/ 4997662 w 5437555"/>
                <a:gd name="connsiteY39" fmla="*/ 1256314 h 5111153"/>
                <a:gd name="connsiteX40" fmla="*/ 5026687 w 5437555"/>
                <a:gd name="connsiteY40" fmla="*/ 1211347 h 5111153"/>
                <a:gd name="connsiteX41" fmla="*/ 5053074 w 5437555"/>
                <a:gd name="connsiteY41" fmla="*/ 1190186 h 5111153"/>
                <a:gd name="connsiteX42" fmla="*/ 5082100 w 5437555"/>
                <a:gd name="connsiteY42" fmla="*/ 1163734 h 5111153"/>
                <a:gd name="connsiteX43" fmla="*/ 5100570 w 5437555"/>
                <a:gd name="connsiteY43" fmla="*/ 1134638 h 5111153"/>
                <a:gd name="connsiteX44" fmla="*/ 5113764 w 5437555"/>
                <a:gd name="connsiteY44" fmla="*/ 1094961 h 5111153"/>
                <a:gd name="connsiteX45" fmla="*/ 5150705 w 5437555"/>
                <a:gd name="connsiteY45" fmla="*/ 1073800 h 5111153"/>
                <a:gd name="connsiteX46" fmla="*/ 5166538 w 5437555"/>
                <a:gd name="connsiteY46" fmla="*/ 1052639 h 5111153"/>
                <a:gd name="connsiteX47" fmla="*/ 5185009 w 5437555"/>
                <a:gd name="connsiteY47" fmla="*/ 1012961 h 5111153"/>
                <a:gd name="connsiteX48" fmla="*/ 5413928 w 5437555"/>
                <a:gd name="connsiteY48" fmla="*/ 975216 h 5111153"/>
                <a:gd name="connsiteX49" fmla="*/ 5326774 w 5437555"/>
                <a:gd name="connsiteY49" fmla="*/ 912070 h 5111153"/>
                <a:gd name="connsiteX50" fmla="*/ 5236034 w 5437555"/>
                <a:gd name="connsiteY50" fmla="*/ 851643 h 5111153"/>
                <a:gd name="connsiteX51" fmla="*/ 4982677 w 5437555"/>
                <a:gd name="connsiteY51" fmla="*/ 512998 h 5111153"/>
                <a:gd name="connsiteX52" fmla="*/ 4937148 w 5437555"/>
                <a:gd name="connsiteY52" fmla="*/ 119887 h 5111153"/>
                <a:gd name="connsiteX53" fmla="*/ 4614169 w 5437555"/>
                <a:gd name="connsiteY53" fmla="*/ 45262 h 5111153"/>
                <a:gd name="connsiteX54" fmla="*/ 4475963 w 5437555"/>
                <a:gd name="connsiteY54" fmla="*/ 5032 h 5111153"/>
                <a:gd name="connsiteX55" fmla="*/ 4138155 w 5437555"/>
                <a:gd name="connsiteY55" fmla="*/ 89693 h 5111153"/>
                <a:gd name="connsiteX56" fmla="*/ 4045111 w 5437555"/>
                <a:gd name="connsiteY56" fmla="*/ 131368 h 5111153"/>
                <a:gd name="connsiteX57" fmla="*/ 3952831 w 5437555"/>
                <a:gd name="connsiteY57" fmla="*/ 303582 h 5111153"/>
                <a:gd name="connsiteX58" fmla="*/ 3884798 w 5437555"/>
                <a:gd name="connsiteY58" fmla="*/ 766982 h 5111153"/>
                <a:gd name="connsiteX59" fmla="*/ 3485699 w 5437555"/>
                <a:gd name="connsiteY59" fmla="*/ 716706 h 5111153"/>
                <a:gd name="connsiteX60" fmla="*/ 3454033 w 5437555"/>
                <a:gd name="connsiteY60" fmla="*/ 682321 h 5111153"/>
                <a:gd name="connsiteX61" fmla="*/ 3393344 w 5437555"/>
                <a:gd name="connsiteY61" fmla="*/ 719353 h 5111153"/>
                <a:gd name="connsiteX62" fmla="*/ 3306266 w 5437555"/>
                <a:gd name="connsiteY62" fmla="*/ 743160 h 5111153"/>
                <a:gd name="connsiteX63" fmla="*/ 3145307 w 5437555"/>
                <a:gd name="connsiteY63" fmla="*/ 748450 h 5111153"/>
                <a:gd name="connsiteX64" fmla="*/ 3008098 w 5437555"/>
                <a:gd name="connsiteY64" fmla="*/ 782834 h 5111153"/>
                <a:gd name="connsiteX65" fmla="*/ 2692743 w 5437555"/>
                <a:gd name="connsiteY65" fmla="*/ 1238745 h 5111153"/>
                <a:gd name="connsiteX66" fmla="*/ 2692743 w 5437555"/>
                <a:gd name="connsiteY66" fmla="*/ 1708521 h 5111153"/>
                <a:gd name="connsiteX67" fmla="*/ 2540343 w 5437555"/>
                <a:gd name="connsiteY67" fmla="*/ 1943408 h 5111153"/>
                <a:gd name="connsiteX68" fmla="*/ 2616543 w 5437555"/>
                <a:gd name="connsiteY68" fmla="*/ 2178297 h 5111153"/>
                <a:gd name="connsiteX69" fmla="*/ 2616543 w 5437555"/>
                <a:gd name="connsiteY69" fmla="*/ 2334888 h 5111153"/>
                <a:gd name="connsiteX70" fmla="*/ 2464143 w 5437555"/>
                <a:gd name="connsiteY70" fmla="*/ 2413185 h 5111153"/>
                <a:gd name="connsiteX71" fmla="*/ 2311743 w 5437555"/>
                <a:gd name="connsiteY71" fmla="*/ 2567156 h 5111153"/>
                <a:gd name="connsiteX72" fmla="*/ 2264118 w 5437555"/>
                <a:gd name="connsiteY72" fmla="*/ 2576681 h 5111153"/>
                <a:gd name="connsiteX73" fmla="*/ 2283168 w 5437555"/>
                <a:gd name="connsiteY73" fmla="*/ 2700506 h 5111153"/>
                <a:gd name="connsiteX74" fmla="*/ 2254593 w 5437555"/>
                <a:gd name="connsiteY74" fmla="*/ 2795756 h 5111153"/>
                <a:gd name="connsiteX75" fmla="*/ 2245068 w 5437555"/>
                <a:gd name="connsiteY75" fmla="*/ 2824331 h 5111153"/>
                <a:gd name="connsiteX76" fmla="*/ 2216493 w 5437555"/>
                <a:gd name="connsiteY76" fmla="*/ 2843381 h 5111153"/>
                <a:gd name="connsiteX77" fmla="*/ 2187918 w 5437555"/>
                <a:gd name="connsiteY77" fmla="*/ 2900531 h 5111153"/>
                <a:gd name="connsiteX78" fmla="*/ 2178393 w 5437555"/>
                <a:gd name="connsiteY78" fmla="*/ 2929106 h 5111153"/>
                <a:gd name="connsiteX79" fmla="*/ 2121243 w 5437555"/>
                <a:gd name="connsiteY79" fmla="*/ 2948156 h 5111153"/>
                <a:gd name="connsiteX80" fmla="*/ 2064093 w 5437555"/>
                <a:gd name="connsiteY80" fmla="*/ 2976731 h 5111153"/>
                <a:gd name="connsiteX81" fmla="*/ 1902168 w 5437555"/>
                <a:gd name="connsiteY81" fmla="*/ 2976731 h 5111153"/>
                <a:gd name="connsiteX82" fmla="*/ 1892643 w 5437555"/>
                <a:gd name="connsiteY82" fmla="*/ 3005306 h 5111153"/>
                <a:gd name="connsiteX83" fmla="*/ 1854543 w 5437555"/>
                <a:gd name="connsiteY83" fmla="*/ 3062456 h 5111153"/>
                <a:gd name="connsiteX84" fmla="*/ 1806918 w 5437555"/>
                <a:gd name="connsiteY84" fmla="*/ 3119606 h 5111153"/>
                <a:gd name="connsiteX85" fmla="*/ 1749768 w 5437555"/>
                <a:gd name="connsiteY85" fmla="*/ 3091031 h 5111153"/>
                <a:gd name="connsiteX86" fmla="*/ 1711668 w 5437555"/>
                <a:gd name="connsiteY86" fmla="*/ 3043406 h 5111153"/>
                <a:gd name="connsiteX87" fmla="*/ 1635468 w 5437555"/>
                <a:gd name="connsiteY87" fmla="*/ 3071981 h 5111153"/>
                <a:gd name="connsiteX88" fmla="*/ 1568793 w 5437555"/>
                <a:gd name="connsiteY88" fmla="*/ 3148181 h 5111153"/>
                <a:gd name="connsiteX89" fmla="*/ 1521168 w 5437555"/>
                <a:gd name="connsiteY89" fmla="*/ 3157706 h 5111153"/>
                <a:gd name="connsiteX90" fmla="*/ 1483068 w 5437555"/>
                <a:gd name="connsiteY90" fmla="*/ 3243431 h 5111153"/>
                <a:gd name="connsiteX91" fmla="*/ 1473543 w 5437555"/>
                <a:gd name="connsiteY91" fmla="*/ 3272006 h 5111153"/>
                <a:gd name="connsiteX92" fmla="*/ 1464018 w 5437555"/>
                <a:gd name="connsiteY92" fmla="*/ 3300581 h 5111153"/>
                <a:gd name="connsiteX93" fmla="*/ 1454493 w 5437555"/>
                <a:gd name="connsiteY93" fmla="*/ 3338681 h 5111153"/>
                <a:gd name="connsiteX94" fmla="*/ 1425918 w 5437555"/>
                <a:gd name="connsiteY94" fmla="*/ 3357731 h 5111153"/>
                <a:gd name="connsiteX95" fmla="*/ 1378293 w 5437555"/>
                <a:gd name="connsiteY95" fmla="*/ 3348206 h 5111153"/>
                <a:gd name="connsiteX96" fmla="*/ 1244943 w 5437555"/>
                <a:gd name="connsiteY96" fmla="*/ 3329156 h 5111153"/>
                <a:gd name="connsiteX97" fmla="*/ 1159218 w 5437555"/>
                <a:gd name="connsiteY97" fmla="*/ 3319631 h 5111153"/>
                <a:gd name="connsiteX98" fmla="*/ 1130643 w 5437555"/>
                <a:gd name="connsiteY98" fmla="*/ 3338681 h 5111153"/>
                <a:gd name="connsiteX99" fmla="*/ 1073493 w 5437555"/>
                <a:gd name="connsiteY99" fmla="*/ 3357731 h 5111153"/>
                <a:gd name="connsiteX100" fmla="*/ 1025868 w 5437555"/>
                <a:gd name="connsiteY100" fmla="*/ 3348206 h 5111153"/>
                <a:gd name="connsiteX101" fmla="*/ 997293 w 5437555"/>
                <a:gd name="connsiteY101" fmla="*/ 3338681 h 5111153"/>
                <a:gd name="connsiteX102" fmla="*/ 940143 w 5437555"/>
                <a:gd name="connsiteY102" fmla="*/ 3357731 h 5111153"/>
                <a:gd name="connsiteX103" fmla="*/ 921093 w 5437555"/>
                <a:gd name="connsiteY103" fmla="*/ 3386306 h 5111153"/>
                <a:gd name="connsiteX104" fmla="*/ 892518 w 5437555"/>
                <a:gd name="connsiteY104" fmla="*/ 3443456 h 5111153"/>
                <a:gd name="connsiteX105" fmla="*/ 844893 w 5437555"/>
                <a:gd name="connsiteY105" fmla="*/ 3500606 h 5111153"/>
                <a:gd name="connsiteX106" fmla="*/ 806793 w 5437555"/>
                <a:gd name="connsiteY106" fmla="*/ 3557756 h 5111153"/>
                <a:gd name="connsiteX107" fmla="*/ 797268 w 5437555"/>
                <a:gd name="connsiteY107" fmla="*/ 3633956 h 5111153"/>
                <a:gd name="connsiteX108" fmla="*/ 749643 w 5437555"/>
                <a:gd name="connsiteY108" fmla="*/ 3719681 h 5111153"/>
                <a:gd name="connsiteX109" fmla="*/ 721068 w 5437555"/>
                <a:gd name="connsiteY109" fmla="*/ 3738731 h 5111153"/>
                <a:gd name="connsiteX110" fmla="*/ 692493 w 5437555"/>
                <a:gd name="connsiteY110" fmla="*/ 3748256 h 5111153"/>
                <a:gd name="connsiteX111" fmla="*/ 673443 w 5437555"/>
                <a:gd name="connsiteY111" fmla="*/ 3805406 h 5111153"/>
                <a:gd name="connsiteX112" fmla="*/ 663918 w 5437555"/>
                <a:gd name="connsiteY112" fmla="*/ 3833981 h 5111153"/>
                <a:gd name="connsiteX113" fmla="*/ 682968 w 5437555"/>
                <a:gd name="connsiteY113" fmla="*/ 3891131 h 5111153"/>
                <a:gd name="connsiteX114" fmla="*/ 692493 w 5437555"/>
                <a:gd name="connsiteY114" fmla="*/ 3919706 h 5111153"/>
                <a:gd name="connsiteX115" fmla="*/ 663918 w 5437555"/>
                <a:gd name="connsiteY115" fmla="*/ 3976856 h 5111153"/>
                <a:gd name="connsiteX116" fmla="*/ 654393 w 5437555"/>
                <a:gd name="connsiteY116" fmla="*/ 3976856 h 5111153"/>
                <a:gd name="connsiteX117" fmla="*/ 0 w 5437555"/>
                <a:gd name="connsiteY117" fmla="*/ 4451635 h 5111153"/>
                <a:gd name="connsiteX0" fmla="*/ 0 w 5437555"/>
                <a:gd name="connsiteY0" fmla="*/ 4451635 h 5111153"/>
                <a:gd name="connsiteX1" fmla="*/ 147765 w 5437555"/>
                <a:gd name="connsiteY1" fmla="*/ 4684403 h 5111153"/>
                <a:gd name="connsiteX2" fmla="*/ 239240 w 5437555"/>
                <a:gd name="connsiteY2" fmla="*/ 4811370 h 5111153"/>
                <a:gd name="connsiteX3" fmla="*/ 327196 w 5437555"/>
                <a:gd name="connsiteY3" fmla="*/ 4892487 h 5111153"/>
                <a:gd name="connsiteX4" fmla="*/ 432743 w 5437555"/>
                <a:gd name="connsiteY4" fmla="*/ 4952444 h 5111153"/>
                <a:gd name="connsiteX5" fmla="*/ 555882 w 5437555"/>
                <a:gd name="connsiteY5" fmla="*/ 4991239 h 5111153"/>
                <a:gd name="connsiteX6" fmla="*/ 886596 w 5437555"/>
                <a:gd name="connsiteY6" fmla="*/ 5072356 h 5111153"/>
                <a:gd name="connsiteX7" fmla="*/ 992144 w 5437555"/>
                <a:gd name="connsiteY7" fmla="*/ 4751413 h 5111153"/>
                <a:gd name="connsiteX8" fmla="*/ 1523398 w 5437555"/>
                <a:gd name="connsiteY8" fmla="*/ 4649135 h 5111153"/>
                <a:gd name="connsiteX9" fmla="*/ 1912165 w 5437555"/>
                <a:gd name="connsiteY9" fmla="*/ 5111153 h 5111153"/>
                <a:gd name="connsiteX10" fmla="*/ 2466287 w 5437555"/>
                <a:gd name="connsiteY10" fmla="*/ 4751415 h 5111153"/>
                <a:gd name="connsiteX11" fmla="*/ 2515543 w 5437555"/>
                <a:gd name="connsiteY11" fmla="*/ 4359935 h 5111153"/>
                <a:gd name="connsiteX12" fmla="*/ 2917500 w 5437555"/>
                <a:gd name="connsiteY12" fmla="*/ 3574332 h 5111153"/>
                <a:gd name="connsiteX13" fmla="*/ 2990506 w 5437555"/>
                <a:gd name="connsiteY13" fmla="*/ 3594610 h 5111153"/>
                <a:gd name="connsiteX14" fmla="*/ 3290436 w 5437555"/>
                <a:gd name="connsiteY14" fmla="*/ 3364483 h 5111153"/>
                <a:gd name="connsiteX15" fmla="*/ 4336233 w 5437555"/>
                <a:gd name="connsiteY15" fmla="*/ 3308055 h 5111153"/>
                <a:gd name="connsiteX16" fmla="*/ 4374934 w 5437555"/>
                <a:gd name="connsiteY16" fmla="*/ 3187260 h 5111153"/>
                <a:gd name="connsiteX17" fmla="*/ 4348547 w 5437555"/>
                <a:gd name="connsiteY17" fmla="*/ 3081455 h 5111153"/>
                <a:gd name="connsiteX18" fmla="*/ 4330076 w 5437555"/>
                <a:gd name="connsiteY18" fmla="*/ 2954489 h 5111153"/>
                <a:gd name="connsiteX19" fmla="*/ 4314244 w 5437555"/>
                <a:gd name="connsiteY19" fmla="*/ 2816942 h 5111153"/>
                <a:gd name="connsiteX20" fmla="*/ 4314244 w 5437555"/>
                <a:gd name="connsiteY20" fmla="*/ 2687330 h 5111153"/>
                <a:gd name="connsiteX21" fmla="*/ 4322161 w 5437555"/>
                <a:gd name="connsiteY21" fmla="*/ 2525977 h 5111153"/>
                <a:gd name="connsiteX22" fmla="*/ 4351185 w 5437555"/>
                <a:gd name="connsiteY22" fmla="*/ 2406946 h 5111153"/>
                <a:gd name="connsiteX23" fmla="*/ 4380211 w 5437555"/>
                <a:gd name="connsiteY23" fmla="*/ 2354044 h 5111153"/>
                <a:gd name="connsiteX24" fmla="*/ 4467287 w 5437555"/>
                <a:gd name="connsiteY24" fmla="*/ 2301141 h 5111153"/>
                <a:gd name="connsiteX25" fmla="*/ 4485758 w 5437555"/>
                <a:gd name="connsiteY25" fmla="*/ 2258819 h 5111153"/>
                <a:gd name="connsiteX26" fmla="*/ 4520061 w 5437555"/>
                <a:gd name="connsiteY26" fmla="*/ 2232367 h 5111153"/>
                <a:gd name="connsiteX27" fmla="*/ 4572835 w 5437555"/>
                <a:gd name="connsiteY27" fmla="*/ 2203270 h 5111153"/>
                <a:gd name="connsiteX28" fmla="*/ 4612415 w 5437555"/>
                <a:gd name="connsiteY28" fmla="*/ 2158303 h 5111153"/>
                <a:gd name="connsiteX29" fmla="*/ 4673105 w 5437555"/>
                <a:gd name="connsiteY29" fmla="*/ 2121272 h 5111153"/>
                <a:gd name="connsiteX30" fmla="*/ 4715324 w 5437555"/>
                <a:gd name="connsiteY30" fmla="*/ 2108047 h 5111153"/>
                <a:gd name="connsiteX31" fmla="*/ 4802400 w 5437555"/>
                <a:gd name="connsiteY31" fmla="*/ 2023403 h 5111153"/>
                <a:gd name="connsiteX32" fmla="*/ 4863090 w 5437555"/>
                <a:gd name="connsiteY32" fmla="*/ 1999595 h 5111153"/>
                <a:gd name="connsiteX33" fmla="*/ 4944890 w 5437555"/>
                <a:gd name="connsiteY33" fmla="*/ 1951984 h 5111153"/>
                <a:gd name="connsiteX34" fmla="*/ 4979192 w 5437555"/>
                <a:gd name="connsiteY34" fmla="*/ 1912306 h 5111153"/>
                <a:gd name="connsiteX35" fmla="*/ 4995023 w 5437555"/>
                <a:gd name="connsiteY35" fmla="*/ 1851468 h 5111153"/>
                <a:gd name="connsiteX36" fmla="*/ 4950165 w 5437555"/>
                <a:gd name="connsiteY36" fmla="*/ 1534052 h 5111153"/>
                <a:gd name="connsiteX37" fmla="*/ 4960720 w 5437555"/>
                <a:gd name="connsiteY37" fmla="*/ 1330377 h 5111153"/>
                <a:gd name="connsiteX38" fmla="*/ 4984468 w 5437555"/>
                <a:gd name="connsiteY38" fmla="*/ 1293346 h 5111153"/>
                <a:gd name="connsiteX39" fmla="*/ 4997662 w 5437555"/>
                <a:gd name="connsiteY39" fmla="*/ 1256314 h 5111153"/>
                <a:gd name="connsiteX40" fmla="*/ 5026687 w 5437555"/>
                <a:gd name="connsiteY40" fmla="*/ 1211347 h 5111153"/>
                <a:gd name="connsiteX41" fmla="*/ 5053074 w 5437555"/>
                <a:gd name="connsiteY41" fmla="*/ 1190186 h 5111153"/>
                <a:gd name="connsiteX42" fmla="*/ 5082100 w 5437555"/>
                <a:gd name="connsiteY42" fmla="*/ 1163734 h 5111153"/>
                <a:gd name="connsiteX43" fmla="*/ 5100570 w 5437555"/>
                <a:gd name="connsiteY43" fmla="*/ 1134638 h 5111153"/>
                <a:gd name="connsiteX44" fmla="*/ 5113764 w 5437555"/>
                <a:gd name="connsiteY44" fmla="*/ 1094961 h 5111153"/>
                <a:gd name="connsiteX45" fmla="*/ 5150705 w 5437555"/>
                <a:gd name="connsiteY45" fmla="*/ 1073800 h 5111153"/>
                <a:gd name="connsiteX46" fmla="*/ 5166538 w 5437555"/>
                <a:gd name="connsiteY46" fmla="*/ 1052639 h 5111153"/>
                <a:gd name="connsiteX47" fmla="*/ 5185009 w 5437555"/>
                <a:gd name="connsiteY47" fmla="*/ 1012961 h 5111153"/>
                <a:gd name="connsiteX48" fmla="*/ 5413928 w 5437555"/>
                <a:gd name="connsiteY48" fmla="*/ 975216 h 5111153"/>
                <a:gd name="connsiteX49" fmla="*/ 5326774 w 5437555"/>
                <a:gd name="connsiteY49" fmla="*/ 912070 h 5111153"/>
                <a:gd name="connsiteX50" fmla="*/ 5236034 w 5437555"/>
                <a:gd name="connsiteY50" fmla="*/ 851643 h 5111153"/>
                <a:gd name="connsiteX51" fmla="*/ 4982677 w 5437555"/>
                <a:gd name="connsiteY51" fmla="*/ 512998 h 5111153"/>
                <a:gd name="connsiteX52" fmla="*/ 4937148 w 5437555"/>
                <a:gd name="connsiteY52" fmla="*/ 119887 h 5111153"/>
                <a:gd name="connsiteX53" fmla="*/ 4609042 w 5437555"/>
                <a:gd name="connsiteY53" fmla="*/ 28040 h 5111153"/>
                <a:gd name="connsiteX54" fmla="*/ 4475963 w 5437555"/>
                <a:gd name="connsiteY54" fmla="*/ 5032 h 5111153"/>
                <a:gd name="connsiteX55" fmla="*/ 4138155 w 5437555"/>
                <a:gd name="connsiteY55" fmla="*/ 89693 h 5111153"/>
                <a:gd name="connsiteX56" fmla="*/ 4045111 w 5437555"/>
                <a:gd name="connsiteY56" fmla="*/ 131368 h 5111153"/>
                <a:gd name="connsiteX57" fmla="*/ 3952831 w 5437555"/>
                <a:gd name="connsiteY57" fmla="*/ 303582 h 5111153"/>
                <a:gd name="connsiteX58" fmla="*/ 3884798 w 5437555"/>
                <a:gd name="connsiteY58" fmla="*/ 766982 h 5111153"/>
                <a:gd name="connsiteX59" fmla="*/ 3485699 w 5437555"/>
                <a:gd name="connsiteY59" fmla="*/ 716706 h 5111153"/>
                <a:gd name="connsiteX60" fmla="*/ 3454033 w 5437555"/>
                <a:gd name="connsiteY60" fmla="*/ 682321 h 5111153"/>
                <a:gd name="connsiteX61" fmla="*/ 3393344 w 5437555"/>
                <a:gd name="connsiteY61" fmla="*/ 719353 h 5111153"/>
                <a:gd name="connsiteX62" fmla="*/ 3306266 w 5437555"/>
                <a:gd name="connsiteY62" fmla="*/ 743160 h 5111153"/>
                <a:gd name="connsiteX63" fmla="*/ 3145307 w 5437555"/>
                <a:gd name="connsiteY63" fmla="*/ 748450 h 5111153"/>
                <a:gd name="connsiteX64" fmla="*/ 3008098 w 5437555"/>
                <a:gd name="connsiteY64" fmla="*/ 782834 h 5111153"/>
                <a:gd name="connsiteX65" fmla="*/ 2692743 w 5437555"/>
                <a:gd name="connsiteY65" fmla="*/ 1238745 h 5111153"/>
                <a:gd name="connsiteX66" fmla="*/ 2692743 w 5437555"/>
                <a:gd name="connsiteY66" fmla="*/ 1708521 h 5111153"/>
                <a:gd name="connsiteX67" fmla="*/ 2540343 w 5437555"/>
                <a:gd name="connsiteY67" fmla="*/ 1943408 h 5111153"/>
                <a:gd name="connsiteX68" fmla="*/ 2616543 w 5437555"/>
                <a:gd name="connsiteY68" fmla="*/ 2178297 h 5111153"/>
                <a:gd name="connsiteX69" fmla="*/ 2616543 w 5437555"/>
                <a:gd name="connsiteY69" fmla="*/ 2334888 h 5111153"/>
                <a:gd name="connsiteX70" fmla="*/ 2464143 w 5437555"/>
                <a:gd name="connsiteY70" fmla="*/ 2413185 h 5111153"/>
                <a:gd name="connsiteX71" fmla="*/ 2311743 w 5437555"/>
                <a:gd name="connsiteY71" fmla="*/ 2567156 h 5111153"/>
                <a:gd name="connsiteX72" fmla="*/ 2264118 w 5437555"/>
                <a:gd name="connsiteY72" fmla="*/ 2576681 h 5111153"/>
                <a:gd name="connsiteX73" fmla="*/ 2283168 w 5437555"/>
                <a:gd name="connsiteY73" fmla="*/ 2700506 h 5111153"/>
                <a:gd name="connsiteX74" fmla="*/ 2254593 w 5437555"/>
                <a:gd name="connsiteY74" fmla="*/ 2795756 h 5111153"/>
                <a:gd name="connsiteX75" fmla="*/ 2245068 w 5437555"/>
                <a:gd name="connsiteY75" fmla="*/ 2824331 h 5111153"/>
                <a:gd name="connsiteX76" fmla="*/ 2216493 w 5437555"/>
                <a:gd name="connsiteY76" fmla="*/ 2843381 h 5111153"/>
                <a:gd name="connsiteX77" fmla="*/ 2187918 w 5437555"/>
                <a:gd name="connsiteY77" fmla="*/ 2900531 h 5111153"/>
                <a:gd name="connsiteX78" fmla="*/ 2178393 w 5437555"/>
                <a:gd name="connsiteY78" fmla="*/ 2929106 h 5111153"/>
                <a:gd name="connsiteX79" fmla="*/ 2121243 w 5437555"/>
                <a:gd name="connsiteY79" fmla="*/ 2948156 h 5111153"/>
                <a:gd name="connsiteX80" fmla="*/ 2064093 w 5437555"/>
                <a:gd name="connsiteY80" fmla="*/ 2976731 h 5111153"/>
                <a:gd name="connsiteX81" fmla="*/ 1902168 w 5437555"/>
                <a:gd name="connsiteY81" fmla="*/ 2976731 h 5111153"/>
                <a:gd name="connsiteX82" fmla="*/ 1892643 w 5437555"/>
                <a:gd name="connsiteY82" fmla="*/ 3005306 h 5111153"/>
                <a:gd name="connsiteX83" fmla="*/ 1854543 w 5437555"/>
                <a:gd name="connsiteY83" fmla="*/ 3062456 h 5111153"/>
                <a:gd name="connsiteX84" fmla="*/ 1806918 w 5437555"/>
                <a:gd name="connsiteY84" fmla="*/ 3119606 h 5111153"/>
                <a:gd name="connsiteX85" fmla="*/ 1749768 w 5437555"/>
                <a:gd name="connsiteY85" fmla="*/ 3091031 h 5111153"/>
                <a:gd name="connsiteX86" fmla="*/ 1711668 w 5437555"/>
                <a:gd name="connsiteY86" fmla="*/ 3043406 h 5111153"/>
                <a:gd name="connsiteX87" fmla="*/ 1635468 w 5437555"/>
                <a:gd name="connsiteY87" fmla="*/ 3071981 h 5111153"/>
                <a:gd name="connsiteX88" fmla="*/ 1568793 w 5437555"/>
                <a:gd name="connsiteY88" fmla="*/ 3148181 h 5111153"/>
                <a:gd name="connsiteX89" fmla="*/ 1521168 w 5437555"/>
                <a:gd name="connsiteY89" fmla="*/ 3157706 h 5111153"/>
                <a:gd name="connsiteX90" fmla="*/ 1483068 w 5437555"/>
                <a:gd name="connsiteY90" fmla="*/ 3243431 h 5111153"/>
                <a:gd name="connsiteX91" fmla="*/ 1473543 w 5437555"/>
                <a:gd name="connsiteY91" fmla="*/ 3272006 h 5111153"/>
                <a:gd name="connsiteX92" fmla="*/ 1464018 w 5437555"/>
                <a:gd name="connsiteY92" fmla="*/ 3300581 h 5111153"/>
                <a:gd name="connsiteX93" fmla="*/ 1454493 w 5437555"/>
                <a:gd name="connsiteY93" fmla="*/ 3338681 h 5111153"/>
                <a:gd name="connsiteX94" fmla="*/ 1425918 w 5437555"/>
                <a:gd name="connsiteY94" fmla="*/ 3357731 h 5111153"/>
                <a:gd name="connsiteX95" fmla="*/ 1378293 w 5437555"/>
                <a:gd name="connsiteY95" fmla="*/ 3348206 h 5111153"/>
                <a:gd name="connsiteX96" fmla="*/ 1244943 w 5437555"/>
                <a:gd name="connsiteY96" fmla="*/ 3329156 h 5111153"/>
                <a:gd name="connsiteX97" fmla="*/ 1159218 w 5437555"/>
                <a:gd name="connsiteY97" fmla="*/ 3319631 h 5111153"/>
                <a:gd name="connsiteX98" fmla="*/ 1130643 w 5437555"/>
                <a:gd name="connsiteY98" fmla="*/ 3338681 h 5111153"/>
                <a:gd name="connsiteX99" fmla="*/ 1073493 w 5437555"/>
                <a:gd name="connsiteY99" fmla="*/ 3357731 h 5111153"/>
                <a:gd name="connsiteX100" fmla="*/ 1025868 w 5437555"/>
                <a:gd name="connsiteY100" fmla="*/ 3348206 h 5111153"/>
                <a:gd name="connsiteX101" fmla="*/ 997293 w 5437555"/>
                <a:gd name="connsiteY101" fmla="*/ 3338681 h 5111153"/>
                <a:gd name="connsiteX102" fmla="*/ 940143 w 5437555"/>
                <a:gd name="connsiteY102" fmla="*/ 3357731 h 5111153"/>
                <a:gd name="connsiteX103" fmla="*/ 921093 w 5437555"/>
                <a:gd name="connsiteY103" fmla="*/ 3386306 h 5111153"/>
                <a:gd name="connsiteX104" fmla="*/ 892518 w 5437555"/>
                <a:gd name="connsiteY104" fmla="*/ 3443456 h 5111153"/>
                <a:gd name="connsiteX105" fmla="*/ 844893 w 5437555"/>
                <a:gd name="connsiteY105" fmla="*/ 3500606 h 5111153"/>
                <a:gd name="connsiteX106" fmla="*/ 806793 w 5437555"/>
                <a:gd name="connsiteY106" fmla="*/ 3557756 h 5111153"/>
                <a:gd name="connsiteX107" fmla="*/ 797268 w 5437555"/>
                <a:gd name="connsiteY107" fmla="*/ 3633956 h 5111153"/>
                <a:gd name="connsiteX108" fmla="*/ 749643 w 5437555"/>
                <a:gd name="connsiteY108" fmla="*/ 3719681 h 5111153"/>
                <a:gd name="connsiteX109" fmla="*/ 721068 w 5437555"/>
                <a:gd name="connsiteY109" fmla="*/ 3738731 h 5111153"/>
                <a:gd name="connsiteX110" fmla="*/ 692493 w 5437555"/>
                <a:gd name="connsiteY110" fmla="*/ 3748256 h 5111153"/>
                <a:gd name="connsiteX111" fmla="*/ 673443 w 5437555"/>
                <a:gd name="connsiteY111" fmla="*/ 3805406 h 5111153"/>
                <a:gd name="connsiteX112" fmla="*/ 663918 w 5437555"/>
                <a:gd name="connsiteY112" fmla="*/ 3833981 h 5111153"/>
                <a:gd name="connsiteX113" fmla="*/ 682968 w 5437555"/>
                <a:gd name="connsiteY113" fmla="*/ 3891131 h 5111153"/>
                <a:gd name="connsiteX114" fmla="*/ 692493 w 5437555"/>
                <a:gd name="connsiteY114" fmla="*/ 3919706 h 5111153"/>
                <a:gd name="connsiteX115" fmla="*/ 663918 w 5437555"/>
                <a:gd name="connsiteY115" fmla="*/ 3976856 h 5111153"/>
                <a:gd name="connsiteX116" fmla="*/ 654393 w 5437555"/>
                <a:gd name="connsiteY116" fmla="*/ 3976856 h 5111153"/>
                <a:gd name="connsiteX117" fmla="*/ 0 w 5437555"/>
                <a:gd name="connsiteY117" fmla="*/ 4451635 h 5111153"/>
                <a:gd name="connsiteX0" fmla="*/ 0 w 5437555"/>
                <a:gd name="connsiteY0" fmla="*/ 4451635 h 5111153"/>
                <a:gd name="connsiteX1" fmla="*/ 147765 w 5437555"/>
                <a:gd name="connsiteY1" fmla="*/ 4684403 h 5111153"/>
                <a:gd name="connsiteX2" fmla="*/ 239240 w 5437555"/>
                <a:gd name="connsiteY2" fmla="*/ 4811370 h 5111153"/>
                <a:gd name="connsiteX3" fmla="*/ 327196 w 5437555"/>
                <a:gd name="connsiteY3" fmla="*/ 4892487 h 5111153"/>
                <a:gd name="connsiteX4" fmla="*/ 432743 w 5437555"/>
                <a:gd name="connsiteY4" fmla="*/ 4952444 h 5111153"/>
                <a:gd name="connsiteX5" fmla="*/ 555882 w 5437555"/>
                <a:gd name="connsiteY5" fmla="*/ 4991239 h 5111153"/>
                <a:gd name="connsiteX6" fmla="*/ 886596 w 5437555"/>
                <a:gd name="connsiteY6" fmla="*/ 5072356 h 5111153"/>
                <a:gd name="connsiteX7" fmla="*/ 992144 w 5437555"/>
                <a:gd name="connsiteY7" fmla="*/ 4751413 h 5111153"/>
                <a:gd name="connsiteX8" fmla="*/ 1523398 w 5437555"/>
                <a:gd name="connsiteY8" fmla="*/ 4649135 h 5111153"/>
                <a:gd name="connsiteX9" fmla="*/ 1912165 w 5437555"/>
                <a:gd name="connsiteY9" fmla="*/ 5111153 h 5111153"/>
                <a:gd name="connsiteX10" fmla="*/ 2466287 w 5437555"/>
                <a:gd name="connsiteY10" fmla="*/ 4751415 h 5111153"/>
                <a:gd name="connsiteX11" fmla="*/ 2515543 w 5437555"/>
                <a:gd name="connsiteY11" fmla="*/ 4359935 h 5111153"/>
                <a:gd name="connsiteX12" fmla="*/ 2917500 w 5437555"/>
                <a:gd name="connsiteY12" fmla="*/ 3574332 h 5111153"/>
                <a:gd name="connsiteX13" fmla="*/ 2990506 w 5437555"/>
                <a:gd name="connsiteY13" fmla="*/ 3594610 h 5111153"/>
                <a:gd name="connsiteX14" fmla="*/ 3290436 w 5437555"/>
                <a:gd name="connsiteY14" fmla="*/ 3364483 h 5111153"/>
                <a:gd name="connsiteX15" fmla="*/ 4336233 w 5437555"/>
                <a:gd name="connsiteY15" fmla="*/ 3308055 h 5111153"/>
                <a:gd name="connsiteX16" fmla="*/ 4374934 w 5437555"/>
                <a:gd name="connsiteY16" fmla="*/ 3187260 h 5111153"/>
                <a:gd name="connsiteX17" fmla="*/ 4348547 w 5437555"/>
                <a:gd name="connsiteY17" fmla="*/ 3081455 h 5111153"/>
                <a:gd name="connsiteX18" fmla="*/ 4330076 w 5437555"/>
                <a:gd name="connsiteY18" fmla="*/ 2954489 h 5111153"/>
                <a:gd name="connsiteX19" fmla="*/ 4314244 w 5437555"/>
                <a:gd name="connsiteY19" fmla="*/ 2816942 h 5111153"/>
                <a:gd name="connsiteX20" fmla="*/ 4314244 w 5437555"/>
                <a:gd name="connsiteY20" fmla="*/ 2687330 h 5111153"/>
                <a:gd name="connsiteX21" fmla="*/ 4322161 w 5437555"/>
                <a:gd name="connsiteY21" fmla="*/ 2525977 h 5111153"/>
                <a:gd name="connsiteX22" fmla="*/ 4351185 w 5437555"/>
                <a:gd name="connsiteY22" fmla="*/ 2406946 h 5111153"/>
                <a:gd name="connsiteX23" fmla="*/ 4380211 w 5437555"/>
                <a:gd name="connsiteY23" fmla="*/ 2354044 h 5111153"/>
                <a:gd name="connsiteX24" fmla="*/ 4467287 w 5437555"/>
                <a:gd name="connsiteY24" fmla="*/ 2301141 h 5111153"/>
                <a:gd name="connsiteX25" fmla="*/ 4485758 w 5437555"/>
                <a:gd name="connsiteY25" fmla="*/ 2258819 h 5111153"/>
                <a:gd name="connsiteX26" fmla="*/ 4520061 w 5437555"/>
                <a:gd name="connsiteY26" fmla="*/ 2232367 h 5111153"/>
                <a:gd name="connsiteX27" fmla="*/ 4572835 w 5437555"/>
                <a:gd name="connsiteY27" fmla="*/ 2203270 h 5111153"/>
                <a:gd name="connsiteX28" fmla="*/ 4612415 w 5437555"/>
                <a:gd name="connsiteY28" fmla="*/ 2158303 h 5111153"/>
                <a:gd name="connsiteX29" fmla="*/ 4673105 w 5437555"/>
                <a:gd name="connsiteY29" fmla="*/ 2121272 h 5111153"/>
                <a:gd name="connsiteX30" fmla="*/ 4715324 w 5437555"/>
                <a:gd name="connsiteY30" fmla="*/ 2108047 h 5111153"/>
                <a:gd name="connsiteX31" fmla="*/ 4802400 w 5437555"/>
                <a:gd name="connsiteY31" fmla="*/ 2023403 h 5111153"/>
                <a:gd name="connsiteX32" fmla="*/ 4863090 w 5437555"/>
                <a:gd name="connsiteY32" fmla="*/ 1999595 h 5111153"/>
                <a:gd name="connsiteX33" fmla="*/ 4944890 w 5437555"/>
                <a:gd name="connsiteY33" fmla="*/ 1951984 h 5111153"/>
                <a:gd name="connsiteX34" fmla="*/ 4979192 w 5437555"/>
                <a:gd name="connsiteY34" fmla="*/ 1912306 h 5111153"/>
                <a:gd name="connsiteX35" fmla="*/ 4995023 w 5437555"/>
                <a:gd name="connsiteY35" fmla="*/ 1851468 h 5111153"/>
                <a:gd name="connsiteX36" fmla="*/ 4950165 w 5437555"/>
                <a:gd name="connsiteY36" fmla="*/ 1534052 h 5111153"/>
                <a:gd name="connsiteX37" fmla="*/ 4960720 w 5437555"/>
                <a:gd name="connsiteY37" fmla="*/ 1330377 h 5111153"/>
                <a:gd name="connsiteX38" fmla="*/ 4984468 w 5437555"/>
                <a:gd name="connsiteY38" fmla="*/ 1293346 h 5111153"/>
                <a:gd name="connsiteX39" fmla="*/ 4997662 w 5437555"/>
                <a:gd name="connsiteY39" fmla="*/ 1256314 h 5111153"/>
                <a:gd name="connsiteX40" fmla="*/ 5026687 w 5437555"/>
                <a:gd name="connsiteY40" fmla="*/ 1211347 h 5111153"/>
                <a:gd name="connsiteX41" fmla="*/ 5053074 w 5437555"/>
                <a:gd name="connsiteY41" fmla="*/ 1190186 h 5111153"/>
                <a:gd name="connsiteX42" fmla="*/ 5082100 w 5437555"/>
                <a:gd name="connsiteY42" fmla="*/ 1163734 h 5111153"/>
                <a:gd name="connsiteX43" fmla="*/ 5100570 w 5437555"/>
                <a:gd name="connsiteY43" fmla="*/ 1134638 h 5111153"/>
                <a:gd name="connsiteX44" fmla="*/ 5113764 w 5437555"/>
                <a:gd name="connsiteY44" fmla="*/ 1094961 h 5111153"/>
                <a:gd name="connsiteX45" fmla="*/ 5150705 w 5437555"/>
                <a:gd name="connsiteY45" fmla="*/ 1073800 h 5111153"/>
                <a:gd name="connsiteX46" fmla="*/ 5166538 w 5437555"/>
                <a:gd name="connsiteY46" fmla="*/ 1052639 h 5111153"/>
                <a:gd name="connsiteX47" fmla="*/ 5185009 w 5437555"/>
                <a:gd name="connsiteY47" fmla="*/ 1012961 h 5111153"/>
                <a:gd name="connsiteX48" fmla="*/ 5413928 w 5437555"/>
                <a:gd name="connsiteY48" fmla="*/ 975216 h 5111153"/>
                <a:gd name="connsiteX49" fmla="*/ 5326774 w 5437555"/>
                <a:gd name="connsiteY49" fmla="*/ 912070 h 5111153"/>
                <a:gd name="connsiteX50" fmla="*/ 5236034 w 5437555"/>
                <a:gd name="connsiteY50" fmla="*/ 851643 h 5111153"/>
                <a:gd name="connsiteX51" fmla="*/ 4982677 w 5437555"/>
                <a:gd name="connsiteY51" fmla="*/ 512998 h 5111153"/>
                <a:gd name="connsiteX52" fmla="*/ 4937148 w 5437555"/>
                <a:gd name="connsiteY52" fmla="*/ 119887 h 5111153"/>
                <a:gd name="connsiteX53" fmla="*/ 4609042 w 5437555"/>
                <a:gd name="connsiteY53" fmla="*/ 28040 h 5111153"/>
                <a:gd name="connsiteX54" fmla="*/ 4475963 w 5437555"/>
                <a:gd name="connsiteY54" fmla="*/ 5032 h 5111153"/>
                <a:gd name="connsiteX55" fmla="*/ 4138155 w 5437555"/>
                <a:gd name="connsiteY55" fmla="*/ 89693 h 5111153"/>
                <a:gd name="connsiteX56" fmla="*/ 4045111 w 5437555"/>
                <a:gd name="connsiteY56" fmla="*/ 131368 h 5111153"/>
                <a:gd name="connsiteX57" fmla="*/ 3952831 w 5437555"/>
                <a:gd name="connsiteY57" fmla="*/ 303582 h 5111153"/>
                <a:gd name="connsiteX58" fmla="*/ 3884798 w 5437555"/>
                <a:gd name="connsiteY58" fmla="*/ 766982 h 5111153"/>
                <a:gd name="connsiteX59" fmla="*/ 3485699 w 5437555"/>
                <a:gd name="connsiteY59" fmla="*/ 716706 h 5111153"/>
                <a:gd name="connsiteX60" fmla="*/ 3454033 w 5437555"/>
                <a:gd name="connsiteY60" fmla="*/ 682321 h 5111153"/>
                <a:gd name="connsiteX61" fmla="*/ 3393344 w 5437555"/>
                <a:gd name="connsiteY61" fmla="*/ 719353 h 5111153"/>
                <a:gd name="connsiteX62" fmla="*/ 3306266 w 5437555"/>
                <a:gd name="connsiteY62" fmla="*/ 743160 h 5111153"/>
                <a:gd name="connsiteX63" fmla="*/ 3145307 w 5437555"/>
                <a:gd name="connsiteY63" fmla="*/ 748450 h 5111153"/>
                <a:gd name="connsiteX64" fmla="*/ 3008098 w 5437555"/>
                <a:gd name="connsiteY64" fmla="*/ 782834 h 5111153"/>
                <a:gd name="connsiteX65" fmla="*/ 2692743 w 5437555"/>
                <a:gd name="connsiteY65" fmla="*/ 1238745 h 5111153"/>
                <a:gd name="connsiteX66" fmla="*/ 2692743 w 5437555"/>
                <a:gd name="connsiteY66" fmla="*/ 1708521 h 5111153"/>
                <a:gd name="connsiteX67" fmla="*/ 2540343 w 5437555"/>
                <a:gd name="connsiteY67" fmla="*/ 1943408 h 5111153"/>
                <a:gd name="connsiteX68" fmla="*/ 2616543 w 5437555"/>
                <a:gd name="connsiteY68" fmla="*/ 2178297 h 5111153"/>
                <a:gd name="connsiteX69" fmla="*/ 2616543 w 5437555"/>
                <a:gd name="connsiteY69" fmla="*/ 2334888 h 5111153"/>
                <a:gd name="connsiteX70" fmla="*/ 2464143 w 5437555"/>
                <a:gd name="connsiteY70" fmla="*/ 2413185 h 5111153"/>
                <a:gd name="connsiteX71" fmla="*/ 2311743 w 5437555"/>
                <a:gd name="connsiteY71" fmla="*/ 2567156 h 5111153"/>
                <a:gd name="connsiteX72" fmla="*/ 2264118 w 5437555"/>
                <a:gd name="connsiteY72" fmla="*/ 2576681 h 5111153"/>
                <a:gd name="connsiteX73" fmla="*/ 2283168 w 5437555"/>
                <a:gd name="connsiteY73" fmla="*/ 2700506 h 5111153"/>
                <a:gd name="connsiteX74" fmla="*/ 2254593 w 5437555"/>
                <a:gd name="connsiteY74" fmla="*/ 2795756 h 5111153"/>
                <a:gd name="connsiteX75" fmla="*/ 2245068 w 5437555"/>
                <a:gd name="connsiteY75" fmla="*/ 2824331 h 5111153"/>
                <a:gd name="connsiteX76" fmla="*/ 2216493 w 5437555"/>
                <a:gd name="connsiteY76" fmla="*/ 2843381 h 5111153"/>
                <a:gd name="connsiteX77" fmla="*/ 2187918 w 5437555"/>
                <a:gd name="connsiteY77" fmla="*/ 2900531 h 5111153"/>
                <a:gd name="connsiteX78" fmla="*/ 2178393 w 5437555"/>
                <a:gd name="connsiteY78" fmla="*/ 2929106 h 5111153"/>
                <a:gd name="connsiteX79" fmla="*/ 2121243 w 5437555"/>
                <a:gd name="connsiteY79" fmla="*/ 2948156 h 5111153"/>
                <a:gd name="connsiteX80" fmla="*/ 2064093 w 5437555"/>
                <a:gd name="connsiteY80" fmla="*/ 2976731 h 5111153"/>
                <a:gd name="connsiteX81" fmla="*/ 1902168 w 5437555"/>
                <a:gd name="connsiteY81" fmla="*/ 2976731 h 5111153"/>
                <a:gd name="connsiteX82" fmla="*/ 1892643 w 5437555"/>
                <a:gd name="connsiteY82" fmla="*/ 3005306 h 5111153"/>
                <a:gd name="connsiteX83" fmla="*/ 1854543 w 5437555"/>
                <a:gd name="connsiteY83" fmla="*/ 3062456 h 5111153"/>
                <a:gd name="connsiteX84" fmla="*/ 1806918 w 5437555"/>
                <a:gd name="connsiteY84" fmla="*/ 3119606 h 5111153"/>
                <a:gd name="connsiteX85" fmla="*/ 1749768 w 5437555"/>
                <a:gd name="connsiteY85" fmla="*/ 3091031 h 5111153"/>
                <a:gd name="connsiteX86" fmla="*/ 1711668 w 5437555"/>
                <a:gd name="connsiteY86" fmla="*/ 3043406 h 5111153"/>
                <a:gd name="connsiteX87" fmla="*/ 1635468 w 5437555"/>
                <a:gd name="connsiteY87" fmla="*/ 3071981 h 5111153"/>
                <a:gd name="connsiteX88" fmla="*/ 1568793 w 5437555"/>
                <a:gd name="connsiteY88" fmla="*/ 3148181 h 5111153"/>
                <a:gd name="connsiteX89" fmla="*/ 1521168 w 5437555"/>
                <a:gd name="connsiteY89" fmla="*/ 3157706 h 5111153"/>
                <a:gd name="connsiteX90" fmla="*/ 1483068 w 5437555"/>
                <a:gd name="connsiteY90" fmla="*/ 3243431 h 5111153"/>
                <a:gd name="connsiteX91" fmla="*/ 1473543 w 5437555"/>
                <a:gd name="connsiteY91" fmla="*/ 3272006 h 5111153"/>
                <a:gd name="connsiteX92" fmla="*/ 1464018 w 5437555"/>
                <a:gd name="connsiteY92" fmla="*/ 3300581 h 5111153"/>
                <a:gd name="connsiteX93" fmla="*/ 1454493 w 5437555"/>
                <a:gd name="connsiteY93" fmla="*/ 3338681 h 5111153"/>
                <a:gd name="connsiteX94" fmla="*/ 1425918 w 5437555"/>
                <a:gd name="connsiteY94" fmla="*/ 3357731 h 5111153"/>
                <a:gd name="connsiteX95" fmla="*/ 1378293 w 5437555"/>
                <a:gd name="connsiteY95" fmla="*/ 3348206 h 5111153"/>
                <a:gd name="connsiteX96" fmla="*/ 1244943 w 5437555"/>
                <a:gd name="connsiteY96" fmla="*/ 3329156 h 5111153"/>
                <a:gd name="connsiteX97" fmla="*/ 1159218 w 5437555"/>
                <a:gd name="connsiteY97" fmla="*/ 3319631 h 5111153"/>
                <a:gd name="connsiteX98" fmla="*/ 1130643 w 5437555"/>
                <a:gd name="connsiteY98" fmla="*/ 3338681 h 5111153"/>
                <a:gd name="connsiteX99" fmla="*/ 1073493 w 5437555"/>
                <a:gd name="connsiteY99" fmla="*/ 3357731 h 5111153"/>
                <a:gd name="connsiteX100" fmla="*/ 1025868 w 5437555"/>
                <a:gd name="connsiteY100" fmla="*/ 3348206 h 5111153"/>
                <a:gd name="connsiteX101" fmla="*/ 997293 w 5437555"/>
                <a:gd name="connsiteY101" fmla="*/ 3338681 h 5111153"/>
                <a:gd name="connsiteX102" fmla="*/ 940143 w 5437555"/>
                <a:gd name="connsiteY102" fmla="*/ 3357731 h 5111153"/>
                <a:gd name="connsiteX103" fmla="*/ 921093 w 5437555"/>
                <a:gd name="connsiteY103" fmla="*/ 3386306 h 5111153"/>
                <a:gd name="connsiteX104" fmla="*/ 892518 w 5437555"/>
                <a:gd name="connsiteY104" fmla="*/ 3443456 h 5111153"/>
                <a:gd name="connsiteX105" fmla="*/ 844893 w 5437555"/>
                <a:gd name="connsiteY105" fmla="*/ 3500606 h 5111153"/>
                <a:gd name="connsiteX106" fmla="*/ 806793 w 5437555"/>
                <a:gd name="connsiteY106" fmla="*/ 3557756 h 5111153"/>
                <a:gd name="connsiteX107" fmla="*/ 797268 w 5437555"/>
                <a:gd name="connsiteY107" fmla="*/ 3633956 h 5111153"/>
                <a:gd name="connsiteX108" fmla="*/ 749643 w 5437555"/>
                <a:gd name="connsiteY108" fmla="*/ 3719681 h 5111153"/>
                <a:gd name="connsiteX109" fmla="*/ 721068 w 5437555"/>
                <a:gd name="connsiteY109" fmla="*/ 3738731 h 5111153"/>
                <a:gd name="connsiteX110" fmla="*/ 692493 w 5437555"/>
                <a:gd name="connsiteY110" fmla="*/ 3748256 h 5111153"/>
                <a:gd name="connsiteX111" fmla="*/ 673443 w 5437555"/>
                <a:gd name="connsiteY111" fmla="*/ 3805406 h 5111153"/>
                <a:gd name="connsiteX112" fmla="*/ 663918 w 5437555"/>
                <a:gd name="connsiteY112" fmla="*/ 3833981 h 5111153"/>
                <a:gd name="connsiteX113" fmla="*/ 682968 w 5437555"/>
                <a:gd name="connsiteY113" fmla="*/ 3891131 h 5111153"/>
                <a:gd name="connsiteX114" fmla="*/ 692493 w 5437555"/>
                <a:gd name="connsiteY114" fmla="*/ 3919706 h 5111153"/>
                <a:gd name="connsiteX115" fmla="*/ 663918 w 5437555"/>
                <a:gd name="connsiteY115" fmla="*/ 3976856 h 5111153"/>
                <a:gd name="connsiteX116" fmla="*/ 654393 w 5437555"/>
                <a:gd name="connsiteY116" fmla="*/ 3976856 h 5111153"/>
                <a:gd name="connsiteX117" fmla="*/ 0 w 5437555"/>
                <a:gd name="connsiteY117" fmla="*/ 4451635 h 5111153"/>
                <a:gd name="connsiteX0" fmla="*/ 0 w 5437555"/>
                <a:gd name="connsiteY0" fmla="*/ 4451635 h 5111153"/>
                <a:gd name="connsiteX1" fmla="*/ 147765 w 5437555"/>
                <a:gd name="connsiteY1" fmla="*/ 4684403 h 5111153"/>
                <a:gd name="connsiteX2" fmla="*/ 239240 w 5437555"/>
                <a:gd name="connsiteY2" fmla="*/ 4811370 h 5111153"/>
                <a:gd name="connsiteX3" fmla="*/ 327196 w 5437555"/>
                <a:gd name="connsiteY3" fmla="*/ 4892487 h 5111153"/>
                <a:gd name="connsiteX4" fmla="*/ 432743 w 5437555"/>
                <a:gd name="connsiteY4" fmla="*/ 4952444 h 5111153"/>
                <a:gd name="connsiteX5" fmla="*/ 555882 w 5437555"/>
                <a:gd name="connsiteY5" fmla="*/ 4991239 h 5111153"/>
                <a:gd name="connsiteX6" fmla="*/ 886596 w 5437555"/>
                <a:gd name="connsiteY6" fmla="*/ 5072356 h 5111153"/>
                <a:gd name="connsiteX7" fmla="*/ 992144 w 5437555"/>
                <a:gd name="connsiteY7" fmla="*/ 4751413 h 5111153"/>
                <a:gd name="connsiteX8" fmla="*/ 1523398 w 5437555"/>
                <a:gd name="connsiteY8" fmla="*/ 4649135 h 5111153"/>
                <a:gd name="connsiteX9" fmla="*/ 1912165 w 5437555"/>
                <a:gd name="connsiteY9" fmla="*/ 5111153 h 5111153"/>
                <a:gd name="connsiteX10" fmla="*/ 2466287 w 5437555"/>
                <a:gd name="connsiteY10" fmla="*/ 4751415 h 5111153"/>
                <a:gd name="connsiteX11" fmla="*/ 2515543 w 5437555"/>
                <a:gd name="connsiteY11" fmla="*/ 4359935 h 5111153"/>
                <a:gd name="connsiteX12" fmla="*/ 2917500 w 5437555"/>
                <a:gd name="connsiteY12" fmla="*/ 3574332 h 5111153"/>
                <a:gd name="connsiteX13" fmla="*/ 2990506 w 5437555"/>
                <a:gd name="connsiteY13" fmla="*/ 3594610 h 5111153"/>
                <a:gd name="connsiteX14" fmla="*/ 3290436 w 5437555"/>
                <a:gd name="connsiteY14" fmla="*/ 3364483 h 5111153"/>
                <a:gd name="connsiteX15" fmla="*/ 4336233 w 5437555"/>
                <a:gd name="connsiteY15" fmla="*/ 3308055 h 5111153"/>
                <a:gd name="connsiteX16" fmla="*/ 4374934 w 5437555"/>
                <a:gd name="connsiteY16" fmla="*/ 3187260 h 5111153"/>
                <a:gd name="connsiteX17" fmla="*/ 4348547 w 5437555"/>
                <a:gd name="connsiteY17" fmla="*/ 3081455 h 5111153"/>
                <a:gd name="connsiteX18" fmla="*/ 4330076 w 5437555"/>
                <a:gd name="connsiteY18" fmla="*/ 2954489 h 5111153"/>
                <a:gd name="connsiteX19" fmla="*/ 4314244 w 5437555"/>
                <a:gd name="connsiteY19" fmla="*/ 2816942 h 5111153"/>
                <a:gd name="connsiteX20" fmla="*/ 4314244 w 5437555"/>
                <a:gd name="connsiteY20" fmla="*/ 2687330 h 5111153"/>
                <a:gd name="connsiteX21" fmla="*/ 4322161 w 5437555"/>
                <a:gd name="connsiteY21" fmla="*/ 2525977 h 5111153"/>
                <a:gd name="connsiteX22" fmla="*/ 4351185 w 5437555"/>
                <a:gd name="connsiteY22" fmla="*/ 2406946 h 5111153"/>
                <a:gd name="connsiteX23" fmla="*/ 4380211 w 5437555"/>
                <a:gd name="connsiteY23" fmla="*/ 2354044 h 5111153"/>
                <a:gd name="connsiteX24" fmla="*/ 4467287 w 5437555"/>
                <a:gd name="connsiteY24" fmla="*/ 2301141 h 5111153"/>
                <a:gd name="connsiteX25" fmla="*/ 4485758 w 5437555"/>
                <a:gd name="connsiteY25" fmla="*/ 2258819 h 5111153"/>
                <a:gd name="connsiteX26" fmla="*/ 4520061 w 5437555"/>
                <a:gd name="connsiteY26" fmla="*/ 2232367 h 5111153"/>
                <a:gd name="connsiteX27" fmla="*/ 4572835 w 5437555"/>
                <a:gd name="connsiteY27" fmla="*/ 2203270 h 5111153"/>
                <a:gd name="connsiteX28" fmla="*/ 4612415 w 5437555"/>
                <a:gd name="connsiteY28" fmla="*/ 2158303 h 5111153"/>
                <a:gd name="connsiteX29" fmla="*/ 4673105 w 5437555"/>
                <a:gd name="connsiteY29" fmla="*/ 2121272 h 5111153"/>
                <a:gd name="connsiteX30" fmla="*/ 4715324 w 5437555"/>
                <a:gd name="connsiteY30" fmla="*/ 2108047 h 5111153"/>
                <a:gd name="connsiteX31" fmla="*/ 4802400 w 5437555"/>
                <a:gd name="connsiteY31" fmla="*/ 2023403 h 5111153"/>
                <a:gd name="connsiteX32" fmla="*/ 4863090 w 5437555"/>
                <a:gd name="connsiteY32" fmla="*/ 1999595 h 5111153"/>
                <a:gd name="connsiteX33" fmla="*/ 4944890 w 5437555"/>
                <a:gd name="connsiteY33" fmla="*/ 1951984 h 5111153"/>
                <a:gd name="connsiteX34" fmla="*/ 4979192 w 5437555"/>
                <a:gd name="connsiteY34" fmla="*/ 1912306 h 5111153"/>
                <a:gd name="connsiteX35" fmla="*/ 4995023 w 5437555"/>
                <a:gd name="connsiteY35" fmla="*/ 1851468 h 5111153"/>
                <a:gd name="connsiteX36" fmla="*/ 4950165 w 5437555"/>
                <a:gd name="connsiteY36" fmla="*/ 1534052 h 5111153"/>
                <a:gd name="connsiteX37" fmla="*/ 4960720 w 5437555"/>
                <a:gd name="connsiteY37" fmla="*/ 1330377 h 5111153"/>
                <a:gd name="connsiteX38" fmla="*/ 4984468 w 5437555"/>
                <a:gd name="connsiteY38" fmla="*/ 1293346 h 5111153"/>
                <a:gd name="connsiteX39" fmla="*/ 4997662 w 5437555"/>
                <a:gd name="connsiteY39" fmla="*/ 1256314 h 5111153"/>
                <a:gd name="connsiteX40" fmla="*/ 5026687 w 5437555"/>
                <a:gd name="connsiteY40" fmla="*/ 1211347 h 5111153"/>
                <a:gd name="connsiteX41" fmla="*/ 5053074 w 5437555"/>
                <a:gd name="connsiteY41" fmla="*/ 1190186 h 5111153"/>
                <a:gd name="connsiteX42" fmla="*/ 5082100 w 5437555"/>
                <a:gd name="connsiteY42" fmla="*/ 1163734 h 5111153"/>
                <a:gd name="connsiteX43" fmla="*/ 5100570 w 5437555"/>
                <a:gd name="connsiteY43" fmla="*/ 1134638 h 5111153"/>
                <a:gd name="connsiteX44" fmla="*/ 5113764 w 5437555"/>
                <a:gd name="connsiteY44" fmla="*/ 1094961 h 5111153"/>
                <a:gd name="connsiteX45" fmla="*/ 5150705 w 5437555"/>
                <a:gd name="connsiteY45" fmla="*/ 1073800 h 5111153"/>
                <a:gd name="connsiteX46" fmla="*/ 5166538 w 5437555"/>
                <a:gd name="connsiteY46" fmla="*/ 1052639 h 5111153"/>
                <a:gd name="connsiteX47" fmla="*/ 5185009 w 5437555"/>
                <a:gd name="connsiteY47" fmla="*/ 1012961 h 5111153"/>
                <a:gd name="connsiteX48" fmla="*/ 5413928 w 5437555"/>
                <a:gd name="connsiteY48" fmla="*/ 975216 h 5111153"/>
                <a:gd name="connsiteX49" fmla="*/ 5326774 w 5437555"/>
                <a:gd name="connsiteY49" fmla="*/ 912070 h 5111153"/>
                <a:gd name="connsiteX50" fmla="*/ 5236034 w 5437555"/>
                <a:gd name="connsiteY50" fmla="*/ 851643 h 5111153"/>
                <a:gd name="connsiteX51" fmla="*/ 4982677 w 5437555"/>
                <a:gd name="connsiteY51" fmla="*/ 512998 h 5111153"/>
                <a:gd name="connsiteX52" fmla="*/ 4937148 w 5437555"/>
                <a:gd name="connsiteY52" fmla="*/ 119887 h 5111153"/>
                <a:gd name="connsiteX53" fmla="*/ 4609042 w 5437555"/>
                <a:gd name="connsiteY53" fmla="*/ 28040 h 5111153"/>
                <a:gd name="connsiteX54" fmla="*/ 4475963 w 5437555"/>
                <a:gd name="connsiteY54" fmla="*/ 5032 h 5111153"/>
                <a:gd name="connsiteX55" fmla="*/ 4138155 w 5437555"/>
                <a:gd name="connsiteY55" fmla="*/ 89693 h 5111153"/>
                <a:gd name="connsiteX56" fmla="*/ 4045111 w 5437555"/>
                <a:gd name="connsiteY56" fmla="*/ 131368 h 5111153"/>
                <a:gd name="connsiteX57" fmla="*/ 3952831 w 5437555"/>
                <a:gd name="connsiteY57" fmla="*/ 303582 h 5111153"/>
                <a:gd name="connsiteX58" fmla="*/ 3884798 w 5437555"/>
                <a:gd name="connsiteY58" fmla="*/ 766982 h 5111153"/>
                <a:gd name="connsiteX59" fmla="*/ 3624726 w 5437555"/>
                <a:gd name="connsiteY59" fmla="*/ 579124 h 5111153"/>
                <a:gd name="connsiteX60" fmla="*/ 3454033 w 5437555"/>
                <a:gd name="connsiteY60" fmla="*/ 682321 h 5111153"/>
                <a:gd name="connsiteX61" fmla="*/ 3393344 w 5437555"/>
                <a:gd name="connsiteY61" fmla="*/ 719353 h 5111153"/>
                <a:gd name="connsiteX62" fmla="*/ 3306266 w 5437555"/>
                <a:gd name="connsiteY62" fmla="*/ 743160 h 5111153"/>
                <a:gd name="connsiteX63" fmla="*/ 3145307 w 5437555"/>
                <a:gd name="connsiteY63" fmla="*/ 748450 h 5111153"/>
                <a:gd name="connsiteX64" fmla="*/ 3008098 w 5437555"/>
                <a:gd name="connsiteY64" fmla="*/ 782834 h 5111153"/>
                <a:gd name="connsiteX65" fmla="*/ 2692743 w 5437555"/>
                <a:gd name="connsiteY65" fmla="*/ 1238745 h 5111153"/>
                <a:gd name="connsiteX66" fmla="*/ 2692743 w 5437555"/>
                <a:gd name="connsiteY66" fmla="*/ 1708521 h 5111153"/>
                <a:gd name="connsiteX67" fmla="*/ 2540343 w 5437555"/>
                <a:gd name="connsiteY67" fmla="*/ 1943408 h 5111153"/>
                <a:gd name="connsiteX68" fmla="*/ 2616543 w 5437555"/>
                <a:gd name="connsiteY68" fmla="*/ 2178297 h 5111153"/>
                <a:gd name="connsiteX69" fmla="*/ 2616543 w 5437555"/>
                <a:gd name="connsiteY69" fmla="*/ 2334888 h 5111153"/>
                <a:gd name="connsiteX70" fmla="*/ 2464143 w 5437555"/>
                <a:gd name="connsiteY70" fmla="*/ 2413185 h 5111153"/>
                <a:gd name="connsiteX71" fmla="*/ 2311743 w 5437555"/>
                <a:gd name="connsiteY71" fmla="*/ 2567156 h 5111153"/>
                <a:gd name="connsiteX72" fmla="*/ 2264118 w 5437555"/>
                <a:gd name="connsiteY72" fmla="*/ 2576681 h 5111153"/>
                <a:gd name="connsiteX73" fmla="*/ 2283168 w 5437555"/>
                <a:gd name="connsiteY73" fmla="*/ 2700506 h 5111153"/>
                <a:gd name="connsiteX74" fmla="*/ 2254593 w 5437555"/>
                <a:gd name="connsiteY74" fmla="*/ 2795756 h 5111153"/>
                <a:gd name="connsiteX75" fmla="*/ 2245068 w 5437555"/>
                <a:gd name="connsiteY75" fmla="*/ 2824331 h 5111153"/>
                <a:gd name="connsiteX76" fmla="*/ 2216493 w 5437555"/>
                <a:gd name="connsiteY76" fmla="*/ 2843381 h 5111153"/>
                <a:gd name="connsiteX77" fmla="*/ 2187918 w 5437555"/>
                <a:gd name="connsiteY77" fmla="*/ 2900531 h 5111153"/>
                <a:gd name="connsiteX78" fmla="*/ 2178393 w 5437555"/>
                <a:gd name="connsiteY78" fmla="*/ 2929106 h 5111153"/>
                <a:gd name="connsiteX79" fmla="*/ 2121243 w 5437555"/>
                <a:gd name="connsiteY79" fmla="*/ 2948156 h 5111153"/>
                <a:gd name="connsiteX80" fmla="*/ 2064093 w 5437555"/>
                <a:gd name="connsiteY80" fmla="*/ 2976731 h 5111153"/>
                <a:gd name="connsiteX81" fmla="*/ 1902168 w 5437555"/>
                <a:gd name="connsiteY81" fmla="*/ 2976731 h 5111153"/>
                <a:gd name="connsiteX82" fmla="*/ 1892643 w 5437555"/>
                <a:gd name="connsiteY82" fmla="*/ 3005306 h 5111153"/>
                <a:gd name="connsiteX83" fmla="*/ 1854543 w 5437555"/>
                <a:gd name="connsiteY83" fmla="*/ 3062456 h 5111153"/>
                <a:gd name="connsiteX84" fmla="*/ 1806918 w 5437555"/>
                <a:gd name="connsiteY84" fmla="*/ 3119606 h 5111153"/>
                <a:gd name="connsiteX85" fmla="*/ 1749768 w 5437555"/>
                <a:gd name="connsiteY85" fmla="*/ 3091031 h 5111153"/>
                <a:gd name="connsiteX86" fmla="*/ 1711668 w 5437555"/>
                <a:gd name="connsiteY86" fmla="*/ 3043406 h 5111153"/>
                <a:gd name="connsiteX87" fmla="*/ 1635468 w 5437555"/>
                <a:gd name="connsiteY87" fmla="*/ 3071981 h 5111153"/>
                <a:gd name="connsiteX88" fmla="*/ 1568793 w 5437555"/>
                <a:gd name="connsiteY88" fmla="*/ 3148181 h 5111153"/>
                <a:gd name="connsiteX89" fmla="*/ 1521168 w 5437555"/>
                <a:gd name="connsiteY89" fmla="*/ 3157706 h 5111153"/>
                <a:gd name="connsiteX90" fmla="*/ 1483068 w 5437555"/>
                <a:gd name="connsiteY90" fmla="*/ 3243431 h 5111153"/>
                <a:gd name="connsiteX91" fmla="*/ 1473543 w 5437555"/>
                <a:gd name="connsiteY91" fmla="*/ 3272006 h 5111153"/>
                <a:gd name="connsiteX92" fmla="*/ 1464018 w 5437555"/>
                <a:gd name="connsiteY92" fmla="*/ 3300581 h 5111153"/>
                <a:gd name="connsiteX93" fmla="*/ 1454493 w 5437555"/>
                <a:gd name="connsiteY93" fmla="*/ 3338681 h 5111153"/>
                <a:gd name="connsiteX94" fmla="*/ 1425918 w 5437555"/>
                <a:gd name="connsiteY94" fmla="*/ 3357731 h 5111153"/>
                <a:gd name="connsiteX95" fmla="*/ 1378293 w 5437555"/>
                <a:gd name="connsiteY95" fmla="*/ 3348206 h 5111153"/>
                <a:gd name="connsiteX96" fmla="*/ 1244943 w 5437555"/>
                <a:gd name="connsiteY96" fmla="*/ 3329156 h 5111153"/>
                <a:gd name="connsiteX97" fmla="*/ 1159218 w 5437555"/>
                <a:gd name="connsiteY97" fmla="*/ 3319631 h 5111153"/>
                <a:gd name="connsiteX98" fmla="*/ 1130643 w 5437555"/>
                <a:gd name="connsiteY98" fmla="*/ 3338681 h 5111153"/>
                <a:gd name="connsiteX99" fmla="*/ 1073493 w 5437555"/>
                <a:gd name="connsiteY99" fmla="*/ 3357731 h 5111153"/>
                <a:gd name="connsiteX100" fmla="*/ 1025868 w 5437555"/>
                <a:gd name="connsiteY100" fmla="*/ 3348206 h 5111153"/>
                <a:gd name="connsiteX101" fmla="*/ 997293 w 5437555"/>
                <a:gd name="connsiteY101" fmla="*/ 3338681 h 5111153"/>
                <a:gd name="connsiteX102" fmla="*/ 940143 w 5437555"/>
                <a:gd name="connsiteY102" fmla="*/ 3357731 h 5111153"/>
                <a:gd name="connsiteX103" fmla="*/ 921093 w 5437555"/>
                <a:gd name="connsiteY103" fmla="*/ 3386306 h 5111153"/>
                <a:gd name="connsiteX104" fmla="*/ 892518 w 5437555"/>
                <a:gd name="connsiteY104" fmla="*/ 3443456 h 5111153"/>
                <a:gd name="connsiteX105" fmla="*/ 844893 w 5437555"/>
                <a:gd name="connsiteY105" fmla="*/ 3500606 h 5111153"/>
                <a:gd name="connsiteX106" fmla="*/ 806793 w 5437555"/>
                <a:gd name="connsiteY106" fmla="*/ 3557756 h 5111153"/>
                <a:gd name="connsiteX107" fmla="*/ 797268 w 5437555"/>
                <a:gd name="connsiteY107" fmla="*/ 3633956 h 5111153"/>
                <a:gd name="connsiteX108" fmla="*/ 749643 w 5437555"/>
                <a:gd name="connsiteY108" fmla="*/ 3719681 h 5111153"/>
                <a:gd name="connsiteX109" fmla="*/ 721068 w 5437555"/>
                <a:gd name="connsiteY109" fmla="*/ 3738731 h 5111153"/>
                <a:gd name="connsiteX110" fmla="*/ 692493 w 5437555"/>
                <a:gd name="connsiteY110" fmla="*/ 3748256 h 5111153"/>
                <a:gd name="connsiteX111" fmla="*/ 673443 w 5437555"/>
                <a:gd name="connsiteY111" fmla="*/ 3805406 h 5111153"/>
                <a:gd name="connsiteX112" fmla="*/ 663918 w 5437555"/>
                <a:gd name="connsiteY112" fmla="*/ 3833981 h 5111153"/>
                <a:gd name="connsiteX113" fmla="*/ 682968 w 5437555"/>
                <a:gd name="connsiteY113" fmla="*/ 3891131 h 5111153"/>
                <a:gd name="connsiteX114" fmla="*/ 692493 w 5437555"/>
                <a:gd name="connsiteY114" fmla="*/ 3919706 h 5111153"/>
                <a:gd name="connsiteX115" fmla="*/ 663918 w 5437555"/>
                <a:gd name="connsiteY115" fmla="*/ 3976856 h 5111153"/>
                <a:gd name="connsiteX116" fmla="*/ 654393 w 5437555"/>
                <a:gd name="connsiteY116" fmla="*/ 3976856 h 5111153"/>
                <a:gd name="connsiteX117" fmla="*/ 0 w 5437555"/>
                <a:gd name="connsiteY117" fmla="*/ 4451635 h 5111153"/>
                <a:gd name="connsiteX0" fmla="*/ 0 w 5437555"/>
                <a:gd name="connsiteY0" fmla="*/ 4451635 h 5111153"/>
                <a:gd name="connsiteX1" fmla="*/ 147765 w 5437555"/>
                <a:gd name="connsiteY1" fmla="*/ 4684403 h 5111153"/>
                <a:gd name="connsiteX2" fmla="*/ 239240 w 5437555"/>
                <a:gd name="connsiteY2" fmla="*/ 4811370 h 5111153"/>
                <a:gd name="connsiteX3" fmla="*/ 327196 w 5437555"/>
                <a:gd name="connsiteY3" fmla="*/ 4892487 h 5111153"/>
                <a:gd name="connsiteX4" fmla="*/ 432743 w 5437555"/>
                <a:gd name="connsiteY4" fmla="*/ 4952444 h 5111153"/>
                <a:gd name="connsiteX5" fmla="*/ 555882 w 5437555"/>
                <a:gd name="connsiteY5" fmla="*/ 4991239 h 5111153"/>
                <a:gd name="connsiteX6" fmla="*/ 886596 w 5437555"/>
                <a:gd name="connsiteY6" fmla="*/ 5072356 h 5111153"/>
                <a:gd name="connsiteX7" fmla="*/ 992144 w 5437555"/>
                <a:gd name="connsiteY7" fmla="*/ 4751413 h 5111153"/>
                <a:gd name="connsiteX8" fmla="*/ 1523398 w 5437555"/>
                <a:gd name="connsiteY8" fmla="*/ 4649135 h 5111153"/>
                <a:gd name="connsiteX9" fmla="*/ 1912165 w 5437555"/>
                <a:gd name="connsiteY9" fmla="*/ 5111153 h 5111153"/>
                <a:gd name="connsiteX10" fmla="*/ 2466287 w 5437555"/>
                <a:gd name="connsiteY10" fmla="*/ 4751415 h 5111153"/>
                <a:gd name="connsiteX11" fmla="*/ 2515543 w 5437555"/>
                <a:gd name="connsiteY11" fmla="*/ 4359935 h 5111153"/>
                <a:gd name="connsiteX12" fmla="*/ 2917500 w 5437555"/>
                <a:gd name="connsiteY12" fmla="*/ 3574332 h 5111153"/>
                <a:gd name="connsiteX13" fmla="*/ 2990506 w 5437555"/>
                <a:gd name="connsiteY13" fmla="*/ 3594610 h 5111153"/>
                <a:gd name="connsiteX14" fmla="*/ 3290436 w 5437555"/>
                <a:gd name="connsiteY14" fmla="*/ 3364483 h 5111153"/>
                <a:gd name="connsiteX15" fmla="*/ 4336233 w 5437555"/>
                <a:gd name="connsiteY15" fmla="*/ 3308055 h 5111153"/>
                <a:gd name="connsiteX16" fmla="*/ 4374934 w 5437555"/>
                <a:gd name="connsiteY16" fmla="*/ 3187260 h 5111153"/>
                <a:gd name="connsiteX17" fmla="*/ 4348547 w 5437555"/>
                <a:gd name="connsiteY17" fmla="*/ 3081455 h 5111153"/>
                <a:gd name="connsiteX18" fmla="*/ 4330076 w 5437555"/>
                <a:gd name="connsiteY18" fmla="*/ 2954489 h 5111153"/>
                <a:gd name="connsiteX19" fmla="*/ 4314244 w 5437555"/>
                <a:gd name="connsiteY19" fmla="*/ 2816942 h 5111153"/>
                <a:gd name="connsiteX20" fmla="*/ 4314244 w 5437555"/>
                <a:gd name="connsiteY20" fmla="*/ 2687330 h 5111153"/>
                <a:gd name="connsiteX21" fmla="*/ 4322161 w 5437555"/>
                <a:gd name="connsiteY21" fmla="*/ 2525977 h 5111153"/>
                <a:gd name="connsiteX22" fmla="*/ 4351185 w 5437555"/>
                <a:gd name="connsiteY22" fmla="*/ 2406946 h 5111153"/>
                <a:gd name="connsiteX23" fmla="*/ 4380211 w 5437555"/>
                <a:gd name="connsiteY23" fmla="*/ 2354044 h 5111153"/>
                <a:gd name="connsiteX24" fmla="*/ 4467287 w 5437555"/>
                <a:gd name="connsiteY24" fmla="*/ 2301141 h 5111153"/>
                <a:gd name="connsiteX25" fmla="*/ 4485758 w 5437555"/>
                <a:gd name="connsiteY25" fmla="*/ 2258819 h 5111153"/>
                <a:gd name="connsiteX26" fmla="*/ 4520061 w 5437555"/>
                <a:gd name="connsiteY26" fmla="*/ 2232367 h 5111153"/>
                <a:gd name="connsiteX27" fmla="*/ 4572835 w 5437555"/>
                <a:gd name="connsiteY27" fmla="*/ 2203270 h 5111153"/>
                <a:gd name="connsiteX28" fmla="*/ 4612415 w 5437555"/>
                <a:gd name="connsiteY28" fmla="*/ 2158303 h 5111153"/>
                <a:gd name="connsiteX29" fmla="*/ 4673105 w 5437555"/>
                <a:gd name="connsiteY29" fmla="*/ 2121272 h 5111153"/>
                <a:gd name="connsiteX30" fmla="*/ 4715324 w 5437555"/>
                <a:gd name="connsiteY30" fmla="*/ 2108047 h 5111153"/>
                <a:gd name="connsiteX31" fmla="*/ 4802400 w 5437555"/>
                <a:gd name="connsiteY31" fmla="*/ 2023403 h 5111153"/>
                <a:gd name="connsiteX32" fmla="*/ 4863090 w 5437555"/>
                <a:gd name="connsiteY32" fmla="*/ 1999595 h 5111153"/>
                <a:gd name="connsiteX33" fmla="*/ 4944890 w 5437555"/>
                <a:gd name="connsiteY33" fmla="*/ 1951984 h 5111153"/>
                <a:gd name="connsiteX34" fmla="*/ 4979192 w 5437555"/>
                <a:gd name="connsiteY34" fmla="*/ 1912306 h 5111153"/>
                <a:gd name="connsiteX35" fmla="*/ 4995023 w 5437555"/>
                <a:gd name="connsiteY35" fmla="*/ 1851468 h 5111153"/>
                <a:gd name="connsiteX36" fmla="*/ 4950165 w 5437555"/>
                <a:gd name="connsiteY36" fmla="*/ 1534052 h 5111153"/>
                <a:gd name="connsiteX37" fmla="*/ 4960720 w 5437555"/>
                <a:gd name="connsiteY37" fmla="*/ 1330377 h 5111153"/>
                <a:gd name="connsiteX38" fmla="*/ 4984468 w 5437555"/>
                <a:gd name="connsiteY38" fmla="*/ 1293346 h 5111153"/>
                <a:gd name="connsiteX39" fmla="*/ 4997662 w 5437555"/>
                <a:gd name="connsiteY39" fmla="*/ 1256314 h 5111153"/>
                <a:gd name="connsiteX40" fmla="*/ 5026687 w 5437555"/>
                <a:gd name="connsiteY40" fmla="*/ 1211347 h 5111153"/>
                <a:gd name="connsiteX41" fmla="*/ 5053074 w 5437555"/>
                <a:gd name="connsiteY41" fmla="*/ 1190186 h 5111153"/>
                <a:gd name="connsiteX42" fmla="*/ 5082100 w 5437555"/>
                <a:gd name="connsiteY42" fmla="*/ 1163734 h 5111153"/>
                <a:gd name="connsiteX43" fmla="*/ 5100570 w 5437555"/>
                <a:gd name="connsiteY43" fmla="*/ 1134638 h 5111153"/>
                <a:gd name="connsiteX44" fmla="*/ 5113764 w 5437555"/>
                <a:gd name="connsiteY44" fmla="*/ 1094961 h 5111153"/>
                <a:gd name="connsiteX45" fmla="*/ 5150705 w 5437555"/>
                <a:gd name="connsiteY45" fmla="*/ 1073800 h 5111153"/>
                <a:gd name="connsiteX46" fmla="*/ 5166538 w 5437555"/>
                <a:gd name="connsiteY46" fmla="*/ 1052639 h 5111153"/>
                <a:gd name="connsiteX47" fmla="*/ 5185009 w 5437555"/>
                <a:gd name="connsiteY47" fmla="*/ 1012961 h 5111153"/>
                <a:gd name="connsiteX48" fmla="*/ 5413928 w 5437555"/>
                <a:gd name="connsiteY48" fmla="*/ 975216 h 5111153"/>
                <a:gd name="connsiteX49" fmla="*/ 5326774 w 5437555"/>
                <a:gd name="connsiteY49" fmla="*/ 912070 h 5111153"/>
                <a:gd name="connsiteX50" fmla="*/ 5236034 w 5437555"/>
                <a:gd name="connsiteY50" fmla="*/ 851643 h 5111153"/>
                <a:gd name="connsiteX51" fmla="*/ 4982677 w 5437555"/>
                <a:gd name="connsiteY51" fmla="*/ 512998 h 5111153"/>
                <a:gd name="connsiteX52" fmla="*/ 4937148 w 5437555"/>
                <a:gd name="connsiteY52" fmla="*/ 119887 h 5111153"/>
                <a:gd name="connsiteX53" fmla="*/ 4609042 w 5437555"/>
                <a:gd name="connsiteY53" fmla="*/ 28040 h 5111153"/>
                <a:gd name="connsiteX54" fmla="*/ 4475963 w 5437555"/>
                <a:gd name="connsiteY54" fmla="*/ 5032 h 5111153"/>
                <a:gd name="connsiteX55" fmla="*/ 4138155 w 5437555"/>
                <a:gd name="connsiteY55" fmla="*/ 89693 h 5111153"/>
                <a:gd name="connsiteX56" fmla="*/ 4045111 w 5437555"/>
                <a:gd name="connsiteY56" fmla="*/ 131368 h 5111153"/>
                <a:gd name="connsiteX57" fmla="*/ 3952831 w 5437555"/>
                <a:gd name="connsiteY57" fmla="*/ 303582 h 5111153"/>
                <a:gd name="connsiteX58" fmla="*/ 3884798 w 5437555"/>
                <a:gd name="connsiteY58" fmla="*/ 766982 h 5111153"/>
                <a:gd name="connsiteX59" fmla="*/ 3454033 w 5437555"/>
                <a:gd name="connsiteY59" fmla="*/ 682321 h 5111153"/>
                <a:gd name="connsiteX60" fmla="*/ 3393344 w 5437555"/>
                <a:gd name="connsiteY60" fmla="*/ 719353 h 5111153"/>
                <a:gd name="connsiteX61" fmla="*/ 3306266 w 5437555"/>
                <a:gd name="connsiteY61" fmla="*/ 743160 h 5111153"/>
                <a:gd name="connsiteX62" fmla="*/ 3145307 w 5437555"/>
                <a:gd name="connsiteY62" fmla="*/ 748450 h 5111153"/>
                <a:gd name="connsiteX63" fmla="*/ 3008098 w 5437555"/>
                <a:gd name="connsiteY63" fmla="*/ 782834 h 5111153"/>
                <a:gd name="connsiteX64" fmla="*/ 2692743 w 5437555"/>
                <a:gd name="connsiteY64" fmla="*/ 1238745 h 5111153"/>
                <a:gd name="connsiteX65" fmla="*/ 2692743 w 5437555"/>
                <a:gd name="connsiteY65" fmla="*/ 1708521 h 5111153"/>
                <a:gd name="connsiteX66" fmla="*/ 2540343 w 5437555"/>
                <a:gd name="connsiteY66" fmla="*/ 1943408 h 5111153"/>
                <a:gd name="connsiteX67" fmla="*/ 2616543 w 5437555"/>
                <a:gd name="connsiteY67" fmla="*/ 2178297 h 5111153"/>
                <a:gd name="connsiteX68" fmla="*/ 2616543 w 5437555"/>
                <a:gd name="connsiteY68" fmla="*/ 2334888 h 5111153"/>
                <a:gd name="connsiteX69" fmla="*/ 2464143 w 5437555"/>
                <a:gd name="connsiteY69" fmla="*/ 2413185 h 5111153"/>
                <a:gd name="connsiteX70" fmla="*/ 2311743 w 5437555"/>
                <a:gd name="connsiteY70" fmla="*/ 2567156 h 5111153"/>
                <a:gd name="connsiteX71" fmla="*/ 2264118 w 5437555"/>
                <a:gd name="connsiteY71" fmla="*/ 2576681 h 5111153"/>
                <a:gd name="connsiteX72" fmla="*/ 2283168 w 5437555"/>
                <a:gd name="connsiteY72" fmla="*/ 2700506 h 5111153"/>
                <a:gd name="connsiteX73" fmla="*/ 2254593 w 5437555"/>
                <a:gd name="connsiteY73" fmla="*/ 2795756 h 5111153"/>
                <a:gd name="connsiteX74" fmla="*/ 2245068 w 5437555"/>
                <a:gd name="connsiteY74" fmla="*/ 2824331 h 5111153"/>
                <a:gd name="connsiteX75" fmla="*/ 2216493 w 5437555"/>
                <a:gd name="connsiteY75" fmla="*/ 2843381 h 5111153"/>
                <a:gd name="connsiteX76" fmla="*/ 2187918 w 5437555"/>
                <a:gd name="connsiteY76" fmla="*/ 2900531 h 5111153"/>
                <a:gd name="connsiteX77" fmla="*/ 2178393 w 5437555"/>
                <a:gd name="connsiteY77" fmla="*/ 2929106 h 5111153"/>
                <a:gd name="connsiteX78" fmla="*/ 2121243 w 5437555"/>
                <a:gd name="connsiteY78" fmla="*/ 2948156 h 5111153"/>
                <a:gd name="connsiteX79" fmla="*/ 2064093 w 5437555"/>
                <a:gd name="connsiteY79" fmla="*/ 2976731 h 5111153"/>
                <a:gd name="connsiteX80" fmla="*/ 1902168 w 5437555"/>
                <a:gd name="connsiteY80" fmla="*/ 2976731 h 5111153"/>
                <a:gd name="connsiteX81" fmla="*/ 1892643 w 5437555"/>
                <a:gd name="connsiteY81" fmla="*/ 3005306 h 5111153"/>
                <a:gd name="connsiteX82" fmla="*/ 1854543 w 5437555"/>
                <a:gd name="connsiteY82" fmla="*/ 3062456 h 5111153"/>
                <a:gd name="connsiteX83" fmla="*/ 1806918 w 5437555"/>
                <a:gd name="connsiteY83" fmla="*/ 3119606 h 5111153"/>
                <a:gd name="connsiteX84" fmla="*/ 1749768 w 5437555"/>
                <a:gd name="connsiteY84" fmla="*/ 3091031 h 5111153"/>
                <a:gd name="connsiteX85" fmla="*/ 1711668 w 5437555"/>
                <a:gd name="connsiteY85" fmla="*/ 3043406 h 5111153"/>
                <a:gd name="connsiteX86" fmla="*/ 1635468 w 5437555"/>
                <a:gd name="connsiteY86" fmla="*/ 3071981 h 5111153"/>
                <a:gd name="connsiteX87" fmla="*/ 1568793 w 5437555"/>
                <a:gd name="connsiteY87" fmla="*/ 3148181 h 5111153"/>
                <a:gd name="connsiteX88" fmla="*/ 1521168 w 5437555"/>
                <a:gd name="connsiteY88" fmla="*/ 3157706 h 5111153"/>
                <a:gd name="connsiteX89" fmla="*/ 1483068 w 5437555"/>
                <a:gd name="connsiteY89" fmla="*/ 3243431 h 5111153"/>
                <a:gd name="connsiteX90" fmla="*/ 1473543 w 5437555"/>
                <a:gd name="connsiteY90" fmla="*/ 3272006 h 5111153"/>
                <a:gd name="connsiteX91" fmla="*/ 1464018 w 5437555"/>
                <a:gd name="connsiteY91" fmla="*/ 3300581 h 5111153"/>
                <a:gd name="connsiteX92" fmla="*/ 1454493 w 5437555"/>
                <a:gd name="connsiteY92" fmla="*/ 3338681 h 5111153"/>
                <a:gd name="connsiteX93" fmla="*/ 1425918 w 5437555"/>
                <a:gd name="connsiteY93" fmla="*/ 3357731 h 5111153"/>
                <a:gd name="connsiteX94" fmla="*/ 1378293 w 5437555"/>
                <a:gd name="connsiteY94" fmla="*/ 3348206 h 5111153"/>
                <a:gd name="connsiteX95" fmla="*/ 1244943 w 5437555"/>
                <a:gd name="connsiteY95" fmla="*/ 3329156 h 5111153"/>
                <a:gd name="connsiteX96" fmla="*/ 1159218 w 5437555"/>
                <a:gd name="connsiteY96" fmla="*/ 3319631 h 5111153"/>
                <a:gd name="connsiteX97" fmla="*/ 1130643 w 5437555"/>
                <a:gd name="connsiteY97" fmla="*/ 3338681 h 5111153"/>
                <a:gd name="connsiteX98" fmla="*/ 1073493 w 5437555"/>
                <a:gd name="connsiteY98" fmla="*/ 3357731 h 5111153"/>
                <a:gd name="connsiteX99" fmla="*/ 1025868 w 5437555"/>
                <a:gd name="connsiteY99" fmla="*/ 3348206 h 5111153"/>
                <a:gd name="connsiteX100" fmla="*/ 997293 w 5437555"/>
                <a:gd name="connsiteY100" fmla="*/ 3338681 h 5111153"/>
                <a:gd name="connsiteX101" fmla="*/ 940143 w 5437555"/>
                <a:gd name="connsiteY101" fmla="*/ 3357731 h 5111153"/>
                <a:gd name="connsiteX102" fmla="*/ 921093 w 5437555"/>
                <a:gd name="connsiteY102" fmla="*/ 3386306 h 5111153"/>
                <a:gd name="connsiteX103" fmla="*/ 892518 w 5437555"/>
                <a:gd name="connsiteY103" fmla="*/ 3443456 h 5111153"/>
                <a:gd name="connsiteX104" fmla="*/ 844893 w 5437555"/>
                <a:gd name="connsiteY104" fmla="*/ 3500606 h 5111153"/>
                <a:gd name="connsiteX105" fmla="*/ 806793 w 5437555"/>
                <a:gd name="connsiteY105" fmla="*/ 3557756 h 5111153"/>
                <a:gd name="connsiteX106" fmla="*/ 797268 w 5437555"/>
                <a:gd name="connsiteY106" fmla="*/ 3633956 h 5111153"/>
                <a:gd name="connsiteX107" fmla="*/ 749643 w 5437555"/>
                <a:gd name="connsiteY107" fmla="*/ 3719681 h 5111153"/>
                <a:gd name="connsiteX108" fmla="*/ 721068 w 5437555"/>
                <a:gd name="connsiteY108" fmla="*/ 3738731 h 5111153"/>
                <a:gd name="connsiteX109" fmla="*/ 692493 w 5437555"/>
                <a:gd name="connsiteY109" fmla="*/ 3748256 h 5111153"/>
                <a:gd name="connsiteX110" fmla="*/ 673443 w 5437555"/>
                <a:gd name="connsiteY110" fmla="*/ 3805406 h 5111153"/>
                <a:gd name="connsiteX111" fmla="*/ 663918 w 5437555"/>
                <a:gd name="connsiteY111" fmla="*/ 3833981 h 5111153"/>
                <a:gd name="connsiteX112" fmla="*/ 682968 w 5437555"/>
                <a:gd name="connsiteY112" fmla="*/ 3891131 h 5111153"/>
                <a:gd name="connsiteX113" fmla="*/ 692493 w 5437555"/>
                <a:gd name="connsiteY113" fmla="*/ 3919706 h 5111153"/>
                <a:gd name="connsiteX114" fmla="*/ 663918 w 5437555"/>
                <a:gd name="connsiteY114" fmla="*/ 3976856 h 5111153"/>
                <a:gd name="connsiteX115" fmla="*/ 654393 w 5437555"/>
                <a:gd name="connsiteY115" fmla="*/ 3976856 h 5111153"/>
                <a:gd name="connsiteX116" fmla="*/ 0 w 5437555"/>
                <a:gd name="connsiteY116" fmla="*/ 4451635 h 5111153"/>
                <a:gd name="connsiteX0" fmla="*/ 0 w 5437555"/>
                <a:gd name="connsiteY0" fmla="*/ 4451635 h 5111153"/>
                <a:gd name="connsiteX1" fmla="*/ 147765 w 5437555"/>
                <a:gd name="connsiteY1" fmla="*/ 4684403 h 5111153"/>
                <a:gd name="connsiteX2" fmla="*/ 239240 w 5437555"/>
                <a:gd name="connsiteY2" fmla="*/ 4811370 h 5111153"/>
                <a:gd name="connsiteX3" fmla="*/ 327196 w 5437555"/>
                <a:gd name="connsiteY3" fmla="*/ 4892487 h 5111153"/>
                <a:gd name="connsiteX4" fmla="*/ 432743 w 5437555"/>
                <a:gd name="connsiteY4" fmla="*/ 4952444 h 5111153"/>
                <a:gd name="connsiteX5" fmla="*/ 555882 w 5437555"/>
                <a:gd name="connsiteY5" fmla="*/ 4991239 h 5111153"/>
                <a:gd name="connsiteX6" fmla="*/ 886596 w 5437555"/>
                <a:gd name="connsiteY6" fmla="*/ 5072356 h 5111153"/>
                <a:gd name="connsiteX7" fmla="*/ 992144 w 5437555"/>
                <a:gd name="connsiteY7" fmla="*/ 4751413 h 5111153"/>
                <a:gd name="connsiteX8" fmla="*/ 1523398 w 5437555"/>
                <a:gd name="connsiteY8" fmla="*/ 4649135 h 5111153"/>
                <a:gd name="connsiteX9" fmla="*/ 1912165 w 5437555"/>
                <a:gd name="connsiteY9" fmla="*/ 5111153 h 5111153"/>
                <a:gd name="connsiteX10" fmla="*/ 2466287 w 5437555"/>
                <a:gd name="connsiteY10" fmla="*/ 4751415 h 5111153"/>
                <a:gd name="connsiteX11" fmla="*/ 2515543 w 5437555"/>
                <a:gd name="connsiteY11" fmla="*/ 4359935 h 5111153"/>
                <a:gd name="connsiteX12" fmla="*/ 2917500 w 5437555"/>
                <a:gd name="connsiteY12" fmla="*/ 3574332 h 5111153"/>
                <a:gd name="connsiteX13" fmla="*/ 2990506 w 5437555"/>
                <a:gd name="connsiteY13" fmla="*/ 3594610 h 5111153"/>
                <a:gd name="connsiteX14" fmla="*/ 3290436 w 5437555"/>
                <a:gd name="connsiteY14" fmla="*/ 3364483 h 5111153"/>
                <a:gd name="connsiteX15" fmla="*/ 4336233 w 5437555"/>
                <a:gd name="connsiteY15" fmla="*/ 3308055 h 5111153"/>
                <a:gd name="connsiteX16" fmla="*/ 4374934 w 5437555"/>
                <a:gd name="connsiteY16" fmla="*/ 3187260 h 5111153"/>
                <a:gd name="connsiteX17" fmla="*/ 4348547 w 5437555"/>
                <a:gd name="connsiteY17" fmla="*/ 3081455 h 5111153"/>
                <a:gd name="connsiteX18" fmla="*/ 4330076 w 5437555"/>
                <a:gd name="connsiteY18" fmla="*/ 2954489 h 5111153"/>
                <a:gd name="connsiteX19" fmla="*/ 4314244 w 5437555"/>
                <a:gd name="connsiteY19" fmla="*/ 2816942 h 5111153"/>
                <a:gd name="connsiteX20" fmla="*/ 4314244 w 5437555"/>
                <a:gd name="connsiteY20" fmla="*/ 2687330 h 5111153"/>
                <a:gd name="connsiteX21" fmla="*/ 4322161 w 5437555"/>
                <a:gd name="connsiteY21" fmla="*/ 2525977 h 5111153"/>
                <a:gd name="connsiteX22" fmla="*/ 4351185 w 5437555"/>
                <a:gd name="connsiteY22" fmla="*/ 2406946 h 5111153"/>
                <a:gd name="connsiteX23" fmla="*/ 4380211 w 5437555"/>
                <a:gd name="connsiteY23" fmla="*/ 2354044 h 5111153"/>
                <a:gd name="connsiteX24" fmla="*/ 4467287 w 5437555"/>
                <a:gd name="connsiteY24" fmla="*/ 2301141 h 5111153"/>
                <a:gd name="connsiteX25" fmla="*/ 4485758 w 5437555"/>
                <a:gd name="connsiteY25" fmla="*/ 2258819 h 5111153"/>
                <a:gd name="connsiteX26" fmla="*/ 4520061 w 5437555"/>
                <a:gd name="connsiteY26" fmla="*/ 2232367 h 5111153"/>
                <a:gd name="connsiteX27" fmla="*/ 4572835 w 5437555"/>
                <a:gd name="connsiteY27" fmla="*/ 2203270 h 5111153"/>
                <a:gd name="connsiteX28" fmla="*/ 4612415 w 5437555"/>
                <a:gd name="connsiteY28" fmla="*/ 2158303 h 5111153"/>
                <a:gd name="connsiteX29" fmla="*/ 4673105 w 5437555"/>
                <a:gd name="connsiteY29" fmla="*/ 2121272 h 5111153"/>
                <a:gd name="connsiteX30" fmla="*/ 4715324 w 5437555"/>
                <a:gd name="connsiteY30" fmla="*/ 2108047 h 5111153"/>
                <a:gd name="connsiteX31" fmla="*/ 4802400 w 5437555"/>
                <a:gd name="connsiteY31" fmla="*/ 2023403 h 5111153"/>
                <a:gd name="connsiteX32" fmla="*/ 4863090 w 5437555"/>
                <a:gd name="connsiteY32" fmla="*/ 1999595 h 5111153"/>
                <a:gd name="connsiteX33" fmla="*/ 4944890 w 5437555"/>
                <a:gd name="connsiteY33" fmla="*/ 1951984 h 5111153"/>
                <a:gd name="connsiteX34" fmla="*/ 4979192 w 5437555"/>
                <a:gd name="connsiteY34" fmla="*/ 1912306 h 5111153"/>
                <a:gd name="connsiteX35" fmla="*/ 4995023 w 5437555"/>
                <a:gd name="connsiteY35" fmla="*/ 1851468 h 5111153"/>
                <a:gd name="connsiteX36" fmla="*/ 4950165 w 5437555"/>
                <a:gd name="connsiteY36" fmla="*/ 1534052 h 5111153"/>
                <a:gd name="connsiteX37" fmla="*/ 4960720 w 5437555"/>
                <a:gd name="connsiteY37" fmla="*/ 1330377 h 5111153"/>
                <a:gd name="connsiteX38" fmla="*/ 4984468 w 5437555"/>
                <a:gd name="connsiteY38" fmla="*/ 1293346 h 5111153"/>
                <a:gd name="connsiteX39" fmla="*/ 4997662 w 5437555"/>
                <a:gd name="connsiteY39" fmla="*/ 1256314 h 5111153"/>
                <a:gd name="connsiteX40" fmla="*/ 5026687 w 5437555"/>
                <a:gd name="connsiteY40" fmla="*/ 1211347 h 5111153"/>
                <a:gd name="connsiteX41" fmla="*/ 5053074 w 5437555"/>
                <a:gd name="connsiteY41" fmla="*/ 1190186 h 5111153"/>
                <a:gd name="connsiteX42" fmla="*/ 5082100 w 5437555"/>
                <a:gd name="connsiteY42" fmla="*/ 1163734 h 5111153"/>
                <a:gd name="connsiteX43" fmla="*/ 5100570 w 5437555"/>
                <a:gd name="connsiteY43" fmla="*/ 1134638 h 5111153"/>
                <a:gd name="connsiteX44" fmla="*/ 5113764 w 5437555"/>
                <a:gd name="connsiteY44" fmla="*/ 1094961 h 5111153"/>
                <a:gd name="connsiteX45" fmla="*/ 5150705 w 5437555"/>
                <a:gd name="connsiteY45" fmla="*/ 1073800 h 5111153"/>
                <a:gd name="connsiteX46" fmla="*/ 5166538 w 5437555"/>
                <a:gd name="connsiteY46" fmla="*/ 1052639 h 5111153"/>
                <a:gd name="connsiteX47" fmla="*/ 5185009 w 5437555"/>
                <a:gd name="connsiteY47" fmla="*/ 1012961 h 5111153"/>
                <a:gd name="connsiteX48" fmla="*/ 5413928 w 5437555"/>
                <a:gd name="connsiteY48" fmla="*/ 975216 h 5111153"/>
                <a:gd name="connsiteX49" fmla="*/ 5326774 w 5437555"/>
                <a:gd name="connsiteY49" fmla="*/ 912070 h 5111153"/>
                <a:gd name="connsiteX50" fmla="*/ 5236034 w 5437555"/>
                <a:gd name="connsiteY50" fmla="*/ 851643 h 5111153"/>
                <a:gd name="connsiteX51" fmla="*/ 4982677 w 5437555"/>
                <a:gd name="connsiteY51" fmla="*/ 512998 h 5111153"/>
                <a:gd name="connsiteX52" fmla="*/ 4937148 w 5437555"/>
                <a:gd name="connsiteY52" fmla="*/ 119887 h 5111153"/>
                <a:gd name="connsiteX53" fmla="*/ 4875628 w 5437555"/>
                <a:gd name="connsiteY53" fmla="*/ 91186 h 5111153"/>
                <a:gd name="connsiteX54" fmla="*/ 4609042 w 5437555"/>
                <a:gd name="connsiteY54" fmla="*/ 28040 h 5111153"/>
                <a:gd name="connsiteX55" fmla="*/ 4475963 w 5437555"/>
                <a:gd name="connsiteY55" fmla="*/ 5032 h 5111153"/>
                <a:gd name="connsiteX56" fmla="*/ 4138155 w 5437555"/>
                <a:gd name="connsiteY56" fmla="*/ 89693 h 5111153"/>
                <a:gd name="connsiteX57" fmla="*/ 4045111 w 5437555"/>
                <a:gd name="connsiteY57" fmla="*/ 131368 h 5111153"/>
                <a:gd name="connsiteX58" fmla="*/ 3952831 w 5437555"/>
                <a:gd name="connsiteY58" fmla="*/ 303582 h 5111153"/>
                <a:gd name="connsiteX59" fmla="*/ 3884798 w 5437555"/>
                <a:gd name="connsiteY59" fmla="*/ 766982 h 5111153"/>
                <a:gd name="connsiteX60" fmla="*/ 3454033 w 5437555"/>
                <a:gd name="connsiteY60" fmla="*/ 682321 h 5111153"/>
                <a:gd name="connsiteX61" fmla="*/ 3393344 w 5437555"/>
                <a:gd name="connsiteY61" fmla="*/ 719353 h 5111153"/>
                <a:gd name="connsiteX62" fmla="*/ 3306266 w 5437555"/>
                <a:gd name="connsiteY62" fmla="*/ 743160 h 5111153"/>
                <a:gd name="connsiteX63" fmla="*/ 3145307 w 5437555"/>
                <a:gd name="connsiteY63" fmla="*/ 748450 h 5111153"/>
                <a:gd name="connsiteX64" fmla="*/ 3008098 w 5437555"/>
                <a:gd name="connsiteY64" fmla="*/ 782834 h 5111153"/>
                <a:gd name="connsiteX65" fmla="*/ 2692743 w 5437555"/>
                <a:gd name="connsiteY65" fmla="*/ 1238745 h 5111153"/>
                <a:gd name="connsiteX66" fmla="*/ 2692743 w 5437555"/>
                <a:gd name="connsiteY66" fmla="*/ 1708521 h 5111153"/>
                <a:gd name="connsiteX67" fmla="*/ 2540343 w 5437555"/>
                <a:gd name="connsiteY67" fmla="*/ 1943408 h 5111153"/>
                <a:gd name="connsiteX68" fmla="*/ 2616543 w 5437555"/>
                <a:gd name="connsiteY68" fmla="*/ 2178297 h 5111153"/>
                <a:gd name="connsiteX69" fmla="*/ 2616543 w 5437555"/>
                <a:gd name="connsiteY69" fmla="*/ 2334888 h 5111153"/>
                <a:gd name="connsiteX70" fmla="*/ 2464143 w 5437555"/>
                <a:gd name="connsiteY70" fmla="*/ 2413185 h 5111153"/>
                <a:gd name="connsiteX71" fmla="*/ 2311743 w 5437555"/>
                <a:gd name="connsiteY71" fmla="*/ 2567156 h 5111153"/>
                <a:gd name="connsiteX72" fmla="*/ 2264118 w 5437555"/>
                <a:gd name="connsiteY72" fmla="*/ 2576681 h 5111153"/>
                <a:gd name="connsiteX73" fmla="*/ 2283168 w 5437555"/>
                <a:gd name="connsiteY73" fmla="*/ 2700506 h 5111153"/>
                <a:gd name="connsiteX74" fmla="*/ 2254593 w 5437555"/>
                <a:gd name="connsiteY74" fmla="*/ 2795756 h 5111153"/>
                <a:gd name="connsiteX75" fmla="*/ 2245068 w 5437555"/>
                <a:gd name="connsiteY75" fmla="*/ 2824331 h 5111153"/>
                <a:gd name="connsiteX76" fmla="*/ 2216493 w 5437555"/>
                <a:gd name="connsiteY76" fmla="*/ 2843381 h 5111153"/>
                <a:gd name="connsiteX77" fmla="*/ 2187918 w 5437555"/>
                <a:gd name="connsiteY77" fmla="*/ 2900531 h 5111153"/>
                <a:gd name="connsiteX78" fmla="*/ 2178393 w 5437555"/>
                <a:gd name="connsiteY78" fmla="*/ 2929106 h 5111153"/>
                <a:gd name="connsiteX79" fmla="*/ 2121243 w 5437555"/>
                <a:gd name="connsiteY79" fmla="*/ 2948156 h 5111153"/>
                <a:gd name="connsiteX80" fmla="*/ 2064093 w 5437555"/>
                <a:gd name="connsiteY80" fmla="*/ 2976731 h 5111153"/>
                <a:gd name="connsiteX81" fmla="*/ 1902168 w 5437555"/>
                <a:gd name="connsiteY81" fmla="*/ 2976731 h 5111153"/>
                <a:gd name="connsiteX82" fmla="*/ 1892643 w 5437555"/>
                <a:gd name="connsiteY82" fmla="*/ 3005306 h 5111153"/>
                <a:gd name="connsiteX83" fmla="*/ 1854543 w 5437555"/>
                <a:gd name="connsiteY83" fmla="*/ 3062456 h 5111153"/>
                <a:gd name="connsiteX84" fmla="*/ 1806918 w 5437555"/>
                <a:gd name="connsiteY84" fmla="*/ 3119606 h 5111153"/>
                <a:gd name="connsiteX85" fmla="*/ 1749768 w 5437555"/>
                <a:gd name="connsiteY85" fmla="*/ 3091031 h 5111153"/>
                <a:gd name="connsiteX86" fmla="*/ 1711668 w 5437555"/>
                <a:gd name="connsiteY86" fmla="*/ 3043406 h 5111153"/>
                <a:gd name="connsiteX87" fmla="*/ 1635468 w 5437555"/>
                <a:gd name="connsiteY87" fmla="*/ 3071981 h 5111153"/>
                <a:gd name="connsiteX88" fmla="*/ 1568793 w 5437555"/>
                <a:gd name="connsiteY88" fmla="*/ 3148181 h 5111153"/>
                <a:gd name="connsiteX89" fmla="*/ 1521168 w 5437555"/>
                <a:gd name="connsiteY89" fmla="*/ 3157706 h 5111153"/>
                <a:gd name="connsiteX90" fmla="*/ 1483068 w 5437555"/>
                <a:gd name="connsiteY90" fmla="*/ 3243431 h 5111153"/>
                <a:gd name="connsiteX91" fmla="*/ 1473543 w 5437555"/>
                <a:gd name="connsiteY91" fmla="*/ 3272006 h 5111153"/>
                <a:gd name="connsiteX92" fmla="*/ 1464018 w 5437555"/>
                <a:gd name="connsiteY92" fmla="*/ 3300581 h 5111153"/>
                <a:gd name="connsiteX93" fmla="*/ 1454493 w 5437555"/>
                <a:gd name="connsiteY93" fmla="*/ 3338681 h 5111153"/>
                <a:gd name="connsiteX94" fmla="*/ 1425918 w 5437555"/>
                <a:gd name="connsiteY94" fmla="*/ 3357731 h 5111153"/>
                <a:gd name="connsiteX95" fmla="*/ 1378293 w 5437555"/>
                <a:gd name="connsiteY95" fmla="*/ 3348206 h 5111153"/>
                <a:gd name="connsiteX96" fmla="*/ 1244943 w 5437555"/>
                <a:gd name="connsiteY96" fmla="*/ 3329156 h 5111153"/>
                <a:gd name="connsiteX97" fmla="*/ 1159218 w 5437555"/>
                <a:gd name="connsiteY97" fmla="*/ 3319631 h 5111153"/>
                <a:gd name="connsiteX98" fmla="*/ 1130643 w 5437555"/>
                <a:gd name="connsiteY98" fmla="*/ 3338681 h 5111153"/>
                <a:gd name="connsiteX99" fmla="*/ 1073493 w 5437555"/>
                <a:gd name="connsiteY99" fmla="*/ 3357731 h 5111153"/>
                <a:gd name="connsiteX100" fmla="*/ 1025868 w 5437555"/>
                <a:gd name="connsiteY100" fmla="*/ 3348206 h 5111153"/>
                <a:gd name="connsiteX101" fmla="*/ 997293 w 5437555"/>
                <a:gd name="connsiteY101" fmla="*/ 3338681 h 5111153"/>
                <a:gd name="connsiteX102" fmla="*/ 940143 w 5437555"/>
                <a:gd name="connsiteY102" fmla="*/ 3357731 h 5111153"/>
                <a:gd name="connsiteX103" fmla="*/ 921093 w 5437555"/>
                <a:gd name="connsiteY103" fmla="*/ 3386306 h 5111153"/>
                <a:gd name="connsiteX104" fmla="*/ 892518 w 5437555"/>
                <a:gd name="connsiteY104" fmla="*/ 3443456 h 5111153"/>
                <a:gd name="connsiteX105" fmla="*/ 844893 w 5437555"/>
                <a:gd name="connsiteY105" fmla="*/ 3500606 h 5111153"/>
                <a:gd name="connsiteX106" fmla="*/ 806793 w 5437555"/>
                <a:gd name="connsiteY106" fmla="*/ 3557756 h 5111153"/>
                <a:gd name="connsiteX107" fmla="*/ 797268 w 5437555"/>
                <a:gd name="connsiteY107" fmla="*/ 3633956 h 5111153"/>
                <a:gd name="connsiteX108" fmla="*/ 749643 w 5437555"/>
                <a:gd name="connsiteY108" fmla="*/ 3719681 h 5111153"/>
                <a:gd name="connsiteX109" fmla="*/ 721068 w 5437555"/>
                <a:gd name="connsiteY109" fmla="*/ 3738731 h 5111153"/>
                <a:gd name="connsiteX110" fmla="*/ 692493 w 5437555"/>
                <a:gd name="connsiteY110" fmla="*/ 3748256 h 5111153"/>
                <a:gd name="connsiteX111" fmla="*/ 673443 w 5437555"/>
                <a:gd name="connsiteY111" fmla="*/ 3805406 h 5111153"/>
                <a:gd name="connsiteX112" fmla="*/ 663918 w 5437555"/>
                <a:gd name="connsiteY112" fmla="*/ 3833981 h 5111153"/>
                <a:gd name="connsiteX113" fmla="*/ 682968 w 5437555"/>
                <a:gd name="connsiteY113" fmla="*/ 3891131 h 5111153"/>
                <a:gd name="connsiteX114" fmla="*/ 692493 w 5437555"/>
                <a:gd name="connsiteY114" fmla="*/ 3919706 h 5111153"/>
                <a:gd name="connsiteX115" fmla="*/ 663918 w 5437555"/>
                <a:gd name="connsiteY115" fmla="*/ 3976856 h 5111153"/>
                <a:gd name="connsiteX116" fmla="*/ 654393 w 5437555"/>
                <a:gd name="connsiteY116" fmla="*/ 3976856 h 5111153"/>
                <a:gd name="connsiteX117" fmla="*/ 0 w 5437555"/>
                <a:gd name="connsiteY117" fmla="*/ 4451635 h 5111153"/>
                <a:gd name="connsiteX0" fmla="*/ 0 w 5437555"/>
                <a:gd name="connsiteY0" fmla="*/ 4451635 h 5111153"/>
                <a:gd name="connsiteX1" fmla="*/ 147765 w 5437555"/>
                <a:gd name="connsiteY1" fmla="*/ 4684403 h 5111153"/>
                <a:gd name="connsiteX2" fmla="*/ 239240 w 5437555"/>
                <a:gd name="connsiteY2" fmla="*/ 4811370 h 5111153"/>
                <a:gd name="connsiteX3" fmla="*/ 327196 w 5437555"/>
                <a:gd name="connsiteY3" fmla="*/ 4892487 h 5111153"/>
                <a:gd name="connsiteX4" fmla="*/ 432743 w 5437555"/>
                <a:gd name="connsiteY4" fmla="*/ 4952444 h 5111153"/>
                <a:gd name="connsiteX5" fmla="*/ 555882 w 5437555"/>
                <a:gd name="connsiteY5" fmla="*/ 4991239 h 5111153"/>
                <a:gd name="connsiteX6" fmla="*/ 886596 w 5437555"/>
                <a:gd name="connsiteY6" fmla="*/ 5072356 h 5111153"/>
                <a:gd name="connsiteX7" fmla="*/ 992144 w 5437555"/>
                <a:gd name="connsiteY7" fmla="*/ 4751413 h 5111153"/>
                <a:gd name="connsiteX8" fmla="*/ 1523398 w 5437555"/>
                <a:gd name="connsiteY8" fmla="*/ 4649135 h 5111153"/>
                <a:gd name="connsiteX9" fmla="*/ 1912165 w 5437555"/>
                <a:gd name="connsiteY9" fmla="*/ 5111153 h 5111153"/>
                <a:gd name="connsiteX10" fmla="*/ 2466287 w 5437555"/>
                <a:gd name="connsiteY10" fmla="*/ 4751415 h 5111153"/>
                <a:gd name="connsiteX11" fmla="*/ 2515543 w 5437555"/>
                <a:gd name="connsiteY11" fmla="*/ 4359935 h 5111153"/>
                <a:gd name="connsiteX12" fmla="*/ 2917500 w 5437555"/>
                <a:gd name="connsiteY12" fmla="*/ 3574332 h 5111153"/>
                <a:gd name="connsiteX13" fmla="*/ 2990506 w 5437555"/>
                <a:gd name="connsiteY13" fmla="*/ 3594610 h 5111153"/>
                <a:gd name="connsiteX14" fmla="*/ 3290436 w 5437555"/>
                <a:gd name="connsiteY14" fmla="*/ 3364483 h 5111153"/>
                <a:gd name="connsiteX15" fmla="*/ 4336233 w 5437555"/>
                <a:gd name="connsiteY15" fmla="*/ 3308055 h 5111153"/>
                <a:gd name="connsiteX16" fmla="*/ 4374934 w 5437555"/>
                <a:gd name="connsiteY16" fmla="*/ 3187260 h 5111153"/>
                <a:gd name="connsiteX17" fmla="*/ 4348547 w 5437555"/>
                <a:gd name="connsiteY17" fmla="*/ 3081455 h 5111153"/>
                <a:gd name="connsiteX18" fmla="*/ 4330076 w 5437555"/>
                <a:gd name="connsiteY18" fmla="*/ 2954489 h 5111153"/>
                <a:gd name="connsiteX19" fmla="*/ 4314244 w 5437555"/>
                <a:gd name="connsiteY19" fmla="*/ 2816942 h 5111153"/>
                <a:gd name="connsiteX20" fmla="*/ 4314244 w 5437555"/>
                <a:gd name="connsiteY20" fmla="*/ 2687330 h 5111153"/>
                <a:gd name="connsiteX21" fmla="*/ 4322161 w 5437555"/>
                <a:gd name="connsiteY21" fmla="*/ 2525977 h 5111153"/>
                <a:gd name="connsiteX22" fmla="*/ 4351185 w 5437555"/>
                <a:gd name="connsiteY22" fmla="*/ 2406946 h 5111153"/>
                <a:gd name="connsiteX23" fmla="*/ 4380211 w 5437555"/>
                <a:gd name="connsiteY23" fmla="*/ 2354044 h 5111153"/>
                <a:gd name="connsiteX24" fmla="*/ 4467287 w 5437555"/>
                <a:gd name="connsiteY24" fmla="*/ 2301141 h 5111153"/>
                <a:gd name="connsiteX25" fmla="*/ 4485758 w 5437555"/>
                <a:gd name="connsiteY25" fmla="*/ 2258819 h 5111153"/>
                <a:gd name="connsiteX26" fmla="*/ 4520061 w 5437555"/>
                <a:gd name="connsiteY26" fmla="*/ 2232367 h 5111153"/>
                <a:gd name="connsiteX27" fmla="*/ 4572835 w 5437555"/>
                <a:gd name="connsiteY27" fmla="*/ 2203270 h 5111153"/>
                <a:gd name="connsiteX28" fmla="*/ 4612415 w 5437555"/>
                <a:gd name="connsiteY28" fmla="*/ 2158303 h 5111153"/>
                <a:gd name="connsiteX29" fmla="*/ 4673105 w 5437555"/>
                <a:gd name="connsiteY29" fmla="*/ 2121272 h 5111153"/>
                <a:gd name="connsiteX30" fmla="*/ 4715324 w 5437555"/>
                <a:gd name="connsiteY30" fmla="*/ 2108047 h 5111153"/>
                <a:gd name="connsiteX31" fmla="*/ 4802400 w 5437555"/>
                <a:gd name="connsiteY31" fmla="*/ 2023403 h 5111153"/>
                <a:gd name="connsiteX32" fmla="*/ 4863090 w 5437555"/>
                <a:gd name="connsiteY32" fmla="*/ 1999595 h 5111153"/>
                <a:gd name="connsiteX33" fmla="*/ 4944890 w 5437555"/>
                <a:gd name="connsiteY33" fmla="*/ 1951984 h 5111153"/>
                <a:gd name="connsiteX34" fmla="*/ 4979192 w 5437555"/>
                <a:gd name="connsiteY34" fmla="*/ 1912306 h 5111153"/>
                <a:gd name="connsiteX35" fmla="*/ 4995023 w 5437555"/>
                <a:gd name="connsiteY35" fmla="*/ 1851468 h 5111153"/>
                <a:gd name="connsiteX36" fmla="*/ 4950165 w 5437555"/>
                <a:gd name="connsiteY36" fmla="*/ 1534052 h 5111153"/>
                <a:gd name="connsiteX37" fmla="*/ 4960720 w 5437555"/>
                <a:gd name="connsiteY37" fmla="*/ 1330377 h 5111153"/>
                <a:gd name="connsiteX38" fmla="*/ 4984468 w 5437555"/>
                <a:gd name="connsiteY38" fmla="*/ 1293346 h 5111153"/>
                <a:gd name="connsiteX39" fmla="*/ 4997662 w 5437555"/>
                <a:gd name="connsiteY39" fmla="*/ 1256314 h 5111153"/>
                <a:gd name="connsiteX40" fmla="*/ 5026687 w 5437555"/>
                <a:gd name="connsiteY40" fmla="*/ 1211347 h 5111153"/>
                <a:gd name="connsiteX41" fmla="*/ 5053074 w 5437555"/>
                <a:gd name="connsiteY41" fmla="*/ 1190186 h 5111153"/>
                <a:gd name="connsiteX42" fmla="*/ 5082100 w 5437555"/>
                <a:gd name="connsiteY42" fmla="*/ 1163734 h 5111153"/>
                <a:gd name="connsiteX43" fmla="*/ 5100570 w 5437555"/>
                <a:gd name="connsiteY43" fmla="*/ 1134638 h 5111153"/>
                <a:gd name="connsiteX44" fmla="*/ 5113764 w 5437555"/>
                <a:gd name="connsiteY44" fmla="*/ 1094961 h 5111153"/>
                <a:gd name="connsiteX45" fmla="*/ 5150705 w 5437555"/>
                <a:gd name="connsiteY45" fmla="*/ 1073800 h 5111153"/>
                <a:gd name="connsiteX46" fmla="*/ 5166538 w 5437555"/>
                <a:gd name="connsiteY46" fmla="*/ 1052639 h 5111153"/>
                <a:gd name="connsiteX47" fmla="*/ 5185009 w 5437555"/>
                <a:gd name="connsiteY47" fmla="*/ 1012961 h 5111153"/>
                <a:gd name="connsiteX48" fmla="*/ 5413928 w 5437555"/>
                <a:gd name="connsiteY48" fmla="*/ 975216 h 5111153"/>
                <a:gd name="connsiteX49" fmla="*/ 5326774 w 5437555"/>
                <a:gd name="connsiteY49" fmla="*/ 912070 h 5111153"/>
                <a:gd name="connsiteX50" fmla="*/ 5236034 w 5437555"/>
                <a:gd name="connsiteY50" fmla="*/ 851643 h 5111153"/>
                <a:gd name="connsiteX51" fmla="*/ 4982677 w 5437555"/>
                <a:gd name="connsiteY51" fmla="*/ 512998 h 5111153"/>
                <a:gd name="connsiteX52" fmla="*/ 4875628 w 5437555"/>
                <a:gd name="connsiteY52" fmla="*/ 91186 h 5111153"/>
                <a:gd name="connsiteX53" fmla="*/ 4609042 w 5437555"/>
                <a:gd name="connsiteY53" fmla="*/ 28040 h 5111153"/>
                <a:gd name="connsiteX54" fmla="*/ 4475963 w 5437555"/>
                <a:gd name="connsiteY54" fmla="*/ 5032 h 5111153"/>
                <a:gd name="connsiteX55" fmla="*/ 4138155 w 5437555"/>
                <a:gd name="connsiteY55" fmla="*/ 89693 h 5111153"/>
                <a:gd name="connsiteX56" fmla="*/ 4045111 w 5437555"/>
                <a:gd name="connsiteY56" fmla="*/ 131368 h 5111153"/>
                <a:gd name="connsiteX57" fmla="*/ 3952831 w 5437555"/>
                <a:gd name="connsiteY57" fmla="*/ 303582 h 5111153"/>
                <a:gd name="connsiteX58" fmla="*/ 3884798 w 5437555"/>
                <a:gd name="connsiteY58" fmla="*/ 766982 h 5111153"/>
                <a:gd name="connsiteX59" fmla="*/ 3454033 w 5437555"/>
                <a:gd name="connsiteY59" fmla="*/ 682321 h 5111153"/>
                <a:gd name="connsiteX60" fmla="*/ 3393344 w 5437555"/>
                <a:gd name="connsiteY60" fmla="*/ 719353 h 5111153"/>
                <a:gd name="connsiteX61" fmla="*/ 3306266 w 5437555"/>
                <a:gd name="connsiteY61" fmla="*/ 743160 h 5111153"/>
                <a:gd name="connsiteX62" fmla="*/ 3145307 w 5437555"/>
                <a:gd name="connsiteY62" fmla="*/ 748450 h 5111153"/>
                <a:gd name="connsiteX63" fmla="*/ 3008098 w 5437555"/>
                <a:gd name="connsiteY63" fmla="*/ 782834 h 5111153"/>
                <a:gd name="connsiteX64" fmla="*/ 2692743 w 5437555"/>
                <a:gd name="connsiteY64" fmla="*/ 1238745 h 5111153"/>
                <a:gd name="connsiteX65" fmla="*/ 2692743 w 5437555"/>
                <a:gd name="connsiteY65" fmla="*/ 1708521 h 5111153"/>
                <a:gd name="connsiteX66" fmla="*/ 2540343 w 5437555"/>
                <a:gd name="connsiteY66" fmla="*/ 1943408 h 5111153"/>
                <a:gd name="connsiteX67" fmla="*/ 2616543 w 5437555"/>
                <a:gd name="connsiteY67" fmla="*/ 2178297 h 5111153"/>
                <a:gd name="connsiteX68" fmla="*/ 2616543 w 5437555"/>
                <a:gd name="connsiteY68" fmla="*/ 2334888 h 5111153"/>
                <a:gd name="connsiteX69" fmla="*/ 2464143 w 5437555"/>
                <a:gd name="connsiteY69" fmla="*/ 2413185 h 5111153"/>
                <a:gd name="connsiteX70" fmla="*/ 2311743 w 5437555"/>
                <a:gd name="connsiteY70" fmla="*/ 2567156 h 5111153"/>
                <a:gd name="connsiteX71" fmla="*/ 2264118 w 5437555"/>
                <a:gd name="connsiteY71" fmla="*/ 2576681 h 5111153"/>
                <a:gd name="connsiteX72" fmla="*/ 2283168 w 5437555"/>
                <a:gd name="connsiteY72" fmla="*/ 2700506 h 5111153"/>
                <a:gd name="connsiteX73" fmla="*/ 2254593 w 5437555"/>
                <a:gd name="connsiteY73" fmla="*/ 2795756 h 5111153"/>
                <a:gd name="connsiteX74" fmla="*/ 2245068 w 5437555"/>
                <a:gd name="connsiteY74" fmla="*/ 2824331 h 5111153"/>
                <a:gd name="connsiteX75" fmla="*/ 2216493 w 5437555"/>
                <a:gd name="connsiteY75" fmla="*/ 2843381 h 5111153"/>
                <a:gd name="connsiteX76" fmla="*/ 2187918 w 5437555"/>
                <a:gd name="connsiteY76" fmla="*/ 2900531 h 5111153"/>
                <a:gd name="connsiteX77" fmla="*/ 2178393 w 5437555"/>
                <a:gd name="connsiteY77" fmla="*/ 2929106 h 5111153"/>
                <a:gd name="connsiteX78" fmla="*/ 2121243 w 5437555"/>
                <a:gd name="connsiteY78" fmla="*/ 2948156 h 5111153"/>
                <a:gd name="connsiteX79" fmla="*/ 2064093 w 5437555"/>
                <a:gd name="connsiteY79" fmla="*/ 2976731 h 5111153"/>
                <a:gd name="connsiteX80" fmla="*/ 1902168 w 5437555"/>
                <a:gd name="connsiteY80" fmla="*/ 2976731 h 5111153"/>
                <a:gd name="connsiteX81" fmla="*/ 1892643 w 5437555"/>
                <a:gd name="connsiteY81" fmla="*/ 3005306 h 5111153"/>
                <a:gd name="connsiteX82" fmla="*/ 1854543 w 5437555"/>
                <a:gd name="connsiteY82" fmla="*/ 3062456 h 5111153"/>
                <a:gd name="connsiteX83" fmla="*/ 1806918 w 5437555"/>
                <a:gd name="connsiteY83" fmla="*/ 3119606 h 5111153"/>
                <a:gd name="connsiteX84" fmla="*/ 1749768 w 5437555"/>
                <a:gd name="connsiteY84" fmla="*/ 3091031 h 5111153"/>
                <a:gd name="connsiteX85" fmla="*/ 1711668 w 5437555"/>
                <a:gd name="connsiteY85" fmla="*/ 3043406 h 5111153"/>
                <a:gd name="connsiteX86" fmla="*/ 1635468 w 5437555"/>
                <a:gd name="connsiteY86" fmla="*/ 3071981 h 5111153"/>
                <a:gd name="connsiteX87" fmla="*/ 1568793 w 5437555"/>
                <a:gd name="connsiteY87" fmla="*/ 3148181 h 5111153"/>
                <a:gd name="connsiteX88" fmla="*/ 1521168 w 5437555"/>
                <a:gd name="connsiteY88" fmla="*/ 3157706 h 5111153"/>
                <a:gd name="connsiteX89" fmla="*/ 1483068 w 5437555"/>
                <a:gd name="connsiteY89" fmla="*/ 3243431 h 5111153"/>
                <a:gd name="connsiteX90" fmla="*/ 1473543 w 5437555"/>
                <a:gd name="connsiteY90" fmla="*/ 3272006 h 5111153"/>
                <a:gd name="connsiteX91" fmla="*/ 1464018 w 5437555"/>
                <a:gd name="connsiteY91" fmla="*/ 3300581 h 5111153"/>
                <a:gd name="connsiteX92" fmla="*/ 1454493 w 5437555"/>
                <a:gd name="connsiteY92" fmla="*/ 3338681 h 5111153"/>
                <a:gd name="connsiteX93" fmla="*/ 1425918 w 5437555"/>
                <a:gd name="connsiteY93" fmla="*/ 3357731 h 5111153"/>
                <a:gd name="connsiteX94" fmla="*/ 1378293 w 5437555"/>
                <a:gd name="connsiteY94" fmla="*/ 3348206 h 5111153"/>
                <a:gd name="connsiteX95" fmla="*/ 1244943 w 5437555"/>
                <a:gd name="connsiteY95" fmla="*/ 3329156 h 5111153"/>
                <a:gd name="connsiteX96" fmla="*/ 1159218 w 5437555"/>
                <a:gd name="connsiteY96" fmla="*/ 3319631 h 5111153"/>
                <a:gd name="connsiteX97" fmla="*/ 1130643 w 5437555"/>
                <a:gd name="connsiteY97" fmla="*/ 3338681 h 5111153"/>
                <a:gd name="connsiteX98" fmla="*/ 1073493 w 5437555"/>
                <a:gd name="connsiteY98" fmla="*/ 3357731 h 5111153"/>
                <a:gd name="connsiteX99" fmla="*/ 1025868 w 5437555"/>
                <a:gd name="connsiteY99" fmla="*/ 3348206 h 5111153"/>
                <a:gd name="connsiteX100" fmla="*/ 997293 w 5437555"/>
                <a:gd name="connsiteY100" fmla="*/ 3338681 h 5111153"/>
                <a:gd name="connsiteX101" fmla="*/ 940143 w 5437555"/>
                <a:gd name="connsiteY101" fmla="*/ 3357731 h 5111153"/>
                <a:gd name="connsiteX102" fmla="*/ 921093 w 5437555"/>
                <a:gd name="connsiteY102" fmla="*/ 3386306 h 5111153"/>
                <a:gd name="connsiteX103" fmla="*/ 892518 w 5437555"/>
                <a:gd name="connsiteY103" fmla="*/ 3443456 h 5111153"/>
                <a:gd name="connsiteX104" fmla="*/ 844893 w 5437555"/>
                <a:gd name="connsiteY104" fmla="*/ 3500606 h 5111153"/>
                <a:gd name="connsiteX105" fmla="*/ 806793 w 5437555"/>
                <a:gd name="connsiteY105" fmla="*/ 3557756 h 5111153"/>
                <a:gd name="connsiteX106" fmla="*/ 797268 w 5437555"/>
                <a:gd name="connsiteY106" fmla="*/ 3633956 h 5111153"/>
                <a:gd name="connsiteX107" fmla="*/ 749643 w 5437555"/>
                <a:gd name="connsiteY107" fmla="*/ 3719681 h 5111153"/>
                <a:gd name="connsiteX108" fmla="*/ 721068 w 5437555"/>
                <a:gd name="connsiteY108" fmla="*/ 3738731 h 5111153"/>
                <a:gd name="connsiteX109" fmla="*/ 692493 w 5437555"/>
                <a:gd name="connsiteY109" fmla="*/ 3748256 h 5111153"/>
                <a:gd name="connsiteX110" fmla="*/ 673443 w 5437555"/>
                <a:gd name="connsiteY110" fmla="*/ 3805406 h 5111153"/>
                <a:gd name="connsiteX111" fmla="*/ 663918 w 5437555"/>
                <a:gd name="connsiteY111" fmla="*/ 3833981 h 5111153"/>
                <a:gd name="connsiteX112" fmla="*/ 682968 w 5437555"/>
                <a:gd name="connsiteY112" fmla="*/ 3891131 h 5111153"/>
                <a:gd name="connsiteX113" fmla="*/ 692493 w 5437555"/>
                <a:gd name="connsiteY113" fmla="*/ 3919706 h 5111153"/>
                <a:gd name="connsiteX114" fmla="*/ 663918 w 5437555"/>
                <a:gd name="connsiteY114" fmla="*/ 3976856 h 5111153"/>
                <a:gd name="connsiteX115" fmla="*/ 654393 w 5437555"/>
                <a:gd name="connsiteY115" fmla="*/ 3976856 h 5111153"/>
                <a:gd name="connsiteX116" fmla="*/ 0 w 5437555"/>
                <a:gd name="connsiteY116" fmla="*/ 4451635 h 5111153"/>
                <a:gd name="connsiteX0" fmla="*/ 0 w 5437555"/>
                <a:gd name="connsiteY0" fmla="*/ 4451635 h 5111153"/>
                <a:gd name="connsiteX1" fmla="*/ 147765 w 5437555"/>
                <a:gd name="connsiteY1" fmla="*/ 4684403 h 5111153"/>
                <a:gd name="connsiteX2" fmla="*/ 239240 w 5437555"/>
                <a:gd name="connsiteY2" fmla="*/ 4811370 h 5111153"/>
                <a:gd name="connsiteX3" fmla="*/ 327196 w 5437555"/>
                <a:gd name="connsiteY3" fmla="*/ 4892487 h 5111153"/>
                <a:gd name="connsiteX4" fmla="*/ 432743 w 5437555"/>
                <a:gd name="connsiteY4" fmla="*/ 4952444 h 5111153"/>
                <a:gd name="connsiteX5" fmla="*/ 555882 w 5437555"/>
                <a:gd name="connsiteY5" fmla="*/ 4991239 h 5111153"/>
                <a:gd name="connsiteX6" fmla="*/ 886596 w 5437555"/>
                <a:gd name="connsiteY6" fmla="*/ 5072356 h 5111153"/>
                <a:gd name="connsiteX7" fmla="*/ 992144 w 5437555"/>
                <a:gd name="connsiteY7" fmla="*/ 4751413 h 5111153"/>
                <a:gd name="connsiteX8" fmla="*/ 1523398 w 5437555"/>
                <a:gd name="connsiteY8" fmla="*/ 4649135 h 5111153"/>
                <a:gd name="connsiteX9" fmla="*/ 1912165 w 5437555"/>
                <a:gd name="connsiteY9" fmla="*/ 5111153 h 5111153"/>
                <a:gd name="connsiteX10" fmla="*/ 2466287 w 5437555"/>
                <a:gd name="connsiteY10" fmla="*/ 4751415 h 5111153"/>
                <a:gd name="connsiteX11" fmla="*/ 2515543 w 5437555"/>
                <a:gd name="connsiteY11" fmla="*/ 4359935 h 5111153"/>
                <a:gd name="connsiteX12" fmla="*/ 2917500 w 5437555"/>
                <a:gd name="connsiteY12" fmla="*/ 3574332 h 5111153"/>
                <a:gd name="connsiteX13" fmla="*/ 2990506 w 5437555"/>
                <a:gd name="connsiteY13" fmla="*/ 3594610 h 5111153"/>
                <a:gd name="connsiteX14" fmla="*/ 3290436 w 5437555"/>
                <a:gd name="connsiteY14" fmla="*/ 3364483 h 5111153"/>
                <a:gd name="connsiteX15" fmla="*/ 4336233 w 5437555"/>
                <a:gd name="connsiteY15" fmla="*/ 3308055 h 5111153"/>
                <a:gd name="connsiteX16" fmla="*/ 4374934 w 5437555"/>
                <a:gd name="connsiteY16" fmla="*/ 3187260 h 5111153"/>
                <a:gd name="connsiteX17" fmla="*/ 4348547 w 5437555"/>
                <a:gd name="connsiteY17" fmla="*/ 3081455 h 5111153"/>
                <a:gd name="connsiteX18" fmla="*/ 4330076 w 5437555"/>
                <a:gd name="connsiteY18" fmla="*/ 2954489 h 5111153"/>
                <a:gd name="connsiteX19" fmla="*/ 4314244 w 5437555"/>
                <a:gd name="connsiteY19" fmla="*/ 2816942 h 5111153"/>
                <a:gd name="connsiteX20" fmla="*/ 4314244 w 5437555"/>
                <a:gd name="connsiteY20" fmla="*/ 2687330 h 5111153"/>
                <a:gd name="connsiteX21" fmla="*/ 4322161 w 5437555"/>
                <a:gd name="connsiteY21" fmla="*/ 2525977 h 5111153"/>
                <a:gd name="connsiteX22" fmla="*/ 4351185 w 5437555"/>
                <a:gd name="connsiteY22" fmla="*/ 2406946 h 5111153"/>
                <a:gd name="connsiteX23" fmla="*/ 4380211 w 5437555"/>
                <a:gd name="connsiteY23" fmla="*/ 2354044 h 5111153"/>
                <a:gd name="connsiteX24" fmla="*/ 4467287 w 5437555"/>
                <a:gd name="connsiteY24" fmla="*/ 2301141 h 5111153"/>
                <a:gd name="connsiteX25" fmla="*/ 4485758 w 5437555"/>
                <a:gd name="connsiteY25" fmla="*/ 2258819 h 5111153"/>
                <a:gd name="connsiteX26" fmla="*/ 4520061 w 5437555"/>
                <a:gd name="connsiteY26" fmla="*/ 2232367 h 5111153"/>
                <a:gd name="connsiteX27" fmla="*/ 4572835 w 5437555"/>
                <a:gd name="connsiteY27" fmla="*/ 2203270 h 5111153"/>
                <a:gd name="connsiteX28" fmla="*/ 4612415 w 5437555"/>
                <a:gd name="connsiteY28" fmla="*/ 2158303 h 5111153"/>
                <a:gd name="connsiteX29" fmla="*/ 4673105 w 5437555"/>
                <a:gd name="connsiteY29" fmla="*/ 2121272 h 5111153"/>
                <a:gd name="connsiteX30" fmla="*/ 4715324 w 5437555"/>
                <a:gd name="connsiteY30" fmla="*/ 2108047 h 5111153"/>
                <a:gd name="connsiteX31" fmla="*/ 4802400 w 5437555"/>
                <a:gd name="connsiteY31" fmla="*/ 2023403 h 5111153"/>
                <a:gd name="connsiteX32" fmla="*/ 4863090 w 5437555"/>
                <a:gd name="connsiteY32" fmla="*/ 1999595 h 5111153"/>
                <a:gd name="connsiteX33" fmla="*/ 4944890 w 5437555"/>
                <a:gd name="connsiteY33" fmla="*/ 1951984 h 5111153"/>
                <a:gd name="connsiteX34" fmla="*/ 4979192 w 5437555"/>
                <a:gd name="connsiteY34" fmla="*/ 1912306 h 5111153"/>
                <a:gd name="connsiteX35" fmla="*/ 4995023 w 5437555"/>
                <a:gd name="connsiteY35" fmla="*/ 1851468 h 5111153"/>
                <a:gd name="connsiteX36" fmla="*/ 4950165 w 5437555"/>
                <a:gd name="connsiteY36" fmla="*/ 1534052 h 5111153"/>
                <a:gd name="connsiteX37" fmla="*/ 4960720 w 5437555"/>
                <a:gd name="connsiteY37" fmla="*/ 1330377 h 5111153"/>
                <a:gd name="connsiteX38" fmla="*/ 4984468 w 5437555"/>
                <a:gd name="connsiteY38" fmla="*/ 1293346 h 5111153"/>
                <a:gd name="connsiteX39" fmla="*/ 4997662 w 5437555"/>
                <a:gd name="connsiteY39" fmla="*/ 1256314 h 5111153"/>
                <a:gd name="connsiteX40" fmla="*/ 5026687 w 5437555"/>
                <a:gd name="connsiteY40" fmla="*/ 1211347 h 5111153"/>
                <a:gd name="connsiteX41" fmla="*/ 5053074 w 5437555"/>
                <a:gd name="connsiteY41" fmla="*/ 1190186 h 5111153"/>
                <a:gd name="connsiteX42" fmla="*/ 5082100 w 5437555"/>
                <a:gd name="connsiteY42" fmla="*/ 1163734 h 5111153"/>
                <a:gd name="connsiteX43" fmla="*/ 5100570 w 5437555"/>
                <a:gd name="connsiteY43" fmla="*/ 1134638 h 5111153"/>
                <a:gd name="connsiteX44" fmla="*/ 5113764 w 5437555"/>
                <a:gd name="connsiteY44" fmla="*/ 1094961 h 5111153"/>
                <a:gd name="connsiteX45" fmla="*/ 5150705 w 5437555"/>
                <a:gd name="connsiteY45" fmla="*/ 1073800 h 5111153"/>
                <a:gd name="connsiteX46" fmla="*/ 5166538 w 5437555"/>
                <a:gd name="connsiteY46" fmla="*/ 1052639 h 5111153"/>
                <a:gd name="connsiteX47" fmla="*/ 5185009 w 5437555"/>
                <a:gd name="connsiteY47" fmla="*/ 1012961 h 5111153"/>
                <a:gd name="connsiteX48" fmla="*/ 5413928 w 5437555"/>
                <a:gd name="connsiteY48" fmla="*/ 975216 h 5111153"/>
                <a:gd name="connsiteX49" fmla="*/ 5326774 w 5437555"/>
                <a:gd name="connsiteY49" fmla="*/ 912070 h 5111153"/>
                <a:gd name="connsiteX50" fmla="*/ 5236034 w 5437555"/>
                <a:gd name="connsiteY50" fmla="*/ 851643 h 5111153"/>
                <a:gd name="connsiteX51" fmla="*/ 4937148 w 5437555"/>
                <a:gd name="connsiteY51" fmla="*/ 579124 h 5111153"/>
                <a:gd name="connsiteX52" fmla="*/ 4875628 w 5437555"/>
                <a:gd name="connsiteY52" fmla="*/ 91186 h 5111153"/>
                <a:gd name="connsiteX53" fmla="*/ 4609042 w 5437555"/>
                <a:gd name="connsiteY53" fmla="*/ 28040 h 5111153"/>
                <a:gd name="connsiteX54" fmla="*/ 4475963 w 5437555"/>
                <a:gd name="connsiteY54" fmla="*/ 5032 h 5111153"/>
                <a:gd name="connsiteX55" fmla="*/ 4138155 w 5437555"/>
                <a:gd name="connsiteY55" fmla="*/ 89693 h 5111153"/>
                <a:gd name="connsiteX56" fmla="*/ 4045111 w 5437555"/>
                <a:gd name="connsiteY56" fmla="*/ 131368 h 5111153"/>
                <a:gd name="connsiteX57" fmla="*/ 3952831 w 5437555"/>
                <a:gd name="connsiteY57" fmla="*/ 303582 h 5111153"/>
                <a:gd name="connsiteX58" fmla="*/ 3884798 w 5437555"/>
                <a:gd name="connsiteY58" fmla="*/ 766982 h 5111153"/>
                <a:gd name="connsiteX59" fmla="*/ 3454033 w 5437555"/>
                <a:gd name="connsiteY59" fmla="*/ 682321 h 5111153"/>
                <a:gd name="connsiteX60" fmla="*/ 3393344 w 5437555"/>
                <a:gd name="connsiteY60" fmla="*/ 719353 h 5111153"/>
                <a:gd name="connsiteX61" fmla="*/ 3306266 w 5437555"/>
                <a:gd name="connsiteY61" fmla="*/ 743160 h 5111153"/>
                <a:gd name="connsiteX62" fmla="*/ 3145307 w 5437555"/>
                <a:gd name="connsiteY62" fmla="*/ 748450 h 5111153"/>
                <a:gd name="connsiteX63" fmla="*/ 3008098 w 5437555"/>
                <a:gd name="connsiteY63" fmla="*/ 782834 h 5111153"/>
                <a:gd name="connsiteX64" fmla="*/ 2692743 w 5437555"/>
                <a:gd name="connsiteY64" fmla="*/ 1238745 h 5111153"/>
                <a:gd name="connsiteX65" fmla="*/ 2692743 w 5437555"/>
                <a:gd name="connsiteY65" fmla="*/ 1708521 h 5111153"/>
                <a:gd name="connsiteX66" fmla="*/ 2540343 w 5437555"/>
                <a:gd name="connsiteY66" fmla="*/ 1943408 h 5111153"/>
                <a:gd name="connsiteX67" fmla="*/ 2616543 w 5437555"/>
                <a:gd name="connsiteY67" fmla="*/ 2178297 h 5111153"/>
                <a:gd name="connsiteX68" fmla="*/ 2616543 w 5437555"/>
                <a:gd name="connsiteY68" fmla="*/ 2334888 h 5111153"/>
                <a:gd name="connsiteX69" fmla="*/ 2464143 w 5437555"/>
                <a:gd name="connsiteY69" fmla="*/ 2413185 h 5111153"/>
                <a:gd name="connsiteX70" fmla="*/ 2311743 w 5437555"/>
                <a:gd name="connsiteY70" fmla="*/ 2567156 h 5111153"/>
                <a:gd name="connsiteX71" fmla="*/ 2264118 w 5437555"/>
                <a:gd name="connsiteY71" fmla="*/ 2576681 h 5111153"/>
                <a:gd name="connsiteX72" fmla="*/ 2283168 w 5437555"/>
                <a:gd name="connsiteY72" fmla="*/ 2700506 h 5111153"/>
                <a:gd name="connsiteX73" fmla="*/ 2254593 w 5437555"/>
                <a:gd name="connsiteY73" fmla="*/ 2795756 h 5111153"/>
                <a:gd name="connsiteX74" fmla="*/ 2245068 w 5437555"/>
                <a:gd name="connsiteY74" fmla="*/ 2824331 h 5111153"/>
                <a:gd name="connsiteX75" fmla="*/ 2216493 w 5437555"/>
                <a:gd name="connsiteY75" fmla="*/ 2843381 h 5111153"/>
                <a:gd name="connsiteX76" fmla="*/ 2187918 w 5437555"/>
                <a:gd name="connsiteY76" fmla="*/ 2900531 h 5111153"/>
                <a:gd name="connsiteX77" fmla="*/ 2178393 w 5437555"/>
                <a:gd name="connsiteY77" fmla="*/ 2929106 h 5111153"/>
                <a:gd name="connsiteX78" fmla="*/ 2121243 w 5437555"/>
                <a:gd name="connsiteY78" fmla="*/ 2948156 h 5111153"/>
                <a:gd name="connsiteX79" fmla="*/ 2064093 w 5437555"/>
                <a:gd name="connsiteY79" fmla="*/ 2976731 h 5111153"/>
                <a:gd name="connsiteX80" fmla="*/ 1902168 w 5437555"/>
                <a:gd name="connsiteY80" fmla="*/ 2976731 h 5111153"/>
                <a:gd name="connsiteX81" fmla="*/ 1892643 w 5437555"/>
                <a:gd name="connsiteY81" fmla="*/ 3005306 h 5111153"/>
                <a:gd name="connsiteX82" fmla="*/ 1854543 w 5437555"/>
                <a:gd name="connsiteY82" fmla="*/ 3062456 h 5111153"/>
                <a:gd name="connsiteX83" fmla="*/ 1806918 w 5437555"/>
                <a:gd name="connsiteY83" fmla="*/ 3119606 h 5111153"/>
                <a:gd name="connsiteX84" fmla="*/ 1749768 w 5437555"/>
                <a:gd name="connsiteY84" fmla="*/ 3091031 h 5111153"/>
                <a:gd name="connsiteX85" fmla="*/ 1711668 w 5437555"/>
                <a:gd name="connsiteY85" fmla="*/ 3043406 h 5111153"/>
                <a:gd name="connsiteX86" fmla="*/ 1635468 w 5437555"/>
                <a:gd name="connsiteY86" fmla="*/ 3071981 h 5111153"/>
                <a:gd name="connsiteX87" fmla="*/ 1568793 w 5437555"/>
                <a:gd name="connsiteY87" fmla="*/ 3148181 h 5111153"/>
                <a:gd name="connsiteX88" fmla="*/ 1521168 w 5437555"/>
                <a:gd name="connsiteY88" fmla="*/ 3157706 h 5111153"/>
                <a:gd name="connsiteX89" fmla="*/ 1483068 w 5437555"/>
                <a:gd name="connsiteY89" fmla="*/ 3243431 h 5111153"/>
                <a:gd name="connsiteX90" fmla="*/ 1473543 w 5437555"/>
                <a:gd name="connsiteY90" fmla="*/ 3272006 h 5111153"/>
                <a:gd name="connsiteX91" fmla="*/ 1464018 w 5437555"/>
                <a:gd name="connsiteY91" fmla="*/ 3300581 h 5111153"/>
                <a:gd name="connsiteX92" fmla="*/ 1454493 w 5437555"/>
                <a:gd name="connsiteY92" fmla="*/ 3338681 h 5111153"/>
                <a:gd name="connsiteX93" fmla="*/ 1425918 w 5437555"/>
                <a:gd name="connsiteY93" fmla="*/ 3357731 h 5111153"/>
                <a:gd name="connsiteX94" fmla="*/ 1378293 w 5437555"/>
                <a:gd name="connsiteY94" fmla="*/ 3348206 h 5111153"/>
                <a:gd name="connsiteX95" fmla="*/ 1244943 w 5437555"/>
                <a:gd name="connsiteY95" fmla="*/ 3329156 h 5111153"/>
                <a:gd name="connsiteX96" fmla="*/ 1159218 w 5437555"/>
                <a:gd name="connsiteY96" fmla="*/ 3319631 h 5111153"/>
                <a:gd name="connsiteX97" fmla="*/ 1130643 w 5437555"/>
                <a:gd name="connsiteY97" fmla="*/ 3338681 h 5111153"/>
                <a:gd name="connsiteX98" fmla="*/ 1073493 w 5437555"/>
                <a:gd name="connsiteY98" fmla="*/ 3357731 h 5111153"/>
                <a:gd name="connsiteX99" fmla="*/ 1025868 w 5437555"/>
                <a:gd name="connsiteY99" fmla="*/ 3348206 h 5111153"/>
                <a:gd name="connsiteX100" fmla="*/ 997293 w 5437555"/>
                <a:gd name="connsiteY100" fmla="*/ 3338681 h 5111153"/>
                <a:gd name="connsiteX101" fmla="*/ 940143 w 5437555"/>
                <a:gd name="connsiteY101" fmla="*/ 3357731 h 5111153"/>
                <a:gd name="connsiteX102" fmla="*/ 921093 w 5437555"/>
                <a:gd name="connsiteY102" fmla="*/ 3386306 h 5111153"/>
                <a:gd name="connsiteX103" fmla="*/ 892518 w 5437555"/>
                <a:gd name="connsiteY103" fmla="*/ 3443456 h 5111153"/>
                <a:gd name="connsiteX104" fmla="*/ 844893 w 5437555"/>
                <a:gd name="connsiteY104" fmla="*/ 3500606 h 5111153"/>
                <a:gd name="connsiteX105" fmla="*/ 806793 w 5437555"/>
                <a:gd name="connsiteY105" fmla="*/ 3557756 h 5111153"/>
                <a:gd name="connsiteX106" fmla="*/ 797268 w 5437555"/>
                <a:gd name="connsiteY106" fmla="*/ 3633956 h 5111153"/>
                <a:gd name="connsiteX107" fmla="*/ 749643 w 5437555"/>
                <a:gd name="connsiteY107" fmla="*/ 3719681 h 5111153"/>
                <a:gd name="connsiteX108" fmla="*/ 721068 w 5437555"/>
                <a:gd name="connsiteY108" fmla="*/ 3738731 h 5111153"/>
                <a:gd name="connsiteX109" fmla="*/ 692493 w 5437555"/>
                <a:gd name="connsiteY109" fmla="*/ 3748256 h 5111153"/>
                <a:gd name="connsiteX110" fmla="*/ 673443 w 5437555"/>
                <a:gd name="connsiteY110" fmla="*/ 3805406 h 5111153"/>
                <a:gd name="connsiteX111" fmla="*/ 663918 w 5437555"/>
                <a:gd name="connsiteY111" fmla="*/ 3833981 h 5111153"/>
                <a:gd name="connsiteX112" fmla="*/ 682968 w 5437555"/>
                <a:gd name="connsiteY112" fmla="*/ 3891131 h 5111153"/>
                <a:gd name="connsiteX113" fmla="*/ 692493 w 5437555"/>
                <a:gd name="connsiteY113" fmla="*/ 3919706 h 5111153"/>
                <a:gd name="connsiteX114" fmla="*/ 663918 w 5437555"/>
                <a:gd name="connsiteY114" fmla="*/ 3976856 h 5111153"/>
                <a:gd name="connsiteX115" fmla="*/ 654393 w 5437555"/>
                <a:gd name="connsiteY115" fmla="*/ 3976856 h 5111153"/>
                <a:gd name="connsiteX116" fmla="*/ 0 w 5437555"/>
                <a:gd name="connsiteY116" fmla="*/ 4451635 h 5111153"/>
                <a:gd name="connsiteX0" fmla="*/ 0 w 5437555"/>
                <a:gd name="connsiteY0" fmla="*/ 4451635 h 5111153"/>
                <a:gd name="connsiteX1" fmla="*/ 147765 w 5437555"/>
                <a:gd name="connsiteY1" fmla="*/ 4684403 h 5111153"/>
                <a:gd name="connsiteX2" fmla="*/ 239240 w 5437555"/>
                <a:gd name="connsiteY2" fmla="*/ 4811370 h 5111153"/>
                <a:gd name="connsiteX3" fmla="*/ 327196 w 5437555"/>
                <a:gd name="connsiteY3" fmla="*/ 4892487 h 5111153"/>
                <a:gd name="connsiteX4" fmla="*/ 432743 w 5437555"/>
                <a:gd name="connsiteY4" fmla="*/ 4952444 h 5111153"/>
                <a:gd name="connsiteX5" fmla="*/ 555882 w 5437555"/>
                <a:gd name="connsiteY5" fmla="*/ 4991239 h 5111153"/>
                <a:gd name="connsiteX6" fmla="*/ 886596 w 5437555"/>
                <a:gd name="connsiteY6" fmla="*/ 5072356 h 5111153"/>
                <a:gd name="connsiteX7" fmla="*/ 992144 w 5437555"/>
                <a:gd name="connsiteY7" fmla="*/ 4751413 h 5111153"/>
                <a:gd name="connsiteX8" fmla="*/ 1523398 w 5437555"/>
                <a:gd name="connsiteY8" fmla="*/ 4649135 h 5111153"/>
                <a:gd name="connsiteX9" fmla="*/ 1912165 w 5437555"/>
                <a:gd name="connsiteY9" fmla="*/ 5111153 h 5111153"/>
                <a:gd name="connsiteX10" fmla="*/ 2466287 w 5437555"/>
                <a:gd name="connsiteY10" fmla="*/ 4751415 h 5111153"/>
                <a:gd name="connsiteX11" fmla="*/ 2515543 w 5437555"/>
                <a:gd name="connsiteY11" fmla="*/ 4359935 h 5111153"/>
                <a:gd name="connsiteX12" fmla="*/ 2917500 w 5437555"/>
                <a:gd name="connsiteY12" fmla="*/ 3574332 h 5111153"/>
                <a:gd name="connsiteX13" fmla="*/ 2990506 w 5437555"/>
                <a:gd name="connsiteY13" fmla="*/ 3594610 h 5111153"/>
                <a:gd name="connsiteX14" fmla="*/ 3290436 w 5437555"/>
                <a:gd name="connsiteY14" fmla="*/ 3364483 h 5111153"/>
                <a:gd name="connsiteX15" fmla="*/ 4336233 w 5437555"/>
                <a:gd name="connsiteY15" fmla="*/ 3308055 h 5111153"/>
                <a:gd name="connsiteX16" fmla="*/ 4374934 w 5437555"/>
                <a:gd name="connsiteY16" fmla="*/ 3187260 h 5111153"/>
                <a:gd name="connsiteX17" fmla="*/ 4348547 w 5437555"/>
                <a:gd name="connsiteY17" fmla="*/ 3081455 h 5111153"/>
                <a:gd name="connsiteX18" fmla="*/ 4330076 w 5437555"/>
                <a:gd name="connsiteY18" fmla="*/ 2954489 h 5111153"/>
                <a:gd name="connsiteX19" fmla="*/ 4314244 w 5437555"/>
                <a:gd name="connsiteY19" fmla="*/ 2816942 h 5111153"/>
                <a:gd name="connsiteX20" fmla="*/ 4314244 w 5437555"/>
                <a:gd name="connsiteY20" fmla="*/ 2687330 h 5111153"/>
                <a:gd name="connsiteX21" fmla="*/ 4322161 w 5437555"/>
                <a:gd name="connsiteY21" fmla="*/ 2525977 h 5111153"/>
                <a:gd name="connsiteX22" fmla="*/ 4351185 w 5437555"/>
                <a:gd name="connsiteY22" fmla="*/ 2406946 h 5111153"/>
                <a:gd name="connsiteX23" fmla="*/ 4380211 w 5437555"/>
                <a:gd name="connsiteY23" fmla="*/ 2354044 h 5111153"/>
                <a:gd name="connsiteX24" fmla="*/ 4467287 w 5437555"/>
                <a:gd name="connsiteY24" fmla="*/ 2301141 h 5111153"/>
                <a:gd name="connsiteX25" fmla="*/ 4485758 w 5437555"/>
                <a:gd name="connsiteY25" fmla="*/ 2258819 h 5111153"/>
                <a:gd name="connsiteX26" fmla="*/ 4520061 w 5437555"/>
                <a:gd name="connsiteY26" fmla="*/ 2232367 h 5111153"/>
                <a:gd name="connsiteX27" fmla="*/ 4572835 w 5437555"/>
                <a:gd name="connsiteY27" fmla="*/ 2203270 h 5111153"/>
                <a:gd name="connsiteX28" fmla="*/ 4612415 w 5437555"/>
                <a:gd name="connsiteY28" fmla="*/ 2158303 h 5111153"/>
                <a:gd name="connsiteX29" fmla="*/ 4673105 w 5437555"/>
                <a:gd name="connsiteY29" fmla="*/ 2121272 h 5111153"/>
                <a:gd name="connsiteX30" fmla="*/ 4715324 w 5437555"/>
                <a:gd name="connsiteY30" fmla="*/ 2108047 h 5111153"/>
                <a:gd name="connsiteX31" fmla="*/ 4802400 w 5437555"/>
                <a:gd name="connsiteY31" fmla="*/ 2023403 h 5111153"/>
                <a:gd name="connsiteX32" fmla="*/ 4863090 w 5437555"/>
                <a:gd name="connsiteY32" fmla="*/ 1999595 h 5111153"/>
                <a:gd name="connsiteX33" fmla="*/ 4944890 w 5437555"/>
                <a:gd name="connsiteY33" fmla="*/ 1951984 h 5111153"/>
                <a:gd name="connsiteX34" fmla="*/ 4979192 w 5437555"/>
                <a:gd name="connsiteY34" fmla="*/ 1912306 h 5111153"/>
                <a:gd name="connsiteX35" fmla="*/ 4995023 w 5437555"/>
                <a:gd name="connsiteY35" fmla="*/ 1851468 h 5111153"/>
                <a:gd name="connsiteX36" fmla="*/ 4950165 w 5437555"/>
                <a:gd name="connsiteY36" fmla="*/ 1534052 h 5111153"/>
                <a:gd name="connsiteX37" fmla="*/ 4960720 w 5437555"/>
                <a:gd name="connsiteY37" fmla="*/ 1330377 h 5111153"/>
                <a:gd name="connsiteX38" fmla="*/ 4984468 w 5437555"/>
                <a:gd name="connsiteY38" fmla="*/ 1293346 h 5111153"/>
                <a:gd name="connsiteX39" fmla="*/ 4997662 w 5437555"/>
                <a:gd name="connsiteY39" fmla="*/ 1256314 h 5111153"/>
                <a:gd name="connsiteX40" fmla="*/ 5026687 w 5437555"/>
                <a:gd name="connsiteY40" fmla="*/ 1211347 h 5111153"/>
                <a:gd name="connsiteX41" fmla="*/ 5053074 w 5437555"/>
                <a:gd name="connsiteY41" fmla="*/ 1190186 h 5111153"/>
                <a:gd name="connsiteX42" fmla="*/ 5082100 w 5437555"/>
                <a:gd name="connsiteY42" fmla="*/ 1163734 h 5111153"/>
                <a:gd name="connsiteX43" fmla="*/ 5100570 w 5437555"/>
                <a:gd name="connsiteY43" fmla="*/ 1134638 h 5111153"/>
                <a:gd name="connsiteX44" fmla="*/ 5113764 w 5437555"/>
                <a:gd name="connsiteY44" fmla="*/ 1094961 h 5111153"/>
                <a:gd name="connsiteX45" fmla="*/ 5150705 w 5437555"/>
                <a:gd name="connsiteY45" fmla="*/ 1073800 h 5111153"/>
                <a:gd name="connsiteX46" fmla="*/ 5166538 w 5437555"/>
                <a:gd name="connsiteY46" fmla="*/ 1052639 h 5111153"/>
                <a:gd name="connsiteX47" fmla="*/ 5185009 w 5437555"/>
                <a:gd name="connsiteY47" fmla="*/ 1012961 h 5111153"/>
                <a:gd name="connsiteX48" fmla="*/ 5413928 w 5437555"/>
                <a:gd name="connsiteY48" fmla="*/ 975216 h 5111153"/>
                <a:gd name="connsiteX49" fmla="*/ 5326774 w 5437555"/>
                <a:gd name="connsiteY49" fmla="*/ 912070 h 5111153"/>
                <a:gd name="connsiteX50" fmla="*/ 5236034 w 5437555"/>
                <a:gd name="connsiteY50" fmla="*/ 851643 h 5111153"/>
                <a:gd name="connsiteX51" fmla="*/ 4937148 w 5437555"/>
                <a:gd name="connsiteY51" fmla="*/ 579124 h 5111153"/>
                <a:gd name="connsiteX52" fmla="*/ 4916641 w 5437555"/>
                <a:gd name="connsiteY52" fmla="*/ 429872 h 5111153"/>
                <a:gd name="connsiteX53" fmla="*/ 4875628 w 5437555"/>
                <a:gd name="connsiteY53" fmla="*/ 91186 h 5111153"/>
                <a:gd name="connsiteX54" fmla="*/ 4609042 w 5437555"/>
                <a:gd name="connsiteY54" fmla="*/ 28040 h 5111153"/>
                <a:gd name="connsiteX55" fmla="*/ 4475963 w 5437555"/>
                <a:gd name="connsiteY55" fmla="*/ 5032 h 5111153"/>
                <a:gd name="connsiteX56" fmla="*/ 4138155 w 5437555"/>
                <a:gd name="connsiteY56" fmla="*/ 89693 h 5111153"/>
                <a:gd name="connsiteX57" fmla="*/ 4045111 w 5437555"/>
                <a:gd name="connsiteY57" fmla="*/ 131368 h 5111153"/>
                <a:gd name="connsiteX58" fmla="*/ 3952831 w 5437555"/>
                <a:gd name="connsiteY58" fmla="*/ 303582 h 5111153"/>
                <a:gd name="connsiteX59" fmla="*/ 3884798 w 5437555"/>
                <a:gd name="connsiteY59" fmla="*/ 766982 h 5111153"/>
                <a:gd name="connsiteX60" fmla="*/ 3454033 w 5437555"/>
                <a:gd name="connsiteY60" fmla="*/ 682321 h 5111153"/>
                <a:gd name="connsiteX61" fmla="*/ 3393344 w 5437555"/>
                <a:gd name="connsiteY61" fmla="*/ 719353 h 5111153"/>
                <a:gd name="connsiteX62" fmla="*/ 3306266 w 5437555"/>
                <a:gd name="connsiteY62" fmla="*/ 743160 h 5111153"/>
                <a:gd name="connsiteX63" fmla="*/ 3145307 w 5437555"/>
                <a:gd name="connsiteY63" fmla="*/ 748450 h 5111153"/>
                <a:gd name="connsiteX64" fmla="*/ 3008098 w 5437555"/>
                <a:gd name="connsiteY64" fmla="*/ 782834 h 5111153"/>
                <a:gd name="connsiteX65" fmla="*/ 2692743 w 5437555"/>
                <a:gd name="connsiteY65" fmla="*/ 1238745 h 5111153"/>
                <a:gd name="connsiteX66" fmla="*/ 2692743 w 5437555"/>
                <a:gd name="connsiteY66" fmla="*/ 1708521 h 5111153"/>
                <a:gd name="connsiteX67" fmla="*/ 2540343 w 5437555"/>
                <a:gd name="connsiteY67" fmla="*/ 1943408 h 5111153"/>
                <a:gd name="connsiteX68" fmla="*/ 2616543 w 5437555"/>
                <a:gd name="connsiteY68" fmla="*/ 2178297 h 5111153"/>
                <a:gd name="connsiteX69" fmla="*/ 2616543 w 5437555"/>
                <a:gd name="connsiteY69" fmla="*/ 2334888 h 5111153"/>
                <a:gd name="connsiteX70" fmla="*/ 2464143 w 5437555"/>
                <a:gd name="connsiteY70" fmla="*/ 2413185 h 5111153"/>
                <a:gd name="connsiteX71" fmla="*/ 2311743 w 5437555"/>
                <a:gd name="connsiteY71" fmla="*/ 2567156 h 5111153"/>
                <a:gd name="connsiteX72" fmla="*/ 2264118 w 5437555"/>
                <a:gd name="connsiteY72" fmla="*/ 2576681 h 5111153"/>
                <a:gd name="connsiteX73" fmla="*/ 2283168 w 5437555"/>
                <a:gd name="connsiteY73" fmla="*/ 2700506 h 5111153"/>
                <a:gd name="connsiteX74" fmla="*/ 2254593 w 5437555"/>
                <a:gd name="connsiteY74" fmla="*/ 2795756 h 5111153"/>
                <a:gd name="connsiteX75" fmla="*/ 2245068 w 5437555"/>
                <a:gd name="connsiteY75" fmla="*/ 2824331 h 5111153"/>
                <a:gd name="connsiteX76" fmla="*/ 2216493 w 5437555"/>
                <a:gd name="connsiteY76" fmla="*/ 2843381 h 5111153"/>
                <a:gd name="connsiteX77" fmla="*/ 2187918 w 5437555"/>
                <a:gd name="connsiteY77" fmla="*/ 2900531 h 5111153"/>
                <a:gd name="connsiteX78" fmla="*/ 2178393 w 5437555"/>
                <a:gd name="connsiteY78" fmla="*/ 2929106 h 5111153"/>
                <a:gd name="connsiteX79" fmla="*/ 2121243 w 5437555"/>
                <a:gd name="connsiteY79" fmla="*/ 2948156 h 5111153"/>
                <a:gd name="connsiteX80" fmla="*/ 2064093 w 5437555"/>
                <a:gd name="connsiteY80" fmla="*/ 2976731 h 5111153"/>
                <a:gd name="connsiteX81" fmla="*/ 1902168 w 5437555"/>
                <a:gd name="connsiteY81" fmla="*/ 2976731 h 5111153"/>
                <a:gd name="connsiteX82" fmla="*/ 1892643 w 5437555"/>
                <a:gd name="connsiteY82" fmla="*/ 3005306 h 5111153"/>
                <a:gd name="connsiteX83" fmla="*/ 1854543 w 5437555"/>
                <a:gd name="connsiteY83" fmla="*/ 3062456 h 5111153"/>
                <a:gd name="connsiteX84" fmla="*/ 1806918 w 5437555"/>
                <a:gd name="connsiteY84" fmla="*/ 3119606 h 5111153"/>
                <a:gd name="connsiteX85" fmla="*/ 1749768 w 5437555"/>
                <a:gd name="connsiteY85" fmla="*/ 3091031 h 5111153"/>
                <a:gd name="connsiteX86" fmla="*/ 1711668 w 5437555"/>
                <a:gd name="connsiteY86" fmla="*/ 3043406 h 5111153"/>
                <a:gd name="connsiteX87" fmla="*/ 1635468 w 5437555"/>
                <a:gd name="connsiteY87" fmla="*/ 3071981 h 5111153"/>
                <a:gd name="connsiteX88" fmla="*/ 1568793 w 5437555"/>
                <a:gd name="connsiteY88" fmla="*/ 3148181 h 5111153"/>
                <a:gd name="connsiteX89" fmla="*/ 1521168 w 5437555"/>
                <a:gd name="connsiteY89" fmla="*/ 3157706 h 5111153"/>
                <a:gd name="connsiteX90" fmla="*/ 1483068 w 5437555"/>
                <a:gd name="connsiteY90" fmla="*/ 3243431 h 5111153"/>
                <a:gd name="connsiteX91" fmla="*/ 1473543 w 5437555"/>
                <a:gd name="connsiteY91" fmla="*/ 3272006 h 5111153"/>
                <a:gd name="connsiteX92" fmla="*/ 1464018 w 5437555"/>
                <a:gd name="connsiteY92" fmla="*/ 3300581 h 5111153"/>
                <a:gd name="connsiteX93" fmla="*/ 1454493 w 5437555"/>
                <a:gd name="connsiteY93" fmla="*/ 3338681 h 5111153"/>
                <a:gd name="connsiteX94" fmla="*/ 1425918 w 5437555"/>
                <a:gd name="connsiteY94" fmla="*/ 3357731 h 5111153"/>
                <a:gd name="connsiteX95" fmla="*/ 1378293 w 5437555"/>
                <a:gd name="connsiteY95" fmla="*/ 3348206 h 5111153"/>
                <a:gd name="connsiteX96" fmla="*/ 1244943 w 5437555"/>
                <a:gd name="connsiteY96" fmla="*/ 3329156 h 5111153"/>
                <a:gd name="connsiteX97" fmla="*/ 1159218 w 5437555"/>
                <a:gd name="connsiteY97" fmla="*/ 3319631 h 5111153"/>
                <a:gd name="connsiteX98" fmla="*/ 1130643 w 5437555"/>
                <a:gd name="connsiteY98" fmla="*/ 3338681 h 5111153"/>
                <a:gd name="connsiteX99" fmla="*/ 1073493 w 5437555"/>
                <a:gd name="connsiteY99" fmla="*/ 3357731 h 5111153"/>
                <a:gd name="connsiteX100" fmla="*/ 1025868 w 5437555"/>
                <a:gd name="connsiteY100" fmla="*/ 3348206 h 5111153"/>
                <a:gd name="connsiteX101" fmla="*/ 997293 w 5437555"/>
                <a:gd name="connsiteY101" fmla="*/ 3338681 h 5111153"/>
                <a:gd name="connsiteX102" fmla="*/ 940143 w 5437555"/>
                <a:gd name="connsiteY102" fmla="*/ 3357731 h 5111153"/>
                <a:gd name="connsiteX103" fmla="*/ 921093 w 5437555"/>
                <a:gd name="connsiteY103" fmla="*/ 3386306 h 5111153"/>
                <a:gd name="connsiteX104" fmla="*/ 892518 w 5437555"/>
                <a:gd name="connsiteY104" fmla="*/ 3443456 h 5111153"/>
                <a:gd name="connsiteX105" fmla="*/ 844893 w 5437555"/>
                <a:gd name="connsiteY105" fmla="*/ 3500606 h 5111153"/>
                <a:gd name="connsiteX106" fmla="*/ 806793 w 5437555"/>
                <a:gd name="connsiteY106" fmla="*/ 3557756 h 5111153"/>
                <a:gd name="connsiteX107" fmla="*/ 797268 w 5437555"/>
                <a:gd name="connsiteY107" fmla="*/ 3633956 h 5111153"/>
                <a:gd name="connsiteX108" fmla="*/ 749643 w 5437555"/>
                <a:gd name="connsiteY108" fmla="*/ 3719681 h 5111153"/>
                <a:gd name="connsiteX109" fmla="*/ 721068 w 5437555"/>
                <a:gd name="connsiteY109" fmla="*/ 3738731 h 5111153"/>
                <a:gd name="connsiteX110" fmla="*/ 692493 w 5437555"/>
                <a:gd name="connsiteY110" fmla="*/ 3748256 h 5111153"/>
                <a:gd name="connsiteX111" fmla="*/ 673443 w 5437555"/>
                <a:gd name="connsiteY111" fmla="*/ 3805406 h 5111153"/>
                <a:gd name="connsiteX112" fmla="*/ 663918 w 5437555"/>
                <a:gd name="connsiteY112" fmla="*/ 3833981 h 5111153"/>
                <a:gd name="connsiteX113" fmla="*/ 682968 w 5437555"/>
                <a:gd name="connsiteY113" fmla="*/ 3891131 h 5111153"/>
                <a:gd name="connsiteX114" fmla="*/ 692493 w 5437555"/>
                <a:gd name="connsiteY114" fmla="*/ 3919706 h 5111153"/>
                <a:gd name="connsiteX115" fmla="*/ 663918 w 5437555"/>
                <a:gd name="connsiteY115" fmla="*/ 3976856 h 5111153"/>
                <a:gd name="connsiteX116" fmla="*/ 654393 w 5437555"/>
                <a:gd name="connsiteY116" fmla="*/ 3976856 h 5111153"/>
                <a:gd name="connsiteX117" fmla="*/ 0 w 5437555"/>
                <a:gd name="connsiteY117" fmla="*/ 4451635 h 5111153"/>
                <a:gd name="connsiteX0" fmla="*/ 0 w 5437555"/>
                <a:gd name="connsiteY0" fmla="*/ 4451635 h 5111153"/>
                <a:gd name="connsiteX1" fmla="*/ 147765 w 5437555"/>
                <a:gd name="connsiteY1" fmla="*/ 4684403 h 5111153"/>
                <a:gd name="connsiteX2" fmla="*/ 239240 w 5437555"/>
                <a:gd name="connsiteY2" fmla="*/ 4811370 h 5111153"/>
                <a:gd name="connsiteX3" fmla="*/ 327196 w 5437555"/>
                <a:gd name="connsiteY3" fmla="*/ 4892487 h 5111153"/>
                <a:gd name="connsiteX4" fmla="*/ 432743 w 5437555"/>
                <a:gd name="connsiteY4" fmla="*/ 4952444 h 5111153"/>
                <a:gd name="connsiteX5" fmla="*/ 555882 w 5437555"/>
                <a:gd name="connsiteY5" fmla="*/ 4991239 h 5111153"/>
                <a:gd name="connsiteX6" fmla="*/ 886596 w 5437555"/>
                <a:gd name="connsiteY6" fmla="*/ 5072356 h 5111153"/>
                <a:gd name="connsiteX7" fmla="*/ 992144 w 5437555"/>
                <a:gd name="connsiteY7" fmla="*/ 4751413 h 5111153"/>
                <a:gd name="connsiteX8" fmla="*/ 1523398 w 5437555"/>
                <a:gd name="connsiteY8" fmla="*/ 4649135 h 5111153"/>
                <a:gd name="connsiteX9" fmla="*/ 1912165 w 5437555"/>
                <a:gd name="connsiteY9" fmla="*/ 5111153 h 5111153"/>
                <a:gd name="connsiteX10" fmla="*/ 2466287 w 5437555"/>
                <a:gd name="connsiteY10" fmla="*/ 4751415 h 5111153"/>
                <a:gd name="connsiteX11" fmla="*/ 2515543 w 5437555"/>
                <a:gd name="connsiteY11" fmla="*/ 4359935 h 5111153"/>
                <a:gd name="connsiteX12" fmla="*/ 2917500 w 5437555"/>
                <a:gd name="connsiteY12" fmla="*/ 3574332 h 5111153"/>
                <a:gd name="connsiteX13" fmla="*/ 2990506 w 5437555"/>
                <a:gd name="connsiteY13" fmla="*/ 3594610 h 5111153"/>
                <a:gd name="connsiteX14" fmla="*/ 3290436 w 5437555"/>
                <a:gd name="connsiteY14" fmla="*/ 3364483 h 5111153"/>
                <a:gd name="connsiteX15" fmla="*/ 4336233 w 5437555"/>
                <a:gd name="connsiteY15" fmla="*/ 3308055 h 5111153"/>
                <a:gd name="connsiteX16" fmla="*/ 4374934 w 5437555"/>
                <a:gd name="connsiteY16" fmla="*/ 3187260 h 5111153"/>
                <a:gd name="connsiteX17" fmla="*/ 4348547 w 5437555"/>
                <a:gd name="connsiteY17" fmla="*/ 3081455 h 5111153"/>
                <a:gd name="connsiteX18" fmla="*/ 4330076 w 5437555"/>
                <a:gd name="connsiteY18" fmla="*/ 2954489 h 5111153"/>
                <a:gd name="connsiteX19" fmla="*/ 4314244 w 5437555"/>
                <a:gd name="connsiteY19" fmla="*/ 2816942 h 5111153"/>
                <a:gd name="connsiteX20" fmla="*/ 4314244 w 5437555"/>
                <a:gd name="connsiteY20" fmla="*/ 2687330 h 5111153"/>
                <a:gd name="connsiteX21" fmla="*/ 4322161 w 5437555"/>
                <a:gd name="connsiteY21" fmla="*/ 2525977 h 5111153"/>
                <a:gd name="connsiteX22" fmla="*/ 4351185 w 5437555"/>
                <a:gd name="connsiteY22" fmla="*/ 2406946 h 5111153"/>
                <a:gd name="connsiteX23" fmla="*/ 4380211 w 5437555"/>
                <a:gd name="connsiteY23" fmla="*/ 2354044 h 5111153"/>
                <a:gd name="connsiteX24" fmla="*/ 4467287 w 5437555"/>
                <a:gd name="connsiteY24" fmla="*/ 2301141 h 5111153"/>
                <a:gd name="connsiteX25" fmla="*/ 4485758 w 5437555"/>
                <a:gd name="connsiteY25" fmla="*/ 2258819 h 5111153"/>
                <a:gd name="connsiteX26" fmla="*/ 4520061 w 5437555"/>
                <a:gd name="connsiteY26" fmla="*/ 2232367 h 5111153"/>
                <a:gd name="connsiteX27" fmla="*/ 4572835 w 5437555"/>
                <a:gd name="connsiteY27" fmla="*/ 2203270 h 5111153"/>
                <a:gd name="connsiteX28" fmla="*/ 4612415 w 5437555"/>
                <a:gd name="connsiteY28" fmla="*/ 2158303 h 5111153"/>
                <a:gd name="connsiteX29" fmla="*/ 4673105 w 5437555"/>
                <a:gd name="connsiteY29" fmla="*/ 2121272 h 5111153"/>
                <a:gd name="connsiteX30" fmla="*/ 4715324 w 5437555"/>
                <a:gd name="connsiteY30" fmla="*/ 2108047 h 5111153"/>
                <a:gd name="connsiteX31" fmla="*/ 4802400 w 5437555"/>
                <a:gd name="connsiteY31" fmla="*/ 2023403 h 5111153"/>
                <a:gd name="connsiteX32" fmla="*/ 4863090 w 5437555"/>
                <a:gd name="connsiteY32" fmla="*/ 1999595 h 5111153"/>
                <a:gd name="connsiteX33" fmla="*/ 4944890 w 5437555"/>
                <a:gd name="connsiteY33" fmla="*/ 1951984 h 5111153"/>
                <a:gd name="connsiteX34" fmla="*/ 4979192 w 5437555"/>
                <a:gd name="connsiteY34" fmla="*/ 1912306 h 5111153"/>
                <a:gd name="connsiteX35" fmla="*/ 4995023 w 5437555"/>
                <a:gd name="connsiteY35" fmla="*/ 1851468 h 5111153"/>
                <a:gd name="connsiteX36" fmla="*/ 4950165 w 5437555"/>
                <a:gd name="connsiteY36" fmla="*/ 1534052 h 5111153"/>
                <a:gd name="connsiteX37" fmla="*/ 4960720 w 5437555"/>
                <a:gd name="connsiteY37" fmla="*/ 1330377 h 5111153"/>
                <a:gd name="connsiteX38" fmla="*/ 4984468 w 5437555"/>
                <a:gd name="connsiteY38" fmla="*/ 1293346 h 5111153"/>
                <a:gd name="connsiteX39" fmla="*/ 4997662 w 5437555"/>
                <a:gd name="connsiteY39" fmla="*/ 1256314 h 5111153"/>
                <a:gd name="connsiteX40" fmla="*/ 5026687 w 5437555"/>
                <a:gd name="connsiteY40" fmla="*/ 1211347 h 5111153"/>
                <a:gd name="connsiteX41" fmla="*/ 5053074 w 5437555"/>
                <a:gd name="connsiteY41" fmla="*/ 1190186 h 5111153"/>
                <a:gd name="connsiteX42" fmla="*/ 5082100 w 5437555"/>
                <a:gd name="connsiteY42" fmla="*/ 1163734 h 5111153"/>
                <a:gd name="connsiteX43" fmla="*/ 5100570 w 5437555"/>
                <a:gd name="connsiteY43" fmla="*/ 1134638 h 5111153"/>
                <a:gd name="connsiteX44" fmla="*/ 5113764 w 5437555"/>
                <a:gd name="connsiteY44" fmla="*/ 1094961 h 5111153"/>
                <a:gd name="connsiteX45" fmla="*/ 5150705 w 5437555"/>
                <a:gd name="connsiteY45" fmla="*/ 1073800 h 5111153"/>
                <a:gd name="connsiteX46" fmla="*/ 5166538 w 5437555"/>
                <a:gd name="connsiteY46" fmla="*/ 1052639 h 5111153"/>
                <a:gd name="connsiteX47" fmla="*/ 5185009 w 5437555"/>
                <a:gd name="connsiteY47" fmla="*/ 1012961 h 5111153"/>
                <a:gd name="connsiteX48" fmla="*/ 5413928 w 5437555"/>
                <a:gd name="connsiteY48" fmla="*/ 975216 h 5111153"/>
                <a:gd name="connsiteX49" fmla="*/ 5326774 w 5437555"/>
                <a:gd name="connsiteY49" fmla="*/ 912070 h 5111153"/>
                <a:gd name="connsiteX50" fmla="*/ 5236034 w 5437555"/>
                <a:gd name="connsiteY50" fmla="*/ 851643 h 5111153"/>
                <a:gd name="connsiteX51" fmla="*/ 4916641 w 5437555"/>
                <a:gd name="connsiteY51" fmla="*/ 429872 h 5111153"/>
                <a:gd name="connsiteX52" fmla="*/ 4875628 w 5437555"/>
                <a:gd name="connsiteY52" fmla="*/ 91186 h 5111153"/>
                <a:gd name="connsiteX53" fmla="*/ 4609042 w 5437555"/>
                <a:gd name="connsiteY53" fmla="*/ 28040 h 5111153"/>
                <a:gd name="connsiteX54" fmla="*/ 4475963 w 5437555"/>
                <a:gd name="connsiteY54" fmla="*/ 5032 h 5111153"/>
                <a:gd name="connsiteX55" fmla="*/ 4138155 w 5437555"/>
                <a:gd name="connsiteY55" fmla="*/ 89693 h 5111153"/>
                <a:gd name="connsiteX56" fmla="*/ 4045111 w 5437555"/>
                <a:gd name="connsiteY56" fmla="*/ 131368 h 5111153"/>
                <a:gd name="connsiteX57" fmla="*/ 3952831 w 5437555"/>
                <a:gd name="connsiteY57" fmla="*/ 303582 h 5111153"/>
                <a:gd name="connsiteX58" fmla="*/ 3884798 w 5437555"/>
                <a:gd name="connsiteY58" fmla="*/ 766982 h 5111153"/>
                <a:gd name="connsiteX59" fmla="*/ 3454033 w 5437555"/>
                <a:gd name="connsiteY59" fmla="*/ 682321 h 5111153"/>
                <a:gd name="connsiteX60" fmla="*/ 3393344 w 5437555"/>
                <a:gd name="connsiteY60" fmla="*/ 719353 h 5111153"/>
                <a:gd name="connsiteX61" fmla="*/ 3306266 w 5437555"/>
                <a:gd name="connsiteY61" fmla="*/ 743160 h 5111153"/>
                <a:gd name="connsiteX62" fmla="*/ 3145307 w 5437555"/>
                <a:gd name="connsiteY62" fmla="*/ 748450 h 5111153"/>
                <a:gd name="connsiteX63" fmla="*/ 3008098 w 5437555"/>
                <a:gd name="connsiteY63" fmla="*/ 782834 h 5111153"/>
                <a:gd name="connsiteX64" fmla="*/ 2692743 w 5437555"/>
                <a:gd name="connsiteY64" fmla="*/ 1238745 h 5111153"/>
                <a:gd name="connsiteX65" fmla="*/ 2692743 w 5437555"/>
                <a:gd name="connsiteY65" fmla="*/ 1708521 h 5111153"/>
                <a:gd name="connsiteX66" fmla="*/ 2540343 w 5437555"/>
                <a:gd name="connsiteY66" fmla="*/ 1943408 h 5111153"/>
                <a:gd name="connsiteX67" fmla="*/ 2616543 w 5437555"/>
                <a:gd name="connsiteY67" fmla="*/ 2178297 h 5111153"/>
                <a:gd name="connsiteX68" fmla="*/ 2616543 w 5437555"/>
                <a:gd name="connsiteY68" fmla="*/ 2334888 h 5111153"/>
                <a:gd name="connsiteX69" fmla="*/ 2464143 w 5437555"/>
                <a:gd name="connsiteY69" fmla="*/ 2413185 h 5111153"/>
                <a:gd name="connsiteX70" fmla="*/ 2311743 w 5437555"/>
                <a:gd name="connsiteY70" fmla="*/ 2567156 h 5111153"/>
                <a:gd name="connsiteX71" fmla="*/ 2264118 w 5437555"/>
                <a:gd name="connsiteY71" fmla="*/ 2576681 h 5111153"/>
                <a:gd name="connsiteX72" fmla="*/ 2283168 w 5437555"/>
                <a:gd name="connsiteY72" fmla="*/ 2700506 h 5111153"/>
                <a:gd name="connsiteX73" fmla="*/ 2254593 w 5437555"/>
                <a:gd name="connsiteY73" fmla="*/ 2795756 h 5111153"/>
                <a:gd name="connsiteX74" fmla="*/ 2245068 w 5437555"/>
                <a:gd name="connsiteY74" fmla="*/ 2824331 h 5111153"/>
                <a:gd name="connsiteX75" fmla="*/ 2216493 w 5437555"/>
                <a:gd name="connsiteY75" fmla="*/ 2843381 h 5111153"/>
                <a:gd name="connsiteX76" fmla="*/ 2187918 w 5437555"/>
                <a:gd name="connsiteY76" fmla="*/ 2900531 h 5111153"/>
                <a:gd name="connsiteX77" fmla="*/ 2178393 w 5437555"/>
                <a:gd name="connsiteY77" fmla="*/ 2929106 h 5111153"/>
                <a:gd name="connsiteX78" fmla="*/ 2121243 w 5437555"/>
                <a:gd name="connsiteY78" fmla="*/ 2948156 h 5111153"/>
                <a:gd name="connsiteX79" fmla="*/ 2064093 w 5437555"/>
                <a:gd name="connsiteY79" fmla="*/ 2976731 h 5111153"/>
                <a:gd name="connsiteX80" fmla="*/ 1902168 w 5437555"/>
                <a:gd name="connsiteY80" fmla="*/ 2976731 h 5111153"/>
                <a:gd name="connsiteX81" fmla="*/ 1892643 w 5437555"/>
                <a:gd name="connsiteY81" fmla="*/ 3005306 h 5111153"/>
                <a:gd name="connsiteX82" fmla="*/ 1854543 w 5437555"/>
                <a:gd name="connsiteY82" fmla="*/ 3062456 h 5111153"/>
                <a:gd name="connsiteX83" fmla="*/ 1806918 w 5437555"/>
                <a:gd name="connsiteY83" fmla="*/ 3119606 h 5111153"/>
                <a:gd name="connsiteX84" fmla="*/ 1749768 w 5437555"/>
                <a:gd name="connsiteY84" fmla="*/ 3091031 h 5111153"/>
                <a:gd name="connsiteX85" fmla="*/ 1711668 w 5437555"/>
                <a:gd name="connsiteY85" fmla="*/ 3043406 h 5111153"/>
                <a:gd name="connsiteX86" fmla="*/ 1635468 w 5437555"/>
                <a:gd name="connsiteY86" fmla="*/ 3071981 h 5111153"/>
                <a:gd name="connsiteX87" fmla="*/ 1568793 w 5437555"/>
                <a:gd name="connsiteY87" fmla="*/ 3148181 h 5111153"/>
                <a:gd name="connsiteX88" fmla="*/ 1521168 w 5437555"/>
                <a:gd name="connsiteY88" fmla="*/ 3157706 h 5111153"/>
                <a:gd name="connsiteX89" fmla="*/ 1483068 w 5437555"/>
                <a:gd name="connsiteY89" fmla="*/ 3243431 h 5111153"/>
                <a:gd name="connsiteX90" fmla="*/ 1473543 w 5437555"/>
                <a:gd name="connsiteY90" fmla="*/ 3272006 h 5111153"/>
                <a:gd name="connsiteX91" fmla="*/ 1464018 w 5437555"/>
                <a:gd name="connsiteY91" fmla="*/ 3300581 h 5111153"/>
                <a:gd name="connsiteX92" fmla="*/ 1454493 w 5437555"/>
                <a:gd name="connsiteY92" fmla="*/ 3338681 h 5111153"/>
                <a:gd name="connsiteX93" fmla="*/ 1425918 w 5437555"/>
                <a:gd name="connsiteY93" fmla="*/ 3357731 h 5111153"/>
                <a:gd name="connsiteX94" fmla="*/ 1378293 w 5437555"/>
                <a:gd name="connsiteY94" fmla="*/ 3348206 h 5111153"/>
                <a:gd name="connsiteX95" fmla="*/ 1244943 w 5437555"/>
                <a:gd name="connsiteY95" fmla="*/ 3329156 h 5111153"/>
                <a:gd name="connsiteX96" fmla="*/ 1159218 w 5437555"/>
                <a:gd name="connsiteY96" fmla="*/ 3319631 h 5111153"/>
                <a:gd name="connsiteX97" fmla="*/ 1130643 w 5437555"/>
                <a:gd name="connsiteY97" fmla="*/ 3338681 h 5111153"/>
                <a:gd name="connsiteX98" fmla="*/ 1073493 w 5437555"/>
                <a:gd name="connsiteY98" fmla="*/ 3357731 h 5111153"/>
                <a:gd name="connsiteX99" fmla="*/ 1025868 w 5437555"/>
                <a:gd name="connsiteY99" fmla="*/ 3348206 h 5111153"/>
                <a:gd name="connsiteX100" fmla="*/ 997293 w 5437555"/>
                <a:gd name="connsiteY100" fmla="*/ 3338681 h 5111153"/>
                <a:gd name="connsiteX101" fmla="*/ 940143 w 5437555"/>
                <a:gd name="connsiteY101" fmla="*/ 3357731 h 5111153"/>
                <a:gd name="connsiteX102" fmla="*/ 921093 w 5437555"/>
                <a:gd name="connsiteY102" fmla="*/ 3386306 h 5111153"/>
                <a:gd name="connsiteX103" fmla="*/ 892518 w 5437555"/>
                <a:gd name="connsiteY103" fmla="*/ 3443456 h 5111153"/>
                <a:gd name="connsiteX104" fmla="*/ 844893 w 5437555"/>
                <a:gd name="connsiteY104" fmla="*/ 3500606 h 5111153"/>
                <a:gd name="connsiteX105" fmla="*/ 806793 w 5437555"/>
                <a:gd name="connsiteY105" fmla="*/ 3557756 h 5111153"/>
                <a:gd name="connsiteX106" fmla="*/ 797268 w 5437555"/>
                <a:gd name="connsiteY106" fmla="*/ 3633956 h 5111153"/>
                <a:gd name="connsiteX107" fmla="*/ 749643 w 5437555"/>
                <a:gd name="connsiteY107" fmla="*/ 3719681 h 5111153"/>
                <a:gd name="connsiteX108" fmla="*/ 721068 w 5437555"/>
                <a:gd name="connsiteY108" fmla="*/ 3738731 h 5111153"/>
                <a:gd name="connsiteX109" fmla="*/ 692493 w 5437555"/>
                <a:gd name="connsiteY109" fmla="*/ 3748256 h 5111153"/>
                <a:gd name="connsiteX110" fmla="*/ 673443 w 5437555"/>
                <a:gd name="connsiteY110" fmla="*/ 3805406 h 5111153"/>
                <a:gd name="connsiteX111" fmla="*/ 663918 w 5437555"/>
                <a:gd name="connsiteY111" fmla="*/ 3833981 h 5111153"/>
                <a:gd name="connsiteX112" fmla="*/ 682968 w 5437555"/>
                <a:gd name="connsiteY112" fmla="*/ 3891131 h 5111153"/>
                <a:gd name="connsiteX113" fmla="*/ 692493 w 5437555"/>
                <a:gd name="connsiteY113" fmla="*/ 3919706 h 5111153"/>
                <a:gd name="connsiteX114" fmla="*/ 663918 w 5437555"/>
                <a:gd name="connsiteY114" fmla="*/ 3976856 h 5111153"/>
                <a:gd name="connsiteX115" fmla="*/ 654393 w 5437555"/>
                <a:gd name="connsiteY115" fmla="*/ 3976856 h 5111153"/>
                <a:gd name="connsiteX116" fmla="*/ 0 w 5437555"/>
                <a:gd name="connsiteY116" fmla="*/ 4451635 h 5111153"/>
                <a:gd name="connsiteX0" fmla="*/ 0 w 5437555"/>
                <a:gd name="connsiteY0" fmla="*/ 4451635 h 5111153"/>
                <a:gd name="connsiteX1" fmla="*/ 147765 w 5437555"/>
                <a:gd name="connsiteY1" fmla="*/ 4684403 h 5111153"/>
                <a:gd name="connsiteX2" fmla="*/ 239240 w 5437555"/>
                <a:gd name="connsiteY2" fmla="*/ 4811370 h 5111153"/>
                <a:gd name="connsiteX3" fmla="*/ 327196 w 5437555"/>
                <a:gd name="connsiteY3" fmla="*/ 4892487 h 5111153"/>
                <a:gd name="connsiteX4" fmla="*/ 432743 w 5437555"/>
                <a:gd name="connsiteY4" fmla="*/ 4952444 h 5111153"/>
                <a:gd name="connsiteX5" fmla="*/ 555882 w 5437555"/>
                <a:gd name="connsiteY5" fmla="*/ 4991239 h 5111153"/>
                <a:gd name="connsiteX6" fmla="*/ 886596 w 5437555"/>
                <a:gd name="connsiteY6" fmla="*/ 5072356 h 5111153"/>
                <a:gd name="connsiteX7" fmla="*/ 992144 w 5437555"/>
                <a:gd name="connsiteY7" fmla="*/ 4751413 h 5111153"/>
                <a:gd name="connsiteX8" fmla="*/ 1523398 w 5437555"/>
                <a:gd name="connsiteY8" fmla="*/ 4649135 h 5111153"/>
                <a:gd name="connsiteX9" fmla="*/ 1912165 w 5437555"/>
                <a:gd name="connsiteY9" fmla="*/ 5111153 h 5111153"/>
                <a:gd name="connsiteX10" fmla="*/ 2466287 w 5437555"/>
                <a:gd name="connsiteY10" fmla="*/ 4751415 h 5111153"/>
                <a:gd name="connsiteX11" fmla="*/ 2515543 w 5437555"/>
                <a:gd name="connsiteY11" fmla="*/ 4359935 h 5111153"/>
                <a:gd name="connsiteX12" fmla="*/ 2917500 w 5437555"/>
                <a:gd name="connsiteY12" fmla="*/ 3574332 h 5111153"/>
                <a:gd name="connsiteX13" fmla="*/ 2990506 w 5437555"/>
                <a:gd name="connsiteY13" fmla="*/ 3594610 h 5111153"/>
                <a:gd name="connsiteX14" fmla="*/ 3290436 w 5437555"/>
                <a:gd name="connsiteY14" fmla="*/ 3364483 h 5111153"/>
                <a:gd name="connsiteX15" fmla="*/ 4336233 w 5437555"/>
                <a:gd name="connsiteY15" fmla="*/ 3308055 h 5111153"/>
                <a:gd name="connsiteX16" fmla="*/ 4374934 w 5437555"/>
                <a:gd name="connsiteY16" fmla="*/ 3187260 h 5111153"/>
                <a:gd name="connsiteX17" fmla="*/ 4348547 w 5437555"/>
                <a:gd name="connsiteY17" fmla="*/ 3081455 h 5111153"/>
                <a:gd name="connsiteX18" fmla="*/ 4330076 w 5437555"/>
                <a:gd name="connsiteY18" fmla="*/ 2954489 h 5111153"/>
                <a:gd name="connsiteX19" fmla="*/ 4314244 w 5437555"/>
                <a:gd name="connsiteY19" fmla="*/ 2816942 h 5111153"/>
                <a:gd name="connsiteX20" fmla="*/ 4314244 w 5437555"/>
                <a:gd name="connsiteY20" fmla="*/ 2687330 h 5111153"/>
                <a:gd name="connsiteX21" fmla="*/ 4322161 w 5437555"/>
                <a:gd name="connsiteY21" fmla="*/ 2525977 h 5111153"/>
                <a:gd name="connsiteX22" fmla="*/ 4351185 w 5437555"/>
                <a:gd name="connsiteY22" fmla="*/ 2406946 h 5111153"/>
                <a:gd name="connsiteX23" fmla="*/ 4380211 w 5437555"/>
                <a:gd name="connsiteY23" fmla="*/ 2354044 h 5111153"/>
                <a:gd name="connsiteX24" fmla="*/ 4467287 w 5437555"/>
                <a:gd name="connsiteY24" fmla="*/ 2301141 h 5111153"/>
                <a:gd name="connsiteX25" fmla="*/ 4485758 w 5437555"/>
                <a:gd name="connsiteY25" fmla="*/ 2258819 h 5111153"/>
                <a:gd name="connsiteX26" fmla="*/ 4520061 w 5437555"/>
                <a:gd name="connsiteY26" fmla="*/ 2232367 h 5111153"/>
                <a:gd name="connsiteX27" fmla="*/ 4572835 w 5437555"/>
                <a:gd name="connsiteY27" fmla="*/ 2203270 h 5111153"/>
                <a:gd name="connsiteX28" fmla="*/ 4612415 w 5437555"/>
                <a:gd name="connsiteY28" fmla="*/ 2158303 h 5111153"/>
                <a:gd name="connsiteX29" fmla="*/ 4673105 w 5437555"/>
                <a:gd name="connsiteY29" fmla="*/ 2121272 h 5111153"/>
                <a:gd name="connsiteX30" fmla="*/ 4715324 w 5437555"/>
                <a:gd name="connsiteY30" fmla="*/ 2108047 h 5111153"/>
                <a:gd name="connsiteX31" fmla="*/ 4802400 w 5437555"/>
                <a:gd name="connsiteY31" fmla="*/ 2023403 h 5111153"/>
                <a:gd name="connsiteX32" fmla="*/ 4863090 w 5437555"/>
                <a:gd name="connsiteY32" fmla="*/ 1999595 h 5111153"/>
                <a:gd name="connsiteX33" fmla="*/ 4944890 w 5437555"/>
                <a:gd name="connsiteY33" fmla="*/ 1951984 h 5111153"/>
                <a:gd name="connsiteX34" fmla="*/ 4979192 w 5437555"/>
                <a:gd name="connsiteY34" fmla="*/ 1912306 h 5111153"/>
                <a:gd name="connsiteX35" fmla="*/ 4995023 w 5437555"/>
                <a:gd name="connsiteY35" fmla="*/ 1851468 h 5111153"/>
                <a:gd name="connsiteX36" fmla="*/ 4950165 w 5437555"/>
                <a:gd name="connsiteY36" fmla="*/ 1534052 h 5111153"/>
                <a:gd name="connsiteX37" fmla="*/ 4960720 w 5437555"/>
                <a:gd name="connsiteY37" fmla="*/ 1330377 h 5111153"/>
                <a:gd name="connsiteX38" fmla="*/ 4984468 w 5437555"/>
                <a:gd name="connsiteY38" fmla="*/ 1293346 h 5111153"/>
                <a:gd name="connsiteX39" fmla="*/ 4997662 w 5437555"/>
                <a:gd name="connsiteY39" fmla="*/ 1256314 h 5111153"/>
                <a:gd name="connsiteX40" fmla="*/ 5026687 w 5437555"/>
                <a:gd name="connsiteY40" fmla="*/ 1211347 h 5111153"/>
                <a:gd name="connsiteX41" fmla="*/ 5053074 w 5437555"/>
                <a:gd name="connsiteY41" fmla="*/ 1190186 h 5111153"/>
                <a:gd name="connsiteX42" fmla="*/ 5082100 w 5437555"/>
                <a:gd name="connsiteY42" fmla="*/ 1163734 h 5111153"/>
                <a:gd name="connsiteX43" fmla="*/ 5100570 w 5437555"/>
                <a:gd name="connsiteY43" fmla="*/ 1134638 h 5111153"/>
                <a:gd name="connsiteX44" fmla="*/ 5113764 w 5437555"/>
                <a:gd name="connsiteY44" fmla="*/ 1094961 h 5111153"/>
                <a:gd name="connsiteX45" fmla="*/ 5150705 w 5437555"/>
                <a:gd name="connsiteY45" fmla="*/ 1073800 h 5111153"/>
                <a:gd name="connsiteX46" fmla="*/ 5166538 w 5437555"/>
                <a:gd name="connsiteY46" fmla="*/ 1052639 h 5111153"/>
                <a:gd name="connsiteX47" fmla="*/ 5185009 w 5437555"/>
                <a:gd name="connsiteY47" fmla="*/ 1012961 h 5111153"/>
                <a:gd name="connsiteX48" fmla="*/ 5413928 w 5437555"/>
                <a:gd name="connsiteY48" fmla="*/ 975216 h 5111153"/>
                <a:gd name="connsiteX49" fmla="*/ 5326774 w 5437555"/>
                <a:gd name="connsiteY49" fmla="*/ 912070 h 5111153"/>
                <a:gd name="connsiteX50" fmla="*/ 5183227 w 5437555"/>
                <a:gd name="connsiteY50" fmla="*/ 762818 h 5111153"/>
                <a:gd name="connsiteX51" fmla="*/ 4916641 w 5437555"/>
                <a:gd name="connsiteY51" fmla="*/ 429872 h 5111153"/>
                <a:gd name="connsiteX52" fmla="*/ 4875628 w 5437555"/>
                <a:gd name="connsiteY52" fmla="*/ 91186 h 5111153"/>
                <a:gd name="connsiteX53" fmla="*/ 4609042 w 5437555"/>
                <a:gd name="connsiteY53" fmla="*/ 28040 h 5111153"/>
                <a:gd name="connsiteX54" fmla="*/ 4475963 w 5437555"/>
                <a:gd name="connsiteY54" fmla="*/ 5032 h 5111153"/>
                <a:gd name="connsiteX55" fmla="*/ 4138155 w 5437555"/>
                <a:gd name="connsiteY55" fmla="*/ 89693 h 5111153"/>
                <a:gd name="connsiteX56" fmla="*/ 4045111 w 5437555"/>
                <a:gd name="connsiteY56" fmla="*/ 131368 h 5111153"/>
                <a:gd name="connsiteX57" fmla="*/ 3952831 w 5437555"/>
                <a:gd name="connsiteY57" fmla="*/ 303582 h 5111153"/>
                <a:gd name="connsiteX58" fmla="*/ 3884798 w 5437555"/>
                <a:gd name="connsiteY58" fmla="*/ 766982 h 5111153"/>
                <a:gd name="connsiteX59" fmla="*/ 3454033 w 5437555"/>
                <a:gd name="connsiteY59" fmla="*/ 682321 h 5111153"/>
                <a:gd name="connsiteX60" fmla="*/ 3393344 w 5437555"/>
                <a:gd name="connsiteY60" fmla="*/ 719353 h 5111153"/>
                <a:gd name="connsiteX61" fmla="*/ 3306266 w 5437555"/>
                <a:gd name="connsiteY61" fmla="*/ 743160 h 5111153"/>
                <a:gd name="connsiteX62" fmla="*/ 3145307 w 5437555"/>
                <a:gd name="connsiteY62" fmla="*/ 748450 h 5111153"/>
                <a:gd name="connsiteX63" fmla="*/ 3008098 w 5437555"/>
                <a:gd name="connsiteY63" fmla="*/ 782834 h 5111153"/>
                <a:gd name="connsiteX64" fmla="*/ 2692743 w 5437555"/>
                <a:gd name="connsiteY64" fmla="*/ 1238745 h 5111153"/>
                <a:gd name="connsiteX65" fmla="*/ 2692743 w 5437555"/>
                <a:gd name="connsiteY65" fmla="*/ 1708521 h 5111153"/>
                <a:gd name="connsiteX66" fmla="*/ 2540343 w 5437555"/>
                <a:gd name="connsiteY66" fmla="*/ 1943408 h 5111153"/>
                <a:gd name="connsiteX67" fmla="*/ 2616543 w 5437555"/>
                <a:gd name="connsiteY67" fmla="*/ 2178297 h 5111153"/>
                <a:gd name="connsiteX68" fmla="*/ 2616543 w 5437555"/>
                <a:gd name="connsiteY68" fmla="*/ 2334888 h 5111153"/>
                <a:gd name="connsiteX69" fmla="*/ 2464143 w 5437555"/>
                <a:gd name="connsiteY69" fmla="*/ 2413185 h 5111153"/>
                <a:gd name="connsiteX70" fmla="*/ 2311743 w 5437555"/>
                <a:gd name="connsiteY70" fmla="*/ 2567156 h 5111153"/>
                <a:gd name="connsiteX71" fmla="*/ 2264118 w 5437555"/>
                <a:gd name="connsiteY71" fmla="*/ 2576681 h 5111153"/>
                <a:gd name="connsiteX72" fmla="*/ 2283168 w 5437555"/>
                <a:gd name="connsiteY72" fmla="*/ 2700506 h 5111153"/>
                <a:gd name="connsiteX73" fmla="*/ 2254593 w 5437555"/>
                <a:gd name="connsiteY73" fmla="*/ 2795756 h 5111153"/>
                <a:gd name="connsiteX74" fmla="*/ 2245068 w 5437555"/>
                <a:gd name="connsiteY74" fmla="*/ 2824331 h 5111153"/>
                <a:gd name="connsiteX75" fmla="*/ 2216493 w 5437555"/>
                <a:gd name="connsiteY75" fmla="*/ 2843381 h 5111153"/>
                <a:gd name="connsiteX76" fmla="*/ 2187918 w 5437555"/>
                <a:gd name="connsiteY76" fmla="*/ 2900531 h 5111153"/>
                <a:gd name="connsiteX77" fmla="*/ 2178393 w 5437555"/>
                <a:gd name="connsiteY77" fmla="*/ 2929106 h 5111153"/>
                <a:gd name="connsiteX78" fmla="*/ 2121243 w 5437555"/>
                <a:gd name="connsiteY78" fmla="*/ 2948156 h 5111153"/>
                <a:gd name="connsiteX79" fmla="*/ 2064093 w 5437555"/>
                <a:gd name="connsiteY79" fmla="*/ 2976731 h 5111153"/>
                <a:gd name="connsiteX80" fmla="*/ 1902168 w 5437555"/>
                <a:gd name="connsiteY80" fmla="*/ 2976731 h 5111153"/>
                <a:gd name="connsiteX81" fmla="*/ 1892643 w 5437555"/>
                <a:gd name="connsiteY81" fmla="*/ 3005306 h 5111153"/>
                <a:gd name="connsiteX82" fmla="*/ 1854543 w 5437555"/>
                <a:gd name="connsiteY82" fmla="*/ 3062456 h 5111153"/>
                <a:gd name="connsiteX83" fmla="*/ 1806918 w 5437555"/>
                <a:gd name="connsiteY83" fmla="*/ 3119606 h 5111153"/>
                <a:gd name="connsiteX84" fmla="*/ 1749768 w 5437555"/>
                <a:gd name="connsiteY84" fmla="*/ 3091031 h 5111153"/>
                <a:gd name="connsiteX85" fmla="*/ 1711668 w 5437555"/>
                <a:gd name="connsiteY85" fmla="*/ 3043406 h 5111153"/>
                <a:gd name="connsiteX86" fmla="*/ 1635468 w 5437555"/>
                <a:gd name="connsiteY86" fmla="*/ 3071981 h 5111153"/>
                <a:gd name="connsiteX87" fmla="*/ 1568793 w 5437555"/>
                <a:gd name="connsiteY87" fmla="*/ 3148181 h 5111153"/>
                <a:gd name="connsiteX88" fmla="*/ 1521168 w 5437555"/>
                <a:gd name="connsiteY88" fmla="*/ 3157706 h 5111153"/>
                <a:gd name="connsiteX89" fmla="*/ 1483068 w 5437555"/>
                <a:gd name="connsiteY89" fmla="*/ 3243431 h 5111153"/>
                <a:gd name="connsiteX90" fmla="*/ 1473543 w 5437555"/>
                <a:gd name="connsiteY90" fmla="*/ 3272006 h 5111153"/>
                <a:gd name="connsiteX91" fmla="*/ 1464018 w 5437555"/>
                <a:gd name="connsiteY91" fmla="*/ 3300581 h 5111153"/>
                <a:gd name="connsiteX92" fmla="*/ 1454493 w 5437555"/>
                <a:gd name="connsiteY92" fmla="*/ 3338681 h 5111153"/>
                <a:gd name="connsiteX93" fmla="*/ 1425918 w 5437555"/>
                <a:gd name="connsiteY93" fmla="*/ 3357731 h 5111153"/>
                <a:gd name="connsiteX94" fmla="*/ 1378293 w 5437555"/>
                <a:gd name="connsiteY94" fmla="*/ 3348206 h 5111153"/>
                <a:gd name="connsiteX95" fmla="*/ 1244943 w 5437555"/>
                <a:gd name="connsiteY95" fmla="*/ 3329156 h 5111153"/>
                <a:gd name="connsiteX96" fmla="*/ 1159218 w 5437555"/>
                <a:gd name="connsiteY96" fmla="*/ 3319631 h 5111153"/>
                <a:gd name="connsiteX97" fmla="*/ 1130643 w 5437555"/>
                <a:gd name="connsiteY97" fmla="*/ 3338681 h 5111153"/>
                <a:gd name="connsiteX98" fmla="*/ 1073493 w 5437555"/>
                <a:gd name="connsiteY98" fmla="*/ 3357731 h 5111153"/>
                <a:gd name="connsiteX99" fmla="*/ 1025868 w 5437555"/>
                <a:gd name="connsiteY99" fmla="*/ 3348206 h 5111153"/>
                <a:gd name="connsiteX100" fmla="*/ 997293 w 5437555"/>
                <a:gd name="connsiteY100" fmla="*/ 3338681 h 5111153"/>
                <a:gd name="connsiteX101" fmla="*/ 940143 w 5437555"/>
                <a:gd name="connsiteY101" fmla="*/ 3357731 h 5111153"/>
                <a:gd name="connsiteX102" fmla="*/ 921093 w 5437555"/>
                <a:gd name="connsiteY102" fmla="*/ 3386306 h 5111153"/>
                <a:gd name="connsiteX103" fmla="*/ 892518 w 5437555"/>
                <a:gd name="connsiteY103" fmla="*/ 3443456 h 5111153"/>
                <a:gd name="connsiteX104" fmla="*/ 844893 w 5437555"/>
                <a:gd name="connsiteY104" fmla="*/ 3500606 h 5111153"/>
                <a:gd name="connsiteX105" fmla="*/ 806793 w 5437555"/>
                <a:gd name="connsiteY105" fmla="*/ 3557756 h 5111153"/>
                <a:gd name="connsiteX106" fmla="*/ 797268 w 5437555"/>
                <a:gd name="connsiteY106" fmla="*/ 3633956 h 5111153"/>
                <a:gd name="connsiteX107" fmla="*/ 749643 w 5437555"/>
                <a:gd name="connsiteY107" fmla="*/ 3719681 h 5111153"/>
                <a:gd name="connsiteX108" fmla="*/ 721068 w 5437555"/>
                <a:gd name="connsiteY108" fmla="*/ 3738731 h 5111153"/>
                <a:gd name="connsiteX109" fmla="*/ 692493 w 5437555"/>
                <a:gd name="connsiteY109" fmla="*/ 3748256 h 5111153"/>
                <a:gd name="connsiteX110" fmla="*/ 673443 w 5437555"/>
                <a:gd name="connsiteY110" fmla="*/ 3805406 h 5111153"/>
                <a:gd name="connsiteX111" fmla="*/ 663918 w 5437555"/>
                <a:gd name="connsiteY111" fmla="*/ 3833981 h 5111153"/>
                <a:gd name="connsiteX112" fmla="*/ 682968 w 5437555"/>
                <a:gd name="connsiteY112" fmla="*/ 3891131 h 5111153"/>
                <a:gd name="connsiteX113" fmla="*/ 692493 w 5437555"/>
                <a:gd name="connsiteY113" fmla="*/ 3919706 h 5111153"/>
                <a:gd name="connsiteX114" fmla="*/ 663918 w 5437555"/>
                <a:gd name="connsiteY114" fmla="*/ 3976856 h 5111153"/>
                <a:gd name="connsiteX115" fmla="*/ 654393 w 5437555"/>
                <a:gd name="connsiteY115" fmla="*/ 3976856 h 5111153"/>
                <a:gd name="connsiteX116" fmla="*/ 0 w 5437555"/>
                <a:gd name="connsiteY116" fmla="*/ 4451635 h 5111153"/>
                <a:gd name="connsiteX0" fmla="*/ 0 w 5795862"/>
                <a:gd name="connsiteY0" fmla="*/ 4451635 h 5111153"/>
                <a:gd name="connsiteX1" fmla="*/ 147765 w 5795862"/>
                <a:gd name="connsiteY1" fmla="*/ 4684403 h 5111153"/>
                <a:gd name="connsiteX2" fmla="*/ 239240 w 5795862"/>
                <a:gd name="connsiteY2" fmla="*/ 4811370 h 5111153"/>
                <a:gd name="connsiteX3" fmla="*/ 327196 w 5795862"/>
                <a:gd name="connsiteY3" fmla="*/ 4892487 h 5111153"/>
                <a:gd name="connsiteX4" fmla="*/ 432743 w 5795862"/>
                <a:gd name="connsiteY4" fmla="*/ 4952444 h 5111153"/>
                <a:gd name="connsiteX5" fmla="*/ 555882 w 5795862"/>
                <a:gd name="connsiteY5" fmla="*/ 4991239 h 5111153"/>
                <a:gd name="connsiteX6" fmla="*/ 886596 w 5795862"/>
                <a:gd name="connsiteY6" fmla="*/ 5072356 h 5111153"/>
                <a:gd name="connsiteX7" fmla="*/ 992144 w 5795862"/>
                <a:gd name="connsiteY7" fmla="*/ 4751413 h 5111153"/>
                <a:gd name="connsiteX8" fmla="*/ 1523398 w 5795862"/>
                <a:gd name="connsiteY8" fmla="*/ 4649135 h 5111153"/>
                <a:gd name="connsiteX9" fmla="*/ 1912165 w 5795862"/>
                <a:gd name="connsiteY9" fmla="*/ 5111153 h 5111153"/>
                <a:gd name="connsiteX10" fmla="*/ 2466287 w 5795862"/>
                <a:gd name="connsiteY10" fmla="*/ 4751415 h 5111153"/>
                <a:gd name="connsiteX11" fmla="*/ 2515543 w 5795862"/>
                <a:gd name="connsiteY11" fmla="*/ 4359935 h 5111153"/>
                <a:gd name="connsiteX12" fmla="*/ 2917500 w 5795862"/>
                <a:gd name="connsiteY12" fmla="*/ 3574332 h 5111153"/>
                <a:gd name="connsiteX13" fmla="*/ 2990506 w 5795862"/>
                <a:gd name="connsiteY13" fmla="*/ 3594610 h 5111153"/>
                <a:gd name="connsiteX14" fmla="*/ 3290436 w 5795862"/>
                <a:gd name="connsiteY14" fmla="*/ 3364483 h 5111153"/>
                <a:gd name="connsiteX15" fmla="*/ 4336233 w 5795862"/>
                <a:gd name="connsiteY15" fmla="*/ 3308055 h 5111153"/>
                <a:gd name="connsiteX16" fmla="*/ 4374934 w 5795862"/>
                <a:gd name="connsiteY16" fmla="*/ 3187260 h 5111153"/>
                <a:gd name="connsiteX17" fmla="*/ 4348547 w 5795862"/>
                <a:gd name="connsiteY17" fmla="*/ 3081455 h 5111153"/>
                <a:gd name="connsiteX18" fmla="*/ 4330076 w 5795862"/>
                <a:gd name="connsiteY18" fmla="*/ 2954489 h 5111153"/>
                <a:gd name="connsiteX19" fmla="*/ 4314244 w 5795862"/>
                <a:gd name="connsiteY19" fmla="*/ 2816942 h 5111153"/>
                <a:gd name="connsiteX20" fmla="*/ 4314244 w 5795862"/>
                <a:gd name="connsiteY20" fmla="*/ 2687330 h 5111153"/>
                <a:gd name="connsiteX21" fmla="*/ 4322161 w 5795862"/>
                <a:gd name="connsiteY21" fmla="*/ 2525977 h 5111153"/>
                <a:gd name="connsiteX22" fmla="*/ 4351185 w 5795862"/>
                <a:gd name="connsiteY22" fmla="*/ 2406946 h 5111153"/>
                <a:gd name="connsiteX23" fmla="*/ 4380211 w 5795862"/>
                <a:gd name="connsiteY23" fmla="*/ 2354044 h 5111153"/>
                <a:gd name="connsiteX24" fmla="*/ 4467287 w 5795862"/>
                <a:gd name="connsiteY24" fmla="*/ 2301141 h 5111153"/>
                <a:gd name="connsiteX25" fmla="*/ 4485758 w 5795862"/>
                <a:gd name="connsiteY25" fmla="*/ 2258819 h 5111153"/>
                <a:gd name="connsiteX26" fmla="*/ 4520061 w 5795862"/>
                <a:gd name="connsiteY26" fmla="*/ 2232367 h 5111153"/>
                <a:gd name="connsiteX27" fmla="*/ 4572835 w 5795862"/>
                <a:gd name="connsiteY27" fmla="*/ 2203270 h 5111153"/>
                <a:gd name="connsiteX28" fmla="*/ 4612415 w 5795862"/>
                <a:gd name="connsiteY28" fmla="*/ 2158303 h 5111153"/>
                <a:gd name="connsiteX29" fmla="*/ 4673105 w 5795862"/>
                <a:gd name="connsiteY29" fmla="*/ 2121272 h 5111153"/>
                <a:gd name="connsiteX30" fmla="*/ 4715324 w 5795862"/>
                <a:gd name="connsiteY30" fmla="*/ 2108047 h 5111153"/>
                <a:gd name="connsiteX31" fmla="*/ 4802400 w 5795862"/>
                <a:gd name="connsiteY31" fmla="*/ 2023403 h 5111153"/>
                <a:gd name="connsiteX32" fmla="*/ 4863090 w 5795862"/>
                <a:gd name="connsiteY32" fmla="*/ 1999595 h 5111153"/>
                <a:gd name="connsiteX33" fmla="*/ 4944890 w 5795862"/>
                <a:gd name="connsiteY33" fmla="*/ 1951984 h 5111153"/>
                <a:gd name="connsiteX34" fmla="*/ 4979192 w 5795862"/>
                <a:gd name="connsiteY34" fmla="*/ 1912306 h 5111153"/>
                <a:gd name="connsiteX35" fmla="*/ 4995023 w 5795862"/>
                <a:gd name="connsiteY35" fmla="*/ 1851468 h 5111153"/>
                <a:gd name="connsiteX36" fmla="*/ 4950165 w 5795862"/>
                <a:gd name="connsiteY36" fmla="*/ 1534052 h 5111153"/>
                <a:gd name="connsiteX37" fmla="*/ 4960720 w 5795862"/>
                <a:gd name="connsiteY37" fmla="*/ 1330377 h 5111153"/>
                <a:gd name="connsiteX38" fmla="*/ 4984468 w 5795862"/>
                <a:gd name="connsiteY38" fmla="*/ 1293346 h 5111153"/>
                <a:gd name="connsiteX39" fmla="*/ 4997662 w 5795862"/>
                <a:gd name="connsiteY39" fmla="*/ 1256314 h 5111153"/>
                <a:gd name="connsiteX40" fmla="*/ 5026687 w 5795862"/>
                <a:gd name="connsiteY40" fmla="*/ 1211347 h 5111153"/>
                <a:gd name="connsiteX41" fmla="*/ 5053074 w 5795862"/>
                <a:gd name="connsiteY41" fmla="*/ 1190186 h 5111153"/>
                <a:gd name="connsiteX42" fmla="*/ 5082100 w 5795862"/>
                <a:gd name="connsiteY42" fmla="*/ 1163734 h 5111153"/>
                <a:gd name="connsiteX43" fmla="*/ 5100570 w 5795862"/>
                <a:gd name="connsiteY43" fmla="*/ 1134638 h 5111153"/>
                <a:gd name="connsiteX44" fmla="*/ 5113764 w 5795862"/>
                <a:gd name="connsiteY44" fmla="*/ 1094961 h 5111153"/>
                <a:gd name="connsiteX45" fmla="*/ 5150705 w 5795862"/>
                <a:gd name="connsiteY45" fmla="*/ 1073800 h 5111153"/>
                <a:gd name="connsiteX46" fmla="*/ 5166538 w 5795862"/>
                <a:gd name="connsiteY46" fmla="*/ 1052639 h 5111153"/>
                <a:gd name="connsiteX47" fmla="*/ 5185009 w 5795862"/>
                <a:gd name="connsiteY47" fmla="*/ 1012961 h 5111153"/>
                <a:gd name="connsiteX48" fmla="*/ 5413928 w 5795862"/>
                <a:gd name="connsiteY48" fmla="*/ 975216 h 5111153"/>
                <a:gd name="connsiteX49" fmla="*/ 5757412 w 5795862"/>
                <a:gd name="connsiteY49" fmla="*/ 1038360 h 5111153"/>
                <a:gd name="connsiteX50" fmla="*/ 5183227 w 5795862"/>
                <a:gd name="connsiteY50" fmla="*/ 762818 h 5111153"/>
                <a:gd name="connsiteX51" fmla="*/ 4916641 w 5795862"/>
                <a:gd name="connsiteY51" fmla="*/ 429872 h 5111153"/>
                <a:gd name="connsiteX52" fmla="*/ 4875628 w 5795862"/>
                <a:gd name="connsiteY52" fmla="*/ 91186 h 5111153"/>
                <a:gd name="connsiteX53" fmla="*/ 4609042 w 5795862"/>
                <a:gd name="connsiteY53" fmla="*/ 28040 h 5111153"/>
                <a:gd name="connsiteX54" fmla="*/ 4475963 w 5795862"/>
                <a:gd name="connsiteY54" fmla="*/ 5032 h 5111153"/>
                <a:gd name="connsiteX55" fmla="*/ 4138155 w 5795862"/>
                <a:gd name="connsiteY55" fmla="*/ 89693 h 5111153"/>
                <a:gd name="connsiteX56" fmla="*/ 4045111 w 5795862"/>
                <a:gd name="connsiteY56" fmla="*/ 131368 h 5111153"/>
                <a:gd name="connsiteX57" fmla="*/ 3952831 w 5795862"/>
                <a:gd name="connsiteY57" fmla="*/ 303582 h 5111153"/>
                <a:gd name="connsiteX58" fmla="*/ 3884798 w 5795862"/>
                <a:gd name="connsiteY58" fmla="*/ 766982 h 5111153"/>
                <a:gd name="connsiteX59" fmla="*/ 3454033 w 5795862"/>
                <a:gd name="connsiteY59" fmla="*/ 682321 h 5111153"/>
                <a:gd name="connsiteX60" fmla="*/ 3393344 w 5795862"/>
                <a:gd name="connsiteY60" fmla="*/ 719353 h 5111153"/>
                <a:gd name="connsiteX61" fmla="*/ 3306266 w 5795862"/>
                <a:gd name="connsiteY61" fmla="*/ 743160 h 5111153"/>
                <a:gd name="connsiteX62" fmla="*/ 3145307 w 5795862"/>
                <a:gd name="connsiteY62" fmla="*/ 748450 h 5111153"/>
                <a:gd name="connsiteX63" fmla="*/ 3008098 w 5795862"/>
                <a:gd name="connsiteY63" fmla="*/ 782834 h 5111153"/>
                <a:gd name="connsiteX64" fmla="*/ 2692743 w 5795862"/>
                <a:gd name="connsiteY64" fmla="*/ 1238745 h 5111153"/>
                <a:gd name="connsiteX65" fmla="*/ 2692743 w 5795862"/>
                <a:gd name="connsiteY65" fmla="*/ 1708521 h 5111153"/>
                <a:gd name="connsiteX66" fmla="*/ 2540343 w 5795862"/>
                <a:gd name="connsiteY66" fmla="*/ 1943408 h 5111153"/>
                <a:gd name="connsiteX67" fmla="*/ 2616543 w 5795862"/>
                <a:gd name="connsiteY67" fmla="*/ 2178297 h 5111153"/>
                <a:gd name="connsiteX68" fmla="*/ 2616543 w 5795862"/>
                <a:gd name="connsiteY68" fmla="*/ 2334888 h 5111153"/>
                <a:gd name="connsiteX69" fmla="*/ 2464143 w 5795862"/>
                <a:gd name="connsiteY69" fmla="*/ 2413185 h 5111153"/>
                <a:gd name="connsiteX70" fmla="*/ 2311743 w 5795862"/>
                <a:gd name="connsiteY70" fmla="*/ 2567156 h 5111153"/>
                <a:gd name="connsiteX71" fmla="*/ 2264118 w 5795862"/>
                <a:gd name="connsiteY71" fmla="*/ 2576681 h 5111153"/>
                <a:gd name="connsiteX72" fmla="*/ 2283168 w 5795862"/>
                <a:gd name="connsiteY72" fmla="*/ 2700506 h 5111153"/>
                <a:gd name="connsiteX73" fmla="*/ 2254593 w 5795862"/>
                <a:gd name="connsiteY73" fmla="*/ 2795756 h 5111153"/>
                <a:gd name="connsiteX74" fmla="*/ 2245068 w 5795862"/>
                <a:gd name="connsiteY74" fmla="*/ 2824331 h 5111153"/>
                <a:gd name="connsiteX75" fmla="*/ 2216493 w 5795862"/>
                <a:gd name="connsiteY75" fmla="*/ 2843381 h 5111153"/>
                <a:gd name="connsiteX76" fmla="*/ 2187918 w 5795862"/>
                <a:gd name="connsiteY76" fmla="*/ 2900531 h 5111153"/>
                <a:gd name="connsiteX77" fmla="*/ 2178393 w 5795862"/>
                <a:gd name="connsiteY77" fmla="*/ 2929106 h 5111153"/>
                <a:gd name="connsiteX78" fmla="*/ 2121243 w 5795862"/>
                <a:gd name="connsiteY78" fmla="*/ 2948156 h 5111153"/>
                <a:gd name="connsiteX79" fmla="*/ 2064093 w 5795862"/>
                <a:gd name="connsiteY79" fmla="*/ 2976731 h 5111153"/>
                <a:gd name="connsiteX80" fmla="*/ 1902168 w 5795862"/>
                <a:gd name="connsiteY80" fmla="*/ 2976731 h 5111153"/>
                <a:gd name="connsiteX81" fmla="*/ 1892643 w 5795862"/>
                <a:gd name="connsiteY81" fmla="*/ 3005306 h 5111153"/>
                <a:gd name="connsiteX82" fmla="*/ 1854543 w 5795862"/>
                <a:gd name="connsiteY82" fmla="*/ 3062456 h 5111153"/>
                <a:gd name="connsiteX83" fmla="*/ 1806918 w 5795862"/>
                <a:gd name="connsiteY83" fmla="*/ 3119606 h 5111153"/>
                <a:gd name="connsiteX84" fmla="*/ 1749768 w 5795862"/>
                <a:gd name="connsiteY84" fmla="*/ 3091031 h 5111153"/>
                <a:gd name="connsiteX85" fmla="*/ 1711668 w 5795862"/>
                <a:gd name="connsiteY85" fmla="*/ 3043406 h 5111153"/>
                <a:gd name="connsiteX86" fmla="*/ 1635468 w 5795862"/>
                <a:gd name="connsiteY86" fmla="*/ 3071981 h 5111153"/>
                <a:gd name="connsiteX87" fmla="*/ 1568793 w 5795862"/>
                <a:gd name="connsiteY87" fmla="*/ 3148181 h 5111153"/>
                <a:gd name="connsiteX88" fmla="*/ 1521168 w 5795862"/>
                <a:gd name="connsiteY88" fmla="*/ 3157706 h 5111153"/>
                <a:gd name="connsiteX89" fmla="*/ 1483068 w 5795862"/>
                <a:gd name="connsiteY89" fmla="*/ 3243431 h 5111153"/>
                <a:gd name="connsiteX90" fmla="*/ 1473543 w 5795862"/>
                <a:gd name="connsiteY90" fmla="*/ 3272006 h 5111153"/>
                <a:gd name="connsiteX91" fmla="*/ 1464018 w 5795862"/>
                <a:gd name="connsiteY91" fmla="*/ 3300581 h 5111153"/>
                <a:gd name="connsiteX92" fmla="*/ 1454493 w 5795862"/>
                <a:gd name="connsiteY92" fmla="*/ 3338681 h 5111153"/>
                <a:gd name="connsiteX93" fmla="*/ 1425918 w 5795862"/>
                <a:gd name="connsiteY93" fmla="*/ 3357731 h 5111153"/>
                <a:gd name="connsiteX94" fmla="*/ 1378293 w 5795862"/>
                <a:gd name="connsiteY94" fmla="*/ 3348206 h 5111153"/>
                <a:gd name="connsiteX95" fmla="*/ 1244943 w 5795862"/>
                <a:gd name="connsiteY95" fmla="*/ 3329156 h 5111153"/>
                <a:gd name="connsiteX96" fmla="*/ 1159218 w 5795862"/>
                <a:gd name="connsiteY96" fmla="*/ 3319631 h 5111153"/>
                <a:gd name="connsiteX97" fmla="*/ 1130643 w 5795862"/>
                <a:gd name="connsiteY97" fmla="*/ 3338681 h 5111153"/>
                <a:gd name="connsiteX98" fmla="*/ 1073493 w 5795862"/>
                <a:gd name="connsiteY98" fmla="*/ 3357731 h 5111153"/>
                <a:gd name="connsiteX99" fmla="*/ 1025868 w 5795862"/>
                <a:gd name="connsiteY99" fmla="*/ 3348206 h 5111153"/>
                <a:gd name="connsiteX100" fmla="*/ 997293 w 5795862"/>
                <a:gd name="connsiteY100" fmla="*/ 3338681 h 5111153"/>
                <a:gd name="connsiteX101" fmla="*/ 940143 w 5795862"/>
                <a:gd name="connsiteY101" fmla="*/ 3357731 h 5111153"/>
                <a:gd name="connsiteX102" fmla="*/ 921093 w 5795862"/>
                <a:gd name="connsiteY102" fmla="*/ 3386306 h 5111153"/>
                <a:gd name="connsiteX103" fmla="*/ 892518 w 5795862"/>
                <a:gd name="connsiteY103" fmla="*/ 3443456 h 5111153"/>
                <a:gd name="connsiteX104" fmla="*/ 844893 w 5795862"/>
                <a:gd name="connsiteY104" fmla="*/ 3500606 h 5111153"/>
                <a:gd name="connsiteX105" fmla="*/ 806793 w 5795862"/>
                <a:gd name="connsiteY105" fmla="*/ 3557756 h 5111153"/>
                <a:gd name="connsiteX106" fmla="*/ 797268 w 5795862"/>
                <a:gd name="connsiteY106" fmla="*/ 3633956 h 5111153"/>
                <a:gd name="connsiteX107" fmla="*/ 749643 w 5795862"/>
                <a:gd name="connsiteY107" fmla="*/ 3719681 h 5111153"/>
                <a:gd name="connsiteX108" fmla="*/ 721068 w 5795862"/>
                <a:gd name="connsiteY108" fmla="*/ 3738731 h 5111153"/>
                <a:gd name="connsiteX109" fmla="*/ 692493 w 5795862"/>
                <a:gd name="connsiteY109" fmla="*/ 3748256 h 5111153"/>
                <a:gd name="connsiteX110" fmla="*/ 673443 w 5795862"/>
                <a:gd name="connsiteY110" fmla="*/ 3805406 h 5111153"/>
                <a:gd name="connsiteX111" fmla="*/ 663918 w 5795862"/>
                <a:gd name="connsiteY111" fmla="*/ 3833981 h 5111153"/>
                <a:gd name="connsiteX112" fmla="*/ 682968 w 5795862"/>
                <a:gd name="connsiteY112" fmla="*/ 3891131 h 5111153"/>
                <a:gd name="connsiteX113" fmla="*/ 692493 w 5795862"/>
                <a:gd name="connsiteY113" fmla="*/ 3919706 h 5111153"/>
                <a:gd name="connsiteX114" fmla="*/ 663918 w 5795862"/>
                <a:gd name="connsiteY114" fmla="*/ 3976856 h 5111153"/>
                <a:gd name="connsiteX115" fmla="*/ 654393 w 5795862"/>
                <a:gd name="connsiteY115" fmla="*/ 3976856 h 5111153"/>
                <a:gd name="connsiteX116" fmla="*/ 0 w 5795862"/>
                <a:gd name="connsiteY116" fmla="*/ 4451635 h 5111153"/>
                <a:gd name="connsiteX0" fmla="*/ 0 w 5795862"/>
                <a:gd name="connsiteY0" fmla="*/ 4451635 h 5111153"/>
                <a:gd name="connsiteX1" fmla="*/ 147765 w 5795862"/>
                <a:gd name="connsiteY1" fmla="*/ 4684403 h 5111153"/>
                <a:gd name="connsiteX2" fmla="*/ 239240 w 5795862"/>
                <a:gd name="connsiteY2" fmla="*/ 4811370 h 5111153"/>
                <a:gd name="connsiteX3" fmla="*/ 327196 w 5795862"/>
                <a:gd name="connsiteY3" fmla="*/ 4892487 h 5111153"/>
                <a:gd name="connsiteX4" fmla="*/ 432743 w 5795862"/>
                <a:gd name="connsiteY4" fmla="*/ 4952444 h 5111153"/>
                <a:gd name="connsiteX5" fmla="*/ 555882 w 5795862"/>
                <a:gd name="connsiteY5" fmla="*/ 4991239 h 5111153"/>
                <a:gd name="connsiteX6" fmla="*/ 886596 w 5795862"/>
                <a:gd name="connsiteY6" fmla="*/ 5072356 h 5111153"/>
                <a:gd name="connsiteX7" fmla="*/ 992144 w 5795862"/>
                <a:gd name="connsiteY7" fmla="*/ 4751413 h 5111153"/>
                <a:gd name="connsiteX8" fmla="*/ 1523398 w 5795862"/>
                <a:gd name="connsiteY8" fmla="*/ 4649135 h 5111153"/>
                <a:gd name="connsiteX9" fmla="*/ 1912165 w 5795862"/>
                <a:gd name="connsiteY9" fmla="*/ 5111153 h 5111153"/>
                <a:gd name="connsiteX10" fmla="*/ 2466287 w 5795862"/>
                <a:gd name="connsiteY10" fmla="*/ 4751415 h 5111153"/>
                <a:gd name="connsiteX11" fmla="*/ 2515543 w 5795862"/>
                <a:gd name="connsiteY11" fmla="*/ 4359935 h 5111153"/>
                <a:gd name="connsiteX12" fmla="*/ 2917500 w 5795862"/>
                <a:gd name="connsiteY12" fmla="*/ 3574332 h 5111153"/>
                <a:gd name="connsiteX13" fmla="*/ 2990506 w 5795862"/>
                <a:gd name="connsiteY13" fmla="*/ 3594610 h 5111153"/>
                <a:gd name="connsiteX14" fmla="*/ 3290436 w 5795862"/>
                <a:gd name="connsiteY14" fmla="*/ 3364483 h 5111153"/>
                <a:gd name="connsiteX15" fmla="*/ 4336233 w 5795862"/>
                <a:gd name="connsiteY15" fmla="*/ 3308055 h 5111153"/>
                <a:gd name="connsiteX16" fmla="*/ 4374934 w 5795862"/>
                <a:gd name="connsiteY16" fmla="*/ 3187260 h 5111153"/>
                <a:gd name="connsiteX17" fmla="*/ 4348547 w 5795862"/>
                <a:gd name="connsiteY17" fmla="*/ 3081455 h 5111153"/>
                <a:gd name="connsiteX18" fmla="*/ 4330076 w 5795862"/>
                <a:gd name="connsiteY18" fmla="*/ 2954489 h 5111153"/>
                <a:gd name="connsiteX19" fmla="*/ 4314244 w 5795862"/>
                <a:gd name="connsiteY19" fmla="*/ 2816942 h 5111153"/>
                <a:gd name="connsiteX20" fmla="*/ 4314244 w 5795862"/>
                <a:gd name="connsiteY20" fmla="*/ 2687330 h 5111153"/>
                <a:gd name="connsiteX21" fmla="*/ 4322161 w 5795862"/>
                <a:gd name="connsiteY21" fmla="*/ 2525977 h 5111153"/>
                <a:gd name="connsiteX22" fmla="*/ 4351185 w 5795862"/>
                <a:gd name="connsiteY22" fmla="*/ 2406946 h 5111153"/>
                <a:gd name="connsiteX23" fmla="*/ 4380211 w 5795862"/>
                <a:gd name="connsiteY23" fmla="*/ 2354044 h 5111153"/>
                <a:gd name="connsiteX24" fmla="*/ 4467287 w 5795862"/>
                <a:gd name="connsiteY24" fmla="*/ 2301141 h 5111153"/>
                <a:gd name="connsiteX25" fmla="*/ 4485758 w 5795862"/>
                <a:gd name="connsiteY25" fmla="*/ 2258819 h 5111153"/>
                <a:gd name="connsiteX26" fmla="*/ 4520061 w 5795862"/>
                <a:gd name="connsiteY26" fmla="*/ 2232367 h 5111153"/>
                <a:gd name="connsiteX27" fmla="*/ 4572835 w 5795862"/>
                <a:gd name="connsiteY27" fmla="*/ 2203270 h 5111153"/>
                <a:gd name="connsiteX28" fmla="*/ 4612415 w 5795862"/>
                <a:gd name="connsiteY28" fmla="*/ 2158303 h 5111153"/>
                <a:gd name="connsiteX29" fmla="*/ 4673105 w 5795862"/>
                <a:gd name="connsiteY29" fmla="*/ 2121272 h 5111153"/>
                <a:gd name="connsiteX30" fmla="*/ 4715324 w 5795862"/>
                <a:gd name="connsiteY30" fmla="*/ 2108047 h 5111153"/>
                <a:gd name="connsiteX31" fmla="*/ 4802400 w 5795862"/>
                <a:gd name="connsiteY31" fmla="*/ 2023403 h 5111153"/>
                <a:gd name="connsiteX32" fmla="*/ 4863090 w 5795862"/>
                <a:gd name="connsiteY32" fmla="*/ 1999595 h 5111153"/>
                <a:gd name="connsiteX33" fmla="*/ 4944890 w 5795862"/>
                <a:gd name="connsiteY33" fmla="*/ 1951984 h 5111153"/>
                <a:gd name="connsiteX34" fmla="*/ 4979192 w 5795862"/>
                <a:gd name="connsiteY34" fmla="*/ 1912306 h 5111153"/>
                <a:gd name="connsiteX35" fmla="*/ 4995023 w 5795862"/>
                <a:gd name="connsiteY35" fmla="*/ 1851468 h 5111153"/>
                <a:gd name="connsiteX36" fmla="*/ 4950165 w 5795862"/>
                <a:gd name="connsiteY36" fmla="*/ 1534052 h 5111153"/>
                <a:gd name="connsiteX37" fmla="*/ 4960720 w 5795862"/>
                <a:gd name="connsiteY37" fmla="*/ 1330377 h 5111153"/>
                <a:gd name="connsiteX38" fmla="*/ 4984468 w 5795862"/>
                <a:gd name="connsiteY38" fmla="*/ 1293346 h 5111153"/>
                <a:gd name="connsiteX39" fmla="*/ 4997662 w 5795862"/>
                <a:gd name="connsiteY39" fmla="*/ 1256314 h 5111153"/>
                <a:gd name="connsiteX40" fmla="*/ 5026687 w 5795862"/>
                <a:gd name="connsiteY40" fmla="*/ 1211347 h 5111153"/>
                <a:gd name="connsiteX41" fmla="*/ 5053074 w 5795862"/>
                <a:gd name="connsiteY41" fmla="*/ 1190186 h 5111153"/>
                <a:gd name="connsiteX42" fmla="*/ 5082100 w 5795862"/>
                <a:gd name="connsiteY42" fmla="*/ 1163734 h 5111153"/>
                <a:gd name="connsiteX43" fmla="*/ 5100570 w 5795862"/>
                <a:gd name="connsiteY43" fmla="*/ 1134638 h 5111153"/>
                <a:gd name="connsiteX44" fmla="*/ 5113764 w 5795862"/>
                <a:gd name="connsiteY44" fmla="*/ 1094961 h 5111153"/>
                <a:gd name="connsiteX45" fmla="*/ 5150705 w 5795862"/>
                <a:gd name="connsiteY45" fmla="*/ 1073800 h 5111153"/>
                <a:gd name="connsiteX46" fmla="*/ 5166538 w 5795862"/>
                <a:gd name="connsiteY46" fmla="*/ 1052639 h 5111153"/>
                <a:gd name="connsiteX47" fmla="*/ 5185009 w 5795862"/>
                <a:gd name="connsiteY47" fmla="*/ 1012961 h 5111153"/>
                <a:gd name="connsiteX48" fmla="*/ 5413928 w 5795862"/>
                <a:gd name="connsiteY48" fmla="*/ 975216 h 5111153"/>
                <a:gd name="connsiteX49" fmla="*/ 5757412 w 5795862"/>
                <a:gd name="connsiteY49" fmla="*/ 1038360 h 5111153"/>
                <a:gd name="connsiteX50" fmla="*/ 5490826 w 5795862"/>
                <a:gd name="connsiteY50" fmla="*/ 912070 h 5111153"/>
                <a:gd name="connsiteX51" fmla="*/ 5183227 w 5795862"/>
                <a:gd name="connsiteY51" fmla="*/ 762818 h 5111153"/>
                <a:gd name="connsiteX52" fmla="*/ 4916641 w 5795862"/>
                <a:gd name="connsiteY52" fmla="*/ 429872 h 5111153"/>
                <a:gd name="connsiteX53" fmla="*/ 4875628 w 5795862"/>
                <a:gd name="connsiteY53" fmla="*/ 91186 h 5111153"/>
                <a:gd name="connsiteX54" fmla="*/ 4609042 w 5795862"/>
                <a:gd name="connsiteY54" fmla="*/ 28040 h 5111153"/>
                <a:gd name="connsiteX55" fmla="*/ 4475963 w 5795862"/>
                <a:gd name="connsiteY55" fmla="*/ 5032 h 5111153"/>
                <a:gd name="connsiteX56" fmla="*/ 4138155 w 5795862"/>
                <a:gd name="connsiteY56" fmla="*/ 89693 h 5111153"/>
                <a:gd name="connsiteX57" fmla="*/ 4045111 w 5795862"/>
                <a:gd name="connsiteY57" fmla="*/ 131368 h 5111153"/>
                <a:gd name="connsiteX58" fmla="*/ 3952831 w 5795862"/>
                <a:gd name="connsiteY58" fmla="*/ 303582 h 5111153"/>
                <a:gd name="connsiteX59" fmla="*/ 3884798 w 5795862"/>
                <a:gd name="connsiteY59" fmla="*/ 766982 h 5111153"/>
                <a:gd name="connsiteX60" fmla="*/ 3454033 w 5795862"/>
                <a:gd name="connsiteY60" fmla="*/ 682321 h 5111153"/>
                <a:gd name="connsiteX61" fmla="*/ 3393344 w 5795862"/>
                <a:gd name="connsiteY61" fmla="*/ 719353 h 5111153"/>
                <a:gd name="connsiteX62" fmla="*/ 3306266 w 5795862"/>
                <a:gd name="connsiteY62" fmla="*/ 743160 h 5111153"/>
                <a:gd name="connsiteX63" fmla="*/ 3145307 w 5795862"/>
                <a:gd name="connsiteY63" fmla="*/ 748450 h 5111153"/>
                <a:gd name="connsiteX64" fmla="*/ 3008098 w 5795862"/>
                <a:gd name="connsiteY64" fmla="*/ 782834 h 5111153"/>
                <a:gd name="connsiteX65" fmla="*/ 2692743 w 5795862"/>
                <a:gd name="connsiteY65" fmla="*/ 1238745 h 5111153"/>
                <a:gd name="connsiteX66" fmla="*/ 2692743 w 5795862"/>
                <a:gd name="connsiteY66" fmla="*/ 1708521 h 5111153"/>
                <a:gd name="connsiteX67" fmla="*/ 2540343 w 5795862"/>
                <a:gd name="connsiteY67" fmla="*/ 1943408 h 5111153"/>
                <a:gd name="connsiteX68" fmla="*/ 2616543 w 5795862"/>
                <a:gd name="connsiteY68" fmla="*/ 2178297 h 5111153"/>
                <a:gd name="connsiteX69" fmla="*/ 2616543 w 5795862"/>
                <a:gd name="connsiteY69" fmla="*/ 2334888 h 5111153"/>
                <a:gd name="connsiteX70" fmla="*/ 2464143 w 5795862"/>
                <a:gd name="connsiteY70" fmla="*/ 2413185 h 5111153"/>
                <a:gd name="connsiteX71" fmla="*/ 2311743 w 5795862"/>
                <a:gd name="connsiteY71" fmla="*/ 2567156 h 5111153"/>
                <a:gd name="connsiteX72" fmla="*/ 2264118 w 5795862"/>
                <a:gd name="connsiteY72" fmla="*/ 2576681 h 5111153"/>
                <a:gd name="connsiteX73" fmla="*/ 2283168 w 5795862"/>
                <a:gd name="connsiteY73" fmla="*/ 2700506 h 5111153"/>
                <a:gd name="connsiteX74" fmla="*/ 2254593 w 5795862"/>
                <a:gd name="connsiteY74" fmla="*/ 2795756 h 5111153"/>
                <a:gd name="connsiteX75" fmla="*/ 2245068 w 5795862"/>
                <a:gd name="connsiteY75" fmla="*/ 2824331 h 5111153"/>
                <a:gd name="connsiteX76" fmla="*/ 2216493 w 5795862"/>
                <a:gd name="connsiteY76" fmla="*/ 2843381 h 5111153"/>
                <a:gd name="connsiteX77" fmla="*/ 2187918 w 5795862"/>
                <a:gd name="connsiteY77" fmla="*/ 2900531 h 5111153"/>
                <a:gd name="connsiteX78" fmla="*/ 2178393 w 5795862"/>
                <a:gd name="connsiteY78" fmla="*/ 2929106 h 5111153"/>
                <a:gd name="connsiteX79" fmla="*/ 2121243 w 5795862"/>
                <a:gd name="connsiteY79" fmla="*/ 2948156 h 5111153"/>
                <a:gd name="connsiteX80" fmla="*/ 2064093 w 5795862"/>
                <a:gd name="connsiteY80" fmla="*/ 2976731 h 5111153"/>
                <a:gd name="connsiteX81" fmla="*/ 1902168 w 5795862"/>
                <a:gd name="connsiteY81" fmla="*/ 2976731 h 5111153"/>
                <a:gd name="connsiteX82" fmla="*/ 1892643 w 5795862"/>
                <a:gd name="connsiteY82" fmla="*/ 3005306 h 5111153"/>
                <a:gd name="connsiteX83" fmla="*/ 1854543 w 5795862"/>
                <a:gd name="connsiteY83" fmla="*/ 3062456 h 5111153"/>
                <a:gd name="connsiteX84" fmla="*/ 1806918 w 5795862"/>
                <a:gd name="connsiteY84" fmla="*/ 3119606 h 5111153"/>
                <a:gd name="connsiteX85" fmla="*/ 1749768 w 5795862"/>
                <a:gd name="connsiteY85" fmla="*/ 3091031 h 5111153"/>
                <a:gd name="connsiteX86" fmla="*/ 1711668 w 5795862"/>
                <a:gd name="connsiteY86" fmla="*/ 3043406 h 5111153"/>
                <a:gd name="connsiteX87" fmla="*/ 1635468 w 5795862"/>
                <a:gd name="connsiteY87" fmla="*/ 3071981 h 5111153"/>
                <a:gd name="connsiteX88" fmla="*/ 1568793 w 5795862"/>
                <a:gd name="connsiteY88" fmla="*/ 3148181 h 5111153"/>
                <a:gd name="connsiteX89" fmla="*/ 1521168 w 5795862"/>
                <a:gd name="connsiteY89" fmla="*/ 3157706 h 5111153"/>
                <a:gd name="connsiteX90" fmla="*/ 1483068 w 5795862"/>
                <a:gd name="connsiteY90" fmla="*/ 3243431 h 5111153"/>
                <a:gd name="connsiteX91" fmla="*/ 1473543 w 5795862"/>
                <a:gd name="connsiteY91" fmla="*/ 3272006 h 5111153"/>
                <a:gd name="connsiteX92" fmla="*/ 1464018 w 5795862"/>
                <a:gd name="connsiteY92" fmla="*/ 3300581 h 5111153"/>
                <a:gd name="connsiteX93" fmla="*/ 1454493 w 5795862"/>
                <a:gd name="connsiteY93" fmla="*/ 3338681 h 5111153"/>
                <a:gd name="connsiteX94" fmla="*/ 1425918 w 5795862"/>
                <a:gd name="connsiteY94" fmla="*/ 3357731 h 5111153"/>
                <a:gd name="connsiteX95" fmla="*/ 1378293 w 5795862"/>
                <a:gd name="connsiteY95" fmla="*/ 3348206 h 5111153"/>
                <a:gd name="connsiteX96" fmla="*/ 1244943 w 5795862"/>
                <a:gd name="connsiteY96" fmla="*/ 3329156 h 5111153"/>
                <a:gd name="connsiteX97" fmla="*/ 1159218 w 5795862"/>
                <a:gd name="connsiteY97" fmla="*/ 3319631 h 5111153"/>
                <a:gd name="connsiteX98" fmla="*/ 1130643 w 5795862"/>
                <a:gd name="connsiteY98" fmla="*/ 3338681 h 5111153"/>
                <a:gd name="connsiteX99" fmla="*/ 1073493 w 5795862"/>
                <a:gd name="connsiteY99" fmla="*/ 3357731 h 5111153"/>
                <a:gd name="connsiteX100" fmla="*/ 1025868 w 5795862"/>
                <a:gd name="connsiteY100" fmla="*/ 3348206 h 5111153"/>
                <a:gd name="connsiteX101" fmla="*/ 997293 w 5795862"/>
                <a:gd name="connsiteY101" fmla="*/ 3338681 h 5111153"/>
                <a:gd name="connsiteX102" fmla="*/ 940143 w 5795862"/>
                <a:gd name="connsiteY102" fmla="*/ 3357731 h 5111153"/>
                <a:gd name="connsiteX103" fmla="*/ 921093 w 5795862"/>
                <a:gd name="connsiteY103" fmla="*/ 3386306 h 5111153"/>
                <a:gd name="connsiteX104" fmla="*/ 892518 w 5795862"/>
                <a:gd name="connsiteY104" fmla="*/ 3443456 h 5111153"/>
                <a:gd name="connsiteX105" fmla="*/ 844893 w 5795862"/>
                <a:gd name="connsiteY105" fmla="*/ 3500606 h 5111153"/>
                <a:gd name="connsiteX106" fmla="*/ 806793 w 5795862"/>
                <a:gd name="connsiteY106" fmla="*/ 3557756 h 5111153"/>
                <a:gd name="connsiteX107" fmla="*/ 797268 w 5795862"/>
                <a:gd name="connsiteY107" fmla="*/ 3633956 h 5111153"/>
                <a:gd name="connsiteX108" fmla="*/ 749643 w 5795862"/>
                <a:gd name="connsiteY108" fmla="*/ 3719681 h 5111153"/>
                <a:gd name="connsiteX109" fmla="*/ 721068 w 5795862"/>
                <a:gd name="connsiteY109" fmla="*/ 3738731 h 5111153"/>
                <a:gd name="connsiteX110" fmla="*/ 692493 w 5795862"/>
                <a:gd name="connsiteY110" fmla="*/ 3748256 h 5111153"/>
                <a:gd name="connsiteX111" fmla="*/ 673443 w 5795862"/>
                <a:gd name="connsiteY111" fmla="*/ 3805406 h 5111153"/>
                <a:gd name="connsiteX112" fmla="*/ 663918 w 5795862"/>
                <a:gd name="connsiteY112" fmla="*/ 3833981 h 5111153"/>
                <a:gd name="connsiteX113" fmla="*/ 682968 w 5795862"/>
                <a:gd name="connsiteY113" fmla="*/ 3891131 h 5111153"/>
                <a:gd name="connsiteX114" fmla="*/ 692493 w 5795862"/>
                <a:gd name="connsiteY114" fmla="*/ 3919706 h 5111153"/>
                <a:gd name="connsiteX115" fmla="*/ 663918 w 5795862"/>
                <a:gd name="connsiteY115" fmla="*/ 3976856 h 5111153"/>
                <a:gd name="connsiteX116" fmla="*/ 654393 w 5795862"/>
                <a:gd name="connsiteY116" fmla="*/ 3976856 h 5111153"/>
                <a:gd name="connsiteX117" fmla="*/ 0 w 5795862"/>
                <a:gd name="connsiteY117" fmla="*/ 4451635 h 5111153"/>
                <a:gd name="connsiteX0" fmla="*/ 0 w 5795862"/>
                <a:gd name="connsiteY0" fmla="*/ 4451635 h 5111153"/>
                <a:gd name="connsiteX1" fmla="*/ 147765 w 5795862"/>
                <a:gd name="connsiteY1" fmla="*/ 4684403 h 5111153"/>
                <a:gd name="connsiteX2" fmla="*/ 239240 w 5795862"/>
                <a:gd name="connsiteY2" fmla="*/ 4811370 h 5111153"/>
                <a:gd name="connsiteX3" fmla="*/ 327196 w 5795862"/>
                <a:gd name="connsiteY3" fmla="*/ 4892487 h 5111153"/>
                <a:gd name="connsiteX4" fmla="*/ 432743 w 5795862"/>
                <a:gd name="connsiteY4" fmla="*/ 4952444 h 5111153"/>
                <a:gd name="connsiteX5" fmla="*/ 555882 w 5795862"/>
                <a:gd name="connsiteY5" fmla="*/ 4991239 h 5111153"/>
                <a:gd name="connsiteX6" fmla="*/ 886596 w 5795862"/>
                <a:gd name="connsiteY6" fmla="*/ 5072356 h 5111153"/>
                <a:gd name="connsiteX7" fmla="*/ 992144 w 5795862"/>
                <a:gd name="connsiteY7" fmla="*/ 4751413 h 5111153"/>
                <a:gd name="connsiteX8" fmla="*/ 1523398 w 5795862"/>
                <a:gd name="connsiteY8" fmla="*/ 4649135 h 5111153"/>
                <a:gd name="connsiteX9" fmla="*/ 1912165 w 5795862"/>
                <a:gd name="connsiteY9" fmla="*/ 5111153 h 5111153"/>
                <a:gd name="connsiteX10" fmla="*/ 2466287 w 5795862"/>
                <a:gd name="connsiteY10" fmla="*/ 4751415 h 5111153"/>
                <a:gd name="connsiteX11" fmla="*/ 2515543 w 5795862"/>
                <a:gd name="connsiteY11" fmla="*/ 4359935 h 5111153"/>
                <a:gd name="connsiteX12" fmla="*/ 2917500 w 5795862"/>
                <a:gd name="connsiteY12" fmla="*/ 3574332 h 5111153"/>
                <a:gd name="connsiteX13" fmla="*/ 2990506 w 5795862"/>
                <a:gd name="connsiteY13" fmla="*/ 3594610 h 5111153"/>
                <a:gd name="connsiteX14" fmla="*/ 3290436 w 5795862"/>
                <a:gd name="connsiteY14" fmla="*/ 3364483 h 5111153"/>
                <a:gd name="connsiteX15" fmla="*/ 4336233 w 5795862"/>
                <a:gd name="connsiteY15" fmla="*/ 3308055 h 5111153"/>
                <a:gd name="connsiteX16" fmla="*/ 4374934 w 5795862"/>
                <a:gd name="connsiteY16" fmla="*/ 3187260 h 5111153"/>
                <a:gd name="connsiteX17" fmla="*/ 4348547 w 5795862"/>
                <a:gd name="connsiteY17" fmla="*/ 3081455 h 5111153"/>
                <a:gd name="connsiteX18" fmla="*/ 4330076 w 5795862"/>
                <a:gd name="connsiteY18" fmla="*/ 2954489 h 5111153"/>
                <a:gd name="connsiteX19" fmla="*/ 4314244 w 5795862"/>
                <a:gd name="connsiteY19" fmla="*/ 2816942 h 5111153"/>
                <a:gd name="connsiteX20" fmla="*/ 4314244 w 5795862"/>
                <a:gd name="connsiteY20" fmla="*/ 2687330 h 5111153"/>
                <a:gd name="connsiteX21" fmla="*/ 4322161 w 5795862"/>
                <a:gd name="connsiteY21" fmla="*/ 2525977 h 5111153"/>
                <a:gd name="connsiteX22" fmla="*/ 4351185 w 5795862"/>
                <a:gd name="connsiteY22" fmla="*/ 2406946 h 5111153"/>
                <a:gd name="connsiteX23" fmla="*/ 4380211 w 5795862"/>
                <a:gd name="connsiteY23" fmla="*/ 2354044 h 5111153"/>
                <a:gd name="connsiteX24" fmla="*/ 4467287 w 5795862"/>
                <a:gd name="connsiteY24" fmla="*/ 2301141 h 5111153"/>
                <a:gd name="connsiteX25" fmla="*/ 4485758 w 5795862"/>
                <a:gd name="connsiteY25" fmla="*/ 2258819 h 5111153"/>
                <a:gd name="connsiteX26" fmla="*/ 4520061 w 5795862"/>
                <a:gd name="connsiteY26" fmla="*/ 2232367 h 5111153"/>
                <a:gd name="connsiteX27" fmla="*/ 4572835 w 5795862"/>
                <a:gd name="connsiteY27" fmla="*/ 2203270 h 5111153"/>
                <a:gd name="connsiteX28" fmla="*/ 4612415 w 5795862"/>
                <a:gd name="connsiteY28" fmla="*/ 2158303 h 5111153"/>
                <a:gd name="connsiteX29" fmla="*/ 4673105 w 5795862"/>
                <a:gd name="connsiteY29" fmla="*/ 2121272 h 5111153"/>
                <a:gd name="connsiteX30" fmla="*/ 4715324 w 5795862"/>
                <a:gd name="connsiteY30" fmla="*/ 2108047 h 5111153"/>
                <a:gd name="connsiteX31" fmla="*/ 4802400 w 5795862"/>
                <a:gd name="connsiteY31" fmla="*/ 2023403 h 5111153"/>
                <a:gd name="connsiteX32" fmla="*/ 4863090 w 5795862"/>
                <a:gd name="connsiteY32" fmla="*/ 1999595 h 5111153"/>
                <a:gd name="connsiteX33" fmla="*/ 4944890 w 5795862"/>
                <a:gd name="connsiteY33" fmla="*/ 1951984 h 5111153"/>
                <a:gd name="connsiteX34" fmla="*/ 4979192 w 5795862"/>
                <a:gd name="connsiteY34" fmla="*/ 1912306 h 5111153"/>
                <a:gd name="connsiteX35" fmla="*/ 4995023 w 5795862"/>
                <a:gd name="connsiteY35" fmla="*/ 1851468 h 5111153"/>
                <a:gd name="connsiteX36" fmla="*/ 4950165 w 5795862"/>
                <a:gd name="connsiteY36" fmla="*/ 1534052 h 5111153"/>
                <a:gd name="connsiteX37" fmla="*/ 4960720 w 5795862"/>
                <a:gd name="connsiteY37" fmla="*/ 1330377 h 5111153"/>
                <a:gd name="connsiteX38" fmla="*/ 4984468 w 5795862"/>
                <a:gd name="connsiteY38" fmla="*/ 1293346 h 5111153"/>
                <a:gd name="connsiteX39" fmla="*/ 4997662 w 5795862"/>
                <a:gd name="connsiteY39" fmla="*/ 1256314 h 5111153"/>
                <a:gd name="connsiteX40" fmla="*/ 5026687 w 5795862"/>
                <a:gd name="connsiteY40" fmla="*/ 1211347 h 5111153"/>
                <a:gd name="connsiteX41" fmla="*/ 5053074 w 5795862"/>
                <a:gd name="connsiteY41" fmla="*/ 1190186 h 5111153"/>
                <a:gd name="connsiteX42" fmla="*/ 5082100 w 5795862"/>
                <a:gd name="connsiteY42" fmla="*/ 1163734 h 5111153"/>
                <a:gd name="connsiteX43" fmla="*/ 5100570 w 5795862"/>
                <a:gd name="connsiteY43" fmla="*/ 1134638 h 5111153"/>
                <a:gd name="connsiteX44" fmla="*/ 5113764 w 5795862"/>
                <a:gd name="connsiteY44" fmla="*/ 1094961 h 5111153"/>
                <a:gd name="connsiteX45" fmla="*/ 5150705 w 5795862"/>
                <a:gd name="connsiteY45" fmla="*/ 1073800 h 5111153"/>
                <a:gd name="connsiteX46" fmla="*/ 5166538 w 5795862"/>
                <a:gd name="connsiteY46" fmla="*/ 1052639 h 5111153"/>
                <a:gd name="connsiteX47" fmla="*/ 5185009 w 5795862"/>
                <a:gd name="connsiteY47" fmla="*/ 1012961 h 5111153"/>
                <a:gd name="connsiteX48" fmla="*/ 5413928 w 5795862"/>
                <a:gd name="connsiteY48" fmla="*/ 975216 h 5111153"/>
                <a:gd name="connsiteX49" fmla="*/ 5757412 w 5795862"/>
                <a:gd name="connsiteY49" fmla="*/ 1038360 h 5111153"/>
                <a:gd name="connsiteX50" fmla="*/ 5490826 w 5795862"/>
                <a:gd name="connsiteY50" fmla="*/ 912070 h 5111153"/>
                <a:gd name="connsiteX51" fmla="*/ 5183227 w 5795862"/>
                <a:gd name="connsiteY51" fmla="*/ 762818 h 5111153"/>
                <a:gd name="connsiteX52" fmla="*/ 4916641 w 5795862"/>
                <a:gd name="connsiteY52" fmla="*/ 429872 h 5111153"/>
                <a:gd name="connsiteX53" fmla="*/ 4875628 w 5795862"/>
                <a:gd name="connsiteY53" fmla="*/ 91186 h 5111153"/>
                <a:gd name="connsiteX54" fmla="*/ 4609042 w 5795862"/>
                <a:gd name="connsiteY54" fmla="*/ 28040 h 5111153"/>
                <a:gd name="connsiteX55" fmla="*/ 4475963 w 5795862"/>
                <a:gd name="connsiteY55" fmla="*/ 5032 h 5111153"/>
                <a:gd name="connsiteX56" fmla="*/ 4138155 w 5795862"/>
                <a:gd name="connsiteY56" fmla="*/ 89693 h 5111153"/>
                <a:gd name="connsiteX57" fmla="*/ 4045111 w 5795862"/>
                <a:gd name="connsiteY57" fmla="*/ 131368 h 5111153"/>
                <a:gd name="connsiteX58" fmla="*/ 3952831 w 5795862"/>
                <a:gd name="connsiteY58" fmla="*/ 303582 h 5111153"/>
                <a:gd name="connsiteX59" fmla="*/ 3884798 w 5795862"/>
                <a:gd name="connsiteY59" fmla="*/ 766982 h 5111153"/>
                <a:gd name="connsiteX60" fmla="*/ 3454033 w 5795862"/>
                <a:gd name="connsiteY60" fmla="*/ 682321 h 5111153"/>
                <a:gd name="connsiteX61" fmla="*/ 3393344 w 5795862"/>
                <a:gd name="connsiteY61" fmla="*/ 719353 h 5111153"/>
                <a:gd name="connsiteX62" fmla="*/ 3306266 w 5795862"/>
                <a:gd name="connsiteY62" fmla="*/ 743160 h 5111153"/>
                <a:gd name="connsiteX63" fmla="*/ 3145307 w 5795862"/>
                <a:gd name="connsiteY63" fmla="*/ 748450 h 5111153"/>
                <a:gd name="connsiteX64" fmla="*/ 3008098 w 5795862"/>
                <a:gd name="connsiteY64" fmla="*/ 782834 h 5111153"/>
                <a:gd name="connsiteX65" fmla="*/ 2692743 w 5795862"/>
                <a:gd name="connsiteY65" fmla="*/ 1238745 h 5111153"/>
                <a:gd name="connsiteX66" fmla="*/ 2692743 w 5795862"/>
                <a:gd name="connsiteY66" fmla="*/ 1708521 h 5111153"/>
                <a:gd name="connsiteX67" fmla="*/ 2540343 w 5795862"/>
                <a:gd name="connsiteY67" fmla="*/ 1943408 h 5111153"/>
                <a:gd name="connsiteX68" fmla="*/ 2616543 w 5795862"/>
                <a:gd name="connsiteY68" fmla="*/ 2178297 h 5111153"/>
                <a:gd name="connsiteX69" fmla="*/ 2616543 w 5795862"/>
                <a:gd name="connsiteY69" fmla="*/ 2334888 h 5111153"/>
                <a:gd name="connsiteX70" fmla="*/ 2464143 w 5795862"/>
                <a:gd name="connsiteY70" fmla="*/ 2413185 h 5111153"/>
                <a:gd name="connsiteX71" fmla="*/ 2311743 w 5795862"/>
                <a:gd name="connsiteY71" fmla="*/ 2567156 h 5111153"/>
                <a:gd name="connsiteX72" fmla="*/ 2264118 w 5795862"/>
                <a:gd name="connsiteY72" fmla="*/ 2576681 h 5111153"/>
                <a:gd name="connsiteX73" fmla="*/ 2283168 w 5795862"/>
                <a:gd name="connsiteY73" fmla="*/ 2700506 h 5111153"/>
                <a:gd name="connsiteX74" fmla="*/ 2254593 w 5795862"/>
                <a:gd name="connsiteY74" fmla="*/ 2795756 h 5111153"/>
                <a:gd name="connsiteX75" fmla="*/ 2245068 w 5795862"/>
                <a:gd name="connsiteY75" fmla="*/ 2824331 h 5111153"/>
                <a:gd name="connsiteX76" fmla="*/ 2216493 w 5795862"/>
                <a:gd name="connsiteY76" fmla="*/ 2843381 h 5111153"/>
                <a:gd name="connsiteX77" fmla="*/ 2187918 w 5795862"/>
                <a:gd name="connsiteY77" fmla="*/ 2900531 h 5111153"/>
                <a:gd name="connsiteX78" fmla="*/ 2178393 w 5795862"/>
                <a:gd name="connsiteY78" fmla="*/ 2929106 h 5111153"/>
                <a:gd name="connsiteX79" fmla="*/ 2121243 w 5795862"/>
                <a:gd name="connsiteY79" fmla="*/ 2948156 h 5111153"/>
                <a:gd name="connsiteX80" fmla="*/ 2064093 w 5795862"/>
                <a:gd name="connsiteY80" fmla="*/ 2976731 h 5111153"/>
                <a:gd name="connsiteX81" fmla="*/ 1902168 w 5795862"/>
                <a:gd name="connsiteY81" fmla="*/ 2976731 h 5111153"/>
                <a:gd name="connsiteX82" fmla="*/ 1892643 w 5795862"/>
                <a:gd name="connsiteY82" fmla="*/ 3005306 h 5111153"/>
                <a:gd name="connsiteX83" fmla="*/ 1854543 w 5795862"/>
                <a:gd name="connsiteY83" fmla="*/ 3062456 h 5111153"/>
                <a:gd name="connsiteX84" fmla="*/ 1806918 w 5795862"/>
                <a:gd name="connsiteY84" fmla="*/ 3119606 h 5111153"/>
                <a:gd name="connsiteX85" fmla="*/ 1749768 w 5795862"/>
                <a:gd name="connsiteY85" fmla="*/ 3091031 h 5111153"/>
                <a:gd name="connsiteX86" fmla="*/ 1711668 w 5795862"/>
                <a:gd name="connsiteY86" fmla="*/ 3043406 h 5111153"/>
                <a:gd name="connsiteX87" fmla="*/ 1635468 w 5795862"/>
                <a:gd name="connsiteY87" fmla="*/ 3071981 h 5111153"/>
                <a:gd name="connsiteX88" fmla="*/ 1568793 w 5795862"/>
                <a:gd name="connsiteY88" fmla="*/ 3148181 h 5111153"/>
                <a:gd name="connsiteX89" fmla="*/ 1521168 w 5795862"/>
                <a:gd name="connsiteY89" fmla="*/ 3157706 h 5111153"/>
                <a:gd name="connsiteX90" fmla="*/ 1483068 w 5795862"/>
                <a:gd name="connsiteY90" fmla="*/ 3243431 h 5111153"/>
                <a:gd name="connsiteX91" fmla="*/ 1473543 w 5795862"/>
                <a:gd name="connsiteY91" fmla="*/ 3272006 h 5111153"/>
                <a:gd name="connsiteX92" fmla="*/ 1464018 w 5795862"/>
                <a:gd name="connsiteY92" fmla="*/ 3300581 h 5111153"/>
                <a:gd name="connsiteX93" fmla="*/ 1454493 w 5795862"/>
                <a:gd name="connsiteY93" fmla="*/ 3338681 h 5111153"/>
                <a:gd name="connsiteX94" fmla="*/ 1425918 w 5795862"/>
                <a:gd name="connsiteY94" fmla="*/ 3357731 h 5111153"/>
                <a:gd name="connsiteX95" fmla="*/ 1378293 w 5795862"/>
                <a:gd name="connsiteY95" fmla="*/ 3348206 h 5111153"/>
                <a:gd name="connsiteX96" fmla="*/ 1244943 w 5795862"/>
                <a:gd name="connsiteY96" fmla="*/ 3329156 h 5111153"/>
                <a:gd name="connsiteX97" fmla="*/ 1159218 w 5795862"/>
                <a:gd name="connsiteY97" fmla="*/ 3319631 h 5111153"/>
                <a:gd name="connsiteX98" fmla="*/ 1130643 w 5795862"/>
                <a:gd name="connsiteY98" fmla="*/ 3338681 h 5111153"/>
                <a:gd name="connsiteX99" fmla="*/ 1073493 w 5795862"/>
                <a:gd name="connsiteY99" fmla="*/ 3357731 h 5111153"/>
                <a:gd name="connsiteX100" fmla="*/ 1025868 w 5795862"/>
                <a:gd name="connsiteY100" fmla="*/ 3348206 h 5111153"/>
                <a:gd name="connsiteX101" fmla="*/ 997293 w 5795862"/>
                <a:gd name="connsiteY101" fmla="*/ 3338681 h 5111153"/>
                <a:gd name="connsiteX102" fmla="*/ 940143 w 5795862"/>
                <a:gd name="connsiteY102" fmla="*/ 3357731 h 5111153"/>
                <a:gd name="connsiteX103" fmla="*/ 921093 w 5795862"/>
                <a:gd name="connsiteY103" fmla="*/ 3386306 h 5111153"/>
                <a:gd name="connsiteX104" fmla="*/ 892518 w 5795862"/>
                <a:gd name="connsiteY104" fmla="*/ 3443456 h 5111153"/>
                <a:gd name="connsiteX105" fmla="*/ 844893 w 5795862"/>
                <a:gd name="connsiteY105" fmla="*/ 3500606 h 5111153"/>
                <a:gd name="connsiteX106" fmla="*/ 806793 w 5795862"/>
                <a:gd name="connsiteY106" fmla="*/ 3557756 h 5111153"/>
                <a:gd name="connsiteX107" fmla="*/ 797268 w 5795862"/>
                <a:gd name="connsiteY107" fmla="*/ 3633956 h 5111153"/>
                <a:gd name="connsiteX108" fmla="*/ 749643 w 5795862"/>
                <a:gd name="connsiteY108" fmla="*/ 3719681 h 5111153"/>
                <a:gd name="connsiteX109" fmla="*/ 721068 w 5795862"/>
                <a:gd name="connsiteY109" fmla="*/ 3738731 h 5111153"/>
                <a:gd name="connsiteX110" fmla="*/ 692493 w 5795862"/>
                <a:gd name="connsiteY110" fmla="*/ 3748256 h 5111153"/>
                <a:gd name="connsiteX111" fmla="*/ 673443 w 5795862"/>
                <a:gd name="connsiteY111" fmla="*/ 3805406 h 5111153"/>
                <a:gd name="connsiteX112" fmla="*/ 663918 w 5795862"/>
                <a:gd name="connsiteY112" fmla="*/ 3833981 h 5111153"/>
                <a:gd name="connsiteX113" fmla="*/ 682968 w 5795862"/>
                <a:gd name="connsiteY113" fmla="*/ 3891131 h 5111153"/>
                <a:gd name="connsiteX114" fmla="*/ 692493 w 5795862"/>
                <a:gd name="connsiteY114" fmla="*/ 3919706 h 5111153"/>
                <a:gd name="connsiteX115" fmla="*/ 663918 w 5795862"/>
                <a:gd name="connsiteY115" fmla="*/ 3976856 h 5111153"/>
                <a:gd name="connsiteX116" fmla="*/ 654393 w 5795862"/>
                <a:gd name="connsiteY116" fmla="*/ 3976856 h 5111153"/>
                <a:gd name="connsiteX117" fmla="*/ 0 w 5795862"/>
                <a:gd name="connsiteY117" fmla="*/ 4451635 h 5111153"/>
                <a:gd name="connsiteX0" fmla="*/ 0 w 5795862"/>
                <a:gd name="connsiteY0" fmla="*/ 4451635 h 5111153"/>
                <a:gd name="connsiteX1" fmla="*/ 147765 w 5795862"/>
                <a:gd name="connsiteY1" fmla="*/ 4684403 h 5111153"/>
                <a:gd name="connsiteX2" fmla="*/ 239240 w 5795862"/>
                <a:gd name="connsiteY2" fmla="*/ 4811370 h 5111153"/>
                <a:gd name="connsiteX3" fmla="*/ 327196 w 5795862"/>
                <a:gd name="connsiteY3" fmla="*/ 4892487 h 5111153"/>
                <a:gd name="connsiteX4" fmla="*/ 432743 w 5795862"/>
                <a:gd name="connsiteY4" fmla="*/ 4952444 h 5111153"/>
                <a:gd name="connsiteX5" fmla="*/ 555882 w 5795862"/>
                <a:gd name="connsiteY5" fmla="*/ 4991239 h 5111153"/>
                <a:gd name="connsiteX6" fmla="*/ 886596 w 5795862"/>
                <a:gd name="connsiteY6" fmla="*/ 5072356 h 5111153"/>
                <a:gd name="connsiteX7" fmla="*/ 992144 w 5795862"/>
                <a:gd name="connsiteY7" fmla="*/ 4751413 h 5111153"/>
                <a:gd name="connsiteX8" fmla="*/ 1523398 w 5795862"/>
                <a:gd name="connsiteY8" fmla="*/ 4649135 h 5111153"/>
                <a:gd name="connsiteX9" fmla="*/ 1912165 w 5795862"/>
                <a:gd name="connsiteY9" fmla="*/ 5111153 h 5111153"/>
                <a:gd name="connsiteX10" fmla="*/ 2466287 w 5795862"/>
                <a:gd name="connsiteY10" fmla="*/ 4751415 h 5111153"/>
                <a:gd name="connsiteX11" fmla="*/ 2515543 w 5795862"/>
                <a:gd name="connsiteY11" fmla="*/ 4359935 h 5111153"/>
                <a:gd name="connsiteX12" fmla="*/ 2917500 w 5795862"/>
                <a:gd name="connsiteY12" fmla="*/ 3574332 h 5111153"/>
                <a:gd name="connsiteX13" fmla="*/ 2990506 w 5795862"/>
                <a:gd name="connsiteY13" fmla="*/ 3594610 h 5111153"/>
                <a:gd name="connsiteX14" fmla="*/ 3290436 w 5795862"/>
                <a:gd name="connsiteY14" fmla="*/ 3364483 h 5111153"/>
                <a:gd name="connsiteX15" fmla="*/ 4336233 w 5795862"/>
                <a:gd name="connsiteY15" fmla="*/ 3308055 h 5111153"/>
                <a:gd name="connsiteX16" fmla="*/ 4374934 w 5795862"/>
                <a:gd name="connsiteY16" fmla="*/ 3187260 h 5111153"/>
                <a:gd name="connsiteX17" fmla="*/ 4348547 w 5795862"/>
                <a:gd name="connsiteY17" fmla="*/ 3081455 h 5111153"/>
                <a:gd name="connsiteX18" fmla="*/ 4330076 w 5795862"/>
                <a:gd name="connsiteY18" fmla="*/ 2954489 h 5111153"/>
                <a:gd name="connsiteX19" fmla="*/ 4314244 w 5795862"/>
                <a:gd name="connsiteY19" fmla="*/ 2816942 h 5111153"/>
                <a:gd name="connsiteX20" fmla="*/ 4314244 w 5795862"/>
                <a:gd name="connsiteY20" fmla="*/ 2687330 h 5111153"/>
                <a:gd name="connsiteX21" fmla="*/ 4322161 w 5795862"/>
                <a:gd name="connsiteY21" fmla="*/ 2525977 h 5111153"/>
                <a:gd name="connsiteX22" fmla="*/ 4351185 w 5795862"/>
                <a:gd name="connsiteY22" fmla="*/ 2406946 h 5111153"/>
                <a:gd name="connsiteX23" fmla="*/ 4380211 w 5795862"/>
                <a:gd name="connsiteY23" fmla="*/ 2354044 h 5111153"/>
                <a:gd name="connsiteX24" fmla="*/ 4467287 w 5795862"/>
                <a:gd name="connsiteY24" fmla="*/ 2301141 h 5111153"/>
                <a:gd name="connsiteX25" fmla="*/ 4485758 w 5795862"/>
                <a:gd name="connsiteY25" fmla="*/ 2258819 h 5111153"/>
                <a:gd name="connsiteX26" fmla="*/ 4520061 w 5795862"/>
                <a:gd name="connsiteY26" fmla="*/ 2232367 h 5111153"/>
                <a:gd name="connsiteX27" fmla="*/ 4572835 w 5795862"/>
                <a:gd name="connsiteY27" fmla="*/ 2203270 h 5111153"/>
                <a:gd name="connsiteX28" fmla="*/ 4612415 w 5795862"/>
                <a:gd name="connsiteY28" fmla="*/ 2158303 h 5111153"/>
                <a:gd name="connsiteX29" fmla="*/ 4673105 w 5795862"/>
                <a:gd name="connsiteY29" fmla="*/ 2121272 h 5111153"/>
                <a:gd name="connsiteX30" fmla="*/ 4715324 w 5795862"/>
                <a:gd name="connsiteY30" fmla="*/ 2108047 h 5111153"/>
                <a:gd name="connsiteX31" fmla="*/ 4802400 w 5795862"/>
                <a:gd name="connsiteY31" fmla="*/ 2023403 h 5111153"/>
                <a:gd name="connsiteX32" fmla="*/ 4863090 w 5795862"/>
                <a:gd name="connsiteY32" fmla="*/ 1999595 h 5111153"/>
                <a:gd name="connsiteX33" fmla="*/ 4944890 w 5795862"/>
                <a:gd name="connsiteY33" fmla="*/ 1951984 h 5111153"/>
                <a:gd name="connsiteX34" fmla="*/ 4979192 w 5795862"/>
                <a:gd name="connsiteY34" fmla="*/ 1912306 h 5111153"/>
                <a:gd name="connsiteX35" fmla="*/ 4995023 w 5795862"/>
                <a:gd name="connsiteY35" fmla="*/ 1851468 h 5111153"/>
                <a:gd name="connsiteX36" fmla="*/ 4950165 w 5795862"/>
                <a:gd name="connsiteY36" fmla="*/ 1534052 h 5111153"/>
                <a:gd name="connsiteX37" fmla="*/ 4960720 w 5795862"/>
                <a:gd name="connsiteY37" fmla="*/ 1330377 h 5111153"/>
                <a:gd name="connsiteX38" fmla="*/ 4984468 w 5795862"/>
                <a:gd name="connsiteY38" fmla="*/ 1293346 h 5111153"/>
                <a:gd name="connsiteX39" fmla="*/ 4997662 w 5795862"/>
                <a:gd name="connsiteY39" fmla="*/ 1256314 h 5111153"/>
                <a:gd name="connsiteX40" fmla="*/ 5026687 w 5795862"/>
                <a:gd name="connsiteY40" fmla="*/ 1211347 h 5111153"/>
                <a:gd name="connsiteX41" fmla="*/ 5053074 w 5795862"/>
                <a:gd name="connsiteY41" fmla="*/ 1190186 h 5111153"/>
                <a:gd name="connsiteX42" fmla="*/ 5082100 w 5795862"/>
                <a:gd name="connsiteY42" fmla="*/ 1163734 h 5111153"/>
                <a:gd name="connsiteX43" fmla="*/ 5100570 w 5795862"/>
                <a:gd name="connsiteY43" fmla="*/ 1134638 h 5111153"/>
                <a:gd name="connsiteX44" fmla="*/ 5113764 w 5795862"/>
                <a:gd name="connsiteY44" fmla="*/ 1094961 h 5111153"/>
                <a:gd name="connsiteX45" fmla="*/ 5150705 w 5795862"/>
                <a:gd name="connsiteY45" fmla="*/ 1073800 h 5111153"/>
                <a:gd name="connsiteX46" fmla="*/ 5166538 w 5795862"/>
                <a:gd name="connsiteY46" fmla="*/ 1052639 h 5111153"/>
                <a:gd name="connsiteX47" fmla="*/ 5185009 w 5795862"/>
                <a:gd name="connsiteY47" fmla="*/ 1012961 h 5111153"/>
                <a:gd name="connsiteX48" fmla="*/ 5413928 w 5795862"/>
                <a:gd name="connsiteY48" fmla="*/ 975216 h 5111153"/>
                <a:gd name="connsiteX49" fmla="*/ 5757412 w 5795862"/>
                <a:gd name="connsiteY49" fmla="*/ 1038360 h 5111153"/>
                <a:gd name="connsiteX50" fmla="*/ 5490826 w 5795862"/>
                <a:gd name="connsiteY50" fmla="*/ 912070 h 5111153"/>
                <a:gd name="connsiteX51" fmla="*/ 5244747 w 5795862"/>
                <a:gd name="connsiteY51" fmla="*/ 785780 h 5111153"/>
                <a:gd name="connsiteX52" fmla="*/ 5183227 w 5795862"/>
                <a:gd name="connsiteY52" fmla="*/ 762818 h 5111153"/>
                <a:gd name="connsiteX53" fmla="*/ 4916641 w 5795862"/>
                <a:gd name="connsiteY53" fmla="*/ 429872 h 5111153"/>
                <a:gd name="connsiteX54" fmla="*/ 4875628 w 5795862"/>
                <a:gd name="connsiteY54" fmla="*/ 91186 h 5111153"/>
                <a:gd name="connsiteX55" fmla="*/ 4609042 w 5795862"/>
                <a:gd name="connsiteY55" fmla="*/ 28040 h 5111153"/>
                <a:gd name="connsiteX56" fmla="*/ 4475963 w 5795862"/>
                <a:gd name="connsiteY56" fmla="*/ 5032 h 5111153"/>
                <a:gd name="connsiteX57" fmla="*/ 4138155 w 5795862"/>
                <a:gd name="connsiteY57" fmla="*/ 89693 h 5111153"/>
                <a:gd name="connsiteX58" fmla="*/ 4045111 w 5795862"/>
                <a:gd name="connsiteY58" fmla="*/ 131368 h 5111153"/>
                <a:gd name="connsiteX59" fmla="*/ 3952831 w 5795862"/>
                <a:gd name="connsiteY59" fmla="*/ 303582 h 5111153"/>
                <a:gd name="connsiteX60" fmla="*/ 3884798 w 5795862"/>
                <a:gd name="connsiteY60" fmla="*/ 766982 h 5111153"/>
                <a:gd name="connsiteX61" fmla="*/ 3454033 w 5795862"/>
                <a:gd name="connsiteY61" fmla="*/ 682321 h 5111153"/>
                <a:gd name="connsiteX62" fmla="*/ 3393344 w 5795862"/>
                <a:gd name="connsiteY62" fmla="*/ 719353 h 5111153"/>
                <a:gd name="connsiteX63" fmla="*/ 3306266 w 5795862"/>
                <a:gd name="connsiteY63" fmla="*/ 743160 h 5111153"/>
                <a:gd name="connsiteX64" fmla="*/ 3145307 w 5795862"/>
                <a:gd name="connsiteY64" fmla="*/ 748450 h 5111153"/>
                <a:gd name="connsiteX65" fmla="*/ 3008098 w 5795862"/>
                <a:gd name="connsiteY65" fmla="*/ 782834 h 5111153"/>
                <a:gd name="connsiteX66" fmla="*/ 2692743 w 5795862"/>
                <a:gd name="connsiteY66" fmla="*/ 1238745 h 5111153"/>
                <a:gd name="connsiteX67" fmla="*/ 2692743 w 5795862"/>
                <a:gd name="connsiteY67" fmla="*/ 1708521 h 5111153"/>
                <a:gd name="connsiteX68" fmla="*/ 2540343 w 5795862"/>
                <a:gd name="connsiteY68" fmla="*/ 1943408 h 5111153"/>
                <a:gd name="connsiteX69" fmla="*/ 2616543 w 5795862"/>
                <a:gd name="connsiteY69" fmla="*/ 2178297 h 5111153"/>
                <a:gd name="connsiteX70" fmla="*/ 2616543 w 5795862"/>
                <a:gd name="connsiteY70" fmla="*/ 2334888 h 5111153"/>
                <a:gd name="connsiteX71" fmla="*/ 2464143 w 5795862"/>
                <a:gd name="connsiteY71" fmla="*/ 2413185 h 5111153"/>
                <a:gd name="connsiteX72" fmla="*/ 2311743 w 5795862"/>
                <a:gd name="connsiteY72" fmla="*/ 2567156 h 5111153"/>
                <a:gd name="connsiteX73" fmla="*/ 2264118 w 5795862"/>
                <a:gd name="connsiteY73" fmla="*/ 2576681 h 5111153"/>
                <a:gd name="connsiteX74" fmla="*/ 2283168 w 5795862"/>
                <a:gd name="connsiteY74" fmla="*/ 2700506 h 5111153"/>
                <a:gd name="connsiteX75" fmla="*/ 2254593 w 5795862"/>
                <a:gd name="connsiteY75" fmla="*/ 2795756 h 5111153"/>
                <a:gd name="connsiteX76" fmla="*/ 2245068 w 5795862"/>
                <a:gd name="connsiteY76" fmla="*/ 2824331 h 5111153"/>
                <a:gd name="connsiteX77" fmla="*/ 2216493 w 5795862"/>
                <a:gd name="connsiteY77" fmla="*/ 2843381 h 5111153"/>
                <a:gd name="connsiteX78" fmla="*/ 2187918 w 5795862"/>
                <a:gd name="connsiteY78" fmla="*/ 2900531 h 5111153"/>
                <a:gd name="connsiteX79" fmla="*/ 2178393 w 5795862"/>
                <a:gd name="connsiteY79" fmla="*/ 2929106 h 5111153"/>
                <a:gd name="connsiteX80" fmla="*/ 2121243 w 5795862"/>
                <a:gd name="connsiteY80" fmla="*/ 2948156 h 5111153"/>
                <a:gd name="connsiteX81" fmla="*/ 2064093 w 5795862"/>
                <a:gd name="connsiteY81" fmla="*/ 2976731 h 5111153"/>
                <a:gd name="connsiteX82" fmla="*/ 1902168 w 5795862"/>
                <a:gd name="connsiteY82" fmla="*/ 2976731 h 5111153"/>
                <a:gd name="connsiteX83" fmla="*/ 1892643 w 5795862"/>
                <a:gd name="connsiteY83" fmla="*/ 3005306 h 5111153"/>
                <a:gd name="connsiteX84" fmla="*/ 1854543 w 5795862"/>
                <a:gd name="connsiteY84" fmla="*/ 3062456 h 5111153"/>
                <a:gd name="connsiteX85" fmla="*/ 1806918 w 5795862"/>
                <a:gd name="connsiteY85" fmla="*/ 3119606 h 5111153"/>
                <a:gd name="connsiteX86" fmla="*/ 1749768 w 5795862"/>
                <a:gd name="connsiteY86" fmla="*/ 3091031 h 5111153"/>
                <a:gd name="connsiteX87" fmla="*/ 1711668 w 5795862"/>
                <a:gd name="connsiteY87" fmla="*/ 3043406 h 5111153"/>
                <a:gd name="connsiteX88" fmla="*/ 1635468 w 5795862"/>
                <a:gd name="connsiteY88" fmla="*/ 3071981 h 5111153"/>
                <a:gd name="connsiteX89" fmla="*/ 1568793 w 5795862"/>
                <a:gd name="connsiteY89" fmla="*/ 3148181 h 5111153"/>
                <a:gd name="connsiteX90" fmla="*/ 1521168 w 5795862"/>
                <a:gd name="connsiteY90" fmla="*/ 3157706 h 5111153"/>
                <a:gd name="connsiteX91" fmla="*/ 1483068 w 5795862"/>
                <a:gd name="connsiteY91" fmla="*/ 3243431 h 5111153"/>
                <a:gd name="connsiteX92" fmla="*/ 1473543 w 5795862"/>
                <a:gd name="connsiteY92" fmla="*/ 3272006 h 5111153"/>
                <a:gd name="connsiteX93" fmla="*/ 1464018 w 5795862"/>
                <a:gd name="connsiteY93" fmla="*/ 3300581 h 5111153"/>
                <a:gd name="connsiteX94" fmla="*/ 1454493 w 5795862"/>
                <a:gd name="connsiteY94" fmla="*/ 3338681 h 5111153"/>
                <a:gd name="connsiteX95" fmla="*/ 1425918 w 5795862"/>
                <a:gd name="connsiteY95" fmla="*/ 3357731 h 5111153"/>
                <a:gd name="connsiteX96" fmla="*/ 1378293 w 5795862"/>
                <a:gd name="connsiteY96" fmla="*/ 3348206 h 5111153"/>
                <a:gd name="connsiteX97" fmla="*/ 1244943 w 5795862"/>
                <a:gd name="connsiteY97" fmla="*/ 3329156 h 5111153"/>
                <a:gd name="connsiteX98" fmla="*/ 1159218 w 5795862"/>
                <a:gd name="connsiteY98" fmla="*/ 3319631 h 5111153"/>
                <a:gd name="connsiteX99" fmla="*/ 1130643 w 5795862"/>
                <a:gd name="connsiteY99" fmla="*/ 3338681 h 5111153"/>
                <a:gd name="connsiteX100" fmla="*/ 1073493 w 5795862"/>
                <a:gd name="connsiteY100" fmla="*/ 3357731 h 5111153"/>
                <a:gd name="connsiteX101" fmla="*/ 1025868 w 5795862"/>
                <a:gd name="connsiteY101" fmla="*/ 3348206 h 5111153"/>
                <a:gd name="connsiteX102" fmla="*/ 997293 w 5795862"/>
                <a:gd name="connsiteY102" fmla="*/ 3338681 h 5111153"/>
                <a:gd name="connsiteX103" fmla="*/ 940143 w 5795862"/>
                <a:gd name="connsiteY103" fmla="*/ 3357731 h 5111153"/>
                <a:gd name="connsiteX104" fmla="*/ 921093 w 5795862"/>
                <a:gd name="connsiteY104" fmla="*/ 3386306 h 5111153"/>
                <a:gd name="connsiteX105" fmla="*/ 892518 w 5795862"/>
                <a:gd name="connsiteY105" fmla="*/ 3443456 h 5111153"/>
                <a:gd name="connsiteX106" fmla="*/ 844893 w 5795862"/>
                <a:gd name="connsiteY106" fmla="*/ 3500606 h 5111153"/>
                <a:gd name="connsiteX107" fmla="*/ 806793 w 5795862"/>
                <a:gd name="connsiteY107" fmla="*/ 3557756 h 5111153"/>
                <a:gd name="connsiteX108" fmla="*/ 797268 w 5795862"/>
                <a:gd name="connsiteY108" fmla="*/ 3633956 h 5111153"/>
                <a:gd name="connsiteX109" fmla="*/ 749643 w 5795862"/>
                <a:gd name="connsiteY109" fmla="*/ 3719681 h 5111153"/>
                <a:gd name="connsiteX110" fmla="*/ 721068 w 5795862"/>
                <a:gd name="connsiteY110" fmla="*/ 3738731 h 5111153"/>
                <a:gd name="connsiteX111" fmla="*/ 692493 w 5795862"/>
                <a:gd name="connsiteY111" fmla="*/ 3748256 h 5111153"/>
                <a:gd name="connsiteX112" fmla="*/ 673443 w 5795862"/>
                <a:gd name="connsiteY112" fmla="*/ 3805406 h 5111153"/>
                <a:gd name="connsiteX113" fmla="*/ 663918 w 5795862"/>
                <a:gd name="connsiteY113" fmla="*/ 3833981 h 5111153"/>
                <a:gd name="connsiteX114" fmla="*/ 682968 w 5795862"/>
                <a:gd name="connsiteY114" fmla="*/ 3891131 h 5111153"/>
                <a:gd name="connsiteX115" fmla="*/ 692493 w 5795862"/>
                <a:gd name="connsiteY115" fmla="*/ 3919706 h 5111153"/>
                <a:gd name="connsiteX116" fmla="*/ 663918 w 5795862"/>
                <a:gd name="connsiteY116" fmla="*/ 3976856 h 5111153"/>
                <a:gd name="connsiteX117" fmla="*/ 654393 w 5795862"/>
                <a:gd name="connsiteY117" fmla="*/ 3976856 h 5111153"/>
                <a:gd name="connsiteX118" fmla="*/ 0 w 5795862"/>
                <a:gd name="connsiteY118" fmla="*/ 4451635 h 5111153"/>
                <a:gd name="connsiteX0" fmla="*/ 0 w 5795862"/>
                <a:gd name="connsiteY0" fmla="*/ 4451635 h 5111153"/>
                <a:gd name="connsiteX1" fmla="*/ 147765 w 5795862"/>
                <a:gd name="connsiteY1" fmla="*/ 4684403 h 5111153"/>
                <a:gd name="connsiteX2" fmla="*/ 239240 w 5795862"/>
                <a:gd name="connsiteY2" fmla="*/ 4811370 h 5111153"/>
                <a:gd name="connsiteX3" fmla="*/ 327196 w 5795862"/>
                <a:gd name="connsiteY3" fmla="*/ 4892487 h 5111153"/>
                <a:gd name="connsiteX4" fmla="*/ 432743 w 5795862"/>
                <a:gd name="connsiteY4" fmla="*/ 4952444 h 5111153"/>
                <a:gd name="connsiteX5" fmla="*/ 555882 w 5795862"/>
                <a:gd name="connsiteY5" fmla="*/ 4991239 h 5111153"/>
                <a:gd name="connsiteX6" fmla="*/ 886596 w 5795862"/>
                <a:gd name="connsiteY6" fmla="*/ 5072356 h 5111153"/>
                <a:gd name="connsiteX7" fmla="*/ 992144 w 5795862"/>
                <a:gd name="connsiteY7" fmla="*/ 4751413 h 5111153"/>
                <a:gd name="connsiteX8" fmla="*/ 1523398 w 5795862"/>
                <a:gd name="connsiteY8" fmla="*/ 4649135 h 5111153"/>
                <a:gd name="connsiteX9" fmla="*/ 1912165 w 5795862"/>
                <a:gd name="connsiteY9" fmla="*/ 5111153 h 5111153"/>
                <a:gd name="connsiteX10" fmla="*/ 2466287 w 5795862"/>
                <a:gd name="connsiteY10" fmla="*/ 4751415 h 5111153"/>
                <a:gd name="connsiteX11" fmla="*/ 2515543 w 5795862"/>
                <a:gd name="connsiteY11" fmla="*/ 4359935 h 5111153"/>
                <a:gd name="connsiteX12" fmla="*/ 2917500 w 5795862"/>
                <a:gd name="connsiteY12" fmla="*/ 3574332 h 5111153"/>
                <a:gd name="connsiteX13" fmla="*/ 2990506 w 5795862"/>
                <a:gd name="connsiteY13" fmla="*/ 3594610 h 5111153"/>
                <a:gd name="connsiteX14" fmla="*/ 3290436 w 5795862"/>
                <a:gd name="connsiteY14" fmla="*/ 3364483 h 5111153"/>
                <a:gd name="connsiteX15" fmla="*/ 4336233 w 5795862"/>
                <a:gd name="connsiteY15" fmla="*/ 3308055 h 5111153"/>
                <a:gd name="connsiteX16" fmla="*/ 4374934 w 5795862"/>
                <a:gd name="connsiteY16" fmla="*/ 3187260 h 5111153"/>
                <a:gd name="connsiteX17" fmla="*/ 4348547 w 5795862"/>
                <a:gd name="connsiteY17" fmla="*/ 3081455 h 5111153"/>
                <a:gd name="connsiteX18" fmla="*/ 4330076 w 5795862"/>
                <a:gd name="connsiteY18" fmla="*/ 2954489 h 5111153"/>
                <a:gd name="connsiteX19" fmla="*/ 4314244 w 5795862"/>
                <a:gd name="connsiteY19" fmla="*/ 2816942 h 5111153"/>
                <a:gd name="connsiteX20" fmla="*/ 4314244 w 5795862"/>
                <a:gd name="connsiteY20" fmla="*/ 2687330 h 5111153"/>
                <a:gd name="connsiteX21" fmla="*/ 4322161 w 5795862"/>
                <a:gd name="connsiteY21" fmla="*/ 2525977 h 5111153"/>
                <a:gd name="connsiteX22" fmla="*/ 4351185 w 5795862"/>
                <a:gd name="connsiteY22" fmla="*/ 2406946 h 5111153"/>
                <a:gd name="connsiteX23" fmla="*/ 4380211 w 5795862"/>
                <a:gd name="connsiteY23" fmla="*/ 2354044 h 5111153"/>
                <a:gd name="connsiteX24" fmla="*/ 4467287 w 5795862"/>
                <a:gd name="connsiteY24" fmla="*/ 2301141 h 5111153"/>
                <a:gd name="connsiteX25" fmla="*/ 4485758 w 5795862"/>
                <a:gd name="connsiteY25" fmla="*/ 2258819 h 5111153"/>
                <a:gd name="connsiteX26" fmla="*/ 4520061 w 5795862"/>
                <a:gd name="connsiteY26" fmla="*/ 2232367 h 5111153"/>
                <a:gd name="connsiteX27" fmla="*/ 4572835 w 5795862"/>
                <a:gd name="connsiteY27" fmla="*/ 2203270 h 5111153"/>
                <a:gd name="connsiteX28" fmla="*/ 4612415 w 5795862"/>
                <a:gd name="connsiteY28" fmla="*/ 2158303 h 5111153"/>
                <a:gd name="connsiteX29" fmla="*/ 4673105 w 5795862"/>
                <a:gd name="connsiteY29" fmla="*/ 2121272 h 5111153"/>
                <a:gd name="connsiteX30" fmla="*/ 4715324 w 5795862"/>
                <a:gd name="connsiteY30" fmla="*/ 2108047 h 5111153"/>
                <a:gd name="connsiteX31" fmla="*/ 4802400 w 5795862"/>
                <a:gd name="connsiteY31" fmla="*/ 2023403 h 5111153"/>
                <a:gd name="connsiteX32" fmla="*/ 4863090 w 5795862"/>
                <a:gd name="connsiteY32" fmla="*/ 1999595 h 5111153"/>
                <a:gd name="connsiteX33" fmla="*/ 4944890 w 5795862"/>
                <a:gd name="connsiteY33" fmla="*/ 1951984 h 5111153"/>
                <a:gd name="connsiteX34" fmla="*/ 4979192 w 5795862"/>
                <a:gd name="connsiteY34" fmla="*/ 1912306 h 5111153"/>
                <a:gd name="connsiteX35" fmla="*/ 4995023 w 5795862"/>
                <a:gd name="connsiteY35" fmla="*/ 1851468 h 5111153"/>
                <a:gd name="connsiteX36" fmla="*/ 4950165 w 5795862"/>
                <a:gd name="connsiteY36" fmla="*/ 1534052 h 5111153"/>
                <a:gd name="connsiteX37" fmla="*/ 4960720 w 5795862"/>
                <a:gd name="connsiteY37" fmla="*/ 1330377 h 5111153"/>
                <a:gd name="connsiteX38" fmla="*/ 4984468 w 5795862"/>
                <a:gd name="connsiteY38" fmla="*/ 1293346 h 5111153"/>
                <a:gd name="connsiteX39" fmla="*/ 4997662 w 5795862"/>
                <a:gd name="connsiteY39" fmla="*/ 1256314 h 5111153"/>
                <a:gd name="connsiteX40" fmla="*/ 5026687 w 5795862"/>
                <a:gd name="connsiteY40" fmla="*/ 1211347 h 5111153"/>
                <a:gd name="connsiteX41" fmla="*/ 5053074 w 5795862"/>
                <a:gd name="connsiteY41" fmla="*/ 1190186 h 5111153"/>
                <a:gd name="connsiteX42" fmla="*/ 5082100 w 5795862"/>
                <a:gd name="connsiteY42" fmla="*/ 1163734 h 5111153"/>
                <a:gd name="connsiteX43" fmla="*/ 5100570 w 5795862"/>
                <a:gd name="connsiteY43" fmla="*/ 1134638 h 5111153"/>
                <a:gd name="connsiteX44" fmla="*/ 5113764 w 5795862"/>
                <a:gd name="connsiteY44" fmla="*/ 1094961 h 5111153"/>
                <a:gd name="connsiteX45" fmla="*/ 5150705 w 5795862"/>
                <a:gd name="connsiteY45" fmla="*/ 1073800 h 5111153"/>
                <a:gd name="connsiteX46" fmla="*/ 5166538 w 5795862"/>
                <a:gd name="connsiteY46" fmla="*/ 1052639 h 5111153"/>
                <a:gd name="connsiteX47" fmla="*/ 5185009 w 5795862"/>
                <a:gd name="connsiteY47" fmla="*/ 1012961 h 5111153"/>
                <a:gd name="connsiteX48" fmla="*/ 5413928 w 5795862"/>
                <a:gd name="connsiteY48" fmla="*/ 975216 h 5111153"/>
                <a:gd name="connsiteX49" fmla="*/ 5757412 w 5795862"/>
                <a:gd name="connsiteY49" fmla="*/ 1038360 h 5111153"/>
                <a:gd name="connsiteX50" fmla="*/ 5490826 w 5795862"/>
                <a:gd name="connsiteY50" fmla="*/ 912070 h 5111153"/>
                <a:gd name="connsiteX51" fmla="*/ 5244747 w 5795862"/>
                <a:gd name="connsiteY51" fmla="*/ 785780 h 5111153"/>
                <a:gd name="connsiteX52" fmla="*/ 4916641 w 5795862"/>
                <a:gd name="connsiteY52" fmla="*/ 429872 h 5111153"/>
                <a:gd name="connsiteX53" fmla="*/ 4875628 w 5795862"/>
                <a:gd name="connsiteY53" fmla="*/ 91186 h 5111153"/>
                <a:gd name="connsiteX54" fmla="*/ 4609042 w 5795862"/>
                <a:gd name="connsiteY54" fmla="*/ 28040 h 5111153"/>
                <a:gd name="connsiteX55" fmla="*/ 4475963 w 5795862"/>
                <a:gd name="connsiteY55" fmla="*/ 5032 h 5111153"/>
                <a:gd name="connsiteX56" fmla="*/ 4138155 w 5795862"/>
                <a:gd name="connsiteY56" fmla="*/ 89693 h 5111153"/>
                <a:gd name="connsiteX57" fmla="*/ 4045111 w 5795862"/>
                <a:gd name="connsiteY57" fmla="*/ 131368 h 5111153"/>
                <a:gd name="connsiteX58" fmla="*/ 3952831 w 5795862"/>
                <a:gd name="connsiteY58" fmla="*/ 303582 h 5111153"/>
                <a:gd name="connsiteX59" fmla="*/ 3884798 w 5795862"/>
                <a:gd name="connsiteY59" fmla="*/ 766982 h 5111153"/>
                <a:gd name="connsiteX60" fmla="*/ 3454033 w 5795862"/>
                <a:gd name="connsiteY60" fmla="*/ 682321 h 5111153"/>
                <a:gd name="connsiteX61" fmla="*/ 3393344 w 5795862"/>
                <a:gd name="connsiteY61" fmla="*/ 719353 h 5111153"/>
                <a:gd name="connsiteX62" fmla="*/ 3306266 w 5795862"/>
                <a:gd name="connsiteY62" fmla="*/ 743160 h 5111153"/>
                <a:gd name="connsiteX63" fmla="*/ 3145307 w 5795862"/>
                <a:gd name="connsiteY63" fmla="*/ 748450 h 5111153"/>
                <a:gd name="connsiteX64" fmla="*/ 3008098 w 5795862"/>
                <a:gd name="connsiteY64" fmla="*/ 782834 h 5111153"/>
                <a:gd name="connsiteX65" fmla="*/ 2692743 w 5795862"/>
                <a:gd name="connsiteY65" fmla="*/ 1238745 h 5111153"/>
                <a:gd name="connsiteX66" fmla="*/ 2692743 w 5795862"/>
                <a:gd name="connsiteY66" fmla="*/ 1708521 h 5111153"/>
                <a:gd name="connsiteX67" fmla="*/ 2540343 w 5795862"/>
                <a:gd name="connsiteY67" fmla="*/ 1943408 h 5111153"/>
                <a:gd name="connsiteX68" fmla="*/ 2616543 w 5795862"/>
                <a:gd name="connsiteY68" fmla="*/ 2178297 h 5111153"/>
                <a:gd name="connsiteX69" fmla="*/ 2616543 w 5795862"/>
                <a:gd name="connsiteY69" fmla="*/ 2334888 h 5111153"/>
                <a:gd name="connsiteX70" fmla="*/ 2464143 w 5795862"/>
                <a:gd name="connsiteY70" fmla="*/ 2413185 h 5111153"/>
                <a:gd name="connsiteX71" fmla="*/ 2311743 w 5795862"/>
                <a:gd name="connsiteY71" fmla="*/ 2567156 h 5111153"/>
                <a:gd name="connsiteX72" fmla="*/ 2264118 w 5795862"/>
                <a:gd name="connsiteY72" fmla="*/ 2576681 h 5111153"/>
                <a:gd name="connsiteX73" fmla="*/ 2283168 w 5795862"/>
                <a:gd name="connsiteY73" fmla="*/ 2700506 h 5111153"/>
                <a:gd name="connsiteX74" fmla="*/ 2254593 w 5795862"/>
                <a:gd name="connsiteY74" fmla="*/ 2795756 h 5111153"/>
                <a:gd name="connsiteX75" fmla="*/ 2245068 w 5795862"/>
                <a:gd name="connsiteY75" fmla="*/ 2824331 h 5111153"/>
                <a:gd name="connsiteX76" fmla="*/ 2216493 w 5795862"/>
                <a:gd name="connsiteY76" fmla="*/ 2843381 h 5111153"/>
                <a:gd name="connsiteX77" fmla="*/ 2187918 w 5795862"/>
                <a:gd name="connsiteY77" fmla="*/ 2900531 h 5111153"/>
                <a:gd name="connsiteX78" fmla="*/ 2178393 w 5795862"/>
                <a:gd name="connsiteY78" fmla="*/ 2929106 h 5111153"/>
                <a:gd name="connsiteX79" fmla="*/ 2121243 w 5795862"/>
                <a:gd name="connsiteY79" fmla="*/ 2948156 h 5111153"/>
                <a:gd name="connsiteX80" fmla="*/ 2064093 w 5795862"/>
                <a:gd name="connsiteY80" fmla="*/ 2976731 h 5111153"/>
                <a:gd name="connsiteX81" fmla="*/ 1902168 w 5795862"/>
                <a:gd name="connsiteY81" fmla="*/ 2976731 h 5111153"/>
                <a:gd name="connsiteX82" fmla="*/ 1892643 w 5795862"/>
                <a:gd name="connsiteY82" fmla="*/ 3005306 h 5111153"/>
                <a:gd name="connsiteX83" fmla="*/ 1854543 w 5795862"/>
                <a:gd name="connsiteY83" fmla="*/ 3062456 h 5111153"/>
                <a:gd name="connsiteX84" fmla="*/ 1806918 w 5795862"/>
                <a:gd name="connsiteY84" fmla="*/ 3119606 h 5111153"/>
                <a:gd name="connsiteX85" fmla="*/ 1749768 w 5795862"/>
                <a:gd name="connsiteY85" fmla="*/ 3091031 h 5111153"/>
                <a:gd name="connsiteX86" fmla="*/ 1711668 w 5795862"/>
                <a:gd name="connsiteY86" fmla="*/ 3043406 h 5111153"/>
                <a:gd name="connsiteX87" fmla="*/ 1635468 w 5795862"/>
                <a:gd name="connsiteY87" fmla="*/ 3071981 h 5111153"/>
                <a:gd name="connsiteX88" fmla="*/ 1568793 w 5795862"/>
                <a:gd name="connsiteY88" fmla="*/ 3148181 h 5111153"/>
                <a:gd name="connsiteX89" fmla="*/ 1521168 w 5795862"/>
                <a:gd name="connsiteY89" fmla="*/ 3157706 h 5111153"/>
                <a:gd name="connsiteX90" fmla="*/ 1483068 w 5795862"/>
                <a:gd name="connsiteY90" fmla="*/ 3243431 h 5111153"/>
                <a:gd name="connsiteX91" fmla="*/ 1473543 w 5795862"/>
                <a:gd name="connsiteY91" fmla="*/ 3272006 h 5111153"/>
                <a:gd name="connsiteX92" fmla="*/ 1464018 w 5795862"/>
                <a:gd name="connsiteY92" fmla="*/ 3300581 h 5111153"/>
                <a:gd name="connsiteX93" fmla="*/ 1454493 w 5795862"/>
                <a:gd name="connsiteY93" fmla="*/ 3338681 h 5111153"/>
                <a:gd name="connsiteX94" fmla="*/ 1425918 w 5795862"/>
                <a:gd name="connsiteY94" fmla="*/ 3357731 h 5111153"/>
                <a:gd name="connsiteX95" fmla="*/ 1378293 w 5795862"/>
                <a:gd name="connsiteY95" fmla="*/ 3348206 h 5111153"/>
                <a:gd name="connsiteX96" fmla="*/ 1244943 w 5795862"/>
                <a:gd name="connsiteY96" fmla="*/ 3329156 h 5111153"/>
                <a:gd name="connsiteX97" fmla="*/ 1159218 w 5795862"/>
                <a:gd name="connsiteY97" fmla="*/ 3319631 h 5111153"/>
                <a:gd name="connsiteX98" fmla="*/ 1130643 w 5795862"/>
                <a:gd name="connsiteY98" fmla="*/ 3338681 h 5111153"/>
                <a:gd name="connsiteX99" fmla="*/ 1073493 w 5795862"/>
                <a:gd name="connsiteY99" fmla="*/ 3357731 h 5111153"/>
                <a:gd name="connsiteX100" fmla="*/ 1025868 w 5795862"/>
                <a:gd name="connsiteY100" fmla="*/ 3348206 h 5111153"/>
                <a:gd name="connsiteX101" fmla="*/ 997293 w 5795862"/>
                <a:gd name="connsiteY101" fmla="*/ 3338681 h 5111153"/>
                <a:gd name="connsiteX102" fmla="*/ 940143 w 5795862"/>
                <a:gd name="connsiteY102" fmla="*/ 3357731 h 5111153"/>
                <a:gd name="connsiteX103" fmla="*/ 921093 w 5795862"/>
                <a:gd name="connsiteY103" fmla="*/ 3386306 h 5111153"/>
                <a:gd name="connsiteX104" fmla="*/ 892518 w 5795862"/>
                <a:gd name="connsiteY104" fmla="*/ 3443456 h 5111153"/>
                <a:gd name="connsiteX105" fmla="*/ 844893 w 5795862"/>
                <a:gd name="connsiteY105" fmla="*/ 3500606 h 5111153"/>
                <a:gd name="connsiteX106" fmla="*/ 806793 w 5795862"/>
                <a:gd name="connsiteY106" fmla="*/ 3557756 h 5111153"/>
                <a:gd name="connsiteX107" fmla="*/ 797268 w 5795862"/>
                <a:gd name="connsiteY107" fmla="*/ 3633956 h 5111153"/>
                <a:gd name="connsiteX108" fmla="*/ 749643 w 5795862"/>
                <a:gd name="connsiteY108" fmla="*/ 3719681 h 5111153"/>
                <a:gd name="connsiteX109" fmla="*/ 721068 w 5795862"/>
                <a:gd name="connsiteY109" fmla="*/ 3738731 h 5111153"/>
                <a:gd name="connsiteX110" fmla="*/ 692493 w 5795862"/>
                <a:gd name="connsiteY110" fmla="*/ 3748256 h 5111153"/>
                <a:gd name="connsiteX111" fmla="*/ 673443 w 5795862"/>
                <a:gd name="connsiteY111" fmla="*/ 3805406 h 5111153"/>
                <a:gd name="connsiteX112" fmla="*/ 663918 w 5795862"/>
                <a:gd name="connsiteY112" fmla="*/ 3833981 h 5111153"/>
                <a:gd name="connsiteX113" fmla="*/ 682968 w 5795862"/>
                <a:gd name="connsiteY113" fmla="*/ 3891131 h 5111153"/>
                <a:gd name="connsiteX114" fmla="*/ 692493 w 5795862"/>
                <a:gd name="connsiteY114" fmla="*/ 3919706 h 5111153"/>
                <a:gd name="connsiteX115" fmla="*/ 663918 w 5795862"/>
                <a:gd name="connsiteY115" fmla="*/ 3976856 h 5111153"/>
                <a:gd name="connsiteX116" fmla="*/ 654393 w 5795862"/>
                <a:gd name="connsiteY116" fmla="*/ 3976856 h 5111153"/>
                <a:gd name="connsiteX117" fmla="*/ 0 w 5795862"/>
                <a:gd name="connsiteY117" fmla="*/ 4451635 h 5111153"/>
                <a:gd name="connsiteX0" fmla="*/ 0 w 5519023"/>
                <a:gd name="connsiteY0" fmla="*/ 4451635 h 5111153"/>
                <a:gd name="connsiteX1" fmla="*/ 147765 w 5519023"/>
                <a:gd name="connsiteY1" fmla="*/ 4684403 h 5111153"/>
                <a:gd name="connsiteX2" fmla="*/ 239240 w 5519023"/>
                <a:gd name="connsiteY2" fmla="*/ 4811370 h 5111153"/>
                <a:gd name="connsiteX3" fmla="*/ 327196 w 5519023"/>
                <a:gd name="connsiteY3" fmla="*/ 4892487 h 5111153"/>
                <a:gd name="connsiteX4" fmla="*/ 432743 w 5519023"/>
                <a:gd name="connsiteY4" fmla="*/ 4952444 h 5111153"/>
                <a:gd name="connsiteX5" fmla="*/ 555882 w 5519023"/>
                <a:gd name="connsiteY5" fmla="*/ 4991239 h 5111153"/>
                <a:gd name="connsiteX6" fmla="*/ 886596 w 5519023"/>
                <a:gd name="connsiteY6" fmla="*/ 5072356 h 5111153"/>
                <a:gd name="connsiteX7" fmla="*/ 992144 w 5519023"/>
                <a:gd name="connsiteY7" fmla="*/ 4751413 h 5111153"/>
                <a:gd name="connsiteX8" fmla="*/ 1523398 w 5519023"/>
                <a:gd name="connsiteY8" fmla="*/ 4649135 h 5111153"/>
                <a:gd name="connsiteX9" fmla="*/ 1912165 w 5519023"/>
                <a:gd name="connsiteY9" fmla="*/ 5111153 h 5111153"/>
                <a:gd name="connsiteX10" fmla="*/ 2466287 w 5519023"/>
                <a:gd name="connsiteY10" fmla="*/ 4751415 h 5111153"/>
                <a:gd name="connsiteX11" fmla="*/ 2515543 w 5519023"/>
                <a:gd name="connsiteY11" fmla="*/ 4359935 h 5111153"/>
                <a:gd name="connsiteX12" fmla="*/ 2917500 w 5519023"/>
                <a:gd name="connsiteY12" fmla="*/ 3574332 h 5111153"/>
                <a:gd name="connsiteX13" fmla="*/ 2990506 w 5519023"/>
                <a:gd name="connsiteY13" fmla="*/ 3594610 h 5111153"/>
                <a:gd name="connsiteX14" fmla="*/ 3290436 w 5519023"/>
                <a:gd name="connsiteY14" fmla="*/ 3364483 h 5111153"/>
                <a:gd name="connsiteX15" fmla="*/ 4336233 w 5519023"/>
                <a:gd name="connsiteY15" fmla="*/ 3308055 h 5111153"/>
                <a:gd name="connsiteX16" fmla="*/ 4374934 w 5519023"/>
                <a:gd name="connsiteY16" fmla="*/ 3187260 h 5111153"/>
                <a:gd name="connsiteX17" fmla="*/ 4348547 w 5519023"/>
                <a:gd name="connsiteY17" fmla="*/ 3081455 h 5111153"/>
                <a:gd name="connsiteX18" fmla="*/ 4330076 w 5519023"/>
                <a:gd name="connsiteY18" fmla="*/ 2954489 h 5111153"/>
                <a:gd name="connsiteX19" fmla="*/ 4314244 w 5519023"/>
                <a:gd name="connsiteY19" fmla="*/ 2816942 h 5111153"/>
                <a:gd name="connsiteX20" fmla="*/ 4314244 w 5519023"/>
                <a:gd name="connsiteY20" fmla="*/ 2687330 h 5111153"/>
                <a:gd name="connsiteX21" fmla="*/ 4322161 w 5519023"/>
                <a:gd name="connsiteY21" fmla="*/ 2525977 h 5111153"/>
                <a:gd name="connsiteX22" fmla="*/ 4351185 w 5519023"/>
                <a:gd name="connsiteY22" fmla="*/ 2406946 h 5111153"/>
                <a:gd name="connsiteX23" fmla="*/ 4380211 w 5519023"/>
                <a:gd name="connsiteY23" fmla="*/ 2354044 h 5111153"/>
                <a:gd name="connsiteX24" fmla="*/ 4467287 w 5519023"/>
                <a:gd name="connsiteY24" fmla="*/ 2301141 h 5111153"/>
                <a:gd name="connsiteX25" fmla="*/ 4485758 w 5519023"/>
                <a:gd name="connsiteY25" fmla="*/ 2258819 h 5111153"/>
                <a:gd name="connsiteX26" fmla="*/ 4520061 w 5519023"/>
                <a:gd name="connsiteY26" fmla="*/ 2232367 h 5111153"/>
                <a:gd name="connsiteX27" fmla="*/ 4572835 w 5519023"/>
                <a:gd name="connsiteY27" fmla="*/ 2203270 h 5111153"/>
                <a:gd name="connsiteX28" fmla="*/ 4612415 w 5519023"/>
                <a:gd name="connsiteY28" fmla="*/ 2158303 h 5111153"/>
                <a:gd name="connsiteX29" fmla="*/ 4673105 w 5519023"/>
                <a:gd name="connsiteY29" fmla="*/ 2121272 h 5111153"/>
                <a:gd name="connsiteX30" fmla="*/ 4715324 w 5519023"/>
                <a:gd name="connsiteY30" fmla="*/ 2108047 h 5111153"/>
                <a:gd name="connsiteX31" fmla="*/ 4802400 w 5519023"/>
                <a:gd name="connsiteY31" fmla="*/ 2023403 h 5111153"/>
                <a:gd name="connsiteX32" fmla="*/ 4863090 w 5519023"/>
                <a:gd name="connsiteY32" fmla="*/ 1999595 h 5111153"/>
                <a:gd name="connsiteX33" fmla="*/ 4944890 w 5519023"/>
                <a:gd name="connsiteY33" fmla="*/ 1951984 h 5111153"/>
                <a:gd name="connsiteX34" fmla="*/ 4979192 w 5519023"/>
                <a:gd name="connsiteY34" fmla="*/ 1912306 h 5111153"/>
                <a:gd name="connsiteX35" fmla="*/ 4995023 w 5519023"/>
                <a:gd name="connsiteY35" fmla="*/ 1851468 h 5111153"/>
                <a:gd name="connsiteX36" fmla="*/ 4950165 w 5519023"/>
                <a:gd name="connsiteY36" fmla="*/ 1534052 h 5111153"/>
                <a:gd name="connsiteX37" fmla="*/ 4960720 w 5519023"/>
                <a:gd name="connsiteY37" fmla="*/ 1330377 h 5111153"/>
                <a:gd name="connsiteX38" fmla="*/ 4984468 w 5519023"/>
                <a:gd name="connsiteY38" fmla="*/ 1293346 h 5111153"/>
                <a:gd name="connsiteX39" fmla="*/ 4997662 w 5519023"/>
                <a:gd name="connsiteY39" fmla="*/ 1256314 h 5111153"/>
                <a:gd name="connsiteX40" fmla="*/ 5026687 w 5519023"/>
                <a:gd name="connsiteY40" fmla="*/ 1211347 h 5111153"/>
                <a:gd name="connsiteX41" fmla="*/ 5053074 w 5519023"/>
                <a:gd name="connsiteY41" fmla="*/ 1190186 h 5111153"/>
                <a:gd name="connsiteX42" fmla="*/ 5082100 w 5519023"/>
                <a:gd name="connsiteY42" fmla="*/ 1163734 h 5111153"/>
                <a:gd name="connsiteX43" fmla="*/ 5100570 w 5519023"/>
                <a:gd name="connsiteY43" fmla="*/ 1134638 h 5111153"/>
                <a:gd name="connsiteX44" fmla="*/ 5113764 w 5519023"/>
                <a:gd name="connsiteY44" fmla="*/ 1094961 h 5111153"/>
                <a:gd name="connsiteX45" fmla="*/ 5150705 w 5519023"/>
                <a:gd name="connsiteY45" fmla="*/ 1073800 h 5111153"/>
                <a:gd name="connsiteX46" fmla="*/ 5166538 w 5519023"/>
                <a:gd name="connsiteY46" fmla="*/ 1052639 h 5111153"/>
                <a:gd name="connsiteX47" fmla="*/ 5185009 w 5519023"/>
                <a:gd name="connsiteY47" fmla="*/ 1012961 h 5111153"/>
                <a:gd name="connsiteX48" fmla="*/ 5413928 w 5519023"/>
                <a:gd name="connsiteY48" fmla="*/ 975216 h 5111153"/>
                <a:gd name="connsiteX49" fmla="*/ 5490826 w 5519023"/>
                <a:gd name="connsiteY49" fmla="*/ 912070 h 5111153"/>
                <a:gd name="connsiteX50" fmla="*/ 5244747 w 5519023"/>
                <a:gd name="connsiteY50" fmla="*/ 785780 h 5111153"/>
                <a:gd name="connsiteX51" fmla="*/ 4916641 w 5519023"/>
                <a:gd name="connsiteY51" fmla="*/ 429872 h 5111153"/>
                <a:gd name="connsiteX52" fmla="*/ 4875628 w 5519023"/>
                <a:gd name="connsiteY52" fmla="*/ 91186 h 5111153"/>
                <a:gd name="connsiteX53" fmla="*/ 4609042 w 5519023"/>
                <a:gd name="connsiteY53" fmla="*/ 28040 h 5111153"/>
                <a:gd name="connsiteX54" fmla="*/ 4475963 w 5519023"/>
                <a:gd name="connsiteY54" fmla="*/ 5032 h 5111153"/>
                <a:gd name="connsiteX55" fmla="*/ 4138155 w 5519023"/>
                <a:gd name="connsiteY55" fmla="*/ 89693 h 5111153"/>
                <a:gd name="connsiteX56" fmla="*/ 4045111 w 5519023"/>
                <a:gd name="connsiteY56" fmla="*/ 131368 h 5111153"/>
                <a:gd name="connsiteX57" fmla="*/ 3952831 w 5519023"/>
                <a:gd name="connsiteY57" fmla="*/ 303582 h 5111153"/>
                <a:gd name="connsiteX58" fmla="*/ 3884798 w 5519023"/>
                <a:gd name="connsiteY58" fmla="*/ 766982 h 5111153"/>
                <a:gd name="connsiteX59" fmla="*/ 3454033 w 5519023"/>
                <a:gd name="connsiteY59" fmla="*/ 682321 h 5111153"/>
                <a:gd name="connsiteX60" fmla="*/ 3393344 w 5519023"/>
                <a:gd name="connsiteY60" fmla="*/ 719353 h 5111153"/>
                <a:gd name="connsiteX61" fmla="*/ 3306266 w 5519023"/>
                <a:gd name="connsiteY61" fmla="*/ 743160 h 5111153"/>
                <a:gd name="connsiteX62" fmla="*/ 3145307 w 5519023"/>
                <a:gd name="connsiteY62" fmla="*/ 748450 h 5111153"/>
                <a:gd name="connsiteX63" fmla="*/ 3008098 w 5519023"/>
                <a:gd name="connsiteY63" fmla="*/ 782834 h 5111153"/>
                <a:gd name="connsiteX64" fmla="*/ 2692743 w 5519023"/>
                <a:gd name="connsiteY64" fmla="*/ 1238745 h 5111153"/>
                <a:gd name="connsiteX65" fmla="*/ 2692743 w 5519023"/>
                <a:gd name="connsiteY65" fmla="*/ 1708521 h 5111153"/>
                <a:gd name="connsiteX66" fmla="*/ 2540343 w 5519023"/>
                <a:gd name="connsiteY66" fmla="*/ 1943408 h 5111153"/>
                <a:gd name="connsiteX67" fmla="*/ 2616543 w 5519023"/>
                <a:gd name="connsiteY67" fmla="*/ 2178297 h 5111153"/>
                <a:gd name="connsiteX68" fmla="*/ 2616543 w 5519023"/>
                <a:gd name="connsiteY68" fmla="*/ 2334888 h 5111153"/>
                <a:gd name="connsiteX69" fmla="*/ 2464143 w 5519023"/>
                <a:gd name="connsiteY69" fmla="*/ 2413185 h 5111153"/>
                <a:gd name="connsiteX70" fmla="*/ 2311743 w 5519023"/>
                <a:gd name="connsiteY70" fmla="*/ 2567156 h 5111153"/>
                <a:gd name="connsiteX71" fmla="*/ 2264118 w 5519023"/>
                <a:gd name="connsiteY71" fmla="*/ 2576681 h 5111153"/>
                <a:gd name="connsiteX72" fmla="*/ 2283168 w 5519023"/>
                <a:gd name="connsiteY72" fmla="*/ 2700506 h 5111153"/>
                <a:gd name="connsiteX73" fmla="*/ 2254593 w 5519023"/>
                <a:gd name="connsiteY73" fmla="*/ 2795756 h 5111153"/>
                <a:gd name="connsiteX74" fmla="*/ 2245068 w 5519023"/>
                <a:gd name="connsiteY74" fmla="*/ 2824331 h 5111153"/>
                <a:gd name="connsiteX75" fmla="*/ 2216493 w 5519023"/>
                <a:gd name="connsiteY75" fmla="*/ 2843381 h 5111153"/>
                <a:gd name="connsiteX76" fmla="*/ 2187918 w 5519023"/>
                <a:gd name="connsiteY76" fmla="*/ 2900531 h 5111153"/>
                <a:gd name="connsiteX77" fmla="*/ 2178393 w 5519023"/>
                <a:gd name="connsiteY77" fmla="*/ 2929106 h 5111153"/>
                <a:gd name="connsiteX78" fmla="*/ 2121243 w 5519023"/>
                <a:gd name="connsiteY78" fmla="*/ 2948156 h 5111153"/>
                <a:gd name="connsiteX79" fmla="*/ 2064093 w 5519023"/>
                <a:gd name="connsiteY79" fmla="*/ 2976731 h 5111153"/>
                <a:gd name="connsiteX80" fmla="*/ 1902168 w 5519023"/>
                <a:gd name="connsiteY80" fmla="*/ 2976731 h 5111153"/>
                <a:gd name="connsiteX81" fmla="*/ 1892643 w 5519023"/>
                <a:gd name="connsiteY81" fmla="*/ 3005306 h 5111153"/>
                <a:gd name="connsiteX82" fmla="*/ 1854543 w 5519023"/>
                <a:gd name="connsiteY82" fmla="*/ 3062456 h 5111153"/>
                <a:gd name="connsiteX83" fmla="*/ 1806918 w 5519023"/>
                <a:gd name="connsiteY83" fmla="*/ 3119606 h 5111153"/>
                <a:gd name="connsiteX84" fmla="*/ 1749768 w 5519023"/>
                <a:gd name="connsiteY84" fmla="*/ 3091031 h 5111153"/>
                <a:gd name="connsiteX85" fmla="*/ 1711668 w 5519023"/>
                <a:gd name="connsiteY85" fmla="*/ 3043406 h 5111153"/>
                <a:gd name="connsiteX86" fmla="*/ 1635468 w 5519023"/>
                <a:gd name="connsiteY86" fmla="*/ 3071981 h 5111153"/>
                <a:gd name="connsiteX87" fmla="*/ 1568793 w 5519023"/>
                <a:gd name="connsiteY87" fmla="*/ 3148181 h 5111153"/>
                <a:gd name="connsiteX88" fmla="*/ 1521168 w 5519023"/>
                <a:gd name="connsiteY88" fmla="*/ 3157706 h 5111153"/>
                <a:gd name="connsiteX89" fmla="*/ 1483068 w 5519023"/>
                <a:gd name="connsiteY89" fmla="*/ 3243431 h 5111153"/>
                <a:gd name="connsiteX90" fmla="*/ 1473543 w 5519023"/>
                <a:gd name="connsiteY90" fmla="*/ 3272006 h 5111153"/>
                <a:gd name="connsiteX91" fmla="*/ 1464018 w 5519023"/>
                <a:gd name="connsiteY91" fmla="*/ 3300581 h 5111153"/>
                <a:gd name="connsiteX92" fmla="*/ 1454493 w 5519023"/>
                <a:gd name="connsiteY92" fmla="*/ 3338681 h 5111153"/>
                <a:gd name="connsiteX93" fmla="*/ 1425918 w 5519023"/>
                <a:gd name="connsiteY93" fmla="*/ 3357731 h 5111153"/>
                <a:gd name="connsiteX94" fmla="*/ 1378293 w 5519023"/>
                <a:gd name="connsiteY94" fmla="*/ 3348206 h 5111153"/>
                <a:gd name="connsiteX95" fmla="*/ 1244943 w 5519023"/>
                <a:gd name="connsiteY95" fmla="*/ 3329156 h 5111153"/>
                <a:gd name="connsiteX96" fmla="*/ 1159218 w 5519023"/>
                <a:gd name="connsiteY96" fmla="*/ 3319631 h 5111153"/>
                <a:gd name="connsiteX97" fmla="*/ 1130643 w 5519023"/>
                <a:gd name="connsiteY97" fmla="*/ 3338681 h 5111153"/>
                <a:gd name="connsiteX98" fmla="*/ 1073493 w 5519023"/>
                <a:gd name="connsiteY98" fmla="*/ 3357731 h 5111153"/>
                <a:gd name="connsiteX99" fmla="*/ 1025868 w 5519023"/>
                <a:gd name="connsiteY99" fmla="*/ 3348206 h 5111153"/>
                <a:gd name="connsiteX100" fmla="*/ 997293 w 5519023"/>
                <a:gd name="connsiteY100" fmla="*/ 3338681 h 5111153"/>
                <a:gd name="connsiteX101" fmla="*/ 940143 w 5519023"/>
                <a:gd name="connsiteY101" fmla="*/ 3357731 h 5111153"/>
                <a:gd name="connsiteX102" fmla="*/ 921093 w 5519023"/>
                <a:gd name="connsiteY102" fmla="*/ 3386306 h 5111153"/>
                <a:gd name="connsiteX103" fmla="*/ 892518 w 5519023"/>
                <a:gd name="connsiteY103" fmla="*/ 3443456 h 5111153"/>
                <a:gd name="connsiteX104" fmla="*/ 844893 w 5519023"/>
                <a:gd name="connsiteY104" fmla="*/ 3500606 h 5111153"/>
                <a:gd name="connsiteX105" fmla="*/ 806793 w 5519023"/>
                <a:gd name="connsiteY105" fmla="*/ 3557756 h 5111153"/>
                <a:gd name="connsiteX106" fmla="*/ 797268 w 5519023"/>
                <a:gd name="connsiteY106" fmla="*/ 3633956 h 5111153"/>
                <a:gd name="connsiteX107" fmla="*/ 749643 w 5519023"/>
                <a:gd name="connsiteY107" fmla="*/ 3719681 h 5111153"/>
                <a:gd name="connsiteX108" fmla="*/ 721068 w 5519023"/>
                <a:gd name="connsiteY108" fmla="*/ 3738731 h 5111153"/>
                <a:gd name="connsiteX109" fmla="*/ 692493 w 5519023"/>
                <a:gd name="connsiteY109" fmla="*/ 3748256 h 5111153"/>
                <a:gd name="connsiteX110" fmla="*/ 673443 w 5519023"/>
                <a:gd name="connsiteY110" fmla="*/ 3805406 h 5111153"/>
                <a:gd name="connsiteX111" fmla="*/ 663918 w 5519023"/>
                <a:gd name="connsiteY111" fmla="*/ 3833981 h 5111153"/>
                <a:gd name="connsiteX112" fmla="*/ 682968 w 5519023"/>
                <a:gd name="connsiteY112" fmla="*/ 3891131 h 5111153"/>
                <a:gd name="connsiteX113" fmla="*/ 692493 w 5519023"/>
                <a:gd name="connsiteY113" fmla="*/ 3919706 h 5111153"/>
                <a:gd name="connsiteX114" fmla="*/ 663918 w 5519023"/>
                <a:gd name="connsiteY114" fmla="*/ 3976856 h 5111153"/>
                <a:gd name="connsiteX115" fmla="*/ 654393 w 5519023"/>
                <a:gd name="connsiteY115" fmla="*/ 3976856 h 5111153"/>
                <a:gd name="connsiteX116" fmla="*/ 0 w 5519023"/>
                <a:gd name="connsiteY116" fmla="*/ 4451635 h 5111153"/>
                <a:gd name="connsiteX0" fmla="*/ 0 w 5490826"/>
                <a:gd name="connsiteY0" fmla="*/ 4451635 h 5111153"/>
                <a:gd name="connsiteX1" fmla="*/ 147765 w 5490826"/>
                <a:gd name="connsiteY1" fmla="*/ 4684403 h 5111153"/>
                <a:gd name="connsiteX2" fmla="*/ 239240 w 5490826"/>
                <a:gd name="connsiteY2" fmla="*/ 4811370 h 5111153"/>
                <a:gd name="connsiteX3" fmla="*/ 327196 w 5490826"/>
                <a:gd name="connsiteY3" fmla="*/ 4892487 h 5111153"/>
                <a:gd name="connsiteX4" fmla="*/ 432743 w 5490826"/>
                <a:gd name="connsiteY4" fmla="*/ 4952444 h 5111153"/>
                <a:gd name="connsiteX5" fmla="*/ 555882 w 5490826"/>
                <a:gd name="connsiteY5" fmla="*/ 4991239 h 5111153"/>
                <a:gd name="connsiteX6" fmla="*/ 886596 w 5490826"/>
                <a:gd name="connsiteY6" fmla="*/ 5072356 h 5111153"/>
                <a:gd name="connsiteX7" fmla="*/ 992144 w 5490826"/>
                <a:gd name="connsiteY7" fmla="*/ 4751413 h 5111153"/>
                <a:gd name="connsiteX8" fmla="*/ 1523398 w 5490826"/>
                <a:gd name="connsiteY8" fmla="*/ 4649135 h 5111153"/>
                <a:gd name="connsiteX9" fmla="*/ 1912165 w 5490826"/>
                <a:gd name="connsiteY9" fmla="*/ 5111153 h 5111153"/>
                <a:gd name="connsiteX10" fmla="*/ 2466287 w 5490826"/>
                <a:gd name="connsiteY10" fmla="*/ 4751415 h 5111153"/>
                <a:gd name="connsiteX11" fmla="*/ 2515543 w 5490826"/>
                <a:gd name="connsiteY11" fmla="*/ 4359935 h 5111153"/>
                <a:gd name="connsiteX12" fmla="*/ 2917500 w 5490826"/>
                <a:gd name="connsiteY12" fmla="*/ 3574332 h 5111153"/>
                <a:gd name="connsiteX13" fmla="*/ 2990506 w 5490826"/>
                <a:gd name="connsiteY13" fmla="*/ 3594610 h 5111153"/>
                <a:gd name="connsiteX14" fmla="*/ 3290436 w 5490826"/>
                <a:gd name="connsiteY14" fmla="*/ 3364483 h 5111153"/>
                <a:gd name="connsiteX15" fmla="*/ 4336233 w 5490826"/>
                <a:gd name="connsiteY15" fmla="*/ 3308055 h 5111153"/>
                <a:gd name="connsiteX16" fmla="*/ 4374934 w 5490826"/>
                <a:gd name="connsiteY16" fmla="*/ 3187260 h 5111153"/>
                <a:gd name="connsiteX17" fmla="*/ 4348547 w 5490826"/>
                <a:gd name="connsiteY17" fmla="*/ 3081455 h 5111153"/>
                <a:gd name="connsiteX18" fmla="*/ 4330076 w 5490826"/>
                <a:gd name="connsiteY18" fmla="*/ 2954489 h 5111153"/>
                <a:gd name="connsiteX19" fmla="*/ 4314244 w 5490826"/>
                <a:gd name="connsiteY19" fmla="*/ 2816942 h 5111153"/>
                <a:gd name="connsiteX20" fmla="*/ 4314244 w 5490826"/>
                <a:gd name="connsiteY20" fmla="*/ 2687330 h 5111153"/>
                <a:gd name="connsiteX21" fmla="*/ 4322161 w 5490826"/>
                <a:gd name="connsiteY21" fmla="*/ 2525977 h 5111153"/>
                <a:gd name="connsiteX22" fmla="*/ 4351185 w 5490826"/>
                <a:gd name="connsiteY22" fmla="*/ 2406946 h 5111153"/>
                <a:gd name="connsiteX23" fmla="*/ 4380211 w 5490826"/>
                <a:gd name="connsiteY23" fmla="*/ 2354044 h 5111153"/>
                <a:gd name="connsiteX24" fmla="*/ 4467287 w 5490826"/>
                <a:gd name="connsiteY24" fmla="*/ 2301141 h 5111153"/>
                <a:gd name="connsiteX25" fmla="*/ 4485758 w 5490826"/>
                <a:gd name="connsiteY25" fmla="*/ 2258819 h 5111153"/>
                <a:gd name="connsiteX26" fmla="*/ 4520061 w 5490826"/>
                <a:gd name="connsiteY26" fmla="*/ 2232367 h 5111153"/>
                <a:gd name="connsiteX27" fmla="*/ 4572835 w 5490826"/>
                <a:gd name="connsiteY27" fmla="*/ 2203270 h 5111153"/>
                <a:gd name="connsiteX28" fmla="*/ 4612415 w 5490826"/>
                <a:gd name="connsiteY28" fmla="*/ 2158303 h 5111153"/>
                <a:gd name="connsiteX29" fmla="*/ 4673105 w 5490826"/>
                <a:gd name="connsiteY29" fmla="*/ 2121272 h 5111153"/>
                <a:gd name="connsiteX30" fmla="*/ 4715324 w 5490826"/>
                <a:gd name="connsiteY30" fmla="*/ 2108047 h 5111153"/>
                <a:gd name="connsiteX31" fmla="*/ 4802400 w 5490826"/>
                <a:gd name="connsiteY31" fmla="*/ 2023403 h 5111153"/>
                <a:gd name="connsiteX32" fmla="*/ 4863090 w 5490826"/>
                <a:gd name="connsiteY32" fmla="*/ 1999595 h 5111153"/>
                <a:gd name="connsiteX33" fmla="*/ 4944890 w 5490826"/>
                <a:gd name="connsiteY33" fmla="*/ 1951984 h 5111153"/>
                <a:gd name="connsiteX34" fmla="*/ 4979192 w 5490826"/>
                <a:gd name="connsiteY34" fmla="*/ 1912306 h 5111153"/>
                <a:gd name="connsiteX35" fmla="*/ 4995023 w 5490826"/>
                <a:gd name="connsiteY35" fmla="*/ 1851468 h 5111153"/>
                <a:gd name="connsiteX36" fmla="*/ 4950165 w 5490826"/>
                <a:gd name="connsiteY36" fmla="*/ 1534052 h 5111153"/>
                <a:gd name="connsiteX37" fmla="*/ 4960720 w 5490826"/>
                <a:gd name="connsiteY37" fmla="*/ 1330377 h 5111153"/>
                <a:gd name="connsiteX38" fmla="*/ 4984468 w 5490826"/>
                <a:gd name="connsiteY38" fmla="*/ 1293346 h 5111153"/>
                <a:gd name="connsiteX39" fmla="*/ 4997662 w 5490826"/>
                <a:gd name="connsiteY39" fmla="*/ 1256314 h 5111153"/>
                <a:gd name="connsiteX40" fmla="*/ 5026687 w 5490826"/>
                <a:gd name="connsiteY40" fmla="*/ 1211347 h 5111153"/>
                <a:gd name="connsiteX41" fmla="*/ 5053074 w 5490826"/>
                <a:gd name="connsiteY41" fmla="*/ 1190186 h 5111153"/>
                <a:gd name="connsiteX42" fmla="*/ 5082100 w 5490826"/>
                <a:gd name="connsiteY42" fmla="*/ 1163734 h 5111153"/>
                <a:gd name="connsiteX43" fmla="*/ 5100570 w 5490826"/>
                <a:gd name="connsiteY43" fmla="*/ 1134638 h 5111153"/>
                <a:gd name="connsiteX44" fmla="*/ 5113764 w 5490826"/>
                <a:gd name="connsiteY44" fmla="*/ 1094961 h 5111153"/>
                <a:gd name="connsiteX45" fmla="*/ 5150705 w 5490826"/>
                <a:gd name="connsiteY45" fmla="*/ 1073800 h 5111153"/>
                <a:gd name="connsiteX46" fmla="*/ 5166538 w 5490826"/>
                <a:gd name="connsiteY46" fmla="*/ 1052639 h 5111153"/>
                <a:gd name="connsiteX47" fmla="*/ 5185009 w 5490826"/>
                <a:gd name="connsiteY47" fmla="*/ 1012961 h 5111153"/>
                <a:gd name="connsiteX48" fmla="*/ 5413928 w 5490826"/>
                <a:gd name="connsiteY48" fmla="*/ 975216 h 5111153"/>
                <a:gd name="connsiteX49" fmla="*/ 5490826 w 5490826"/>
                <a:gd name="connsiteY49" fmla="*/ 912070 h 5111153"/>
                <a:gd name="connsiteX50" fmla="*/ 5244747 w 5490826"/>
                <a:gd name="connsiteY50" fmla="*/ 785780 h 5111153"/>
                <a:gd name="connsiteX51" fmla="*/ 4916641 w 5490826"/>
                <a:gd name="connsiteY51" fmla="*/ 429872 h 5111153"/>
                <a:gd name="connsiteX52" fmla="*/ 4875628 w 5490826"/>
                <a:gd name="connsiteY52" fmla="*/ 91186 h 5111153"/>
                <a:gd name="connsiteX53" fmla="*/ 4609042 w 5490826"/>
                <a:gd name="connsiteY53" fmla="*/ 28040 h 5111153"/>
                <a:gd name="connsiteX54" fmla="*/ 4475963 w 5490826"/>
                <a:gd name="connsiteY54" fmla="*/ 5032 h 5111153"/>
                <a:gd name="connsiteX55" fmla="*/ 4138155 w 5490826"/>
                <a:gd name="connsiteY55" fmla="*/ 89693 h 5111153"/>
                <a:gd name="connsiteX56" fmla="*/ 4045111 w 5490826"/>
                <a:gd name="connsiteY56" fmla="*/ 131368 h 5111153"/>
                <a:gd name="connsiteX57" fmla="*/ 3952831 w 5490826"/>
                <a:gd name="connsiteY57" fmla="*/ 303582 h 5111153"/>
                <a:gd name="connsiteX58" fmla="*/ 3884798 w 5490826"/>
                <a:gd name="connsiteY58" fmla="*/ 766982 h 5111153"/>
                <a:gd name="connsiteX59" fmla="*/ 3454033 w 5490826"/>
                <a:gd name="connsiteY59" fmla="*/ 682321 h 5111153"/>
                <a:gd name="connsiteX60" fmla="*/ 3393344 w 5490826"/>
                <a:gd name="connsiteY60" fmla="*/ 719353 h 5111153"/>
                <a:gd name="connsiteX61" fmla="*/ 3306266 w 5490826"/>
                <a:gd name="connsiteY61" fmla="*/ 743160 h 5111153"/>
                <a:gd name="connsiteX62" fmla="*/ 3145307 w 5490826"/>
                <a:gd name="connsiteY62" fmla="*/ 748450 h 5111153"/>
                <a:gd name="connsiteX63" fmla="*/ 3008098 w 5490826"/>
                <a:gd name="connsiteY63" fmla="*/ 782834 h 5111153"/>
                <a:gd name="connsiteX64" fmla="*/ 2692743 w 5490826"/>
                <a:gd name="connsiteY64" fmla="*/ 1238745 h 5111153"/>
                <a:gd name="connsiteX65" fmla="*/ 2692743 w 5490826"/>
                <a:gd name="connsiteY65" fmla="*/ 1708521 h 5111153"/>
                <a:gd name="connsiteX66" fmla="*/ 2540343 w 5490826"/>
                <a:gd name="connsiteY66" fmla="*/ 1943408 h 5111153"/>
                <a:gd name="connsiteX67" fmla="*/ 2616543 w 5490826"/>
                <a:gd name="connsiteY67" fmla="*/ 2178297 h 5111153"/>
                <a:gd name="connsiteX68" fmla="*/ 2616543 w 5490826"/>
                <a:gd name="connsiteY68" fmla="*/ 2334888 h 5111153"/>
                <a:gd name="connsiteX69" fmla="*/ 2464143 w 5490826"/>
                <a:gd name="connsiteY69" fmla="*/ 2413185 h 5111153"/>
                <a:gd name="connsiteX70" fmla="*/ 2311743 w 5490826"/>
                <a:gd name="connsiteY70" fmla="*/ 2567156 h 5111153"/>
                <a:gd name="connsiteX71" fmla="*/ 2264118 w 5490826"/>
                <a:gd name="connsiteY71" fmla="*/ 2576681 h 5111153"/>
                <a:gd name="connsiteX72" fmla="*/ 2283168 w 5490826"/>
                <a:gd name="connsiteY72" fmla="*/ 2700506 h 5111153"/>
                <a:gd name="connsiteX73" fmla="*/ 2254593 w 5490826"/>
                <a:gd name="connsiteY73" fmla="*/ 2795756 h 5111153"/>
                <a:gd name="connsiteX74" fmla="*/ 2245068 w 5490826"/>
                <a:gd name="connsiteY74" fmla="*/ 2824331 h 5111153"/>
                <a:gd name="connsiteX75" fmla="*/ 2216493 w 5490826"/>
                <a:gd name="connsiteY75" fmla="*/ 2843381 h 5111153"/>
                <a:gd name="connsiteX76" fmla="*/ 2187918 w 5490826"/>
                <a:gd name="connsiteY76" fmla="*/ 2900531 h 5111153"/>
                <a:gd name="connsiteX77" fmla="*/ 2178393 w 5490826"/>
                <a:gd name="connsiteY77" fmla="*/ 2929106 h 5111153"/>
                <a:gd name="connsiteX78" fmla="*/ 2121243 w 5490826"/>
                <a:gd name="connsiteY78" fmla="*/ 2948156 h 5111153"/>
                <a:gd name="connsiteX79" fmla="*/ 2064093 w 5490826"/>
                <a:gd name="connsiteY79" fmla="*/ 2976731 h 5111153"/>
                <a:gd name="connsiteX80" fmla="*/ 1902168 w 5490826"/>
                <a:gd name="connsiteY80" fmla="*/ 2976731 h 5111153"/>
                <a:gd name="connsiteX81" fmla="*/ 1892643 w 5490826"/>
                <a:gd name="connsiteY81" fmla="*/ 3005306 h 5111153"/>
                <a:gd name="connsiteX82" fmla="*/ 1854543 w 5490826"/>
                <a:gd name="connsiteY82" fmla="*/ 3062456 h 5111153"/>
                <a:gd name="connsiteX83" fmla="*/ 1806918 w 5490826"/>
                <a:gd name="connsiteY83" fmla="*/ 3119606 h 5111153"/>
                <a:gd name="connsiteX84" fmla="*/ 1749768 w 5490826"/>
                <a:gd name="connsiteY84" fmla="*/ 3091031 h 5111153"/>
                <a:gd name="connsiteX85" fmla="*/ 1711668 w 5490826"/>
                <a:gd name="connsiteY85" fmla="*/ 3043406 h 5111153"/>
                <a:gd name="connsiteX86" fmla="*/ 1635468 w 5490826"/>
                <a:gd name="connsiteY86" fmla="*/ 3071981 h 5111153"/>
                <a:gd name="connsiteX87" fmla="*/ 1568793 w 5490826"/>
                <a:gd name="connsiteY87" fmla="*/ 3148181 h 5111153"/>
                <a:gd name="connsiteX88" fmla="*/ 1521168 w 5490826"/>
                <a:gd name="connsiteY88" fmla="*/ 3157706 h 5111153"/>
                <a:gd name="connsiteX89" fmla="*/ 1483068 w 5490826"/>
                <a:gd name="connsiteY89" fmla="*/ 3243431 h 5111153"/>
                <a:gd name="connsiteX90" fmla="*/ 1473543 w 5490826"/>
                <a:gd name="connsiteY90" fmla="*/ 3272006 h 5111153"/>
                <a:gd name="connsiteX91" fmla="*/ 1464018 w 5490826"/>
                <a:gd name="connsiteY91" fmla="*/ 3300581 h 5111153"/>
                <a:gd name="connsiteX92" fmla="*/ 1454493 w 5490826"/>
                <a:gd name="connsiteY92" fmla="*/ 3338681 h 5111153"/>
                <a:gd name="connsiteX93" fmla="*/ 1425918 w 5490826"/>
                <a:gd name="connsiteY93" fmla="*/ 3357731 h 5111153"/>
                <a:gd name="connsiteX94" fmla="*/ 1378293 w 5490826"/>
                <a:gd name="connsiteY94" fmla="*/ 3348206 h 5111153"/>
                <a:gd name="connsiteX95" fmla="*/ 1244943 w 5490826"/>
                <a:gd name="connsiteY95" fmla="*/ 3329156 h 5111153"/>
                <a:gd name="connsiteX96" fmla="*/ 1159218 w 5490826"/>
                <a:gd name="connsiteY96" fmla="*/ 3319631 h 5111153"/>
                <a:gd name="connsiteX97" fmla="*/ 1130643 w 5490826"/>
                <a:gd name="connsiteY97" fmla="*/ 3338681 h 5111153"/>
                <a:gd name="connsiteX98" fmla="*/ 1073493 w 5490826"/>
                <a:gd name="connsiteY98" fmla="*/ 3357731 h 5111153"/>
                <a:gd name="connsiteX99" fmla="*/ 1025868 w 5490826"/>
                <a:gd name="connsiteY99" fmla="*/ 3348206 h 5111153"/>
                <a:gd name="connsiteX100" fmla="*/ 997293 w 5490826"/>
                <a:gd name="connsiteY100" fmla="*/ 3338681 h 5111153"/>
                <a:gd name="connsiteX101" fmla="*/ 940143 w 5490826"/>
                <a:gd name="connsiteY101" fmla="*/ 3357731 h 5111153"/>
                <a:gd name="connsiteX102" fmla="*/ 921093 w 5490826"/>
                <a:gd name="connsiteY102" fmla="*/ 3386306 h 5111153"/>
                <a:gd name="connsiteX103" fmla="*/ 892518 w 5490826"/>
                <a:gd name="connsiteY103" fmla="*/ 3443456 h 5111153"/>
                <a:gd name="connsiteX104" fmla="*/ 844893 w 5490826"/>
                <a:gd name="connsiteY104" fmla="*/ 3500606 h 5111153"/>
                <a:gd name="connsiteX105" fmla="*/ 806793 w 5490826"/>
                <a:gd name="connsiteY105" fmla="*/ 3557756 h 5111153"/>
                <a:gd name="connsiteX106" fmla="*/ 797268 w 5490826"/>
                <a:gd name="connsiteY106" fmla="*/ 3633956 h 5111153"/>
                <a:gd name="connsiteX107" fmla="*/ 749643 w 5490826"/>
                <a:gd name="connsiteY107" fmla="*/ 3719681 h 5111153"/>
                <a:gd name="connsiteX108" fmla="*/ 721068 w 5490826"/>
                <a:gd name="connsiteY108" fmla="*/ 3738731 h 5111153"/>
                <a:gd name="connsiteX109" fmla="*/ 692493 w 5490826"/>
                <a:gd name="connsiteY109" fmla="*/ 3748256 h 5111153"/>
                <a:gd name="connsiteX110" fmla="*/ 673443 w 5490826"/>
                <a:gd name="connsiteY110" fmla="*/ 3805406 h 5111153"/>
                <a:gd name="connsiteX111" fmla="*/ 663918 w 5490826"/>
                <a:gd name="connsiteY111" fmla="*/ 3833981 h 5111153"/>
                <a:gd name="connsiteX112" fmla="*/ 682968 w 5490826"/>
                <a:gd name="connsiteY112" fmla="*/ 3891131 h 5111153"/>
                <a:gd name="connsiteX113" fmla="*/ 692493 w 5490826"/>
                <a:gd name="connsiteY113" fmla="*/ 3919706 h 5111153"/>
                <a:gd name="connsiteX114" fmla="*/ 663918 w 5490826"/>
                <a:gd name="connsiteY114" fmla="*/ 3976856 h 5111153"/>
                <a:gd name="connsiteX115" fmla="*/ 654393 w 5490826"/>
                <a:gd name="connsiteY115" fmla="*/ 3976856 h 5111153"/>
                <a:gd name="connsiteX116" fmla="*/ 0 w 5490826"/>
                <a:gd name="connsiteY116" fmla="*/ 4451635 h 5111153"/>
                <a:gd name="connsiteX0" fmla="*/ 0 w 5490826"/>
                <a:gd name="connsiteY0" fmla="*/ 4451635 h 5111153"/>
                <a:gd name="connsiteX1" fmla="*/ 147765 w 5490826"/>
                <a:gd name="connsiteY1" fmla="*/ 4684403 h 5111153"/>
                <a:gd name="connsiteX2" fmla="*/ 239240 w 5490826"/>
                <a:gd name="connsiteY2" fmla="*/ 4811370 h 5111153"/>
                <a:gd name="connsiteX3" fmla="*/ 327196 w 5490826"/>
                <a:gd name="connsiteY3" fmla="*/ 4892487 h 5111153"/>
                <a:gd name="connsiteX4" fmla="*/ 432743 w 5490826"/>
                <a:gd name="connsiteY4" fmla="*/ 4952444 h 5111153"/>
                <a:gd name="connsiteX5" fmla="*/ 555882 w 5490826"/>
                <a:gd name="connsiteY5" fmla="*/ 4991239 h 5111153"/>
                <a:gd name="connsiteX6" fmla="*/ 886596 w 5490826"/>
                <a:gd name="connsiteY6" fmla="*/ 5072356 h 5111153"/>
                <a:gd name="connsiteX7" fmla="*/ 992144 w 5490826"/>
                <a:gd name="connsiteY7" fmla="*/ 4751413 h 5111153"/>
                <a:gd name="connsiteX8" fmla="*/ 1523398 w 5490826"/>
                <a:gd name="connsiteY8" fmla="*/ 4649135 h 5111153"/>
                <a:gd name="connsiteX9" fmla="*/ 1912165 w 5490826"/>
                <a:gd name="connsiteY9" fmla="*/ 5111153 h 5111153"/>
                <a:gd name="connsiteX10" fmla="*/ 2466287 w 5490826"/>
                <a:gd name="connsiteY10" fmla="*/ 4751415 h 5111153"/>
                <a:gd name="connsiteX11" fmla="*/ 2515543 w 5490826"/>
                <a:gd name="connsiteY11" fmla="*/ 4359935 h 5111153"/>
                <a:gd name="connsiteX12" fmla="*/ 2917500 w 5490826"/>
                <a:gd name="connsiteY12" fmla="*/ 3574332 h 5111153"/>
                <a:gd name="connsiteX13" fmla="*/ 2990506 w 5490826"/>
                <a:gd name="connsiteY13" fmla="*/ 3594610 h 5111153"/>
                <a:gd name="connsiteX14" fmla="*/ 3290436 w 5490826"/>
                <a:gd name="connsiteY14" fmla="*/ 3364483 h 5111153"/>
                <a:gd name="connsiteX15" fmla="*/ 4336233 w 5490826"/>
                <a:gd name="connsiteY15" fmla="*/ 3308055 h 5111153"/>
                <a:gd name="connsiteX16" fmla="*/ 4374934 w 5490826"/>
                <a:gd name="connsiteY16" fmla="*/ 3187260 h 5111153"/>
                <a:gd name="connsiteX17" fmla="*/ 4348547 w 5490826"/>
                <a:gd name="connsiteY17" fmla="*/ 3081455 h 5111153"/>
                <a:gd name="connsiteX18" fmla="*/ 4330076 w 5490826"/>
                <a:gd name="connsiteY18" fmla="*/ 2954489 h 5111153"/>
                <a:gd name="connsiteX19" fmla="*/ 4314244 w 5490826"/>
                <a:gd name="connsiteY19" fmla="*/ 2816942 h 5111153"/>
                <a:gd name="connsiteX20" fmla="*/ 4314244 w 5490826"/>
                <a:gd name="connsiteY20" fmla="*/ 2687330 h 5111153"/>
                <a:gd name="connsiteX21" fmla="*/ 4322161 w 5490826"/>
                <a:gd name="connsiteY21" fmla="*/ 2525977 h 5111153"/>
                <a:gd name="connsiteX22" fmla="*/ 4351185 w 5490826"/>
                <a:gd name="connsiteY22" fmla="*/ 2406946 h 5111153"/>
                <a:gd name="connsiteX23" fmla="*/ 4380211 w 5490826"/>
                <a:gd name="connsiteY23" fmla="*/ 2354044 h 5111153"/>
                <a:gd name="connsiteX24" fmla="*/ 4467287 w 5490826"/>
                <a:gd name="connsiteY24" fmla="*/ 2301141 h 5111153"/>
                <a:gd name="connsiteX25" fmla="*/ 4485758 w 5490826"/>
                <a:gd name="connsiteY25" fmla="*/ 2258819 h 5111153"/>
                <a:gd name="connsiteX26" fmla="*/ 4520061 w 5490826"/>
                <a:gd name="connsiteY26" fmla="*/ 2232367 h 5111153"/>
                <a:gd name="connsiteX27" fmla="*/ 4572835 w 5490826"/>
                <a:gd name="connsiteY27" fmla="*/ 2203270 h 5111153"/>
                <a:gd name="connsiteX28" fmla="*/ 4612415 w 5490826"/>
                <a:gd name="connsiteY28" fmla="*/ 2158303 h 5111153"/>
                <a:gd name="connsiteX29" fmla="*/ 4673105 w 5490826"/>
                <a:gd name="connsiteY29" fmla="*/ 2121272 h 5111153"/>
                <a:gd name="connsiteX30" fmla="*/ 4715324 w 5490826"/>
                <a:gd name="connsiteY30" fmla="*/ 2108047 h 5111153"/>
                <a:gd name="connsiteX31" fmla="*/ 4802400 w 5490826"/>
                <a:gd name="connsiteY31" fmla="*/ 2023403 h 5111153"/>
                <a:gd name="connsiteX32" fmla="*/ 4863090 w 5490826"/>
                <a:gd name="connsiteY32" fmla="*/ 1999595 h 5111153"/>
                <a:gd name="connsiteX33" fmla="*/ 4944890 w 5490826"/>
                <a:gd name="connsiteY33" fmla="*/ 1951984 h 5111153"/>
                <a:gd name="connsiteX34" fmla="*/ 4979192 w 5490826"/>
                <a:gd name="connsiteY34" fmla="*/ 1912306 h 5111153"/>
                <a:gd name="connsiteX35" fmla="*/ 4995023 w 5490826"/>
                <a:gd name="connsiteY35" fmla="*/ 1851468 h 5111153"/>
                <a:gd name="connsiteX36" fmla="*/ 4950165 w 5490826"/>
                <a:gd name="connsiteY36" fmla="*/ 1534052 h 5111153"/>
                <a:gd name="connsiteX37" fmla="*/ 4960720 w 5490826"/>
                <a:gd name="connsiteY37" fmla="*/ 1330377 h 5111153"/>
                <a:gd name="connsiteX38" fmla="*/ 4984468 w 5490826"/>
                <a:gd name="connsiteY38" fmla="*/ 1293346 h 5111153"/>
                <a:gd name="connsiteX39" fmla="*/ 4997662 w 5490826"/>
                <a:gd name="connsiteY39" fmla="*/ 1256314 h 5111153"/>
                <a:gd name="connsiteX40" fmla="*/ 5026687 w 5490826"/>
                <a:gd name="connsiteY40" fmla="*/ 1211347 h 5111153"/>
                <a:gd name="connsiteX41" fmla="*/ 5053074 w 5490826"/>
                <a:gd name="connsiteY41" fmla="*/ 1190186 h 5111153"/>
                <a:gd name="connsiteX42" fmla="*/ 5082100 w 5490826"/>
                <a:gd name="connsiteY42" fmla="*/ 1163734 h 5111153"/>
                <a:gd name="connsiteX43" fmla="*/ 5100570 w 5490826"/>
                <a:gd name="connsiteY43" fmla="*/ 1134638 h 5111153"/>
                <a:gd name="connsiteX44" fmla="*/ 5113764 w 5490826"/>
                <a:gd name="connsiteY44" fmla="*/ 1094961 h 5111153"/>
                <a:gd name="connsiteX45" fmla="*/ 5150705 w 5490826"/>
                <a:gd name="connsiteY45" fmla="*/ 1073800 h 5111153"/>
                <a:gd name="connsiteX46" fmla="*/ 5166538 w 5490826"/>
                <a:gd name="connsiteY46" fmla="*/ 1052639 h 5111153"/>
                <a:gd name="connsiteX47" fmla="*/ 5185009 w 5490826"/>
                <a:gd name="connsiteY47" fmla="*/ 1012961 h 5111153"/>
                <a:gd name="connsiteX48" fmla="*/ 5101202 w 5490826"/>
                <a:gd name="connsiteY48" fmla="*/ 1222055 h 5111153"/>
                <a:gd name="connsiteX49" fmla="*/ 5490826 w 5490826"/>
                <a:gd name="connsiteY49" fmla="*/ 912070 h 5111153"/>
                <a:gd name="connsiteX50" fmla="*/ 5244747 w 5490826"/>
                <a:gd name="connsiteY50" fmla="*/ 785780 h 5111153"/>
                <a:gd name="connsiteX51" fmla="*/ 4916641 w 5490826"/>
                <a:gd name="connsiteY51" fmla="*/ 429872 h 5111153"/>
                <a:gd name="connsiteX52" fmla="*/ 4875628 w 5490826"/>
                <a:gd name="connsiteY52" fmla="*/ 91186 h 5111153"/>
                <a:gd name="connsiteX53" fmla="*/ 4609042 w 5490826"/>
                <a:gd name="connsiteY53" fmla="*/ 28040 h 5111153"/>
                <a:gd name="connsiteX54" fmla="*/ 4475963 w 5490826"/>
                <a:gd name="connsiteY54" fmla="*/ 5032 h 5111153"/>
                <a:gd name="connsiteX55" fmla="*/ 4138155 w 5490826"/>
                <a:gd name="connsiteY55" fmla="*/ 89693 h 5111153"/>
                <a:gd name="connsiteX56" fmla="*/ 4045111 w 5490826"/>
                <a:gd name="connsiteY56" fmla="*/ 131368 h 5111153"/>
                <a:gd name="connsiteX57" fmla="*/ 3952831 w 5490826"/>
                <a:gd name="connsiteY57" fmla="*/ 303582 h 5111153"/>
                <a:gd name="connsiteX58" fmla="*/ 3884798 w 5490826"/>
                <a:gd name="connsiteY58" fmla="*/ 766982 h 5111153"/>
                <a:gd name="connsiteX59" fmla="*/ 3454033 w 5490826"/>
                <a:gd name="connsiteY59" fmla="*/ 682321 h 5111153"/>
                <a:gd name="connsiteX60" fmla="*/ 3393344 w 5490826"/>
                <a:gd name="connsiteY60" fmla="*/ 719353 h 5111153"/>
                <a:gd name="connsiteX61" fmla="*/ 3306266 w 5490826"/>
                <a:gd name="connsiteY61" fmla="*/ 743160 h 5111153"/>
                <a:gd name="connsiteX62" fmla="*/ 3145307 w 5490826"/>
                <a:gd name="connsiteY62" fmla="*/ 748450 h 5111153"/>
                <a:gd name="connsiteX63" fmla="*/ 3008098 w 5490826"/>
                <a:gd name="connsiteY63" fmla="*/ 782834 h 5111153"/>
                <a:gd name="connsiteX64" fmla="*/ 2692743 w 5490826"/>
                <a:gd name="connsiteY64" fmla="*/ 1238745 h 5111153"/>
                <a:gd name="connsiteX65" fmla="*/ 2692743 w 5490826"/>
                <a:gd name="connsiteY65" fmla="*/ 1708521 h 5111153"/>
                <a:gd name="connsiteX66" fmla="*/ 2540343 w 5490826"/>
                <a:gd name="connsiteY66" fmla="*/ 1943408 h 5111153"/>
                <a:gd name="connsiteX67" fmla="*/ 2616543 w 5490826"/>
                <a:gd name="connsiteY67" fmla="*/ 2178297 h 5111153"/>
                <a:gd name="connsiteX68" fmla="*/ 2616543 w 5490826"/>
                <a:gd name="connsiteY68" fmla="*/ 2334888 h 5111153"/>
                <a:gd name="connsiteX69" fmla="*/ 2464143 w 5490826"/>
                <a:gd name="connsiteY69" fmla="*/ 2413185 h 5111153"/>
                <a:gd name="connsiteX70" fmla="*/ 2311743 w 5490826"/>
                <a:gd name="connsiteY70" fmla="*/ 2567156 h 5111153"/>
                <a:gd name="connsiteX71" fmla="*/ 2264118 w 5490826"/>
                <a:gd name="connsiteY71" fmla="*/ 2576681 h 5111153"/>
                <a:gd name="connsiteX72" fmla="*/ 2283168 w 5490826"/>
                <a:gd name="connsiteY72" fmla="*/ 2700506 h 5111153"/>
                <a:gd name="connsiteX73" fmla="*/ 2254593 w 5490826"/>
                <a:gd name="connsiteY73" fmla="*/ 2795756 h 5111153"/>
                <a:gd name="connsiteX74" fmla="*/ 2245068 w 5490826"/>
                <a:gd name="connsiteY74" fmla="*/ 2824331 h 5111153"/>
                <a:gd name="connsiteX75" fmla="*/ 2216493 w 5490826"/>
                <a:gd name="connsiteY75" fmla="*/ 2843381 h 5111153"/>
                <a:gd name="connsiteX76" fmla="*/ 2187918 w 5490826"/>
                <a:gd name="connsiteY76" fmla="*/ 2900531 h 5111153"/>
                <a:gd name="connsiteX77" fmla="*/ 2178393 w 5490826"/>
                <a:gd name="connsiteY77" fmla="*/ 2929106 h 5111153"/>
                <a:gd name="connsiteX78" fmla="*/ 2121243 w 5490826"/>
                <a:gd name="connsiteY78" fmla="*/ 2948156 h 5111153"/>
                <a:gd name="connsiteX79" fmla="*/ 2064093 w 5490826"/>
                <a:gd name="connsiteY79" fmla="*/ 2976731 h 5111153"/>
                <a:gd name="connsiteX80" fmla="*/ 1902168 w 5490826"/>
                <a:gd name="connsiteY80" fmla="*/ 2976731 h 5111153"/>
                <a:gd name="connsiteX81" fmla="*/ 1892643 w 5490826"/>
                <a:gd name="connsiteY81" fmla="*/ 3005306 h 5111153"/>
                <a:gd name="connsiteX82" fmla="*/ 1854543 w 5490826"/>
                <a:gd name="connsiteY82" fmla="*/ 3062456 h 5111153"/>
                <a:gd name="connsiteX83" fmla="*/ 1806918 w 5490826"/>
                <a:gd name="connsiteY83" fmla="*/ 3119606 h 5111153"/>
                <a:gd name="connsiteX84" fmla="*/ 1749768 w 5490826"/>
                <a:gd name="connsiteY84" fmla="*/ 3091031 h 5111153"/>
                <a:gd name="connsiteX85" fmla="*/ 1711668 w 5490826"/>
                <a:gd name="connsiteY85" fmla="*/ 3043406 h 5111153"/>
                <a:gd name="connsiteX86" fmla="*/ 1635468 w 5490826"/>
                <a:gd name="connsiteY86" fmla="*/ 3071981 h 5111153"/>
                <a:gd name="connsiteX87" fmla="*/ 1568793 w 5490826"/>
                <a:gd name="connsiteY87" fmla="*/ 3148181 h 5111153"/>
                <a:gd name="connsiteX88" fmla="*/ 1521168 w 5490826"/>
                <a:gd name="connsiteY88" fmla="*/ 3157706 h 5111153"/>
                <a:gd name="connsiteX89" fmla="*/ 1483068 w 5490826"/>
                <a:gd name="connsiteY89" fmla="*/ 3243431 h 5111153"/>
                <a:gd name="connsiteX90" fmla="*/ 1473543 w 5490826"/>
                <a:gd name="connsiteY90" fmla="*/ 3272006 h 5111153"/>
                <a:gd name="connsiteX91" fmla="*/ 1464018 w 5490826"/>
                <a:gd name="connsiteY91" fmla="*/ 3300581 h 5111153"/>
                <a:gd name="connsiteX92" fmla="*/ 1454493 w 5490826"/>
                <a:gd name="connsiteY92" fmla="*/ 3338681 h 5111153"/>
                <a:gd name="connsiteX93" fmla="*/ 1425918 w 5490826"/>
                <a:gd name="connsiteY93" fmla="*/ 3357731 h 5111153"/>
                <a:gd name="connsiteX94" fmla="*/ 1378293 w 5490826"/>
                <a:gd name="connsiteY94" fmla="*/ 3348206 h 5111153"/>
                <a:gd name="connsiteX95" fmla="*/ 1244943 w 5490826"/>
                <a:gd name="connsiteY95" fmla="*/ 3329156 h 5111153"/>
                <a:gd name="connsiteX96" fmla="*/ 1159218 w 5490826"/>
                <a:gd name="connsiteY96" fmla="*/ 3319631 h 5111153"/>
                <a:gd name="connsiteX97" fmla="*/ 1130643 w 5490826"/>
                <a:gd name="connsiteY97" fmla="*/ 3338681 h 5111153"/>
                <a:gd name="connsiteX98" fmla="*/ 1073493 w 5490826"/>
                <a:gd name="connsiteY98" fmla="*/ 3357731 h 5111153"/>
                <a:gd name="connsiteX99" fmla="*/ 1025868 w 5490826"/>
                <a:gd name="connsiteY99" fmla="*/ 3348206 h 5111153"/>
                <a:gd name="connsiteX100" fmla="*/ 997293 w 5490826"/>
                <a:gd name="connsiteY100" fmla="*/ 3338681 h 5111153"/>
                <a:gd name="connsiteX101" fmla="*/ 940143 w 5490826"/>
                <a:gd name="connsiteY101" fmla="*/ 3357731 h 5111153"/>
                <a:gd name="connsiteX102" fmla="*/ 921093 w 5490826"/>
                <a:gd name="connsiteY102" fmla="*/ 3386306 h 5111153"/>
                <a:gd name="connsiteX103" fmla="*/ 892518 w 5490826"/>
                <a:gd name="connsiteY103" fmla="*/ 3443456 h 5111153"/>
                <a:gd name="connsiteX104" fmla="*/ 844893 w 5490826"/>
                <a:gd name="connsiteY104" fmla="*/ 3500606 h 5111153"/>
                <a:gd name="connsiteX105" fmla="*/ 806793 w 5490826"/>
                <a:gd name="connsiteY105" fmla="*/ 3557756 h 5111153"/>
                <a:gd name="connsiteX106" fmla="*/ 797268 w 5490826"/>
                <a:gd name="connsiteY106" fmla="*/ 3633956 h 5111153"/>
                <a:gd name="connsiteX107" fmla="*/ 749643 w 5490826"/>
                <a:gd name="connsiteY107" fmla="*/ 3719681 h 5111153"/>
                <a:gd name="connsiteX108" fmla="*/ 721068 w 5490826"/>
                <a:gd name="connsiteY108" fmla="*/ 3738731 h 5111153"/>
                <a:gd name="connsiteX109" fmla="*/ 692493 w 5490826"/>
                <a:gd name="connsiteY109" fmla="*/ 3748256 h 5111153"/>
                <a:gd name="connsiteX110" fmla="*/ 673443 w 5490826"/>
                <a:gd name="connsiteY110" fmla="*/ 3805406 h 5111153"/>
                <a:gd name="connsiteX111" fmla="*/ 663918 w 5490826"/>
                <a:gd name="connsiteY111" fmla="*/ 3833981 h 5111153"/>
                <a:gd name="connsiteX112" fmla="*/ 682968 w 5490826"/>
                <a:gd name="connsiteY112" fmla="*/ 3891131 h 5111153"/>
                <a:gd name="connsiteX113" fmla="*/ 692493 w 5490826"/>
                <a:gd name="connsiteY113" fmla="*/ 3919706 h 5111153"/>
                <a:gd name="connsiteX114" fmla="*/ 663918 w 5490826"/>
                <a:gd name="connsiteY114" fmla="*/ 3976856 h 5111153"/>
                <a:gd name="connsiteX115" fmla="*/ 654393 w 5490826"/>
                <a:gd name="connsiteY115" fmla="*/ 3976856 h 5111153"/>
                <a:gd name="connsiteX116" fmla="*/ 0 w 5490826"/>
                <a:gd name="connsiteY116" fmla="*/ 4451635 h 5111153"/>
                <a:gd name="connsiteX0" fmla="*/ 0 w 5490826"/>
                <a:gd name="connsiteY0" fmla="*/ 4451635 h 5111153"/>
                <a:gd name="connsiteX1" fmla="*/ 147765 w 5490826"/>
                <a:gd name="connsiteY1" fmla="*/ 4684403 h 5111153"/>
                <a:gd name="connsiteX2" fmla="*/ 239240 w 5490826"/>
                <a:gd name="connsiteY2" fmla="*/ 4811370 h 5111153"/>
                <a:gd name="connsiteX3" fmla="*/ 327196 w 5490826"/>
                <a:gd name="connsiteY3" fmla="*/ 4892487 h 5111153"/>
                <a:gd name="connsiteX4" fmla="*/ 432743 w 5490826"/>
                <a:gd name="connsiteY4" fmla="*/ 4952444 h 5111153"/>
                <a:gd name="connsiteX5" fmla="*/ 555882 w 5490826"/>
                <a:gd name="connsiteY5" fmla="*/ 4991239 h 5111153"/>
                <a:gd name="connsiteX6" fmla="*/ 886596 w 5490826"/>
                <a:gd name="connsiteY6" fmla="*/ 5072356 h 5111153"/>
                <a:gd name="connsiteX7" fmla="*/ 992144 w 5490826"/>
                <a:gd name="connsiteY7" fmla="*/ 4751413 h 5111153"/>
                <a:gd name="connsiteX8" fmla="*/ 1523398 w 5490826"/>
                <a:gd name="connsiteY8" fmla="*/ 4649135 h 5111153"/>
                <a:gd name="connsiteX9" fmla="*/ 1912165 w 5490826"/>
                <a:gd name="connsiteY9" fmla="*/ 5111153 h 5111153"/>
                <a:gd name="connsiteX10" fmla="*/ 2466287 w 5490826"/>
                <a:gd name="connsiteY10" fmla="*/ 4751415 h 5111153"/>
                <a:gd name="connsiteX11" fmla="*/ 2515543 w 5490826"/>
                <a:gd name="connsiteY11" fmla="*/ 4359935 h 5111153"/>
                <a:gd name="connsiteX12" fmla="*/ 2917500 w 5490826"/>
                <a:gd name="connsiteY12" fmla="*/ 3574332 h 5111153"/>
                <a:gd name="connsiteX13" fmla="*/ 2990506 w 5490826"/>
                <a:gd name="connsiteY13" fmla="*/ 3594610 h 5111153"/>
                <a:gd name="connsiteX14" fmla="*/ 3290436 w 5490826"/>
                <a:gd name="connsiteY14" fmla="*/ 3364483 h 5111153"/>
                <a:gd name="connsiteX15" fmla="*/ 4336233 w 5490826"/>
                <a:gd name="connsiteY15" fmla="*/ 3308055 h 5111153"/>
                <a:gd name="connsiteX16" fmla="*/ 4374934 w 5490826"/>
                <a:gd name="connsiteY16" fmla="*/ 3187260 h 5111153"/>
                <a:gd name="connsiteX17" fmla="*/ 4348547 w 5490826"/>
                <a:gd name="connsiteY17" fmla="*/ 3081455 h 5111153"/>
                <a:gd name="connsiteX18" fmla="*/ 4330076 w 5490826"/>
                <a:gd name="connsiteY18" fmla="*/ 2954489 h 5111153"/>
                <a:gd name="connsiteX19" fmla="*/ 4314244 w 5490826"/>
                <a:gd name="connsiteY19" fmla="*/ 2816942 h 5111153"/>
                <a:gd name="connsiteX20" fmla="*/ 4314244 w 5490826"/>
                <a:gd name="connsiteY20" fmla="*/ 2687330 h 5111153"/>
                <a:gd name="connsiteX21" fmla="*/ 4322161 w 5490826"/>
                <a:gd name="connsiteY21" fmla="*/ 2525977 h 5111153"/>
                <a:gd name="connsiteX22" fmla="*/ 4351185 w 5490826"/>
                <a:gd name="connsiteY22" fmla="*/ 2406946 h 5111153"/>
                <a:gd name="connsiteX23" fmla="*/ 4380211 w 5490826"/>
                <a:gd name="connsiteY23" fmla="*/ 2354044 h 5111153"/>
                <a:gd name="connsiteX24" fmla="*/ 4467287 w 5490826"/>
                <a:gd name="connsiteY24" fmla="*/ 2301141 h 5111153"/>
                <a:gd name="connsiteX25" fmla="*/ 4485758 w 5490826"/>
                <a:gd name="connsiteY25" fmla="*/ 2258819 h 5111153"/>
                <a:gd name="connsiteX26" fmla="*/ 4520061 w 5490826"/>
                <a:gd name="connsiteY26" fmla="*/ 2232367 h 5111153"/>
                <a:gd name="connsiteX27" fmla="*/ 4572835 w 5490826"/>
                <a:gd name="connsiteY27" fmla="*/ 2203270 h 5111153"/>
                <a:gd name="connsiteX28" fmla="*/ 4612415 w 5490826"/>
                <a:gd name="connsiteY28" fmla="*/ 2158303 h 5111153"/>
                <a:gd name="connsiteX29" fmla="*/ 4673105 w 5490826"/>
                <a:gd name="connsiteY29" fmla="*/ 2121272 h 5111153"/>
                <a:gd name="connsiteX30" fmla="*/ 4715324 w 5490826"/>
                <a:gd name="connsiteY30" fmla="*/ 2108047 h 5111153"/>
                <a:gd name="connsiteX31" fmla="*/ 4802400 w 5490826"/>
                <a:gd name="connsiteY31" fmla="*/ 2023403 h 5111153"/>
                <a:gd name="connsiteX32" fmla="*/ 4863090 w 5490826"/>
                <a:gd name="connsiteY32" fmla="*/ 1999595 h 5111153"/>
                <a:gd name="connsiteX33" fmla="*/ 4944890 w 5490826"/>
                <a:gd name="connsiteY33" fmla="*/ 1951984 h 5111153"/>
                <a:gd name="connsiteX34" fmla="*/ 4979192 w 5490826"/>
                <a:gd name="connsiteY34" fmla="*/ 1912306 h 5111153"/>
                <a:gd name="connsiteX35" fmla="*/ 4995023 w 5490826"/>
                <a:gd name="connsiteY35" fmla="*/ 1851468 h 5111153"/>
                <a:gd name="connsiteX36" fmla="*/ 4950165 w 5490826"/>
                <a:gd name="connsiteY36" fmla="*/ 1534052 h 5111153"/>
                <a:gd name="connsiteX37" fmla="*/ 4960720 w 5490826"/>
                <a:gd name="connsiteY37" fmla="*/ 1330377 h 5111153"/>
                <a:gd name="connsiteX38" fmla="*/ 4984468 w 5490826"/>
                <a:gd name="connsiteY38" fmla="*/ 1293346 h 5111153"/>
                <a:gd name="connsiteX39" fmla="*/ 4997662 w 5490826"/>
                <a:gd name="connsiteY39" fmla="*/ 1256314 h 5111153"/>
                <a:gd name="connsiteX40" fmla="*/ 5026687 w 5490826"/>
                <a:gd name="connsiteY40" fmla="*/ 1211347 h 5111153"/>
                <a:gd name="connsiteX41" fmla="*/ 5053074 w 5490826"/>
                <a:gd name="connsiteY41" fmla="*/ 1190186 h 5111153"/>
                <a:gd name="connsiteX42" fmla="*/ 5082100 w 5490826"/>
                <a:gd name="connsiteY42" fmla="*/ 1163734 h 5111153"/>
                <a:gd name="connsiteX43" fmla="*/ 5100570 w 5490826"/>
                <a:gd name="connsiteY43" fmla="*/ 1134638 h 5111153"/>
                <a:gd name="connsiteX44" fmla="*/ 5113764 w 5490826"/>
                <a:gd name="connsiteY44" fmla="*/ 1094961 h 5111153"/>
                <a:gd name="connsiteX45" fmla="*/ 5150705 w 5490826"/>
                <a:gd name="connsiteY45" fmla="*/ 1073800 h 5111153"/>
                <a:gd name="connsiteX46" fmla="*/ 5166538 w 5490826"/>
                <a:gd name="connsiteY46" fmla="*/ 1052639 h 5111153"/>
                <a:gd name="connsiteX47" fmla="*/ 5185009 w 5490826"/>
                <a:gd name="connsiteY47" fmla="*/ 1012961 h 5111153"/>
                <a:gd name="connsiteX48" fmla="*/ 5101202 w 5490826"/>
                <a:gd name="connsiteY48" fmla="*/ 1222055 h 5111153"/>
                <a:gd name="connsiteX49" fmla="*/ 5337028 w 5490826"/>
                <a:gd name="connsiteY49" fmla="*/ 1049841 h 5111153"/>
                <a:gd name="connsiteX50" fmla="*/ 5490826 w 5490826"/>
                <a:gd name="connsiteY50" fmla="*/ 912070 h 5111153"/>
                <a:gd name="connsiteX51" fmla="*/ 5244747 w 5490826"/>
                <a:gd name="connsiteY51" fmla="*/ 785780 h 5111153"/>
                <a:gd name="connsiteX52" fmla="*/ 4916641 w 5490826"/>
                <a:gd name="connsiteY52" fmla="*/ 429872 h 5111153"/>
                <a:gd name="connsiteX53" fmla="*/ 4875628 w 5490826"/>
                <a:gd name="connsiteY53" fmla="*/ 91186 h 5111153"/>
                <a:gd name="connsiteX54" fmla="*/ 4609042 w 5490826"/>
                <a:gd name="connsiteY54" fmla="*/ 28040 h 5111153"/>
                <a:gd name="connsiteX55" fmla="*/ 4475963 w 5490826"/>
                <a:gd name="connsiteY55" fmla="*/ 5032 h 5111153"/>
                <a:gd name="connsiteX56" fmla="*/ 4138155 w 5490826"/>
                <a:gd name="connsiteY56" fmla="*/ 89693 h 5111153"/>
                <a:gd name="connsiteX57" fmla="*/ 4045111 w 5490826"/>
                <a:gd name="connsiteY57" fmla="*/ 131368 h 5111153"/>
                <a:gd name="connsiteX58" fmla="*/ 3952831 w 5490826"/>
                <a:gd name="connsiteY58" fmla="*/ 303582 h 5111153"/>
                <a:gd name="connsiteX59" fmla="*/ 3884798 w 5490826"/>
                <a:gd name="connsiteY59" fmla="*/ 766982 h 5111153"/>
                <a:gd name="connsiteX60" fmla="*/ 3454033 w 5490826"/>
                <a:gd name="connsiteY60" fmla="*/ 682321 h 5111153"/>
                <a:gd name="connsiteX61" fmla="*/ 3393344 w 5490826"/>
                <a:gd name="connsiteY61" fmla="*/ 719353 h 5111153"/>
                <a:gd name="connsiteX62" fmla="*/ 3306266 w 5490826"/>
                <a:gd name="connsiteY62" fmla="*/ 743160 h 5111153"/>
                <a:gd name="connsiteX63" fmla="*/ 3145307 w 5490826"/>
                <a:gd name="connsiteY63" fmla="*/ 748450 h 5111153"/>
                <a:gd name="connsiteX64" fmla="*/ 3008098 w 5490826"/>
                <a:gd name="connsiteY64" fmla="*/ 782834 h 5111153"/>
                <a:gd name="connsiteX65" fmla="*/ 2692743 w 5490826"/>
                <a:gd name="connsiteY65" fmla="*/ 1238745 h 5111153"/>
                <a:gd name="connsiteX66" fmla="*/ 2692743 w 5490826"/>
                <a:gd name="connsiteY66" fmla="*/ 1708521 h 5111153"/>
                <a:gd name="connsiteX67" fmla="*/ 2540343 w 5490826"/>
                <a:gd name="connsiteY67" fmla="*/ 1943408 h 5111153"/>
                <a:gd name="connsiteX68" fmla="*/ 2616543 w 5490826"/>
                <a:gd name="connsiteY68" fmla="*/ 2178297 h 5111153"/>
                <a:gd name="connsiteX69" fmla="*/ 2616543 w 5490826"/>
                <a:gd name="connsiteY69" fmla="*/ 2334888 h 5111153"/>
                <a:gd name="connsiteX70" fmla="*/ 2464143 w 5490826"/>
                <a:gd name="connsiteY70" fmla="*/ 2413185 h 5111153"/>
                <a:gd name="connsiteX71" fmla="*/ 2311743 w 5490826"/>
                <a:gd name="connsiteY71" fmla="*/ 2567156 h 5111153"/>
                <a:gd name="connsiteX72" fmla="*/ 2264118 w 5490826"/>
                <a:gd name="connsiteY72" fmla="*/ 2576681 h 5111153"/>
                <a:gd name="connsiteX73" fmla="*/ 2283168 w 5490826"/>
                <a:gd name="connsiteY73" fmla="*/ 2700506 h 5111153"/>
                <a:gd name="connsiteX74" fmla="*/ 2254593 w 5490826"/>
                <a:gd name="connsiteY74" fmla="*/ 2795756 h 5111153"/>
                <a:gd name="connsiteX75" fmla="*/ 2245068 w 5490826"/>
                <a:gd name="connsiteY75" fmla="*/ 2824331 h 5111153"/>
                <a:gd name="connsiteX76" fmla="*/ 2216493 w 5490826"/>
                <a:gd name="connsiteY76" fmla="*/ 2843381 h 5111153"/>
                <a:gd name="connsiteX77" fmla="*/ 2187918 w 5490826"/>
                <a:gd name="connsiteY77" fmla="*/ 2900531 h 5111153"/>
                <a:gd name="connsiteX78" fmla="*/ 2178393 w 5490826"/>
                <a:gd name="connsiteY78" fmla="*/ 2929106 h 5111153"/>
                <a:gd name="connsiteX79" fmla="*/ 2121243 w 5490826"/>
                <a:gd name="connsiteY79" fmla="*/ 2948156 h 5111153"/>
                <a:gd name="connsiteX80" fmla="*/ 2064093 w 5490826"/>
                <a:gd name="connsiteY80" fmla="*/ 2976731 h 5111153"/>
                <a:gd name="connsiteX81" fmla="*/ 1902168 w 5490826"/>
                <a:gd name="connsiteY81" fmla="*/ 2976731 h 5111153"/>
                <a:gd name="connsiteX82" fmla="*/ 1892643 w 5490826"/>
                <a:gd name="connsiteY82" fmla="*/ 3005306 h 5111153"/>
                <a:gd name="connsiteX83" fmla="*/ 1854543 w 5490826"/>
                <a:gd name="connsiteY83" fmla="*/ 3062456 h 5111153"/>
                <a:gd name="connsiteX84" fmla="*/ 1806918 w 5490826"/>
                <a:gd name="connsiteY84" fmla="*/ 3119606 h 5111153"/>
                <a:gd name="connsiteX85" fmla="*/ 1749768 w 5490826"/>
                <a:gd name="connsiteY85" fmla="*/ 3091031 h 5111153"/>
                <a:gd name="connsiteX86" fmla="*/ 1711668 w 5490826"/>
                <a:gd name="connsiteY86" fmla="*/ 3043406 h 5111153"/>
                <a:gd name="connsiteX87" fmla="*/ 1635468 w 5490826"/>
                <a:gd name="connsiteY87" fmla="*/ 3071981 h 5111153"/>
                <a:gd name="connsiteX88" fmla="*/ 1568793 w 5490826"/>
                <a:gd name="connsiteY88" fmla="*/ 3148181 h 5111153"/>
                <a:gd name="connsiteX89" fmla="*/ 1521168 w 5490826"/>
                <a:gd name="connsiteY89" fmla="*/ 3157706 h 5111153"/>
                <a:gd name="connsiteX90" fmla="*/ 1483068 w 5490826"/>
                <a:gd name="connsiteY90" fmla="*/ 3243431 h 5111153"/>
                <a:gd name="connsiteX91" fmla="*/ 1473543 w 5490826"/>
                <a:gd name="connsiteY91" fmla="*/ 3272006 h 5111153"/>
                <a:gd name="connsiteX92" fmla="*/ 1464018 w 5490826"/>
                <a:gd name="connsiteY92" fmla="*/ 3300581 h 5111153"/>
                <a:gd name="connsiteX93" fmla="*/ 1454493 w 5490826"/>
                <a:gd name="connsiteY93" fmla="*/ 3338681 h 5111153"/>
                <a:gd name="connsiteX94" fmla="*/ 1425918 w 5490826"/>
                <a:gd name="connsiteY94" fmla="*/ 3357731 h 5111153"/>
                <a:gd name="connsiteX95" fmla="*/ 1378293 w 5490826"/>
                <a:gd name="connsiteY95" fmla="*/ 3348206 h 5111153"/>
                <a:gd name="connsiteX96" fmla="*/ 1244943 w 5490826"/>
                <a:gd name="connsiteY96" fmla="*/ 3329156 h 5111153"/>
                <a:gd name="connsiteX97" fmla="*/ 1159218 w 5490826"/>
                <a:gd name="connsiteY97" fmla="*/ 3319631 h 5111153"/>
                <a:gd name="connsiteX98" fmla="*/ 1130643 w 5490826"/>
                <a:gd name="connsiteY98" fmla="*/ 3338681 h 5111153"/>
                <a:gd name="connsiteX99" fmla="*/ 1073493 w 5490826"/>
                <a:gd name="connsiteY99" fmla="*/ 3357731 h 5111153"/>
                <a:gd name="connsiteX100" fmla="*/ 1025868 w 5490826"/>
                <a:gd name="connsiteY100" fmla="*/ 3348206 h 5111153"/>
                <a:gd name="connsiteX101" fmla="*/ 997293 w 5490826"/>
                <a:gd name="connsiteY101" fmla="*/ 3338681 h 5111153"/>
                <a:gd name="connsiteX102" fmla="*/ 940143 w 5490826"/>
                <a:gd name="connsiteY102" fmla="*/ 3357731 h 5111153"/>
                <a:gd name="connsiteX103" fmla="*/ 921093 w 5490826"/>
                <a:gd name="connsiteY103" fmla="*/ 3386306 h 5111153"/>
                <a:gd name="connsiteX104" fmla="*/ 892518 w 5490826"/>
                <a:gd name="connsiteY104" fmla="*/ 3443456 h 5111153"/>
                <a:gd name="connsiteX105" fmla="*/ 844893 w 5490826"/>
                <a:gd name="connsiteY105" fmla="*/ 3500606 h 5111153"/>
                <a:gd name="connsiteX106" fmla="*/ 806793 w 5490826"/>
                <a:gd name="connsiteY106" fmla="*/ 3557756 h 5111153"/>
                <a:gd name="connsiteX107" fmla="*/ 797268 w 5490826"/>
                <a:gd name="connsiteY107" fmla="*/ 3633956 h 5111153"/>
                <a:gd name="connsiteX108" fmla="*/ 749643 w 5490826"/>
                <a:gd name="connsiteY108" fmla="*/ 3719681 h 5111153"/>
                <a:gd name="connsiteX109" fmla="*/ 721068 w 5490826"/>
                <a:gd name="connsiteY109" fmla="*/ 3738731 h 5111153"/>
                <a:gd name="connsiteX110" fmla="*/ 692493 w 5490826"/>
                <a:gd name="connsiteY110" fmla="*/ 3748256 h 5111153"/>
                <a:gd name="connsiteX111" fmla="*/ 673443 w 5490826"/>
                <a:gd name="connsiteY111" fmla="*/ 3805406 h 5111153"/>
                <a:gd name="connsiteX112" fmla="*/ 663918 w 5490826"/>
                <a:gd name="connsiteY112" fmla="*/ 3833981 h 5111153"/>
                <a:gd name="connsiteX113" fmla="*/ 682968 w 5490826"/>
                <a:gd name="connsiteY113" fmla="*/ 3891131 h 5111153"/>
                <a:gd name="connsiteX114" fmla="*/ 692493 w 5490826"/>
                <a:gd name="connsiteY114" fmla="*/ 3919706 h 5111153"/>
                <a:gd name="connsiteX115" fmla="*/ 663918 w 5490826"/>
                <a:gd name="connsiteY115" fmla="*/ 3976856 h 5111153"/>
                <a:gd name="connsiteX116" fmla="*/ 654393 w 5490826"/>
                <a:gd name="connsiteY116" fmla="*/ 3976856 h 5111153"/>
                <a:gd name="connsiteX117" fmla="*/ 0 w 5490826"/>
                <a:gd name="connsiteY117" fmla="*/ 4451635 h 5111153"/>
                <a:gd name="connsiteX0" fmla="*/ 0 w 5490826"/>
                <a:gd name="connsiteY0" fmla="*/ 4451635 h 5111153"/>
                <a:gd name="connsiteX1" fmla="*/ 147765 w 5490826"/>
                <a:gd name="connsiteY1" fmla="*/ 4684403 h 5111153"/>
                <a:gd name="connsiteX2" fmla="*/ 239240 w 5490826"/>
                <a:gd name="connsiteY2" fmla="*/ 4811370 h 5111153"/>
                <a:gd name="connsiteX3" fmla="*/ 327196 w 5490826"/>
                <a:gd name="connsiteY3" fmla="*/ 4892487 h 5111153"/>
                <a:gd name="connsiteX4" fmla="*/ 432743 w 5490826"/>
                <a:gd name="connsiteY4" fmla="*/ 4952444 h 5111153"/>
                <a:gd name="connsiteX5" fmla="*/ 555882 w 5490826"/>
                <a:gd name="connsiteY5" fmla="*/ 4991239 h 5111153"/>
                <a:gd name="connsiteX6" fmla="*/ 886596 w 5490826"/>
                <a:gd name="connsiteY6" fmla="*/ 5072356 h 5111153"/>
                <a:gd name="connsiteX7" fmla="*/ 992144 w 5490826"/>
                <a:gd name="connsiteY7" fmla="*/ 4751413 h 5111153"/>
                <a:gd name="connsiteX8" fmla="*/ 1523398 w 5490826"/>
                <a:gd name="connsiteY8" fmla="*/ 4649135 h 5111153"/>
                <a:gd name="connsiteX9" fmla="*/ 1912165 w 5490826"/>
                <a:gd name="connsiteY9" fmla="*/ 5111153 h 5111153"/>
                <a:gd name="connsiteX10" fmla="*/ 2466287 w 5490826"/>
                <a:gd name="connsiteY10" fmla="*/ 4751415 h 5111153"/>
                <a:gd name="connsiteX11" fmla="*/ 2515543 w 5490826"/>
                <a:gd name="connsiteY11" fmla="*/ 4359935 h 5111153"/>
                <a:gd name="connsiteX12" fmla="*/ 2917500 w 5490826"/>
                <a:gd name="connsiteY12" fmla="*/ 3574332 h 5111153"/>
                <a:gd name="connsiteX13" fmla="*/ 2990506 w 5490826"/>
                <a:gd name="connsiteY13" fmla="*/ 3594610 h 5111153"/>
                <a:gd name="connsiteX14" fmla="*/ 3290436 w 5490826"/>
                <a:gd name="connsiteY14" fmla="*/ 3364483 h 5111153"/>
                <a:gd name="connsiteX15" fmla="*/ 4336233 w 5490826"/>
                <a:gd name="connsiteY15" fmla="*/ 3308055 h 5111153"/>
                <a:gd name="connsiteX16" fmla="*/ 4374934 w 5490826"/>
                <a:gd name="connsiteY16" fmla="*/ 3187260 h 5111153"/>
                <a:gd name="connsiteX17" fmla="*/ 4348547 w 5490826"/>
                <a:gd name="connsiteY17" fmla="*/ 3081455 h 5111153"/>
                <a:gd name="connsiteX18" fmla="*/ 4330076 w 5490826"/>
                <a:gd name="connsiteY18" fmla="*/ 2954489 h 5111153"/>
                <a:gd name="connsiteX19" fmla="*/ 4314244 w 5490826"/>
                <a:gd name="connsiteY19" fmla="*/ 2816942 h 5111153"/>
                <a:gd name="connsiteX20" fmla="*/ 4314244 w 5490826"/>
                <a:gd name="connsiteY20" fmla="*/ 2687330 h 5111153"/>
                <a:gd name="connsiteX21" fmla="*/ 4322161 w 5490826"/>
                <a:gd name="connsiteY21" fmla="*/ 2525977 h 5111153"/>
                <a:gd name="connsiteX22" fmla="*/ 4351185 w 5490826"/>
                <a:gd name="connsiteY22" fmla="*/ 2406946 h 5111153"/>
                <a:gd name="connsiteX23" fmla="*/ 4380211 w 5490826"/>
                <a:gd name="connsiteY23" fmla="*/ 2354044 h 5111153"/>
                <a:gd name="connsiteX24" fmla="*/ 4467287 w 5490826"/>
                <a:gd name="connsiteY24" fmla="*/ 2301141 h 5111153"/>
                <a:gd name="connsiteX25" fmla="*/ 4485758 w 5490826"/>
                <a:gd name="connsiteY25" fmla="*/ 2258819 h 5111153"/>
                <a:gd name="connsiteX26" fmla="*/ 4520061 w 5490826"/>
                <a:gd name="connsiteY26" fmla="*/ 2232367 h 5111153"/>
                <a:gd name="connsiteX27" fmla="*/ 4572835 w 5490826"/>
                <a:gd name="connsiteY27" fmla="*/ 2203270 h 5111153"/>
                <a:gd name="connsiteX28" fmla="*/ 4612415 w 5490826"/>
                <a:gd name="connsiteY28" fmla="*/ 2158303 h 5111153"/>
                <a:gd name="connsiteX29" fmla="*/ 4673105 w 5490826"/>
                <a:gd name="connsiteY29" fmla="*/ 2121272 h 5111153"/>
                <a:gd name="connsiteX30" fmla="*/ 4715324 w 5490826"/>
                <a:gd name="connsiteY30" fmla="*/ 2108047 h 5111153"/>
                <a:gd name="connsiteX31" fmla="*/ 4802400 w 5490826"/>
                <a:gd name="connsiteY31" fmla="*/ 2023403 h 5111153"/>
                <a:gd name="connsiteX32" fmla="*/ 4863090 w 5490826"/>
                <a:gd name="connsiteY32" fmla="*/ 1999595 h 5111153"/>
                <a:gd name="connsiteX33" fmla="*/ 4944890 w 5490826"/>
                <a:gd name="connsiteY33" fmla="*/ 1951984 h 5111153"/>
                <a:gd name="connsiteX34" fmla="*/ 4979192 w 5490826"/>
                <a:gd name="connsiteY34" fmla="*/ 1912306 h 5111153"/>
                <a:gd name="connsiteX35" fmla="*/ 4995023 w 5490826"/>
                <a:gd name="connsiteY35" fmla="*/ 1851468 h 5111153"/>
                <a:gd name="connsiteX36" fmla="*/ 4950165 w 5490826"/>
                <a:gd name="connsiteY36" fmla="*/ 1534052 h 5111153"/>
                <a:gd name="connsiteX37" fmla="*/ 4960720 w 5490826"/>
                <a:gd name="connsiteY37" fmla="*/ 1330377 h 5111153"/>
                <a:gd name="connsiteX38" fmla="*/ 4984468 w 5490826"/>
                <a:gd name="connsiteY38" fmla="*/ 1293346 h 5111153"/>
                <a:gd name="connsiteX39" fmla="*/ 4997662 w 5490826"/>
                <a:gd name="connsiteY39" fmla="*/ 1256314 h 5111153"/>
                <a:gd name="connsiteX40" fmla="*/ 5026687 w 5490826"/>
                <a:gd name="connsiteY40" fmla="*/ 1211347 h 5111153"/>
                <a:gd name="connsiteX41" fmla="*/ 5053074 w 5490826"/>
                <a:gd name="connsiteY41" fmla="*/ 1190186 h 5111153"/>
                <a:gd name="connsiteX42" fmla="*/ 5082100 w 5490826"/>
                <a:gd name="connsiteY42" fmla="*/ 1163734 h 5111153"/>
                <a:gd name="connsiteX43" fmla="*/ 5100570 w 5490826"/>
                <a:gd name="connsiteY43" fmla="*/ 1134638 h 5111153"/>
                <a:gd name="connsiteX44" fmla="*/ 5113764 w 5490826"/>
                <a:gd name="connsiteY44" fmla="*/ 1094961 h 5111153"/>
                <a:gd name="connsiteX45" fmla="*/ 5150705 w 5490826"/>
                <a:gd name="connsiteY45" fmla="*/ 1073800 h 5111153"/>
                <a:gd name="connsiteX46" fmla="*/ 5166538 w 5490826"/>
                <a:gd name="connsiteY46" fmla="*/ 1052639 h 5111153"/>
                <a:gd name="connsiteX47" fmla="*/ 5185009 w 5490826"/>
                <a:gd name="connsiteY47" fmla="*/ 1012961 h 5111153"/>
                <a:gd name="connsiteX48" fmla="*/ 5337028 w 5490826"/>
                <a:gd name="connsiteY48" fmla="*/ 1049841 h 5111153"/>
                <a:gd name="connsiteX49" fmla="*/ 5490826 w 5490826"/>
                <a:gd name="connsiteY49" fmla="*/ 912070 h 5111153"/>
                <a:gd name="connsiteX50" fmla="*/ 5244747 w 5490826"/>
                <a:gd name="connsiteY50" fmla="*/ 785780 h 5111153"/>
                <a:gd name="connsiteX51" fmla="*/ 4916641 w 5490826"/>
                <a:gd name="connsiteY51" fmla="*/ 429872 h 5111153"/>
                <a:gd name="connsiteX52" fmla="*/ 4875628 w 5490826"/>
                <a:gd name="connsiteY52" fmla="*/ 91186 h 5111153"/>
                <a:gd name="connsiteX53" fmla="*/ 4609042 w 5490826"/>
                <a:gd name="connsiteY53" fmla="*/ 28040 h 5111153"/>
                <a:gd name="connsiteX54" fmla="*/ 4475963 w 5490826"/>
                <a:gd name="connsiteY54" fmla="*/ 5032 h 5111153"/>
                <a:gd name="connsiteX55" fmla="*/ 4138155 w 5490826"/>
                <a:gd name="connsiteY55" fmla="*/ 89693 h 5111153"/>
                <a:gd name="connsiteX56" fmla="*/ 4045111 w 5490826"/>
                <a:gd name="connsiteY56" fmla="*/ 131368 h 5111153"/>
                <a:gd name="connsiteX57" fmla="*/ 3952831 w 5490826"/>
                <a:gd name="connsiteY57" fmla="*/ 303582 h 5111153"/>
                <a:gd name="connsiteX58" fmla="*/ 3884798 w 5490826"/>
                <a:gd name="connsiteY58" fmla="*/ 766982 h 5111153"/>
                <a:gd name="connsiteX59" fmla="*/ 3454033 w 5490826"/>
                <a:gd name="connsiteY59" fmla="*/ 682321 h 5111153"/>
                <a:gd name="connsiteX60" fmla="*/ 3393344 w 5490826"/>
                <a:gd name="connsiteY60" fmla="*/ 719353 h 5111153"/>
                <a:gd name="connsiteX61" fmla="*/ 3306266 w 5490826"/>
                <a:gd name="connsiteY61" fmla="*/ 743160 h 5111153"/>
                <a:gd name="connsiteX62" fmla="*/ 3145307 w 5490826"/>
                <a:gd name="connsiteY62" fmla="*/ 748450 h 5111153"/>
                <a:gd name="connsiteX63" fmla="*/ 3008098 w 5490826"/>
                <a:gd name="connsiteY63" fmla="*/ 782834 h 5111153"/>
                <a:gd name="connsiteX64" fmla="*/ 2692743 w 5490826"/>
                <a:gd name="connsiteY64" fmla="*/ 1238745 h 5111153"/>
                <a:gd name="connsiteX65" fmla="*/ 2692743 w 5490826"/>
                <a:gd name="connsiteY65" fmla="*/ 1708521 h 5111153"/>
                <a:gd name="connsiteX66" fmla="*/ 2540343 w 5490826"/>
                <a:gd name="connsiteY66" fmla="*/ 1943408 h 5111153"/>
                <a:gd name="connsiteX67" fmla="*/ 2616543 w 5490826"/>
                <a:gd name="connsiteY67" fmla="*/ 2178297 h 5111153"/>
                <a:gd name="connsiteX68" fmla="*/ 2616543 w 5490826"/>
                <a:gd name="connsiteY68" fmla="*/ 2334888 h 5111153"/>
                <a:gd name="connsiteX69" fmla="*/ 2464143 w 5490826"/>
                <a:gd name="connsiteY69" fmla="*/ 2413185 h 5111153"/>
                <a:gd name="connsiteX70" fmla="*/ 2311743 w 5490826"/>
                <a:gd name="connsiteY70" fmla="*/ 2567156 h 5111153"/>
                <a:gd name="connsiteX71" fmla="*/ 2264118 w 5490826"/>
                <a:gd name="connsiteY71" fmla="*/ 2576681 h 5111153"/>
                <a:gd name="connsiteX72" fmla="*/ 2283168 w 5490826"/>
                <a:gd name="connsiteY72" fmla="*/ 2700506 h 5111153"/>
                <a:gd name="connsiteX73" fmla="*/ 2254593 w 5490826"/>
                <a:gd name="connsiteY73" fmla="*/ 2795756 h 5111153"/>
                <a:gd name="connsiteX74" fmla="*/ 2245068 w 5490826"/>
                <a:gd name="connsiteY74" fmla="*/ 2824331 h 5111153"/>
                <a:gd name="connsiteX75" fmla="*/ 2216493 w 5490826"/>
                <a:gd name="connsiteY75" fmla="*/ 2843381 h 5111153"/>
                <a:gd name="connsiteX76" fmla="*/ 2187918 w 5490826"/>
                <a:gd name="connsiteY76" fmla="*/ 2900531 h 5111153"/>
                <a:gd name="connsiteX77" fmla="*/ 2178393 w 5490826"/>
                <a:gd name="connsiteY77" fmla="*/ 2929106 h 5111153"/>
                <a:gd name="connsiteX78" fmla="*/ 2121243 w 5490826"/>
                <a:gd name="connsiteY78" fmla="*/ 2948156 h 5111153"/>
                <a:gd name="connsiteX79" fmla="*/ 2064093 w 5490826"/>
                <a:gd name="connsiteY79" fmla="*/ 2976731 h 5111153"/>
                <a:gd name="connsiteX80" fmla="*/ 1902168 w 5490826"/>
                <a:gd name="connsiteY80" fmla="*/ 2976731 h 5111153"/>
                <a:gd name="connsiteX81" fmla="*/ 1892643 w 5490826"/>
                <a:gd name="connsiteY81" fmla="*/ 3005306 h 5111153"/>
                <a:gd name="connsiteX82" fmla="*/ 1854543 w 5490826"/>
                <a:gd name="connsiteY82" fmla="*/ 3062456 h 5111153"/>
                <a:gd name="connsiteX83" fmla="*/ 1806918 w 5490826"/>
                <a:gd name="connsiteY83" fmla="*/ 3119606 h 5111153"/>
                <a:gd name="connsiteX84" fmla="*/ 1749768 w 5490826"/>
                <a:gd name="connsiteY84" fmla="*/ 3091031 h 5111153"/>
                <a:gd name="connsiteX85" fmla="*/ 1711668 w 5490826"/>
                <a:gd name="connsiteY85" fmla="*/ 3043406 h 5111153"/>
                <a:gd name="connsiteX86" fmla="*/ 1635468 w 5490826"/>
                <a:gd name="connsiteY86" fmla="*/ 3071981 h 5111153"/>
                <a:gd name="connsiteX87" fmla="*/ 1568793 w 5490826"/>
                <a:gd name="connsiteY87" fmla="*/ 3148181 h 5111153"/>
                <a:gd name="connsiteX88" fmla="*/ 1521168 w 5490826"/>
                <a:gd name="connsiteY88" fmla="*/ 3157706 h 5111153"/>
                <a:gd name="connsiteX89" fmla="*/ 1483068 w 5490826"/>
                <a:gd name="connsiteY89" fmla="*/ 3243431 h 5111153"/>
                <a:gd name="connsiteX90" fmla="*/ 1473543 w 5490826"/>
                <a:gd name="connsiteY90" fmla="*/ 3272006 h 5111153"/>
                <a:gd name="connsiteX91" fmla="*/ 1464018 w 5490826"/>
                <a:gd name="connsiteY91" fmla="*/ 3300581 h 5111153"/>
                <a:gd name="connsiteX92" fmla="*/ 1454493 w 5490826"/>
                <a:gd name="connsiteY92" fmla="*/ 3338681 h 5111153"/>
                <a:gd name="connsiteX93" fmla="*/ 1425918 w 5490826"/>
                <a:gd name="connsiteY93" fmla="*/ 3357731 h 5111153"/>
                <a:gd name="connsiteX94" fmla="*/ 1378293 w 5490826"/>
                <a:gd name="connsiteY94" fmla="*/ 3348206 h 5111153"/>
                <a:gd name="connsiteX95" fmla="*/ 1244943 w 5490826"/>
                <a:gd name="connsiteY95" fmla="*/ 3329156 h 5111153"/>
                <a:gd name="connsiteX96" fmla="*/ 1159218 w 5490826"/>
                <a:gd name="connsiteY96" fmla="*/ 3319631 h 5111153"/>
                <a:gd name="connsiteX97" fmla="*/ 1130643 w 5490826"/>
                <a:gd name="connsiteY97" fmla="*/ 3338681 h 5111153"/>
                <a:gd name="connsiteX98" fmla="*/ 1073493 w 5490826"/>
                <a:gd name="connsiteY98" fmla="*/ 3357731 h 5111153"/>
                <a:gd name="connsiteX99" fmla="*/ 1025868 w 5490826"/>
                <a:gd name="connsiteY99" fmla="*/ 3348206 h 5111153"/>
                <a:gd name="connsiteX100" fmla="*/ 997293 w 5490826"/>
                <a:gd name="connsiteY100" fmla="*/ 3338681 h 5111153"/>
                <a:gd name="connsiteX101" fmla="*/ 940143 w 5490826"/>
                <a:gd name="connsiteY101" fmla="*/ 3357731 h 5111153"/>
                <a:gd name="connsiteX102" fmla="*/ 921093 w 5490826"/>
                <a:gd name="connsiteY102" fmla="*/ 3386306 h 5111153"/>
                <a:gd name="connsiteX103" fmla="*/ 892518 w 5490826"/>
                <a:gd name="connsiteY103" fmla="*/ 3443456 h 5111153"/>
                <a:gd name="connsiteX104" fmla="*/ 844893 w 5490826"/>
                <a:gd name="connsiteY104" fmla="*/ 3500606 h 5111153"/>
                <a:gd name="connsiteX105" fmla="*/ 806793 w 5490826"/>
                <a:gd name="connsiteY105" fmla="*/ 3557756 h 5111153"/>
                <a:gd name="connsiteX106" fmla="*/ 797268 w 5490826"/>
                <a:gd name="connsiteY106" fmla="*/ 3633956 h 5111153"/>
                <a:gd name="connsiteX107" fmla="*/ 749643 w 5490826"/>
                <a:gd name="connsiteY107" fmla="*/ 3719681 h 5111153"/>
                <a:gd name="connsiteX108" fmla="*/ 721068 w 5490826"/>
                <a:gd name="connsiteY108" fmla="*/ 3738731 h 5111153"/>
                <a:gd name="connsiteX109" fmla="*/ 692493 w 5490826"/>
                <a:gd name="connsiteY109" fmla="*/ 3748256 h 5111153"/>
                <a:gd name="connsiteX110" fmla="*/ 673443 w 5490826"/>
                <a:gd name="connsiteY110" fmla="*/ 3805406 h 5111153"/>
                <a:gd name="connsiteX111" fmla="*/ 663918 w 5490826"/>
                <a:gd name="connsiteY111" fmla="*/ 3833981 h 5111153"/>
                <a:gd name="connsiteX112" fmla="*/ 682968 w 5490826"/>
                <a:gd name="connsiteY112" fmla="*/ 3891131 h 5111153"/>
                <a:gd name="connsiteX113" fmla="*/ 692493 w 5490826"/>
                <a:gd name="connsiteY113" fmla="*/ 3919706 h 5111153"/>
                <a:gd name="connsiteX114" fmla="*/ 663918 w 5490826"/>
                <a:gd name="connsiteY114" fmla="*/ 3976856 h 5111153"/>
                <a:gd name="connsiteX115" fmla="*/ 654393 w 5490826"/>
                <a:gd name="connsiteY115" fmla="*/ 3976856 h 5111153"/>
                <a:gd name="connsiteX116" fmla="*/ 0 w 5490826"/>
                <a:gd name="connsiteY116" fmla="*/ 4451635 h 5111153"/>
                <a:gd name="connsiteX0" fmla="*/ 0 w 5490826"/>
                <a:gd name="connsiteY0" fmla="*/ 4451635 h 5111153"/>
                <a:gd name="connsiteX1" fmla="*/ 147765 w 5490826"/>
                <a:gd name="connsiteY1" fmla="*/ 4684403 h 5111153"/>
                <a:gd name="connsiteX2" fmla="*/ 239240 w 5490826"/>
                <a:gd name="connsiteY2" fmla="*/ 4811370 h 5111153"/>
                <a:gd name="connsiteX3" fmla="*/ 327196 w 5490826"/>
                <a:gd name="connsiteY3" fmla="*/ 4892487 h 5111153"/>
                <a:gd name="connsiteX4" fmla="*/ 432743 w 5490826"/>
                <a:gd name="connsiteY4" fmla="*/ 4952444 h 5111153"/>
                <a:gd name="connsiteX5" fmla="*/ 555882 w 5490826"/>
                <a:gd name="connsiteY5" fmla="*/ 4991239 h 5111153"/>
                <a:gd name="connsiteX6" fmla="*/ 886596 w 5490826"/>
                <a:gd name="connsiteY6" fmla="*/ 5072356 h 5111153"/>
                <a:gd name="connsiteX7" fmla="*/ 992144 w 5490826"/>
                <a:gd name="connsiteY7" fmla="*/ 4751413 h 5111153"/>
                <a:gd name="connsiteX8" fmla="*/ 1523398 w 5490826"/>
                <a:gd name="connsiteY8" fmla="*/ 4649135 h 5111153"/>
                <a:gd name="connsiteX9" fmla="*/ 1912165 w 5490826"/>
                <a:gd name="connsiteY9" fmla="*/ 5111153 h 5111153"/>
                <a:gd name="connsiteX10" fmla="*/ 2466287 w 5490826"/>
                <a:gd name="connsiteY10" fmla="*/ 4751415 h 5111153"/>
                <a:gd name="connsiteX11" fmla="*/ 2515543 w 5490826"/>
                <a:gd name="connsiteY11" fmla="*/ 4359935 h 5111153"/>
                <a:gd name="connsiteX12" fmla="*/ 2917500 w 5490826"/>
                <a:gd name="connsiteY12" fmla="*/ 3574332 h 5111153"/>
                <a:gd name="connsiteX13" fmla="*/ 2990506 w 5490826"/>
                <a:gd name="connsiteY13" fmla="*/ 3594610 h 5111153"/>
                <a:gd name="connsiteX14" fmla="*/ 3290436 w 5490826"/>
                <a:gd name="connsiteY14" fmla="*/ 3364483 h 5111153"/>
                <a:gd name="connsiteX15" fmla="*/ 4336233 w 5490826"/>
                <a:gd name="connsiteY15" fmla="*/ 3308055 h 5111153"/>
                <a:gd name="connsiteX16" fmla="*/ 4374934 w 5490826"/>
                <a:gd name="connsiteY16" fmla="*/ 3187260 h 5111153"/>
                <a:gd name="connsiteX17" fmla="*/ 4348547 w 5490826"/>
                <a:gd name="connsiteY17" fmla="*/ 3081455 h 5111153"/>
                <a:gd name="connsiteX18" fmla="*/ 4330076 w 5490826"/>
                <a:gd name="connsiteY18" fmla="*/ 2954489 h 5111153"/>
                <a:gd name="connsiteX19" fmla="*/ 4314244 w 5490826"/>
                <a:gd name="connsiteY19" fmla="*/ 2816942 h 5111153"/>
                <a:gd name="connsiteX20" fmla="*/ 4314244 w 5490826"/>
                <a:gd name="connsiteY20" fmla="*/ 2687330 h 5111153"/>
                <a:gd name="connsiteX21" fmla="*/ 4322161 w 5490826"/>
                <a:gd name="connsiteY21" fmla="*/ 2525977 h 5111153"/>
                <a:gd name="connsiteX22" fmla="*/ 4351185 w 5490826"/>
                <a:gd name="connsiteY22" fmla="*/ 2406946 h 5111153"/>
                <a:gd name="connsiteX23" fmla="*/ 4380211 w 5490826"/>
                <a:gd name="connsiteY23" fmla="*/ 2354044 h 5111153"/>
                <a:gd name="connsiteX24" fmla="*/ 4467287 w 5490826"/>
                <a:gd name="connsiteY24" fmla="*/ 2301141 h 5111153"/>
                <a:gd name="connsiteX25" fmla="*/ 4485758 w 5490826"/>
                <a:gd name="connsiteY25" fmla="*/ 2258819 h 5111153"/>
                <a:gd name="connsiteX26" fmla="*/ 4520061 w 5490826"/>
                <a:gd name="connsiteY26" fmla="*/ 2232367 h 5111153"/>
                <a:gd name="connsiteX27" fmla="*/ 4572835 w 5490826"/>
                <a:gd name="connsiteY27" fmla="*/ 2203270 h 5111153"/>
                <a:gd name="connsiteX28" fmla="*/ 4612415 w 5490826"/>
                <a:gd name="connsiteY28" fmla="*/ 2158303 h 5111153"/>
                <a:gd name="connsiteX29" fmla="*/ 4673105 w 5490826"/>
                <a:gd name="connsiteY29" fmla="*/ 2121272 h 5111153"/>
                <a:gd name="connsiteX30" fmla="*/ 4715324 w 5490826"/>
                <a:gd name="connsiteY30" fmla="*/ 2108047 h 5111153"/>
                <a:gd name="connsiteX31" fmla="*/ 4802400 w 5490826"/>
                <a:gd name="connsiteY31" fmla="*/ 2023403 h 5111153"/>
                <a:gd name="connsiteX32" fmla="*/ 4863090 w 5490826"/>
                <a:gd name="connsiteY32" fmla="*/ 1999595 h 5111153"/>
                <a:gd name="connsiteX33" fmla="*/ 4944890 w 5490826"/>
                <a:gd name="connsiteY33" fmla="*/ 1951984 h 5111153"/>
                <a:gd name="connsiteX34" fmla="*/ 4979192 w 5490826"/>
                <a:gd name="connsiteY34" fmla="*/ 1912306 h 5111153"/>
                <a:gd name="connsiteX35" fmla="*/ 4995023 w 5490826"/>
                <a:gd name="connsiteY35" fmla="*/ 1851468 h 5111153"/>
                <a:gd name="connsiteX36" fmla="*/ 4950165 w 5490826"/>
                <a:gd name="connsiteY36" fmla="*/ 1534052 h 5111153"/>
                <a:gd name="connsiteX37" fmla="*/ 4960720 w 5490826"/>
                <a:gd name="connsiteY37" fmla="*/ 1330377 h 5111153"/>
                <a:gd name="connsiteX38" fmla="*/ 4984468 w 5490826"/>
                <a:gd name="connsiteY38" fmla="*/ 1293346 h 5111153"/>
                <a:gd name="connsiteX39" fmla="*/ 4997662 w 5490826"/>
                <a:gd name="connsiteY39" fmla="*/ 1256314 h 5111153"/>
                <a:gd name="connsiteX40" fmla="*/ 5026687 w 5490826"/>
                <a:gd name="connsiteY40" fmla="*/ 1211347 h 5111153"/>
                <a:gd name="connsiteX41" fmla="*/ 5053074 w 5490826"/>
                <a:gd name="connsiteY41" fmla="*/ 1190186 h 5111153"/>
                <a:gd name="connsiteX42" fmla="*/ 5082100 w 5490826"/>
                <a:gd name="connsiteY42" fmla="*/ 1163734 h 5111153"/>
                <a:gd name="connsiteX43" fmla="*/ 5100570 w 5490826"/>
                <a:gd name="connsiteY43" fmla="*/ 1134638 h 5111153"/>
                <a:gd name="connsiteX44" fmla="*/ 5113764 w 5490826"/>
                <a:gd name="connsiteY44" fmla="*/ 1094961 h 5111153"/>
                <a:gd name="connsiteX45" fmla="*/ 5150705 w 5490826"/>
                <a:gd name="connsiteY45" fmla="*/ 1073800 h 5111153"/>
                <a:gd name="connsiteX46" fmla="*/ 5166538 w 5490826"/>
                <a:gd name="connsiteY46" fmla="*/ 1052639 h 5111153"/>
                <a:gd name="connsiteX47" fmla="*/ 5185009 w 5490826"/>
                <a:gd name="connsiteY47" fmla="*/ 1012961 h 5111153"/>
                <a:gd name="connsiteX48" fmla="*/ 5337028 w 5490826"/>
                <a:gd name="connsiteY48" fmla="*/ 1049841 h 5111153"/>
                <a:gd name="connsiteX49" fmla="*/ 5490826 w 5490826"/>
                <a:gd name="connsiteY49" fmla="*/ 912070 h 5111153"/>
                <a:gd name="connsiteX50" fmla="*/ 5244747 w 5490826"/>
                <a:gd name="connsiteY50" fmla="*/ 785780 h 5111153"/>
                <a:gd name="connsiteX51" fmla="*/ 4916641 w 5490826"/>
                <a:gd name="connsiteY51" fmla="*/ 429872 h 5111153"/>
                <a:gd name="connsiteX52" fmla="*/ 4875628 w 5490826"/>
                <a:gd name="connsiteY52" fmla="*/ 91186 h 5111153"/>
                <a:gd name="connsiteX53" fmla="*/ 4609042 w 5490826"/>
                <a:gd name="connsiteY53" fmla="*/ 28040 h 5111153"/>
                <a:gd name="connsiteX54" fmla="*/ 4475963 w 5490826"/>
                <a:gd name="connsiteY54" fmla="*/ 5032 h 5111153"/>
                <a:gd name="connsiteX55" fmla="*/ 4138155 w 5490826"/>
                <a:gd name="connsiteY55" fmla="*/ 89693 h 5111153"/>
                <a:gd name="connsiteX56" fmla="*/ 4045111 w 5490826"/>
                <a:gd name="connsiteY56" fmla="*/ 131368 h 5111153"/>
                <a:gd name="connsiteX57" fmla="*/ 3952831 w 5490826"/>
                <a:gd name="connsiteY57" fmla="*/ 303582 h 5111153"/>
                <a:gd name="connsiteX58" fmla="*/ 3884798 w 5490826"/>
                <a:gd name="connsiteY58" fmla="*/ 766982 h 5111153"/>
                <a:gd name="connsiteX59" fmla="*/ 3454033 w 5490826"/>
                <a:gd name="connsiteY59" fmla="*/ 682321 h 5111153"/>
                <a:gd name="connsiteX60" fmla="*/ 3393344 w 5490826"/>
                <a:gd name="connsiteY60" fmla="*/ 719353 h 5111153"/>
                <a:gd name="connsiteX61" fmla="*/ 3306266 w 5490826"/>
                <a:gd name="connsiteY61" fmla="*/ 743160 h 5111153"/>
                <a:gd name="connsiteX62" fmla="*/ 3145307 w 5490826"/>
                <a:gd name="connsiteY62" fmla="*/ 748450 h 5111153"/>
                <a:gd name="connsiteX63" fmla="*/ 3008098 w 5490826"/>
                <a:gd name="connsiteY63" fmla="*/ 782834 h 5111153"/>
                <a:gd name="connsiteX64" fmla="*/ 2692743 w 5490826"/>
                <a:gd name="connsiteY64" fmla="*/ 1238745 h 5111153"/>
                <a:gd name="connsiteX65" fmla="*/ 2692743 w 5490826"/>
                <a:gd name="connsiteY65" fmla="*/ 1708521 h 5111153"/>
                <a:gd name="connsiteX66" fmla="*/ 2540343 w 5490826"/>
                <a:gd name="connsiteY66" fmla="*/ 1943408 h 5111153"/>
                <a:gd name="connsiteX67" fmla="*/ 2616543 w 5490826"/>
                <a:gd name="connsiteY67" fmla="*/ 2178297 h 5111153"/>
                <a:gd name="connsiteX68" fmla="*/ 2616543 w 5490826"/>
                <a:gd name="connsiteY68" fmla="*/ 2334888 h 5111153"/>
                <a:gd name="connsiteX69" fmla="*/ 2464143 w 5490826"/>
                <a:gd name="connsiteY69" fmla="*/ 2413185 h 5111153"/>
                <a:gd name="connsiteX70" fmla="*/ 2311743 w 5490826"/>
                <a:gd name="connsiteY70" fmla="*/ 2567156 h 5111153"/>
                <a:gd name="connsiteX71" fmla="*/ 2264118 w 5490826"/>
                <a:gd name="connsiteY71" fmla="*/ 2576681 h 5111153"/>
                <a:gd name="connsiteX72" fmla="*/ 2283168 w 5490826"/>
                <a:gd name="connsiteY72" fmla="*/ 2700506 h 5111153"/>
                <a:gd name="connsiteX73" fmla="*/ 2254593 w 5490826"/>
                <a:gd name="connsiteY73" fmla="*/ 2795756 h 5111153"/>
                <a:gd name="connsiteX74" fmla="*/ 2245068 w 5490826"/>
                <a:gd name="connsiteY74" fmla="*/ 2824331 h 5111153"/>
                <a:gd name="connsiteX75" fmla="*/ 2216493 w 5490826"/>
                <a:gd name="connsiteY75" fmla="*/ 2843381 h 5111153"/>
                <a:gd name="connsiteX76" fmla="*/ 2187918 w 5490826"/>
                <a:gd name="connsiteY76" fmla="*/ 2900531 h 5111153"/>
                <a:gd name="connsiteX77" fmla="*/ 2178393 w 5490826"/>
                <a:gd name="connsiteY77" fmla="*/ 2929106 h 5111153"/>
                <a:gd name="connsiteX78" fmla="*/ 2121243 w 5490826"/>
                <a:gd name="connsiteY78" fmla="*/ 2948156 h 5111153"/>
                <a:gd name="connsiteX79" fmla="*/ 2064093 w 5490826"/>
                <a:gd name="connsiteY79" fmla="*/ 2976731 h 5111153"/>
                <a:gd name="connsiteX80" fmla="*/ 1902168 w 5490826"/>
                <a:gd name="connsiteY80" fmla="*/ 2976731 h 5111153"/>
                <a:gd name="connsiteX81" fmla="*/ 1892643 w 5490826"/>
                <a:gd name="connsiteY81" fmla="*/ 3005306 h 5111153"/>
                <a:gd name="connsiteX82" fmla="*/ 1854543 w 5490826"/>
                <a:gd name="connsiteY82" fmla="*/ 3062456 h 5111153"/>
                <a:gd name="connsiteX83" fmla="*/ 1806918 w 5490826"/>
                <a:gd name="connsiteY83" fmla="*/ 3119606 h 5111153"/>
                <a:gd name="connsiteX84" fmla="*/ 1749768 w 5490826"/>
                <a:gd name="connsiteY84" fmla="*/ 3091031 h 5111153"/>
                <a:gd name="connsiteX85" fmla="*/ 1711668 w 5490826"/>
                <a:gd name="connsiteY85" fmla="*/ 3043406 h 5111153"/>
                <a:gd name="connsiteX86" fmla="*/ 1635468 w 5490826"/>
                <a:gd name="connsiteY86" fmla="*/ 3071981 h 5111153"/>
                <a:gd name="connsiteX87" fmla="*/ 1568793 w 5490826"/>
                <a:gd name="connsiteY87" fmla="*/ 3148181 h 5111153"/>
                <a:gd name="connsiteX88" fmla="*/ 1521168 w 5490826"/>
                <a:gd name="connsiteY88" fmla="*/ 3157706 h 5111153"/>
                <a:gd name="connsiteX89" fmla="*/ 1483068 w 5490826"/>
                <a:gd name="connsiteY89" fmla="*/ 3243431 h 5111153"/>
                <a:gd name="connsiteX90" fmla="*/ 1473543 w 5490826"/>
                <a:gd name="connsiteY90" fmla="*/ 3272006 h 5111153"/>
                <a:gd name="connsiteX91" fmla="*/ 1464018 w 5490826"/>
                <a:gd name="connsiteY91" fmla="*/ 3300581 h 5111153"/>
                <a:gd name="connsiteX92" fmla="*/ 1454493 w 5490826"/>
                <a:gd name="connsiteY92" fmla="*/ 3338681 h 5111153"/>
                <a:gd name="connsiteX93" fmla="*/ 1425918 w 5490826"/>
                <a:gd name="connsiteY93" fmla="*/ 3357731 h 5111153"/>
                <a:gd name="connsiteX94" fmla="*/ 1378293 w 5490826"/>
                <a:gd name="connsiteY94" fmla="*/ 3348206 h 5111153"/>
                <a:gd name="connsiteX95" fmla="*/ 1244943 w 5490826"/>
                <a:gd name="connsiteY95" fmla="*/ 3329156 h 5111153"/>
                <a:gd name="connsiteX96" fmla="*/ 1159218 w 5490826"/>
                <a:gd name="connsiteY96" fmla="*/ 3319631 h 5111153"/>
                <a:gd name="connsiteX97" fmla="*/ 1130643 w 5490826"/>
                <a:gd name="connsiteY97" fmla="*/ 3338681 h 5111153"/>
                <a:gd name="connsiteX98" fmla="*/ 1073493 w 5490826"/>
                <a:gd name="connsiteY98" fmla="*/ 3357731 h 5111153"/>
                <a:gd name="connsiteX99" fmla="*/ 1025868 w 5490826"/>
                <a:gd name="connsiteY99" fmla="*/ 3348206 h 5111153"/>
                <a:gd name="connsiteX100" fmla="*/ 997293 w 5490826"/>
                <a:gd name="connsiteY100" fmla="*/ 3338681 h 5111153"/>
                <a:gd name="connsiteX101" fmla="*/ 940143 w 5490826"/>
                <a:gd name="connsiteY101" fmla="*/ 3357731 h 5111153"/>
                <a:gd name="connsiteX102" fmla="*/ 921093 w 5490826"/>
                <a:gd name="connsiteY102" fmla="*/ 3386306 h 5111153"/>
                <a:gd name="connsiteX103" fmla="*/ 892518 w 5490826"/>
                <a:gd name="connsiteY103" fmla="*/ 3443456 h 5111153"/>
                <a:gd name="connsiteX104" fmla="*/ 844893 w 5490826"/>
                <a:gd name="connsiteY104" fmla="*/ 3500606 h 5111153"/>
                <a:gd name="connsiteX105" fmla="*/ 806793 w 5490826"/>
                <a:gd name="connsiteY105" fmla="*/ 3557756 h 5111153"/>
                <a:gd name="connsiteX106" fmla="*/ 797268 w 5490826"/>
                <a:gd name="connsiteY106" fmla="*/ 3633956 h 5111153"/>
                <a:gd name="connsiteX107" fmla="*/ 749643 w 5490826"/>
                <a:gd name="connsiteY107" fmla="*/ 3719681 h 5111153"/>
                <a:gd name="connsiteX108" fmla="*/ 721068 w 5490826"/>
                <a:gd name="connsiteY108" fmla="*/ 3738731 h 5111153"/>
                <a:gd name="connsiteX109" fmla="*/ 692493 w 5490826"/>
                <a:gd name="connsiteY109" fmla="*/ 3748256 h 5111153"/>
                <a:gd name="connsiteX110" fmla="*/ 673443 w 5490826"/>
                <a:gd name="connsiteY110" fmla="*/ 3805406 h 5111153"/>
                <a:gd name="connsiteX111" fmla="*/ 663918 w 5490826"/>
                <a:gd name="connsiteY111" fmla="*/ 3833981 h 5111153"/>
                <a:gd name="connsiteX112" fmla="*/ 682968 w 5490826"/>
                <a:gd name="connsiteY112" fmla="*/ 3891131 h 5111153"/>
                <a:gd name="connsiteX113" fmla="*/ 692493 w 5490826"/>
                <a:gd name="connsiteY113" fmla="*/ 3919706 h 5111153"/>
                <a:gd name="connsiteX114" fmla="*/ 663918 w 5490826"/>
                <a:gd name="connsiteY114" fmla="*/ 3976856 h 5111153"/>
                <a:gd name="connsiteX115" fmla="*/ 654393 w 5490826"/>
                <a:gd name="connsiteY115" fmla="*/ 3976856 h 5111153"/>
                <a:gd name="connsiteX116" fmla="*/ 0 w 5490826"/>
                <a:gd name="connsiteY116" fmla="*/ 4451635 h 5111153"/>
                <a:gd name="connsiteX0" fmla="*/ 0 w 5490826"/>
                <a:gd name="connsiteY0" fmla="*/ 4451635 h 5111153"/>
                <a:gd name="connsiteX1" fmla="*/ 147765 w 5490826"/>
                <a:gd name="connsiteY1" fmla="*/ 4684403 h 5111153"/>
                <a:gd name="connsiteX2" fmla="*/ 239240 w 5490826"/>
                <a:gd name="connsiteY2" fmla="*/ 4811370 h 5111153"/>
                <a:gd name="connsiteX3" fmla="*/ 327196 w 5490826"/>
                <a:gd name="connsiteY3" fmla="*/ 4892487 h 5111153"/>
                <a:gd name="connsiteX4" fmla="*/ 432743 w 5490826"/>
                <a:gd name="connsiteY4" fmla="*/ 4952444 h 5111153"/>
                <a:gd name="connsiteX5" fmla="*/ 555882 w 5490826"/>
                <a:gd name="connsiteY5" fmla="*/ 4991239 h 5111153"/>
                <a:gd name="connsiteX6" fmla="*/ 886596 w 5490826"/>
                <a:gd name="connsiteY6" fmla="*/ 5072356 h 5111153"/>
                <a:gd name="connsiteX7" fmla="*/ 992144 w 5490826"/>
                <a:gd name="connsiteY7" fmla="*/ 4751413 h 5111153"/>
                <a:gd name="connsiteX8" fmla="*/ 1523398 w 5490826"/>
                <a:gd name="connsiteY8" fmla="*/ 4649135 h 5111153"/>
                <a:gd name="connsiteX9" fmla="*/ 1912165 w 5490826"/>
                <a:gd name="connsiteY9" fmla="*/ 5111153 h 5111153"/>
                <a:gd name="connsiteX10" fmla="*/ 2466287 w 5490826"/>
                <a:gd name="connsiteY10" fmla="*/ 4751415 h 5111153"/>
                <a:gd name="connsiteX11" fmla="*/ 2515543 w 5490826"/>
                <a:gd name="connsiteY11" fmla="*/ 4359935 h 5111153"/>
                <a:gd name="connsiteX12" fmla="*/ 2917500 w 5490826"/>
                <a:gd name="connsiteY12" fmla="*/ 3574332 h 5111153"/>
                <a:gd name="connsiteX13" fmla="*/ 2990506 w 5490826"/>
                <a:gd name="connsiteY13" fmla="*/ 3594610 h 5111153"/>
                <a:gd name="connsiteX14" fmla="*/ 3290436 w 5490826"/>
                <a:gd name="connsiteY14" fmla="*/ 3364483 h 5111153"/>
                <a:gd name="connsiteX15" fmla="*/ 4336233 w 5490826"/>
                <a:gd name="connsiteY15" fmla="*/ 3308055 h 5111153"/>
                <a:gd name="connsiteX16" fmla="*/ 4374934 w 5490826"/>
                <a:gd name="connsiteY16" fmla="*/ 3187260 h 5111153"/>
                <a:gd name="connsiteX17" fmla="*/ 4348547 w 5490826"/>
                <a:gd name="connsiteY17" fmla="*/ 3081455 h 5111153"/>
                <a:gd name="connsiteX18" fmla="*/ 4330076 w 5490826"/>
                <a:gd name="connsiteY18" fmla="*/ 2954489 h 5111153"/>
                <a:gd name="connsiteX19" fmla="*/ 4314244 w 5490826"/>
                <a:gd name="connsiteY19" fmla="*/ 2816942 h 5111153"/>
                <a:gd name="connsiteX20" fmla="*/ 4314244 w 5490826"/>
                <a:gd name="connsiteY20" fmla="*/ 2687330 h 5111153"/>
                <a:gd name="connsiteX21" fmla="*/ 4322161 w 5490826"/>
                <a:gd name="connsiteY21" fmla="*/ 2525977 h 5111153"/>
                <a:gd name="connsiteX22" fmla="*/ 4351185 w 5490826"/>
                <a:gd name="connsiteY22" fmla="*/ 2406946 h 5111153"/>
                <a:gd name="connsiteX23" fmla="*/ 4380211 w 5490826"/>
                <a:gd name="connsiteY23" fmla="*/ 2354044 h 5111153"/>
                <a:gd name="connsiteX24" fmla="*/ 4467287 w 5490826"/>
                <a:gd name="connsiteY24" fmla="*/ 2301141 h 5111153"/>
                <a:gd name="connsiteX25" fmla="*/ 4485758 w 5490826"/>
                <a:gd name="connsiteY25" fmla="*/ 2258819 h 5111153"/>
                <a:gd name="connsiteX26" fmla="*/ 4520061 w 5490826"/>
                <a:gd name="connsiteY26" fmla="*/ 2232367 h 5111153"/>
                <a:gd name="connsiteX27" fmla="*/ 4572835 w 5490826"/>
                <a:gd name="connsiteY27" fmla="*/ 2203270 h 5111153"/>
                <a:gd name="connsiteX28" fmla="*/ 4612415 w 5490826"/>
                <a:gd name="connsiteY28" fmla="*/ 2158303 h 5111153"/>
                <a:gd name="connsiteX29" fmla="*/ 4673105 w 5490826"/>
                <a:gd name="connsiteY29" fmla="*/ 2121272 h 5111153"/>
                <a:gd name="connsiteX30" fmla="*/ 4715324 w 5490826"/>
                <a:gd name="connsiteY30" fmla="*/ 2108047 h 5111153"/>
                <a:gd name="connsiteX31" fmla="*/ 4802400 w 5490826"/>
                <a:gd name="connsiteY31" fmla="*/ 2023403 h 5111153"/>
                <a:gd name="connsiteX32" fmla="*/ 4863090 w 5490826"/>
                <a:gd name="connsiteY32" fmla="*/ 1999595 h 5111153"/>
                <a:gd name="connsiteX33" fmla="*/ 4944890 w 5490826"/>
                <a:gd name="connsiteY33" fmla="*/ 1951984 h 5111153"/>
                <a:gd name="connsiteX34" fmla="*/ 4979192 w 5490826"/>
                <a:gd name="connsiteY34" fmla="*/ 1912306 h 5111153"/>
                <a:gd name="connsiteX35" fmla="*/ 4995023 w 5490826"/>
                <a:gd name="connsiteY35" fmla="*/ 1851468 h 5111153"/>
                <a:gd name="connsiteX36" fmla="*/ 4950165 w 5490826"/>
                <a:gd name="connsiteY36" fmla="*/ 1534052 h 5111153"/>
                <a:gd name="connsiteX37" fmla="*/ 4960720 w 5490826"/>
                <a:gd name="connsiteY37" fmla="*/ 1330377 h 5111153"/>
                <a:gd name="connsiteX38" fmla="*/ 4984468 w 5490826"/>
                <a:gd name="connsiteY38" fmla="*/ 1293346 h 5111153"/>
                <a:gd name="connsiteX39" fmla="*/ 4997662 w 5490826"/>
                <a:gd name="connsiteY39" fmla="*/ 1256314 h 5111153"/>
                <a:gd name="connsiteX40" fmla="*/ 5026687 w 5490826"/>
                <a:gd name="connsiteY40" fmla="*/ 1211347 h 5111153"/>
                <a:gd name="connsiteX41" fmla="*/ 5053074 w 5490826"/>
                <a:gd name="connsiteY41" fmla="*/ 1190186 h 5111153"/>
                <a:gd name="connsiteX42" fmla="*/ 5082100 w 5490826"/>
                <a:gd name="connsiteY42" fmla="*/ 1163734 h 5111153"/>
                <a:gd name="connsiteX43" fmla="*/ 5100570 w 5490826"/>
                <a:gd name="connsiteY43" fmla="*/ 1134638 h 5111153"/>
                <a:gd name="connsiteX44" fmla="*/ 5113764 w 5490826"/>
                <a:gd name="connsiteY44" fmla="*/ 1094961 h 5111153"/>
                <a:gd name="connsiteX45" fmla="*/ 5150705 w 5490826"/>
                <a:gd name="connsiteY45" fmla="*/ 1073800 h 5111153"/>
                <a:gd name="connsiteX46" fmla="*/ 5166538 w 5490826"/>
                <a:gd name="connsiteY46" fmla="*/ 1052639 h 5111153"/>
                <a:gd name="connsiteX47" fmla="*/ 5185009 w 5490826"/>
                <a:gd name="connsiteY47" fmla="*/ 1012961 h 5111153"/>
                <a:gd name="connsiteX48" fmla="*/ 5337028 w 5490826"/>
                <a:gd name="connsiteY48" fmla="*/ 1049841 h 5111153"/>
                <a:gd name="connsiteX49" fmla="*/ 5490826 w 5490826"/>
                <a:gd name="connsiteY49" fmla="*/ 912070 h 5111153"/>
                <a:gd name="connsiteX50" fmla="*/ 5244747 w 5490826"/>
                <a:gd name="connsiteY50" fmla="*/ 785780 h 5111153"/>
                <a:gd name="connsiteX51" fmla="*/ 4916641 w 5490826"/>
                <a:gd name="connsiteY51" fmla="*/ 429872 h 5111153"/>
                <a:gd name="connsiteX52" fmla="*/ 4875628 w 5490826"/>
                <a:gd name="connsiteY52" fmla="*/ 91186 h 5111153"/>
                <a:gd name="connsiteX53" fmla="*/ 4609042 w 5490826"/>
                <a:gd name="connsiteY53" fmla="*/ 28040 h 5111153"/>
                <a:gd name="connsiteX54" fmla="*/ 4475963 w 5490826"/>
                <a:gd name="connsiteY54" fmla="*/ 5032 h 5111153"/>
                <a:gd name="connsiteX55" fmla="*/ 4138155 w 5490826"/>
                <a:gd name="connsiteY55" fmla="*/ 89693 h 5111153"/>
                <a:gd name="connsiteX56" fmla="*/ 4045111 w 5490826"/>
                <a:gd name="connsiteY56" fmla="*/ 131368 h 5111153"/>
                <a:gd name="connsiteX57" fmla="*/ 3952831 w 5490826"/>
                <a:gd name="connsiteY57" fmla="*/ 303582 h 5111153"/>
                <a:gd name="connsiteX58" fmla="*/ 3884798 w 5490826"/>
                <a:gd name="connsiteY58" fmla="*/ 766982 h 5111153"/>
                <a:gd name="connsiteX59" fmla="*/ 3454033 w 5490826"/>
                <a:gd name="connsiteY59" fmla="*/ 682321 h 5111153"/>
                <a:gd name="connsiteX60" fmla="*/ 3393344 w 5490826"/>
                <a:gd name="connsiteY60" fmla="*/ 719353 h 5111153"/>
                <a:gd name="connsiteX61" fmla="*/ 3306266 w 5490826"/>
                <a:gd name="connsiteY61" fmla="*/ 743160 h 5111153"/>
                <a:gd name="connsiteX62" fmla="*/ 3145307 w 5490826"/>
                <a:gd name="connsiteY62" fmla="*/ 748450 h 5111153"/>
                <a:gd name="connsiteX63" fmla="*/ 3008098 w 5490826"/>
                <a:gd name="connsiteY63" fmla="*/ 782834 h 5111153"/>
                <a:gd name="connsiteX64" fmla="*/ 2692743 w 5490826"/>
                <a:gd name="connsiteY64" fmla="*/ 1238745 h 5111153"/>
                <a:gd name="connsiteX65" fmla="*/ 2692743 w 5490826"/>
                <a:gd name="connsiteY65" fmla="*/ 1708521 h 5111153"/>
                <a:gd name="connsiteX66" fmla="*/ 2540343 w 5490826"/>
                <a:gd name="connsiteY66" fmla="*/ 1943408 h 5111153"/>
                <a:gd name="connsiteX67" fmla="*/ 2616543 w 5490826"/>
                <a:gd name="connsiteY67" fmla="*/ 2178297 h 5111153"/>
                <a:gd name="connsiteX68" fmla="*/ 2616543 w 5490826"/>
                <a:gd name="connsiteY68" fmla="*/ 2334888 h 5111153"/>
                <a:gd name="connsiteX69" fmla="*/ 2464143 w 5490826"/>
                <a:gd name="connsiteY69" fmla="*/ 2413185 h 5111153"/>
                <a:gd name="connsiteX70" fmla="*/ 2311743 w 5490826"/>
                <a:gd name="connsiteY70" fmla="*/ 2567156 h 5111153"/>
                <a:gd name="connsiteX71" fmla="*/ 2264118 w 5490826"/>
                <a:gd name="connsiteY71" fmla="*/ 2576681 h 5111153"/>
                <a:gd name="connsiteX72" fmla="*/ 2283168 w 5490826"/>
                <a:gd name="connsiteY72" fmla="*/ 2700506 h 5111153"/>
                <a:gd name="connsiteX73" fmla="*/ 2254593 w 5490826"/>
                <a:gd name="connsiteY73" fmla="*/ 2795756 h 5111153"/>
                <a:gd name="connsiteX74" fmla="*/ 2245068 w 5490826"/>
                <a:gd name="connsiteY74" fmla="*/ 2824331 h 5111153"/>
                <a:gd name="connsiteX75" fmla="*/ 2216493 w 5490826"/>
                <a:gd name="connsiteY75" fmla="*/ 2843381 h 5111153"/>
                <a:gd name="connsiteX76" fmla="*/ 2187918 w 5490826"/>
                <a:gd name="connsiteY76" fmla="*/ 2900531 h 5111153"/>
                <a:gd name="connsiteX77" fmla="*/ 2178393 w 5490826"/>
                <a:gd name="connsiteY77" fmla="*/ 2929106 h 5111153"/>
                <a:gd name="connsiteX78" fmla="*/ 2121243 w 5490826"/>
                <a:gd name="connsiteY78" fmla="*/ 2948156 h 5111153"/>
                <a:gd name="connsiteX79" fmla="*/ 2064093 w 5490826"/>
                <a:gd name="connsiteY79" fmla="*/ 2976731 h 5111153"/>
                <a:gd name="connsiteX80" fmla="*/ 1902168 w 5490826"/>
                <a:gd name="connsiteY80" fmla="*/ 2976731 h 5111153"/>
                <a:gd name="connsiteX81" fmla="*/ 1892643 w 5490826"/>
                <a:gd name="connsiteY81" fmla="*/ 3005306 h 5111153"/>
                <a:gd name="connsiteX82" fmla="*/ 1854543 w 5490826"/>
                <a:gd name="connsiteY82" fmla="*/ 3062456 h 5111153"/>
                <a:gd name="connsiteX83" fmla="*/ 1806918 w 5490826"/>
                <a:gd name="connsiteY83" fmla="*/ 3119606 h 5111153"/>
                <a:gd name="connsiteX84" fmla="*/ 1749768 w 5490826"/>
                <a:gd name="connsiteY84" fmla="*/ 3091031 h 5111153"/>
                <a:gd name="connsiteX85" fmla="*/ 1711668 w 5490826"/>
                <a:gd name="connsiteY85" fmla="*/ 3043406 h 5111153"/>
                <a:gd name="connsiteX86" fmla="*/ 1635468 w 5490826"/>
                <a:gd name="connsiteY86" fmla="*/ 3071981 h 5111153"/>
                <a:gd name="connsiteX87" fmla="*/ 1568793 w 5490826"/>
                <a:gd name="connsiteY87" fmla="*/ 3148181 h 5111153"/>
                <a:gd name="connsiteX88" fmla="*/ 1521168 w 5490826"/>
                <a:gd name="connsiteY88" fmla="*/ 3157706 h 5111153"/>
                <a:gd name="connsiteX89" fmla="*/ 1483068 w 5490826"/>
                <a:gd name="connsiteY89" fmla="*/ 3243431 h 5111153"/>
                <a:gd name="connsiteX90" fmla="*/ 1473543 w 5490826"/>
                <a:gd name="connsiteY90" fmla="*/ 3272006 h 5111153"/>
                <a:gd name="connsiteX91" fmla="*/ 1464018 w 5490826"/>
                <a:gd name="connsiteY91" fmla="*/ 3300581 h 5111153"/>
                <a:gd name="connsiteX92" fmla="*/ 1454493 w 5490826"/>
                <a:gd name="connsiteY92" fmla="*/ 3338681 h 5111153"/>
                <a:gd name="connsiteX93" fmla="*/ 1425918 w 5490826"/>
                <a:gd name="connsiteY93" fmla="*/ 3357731 h 5111153"/>
                <a:gd name="connsiteX94" fmla="*/ 1378293 w 5490826"/>
                <a:gd name="connsiteY94" fmla="*/ 3348206 h 5111153"/>
                <a:gd name="connsiteX95" fmla="*/ 1244943 w 5490826"/>
                <a:gd name="connsiteY95" fmla="*/ 3329156 h 5111153"/>
                <a:gd name="connsiteX96" fmla="*/ 1159218 w 5490826"/>
                <a:gd name="connsiteY96" fmla="*/ 3319631 h 5111153"/>
                <a:gd name="connsiteX97" fmla="*/ 1130643 w 5490826"/>
                <a:gd name="connsiteY97" fmla="*/ 3338681 h 5111153"/>
                <a:gd name="connsiteX98" fmla="*/ 1073493 w 5490826"/>
                <a:gd name="connsiteY98" fmla="*/ 3357731 h 5111153"/>
                <a:gd name="connsiteX99" fmla="*/ 1025868 w 5490826"/>
                <a:gd name="connsiteY99" fmla="*/ 3348206 h 5111153"/>
                <a:gd name="connsiteX100" fmla="*/ 997293 w 5490826"/>
                <a:gd name="connsiteY100" fmla="*/ 3338681 h 5111153"/>
                <a:gd name="connsiteX101" fmla="*/ 940143 w 5490826"/>
                <a:gd name="connsiteY101" fmla="*/ 3357731 h 5111153"/>
                <a:gd name="connsiteX102" fmla="*/ 921093 w 5490826"/>
                <a:gd name="connsiteY102" fmla="*/ 3386306 h 5111153"/>
                <a:gd name="connsiteX103" fmla="*/ 892518 w 5490826"/>
                <a:gd name="connsiteY103" fmla="*/ 3443456 h 5111153"/>
                <a:gd name="connsiteX104" fmla="*/ 844893 w 5490826"/>
                <a:gd name="connsiteY104" fmla="*/ 3500606 h 5111153"/>
                <a:gd name="connsiteX105" fmla="*/ 806793 w 5490826"/>
                <a:gd name="connsiteY105" fmla="*/ 3557756 h 5111153"/>
                <a:gd name="connsiteX106" fmla="*/ 797268 w 5490826"/>
                <a:gd name="connsiteY106" fmla="*/ 3633956 h 5111153"/>
                <a:gd name="connsiteX107" fmla="*/ 749643 w 5490826"/>
                <a:gd name="connsiteY107" fmla="*/ 3719681 h 5111153"/>
                <a:gd name="connsiteX108" fmla="*/ 721068 w 5490826"/>
                <a:gd name="connsiteY108" fmla="*/ 3738731 h 5111153"/>
                <a:gd name="connsiteX109" fmla="*/ 692493 w 5490826"/>
                <a:gd name="connsiteY109" fmla="*/ 3748256 h 5111153"/>
                <a:gd name="connsiteX110" fmla="*/ 673443 w 5490826"/>
                <a:gd name="connsiteY110" fmla="*/ 3805406 h 5111153"/>
                <a:gd name="connsiteX111" fmla="*/ 663918 w 5490826"/>
                <a:gd name="connsiteY111" fmla="*/ 3833981 h 5111153"/>
                <a:gd name="connsiteX112" fmla="*/ 682968 w 5490826"/>
                <a:gd name="connsiteY112" fmla="*/ 3891131 h 5111153"/>
                <a:gd name="connsiteX113" fmla="*/ 692493 w 5490826"/>
                <a:gd name="connsiteY113" fmla="*/ 3919706 h 5111153"/>
                <a:gd name="connsiteX114" fmla="*/ 663918 w 5490826"/>
                <a:gd name="connsiteY114" fmla="*/ 3976856 h 5111153"/>
                <a:gd name="connsiteX115" fmla="*/ 654393 w 5490826"/>
                <a:gd name="connsiteY115" fmla="*/ 3976856 h 5111153"/>
                <a:gd name="connsiteX116" fmla="*/ 0 w 5490826"/>
                <a:gd name="connsiteY116" fmla="*/ 4451635 h 5111153"/>
                <a:gd name="connsiteX0" fmla="*/ 0 w 5490826"/>
                <a:gd name="connsiteY0" fmla="*/ 4451635 h 5111153"/>
                <a:gd name="connsiteX1" fmla="*/ 147765 w 5490826"/>
                <a:gd name="connsiteY1" fmla="*/ 4684403 h 5111153"/>
                <a:gd name="connsiteX2" fmla="*/ 239240 w 5490826"/>
                <a:gd name="connsiteY2" fmla="*/ 4811370 h 5111153"/>
                <a:gd name="connsiteX3" fmla="*/ 327196 w 5490826"/>
                <a:gd name="connsiteY3" fmla="*/ 4892487 h 5111153"/>
                <a:gd name="connsiteX4" fmla="*/ 432743 w 5490826"/>
                <a:gd name="connsiteY4" fmla="*/ 4952444 h 5111153"/>
                <a:gd name="connsiteX5" fmla="*/ 555882 w 5490826"/>
                <a:gd name="connsiteY5" fmla="*/ 4991239 h 5111153"/>
                <a:gd name="connsiteX6" fmla="*/ 886596 w 5490826"/>
                <a:gd name="connsiteY6" fmla="*/ 5072356 h 5111153"/>
                <a:gd name="connsiteX7" fmla="*/ 992144 w 5490826"/>
                <a:gd name="connsiteY7" fmla="*/ 4751413 h 5111153"/>
                <a:gd name="connsiteX8" fmla="*/ 1523398 w 5490826"/>
                <a:gd name="connsiteY8" fmla="*/ 4649135 h 5111153"/>
                <a:gd name="connsiteX9" fmla="*/ 1912165 w 5490826"/>
                <a:gd name="connsiteY9" fmla="*/ 5111153 h 5111153"/>
                <a:gd name="connsiteX10" fmla="*/ 2466287 w 5490826"/>
                <a:gd name="connsiteY10" fmla="*/ 4751415 h 5111153"/>
                <a:gd name="connsiteX11" fmla="*/ 2515543 w 5490826"/>
                <a:gd name="connsiteY11" fmla="*/ 4359935 h 5111153"/>
                <a:gd name="connsiteX12" fmla="*/ 2917500 w 5490826"/>
                <a:gd name="connsiteY12" fmla="*/ 3574332 h 5111153"/>
                <a:gd name="connsiteX13" fmla="*/ 2990506 w 5490826"/>
                <a:gd name="connsiteY13" fmla="*/ 3594610 h 5111153"/>
                <a:gd name="connsiteX14" fmla="*/ 3290436 w 5490826"/>
                <a:gd name="connsiteY14" fmla="*/ 3364483 h 5111153"/>
                <a:gd name="connsiteX15" fmla="*/ 4336233 w 5490826"/>
                <a:gd name="connsiteY15" fmla="*/ 3308055 h 5111153"/>
                <a:gd name="connsiteX16" fmla="*/ 4374934 w 5490826"/>
                <a:gd name="connsiteY16" fmla="*/ 3187260 h 5111153"/>
                <a:gd name="connsiteX17" fmla="*/ 4348547 w 5490826"/>
                <a:gd name="connsiteY17" fmla="*/ 3081455 h 5111153"/>
                <a:gd name="connsiteX18" fmla="*/ 4330076 w 5490826"/>
                <a:gd name="connsiteY18" fmla="*/ 2954489 h 5111153"/>
                <a:gd name="connsiteX19" fmla="*/ 4314244 w 5490826"/>
                <a:gd name="connsiteY19" fmla="*/ 2816942 h 5111153"/>
                <a:gd name="connsiteX20" fmla="*/ 4314244 w 5490826"/>
                <a:gd name="connsiteY20" fmla="*/ 2687330 h 5111153"/>
                <a:gd name="connsiteX21" fmla="*/ 4322161 w 5490826"/>
                <a:gd name="connsiteY21" fmla="*/ 2525977 h 5111153"/>
                <a:gd name="connsiteX22" fmla="*/ 4351185 w 5490826"/>
                <a:gd name="connsiteY22" fmla="*/ 2406946 h 5111153"/>
                <a:gd name="connsiteX23" fmla="*/ 4380211 w 5490826"/>
                <a:gd name="connsiteY23" fmla="*/ 2354044 h 5111153"/>
                <a:gd name="connsiteX24" fmla="*/ 4467287 w 5490826"/>
                <a:gd name="connsiteY24" fmla="*/ 2301141 h 5111153"/>
                <a:gd name="connsiteX25" fmla="*/ 4485758 w 5490826"/>
                <a:gd name="connsiteY25" fmla="*/ 2258819 h 5111153"/>
                <a:gd name="connsiteX26" fmla="*/ 4520061 w 5490826"/>
                <a:gd name="connsiteY26" fmla="*/ 2232367 h 5111153"/>
                <a:gd name="connsiteX27" fmla="*/ 4572835 w 5490826"/>
                <a:gd name="connsiteY27" fmla="*/ 2203270 h 5111153"/>
                <a:gd name="connsiteX28" fmla="*/ 4612415 w 5490826"/>
                <a:gd name="connsiteY28" fmla="*/ 2158303 h 5111153"/>
                <a:gd name="connsiteX29" fmla="*/ 4673105 w 5490826"/>
                <a:gd name="connsiteY29" fmla="*/ 2121272 h 5111153"/>
                <a:gd name="connsiteX30" fmla="*/ 4715324 w 5490826"/>
                <a:gd name="connsiteY30" fmla="*/ 2108047 h 5111153"/>
                <a:gd name="connsiteX31" fmla="*/ 4802400 w 5490826"/>
                <a:gd name="connsiteY31" fmla="*/ 2023403 h 5111153"/>
                <a:gd name="connsiteX32" fmla="*/ 4863090 w 5490826"/>
                <a:gd name="connsiteY32" fmla="*/ 1999595 h 5111153"/>
                <a:gd name="connsiteX33" fmla="*/ 4944890 w 5490826"/>
                <a:gd name="connsiteY33" fmla="*/ 1951984 h 5111153"/>
                <a:gd name="connsiteX34" fmla="*/ 4979192 w 5490826"/>
                <a:gd name="connsiteY34" fmla="*/ 1912306 h 5111153"/>
                <a:gd name="connsiteX35" fmla="*/ 4995023 w 5490826"/>
                <a:gd name="connsiteY35" fmla="*/ 1851468 h 5111153"/>
                <a:gd name="connsiteX36" fmla="*/ 4950165 w 5490826"/>
                <a:gd name="connsiteY36" fmla="*/ 1534052 h 5111153"/>
                <a:gd name="connsiteX37" fmla="*/ 4960720 w 5490826"/>
                <a:gd name="connsiteY37" fmla="*/ 1330377 h 5111153"/>
                <a:gd name="connsiteX38" fmla="*/ 4984468 w 5490826"/>
                <a:gd name="connsiteY38" fmla="*/ 1293346 h 5111153"/>
                <a:gd name="connsiteX39" fmla="*/ 4997662 w 5490826"/>
                <a:gd name="connsiteY39" fmla="*/ 1256314 h 5111153"/>
                <a:gd name="connsiteX40" fmla="*/ 5026687 w 5490826"/>
                <a:gd name="connsiteY40" fmla="*/ 1211347 h 5111153"/>
                <a:gd name="connsiteX41" fmla="*/ 5053074 w 5490826"/>
                <a:gd name="connsiteY41" fmla="*/ 1190186 h 5111153"/>
                <a:gd name="connsiteX42" fmla="*/ 5082100 w 5490826"/>
                <a:gd name="connsiteY42" fmla="*/ 1163734 h 5111153"/>
                <a:gd name="connsiteX43" fmla="*/ 5100570 w 5490826"/>
                <a:gd name="connsiteY43" fmla="*/ 1134638 h 5111153"/>
                <a:gd name="connsiteX44" fmla="*/ 5113764 w 5490826"/>
                <a:gd name="connsiteY44" fmla="*/ 1094961 h 5111153"/>
                <a:gd name="connsiteX45" fmla="*/ 5150705 w 5490826"/>
                <a:gd name="connsiteY45" fmla="*/ 1073800 h 5111153"/>
                <a:gd name="connsiteX46" fmla="*/ 5166538 w 5490826"/>
                <a:gd name="connsiteY46" fmla="*/ 1052639 h 5111153"/>
                <a:gd name="connsiteX47" fmla="*/ 5185009 w 5490826"/>
                <a:gd name="connsiteY47" fmla="*/ 1012961 h 5111153"/>
                <a:gd name="connsiteX48" fmla="*/ 5337028 w 5490826"/>
                <a:gd name="connsiteY48" fmla="*/ 1049841 h 5111153"/>
                <a:gd name="connsiteX49" fmla="*/ 5490826 w 5490826"/>
                <a:gd name="connsiteY49" fmla="*/ 912070 h 5111153"/>
                <a:gd name="connsiteX50" fmla="*/ 5244747 w 5490826"/>
                <a:gd name="connsiteY50" fmla="*/ 785780 h 5111153"/>
                <a:gd name="connsiteX51" fmla="*/ 4916641 w 5490826"/>
                <a:gd name="connsiteY51" fmla="*/ 429872 h 5111153"/>
                <a:gd name="connsiteX52" fmla="*/ 4875628 w 5490826"/>
                <a:gd name="connsiteY52" fmla="*/ 91186 h 5111153"/>
                <a:gd name="connsiteX53" fmla="*/ 4609042 w 5490826"/>
                <a:gd name="connsiteY53" fmla="*/ 28040 h 5111153"/>
                <a:gd name="connsiteX54" fmla="*/ 4475963 w 5490826"/>
                <a:gd name="connsiteY54" fmla="*/ 5032 h 5111153"/>
                <a:gd name="connsiteX55" fmla="*/ 4138155 w 5490826"/>
                <a:gd name="connsiteY55" fmla="*/ 89693 h 5111153"/>
                <a:gd name="connsiteX56" fmla="*/ 4045111 w 5490826"/>
                <a:gd name="connsiteY56" fmla="*/ 131368 h 5111153"/>
                <a:gd name="connsiteX57" fmla="*/ 3952831 w 5490826"/>
                <a:gd name="connsiteY57" fmla="*/ 303582 h 5111153"/>
                <a:gd name="connsiteX58" fmla="*/ 3884798 w 5490826"/>
                <a:gd name="connsiteY58" fmla="*/ 766982 h 5111153"/>
                <a:gd name="connsiteX59" fmla="*/ 3454033 w 5490826"/>
                <a:gd name="connsiteY59" fmla="*/ 682321 h 5111153"/>
                <a:gd name="connsiteX60" fmla="*/ 3393344 w 5490826"/>
                <a:gd name="connsiteY60" fmla="*/ 719353 h 5111153"/>
                <a:gd name="connsiteX61" fmla="*/ 3306266 w 5490826"/>
                <a:gd name="connsiteY61" fmla="*/ 743160 h 5111153"/>
                <a:gd name="connsiteX62" fmla="*/ 3145307 w 5490826"/>
                <a:gd name="connsiteY62" fmla="*/ 748450 h 5111153"/>
                <a:gd name="connsiteX63" fmla="*/ 3008098 w 5490826"/>
                <a:gd name="connsiteY63" fmla="*/ 782834 h 5111153"/>
                <a:gd name="connsiteX64" fmla="*/ 2692743 w 5490826"/>
                <a:gd name="connsiteY64" fmla="*/ 1238745 h 5111153"/>
                <a:gd name="connsiteX65" fmla="*/ 2692743 w 5490826"/>
                <a:gd name="connsiteY65" fmla="*/ 1708521 h 5111153"/>
                <a:gd name="connsiteX66" fmla="*/ 2540343 w 5490826"/>
                <a:gd name="connsiteY66" fmla="*/ 1943408 h 5111153"/>
                <a:gd name="connsiteX67" fmla="*/ 2616543 w 5490826"/>
                <a:gd name="connsiteY67" fmla="*/ 2178297 h 5111153"/>
                <a:gd name="connsiteX68" fmla="*/ 2616543 w 5490826"/>
                <a:gd name="connsiteY68" fmla="*/ 2334888 h 5111153"/>
                <a:gd name="connsiteX69" fmla="*/ 2464143 w 5490826"/>
                <a:gd name="connsiteY69" fmla="*/ 2413185 h 5111153"/>
                <a:gd name="connsiteX70" fmla="*/ 2311743 w 5490826"/>
                <a:gd name="connsiteY70" fmla="*/ 2567156 h 5111153"/>
                <a:gd name="connsiteX71" fmla="*/ 2264118 w 5490826"/>
                <a:gd name="connsiteY71" fmla="*/ 2576681 h 5111153"/>
                <a:gd name="connsiteX72" fmla="*/ 2283168 w 5490826"/>
                <a:gd name="connsiteY72" fmla="*/ 2700506 h 5111153"/>
                <a:gd name="connsiteX73" fmla="*/ 2254593 w 5490826"/>
                <a:gd name="connsiteY73" fmla="*/ 2795756 h 5111153"/>
                <a:gd name="connsiteX74" fmla="*/ 2245068 w 5490826"/>
                <a:gd name="connsiteY74" fmla="*/ 2824331 h 5111153"/>
                <a:gd name="connsiteX75" fmla="*/ 2216493 w 5490826"/>
                <a:gd name="connsiteY75" fmla="*/ 2843381 h 5111153"/>
                <a:gd name="connsiteX76" fmla="*/ 2187918 w 5490826"/>
                <a:gd name="connsiteY76" fmla="*/ 2900531 h 5111153"/>
                <a:gd name="connsiteX77" fmla="*/ 2178393 w 5490826"/>
                <a:gd name="connsiteY77" fmla="*/ 2929106 h 5111153"/>
                <a:gd name="connsiteX78" fmla="*/ 2121243 w 5490826"/>
                <a:gd name="connsiteY78" fmla="*/ 2948156 h 5111153"/>
                <a:gd name="connsiteX79" fmla="*/ 2064093 w 5490826"/>
                <a:gd name="connsiteY79" fmla="*/ 2976731 h 5111153"/>
                <a:gd name="connsiteX80" fmla="*/ 1902168 w 5490826"/>
                <a:gd name="connsiteY80" fmla="*/ 2976731 h 5111153"/>
                <a:gd name="connsiteX81" fmla="*/ 1892643 w 5490826"/>
                <a:gd name="connsiteY81" fmla="*/ 3005306 h 5111153"/>
                <a:gd name="connsiteX82" fmla="*/ 1854543 w 5490826"/>
                <a:gd name="connsiteY82" fmla="*/ 3062456 h 5111153"/>
                <a:gd name="connsiteX83" fmla="*/ 1806918 w 5490826"/>
                <a:gd name="connsiteY83" fmla="*/ 3119606 h 5111153"/>
                <a:gd name="connsiteX84" fmla="*/ 1749768 w 5490826"/>
                <a:gd name="connsiteY84" fmla="*/ 3091031 h 5111153"/>
                <a:gd name="connsiteX85" fmla="*/ 1711668 w 5490826"/>
                <a:gd name="connsiteY85" fmla="*/ 3043406 h 5111153"/>
                <a:gd name="connsiteX86" fmla="*/ 1635468 w 5490826"/>
                <a:gd name="connsiteY86" fmla="*/ 3071981 h 5111153"/>
                <a:gd name="connsiteX87" fmla="*/ 1568793 w 5490826"/>
                <a:gd name="connsiteY87" fmla="*/ 3148181 h 5111153"/>
                <a:gd name="connsiteX88" fmla="*/ 1521168 w 5490826"/>
                <a:gd name="connsiteY88" fmla="*/ 3157706 h 5111153"/>
                <a:gd name="connsiteX89" fmla="*/ 1483068 w 5490826"/>
                <a:gd name="connsiteY89" fmla="*/ 3243431 h 5111153"/>
                <a:gd name="connsiteX90" fmla="*/ 1473543 w 5490826"/>
                <a:gd name="connsiteY90" fmla="*/ 3272006 h 5111153"/>
                <a:gd name="connsiteX91" fmla="*/ 1464018 w 5490826"/>
                <a:gd name="connsiteY91" fmla="*/ 3300581 h 5111153"/>
                <a:gd name="connsiteX92" fmla="*/ 1454493 w 5490826"/>
                <a:gd name="connsiteY92" fmla="*/ 3338681 h 5111153"/>
                <a:gd name="connsiteX93" fmla="*/ 1425918 w 5490826"/>
                <a:gd name="connsiteY93" fmla="*/ 3357731 h 5111153"/>
                <a:gd name="connsiteX94" fmla="*/ 1378293 w 5490826"/>
                <a:gd name="connsiteY94" fmla="*/ 3348206 h 5111153"/>
                <a:gd name="connsiteX95" fmla="*/ 1244943 w 5490826"/>
                <a:gd name="connsiteY95" fmla="*/ 3329156 h 5111153"/>
                <a:gd name="connsiteX96" fmla="*/ 1159218 w 5490826"/>
                <a:gd name="connsiteY96" fmla="*/ 3319631 h 5111153"/>
                <a:gd name="connsiteX97" fmla="*/ 1130643 w 5490826"/>
                <a:gd name="connsiteY97" fmla="*/ 3338681 h 5111153"/>
                <a:gd name="connsiteX98" fmla="*/ 1073493 w 5490826"/>
                <a:gd name="connsiteY98" fmla="*/ 3357731 h 5111153"/>
                <a:gd name="connsiteX99" fmla="*/ 1025868 w 5490826"/>
                <a:gd name="connsiteY99" fmla="*/ 3348206 h 5111153"/>
                <a:gd name="connsiteX100" fmla="*/ 997293 w 5490826"/>
                <a:gd name="connsiteY100" fmla="*/ 3338681 h 5111153"/>
                <a:gd name="connsiteX101" fmla="*/ 940143 w 5490826"/>
                <a:gd name="connsiteY101" fmla="*/ 3357731 h 5111153"/>
                <a:gd name="connsiteX102" fmla="*/ 921093 w 5490826"/>
                <a:gd name="connsiteY102" fmla="*/ 3386306 h 5111153"/>
                <a:gd name="connsiteX103" fmla="*/ 892518 w 5490826"/>
                <a:gd name="connsiteY103" fmla="*/ 3443456 h 5111153"/>
                <a:gd name="connsiteX104" fmla="*/ 844893 w 5490826"/>
                <a:gd name="connsiteY104" fmla="*/ 3500606 h 5111153"/>
                <a:gd name="connsiteX105" fmla="*/ 806793 w 5490826"/>
                <a:gd name="connsiteY105" fmla="*/ 3557756 h 5111153"/>
                <a:gd name="connsiteX106" fmla="*/ 797268 w 5490826"/>
                <a:gd name="connsiteY106" fmla="*/ 3633956 h 5111153"/>
                <a:gd name="connsiteX107" fmla="*/ 749643 w 5490826"/>
                <a:gd name="connsiteY107" fmla="*/ 3719681 h 5111153"/>
                <a:gd name="connsiteX108" fmla="*/ 721068 w 5490826"/>
                <a:gd name="connsiteY108" fmla="*/ 3738731 h 5111153"/>
                <a:gd name="connsiteX109" fmla="*/ 692493 w 5490826"/>
                <a:gd name="connsiteY109" fmla="*/ 3748256 h 5111153"/>
                <a:gd name="connsiteX110" fmla="*/ 673443 w 5490826"/>
                <a:gd name="connsiteY110" fmla="*/ 3805406 h 5111153"/>
                <a:gd name="connsiteX111" fmla="*/ 663918 w 5490826"/>
                <a:gd name="connsiteY111" fmla="*/ 3833981 h 5111153"/>
                <a:gd name="connsiteX112" fmla="*/ 682968 w 5490826"/>
                <a:gd name="connsiteY112" fmla="*/ 3891131 h 5111153"/>
                <a:gd name="connsiteX113" fmla="*/ 692493 w 5490826"/>
                <a:gd name="connsiteY113" fmla="*/ 3919706 h 5111153"/>
                <a:gd name="connsiteX114" fmla="*/ 663918 w 5490826"/>
                <a:gd name="connsiteY114" fmla="*/ 3976856 h 5111153"/>
                <a:gd name="connsiteX115" fmla="*/ 654393 w 5490826"/>
                <a:gd name="connsiteY115" fmla="*/ 3976856 h 5111153"/>
                <a:gd name="connsiteX116" fmla="*/ 0 w 5490826"/>
                <a:gd name="connsiteY116" fmla="*/ 4451635 h 5111153"/>
                <a:gd name="connsiteX0" fmla="*/ 0 w 5490826"/>
                <a:gd name="connsiteY0" fmla="*/ 4451635 h 5111153"/>
                <a:gd name="connsiteX1" fmla="*/ 147765 w 5490826"/>
                <a:gd name="connsiteY1" fmla="*/ 4684403 h 5111153"/>
                <a:gd name="connsiteX2" fmla="*/ 239240 w 5490826"/>
                <a:gd name="connsiteY2" fmla="*/ 4811370 h 5111153"/>
                <a:gd name="connsiteX3" fmla="*/ 327196 w 5490826"/>
                <a:gd name="connsiteY3" fmla="*/ 4892487 h 5111153"/>
                <a:gd name="connsiteX4" fmla="*/ 432743 w 5490826"/>
                <a:gd name="connsiteY4" fmla="*/ 4952444 h 5111153"/>
                <a:gd name="connsiteX5" fmla="*/ 555882 w 5490826"/>
                <a:gd name="connsiteY5" fmla="*/ 4991239 h 5111153"/>
                <a:gd name="connsiteX6" fmla="*/ 886596 w 5490826"/>
                <a:gd name="connsiteY6" fmla="*/ 5072356 h 5111153"/>
                <a:gd name="connsiteX7" fmla="*/ 992144 w 5490826"/>
                <a:gd name="connsiteY7" fmla="*/ 4751413 h 5111153"/>
                <a:gd name="connsiteX8" fmla="*/ 1523398 w 5490826"/>
                <a:gd name="connsiteY8" fmla="*/ 4649135 h 5111153"/>
                <a:gd name="connsiteX9" fmla="*/ 1912165 w 5490826"/>
                <a:gd name="connsiteY9" fmla="*/ 5111153 h 5111153"/>
                <a:gd name="connsiteX10" fmla="*/ 2466287 w 5490826"/>
                <a:gd name="connsiteY10" fmla="*/ 4751415 h 5111153"/>
                <a:gd name="connsiteX11" fmla="*/ 2515543 w 5490826"/>
                <a:gd name="connsiteY11" fmla="*/ 4359935 h 5111153"/>
                <a:gd name="connsiteX12" fmla="*/ 2917500 w 5490826"/>
                <a:gd name="connsiteY12" fmla="*/ 3574332 h 5111153"/>
                <a:gd name="connsiteX13" fmla="*/ 2990506 w 5490826"/>
                <a:gd name="connsiteY13" fmla="*/ 3594610 h 5111153"/>
                <a:gd name="connsiteX14" fmla="*/ 3290436 w 5490826"/>
                <a:gd name="connsiteY14" fmla="*/ 3364483 h 5111153"/>
                <a:gd name="connsiteX15" fmla="*/ 4336233 w 5490826"/>
                <a:gd name="connsiteY15" fmla="*/ 3308055 h 5111153"/>
                <a:gd name="connsiteX16" fmla="*/ 4374934 w 5490826"/>
                <a:gd name="connsiteY16" fmla="*/ 3187260 h 5111153"/>
                <a:gd name="connsiteX17" fmla="*/ 4348547 w 5490826"/>
                <a:gd name="connsiteY17" fmla="*/ 3081455 h 5111153"/>
                <a:gd name="connsiteX18" fmla="*/ 4330076 w 5490826"/>
                <a:gd name="connsiteY18" fmla="*/ 2954489 h 5111153"/>
                <a:gd name="connsiteX19" fmla="*/ 4314244 w 5490826"/>
                <a:gd name="connsiteY19" fmla="*/ 2816942 h 5111153"/>
                <a:gd name="connsiteX20" fmla="*/ 4314244 w 5490826"/>
                <a:gd name="connsiteY20" fmla="*/ 2687330 h 5111153"/>
                <a:gd name="connsiteX21" fmla="*/ 4322161 w 5490826"/>
                <a:gd name="connsiteY21" fmla="*/ 2525977 h 5111153"/>
                <a:gd name="connsiteX22" fmla="*/ 4351185 w 5490826"/>
                <a:gd name="connsiteY22" fmla="*/ 2406946 h 5111153"/>
                <a:gd name="connsiteX23" fmla="*/ 4380211 w 5490826"/>
                <a:gd name="connsiteY23" fmla="*/ 2354044 h 5111153"/>
                <a:gd name="connsiteX24" fmla="*/ 4467287 w 5490826"/>
                <a:gd name="connsiteY24" fmla="*/ 2301141 h 5111153"/>
                <a:gd name="connsiteX25" fmla="*/ 4485758 w 5490826"/>
                <a:gd name="connsiteY25" fmla="*/ 2258819 h 5111153"/>
                <a:gd name="connsiteX26" fmla="*/ 4520061 w 5490826"/>
                <a:gd name="connsiteY26" fmla="*/ 2232367 h 5111153"/>
                <a:gd name="connsiteX27" fmla="*/ 4572835 w 5490826"/>
                <a:gd name="connsiteY27" fmla="*/ 2203270 h 5111153"/>
                <a:gd name="connsiteX28" fmla="*/ 4612415 w 5490826"/>
                <a:gd name="connsiteY28" fmla="*/ 2158303 h 5111153"/>
                <a:gd name="connsiteX29" fmla="*/ 4673105 w 5490826"/>
                <a:gd name="connsiteY29" fmla="*/ 2121272 h 5111153"/>
                <a:gd name="connsiteX30" fmla="*/ 4715324 w 5490826"/>
                <a:gd name="connsiteY30" fmla="*/ 2108047 h 5111153"/>
                <a:gd name="connsiteX31" fmla="*/ 4802400 w 5490826"/>
                <a:gd name="connsiteY31" fmla="*/ 2023403 h 5111153"/>
                <a:gd name="connsiteX32" fmla="*/ 4863090 w 5490826"/>
                <a:gd name="connsiteY32" fmla="*/ 1999595 h 5111153"/>
                <a:gd name="connsiteX33" fmla="*/ 4944890 w 5490826"/>
                <a:gd name="connsiteY33" fmla="*/ 1951984 h 5111153"/>
                <a:gd name="connsiteX34" fmla="*/ 4979192 w 5490826"/>
                <a:gd name="connsiteY34" fmla="*/ 1912306 h 5111153"/>
                <a:gd name="connsiteX35" fmla="*/ 4995023 w 5490826"/>
                <a:gd name="connsiteY35" fmla="*/ 1851468 h 5111153"/>
                <a:gd name="connsiteX36" fmla="*/ 4950165 w 5490826"/>
                <a:gd name="connsiteY36" fmla="*/ 1534052 h 5111153"/>
                <a:gd name="connsiteX37" fmla="*/ 4960720 w 5490826"/>
                <a:gd name="connsiteY37" fmla="*/ 1330377 h 5111153"/>
                <a:gd name="connsiteX38" fmla="*/ 4984468 w 5490826"/>
                <a:gd name="connsiteY38" fmla="*/ 1293346 h 5111153"/>
                <a:gd name="connsiteX39" fmla="*/ 4997662 w 5490826"/>
                <a:gd name="connsiteY39" fmla="*/ 1256314 h 5111153"/>
                <a:gd name="connsiteX40" fmla="*/ 5026687 w 5490826"/>
                <a:gd name="connsiteY40" fmla="*/ 1211347 h 5111153"/>
                <a:gd name="connsiteX41" fmla="*/ 5053074 w 5490826"/>
                <a:gd name="connsiteY41" fmla="*/ 1190186 h 5111153"/>
                <a:gd name="connsiteX42" fmla="*/ 5082100 w 5490826"/>
                <a:gd name="connsiteY42" fmla="*/ 1163734 h 5111153"/>
                <a:gd name="connsiteX43" fmla="*/ 5100570 w 5490826"/>
                <a:gd name="connsiteY43" fmla="*/ 1134638 h 5111153"/>
                <a:gd name="connsiteX44" fmla="*/ 5113764 w 5490826"/>
                <a:gd name="connsiteY44" fmla="*/ 1094961 h 5111153"/>
                <a:gd name="connsiteX45" fmla="*/ 5150705 w 5490826"/>
                <a:gd name="connsiteY45" fmla="*/ 1073800 h 5111153"/>
                <a:gd name="connsiteX46" fmla="*/ 5166538 w 5490826"/>
                <a:gd name="connsiteY46" fmla="*/ 1052639 h 5111153"/>
                <a:gd name="connsiteX47" fmla="*/ 5185009 w 5490826"/>
                <a:gd name="connsiteY47" fmla="*/ 1012961 h 5111153"/>
                <a:gd name="connsiteX48" fmla="*/ 5337028 w 5490826"/>
                <a:gd name="connsiteY48" fmla="*/ 1049841 h 5111153"/>
                <a:gd name="connsiteX49" fmla="*/ 5490826 w 5490826"/>
                <a:gd name="connsiteY49" fmla="*/ 912070 h 5111153"/>
                <a:gd name="connsiteX50" fmla="*/ 5244747 w 5490826"/>
                <a:gd name="connsiteY50" fmla="*/ 785780 h 5111153"/>
                <a:gd name="connsiteX51" fmla="*/ 4916641 w 5490826"/>
                <a:gd name="connsiteY51" fmla="*/ 429872 h 5111153"/>
                <a:gd name="connsiteX52" fmla="*/ 4875628 w 5490826"/>
                <a:gd name="connsiteY52" fmla="*/ 91186 h 5111153"/>
                <a:gd name="connsiteX53" fmla="*/ 4609042 w 5490826"/>
                <a:gd name="connsiteY53" fmla="*/ 28040 h 5111153"/>
                <a:gd name="connsiteX54" fmla="*/ 4475963 w 5490826"/>
                <a:gd name="connsiteY54" fmla="*/ 5032 h 5111153"/>
                <a:gd name="connsiteX55" fmla="*/ 4138155 w 5490826"/>
                <a:gd name="connsiteY55" fmla="*/ 89693 h 5111153"/>
                <a:gd name="connsiteX56" fmla="*/ 4045111 w 5490826"/>
                <a:gd name="connsiteY56" fmla="*/ 131368 h 5111153"/>
                <a:gd name="connsiteX57" fmla="*/ 3952831 w 5490826"/>
                <a:gd name="connsiteY57" fmla="*/ 303582 h 5111153"/>
                <a:gd name="connsiteX58" fmla="*/ 3884798 w 5490826"/>
                <a:gd name="connsiteY58" fmla="*/ 766982 h 5111153"/>
                <a:gd name="connsiteX59" fmla="*/ 3454033 w 5490826"/>
                <a:gd name="connsiteY59" fmla="*/ 682321 h 5111153"/>
                <a:gd name="connsiteX60" fmla="*/ 3393344 w 5490826"/>
                <a:gd name="connsiteY60" fmla="*/ 719353 h 5111153"/>
                <a:gd name="connsiteX61" fmla="*/ 3306266 w 5490826"/>
                <a:gd name="connsiteY61" fmla="*/ 743160 h 5111153"/>
                <a:gd name="connsiteX62" fmla="*/ 3145307 w 5490826"/>
                <a:gd name="connsiteY62" fmla="*/ 748450 h 5111153"/>
                <a:gd name="connsiteX63" fmla="*/ 3008098 w 5490826"/>
                <a:gd name="connsiteY63" fmla="*/ 782834 h 5111153"/>
                <a:gd name="connsiteX64" fmla="*/ 2692743 w 5490826"/>
                <a:gd name="connsiteY64" fmla="*/ 1238745 h 5111153"/>
                <a:gd name="connsiteX65" fmla="*/ 2692743 w 5490826"/>
                <a:gd name="connsiteY65" fmla="*/ 1708521 h 5111153"/>
                <a:gd name="connsiteX66" fmla="*/ 2540343 w 5490826"/>
                <a:gd name="connsiteY66" fmla="*/ 1943408 h 5111153"/>
                <a:gd name="connsiteX67" fmla="*/ 2616543 w 5490826"/>
                <a:gd name="connsiteY67" fmla="*/ 2178297 h 5111153"/>
                <a:gd name="connsiteX68" fmla="*/ 2616543 w 5490826"/>
                <a:gd name="connsiteY68" fmla="*/ 2334888 h 5111153"/>
                <a:gd name="connsiteX69" fmla="*/ 2464143 w 5490826"/>
                <a:gd name="connsiteY69" fmla="*/ 2413185 h 5111153"/>
                <a:gd name="connsiteX70" fmla="*/ 2311743 w 5490826"/>
                <a:gd name="connsiteY70" fmla="*/ 2567156 h 5111153"/>
                <a:gd name="connsiteX71" fmla="*/ 2264118 w 5490826"/>
                <a:gd name="connsiteY71" fmla="*/ 2576681 h 5111153"/>
                <a:gd name="connsiteX72" fmla="*/ 2283168 w 5490826"/>
                <a:gd name="connsiteY72" fmla="*/ 2700506 h 5111153"/>
                <a:gd name="connsiteX73" fmla="*/ 2254593 w 5490826"/>
                <a:gd name="connsiteY73" fmla="*/ 2795756 h 5111153"/>
                <a:gd name="connsiteX74" fmla="*/ 2245068 w 5490826"/>
                <a:gd name="connsiteY74" fmla="*/ 2824331 h 5111153"/>
                <a:gd name="connsiteX75" fmla="*/ 2216493 w 5490826"/>
                <a:gd name="connsiteY75" fmla="*/ 2843381 h 5111153"/>
                <a:gd name="connsiteX76" fmla="*/ 2187918 w 5490826"/>
                <a:gd name="connsiteY76" fmla="*/ 2900531 h 5111153"/>
                <a:gd name="connsiteX77" fmla="*/ 2178393 w 5490826"/>
                <a:gd name="connsiteY77" fmla="*/ 2929106 h 5111153"/>
                <a:gd name="connsiteX78" fmla="*/ 2121243 w 5490826"/>
                <a:gd name="connsiteY78" fmla="*/ 2948156 h 5111153"/>
                <a:gd name="connsiteX79" fmla="*/ 2064093 w 5490826"/>
                <a:gd name="connsiteY79" fmla="*/ 2976731 h 5111153"/>
                <a:gd name="connsiteX80" fmla="*/ 1902168 w 5490826"/>
                <a:gd name="connsiteY80" fmla="*/ 2976731 h 5111153"/>
                <a:gd name="connsiteX81" fmla="*/ 1892643 w 5490826"/>
                <a:gd name="connsiteY81" fmla="*/ 3005306 h 5111153"/>
                <a:gd name="connsiteX82" fmla="*/ 1854543 w 5490826"/>
                <a:gd name="connsiteY82" fmla="*/ 3062456 h 5111153"/>
                <a:gd name="connsiteX83" fmla="*/ 1806918 w 5490826"/>
                <a:gd name="connsiteY83" fmla="*/ 3119606 h 5111153"/>
                <a:gd name="connsiteX84" fmla="*/ 1749768 w 5490826"/>
                <a:gd name="connsiteY84" fmla="*/ 3091031 h 5111153"/>
                <a:gd name="connsiteX85" fmla="*/ 1711668 w 5490826"/>
                <a:gd name="connsiteY85" fmla="*/ 3043406 h 5111153"/>
                <a:gd name="connsiteX86" fmla="*/ 1635468 w 5490826"/>
                <a:gd name="connsiteY86" fmla="*/ 3071981 h 5111153"/>
                <a:gd name="connsiteX87" fmla="*/ 1568793 w 5490826"/>
                <a:gd name="connsiteY87" fmla="*/ 3148181 h 5111153"/>
                <a:gd name="connsiteX88" fmla="*/ 1521168 w 5490826"/>
                <a:gd name="connsiteY88" fmla="*/ 3157706 h 5111153"/>
                <a:gd name="connsiteX89" fmla="*/ 1483068 w 5490826"/>
                <a:gd name="connsiteY89" fmla="*/ 3243431 h 5111153"/>
                <a:gd name="connsiteX90" fmla="*/ 1473543 w 5490826"/>
                <a:gd name="connsiteY90" fmla="*/ 3272006 h 5111153"/>
                <a:gd name="connsiteX91" fmla="*/ 1464018 w 5490826"/>
                <a:gd name="connsiteY91" fmla="*/ 3300581 h 5111153"/>
                <a:gd name="connsiteX92" fmla="*/ 1454493 w 5490826"/>
                <a:gd name="connsiteY92" fmla="*/ 3338681 h 5111153"/>
                <a:gd name="connsiteX93" fmla="*/ 1425918 w 5490826"/>
                <a:gd name="connsiteY93" fmla="*/ 3357731 h 5111153"/>
                <a:gd name="connsiteX94" fmla="*/ 1378293 w 5490826"/>
                <a:gd name="connsiteY94" fmla="*/ 3348206 h 5111153"/>
                <a:gd name="connsiteX95" fmla="*/ 1244943 w 5490826"/>
                <a:gd name="connsiteY95" fmla="*/ 3329156 h 5111153"/>
                <a:gd name="connsiteX96" fmla="*/ 1159218 w 5490826"/>
                <a:gd name="connsiteY96" fmla="*/ 3319631 h 5111153"/>
                <a:gd name="connsiteX97" fmla="*/ 1130643 w 5490826"/>
                <a:gd name="connsiteY97" fmla="*/ 3338681 h 5111153"/>
                <a:gd name="connsiteX98" fmla="*/ 1073493 w 5490826"/>
                <a:gd name="connsiteY98" fmla="*/ 3357731 h 5111153"/>
                <a:gd name="connsiteX99" fmla="*/ 1025868 w 5490826"/>
                <a:gd name="connsiteY99" fmla="*/ 3348206 h 5111153"/>
                <a:gd name="connsiteX100" fmla="*/ 997293 w 5490826"/>
                <a:gd name="connsiteY100" fmla="*/ 3338681 h 5111153"/>
                <a:gd name="connsiteX101" fmla="*/ 940143 w 5490826"/>
                <a:gd name="connsiteY101" fmla="*/ 3357731 h 5111153"/>
                <a:gd name="connsiteX102" fmla="*/ 921093 w 5490826"/>
                <a:gd name="connsiteY102" fmla="*/ 3386306 h 5111153"/>
                <a:gd name="connsiteX103" fmla="*/ 892518 w 5490826"/>
                <a:gd name="connsiteY103" fmla="*/ 3443456 h 5111153"/>
                <a:gd name="connsiteX104" fmla="*/ 844893 w 5490826"/>
                <a:gd name="connsiteY104" fmla="*/ 3500606 h 5111153"/>
                <a:gd name="connsiteX105" fmla="*/ 806793 w 5490826"/>
                <a:gd name="connsiteY105" fmla="*/ 3557756 h 5111153"/>
                <a:gd name="connsiteX106" fmla="*/ 797268 w 5490826"/>
                <a:gd name="connsiteY106" fmla="*/ 3633956 h 5111153"/>
                <a:gd name="connsiteX107" fmla="*/ 749643 w 5490826"/>
                <a:gd name="connsiteY107" fmla="*/ 3719681 h 5111153"/>
                <a:gd name="connsiteX108" fmla="*/ 721068 w 5490826"/>
                <a:gd name="connsiteY108" fmla="*/ 3738731 h 5111153"/>
                <a:gd name="connsiteX109" fmla="*/ 692493 w 5490826"/>
                <a:gd name="connsiteY109" fmla="*/ 3748256 h 5111153"/>
                <a:gd name="connsiteX110" fmla="*/ 673443 w 5490826"/>
                <a:gd name="connsiteY110" fmla="*/ 3805406 h 5111153"/>
                <a:gd name="connsiteX111" fmla="*/ 663918 w 5490826"/>
                <a:gd name="connsiteY111" fmla="*/ 3833981 h 5111153"/>
                <a:gd name="connsiteX112" fmla="*/ 682968 w 5490826"/>
                <a:gd name="connsiteY112" fmla="*/ 3891131 h 5111153"/>
                <a:gd name="connsiteX113" fmla="*/ 692493 w 5490826"/>
                <a:gd name="connsiteY113" fmla="*/ 3919706 h 5111153"/>
                <a:gd name="connsiteX114" fmla="*/ 663918 w 5490826"/>
                <a:gd name="connsiteY114" fmla="*/ 3976856 h 5111153"/>
                <a:gd name="connsiteX115" fmla="*/ 654393 w 5490826"/>
                <a:gd name="connsiteY115" fmla="*/ 3976856 h 5111153"/>
                <a:gd name="connsiteX116" fmla="*/ 0 w 5490826"/>
                <a:gd name="connsiteY116" fmla="*/ 4451635 h 5111153"/>
                <a:gd name="connsiteX0" fmla="*/ 0 w 5490826"/>
                <a:gd name="connsiteY0" fmla="*/ 4451635 h 5111153"/>
                <a:gd name="connsiteX1" fmla="*/ 147765 w 5490826"/>
                <a:gd name="connsiteY1" fmla="*/ 4684403 h 5111153"/>
                <a:gd name="connsiteX2" fmla="*/ 239240 w 5490826"/>
                <a:gd name="connsiteY2" fmla="*/ 4811370 h 5111153"/>
                <a:gd name="connsiteX3" fmla="*/ 327196 w 5490826"/>
                <a:gd name="connsiteY3" fmla="*/ 4892487 h 5111153"/>
                <a:gd name="connsiteX4" fmla="*/ 432743 w 5490826"/>
                <a:gd name="connsiteY4" fmla="*/ 4952444 h 5111153"/>
                <a:gd name="connsiteX5" fmla="*/ 555882 w 5490826"/>
                <a:gd name="connsiteY5" fmla="*/ 4991239 h 5111153"/>
                <a:gd name="connsiteX6" fmla="*/ 886596 w 5490826"/>
                <a:gd name="connsiteY6" fmla="*/ 5072356 h 5111153"/>
                <a:gd name="connsiteX7" fmla="*/ 992144 w 5490826"/>
                <a:gd name="connsiteY7" fmla="*/ 4751413 h 5111153"/>
                <a:gd name="connsiteX8" fmla="*/ 1523398 w 5490826"/>
                <a:gd name="connsiteY8" fmla="*/ 4649135 h 5111153"/>
                <a:gd name="connsiteX9" fmla="*/ 1912165 w 5490826"/>
                <a:gd name="connsiteY9" fmla="*/ 5111153 h 5111153"/>
                <a:gd name="connsiteX10" fmla="*/ 2466287 w 5490826"/>
                <a:gd name="connsiteY10" fmla="*/ 4751415 h 5111153"/>
                <a:gd name="connsiteX11" fmla="*/ 2515543 w 5490826"/>
                <a:gd name="connsiteY11" fmla="*/ 4359935 h 5111153"/>
                <a:gd name="connsiteX12" fmla="*/ 2917500 w 5490826"/>
                <a:gd name="connsiteY12" fmla="*/ 3574332 h 5111153"/>
                <a:gd name="connsiteX13" fmla="*/ 2990506 w 5490826"/>
                <a:gd name="connsiteY13" fmla="*/ 3594610 h 5111153"/>
                <a:gd name="connsiteX14" fmla="*/ 3290436 w 5490826"/>
                <a:gd name="connsiteY14" fmla="*/ 3364483 h 5111153"/>
                <a:gd name="connsiteX15" fmla="*/ 4336233 w 5490826"/>
                <a:gd name="connsiteY15" fmla="*/ 3308055 h 5111153"/>
                <a:gd name="connsiteX16" fmla="*/ 4374934 w 5490826"/>
                <a:gd name="connsiteY16" fmla="*/ 3187260 h 5111153"/>
                <a:gd name="connsiteX17" fmla="*/ 4348547 w 5490826"/>
                <a:gd name="connsiteY17" fmla="*/ 3081455 h 5111153"/>
                <a:gd name="connsiteX18" fmla="*/ 4330076 w 5490826"/>
                <a:gd name="connsiteY18" fmla="*/ 2954489 h 5111153"/>
                <a:gd name="connsiteX19" fmla="*/ 4314244 w 5490826"/>
                <a:gd name="connsiteY19" fmla="*/ 2816942 h 5111153"/>
                <a:gd name="connsiteX20" fmla="*/ 4314244 w 5490826"/>
                <a:gd name="connsiteY20" fmla="*/ 2687330 h 5111153"/>
                <a:gd name="connsiteX21" fmla="*/ 4322161 w 5490826"/>
                <a:gd name="connsiteY21" fmla="*/ 2525977 h 5111153"/>
                <a:gd name="connsiteX22" fmla="*/ 4351185 w 5490826"/>
                <a:gd name="connsiteY22" fmla="*/ 2406946 h 5111153"/>
                <a:gd name="connsiteX23" fmla="*/ 4380211 w 5490826"/>
                <a:gd name="connsiteY23" fmla="*/ 2354044 h 5111153"/>
                <a:gd name="connsiteX24" fmla="*/ 4467287 w 5490826"/>
                <a:gd name="connsiteY24" fmla="*/ 2301141 h 5111153"/>
                <a:gd name="connsiteX25" fmla="*/ 4485758 w 5490826"/>
                <a:gd name="connsiteY25" fmla="*/ 2258819 h 5111153"/>
                <a:gd name="connsiteX26" fmla="*/ 4520061 w 5490826"/>
                <a:gd name="connsiteY26" fmla="*/ 2232367 h 5111153"/>
                <a:gd name="connsiteX27" fmla="*/ 4572835 w 5490826"/>
                <a:gd name="connsiteY27" fmla="*/ 2203270 h 5111153"/>
                <a:gd name="connsiteX28" fmla="*/ 4612415 w 5490826"/>
                <a:gd name="connsiteY28" fmla="*/ 2158303 h 5111153"/>
                <a:gd name="connsiteX29" fmla="*/ 4673105 w 5490826"/>
                <a:gd name="connsiteY29" fmla="*/ 2121272 h 5111153"/>
                <a:gd name="connsiteX30" fmla="*/ 4715324 w 5490826"/>
                <a:gd name="connsiteY30" fmla="*/ 2108047 h 5111153"/>
                <a:gd name="connsiteX31" fmla="*/ 4802400 w 5490826"/>
                <a:gd name="connsiteY31" fmla="*/ 2023403 h 5111153"/>
                <a:gd name="connsiteX32" fmla="*/ 4863090 w 5490826"/>
                <a:gd name="connsiteY32" fmla="*/ 1999595 h 5111153"/>
                <a:gd name="connsiteX33" fmla="*/ 4944890 w 5490826"/>
                <a:gd name="connsiteY33" fmla="*/ 1951984 h 5111153"/>
                <a:gd name="connsiteX34" fmla="*/ 4979192 w 5490826"/>
                <a:gd name="connsiteY34" fmla="*/ 1912306 h 5111153"/>
                <a:gd name="connsiteX35" fmla="*/ 4995023 w 5490826"/>
                <a:gd name="connsiteY35" fmla="*/ 1851468 h 5111153"/>
                <a:gd name="connsiteX36" fmla="*/ 4950165 w 5490826"/>
                <a:gd name="connsiteY36" fmla="*/ 1534052 h 5111153"/>
                <a:gd name="connsiteX37" fmla="*/ 4960720 w 5490826"/>
                <a:gd name="connsiteY37" fmla="*/ 1330377 h 5111153"/>
                <a:gd name="connsiteX38" fmla="*/ 4984468 w 5490826"/>
                <a:gd name="connsiteY38" fmla="*/ 1293346 h 5111153"/>
                <a:gd name="connsiteX39" fmla="*/ 4997662 w 5490826"/>
                <a:gd name="connsiteY39" fmla="*/ 1256314 h 5111153"/>
                <a:gd name="connsiteX40" fmla="*/ 5026687 w 5490826"/>
                <a:gd name="connsiteY40" fmla="*/ 1211347 h 5111153"/>
                <a:gd name="connsiteX41" fmla="*/ 5053074 w 5490826"/>
                <a:gd name="connsiteY41" fmla="*/ 1190186 h 5111153"/>
                <a:gd name="connsiteX42" fmla="*/ 5082100 w 5490826"/>
                <a:gd name="connsiteY42" fmla="*/ 1163734 h 5111153"/>
                <a:gd name="connsiteX43" fmla="*/ 5100570 w 5490826"/>
                <a:gd name="connsiteY43" fmla="*/ 1134638 h 5111153"/>
                <a:gd name="connsiteX44" fmla="*/ 5113764 w 5490826"/>
                <a:gd name="connsiteY44" fmla="*/ 1094961 h 5111153"/>
                <a:gd name="connsiteX45" fmla="*/ 5150705 w 5490826"/>
                <a:gd name="connsiteY45" fmla="*/ 1073800 h 5111153"/>
                <a:gd name="connsiteX46" fmla="*/ 5166538 w 5490826"/>
                <a:gd name="connsiteY46" fmla="*/ 1052639 h 5111153"/>
                <a:gd name="connsiteX47" fmla="*/ 5185009 w 5490826"/>
                <a:gd name="connsiteY47" fmla="*/ 1012961 h 5111153"/>
                <a:gd name="connsiteX48" fmla="*/ 5337028 w 5490826"/>
                <a:gd name="connsiteY48" fmla="*/ 1049841 h 5111153"/>
                <a:gd name="connsiteX49" fmla="*/ 5490826 w 5490826"/>
                <a:gd name="connsiteY49" fmla="*/ 912070 h 5111153"/>
                <a:gd name="connsiteX50" fmla="*/ 5244747 w 5490826"/>
                <a:gd name="connsiteY50" fmla="*/ 785780 h 5111153"/>
                <a:gd name="connsiteX51" fmla="*/ 4916641 w 5490826"/>
                <a:gd name="connsiteY51" fmla="*/ 429872 h 5111153"/>
                <a:gd name="connsiteX52" fmla="*/ 4875628 w 5490826"/>
                <a:gd name="connsiteY52" fmla="*/ 91186 h 5111153"/>
                <a:gd name="connsiteX53" fmla="*/ 4609042 w 5490826"/>
                <a:gd name="connsiteY53" fmla="*/ 28040 h 5111153"/>
                <a:gd name="connsiteX54" fmla="*/ 4475963 w 5490826"/>
                <a:gd name="connsiteY54" fmla="*/ 5032 h 5111153"/>
                <a:gd name="connsiteX55" fmla="*/ 4138155 w 5490826"/>
                <a:gd name="connsiteY55" fmla="*/ 89693 h 5111153"/>
                <a:gd name="connsiteX56" fmla="*/ 4045111 w 5490826"/>
                <a:gd name="connsiteY56" fmla="*/ 131368 h 5111153"/>
                <a:gd name="connsiteX57" fmla="*/ 3952831 w 5490826"/>
                <a:gd name="connsiteY57" fmla="*/ 303582 h 5111153"/>
                <a:gd name="connsiteX58" fmla="*/ 3884798 w 5490826"/>
                <a:gd name="connsiteY58" fmla="*/ 766982 h 5111153"/>
                <a:gd name="connsiteX59" fmla="*/ 3454033 w 5490826"/>
                <a:gd name="connsiteY59" fmla="*/ 682321 h 5111153"/>
                <a:gd name="connsiteX60" fmla="*/ 3393344 w 5490826"/>
                <a:gd name="connsiteY60" fmla="*/ 719353 h 5111153"/>
                <a:gd name="connsiteX61" fmla="*/ 3306266 w 5490826"/>
                <a:gd name="connsiteY61" fmla="*/ 743160 h 5111153"/>
                <a:gd name="connsiteX62" fmla="*/ 3145307 w 5490826"/>
                <a:gd name="connsiteY62" fmla="*/ 748450 h 5111153"/>
                <a:gd name="connsiteX63" fmla="*/ 3008098 w 5490826"/>
                <a:gd name="connsiteY63" fmla="*/ 782834 h 5111153"/>
                <a:gd name="connsiteX64" fmla="*/ 2692743 w 5490826"/>
                <a:gd name="connsiteY64" fmla="*/ 1238745 h 5111153"/>
                <a:gd name="connsiteX65" fmla="*/ 2692743 w 5490826"/>
                <a:gd name="connsiteY65" fmla="*/ 1708521 h 5111153"/>
                <a:gd name="connsiteX66" fmla="*/ 2540343 w 5490826"/>
                <a:gd name="connsiteY66" fmla="*/ 1943408 h 5111153"/>
                <a:gd name="connsiteX67" fmla="*/ 2616543 w 5490826"/>
                <a:gd name="connsiteY67" fmla="*/ 2178297 h 5111153"/>
                <a:gd name="connsiteX68" fmla="*/ 2616543 w 5490826"/>
                <a:gd name="connsiteY68" fmla="*/ 2334888 h 5111153"/>
                <a:gd name="connsiteX69" fmla="*/ 2464143 w 5490826"/>
                <a:gd name="connsiteY69" fmla="*/ 2413185 h 5111153"/>
                <a:gd name="connsiteX70" fmla="*/ 2311743 w 5490826"/>
                <a:gd name="connsiteY70" fmla="*/ 2567156 h 5111153"/>
                <a:gd name="connsiteX71" fmla="*/ 2264118 w 5490826"/>
                <a:gd name="connsiteY71" fmla="*/ 2576681 h 5111153"/>
                <a:gd name="connsiteX72" fmla="*/ 2283168 w 5490826"/>
                <a:gd name="connsiteY72" fmla="*/ 2700506 h 5111153"/>
                <a:gd name="connsiteX73" fmla="*/ 2254593 w 5490826"/>
                <a:gd name="connsiteY73" fmla="*/ 2795756 h 5111153"/>
                <a:gd name="connsiteX74" fmla="*/ 2245068 w 5490826"/>
                <a:gd name="connsiteY74" fmla="*/ 2824331 h 5111153"/>
                <a:gd name="connsiteX75" fmla="*/ 2216493 w 5490826"/>
                <a:gd name="connsiteY75" fmla="*/ 2843381 h 5111153"/>
                <a:gd name="connsiteX76" fmla="*/ 2187918 w 5490826"/>
                <a:gd name="connsiteY76" fmla="*/ 2900531 h 5111153"/>
                <a:gd name="connsiteX77" fmla="*/ 2178393 w 5490826"/>
                <a:gd name="connsiteY77" fmla="*/ 2929106 h 5111153"/>
                <a:gd name="connsiteX78" fmla="*/ 2121243 w 5490826"/>
                <a:gd name="connsiteY78" fmla="*/ 2948156 h 5111153"/>
                <a:gd name="connsiteX79" fmla="*/ 2064093 w 5490826"/>
                <a:gd name="connsiteY79" fmla="*/ 2976731 h 5111153"/>
                <a:gd name="connsiteX80" fmla="*/ 1902168 w 5490826"/>
                <a:gd name="connsiteY80" fmla="*/ 2976731 h 5111153"/>
                <a:gd name="connsiteX81" fmla="*/ 1892643 w 5490826"/>
                <a:gd name="connsiteY81" fmla="*/ 3005306 h 5111153"/>
                <a:gd name="connsiteX82" fmla="*/ 1854543 w 5490826"/>
                <a:gd name="connsiteY82" fmla="*/ 3062456 h 5111153"/>
                <a:gd name="connsiteX83" fmla="*/ 1806918 w 5490826"/>
                <a:gd name="connsiteY83" fmla="*/ 3119606 h 5111153"/>
                <a:gd name="connsiteX84" fmla="*/ 1749768 w 5490826"/>
                <a:gd name="connsiteY84" fmla="*/ 3091031 h 5111153"/>
                <a:gd name="connsiteX85" fmla="*/ 1711668 w 5490826"/>
                <a:gd name="connsiteY85" fmla="*/ 3043406 h 5111153"/>
                <a:gd name="connsiteX86" fmla="*/ 1635468 w 5490826"/>
                <a:gd name="connsiteY86" fmla="*/ 3071981 h 5111153"/>
                <a:gd name="connsiteX87" fmla="*/ 1568793 w 5490826"/>
                <a:gd name="connsiteY87" fmla="*/ 3148181 h 5111153"/>
                <a:gd name="connsiteX88" fmla="*/ 1521168 w 5490826"/>
                <a:gd name="connsiteY88" fmla="*/ 3157706 h 5111153"/>
                <a:gd name="connsiteX89" fmla="*/ 1483068 w 5490826"/>
                <a:gd name="connsiteY89" fmla="*/ 3243431 h 5111153"/>
                <a:gd name="connsiteX90" fmla="*/ 1473543 w 5490826"/>
                <a:gd name="connsiteY90" fmla="*/ 3272006 h 5111153"/>
                <a:gd name="connsiteX91" fmla="*/ 1464018 w 5490826"/>
                <a:gd name="connsiteY91" fmla="*/ 3300581 h 5111153"/>
                <a:gd name="connsiteX92" fmla="*/ 1454493 w 5490826"/>
                <a:gd name="connsiteY92" fmla="*/ 3338681 h 5111153"/>
                <a:gd name="connsiteX93" fmla="*/ 1425918 w 5490826"/>
                <a:gd name="connsiteY93" fmla="*/ 3357731 h 5111153"/>
                <a:gd name="connsiteX94" fmla="*/ 1378293 w 5490826"/>
                <a:gd name="connsiteY94" fmla="*/ 3348206 h 5111153"/>
                <a:gd name="connsiteX95" fmla="*/ 1244943 w 5490826"/>
                <a:gd name="connsiteY95" fmla="*/ 3329156 h 5111153"/>
                <a:gd name="connsiteX96" fmla="*/ 1159218 w 5490826"/>
                <a:gd name="connsiteY96" fmla="*/ 3319631 h 5111153"/>
                <a:gd name="connsiteX97" fmla="*/ 1130643 w 5490826"/>
                <a:gd name="connsiteY97" fmla="*/ 3338681 h 5111153"/>
                <a:gd name="connsiteX98" fmla="*/ 1073493 w 5490826"/>
                <a:gd name="connsiteY98" fmla="*/ 3357731 h 5111153"/>
                <a:gd name="connsiteX99" fmla="*/ 1025868 w 5490826"/>
                <a:gd name="connsiteY99" fmla="*/ 3348206 h 5111153"/>
                <a:gd name="connsiteX100" fmla="*/ 997293 w 5490826"/>
                <a:gd name="connsiteY100" fmla="*/ 3338681 h 5111153"/>
                <a:gd name="connsiteX101" fmla="*/ 940143 w 5490826"/>
                <a:gd name="connsiteY101" fmla="*/ 3357731 h 5111153"/>
                <a:gd name="connsiteX102" fmla="*/ 921093 w 5490826"/>
                <a:gd name="connsiteY102" fmla="*/ 3386306 h 5111153"/>
                <a:gd name="connsiteX103" fmla="*/ 892518 w 5490826"/>
                <a:gd name="connsiteY103" fmla="*/ 3443456 h 5111153"/>
                <a:gd name="connsiteX104" fmla="*/ 844893 w 5490826"/>
                <a:gd name="connsiteY104" fmla="*/ 3500606 h 5111153"/>
                <a:gd name="connsiteX105" fmla="*/ 806793 w 5490826"/>
                <a:gd name="connsiteY105" fmla="*/ 3557756 h 5111153"/>
                <a:gd name="connsiteX106" fmla="*/ 797268 w 5490826"/>
                <a:gd name="connsiteY106" fmla="*/ 3633956 h 5111153"/>
                <a:gd name="connsiteX107" fmla="*/ 749643 w 5490826"/>
                <a:gd name="connsiteY107" fmla="*/ 3719681 h 5111153"/>
                <a:gd name="connsiteX108" fmla="*/ 721068 w 5490826"/>
                <a:gd name="connsiteY108" fmla="*/ 3738731 h 5111153"/>
                <a:gd name="connsiteX109" fmla="*/ 692493 w 5490826"/>
                <a:gd name="connsiteY109" fmla="*/ 3748256 h 5111153"/>
                <a:gd name="connsiteX110" fmla="*/ 673443 w 5490826"/>
                <a:gd name="connsiteY110" fmla="*/ 3805406 h 5111153"/>
                <a:gd name="connsiteX111" fmla="*/ 663918 w 5490826"/>
                <a:gd name="connsiteY111" fmla="*/ 3833981 h 5111153"/>
                <a:gd name="connsiteX112" fmla="*/ 682968 w 5490826"/>
                <a:gd name="connsiteY112" fmla="*/ 3891131 h 5111153"/>
                <a:gd name="connsiteX113" fmla="*/ 692493 w 5490826"/>
                <a:gd name="connsiteY113" fmla="*/ 3919706 h 5111153"/>
                <a:gd name="connsiteX114" fmla="*/ 663918 w 5490826"/>
                <a:gd name="connsiteY114" fmla="*/ 3976856 h 5111153"/>
                <a:gd name="connsiteX115" fmla="*/ 654393 w 5490826"/>
                <a:gd name="connsiteY115" fmla="*/ 3976856 h 5111153"/>
                <a:gd name="connsiteX116" fmla="*/ 0 w 5490826"/>
                <a:gd name="connsiteY116" fmla="*/ 4451635 h 5111153"/>
                <a:gd name="connsiteX0" fmla="*/ 0 w 5490826"/>
                <a:gd name="connsiteY0" fmla="*/ 4451635 h 5111153"/>
                <a:gd name="connsiteX1" fmla="*/ 147765 w 5490826"/>
                <a:gd name="connsiteY1" fmla="*/ 4684403 h 5111153"/>
                <a:gd name="connsiteX2" fmla="*/ 239240 w 5490826"/>
                <a:gd name="connsiteY2" fmla="*/ 4811370 h 5111153"/>
                <a:gd name="connsiteX3" fmla="*/ 327196 w 5490826"/>
                <a:gd name="connsiteY3" fmla="*/ 4892487 h 5111153"/>
                <a:gd name="connsiteX4" fmla="*/ 432743 w 5490826"/>
                <a:gd name="connsiteY4" fmla="*/ 4952444 h 5111153"/>
                <a:gd name="connsiteX5" fmla="*/ 555882 w 5490826"/>
                <a:gd name="connsiteY5" fmla="*/ 4991239 h 5111153"/>
                <a:gd name="connsiteX6" fmla="*/ 886596 w 5490826"/>
                <a:gd name="connsiteY6" fmla="*/ 5072356 h 5111153"/>
                <a:gd name="connsiteX7" fmla="*/ 992144 w 5490826"/>
                <a:gd name="connsiteY7" fmla="*/ 4751413 h 5111153"/>
                <a:gd name="connsiteX8" fmla="*/ 1523398 w 5490826"/>
                <a:gd name="connsiteY8" fmla="*/ 4649135 h 5111153"/>
                <a:gd name="connsiteX9" fmla="*/ 1912165 w 5490826"/>
                <a:gd name="connsiteY9" fmla="*/ 5111153 h 5111153"/>
                <a:gd name="connsiteX10" fmla="*/ 2466287 w 5490826"/>
                <a:gd name="connsiteY10" fmla="*/ 4751415 h 5111153"/>
                <a:gd name="connsiteX11" fmla="*/ 2515543 w 5490826"/>
                <a:gd name="connsiteY11" fmla="*/ 4359935 h 5111153"/>
                <a:gd name="connsiteX12" fmla="*/ 2917500 w 5490826"/>
                <a:gd name="connsiteY12" fmla="*/ 3574332 h 5111153"/>
                <a:gd name="connsiteX13" fmla="*/ 2990506 w 5490826"/>
                <a:gd name="connsiteY13" fmla="*/ 3594610 h 5111153"/>
                <a:gd name="connsiteX14" fmla="*/ 3290436 w 5490826"/>
                <a:gd name="connsiteY14" fmla="*/ 3364483 h 5111153"/>
                <a:gd name="connsiteX15" fmla="*/ 4336233 w 5490826"/>
                <a:gd name="connsiteY15" fmla="*/ 3308055 h 5111153"/>
                <a:gd name="connsiteX16" fmla="*/ 4374934 w 5490826"/>
                <a:gd name="connsiteY16" fmla="*/ 3187260 h 5111153"/>
                <a:gd name="connsiteX17" fmla="*/ 4348547 w 5490826"/>
                <a:gd name="connsiteY17" fmla="*/ 3081455 h 5111153"/>
                <a:gd name="connsiteX18" fmla="*/ 4330076 w 5490826"/>
                <a:gd name="connsiteY18" fmla="*/ 2954489 h 5111153"/>
                <a:gd name="connsiteX19" fmla="*/ 4314244 w 5490826"/>
                <a:gd name="connsiteY19" fmla="*/ 2816942 h 5111153"/>
                <a:gd name="connsiteX20" fmla="*/ 4314244 w 5490826"/>
                <a:gd name="connsiteY20" fmla="*/ 2687330 h 5111153"/>
                <a:gd name="connsiteX21" fmla="*/ 4322161 w 5490826"/>
                <a:gd name="connsiteY21" fmla="*/ 2525977 h 5111153"/>
                <a:gd name="connsiteX22" fmla="*/ 4351185 w 5490826"/>
                <a:gd name="connsiteY22" fmla="*/ 2406946 h 5111153"/>
                <a:gd name="connsiteX23" fmla="*/ 4380211 w 5490826"/>
                <a:gd name="connsiteY23" fmla="*/ 2354044 h 5111153"/>
                <a:gd name="connsiteX24" fmla="*/ 4467287 w 5490826"/>
                <a:gd name="connsiteY24" fmla="*/ 2301141 h 5111153"/>
                <a:gd name="connsiteX25" fmla="*/ 4485758 w 5490826"/>
                <a:gd name="connsiteY25" fmla="*/ 2258819 h 5111153"/>
                <a:gd name="connsiteX26" fmla="*/ 4520061 w 5490826"/>
                <a:gd name="connsiteY26" fmla="*/ 2232367 h 5111153"/>
                <a:gd name="connsiteX27" fmla="*/ 4572835 w 5490826"/>
                <a:gd name="connsiteY27" fmla="*/ 2203270 h 5111153"/>
                <a:gd name="connsiteX28" fmla="*/ 4612415 w 5490826"/>
                <a:gd name="connsiteY28" fmla="*/ 2158303 h 5111153"/>
                <a:gd name="connsiteX29" fmla="*/ 4673105 w 5490826"/>
                <a:gd name="connsiteY29" fmla="*/ 2121272 h 5111153"/>
                <a:gd name="connsiteX30" fmla="*/ 4715324 w 5490826"/>
                <a:gd name="connsiteY30" fmla="*/ 2108047 h 5111153"/>
                <a:gd name="connsiteX31" fmla="*/ 4802400 w 5490826"/>
                <a:gd name="connsiteY31" fmla="*/ 2023403 h 5111153"/>
                <a:gd name="connsiteX32" fmla="*/ 4863090 w 5490826"/>
                <a:gd name="connsiteY32" fmla="*/ 1999595 h 5111153"/>
                <a:gd name="connsiteX33" fmla="*/ 4944890 w 5490826"/>
                <a:gd name="connsiteY33" fmla="*/ 1951984 h 5111153"/>
                <a:gd name="connsiteX34" fmla="*/ 4979192 w 5490826"/>
                <a:gd name="connsiteY34" fmla="*/ 1912306 h 5111153"/>
                <a:gd name="connsiteX35" fmla="*/ 4995023 w 5490826"/>
                <a:gd name="connsiteY35" fmla="*/ 1851468 h 5111153"/>
                <a:gd name="connsiteX36" fmla="*/ 4950165 w 5490826"/>
                <a:gd name="connsiteY36" fmla="*/ 1534052 h 5111153"/>
                <a:gd name="connsiteX37" fmla="*/ 4960720 w 5490826"/>
                <a:gd name="connsiteY37" fmla="*/ 1330377 h 5111153"/>
                <a:gd name="connsiteX38" fmla="*/ 4984468 w 5490826"/>
                <a:gd name="connsiteY38" fmla="*/ 1293346 h 5111153"/>
                <a:gd name="connsiteX39" fmla="*/ 4997662 w 5490826"/>
                <a:gd name="connsiteY39" fmla="*/ 1256314 h 5111153"/>
                <a:gd name="connsiteX40" fmla="*/ 5026687 w 5490826"/>
                <a:gd name="connsiteY40" fmla="*/ 1211347 h 5111153"/>
                <a:gd name="connsiteX41" fmla="*/ 5053074 w 5490826"/>
                <a:gd name="connsiteY41" fmla="*/ 1190186 h 5111153"/>
                <a:gd name="connsiteX42" fmla="*/ 5082100 w 5490826"/>
                <a:gd name="connsiteY42" fmla="*/ 1163734 h 5111153"/>
                <a:gd name="connsiteX43" fmla="*/ 5100570 w 5490826"/>
                <a:gd name="connsiteY43" fmla="*/ 1134638 h 5111153"/>
                <a:gd name="connsiteX44" fmla="*/ 5113764 w 5490826"/>
                <a:gd name="connsiteY44" fmla="*/ 1094961 h 5111153"/>
                <a:gd name="connsiteX45" fmla="*/ 5150705 w 5490826"/>
                <a:gd name="connsiteY45" fmla="*/ 1073800 h 5111153"/>
                <a:gd name="connsiteX46" fmla="*/ 5166538 w 5490826"/>
                <a:gd name="connsiteY46" fmla="*/ 1052639 h 5111153"/>
                <a:gd name="connsiteX47" fmla="*/ 5185009 w 5490826"/>
                <a:gd name="connsiteY47" fmla="*/ 1012961 h 5111153"/>
                <a:gd name="connsiteX48" fmla="*/ 5337028 w 5490826"/>
                <a:gd name="connsiteY48" fmla="*/ 1049841 h 5111153"/>
                <a:gd name="connsiteX49" fmla="*/ 5490826 w 5490826"/>
                <a:gd name="connsiteY49" fmla="*/ 912070 h 5111153"/>
                <a:gd name="connsiteX50" fmla="*/ 5244747 w 5490826"/>
                <a:gd name="connsiteY50" fmla="*/ 785780 h 5111153"/>
                <a:gd name="connsiteX51" fmla="*/ 4916641 w 5490826"/>
                <a:gd name="connsiteY51" fmla="*/ 429872 h 5111153"/>
                <a:gd name="connsiteX52" fmla="*/ 4875628 w 5490826"/>
                <a:gd name="connsiteY52" fmla="*/ 91186 h 5111153"/>
                <a:gd name="connsiteX53" fmla="*/ 4609042 w 5490826"/>
                <a:gd name="connsiteY53" fmla="*/ 28040 h 5111153"/>
                <a:gd name="connsiteX54" fmla="*/ 4475963 w 5490826"/>
                <a:gd name="connsiteY54" fmla="*/ 5032 h 5111153"/>
                <a:gd name="connsiteX55" fmla="*/ 4138155 w 5490826"/>
                <a:gd name="connsiteY55" fmla="*/ 89693 h 5111153"/>
                <a:gd name="connsiteX56" fmla="*/ 4045111 w 5490826"/>
                <a:gd name="connsiteY56" fmla="*/ 131368 h 5111153"/>
                <a:gd name="connsiteX57" fmla="*/ 3952831 w 5490826"/>
                <a:gd name="connsiteY57" fmla="*/ 303582 h 5111153"/>
                <a:gd name="connsiteX58" fmla="*/ 3884798 w 5490826"/>
                <a:gd name="connsiteY58" fmla="*/ 766982 h 5111153"/>
                <a:gd name="connsiteX59" fmla="*/ 3454033 w 5490826"/>
                <a:gd name="connsiteY59" fmla="*/ 682321 h 5111153"/>
                <a:gd name="connsiteX60" fmla="*/ 3393344 w 5490826"/>
                <a:gd name="connsiteY60" fmla="*/ 719353 h 5111153"/>
                <a:gd name="connsiteX61" fmla="*/ 3306266 w 5490826"/>
                <a:gd name="connsiteY61" fmla="*/ 743160 h 5111153"/>
                <a:gd name="connsiteX62" fmla="*/ 3145307 w 5490826"/>
                <a:gd name="connsiteY62" fmla="*/ 748450 h 5111153"/>
                <a:gd name="connsiteX63" fmla="*/ 3008098 w 5490826"/>
                <a:gd name="connsiteY63" fmla="*/ 782834 h 5111153"/>
                <a:gd name="connsiteX64" fmla="*/ 2692743 w 5490826"/>
                <a:gd name="connsiteY64" fmla="*/ 1238745 h 5111153"/>
                <a:gd name="connsiteX65" fmla="*/ 2692743 w 5490826"/>
                <a:gd name="connsiteY65" fmla="*/ 1708521 h 5111153"/>
                <a:gd name="connsiteX66" fmla="*/ 2540343 w 5490826"/>
                <a:gd name="connsiteY66" fmla="*/ 1943408 h 5111153"/>
                <a:gd name="connsiteX67" fmla="*/ 2616543 w 5490826"/>
                <a:gd name="connsiteY67" fmla="*/ 2178297 h 5111153"/>
                <a:gd name="connsiteX68" fmla="*/ 2616543 w 5490826"/>
                <a:gd name="connsiteY68" fmla="*/ 2334888 h 5111153"/>
                <a:gd name="connsiteX69" fmla="*/ 2464143 w 5490826"/>
                <a:gd name="connsiteY69" fmla="*/ 2413185 h 5111153"/>
                <a:gd name="connsiteX70" fmla="*/ 2311743 w 5490826"/>
                <a:gd name="connsiteY70" fmla="*/ 2567156 h 5111153"/>
                <a:gd name="connsiteX71" fmla="*/ 2264118 w 5490826"/>
                <a:gd name="connsiteY71" fmla="*/ 2576681 h 5111153"/>
                <a:gd name="connsiteX72" fmla="*/ 2283168 w 5490826"/>
                <a:gd name="connsiteY72" fmla="*/ 2700506 h 5111153"/>
                <a:gd name="connsiteX73" fmla="*/ 2254593 w 5490826"/>
                <a:gd name="connsiteY73" fmla="*/ 2795756 h 5111153"/>
                <a:gd name="connsiteX74" fmla="*/ 2245068 w 5490826"/>
                <a:gd name="connsiteY74" fmla="*/ 2824331 h 5111153"/>
                <a:gd name="connsiteX75" fmla="*/ 2216493 w 5490826"/>
                <a:gd name="connsiteY75" fmla="*/ 2843381 h 5111153"/>
                <a:gd name="connsiteX76" fmla="*/ 2187918 w 5490826"/>
                <a:gd name="connsiteY76" fmla="*/ 2900531 h 5111153"/>
                <a:gd name="connsiteX77" fmla="*/ 2178393 w 5490826"/>
                <a:gd name="connsiteY77" fmla="*/ 2929106 h 5111153"/>
                <a:gd name="connsiteX78" fmla="*/ 2121243 w 5490826"/>
                <a:gd name="connsiteY78" fmla="*/ 2948156 h 5111153"/>
                <a:gd name="connsiteX79" fmla="*/ 2064093 w 5490826"/>
                <a:gd name="connsiteY79" fmla="*/ 2976731 h 5111153"/>
                <a:gd name="connsiteX80" fmla="*/ 1902168 w 5490826"/>
                <a:gd name="connsiteY80" fmla="*/ 2976731 h 5111153"/>
                <a:gd name="connsiteX81" fmla="*/ 1892643 w 5490826"/>
                <a:gd name="connsiteY81" fmla="*/ 3005306 h 5111153"/>
                <a:gd name="connsiteX82" fmla="*/ 1854543 w 5490826"/>
                <a:gd name="connsiteY82" fmla="*/ 3062456 h 5111153"/>
                <a:gd name="connsiteX83" fmla="*/ 1806918 w 5490826"/>
                <a:gd name="connsiteY83" fmla="*/ 3119606 h 5111153"/>
                <a:gd name="connsiteX84" fmla="*/ 1749768 w 5490826"/>
                <a:gd name="connsiteY84" fmla="*/ 3091031 h 5111153"/>
                <a:gd name="connsiteX85" fmla="*/ 1711668 w 5490826"/>
                <a:gd name="connsiteY85" fmla="*/ 3043406 h 5111153"/>
                <a:gd name="connsiteX86" fmla="*/ 1635468 w 5490826"/>
                <a:gd name="connsiteY86" fmla="*/ 3071981 h 5111153"/>
                <a:gd name="connsiteX87" fmla="*/ 1568793 w 5490826"/>
                <a:gd name="connsiteY87" fmla="*/ 3148181 h 5111153"/>
                <a:gd name="connsiteX88" fmla="*/ 1521168 w 5490826"/>
                <a:gd name="connsiteY88" fmla="*/ 3157706 h 5111153"/>
                <a:gd name="connsiteX89" fmla="*/ 1483068 w 5490826"/>
                <a:gd name="connsiteY89" fmla="*/ 3243431 h 5111153"/>
                <a:gd name="connsiteX90" fmla="*/ 1473543 w 5490826"/>
                <a:gd name="connsiteY90" fmla="*/ 3272006 h 5111153"/>
                <a:gd name="connsiteX91" fmla="*/ 1464018 w 5490826"/>
                <a:gd name="connsiteY91" fmla="*/ 3300581 h 5111153"/>
                <a:gd name="connsiteX92" fmla="*/ 1454493 w 5490826"/>
                <a:gd name="connsiteY92" fmla="*/ 3338681 h 5111153"/>
                <a:gd name="connsiteX93" fmla="*/ 1425918 w 5490826"/>
                <a:gd name="connsiteY93" fmla="*/ 3357731 h 5111153"/>
                <a:gd name="connsiteX94" fmla="*/ 1378293 w 5490826"/>
                <a:gd name="connsiteY94" fmla="*/ 3348206 h 5111153"/>
                <a:gd name="connsiteX95" fmla="*/ 1244943 w 5490826"/>
                <a:gd name="connsiteY95" fmla="*/ 3329156 h 5111153"/>
                <a:gd name="connsiteX96" fmla="*/ 1159218 w 5490826"/>
                <a:gd name="connsiteY96" fmla="*/ 3319631 h 5111153"/>
                <a:gd name="connsiteX97" fmla="*/ 1130643 w 5490826"/>
                <a:gd name="connsiteY97" fmla="*/ 3338681 h 5111153"/>
                <a:gd name="connsiteX98" fmla="*/ 1073493 w 5490826"/>
                <a:gd name="connsiteY98" fmla="*/ 3357731 h 5111153"/>
                <a:gd name="connsiteX99" fmla="*/ 1025868 w 5490826"/>
                <a:gd name="connsiteY99" fmla="*/ 3348206 h 5111153"/>
                <a:gd name="connsiteX100" fmla="*/ 997293 w 5490826"/>
                <a:gd name="connsiteY100" fmla="*/ 3338681 h 5111153"/>
                <a:gd name="connsiteX101" fmla="*/ 940143 w 5490826"/>
                <a:gd name="connsiteY101" fmla="*/ 3357731 h 5111153"/>
                <a:gd name="connsiteX102" fmla="*/ 921093 w 5490826"/>
                <a:gd name="connsiteY102" fmla="*/ 3386306 h 5111153"/>
                <a:gd name="connsiteX103" fmla="*/ 892518 w 5490826"/>
                <a:gd name="connsiteY103" fmla="*/ 3443456 h 5111153"/>
                <a:gd name="connsiteX104" fmla="*/ 844893 w 5490826"/>
                <a:gd name="connsiteY104" fmla="*/ 3500606 h 5111153"/>
                <a:gd name="connsiteX105" fmla="*/ 806793 w 5490826"/>
                <a:gd name="connsiteY105" fmla="*/ 3557756 h 5111153"/>
                <a:gd name="connsiteX106" fmla="*/ 797268 w 5490826"/>
                <a:gd name="connsiteY106" fmla="*/ 3633956 h 5111153"/>
                <a:gd name="connsiteX107" fmla="*/ 749643 w 5490826"/>
                <a:gd name="connsiteY107" fmla="*/ 3719681 h 5111153"/>
                <a:gd name="connsiteX108" fmla="*/ 721068 w 5490826"/>
                <a:gd name="connsiteY108" fmla="*/ 3738731 h 5111153"/>
                <a:gd name="connsiteX109" fmla="*/ 692493 w 5490826"/>
                <a:gd name="connsiteY109" fmla="*/ 3748256 h 5111153"/>
                <a:gd name="connsiteX110" fmla="*/ 673443 w 5490826"/>
                <a:gd name="connsiteY110" fmla="*/ 3805406 h 5111153"/>
                <a:gd name="connsiteX111" fmla="*/ 663918 w 5490826"/>
                <a:gd name="connsiteY111" fmla="*/ 3833981 h 5111153"/>
                <a:gd name="connsiteX112" fmla="*/ 682968 w 5490826"/>
                <a:gd name="connsiteY112" fmla="*/ 3891131 h 5111153"/>
                <a:gd name="connsiteX113" fmla="*/ 692493 w 5490826"/>
                <a:gd name="connsiteY113" fmla="*/ 3919706 h 5111153"/>
                <a:gd name="connsiteX114" fmla="*/ 663918 w 5490826"/>
                <a:gd name="connsiteY114" fmla="*/ 3976856 h 5111153"/>
                <a:gd name="connsiteX115" fmla="*/ 654393 w 5490826"/>
                <a:gd name="connsiteY115" fmla="*/ 3976856 h 5111153"/>
                <a:gd name="connsiteX116" fmla="*/ 0 w 5490826"/>
                <a:gd name="connsiteY116" fmla="*/ 4451635 h 5111153"/>
                <a:gd name="connsiteX0" fmla="*/ 0 w 5490826"/>
                <a:gd name="connsiteY0" fmla="*/ 4451635 h 5111153"/>
                <a:gd name="connsiteX1" fmla="*/ 147765 w 5490826"/>
                <a:gd name="connsiteY1" fmla="*/ 4684403 h 5111153"/>
                <a:gd name="connsiteX2" fmla="*/ 239240 w 5490826"/>
                <a:gd name="connsiteY2" fmla="*/ 4811370 h 5111153"/>
                <a:gd name="connsiteX3" fmla="*/ 327196 w 5490826"/>
                <a:gd name="connsiteY3" fmla="*/ 4892487 h 5111153"/>
                <a:gd name="connsiteX4" fmla="*/ 432743 w 5490826"/>
                <a:gd name="connsiteY4" fmla="*/ 4952444 h 5111153"/>
                <a:gd name="connsiteX5" fmla="*/ 555882 w 5490826"/>
                <a:gd name="connsiteY5" fmla="*/ 4991239 h 5111153"/>
                <a:gd name="connsiteX6" fmla="*/ 886596 w 5490826"/>
                <a:gd name="connsiteY6" fmla="*/ 5072356 h 5111153"/>
                <a:gd name="connsiteX7" fmla="*/ 992144 w 5490826"/>
                <a:gd name="connsiteY7" fmla="*/ 4751413 h 5111153"/>
                <a:gd name="connsiteX8" fmla="*/ 1523398 w 5490826"/>
                <a:gd name="connsiteY8" fmla="*/ 4649135 h 5111153"/>
                <a:gd name="connsiteX9" fmla="*/ 1912165 w 5490826"/>
                <a:gd name="connsiteY9" fmla="*/ 5111153 h 5111153"/>
                <a:gd name="connsiteX10" fmla="*/ 2466287 w 5490826"/>
                <a:gd name="connsiteY10" fmla="*/ 4751415 h 5111153"/>
                <a:gd name="connsiteX11" fmla="*/ 2515543 w 5490826"/>
                <a:gd name="connsiteY11" fmla="*/ 4359935 h 5111153"/>
                <a:gd name="connsiteX12" fmla="*/ 2917500 w 5490826"/>
                <a:gd name="connsiteY12" fmla="*/ 3574332 h 5111153"/>
                <a:gd name="connsiteX13" fmla="*/ 2990506 w 5490826"/>
                <a:gd name="connsiteY13" fmla="*/ 3594610 h 5111153"/>
                <a:gd name="connsiteX14" fmla="*/ 3290436 w 5490826"/>
                <a:gd name="connsiteY14" fmla="*/ 3364483 h 5111153"/>
                <a:gd name="connsiteX15" fmla="*/ 4336233 w 5490826"/>
                <a:gd name="connsiteY15" fmla="*/ 3308055 h 5111153"/>
                <a:gd name="connsiteX16" fmla="*/ 4374934 w 5490826"/>
                <a:gd name="connsiteY16" fmla="*/ 3187260 h 5111153"/>
                <a:gd name="connsiteX17" fmla="*/ 4348547 w 5490826"/>
                <a:gd name="connsiteY17" fmla="*/ 3081455 h 5111153"/>
                <a:gd name="connsiteX18" fmla="*/ 4330076 w 5490826"/>
                <a:gd name="connsiteY18" fmla="*/ 2954489 h 5111153"/>
                <a:gd name="connsiteX19" fmla="*/ 4314244 w 5490826"/>
                <a:gd name="connsiteY19" fmla="*/ 2816942 h 5111153"/>
                <a:gd name="connsiteX20" fmla="*/ 4314244 w 5490826"/>
                <a:gd name="connsiteY20" fmla="*/ 2687330 h 5111153"/>
                <a:gd name="connsiteX21" fmla="*/ 4322161 w 5490826"/>
                <a:gd name="connsiteY21" fmla="*/ 2525977 h 5111153"/>
                <a:gd name="connsiteX22" fmla="*/ 4351185 w 5490826"/>
                <a:gd name="connsiteY22" fmla="*/ 2406946 h 5111153"/>
                <a:gd name="connsiteX23" fmla="*/ 4380211 w 5490826"/>
                <a:gd name="connsiteY23" fmla="*/ 2354044 h 5111153"/>
                <a:gd name="connsiteX24" fmla="*/ 4467287 w 5490826"/>
                <a:gd name="connsiteY24" fmla="*/ 2301141 h 5111153"/>
                <a:gd name="connsiteX25" fmla="*/ 4485758 w 5490826"/>
                <a:gd name="connsiteY25" fmla="*/ 2258819 h 5111153"/>
                <a:gd name="connsiteX26" fmla="*/ 4520061 w 5490826"/>
                <a:gd name="connsiteY26" fmla="*/ 2232367 h 5111153"/>
                <a:gd name="connsiteX27" fmla="*/ 4572835 w 5490826"/>
                <a:gd name="connsiteY27" fmla="*/ 2203270 h 5111153"/>
                <a:gd name="connsiteX28" fmla="*/ 4612415 w 5490826"/>
                <a:gd name="connsiteY28" fmla="*/ 2158303 h 5111153"/>
                <a:gd name="connsiteX29" fmla="*/ 4673105 w 5490826"/>
                <a:gd name="connsiteY29" fmla="*/ 2121272 h 5111153"/>
                <a:gd name="connsiteX30" fmla="*/ 4715324 w 5490826"/>
                <a:gd name="connsiteY30" fmla="*/ 2108047 h 5111153"/>
                <a:gd name="connsiteX31" fmla="*/ 4802400 w 5490826"/>
                <a:gd name="connsiteY31" fmla="*/ 2023403 h 5111153"/>
                <a:gd name="connsiteX32" fmla="*/ 4863090 w 5490826"/>
                <a:gd name="connsiteY32" fmla="*/ 1999595 h 5111153"/>
                <a:gd name="connsiteX33" fmla="*/ 4944890 w 5490826"/>
                <a:gd name="connsiteY33" fmla="*/ 1951984 h 5111153"/>
                <a:gd name="connsiteX34" fmla="*/ 4979192 w 5490826"/>
                <a:gd name="connsiteY34" fmla="*/ 1912306 h 5111153"/>
                <a:gd name="connsiteX35" fmla="*/ 4995023 w 5490826"/>
                <a:gd name="connsiteY35" fmla="*/ 1851468 h 5111153"/>
                <a:gd name="connsiteX36" fmla="*/ 4950165 w 5490826"/>
                <a:gd name="connsiteY36" fmla="*/ 1534052 h 5111153"/>
                <a:gd name="connsiteX37" fmla="*/ 4960720 w 5490826"/>
                <a:gd name="connsiteY37" fmla="*/ 1330377 h 5111153"/>
                <a:gd name="connsiteX38" fmla="*/ 4984468 w 5490826"/>
                <a:gd name="connsiteY38" fmla="*/ 1293346 h 5111153"/>
                <a:gd name="connsiteX39" fmla="*/ 4997662 w 5490826"/>
                <a:gd name="connsiteY39" fmla="*/ 1256314 h 5111153"/>
                <a:gd name="connsiteX40" fmla="*/ 5026687 w 5490826"/>
                <a:gd name="connsiteY40" fmla="*/ 1211347 h 5111153"/>
                <a:gd name="connsiteX41" fmla="*/ 5053074 w 5490826"/>
                <a:gd name="connsiteY41" fmla="*/ 1190186 h 5111153"/>
                <a:gd name="connsiteX42" fmla="*/ 5082100 w 5490826"/>
                <a:gd name="connsiteY42" fmla="*/ 1163734 h 5111153"/>
                <a:gd name="connsiteX43" fmla="*/ 5100570 w 5490826"/>
                <a:gd name="connsiteY43" fmla="*/ 1134638 h 5111153"/>
                <a:gd name="connsiteX44" fmla="*/ 5113764 w 5490826"/>
                <a:gd name="connsiteY44" fmla="*/ 1094961 h 5111153"/>
                <a:gd name="connsiteX45" fmla="*/ 5150705 w 5490826"/>
                <a:gd name="connsiteY45" fmla="*/ 1073800 h 5111153"/>
                <a:gd name="connsiteX46" fmla="*/ 5166538 w 5490826"/>
                <a:gd name="connsiteY46" fmla="*/ 1052639 h 5111153"/>
                <a:gd name="connsiteX47" fmla="*/ 5185009 w 5490826"/>
                <a:gd name="connsiteY47" fmla="*/ 1012961 h 5111153"/>
                <a:gd name="connsiteX48" fmla="*/ 5337028 w 5490826"/>
                <a:gd name="connsiteY48" fmla="*/ 1049841 h 5111153"/>
                <a:gd name="connsiteX49" fmla="*/ 5490826 w 5490826"/>
                <a:gd name="connsiteY49" fmla="*/ 912070 h 5111153"/>
                <a:gd name="connsiteX50" fmla="*/ 5244747 w 5490826"/>
                <a:gd name="connsiteY50" fmla="*/ 785780 h 5111153"/>
                <a:gd name="connsiteX51" fmla="*/ 4916641 w 5490826"/>
                <a:gd name="connsiteY51" fmla="*/ 429872 h 5111153"/>
                <a:gd name="connsiteX52" fmla="*/ 4875628 w 5490826"/>
                <a:gd name="connsiteY52" fmla="*/ 91186 h 5111153"/>
                <a:gd name="connsiteX53" fmla="*/ 4609042 w 5490826"/>
                <a:gd name="connsiteY53" fmla="*/ 28040 h 5111153"/>
                <a:gd name="connsiteX54" fmla="*/ 4475963 w 5490826"/>
                <a:gd name="connsiteY54" fmla="*/ 5032 h 5111153"/>
                <a:gd name="connsiteX55" fmla="*/ 4138155 w 5490826"/>
                <a:gd name="connsiteY55" fmla="*/ 89693 h 5111153"/>
                <a:gd name="connsiteX56" fmla="*/ 4045111 w 5490826"/>
                <a:gd name="connsiteY56" fmla="*/ 131368 h 5111153"/>
                <a:gd name="connsiteX57" fmla="*/ 3952831 w 5490826"/>
                <a:gd name="connsiteY57" fmla="*/ 303582 h 5111153"/>
                <a:gd name="connsiteX58" fmla="*/ 3884798 w 5490826"/>
                <a:gd name="connsiteY58" fmla="*/ 766982 h 5111153"/>
                <a:gd name="connsiteX59" fmla="*/ 3454033 w 5490826"/>
                <a:gd name="connsiteY59" fmla="*/ 682321 h 5111153"/>
                <a:gd name="connsiteX60" fmla="*/ 3393344 w 5490826"/>
                <a:gd name="connsiteY60" fmla="*/ 719353 h 5111153"/>
                <a:gd name="connsiteX61" fmla="*/ 3306266 w 5490826"/>
                <a:gd name="connsiteY61" fmla="*/ 743160 h 5111153"/>
                <a:gd name="connsiteX62" fmla="*/ 3145307 w 5490826"/>
                <a:gd name="connsiteY62" fmla="*/ 748450 h 5111153"/>
                <a:gd name="connsiteX63" fmla="*/ 3008098 w 5490826"/>
                <a:gd name="connsiteY63" fmla="*/ 782834 h 5111153"/>
                <a:gd name="connsiteX64" fmla="*/ 2692743 w 5490826"/>
                <a:gd name="connsiteY64" fmla="*/ 1238745 h 5111153"/>
                <a:gd name="connsiteX65" fmla="*/ 2692743 w 5490826"/>
                <a:gd name="connsiteY65" fmla="*/ 1708521 h 5111153"/>
                <a:gd name="connsiteX66" fmla="*/ 2540343 w 5490826"/>
                <a:gd name="connsiteY66" fmla="*/ 1943408 h 5111153"/>
                <a:gd name="connsiteX67" fmla="*/ 2616543 w 5490826"/>
                <a:gd name="connsiteY67" fmla="*/ 2178297 h 5111153"/>
                <a:gd name="connsiteX68" fmla="*/ 2616543 w 5490826"/>
                <a:gd name="connsiteY68" fmla="*/ 2334888 h 5111153"/>
                <a:gd name="connsiteX69" fmla="*/ 2464143 w 5490826"/>
                <a:gd name="connsiteY69" fmla="*/ 2413185 h 5111153"/>
                <a:gd name="connsiteX70" fmla="*/ 2311743 w 5490826"/>
                <a:gd name="connsiteY70" fmla="*/ 2567156 h 5111153"/>
                <a:gd name="connsiteX71" fmla="*/ 2264118 w 5490826"/>
                <a:gd name="connsiteY71" fmla="*/ 2576681 h 5111153"/>
                <a:gd name="connsiteX72" fmla="*/ 2283168 w 5490826"/>
                <a:gd name="connsiteY72" fmla="*/ 2700506 h 5111153"/>
                <a:gd name="connsiteX73" fmla="*/ 2254593 w 5490826"/>
                <a:gd name="connsiteY73" fmla="*/ 2795756 h 5111153"/>
                <a:gd name="connsiteX74" fmla="*/ 2245068 w 5490826"/>
                <a:gd name="connsiteY74" fmla="*/ 2824331 h 5111153"/>
                <a:gd name="connsiteX75" fmla="*/ 2216493 w 5490826"/>
                <a:gd name="connsiteY75" fmla="*/ 2843381 h 5111153"/>
                <a:gd name="connsiteX76" fmla="*/ 2187918 w 5490826"/>
                <a:gd name="connsiteY76" fmla="*/ 2900531 h 5111153"/>
                <a:gd name="connsiteX77" fmla="*/ 2178393 w 5490826"/>
                <a:gd name="connsiteY77" fmla="*/ 2929106 h 5111153"/>
                <a:gd name="connsiteX78" fmla="*/ 2121243 w 5490826"/>
                <a:gd name="connsiteY78" fmla="*/ 2948156 h 5111153"/>
                <a:gd name="connsiteX79" fmla="*/ 2064093 w 5490826"/>
                <a:gd name="connsiteY79" fmla="*/ 2976731 h 5111153"/>
                <a:gd name="connsiteX80" fmla="*/ 1902168 w 5490826"/>
                <a:gd name="connsiteY80" fmla="*/ 2976731 h 5111153"/>
                <a:gd name="connsiteX81" fmla="*/ 1892643 w 5490826"/>
                <a:gd name="connsiteY81" fmla="*/ 3005306 h 5111153"/>
                <a:gd name="connsiteX82" fmla="*/ 1854543 w 5490826"/>
                <a:gd name="connsiteY82" fmla="*/ 3062456 h 5111153"/>
                <a:gd name="connsiteX83" fmla="*/ 1806918 w 5490826"/>
                <a:gd name="connsiteY83" fmla="*/ 3119606 h 5111153"/>
                <a:gd name="connsiteX84" fmla="*/ 1749768 w 5490826"/>
                <a:gd name="connsiteY84" fmla="*/ 3091031 h 5111153"/>
                <a:gd name="connsiteX85" fmla="*/ 1711668 w 5490826"/>
                <a:gd name="connsiteY85" fmla="*/ 3043406 h 5111153"/>
                <a:gd name="connsiteX86" fmla="*/ 1635468 w 5490826"/>
                <a:gd name="connsiteY86" fmla="*/ 3071981 h 5111153"/>
                <a:gd name="connsiteX87" fmla="*/ 1568793 w 5490826"/>
                <a:gd name="connsiteY87" fmla="*/ 3148181 h 5111153"/>
                <a:gd name="connsiteX88" fmla="*/ 1521168 w 5490826"/>
                <a:gd name="connsiteY88" fmla="*/ 3157706 h 5111153"/>
                <a:gd name="connsiteX89" fmla="*/ 1483068 w 5490826"/>
                <a:gd name="connsiteY89" fmla="*/ 3243431 h 5111153"/>
                <a:gd name="connsiteX90" fmla="*/ 1473543 w 5490826"/>
                <a:gd name="connsiteY90" fmla="*/ 3272006 h 5111153"/>
                <a:gd name="connsiteX91" fmla="*/ 1464018 w 5490826"/>
                <a:gd name="connsiteY91" fmla="*/ 3300581 h 5111153"/>
                <a:gd name="connsiteX92" fmla="*/ 1454493 w 5490826"/>
                <a:gd name="connsiteY92" fmla="*/ 3338681 h 5111153"/>
                <a:gd name="connsiteX93" fmla="*/ 1425918 w 5490826"/>
                <a:gd name="connsiteY93" fmla="*/ 3357731 h 5111153"/>
                <a:gd name="connsiteX94" fmla="*/ 1378293 w 5490826"/>
                <a:gd name="connsiteY94" fmla="*/ 3348206 h 5111153"/>
                <a:gd name="connsiteX95" fmla="*/ 1244943 w 5490826"/>
                <a:gd name="connsiteY95" fmla="*/ 3329156 h 5111153"/>
                <a:gd name="connsiteX96" fmla="*/ 1159218 w 5490826"/>
                <a:gd name="connsiteY96" fmla="*/ 3319631 h 5111153"/>
                <a:gd name="connsiteX97" fmla="*/ 1130643 w 5490826"/>
                <a:gd name="connsiteY97" fmla="*/ 3338681 h 5111153"/>
                <a:gd name="connsiteX98" fmla="*/ 1073493 w 5490826"/>
                <a:gd name="connsiteY98" fmla="*/ 3357731 h 5111153"/>
                <a:gd name="connsiteX99" fmla="*/ 1025868 w 5490826"/>
                <a:gd name="connsiteY99" fmla="*/ 3348206 h 5111153"/>
                <a:gd name="connsiteX100" fmla="*/ 997293 w 5490826"/>
                <a:gd name="connsiteY100" fmla="*/ 3338681 h 5111153"/>
                <a:gd name="connsiteX101" fmla="*/ 940143 w 5490826"/>
                <a:gd name="connsiteY101" fmla="*/ 3357731 h 5111153"/>
                <a:gd name="connsiteX102" fmla="*/ 921093 w 5490826"/>
                <a:gd name="connsiteY102" fmla="*/ 3386306 h 5111153"/>
                <a:gd name="connsiteX103" fmla="*/ 892518 w 5490826"/>
                <a:gd name="connsiteY103" fmla="*/ 3443456 h 5111153"/>
                <a:gd name="connsiteX104" fmla="*/ 844893 w 5490826"/>
                <a:gd name="connsiteY104" fmla="*/ 3500606 h 5111153"/>
                <a:gd name="connsiteX105" fmla="*/ 806793 w 5490826"/>
                <a:gd name="connsiteY105" fmla="*/ 3557756 h 5111153"/>
                <a:gd name="connsiteX106" fmla="*/ 797268 w 5490826"/>
                <a:gd name="connsiteY106" fmla="*/ 3633956 h 5111153"/>
                <a:gd name="connsiteX107" fmla="*/ 749643 w 5490826"/>
                <a:gd name="connsiteY107" fmla="*/ 3719681 h 5111153"/>
                <a:gd name="connsiteX108" fmla="*/ 721068 w 5490826"/>
                <a:gd name="connsiteY108" fmla="*/ 3738731 h 5111153"/>
                <a:gd name="connsiteX109" fmla="*/ 692493 w 5490826"/>
                <a:gd name="connsiteY109" fmla="*/ 3748256 h 5111153"/>
                <a:gd name="connsiteX110" fmla="*/ 673443 w 5490826"/>
                <a:gd name="connsiteY110" fmla="*/ 3805406 h 5111153"/>
                <a:gd name="connsiteX111" fmla="*/ 663918 w 5490826"/>
                <a:gd name="connsiteY111" fmla="*/ 3833981 h 5111153"/>
                <a:gd name="connsiteX112" fmla="*/ 682968 w 5490826"/>
                <a:gd name="connsiteY112" fmla="*/ 3891131 h 5111153"/>
                <a:gd name="connsiteX113" fmla="*/ 692493 w 5490826"/>
                <a:gd name="connsiteY113" fmla="*/ 3919706 h 5111153"/>
                <a:gd name="connsiteX114" fmla="*/ 663918 w 5490826"/>
                <a:gd name="connsiteY114" fmla="*/ 3976856 h 5111153"/>
                <a:gd name="connsiteX115" fmla="*/ 654393 w 5490826"/>
                <a:gd name="connsiteY115" fmla="*/ 3976856 h 5111153"/>
                <a:gd name="connsiteX116" fmla="*/ 0 w 5490826"/>
                <a:gd name="connsiteY116" fmla="*/ 4451635 h 5111153"/>
                <a:gd name="connsiteX0" fmla="*/ 0 w 5490826"/>
                <a:gd name="connsiteY0" fmla="*/ 4451635 h 5111153"/>
                <a:gd name="connsiteX1" fmla="*/ 147765 w 5490826"/>
                <a:gd name="connsiteY1" fmla="*/ 4684403 h 5111153"/>
                <a:gd name="connsiteX2" fmla="*/ 239240 w 5490826"/>
                <a:gd name="connsiteY2" fmla="*/ 4811370 h 5111153"/>
                <a:gd name="connsiteX3" fmla="*/ 327196 w 5490826"/>
                <a:gd name="connsiteY3" fmla="*/ 4892487 h 5111153"/>
                <a:gd name="connsiteX4" fmla="*/ 432743 w 5490826"/>
                <a:gd name="connsiteY4" fmla="*/ 4952444 h 5111153"/>
                <a:gd name="connsiteX5" fmla="*/ 555882 w 5490826"/>
                <a:gd name="connsiteY5" fmla="*/ 4991239 h 5111153"/>
                <a:gd name="connsiteX6" fmla="*/ 886596 w 5490826"/>
                <a:gd name="connsiteY6" fmla="*/ 5072356 h 5111153"/>
                <a:gd name="connsiteX7" fmla="*/ 992144 w 5490826"/>
                <a:gd name="connsiteY7" fmla="*/ 4751413 h 5111153"/>
                <a:gd name="connsiteX8" fmla="*/ 1523398 w 5490826"/>
                <a:gd name="connsiteY8" fmla="*/ 4649135 h 5111153"/>
                <a:gd name="connsiteX9" fmla="*/ 1912165 w 5490826"/>
                <a:gd name="connsiteY9" fmla="*/ 5111153 h 5111153"/>
                <a:gd name="connsiteX10" fmla="*/ 2466287 w 5490826"/>
                <a:gd name="connsiteY10" fmla="*/ 4751415 h 5111153"/>
                <a:gd name="connsiteX11" fmla="*/ 2515543 w 5490826"/>
                <a:gd name="connsiteY11" fmla="*/ 4359935 h 5111153"/>
                <a:gd name="connsiteX12" fmla="*/ 2917500 w 5490826"/>
                <a:gd name="connsiteY12" fmla="*/ 3574332 h 5111153"/>
                <a:gd name="connsiteX13" fmla="*/ 2990506 w 5490826"/>
                <a:gd name="connsiteY13" fmla="*/ 3594610 h 5111153"/>
                <a:gd name="connsiteX14" fmla="*/ 3290436 w 5490826"/>
                <a:gd name="connsiteY14" fmla="*/ 3364483 h 5111153"/>
                <a:gd name="connsiteX15" fmla="*/ 4336233 w 5490826"/>
                <a:gd name="connsiteY15" fmla="*/ 3308055 h 5111153"/>
                <a:gd name="connsiteX16" fmla="*/ 4374934 w 5490826"/>
                <a:gd name="connsiteY16" fmla="*/ 3187260 h 5111153"/>
                <a:gd name="connsiteX17" fmla="*/ 4348547 w 5490826"/>
                <a:gd name="connsiteY17" fmla="*/ 3081455 h 5111153"/>
                <a:gd name="connsiteX18" fmla="*/ 4330076 w 5490826"/>
                <a:gd name="connsiteY18" fmla="*/ 2954489 h 5111153"/>
                <a:gd name="connsiteX19" fmla="*/ 4314244 w 5490826"/>
                <a:gd name="connsiteY19" fmla="*/ 2816942 h 5111153"/>
                <a:gd name="connsiteX20" fmla="*/ 4314244 w 5490826"/>
                <a:gd name="connsiteY20" fmla="*/ 2687330 h 5111153"/>
                <a:gd name="connsiteX21" fmla="*/ 4322161 w 5490826"/>
                <a:gd name="connsiteY21" fmla="*/ 2525977 h 5111153"/>
                <a:gd name="connsiteX22" fmla="*/ 4351185 w 5490826"/>
                <a:gd name="connsiteY22" fmla="*/ 2406946 h 5111153"/>
                <a:gd name="connsiteX23" fmla="*/ 4380211 w 5490826"/>
                <a:gd name="connsiteY23" fmla="*/ 2354044 h 5111153"/>
                <a:gd name="connsiteX24" fmla="*/ 4467287 w 5490826"/>
                <a:gd name="connsiteY24" fmla="*/ 2301141 h 5111153"/>
                <a:gd name="connsiteX25" fmla="*/ 4485758 w 5490826"/>
                <a:gd name="connsiteY25" fmla="*/ 2258819 h 5111153"/>
                <a:gd name="connsiteX26" fmla="*/ 4520061 w 5490826"/>
                <a:gd name="connsiteY26" fmla="*/ 2232367 h 5111153"/>
                <a:gd name="connsiteX27" fmla="*/ 4572835 w 5490826"/>
                <a:gd name="connsiteY27" fmla="*/ 2203270 h 5111153"/>
                <a:gd name="connsiteX28" fmla="*/ 4612415 w 5490826"/>
                <a:gd name="connsiteY28" fmla="*/ 2158303 h 5111153"/>
                <a:gd name="connsiteX29" fmla="*/ 4673105 w 5490826"/>
                <a:gd name="connsiteY29" fmla="*/ 2121272 h 5111153"/>
                <a:gd name="connsiteX30" fmla="*/ 4715324 w 5490826"/>
                <a:gd name="connsiteY30" fmla="*/ 2108047 h 5111153"/>
                <a:gd name="connsiteX31" fmla="*/ 4802400 w 5490826"/>
                <a:gd name="connsiteY31" fmla="*/ 2023403 h 5111153"/>
                <a:gd name="connsiteX32" fmla="*/ 4863090 w 5490826"/>
                <a:gd name="connsiteY32" fmla="*/ 1999595 h 5111153"/>
                <a:gd name="connsiteX33" fmla="*/ 4944890 w 5490826"/>
                <a:gd name="connsiteY33" fmla="*/ 1951984 h 5111153"/>
                <a:gd name="connsiteX34" fmla="*/ 4979192 w 5490826"/>
                <a:gd name="connsiteY34" fmla="*/ 1912306 h 5111153"/>
                <a:gd name="connsiteX35" fmla="*/ 4995023 w 5490826"/>
                <a:gd name="connsiteY35" fmla="*/ 1851468 h 5111153"/>
                <a:gd name="connsiteX36" fmla="*/ 4950165 w 5490826"/>
                <a:gd name="connsiteY36" fmla="*/ 1534052 h 5111153"/>
                <a:gd name="connsiteX37" fmla="*/ 4960720 w 5490826"/>
                <a:gd name="connsiteY37" fmla="*/ 1330377 h 5111153"/>
                <a:gd name="connsiteX38" fmla="*/ 4984468 w 5490826"/>
                <a:gd name="connsiteY38" fmla="*/ 1293346 h 5111153"/>
                <a:gd name="connsiteX39" fmla="*/ 4997662 w 5490826"/>
                <a:gd name="connsiteY39" fmla="*/ 1256314 h 5111153"/>
                <a:gd name="connsiteX40" fmla="*/ 5026687 w 5490826"/>
                <a:gd name="connsiteY40" fmla="*/ 1211347 h 5111153"/>
                <a:gd name="connsiteX41" fmla="*/ 5053074 w 5490826"/>
                <a:gd name="connsiteY41" fmla="*/ 1190186 h 5111153"/>
                <a:gd name="connsiteX42" fmla="*/ 5082100 w 5490826"/>
                <a:gd name="connsiteY42" fmla="*/ 1163734 h 5111153"/>
                <a:gd name="connsiteX43" fmla="*/ 5100570 w 5490826"/>
                <a:gd name="connsiteY43" fmla="*/ 1134638 h 5111153"/>
                <a:gd name="connsiteX44" fmla="*/ 5113764 w 5490826"/>
                <a:gd name="connsiteY44" fmla="*/ 1094961 h 5111153"/>
                <a:gd name="connsiteX45" fmla="*/ 5150705 w 5490826"/>
                <a:gd name="connsiteY45" fmla="*/ 1073800 h 5111153"/>
                <a:gd name="connsiteX46" fmla="*/ 5166538 w 5490826"/>
                <a:gd name="connsiteY46" fmla="*/ 1052639 h 5111153"/>
                <a:gd name="connsiteX47" fmla="*/ 5185009 w 5490826"/>
                <a:gd name="connsiteY47" fmla="*/ 1012961 h 5111153"/>
                <a:gd name="connsiteX48" fmla="*/ 5337028 w 5490826"/>
                <a:gd name="connsiteY48" fmla="*/ 1049841 h 5111153"/>
                <a:gd name="connsiteX49" fmla="*/ 5490826 w 5490826"/>
                <a:gd name="connsiteY49" fmla="*/ 912070 h 5111153"/>
                <a:gd name="connsiteX50" fmla="*/ 5244747 w 5490826"/>
                <a:gd name="connsiteY50" fmla="*/ 785780 h 5111153"/>
                <a:gd name="connsiteX51" fmla="*/ 4916641 w 5490826"/>
                <a:gd name="connsiteY51" fmla="*/ 429872 h 5111153"/>
                <a:gd name="connsiteX52" fmla="*/ 4875628 w 5490826"/>
                <a:gd name="connsiteY52" fmla="*/ 91186 h 5111153"/>
                <a:gd name="connsiteX53" fmla="*/ 4609042 w 5490826"/>
                <a:gd name="connsiteY53" fmla="*/ 28040 h 5111153"/>
                <a:gd name="connsiteX54" fmla="*/ 4475963 w 5490826"/>
                <a:gd name="connsiteY54" fmla="*/ 5032 h 5111153"/>
                <a:gd name="connsiteX55" fmla="*/ 4138155 w 5490826"/>
                <a:gd name="connsiteY55" fmla="*/ 89693 h 5111153"/>
                <a:gd name="connsiteX56" fmla="*/ 4045111 w 5490826"/>
                <a:gd name="connsiteY56" fmla="*/ 131368 h 5111153"/>
                <a:gd name="connsiteX57" fmla="*/ 3952831 w 5490826"/>
                <a:gd name="connsiteY57" fmla="*/ 303582 h 5111153"/>
                <a:gd name="connsiteX58" fmla="*/ 3884798 w 5490826"/>
                <a:gd name="connsiteY58" fmla="*/ 766982 h 5111153"/>
                <a:gd name="connsiteX59" fmla="*/ 3454033 w 5490826"/>
                <a:gd name="connsiteY59" fmla="*/ 682321 h 5111153"/>
                <a:gd name="connsiteX60" fmla="*/ 3393344 w 5490826"/>
                <a:gd name="connsiteY60" fmla="*/ 719353 h 5111153"/>
                <a:gd name="connsiteX61" fmla="*/ 3306266 w 5490826"/>
                <a:gd name="connsiteY61" fmla="*/ 743160 h 5111153"/>
                <a:gd name="connsiteX62" fmla="*/ 3145307 w 5490826"/>
                <a:gd name="connsiteY62" fmla="*/ 748450 h 5111153"/>
                <a:gd name="connsiteX63" fmla="*/ 3008098 w 5490826"/>
                <a:gd name="connsiteY63" fmla="*/ 782834 h 5111153"/>
                <a:gd name="connsiteX64" fmla="*/ 2692743 w 5490826"/>
                <a:gd name="connsiteY64" fmla="*/ 1238745 h 5111153"/>
                <a:gd name="connsiteX65" fmla="*/ 2692743 w 5490826"/>
                <a:gd name="connsiteY65" fmla="*/ 1708521 h 5111153"/>
                <a:gd name="connsiteX66" fmla="*/ 2540343 w 5490826"/>
                <a:gd name="connsiteY66" fmla="*/ 1943408 h 5111153"/>
                <a:gd name="connsiteX67" fmla="*/ 2616543 w 5490826"/>
                <a:gd name="connsiteY67" fmla="*/ 2178297 h 5111153"/>
                <a:gd name="connsiteX68" fmla="*/ 2616543 w 5490826"/>
                <a:gd name="connsiteY68" fmla="*/ 2334888 h 5111153"/>
                <a:gd name="connsiteX69" fmla="*/ 2464143 w 5490826"/>
                <a:gd name="connsiteY69" fmla="*/ 2413185 h 5111153"/>
                <a:gd name="connsiteX70" fmla="*/ 2311743 w 5490826"/>
                <a:gd name="connsiteY70" fmla="*/ 2567156 h 5111153"/>
                <a:gd name="connsiteX71" fmla="*/ 2264118 w 5490826"/>
                <a:gd name="connsiteY71" fmla="*/ 2576681 h 5111153"/>
                <a:gd name="connsiteX72" fmla="*/ 2283168 w 5490826"/>
                <a:gd name="connsiteY72" fmla="*/ 2700506 h 5111153"/>
                <a:gd name="connsiteX73" fmla="*/ 2254593 w 5490826"/>
                <a:gd name="connsiteY73" fmla="*/ 2795756 h 5111153"/>
                <a:gd name="connsiteX74" fmla="*/ 2245068 w 5490826"/>
                <a:gd name="connsiteY74" fmla="*/ 2824331 h 5111153"/>
                <a:gd name="connsiteX75" fmla="*/ 2216493 w 5490826"/>
                <a:gd name="connsiteY75" fmla="*/ 2843381 h 5111153"/>
                <a:gd name="connsiteX76" fmla="*/ 2187918 w 5490826"/>
                <a:gd name="connsiteY76" fmla="*/ 2900531 h 5111153"/>
                <a:gd name="connsiteX77" fmla="*/ 2178393 w 5490826"/>
                <a:gd name="connsiteY77" fmla="*/ 2929106 h 5111153"/>
                <a:gd name="connsiteX78" fmla="*/ 2121243 w 5490826"/>
                <a:gd name="connsiteY78" fmla="*/ 2948156 h 5111153"/>
                <a:gd name="connsiteX79" fmla="*/ 2064093 w 5490826"/>
                <a:gd name="connsiteY79" fmla="*/ 2976731 h 5111153"/>
                <a:gd name="connsiteX80" fmla="*/ 1902168 w 5490826"/>
                <a:gd name="connsiteY80" fmla="*/ 2976731 h 5111153"/>
                <a:gd name="connsiteX81" fmla="*/ 1892643 w 5490826"/>
                <a:gd name="connsiteY81" fmla="*/ 3005306 h 5111153"/>
                <a:gd name="connsiteX82" fmla="*/ 1854543 w 5490826"/>
                <a:gd name="connsiteY82" fmla="*/ 3062456 h 5111153"/>
                <a:gd name="connsiteX83" fmla="*/ 1806918 w 5490826"/>
                <a:gd name="connsiteY83" fmla="*/ 3119606 h 5111153"/>
                <a:gd name="connsiteX84" fmla="*/ 1749768 w 5490826"/>
                <a:gd name="connsiteY84" fmla="*/ 3091031 h 5111153"/>
                <a:gd name="connsiteX85" fmla="*/ 1711668 w 5490826"/>
                <a:gd name="connsiteY85" fmla="*/ 3043406 h 5111153"/>
                <a:gd name="connsiteX86" fmla="*/ 1635468 w 5490826"/>
                <a:gd name="connsiteY86" fmla="*/ 3071981 h 5111153"/>
                <a:gd name="connsiteX87" fmla="*/ 1568793 w 5490826"/>
                <a:gd name="connsiteY87" fmla="*/ 3148181 h 5111153"/>
                <a:gd name="connsiteX88" fmla="*/ 1521168 w 5490826"/>
                <a:gd name="connsiteY88" fmla="*/ 3157706 h 5111153"/>
                <a:gd name="connsiteX89" fmla="*/ 1483068 w 5490826"/>
                <a:gd name="connsiteY89" fmla="*/ 3243431 h 5111153"/>
                <a:gd name="connsiteX90" fmla="*/ 1473543 w 5490826"/>
                <a:gd name="connsiteY90" fmla="*/ 3272006 h 5111153"/>
                <a:gd name="connsiteX91" fmla="*/ 1464018 w 5490826"/>
                <a:gd name="connsiteY91" fmla="*/ 3300581 h 5111153"/>
                <a:gd name="connsiteX92" fmla="*/ 1454493 w 5490826"/>
                <a:gd name="connsiteY92" fmla="*/ 3338681 h 5111153"/>
                <a:gd name="connsiteX93" fmla="*/ 1425918 w 5490826"/>
                <a:gd name="connsiteY93" fmla="*/ 3357731 h 5111153"/>
                <a:gd name="connsiteX94" fmla="*/ 1378293 w 5490826"/>
                <a:gd name="connsiteY94" fmla="*/ 3348206 h 5111153"/>
                <a:gd name="connsiteX95" fmla="*/ 1244943 w 5490826"/>
                <a:gd name="connsiteY95" fmla="*/ 3329156 h 5111153"/>
                <a:gd name="connsiteX96" fmla="*/ 1159218 w 5490826"/>
                <a:gd name="connsiteY96" fmla="*/ 3319631 h 5111153"/>
                <a:gd name="connsiteX97" fmla="*/ 1130643 w 5490826"/>
                <a:gd name="connsiteY97" fmla="*/ 3338681 h 5111153"/>
                <a:gd name="connsiteX98" fmla="*/ 1073493 w 5490826"/>
                <a:gd name="connsiteY98" fmla="*/ 3357731 h 5111153"/>
                <a:gd name="connsiteX99" fmla="*/ 1025868 w 5490826"/>
                <a:gd name="connsiteY99" fmla="*/ 3348206 h 5111153"/>
                <a:gd name="connsiteX100" fmla="*/ 997293 w 5490826"/>
                <a:gd name="connsiteY100" fmla="*/ 3338681 h 5111153"/>
                <a:gd name="connsiteX101" fmla="*/ 940143 w 5490826"/>
                <a:gd name="connsiteY101" fmla="*/ 3357731 h 5111153"/>
                <a:gd name="connsiteX102" fmla="*/ 921093 w 5490826"/>
                <a:gd name="connsiteY102" fmla="*/ 3386306 h 5111153"/>
                <a:gd name="connsiteX103" fmla="*/ 892518 w 5490826"/>
                <a:gd name="connsiteY103" fmla="*/ 3443456 h 5111153"/>
                <a:gd name="connsiteX104" fmla="*/ 844893 w 5490826"/>
                <a:gd name="connsiteY104" fmla="*/ 3500606 h 5111153"/>
                <a:gd name="connsiteX105" fmla="*/ 806793 w 5490826"/>
                <a:gd name="connsiteY105" fmla="*/ 3557756 h 5111153"/>
                <a:gd name="connsiteX106" fmla="*/ 797268 w 5490826"/>
                <a:gd name="connsiteY106" fmla="*/ 3633956 h 5111153"/>
                <a:gd name="connsiteX107" fmla="*/ 749643 w 5490826"/>
                <a:gd name="connsiteY107" fmla="*/ 3719681 h 5111153"/>
                <a:gd name="connsiteX108" fmla="*/ 721068 w 5490826"/>
                <a:gd name="connsiteY108" fmla="*/ 3738731 h 5111153"/>
                <a:gd name="connsiteX109" fmla="*/ 692493 w 5490826"/>
                <a:gd name="connsiteY109" fmla="*/ 3748256 h 5111153"/>
                <a:gd name="connsiteX110" fmla="*/ 673443 w 5490826"/>
                <a:gd name="connsiteY110" fmla="*/ 3805406 h 5111153"/>
                <a:gd name="connsiteX111" fmla="*/ 663918 w 5490826"/>
                <a:gd name="connsiteY111" fmla="*/ 3833981 h 5111153"/>
                <a:gd name="connsiteX112" fmla="*/ 682968 w 5490826"/>
                <a:gd name="connsiteY112" fmla="*/ 3891131 h 5111153"/>
                <a:gd name="connsiteX113" fmla="*/ 692493 w 5490826"/>
                <a:gd name="connsiteY113" fmla="*/ 3919706 h 5111153"/>
                <a:gd name="connsiteX114" fmla="*/ 663918 w 5490826"/>
                <a:gd name="connsiteY114" fmla="*/ 3976856 h 5111153"/>
                <a:gd name="connsiteX115" fmla="*/ 654393 w 5490826"/>
                <a:gd name="connsiteY115" fmla="*/ 3976856 h 5111153"/>
                <a:gd name="connsiteX116" fmla="*/ 0 w 5490826"/>
                <a:gd name="connsiteY116" fmla="*/ 4451635 h 5111153"/>
                <a:gd name="connsiteX0" fmla="*/ 0 w 5490826"/>
                <a:gd name="connsiteY0" fmla="*/ 4451635 h 5111153"/>
                <a:gd name="connsiteX1" fmla="*/ 147765 w 5490826"/>
                <a:gd name="connsiteY1" fmla="*/ 4684403 h 5111153"/>
                <a:gd name="connsiteX2" fmla="*/ 239240 w 5490826"/>
                <a:gd name="connsiteY2" fmla="*/ 4811370 h 5111153"/>
                <a:gd name="connsiteX3" fmla="*/ 327196 w 5490826"/>
                <a:gd name="connsiteY3" fmla="*/ 4892487 h 5111153"/>
                <a:gd name="connsiteX4" fmla="*/ 432743 w 5490826"/>
                <a:gd name="connsiteY4" fmla="*/ 4952444 h 5111153"/>
                <a:gd name="connsiteX5" fmla="*/ 555882 w 5490826"/>
                <a:gd name="connsiteY5" fmla="*/ 4991239 h 5111153"/>
                <a:gd name="connsiteX6" fmla="*/ 886596 w 5490826"/>
                <a:gd name="connsiteY6" fmla="*/ 5072356 h 5111153"/>
                <a:gd name="connsiteX7" fmla="*/ 992144 w 5490826"/>
                <a:gd name="connsiteY7" fmla="*/ 4751413 h 5111153"/>
                <a:gd name="connsiteX8" fmla="*/ 1523398 w 5490826"/>
                <a:gd name="connsiteY8" fmla="*/ 4649135 h 5111153"/>
                <a:gd name="connsiteX9" fmla="*/ 1912165 w 5490826"/>
                <a:gd name="connsiteY9" fmla="*/ 5111153 h 5111153"/>
                <a:gd name="connsiteX10" fmla="*/ 2466287 w 5490826"/>
                <a:gd name="connsiteY10" fmla="*/ 4751415 h 5111153"/>
                <a:gd name="connsiteX11" fmla="*/ 2515543 w 5490826"/>
                <a:gd name="connsiteY11" fmla="*/ 4359935 h 5111153"/>
                <a:gd name="connsiteX12" fmla="*/ 2917500 w 5490826"/>
                <a:gd name="connsiteY12" fmla="*/ 3574332 h 5111153"/>
                <a:gd name="connsiteX13" fmla="*/ 2990506 w 5490826"/>
                <a:gd name="connsiteY13" fmla="*/ 3594610 h 5111153"/>
                <a:gd name="connsiteX14" fmla="*/ 3290436 w 5490826"/>
                <a:gd name="connsiteY14" fmla="*/ 3364483 h 5111153"/>
                <a:gd name="connsiteX15" fmla="*/ 4336233 w 5490826"/>
                <a:gd name="connsiteY15" fmla="*/ 3308055 h 5111153"/>
                <a:gd name="connsiteX16" fmla="*/ 4374934 w 5490826"/>
                <a:gd name="connsiteY16" fmla="*/ 3187260 h 5111153"/>
                <a:gd name="connsiteX17" fmla="*/ 4348547 w 5490826"/>
                <a:gd name="connsiteY17" fmla="*/ 3081455 h 5111153"/>
                <a:gd name="connsiteX18" fmla="*/ 4330076 w 5490826"/>
                <a:gd name="connsiteY18" fmla="*/ 2954489 h 5111153"/>
                <a:gd name="connsiteX19" fmla="*/ 4314244 w 5490826"/>
                <a:gd name="connsiteY19" fmla="*/ 2816942 h 5111153"/>
                <a:gd name="connsiteX20" fmla="*/ 4314244 w 5490826"/>
                <a:gd name="connsiteY20" fmla="*/ 2687330 h 5111153"/>
                <a:gd name="connsiteX21" fmla="*/ 4322161 w 5490826"/>
                <a:gd name="connsiteY21" fmla="*/ 2525977 h 5111153"/>
                <a:gd name="connsiteX22" fmla="*/ 4351185 w 5490826"/>
                <a:gd name="connsiteY22" fmla="*/ 2406946 h 5111153"/>
                <a:gd name="connsiteX23" fmla="*/ 4380211 w 5490826"/>
                <a:gd name="connsiteY23" fmla="*/ 2354044 h 5111153"/>
                <a:gd name="connsiteX24" fmla="*/ 4467287 w 5490826"/>
                <a:gd name="connsiteY24" fmla="*/ 2301141 h 5111153"/>
                <a:gd name="connsiteX25" fmla="*/ 4485758 w 5490826"/>
                <a:gd name="connsiteY25" fmla="*/ 2258819 h 5111153"/>
                <a:gd name="connsiteX26" fmla="*/ 4520061 w 5490826"/>
                <a:gd name="connsiteY26" fmla="*/ 2232367 h 5111153"/>
                <a:gd name="connsiteX27" fmla="*/ 4572835 w 5490826"/>
                <a:gd name="connsiteY27" fmla="*/ 2203270 h 5111153"/>
                <a:gd name="connsiteX28" fmla="*/ 4612415 w 5490826"/>
                <a:gd name="connsiteY28" fmla="*/ 2158303 h 5111153"/>
                <a:gd name="connsiteX29" fmla="*/ 4673105 w 5490826"/>
                <a:gd name="connsiteY29" fmla="*/ 2121272 h 5111153"/>
                <a:gd name="connsiteX30" fmla="*/ 4715324 w 5490826"/>
                <a:gd name="connsiteY30" fmla="*/ 2108047 h 5111153"/>
                <a:gd name="connsiteX31" fmla="*/ 4802400 w 5490826"/>
                <a:gd name="connsiteY31" fmla="*/ 2023403 h 5111153"/>
                <a:gd name="connsiteX32" fmla="*/ 4863090 w 5490826"/>
                <a:gd name="connsiteY32" fmla="*/ 1999595 h 5111153"/>
                <a:gd name="connsiteX33" fmla="*/ 4944890 w 5490826"/>
                <a:gd name="connsiteY33" fmla="*/ 1951984 h 5111153"/>
                <a:gd name="connsiteX34" fmla="*/ 4979192 w 5490826"/>
                <a:gd name="connsiteY34" fmla="*/ 1912306 h 5111153"/>
                <a:gd name="connsiteX35" fmla="*/ 4995023 w 5490826"/>
                <a:gd name="connsiteY35" fmla="*/ 1851468 h 5111153"/>
                <a:gd name="connsiteX36" fmla="*/ 4950165 w 5490826"/>
                <a:gd name="connsiteY36" fmla="*/ 1534052 h 5111153"/>
                <a:gd name="connsiteX37" fmla="*/ 4960720 w 5490826"/>
                <a:gd name="connsiteY37" fmla="*/ 1330377 h 5111153"/>
                <a:gd name="connsiteX38" fmla="*/ 4984468 w 5490826"/>
                <a:gd name="connsiteY38" fmla="*/ 1293346 h 5111153"/>
                <a:gd name="connsiteX39" fmla="*/ 4997662 w 5490826"/>
                <a:gd name="connsiteY39" fmla="*/ 1256314 h 5111153"/>
                <a:gd name="connsiteX40" fmla="*/ 5026687 w 5490826"/>
                <a:gd name="connsiteY40" fmla="*/ 1211347 h 5111153"/>
                <a:gd name="connsiteX41" fmla="*/ 5053074 w 5490826"/>
                <a:gd name="connsiteY41" fmla="*/ 1190186 h 5111153"/>
                <a:gd name="connsiteX42" fmla="*/ 5082100 w 5490826"/>
                <a:gd name="connsiteY42" fmla="*/ 1163734 h 5111153"/>
                <a:gd name="connsiteX43" fmla="*/ 5100570 w 5490826"/>
                <a:gd name="connsiteY43" fmla="*/ 1134638 h 5111153"/>
                <a:gd name="connsiteX44" fmla="*/ 5113764 w 5490826"/>
                <a:gd name="connsiteY44" fmla="*/ 1094961 h 5111153"/>
                <a:gd name="connsiteX45" fmla="*/ 5150705 w 5490826"/>
                <a:gd name="connsiteY45" fmla="*/ 1073800 h 5111153"/>
                <a:gd name="connsiteX46" fmla="*/ 5166538 w 5490826"/>
                <a:gd name="connsiteY46" fmla="*/ 1052639 h 5111153"/>
                <a:gd name="connsiteX47" fmla="*/ 5185009 w 5490826"/>
                <a:gd name="connsiteY47" fmla="*/ 1012961 h 5111153"/>
                <a:gd name="connsiteX48" fmla="*/ 5337028 w 5490826"/>
                <a:gd name="connsiteY48" fmla="*/ 1049841 h 5111153"/>
                <a:gd name="connsiteX49" fmla="*/ 5490826 w 5490826"/>
                <a:gd name="connsiteY49" fmla="*/ 912070 h 5111153"/>
                <a:gd name="connsiteX50" fmla="*/ 5244747 w 5490826"/>
                <a:gd name="connsiteY50" fmla="*/ 785780 h 5111153"/>
                <a:gd name="connsiteX51" fmla="*/ 4916641 w 5490826"/>
                <a:gd name="connsiteY51" fmla="*/ 429872 h 5111153"/>
                <a:gd name="connsiteX52" fmla="*/ 4875628 w 5490826"/>
                <a:gd name="connsiteY52" fmla="*/ 91186 h 5111153"/>
                <a:gd name="connsiteX53" fmla="*/ 4609042 w 5490826"/>
                <a:gd name="connsiteY53" fmla="*/ 28040 h 5111153"/>
                <a:gd name="connsiteX54" fmla="*/ 4475963 w 5490826"/>
                <a:gd name="connsiteY54" fmla="*/ 5032 h 5111153"/>
                <a:gd name="connsiteX55" fmla="*/ 4138155 w 5490826"/>
                <a:gd name="connsiteY55" fmla="*/ 89693 h 5111153"/>
                <a:gd name="connsiteX56" fmla="*/ 4045111 w 5490826"/>
                <a:gd name="connsiteY56" fmla="*/ 131368 h 5111153"/>
                <a:gd name="connsiteX57" fmla="*/ 3952831 w 5490826"/>
                <a:gd name="connsiteY57" fmla="*/ 303582 h 5111153"/>
                <a:gd name="connsiteX58" fmla="*/ 3884798 w 5490826"/>
                <a:gd name="connsiteY58" fmla="*/ 766982 h 5111153"/>
                <a:gd name="connsiteX59" fmla="*/ 3454033 w 5490826"/>
                <a:gd name="connsiteY59" fmla="*/ 682321 h 5111153"/>
                <a:gd name="connsiteX60" fmla="*/ 3393344 w 5490826"/>
                <a:gd name="connsiteY60" fmla="*/ 719353 h 5111153"/>
                <a:gd name="connsiteX61" fmla="*/ 3306266 w 5490826"/>
                <a:gd name="connsiteY61" fmla="*/ 743160 h 5111153"/>
                <a:gd name="connsiteX62" fmla="*/ 3145307 w 5490826"/>
                <a:gd name="connsiteY62" fmla="*/ 748450 h 5111153"/>
                <a:gd name="connsiteX63" fmla="*/ 3008098 w 5490826"/>
                <a:gd name="connsiteY63" fmla="*/ 782834 h 5111153"/>
                <a:gd name="connsiteX64" fmla="*/ 2692743 w 5490826"/>
                <a:gd name="connsiteY64" fmla="*/ 1238745 h 5111153"/>
                <a:gd name="connsiteX65" fmla="*/ 2692743 w 5490826"/>
                <a:gd name="connsiteY65" fmla="*/ 1708521 h 5111153"/>
                <a:gd name="connsiteX66" fmla="*/ 2540343 w 5490826"/>
                <a:gd name="connsiteY66" fmla="*/ 1943408 h 5111153"/>
                <a:gd name="connsiteX67" fmla="*/ 2616543 w 5490826"/>
                <a:gd name="connsiteY67" fmla="*/ 2178297 h 5111153"/>
                <a:gd name="connsiteX68" fmla="*/ 2616543 w 5490826"/>
                <a:gd name="connsiteY68" fmla="*/ 2334888 h 5111153"/>
                <a:gd name="connsiteX69" fmla="*/ 2464143 w 5490826"/>
                <a:gd name="connsiteY69" fmla="*/ 2413185 h 5111153"/>
                <a:gd name="connsiteX70" fmla="*/ 2311743 w 5490826"/>
                <a:gd name="connsiteY70" fmla="*/ 2567156 h 5111153"/>
                <a:gd name="connsiteX71" fmla="*/ 2264118 w 5490826"/>
                <a:gd name="connsiteY71" fmla="*/ 2576681 h 5111153"/>
                <a:gd name="connsiteX72" fmla="*/ 2283168 w 5490826"/>
                <a:gd name="connsiteY72" fmla="*/ 2700506 h 5111153"/>
                <a:gd name="connsiteX73" fmla="*/ 2254593 w 5490826"/>
                <a:gd name="connsiteY73" fmla="*/ 2795756 h 5111153"/>
                <a:gd name="connsiteX74" fmla="*/ 2245068 w 5490826"/>
                <a:gd name="connsiteY74" fmla="*/ 2824331 h 5111153"/>
                <a:gd name="connsiteX75" fmla="*/ 2216493 w 5490826"/>
                <a:gd name="connsiteY75" fmla="*/ 2843381 h 5111153"/>
                <a:gd name="connsiteX76" fmla="*/ 2187918 w 5490826"/>
                <a:gd name="connsiteY76" fmla="*/ 2900531 h 5111153"/>
                <a:gd name="connsiteX77" fmla="*/ 2178393 w 5490826"/>
                <a:gd name="connsiteY77" fmla="*/ 2929106 h 5111153"/>
                <a:gd name="connsiteX78" fmla="*/ 2121243 w 5490826"/>
                <a:gd name="connsiteY78" fmla="*/ 2948156 h 5111153"/>
                <a:gd name="connsiteX79" fmla="*/ 2064093 w 5490826"/>
                <a:gd name="connsiteY79" fmla="*/ 2976731 h 5111153"/>
                <a:gd name="connsiteX80" fmla="*/ 1902168 w 5490826"/>
                <a:gd name="connsiteY80" fmla="*/ 2976731 h 5111153"/>
                <a:gd name="connsiteX81" fmla="*/ 1892643 w 5490826"/>
                <a:gd name="connsiteY81" fmla="*/ 3005306 h 5111153"/>
                <a:gd name="connsiteX82" fmla="*/ 1854543 w 5490826"/>
                <a:gd name="connsiteY82" fmla="*/ 3062456 h 5111153"/>
                <a:gd name="connsiteX83" fmla="*/ 1806918 w 5490826"/>
                <a:gd name="connsiteY83" fmla="*/ 3119606 h 5111153"/>
                <a:gd name="connsiteX84" fmla="*/ 1749768 w 5490826"/>
                <a:gd name="connsiteY84" fmla="*/ 3091031 h 5111153"/>
                <a:gd name="connsiteX85" fmla="*/ 1711668 w 5490826"/>
                <a:gd name="connsiteY85" fmla="*/ 3043406 h 5111153"/>
                <a:gd name="connsiteX86" fmla="*/ 1635468 w 5490826"/>
                <a:gd name="connsiteY86" fmla="*/ 3071981 h 5111153"/>
                <a:gd name="connsiteX87" fmla="*/ 1568793 w 5490826"/>
                <a:gd name="connsiteY87" fmla="*/ 3148181 h 5111153"/>
                <a:gd name="connsiteX88" fmla="*/ 1521168 w 5490826"/>
                <a:gd name="connsiteY88" fmla="*/ 3157706 h 5111153"/>
                <a:gd name="connsiteX89" fmla="*/ 1483068 w 5490826"/>
                <a:gd name="connsiteY89" fmla="*/ 3243431 h 5111153"/>
                <a:gd name="connsiteX90" fmla="*/ 1473543 w 5490826"/>
                <a:gd name="connsiteY90" fmla="*/ 3272006 h 5111153"/>
                <a:gd name="connsiteX91" fmla="*/ 1464018 w 5490826"/>
                <a:gd name="connsiteY91" fmla="*/ 3300581 h 5111153"/>
                <a:gd name="connsiteX92" fmla="*/ 1454493 w 5490826"/>
                <a:gd name="connsiteY92" fmla="*/ 3338681 h 5111153"/>
                <a:gd name="connsiteX93" fmla="*/ 1425918 w 5490826"/>
                <a:gd name="connsiteY93" fmla="*/ 3357731 h 5111153"/>
                <a:gd name="connsiteX94" fmla="*/ 1378293 w 5490826"/>
                <a:gd name="connsiteY94" fmla="*/ 3348206 h 5111153"/>
                <a:gd name="connsiteX95" fmla="*/ 1244943 w 5490826"/>
                <a:gd name="connsiteY95" fmla="*/ 3329156 h 5111153"/>
                <a:gd name="connsiteX96" fmla="*/ 1159218 w 5490826"/>
                <a:gd name="connsiteY96" fmla="*/ 3319631 h 5111153"/>
                <a:gd name="connsiteX97" fmla="*/ 1130643 w 5490826"/>
                <a:gd name="connsiteY97" fmla="*/ 3338681 h 5111153"/>
                <a:gd name="connsiteX98" fmla="*/ 1073493 w 5490826"/>
                <a:gd name="connsiteY98" fmla="*/ 3357731 h 5111153"/>
                <a:gd name="connsiteX99" fmla="*/ 1025868 w 5490826"/>
                <a:gd name="connsiteY99" fmla="*/ 3348206 h 5111153"/>
                <a:gd name="connsiteX100" fmla="*/ 997293 w 5490826"/>
                <a:gd name="connsiteY100" fmla="*/ 3338681 h 5111153"/>
                <a:gd name="connsiteX101" fmla="*/ 940143 w 5490826"/>
                <a:gd name="connsiteY101" fmla="*/ 3357731 h 5111153"/>
                <a:gd name="connsiteX102" fmla="*/ 921093 w 5490826"/>
                <a:gd name="connsiteY102" fmla="*/ 3386306 h 5111153"/>
                <a:gd name="connsiteX103" fmla="*/ 892518 w 5490826"/>
                <a:gd name="connsiteY103" fmla="*/ 3443456 h 5111153"/>
                <a:gd name="connsiteX104" fmla="*/ 844893 w 5490826"/>
                <a:gd name="connsiteY104" fmla="*/ 3500606 h 5111153"/>
                <a:gd name="connsiteX105" fmla="*/ 806793 w 5490826"/>
                <a:gd name="connsiteY105" fmla="*/ 3557756 h 5111153"/>
                <a:gd name="connsiteX106" fmla="*/ 797268 w 5490826"/>
                <a:gd name="connsiteY106" fmla="*/ 3633956 h 5111153"/>
                <a:gd name="connsiteX107" fmla="*/ 749643 w 5490826"/>
                <a:gd name="connsiteY107" fmla="*/ 3719681 h 5111153"/>
                <a:gd name="connsiteX108" fmla="*/ 721068 w 5490826"/>
                <a:gd name="connsiteY108" fmla="*/ 3738731 h 5111153"/>
                <a:gd name="connsiteX109" fmla="*/ 692493 w 5490826"/>
                <a:gd name="connsiteY109" fmla="*/ 3748256 h 5111153"/>
                <a:gd name="connsiteX110" fmla="*/ 673443 w 5490826"/>
                <a:gd name="connsiteY110" fmla="*/ 3805406 h 5111153"/>
                <a:gd name="connsiteX111" fmla="*/ 663918 w 5490826"/>
                <a:gd name="connsiteY111" fmla="*/ 3833981 h 5111153"/>
                <a:gd name="connsiteX112" fmla="*/ 682968 w 5490826"/>
                <a:gd name="connsiteY112" fmla="*/ 3891131 h 5111153"/>
                <a:gd name="connsiteX113" fmla="*/ 692493 w 5490826"/>
                <a:gd name="connsiteY113" fmla="*/ 3919706 h 5111153"/>
                <a:gd name="connsiteX114" fmla="*/ 663918 w 5490826"/>
                <a:gd name="connsiteY114" fmla="*/ 3976856 h 5111153"/>
                <a:gd name="connsiteX115" fmla="*/ 654393 w 5490826"/>
                <a:gd name="connsiteY115" fmla="*/ 3976856 h 5111153"/>
                <a:gd name="connsiteX116" fmla="*/ 0 w 5490826"/>
                <a:gd name="connsiteY116" fmla="*/ 4451635 h 5111153"/>
                <a:gd name="connsiteX0" fmla="*/ 0 w 5490826"/>
                <a:gd name="connsiteY0" fmla="*/ 4451635 h 5111153"/>
                <a:gd name="connsiteX1" fmla="*/ 147765 w 5490826"/>
                <a:gd name="connsiteY1" fmla="*/ 4684403 h 5111153"/>
                <a:gd name="connsiteX2" fmla="*/ 239240 w 5490826"/>
                <a:gd name="connsiteY2" fmla="*/ 4811370 h 5111153"/>
                <a:gd name="connsiteX3" fmla="*/ 327196 w 5490826"/>
                <a:gd name="connsiteY3" fmla="*/ 4892487 h 5111153"/>
                <a:gd name="connsiteX4" fmla="*/ 432743 w 5490826"/>
                <a:gd name="connsiteY4" fmla="*/ 4952444 h 5111153"/>
                <a:gd name="connsiteX5" fmla="*/ 555882 w 5490826"/>
                <a:gd name="connsiteY5" fmla="*/ 4991239 h 5111153"/>
                <a:gd name="connsiteX6" fmla="*/ 886596 w 5490826"/>
                <a:gd name="connsiteY6" fmla="*/ 5072356 h 5111153"/>
                <a:gd name="connsiteX7" fmla="*/ 992144 w 5490826"/>
                <a:gd name="connsiteY7" fmla="*/ 4751413 h 5111153"/>
                <a:gd name="connsiteX8" fmla="*/ 1523398 w 5490826"/>
                <a:gd name="connsiteY8" fmla="*/ 4649135 h 5111153"/>
                <a:gd name="connsiteX9" fmla="*/ 1912165 w 5490826"/>
                <a:gd name="connsiteY9" fmla="*/ 5111153 h 5111153"/>
                <a:gd name="connsiteX10" fmla="*/ 2466287 w 5490826"/>
                <a:gd name="connsiteY10" fmla="*/ 4751415 h 5111153"/>
                <a:gd name="connsiteX11" fmla="*/ 2515543 w 5490826"/>
                <a:gd name="connsiteY11" fmla="*/ 4359935 h 5111153"/>
                <a:gd name="connsiteX12" fmla="*/ 2917500 w 5490826"/>
                <a:gd name="connsiteY12" fmla="*/ 3574332 h 5111153"/>
                <a:gd name="connsiteX13" fmla="*/ 2990506 w 5490826"/>
                <a:gd name="connsiteY13" fmla="*/ 3594610 h 5111153"/>
                <a:gd name="connsiteX14" fmla="*/ 3290436 w 5490826"/>
                <a:gd name="connsiteY14" fmla="*/ 3364483 h 5111153"/>
                <a:gd name="connsiteX15" fmla="*/ 4336233 w 5490826"/>
                <a:gd name="connsiteY15" fmla="*/ 3308055 h 5111153"/>
                <a:gd name="connsiteX16" fmla="*/ 4374934 w 5490826"/>
                <a:gd name="connsiteY16" fmla="*/ 3187260 h 5111153"/>
                <a:gd name="connsiteX17" fmla="*/ 4348547 w 5490826"/>
                <a:gd name="connsiteY17" fmla="*/ 3081455 h 5111153"/>
                <a:gd name="connsiteX18" fmla="*/ 4330076 w 5490826"/>
                <a:gd name="connsiteY18" fmla="*/ 2954489 h 5111153"/>
                <a:gd name="connsiteX19" fmla="*/ 4314244 w 5490826"/>
                <a:gd name="connsiteY19" fmla="*/ 2816942 h 5111153"/>
                <a:gd name="connsiteX20" fmla="*/ 4314244 w 5490826"/>
                <a:gd name="connsiteY20" fmla="*/ 2687330 h 5111153"/>
                <a:gd name="connsiteX21" fmla="*/ 4322161 w 5490826"/>
                <a:gd name="connsiteY21" fmla="*/ 2525977 h 5111153"/>
                <a:gd name="connsiteX22" fmla="*/ 4351185 w 5490826"/>
                <a:gd name="connsiteY22" fmla="*/ 2406946 h 5111153"/>
                <a:gd name="connsiteX23" fmla="*/ 4380211 w 5490826"/>
                <a:gd name="connsiteY23" fmla="*/ 2354044 h 5111153"/>
                <a:gd name="connsiteX24" fmla="*/ 4467287 w 5490826"/>
                <a:gd name="connsiteY24" fmla="*/ 2301141 h 5111153"/>
                <a:gd name="connsiteX25" fmla="*/ 4485758 w 5490826"/>
                <a:gd name="connsiteY25" fmla="*/ 2258819 h 5111153"/>
                <a:gd name="connsiteX26" fmla="*/ 4520061 w 5490826"/>
                <a:gd name="connsiteY26" fmla="*/ 2232367 h 5111153"/>
                <a:gd name="connsiteX27" fmla="*/ 4572835 w 5490826"/>
                <a:gd name="connsiteY27" fmla="*/ 2203270 h 5111153"/>
                <a:gd name="connsiteX28" fmla="*/ 4612415 w 5490826"/>
                <a:gd name="connsiteY28" fmla="*/ 2158303 h 5111153"/>
                <a:gd name="connsiteX29" fmla="*/ 4673105 w 5490826"/>
                <a:gd name="connsiteY29" fmla="*/ 2121272 h 5111153"/>
                <a:gd name="connsiteX30" fmla="*/ 4715324 w 5490826"/>
                <a:gd name="connsiteY30" fmla="*/ 2108047 h 5111153"/>
                <a:gd name="connsiteX31" fmla="*/ 4802400 w 5490826"/>
                <a:gd name="connsiteY31" fmla="*/ 2023403 h 5111153"/>
                <a:gd name="connsiteX32" fmla="*/ 4863090 w 5490826"/>
                <a:gd name="connsiteY32" fmla="*/ 1999595 h 5111153"/>
                <a:gd name="connsiteX33" fmla="*/ 4944890 w 5490826"/>
                <a:gd name="connsiteY33" fmla="*/ 1951984 h 5111153"/>
                <a:gd name="connsiteX34" fmla="*/ 4979192 w 5490826"/>
                <a:gd name="connsiteY34" fmla="*/ 1912306 h 5111153"/>
                <a:gd name="connsiteX35" fmla="*/ 4995023 w 5490826"/>
                <a:gd name="connsiteY35" fmla="*/ 1851468 h 5111153"/>
                <a:gd name="connsiteX36" fmla="*/ 4950165 w 5490826"/>
                <a:gd name="connsiteY36" fmla="*/ 1534052 h 5111153"/>
                <a:gd name="connsiteX37" fmla="*/ 4960720 w 5490826"/>
                <a:gd name="connsiteY37" fmla="*/ 1330377 h 5111153"/>
                <a:gd name="connsiteX38" fmla="*/ 4984468 w 5490826"/>
                <a:gd name="connsiteY38" fmla="*/ 1293346 h 5111153"/>
                <a:gd name="connsiteX39" fmla="*/ 4997662 w 5490826"/>
                <a:gd name="connsiteY39" fmla="*/ 1256314 h 5111153"/>
                <a:gd name="connsiteX40" fmla="*/ 5026687 w 5490826"/>
                <a:gd name="connsiteY40" fmla="*/ 1211347 h 5111153"/>
                <a:gd name="connsiteX41" fmla="*/ 5053074 w 5490826"/>
                <a:gd name="connsiteY41" fmla="*/ 1190186 h 5111153"/>
                <a:gd name="connsiteX42" fmla="*/ 5082100 w 5490826"/>
                <a:gd name="connsiteY42" fmla="*/ 1163734 h 5111153"/>
                <a:gd name="connsiteX43" fmla="*/ 5100570 w 5490826"/>
                <a:gd name="connsiteY43" fmla="*/ 1134638 h 5111153"/>
                <a:gd name="connsiteX44" fmla="*/ 5113764 w 5490826"/>
                <a:gd name="connsiteY44" fmla="*/ 1094961 h 5111153"/>
                <a:gd name="connsiteX45" fmla="*/ 5150705 w 5490826"/>
                <a:gd name="connsiteY45" fmla="*/ 1073800 h 5111153"/>
                <a:gd name="connsiteX46" fmla="*/ 5166538 w 5490826"/>
                <a:gd name="connsiteY46" fmla="*/ 1052639 h 5111153"/>
                <a:gd name="connsiteX47" fmla="*/ 5185009 w 5490826"/>
                <a:gd name="connsiteY47" fmla="*/ 1012961 h 5111153"/>
                <a:gd name="connsiteX48" fmla="*/ 5337028 w 5490826"/>
                <a:gd name="connsiteY48" fmla="*/ 1049841 h 5111153"/>
                <a:gd name="connsiteX49" fmla="*/ 5490826 w 5490826"/>
                <a:gd name="connsiteY49" fmla="*/ 912070 h 5111153"/>
                <a:gd name="connsiteX50" fmla="*/ 5244747 w 5490826"/>
                <a:gd name="connsiteY50" fmla="*/ 785780 h 5111153"/>
                <a:gd name="connsiteX51" fmla="*/ 4916641 w 5490826"/>
                <a:gd name="connsiteY51" fmla="*/ 429872 h 5111153"/>
                <a:gd name="connsiteX52" fmla="*/ 4875628 w 5490826"/>
                <a:gd name="connsiteY52" fmla="*/ 91186 h 5111153"/>
                <a:gd name="connsiteX53" fmla="*/ 4609042 w 5490826"/>
                <a:gd name="connsiteY53" fmla="*/ 28040 h 5111153"/>
                <a:gd name="connsiteX54" fmla="*/ 4475963 w 5490826"/>
                <a:gd name="connsiteY54" fmla="*/ 5032 h 5111153"/>
                <a:gd name="connsiteX55" fmla="*/ 4138155 w 5490826"/>
                <a:gd name="connsiteY55" fmla="*/ 89693 h 5111153"/>
                <a:gd name="connsiteX56" fmla="*/ 4045111 w 5490826"/>
                <a:gd name="connsiteY56" fmla="*/ 131368 h 5111153"/>
                <a:gd name="connsiteX57" fmla="*/ 3952831 w 5490826"/>
                <a:gd name="connsiteY57" fmla="*/ 303582 h 5111153"/>
                <a:gd name="connsiteX58" fmla="*/ 3884798 w 5490826"/>
                <a:gd name="connsiteY58" fmla="*/ 766982 h 5111153"/>
                <a:gd name="connsiteX59" fmla="*/ 3454033 w 5490826"/>
                <a:gd name="connsiteY59" fmla="*/ 682321 h 5111153"/>
                <a:gd name="connsiteX60" fmla="*/ 3393344 w 5490826"/>
                <a:gd name="connsiteY60" fmla="*/ 719353 h 5111153"/>
                <a:gd name="connsiteX61" fmla="*/ 3306266 w 5490826"/>
                <a:gd name="connsiteY61" fmla="*/ 743160 h 5111153"/>
                <a:gd name="connsiteX62" fmla="*/ 3145307 w 5490826"/>
                <a:gd name="connsiteY62" fmla="*/ 748450 h 5111153"/>
                <a:gd name="connsiteX63" fmla="*/ 3008098 w 5490826"/>
                <a:gd name="connsiteY63" fmla="*/ 782834 h 5111153"/>
                <a:gd name="connsiteX64" fmla="*/ 2692743 w 5490826"/>
                <a:gd name="connsiteY64" fmla="*/ 1238745 h 5111153"/>
                <a:gd name="connsiteX65" fmla="*/ 2692743 w 5490826"/>
                <a:gd name="connsiteY65" fmla="*/ 1708521 h 5111153"/>
                <a:gd name="connsiteX66" fmla="*/ 2540343 w 5490826"/>
                <a:gd name="connsiteY66" fmla="*/ 1943408 h 5111153"/>
                <a:gd name="connsiteX67" fmla="*/ 2616543 w 5490826"/>
                <a:gd name="connsiteY67" fmla="*/ 2178297 h 5111153"/>
                <a:gd name="connsiteX68" fmla="*/ 2616543 w 5490826"/>
                <a:gd name="connsiteY68" fmla="*/ 2334888 h 5111153"/>
                <a:gd name="connsiteX69" fmla="*/ 2464143 w 5490826"/>
                <a:gd name="connsiteY69" fmla="*/ 2413185 h 5111153"/>
                <a:gd name="connsiteX70" fmla="*/ 2311743 w 5490826"/>
                <a:gd name="connsiteY70" fmla="*/ 2567156 h 5111153"/>
                <a:gd name="connsiteX71" fmla="*/ 2264118 w 5490826"/>
                <a:gd name="connsiteY71" fmla="*/ 2576681 h 5111153"/>
                <a:gd name="connsiteX72" fmla="*/ 2283168 w 5490826"/>
                <a:gd name="connsiteY72" fmla="*/ 2700506 h 5111153"/>
                <a:gd name="connsiteX73" fmla="*/ 2254593 w 5490826"/>
                <a:gd name="connsiteY73" fmla="*/ 2795756 h 5111153"/>
                <a:gd name="connsiteX74" fmla="*/ 2245068 w 5490826"/>
                <a:gd name="connsiteY74" fmla="*/ 2824331 h 5111153"/>
                <a:gd name="connsiteX75" fmla="*/ 2216493 w 5490826"/>
                <a:gd name="connsiteY75" fmla="*/ 2843381 h 5111153"/>
                <a:gd name="connsiteX76" fmla="*/ 2187918 w 5490826"/>
                <a:gd name="connsiteY76" fmla="*/ 2900531 h 5111153"/>
                <a:gd name="connsiteX77" fmla="*/ 2178393 w 5490826"/>
                <a:gd name="connsiteY77" fmla="*/ 2929106 h 5111153"/>
                <a:gd name="connsiteX78" fmla="*/ 2121243 w 5490826"/>
                <a:gd name="connsiteY78" fmla="*/ 2948156 h 5111153"/>
                <a:gd name="connsiteX79" fmla="*/ 2064093 w 5490826"/>
                <a:gd name="connsiteY79" fmla="*/ 2976731 h 5111153"/>
                <a:gd name="connsiteX80" fmla="*/ 1902168 w 5490826"/>
                <a:gd name="connsiteY80" fmla="*/ 2976731 h 5111153"/>
                <a:gd name="connsiteX81" fmla="*/ 1892643 w 5490826"/>
                <a:gd name="connsiteY81" fmla="*/ 3005306 h 5111153"/>
                <a:gd name="connsiteX82" fmla="*/ 1854543 w 5490826"/>
                <a:gd name="connsiteY82" fmla="*/ 3062456 h 5111153"/>
                <a:gd name="connsiteX83" fmla="*/ 1806918 w 5490826"/>
                <a:gd name="connsiteY83" fmla="*/ 3119606 h 5111153"/>
                <a:gd name="connsiteX84" fmla="*/ 1749768 w 5490826"/>
                <a:gd name="connsiteY84" fmla="*/ 3091031 h 5111153"/>
                <a:gd name="connsiteX85" fmla="*/ 1711668 w 5490826"/>
                <a:gd name="connsiteY85" fmla="*/ 3043406 h 5111153"/>
                <a:gd name="connsiteX86" fmla="*/ 1635468 w 5490826"/>
                <a:gd name="connsiteY86" fmla="*/ 3071981 h 5111153"/>
                <a:gd name="connsiteX87" fmla="*/ 1568793 w 5490826"/>
                <a:gd name="connsiteY87" fmla="*/ 3148181 h 5111153"/>
                <a:gd name="connsiteX88" fmla="*/ 1521168 w 5490826"/>
                <a:gd name="connsiteY88" fmla="*/ 3157706 h 5111153"/>
                <a:gd name="connsiteX89" fmla="*/ 1483068 w 5490826"/>
                <a:gd name="connsiteY89" fmla="*/ 3243431 h 5111153"/>
                <a:gd name="connsiteX90" fmla="*/ 1473543 w 5490826"/>
                <a:gd name="connsiteY90" fmla="*/ 3272006 h 5111153"/>
                <a:gd name="connsiteX91" fmla="*/ 1464018 w 5490826"/>
                <a:gd name="connsiteY91" fmla="*/ 3300581 h 5111153"/>
                <a:gd name="connsiteX92" fmla="*/ 1454493 w 5490826"/>
                <a:gd name="connsiteY92" fmla="*/ 3338681 h 5111153"/>
                <a:gd name="connsiteX93" fmla="*/ 1425918 w 5490826"/>
                <a:gd name="connsiteY93" fmla="*/ 3357731 h 5111153"/>
                <a:gd name="connsiteX94" fmla="*/ 1378293 w 5490826"/>
                <a:gd name="connsiteY94" fmla="*/ 3348206 h 5111153"/>
                <a:gd name="connsiteX95" fmla="*/ 1244943 w 5490826"/>
                <a:gd name="connsiteY95" fmla="*/ 3329156 h 5111153"/>
                <a:gd name="connsiteX96" fmla="*/ 1159218 w 5490826"/>
                <a:gd name="connsiteY96" fmla="*/ 3319631 h 5111153"/>
                <a:gd name="connsiteX97" fmla="*/ 1130643 w 5490826"/>
                <a:gd name="connsiteY97" fmla="*/ 3338681 h 5111153"/>
                <a:gd name="connsiteX98" fmla="*/ 1073493 w 5490826"/>
                <a:gd name="connsiteY98" fmla="*/ 3357731 h 5111153"/>
                <a:gd name="connsiteX99" fmla="*/ 1025868 w 5490826"/>
                <a:gd name="connsiteY99" fmla="*/ 3348206 h 5111153"/>
                <a:gd name="connsiteX100" fmla="*/ 997293 w 5490826"/>
                <a:gd name="connsiteY100" fmla="*/ 3338681 h 5111153"/>
                <a:gd name="connsiteX101" fmla="*/ 940143 w 5490826"/>
                <a:gd name="connsiteY101" fmla="*/ 3357731 h 5111153"/>
                <a:gd name="connsiteX102" fmla="*/ 921093 w 5490826"/>
                <a:gd name="connsiteY102" fmla="*/ 3386306 h 5111153"/>
                <a:gd name="connsiteX103" fmla="*/ 892518 w 5490826"/>
                <a:gd name="connsiteY103" fmla="*/ 3443456 h 5111153"/>
                <a:gd name="connsiteX104" fmla="*/ 844893 w 5490826"/>
                <a:gd name="connsiteY104" fmla="*/ 3500606 h 5111153"/>
                <a:gd name="connsiteX105" fmla="*/ 806793 w 5490826"/>
                <a:gd name="connsiteY105" fmla="*/ 3557756 h 5111153"/>
                <a:gd name="connsiteX106" fmla="*/ 797268 w 5490826"/>
                <a:gd name="connsiteY106" fmla="*/ 3633956 h 5111153"/>
                <a:gd name="connsiteX107" fmla="*/ 749643 w 5490826"/>
                <a:gd name="connsiteY107" fmla="*/ 3719681 h 5111153"/>
                <a:gd name="connsiteX108" fmla="*/ 721068 w 5490826"/>
                <a:gd name="connsiteY108" fmla="*/ 3738731 h 5111153"/>
                <a:gd name="connsiteX109" fmla="*/ 692493 w 5490826"/>
                <a:gd name="connsiteY109" fmla="*/ 3748256 h 5111153"/>
                <a:gd name="connsiteX110" fmla="*/ 673443 w 5490826"/>
                <a:gd name="connsiteY110" fmla="*/ 3805406 h 5111153"/>
                <a:gd name="connsiteX111" fmla="*/ 663918 w 5490826"/>
                <a:gd name="connsiteY111" fmla="*/ 3833981 h 5111153"/>
                <a:gd name="connsiteX112" fmla="*/ 682968 w 5490826"/>
                <a:gd name="connsiteY112" fmla="*/ 3891131 h 5111153"/>
                <a:gd name="connsiteX113" fmla="*/ 692493 w 5490826"/>
                <a:gd name="connsiteY113" fmla="*/ 3919706 h 5111153"/>
                <a:gd name="connsiteX114" fmla="*/ 663918 w 5490826"/>
                <a:gd name="connsiteY114" fmla="*/ 3976856 h 5111153"/>
                <a:gd name="connsiteX115" fmla="*/ 654393 w 5490826"/>
                <a:gd name="connsiteY115" fmla="*/ 3976856 h 5111153"/>
                <a:gd name="connsiteX116" fmla="*/ 0 w 5490826"/>
                <a:gd name="connsiteY116" fmla="*/ 4451635 h 5111153"/>
                <a:gd name="connsiteX0" fmla="*/ 0 w 5490826"/>
                <a:gd name="connsiteY0" fmla="*/ 4451635 h 5111153"/>
                <a:gd name="connsiteX1" fmla="*/ 147765 w 5490826"/>
                <a:gd name="connsiteY1" fmla="*/ 4684403 h 5111153"/>
                <a:gd name="connsiteX2" fmla="*/ 239240 w 5490826"/>
                <a:gd name="connsiteY2" fmla="*/ 4811370 h 5111153"/>
                <a:gd name="connsiteX3" fmla="*/ 280030 w 5490826"/>
                <a:gd name="connsiteY3" fmla="*/ 4846856 h 5111153"/>
                <a:gd name="connsiteX4" fmla="*/ 327196 w 5490826"/>
                <a:gd name="connsiteY4" fmla="*/ 4892487 h 5111153"/>
                <a:gd name="connsiteX5" fmla="*/ 432743 w 5490826"/>
                <a:gd name="connsiteY5" fmla="*/ 4952444 h 5111153"/>
                <a:gd name="connsiteX6" fmla="*/ 555882 w 5490826"/>
                <a:gd name="connsiteY6" fmla="*/ 4991239 h 5111153"/>
                <a:gd name="connsiteX7" fmla="*/ 886596 w 5490826"/>
                <a:gd name="connsiteY7" fmla="*/ 5072356 h 5111153"/>
                <a:gd name="connsiteX8" fmla="*/ 992144 w 5490826"/>
                <a:gd name="connsiteY8" fmla="*/ 4751413 h 5111153"/>
                <a:gd name="connsiteX9" fmla="*/ 1523398 w 5490826"/>
                <a:gd name="connsiteY9" fmla="*/ 4649135 h 5111153"/>
                <a:gd name="connsiteX10" fmla="*/ 1912165 w 5490826"/>
                <a:gd name="connsiteY10" fmla="*/ 5111153 h 5111153"/>
                <a:gd name="connsiteX11" fmla="*/ 2466287 w 5490826"/>
                <a:gd name="connsiteY11" fmla="*/ 4751415 h 5111153"/>
                <a:gd name="connsiteX12" fmla="*/ 2515543 w 5490826"/>
                <a:gd name="connsiteY12" fmla="*/ 4359935 h 5111153"/>
                <a:gd name="connsiteX13" fmla="*/ 2917500 w 5490826"/>
                <a:gd name="connsiteY13" fmla="*/ 3574332 h 5111153"/>
                <a:gd name="connsiteX14" fmla="*/ 2990506 w 5490826"/>
                <a:gd name="connsiteY14" fmla="*/ 3594610 h 5111153"/>
                <a:gd name="connsiteX15" fmla="*/ 3290436 w 5490826"/>
                <a:gd name="connsiteY15" fmla="*/ 3364483 h 5111153"/>
                <a:gd name="connsiteX16" fmla="*/ 4336233 w 5490826"/>
                <a:gd name="connsiteY16" fmla="*/ 3308055 h 5111153"/>
                <a:gd name="connsiteX17" fmla="*/ 4374934 w 5490826"/>
                <a:gd name="connsiteY17" fmla="*/ 3187260 h 5111153"/>
                <a:gd name="connsiteX18" fmla="*/ 4348547 w 5490826"/>
                <a:gd name="connsiteY18" fmla="*/ 3081455 h 5111153"/>
                <a:gd name="connsiteX19" fmla="*/ 4330076 w 5490826"/>
                <a:gd name="connsiteY19" fmla="*/ 2954489 h 5111153"/>
                <a:gd name="connsiteX20" fmla="*/ 4314244 w 5490826"/>
                <a:gd name="connsiteY20" fmla="*/ 2816942 h 5111153"/>
                <a:gd name="connsiteX21" fmla="*/ 4314244 w 5490826"/>
                <a:gd name="connsiteY21" fmla="*/ 2687330 h 5111153"/>
                <a:gd name="connsiteX22" fmla="*/ 4322161 w 5490826"/>
                <a:gd name="connsiteY22" fmla="*/ 2525977 h 5111153"/>
                <a:gd name="connsiteX23" fmla="*/ 4351185 w 5490826"/>
                <a:gd name="connsiteY23" fmla="*/ 2406946 h 5111153"/>
                <a:gd name="connsiteX24" fmla="*/ 4380211 w 5490826"/>
                <a:gd name="connsiteY24" fmla="*/ 2354044 h 5111153"/>
                <a:gd name="connsiteX25" fmla="*/ 4467287 w 5490826"/>
                <a:gd name="connsiteY25" fmla="*/ 2301141 h 5111153"/>
                <a:gd name="connsiteX26" fmla="*/ 4485758 w 5490826"/>
                <a:gd name="connsiteY26" fmla="*/ 2258819 h 5111153"/>
                <a:gd name="connsiteX27" fmla="*/ 4520061 w 5490826"/>
                <a:gd name="connsiteY27" fmla="*/ 2232367 h 5111153"/>
                <a:gd name="connsiteX28" fmla="*/ 4572835 w 5490826"/>
                <a:gd name="connsiteY28" fmla="*/ 2203270 h 5111153"/>
                <a:gd name="connsiteX29" fmla="*/ 4612415 w 5490826"/>
                <a:gd name="connsiteY29" fmla="*/ 2158303 h 5111153"/>
                <a:gd name="connsiteX30" fmla="*/ 4673105 w 5490826"/>
                <a:gd name="connsiteY30" fmla="*/ 2121272 h 5111153"/>
                <a:gd name="connsiteX31" fmla="*/ 4715324 w 5490826"/>
                <a:gd name="connsiteY31" fmla="*/ 2108047 h 5111153"/>
                <a:gd name="connsiteX32" fmla="*/ 4802400 w 5490826"/>
                <a:gd name="connsiteY32" fmla="*/ 2023403 h 5111153"/>
                <a:gd name="connsiteX33" fmla="*/ 4863090 w 5490826"/>
                <a:gd name="connsiteY33" fmla="*/ 1999595 h 5111153"/>
                <a:gd name="connsiteX34" fmla="*/ 4944890 w 5490826"/>
                <a:gd name="connsiteY34" fmla="*/ 1951984 h 5111153"/>
                <a:gd name="connsiteX35" fmla="*/ 4979192 w 5490826"/>
                <a:gd name="connsiteY35" fmla="*/ 1912306 h 5111153"/>
                <a:gd name="connsiteX36" fmla="*/ 4995023 w 5490826"/>
                <a:gd name="connsiteY36" fmla="*/ 1851468 h 5111153"/>
                <a:gd name="connsiteX37" fmla="*/ 4950165 w 5490826"/>
                <a:gd name="connsiteY37" fmla="*/ 1534052 h 5111153"/>
                <a:gd name="connsiteX38" fmla="*/ 4960720 w 5490826"/>
                <a:gd name="connsiteY38" fmla="*/ 1330377 h 5111153"/>
                <a:gd name="connsiteX39" fmla="*/ 4984468 w 5490826"/>
                <a:gd name="connsiteY39" fmla="*/ 1293346 h 5111153"/>
                <a:gd name="connsiteX40" fmla="*/ 4997662 w 5490826"/>
                <a:gd name="connsiteY40" fmla="*/ 1256314 h 5111153"/>
                <a:gd name="connsiteX41" fmla="*/ 5026687 w 5490826"/>
                <a:gd name="connsiteY41" fmla="*/ 1211347 h 5111153"/>
                <a:gd name="connsiteX42" fmla="*/ 5053074 w 5490826"/>
                <a:gd name="connsiteY42" fmla="*/ 1190186 h 5111153"/>
                <a:gd name="connsiteX43" fmla="*/ 5082100 w 5490826"/>
                <a:gd name="connsiteY43" fmla="*/ 1163734 h 5111153"/>
                <a:gd name="connsiteX44" fmla="*/ 5100570 w 5490826"/>
                <a:gd name="connsiteY44" fmla="*/ 1134638 h 5111153"/>
                <a:gd name="connsiteX45" fmla="*/ 5113764 w 5490826"/>
                <a:gd name="connsiteY45" fmla="*/ 1094961 h 5111153"/>
                <a:gd name="connsiteX46" fmla="*/ 5150705 w 5490826"/>
                <a:gd name="connsiteY46" fmla="*/ 1073800 h 5111153"/>
                <a:gd name="connsiteX47" fmla="*/ 5166538 w 5490826"/>
                <a:gd name="connsiteY47" fmla="*/ 1052639 h 5111153"/>
                <a:gd name="connsiteX48" fmla="*/ 5185009 w 5490826"/>
                <a:gd name="connsiteY48" fmla="*/ 1012961 h 5111153"/>
                <a:gd name="connsiteX49" fmla="*/ 5337028 w 5490826"/>
                <a:gd name="connsiteY49" fmla="*/ 1049841 h 5111153"/>
                <a:gd name="connsiteX50" fmla="*/ 5490826 w 5490826"/>
                <a:gd name="connsiteY50" fmla="*/ 912070 h 5111153"/>
                <a:gd name="connsiteX51" fmla="*/ 5244747 w 5490826"/>
                <a:gd name="connsiteY51" fmla="*/ 785780 h 5111153"/>
                <a:gd name="connsiteX52" fmla="*/ 4916641 w 5490826"/>
                <a:gd name="connsiteY52" fmla="*/ 429872 h 5111153"/>
                <a:gd name="connsiteX53" fmla="*/ 4875628 w 5490826"/>
                <a:gd name="connsiteY53" fmla="*/ 91186 h 5111153"/>
                <a:gd name="connsiteX54" fmla="*/ 4609042 w 5490826"/>
                <a:gd name="connsiteY54" fmla="*/ 28040 h 5111153"/>
                <a:gd name="connsiteX55" fmla="*/ 4475963 w 5490826"/>
                <a:gd name="connsiteY55" fmla="*/ 5032 h 5111153"/>
                <a:gd name="connsiteX56" fmla="*/ 4138155 w 5490826"/>
                <a:gd name="connsiteY56" fmla="*/ 89693 h 5111153"/>
                <a:gd name="connsiteX57" fmla="*/ 4045111 w 5490826"/>
                <a:gd name="connsiteY57" fmla="*/ 131368 h 5111153"/>
                <a:gd name="connsiteX58" fmla="*/ 3952831 w 5490826"/>
                <a:gd name="connsiteY58" fmla="*/ 303582 h 5111153"/>
                <a:gd name="connsiteX59" fmla="*/ 3884798 w 5490826"/>
                <a:gd name="connsiteY59" fmla="*/ 766982 h 5111153"/>
                <a:gd name="connsiteX60" fmla="*/ 3454033 w 5490826"/>
                <a:gd name="connsiteY60" fmla="*/ 682321 h 5111153"/>
                <a:gd name="connsiteX61" fmla="*/ 3393344 w 5490826"/>
                <a:gd name="connsiteY61" fmla="*/ 719353 h 5111153"/>
                <a:gd name="connsiteX62" fmla="*/ 3306266 w 5490826"/>
                <a:gd name="connsiteY62" fmla="*/ 743160 h 5111153"/>
                <a:gd name="connsiteX63" fmla="*/ 3145307 w 5490826"/>
                <a:gd name="connsiteY63" fmla="*/ 748450 h 5111153"/>
                <a:gd name="connsiteX64" fmla="*/ 3008098 w 5490826"/>
                <a:gd name="connsiteY64" fmla="*/ 782834 h 5111153"/>
                <a:gd name="connsiteX65" fmla="*/ 2692743 w 5490826"/>
                <a:gd name="connsiteY65" fmla="*/ 1238745 h 5111153"/>
                <a:gd name="connsiteX66" fmla="*/ 2692743 w 5490826"/>
                <a:gd name="connsiteY66" fmla="*/ 1708521 h 5111153"/>
                <a:gd name="connsiteX67" fmla="*/ 2540343 w 5490826"/>
                <a:gd name="connsiteY67" fmla="*/ 1943408 h 5111153"/>
                <a:gd name="connsiteX68" fmla="*/ 2616543 w 5490826"/>
                <a:gd name="connsiteY68" fmla="*/ 2178297 h 5111153"/>
                <a:gd name="connsiteX69" fmla="*/ 2616543 w 5490826"/>
                <a:gd name="connsiteY69" fmla="*/ 2334888 h 5111153"/>
                <a:gd name="connsiteX70" fmla="*/ 2464143 w 5490826"/>
                <a:gd name="connsiteY70" fmla="*/ 2413185 h 5111153"/>
                <a:gd name="connsiteX71" fmla="*/ 2311743 w 5490826"/>
                <a:gd name="connsiteY71" fmla="*/ 2567156 h 5111153"/>
                <a:gd name="connsiteX72" fmla="*/ 2264118 w 5490826"/>
                <a:gd name="connsiteY72" fmla="*/ 2576681 h 5111153"/>
                <a:gd name="connsiteX73" fmla="*/ 2283168 w 5490826"/>
                <a:gd name="connsiteY73" fmla="*/ 2700506 h 5111153"/>
                <a:gd name="connsiteX74" fmla="*/ 2254593 w 5490826"/>
                <a:gd name="connsiteY74" fmla="*/ 2795756 h 5111153"/>
                <a:gd name="connsiteX75" fmla="*/ 2245068 w 5490826"/>
                <a:gd name="connsiteY75" fmla="*/ 2824331 h 5111153"/>
                <a:gd name="connsiteX76" fmla="*/ 2216493 w 5490826"/>
                <a:gd name="connsiteY76" fmla="*/ 2843381 h 5111153"/>
                <a:gd name="connsiteX77" fmla="*/ 2187918 w 5490826"/>
                <a:gd name="connsiteY77" fmla="*/ 2900531 h 5111153"/>
                <a:gd name="connsiteX78" fmla="*/ 2178393 w 5490826"/>
                <a:gd name="connsiteY78" fmla="*/ 2929106 h 5111153"/>
                <a:gd name="connsiteX79" fmla="*/ 2121243 w 5490826"/>
                <a:gd name="connsiteY79" fmla="*/ 2948156 h 5111153"/>
                <a:gd name="connsiteX80" fmla="*/ 2064093 w 5490826"/>
                <a:gd name="connsiteY80" fmla="*/ 2976731 h 5111153"/>
                <a:gd name="connsiteX81" fmla="*/ 1902168 w 5490826"/>
                <a:gd name="connsiteY81" fmla="*/ 2976731 h 5111153"/>
                <a:gd name="connsiteX82" fmla="*/ 1892643 w 5490826"/>
                <a:gd name="connsiteY82" fmla="*/ 3005306 h 5111153"/>
                <a:gd name="connsiteX83" fmla="*/ 1854543 w 5490826"/>
                <a:gd name="connsiteY83" fmla="*/ 3062456 h 5111153"/>
                <a:gd name="connsiteX84" fmla="*/ 1806918 w 5490826"/>
                <a:gd name="connsiteY84" fmla="*/ 3119606 h 5111153"/>
                <a:gd name="connsiteX85" fmla="*/ 1749768 w 5490826"/>
                <a:gd name="connsiteY85" fmla="*/ 3091031 h 5111153"/>
                <a:gd name="connsiteX86" fmla="*/ 1711668 w 5490826"/>
                <a:gd name="connsiteY86" fmla="*/ 3043406 h 5111153"/>
                <a:gd name="connsiteX87" fmla="*/ 1635468 w 5490826"/>
                <a:gd name="connsiteY87" fmla="*/ 3071981 h 5111153"/>
                <a:gd name="connsiteX88" fmla="*/ 1568793 w 5490826"/>
                <a:gd name="connsiteY88" fmla="*/ 3148181 h 5111153"/>
                <a:gd name="connsiteX89" fmla="*/ 1521168 w 5490826"/>
                <a:gd name="connsiteY89" fmla="*/ 3157706 h 5111153"/>
                <a:gd name="connsiteX90" fmla="*/ 1483068 w 5490826"/>
                <a:gd name="connsiteY90" fmla="*/ 3243431 h 5111153"/>
                <a:gd name="connsiteX91" fmla="*/ 1473543 w 5490826"/>
                <a:gd name="connsiteY91" fmla="*/ 3272006 h 5111153"/>
                <a:gd name="connsiteX92" fmla="*/ 1464018 w 5490826"/>
                <a:gd name="connsiteY92" fmla="*/ 3300581 h 5111153"/>
                <a:gd name="connsiteX93" fmla="*/ 1454493 w 5490826"/>
                <a:gd name="connsiteY93" fmla="*/ 3338681 h 5111153"/>
                <a:gd name="connsiteX94" fmla="*/ 1425918 w 5490826"/>
                <a:gd name="connsiteY94" fmla="*/ 3357731 h 5111153"/>
                <a:gd name="connsiteX95" fmla="*/ 1378293 w 5490826"/>
                <a:gd name="connsiteY95" fmla="*/ 3348206 h 5111153"/>
                <a:gd name="connsiteX96" fmla="*/ 1244943 w 5490826"/>
                <a:gd name="connsiteY96" fmla="*/ 3329156 h 5111153"/>
                <a:gd name="connsiteX97" fmla="*/ 1159218 w 5490826"/>
                <a:gd name="connsiteY97" fmla="*/ 3319631 h 5111153"/>
                <a:gd name="connsiteX98" fmla="*/ 1130643 w 5490826"/>
                <a:gd name="connsiteY98" fmla="*/ 3338681 h 5111153"/>
                <a:gd name="connsiteX99" fmla="*/ 1073493 w 5490826"/>
                <a:gd name="connsiteY99" fmla="*/ 3357731 h 5111153"/>
                <a:gd name="connsiteX100" fmla="*/ 1025868 w 5490826"/>
                <a:gd name="connsiteY100" fmla="*/ 3348206 h 5111153"/>
                <a:gd name="connsiteX101" fmla="*/ 997293 w 5490826"/>
                <a:gd name="connsiteY101" fmla="*/ 3338681 h 5111153"/>
                <a:gd name="connsiteX102" fmla="*/ 940143 w 5490826"/>
                <a:gd name="connsiteY102" fmla="*/ 3357731 h 5111153"/>
                <a:gd name="connsiteX103" fmla="*/ 921093 w 5490826"/>
                <a:gd name="connsiteY103" fmla="*/ 3386306 h 5111153"/>
                <a:gd name="connsiteX104" fmla="*/ 892518 w 5490826"/>
                <a:gd name="connsiteY104" fmla="*/ 3443456 h 5111153"/>
                <a:gd name="connsiteX105" fmla="*/ 844893 w 5490826"/>
                <a:gd name="connsiteY105" fmla="*/ 3500606 h 5111153"/>
                <a:gd name="connsiteX106" fmla="*/ 806793 w 5490826"/>
                <a:gd name="connsiteY106" fmla="*/ 3557756 h 5111153"/>
                <a:gd name="connsiteX107" fmla="*/ 797268 w 5490826"/>
                <a:gd name="connsiteY107" fmla="*/ 3633956 h 5111153"/>
                <a:gd name="connsiteX108" fmla="*/ 749643 w 5490826"/>
                <a:gd name="connsiteY108" fmla="*/ 3719681 h 5111153"/>
                <a:gd name="connsiteX109" fmla="*/ 721068 w 5490826"/>
                <a:gd name="connsiteY109" fmla="*/ 3738731 h 5111153"/>
                <a:gd name="connsiteX110" fmla="*/ 692493 w 5490826"/>
                <a:gd name="connsiteY110" fmla="*/ 3748256 h 5111153"/>
                <a:gd name="connsiteX111" fmla="*/ 673443 w 5490826"/>
                <a:gd name="connsiteY111" fmla="*/ 3805406 h 5111153"/>
                <a:gd name="connsiteX112" fmla="*/ 663918 w 5490826"/>
                <a:gd name="connsiteY112" fmla="*/ 3833981 h 5111153"/>
                <a:gd name="connsiteX113" fmla="*/ 682968 w 5490826"/>
                <a:gd name="connsiteY113" fmla="*/ 3891131 h 5111153"/>
                <a:gd name="connsiteX114" fmla="*/ 692493 w 5490826"/>
                <a:gd name="connsiteY114" fmla="*/ 3919706 h 5111153"/>
                <a:gd name="connsiteX115" fmla="*/ 663918 w 5490826"/>
                <a:gd name="connsiteY115" fmla="*/ 3976856 h 5111153"/>
                <a:gd name="connsiteX116" fmla="*/ 654393 w 5490826"/>
                <a:gd name="connsiteY116" fmla="*/ 3976856 h 5111153"/>
                <a:gd name="connsiteX117" fmla="*/ 0 w 5490826"/>
                <a:gd name="connsiteY117" fmla="*/ 4451635 h 5111153"/>
                <a:gd name="connsiteX0" fmla="*/ 0 w 5490826"/>
                <a:gd name="connsiteY0" fmla="*/ 4451635 h 5111153"/>
                <a:gd name="connsiteX1" fmla="*/ 147765 w 5490826"/>
                <a:gd name="connsiteY1" fmla="*/ 4684403 h 5111153"/>
                <a:gd name="connsiteX2" fmla="*/ 280030 w 5490826"/>
                <a:gd name="connsiteY2" fmla="*/ 4846856 h 5111153"/>
                <a:gd name="connsiteX3" fmla="*/ 327196 w 5490826"/>
                <a:gd name="connsiteY3" fmla="*/ 4892487 h 5111153"/>
                <a:gd name="connsiteX4" fmla="*/ 432743 w 5490826"/>
                <a:gd name="connsiteY4" fmla="*/ 4952444 h 5111153"/>
                <a:gd name="connsiteX5" fmla="*/ 555882 w 5490826"/>
                <a:gd name="connsiteY5" fmla="*/ 4991239 h 5111153"/>
                <a:gd name="connsiteX6" fmla="*/ 886596 w 5490826"/>
                <a:gd name="connsiteY6" fmla="*/ 5072356 h 5111153"/>
                <a:gd name="connsiteX7" fmla="*/ 992144 w 5490826"/>
                <a:gd name="connsiteY7" fmla="*/ 4751413 h 5111153"/>
                <a:gd name="connsiteX8" fmla="*/ 1523398 w 5490826"/>
                <a:gd name="connsiteY8" fmla="*/ 4649135 h 5111153"/>
                <a:gd name="connsiteX9" fmla="*/ 1912165 w 5490826"/>
                <a:gd name="connsiteY9" fmla="*/ 5111153 h 5111153"/>
                <a:gd name="connsiteX10" fmla="*/ 2466287 w 5490826"/>
                <a:gd name="connsiteY10" fmla="*/ 4751415 h 5111153"/>
                <a:gd name="connsiteX11" fmla="*/ 2515543 w 5490826"/>
                <a:gd name="connsiteY11" fmla="*/ 4359935 h 5111153"/>
                <a:gd name="connsiteX12" fmla="*/ 2917500 w 5490826"/>
                <a:gd name="connsiteY12" fmla="*/ 3574332 h 5111153"/>
                <a:gd name="connsiteX13" fmla="*/ 2990506 w 5490826"/>
                <a:gd name="connsiteY13" fmla="*/ 3594610 h 5111153"/>
                <a:gd name="connsiteX14" fmla="*/ 3290436 w 5490826"/>
                <a:gd name="connsiteY14" fmla="*/ 3364483 h 5111153"/>
                <a:gd name="connsiteX15" fmla="*/ 4336233 w 5490826"/>
                <a:gd name="connsiteY15" fmla="*/ 3308055 h 5111153"/>
                <a:gd name="connsiteX16" fmla="*/ 4374934 w 5490826"/>
                <a:gd name="connsiteY16" fmla="*/ 3187260 h 5111153"/>
                <a:gd name="connsiteX17" fmla="*/ 4348547 w 5490826"/>
                <a:gd name="connsiteY17" fmla="*/ 3081455 h 5111153"/>
                <a:gd name="connsiteX18" fmla="*/ 4330076 w 5490826"/>
                <a:gd name="connsiteY18" fmla="*/ 2954489 h 5111153"/>
                <a:gd name="connsiteX19" fmla="*/ 4314244 w 5490826"/>
                <a:gd name="connsiteY19" fmla="*/ 2816942 h 5111153"/>
                <a:gd name="connsiteX20" fmla="*/ 4314244 w 5490826"/>
                <a:gd name="connsiteY20" fmla="*/ 2687330 h 5111153"/>
                <a:gd name="connsiteX21" fmla="*/ 4322161 w 5490826"/>
                <a:gd name="connsiteY21" fmla="*/ 2525977 h 5111153"/>
                <a:gd name="connsiteX22" fmla="*/ 4351185 w 5490826"/>
                <a:gd name="connsiteY22" fmla="*/ 2406946 h 5111153"/>
                <a:gd name="connsiteX23" fmla="*/ 4380211 w 5490826"/>
                <a:gd name="connsiteY23" fmla="*/ 2354044 h 5111153"/>
                <a:gd name="connsiteX24" fmla="*/ 4467287 w 5490826"/>
                <a:gd name="connsiteY24" fmla="*/ 2301141 h 5111153"/>
                <a:gd name="connsiteX25" fmla="*/ 4485758 w 5490826"/>
                <a:gd name="connsiteY25" fmla="*/ 2258819 h 5111153"/>
                <a:gd name="connsiteX26" fmla="*/ 4520061 w 5490826"/>
                <a:gd name="connsiteY26" fmla="*/ 2232367 h 5111153"/>
                <a:gd name="connsiteX27" fmla="*/ 4572835 w 5490826"/>
                <a:gd name="connsiteY27" fmla="*/ 2203270 h 5111153"/>
                <a:gd name="connsiteX28" fmla="*/ 4612415 w 5490826"/>
                <a:gd name="connsiteY28" fmla="*/ 2158303 h 5111153"/>
                <a:gd name="connsiteX29" fmla="*/ 4673105 w 5490826"/>
                <a:gd name="connsiteY29" fmla="*/ 2121272 h 5111153"/>
                <a:gd name="connsiteX30" fmla="*/ 4715324 w 5490826"/>
                <a:gd name="connsiteY30" fmla="*/ 2108047 h 5111153"/>
                <a:gd name="connsiteX31" fmla="*/ 4802400 w 5490826"/>
                <a:gd name="connsiteY31" fmla="*/ 2023403 h 5111153"/>
                <a:gd name="connsiteX32" fmla="*/ 4863090 w 5490826"/>
                <a:gd name="connsiteY32" fmla="*/ 1999595 h 5111153"/>
                <a:gd name="connsiteX33" fmla="*/ 4944890 w 5490826"/>
                <a:gd name="connsiteY33" fmla="*/ 1951984 h 5111153"/>
                <a:gd name="connsiteX34" fmla="*/ 4979192 w 5490826"/>
                <a:gd name="connsiteY34" fmla="*/ 1912306 h 5111153"/>
                <a:gd name="connsiteX35" fmla="*/ 4995023 w 5490826"/>
                <a:gd name="connsiteY35" fmla="*/ 1851468 h 5111153"/>
                <a:gd name="connsiteX36" fmla="*/ 4950165 w 5490826"/>
                <a:gd name="connsiteY36" fmla="*/ 1534052 h 5111153"/>
                <a:gd name="connsiteX37" fmla="*/ 4960720 w 5490826"/>
                <a:gd name="connsiteY37" fmla="*/ 1330377 h 5111153"/>
                <a:gd name="connsiteX38" fmla="*/ 4984468 w 5490826"/>
                <a:gd name="connsiteY38" fmla="*/ 1293346 h 5111153"/>
                <a:gd name="connsiteX39" fmla="*/ 4997662 w 5490826"/>
                <a:gd name="connsiteY39" fmla="*/ 1256314 h 5111153"/>
                <a:gd name="connsiteX40" fmla="*/ 5026687 w 5490826"/>
                <a:gd name="connsiteY40" fmla="*/ 1211347 h 5111153"/>
                <a:gd name="connsiteX41" fmla="*/ 5053074 w 5490826"/>
                <a:gd name="connsiteY41" fmla="*/ 1190186 h 5111153"/>
                <a:gd name="connsiteX42" fmla="*/ 5082100 w 5490826"/>
                <a:gd name="connsiteY42" fmla="*/ 1163734 h 5111153"/>
                <a:gd name="connsiteX43" fmla="*/ 5100570 w 5490826"/>
                <a:gd name="connsiteY43" fmla="*/ 1134638 h 5111153"/>
                <a:gd name="connsiteX44" fmla="*/ 5113764 w 5490826"/>
                <a:gd name="connsiteY44" fmla="*/ 1094961 h 5111153"/>
                <a:gd name="connsiteX45" fmla="*/ 5150705 w 5490826"/>
                <a:gd name="connsiteY45" fmla="*/ 1073800 h 5111153"/>
                <a:gd name="connsiteX46" fmla="*/ 5166538 w 5490826"/>
                <a:gd name="connsiteY46" fmla="*/ 1052639 h 5111153"/>
                <a:gd name="connsiteX47" fmla="*/ 5185009 w 5490826"/>
                <a:gd name="connsiteY47" fmla="*/ 1012961 h 5111153"/>
                <a:gd name="connsiteX48" fmla="*/ 5337028 w 5490826"/>
                <a:gd name="connsiteY48" fmla="*/ 1049841 h 5111153"/>
                <a:gd name="connsiteX49" fmla="*/ 5490826 w 5490826"/>
                <a:gd name="connsiteY49" fmla="*/ 912070 h 5111153"/>
                <a:gd name="connsiteX50" fmla="*/ 5244747 w 5490826"/>
                <a:gd name="connsiteY50" fmla="*/ 785780 h 5111153"/>
                <a:gd name="connsiteX51" fmla="*/ 4916641 w 5490826"/>
                <a:gd name="connsiteY51" fmla="*/ 429872 h 5111153"/>
                <a:gd name="connsiteX52" fmla="*/ 4875628 w 5490826"/>
                <a:gd name="connsiteY52" fmla="*/ 91186 h 5111153"/>
                <a:gd name="connsiteX53" fmla="*/ 4609042 w 5490826"/>
                <a:gd name="connsiteY53" fmla="*/ 28040 h 5111153"/>
                <a:gd name="connsiteX54" fmla="*/ 4475963 w 5490826"/>
                <a:gd name="connsiteY54" fmla="*/ 5032 h 5111153"/>
                <a:gd name="connsiteX55" fmla="*/ 4138155 w 5490826"/>
                <a:gd name="connsiteY55" fmla="*/ 89693 h 5111153"/>
                <a:gd name="connsiteX56" fmla="*/ 4045111 w 5490826"/>
                <a:gd name="connsiteY56" fmla="*/ 131368 h 5111153"/>
                <a:gd name="connsiteX57" fmla="*/ 3952831 w 5490826"/>
                <a:gd name="connsiteY57" fmla="*/ 303582 h 5111153"/>
                <a:gd name="connsiteX58" fmla="*/ 3884798 w 5490826"/>
                <a:gd name="connsiteY58" fmla="*/ 766982 h 5111153"/>
                <a:gd name="connsiteX59" fmla="*/ 3454033 w 5490826"/>
                <a:gd name="connsiteY59" fmla="*/ 682321 h 5111153"/>
                <a:gd name="connsiteX60" fmla="*/ 3393344 w 5490826"/>
                <a:gd name="connsiteY60" fmla="*/ 719353 h 5111153"/>
                <a:gd name="connsiteX61" fmla="*/ 3306266 w 5490826"/>
                <a:gd name="connsiteY61" fmla="*/ 743160 h 5111153"/>
                <a:gd name="connsiteX62" fmla="*/ 3145307 w 5490826"/>
                <a:gd name="connsiteY62" fmla="*/ 748450 h 5111153"/>
                <a:gd name="connsiteX63" fmla="*/ 3008098 w 5490826"/>
                <a:gd name="connsiteY63" fmla="*/ 782834 h 5111153"/>
                <a:gd name="connsiteX64" fmla="*/ 2692743 w 5490826"/>
                <a:gd name="connsiteY64" fmla="*/ 1238745 h 5111153"/>
                <a:gd name="connsiteX65" fmla="*/ 2692743 w 5490826"/>
                <a:gd name="connsiteY65" fmla="*/ 1708521 h 5111153"/>
                <a:gd name="connsiteX66" fmla="*/ 2540343 w 5490826"/>
                <a:gd name="connsiteY66" fmla="*/ 1943408 h 5111153"/>
                <a:gd name="connsiteX67" fmla="*/ 2616543 w 5490826"/>
                <a:gd name="connsiteY67" fmla="*/ 2178297 h 5111153"/>
                <a:gd name="connsiteX68" fmla="*/ 2616543 w 5490826"/>
                <a:gd name="connsiteY68" fmla="*/ 2334888 h 5111153"/>
                <a:gd name="connsiteX69" fmla="*/ 2464143 w 5490826"/>
                <a:gd name="connsiteY69" fmla="*/ 2413185 h 5111153"/>
                <a:gd name="connsiteX70" fmla="*/ 2311743 w 5490826"/>
                <a:gd name="connsiteY70" fmla="*/ 2567156 h 5111153"/>
                <a:gd name="connsiteX71" fmla="*/ 2264118 w 5490826"/>
                <a:gd name="connsiteY71" fmla="*/ 2576681 h 5111153"/>
                <a:gd name="connsiteX72" fmla="*/ 2283168 w 5490826"/>
                <a:gd name="connsiteY72" fmla="*/ 2700506 h 5111153"/>
                <a:gd name="connsiteX73" fmla="*/ 2254593 w 5490826"/>
                <a:gd name="connsiteY73" fmla="*/ 2795756 h 5111153"/>
                <a:gd name="connsiteX74" fmla="*/ 2245068 w 5490826"/>
                <a:gd name="connsiteY74" fmla="*/ 2824331 h 5111153"/>
                <a:gd name="connsiteX75" fmla="*/ 2216493 w 5490826"/>
                <a:gd name="connsiteY75" fmla="*/ 2843381 h 5111153"/>
                <a:gd name="connsiteX76" fmla="*/ 2187918 w 5490826"/>
                <a:gd name="connsiteY76" fmla="*/ 2900531 h 5111153"/>
                <a:gd name="connsiteX77" fmla="*/ 2178393 w 5490826"/>
                <a:gd name="connsiteY77" fmla="*/ 2929106 h 5111153"/>
                <a:gd name="connsiteX78" fmla="*/ 2121243 w 5490826"/>
                <a:gd name="connsiteY78" fmla="*/ 2948156 h 5111153"/>
                <a:gd name="connsiteX79" fmla="*/ 2064093 w 5490826"/>
                <a:gd name="connsiteY79" fmla="*/ 2976731 h 5111153"/>
                <a:gd name="connsiteX80" fmla="*/ 1902168 w 5490826"/>
                <a:gd name="connsiteY80" fmla="*/ 2976731 h 5111153"/>
                <a:gd name="connsiteX81" fmla="*/ 1892643 w 5490826"/>
                <a:gd name="connsiteY81" fmla="*/ 3005306 h 5111153"/>
                <a:gd name="connsiteX82" fmla="*/ 1854543 w 5490826"/>
                <a:gd name="connsiteY82" fmla="*/ 3062456 h 5111153"/>
                <a:gd name="connsiteX83" fmla="*/ 1806918 w 5490826"/>
                <a:gd name="connsiteY83" fmla="*/ 3119606 h 5111153"/>
                <a:gd name="connsiteX84" fmla="*/ 1749768 w 5490826"/>
                <a:gd name="connsiteY84" fmla="*/ 3091031 h 5111153"/>
                <a:gd name="connsiteX85" fmla="*/ 1711668 w 5490826"/>
                <a:gd name="connsiteY85" fmla="*/ 3043406 h 5111153"/>
                <a:gd name="connsiteX86" fmla="*/ 1635468 w 5490826"/>
                <a:gd name="connsiteY86" fmla="*/ 3071981 h 5111153"/>
                <a:gd name="connsiteX87" fmla="*/ 1568793 w 5490826"/>
                <a:gd name="connsiteY87" fmla="*/ 3148181 h 5111153"/>
                <a:gd name="connsiteX88" fmla="*/ 1521168 w 5490826"/>
                <a:gd name="connsiteY88" fmla="*/ 3157706 h 5111153"/>
                <a:gd name="connsiteX89" fmla="*/ 1483068 w 5490826"/>
                <a:gd name="connsiteY89" fmla="*/ 3243431 h 5111153"/>
                <a:gd name="connsiteX90" fmla="*/ 1473543 w 5490826"/>
                <a:gd name="connsiteY90" fmla="*/ 3272006 h 5111153"/>
                <a:gd name="connsiteX91" fmla="*/ 1464018 w 5490826"/>
                <a:gd name="connsiteY91" fmla="*/ 3300581 h 5111153"/>
                <a:gd name="connsiteX92" fmla="*/ 1454493 w 5490826"/>
                <a:gd name="connsiteY92" fmla="*/ 3338681 h 5111153"/>
                <a:gd name="connsiteX93" fmla="*/ 1425918 w 5490826"/>
                <a:gd name="connsiteY93" fmla="*/ 3357731 h 5111153"/>
                <a:gd name="connsiteX94" fmla="*/ 1378293 w 5490826"/>
                <a:gd name="connsiteY94" fmla="*/ 3348206 h 5111153"/>
                <a:gd name="connsiteX95" fmla="*/ 1244943 w 5490826"/>
                <a:gd name="connsiteY95" fmla="*/ 3329156 h 5111153"/>
                <a:gd name="connsiteX96" fmla="*/ 1159218 w 5490826"/>
                <a:gd name="connsiteY96" fmla="*/ 3319631 h 5111153"/>
                <a:gd name="connsiteX97" fmla="*/ 1130643 w 5490826"/>
                <a:gd name="connsiteY97" fmla="*/ 3338681 h 5111153"/>
                <a:gd name="connsiteX98" fmla="*/ 1073493 w 5490826"/>
                <a:gd name="connsiteY98" fmla="*/ 3357731 h 5111153"/>
                <a:gd name="connsiteX99" fmla="*/ 1025868 w 5490826"/>
                <a:gd name="connsiteY99" fmla="*/ 3348206 h 5111153"/>
                <a:gd name="connsiteX100" fmla="*/ 997293 w 5490826"/>
                <a:gd name="connsiteY100" fmla="*/ 3338681 h 5111153"/>
                <a:gd name="connsiteX101" fmla="*/ 940143 w 5490826"/>
                <a:gd name="connsiteY101" fmla="*/ 3357731 h 5111153"/>
                <a:gd name="connsiteX102" fmla="*/ 921093 w 5490826"/>
                <a:gd name="connsiteY102" fmla="*/ 3386306 h 5111153"/>
                <a:gd name="connsiteX103" fmla="*/ 892518 w 5490826"/>
                <a:gd name="connsiteY103" fmla="*/ 3443456 h 5111153"/>
                <a:gd name="connsiteX104" fmla="*/ 844893 w 5490826"/>
                <a:gd name="connsiteY104" fmla="*/ 3500606 h 5111153"/>
                <a:gd name="connsiteX105" fmla="*/ 806793 w 5490826"/>
                <a:gd name="connsiteY105" fmla="*/ 3557756 h 5111153"/>
                <a:gd name="connsiteX106" fmla="*/ 797268 w 5490826"/>
                <a:gd name="connsiteY106" fmla="*/ 3633956 h 5111153"/>
                <a:gd name="connsiteX107" fmla="*/ 749643 w 5490826"/>
                <a:gd name="connsiteY107" fmla="*/ 3719681 h 5111153"/>
                <a:gd name="connsiteX108" fmla="*/ 721068 w 5490826"/>
                <a:gd name="connsiteY108" fmla="*/ 3738731 h 5111153"/>
                <a:gd name="connsiteX109" fmla="*/ 692493 w 5490826"/>
                <a:gd name="connsiteY109" fmla="*/ 3748256 h 5111153"/>
                <a:gd name="connsiteX110" fmla="*/ 673443 w 5490826"/>
                <a:gd name="connsiteY110" fmla="*/ 3805406 h 5111153"/>
                <a:gd name="connsiteX111" fmla="*/ 663918 w 5490826"/>
                <a:gd name="connsiteY111" fmla="*/ 3833981 h 5111153"/>
                <a:gd name="connsiteX112" fmla="*/ 682968 w 5490826"/>
                <a:gd name="connsiteY112" fmla="*/ 3891131 h 5111153"/>
                <a:gd name="connsiteX113" fmla="*/ 692493 w 5490826"/>
                <a:gd name="connsiteY113" fmla="*/ 3919706 h 5111153"/>
                <a:gd name="connsiteX114" fmla="*/ 663918 w 5490826"/>
                <a:gd name="connsiteY114" fmla="*/ 3976856 h 5111153"/>
                <a:gd name="connsiteX115" fmla="*/ 654393 w 5490826"/>
                <a:gd name="connsiteY115" fmla="*/ 3976856 h 5111153"/>
                <a:gd name="connsiteX116" fmla="*/ 0 w 5490826"/>
                <a:gd name="connsiteY116" fmla="*/ 4451635 h 5111153"/>
                <a:gd name="connsiteX0" fmla="*/ 0 w 5490826"/>
                <a:gd name="connsiteY0" fmla="*/ 4451635 h 5111153"/>
                <a:gd name="connsiteX1" fmla="*/ 280030 w 5490826"/>
                <a:gd name="connsiteY1" fmla="*/ 4846856 h 5111153"/>
                <a:gd name="connsiteX2" fmla="*/ 327196 w 5490826"/>
                <a:gd name="connsiteY2" fmla="*/ 4892487 h 5111153"/>
                <a:gd name="connsiteX3" fmla="*/ 432743 w 5490826"/>
                <a:gd name="connsiteY3" fmla="*/ 4952444 h 5111153"/>
                <a:gd name="connsiteX4" fmla="*/ 555882 w 5490826"/>
                <a:gd name="connsiteY4" fmla="*/ 4991239 h 5111153"/>
                <a:gd name="connsiteX5" fmla="*/ 886596 w 5490826"/>
                <a:gd name="connsiteY5" fmla="*/ 5072356 h 5111153"/>
                <a:gd name="connsiteX6" fmla="*/ 992144 w 5490826"/>
                <a:gd name="connsiteY6" fmla="*/ 4751413 h 5111153"/>
                <a:gd name="connsiteX7" fmla="*/ 1523398 w 5490826"/>
                <a:gd name="connsiteY7" fmla="*/ 4649135 h 5111153"/>
                <a:gd name="connsiteX8" fmla="*/ 1912165 w 5490826"/>
                <a:gd name="connsiteY8" fmla="*/ 5111153 h 5111153"/>
                <a:gd name="connsiteX9" fmla="*/ 2466287 w 5490826"/>
                <a:gd name="connsiteY9" fmla="*/ 4751415 h 5111153"/>
                <a:gd name="connsiteX10" fmla="*/ 2515543 w 5490826"/>
                <a:gd name="connsiteY10" fmla="*/ 4359935 h 5111153"/>
                <a:gd name="connsiteX11" fmla="*/ 2917500 w 5490826"/>
                <a:gd name="connsiteY11" fmla="*/ 3574332 h 5111153"/>
                <a:gd name="connsiteX12" fmla="*/ 2990506 w 5490826"/>
                <a:gd name="connsiteY12" fmla="*/ 3594610 h 5111153"/>
                <a:gd name="connsiteX13" fmla="*/ 3290436 w 5490826"/>
                <a:gd name="connsiteY13" fmla="*/ 3364483 h 5111153"/>
                <a:gd name="connsiteX14" fmla="*/ 4336233 w 5490826"/>
                <a:gd name="connsiteY14" fmla="*/ 3308055 h 5111153"/>
                <a:gd name="connsiteX15" fmla="*/ 4374934 w 5490826"/>
                <a:gd name="connsiteY15" fmla="*/ 3187260 h 5111153"/>
                <a:gd name="connsiteX16" fmla="*/ 4348547 w 5490826"/>
                <a:gd name="connsiteY16" fmla="*/ 3081455 h 5111153"/>
                <a:gd name="connsiteX17" fmla="*/ 4330076 w 5490826"/>
                <a:gd name="connsiteY17" fmla="*/ 2954489 h 5111153"/>
                <a:gd name="connsiteX18" fmla="*/ 4314244 w 5490826"/>
                <a:gd name="connsiteY18" fmla="*/ 2816942 h 5111153"/>
                <a:gd name="connsiteX19" fmla="*/ 4314244 w 5490826"/>
                <a:gd name="connsiteY19" fmla="*/ 2687330 h 5111153"/>
                <a:gd name="connsiteX20" fmla="*/ 4322161 w 5490826"/>
                <a:gd name="connsiteY20" fmla="*/ 2525977 h 5111153"/>
                <a:gd name="connsiteX21" fmla="*/ 4351185 w 5490826"/>
                <a:gd name="connsiteY21" fmla="*/ 2406946 h 5111153"/>
                <a:gd name="connsiteX22" fmla="*/ 4380211 w 5490826"/>
                <a:gd name="connsiteY22" fmla="*/ 2354044 h 5111153"/>
                <a:gd name="connsiteX23" fmla="*/ 4467287 w 5490826"/>
                <a:gd name="connsiteY23" fmla="*/ 2301141 h 5111153"/>
                <a:gd name="connsiteX24" fmla="*/ 4485758 w 5490826"/>
                <a:gd name="connsiteY24" fmla="*/ 2258819 h 5111153"/>
                <a:gd name="connsiteX25" fmla="*/ 4520061 w 5490826"/>
                <a:gd name="connsiteY25" fmla="*/ 2232367 h 5111153"/>
                <a:gd name="connsiteX26" fmla="*/ 4572835 w 5490826"/>
                <a:gd name="connsiteY26" fmla="*/ 2203270 h 5111153"/>
                <a:gd name="connsiteX27" fmla="*/ 4612415 w 5490826"/>
                <a:gd name="connsiteY27" fmla="*/ 2158303 h 5111153"/>
                <a:gd name="connsiteX28" fmla="*/ 4673105 w 5490826"/>
                <a:gd name="connsiteY28" fmla="*/ 2121272 h 5111153"/>
                <a:gd name="connsiteX29" fmla="*/ 4715324 w 5490826"/>
                <a:gd name="connsiteY29" fmla="*/ 2108047 h 5111153"/>
                <a:gd name="connsiteX30" fmla="*/ 4802400 w 5490826"/>
                <a:gd name="connsiteY30" fmla="*/ 2023403 h 5111153"/>
                <a:gd name="connsiteX31" fmla="*/ 4863090 w 5490826"/>
                <a:gd name="connsiteY31" fmla="*/ 1999595 h 5111153"/>
                <a:gd name="connsiteX32" fmla="*/ 4944890 w 5490826"/>
                <a:gd name="connsiteY32" fmla="*/ 1951984 h 5111153"/>
                <a:gd name="connsiteX33" fmla="*/ 4979192 w 5490826"/>
                <a:gd name="connsiteY33" fmla="*/ 1912306 h 5111153"/>
                <a:gd name="connsiteX34" fmla="*/ 4995023 w 5490826"/>
                <a:gd name="connsiteY34" fmla="*/ 1851468 h 5111153"/>
                <a:gd name="connsiteX35" fmla="*/ 4950165 w 5490826"/>
                <a:gd name="connsiteY35" fmla="*/ 1534052 h 5111153"/>
                <a:gd name="connsiteX36" fmla="*/ 4960720 w 5490826"/>
                <a:gd name="connsiteY36" fmla="*/ 1330377 h 5111153"/>
                <a:gd name="connsiteX37" fmla="*/ 4984468 w 5490826"/>
                <a:gd name="connsiteY37" fmla="*/ 1293346 h 5111153"/>
                <a:gd name="connsiteX38" fmla="*/ 4997662 w 5490826"/>
                <a:gd name="connsiteY38" fmla="*/ 1256314 h 5111153"/>
                <a:gd name="connsiteX39" fmla="*/ 5026687 w 5490826"/>
                <a:gd name="connsiteY39" fmla="*/ 1211347 h 5111153"/>
                <a:gd name="connsiteX40" fmla="*/ 5053074 w 5490826"/>
                <a:gd name="connsiteY40" fmla="*/ 1190186 h 5111153"/>
                <a:gd name="connsiteX41" fmla="*/ 5082100 w 5490826"/>
                <a:gd name="connsiteY41" fmla="*/ 1163734 h 5111153"/>
                <a:gd name="connsiteX42" fmla="*/ 5100570 w 5490826"/>
                <a:gd name="connsiteY42" fmla="*/ 1134638 h 5111153"/>
                <a:gd name="connsiteX43" fmla="*/ 5113764 w 5490826"/>
                <a:gd name="connsiteY43" fmla="*/ 1094961 h 5111153"/>
                <a:gd name="connsiteX44" fmla="*/ 5150705 w 5490826"/>
                <a:gd name="connsiteY44" fmla="*/ 1073800 h 5111153"/>
                <a:gd name="connsiteX45" fmla="*/ 5166538 w 5490826"/>
                <a:gd name="connsiteY45" fmla="*/ 1052639 h 5111153"/>
                <a:gd name="connsiteX46" fmla="*/ 5185009 w 5490826"/>
                <a:gd name="connsiteY46" fmla="*/ 1012961 h 5111153"/>
                <a:gd name="connsiteX47" fmla="*/ 5337028 w 5490826"/>
                <a:gd name="connsiteY47" fmla="*/ 1049841 h 5111153"/>
                <a:gd name="connsiteX48" fmla="*/ 5490826 w 5490826"/>
                <a:gd name="connsiteY48" fmla="*/ 912070 h 5111153"/>
                <a:gd name="connsiteX49" fmla="*/ 5244747 w 5490826"/>
                <a:gd name="connsiteY49" fmla="*/ 785780 h 5111153"/>
                <a:gd name="connsiteX50" fmla="*/ 4916641 w 5490826"/>
                <a:gd name="connsiteY50" fmla="*/ 429872 h 5111153"/>
                <a:gd name="connsiteX51" fmla="*/ 4875628 w 5490826"/>
                <a:gd name="connsiteY51" fmla="*/ 91186 h 5111153"/>
                <a:gd name="connsiteX52" fmla="*/ 4609042 w 5490826"/>
                <a:gd name="connsiteY52" fmla="*/ 28040 h 5111153"/>
                <a:gd name="connsiteX53" fmla="*/ 4475963 w 5490826"/>
                <a:gd name="connsiteY53" fmla="*/ 5032 h 5111153"/>
                <a:gd name="connsiteX54" fmla="*/ 4138155 w 5490826"/>
                <a:gd name="connsiteY54" fmla="*/ 89693 h 5111153"/>
                <a:gd name="connsiteX55" fmla="*/ 4045111 w 5490826"/>
                <a:gd name="connsiteY55" fmla="*/ 131368 h 5111153"/>
                <a:gd name="connsiteX56" fmla="*/ 3952831 w 5490826"/>
                <a:gd name="connsiteY56" fmla="*/ 303582 h 5111153"/>
                <a:gd name="connsiteX57" fmla="*/ 3884798 w 5490826"/>
                <a:gd name="connsiteY57" fmla="*/ 766982 h 5111153"/>
                <a:gd name="connsiteX58" fmla="*/ 3454033 w 5490826"/>
                <a:gd name="connsiteY58" fmla="*/ 682321 h 5111153"/>
                <a:gd name="connsiteX59" fmla="*/ 3393344 w 5490826"/>
                <a:gd name="connsiteY59" fmla="*/ 719353 h 5111153"/>
                <a:gd name="connsiteX60" fmla="*/ 3306266 w 5490826"/>
                <a:gd name="connsiteY60" fmla="*/ 743160 h 5111153"/>
                <a:gd name="connsiteX61" fmla="*/ 3145307 w 5490826"/>
                <a:gd name="connsiteY61" fmla="*/ 748450 h 5111153"/>
                <a:gd name="connsiteX62" fmla="*/ 3008098 w 5490826"/>
                <a:gd name="connsiteY62" fmla="*/ 782834 h 5111153"/>
                <a:gd name="connsiteX63" fmla="*/ 2692743 w 5490826"/>
                <a:gd name="connsiteY63" fmla="*/ 1238745 h 5111153"/>
                <a:gd name="connsiteX64" fmla="*/ 2692743 w 5490826"/>
                <a:gd name="connsiteY64" fmla="*/ 1708521 h 5111153"/>
                <a:gd name="connsiteX65" fmla="*/ 2540343 w 5490826"/>
                <a:gd name="connsiteY65" fmla="*/ 1943408 h 5111153"/>
                <a:gd name="connsiteX66" fmla="*/ 2616543 w 5490826"/>
                <a:gd name="connsiteY66" fmla="*/ 2178297 h 5111153"/>
                <a:gd name="connsiteX67" fmla="*/ 2616543 w 5490826"/>
                <a:gd name="connsiteY67" fmla="*/ 2334888 h 5111153"/>
                <a:gd name="connsiteX68" fmla="*/ 2464143 w 5490826"/>
                <a:gd name="connsiteY68" fmla="*/ 2413185 h 5111153"/>
                <a:gd name="connsiteX69" fmla="*/ 2311743 w 5490826"/>
                <a:gd name="connsiteY69" fmla="*/ 2567156 h 5111153"/>
                <a:gd name="connsiteX70" fmla="*/ 2264118 w 5490826"/>
                <a:gd name="connsiteY70" fmla="*/ 2576681 h 5111153"/>
                <a:gd name="connsiteX71" fmla="*/ 2283168 w 5490826"/>
                <a:gd name="connsiteY71" fmla="*/ 2700506 h 5111153"/>
                <a:gd name="connsiteX72" fmla="*/ 2254593 w 5490826"/>
                <a:gd name="connsiteY72" fmla="*/ 2795756 h 5111153"/>
                <a:gd name="connsiteX73" fmla="*/ 2245068 w 5490826"/>
                <a:gd name="connsiteY73" fmla="*/ 2824331 h 5111153"/>
                <a:gd name="connsiteX74" fmla="*/ 2216493 w 5490826"/>
                <a:gd name="connsiteY74" fmla="*/ 2843381 h 5111153"/>
                <a:gd name="connsiteX75" fmla="*/ 2187918 w 5490826"/>
                <a:gd name="connsiteY75" fmla="*/ 2900531 h 5111153"/>
                <a:gd name="connsiteX76" fmla="*/ 2178393 w 5490826"/>
                <a:gd name="connsiteY76" fmla="*/ 2929106 h 5111153"/>
                <a:gd name="connsiteX77" fmla="*/ 2121243 w 5490826"/>
                <a:gd name="connsiteY77" fmla="*/ 2948156 h 5111153"/>
                <a:gd name="connsiteX78" fmla="*/ 2064093 w 5490826"/>
                <a:gd name="connsiteY78" fmla="*/ 2976731 h 5111153"/>
                <a:gd name="connsiteX79" fmla="*/ 1902168 w 5490826"/>
                <a:gd name="connsiteY79" fmla="*/ 2976731 h 5111153"/>
                <a:gd name="connsiteX80" fmla="*/ 1892643 w 5490826"/>
                <a:gd name="connsiteY80" fmla="*/ 3005306 h 5111153"/>
                <a:gd name="connsiteX81" fmla="*/ 1854543 w 5490826"/>
                <a:gd name="connsiteY81" fmla="*/ 3062456 h 5111153"/>
                <a:gd name="connsiteX82" fmla="*/ 1806918 w 5490826"/>
                <a:gd name="connsiteY82" fmla="*/ 3119606 h 5111153"/>
                <a:gd name="connsiteX83" fmla="*/ 1749768 w 5490826"/>
                <a:gd name="connsiteY83" fmla="*/ 3091031 h 5111153"/>
                <a:gd name="connsiteX84" fmla="*/ 1711668 w 5490826"/>
                <a:gd name="connsiteY84" fmla="*/ 3043406 h 5111153"/>
                <a:gd name="connsiteX85" fmla="*/ 1635468 w 5490826"/>
                <a:gd name="connsiteY85" fmla="*/ 3071981 h 5111153"/>
                <a:gd name="connsiteX86" fmla="*/ 1568793 w 5490826"/>
                <a:gd name="connsiteY86" fmla="*/ 3148181 h 5111153"/>
                <a:gd name="connsiteX87" fmla="*/ 1521168 w 5490826"/>
                <a:gd name="connsiteY87" fmla="*/ 3157706 h 5111153"/>
                <a:gd name="connsiteX88" fmla="*/ 1483068 w 5490826"/>
                <a:gd name="connsiteY88" fmla="*/ 3243431 h 5111153"/>
                <a:gd name="connsiteX89" fmla="*/ 1473543 w 5490826"/>
                <a:gd name="connsiteY89" fmla="*/ 3272006 h 5111153"/>
                <a:gd name="connsiteX90" fmla="*/ 1464018 w 5490826"/>
                <a:gd name="connsiteY90" fmla="*/ 3300581 h 5111153"/>
                <a:gd name="connsiteX91" fmla="*/ 1454493 w 5490826"/>
                <a:gd name="connsiteY91" fmla="*/ 3338681 h 5111153"/>
                <a:gd name="connsiteX92" fmla="*/ 1425918 w 5490826"/>
                <a:gd name="connsiteY92" fmla="*/ 3357731 h 5111153"/>
                <a:gd name="connsiteX93" fmla="*/ 1378293 w 5490826"/>
                <a:gd name="connsiteY93" fmla="*/ 3348206 h 5111153"/>
                <a:gd name="connsiteX94" fmla="*/ 1244943 w 5490826"/>
                <a:gd name="connsiteY94" fmla="*/ 3329156 h 5111153"/>
                <a:gd name="connsiteX95" fmla="*/ 1159218 w 5490826"/>
                <a:gd name="connsiteY95" fmla="*/ 3319631 h 5111153"/>
                <a:gd name="connsiteX96" fmla="*/ 1130643 w 5490826"/>
                <a:gd name="connsiteY96" fmla="*/ 3338681 h 5111153"/>
                <a:gd name="connsiteX97" fmla="*/ 1073493 w 5490826"/>
                <a:gd name="connsiteY97" fmla="*/ 3357731 h 5111153"/>
                <a:gd name="connsiteX98" fmla="*/ 1025868 w 5490826"/>
                <a:gd name="connsiteY98" fmla="*/ 3348206 h 5111153"/>
                <a:gd name="connsiteX99" fmla="*/ 997293 w 5490826"/>
                <a:gd name="connsiteY99" fmla="*/ 3338681 h 5111153"/>
                <a:gd name="connsiteX100" fmla="*/ 940143 w 5490826"/>
                <a:gd name="connsiteY100" fmla="*/ 3357731 h 5111153"/>
                <a:gd name="connsiteX101" fmla="*/ 921093 w 5490826"/>
                <a:gd name="connsiteY101" fmla="*/ 3386306 h 5111153"/>
                <a:gd name="connsiteX102" fmla="*/ 892518 w 5490826"/>
                <a:gd name="connsiteY102" fmla="*/ 3443456 h 5111153"/>
                <a:gd name="connsiteX103" fmla="*/ 844893 w 5490826"/>
                <a:gd name="connsiteY103" fmla="*/ 3500606 h 5111153"/>
                <a:gd name="connsiteX104" fmla="*/ 806793 w 5490826"/>
                <a:gd name="connsiteY104" fmla="*/ 3557756 h 5111153"/>
                <a:gd name="connsiteX105" fmla="*/ 797268 w 5490826"/>
                <a:gd name="connsiteY105" fmla="*/ 3633956 h 5111153"/>
                <a:gd name="connsiteX106" fmla="*/ 749643 w 5490826"/>
                <a:gd name="connsiteY106" fmla="*/ 3719681 h 5111153"/>
                <a:gd name="connsiteX107" fmla="*/ 721068 w 5490826"/>
                <a:gd name="connsiteY107" fmla="*/ 3738731 h 5111153"/>
                <a:gd name="connsiteX108" fmla="*/ 692493 w 5490826"/>
                <a:gd name="connsiteY108" fmla="*/ 3748256 h 5111153"/>
                <a:gd name="connsiteX109" fmla="*/ 673443 w 5490826"/>
                <a:gd name="connsiteY109" fmla="*/ 3805406 h 5111153"/>
                <a:gd name="connsiteX110" fmla="*/ 663918 w 5490826"/>
                <a:gd name="connsiteY110" fmla="*/ 3833981 h 5111153"/>
                <a:gd name="connsiteX111" fmla="*/ 682968 w 5490826"/>
                <a:gd name="connsiteY111" fmla="*/ 3891131 h 5111153"/>
                <a:gd name="connsiteX112" fmla="*/ 692493 w 5490826"/>
                <a:gd name="connsiteY112" fmla="*/ 3919706 h 5111153"/>
                <a:gd name="connsiteX113" fmla="*/ 663918 w 5490826"/>
                <a:gd name="connsiteY113" fmla="*/ 3976856 h 5111153"/>
                <a:gd name="connsiteX114" fmla="*/ 654393 w 5490826"/>
                <a:gd name="connsiteY114" fmla="*/ 3976856 h 5111153"/>
                <a:gd name="connsiteX115" fmla="*/ 0 w 5490826"/>
                <a:gd name="connsiteY115" fmla="*/ 4451635 h 5111153"/>
                <a:gd name="connsiteX0" fmla="*/ 106943 w 5597769"/>
                <a:gd name="connsiteY0" fmla="*/ 4451635 h 5111153"/>
                <a:gd name="connsiteX1" fmla="*/ 386973 w 5597769"/>
                <a:gd name="connsiteY1" fmla="*/ 4846856 h 5111153"/>
                <a:gd name="connsiteX2" fmla="*/ 434139 w 5597769"/>
                <a:gd name="connsiteY2" fmla="*/ 4892487 h 5111153"/>
                <a:gd name="connsiteX3" fmla="*/ 539686 w 5597769"/>
                <a:gd name="connsiteY3" fmla="*/ 4952444 h 5111153"/>
                <a:gd name="connsiteX4" fmla="*/ 662825 w 5597769"/>
                <a:gd name="connsiteY4" fmla="*/ 4991239 h 5111153"/>
                <a:gd name="connsiteX5" fmla="*/ 993539 w 5597769"/>
                <a:gd name="connsiteY5" fmla="*/ 5072356 h 5111153"/>
                <a:gd name="connsiteX6" fmla="*/ 1099087 w 5597769"/>
                <a:gd name="connsiteY6" fmla="*/ 4751413 h 5111153"/>
                <a:gd name="connsiteX7" fmla="*/ 1630341 w 5597769"/>
                <a:gd name="connsiteY7" fmla="*/ 4649135 h 5111153"/>
                <a:gd name="connsiteX8" fmla="*/ 2019108 w 5597769"/>
                <a:gd name="connsiteY8" fmla="*/ 5111153 h 5111153"/>
                <a:gd name="connsiteX9" fmla="*/ 2573230 w 5597769"/>
                <a:gd name="connsiteY9" fmla="*/ 4751415 h 5111153"/>
                <a:gd name="connsiteX10" fmla="*/ 2622486 w 5597769"/>
                <a:gd name="connsiteY10" fmla="*/ 4359935 h 5111153"/>
                <a:gd name="connsiteX11" fmla="*/ 3024443 w 5597769"/>
                <a:gd name="connsiteY11" fmla="*/ 3574332 h 5111153"/>
                <a:gd name="connsiteX12" fmla="*/ 3097449 w 5597769"/>
                <a:gd name="connsiteY12" fmla="*/ 3594610 h 5111153"/>
                <a:gd name="connsiteX13" fmla="*/ 3397379 w 5597769"/>
                <a:gd name="connsiteY13" fmla="*/ 3364483 h 5111153"/>
                <a:gd name="connsiteX14" fmla="*/ 4443176 w 5597769"/>
                <a:gd name="connsiteY14" fmla="*/ 3308055 h 5111153"/>
                <a:gd name="connsiteX15" fmla="*/ 4481877 w 5597769"/>
                <a:gd name="connsiteY15" fmla="*/ 3187260 h 5111153"/>
                <a:gd name="connsiteX16" fmla="*/ 4455490 w 5597769"/>
                <a:gd name="connsiteY16" fmla="*/ 3081455 h 5111153"/>
                <a:gd name="connsiteX17" fmla="*/ 4437019 w 5597769"/>
                <a:gd name="connsiteY17" fmla="*/ 2954489 h 5111153"/>
                <a:gd name="connsiteX18" fmla="*/ 4421187 w 5597769"/>
                <a:gd name="connsiteY18" fmla="*/ 2816942 h 5111153"/>
                <a:gd name="connsiteX19" fmla="*/ 4421187 w 5597769"/>
                <a:gd name="connsiteY19" fmla="*/ 2687330 h 5111153"/>
                <a:gd name="connsiteX20" fmla="*/ 4429104 w 5597769"/>
                <a:gd name="connsiteY20" fmla="*/ 2525977 h 5111153"/>
                <a:gd name="connsiteX21" fmla="*/ 4458128 w 5597769"/>
                <a:gd name="connsiteY21" fmla="*/ 2406946 h 5111153"/>
                <a:gd name="connsiteX22" fmla="*/ 4487154 w 5597769"/>
                <a:gd name="connsiteY22" fmla="*/ 2354044 h 5111153"/>
                <a:gd name="connsiteX23" fmla="*/ 4574230 w 5597769"/>
                <a:gd name="connsiteY23" fmla="*/ 2301141 h 5111153"/>
                <a:gd name="connsiteX24" fmla="*/ 4592701 w 5597769"/>
                <a:gd name="connsiteY24" fmla="*/ 2258819 h 5111153"/>
                <a:gd name="connsiteX25" fmla="*/ 4627004 w 5597769"/>
                <a:gd name="connsiteY25" fmla="*/ 2232367 h 5111153"/>
                <a:gd name="connsiteX26" fmla="*/ 4679778 w 5597769"/>
                <a:gd name="connsiteY26" fmla="*/ 2203270 h 5111153"/>
                <a:gd name="connsiteX27" fmla="*/ 4719358 w 5597769"/>
                <a:gd name="connsiteY27" fmla="*/ 2158303 h 5111153"/>
                <a:gd name="connsiteX28" fmla="*/ 4780048 w 5597769"/>
                <a:gd name="connsiteY28" fmla="*/ 2121272 h 5111153"/>
                <a:gd name="connsiteX29" fmla="*/ 4822267 w 5597769"/>
                <a:gd name="connsiteY29" fmla="*/ 2108047 h 5111153"/>
                <a:gd name="connsiteX30" fmla="*/ 4909343 w 5597769"/>
                <a:gd name="connsiteY30" fmla="*/ 2023403 h 5111153"/>
                <a:gd name="connsiteX31" fmla="*/ 4970033 w 5597769"/>
                <a:gd name="connsiteY31" fmla="*/ 1999595 h 5111153"/>
                <a:gd name="connsiteX32" fmla="*/ 5051833 w 5597769"/>
                <a:gd name="connsiteY32" fmla="*/ 1951984 h 5111153"/>
                <a:gd name="connsiteX33" fmla="*/ 5086135 w 5597769"/>
                <a:gd name="connsiteY33" fmla="*/ 1912306 h 5111153"/>
                <a:gd name="connsiteX34" fmla="*/ 5101966 w 5597769"/>
                <a:gd name="connsiteY34" fmla="*/ 1851468 h 5111153"/>
                <a:gd name="connsiteX35" fmla="*/ 5057108 w 5597769"/>
                <a:gd name="connsiteY35" fmla="*/ 1534052 h 5111153"/>
                <a:gd name="connsiteX36" fmla="*/ 5067663 w 5597769"/>
                <a:gd name="connsiteY36" fmla="*/ 1330377 h 5111153"/>
                <a:gd name="connsiteX37" fmla="*/ 5091411 w 5597769"/>
                <a:gd name="connsiteY37" fmla="*/ 1293346 h 5111153"/>
                <a:gd name="connsiteX38" fmla="*/ 5104605 w 5597769"/>
                <a:gd name="connsiteY38" fmla="*/ 1256314 h 5111153"/>
                <a:gd name="connsiteX39" fmla="*/ 5133630 w 5597769"/>
                <a:gd name="connsiteY39" fmla="*/ 1211347 h 5111153"/>
                <a:gd name="connsiteX40" fmla="*/ 5160017 w 5597769"/>
                <a:gd name="connsiteY40" fmla="*/ 1190186 h 5111153"/>
                <a:gd name="connsiteX41" fmla="*/ 5189043 w 5597769"/>
                <a:gd name="connsiteY41" fmla="*/ 1163734 h 5111153"/>
                <a:gd name="connsiteX42" fmla="*/ 5207513 w 5597769"/>
                <a:gd name="connsiteY42" fmla="*/ 1134638 h 5111153"/>
                <a:gd name="connsiteX43" fmla="*/ 5220707 w 5597769"/>
                <a:gd name="connsiteY43" fmla="*/ 1094961 h 5111153"/>
                <a:gd name="connsiteX44" fmla="*/ 5257648 w 5597769"/>
                <a:gd name="connsiteY44" fmla="*/ 1073800 h 5111153"/>
                <a:gd name="connsiteX45" fmla="*/ 5273481 w 5597769"/>
                <a:gd name="connsiteY45" fmla="*/ 1052639 h 5111153"/>
                <a:gd name="connsiteX46" fmla="*/ 5291952 w 5597769"/>
                <a:gd name="connsiteY46" fmla="*/ 1012961 h 5111153"/>
                <a:gd name="connsiteX47" fmla="*/ 5443971 w 5597769"/>
                <a:gd name="connsiteY47" fmla="*/ 1049841 h 5111153"/>
                <a:gd name="connsiteX48" fmla="*/ 5597769 w 5597769"/>
                <a:gd name="connsiteY48" fmla="*/ 912070 h 5111153"/>
                <a:gd name="connsiteX49" fmla="*/ 5351690 w 5597769"/>
                <a:gd name="connsiteY49" fmla="*/ 785780 h 5111153"/>
                <a:gd name="connsiteX50" fmla="*/ 5023584 w 5597769"/>
                <a:gd name="connsiteY50" fmla="*/ 429872 h 5111153"/>
                <a:gd name="connsiteX51" fmla="*/ 4982571 w 5597769"/>
                <a:gd name="connsiteY51" fmla="*/ 91186 h 5111153"/>
                <a:gd name="connsiteX52" fmla="*/ 4715985 w 5597769"/>
                <a:gd name="connsiteY52" fmla="*/ 28040 h 5111153"/>
                <a:gd name="connsiteX53" fmla="*/ 4582906 w 5597769"/>
                <a:gd name="connsiteY53" fmla="*/ 5032 h 5111153"/>
                <a:gd name="connsiteX54" fmla="*/ 4245098 w 5597769"/>
                <a:gd name="connsiteY54" fmla="*/ 89693 h 5111153"/>
                <a:gd name="connsiteX55" fmla="*/ 4152054 w 5597769"/>
                <a:gd name="connsiteY55" fmla="*/ 131368 h 5111153"/>
                <a:gd name="connsiteX56" fmla="*/ 4059774 w 5597769"/>
                <a:gd name="connsiteY56" fmla="*/ 303582 h 5111153"/>
                <a:gd name="connsiteX57" fmla="*/ 3991741 w 5597769"/>
                <a:gd name="connsiteY57" fmla="*/ 766982 h 5111153"/>
                <a:gd name="connsiteX58" fmla="*/ 3560976 w 5597769"/>
                <a:gd name="connsiteY58" fmla="*/ 682321 h 5111153"/>
                <a:gd name="connsiteX59" fmla="*/ 3500287 w 5597769"/>
                <a:gd name="connsiteY59" fmla="*/ 719353 h 5111153"/>
                <a:gd name="connsiteX60" fmla="*/ 3413209 w 5597769"/>
                <a:gd name="connsiteY60" fmla="*/ 743160 h 5111153"/>
                <a:gd name="connsiteX61" fmla="*/ 3252250 w 5597769"/>
                <a:gd name="connsiteY61" fmla="*/ 748450 h 5111153"/>
                <a:gd name="connsiteX62" fmla="*/ 3115041 w 5597769"/>
                <a:gd name="connsiteY62" fmla="*/ 782834 h 5111153"/>
                <a:gd name="connsiteX63" fmla="*/ 2799686 w 5597769"/>
                <a:gd name="connsiteY63" fmla="*/ 1238745 h 5111153"/>
                <a:gd name="connsiteX64" fmla="*/ 2799686 w 5597769"/>
                <a:gd name="connsiteY64" fmla="*/ 1708521 h 5111153"/>
                <a:gd name="connsiteX65" fmla="*/ 2647286 w 5597769"/>
                <a:gd name="connsiteY65" fmla="*/ 1943408 h 5111153"/>
                <a:gd name="connsiteX66" fmla="*/ 2723486 w 5597769"/>
                <a:gd name="connsiteY66" fmla="*/ 2178297 h 5111153"/>
                <a:gd name="connsiteX67" fmla="*/ 2723486 w 5597769"/>
                <a:gd name="connsiteY67" fmla="*/ 2334888 h 5111153"/>
                <a:gd name="connsiteX68" fmla="*/ 2571086 w 5597769"/>
                <a:gd name="connsiteY68" fmla="*/ 2413185 h 5111153"/>
                <a:gd name="connsiteX69" fmla="*/ 2418686 w 5597769"/>
                <a:gd name="connsiteY69" fmla="*/ 2567156 h 5111153"/>
                <a:gd name="connsiteX70" fmla="*/ 2371061 w 5597769"/>
                <a:gd name="connsiteY70" fmla="*/ 2576681 h 5111153"/>
                <a:gd name="connsiteX71" fmla="*/ 2390111 w 5597769"/>
                <a:gd name="connsiteY71" fmla="*/ 2700506 h 5111153"/>
                <a:gd name="connsiteX72" fmla="*/ 2361536 w 5597769"/>
                <a:gd name="connsiteY72" fmla="*/ 2795756 h 5111153"/>
                <a:gd name="connsiteX73" fmla="*/ 2352011 w 5597769"/>
                <a:gd name="connsiteY73" fmla="*/ 2824331 h 5111153"/>
                <a:gd name="connsiteX74" fmla="*/ 2323436 w 5597769"/>
                <a:gd name="connsiteY74" fmla="*/ 2843381 h 5111153"/>
                <a:gd name="connsiteX75" fmla="*/ 2294861 w 5597769"/>
                <a:gd name="connsiteY75" fmla="*/ 2900531 h 5111153"/>
                <a:gd name="connsiteX76" fmla="*/ 2285336 w 5597769"/>
                <a:gd name="connsiteY76" fmla="*/ 2929106 h 5111153"/>
                <a:gd name="connsiteX77" fmla="*/ 2228186 w 5597769"/>
                <a:gd name="connsiteY77" fmla="*/ 2948156 h 5111153"/>
                <a:gd name="connsiteX78" fmla="*/ 2171036 w 5597769"/>
                <a:gd name="connsiteY78" fmla="*/ 2976731 h 5111153"/>
                <a:gd name="connsiteX79" fmla="*/ 2009111 w 5597769"/>
                <a:gd name="connsiteY79" fmla="*/ 2976731 h 5111153"/>
                <a:gd name="connsiteX80" fmla="*/ 1999586 w 5597769"/>
                <a:gd name="connsiteY80" fmla="*/ 3005306 h 5111153"/>
                <a:gd name="connsiteX81" fmla="*/ 1961486 w 5597769"/>
                <a:gd name="connsiteY81" fmla="*/ 3062456 h 5111153"/>
                <a:gd name="connsiteX82" fmla="*/ 1913861 w 5597769"/>
                <a:gd name="connsiteY82" fmla="*/ 3119606 h 5111153"/>
                <a:gd name="connsiteX83" fmla="*/ 1856711 w 5597769"/>
                <a:gd name="connsiteY83" fmla="*/ 3091031 h 5111153"/>
                <a:gd name="connsiteX84" fmla="*/ 1818611 w 5597769"/>
                <a:gd name="connsiteY84" fmla="*/ 3043406 h 5111153"/>
                <a:gd name="connsiteX85" fmla="*/ 1742411 w 5597769"/>
                <a:gd name="connsiteY85" fmla="*/ 3071981 h 5111153"/>
                <a:gd name="connsiteX86" fmla="*/ 1675736 w 5597769"/>
                <a:gd name="connsiteY86" fmla="*/ 3148181 h 5111153"/>
                <a:gd name="connsiteX87" fmla="*/ 1628111 w 5597769"/>
                <a:gd name="connsiteY87" fmla="*/ 3157706 h 5111153"/>
                <a:gd name="connsiteX88" fmla="*/ 1590011 w 5597769"/>
                <a:gd name="connsiteY88" fmla="*/ 3243431 h 5111153"/>
                <a:gd name="connsiteX89" fmla="*/ 1580486 w 5597769"/>
                <a:gd name="connsiteY89" fmla="*/ 3272006 h 5111153"/>
                <a:gd name="connsiteX90" fmla="*/ 1570961 w 5597769"/>
                <a:gd name="connsiteY90" fmla="*/ 3300581 h 5111153"/>
                <a:gd name="connsiteX91" fmla="*/ 1561436 w 5597769"/>
                <a:gd name="connsiteY91" fmla="*/ 3338681 h 5111153"/>
                <a:gd name="connsiteX92" fmla="*/ 1532861 w 5597769"/>
                <a:gd name="connsiteY92" fmla="*/ 3357731 h 5111153"/>
                <a:gd name="connsiteX93" fmla="*/ 1485236 w 5597769"/>
                <a:gd name="connsiteY93" fmla="*/ 3348206 h 5111153"/>
                <a:gd name="connsiteX94" fmla="*/ 1351886 w 5597769"/>
                <a:gd name="connsiteY94" fmla="*/ 3329156 h 5111153"/>
                <a:gd name="connsiteX95" fmla="*/ 1266161 w 5597769"/>
                <a:gd name="connsiteY95" fmla="*/ 3319631 h 5111153"/>
                <a:gd name="connsiteX96" fmla="*/ 1237586 w 5597769"/>
                <a:gd name="connsiteY96" fmla="*/ 3338681 h 5111153"/>
                <a:gd name="connsiteX97" fmla="*/ 1180436 w 5597769"/>
                <a:gd name="connsiteY97" fmla="*/ 3357731 h 5111153"/>
                <a:gd name="connsiteX98" fmla="*/ 1132811 w 5597769"/>
                <a:gd name="connsiteY98" fmla="*/ 3348206 h 5111153"/>
                <a:gd name="connsiteX99" fmla="*/ 1104236 w 5597769"/>
                <a:gd name="connsiteY99" fmla="*/ 3338681 h 5111153"/>
                <a:gd name="connsiteX100" fmla="*/ 1047086 w 5597769"/>
                <a:gd name="connsiteY100" fmla="*/ 3357731 h 5111153"/>
                <a:gd name="connsiteX101" fmla="*/ 1028036 w 5597769"/>
                <a:gd name="connsiteY101" fmla="*/ 3386306 h 5111153"/>
                <a:gd name="connsiteX102" fmla="*/ 999461 w 5597769"/>
                <a:gd name="connsiteY102" fmla="*/ 3443456 h 5111153"/>
                <a:gd name="connsiteX103" fmla="*/ 951836 w 5597769"/>
                <a:gd name="connsiteY103" fmla="*/ 3500606 h 5111153"/>
                <a:gd name="connsiteX104" fmla="*/ 913736 w 5597769"/>
                <a:gd name="connsiteY104" fmla="*/ 3557756 h 5111153"/>
                <a:gd name="connsiteX105" fmla="*/ 904211 w 5597769"/>
                <a:gd name="connsiteY105" fmla="*/ 3633956 h 5111153"/>
                <a:gd name="connsiteX106" fmla="*/ 856586 w 5597769"/>
                <a:gd name="connsiteY106" fmla="*/ 3719681 h 5111153"/>
                <a:gd name="connsiteX107" fmla="*/ 828011 w 5597769"/>
                <a:gd name="connsiteY107" fmla="*/ 3738731 h 5111153"/>
                <a:gd name="connsiteX108" fmla="*/ 799436 w 5597769"/>
                <a:gd name="connsiteY108" fmla="*/ 3748256 h 5111153"/>
                <a:gd name="connsiteX109" fmla="*/ 780386 w 5597769"/>
                <a:gd name="connsiteY109" fmla="*/ 3805406 h 5111153"/>
                <a:gd name="connsiteX110" fmla="*/ 770861 w 5597769"/>
                <a:gd name="connsiteY110" fmla="*/ 3833981 h 5111153"/>
                <a:gd name="connsiteX111" fmla="*/ 789911 w 5597769"/>
                <a:gd name="connsiteY111" fmla="*/ 3891131 h 5111153"/>
                <a:gd name="connsiteX112" fmla="*/ 799436 w 5597769"/>
                <a:gd name="connsiteY112" fmla="*/ 3919706 h 5111153"/>
                <a:gd name="connsiteX113" fmla="*/ 770861 w 5597769"/>
                <a:gd name="connsiteY113" fmla="*/ 3976856 h 5111153"/>
                <a:gd name="connsiteX114" fmla="*/ 761336 w 5597769"/>
                <a:gd name="connsiteY114" fmla="*/ 3976856 h 5111153"/>
                <a:gd name="connsiteX115" fmla="*/ 106943 w 5597769"/>
                <a:gd name="connsiteY115" fmla="*/ 4451635 h 5111153"/>
                <a:gd name="connsiteX116" fmla="*/ 119680 w 5597769"/>
                <a:gd name="connsiteY116" fmla="*/ 4438294 h 5111153"/>
                <a:gd name="connsiteX0" fmla="*/ 119680 w 5597769"/>
                <a:gd name="connsiteY0" fmla="*/ 4438294 h 5111153"/>
                <a:gd name="connsiteX1" fmla="*/ 386973 w 5597769"/>
                <a:gd name="connsiteY1" fmla="*/ 4846856 h 5111153"/>
                <a:gd name="connsiteX2" fmla="*/ 434139 w 5597769"/>
                <a:gd name="connsiteY2" fmla="*/ 4892487 h 5111153"/>
                <a:gd name="connsiteX3" fmla="*/ 539686 w 5597769"/>
                <a:gd name="connsiteY3" fmla="*/ 4952444 h 5111153"/>
                <a:gd name="connsiteX4" fmla="*/ 662825 w 5597769"/>
                <a:gd name="connsiteY4" fmla="*/ 4991239 h 5111153"/>
                <a:gd name="connsiteX5" fmla="*/ 993539 w 5597769"/>
                <a:gd name="connsiteY5" fmla="*/ 5072356 h 5111153"/>
                <a:gd name="connsiteX6" fmla="*/ 1099087 w 5597769"/>
                <a:gd name="connsiteY6" fmla="*/ 4751413 h 5111153"/>
                <a:gd name="connsiteX7" fmla="*/ 1630341 w 5597769"/>
                <a:gd name="connsiteY7" fmla="*/ 4649135 h 5111153"/>
                <a:gd name="connsiteX8" fmla="*/ 2019108 w 5597769"/>
                <a:gd name="connsiteY8" fmla="*/ 5111153 h 5111153"/>
                <a:gd name="connsiteX9" fmla="*/ 2573230 w 5597769"/>
                <a:gd name="connsiteY9" fmla="*/ 4751415 h 5111153"/>
                <a:gd name="connsiteX10" fmla="*/ 2622486 w 5597769"/>
                <a:gd name="connsiteY10" fmla="*/ 4359935 h 5111153"/>
                <a:gd name="connsiteX11" fmla="*/ 3024443 w 5597769"/>
                <a:gd name="connsiteY11" fmla="*/ 3574332 h 5111153"/>
                <a:gd name="connsiteX12" fmla="*/ 3097449 w 5597769"/>
                <a:gd name="connsiteY12" fmla="*/ 3594610 h 5111153"/>
                <a:gd name="connsiteX13" fmla="*/ 3397379 w 5597769"/>
                <a:gd name="connsiteY13" fmla="*/ 3364483 h 5111153"/>
                <a:gd name="connsiteX14" fmla="*/ 4443176 w 5597769"/>
                <a:gd name="connsiteY14" fmla="*/ 3308055 h 5111153"/>
                <a:gd name="connsiteX15" fmla="*/ 4481877 w 5597769"/>
                <a:gd name="connsiteY15" fmla="*/ 3187260 h 5111153"/>
                <a:gd name="connsiteX16" fmla="*/ 4455490 w 5597769"/>
                <a:gd name="connsiteY16" fmla="*/ 3081455 h 5111153"/>
                <a:gd name="connsiteX17" fmla="*/ 4437019 w 5597769"/>
                <a:gd name="connsiteY17" fmla="*/ 2954489 h 5111153"/>
                <a:gd name="connsiteX18" fmla="*/ 4421187 w 5597769"/>
                <a:gd name="connsiteY18" fmla="*/ 2816942 h 5111153"/>
                <a:gd name="connsiteX19" fmla="*/ 4421187 w 5597769"/>
                <a:gd name="connsiteY19" fmla="*/ 2687330 h 5111153"/>
                <a:gd name="connsiteX20" fmla="*/ 4429104 w 5597769"/>
                <a:gd name="connsiteY20" fmla="*/ 2525977 h 5111153"/>
                <a:gd name="connsiteX21" fmla="*/ 4458128 w 5597769"/>
                <a:gd name="connsiteY21" fmla="*/ 2406946 h 5111153"/>
                <a:gd name="connsiteX22" fmla="*/ 4487154 w 5597769"/>
                <a:gd name="connsiteY22" fmla="*/ 2354044 h 5111153"/>
                <a:gd name="connsiteX23" fmla="*/ 4574230 w 5597769"/>
                <a:gd name="connsiteY23" fmla="*/ 2301141 h 5111153"/>
                <a:gd name="connsiteX24" fmla="*/ 4592701 w 5597769"/>
                <a:gd name="connsiteY24" fmla="*/ 2258819 h 5111153"/>
                <a:gd name="connsiteX25" fmla="*/ 4627004 w 5597769"/>
                <a:gd name="connsiteY25" fmla="*/ 2232367 h 5111153"/>
                <a:gd name="connsiteX26" fmla="*/ 4679778 w 5597769"/>
                <a:gd name="connsiteY26" fmla="*/ 2203270 h 5111153"/>
                <a:gd name="connsiteX27" fmla="*/ 4719358 w 5597769"/>
                <a:gd name="connsiteY27" fmla="*/ 2158303 h 5111153"/>
                <a:gd name="connsiteX28" fmla="*/ 4780048 w 5597769"/>
                <a:gd name="connsiteY28" fmla="*/ 2121272 h 5111153"/>
                <a:gd name="connsiteX29" fmla="*/ 4822267 w 5597769"/>
                <a:gd name="connsiteY29" fmla="*/ 2108047 h 5111153"/>
                <a:gd name="connsiteX30" fmla="*/ 4909343 w 5597769"/>
                <a:gd name="connsiteY30" fmla="*/ 2023403 h 5111153"/>
                <a:gd name="connsiteX31" fmla="*/ 4970033 w 5597769"/>
                <a:gd name="connsiteY31" fmla="*/ 1999595 h 5111153"/>
                <a:gd name="connsiteX32" fmla="*/ 5051833 w 5597769"/>
                <a:gd name="connsiteY32" fmla="*/ 1951984 h 5111153"/>
                <a:gd name="connsiteX33" fmla="*/ 5086135 w 5597769"/>
                <a:gd name="connsiteY33" fmla="*/ 1912306 h 5111153"/>
                <a:gd name="connsiteX34" fmla="*/ 5101966 w 5597769"/>
                <a:gd name="connsiteY34" fmla="*/ 1851468 h 5111153"/>
                <a:gd name="connsiteX35" fmla="*/ 5057108 w 5597769"/>
                <a:gd name="connsiteY35" fmla="*/ 1534052 h 5111153"/>
                <a:gd name="connsiteX36" fmla="*/ 5067663 w 5597769"/>
                <a:gd name="connsiteY36" fmla="*/ 1330377 h 5111153"/>
                <a:gd name="connsiteX37" fmla="*/ 5091411 w 5597769"/>
                <a:gd name="connsiteY37" fmla="*/ 1293346 h 5111153"/>
                <a:gd name="connsiteX38" fmla="*/ 5104605 w 5597769"/>
                <a:gd name="connsiteY38" fmla="*/ 1256314 h 5111153"/>
                <a:gd name="connsiteX39" fmla="*/ 5133630 w 5597769"/>
                <a:gd name="connsiteY39" fmla="*/ 1211347 h 5111153"/>
                <a:gd name="connsiteX40" fmla="*/ 5160017 w 5597769"/>
                <a:gd name="connsiteY40" fmla="*/ 1190186 h 5111153"/>
                <a:gd name="connsiteX41" fmla="*/ 5189043 w 5597769"/>
                <a:gd name="connsiteY41" fmla="*/ 1163734 h 5111153"/>
                <a:gd name="connsiteX42" fmla="*/ 5207513 w 5597769"/>
                <a:gd name="connsiteY42" fmla="*/ 1134638 h 5111153"/>
                <a:gd name="connsiteX43" fmla="*/ 5220707 w 5597769"/>
                <a:gd name="connsiteY43" fmla="*/ 1094961 h 5111153"/>
                <a:gd name="connsiteX44" fmla="*/ 5257648 w 5597769"/>
                <a:gd name="connsiteY44" fmla="*/ 1073800 h 5111153"/>
                <a:gd name="connsiteX45" fmla="*/ 5273481 w 5597769"/>
                <a:gd name="connsiteY45" fmla="*/ 1052639 h 5111153"/>
                <a:gd name="connsiteX46" fmla="*/ 5291952 w 5597769"/>
                <a:gd name="connsiteY46" fmla="*/ 1012961 h 5111153"/>
                <a:gd name="connsiteX47" fmla="*/ 5443971 w 5597769"/>
                <a:gd name="connsiteY47" fmla="*/ 1049841 h 5111153"/>
                <a:gd name="connsiteX48" fmla="*/ 5597769 w 5597769"/>
                <a:gd name="connsiteY48" fmla="*/ 912070 h 5111153"/>
                <a:gd name="connsiteX49" fmla="*/ 5351690 w 5597769"/>
                <a:gd name="connsiteY49" fmla="*/ 785780 h 5111153"/>
                <a:gd name="connsiteX50" fmla="*/ 5023584 w 5597769"/>
                <a:gd name="connsiteY50" fmla="*/ 429872 h 5111153"/>
                <a:gd name="connsiteX51" fmla="*/ 4982571 w 5597769"/>
                <a:gd name="connsiteY51" fmla="*/ 91186 h 5111153"/>
                <a:gd name="connsiteX52" fmla="*/ 4715985 w 5597769"/>
                <a:gd name="connsiteY52" fmla="*/ 28040 h 5111153"/>
                <a:gd name="connsiteX53" fmla="*/ 4582906 w 5597769"/>
                <a:gd name="connsiteY53" fmla="*/ 5032 h 5111153"/>
                <a:gd name="connsiteX54" fmla="*/ 4245098 w 5597769"/>
                <a:gd name="connsiteY54" fmla="*/ 89693 h 5111153"/>
                <a:gd name="connsiteX55" fmla="*/ 4152054 w 5597769"/>
                <a:gd name="connsiteY55" fmla="*/ 131368 h 5111153"/>
                <a:gd name="connsiteX56" fmla="*/ 4059774 w 5597769"/>
                <a:gd name="connsiteY56" fmla="*/ 303582 h 5111153"/>
                <a:gd name="connsiteX57" fmla="*/ 3991741 w 5597769"/>
                <a:gd name="connsiteY57" fmla="*/ 766982 h 5111153"/>
                <a:gd name="connsiteX58" fmla="*/ 3560976 w 5597769"/>
                <a:gd name="connsiteY58" fmla="*/ 682321 h 5111153"/>
                <a:gd name="connsiteX59" fmla="*/ 3500287 w 5597769"/>
                <a:gd name="connsiteY59" fmla="*/ 719353 h 5111153"/>
                <a:gd name="connsiteX60" fmla="*/ 3413209 w 5597769"/>
                <a:gd name="connsiteY60" fmla="*/ 743160 h 5111153"/>
                <a:gd name="connsiteX61" fmla="*/ 3252250 w 5597769"/>
                <a:gd name="connsiteY61" fmla="*/ 748450 h 5111153"/>
                <a:gd name="connsiteX62" fmla="*/ 3115041 w 5597769"/>
                <a:gd name="connsiteY62" fmla="*/ 782834 h 5111153"/>
                <a:gd name="connsiteX63" fmla="*/ 2799686 w 5597769"/>
                <a:gd name="connsiteY63" fmla="*/ 1238745 h 5111153"/>
                <a:gd name="connsiteX64" fmla="*/ 2799686 w 5597769"/>
                <a:gd name="connsiteY64" fmla="*/ 1708521 h 5111153"/>
                <a:gd name="connsiteX65" fmla="*/ 2647286 w 5597769"/>
                <a:gd name="connsiteY65" fmla="*/ 1943408 h 5111153"/>
                <a:gd name="connsiteX66" fmla="*/ 2723486 w 5597769"/>
                <a:gd name="connsiteY66" fmla="*/ 2178297 h 5111153"/>
                <a:gd name="connsiteX67" fmla="*/ 2723486 w 5597769"/>
                <a:gd name="connsiteY67" fmla="*/ 2334888 h 5111153"/>
                <a:gd name="connsiteX68" fmla="*/ 2571086 w 5597769"/>
                <a:gd name="connsiteY68" fmla="*/ 2413185 h 5111153"/>
                <a:gd name="connsiteX69" fmla="*/ 2418686 w 5597769"/>
                <a:gd name="connsiteY69" fmla="*/ 2567156 h 5111153"/>
                <a:gd name="connsiteX70" fmla="*/ 2371061 w 5597769"/>
                <a:gd name="connsiteY70" fmla="*/ 2576681 h 5111153"/>
                <a:gd name="connsiteX71" fmla="*/ 2390111 w 5597769"/>
                <a:gd name="connsiteY71" fmla="*/ 2700506 h 5111153"/>
                <a:gd name="connsiteX72" fmla="*/ 2361536 w 5597769"/>
                <a:gd name="connsiteY72" fmla="*/ 2795756 h 5111153"/>
                <a:gd name="connsiteX73" fmla="*/ 2352011 w 5597769"/>
                <a:gd name="connsiteY73" fmla="*/ 2824331 h 5111153"/>
                <a:gd name="connsiteX74" fmla="*/ 2323436 w 5597769"/>
                <a:gd name="connsiteY74" fmla="*/ 2843381 h 5111153"/>
                <a:gd name="connsiteX75" fmla="*/ 2294861 w 5597769"/>
                <a:gd name="connsiteY75" fmla="*/ 2900531 h 5111153"/>
                <a:gd name="connsiteX76" fmla="*/ 2285336 w 5597769"/>
                <a:gd name="connsiteY76" fmla="*/ 2929106 h 5111153"/>
                <a:gd name="connsiteX77" fmla="*/ 2228186 w 5597769"/>
                <a:gd name="connsiteY77" fmla="*/ 2948156 h 5111153"/>
                <a:gd name="connsiteX78" fmla="*/ 2171036 w 5597769"/>
                <a:gd name="connsiteY78" fmla="*/ 2976731 h 5111153"/>
                <a:gd name="connsiteX79" fmla="*/ 2009111 w 5597769"/>
                <a:gd name="connsiteY79" fmla="*/ 2976731 h 5111153"/>
                <a:gd name="connsiteX80" fmla="*/ 1999586 w 5597769"/>
                <a:gd name="connsiteY80" fmla="*/ 3005306 h 5111153"/>
                <a:gd name="connsiteX81" fmla="*/ 1961486 w 5597769"/>
                <a:gd name="connsiteY81" fmla="*/ 3062456 h 5111153"/>
                <a:gd name="connsiteX82" fmla="*/ 1913861 w 5597769"/>
                <a:gd name="connsiteY82" fmla="*/ 3119606 h 5111153"/>
                <a:gd name="connsiteX83" fmla="*/ 1856711 w 5597769"/>
                <a:gd name="connsiteY83" fmla="*/ 3091031 h 5111153"/>
                <a:gd name="connsiteX84" fmla="*/ 1818611 w 5597769"/>
                <a:gd name="connsiteY84" fmla="*/ 3043406 h 5111153"/>
                <a:gd name="connsiteX85" fmla="*/ 1742411 w 5597769"/>
                <a:gd name="connsiteY85" fmla="*/ 3071981 h 5111153"/>
                <a:gd name="connsiteX86" fmla="*/ 1675736 w 5597769"/>
                <a:gd name="connsiteY86" fmla="*/ 3148181 h 5111153"/>
                <a:gd name="connsiteX87" fmla="*/ 1628111 w 5597769"/>
                <a:gd name="connsiteY87" fmla="*/ 3157706 h 5111153"/>
                <a:gd name="connsiteX88" fmla="*/ 1590011 w 5597769"/>
                <a:gd name="connsiteY88" fmla="*/ 3243431 h 5111153"/>
                <a:gd name="connsiteX89" fmla="*/ 1580486 w 5597769"/>
                <a:gd name="connsiteY89" fmla="*/ 3272006 h 5111153"/>
                <a:gd name="connsiteX90" fmla="*/ 1570961 w 5597769"/>
                <a:gd name="connsiteY90" fmla="*/ 3300581 h 5111153"/>
                <a:gd name="connsiteX91" fmla="*/ 1561436 w 5597769"/>
                <a:gd name="connsiteY91" fmla="*/ 3338681 h 5111153"/>
                <a:gd name="connsiteX92" fmla="*/ 1532861 w 5597769"/>
                <a:gd name="connsiteY92" fmla="*/ 3357731 h 5111153"/>
                <a:gd name="connsiteX93" fmla="*/ 1485236 w 5597769"/>
                <a:gd name="connsiteY93" fmla="*/ 3348206 h 5111153"/>
                <a:gd name="connsiteX94" fmla="*/ 1351886 w 5597769"/>
                <a:gd name="connsiteY94" fmla="*/ 3329156 h 5111153"/>
                <a:gd name="connsiteX95" fmla="*/ 1266161 w 5597769"/>
                <a:gd name="connsiteY95" fmla="*/ 3319631 h 5111153"/>
                <a:gd name="connsiteX96" fmla="*/ 1237586 w 5597769"/>
                <a:gd name="connsiteY96" fmla="*/ 3338681 h 5111153"/>
                <a:gd name="connsiteX97" fmla="*/ 1180436 w 5597769"/>
                <a:gd name="connsiteY97" fmla="*/ 3357731 h 5111153"/>
                <a:gd name="connsiteX98" fmla="*/ 1132811 w 5597769"/>
                <a:gd name="connsiteY98" fmla="*/ 3348206 h 5111153"/>
                <a:gd name="connsiteX99" fmla="*/ 1104236 w 5597769"/>
                <a:gd name="connsiteY99" fmla="*/ 3338681 h 5111153"/>
                <a:gd name="connsiteX100" fmla="*/ 1047086 w 5597769"/>
                <a:gd name="connsiteY100" fmla="*/ 3357731 h 5111153"/>
                <a:gd name="connsiteX101" fmla="*/ 1028036 w 5597769"/>
                <a:gd name="connsiteY101" fmla="*/ 3386306 h 5111153"/>
                <a:gd name="connsiteX102" fmla="*/ 999461 w 5597769"/>
                <a:gd name="connsiteY102" fmla="*/ 3443456 h 5111153"/>
                <a:gd name="connsiteX103" fmla="*/ 951836 w 5597769"/>
                <a:gd name="connsiteY103" fmla="*/ 3500606 h 5111153"/>
                <a:gd name="connsiteX104" fmla="*/ 913736 w 5597769"/>
                <a:gd name="connsiteY104" fmla="*/ 3557756 h 5111153"/>
                <a:gd name="connsiteX105" fmla="*/ 904211 w 5597769"/>
                <a:gd name="connsiteY105" fmla="*/ 3633956 h 5111153"/>
                <a:gd name="connsiteX106" fmla="*/ 856586 w 5597769"/>
                <a:gd name="connsiteY106" fmla="*/ 3719681 h 5111153"/>
                <a:gd name="connsiteX107" fmla="*/ 828011 w 5597769"/>
                <a:gd name="connsiteY107" fmla="*/ 3738731 h 5111153"/>
                <a:gd name="connsiteX108" fmla="*/ 799436 w 5597769"/>
                <a:gd name="connsiteY108" fmla="*/ 3748256 h 5111153"/>
                <a:gd name="connsiteX109" fmla="*/ 780386 w 5597769"/>
                <a:gd name="connsiteY109" fmla="*/ 3805406 h 5111153"/>
                <a:gd name="connsiteX110" fmla="*/ 770861 w 5597769"/>
                <a:gd name="connsiteY110" fmla="*/ 3833981 h 5111153"/>
                <a:gd name="connsiteX111" fmla="*/ 789911 w 5597769"/>
                <a:gd name="connsiteY111" fmla="*/ 3891131 h 5111153"/>
                <a:gd name="connsiteX112" fmla="*/ 799436 w 5597769"/>
                <a:gd name="connsiteY112" fmla="*/ 3919706 h 5111153"/>
                <a:gd name="connsiteX113" fmla="*/ 770861 w 5597769"/>
                <a:gd name="connsiteY113" fmla="*/ 3976856 h 5111153"/>
                <a:gd name="connsiteX114" fmla="*/ 761336 w 5597769"/>
                <a:gd name="connsiteY114" fmla="*/ 3976856 h 5111153"/>
                <a:gd name="connsiteX115" fmla="*/ 106943 w 5597769"/>
                <a:gd name="connsiteY115" fmla="*/ 4451635 h 5111153"/>
                <a:gd name="connsiteX116" fmla="*/ 119680 w 5597769"/>
                <a:gd name="connsiteY116" fmla="*/ 4438294 h 5111153"/>
                <a:gd name="connsiteX0" fmla="*/ 0 w 5478089"/>
                <a:gd name="connsiteY0" fmla="*/ 4438294 h 5111153"/>
                <a:gd name="connsiteX1" fmla="*/ 267293 w 5478089"/>
                <a:gd name="connsiteY1" fmla="*/ 4846856 h 5111153"/>
                <a:gd name="connsiteX2" fmla="*/ 314459 w 5478089"/>
                <a:gd name="connsiteY2" fmla="*/ 4892487 h 5111153"/>
                <a:gd name="connsiteX3" fmla="*/ 420006 w 5478089"/>
                <a:gd name="connsiteY3" fmla="*/ 4952444 h 5111153"/>
                <a:gd name="connsiteX4" fmla="*/ 543145 w 5478089"/>
                <a:gd name="connsiteY4" fmla="*/ 4991239 h 5111153"/>
                <a:gd name="connsiteX5" fmla="*/ 873859 w 5478089"/>
                <a:gd name="connsiteY5" fmla="*/ 5072356 h 5111153"/>
                <a:gd name="connsiteX6" fmla="*/ 979407 w 5478089"/>
                <a:gd name="connsiteY6" fmla="*/ 4751413 h 5111153"/>
                <a:gd name="connsiteX7" fmla="*/ 1510661 w 5478089"/>
                <a:gd name="connsiteY7" fmla="*/ 4649135 h 5111153"/>
                <a:gd name="connsiteX8" fmla="*/ 1899428 w 5478089"/>
                <a:gd name="connsiteY8" fmla="*/ 5111153 h 5111153"/>
                <a:gd name="connsiteX9" fmla="*/ 2453550 w 5478089"/>
                <a:gd name="connsiteY9" fmla="*/ 4751415 h 5111153"/>
                <a:gd name="connsiteX10" fmla="*/ 2502806 w 5478089"/>
                <a:gd name="connsiteY10" fmla="*/ 4359935 h 5111153"/>
                <a:gd name="connsiteX11" fmla="*/ 2904763 w 5478089"/>
                <a:gd name="connsiteY11" fmla="*/ 3574332 h 5111153"/>
                <a:gd name="connsiteX12" fmla="*/ 2977769 w 5478089"/>
                <a:gd name="connsiteY12" fmla="*/ 3594610 h 5111153"/>
                <a:gd name="connsiteX13" fmla="*/ 3277699 w 5478089"/>
                <a:gd name="connsiteY13" fmla="*/ 3364483 h 5111153"/>
                <a:gd name="connsiteX14" fmla="*/ 4323496 w 5478089"/>
                <a:gd name="connsiteY14" fmla="*/ 3308055 h 5111153"/>
                <a:gd name="connsiteX15" fmla="*/ 4362197 w 5478089"/>
                <a:gd name="connsiteY15" fmla="*/ 3187260 h 5111153"/>
                <a:gd name="connsiteX16" fmla="*/ 4335810 w 5478089"/>
                <a:gd name="connsiteY16" fmla="*/ 3081455 h 5111153"/>
                <a:gd name="connsiteX17" fmla="*/ 4317339 w 5478089"/>
                <a:gd name="connsiteY17" fmla="*/ 2954489 h 5111153"/>
                <a:gd name="connsiteX18" fmla="*/ 4301507 w 5478089"/>
                <a:gd name="connsiteY18" fmla="*/ 2816942 h 5111153"/>
                <a:gd name="connsiteX19" fmla="*/ 4301507 w 5478089"/>
                <a:gd name="connsiteY19" fmla="*/ 2687330 h 5111153"/>
                <a:gd name="connsiteX20" fmla="*/ 4309424 w 5478089"/>
                <a:gd name="connsiteY20" fmla="*/ 2525977 h 5111153"/>
                <a:gd name="connsiteX21" fmla="*/ 4338448 w 5478089"/>
                <a:gd name="connsiteY21" fmla="*/ 2406946 h 5111153"/>
                <a:gd name="connsiteX22" fmla="*/ 4367474 w 5478089"/>
                <a:gd name="connsiteY22" fmla="*/ 2354044 h 5111153"/>
                <a:gd name="connsiteX23" fmla="*/ 4454550 w 5478089"/>
                <a:gd name="connsiteY23" fmla="*/ 2301141 h 5111153"/>
                <a:gd name="connsiteX24" fmla="*/ 4473021 w 5478089"/>
                <a:gd name="connsiteY24" fmla="*/ 2258819 h 5111153"/>
                <a:gd name="connsiteX25" fmla="*/ 4507324 w 5478089"/>
                <a:gd name="connsiteY25" fmla="*/ 2232367 h 5111153"/>
                <a:gd name="connsiteX26" fmla="*/ 4560098 w 5478089"/>
                <a:gd name="connsiteY26" fmla="*/ 2203270 h 5111153"/>
                <a:gd name="connsiteX27" fmla="*/ 4599678 w 5478089"/>
                <a:gd name="connsiteY27" fmla="*/ 2158303 h 5111153"/>
                <a:gd name="connsiteX28" fmla="*/ 4660368 w 5478089"/>
                <a:gd name="connsiteY28" fmla="*/ 2121272 h 5111153"/>
                <a:gd name="connsiteX29" fmla="*/ 4702587 w 5478089"/>
                <a:gd name="connsiteY29" fmla="*/ 2108047 h 5111153"/>
                <a:gd name="connsiteX30" fmla="*/ 4789663 w 5478089"/>
                <a:gd name="connsiteY30" fmla="*/ 2023403 h 5111153"/>
                <a:gd name="connsiteX31" fmla="*/ 4850353 w 5478089"/>
                <a:gd name="connsiteY31" fmla="*/ 1999595 h 5111153"/>
                <a:gd name="connsiteX32" fmla="*/ 4932153 w 5478089"/>
                <a:gd name="connsiteY32" fmla="*/ 1951984 h 5111153"/>
                <a:gd name="connsiteX33" fmla="*/ 4966455 w 5478089"/>
                <a:gd name="connsiteY33" fmla="*/ 1912306 h 5111153"/>
                <a:gd name="connsiteX34" fmla="*/ 4982286 w 5478089"/>
                <a:gd name="connsiteY34" fmla="*/ 1851468 h 5111153"/>
                <a:gd name="connsiteX35" fmla="*/ 4937428 w 5478089"/>
                <a:gd name="connsiteY35" fmla="*/ 1534052 h 5111153"/>
                <a:gd name="connsiteX36" fmla="*/ 4947983 w 5478089"/>
                <a:gd name="connsiteY36" fmla="*/ 1330377 h 5111153"/>
                <a:gd name="connsiteX37" fmla="*/ 4971731 w 5478089"/>
                <a:gd name="connsiteY37" fmla="*/ 1293346 h 5111153"/>
                <a:gd name="connsiteX38" fmla="*/ 4984925 w 5478089"/>
                <a:gd name="connsiteY38" fmla="*/ 1256314 h 5111153"/>
                <a:gd name="connsiteX39" fmla="*/ 5013950 w 5478089"/>
                <a:gd name="connsiteY39" fmla="*/ 1211347 h 5111153"/>
                <a:gd name="connsiteX40" fmla="*/ 5040337 w 5478089"/>
                <a:gd name="connsiteY40" fmla="*/ 1190186 h 5111153"/>
                <a:gd name="connsiteX41" fmla="*/ 5069363 w 5478089"/>
                <a:gd name="connsiteY41" fmla="*/ 1163734 h 5111153"/>
                <a:gd name="connsiteX42" fmla="*/ 5087833 w 5478089"/>
                <a:gd name="connsiteY42" fmla="*/ 1134638 h 5111153"/>
                <a:gd name="connsiteX43" fmla="*/ 5101027 w 5478089"/>
                <a:gd name="connsiteY43" fmla="*/ 1094961 h 5111153"/>
                <a:gd name="connsiteX44" fmla="*/ 5137968 w 5478089"/>
                <a:gd name="connsiteY44" fmla="*/ 1073800 h 5111153"/>
                <a:gd name="connsiteX45" fmla="*/ 5153801 w 5478089"/>
                <a:gd name="connsiteY45" fmla="*/ 1052639 h 5111153"/>
                <a:gd name="connsiteX46" fmla="*/ 5172272 w 5478089"/>
                <a:gd name="connsiteY46" fmla="*/ 1012961 h 5111153"/>
                <a:gd name="connsiteX47" fmla="*/ 5324291 w 5478089"/>
                <a:gd name="connsiteY47" fmla="*/ 1049841 h 5111153"/>
                <a:gd name="connsiteX48" fmla="*/ 5478089 w 5478089"/>
                <a:gd name="connsiteY48" fmla="*/ 912070 h 5111153"/>
                <a:gd name="connsiteX49" fmla="*/ 5232010 w 5478089"/>
                <a:gd name="connsiteY49" fmla="*/ 785780 h 5111153"/>
                <a:gd name="connsiteX50" fmla="*/ 4903904 w 5478089"/>
                <a:gd name="connsiteY50" fmla="*/ 429872 h 5111153"/>
                <a:gd name="connsiteX51" fmla="*/ 4862891 w 5478089"/>
                <a:gd name="connsiteY51" fmla="*/ 91186 h 5111153"/>
                <a:gd name="connsiteX52" fmla="*/ 4596305 w 5478089"/>
                <a:gd name="connsiteY52" fmla="*/ 28040 h 5111153"/>
                <a:gd name="connsiteX53" fmla="*/ 4463226 w 5478089"/>
                <a:gd name="connsiteY53" fmla="*/ 5032 h 5111153"/>
                <a:gd name="connsiteX54" fmla="*/ 4125418 w 5478089"/>
                <a:gd name="connsiteY54" fmla="*/ 89693 h 5111153"/>
                <a:gd name="connsiteX55" fmla="*/ 4032374 w 5478089"/>
                <a:gd name="connsiteY55" fmla="*/ 131368 h 5111153"/>
                <a:gd name="connsiteX56" fmla="*/ 3940094 w 5478089"/>
                <a:gd name="connsiteY56" fmla="*/ 303582 h 5111153"/>
                <a:gd name="connsiteX57" fmla="*/ 3872061 w 5478089"/>
                <a:gd name="connsiteY57" fmla="*/ 766982 h 5111153"/>
                <a:gd name="connsiteX58" fmla="*/ 3441296 w 5478089"/>
                <a:gd name="connsiteY58" fmla="*/ 682321 h 5111153"/>
                <a:gd name="connsiteX59" fmla="*/ 3380607 w 5478089"/>
                <a:gd name="connsiteY59" fmla="*/ 719353 h 5111153"/>
                <a:gd name="connsiteX60" fmla="*/ 3293529 w 5478089"/>
                <a:gd name="connsiteY60" fmla="*/ 743160 h 5111153"/>
                <a:gd name="connsiteX61" fmla="*/ 3132570 w 5478089"/>
                <a:gd name="connsiteY61" fmla="*/ 748450 h 5111153"/>
                <a:gd name="connsiteX62" fmla="*/ 2995361 w 5478089"/>
                <a:gd name="connsiteY62" fmla="*/ 782834 h 5111153"/>
                <a:gd name="connsiteX63" fmla="*/ 2680006 w 5478089"/>
                <a:gd name="connsiteY63" fmla="*/ 1238745 h 5111153"/>
                <a:gd name="connsiteX64" fmla="*/ 2680006 w 5478089"/>
                <a:gd name="connsiteY64" fmla="*/ 1708521 h 5111153"/>
                <a:gd name="connsiteX65" fmla="*/ 2527606 w 5478089"/>
                <a:gd name="connsiteY65" fmla="*/ 1943408 h 5111153"/>
                <a:gd name="connsiteX66" fmla="*/ 2603806 w 5478089"/>
                <a:gd name="connsiteY66" fmla="*/ 2178297 h 5111153"/>
                <a:gd name="connsiteX67" fmla="*/ 2603806 w 5478089"/>
                <a:gd name="connsiteY67" fmla="*/ 2334888 h 5111153"/>
                <a:gd name="connsiteX68" fmla="*/ 2451406 w 5478089"/>
                <a:gd name="connsiteY68" fmla="*/ 2413185 h 5111153"/>
                <a:gd name="connsiteX69" fmla="*/ 2299006 w 5478089"/>
                <a:gd name="connsiteY69" fmla="*/ 2567156 h 5111153"/>
                <a:gd name="connsiteX70" fmla="*/ 2251381 w 5478089"/>
                <a:gd name="connsiteY70" fmla="*/ 2576681 h 5111153"/>
                <a:gd name="connsiteX71" fmla="*/ 2270431 w 5478089"/>
                <a:gd name="connsiteY71" fmla="*/ 2700506 h 5111153"/>
                <a:gd name="connsiteX72" fmla="*/ 2241856 w 5478089"/>
                <a:gd name="connsiteY72" fmla="*/ 2795756 h 5111153"/>
                <a:gd name="connsiteX73" fmla="*/ 2232331 w 5478089"/>
                <a:gd name="connsiteY73" fmla="*/ 2824331 h 5111153"/>
                <a:gd name="connsiteX74" fmla="*/ 2203756 w 5478089"/>
                <a:gd name="connsiteY74" fmla="*/ 2843381 h 5111153"/>
                <a:gd name="connsiteX75" fmla="*/ 2175181 w 5478089"/>
                <a:gd name="connsiteY75" fmla="*/ 2900531 h 5111153"/>
                <a:gd name="connsiteX76" fmla="*/ 2165656 w 5478089"/>
                <a:gd name="connsiteY76" fmla="*/ 2929106 h 5111153"/>
                <a:gd name="connsiteX77" fmla="*/ 2108506 w 5478089"/>
                <a:gd name="connsiteY77" fmla="*/ 2948156 h 5111153"/>
                <a:gd name="connsiteX78" fmla="*/ 2051356 w 5478089"/>
                <a:gd name="connsiteY78" fmla="*/ 2976731 h 5111153"/>
                <a:gd name="connsiteX79" fmla="*/ 1889431 w 5478089"/>
                <a:gd name="connsiteY79" fmla="*/ 2976731 h 5111153"/>
                <a:gd name="connsiteX80" fmla="*/ 1879906 w 5478089"/>
                <a:gd name="connsiteY80" fmla="*/ 3005306 h 5111153"/>
                <a:gd name="connsiteX81" fmla="*/ 1841806 w 5478089"/>
                <a:gd name="connsiteY81" fmla="*/ 3062456 h 5111153"/>
                <a:gd name="connsiteX82" fmla="*/ 1794181 w 5478089"/>
                <a:gd name="connsiteY82" fmla="*/ 3119606 h 5111153"/>
                <a:gd name="connsiteX83" fmla="*/ 1737031 w 5478089"/>
                <a:gd name="connsiteY83" fmla="*/ 3091031 h 5111153"/>
                <a:gd name="connsiteX84" fmla="*/ 1698931 w 5478089"/>
                <a:gd name="connsiteY84" fmla="*/ 3043406 h 5111153"/>
                <a:gd name="connsiteX85" fmla="*/ 1622731 w 5478089"/>
                <a:gd name="connsiteY85" fmla="*/ 3071981 h 5111153"/>
                <a:gd name="connsiteX86" fmla="*/ 1556056 w 5478089"/>
                <a:gd name="connsiteY86" fmla="*/ 3148181 h 5111153"/>
                <a:gd name="connsiteX87" fmla="*/ 1508431 w 5478089"/>
                <a:gd name="connsiteY87" fmla="*/ 3157706 h 5111153"/>
                <a:gd name="connsiteX88" fmla="*/ 1470331 w 5478089"/>
                <a:gd name="connsiteY88" fmla="*/ 3243431 h 5111153"/>
                <a:gd name="connsiteX89" fmla="*/ 1460806 w 5478089"/>
                <a:gd name="connsiteY89" fmla="*/ 3272006 h 5111153"/>
                <a:gd name="connsiteX90" fmla="*/ 1451281 w 5478089"/>
                <a:gd name="connsiteY90" fmla="*/ 3300581 h 5111153"/>
                <a:gd name="connsiteX91" fmla="*/ 1441756 w 5478089"/>
                <a:gd name="connsiteY91" fmla="*/ 3338681 h 5111153"/>
                <a:gd name="connsiteX92" fmla="*/ 1413181 w 5478089"/>
                <a:gd name="connsiteY92" fmla="*/ 3357731 h 5111153"/>
                <a:gd name="connsiteX93" fmla="*/ 1365556 w 5478089"/>
                <a:gd name="connsiteY93" fmla="*/ 3348206 h 5111153"/>
                <a:gd name="connsiteX94" fmla="*/ 1232206 w 5478089"/>
                <a:gd name="connsiteY94" fmla="*/ 3329156 h 5111153"/>
                <a:gd name="connsiteX95" fmla="*/ 1146481 w 5478089"/>
                <a:gd name="connsiteY95" fmla="*/ 3319631 h 5111153"/>
                <a:gd name="connsiteX96" fmla="*/ 1117906 w 5478089"/>
                <a:gd name="connsiteY96" fmla="*/ 3338681 h 5111153"/>
                <a:gd name="connsiteX97" fmla="*/ 1060756 w 5478089"/>
                <a:gd name="connsiteY97" fmla="*/ 3357731 h 5111153"/>
                <a:gd name="connsiteX98" fmla="*/ 1013131 w 5478089"/>
                <a:gd name="connsiteY98" fmla="*/ 3348206 h 5111153"/>
                <a:gd name="connsiteX99" fmla="*/ 984556 w 5478089"/>
                <a:gd name="connsiteY99" fmla="*/ 3338681 h 5111153"/>
                <a:gd name="connsiteX100" fmla="*/ 927406 w 5478089"/>
                <a:gd name="connsiteY100" fmla="*/ 3357731 h 5111153"/>
                <a:gd name="connsiteX101" fmla="*/ 908356 w 5478089"/>
                <a:gd name="connsiteY101" fmla="*/ 3386306 h 5111153"/>
                <a:gd name="connsiteX102" fmla="*/ 879781 w 5478089"/>
                <a:gd name="connsiteY102" fmla="*/ 3443456 h 5111153"/>
                <a:gd name="connsiteX103" fmla="*/ 832156 w 5478089"/>
                <a:gd name="connsiteY103" fmla="*/ 3500606 h 5111153"/>
                <a:gd name="connsiteX104" fmla="*/ 794056 w 5478089"/>
                <a:gd name="connsiteY104" fmla="*/ 3557756 h 5111153"/>
                <a:gd name="connsiteX105" fmla="*/ 784531 w 5478089"/>
                <a:gd name="connsiteY105" fmla="*/ 3633956 h 5111153"/>
                <a:gd name="connsiteX106" fmla="*/ 736906 w 5478089"/>
                <a:gd name="connsiteY106" fmla="*/ 3719681 h 5111153"/>
                <a:gd name="connsiteX107" fmla="*/ 708331 w 5478089"/>
                <a:gd name="connsiteY107" fmla="*/ 3738731 h 5111153"/>
                <a:gd name="connsiteX108" fmla="*/ 679756 w 5478089"/>
                <a:gd name="connsiteY108" fmla="*/ 3748256 h 5111153"/>
                <a:gd name="connsiteX109" fmla="*/ 660706 w 5478089"/>
                <a:gd name="connsiteY109" fmla="*/ 3805406 h 5111153"/>
                <a:gd name="connsiteX110" fmla="*/ 651181 w 5478089"/>
                <a:gd name="connsiteY110" fmla="*/ 3833981 h 5111153"/>
                <a:gd name="connsiteX111" fmla="*/ 670231 w 5478089"/>
                <a:gd name="connsiteY111" fmla="*/ 3891131 h 5111153"/>
                <a:gd name="connsiteX112" fmla="*/ 679756 w 5478089"/>
                <a:gd name="connsiteY112" fmla="*/ 3919706 h 5111153"/>
                <a:gd name="connsiteX113" fmla="*/ 651181 w 5478089"/>
                <a:gd name="connsiteY113" fmla="*/ 3976856 h 5111153"/>
                <a:gd name="connsiteX114" fmla="*/ 641656 w 5478089"/>
                <a:gd name="connsiteY114" fmla="*/ 3976856 h 5111153"/>
                <a:gd name="connsiteX115" fmla="*/ 0 w 5478089"/>
                <a:gd name="connsiteY115" fmla="*/ 4438294 h 5111153"/>
                <a:gd name="connsiteX0" fmla="*/ 0 w 5478089"/>
                <a:gd name="connsiteY0" fmla="*/ 4438294 h 5111153"/>
                <a:gd name="connsiteX1" fmla="*/ 267293 w 5478089"/>
                <a:gd name="connsiteY1" fmla="*/ 4846856 h 5111153"/>
                <a:gd name="connsiteX2" fmla="*/ 314459 w 5478089"/>
                <a:gd name="connsiteY2" fmla="*/ 4892487 h 5111153"/>
                <a:gd name="connsiteX3" fmla="*/ 420006 w 5478089"/>
                <a:gd name="connsiteY3" fmla="*/ 4952444 h 5111153"/>
                <a:gd name="connsiteX4" fmla="*/ 543145 w 5478089"/>
                <a:gd name="connsiteY4" fmla="*/ 4991239 h 5111153"/>
                <a:gd name="connsiteX5" fmla="*/ 873859 w 5478089"/>
                <a:gd name="connsiteY5" fmla="*/ 5072356 h 5111153"/>
                <a:gd name="connsiteX6" fmla="*/ 979407 w 5478089"/>
                <a:gd name="connsiteY6" fmla="*/ 4751413 h 5111153"/>
                <a:gd name="connsiteX7" fmla="*/ 1510661 w 5478089"/>
                <a:gd name="connsiteY7" fmla="*/ 4649135 h 5111153"/>
                <a:gd name="connsiteX8" fmla="*/ 1899428 w 5478089"/>
                <a:gd name="connsiteY8" fmla="*/ 5111153 h 5111153"/>
                <a:gd name="connsiteX9" fmla="*/ 2453550 w 5478089"/>
                <a:gd name="connsiteY9" fmla="*/ 4751415 h 5111153"/>
                <a:gd name="connsiteX10" fmla="*/ 2502806 w 5478089"/>
                <a:gd name="connsiteY10" fmla="*/ 4359935 h 5111153"/>
                <a:gd name="connsiteX11" fmla="*/ 2904763 w 5478089"/>
                <a:gd name="connsiteY11" fmla="*/ 3574332 h 5111153"/>
                <a:gd name="connsiteX12" fmla="*/ 2977769 w 5478089"/>
                <a:gd name="connsiteY12" fmla="*/ 3594610 h 5111153"/>
                <a:gd name="connsiteX13" fmla="*/ 3277699 w 5478089"/>
                <a:gd name="connsiteY13" fmla="*/ 3364483 h 5111153"/>
                <a:gd name="connsiteX14" fmla="*/ 4323496 w 5478089"/>
                <a:gd name="connsiteY14" fmla="*/ 3308055 h 5111153"/>
                <a:gd name="connsiteX15" fmla="*/ 4362197 w 5478089"/>
                <a:gd name="connsiteY15" fmla="*/ 3187260 h 5111153"/>
                <a:gd name="connsiteX16" fmla="*/ 4335810 w 5478089"/>
                <a:gd name="connsiteY16" fmla="*/ 3081455 h 5111153"/>
                <a:gd name="connsiteX17" fmla="*/ 4317339 w 5478089"/>
                <a:gd name="connsiteY17" fmla="*/ 2954489 h 5111153"/>
                <a:gd name="connsiteX18" fmla="*/ 4301507 w 5478089"/>
                <a:gd name="connsiteY18" fmla="*/ 2816942 h 5111153"/>
                <a:gd name="connsiteX19" fmla="*/ 4301507 w 5478089"/>
                <a:gd name="connsiteY19" fmla="*/ 2687330 h 5111153"/>
                <a:gd name="connsiteX20" fmla="*/ 4309424 w 5478089"/>
                <a:gd name="connsiteY20" fmla="*/ 2525977 h 5111153"/>
                <a:gd name="connsiteX21" fmla="*/ 4338448 w 5478089"/>
                <a:gd name="connsiteY21" fmla="*/ 2406946 h 5111153"/>
                <a:gd name="connsiteX22" fmla="*/ 4367474 w 5478089"/>
                <a:gd name="connsiteY22" fmla="*/ 2354044 h 5111153"/>
                <a:gd name="connsiteX23" fmla="*/ 4454550 w 5478089"/>
                <a:gd name="connsiteY23" fmla="*/ 2301141 h 5111153"/>
                <a:gd name="connsiteX24" fmla="*/ 4473021 w 5478089"/>
                <a:gd name="connsiteY24" fmla="*/ 2258819 h 5111153"/>
                <a:gd name="connsiteX25" fmla="*/ 4507324 w 5478089"/>
                <a:gd name="connsiteY25" fmla="*/ 2232367 h 5111153"/>
                <a:gd name="connsiteX26" fmla="*/ 4560098 w 5478089"/>
                <a:gd name="connsiteY26" fmla="*/ 2203270 h 5111153"/>
                <a:gd name="connsiteX27" fmla="*/ 4599678 w 5478089"/>
                <a:gd name="connsiteY27" fmla="*/ 2158303 h 5111153"/>
                <a:gd name="connsiteX28" fmla="*/ 4660368 w 5478089"/>
                <a:gd name="connsiteY28" fmla="*/ 2121272 h 5111153"/>
                <a:gd name="connsiteX29" fmla="*/ 4702587 w 5478089"/>
                <a:gd name="connsiteY29" fmla="*/ 2108047 h 5111153"/>
                <a:gd name="connsiteX30" fmla="*/ 4789663 w 5478089"/>
                <a:gd name="connsiteY30" fmla="*/ 2023403 h 5111153"/>
                <a:gd name="connsiteX31" fmla="*/ 4850353 w 5478089"/>
                <a:gd name="connsiteY31" fmla="*/ 1999595 h 5111153"/>
                <a:gd name="connsiteX32" fmla="*/ 4932153 w 5478089"/>
                <a:gd name="connsiteY32" fmla="*/ 1951984 h 5111153"/>
                <a:gd name="connsiteX33" fmla="*/ 4966455 w 5478089"/>
                <a:gd name="connsiteY33" fmla="*/ 1912306 h 5111153"/>
                <a:gd name="connsiteX34" fmla="*/ 4982286 w 5478089"/>
                <a:gd name="connsiteY34" fmla="*/ 1851468 h 5111153"/>
                <a:gd name="connsiteX35" fmla="*/ 4937428 w 5478089"/>
                <a:gd name="connsiteY35" fmla="*/ 1534052 h 5111153"/>
                <a:gd name="connsiteX36" fmla="*/ 4947983 w 5478089"/>
                <a:gd name="connsiteY36" fmla="*/ 1330377 h 5111153"/>
                <a:gd name="connsiteX37" fmla="*/ 4971731 w 5478089"/>
                <a:gd name="connsiteY37" fmla="*/ 1293346 h 5111153"/>
                <a:gd name="connsiteX38" fmla="*/ 4984925 w 5478089"/>
                <a:gd name="connsiteY38" fmla="*/ 1256314 h 5111153"/>
                <a:gd name="connsiteX39" fmla="*/ 5013950 w 5478089"/>
                <a:gd name="connsiteY39" fmla="*/ 1211347 h 5111153"/>
                <a:gd name="connsiteX40" fmla="*/ 5040337 w 5478089"/>
                <a:gd name="connsiteY40" fmla="*/ 1190186 h 5111153"/>
                <a:gd name="connsiteX41" fmla="*/ 5069363 w 5478089"/>
                <a:gd name="connsiteY41" fmla="*/ 1163734 h 5111153"/>
                <a:gd name="connsiteX42" fmla="*/ 5087833 w 5478089"/>
                <a:gd name="connsiteY42" fmla="*/ 1134638 h 5111153"/>
                <a:gd name="connsiteX43" fmla="*/ 5101027 w 5478089"/>
                <a:gd name="connsiteY43" fmla="*/ 1094961 h 5111153"/>
                <a:gd name="connsiteX44" fmla="*/ 5137968 w 5478089"/>
                <a:gd name="connsiteY44" fmla="*/ 1073800 h 5111153"/>
                <a:gd name="connsiteX45" fmla="*/ 5153801 w 5478089"/>
                <a:gd name="connsiteY45" fmla="*/ 1052639 h 5111153"/>
                <a:gd name="connsiteX46" fmla="*/ 5172272 w 5478089"/>
                <a:gd name="connsiteY46" fmla="*/ 1012961 h 5111153"/>
                <a:gd name="connsiteX47" fmla="*/ 5324291 w 5478089"/>
                <a:gd name="connsiteY47" fmla="*/ 1049841 h 5111153"/>
                <a:gd name="connsiteX48" fmla="*/ 5478089 w 5478089"/>
                <a:gd name="connsiteY48" fmla="*/ 912070 h 5111153"/>
                <a:gd name="connsiteX49" fmla="*/ 5232010 w 5478089"/>
                <a:gd name="connsiteY49" fmla="*/ 785780 h 5111153"/>
                <a:gd name="connsiteX50" fmla="*/ 4903904 w 5478089"/>
                <a:gd name="connsiteY50" fmla="*/ 429872 h 5111153"/>
                <a:gd name="connsiteX51" fmla="*/ 4862891 w 5478089"/>
                <a:gd name="connsiteY51" fmla="*/ 91186 h 5111153"/>
                <a:gd name="connsiteX52" fmla="*/ 4596305 w 5478089"/>
                <a:gd name="connsiteY52" fmla="*/ 28040 h 5111153"/>
                <a:gd name="connsiteX53" fmla="*/ 4463226 w 5478089"/>
                <a:gd name="connsiteY53" fmla="*/ 5032 h 5111153"/>
                <a:gd name="connsiteX54" fmla="*/ 4125418 w 5478089"/>
                <a:gd name="connsiteY54" fmla="*/ 89693 h 5111153"/>
                <a:gd name="connsiteX55" fmla="*/ 4032374 w 5478089"/>
                <a:gd name="connsiteY55" fmla="*/ 131368 h 5111153"/>
                <a:gd name="connsiteX56" fmla="*/ 3940094 w 5478089"/>
                <a:gd name="connsiteY56" fmla="*/ 303582 h 5111153"/>
                <a:gd name="connsiteX57" fmla="*/ 3872061 w 5478089"/>
                <a:gd name="connsiteY57" fmla="*/ 766982 h 5111153"/>
                <a:gd name="connsiteX58" fmla="*/ 3441296 w 5478089"/>
                <a:gd name="connsiteY58" fmla="*/ 682321 h 5111153"/>
                <a:gd name="connsiteX59" fmla="*/ 3380607 w 5478089"/>
                <a:gd name="connsiteY59" fmla="*/ 719353 h 5111153"/>
                <a:gd name="connsiteX60" fmla="*/ 3293529 w 5478089"/>
                <a:gd name="connsiteY60" fmla="*/ 743160 h 5111153"/>
                <a:gd name="connsiteX61" fmla="*/ 3132570 w 5478089"/>
                <a:gd name="connsiteY61" fmla="*/ 748450 h 5111153"/>
                <a:gd name="connsiteX62" fmla="*/ 2995361 w 5478089"/>
                <a:gd name="connsiteY62" fmla="*/ 782834 h 5111153"/>
                <a:gd name="connsiteX63" fmla="*/ 2680006 w 5478089"/>
                <a:gd name="connsiteY63" fmla="*/ 1238745 h 5111153"/>
                <a:gd name="connsiteX64" fmla="*/ 2680006 w 5478089"/>
                <a:gd name="connsiteY64" fmla="*/ 1708521 h 5111153"/>
                <a:gd name="connsiteX65" fmla="*/ 2527606 w 5478089"/>
                <a:gd name="connsiteY65" fmla="*/ 1943408 h 5111153"/>
                <a:gd name="connsiteX66" fmla="*/ 2603806 w 5478089"/>
                <a:gd name="connsiteY66" fmla="*/ 2178297 h 5111153"/>
                <a:gd name="connsiteX67" fmla="*/ 2603806 w 5478089"/>
                <a:gd name="connsiteY67" fmla="*/ 2334888 h 5111153"/>
                <a:gd name="connsiteX68" fmla="*/ 2451406 w 5478089"/>
                <a:gd name="connsiteY68" fmla="*/ 2413185 h 5111153"/>
                <a:gd name="connsiteX69" fmla="*/ 2299006 w 5478089"/>
                <a:gd name="connsiteY69" fmla="*/ 2567156 h 5111153"/>
                <a:gd name="connsiteX70" fmla="*/ 2251381 w 5478089"/>
                <a:gd name="connsiteY70" fmla="*/ 2576681 h 5111153"/>
                <a:gd name="connsiteX71" fmla="*/ 2270431 w 5478089"/>
                <a:gd name="connsiteY71" fmla="*/ 2700506 h 5111153"/>
                <a:gd name="connsiteX72" fmla="*/ 2241856 w 5478089"/>
                <a:gd name="connsiteY72" fmla="*/ 2795756 h 5111153"/>
                <a:gd name="connsiteX73" fmla="*/ 2232331 w 5478089"/>
                <a:gd name="connsiteY73" fmla="*/ 2824331 h 5111153"/>
                <a:gd name="connsiteX74" fmla="*/ 2203756 w 5478089"/>
                <a:gd name="connsiteY74" fmla="*/ 2843381 h 5111153"/>
                <a:gd name="connsiteX75" fmla="*/ 2175181 w 5478089"/>
                <a:gd name="connsiteY75" fmla="*/ 2900531 h 5111153"/>
                <a:gd name="connsiteX76" fmla="*/ 2165656 w 5478089"/>
                <a:gd name="connsiteY76" fmla="*/ 2929106 h 5111153"/>
                <a:gd name="connsiteX77" fmla="*/ 2108506 w 5478089"/>
                <a:gd name="connsiteY77" fmla="*/ 2948156 h 5111153"/>
                <a:gd name="connsiteX78" fmla="*/ 2051356 w 5478089"/>
                <a:gd name="connsiteY78" fmla="*/ 2976731 h 5111153"/>
                <a:gd name="connsiteX79" fmla="*/ 1889431 w 5478089"/>
                <a:gd name="connsiteY79" fmla="*/ 2976731 h 5111153"/>
                <a:gd name="connsiteX80" fmla="*/ 1879906 w 5478089"/>
                <a:gd name="connsiteY80" fmla="*/ 3005306 h 5111153"/>
                <a:gd name="connsiteX81" fmla="*/ 1841806 w 5478089"/>
                <a:gd name="connsiteY81" fmla="*/ 3062456 h 5111153"/>
                <a:gd name="connsiteX82" fmla="*/ 1794181 w 5478089"/>
                <a:gd name="connsiteY82" fmla="*/ 3119606 h 5111153"/>
                <a:gd name="connsiteX83" fmla="*/ 1737031 w 5478089"/>
                <a:gd name="connsiteY83" fmla="*/ 3091031 h 5111153"/>
                <a:gd name="connsiteX84" fmla="*/ 1698931 w 5478089"/>
                <a:gd name="connsiteY84" fmla="*/ 3043406 h 5111153"/>
                <a:gd name="connsiteX85" fmla="*/ 1622731 w 5478089"/>
                <a:gd name="connsiteY85" fmla="*/ 3071981 h 5111153"/>
                <a:gd name="connsiteX86" fmla="*/ 1556056 w 5478089"/>
                <a:gd name="connsiteY86" fmla="*/ 3148181 h 5111153"/>
                <a:gd name="connsiteX87" fmla="*/ 1508431 w 5478089"/>
                <a:gd name="connsiteY87" fmla="*/ 3157706 h 5111153"/>
                <a:gd name="connsiteX88" fmla="*/ 1470331 w 5478089"/>
                <a:gd name="connsiteY88" fmla="*/ 3243431 h 5111153"/>
                <a:gd name="connsiteX89" fmla="*/ 1460806 w 5478089"/>
                <a:gd name="connsiteY89" fmla="*/ 3272006 h 5111153"/>
                <a:gd name="connsiteX90" fmla="*/ 1451281 w 5478089"/>
                <a:gd name="connsiteY90" fmla="*/ 3300581 h 5111153"/>
                <a:gd name="connsiteX91" fmla="*/ 1441756 w 5478089"/>
                <a:gd name="connsiteY91" fmla="*/ 3338681 h 5111153"/>
                <a:gd name="connsiteX92" fmla="*/ 1413181 w 5478089"/>
                <a:gd name="connsiteY92" fmla="*/ 3357731 h 5111153"/>
                <a:gd name="connsiteX93" fmla="*/ 1365556 w 5478089"/>
                <a:gd name="connsiteY93" fmla="*/ 3348206 h 5111153"/>
                <a:gd name="connsiteX94" fmla="*/ 1232206 w 5478089"/>
                <a:gd name="connsiteY94" fmla="*/ 3329156 h 5111153"/>
                <a:gd name="connsiteX95" fmla="*/ 1146481 w 5478089"/>
                <a:gd name="connsiteY95" fmla="*/ 3319631 h 5111153"/>
                <a:gd name="connsiteX96" fmla="*/ 1117906 w 5478089"/>
                <a:gd name="connsiteY96" fmla="*/ 3338681 h 5111153"/>
                <a:gd name="connsiteX97" fmla="*/ 1060756 w 5478089"/>
                <a:gd name="connsiteY97" fmla="*/ 3357731 h 5111153"/>
                <a:gd name="connsiteX98" fmla="*/ 1013131 w 5478089"/>
                <a:gd name="connsiteY98" fmla="*/ 3348206 h 5111153"/>
                <a:gd name="connsiteX99" fmla="*/ 984556 w 5478089"/>
                <a:gd name="connsiteY99" fmla="*/ 3338681 h 5111153"/>
                <a:gd name="connsiteX100" fmla="*/ 927406 w 5478089"/>
                <a:gd name="connsiteY100" fmla="*/ 3357731 h 5111153"/>
                <a:gd name="connsiteX101" fmla="*/ 908356 w 5478089"/>
                <a:gd name="connsiteY101" fmla="*/ 3386306 h 5111153"/>
                <a:gd name="connsiteX102" fmla="*/ 879781 w 5478089"/>
                <a:gd name="connsiteY102" fmla="*/ 3443456 h 5111153"/>
                <a:gd name="connsiteX103" fmla="*/ 832156 w 5478089"/>
                <a:gd name="connsiteY103" fmla="*/ 3500606 h 5111153"/>
                <a:gd name="connsiteX104" fmla="*/ 794056 w 5478089"/>
                <a:gd name="connsiteY104" fmla="*/ 3557756 h 5111153"/>
                <a:gd name="connsiteX105" fmla="*/ 784531 w 5478089"/>
                <a:gd name="connsiteY105" fmla="*/ 3633956 h 5111153"/>
                <a:gd name="connsiteX106" fmla="*/ 736906 w 5478089"/>
                <a:gd name="connsiteY106" fmla="*/ 3719681 h 5111153"/>
                <a:gd name="connsiteX107" fmla="*/ 708331 w 5478089"/>
                <a:gd name="connsiteY107" fmla="*/ 3738731 h 5111153"/>
                <a:gd name="connsiteX108" fmla="*/ 679756 w 5478089"/>
                <a:gd name="connsiteY108" fmla="*/ 3748256 h 5111153"/>
                <a:gd name="connsiteX109" fmla="*/ 660706 w 5478089"/>
                <a:gd name="connsiteY109" fmla="*/ 3805406 h 5111153"/>
                <a:gd name="connsiteX110" fmla="*/ 651181 w 5478089"/>
                <a:gd name="connsiteY110" fmla="*/ 3833981 h 5111153"/>
                <a:gd name="connsiteX111" fmla="*/ 670231 w 5478089"/>
                <a:gd name="connsiteY111" fmla="*/ 3891131 h 5111153"/>
                <a:gd name="connsiteX112" fmla="*/ 679756 w 5478089"/>
                <a:gd name="connsiteY112" fmla="*/ 3919706 h 5111153"/>
                <a:gd name="connsiteX113" fmla="*/ 651181 w 5478089"/>
                <a:gd name="connsiteY113" fmla="*/ 3976856 h 5111153"/>
                <a:gd name="connsiteX114" fmla="*/ 641656 w 5478089"/>
                <a:gd name="connsiteY114" fmla="*/ 3976856 h 5111153"/>
                <a:gd name="connsiteX115" fmla="*/ 0 w 5478089"/>
                <a:gd name="connsiteY115" fmla="*/ 4438294 h 5111153"/>
                <a:gd name="connsiteX0" fmla="*/ 0 w 5478089"/>
                <a:gd name="connsiteY0" fmla="*/ 4438294 h 5111153"/>
                <a:gd name="connsiteX1" fmla="*/ 267293 w 5478089"/>
                <a:gd name="connsiteY1" fmla="*/ 4846856 h 5111153"/>
                <a:gd name="connsiteX2" fmla="*/ 314459 w 5478089"/>
                <a:gd name="connsiteY2" fmla="*/ 4892487 h 5111153"/>
                <a:gd name="connsiteX3" fmla="*/ 420006 w 5478089"/>
                <a:gd name="connsiteY3" fmla="*/ 4952444 h 5111153"/>
                <a:gd name="connsiteX4" fmla="*/ 543145 w 5478089"/>
                <a:gd name="connsiteY4" fmla="*/ 4991239 h 5111153"/>
                <a:gd name="connsiteX5" fmla="*/ 873859 w 5478089"/>
                <a:gd name="connsiteY5" fmla="*/ 5072356 h 5111153"/>
                <a:gd name="connsiteX6" fmla="*/ 979407 w 5478089"/>
                <a:gd name="connsiteY6" fmla="*/ 4751413 h 5111153"/>
                <a:gd name="connsiteX7" fmla="*/ 1510661 w 5478089"/>
                <a:gd name="connsiteY7" fmla="*/ 4649135 h 5111153"/>
                <a:gd name="connsiteX8" fmla="*/ 1899428 w 5478089"/>
                <a:gd name="connsiteY8" fmla="*/ 5111153 h 5111153"/>
                <a:gd name="connsiteX9" fmla="*/ 2453550 w 5478089"/>
                <a:gd name="connsiteY9" fmla="*/ 4751415 h 5111153"/>
                <a:gd name="connsiteX10" fmla="*/ 2502806 w 5478089"/>
                <a:gd name="connsiteY10" fmla="*/ 4359935 h 5111153"/>
                <a:gd name="connsiteX11" fmla="*/ 2904763 w 5478089"/>
                <a:gd name="connsiteY11" fmla="*/ 3574332 h 5111153"/>
                <a:gd name="connsiteX12" fmla="*/ 2977769 w 5478089"/>
                <a:gd name="connsiteY12" fmla="*/ 3594610 h 5111153"/>
                <a:gd name="connsiteX13" fmla="*/ 3277699 w 5478089"/>
                <a:gd name="connsiteY13" fmla="*/ 3364483 h 5111153"/>
                <a:gd name="connsiteX14" fmla="*/ 4323496 w 5478089"/>
                <a:gd name="connsiteY14" fmla="*/ 3308055 h 5111153"/>
                <a:gd name="connsiteX15" fmla="*/ 4362197 w 5478089"/>
                <a:gd name="connsiteY15" fmla="*/ 3187260 h 5111153"/>
                <a:gd name="connsiteX16" fmla="*/ 4335810 w 5478089"/>
                <a:gd name="connsiteY16" fmla="*/ 3081455 h 5111153"/>
                <a:gd name="connsiteX17" fmla="*/ 4317339 w 5478089"/>
                <a:gd name="connsiteY17" fmla="*/ 2954489 h 5111153"/>
                <a:gd name="connsiteX18" fmla="*/ 4301507 w 5478089"/>
                <a:gd name="connsiteY18" fmla="*/ 2816942 h 5111153"/>
                <a:gd name="connsiteX19" fmla="*/ 4301507 w 5478089"/>
                <a:gd name="connsiteY19" fmla="*/ 2687330 h 5111153"/>
                <a:gd name="connsiteX20" fmla="*/ 4309424 w 5478089"/>
                <a:gd name="connsiteY20" fmla="*/ 2525977 h 5111153"/>
                <a:gd name="connsiteX21" fmla="*/ 4338448 w 5478089"/>
                <a:gd name="connsiteY21" fmla="*/ 2406946 h 5111153"/>
                <a:gd name="connsiteX22" fmla="*/ 4367474 w 5478089"/>
                <a:gd name="connsiteY22" fmla="*/ 2354044 h 5111153"/>
                <a:gd name="connsiteX23" fmla="*/ 4454550 w 5478089"/>
                <a:gd name="connsiteY23" fmla="*/ 2301141 h 5111153"/>
                <a:gd name="connsiteX24" fmla="*/ 4473021 w 5478089"/>
                <a:gd name="connsiteY24" fmla="*/ 2258819 h 5111153"/>
                <a:gd name="connsiteX25" fmla="*/ 4507324 w 5478089"/>
                <a:gd name="connsiteY25" fmla="*/ 2232367 h 5111153"/>
                <a:gd name="connsiteX26" fmla="*/ 4560098 w 5478089"/>
                <a:gd name="connsiteY26" fmla="*/ 2203270 h 5111153"/>
                <a:gd name="connsiteX27" fmla="*/ 4599678 w 5478089"/>
                <a:gd name="connsiteY27" fmla="*/ 2158303 h 5111153"/>
                <a:gd name="connsiteX28" fmla="*/ 4660368 w 5478089"/>
                <a:gd name="connsiteY28" fmla="*/ 2121272 h 5111153"/>
                <a:gd name="connsiteX29" fmla="*/ 4702587 w 5478089"/>
                <a:gd name="connsiteY29" fmla="*/ 2108047 h 5111153"/>
                <a:gd name="connsiteX30" fmla="*/ 4789663 w 5478089"/>
                <a:gd name="connsiteY30" fmla="*/ 2023403 h 5111153"/>
                <a:gd name="connsiteX31" fmla="*/ 4850353 w 5478089"/>
                <a:gd name="connsiteY31" fmla="*/ 1999595 h 5111153"/>
                <a:gd name="connsiteX32" fmla="*/ 4932153 w 5478089"/>
                <a:gd name="connsiteY32" fmla="*/ 1951984 h 5111153"/>
                <a:gd name="connsiteX33" fmla="*/ 4966455 w 5478089"/>
                <a:gd name="connsiteY33" fmla="*/ 1912306 h 5111153"/>
                <a:gd name="connsiteX34" fmla="*/ 4982286 w 5478089"/>
                <a:gd name="connsiteY34" fmla="*/ 1851468 h 5111153"/>
                <a:gd name="connsiteX35" fmla="*/ 4937428 w 5478089"/>
                <a:gd name="connsiteY35" fmla="*/ 1534052 h 5111153"/>
                <a:gd name="connsiteX36" fmla="*/ 4947983 w 5478089"/>
                <a:gd name="connsiteY36" fmla="*/ 1330377 h 5111153"/>
                <a:gd name="connsiteX37" fmla="*/ 4971731 w 5478089"/>
                <a:gd name="connsiteY37" fmla="*/ 1293346 h 5111153"/>
                <a:gd name="connsiteX38" fmla="*/ 4984925 w 5478089"/>
                <a:gd name="connsiteY38" fmla="*/ 1256314 h 5111153"/>
                <a:gd name="connsiteX39" fmla="*/ 5013950 w 5478089"/>
                <a:gd name="connsiteY39" fmla="*/ 1211347 h 5111153"/>
                <a:gd name="connsiteX40" fmla="*/ 5040337 w 5478089"/>
                <a:gd name="connsiteY40" fmla="*/ 1190186 h 5111153"/>
                <a:gd name="connsiteX41" fmla="*/ 5069363 w 5478089"/>
                <a:gd name="connsiteY41" fmla="*/ 1163734 h 5111153"/>
                <a:gd name="connsiteX42" fmla="*/ 5087833 w 5478089"/>
                <a:gd name="connsiteY42" fmla="*/ 1134638 h 5111153"/>
                <a:gd name="connsiteX43" fmla="*/ 5101027 w 5478089"/>
                <a:gd name="connsiteY43" fmla="*/ 1094961 h 5111153"/>
                <a:gd name="connsiteX44" fmla="*/ 5137968 w 5478089"/>
                <a:gd name="connsiteY44" fmla="*/ 1073800 h 5111153"/>
                <a:gd name="connsiteX45" fmla="*/ 5153801 w 5478089"/>
                <a:gd name="connsiteY45" fmla="*/ 1052639 h 5111153"/>
                <a:gd name="connsiteX46" fmla="*/ 5172272 w 5478089"/>
                <a:gd name="connsiteY46" fmla="*/ 1012961 h 5111153"/>
                <a:gd name="connsiteX47" fmla="*/ 5324291 w 5478089"/>
                <a:gd name="connsiteY47" fmla="*/ 1049841 h 5111153"/>
                <a:gd name="connsiteX48" fmla="*/ 5478089 w 5478089"/>
                <a:gd name="connsiteY48" fmla="*/ 912070 h 5111153"/>
                <a:gd name="connsiteX49" fmla="*/ 5232010 w 5478089"/>
                <a:gd name="connsiteY49" fmla="*/ 785780 h 5111153"/>
                <a:gd name="connsiteX50" fmla="*/ 4903904 w 5478089"/>
                <a:gd name="connsiteY50" fmla="*/ 429872 h 5111153"/>
                <a:gd name="connsiteX51" fmla="*/ 4862891 w 5478089"/>
                <a:gd name="connsiteY51" fmla="*/ 91186 h 5111153"/>
                <a:gd name="connsiteX52" fmla="*/ 4596305 w 5478089"/>
                <a:gd name="connsiteY52" fmla="*/ 28040 h 5111153"/>
                <a:gd name="connsiteX53" fmla="*/ 4463226 w 5478089"/>
                <a:gd name="connsiteY53" fmla="*/ 5032 h 5111153"/>
                <a:gd name="connsiteX54" fmla="*/ 4125418 w 5478089"/>
                <a:gd name="connsiteY54" fmla="*/ 89693 h 5111153"/>
                <a:gd name="connsiteX55" fmla="*/ 4032374 w 5478089"/>
                <a:gd name="connsiteY55" fmla="*/ 131368 h 5111153"/>
                <a:gd name="connsiteX56" fmla="*/ 3940094 w 5478089"/>
                <a:gd name="connsiteY56" fmla="*/ 303582 h 5111153"/>
                <a:gd name="connsiteX57" fmla="*/ 3872061 w 5478089"/>
                <a:gd name="connsiteY57" fmla="*/ 766982 h 5111153"/>
                <a:gd name="connsiteX58" fmla="*/ 3441296 w 5478089"/>
                <a:gd name="connsiteY58" fmla="*/ 682321 h 5111153"/>
                <a:gd name="connsiteX59" fmla="*/ 3380607 w 5478089"/>
                <a:gd name="connsiteY59" fmla="*/ 719353 h 5111153"/>
                <a:gd name="connsiteX60" fmla="*/ 3293529 w 5478089"/>
                <a:gd name="connsiteY60" fmla="*/ 743160 h 5111153"/>
                <a:gd name="connsiteX61" fmla="*/ 3132570 w 5478089"/>
                <a:gd name="connsiteY61" fmla="*/ 748450 h 5111153"/>
                <a:gd name="connsiteX62" fmla="*/ 2995361 w 5478089"/>
                <a:gd name="connsiteY62" fmla="*/ 782834 h 5111153"/>
                <a:gd name="connsiteX63" fmla="*/ 2680006 w 5478089"/>
                <a:gd name="connsiteY63" fmla="*/ 1238745 h 5111153"/>
                <a:gd name="connsiteX64" fmla="*/ 2680006 w 5478089"/>
                <a:gd name="connsiteY64" fmla="*/ 1708521 h 5111153"/>
                <a:gd name="connsiteX65" fmla="*/ 2527606 w 5478089"/>
                <a:gd name="connsiteY65" fmla="*/ 1943408 h 5111153"/>
                <a:gd name="connsiteX66" fmla="*/ 2603806 w 5478089"/>
                <a:gd name="connsiteY66" fmla="*/ 2178297 h 5111153"/>
                <a:gd name="connsiteX67" fmla="*/ 2603806 w 5478089"/>
                <a:gd name="connsiteY67" fmla="*/ 2334888 h 5111153"/>
                <a:gd name="connsiteX68" fmla="*/ 2451406 w 5478089"/>
                <a:gd name="connsiteY68" fmla="*/ 2413185 h 5111153"/>
                <a:gd name="connsiteX69" fmla="*/ 2299006 w 5478089"/>
                <a:gd name="connsiteY69" fmla="*/ 2567156 h 5111153"/>
                <a:gd name="connsiteX70" fmla="*/ 2251381 w 5478089"/>
                <a:gd name="connsiteY70" fmla="*/ 2576681 h 5111153"/>
                <a:gd name="connsiteX71" fmla="*/ 2270431 w 5478089"/>
                <a:gd name="connsiteY71" fmla="*/ 2700506 h 5111153"/>
                <a:gd name="connsiteX72" fmla="*/ 2241856 w 5478089"/>
                <a:gd name="connsiteY72" fmla="*/ 2795756 h 5111153"/>
                <a:gd name="connsiteX73" fmla="*/ 2232331 w 5478089"/>
                <a:gd name="connsiteY73" fmla="*/ 2824331 h 5111153"/>
                <a:gd name="connsiteX74" fmla="*/ 2203756 w 5478089"/>
                <a:gd name="connsiteY74" fmla="*/ 2843381 h 5111153"/>
                <a:gd name="connsiteX75" fmla="*/ 2175181 w 5478089"/>
                <a:gd name="connsiteY75" fmla="*/ 2900531 h 5111153"/>
                <a:gd name="connsiteX76" fmla="*/ 2165656 w 5478089"/>
                <a:gd name="connsiteY76" fmla="*/ 2929106 h 5111153"/>
                <a:gd name="connsiteX77" fmla="*/ 2108506 w 5478089"/>
                <a:gd name="connsiteY77" fmla="*/ 2948156 h 5111153"/>
                <a:gd name="connsiteX78" fmla="*/ 2051356 w 5478089"/>
                <a:gd name="connsiteY78" fmla="*/ 2976731 h 5111153"/>
                <a:gd name="connsiteX79" fmla="*/ 1889431 w 5478089"/>
                <a:gd name="connsiteY79" fmla="*/ 2976731 h 5111153"/>
                <a:gd name="connsiteX80" fmla="*/ 1879906 w 5478089"/>
                <a:gd name="connsiteY80" fmla="*/ 3005306 h 5111153"/>
                <a:gd name="connsiteX81" fmla="*/ 1841806 w 5478089"/>
                <a:gd name="connsiteY81" fmla="*/ 3062456 h 5111153"/>
                <a:gd name="connsiteX82" fmla="*/ 1794181 w 5478089"/>
                <a:gd name="connsiteY82" fmla="*/ 3119606 h 5111153"/>
                <a:gd name="connsiteX83" fmla="*/ 1737031 w 5478089"/>
                <a:gd name="connsiteY83" fmla="*/ 3091031 h 5111153"/>
                <a:gd name="connsiteX84" fmla="*/ 1698931 w 5478089"/>
                <a:gd name="connsiteY84" fmla="*/ 3043406 h 5111153"/>
                <a:gd name="connsiteX85" fmla="*/ 1622731 w 5478089"/>
                <a:gd name="connsiteY85" fmla="*/ 3071981 h 5111153"/>
                <a:gd name="connsiteX86" fmla="*/ 1556056 w 5478089"/>
                <a:gd name="connsiteY86" fmla="*/ 3148181 h 5111153"/>
                <a:gd name="connsiteX87" fmla="*/ 1508431 w 5478089"/>
                <a:gd name="connsiteY87" fmla="*/ 3157706 h 5111153"/>
                <a:gd name="connsiteX88" fmla="*/ 1470331 w 5478089"/>
                <a:gd name="connsiteY88" fmla="*/ 3243431 h 5111153"/>
                <a:gd name="connsiteX89" fmla="*/ 1460806 w 5478089"/>
                <a:gd name="connsiteY89" fmla="*/ 3272006 h 5111153"/>
                <a:gd name="connsiteX90" fmla="*/ 1451281 w 5478089"/>
                <a:gd name="connsiteY90" fmla="*/ 3300581 h 5111153"/>
                <a:gd name="connsiteX91" fmla="*/ 1441756 w 5478089"/>
                <a:gd name="connsiteY91" fmla="*/ 3338681 h 5111153"/>
                <a:gd name="connsiteX92" fmla="*/ 1413181 w 5478089"/>
                <a:gd name="connsiteY92" fmla="*/ 3357731 h 5111153"/>
                <a:gd name="connsiteX93" fmla="*/ 1365556 w 5478089"/>
                <a:gd name="connsiteY93" fmla="*/ 3348206 h 5111153"/>
                <a:gd name="connsiteX94" fmla="*/ 1232206 w 5478089"/>
                <a:gd name="connsiteY94" fmla="*/ 3329156 h 5111153"/>
                <a:gd name="connsiteX95" fmla="*/ 1146481 w 5478089"/>
                <a:gd name="connsiteY95" fmla="*/ 3319631 h 5111153"/>
                <a:gd name="connsiteX96" fmla="*/ 1117906 w 5478089"/>
                <a:gd name="connsiteY96" fmla="*/ 3338681 h 5111153"/>
                <a:gd name="connsiteX97" fmla="*/ 1060756 w 5478089"/>
                <a:gd name="connsiteY97" fmla="*/ 3357731 h 5111153"/>
                <a:gd name="connsiteX98" fmla="*/ 1013131 w 5478089"/>
                <a:gd name="connsiteY98" fmla="*/ 3348206 h 5111153"/>
                <a:gd name="connsiteX99" fmla="*/ 984556 w 5478089"/>
                <a:gd name="connsiteY99" fmla="*/ 3338681 h 5111153"/>
                <a:gd name="connsiteX100" fmla="*/ 927406 w 5478089"/>
                <a:gd name="connsiteY100" fmla="*/ 3357731 h 5111153"/>
                <a:gd name="connsiteX101" fmla="*/ 908356 w 5478089"/>
                <a:gd name="connsiteY101" fmla="*/ 3386306 h 5111153"/>
                <a:gd name="connsiteX102" fmla="*/ 879781 w 5478089"/>
                <a:gd name="connsiteY102" fmla="*/ 3443456 h 5111153"/>
                <a:gd name="connsiteX103" fmla="*/ 832156 w 5478089"/>
                <a:gd name="connsiteY103" fmla="*/ 3500606 h 5111153"/>
                <a:gd name="connsiteX104" fmla="*/ 794056 w 5478089"/>
                <a:gd name="connsiteY104" fmla="*/ 3557756 h 5111153"/>
                <a:gd name="connsiteX105" fmla="*/ 784531 w 5478089"/>
                <a:gd name="connsiteY105" fmla="*/ 3633956 h 5111153"/>
                <a:gd name="connsiteX106" fmla="*/ 736906 w 5478089"/>
                <a:gd name="connsiteY106" fmla="*/ 3719681 h 5111153"/>
                <a:gd name="connsiteX107" fmla="*/ 708331 w 5478089"/>
                <a:gd name="connsiteY107" fmla="*/ 3738731 h 5111153"/>
                <a:gd name="connsiteX108" fmla="*/ 679756 w 5478089"/>
                <a:gd name="connsiteY108" fmla="*/ 3748256 h 5111153"/>
                <a:gd name="connsiteX109" fmla="*/ 660706 w 5478089"/>
                <a:gd name="connsiteY109" fmla="*/ 3805406 h 5111153"/>
                <a:gd name="connsiteX110" fmla="*/ 651181 w 5478089"/>
                <a:gd name="connsiteY110" fmla="*/ 3833981 h 5111153"/>
                <a:gd name="connsiteX111" fmla="*/ 670231 w 5478089"/>
                <a:gd name="connsiteY111" fmla="*/ 3891131 h 5111153"/>
                <a:gd name="connsiteX112" fmla="*/ 679756 w 5478089"/>
                <a:gd name="connsiteY112" fmla="*/ 3919706 h 5111153"/>
                <a:gd name="connsiteX113" fmla="*/ 651181 w 5478089"/>
                <a:gd name="connsiteY113" fmla="*/ 3976856 h 5111153"/>
                <a:gd name="connsiteX114" fmla="*/ 641656 w 5478089"/>
                <a:gd name="connsiteY114" fmla="*/ 3976856 h 5111153"/>
                <a:gd name="connsiteX115" fmla="*/ 0 w 5478089"/>
                <a:gd name="connsiteY115" fmla="*/ 4438294 h 5111153"/>
                <a:gd name="connsiteX0" fmla="*/ 0 w 5478089"/>
                <a:gd name="connsiteY0" fmla="*/ 4438294 h 5111153"/>
                <a:gd name="connsiteX1" fmla="*/ 267293 w 5478089"/>
                <a:gd name="connsiteY1" fmla="*/ 4846856 h 5111153"/>
                <a:gd name="connsiteX2" fmla="*/ 314459 w 5478089"/>
                <a:gd name="connsiteY2" fmla="*/ 4892487 h 5111153"/>
                <a:gd name="connsiteX3" fmla="*/ 420006 w 5478089"/>
                <a:gd name="connsiteY3" fmla="*/ 4952444 h 5111153"/>
                <a:gd name="connsiteX4" fmla="*/ 543145 w 5478089"/>
                <a:gd name="connsiteY4" fmla="*/ 4991239 h 5111153"/>
                <a:gd name="connsiteX5" fmla="*/ 873859 w 5478089"/>
                <a:gd name="connsiteY5" fmla="*/ 5072356 h 5111153"/>
                <a:gd name="connsiteX6" fmla="*/ 979407 w 5478089"/>
                <a:gd name="connsiteY6" fmla="*/ 4751413 h 5111153"/>
                <a:gd name="connsiteX7" fmla="*/ 1510661 w 5478089"/>
                <a:gd name="connsiteY7" fmla="*/ 4649135 h 5111153"/>
                <a:gd name="connsiteX8" fmla="*/ 1899428 w 5478089"/>
                <a:gd name="connsiteY8" fmla="*/ 5111153 h 5111153"/>
                <a:gd name="connsiteX9" fmla="*/ 2453550 w 5478089"/>
                <a:gd name="connsiteY9" fmla="*/ 4751415 h 5111153"/>
                <a:gd name="connsiteX10" fmla="*/ 2502806 w 5478089"/>
                <a:gd name="connsiteY10" fmla="*/ 4359935 h 5111153"/>
                <a:gd name="connsiteX11" fmla="*/ 2904763 w 5478089"/>
                <a:gd name="connsiteY11" fmla="*/ 3574332 h 5111153"/>
                <a:gd name="connsiteX12" fmla="*/ 2977769 w 5478089"/>
                <a:gd name="connsiteY12" fmla="*/ 3594610 h 5111153"/>
                <a:gd name="connsiteX13" fmla="*/ 3277699 w 5478089"/>
                <a:gd name="connsiteY13" fmla="*/ 3364483 h 5111153"/>
                <a:gd name="connsiteX14" fmla="*/ 4323496 w 5478089"/>
                <a:gd name="connsiteY14" fmla="*/ 3308055 h 5111153"/>
                <a:gd name="connsiteX15" fmla="*/ 4362197 w 5478089"/>
                <a:gd name="connsiteY15" fmla="*/ 3187260 h 5111153"/>
                <a:gd name="connsiteX16" fmla="*/ 4335810 w 5478089"/>
                <a:gd name="connsiteY16" fmla="*/ 3081455 h 5111153"/>
                <a:gd name="connsiteX17" fmla="*/ 4317339 w 5478089"/>
                <a:gd name="connsiteY17" fmla="*/ 2954489 h 5111153"/>
                <a:gd name="connsiteX18" fmla="*/ 4301507 w 5478089"/>
                <a:gd name="connsiteY18" fmla="*/ 2816942 h 5111153"/>
                <a:gd name="connsiteX19" fmla="*/ 4301507 w 5478089"/>
                <a:gd name="connsiteY19" fmla="*/ 2687330 h 5111153"/>
                <a:gd name="connsiteX20" fmla="*/ 4309424 w 5478089"/>
                <a:gd name="connsiteY20" fmla="*/ 2525977 h 5111153"/>
                <a:gd name="connsiteX21" fmla="*/ 4338448 w 5478089"/>
                <a:gd name="connsiteY21" fmla="*/ 2406946 h 5111153"/>
                <a:gd name="connsiteX22" fmla="*/ 4367474 w 5478089"/>
                <a:gd name="connsiteY22" fmla="*/ 2354044 h 5111153"/>
                <a:gd name="connsiteX23" fmla="*/ 4454550 w 5478089"/>
                <a:gd name="connsiteY23" fmla="*/ 2301141 h 5111153"/>
                <a:gd name="connsiteX24" fmla="*/ 4473021 w 5478089"/>
                <a:gd name="connsiteY24" fmla="*/ 2258819 h 5111153"/>
                <a:gd name="connsiteX25" fmla="*/ 4507324 w 5478089"/>
                <a:gd name="connsiteY25" fmla="*/ 2232367 h 5111153"/>
                <a:gd name="connsiteX26" fmla="*/ 4560098 w 5478089"/>
                <a:gd name="connsiteY26" fmla="*/ 2203270 h 5111153"/>
                <a:gd name="connsiteX27" fmla="*/ 4599678 w 5478089"/>
                <a:gd name="connsiteY27" fmla="*/ 2158303 h 5111153"/>
                <a:gd name="connsiteX28" fmla="*/ 4660368 w 5478089"/>
                <a:gd name="connsiteY28" fmla="*/ 2121272 h 5111153"/>
                <a:gd name="connsiteX29" fmla="*/ 4702587 w 5478089"/>
                <a:gd name="connsiteY29" fmla="*/ 2108047 h 5111153"/>
                <a:gd name="connsiteX30" fmla="*/ 4789663 w 5478089"/>
                <a:gd name="connsiteY30" fmla="*/ 2023403 h 5111153"/>
                <a:gd name="connsiteX31" fmla="*/ 4850353 w 5478089"/>
                <a:gd name="connsiteY31" fmla="*/ 1999595 h 5111153"/>
                <a:gd name="connsiteX32" fmla="*/ 4932153 w 5478089"/>
                <a:gd name="connsiteY32" fmla="*/ 1951984 h 5111153"/>
                <a:gd name="connsiteX33" fmla="*/ 4966455 w 5478089"/>
                <a:gd name="connsiteY33" fmla="*/ 1912306 h 5111153"/>
                <a:gd name="connsiteX34" fmla="*/ 4982286 w 5478089"/>
                <a:gd name="connsiteY34" fmla="*/ 1851468 h 5111153"/>
                <a:gd name="connsiteX35" fmla="*/ 4937428 w 5478089"/>
                <a:gd name="connsiteY35" fmla="*/ 1534052 h 5111153"/>
                <a:gd name="connsiteX36" fmla="*/ 4947983 w 5478089"/>
                <a:gd name="connsiteY36" fmla="*/ 1330377 h 5111153"/>
                <a:gd name="connsiteX37" fmla="*/ 4971731 w 5478089"/>
                <a:gd name="connsiteY37" fmla="*/ 1293346 h 5111153"/>
                <a:gd name="connsiteX38" fmla="*/ 4984925 w 5478089"/>
                <a:gd name="connsiteY38" fmla="*/ 1256314 h 5111153"/>
                <a:gd name="connsiteX39" fmla="*/ 5013950 w 5478089"/>
                <a:gd name="connsiteY39" fmla="*/ 1211347 h 5111153"/>
                <a:gd name="connsiteX40" fmla="*/ 5040337 w 5478089"/>
                <a:gd name="connsiteY40" fmla="*/ 1190186 h 5111153"/>
                <a:gd name="connsiteX41" fmla="*/ 5069363 w 5478089"/>
                <a:gd name="connsiteY41" fmla="*/ 1163734 h 5111153"/>
                <a:gd name="connsiteX42" fmla="*/ 5087833 w 5478089"/>
                <a:gd name="connsiteY42" fmla="*/ 1134638 h 5111153"/>
                <a:gd name="connsiteX43" fmla="*/ 5101027 w 5478089"/>
                <a:gd name="connsiteY43" fmla="*/ 1094961 h 5111153"/>
                <a:gd name="connsiteX44" fmla="*/ 5137968 w 5478089"/>
                <a:gd name="connsiteY44" fmla="*/ 1073800 h 5111153"/>
                <a:gd name="connsiteX45" fmla="*/ 5153801 w 5478089"/>
                <a:gd name="connsiteY45" fmla="*/ 1052639 h 5111153"/>
                <a:gd name="connsiteX46" fmla="*/ 5172272 w 5478089"/>
                <a:gd name="connsiteY46" fmla="*/ 1012961 h 5111153"/>
                <a:gd name="connsiteX47" fmla="*/ 5324291 w 5478089"/>
                <a:gd name="connsiteY47" fmla="*/ 1049841 h 5111153"/>
                <a:gd name="connsiteX48" fmla="*/ 5478089 w 5478089"/>
                <a:gd name="connsiteY48" fmla="*/ 912070 h 5111153"/>
                <a:gd name="connsiteX49" fmla="*/ 5232010 w 5478089"/>
                <a:gd name="connsiteY49" fmla="*/ 785780 h 5111153"/>
                <a:gd name="connsiteX50" fmla="*/ 4903904 w 5478089"/>
                <a:gd name="connsiteY50" fmla="*/ 429872 h 5111153"/>
                <a:gd name="connsiteX51" fmla="*/ 4862891 w 5478089"/>
                <a:gd name="connsiteY51" fmla="*/ 91186 h 5111153"/>
                <a:gd name="connsiteX52" fmla="*/ 4596305 w 5478089"/>
                <a:gd name="connsiteY52" fmla="*/ 28040 h 5111153"/>
                <a:gd name="connsiteX53" fmla="*/ 4463226 w 5478089"/>
                <a:gd name="connsiteY53" fmla="*/ 5032 h 5111153"/>
                <a:gd name="connsiteX54" fmla="*/ 4125418 w 5478089"/>
                <a:gd name="connsiteY54" fmla="*/ 89693 h 5111153"/>
                <a:gd name="connsiteX55" fmla="*/ 4032374 w 5478089"/>
                <a:gd name="connsiteY55" fmla="*/ 131368 h 5111153"/>
                <a:gd name="connsiteX56" fmla="*/ 3940094 w 5478089"/>
                <a:gd name="connsiteY56" fmla="*/ 303582 h 5111153"/>
                <a:gd name="connsiteX57" fmla="*/ 3872061 w 5478089"/>
                <a:gd name="connsiteY57" fmla="*/ 766982 h 5111153"/>
                <a:gd name="connsiteX58" fmla="*/ 3441296 w 5478089"/>
                <a:gd name="connsiteY58" fmla="*/ 682321 h 5111153"/>
                <a:gd name="connsiteX59" fmla="*/ 3380607 w 5478089"/>
                <a:gd name="connsiteY59" fmla="*/ 719353 h 5111153"/>
                <a:gd name="connsiteX60" fmla="*/ 3293529 w 5478089"/>
                <a:gd name="connsiteY60" fmla="*/ 743160 h 5111153"/>
                <a:gd name="connsiteX61" fmla="*/ 3132570 w 5478089"/>
                <a:gd name="connsiteY61" fmla="*/ 748450 h 5111153"/>
                <a:gd name="connsiteX62" fmla="*/ 2995361 w 5478089"/>
                <a:gd name="connsiteY62" fmla="*/ 782834 h 5111153"/>
                <a:gd name="connsiteX63" fmla="*/ 2680006 w 5478089"/>
                <a:gd name="connsiteY63" fmla="*/ 1238745 h 5111153"/>
                <a:gd name="connsiteX64" fmla="*/ 2680006 w 5478089"/>
                <a:gd name="connsiteY64" fmla="*/ 1708521 h 5111153"/>
                <a:gd name="connsiteX65" fmla="*/ 2527606 w 5478089"/>
                <a:gd name="connsiteY65" fmla="*/ 1943408 h 5111153"/>
                <a:gd name="connsiteX66" fmla="*/ 2603806 w 5478089"/>
                <a:gd name="connsiteY66" fmla="*/ 2178297 h 5111153"/>
                <a:gd name="connsiteX67" fmla="*/ 2603806 w 5478089"/>
                <a:gd name="connsiteY67" fmla="*/ 2334888 h 5111153"/>
                <a:gd name="connsiteX68" fmla="*/ 2451406 w 5478089"/>
                <a:gd name="connsiteY68" fmla="*/ 2413185 h 5111153"/>
                <a:gd name="connsiteX69" fmla="*/ 2299006 w 5478089"/>
                <a:gd name="connsiteY69" fmla="*/ 2567156 h 5111153"/>
                <a:gd name="connsiteX70" fmla="*/ 2251381 w 5478089"/>
                <a:gd name="connsiteY70" fmla="*/ 2576681 h 5111153"/>
                <a:gd name="connsiteX71" fmla="*/ 2270431 w 5478089"/>
                <a:gd name="connsiteY71" fmla="*/ 2700506 h 5111153"/>
                <a:gd name="connsiteX72" fmla="*/ 2241856 w 5478089"/>
                <a:gd name="connsiteY72" fmla="*/ 2795756 h 5111153"/>
                <a:gd name="connsiteX73" fmla="*/ 2232331 w 5478089"/>
                <a:gd name="connsiteY73" fmla="*/ 2824331 h 5111153"/>
                <a:gd name="connsiteX74" fmla="*/ 2203756 w 5478089"/>
                <a:gd name="connsiteY74" fmla="*/ 2843381 h 5111153"/>
                <a:gd name="connsiteX75" fmla="*/ 2175181 w 5478089"/>
                <a:gd name="connsiteY75" fmla="*/ 2900531 h 5111153"/>
                <a:gd name="connsiteX76" fmla="*/ 2165656 w 5478089"/>
                <a:gd name="connsiteY76" fmla="*/ 2929106 h 5111153"/>
                <a:gd name="connsiteX77" fmla="*/ 2108506 w 5478089"/>
                <a:gd name="connsiteY77" fmla="*/ 2948156 h 5111153"/>
                <a:gd name="connsiteX78" fmla="*/ 2051356 w 5478089"/>
                <a:gd name="connsiteY78" fmla="*/ 2976731 h 5111153"/>
                <a:gd name="connsiteX79" fmla="*/ 1889431 w 5478089"/>
                <a:gd name="connsiteY79" fmla="*/ 2976731 h 5111153"/>
                <a:gd name="connsiteX80" fmla="*/ 1879906 w 5478089"/>
                <a:gd name="connsiteY80" fmla="*/ 3005306 h 5111153"/>
                <a:gd name="connsiteX81" fmla="*/ 1841806 w 5478089"/>
                <a:gd name="connsiteY81" fmla="*/ 3062456 h 5111153"/>
                <a:gd name="connsiteX82" fmla="*/ 1794181 w 5478089"/>
                <a:gd name="connsiteY82" fmla="*/ 3119606 h 5111153"/>
                <a:gd name="connsiteX83" fmla="*/ 1737031 w 5478089"/>
                <a:gd name="connsiteY83" fmla="*/ 3091031 h 5111153"/>
                <a:gd name="connsiteX84" fmla="*/ 1698931 w 5478089"/>
                <a:gd name="connsiteY84" fmla="*/ 3043406 h 5111153"/>
                <a:gd name="connsiteX85" fmla="*/ 1622731 w 5478089"/>
                <a:gd name="connsiteY85" fmla="*/ 3071981 h 5111153"/>
                <a:gd name="connsiteX86" fmla="*/ 1556056 w 5478089"/>
                <a:gd name="connsiteY86" fmla="*/ 3148181 h 5111153"/>
                <a:gd name="connsiteX87" fmla="*/ 1508431 w 5478089"/>
                <a:gd name="connsiteY87" fmla="*/ 3157706 h 5111153"/>
                <a:gd name="connsiteX88" fmla="*/ 1470331 w 5478089"/>
                <a:gd name="connsiteY88" fmla="*/ 3243431 h 5111153"/>
                <a:gd name="connsiteX89" fmla="*/ 1460806 w 5478089"/>
                <a:gd name="connsiteY89" fmla="*/ 3272006 h 5111153"/>
                <a:gd name="connsiteX90" fmla="*/ 1451281 w 5478089"/>
                <a:gd name="connsiteY90" fmla="*/ 3300581 h 5111153"/>
                <a:gd name="connsiteX91" fmla="*/ 1441756 w 5478089"/>
                <a:gd name="connsiteY91" fmla="*/ 3338681 h 5111153"/>
                <a:gd name="connsiteX92" fmla="*/ 1413181 w 5478089"/>
                <a:gd name="connsiteY92" fmla="*/ 3357731 h 5111153"/>
                <a:gd name="connsiteX93" fmla="*/ 1365556 w 5478089"/>
                <a:gd name="connsiteY93" fmla="*/ 3348206 h 5111153"/>
                <a:gd name="connsiteX94" fmla="*/ 1232206 w 5478089"/>
                <a:gd name="connsiteY94" fmla="*/ 3329156 h 5111153"/>
                <a:gd name="connsiteX95" fmla="*/ 1146481 w 5478089"/>
                <a:gd name="connsiteY95" fmla="*/ 3319631 h 5111153"/>
                <a:gd name="connsiteX96" fmla="*/ 1117906 w 5478089"/>
                <a:gd name="connsiteY96" fmla="*/ 3338681 h 5111153"/>
                <a:gd name="connsiteX97" fmla="*/ 1060756 w 5478089"/>
                <a:gd name="connsiteY97" fmla="*/ 3357731 h 5111153"/>
                <a:gd name="connsiteX98" fmla="*/ 1013131 w 5478089"/>
                <a:gd name="connsiteY98" fmla="*/ 3348206 h 5111153"/>
                <a:gd name="connsiteX99" fmla="*/ 984556 w 5478089"/>
                <a:gd name="connsiteY99" fmla="*/ 3338681 h 5111153"/>
                <a:gd name="connsiteX100" fmla="*/ 927406 w 5478089"/>
                <a:gd name="connsiteY100" fmla="*/ 3357731 h 5111153"/>
                <a:gd name="connsiteX101" fmla="*/ 908356 w 5478089"/>
                <a:gd name="connsiteY101" fmla="*/ 3386306 h 5111153"/>
                <a:gd name="connsiteX102" fmla="*/ 879781 w 5478089"/>
                <a:gd name="connsiteY102" fmla="*/ 3443456 h 5111153"/>
                <a:gd name="connsiteX103" fmla="*/ 832156 w 5478089"/>
                <a:gd name="connsiteY103" fmla="*/ 3500606 h 5111153"/>
                <a:gd name="connsiteX104" fmla="*/ 794056 w 5478089"/>
                <a:gd name="connsiteY104" fmla="*/ 3557756 h 5111153"/>
                <a:gd name="connsiteX105" fmla="*/ 784531 w 5478089"/>
                <a:gd name="connsiteY105" fmla="*/ 3633956 h 5111153"/>
                <a:gd name="connsiteX106" fmla="*/ 736906 w 5478089"/>
                <a:gd name="connsiteY106" fmla="*/ 3719681 h 5111153"/>
                <a:gd name="connsiteX107" fmla="*/ 708331 w 5478089"/>
                <a:gd name="connsiteY107" fmla="*/ 3738731 h 5111153"/>
                <a:gd name="connsiteX108" fmla="*/ 679756 w 5478089"/>
                <a:gd name="connsiteY108" fmla="*/ 3748256 h 5111153"/>
                <a:gd name="connsiteX109" fmla="*/ 660706 w 5478089"/>
                <a:gd name="connsiteY109" fmla="*/ 3805406 h 5111153"/>
                <a:gd name="connsiteX110" fmla="*/ 651181 w 5478089"/>
                <a:gd name="connsiteY110" fmla="*/ 3833981 h 5111153"/>
                <a:gd name="connsiteX111" fmla="*/ 670231 w 5478089"/>
                <a:gd name="connsiteY111" fmla="*/ 3891131 h 5111153"/>
                <a:gd name="connsiteX112" fmla="*/ 679756 w 5478089"/>
                <a:gd name="connsiteY112" fmla="*/ 3919706 h 5111153"/>
                <a:gd name="connsiteX113" fmla="*/ 651181 w 5478089"/>
                <a:gd name="connsiteY113" fmla="*/ 3976856 h 5111153"/>
                <a:gd name="connsiteX114" fmla="*/ 641656 w 5478089"/>
                <a:gd name="connsiteY114" fmla="*/ 3976856 h 5111153"/>
                <a:gd name="connsiteX115" fmla="*/ 0 w 5478089"/>
                <a:gd name="connsiteY115" fmla="*/ 4438294 h 5111153"/>
                <a:gd name="connsiteX0" fmla="*/ 0 w 5478089"/>
                <a:gd name="connsiteY0" fmla="*/ 4438294 h 5111153"/>
                <a:gd name="connsiteX1" fmla="*/ 267293 w 5478089"/>
                <a:gd name="connsiteY1" fmla="*/ 4846856 h 5111153"/>
                <a:gd name="connsiteX2" fmla="*/ 314459 w 5478089"/>
                <a:gd name="connsiteY2" fmla="*/ 4892487 h 5111153"/>
                <a:gd name="connsiteX3" fmla="*/ 420006 w 5478089"/>
                <a:gd name="connsiteY3" fmla="*/ 4952444 h 5111153"/>
                <a:gd name="connsiteX4" fmla="*/ 543145 w 5478089"/>
                <a:gd name="connsiteY4" fmla="*/ 4991239 h 5111153"/>
                <a:gd name="connsiteX5" fmla="*/ 873859 w 5478089"/>
                <a:gd name="connsiteY5" fmla="*/ 5072356 h 5111153"/>
                <a:gd name="connsiteX6" fmla="*/ 979407 w 5478089"/>
                <a:gd name="connsiteY6" fmla="*/ 4751413 h 5111153"/>
                <a:gd name="connsiteX7" fmla="*/ 1510661 w 5478089"/>
                <a:gd name="connsiteY7" fmla="*/ 4649135 h 5111153"/>
                <a:gd name="connsiteX8" fmla="*/ 1899428 w 5478089"/>
                <a:gd name="connsiteY8" fmla="*/ 5111153 h 5111153"/>
                <a:gd name="connsiteX9" fmla="*/ 2453550 w 5478089"/>
                <a:gd name="connsiteY9" fmla="*/ 4751415 h 5111153"/>
                <a:gd name="connsiteX10" fmla="*/ 2502806 w 5478089"/>
                <a:gd name="connsiteY10" fmla="*/ 4359935 h 5111153"/>
                <a:gd name="connsiteX11" fmla="*/ 2904763 w 5478089"/>
                <a:gd name="connsiteY11" fmla="*/ 3574332 h 5111153"/>
                <a:gd name="connsiteX12" fmla="*/ 2977769 w 5478089"/>
                <a:gd name="connsiteY12" fmla="*/ 3594610 h 5111153"/>
                <a:gd name="connsiteX13" fmla="*/ 3277699 w 5478089"/>
                <a:gd name="connsiteY13" fmla="*/ 3364483 h 5111153"/>
                <a:gd name="connsiteX14" fmla="*/ 4323496 w 5478089"/>
                <a:gd name="connsiteY14" fmla="*/ 3308055 h 5111153"/>
                <a:gd name="connsiteX15" fmla="*/ 4362197 w 5478089"/>
                <a:gd name="connsiteY15" fmla="*/ 3187260 h 5111153"/>
                <a:gd name="connsiteX16" fmla="*/ 4335810 w 5478089"/>
                <a:gd name="connsiteY16" fmla="*/ 3081455 h 5111153"/>
                <a:gd name="connsiteX17" fmla="*/ 4317339 w 5478089"/>
                <a:gd name="connsiteY17" fmla="*/ 2954489 h 5111153"/>
                <a:gd name="connsiteX18" fmla="*/ 4301507 w 5478089"/>
                <a:gd name="connsiteY18" fmla="*/ 2816942 h 5111153"/>
                <a:gd name="connsiteX19" fmla="*/ 4301507 w 5478089"/>
                <a:gd name="connsiteY19" fmla="*/ 2687330 h 5111153"/>
                <a:gd name="connsiteX20" fmla="*/ 4309424 w 5478089"/>
                <a:gd name="connsiteY20" fmla="*/ 2525977 h 5111153"/>
                <a:gd name="connsiteX21" fmla="*/ 4338448 w 5478089"/>
                <a:gd name="connsiteY21" fmla="*/ 2406946 h 5111153"/>
                <a:gd name="connsiteX22" fmla="*/ 4367474 w 5478089"/>
                <a:gd name="connsiteY22" fmla="*/ 2354044 h 5111153"/>
                <a:gd name="connsiteX23" fmla="*/ 4454550 w 5478089"/>
                <a:gd name="connsiteY23" fmla="*/ 2301141 h 5111153"/>
                <a:gd name="connsiteX24" fmla="*/ 4473021 w 5478089"/>
                <a:gd name="connsiteY24" fmla="*/ 2258819 h 5111153"/>
                <a:gd name="connsiteX25" fmla="*/ 4507324 w 5478089"/>
                <a:gd name="connsiteY25" fmla="*/ 2232367 h 5111153"/>
                <a:gd name="connsiteX26" fmla="*/ 4560098 w 5478089"/>
                <a:gd name="connsiteY26" fmla="*/ 2203270 h 5111153"/>
                <a:gd name="connsiteX27" fmla="*/ 4599678 w 5478089"/>
                <a:gd name="connsiteY27" fmla="*/ 2158303 h 5111153"/>
                <a:gd name="connsiteX28" fmla="*/ 4660368 w 5478089"/>
                <a:gd name="connsiteY28" fmla="*/ 2121272 h 5111153"/>
                <a:gd name="connsiteX29" fmla="*/ 4702587 w 5478089"/>
                <a:gd name="connsiteY29" fmla="*/ 2108047 h 5111153"/>
                <a:gd name="connsiteX30" fmla="*/ 4789663 w 5478089"/>
                <a:gd name="connsiteY30" fmla="*/ 2023403 h 5111153"/>
                <a:gd name="connsiteX31" fmla="*/ 4850353 w 5478089"/>
                <a:gd name="connsiteY31" fmla="*/ 1999595 h 5111153"/>
                <a:gd name="connsiteX32" fmla="*/ 4932153 w 5478089"/>
                <a:gd name="connsiteY32" fmla="*/ 1951984 h 5111153"/>
                <a:gd name="connsiteX33" fmla="*/ 4966455 w 5478089"/>
                <a:gd name="connsiteY33" fmla="*/ 1912306 h 5111153"/>
                <a:gd name="connsiteX34" fmla="*/ 4982286 w 5478089"/>
                <a:gd name="connsiteY34" fmla="*/ 1851468 h 5111153"/>
                <a:gd name="connsiteX35" fmla="*/ 4937428 w 5478089"/>
                <a:gd name="connsiteY35" fmla="*/ 1534052 h 5111153"/>
                <a:gd name="connsiteX36" fmla="*/ 4947983 w 5478089"/>
                <a:gd name="connsiteY36" fmla="*/ 1330377 h 5111153"/>
                <a:gd name="connsiteX37" fmla="*/ 4971731 w 5478089"/>
                <a:gd name="connsiteY37" fmla="*/ 1293346 h 5111153"/>
                <a:gd name="connsiteX38" fmla="*/ 4984925 w 5478089"/>
                <a:gd name="connsiteY38" fmla="*/ 1256314 h 5111153"/>
                <a:gd name="connsiteX39" fmla="*/ 5013950 w 5478089"/>
                <a:gd name="connsiteY39" fmla="*/ 1211347 h 5111153"/>
                <a:gd name="connsiteX40" fmla="*/ 5040337 w 5478089"/>
                <a:gd name="connsiteY40" fmla="*/ 1190186 h 5111153"/>
                <a:gd name="connsiteX41" fmla="*/ 5069363 w 5478089"/>
                <a:gd name="connsiteY41" fmla="*/ 1163734 h 5111153"/>
                <a:gd name="connsiteX42" fmla="*/ 5087833 w 5478089"/>
                <a:gd name="connsiteY42" fmla="*/ 1134638 h 5111153"/>
                <a:gd name="connsiteX43" fmla="*/ 5101027 w 5478089"/>
                <a:gd name="connsiteY43" fmla="*/ 1094961 h 5111153"/>
                <a:gd name="connsiteX44" fmla="*/ 5137968 w 5478089"/>
                <a:gd name="connsiteY44" fmla="*/ 1073800 h 5111153"/>
                <a:gd name="connsiteX45" fmla="*/ 5153801 w 5478089"/>
                <a:gd name="connsiteY45" fmla="*/ 1052639 h 5111153"/>
                <a:gd name="connsiteX46" fmla="*/ 5172272 w 5478089"/>
                <a:gd name="connsiteY46" fmla="*/ 1012961 h 5111153"/>
                <a:gd name="connsiteX47" fmla="*/ 5324291 w 5478089"/>
                <a:gd name="connsiteY47" fmla="*/ 1049841 h 5111153"/>
                <a:gd name="connsiteX48" fmla="*/ 5478089 w 5478089"/>
                <a:gd name="connsiteY48" fmla="*/ 912070 h 5111153"/>
                <a:gd name="connsiteX49" fmla="*/ 5232010 w 5478089"/>
                <a:gd name="connsiteY49" fmla="*/ 785780 h 5111153"/>
                <a:gd name="connsiteX50" fmla="*/ 4903904 w 5478089"/>
                <a:gd name="connsiteY50" fmla="*/ 429872 h 5111153"/>
                <a:gd name="connsiteX51" fmla="*/ 4862891 w 5478089"/>
                <a:gd name="connsiteY51" fmla="*/ 91186 h 5111153"/>
                <a:gd name="connsiteX52" fmla="*/ 4596305 w 5478089"/>
                <a:gd name="connsiteY52" fmla="*/ 28040 h 5111153"/>
                <a:gd name="connsiteX53" fmla="*/ 4463226 w 5478089"/>
                <a:gd name="connsiteY53" fmla="*/ 5032 h 5111153"/>
                <a:gd name="connsiteX54" fmla="*/ 4125418 w 5478089"/>
                <a:gd name="connsiteY54" fmla="*/ 89693 h 5111153"/>
                <a:gd name="connsiteX55" fmla="*/ 4032374 w 5478089"/>
                <a:gd name="connsiteY55" fmla="*/ 131368 h 5111153"/>
                <a:gd name="connsiteX56" fmla="*/ 3940094 w 5478089"/>
                <a:gd name="connsiteY56" fmla="*/ 303582 h 5111153"/>
                <a:gd name="connsiteX57" fmla="*/ 3872061 w 5478089"/>
                <a:gd name="connsiteY57" fmla="*/ 766982 h 5111153"/>
                <a:gd name="connsiteX58" fmla="*/ 3441296 w 5478089"/>
                <a:gd name="connsiteY58" fmla="*/ 682321 h 5111153"/>
                <a:gd name="connsiteX59" fmla="*/ 3380607 w 5478089"/>
                <a:gd name="connsiteY59" fmla="*/ 719353 h 5111153"/>
                <a:gd name="connsiteX60" fmla="*/ 3293529 w 5478089"/>
                <a:gd name="connsiteY60" fmla="*/ 743160 h 5111153"/>
                <a:gd name="connsiteX61" fmla="*/ 3132570 w 5478089"/>
                <a:gd name="connsiteY61" fmla="*/ 748450 h 5111153"/>
                <a:gd name="connsiteX62" fmla="*/ 2995361 w 5478089"/>
                <a:gd name="connsiteY62" fmla="*/ 782834 h 5111153"/>
                <a:gd name="connsiteX63" fmla="*/ 2680006 w 5478089"/>
                <a:gd name="connsiteY63" fmla="*/ 1238745 h 5111153"/>
                <a:gd name="connsiteX64" fmla="*/ 2680006 w 5478089"/>
                <a:gd name="connsiteY64" fmla="*/ 1708521 h 5111153"/>
                <a:gd name="connsiteX65" fmla="*/ 2527606 w 5478089"/>
                <a:gd name="connsiteY65" fmla="*/ 1943408 h 5111153"/>
                <a:gd name="connsiteX66" fmla="*/ 2603806 w 5478089"/>
                <a:gd name="connsiteY66" fmla="*/ 2178297 h 5111153"/>
                <a:gd name="connsiteX67" fmla="*/ 2603806 w 5478089"/>
                <a:gd name="connsiteY67" fmla="*/ 2334888 h 5111153"/>
                <a:gd name="connsiteX68" fmla="*/ 2451406 w 5478089"/>
                <a:gd name="connsiteY68" fmla="*/ 2413185 h 5111153"/>
                <a:gd name="connsiteX69" fmla="*/ 2299006 w 5478089"/>
                <a:gd name="connsiteY69" fmla="*/ 2567156 h 5111153"/>
                <a:gd name="connsiteX70" fmla="*/ 2251381 w 5478089"/>
                <a:gd name="connsiteY70" fmla="*/ 2576681 h 5111153"/>
                <a:gd name="connsiteX71" fmla="*/ 2270431 w 5478089"/>
                <a:gd name="connsiteY71" fmla="*/ 2700506 h 5111153"/>
                <a:gd name="connsiteX72" fmla="*/ 2241856 w 5478089"/>
                <a:gd name="connsiteY72" fmla="*/ 2795756 h 5111153"/>
                <a:gd name="connsiteX73" fmla="*/ 2232331 w 5478089"/>
                <a:gd name="connsiteY73" fmla="*/ 2824331 h 5111153"/>
                <a:gd name="connsiteX74" fmla="*/ 2203756 w 5478089"/>
                <a:gd name="connsiteY74" fmla="*/ 2843381 h 5111153"/>
                <a:gd name="connsiteX75" fmla="*/ 2175181 w 5478089"/>
                <a:gd name="connsiteY75" fmla="*/ 2900531 h 5111153"/>
                <a:gd name="connsiteX76" fmla="*/ 2165656 w 5478089"/>
                <a:gd name="connsiteY76" fmla="*/ 2929106 h 5111153"/>
                <a:gd name="connsiteX77" fmla="*/ 2108506 w 5478089"/>
                <a:gd name="connsiteY77" fmla="*/ 2948156 h 5111153"/>
                <a:gd name="connsiteX78" fmla="*/ 2051356 w 5478089"/>
                <a:gd name="connsiteY78" fmla="*/ 2976731 h 5111153"/>
                <a:gd name="connsiteX79" fmla="*/ 1889431 w 5478089"/>
                <a:gd name="connsiteY79" fmla="*/ 2976731 h 5111153"/>
                <a:gd name="connsiteX80" fmla="*/ 1879906 w 5478089"/>
                <a:gd name="connsiteY80" fmla="*/ 3005306 h 5111153"/>
                <a:gd name="connsiteX81" fmla="*/ 1841806 w 5478089"/>
                <a:gd name="connsiteY81" fmla="*/ 3062456 h 5111153"/>
                <a:gd name="connsiteX82" fmla="*/ 1794181 w 5478089"/>
                <a:gd name="connsiteY82" fmla="*/ 3119606 h 5111153"/>
                <a:gd name="connsiteX83" fmla="*/ 1737031 w 5478089"/>
                <a:gd name="connsiteY83" fmla="*/ 3091031 h 5111153"/>
                <a:gd name="connsiteX84" fmla="*/ 1698931 w 5478089"/>
                <a:gd name="connsiteY84" fmla="*/ 3043406 h 5111153"/>
                <a:gd name="connsiteX85" fmla="*/ 1622731 w 5478089"/>
                <a:gd name="connsiteY85" fmla="*/ 3071981 h 5111153"/>
                <a:gd name="connsiteX86" fmla="*/ 1556056 w 5478089"/>
                <a:gd name="connsiteY86" fmla="*/ 3148181 h 5111153"/>
                <a:gd name="connsiteX87" fmla="*/ 1508431 w 5478089"/>
                <a:gd name="connsiteY87" fmla="*/ 3157706 h 5111153"/>
                <a:gd name="connsiteX88" fmla="*/ 1470331 w 5478089"/>
                <a:gd name="connsiteY88" fmla="*/ 3243431 h 5111153"/>
                <a:gd name="connsiteX89" fmla="*/ 1460806 w 5478089"/>
                <a:gd name="connsiteY89" fmla="*/ 3272006 h 5111153"/>
                <a:gd name="connsiteX90" fmla="*/ 1451281 w 5478089"/>
                <a:gd name="connsiteY90" fmla="*/ 3300581 h 5111153"/>
                <a:gd name="connsiteX91" fmla="*/ 1441756 w 5478089"/>
                <a:gd name="connsiteY91" fmla="*/ 3338681 h 5111153"/>
                <a:gd name="connsiteX92" fmla="*/ 1413181 w 5478089"/>
                <a:gd name="connsiteY92" fmla="*/ 3357731 h 5111153"/>
                <a:gd name="connsiteX93" fmla="*/ 1365556 w 5478089"/>
                <a:gd name="connsiteY93" fmla="*/ 3348206 h 5111153"/>
                <a:gd name="connsiteX94" fmla="*/ 1232206 w 5478089"/>
                <a:gd name="connsiteY94" fmla="*/ 3329156 h 5111153"/>
                <a:gd name="connsiteX95" fmla="*/ 1146481 w 5478089"/>
                <a:gd name="connsiteY95" fmla="*/ 3319631 h 5111153"/>
                <a:gd name="connsiteX96" fmla="*/ 1117906 w 5478089"/>
                <a:gd name="connsiteY96" fmla="*/ 3338681 h 5111153"/>
                <a:gd name="connsiteX97" fmla="*/ 1060756 w 5478089"/>
                <a:gd name="connsiteY97" fmla="*/ 3357731 h 5111153"/>
                <a:gd name="connsiteX98" fmla="*/ 1013131 w 5478089"/>
                <a:gd name="connsiteY98" fmla="*/ 3348206 h 5111153"/>
                <a:gd name="connsiteX99" fmla="*/ 984556 w 5478089"/>
                <a:gd name="connsiteY99" fmla="*/ 3338681 h 5111153"/>
                <a:gd name="connsiteX100" fmla="*/ 927406 w 5478089"/>
                <a:gd name="connsiteY100" fmla="*/ 3357731 h 5111153"/>
                <a:gd name="connsiteX101" fmla="*/ 908356 w 5478089"/>
                <a:gd name="connsiteY101" fmla="*/ 3386306 h 5111153"/>
                <a:gd name="connsiteX102" fmla="*/ 879781 w 5478089"/>
                <a:gd name="connsiteY102" fmla="*/ 3443456 h 5111153"/>
                <a:gd name="connsiteX103" fmla="*/ 832156 w 5478089"/>
                <a:gd name="connsiteY103" fmla="*/ 3500606 h 5111153"/>
                <a:gd name="connsiteX104" fmla="*/ 794056 w 5478089"/>
                <a:gd name="connsiteY104" fmla="*/ 3557756 h 5111153"/>
                <a:gd name="connsiteX105" fmla="*/ 784531 w 5478089"/>
                <a:gd name="connsiteY105" fmla="*/ 3633956 h 5111153"/>
                <a:gd name="connsiteX106" fmla="*/ 736906 w 5478089"/>
                <a:gd name="connsiteY106" fmla="*/ 3719681 h 5111153"/>
                <a:gd name="connsiteX107" fmla="*/ 708331 w 5478089"/>
                <a:gd name="connsiteY107" fmla="*/ 3738731 h 5111153"/>
                <a:gd name="connsiteX108" fmla="*/ 679756 w 5478089"/>
                <a:gd name="connsiteY108" fmla="*/ 3748256 h 5111153"/>
                <a:gd name="connsiteX109" fmla="*/ 660706 w 5478089"/>
                <a:gd name="connsiteY109" fmla="*/ 3805406 h 5111153"/>
                <a:gd name="connsiteX110" fmla="*/ 651181 w 5478089"/>
                <a:gd name="connsiteY110" fmla="*/ 3833981 h 5111153"/>
                <a:gd name="connsiteX111" fmla="*/ 670231 w 5478089"/>
                <a:gd name="connsiteY111" fmla="*/ 3891131 h 5111153"/>
                <a:gd name="connsiteX112" fmla="*/ 679756 w 5478089"/>
                <a:gd name="connsiteY112" fmla="*/ 3919706 h 5111153"/>
                <a:gd name="connsiteX113" fmla="*/ 651181 w 5478089"/>
                <a:gd name="connsiteY113" fmla="*/ 3976856 h 5111153"/>
                <a:gd name="connsiteX114" fmla="*/ 641656 w 5478089"/>
                <a:gd name="connsiteY114" fmla="*/ 3976856 h 5111153"/>
                <a:gd name="connsiteX115" fmla="*/ 0 w 5478089"/>
                <a:gd name="connsiteY115" fmla="*/ 4438294 h 5111153"/>
                <a:gd name="connsiteX0" fmla="*/ 0 w 5478089"/>
                <a:gd name="connsiteY0" fmla="*/ 4438294 h 5111153"/>
                <a:gd name="connsiteX1" fmla="*/ 267293 w 5478089"/>
                <a:gd name="connsiteY1" fmla="*/ 4846856 h 5111153"/>
                <a:gd name="connsiteX2" fmla="*/ 314459 w 5478089"/>
                <a:gd name="connsiteY2" fmla="*/ 4892487 h 5111153"/>
                <a:gd name="connsiteX3" fmla="*/ 420006 w 5478089"/>
                <a:gd name="connsiteY3" fmla="*/ 4952444 h 5111153"/>
                <a:gd name="connsiteX4" fmla="*/ 543145 w 5478089"/>
                <a:gd name="connsiteY4" fmla="*/ 4991239 h 5111153"/>
                <a:gd name="connsiteX5" fmla="*/ 873859 w 5478089"/>
                <a:gd name="connsiteY5" fmla="*/ 5072356 h 5111153"/>
                <a:gd name="connsiteX6" fmla="*/ 979407 w 5478089"/>
                <a:gd name="connsiteY6" fmla="*/ 4751413 h 5111153"/>
                <a:gd name="connsiteX7" fmla="*/ 1510661 w 5478089"/>
                <a:gd name="connsiteY7" fmla="*/ 4649135 h 5111153"/>
                <a:gd name="connsiteX8" fmla="*/ 1899428 w 5478089"/>
                <a:gd name="connsiteY8" fmla="*/ 5111153 h 5111153"/>
                <a:gd name="connsiteX9" fmla="*/ 2453550 w 5478089"/>
                <a:gd name="connsiteY9" fmla="*/ 4751415 h 5111153"/>
                <a:gd name="connsiteX10" fmla="*/ 2502806 w 5478089"/>
                <a:gd name="connsiteY10" fmla="*/ 4359935 h 5111153"/>
                <a:gd name="connsiteX11" fmla="*/ 2904763 w 5478089"/>
                <a:gd name="connsiteY11" fmla="*/ 3574332 h 5111153"/>
                <a:gd name="connsiteX12" fmla="*/ 2977769 w 5478089"/>
                <a:gd name="connsiteY12" fmla="*/ 3594610 h 5111153"/>
                <a:gd name="connsiteX13" fmla="*/ 3277699 w 5478089"/>
                <a:gd name="connsiteY13" fmla="*/ 3364483 h 5111153"/>
                <a:gd name="connsiteX14" fmla="*/ 4323496 w 5478089"/>
                <a:gd name="connsiteY14" fmla="*/ 3308055 h 5111153"/>
                <a:gd name="connsiteX15" fmla="*/ 4362197 w 5478089"/>
                <a:gd name="connsiteY15" fmla="*/ 3187260 h 5111153"/>
                <a:gd name="connsiteX16" fmla="*/ 4335810 w 5478089"/>
                <a:gd name="connsiteY16" fmla="*/ 3081455 h 5111153"/>
                <a:gd name="connsiteX17" fmla="*/ 4317339 w 5478089"/>
                <a:gd name="connsiteY17" fmla="*/ 2954489 h 5111153"/>
                <a:gd name="connsiteX18" fmla="*/ 4301507 w 5478089"/>
                <a:gd name="connsiteY18" fmla="*/ 2816942 h 5111153"/>
                <a:gd name="connsiteX19" fmla="*/ 4301507 w 5478089"/>
                <a:gd name="connsiteY19" fmla="*/ 2687330 h 5111153"/>
                <a:gd name="connsiteX20" fmla="*/ 4309424 w 5478089"/>
                <a:gd name="connsiteY20" fmla="*/ 2525977 h 5111153"/>
                <a:gd name="connsiteX21" fmla="*/ 4338448 w 5478089"/>
                <a:gd name="connsiteY21" fmla="*/ 2406946 h 5111153"/>
                <a:gd name="connsiteX22" fmla="*/ 4367474 w 5478089"/>
                <a:gd name="connsiteY22" fmla="*/ 2354044 h 5111153"/>
                <a:gd name="connsiteX23" fmla="*/ 4454550 w 5478089"/>
                <a:gd name="connsiteY23" fmla="*/ 2301141 h 5111153"/>
                <a:gd name="connsiteX24" fmla="*/ 4473021 w 5478089"/>
                <a:gd name="connsiteY24" fmla="*/ 2258819 h 5111153"/>
                <a:gd name="connsiteX25" fmla="*/ 4507324 w 5478089"/>
                <a:gd name="connsiteY25" fmla="*/ 2232367 h 5111153"/>
                <a:gd name="connsiteX26" fmla="*/ 4560098 w 5478089"/>
                <a:gd name="connsiteY26" fmla="*/ 2203270 h 5111153"/>
                <a:gd name="connsiteX27" fmla="*/ 4599678 w 5478089"/>
                <a:gd name="connsiteY27" fmla="*/ 2158303 h 5111153"/>
                <a:gd name="connsiteX28" fmla="*/ 4660368 w 5478089"/>
                <a:gd name="connsiteY28" fmla="*/ 2121272 h 5111153"/>
                <a:gd name="connsiteX29" fmla="*/ 4702587 w 5478089"/>
                <a:gd name="connsiteY29" fmla="*/ 2108047 h 5111153"/>
                <a:gd name="connsiteX30" fmla="*/ 4789663 w 5478089"/>
                <a:gd name="connsiteY30" fmla="*/ 2023403 h 5111153"/>
                <a:gd name="connsiteX31" fmla="*/ 4850353 w 5478089"/>
                <a:gd name="connsiteY31" fmla="*/ 1999595 h 5111153"/>
                <a:gd name="connsiteX32" fmla="*/ 4932153 w 5478089"/>
                <a:gd name="connsiteY32" fmla="*/ 1951984 h 5111153"/>
                <a:gd name="connsiteX33" fmla="*/ 4966455 w 5478089"/>
                <a:gd name="connsiteY33" fmla="*/ 1912306 h 5111153"/>
                <a:gd name="connsiteX34" fmla="*/ 4982286 w 5478089"/>
                <a:gd name="connsiteY34" fmla="*/ 1851468 h 5111153"/>
                <a:gd name="connsiteX35" fmla="*/ 4937428 w 5478089"/>
                <a:gd name="connsiteY35" fmla="*/ 1534052 h 5111153"/>
                <a:gd name="connsiteX36" fmla="*/ 4947983 w 5478089"/>
                <a:gd name="connsiteY36" fmla="*/ 1330377 h 5111153"/>
                <a:gd name="connsiteX37" fmla="*/ 4971731 w 5478089"/>
                <a:gd name="connsiteY37" fmla="*/ 1293346 h 5111153"/>
                <a:gd name="connsiteX38" fmla="*/ 4984925 w 5478089"/>
                <a:gd name="connsiteY38" fmla="*/ 1256314 h 5111153"/>
                <a:gd name="connsiteX39" fmla="*/ 5013950 w 5478089"/>
                <a:gd name="connsiteY39" fmla="*/ 1211347 h 5111153"/>
                <a:gd name="connsiteX40" fmla="*/ 5040337 w 5478089"/>
                <a:gd name="connsiteY40" fmla="*/ 1190186 h 5111153"/>
                <a:gd name="connsiteX41" fmla="*/ 5069363 w 5478089"/>
                <a:gd name="connsiteY41" fmla="*/ 1163734 h 5111153"/>
                <a:gd name="connsiteX42" fmla="*/ 5087833 w 5478089"/>
                <a:gd name="connsiteY42" fmla="*/ 1134638 h 5111153"/>
                <a:gd name="connsiteX43" fmla="*/ 5101027 w 5478089"/>
                <a:gd name="connsiteY43" fmla="*/ 1094961 h 5111153"/>
                <a:gd name="connsiteX44" fmla="*/ 5137968 w 5478089"/>
                <a:gd name="connsiteY44" fmla="*/ 1073800 h 5111153"/>
                <a:gd name="connsiteX45" fmla="*/ 5153801 w 5478089"/>
                <a:gd name="connsiteY45" fmla="*/ 1052639 h 5111153"/>
                <a:gd name="connsiteX46" fmla="*/ 5172272 w 5478089"/>
                <a:gd name="connsiteY46" fmla="*/ 1012961 h 5111153"/>
                <a:gd name="connsiteX47" fmla="*/ 5324291 w 5478089"/>
                <a:gd name="connsiteY47" fmla="*/ 1049841 h 5111153"/>
                <a:gd name="connsiteX48" fmla="*/ 5478089 w 5478089"/>
                <a:gd name="connsiteY48" fmla="*/ 912070 h 5111153"/>
                <a:gd name="connsiteX49" fmla="*/ 5232010 w 5478089"/>
                <a:gd name="connsiteY49" fmla="*/ 785780 h 5111153"/>
                <a:gd name="connsiteX50" fmla="*/ 4903904 w 5478089"/>
                <a:gd name="connsiteY50" fmla="*/ 429872 h 5111153"/>
                <a:gd name="connsiteX51" fmla="*/ 4862891 w 5478089"/>
                <a:gd name="connsiteY51" fmla="*/ 91186 h 5111153"/>
                <a:gd name="connsiteX52" fmla="*/ 4596305 w 5478089"/>
                <a:gd name="connsiteY52" fmla="*/ 28040 h 5111153"/>
                <a:gd name="connsiteX53" fmla="*/ 4463226 w 5478089"/>
                <a:gd name="connsiteY53" fmla="*/ 5032 h 5111153"/>
                <a:gd name="connsiteX54" fmla="*/ 4125418 w 5478089"/>
                <a:gd name="connsiteY54" fmla="*/ 89693 h 5111153"/>
                <a:gd name="connsiteX55" fmla="*/ 4032374 w 5478089"/>
                <a:gd name="connsiteY55" fmla="*/ 131368 h 5111153"/>
                <a:gd name="connsiteX56" fmla="*/ 3940094 w 5478089"/>
                <a:gd name="connsiteY56" fmla="*/ 303582 h 5111153"/>
                <a:gd name="connsiteX57" fmla="*/ 3872061 w 5478089"/>
                <a:gd name="connsiteY57" fmla="*/ 766982 h 5111153"/>
                <a:gd name="connsiteX58" fmla="*/ 3441296 w 5478089"/>
                <a:gd name="connsiteY58" fmla="*/ 682321 h 5111153"/>
                <a:gd name="connsiteX59" fmla="*/ 3380607 w 5478089"/>
                <a:gd name="connsiteY59" fmla="*/ 719353 h 5111153"/>
                <a:gd name="connsiteX60" fmla="*/ 3293529 w 5478089"/>
                <a:gd name="connsiteY60" fmla="*/ 743160 h 5111153"/>
                <a:gd name="connsiteX61" fmla="*/ 3132570 w 5478089"/>
                <a:gd name="connsiteY61" fmla="*/ 748450 h 5111153"/>
                <a:gd name="connsiteX62" fmla="*/ 2995361 w 5478089"/>
                <a:gd name="connsiteY62" fmla="*/ 782834 h 5111153"/>
                <a:gd name="connsiteX63" fmla="*/ 2680006 w 5478089"/>
                <a:gd name="connsiteY63" fmla="*/ 1238745 h 5111153"/>
                <a:gd name="connsiteX64" fmla="*/ 2680006 w 5478089"/>
                <a:gd name="connsiteY64" fmla="*/ 1708521 h 5111153"/>
                <a:gd name="connsiteX65" fmla="*/ 2527606 w 5478089"/>
                <a:gd name="connsiteY65" fmla="*/ 1943408 h 5111153"/>
                <a:gd name="connsiteX66" fmla="*/ 2603806 w 5478089"/>
                <a:gd name="connsiteY66" fmla="*/ 2178297 h 5111153"/>
                <a:gd name="connsiteX67" fmla="*/ 2603806 w 5478089"/>
                <a:gd name="connsiteY67" fmla="*/ 2334888 h 5111153"/>
                <a:gd name="connsiteX68" fmla="*/ 2451406 w 5478089"/>
                <a:gd name="connsiteY68" fmla="*/ 2413185 h 5111153"/>
                <a:gd name="connsiteX69" fmla="*/ 2299006 w 5478089"/>
                <a:gd name="connsiteY69" fmla="*/ 2567156 h 5111153"/>
                <a:gd name="connsiteX70" fmla="*/ 2251381 w 5478089"/>
                <a:gd name="connsiteY70" fmla="*/ 2576681 h 5111153"/>
                <a:gd name="connsiteX71" fmla="*/ 2270431 w 5478089"/>
                <a:gd name="connsiteY71" fmla="*/ 2700506 h 5111153"/>
                <a:gd name="connsiteX72" fmla="*/ 2241856 w 5478089"/>
                <a:gd name="connsiteY72" fmla="*/ 2795756 h 5111153"/>
                <a:gd name="connsiteX73" fmla="*/ 2232331 w 5478089"/>
                <a:gd name="connsiteY73" fmla="*/ 2824331 h 5111153"/>
                <a:gd name="connsiteX74" fmla="*/ 2203756 w 5478089"/>
                <a:gd name="connsiteY74" fmla="*/ 2843381 h 5111153"/>
                <a:gd name="connsiteX75" fmla="*/ 2175181 w 5478089"/>
                <a:gd name="connsiteY75" fmla="*/ 2900531 h 5111153"/>
                <a:gd name="connsiteX76" fmla="*/ 2165656 w 5478089"/>
                <a:gd name="connsiteY76" fmla="*/ 2929106 h 5111153"/>
                <a:gd name="connsiteX77" fmla="*/ 2108506 w 5478089"/>
                <a:gd name="connsiteY77" fmla="*/ 2948156 h 5111153"/>
                <a:gd name="connsiteX78" fmla="*/ 2051356 w 5478089"/>
                <a:gd name="connsiteY78" fmla="*/ 2976731 h 5111153"/>
                <a:gd name="connsiteX79" fmla="*/ 1889431 w 5478089"/>
                <a:gd name="connsiteY79" fmla="*/ 2976731 h 5111153"/>
                <a:gd name="connsiteX80" fmla="*/ 1879906 w 5478089"/>
                <a:gd name="connsiteY80" fmla="*/ 3005306 h 5111153"/>
                <a:gd name="connsiteX81" fmla="*/ 1841806 w 5478089"/>
                <a:gd name="connsiteY81" fmla="*/ 3062456 h 5111153"/>
                <a:gd name="connsiteX82" fmla="*/ 1794181 w 5478089"/>
                <a:gd name="connsiteY82" fmla="*/ 3119606 h 5111153"/>
                <a:gd name="connsiteX83" fmla="*/ 1737031 w 5478089"/>
                <a:gd name="connsiteY83" fmla="*/ 3091031 h 5111153"/>
                <a:gd name="connsiteX84" fmla="*/ 1698931 w 5478089"/>
                <a:gd name="connsiteY84" fmla="*/ 3043406 h 5111153"/>
                <a:gd name="connsiteX85" fmla="*/ 1622731 w 5478089"/>
                <a:gd name="connsiteY85" fmla="*/ 3071981 h 5111153"/>
                <a:gd name="connsiteX86" fmla="*/ 1556056 w 5478089"/>
                <a:gd name="connsiteY86" fmla="*/ 3148181 h 5111153"/>
                <a:gd name="connsiteX87" fmla="*/ 1508431 w 5478089"/>
                <a:gd name="connsiteY87" fmla="*/ 3157706 h 5111153"/>
                <a:gd name="connsiteX88" fmla="*/ 1470331 w 5478089"/>
                <a:gd name="connsiteY88" fmla="*/ 3243431 h 5111153"/>
                <a:gd name="connsiteX89" fmla="*/ 1460806 w 5478089"/>
                <a:gd name="connsiteY89" fmla="*/ 3272006 h 5111153"/>
                <a:gd name="connsiteX90" fmla="*/ 1451281 w 5478089"/>
                <a:gd name="connsiteY90" fmla="*/ 3300581 h 5111153"/>
                <a:gd name="connsiteX91" fmla="*/ 1441756 w 5478089"/>
                <a:gd name="connsiteY91" fmla="*/ 3338681 h 5111153"/>
                <a:gd name="connsiteX92" fmla="*/ 1413181 w 5478089"/>
                <a:gd name="connsiteY92" fmla="*/ 3357731 h 5111153"/>
                <a:gd name="connsiteX93" fmla="*/ 1365556 w 5478089"/>
                <a:gd name="connsiteY93" fmla="*/ 3348206 h 5111153"/>
                <a:gd name="connsiteX94" fmla="*/ 1232206 w 5478089"/>
                <a:gd name="connsiteY94" fmla="*/ 3329156 h 5111153"/>
                <a:gd name="connsiteX95" fmla="*/ 1146481 w 5478089"/>
                <a:gd name="connsiteY95" fmla="*/ 3319631 h 5111153"/>
                <a:gd name="connsiteX96" fmla="*/ 1117906 w 5478089"/>
                <a:gd name="connsiteY96" fmla="*/ 3338681 h 5111153"/>
                <a:gd name="connsiteX97" fmla="*/ 1060756 w 5478089"/>
                <a:gd name="connsiteY97" fmla="*/ 3357731 h 5111153"/>
                <a:gd name="connsiteX98" fmla="*/ 1013131 w 5478089"/>
                <a:gd name="connsiteY98" fmla="*/ 3348206 h 5111153"/>
                <a:gd name="connsiteX99" fmla="*/ 984556 w 5478089"/>
                <a:gd name="connsiteY99" fmla="*/ 3338681 h 5111153"/>
                <a:gd name="connsiteX100" fmla="*/ 927406 w 5478089"/>
                <a:gd name="connsiteY100" fmla="*/ 3357731 h 5111153"/>
                <a:gd name="connsiteX101" fmla="*/ 908356 w 5478089"/>
                <a:gd name="connsiteY101" fmla="*/ 3386306 h 5111153"/>
                <a:gd name="connsiteX102" fmla="*/ 879781 w 5478089"/>
                <a:gd name="connsiteY102" fmla="*/ 3443456 h 5111153"/>
                <a:gd name="connsiteX103" fmla="*/ 832156 w 5478089"/>
                <a:gd name="connsiteY103" fmla="*/ 3500606 h 5111153"/>
                <a:gd name="connsiteX104" fmla="*/ 794056 w 5478089"/>
                <a:gd name="connsiteY104" fmla="*/ 3557756 h 5111153"/>
                <a:gd name="connsiteX105" fmla="*/ 784531 w 5478089"/>
                <a:gd name="connsiteY105" fmla="*/ 3633956 h 5111153"/>
                <a:gd name="connsiteX106" fmla="*/ 736906 w 5478089"/>
                <a:gd name="connsiteY106" fmla="*/ 3719681 h 5111153"/>
                <a:gd name="connsiteX107" fmla="*/ 708331 w 5478089"/>
                <a:gd name="connsiteY107" fmla="*/ 3738731 h 5111153"/>
                <a:gd name="connsiteX108" fmla="*/ 679756 w 5478089"/>
                <a:gd name="connsiteY108" fmla="*/ 3748256 h 5111153"/>
                <a:gd name="connsiteX109" fmla="*/ 660706 w 5478089"/>
                <a:gd name="connsiteY109" fmla="*/ 3805406 h 5111153"/>
                <a:gd name="connsiteX110" fmla="*/ 651181 w 5478089"/>
                <a:gd name="connsiteY110" fmla="*/ 3833981 h 5111153"/>
                <a:gd name="connsiteX111" fmla="*/ 670231 w 5478089"/>
                <a:gd name="connsiteY111" fmla="*/ 3891131 h 5111153"/>
                <a:gd name="connsiteX112" fmla="*/ 679756 w 5478089"/>
                <a:gd name="connsiteY112" fmla="*/ 3919706 h 5111153"/>
                <a:gd name="connsiteX113" fmla="*/ 651181 w 5478089"/>
                <a:gd name="connsiteY113" fmla="*/ 3976856 h 5111153"/>
                <a:gd name="connsiteX114" fmla="*/ 641656 w 5478089"/>
                <a:gd name="connsiteY114" fmla="*/ 3976856 h 5111153"/>
                <a:gd name="connsiteX115" fmla="*/ 0 w 5478089"/>
                <a:gd name="connsiteY115" fmla="*/ 4438294 h 5111153"/>
                <a:gd name="connsiteX0" fmla="*/ 0 w 5478089"/>
                <a:gd name="connsiteY0" fmla="*/ 4438294 h 5111153"/>
                <a:gd name="connsiteX1" fmla="*/ 267293 w 5478089"/>
                <a:gd name="connsiteY1" fmla="*/ 4846856 h 5111153"/>
                <a:gd name="connsiteX2" fmla="*/ 314459 w 5478089"/>
                <a:gd name="connsiteY2" fmla="*/ 4892487 h 5111153"/>
                <a:gd name="connsiteX3" fmla="*/ 420006 w 5478089"/>
                <a:gd name="connsiteY3" fmla="*/ 4952444 h 5111153"/>
                <a:gd name="connsiteX4" fmla="*/ 543145 w 5478089"/>
                <a:gd name="connsiteY4" fmla="*/ 4991239 h 5111153"/>
                <a:gd name="connsiteX5" fmla="*/ 873859 w 5478089"/>
                <a:gd name="connsiteY5" fmla="*/ 5072356 h 5111153"/>
                <a:gd name="connsiteX6" fmla="*/ 979407 w 5478089"/>
                <a:gd name="connsiteY6" fmla="*/ 4751413 h 5111153"/>
                <a:gd name="connsiteX7" fmla="*/ 1510661 w 5478089"/>
                <a:gd name="connsiteY7" fmla="*/ 4649135 h 5111153"/>
                <a:gd name="connsiteX8" fmla="*/ 1899428 w 5478089"/>
                <a:gd name="connsiteY8" fmla="*/ 5111153 h 5111153"/>
                <a:gd name="connsiteX9" fmla="*/ 2453550 w 5478089"/>
                <a:gd name="connsiteY9" fmla="*/ 4751415 h 5111153"/>
                <a:gd name="connsiteX10" fmla="*/ 2502806 w 5478089"/>
                <a:gd name="connsiteY10" fmla="*/ 4359935 h 5111153"/>
                <a:gd name="connsiteX11" fmla="*/ 2904763 w 5478089"/>
                <a:gd name="connsiteY11" fmla="*/ 3574332 h 5111153"/>
                <a:gd name="connsiteX12" fmla="*/ 2977769 w 5478089"/>
                <a:gd name="connsiteY12" fmla="*/ 3594610 h 5111153"/>
                <a:gd name="connsiteX13" fmla="*/ 3277699 w 5478089"/>
                <a:gd name="connsiteY13" fmla="*/ 3364483 h 5111153"/>
                <a:gd name="connsiteX14" fmla="*/ 4323496 w 5478089"/>
                <a:gd name="connsiteY14" fmla="*/ 3308055 h 5111153"/>
                <a:gd name="connsiteX15" fmla="*/ 4362197 w 5478089"/>
                <a:gd name="connsiteY15" fmla="*/ 3187260 h 5111153"/>
                <a:gd name="connsiteX16" fmla="*/ 4335810 w 5478089"/>
                <a:gd name="connsiteY16" fmla="*/ 3081455 h 5111153"/>
                <a:gd name="connsiteX17" fmla="*/ 4317339 w 5478089"/>
                <a:gd name="connsiteY17" fmla="*/ 2954489 h 5111153"/>
                <a:gd name="connsiteX18" fmla="*/ 4301507 w 5478089"/>
                <a:gd name="connsiteY18" fmla="*/ 2816942 h 5111153"/>
                <a:gd name="connsiteX19" fmla="*/ 4301507 w 5478089"/>
                <a:gd name="connsiteY19" fmla="*/ 2687330 h 5111153"/>
                <a:gd name="connsiteX20" fmla="*/ 4309424 w 5478089"/>
                <a:gd name="connsiteY20" fmla="*/ 2525977 h 5111153"/>
                <a:gd name="connsiteX21" fmla="*/ 4338448 w 5478089"/>
                <a:gd name="connsiteY21" fmla="*/ 2406946 h 5111153"/>
                <a:gd name="connsiteX22" fmla="*/ 4367474 w 5478089"/>
                <a:gd name="connsiteY22" fmla="*/ 2354044 h 5111153"/>
                <a:gd name="connsiteX23" fmla="*/ 4454550 w 5478089"/>
                <a:gd name="connsiteY23" fmla="*/ 2301141 h 5111153"/>
                <a:gd name="connsiteX24" fmla="*/ 4473021 w 5478089"/>
                <a:gd name="connsiteY24" fmla="*/ 2258819 h 5111153"/>
                <a:gd name="connsiteX25" fmla="*/ 4507324 w 5478089"/>
                <a:gd name="connsiteY25" fmla="*/ 2232367 h 5111153"/>
                <a:gd name="connsiteX26" fmla="*/ 4560098 w 5478089"/>
                <a:gd name="connsiteY26" fmla="*/ 2203270 h 5111153"/>
                <a:gd name="connsiteX27" fmla="*/ 4599678 w 5478089"/>
                <a:gd name="connsiteY27" fmla="*/ 2158303 h 5111153"/>
                <a:gd name="connsiteX28" fmla="*/ 4660368 w 5478089"/>
                <a:gd name="connsiteY28" fmla="*/ 2121272 h 5111153"/>
                <a:gd name="connsiteX29" fmla="*/ 4702587 w 5478089"/>
                <a:gd name="connsiteY29" fmla="*/ 2108047 h 5111153"/>
                <a:gd name="connsiteX30" fmla="*/ 4789663 w 5478089"/>
                <a:gd name="connsiteY30" fmla="*/ 2023403 h 5111153"/>
                <a:gd name="connsiteX31" fmla="*/ 4850353 w 5478089"/>
                <a:gd name="connsiteY31" fmla="*/ 1999595 h 5111153"/>
                <a:gd name="connsiteX32" fmla="*/ 4932153 w 5478089"/>
                <a:gd name="connsiteY32" fmla="*/ 1951984 h 5111153"/>
                <a:gd name="connsiteX33" fmla="*/ 4966455 w 5478089"/>
                <a:gd name="connsiteY33" fmla="*/ 1912306 h 5111153"/>
                <a:gd name="connsiteX34" fmla="*/ 4982286 w 5478089"/>
                <a:gd name="connsiteY34" fmla="*/ 1851468 h 5111153"/>
                <a:gd name="connsiteX35" fmla="*/ 4937428 w 5478089"/>
                <a:gd name="connsiteY35" fmla="*/ 1534052 h 5111153"/>
                <a:gd name="connsiteX36" fmla="*/ 4947983 w 5478089"/>
                <a:gd name="connsiteY36" fmla="*/ 1330377 h 5111153"/>
                <a:gd name="connsiteX37" fmla="*/ 4971731 w 5478089"/>
                <a:gd name="connsiteY37" fmla="*/ 1293346 h 5111153"/>
                <a:gd name="connsiteX38" fmla="*/ 4984925 w 5478089"/>
                <a:gd name="connsiteY38" fmla="*/ 1256314 h 5111153"/>
                <a:gd name="connsiteX39" fmla="*/ 5013950 w 5478089"/>
                <a:gd name="connsiteY39" fmla="*/ 1211347 h 5111153"/>
                <a:gd name="connsiteX40" fmla="*/ 5040337 w 5478089"/>
                <a:gd name="connsiteY40" fmla="*/ 1190186 h 5111153"/>
                <a:gd name="connsiteX41" fmla="*/ 5069363 w 5478089"/>
                <a:gd name="connsiteY41" fmla="*/ 1163734 h 5111153"/>
                <a:gd name="connsiteX42" fmla="*/ 5087833 w 5478089"/>
                <a:gd name="connsiteY42" fmla="*/ 1134638 h 5111153"/>
                <a:gd name="connsiteX43" fmla="*/ 5101027 w 5478089"/>
                <a:gd name="connsiteY43" fmla="*/ 1094961 h 5111153"/>
                <a:gd name="connsiteX44" fmla="*/ 5137968 w 5478089"/>
                <a:gd name="connsiteY44" fmla="*/ 1073800 h 5111153"/>
                <a:gd name="connsiteX45" fmla="*/ 5153801 w 5478089"/>
                <a:gd name="connsiteY45" fmla="*/ 1052639 h 5111153"/>
                <a:gd name="connsiteX46" fmla="*/ 5172272 w 5478089"/>
                <a:gd name="connsiteY46" fmla="*/ 1012961 h 5111153"/>
                <a:gd name="connsiteX47" fmla="*/ 5324291 w 5478089"/>
                <a:gd name="connsiteY47" fmla="*/ 1049841 h 5111153"/>
                <a:gd name="connsiteX48" fmla="*/ 5478089 w 5478089"/>
                <a:gd name="connsiteY48" fmla="*/ 912070 h 5111153"/>
                <a:gd name="connsiteX49" fmla="*/ 5232010 w 5478089"/>
                <a:gd name="connsiteY49" fmla="*/ 785780 h 5111153"/>
                <a:gd name="connsiteX50" fmla="*/ 4903904 w 5478089"/>
                <a:gd name="connsiteY50" fmla="*/ 429872 h 5111153"/>
                <a:gd name="connsiteX51" fmla="*/ 4862891 w 5478089"/>
                <a:gd name="connsiteY51" fmla="*/ 91186 h 5111153"/>
                <a:gd name="connsiteX52" fmla="*/ 4596305 w 5478089"/>
                <a:gd name="connsiteY52" fmla="*/ 28040 h 5111153"/>
                <a:gd name="connsiteX53" fmla="*/ 4463226 w 5478089"/>
                <a:gd name="connsiteY53" fmla="*/ 5032 h 5111153"/>
                <a:gd name="connsiteX54" fmla="*/ 4125418 w 5478089"/>
                <a:gd name="connsiteY54" fmla="*/ 89693 h 5111153"/>
                <a:gd name="connsiteX55" fmla="*/ 4032374 w 5478089"/>
                <a:gd name="connsiteY55" fmla="*/ 131368 h 5111153"/>
                <a:gd name="connsiteX56" fmla="*/ 3940094 w 5478089"/>
                <a:gd name="connsiteY56" fmla="*/ 303582 h 5111153"/>
                <a:gd name="connsiteX57" fmla="*/ 3872061 w 5478089"/>
                <a:gd name="connsiteY57" fmla="*/ 766982 h 5111153"/>
                <a:gd name="connsiteX58" fmla="*/ 3441296 w 5478089"/>
                <a:gd name="connsiteY58" fmla="*/ 682321 h 5111153"/>
                <a:gd name="connsiteX59" fmla="*/ 3380607 w 5478089"/>
                <a:gd name="connsiteY59" fmla="*/ 719353 h 5111153"/>
                <a:gd name="connsiteX60" fmla="*/ 3293529 w 5478089"/>
                <a:gd name="connsiteY60" fmla="*/ 743160 h 5111153"/>
                <a:gd name="connsiteX61" fmla="*/ 3132570 w 5478089"/>
                <a:gd name="connsiteY61" fmla="*/ 748450 h 5111153"/>
                <a:gd name="connsiteX62" fmla="*/ 2995361 w 5478089"/>
                <a:gd name="connsiteY62" fmla="*/ 782834 h 5111153"/>
                <a:gd name="connsiteX63" fmla="*/ 2680006 w 5478089"/>
                <a:gd name="connsiteY63" fmla="*/ 1238745 h 5111153"/>
                <a:gd name="connsiteX64" fmla="*/ 2680006 w 5478089"/>
                <a:gd name="connsiteY64" fmla="*/ 1708521 h 5111153"/>
                <a:gd name="connsiteX65" fmla="*/ 2527606 w 5478089"/>
                <a:gd name="connsiteY65" fmla="*/ 1943408 h 5111153"/>
                <a:gd name="connsiteX66" fmla="*/ 2603806 w 5478089"/>
                <a:gd name="connsiteY66" fmla="*/ 2178297 h 5111153"/>
                <a:gd name="connsiteX67" fmla="*/ 2603806 w 5478089"/>
                <a:gd name="connsiteY67" fmla="*/ 2334888 h 5111153"/>
                <a:gd name="connsiteX68" fmla="*/ 2451406 w 5478089"/>
                <a:gd name="connsiteY68" fmla="*/ 2413185 h 5111153"/>
                <a:gd name="connsiteX69" fmla="*/ 2299006 w 5478089"/>
                <a:gd name="connsiteY69" fmla="*/ 2567156 h 5111153"/>
                <a:gd name="connsiteX70" fmla="*/ 2251381 w 5478089"/>
                <a:gd name="connsiteY70" fmla="*/ 2576681 h 5111153"/>
                <a:gd name="connsiteX71" fmla="*/ 2270431 w 5478089"/>
                <a:gd name="connsiteY71" fmla="*/ 2700506 h 5111153"/>
                <a:gd name="connsiteX72" fmla="*/ 2241856 w 5478089"/>
                <a:gd name="connsiteY72" fmla="*/ 2795756 h 5111153"/>
                <a:gd name="connsiteX73" fmla="*/ 2232331 w 5478089"/>
                <a:gd name="connsiteY73" fmla="*/ 2824331 h 5111153"/>
                <a:gd name="connsiteX74" fmla="*/ 2203756 w 5478089"/>
                <a:gd name="connsiteY74" fmla="*/ 2843381 h 5111153"/>
                <a:gd name="connsiteX75" fmla="*/ 2175181 w 5478089"/>
                <a:gd name="connsiteY75" fmla="*/ 2900531 h 5111153"/>
                <a:gd name="connsiteX76" fmla="*/ 2165656 w 5478089"/>
                <a:gd name="connsiteY76" fmla="*/ 2929106 h 5111153"/>
                <a:gd name="connsiteX77" fmla="*/ 2108506 w 5478089"/>
                <a:gd name="connsiteY77" fmla="*/ 2948156 h 5111153"/>
                <a:gd name="connsiteX78" fmla="*/ 2051356 w 5478089"/>
                <a:gd name="connsiteY78" fmla="*/ 2976731 h 5111153"/>
                <a:gd name="connsiteX79" fmla="*/ 1889431 w 5478089"/>
                <a:gd name="connsiteY79" fmla="*/ 2976731 h 5111153"/>
                <a:gd name="connsiteX80" fmla="*/ 1879906 w 5478089"/>
                <a:gd name="connsiteY80" fmla="*/ 3005306 h 5111153"/>
                <a:gd name="connsiteX81" fmla="*/ 1841806 w 5478089"/>
                <a:gd name="connsiteY81" fmla="*/ 3062456 h 5111153"/>
                <a:gd name="connsiteX82" fmla="*/ 1794181 w 5478089"/>
                <a:gd name="connsiteY82" fmla="*/ 3119606 h 5111153"/>
                <a:gd name="connsiteX83" fmla="*/ 1737031 w 5478089"/>
                <a:gd name="connsiteY83" fmla="*/ 3091031 h 5111153"/>
                <a:gd name="connsiteX84" fmla="*/ 1698931 w 5478089"/>
                <a:gd name="connsiteY84" fmla="*/ 3043406 h 5111153"/>
                <a:gd name="connsiteX85" fmla="*/ 1622731 w 5478089"/>
                <a:gd name="connsiteY85" fmla="*/ 3071981 h 5111153"/>
                <a:gd name="connsiteX86" fmla="*/ 1556056 w 5478089"/>
                <a:gd name="connsiteY86" fmla="*/ 3148181 h 5111153"/>
                <a:gd name="connsiteX87" fmla="*/ 1508431 w 5478089"/>
                <a:gd name="connsiteY87" fmla="*/ 3157706 h 5111153"/>
                <a:gd name="connsiteX88" fmla="*/ 1470331 w 5478089"/>
                <a:gd name="connsiteY88" fmla="*/ 3243431 h 5111153"/>
                <a:gd name="connsiteX89" fmla="*/ 1460806 w 5478089"/>
                <a:gd name="connsiteY89" fmla="*/ 3272006 h 5111153"/>
                <a:gd name="connsiteX90" fmla="*/ 1451281 w 5478089"/>
                <a:gd name="connsiteY90" fmla="*/ 3300581 h 5111153"/>
                <a:gd name="connsiteX91" fmla="*/ 1441756 w 5478089"/>
                <a:gd name="connsiteY91" fmla="*/ 3338681 h 5111153"/>
                <a:gd name="connsiteX92" fmla="*/ 1413181 w 5478089"/>
                <a:gd name="connsiteY92" fmla="*/ 3357731 h 5111153"/>
                <a:gd name="connsiteX93" fmla="*/ 1365556 w 5478089"/>
                <a:gd name="connsiteY93" fmla="*/ 3348206 h 5111153"/>
                <a:gd name="connsiteX94" fmla="*/ 1232206 w 5478089"/>
                <a:gd name="connsiteY94" fmla="*/ 3329156 h 5111153"/>
                <a:gd name="connsiteX95" fmla="*/ 1146481 w 5478089"/>
                <a:gd name="connsiteY95" fmla="*/ 3319631 h 5111153"/>
                <a:gd name="connsiteX96" fmla="*/ 1117906 w 5478089"/>
                <a:gd name="connsiteY96" fmla="*/ 3338681 h 5111153"/>
                <a:gd name="connsiteX97" fmla="*/ 1060756 w 5478089"/>
                <a:gd name="connsiteY97" fmla="*/ 3357731 h 5111153"/>
                <a:gd name="connsiteX98" fmla="*/ 1013131 w 5478089"/>
                <a:gd name="connsiteY98" fmla="*/ 3348206 h 5111153"/>
                <a:gd name="connsiteX99" fmla="*/ 984556 w 5478089"/>
                <a:gd name="connsiteY99" fmla="*/ 3338681 h 5111153"/>
                <a:gd name="connsiteX100" fmla="*/ 927406 w 5478089"/>
                <a:gd name="connsiteY100" fmla="*/ 3357731 h 5111153"/>
                <a:gd name="connsiteX101" fmla="*/ 908356 w 5478089"/>
                <a:gd name="connsiteY101" fmla="*/ 3386306 h 5111153"/>
                <a:gd name="connsiteX102" fmla="*/ 879781 w 5478089"/>
                <a:gd name="connsiteY102" fmla="*/ 3443456 h 5111153"/>
                <a:gd name="connsiteX103" fmla="*/ 832156 w 5478089"/>
                <a:gd name="connsiteY103" fmla="*/ 3500606 h 5111153"/>
                <a:gd name="connsiteX104" fmla="*/ 794056 w 5478089"/>
                <a:gd name="connsiteY104" fmla="*/ 3557756 h 5111153"/>
                <a:gd name="connsiteX105" fmla="*/ 784531 w 5478089"/>
                <a:gd name="connsiteY105" fmla="*/ 3633956 h 5111153"/>
                <a:gd name="connsiteX106" fmla="*/ 736906 w 5478089"/>
                <a:gd name="connsiteY106" fmla="*/ 3719681 h 5111153"/>
                <a:gd name="connsiteX107" fmla="*/ 708331 w 5478089"/>
                <a:gd name="connsiteY107" fmla="*/ 3738731 h 5111153"/>
                <a:gd name="connsiteX108" fmla="*/ 679756 w 5478089"/>
                <a:gd name="connsiteY108" fmla="*/ 3748256 h 5111153"/>
                <a:gd name="connsiteX109" fmla="*/ 660706 w 5478089"/>
                <a:gd name="connsiteY109" fmla="*/ 3805406 h 5111153"/>
                <a:gd name="connsiteX110" fmla="*/ 651181 w 5478089"/>
                <a:gd name="connsiteY110" fmla="*/ 3833981 h 5111153"/>
                <a:gd name="connsiteX111" fmla="*/ 670231 w 5478089"/>
                <a:gd name="connsiteY111" fmla="*/ 3891131 h 5111153"/>
                <a:gd name="connsiteX112" fmla="*/ 679756 w 5478089"/>
                <a:gd name="connsiteY112" fmla="*/ 3919706 h 5111153"/>
                <a:gd name="connsiteX113" fmla="*/ 651181 w 5478089"/>
                <a:gd name="connsiteY113" fmla="*/ 3976856 h 5111153"/>
                <a:gd name="connsiteX114" fmla="*/ 641656 w 5478089"/>
                <a:gd name="connsiteY114" fmla="*/ 3976856 h 5111153"/>
                <a:gd name="connsiteX115" fmla="*/ 0 w 5478089"/>
                <a:gd name="connsiteY115" fmla="*/ 4438294 h 5111153"/>
                <a:gd name="connsiteX0" fmla="*/ 0 w 5478089"/>
                <a:gd name="connsiteY0" fmla="*/ 4438294 h 5111153"/>
                <a:gd name="connsiteX1" fmla="*/ 267293 w 5478089"/>
                <a:gd name="connsiteY1" fmla="*/ 4846856 h 5111153"/>
                <a:gd name="connsiteX2" fmla="*/ 314459 w 5478089"/>
                <a:gd name="connsiteY2" fmla="*/ 4892487 h 5111153"/>
                <a:gd name="connsiteX3" fmla="*/ 420006 w 5478089"/>
                <a:gd name="connsiteY3" fmla="*/ 4952444 h 5111153"/>
                <a:gd name="connsiteX4" fmla="*/ 543145 w 5478089"/>
                <a:gd name="connsiteY4" fmla="*/ 4991239 h 5111153"/>
                <a:gd name="connsiteX5" fmla="*/ 873859 w 5478089"/>
                <a:gd name="connsiteY5" fmla="*/ 5072356 h 5111153"/>
                <a:gd name="connsiteX6" fmla="*/ 979407 w 5478089"/>
                <a:gd name="connsiteY6" fmla="*/ 4751413 h 5111153"/>
                <a:gd name="connsiteX7" fmla="*/ 1510661 w 5478089"/>
                <a:gd name="connsiteY7" fmla="*/ 4649135 h 5111153"/>
                <a:gd name="connsiteX8" fmla="*/ 1899428 w 5478089"/>
                <a:gd name="connsiteY8" fmla="*/ 5111153 h 5111153"/>
                <a:gd name="connsiteX9" fmla="*/ 2453550 w 5478089"/>
                <a:gd name="connsiteY9" fmla="*/ 4751415 h 5111153"/>
                <a:gd name="connsiteX10" fmla="*/ 2502806 w 5478089"/>
                <a:gd name="connsiteY10" fmla="*/ 4359935 h 5111153"/>
                <a:gd name="connsiteX11" fmla="*/ 2904763 w 5478089"/>
                <a:gd name="connsiteY11" fmla="*/ 3574332 h 5111153"/>
                <a:gd name="connsiteX12" fmla="*/ 2977769 w 5478089"/>
                <a:gd name="connsiteY12" fmla="*/ 3594610 h 5111153"/>
                <a:gd name="connsiteX13" fmla="*/ 3277699 w 5478089"/>
                <a:gd name="connsiteY13" fmla="*/ 3364483 h 5111153"/>
                <a:gd name="connsiteX14" fmla="*/ 4323496 w 5478089"/>
                <a:gd name="connsiteY14" fmla="*/ 3308055 h 5111153"/>
                <a:gd name="connsiteX15" fmla="*/ 4362197 w 5478089"/>
                <a:gd name="connsiteY15" fmla="*/ 3187260 h 5111153"/>
                <a:gd name="connsiteX16" fmla="*/ 4335810 w 5478089"/>
                <a:gd name="connsiteY16" fmla="*/ 3081455 h 5111153"/>
                <a:gd name="connsiteX17" fmla="*/ 4317339 w 5478089"/>
                <a:gd name="connsiteY17" fmla="*/ 2954489 h 5111153"/>
                <a:gd name="connsiteX18" fmla="*/ 4301507 w 5478089"/>
                <a:gd name="connsiteY18" fmla="*/ 2816942 h 5111153"/>
                <a:gd name="connsiteX19" fmla="*/ 4301507 w 5478089"/>
                <a:gd name="connsiteY19" fmla="*/ 2687330 h 5111153"/>
                <a:gd name="connsiteX20" fmla="*/ 4309424 w 5478089"/>
                <a:gd name="connsiteY20" fmla="*/ 2525977 h 5111153"/>
                <a:gd name="connsiteX21" fmla="*/ 4338448 w 5478089"/>
                <a:gd name="connsiteY21" fmla="*/ 2406946 h 5111153"/>
                <a:gd name="connsiteX22" fmla="*/ 4367474 w 5478089"/>
                <a:gd name="connsiteY22" fmla="*/ 2354044 h 5111153"/>
                <a:gd name="connsiteX23" fmla="*/ 4454550 w 5478089"/>
                <a:gd name="connsiteY23" fmla="*/ 2301141 h 5111153"/>
                <a:gd name="connsiteX24" fmla="*/ 4473021 w 5478089"/>
                <a:gd name="connsiteY24" fmla="*/ 2258819 h 5111153"/>
                <a:gd name="connsiteX25" fmla="*/ 4507324 w 5478089"/>
                <a:gd name="connsiteY25" fmla="*/ 2232367 h 5111153"/>
                <a:gd name="connsiteX26" fmla="*/ 4560098 w 5478089"/>
                <a:gd name="connsiteY26" fmla="*/ 2203270 h 5111153"/>
                <a:gd name="connsiteX27" fmla="*/ 4599678 w 5478089"/>
                <a:gd name="connsiteY27" fmla="*/ 2158303 h 5111153"/>
                <a:gd name="connsiteX28" fmla="*/ 4660368 w 5478089"/>
                <a:gd name="connsiteY28" fmla="*/ 2121272 h 5111153"/>
                <a:gd name="connsiteX29" fmla="*/ 4702587 w 5478089"/>
                <a:gd name="connsiteY29" fmla="*/ 2108047 h 5111153"/>
                <a:gd name="connsiteX30" fmla="*/ 4789663 w 5478089"/>
                <a:gd name="connsiteY30" fmla="*/ 2023403 h 5111153"/>
                <a:gd name="connsiteX31" fmla="*/ 4850353 w 5478089"/>
                <a:gd name="connsiteY31" fmla="*/ 1999595 h 5111153"/>
                <a:gd name="connsiteX32" fmla="*/ 4932153 w 5478089"/>
                <a:gd name="connsiteY32" fmla="*/ 1951984 h 5111153"/>
                <a:gd name="connsiteX33" fmla="*/ 4966455 w 5478089"/>
                <a:gd name="connsiteY33" fmla="*/ 1912306 h 5111153"/>
                <a:gd name="connsiteX34" fmla="*/ 4982286 w 5478089"/>
                <a:gd name="connsiteY34" fmla="*/ 1851468 h 5111153"/>
                <a:gd name="connsiteX35" fmla="*/ 4937428 w 5478089"/>
                <a:gd name="connsiteY35" fmla="*/ 1534052 h 5111153"/>
                <a:gd name="connsiteX36" fmla="*/ 4947983 w 5478089"/>
                <a:gd name="connsiteY36" fmla="*/ 1330377 h 5111153"/>
                <a:gd name="connsiteX37" fmla="*/ 4971731 w 5478089"/>
                <a:gd name="connsiteY37" fmla="*/ 1293346 h 5111153"/>
                <a:gd name="connsiteX38" fmla="*/ 4984925 w 5478089"/>
                <a:gd name="connsiteY38" fmla="*/ 1256314 h 5111153"/>
                <a:gd name="connsiteX39" fmla="*/ 5013950 w 5478089"/>
                <a:gd name="connsiteY39" fmla="*/ 1211347 h 5111153"/>
                <a:gd name="connsiteX40" fmla="*/ 5040337 w 5478089"/>
                <a:gd name="connsiteY40" fmla="*/ 1190186 h 5111153"/>
                <a:gd name="connsiteX41" fmla="*/ 5069363 w 5478089"/>
                <a:gd name="connsiteY41" fmla="*/ 1163734 h 5111153"/>
                <a:gd name="connsiteX42" fmla="*/ 5087833 w 5478089"/>
                <a:gd name="connsiteY42" fmla="*/ 1134638 h 5111153"/>
                <a:gd name="connsiteX43" fmla="*/ 5101027 w 5478089"/>
                <a:gd name="connsiteY43" fmla="*/ 1094961 h 5111153"/>
                <a:gd name="connsiteX44" fmla="*/ 5137968 w 5478089"/>
                <a:gd name="connsiteY44" fmla="*/ 1073800 h 5111153"/>
                <a:gd name="connsiteX45" fmla="*/ 5153801 w 5478089"/>
                <a:gd name="connsiteY45" fmla="*/ 1052639 h 5111153"/>
                <a:gd name="connsiteX46" fmla="*/ 5172272 w 5478089"/>
                <a:gd name="connsiteY46" fmla="*/ 1012961 h 5111153"/>
                <a:gd name="connsiteX47" fmla="*/ 5324291 w 5478089"/>
                <a:gd name="connsiteY47" fmla="*/ 1049841 h 5111153"/>
                <a:gd name="connsiteX48" fmla="*/ 5478089 w 5478089"/>
                <a:gd name="connsiteY48" fmla="*/ 912070 h 5111153"/>
                <a:gd name="connsiteX49" fmla="*/ 5232010 w 5478089"/>
                <a:gd name="connsiteY49" fmla="*/ 785780 h 5111153"/>
                <a:gd name="connsiteX50" fmla="*/ 4903904 w 5478089"/>
                <a:gd name="connsiteY50" fmla="*/ 429872 h 5111153"/>
                <a:gd name="connsiteX51" fmla="*/ 4862891 w 5478089"/>
                <a:gd name="connsiteY51" fmla="*/ 91186 h 5111153"/>
                <a:gd name="connsiteX52" fmla="*/ 4596305 w 5478089"/>
                <a:gd name="connsiteY52" fmla="*/ 28040 h 5111153"/>
                <a:gd name="connsiteX53" fmla="*/ 4463226 w 5478089"/>
                <a:gd name="connsiteY53" fmla="*/ 5032 h 5111153"/>
                <a:gd name="connsiteX54" fmla="*/ 4125418 w 5478089"/>
                <a:gd name="connsiteY54" fmla="*/ 89693 h 5111153"/>
                <a:gd name="connsiteX55" fmla="*/ 4032374 w 5478089"/>
                <a:gd name="connsiteY55" fmla="*/ 131368 h 5111153"/>
                <a:gd name="connsiteX56" fmla="*/ 3940094 w 5478089"/>
                <a:gd name="connsiteY56" fmla="*/ 303582 h 5111153"/>
                <a:gd name="connsiteX57" fmla="*/ 3872061 w 5478089"/>
                <a:gd name="connsiteY57" fmla="*/ 766982 h 5111153"/>
                <a:gd name="connsiteX58" fmla="*/ 3441296 w 5478089"/>
                <a:gd name="connsiteY58" fmla="*/ 682321 h 5111153"/>
                <a:gd name="connsiteX59" fmla="*/ 3380607 w 5478089"/>
                <a:gd name="connsiteY59" fmla="*/ 719353 h 5111153"/>
                <a:gd name="connsiteX60" fmla="*/ 3293529 w 5478089"/>
                <a:gd name="connsiteY60" fmla="*/ 743160 h 5111153"/>
                <a:gd name="connsiteX61" fmla="*/ 3132570 w 5478089"/>
                <a:gd name="connsiteY61" fmla="*/ 748450 h 5111153"/>
                <a:gd name="connsiteX62" fmla="*/ 2995361 w 5478089"/>
                <a:gd name="connsiteY62" fmla="*/ 782834 h 5111153"/>
                <a:gd name="connsiteX63" fmla="*/ 2680006 w 5478089"/>
                <a:gd name="connsiteY63" fmla="*/ 1238745 h 5111153"/>
                <a:gd name="connsiteX64" fmla="*/ 2680006 w 5478089"/>
                <a:gd name="connsiteY64" fmla="*/ 1708521 h 5111153"/>
                <a:gd name="connsiteX65" fmla="*/ 2527606 w 5478089"/>
                <a:gd name="connsiteY65" fmla="*/ 1943408 h 5111153"/>
                <a:gd name="connsiteX66" fmla="*/ 2603806 w 5478089"/>
                <a:gd name="connsiteY66" fmla="*/ 2178297 h 5111153"/>
                <a:gd name="connsiteX67" fmla="*/ 2603806 w 5478089"/>
                <a:gd name="connsiteY67" fmla="*/ 2334888 h 5111153"/>
                <a:gd name="connsiteX68" fmla="*/ 2451406 w 5478089"/>
                <a:gd name="connsiteY68" fmla="*/ 2413185 h 5111153"/>
                <a:gd name="connsiteX69" fmla="*/ 2299006 w 5478089"/>
                <a:gd name="connsiteY69" fmla="*/ 2567156 h 5111153"/>
                <a:gd name="connsiteX70" fmla="*/ 2251381 w 5478089"/>
                <a:gd name="connsiteY70" fmla="*/ 2576681 h 5111153"/>
                <a:gd name="connsiteX71" fmla="*/ 2270431 w 5478089"/>
                <a:gd name="connsiteY71" fmla="*/ 2700506 h 5111153"/>
                <a:gd name="connsiteX72" fmla="*/ 2241856 w 5478089"/>
                <a:gd name="connsiteY72" fmla="*/ 2795756 h 5111153"/>
                <a:gd name="connsiteX73" fmla="*/ 2232331 w 5478089"/>
                <a:gd name="connsiteY73" fmla="*/ 2824331 h 5111153"/>
                <a:gd name="connsiteX74" fmla="*/ 2203756 w 5478089"/>
                <a:gd name="connsiteY74" fmla="*/ 2843381 h 5111153"/>
                <a:gd name="connsiteX75" fmla="*/ 2175181 w 5478089"/>
                <a:gd name="connsiteY75" fmla="*/ 2900531 h 5111153"/>
                <a:gd name="connsiteX76" fmla="*/ 2165656 w 5478089"/>
                <a:gd name="connsiteY76" fmla="*/ 2929106 h 5111153"/>
                <a:gd name="connsiteX77" fmla="*/ 2108506 w 5478089"/>
                <a:gd name="connsiteY77" fmla="*/ 2948156 h 5111153"/>
                <a:gd name="connsiteX78" fmla="*/ 2051356 w 5478089"/>
                <a:gd name="connsiteY78" fmla="*/ 2976731 h 5111153"/>
                <a:gd name="connsiteX79" fmla="*/ 1889431 w 5478089"/>
                <a:gd name="connsiteY79" fmla="*/ 2976731 h 5111153"/>
                <a:gd name="connsiteX80" fmla="*/ 1879906 w 5478089"/>
                <a:gd name="connsiteY80" fmla="*/ 3005306 h 5111153"/>
                <a:gd name="connsiteX81" fmla="*/ 1841806 w 5478089"/>
                <a:gd name="connsiteY81" fmla="*/ 3062456 h 5111153"/>
                <a:gd name="connsiteX82" fmla="*/ 1794181 w 5478089"/>
                <a:gd name="connsiteY82" fmla="*/ 3119606 h 5111153"/>
                <a:gd name="connsiteX83" fmla="*/ 1737031 w 5478089"/>
                <a:gd name="connsiteY83" fmla="*/ 3091031 h 5111153"/>
                <a:gd name="connsiteX84" fmla="*/ 1698931 w 5478089"/>
                <a:gd name="connsiteY84" fmla="*/ 3043406 h 5111153"/>
                <a:gd name="connsiteX85" fmla="*/ 1622731 w 5478089"/>
                <a:gd name="connsiteY85" fmla="*/ 3071981 h 5111153"/>
                <a:gd name="connsiteX86" fmla="*/ 1556056 w 5478089"/>
                <a:gd name="connsiteY86" fmla="*/ 3148181 h 5111153"/>
                <a:gd name="connsiteX87" fmla="*/ 1508431 w 5478089"/>
                <a:gd name="connsiteY87" fmla="*/ 3157706 h 5111153"/>
                <a:gd name="connsiteX88" fmla="*/ 1470331 w 5478089"/>
                <a:gd name="connsiteY88" fmla="*/ 3243431 h 5111153"/>
                <a:gd name="connsiteX89" fmla="*/ 1460806 w 5478089"/>
                <a:gd name="connsiteY89" fmla="*/ 3272006 h 5111153"/>
                <a:gd name="connsiteX90" fmla="*/ 1451281 w 5478089"/>
                <a:gd name="connsiteY90" fmla="*/ 3300581 h 5111153"/>
                <a:gd name="connsiteX91" fmla="*/ 1441756 w 5478089"/>
                <a:gd name="connsiteY91" fmla="*/ 3338681 h 5111153"/>
                <a:gd name="connsiteX92" fmla="*/ 1413181 w 5478089"/>
                <a:gd name="connsiteY92" fmla="*/ 3357731 h 5111153"/>
                <a:gd name="connsiteX93" fmla="*/ 1365556 w 5478089"/>
                <a:gd name="connsiteY93" fmla="*/ 3348206 h 5111153"/>
                <a:gd name="connsiteX94" fmla="*/ 1232206 w 5478089"/>
                <a:gd name="connsiteY94" fmla="*/ 3329156 h 5111153"/>
                <a:gd name="connsiteX95" fmla="*/ 1146481 w 5478089"/>
                <a:gd name="connsiteY95" fmla="*/ 3319631 h 5111153"/>
                <a:gd name="connsiteX96" fmla="*/ 1117906 w 5478089"/>
                <a:gd name="connsiteY96" fmla="*/ 3338681 h 5111153"/>
                <a:gd name="connsiteX97" fmla="*/ 1060756 w 5478089"/>
                <a:gd name="connsiteY97" fmla="*/ 3357731 h 5111153"/>
                <a:gd name="connsiteX98" fmla="*/ 1013131 w 5478089"/>
                <a:gd name="connsiteY98" fmla="*/ 3348206 h 5111153"/>
                <a:gd name="connsiteX99" fmla="*/ 984556 w 5478089"/>
                <a:gd name="connsiteY99" fmla="*/ 3338681 h 5111153"/>
                <a:gd name="connsiteX100" fmla="*/ 927406 w 5478089"/>
                <a:gd name="connsiteY100" fmla="*/ 3357731 h 5111153"/>
                <a:gd name="connsiteX101" fmla="*/ 908356 w 5478089"/>
                <a:gd name="connsiteY101" fmla="*/ 3386306 h 5111153"/>
                <a:gd name="connsiteX102" fmla="*/ 879781 w 5478089"/>
                <a:gd name="connsiteY102" fmla="*/ 3443456 h 5111153"/>
                <a:gd name="connsiteX103" fmla="*/ 832156 w 5478089"/>
                <a:gd name="connsiteY103" fmla="*/ 3500606 h 5111153"/>
                <a:gd name="connsiteX104" fmla="*/ 794056 w 5478089"/>
                <a:gd name="connsiteY104" fmla="*/ 3557756 h 5111153"/>
                <a:gd name="connsiteX105" fmla="*/ 784531 w 5478089"/>
                <a:gd name="connsiteY105" fmla="*/ 3633956 h 5111153"/>
                <a:gd name="connsiteX106" fmla="*/ 736906 w 5478089"/>
                <a:gd name="connsiteY106" fmla="*/ 3719681 h 5111153"/>
                <a:gd name="connsiteX107" fmla="*/ 708331 w 5478089"/>
                <a:gd name="connsiteY107" fmla="*/ 3738731 h 5111153"/>
                <a:gd name="connsiteX108" fmla="*/ 679756 w 5478089"/>
                <a:gd name="connsiteY108" fmla="*/ 3748256 h 5111153"/>
                <a:gd name="connsiteX109" fmla="*/ 660706 w 5478089"/>
                <a:gd name="connsiteY109" fmla="*/ 3805406 h 5111153"/>
                <a:gd name="connsiteX110" fmla="*/ 651181 w 5478089"/>
                <a:gd name="connsiteY110" fmla="*/ 3833981 h 5111153"/>
                <a:gd name="connsiteX111" fmla="*/ 670231 w 5478089"/>
                <a:gd name="connsiteY111" fmla="*/ 3891131 h 5111153"/>
                <a:gd name="connsiteX112" fmla="*/ 679756 w 5478089"/>
                <a:gd name="connsiteY112" fmla="*/ 3919706 h 5111153"/>
                <a:gd name="connsiteX113" fmla="*/ 651181 w 5478089"/>
                <a:gd name="connsiteY113" fmla="*/ 3976856 h 5111153"/>
                <a:gd name="connsiteX114" fmla="*/ 641656 w 5478089"/>
                <a:gd name="connsiteY114" fmla="*/ 3976856 h 5111153"/>
                <a:gd name="connsiteX115" fmla="*/ 0 w 5478089"/>
                <a:gd name="connsiteY115" fmla="*/ 4438294 h 5111153"/>
                <a:gd name="connsiteX0" fmla="*/ 0 w 5478089"/>
                <a:gd name="connsiteY0" fmla="*/ 4438294 h 5111153"/>
                <a:gd name="connsiteX1" fmla="*/ 267293 w 5478089"/>
                <a:gd name="connsiteY1" fmla="*/ 4846856 h 5111153"/>
                <a:gd name="connsiteX2" fmla="*/ 314459 w 5478089"/>
                <a:gd name="connsiteY2" fmla="*/ 4892487 h 5111153"/>
                <a:gd name="connsiteX3" fmla="*/ 420006 w 5478089"/>
                <a:gd name="connsiteY3" fmla="*/ 4952444 h 5111153"/>
                <a:gd name="connsiteX4" fmla="*/ 543145 w 5478089"/>
                <a:gd name="connsiteY4" fmla="*/ 4991239 h 5111153"/>
                <a:gd name="connsiteX5" fmla="*/ 873859 w 5478089"/>
                <a:gd name="connsiteY5" fmla="*/ 5072356 h 5111153"/>
                <a:gd name="connsiteX6" fmla="*/ 979407 w 5478089"/>
                <a:gd name="connsiteY6" fmla="*/ 4751413 h 5111153"/>
                <a:gd name="connsiteX7" fmla="*/ 1510661 w 5478089"/>
                <a:gd name="connsiteY7" fmla="*/ 4649135 h 5111153"/>
                <a:gd name="connsiteX8" fmla="*/ 1899428 w 5478089"/>
                <a:gd name="connsiteY8" fmla="*/ 5111153 h 5111153"/>
                <a:gd name="connsiteX9" fmla="*/ 2453550 w 5478089"/>
                <a:gd name="connsiteY9" fmla="*/ 4751415 h 5111153"/>
                <a:gd name="connsiteX10" fmla="*/ 2502806 w 5478089"/>
                <a:gd name="connsiteY10" fmla="*/ 4359935 h 5111153"/>
                <a:gd name="connsiteX11" fmla="*/ 2904763 w 5478089"/>
                <a:gd name="connsiteY11" fmla="*/ 3574332 h 5111153"/>
                <a:gd name="connsiteX12" fmla="*/ 2977769 w 5478089"/>
                <a:gd name="connsiteY12" fmla="*/ 3594610 h 5111153"/>
                <a:gd name="connsiteX13" fmla="*/ 3277699 w 5478089"/>
                <a:gd name="connsiteY13" fmla="*/ 3364483 h 5111153"/>
                <a:gd name="connsiteX14" fmla="*/ 4323496 w 5478089"/>
                <a:gd name="connsiteY14" fmla="*/ 3308055 h 5111153"/>
                <a:gd name="connsiteX15" fmla="*/ 4362197 w 5478089"/>
                <a:gd name="connsiteY15" fmla="*/ 3187260 h 5111153"/>
                <a:gd name="connsiteX16" fmla="*/ 4335810 w 5478089"/>
                <a:gd name="connsiteY16" fmla="*/ 3081455 h 5111153"/>
                <a:gd name="connsiteX17" fmla="*/ 4317339 w 5478089"/>
                <a:gd name="connsiteY17" fmla="*/ 2954489 h 5111153"/>
                <a:gd name="connsiteX18" fmla="*/ 4301507 w 5478089"/>
                <a:gd name="connsiteY18" fmla="*/ 2816942 h 5111153"/>
                <a:gd name="connsiteX19" fmla="*/ 4301507 w 5478089"/>
                <a:gd name="connsiteY19" fmla="*/ 2687330 h 5111153"/>
                <a:gd name="connsiteX20" fmla="*/ 4309424 w 5478089"/>
                <a:gd name="connsiteY20" fmla="*/ 2525977 h 5111153"/>
                <a:gd name="connsiteX21" fmla="*/ 4338448 w 5478089"/>
                <a:gd name="connsiteY21" fmla="*/ 2406946 h 5111153"/>
                <a:gd name="connsiteX22" fmla="*/ 4367474 w 5478089"/>
                <a:gd name="connsiteY22" fmla="*/ 2354044 h 5111153"/>
                <a:gd name="connsiteX23" fmla="*/ 4454550 w 5478089"/>
                <a:gd name="connsiteY23" fmla="*/ 2301141 h 5111153"/>
                <a:gd name="connsiteX24" fmla="*/ 4473021 w 5478089"/>
                <a:gd name="connsiteY24" fmla="*/ 2258819 h 5111153"/>
                <a:gd name="connsiteX25" fmla="*/ 4507324 w 5478089"/>
                <a:gd name="connsiteY25" fmla="*/ 2232367 h 5111153"/>
                <a:gd name="connsiteX26" fmla="*/ 4560098 w 5478089"/>
                <a:gd name="connsiteY26" fmla="*/ 2203270 h 5111153"/>
                <a:gd name="connsiteX27" fmla="*/ 4599678 w 5478089"/>
                <a:gd name="connsiteY27" fmla="*/ 2158303 h 5111153"/>
                <a:gd name="connsiteX28" fmla="*/ 4660368 w 5478089"/>
                <a:gd name="connsiteY28" fmla="*/ 2121272 h 5111153"/>
                <a:gd name="connsiteX29" fmla="*/ 4702587 w 5478089"/>
                <a:gd name="connsiteY29" fmla="*/ 2108047 h 5111153"/>
                <a:gd name="connsiteX30" fmla="*/ 4789663 w 5478089"/>
                <a:gd name="connsiteY30" fmla="*/ 2023403 h 5111153"/>
                <a:gd name="connsiteX31" fmla="*/ 4850353 w 5478089"/>
                <a:gd name="connsiteY31" fmla="*/ 1999595 h 5111153"/>
                <a:gd name="connsiteX32" fmla="*/ 4932153 w 5478089"/>
                <a:gd name="connsiteY32" fmla="*/ 1951984 h 5111153"/>
                <a:gd name="connsiteX33" fmla="*/ 4966455 w 5478089"/>
                <a:gd name="connsiteY33" fmla="*/ 1912306 h 5111153"/>
                <a:gd name="connsiteX34" fmla="*/ 4982286 w 5478089"/>
                <a:gd name="connsiteY34" fmla="*/ 1851468 h 5111153"/>
                <a:gd name="connsiteX35" fmla="*/ 4937428 w 5478089"/>
                <a:gd name="connsiteY35" fmla="*/ 1534052 h 5111153"/>
                <a:gd name="connsiteX36" fmla="*/ 4947983 w 5478089"/>
                <a:gd name="connsiteY36" fmla="*/ 1330377 h 5111153"/>
                <a:gd name="connsiteX37" fmla="*/ 4971731 w 5478089"/>
                <a:gd name="connsiteY37" fmla="*/ 1293346 h 5111153"/>
                <a:gd name="connsiteX38" fmla="*/ 4984925 w 5478089"/>
                <a:gd name="connsiteY38" fmla="*/ 1256314 h 5111153"/>
                <a:gd name="connsiteX39" fmla="*/ 5013950 w 5478089"/>
                <a:gd name="connsiteY39" fmla="*/ 1211347 h 5111153"/>
                <a:gd name="connsiteX40" fmla="*/ 5040337 w 5478089"/>
                <a:gd name="connsiteY40" fmla="*/ 1190186 h 5111153"/>
                <a:gd name="connsiteX41" fmla="*/ 5069363 w 5478089"/>
                <a:gd name="connsiteY41" fmla="*/ 1163734 h 5111153"/>
                <a:gd name="connsiteX42" fmla="*/ 5087833 w 5478089"/>
                <a:gd name="connsiteY42" fmla="*/ 1134638 h 5111153"/>
                <a:gd name="connsiteX43" fmla="*/ 5101027 w 5478089"/>
                <a:gd name="connsiteY43" fmla="*/ 1094961 h 5111153"/>
                <a:gd name="connsiteX44" fmla="*/ 5137968 w 5478089"/>
                <a:gd name="connsiteY44" fmla="*/ 1073800 h 5111153"/>
                <a:gd name="connsiteX45" fmla="*/ 5153801 w 5478089"/>
                <a:gd name="connsiteY45" fmla="*/ 1052639 h 5111153"/>
                <a:gd name="connsiteX46" fmla="*/ 5172272 w 5478089"/>
                <a:gd name="connsiteY46" fmla="*/ 1012961 h 5111153"/>
                <a:gd name="connsiteX47" fmla="*/ 5324291 w 5478089"/>
                <a:gd name="connsiteY47" fmla="*/ 1049841 h 5111153"/>
                <a:gd name="connsiteX48" fmla="*/ 5478089 w 5478089"/>
                <a:gd name="connsiteY48" fmla="*/ 912070 h 5111153"/>
                <a:gd name="connsiteX49" fmla="*/ 5232010 w 5478089"/>
                <a:gd name="connsiteY49" fmla="*/ 785780 h 5111153"/>
                <a:gd name="connsiteX50" fmla="*/ 4903904 w 5478089"/>
                <a:gd name="connsiteY50" fmla="*/ 429872 h 5111153"/>
                <a:gd name="connsiteX51" fmla="*/ 4862891 w 5478089"/>
                <a:gd name="connsiteY51" fmla="*/ 91186 h 5111153"/>
                <a:gd name="connsiteX52" fmla="*/ 4596305 w 5478089"/>
                <a:gd name="connsiteY52" fmla="*/ 28040 h 5111153"/>
                <a:gd name="connsiteX53" fmla="*/ 4463226 w 5478089"/>
                <a:gd name="connsiteY53" fmla="*/ 5032 h 5111153"/>
                <a:gd name="connsiteX54" fmla="*/ 4125418 w 5478089"/>
                <a:gd name="connsiteY54" fmla="*/ 89693 h 5111153"/>
                <a:gd name="connsiteX55" fmla="*/ 4032374 w 5478089"/>
                <a:gd name="connsiteY55" fmla="*/ 131368 h 5111153"/>
                <a:gd name="connsiteX56" fmla="*/ 3940094 w 5478089"/>
                <a:gd name="connsiteY56" fmla="*/ 303582 h 5111153"/>
                <a:gd name="connsiteX57" fmla="*/ 3872061 w 5478089"/>
                <a:gd name="connsiteY57" fmla="*/ 766982 h 5111153"/>
                <a:gd name="connsiteX58" fmla="*/ 3441296 w 5478089"/>
                <a:gd name="connsiteY58" fmla="*/ 682321 h 5111153"/>
                <a:gd name="connsiteX59" fmla="*/ 3380607 w 5478089"/>
                <a:gd name="connsiteY59" fmla="*/ 719353 h 5111153"/>
                <a:gd name="connsiteX60" fmla="*/ 3293529 w 5478089"/>
                <a:gd name="connsiteY60" fmla="*/ 743160 h 5111153"/>
                <a:gd name="connsiteX61" fmla="*/ 3132570 w 5478089"/>
                <a:gd name="connsiteY61" fmla="*/ 748450 h 5111153"/>
                <a:gd name="connsiteX62" fmla="*/ 2995361 w 5478089"/>
                <a:gd name="connsiteY62" fmla="*/ 782834 h 5111153"/>
                <a:gd name="connsiteX63" fmla="*/ 2680006 w 5478089"/>
                <a:gd name="connsiteY63" fmla="*/ 1238745 h 5111153"/>
                <a:gd name="connsiteX64" fmla="*/ 2680006 w 5478089"/>
                <a:gd name="connsiteY64" fmla="*/ 1708521 h 5111153"/>
                <a:gd name="connsiteX65" fmla="*/ 2527606 w 5478089"/>
                <a:gd name="connsiteY65" fmla="*/ 1943408 h 5111153"/>
                <a:gd name="connsiteX66" fmla="*/ 2603806 w 5478089"/>
                <a:gd name="connsiteY66" fmla="*/ 2178297 h 5111153"/>
                <a:gd name="connsiteX67" fmla="*/ 2603806 w 5478089"/>
                <a:gd name="connsiteY67" fmla="*/ 2334888 h 5111153"/>
                <a:gd name="connsiteX68" fmla="*/ 2451406 w 5478089"/>
                <a:gd name="connsiteY68" fmla="*/ 2413185 h 5111153"/>
                <a:gd name="connsiteX69" fmla="*/ 2299006 w 5478089"/>
                <a:gd name="connsiteY69" fmla="*/ 2567156 h 5111153"/>
                <a:gd name="connsiteX70" fmla="*/ 2251381 w 5478089"/>
                <a:gd name="connsiteY70" fmla="*/ 2576681 h 5111153"/>
                <a:gd name="connsiteX71" fmla="*/ 2270431 w 5478089"/>
                <a:gd name="connsiteY71" fmla="*/ 2700506 h 5111153"/>
                <a:gd name="connsiteX72" fmla="*/ 2241856 w 5478089"/>
                <a:gd name="connsiteY72" fmla="*/ 2795756 h 5111153"/>
                <a:gd name="connsiteX73" fmla="*/ 2232331 w 5478089"/>
                <a:gd name="connsiteY73" fmla="*/ 2824331 h 5111153"/>
                <a:gd name="connsiteX74" fmla="*/ 2203756 w 5478089"/>
                <a:gd name="connsiteY74" fmla="*/ 2843381 h 5111153"/>
                <a:gd name="connsiteX75" fmla="*/ 2175181 w 5478089"/>
                <a:gd name="connsiteY75" fmla="*/ 2900531 h 5111153"/>
                <a:gd name="connsiteX76" fmla="*/ 2165656 w 5478089"/>
                <a:gd name="connsiteY76" fmla="*/ 2929106 h 5111153"/>
                <a:gd name="connsiteX77" fmla="*/ 2108506 w 5478089"/>
                <a:gd name="connsiteY77" fmla="*/ 2948156 h 5111153"/>
                <a:gd name="connsiteX78" fmla="*/ 2051356 w 5478089"/>
                <a:gd name="connsiteY78" fmla="*/ 2976731 h 5111153"/>
                <a:gd name="connsiteX79" fmla="*/ 1889431 w 5478089"/>
                <a:gd name="connsiteY79" fmla="*/ 2976731 h 5111153"/>
                <a:gd name="connsiteX80" fmla="*/ 1879906 w 5478089"/>
                <a:gd name="connsiteY80" fmla="*/ 3005306 h 5111153"/>
                <a:gd name="connsiteX81" fmla="*/ 1841806 w 5478089"/>
                <a:gd name="connsiteY81" fmla="*/ 3062456 h 5111153"/>
                <a:gd name="connsiteX82" fmla="*/ 1794181 w 5478089"/>
                <a:gd name="connsiteY82" fmla="*/ 3119606 h 5111153"/>
                <a:gd name="connsiteX83" fmla="*/ 1737031 w 5478089"/>
                <a:gd name="connsiteY83" fmla="*/ 3091031 h 5111153"/>
                <a:gd name="connsiteX84" fmla="*/ 1698931 w 5478089"/>
                <a:gd name="connsiteY84" fmla="*/ 3043406 h 5111153"/>
                <a:gd name="connsiteX85" fmla="*/ 1622731 w 5478089"/>
                <a:gd name="connsiteY85" fmla="*/ 3071981 h 5111153"/>
                <a:gd name="connsiteX86" fmla="*/ 1556056 w 5478089"/>
                <a:gd name="connsiteY86" fmla="*/ 3148181 h 5111153"/>
                <a:gd name="connsiteX87" fmla="*/ 1508431 w 5478089"/>
                <a:gd name="connsiteY87" fmla="*/ 3157706 h 5111153"/>
                <a:gd name="connsiteX88" fmla="*/ 1470331 w 5478089"/>
                <a:gd name="connsiteY88" fmla="*/ 3243431 h 5111153"/>
                <a:gd name="connsiteX89" fmla="*/ 1460806 w 5478089"/>
                <a:gd name="connsiteY89" fmla="*/ 3272006 h 5111153"/>
                <a:gd name="connsiteX90" fmla="*/ 1451281 w 5478089"/>
                <a:gd name="connsiteY90" fmla="*/ 3300581 h 5111153"/>
                <a:gd name="connsiteX91" fmla="*/ 1441756 w 5478089"/>
                <a:gd name="connsiteY91" fmla="*/ 3338681 h 5111153"/>
                <a:gd name="connsiteX92" fmla="*/ 1413181 w 5478089"/>
                <a:gd name="connsiteY92" fmla="*/ 3357731 h 5111153"/>
                <a:gd name="connsiteX93" fmla="*/ 1365556 w 5478089"/>
                <a:gd name="connsiteY93" fmla="*/ 3348206 h 5111153"/>
                <a:gd name="connsiteX94" fmla="*/ 1232206 w 5478089"/>
                <a:gd name="connsiteY94" fmla="*/ 3329156 h 5111153"/>
                <a:gd name="connsiteX95" fmla="*/ 1146481 w 5478089"/>
                <a:gd name="connsiteY95" fmla="*/ 3319631 h 5111153"/>
                <a:gd name="connsiteX96" fmla="*/ 1117906 w 5478089"/>
                <a:gd name="connsiteY96" fmla="*/ 3338681 h 5111153"/>
                <a:gd name="connsiteX97" fmla="*/ 1060756 w 5478089"/>
                <a:gd name="connsiteY97" fmla="*/ 3357731 h 5111153"/>
                <a:gd name="connsiteX98" fmla="*/ 1013131 w 5478089"/>
                <a:gd name="connsiteY98" fmla="*/ 3348206 h 5111153"/>
                <a:gd name="connsiteX99" fmla="*/ 984556 w 5478089"/>
                <a:gd name="connsiteY99" fmla="*/ 3338681 h 5111153"/>
                <a:gd name="connsiteX100" fmla="*/ 927406 w 5478089"/>
                <a:gd name="connsiteY100" fmla="*/ 3357731 h 5111153"/>
                <a:gd name="connsiteX101" fmla="*/ 908356 w 5478089"/>
                <a:gd name="connsiteY101" fmla="*/ 3386306 h 5111153"/>
                <a:gd name="connsiteX102" fmla="*/ 879781 w 5478089"/>
                <a:gd name="connsiteY102" fmla="*/ 3443456 h 5111153"/>
                <a:gd name="connsiteX103" fmla="*/ 832156 w 5478089"/>
                <a:gd name="connsiteY103" fmla="*/ 3500606 h 5111153"/>
                <a:gd name="connsiteX104" fmla="*/ 794056 w 5478089"/>
                <a:gd name="connsiteY104" fmla="*/ 3557756 h 5111153"/>
                <a:gd name="connsiteX105" fmla="*/ 784531 w 5478089"/>
                <a:gd name="connsiteY105" fmla="*/ 3633956 h 5111153"/>
                <a:gd name="connsiteX106" fmla="*/ 736906 w 5478089"/>
                <a:gd name="connsiteY106" fmla="*/ 3719681 h 5111153"/>
                <a:gd name="connsiteX107" fmla="*/ 708331 w 5478089"/>
                <a:gd name="connsiteY107" fmla="*/ 3738731 h 5111153"/>
                <a:gd name="connsiteX108" fmla="*/ 679756 w 5478089"/>
                <a:gd name="connsiteY108" fmla="*/ 3748256 h 5111153"/>
                <a:gd name="connsiteX109" fmla="*/ 660706 w 5478089"/>
                <a:gd name="connsiteY109" fmla="*/ 3805406 h 5111153"/>
                <a:gd name="connsiteX110" fmla="*/ 651181 w 5478089"/>
                <a:gd name="connsiteY110" fmla="*/ 3833981 h 5111153"/>
                <a:gd name="connsiteX111" fmla="*/ 670231 w 5478089"/>
                <a:gd name="connsiteY111" fmla="*/ 3891131 h 5111153"/>
                <a:gd name="connsiteX112" fmla="*/ 679756 w 5478089"/>
                <a:gd name="connsiteY112" fmla="*/ 3919706 h 5111153"/>
                <a:gd name="connsiteX113" fmla="*/ 651181 w 5478089"/>
                <a:gd name="connsiteY113" fmla="*/ 3976856 h 5111153"/>
                <a:gd name="connsiteX114" fmla="*/ 641656 w 5478089"/>
                <a:gd name="connsiteY114" fmla="*/ 3976856 h 5111153"/>
                <a:gd name="connsiteX115" fmla="*/ 0 w 5478089"/>
                <a:gd name="connsiteY115" fmla="*/ 4438294 h 5111153"/>
                <a:gd name="connsiteX0" fmla="*/ 0 w 5478089"/>
                <a:gd name="connsiteY0" fmla="*/ 4438294 h 5111153"/>
                <a:gd name="connsiteX1" fmla="*/ 267293 w 5478089"/>
                <a:gd name="connsiteY1" fmla="*/ 4846856 h 5111153"/>
                <a:gd name="connsiteX2" fmla="*/ 314459 w 5478089"/>
                <a:gd name="connsiteY2" fmla="*/ 4892487 h 5111153"/>
                <a:gd name="connsiteX3" fmla="*/ 420006 w 5478089"/>
                <a:gd name="connsiteY3" fmla="*/ 4952444 h 5111153"/>
                <a:gd name="connsiteX4" fmla="*/ 543145 w 5478089"/>
                <a:gd name="connsiteY4" fmla="*/ 4991239 h 5111153"/>
                <a:gd name="connsiteX5" fmla="*/ 873859 w 5478089"/>
                <a:gd name="connsiteY5" fmla="*/ 5072356 h 5111153"/>
                <a:gd name="connsiteX6" fmla="*/ 979407 w 5478089"/>
                <a:gd name="connsiteY6" fmla="*/ 4751413 h 5111153"/>
                <a:gd name="connsiteX7" fmla="*/ 1510661 w 5478089"/>
                <a:gd name="connsiteY7" fmla="*/ 4649135 h 5111153"/>
                <a:gd name="connsiteX8" fmla="*/ 1899428 w 5478089"/>
                <a:gd name="connsiteY8" fmla="*/ 5111153 h 5111153"/>
                <a:gd name="connsiteX9" fmla="*/ 2453550 w 5478089"/>
                <a:gd name="connsiteY9" fmla="*/ 4751415 h 5111153"/>
                <a:gd name="connsiteX10" fmla="*/ 2502806 w 5478089"/>
                <a:gd name="connsiteY10" fmla="*/ 4359935 h 5111153"/>
                <a:gd name="connsiteX11" fmla="*/ 2904763 w 5478089"/>
                <a:gd name="connsiteY11" fmla="*/ 3574332 h 5111153"/>
                <a:gd name="connsiteX12" fmla="*/ 2977769 w 5478089"/>
                <a:gd name="connsiteY12" fmla="*/ 3594610 h 5111153"/>
                <a:gd name="connsiteX13" fmla="*/ 3277699 w 5478089"/>
                <a:gd name="connsiteY13" fmla="*/ 3364483 h 5111153"/>
                <a:gd name="connsiteX14" fmla="*/ 4323496 w 5478089"/>
                <a:gd name="connsiteY14" fmla="*/ 3308055 h 5111153"/>
                <a:gd name="connsiteX15" fmla="*/ 4362197 w 5478089"/>
                <a:gd name="connsiteY15" fmla="*/ 3187260 h 5111153"/>
                <a:gd name="connsiteX16" fmla="*/ 4335810 w 5478089"/>
                <a:gd name="connsiteY16" fmla="*/ 3081455 h 5111153"/>
                <a:gd name="connsiteX17" fmla="*/ 4317339 w 5478089"/>
                <a:gd name="connsiteY17" fmla="*/ 2954489 h 5111153"/>
                <a:gd name="connsiteX18" fmla="*/ 4301507 w 5478089"/>
                <a:gd name="connsiteY18" fmla="*/ 2816942 h 5111153"/>
                <a:gd name="connsiteX19" fmla="*/ 4301507 w 5478089"/>
                <a:gd name="connsiteY19" fmla="*/ 2687330 h 5111153"/>
                <a:gd name="connsiteX20" fmla="*/ 4309424 w 5478089"/>
                <a:gd name="connsiteY20" fmla="*/ 2525977 h 5111153"/>
                <a:gd name="connsiteX21" fmla="*/ 4338448 w 5478089"/>
                <a:gd name="connsiteY21" fmla="*/ 2406946 h 5111153"/>
                <a:gd name="connsiteX22" fmla="*/ 4367474 w 5478089"/>
                <a:gd name="connsiteY22" fmla="*/ 2354044 h 5111153"/>
                <a:gd name="connsiteX23" fmla="*/ 4454550 w 5478089"/>
                <a:gd name="connsiteY23" fmla="*/ 2301141 h 5111153"/>
                <a:gd name="connsiteX24" fmla="*/ 4473021 w 5478089"/>
                <a:gd name="connsiteY24" fmla="*/ 2258819 h 5111153"/>
                <a:gd name="connsiteX25" fmla="*/ 4507324 w 5478089"/>
                <a:gd name="connsiteY25" fmla="*/ 2232367 h 5111153"/>
                <a:gd name="connsiteX26" fmla="*/ 4560098 w 5478089"/>
                <a:gd name="connsiteY26" fmla="*/ 2203270 h 5111153"/>
                <a:gd name="connsiteX27" fmla="*/ 4599678 w 5478089"/>
                <a:gd name="connsiteY27" fmla="*/ 2158303 h 5111153"/>
                <a:gd name="connsiteX28" fmla="*/ 4660368 w 5478089"/>
                <a:gd name="connsiteY28" fmla="*/ 2121272 h 5111153"/>
                <a:gd name="connsiteX29" fmla="*/ 4702587 w 5478089"/>
                <a:gd name="connsiteY29" fmla="*/ 2108047 h 5111153"/>
                <a:gd name="connsiteX30" fmla="*/ 4789663 w 5478089"/>
                <a:gd name="connsiteY30" fmla="*/ 2023403 h 5111153"/>
                <a:gd name="connsiteX31" fmla="*/ 4850353 w 5478089"/>
                <a:gd name="connsiteY31" fmla="*/ 1999595 h 5111153"/>
                <a:gd name="connsiteX32" fmla="*/ 4932153 w 5478089"/>
                <a:gd name="connsiteY32" fmla="*/ 1951984 h 5111153"/>
                <a:gd name="connsiteX33" fmla="*/ 4966455 w 5478089"/>
                <a:gd name="connsiteY33" fmla="*/ 1912306 h 5111153"/>
                <a:gd name="connsiteX34" fmla="*/ 4982286 w 5478089"/>
                <a:gd name="connsiteY34" fmla="*/ 1851468 h 5111153"/>
                <a:gd name="connsiteX35" fmla="*/ 4937428 w 5478089"/>
                <a:gd name="connsiteY35" fmla="*/ 1534052 h 5111153"/>
                <a:gd name="connsiteX36" fmla="*/ 4947983 w 5478089"/>
                <a:gd name="connsiteY36" fmla="*/ 1330377 h 5111153"/>
                <a:gd name="connsiteX37" fmla="*/ 4971731 w 5478089"/>
                <a:gd name="connsiteY37" fmla="*/ 1293346 h 5111153"/>
                <a:gd name="connsiteX38" fmla="*/ 4984925 w 5478089"/>
                <a:gd name="connsiteY38" fmla="*/ 1256314 h 5111153"/>
                <a:gd name="connsiteX39" fmla="*/ 5013950 w 5478089"/>
                <a:gd name="connsiteY39" fmla="*/ 1211347 h 5111153"/>
                <a:gd name="connsiteX40" fmla="*/ 5040337 w 5478089"/>
                <a:gd name="connsiteY40" fmla="*/ 1190186 h 5111153"/>
                <a:gd name="connsiteX41" fmla="*/ 5069363 w 5478089"/>
                <a:gd name="connsiteY41" fmla="*/ 1163734 h 5111153"/>
                <a:gd name="connsiteX42" fmla="*/ 5087833 w 5478089"/>
                <a:gd name="connsiteY42" fmla="*/ 1134638 h 5111153"/>
                <a:gd name="connsiteX43" fmla="*/ 5101027 w 5478089"/>
                <a:gd name="connsiteY43" fmla="*/ 1094961 h 5111153"/>
                <a:gd name="connsiteX44" fmla="*/ 5137968 w 5478089"/>
                <a:gd name="connsiteY44" fmla="*/ 1073800 h 5111153"/>
                <a:gd name="connsiteX45" fmla="*/ 5153801 w 5478089"/>
                <a:gd name="connsiteY45" fmla="*/ 1052639 h 5111153"/>
                <a:gd name="connsiteX46" fmla="*/ 5172272 w 5478089"/>
                <a:gd name="connsiteY46" fmla="*/ 1012961 h 5111153"/>
                <a:gd name="connsiteX47" fmla="*/ 5324291 w 5478089"/>
                <a:gd name="connsiteY47" fmla="*/ 1049841 h 5111153"/>
                <a:gd name="connsiteX48" fmla="*/ 5478089 w 5478089"/>
                <a:gd name="connsiteY48" fmla="*/ 912070 h 5111153"/>
                <a:gd name="connsiteX49" fmla="*/ 5232010 w 5478089"/>
                <a:gd name="connsiteY49" fmla="*/ 785780 h 5111153"/>
                <a:gd name="connsiteX50" fmla="*/ 4903904 w 5478089"/>
                <a:gd name="connsiteY50" fmla="*/ 429872 h 5111153"/>
                <a:gd name="connsiteX51" fmla="*/ 4862891 w 5478089"/>
                <a:gd name="connsiteY51" fmla="*/ 91186 h 5111153"/>
                <a:gd name="connsiteX52" fmla="*/ 4596305 w 5478089"/>
                <a:gd name="connsiteY52" fmla="*/ 28040 h 5111153"/>
                <a:gd name="connsiteX53" fmla="*/ 4463226 w 5478089"/>
                <a:gd name="connsiteY53" fmla="*/ 5032 h 5111153"/>
                <a:gd name="connsiteX54" fmla="*/ 4125418 w 5478089"/>
                <a:gd name="connsiteY54" fmla="*/ 89693 h 5111153"/>
                <a:gd name="connsiteX55" fmla="*/ 4032374 w 5478089"/>
                <a:gd name="connsiteY55" fmla="*/ 131368 h 5111153"/>
                <a:gd name="connsiteX56" fmla="*/ 3940094 w 5478089"/>
                <a:gd name="connsiteY56" fmla="*/ 303582 h 5111153"/>
                <a:gd name="connsiteX57" fmla="*/ 3872061 w 5478089"/>
                <a:gd name="connsiteY57" fmla="*/ 766982 h 5111153"/>
                <a:gd name="connsiteX58" fmla="*/ 3441296 w 5478089"/>
                <a:gd name="connsiteY58" fmla="*/ 682321 h 5111153"/>
                <a:gd name="connsiteX59" fmla="*/ 3380607 w 5478089"/>
                <a:gd name="connsiteY59" fmla="*/ 719353 h 5111153"/>
                <a:gd name="connsiteX60" fmla="*/ 3293529 w 5478089"/>
                <a:gd name="connsiteY60" fmla="*/ 743160 h 5111153"/>
                <a:gd name="connsiteX61" fmla="*/ 3132570 w 5478089"/>
                <a:gd name="connsiteY61" fmla="*/ 748450 h 5111153"/>
                <a:gd name="connsiteX62" fmla="*/ 2995361 w 5478089"/>
                <a:gd name="connsiteY62" fmla="*/ 782834 h 5111153"/>
                <a:gd name="connsiteX63" fmla="*/ 2680006 w 5478089"/>
                <a:gd name="connsiteY63" fmla="*/ 1238745 h 5111153"/>
                <a:gd name="connsiteX64" fmla="*/ 2680006 w 5478089"/>
                <a:gd name="connsiteY64" fmla="*/ 1708521 h 5111153"/>
                <a:gd name="connsiteX65" fmla="*/ 2527606 w 5478089"/>
                <a:gd name="connsiteY65" fmla="*/ 1943408 h 5111153"/>
                <a:gd name="connsiteX66" fmla="*/ 2603806 w 5478089"/>
                <a:gd name="connsiteY66" fmla="*/ 2178297 h 5111153"/>
                <a:gd name="connsiteX67" fmla="*/ 2603806 w 5478089"/>
                <a:gd name="connsiteY67" fmla="*/ 2334888 h 5111153"/>
                <a:gd name="connsiteX68" fmla="*/ 2451406 w 5478089"/>
                <a:gd name="connsiteY68" fmla="*/ 2413185 h 5111153"/>
                <a:gd name="connsiteX69" fmla="*/ 2299006 w 5478089"/>
                <a:gd name="connsiteY69" fmla="*/ 2567156 h 5111153"/>
                <a:gd name="connsiteX70" fmla="*/ 2251381 w 5478089"/>
                <a:gd name="connsiteY70" fmla="*/ 2576681 h 5111153"/>
                <a:gd name="connsiteX71" fmla="*/ 2270431 w 5478089"/>
                <a:gd name="connsiteY71" fmla="*/ 2700506 h 5111153"/>
                <a:gd name="connsiteX72" fmla="*/ 2241856 w 5478089"/>
                <a:gd name="connsiteY72" fmla="*/ 2795756 h 5111153"/>
                <a:gd name="connsiteX73" fmla="*/ 2232331 w 5478089"/>
                <a:gd name="connsiteY73" fmla="*/ 2824331 h 5111153"/>
                <a:gd name="connsiteX74" fmla="*/ 2203756 w 5478089"/>
                <a:gd name="connsiteY74" fmla="*/ 2843381 h 5111153"/>
                <a:gd name="connsiteX75" fmla="*/ 2175181 w 5478089"/>
                <a:gd name="connsiteY75" fmla="*/ 2900531 h 5111153"/>
                <a:gd name="connsiteX76" fmla="*/ 2165656 w 5478089"/>
                <a:gd name="connsiteY76" fmla="*/ 2929106 h 5111153"/>
                <a:gd name="connsiteX77" fmla="*/ 2108506 w 5478089"/>
                <a:gd name="connsiteY77" fmla="*/ 2948156 h 5111153"/>
                <a:gd name="connsiteX78" fmla="*/ 2051356 w 5478089"/>
                <a:gd name="connsiteY78" fmla="*/ 2976731 h 5111153"/>
                <a:gd name="connsiteX79" fmla="*/ 1889431 w 5478089"/>
                <a:gd name="connsiteY79" fmla="*/ 2976731 h 5111153"/>
                <a:gd name="connsiteX80" fmla="*/ 1879906 w 5478089"/>
                <a:gd name="connsiteY80" fmla="*/ 3005306 h 5111153"/>
                <a:gd name="connsiteX81" fmla="*/ 1841806 w 5478089"/>
                <a:gd name="connsiteY81" fmla="*/ 3062456 h 5111153"/>
                <a:gd name="connsiteX82" fmla="*/ 1794181 w 5478089"/>
                <a:gd name="connsiteY82" fmla="*/ 3119606 h 5111153"/>
                <a:gd name="connsiteX83" fmla="*/ 1737031 w 5478089"/>
                <a:gd name="connsiteY83" fmla="*/ 3091031 h 5111153"/>
                <a:gd name="connsiteX84" fmla="*/ 1698931 w 5478089"/>
                <a:gd name="connsiteY84" fmla="*/ 3043406 h 5111153"/>
                <a:gd name="connsiteX85" fmla="*/ 1622731 w 5478089"/>
                <a:gd name="connsiteY85" fmla="*/ 3071981 h 5111153"/>
                <a:gd name="connsiteX86" fmla="*/ 1556056 w 5478089"/>
                <a:gd name="connsiteY86" fmla="*/ 3148181 h 5111153"/>
                <a:gd name="connsiteX87" fmla="*/ 1508431 w 5478089"/>
                <a:gd name="connsiteY87" fmla="*/ 3157706 h 5111153"/>
                <a:gd name="connsiteX88" fmla="*/ 1470331 w 5478089"/>
                <a:gd name="connsiteY88" fmla="*/ 3243431 h 5111153"/>
                <a:gd name="connsiteX89" fmla="*/ 1460806 w 5478089"/>
                <a:gd name="connsiteY89" fmla="*/ 3272006 h 5111153"/>
                <a:gd name="connsiteX90" fmla="*/ 1451281 w 5478089"/>
                <a:gd name="connsiteY90" fmla="*/ 3300581 h 5111153"/>
                <a:gd name="connsiteX91" fmla="*/ 1441756 w 5478089"/>
                <a:gd name="connsiteY91" fmla="*/ 3338681 h 5111153"/>
                <a:gd name="connsiteX92" fmla="*/ 1413181 w 5478089"/>
                <a:gd name="connsiteY92" fmla="*/ 3357731 h 5111153"/>
                <a:gd name="connsiteX93" fmla="*/ 1365556 w 5478089"/>
                <a:gd name="connsiteY93" fmla="*/ 3348206 h 5111153"/>
                <a:gd name="connsiteX94" fmla="*/ 1232206 w 5478089"/>
                <a:gd name="connsiteY94" fmla="*/ 3329156 h 5111153"/>
                <a:gd name="connsiteX95" fmla="*/ 1146481 w 5478089"/>
                <a:gd name="connsiteY95" fmla="*/ 3319631 h 5111153"/>
                <a:gd name="connsiteX96" fmla="*/ 1117906 w 5478089"/>
                <a:gd name="connsiteY96" fmla="*/ 3338681 h 5111153"/>
                <a:gd name="connsiteX97" fmla="*/ 1060756 w 5478089"/>
                <a:gd name="connsiteY97" fmla="*/ 3357731 h 5111153"/>
                <a:gd name="connsiteX98" fmla="*/ 1013131 w 5478089"/>
                <a:gd name="connsiteY98" fmla="*/ 3348206 h 5111153"/>
                <a:gd name="connsiteX99" fmla="*/ 984556 w 5478089"/>
                <a:gd name="connsiteY99" fmla="*/ 3338681 h 5111153"/>
                <a:gd name="connsiteX100" fmla="*/ 927406 w 5478089"/>
                <a:gd name="connsiteY100" fmla="*/ 3357731 h 5111153"/>
                <a:gd name="connsiteX101" fmla="*/ 908356 w 5478089"/>
                <a:gd name="connsiteY101" fmla="*/ 3386306 h 5111153"/>
                <a:gd name="connsiteX102" fmla="*/ 879781 w 5478089"/>
                <a:gd name="connsiteY102" fmla="*/ 3443456 h 5111153"/>
                <a:gd name="connsiteX103" fmla="*/ 832156 w 5478089"/>
                <a:gd name="connsiteY103" fmla="*/ 3500606 h 5111153"/>
                <a:gd name="connsiteX104" fmla="*/ 794056 w 5478089"/>
                <a:gd name="connsiteY104" fmla="*/ 3557756 h 5111153"/>
                <a:gd name="connsiteX105" fmla="*/ 784531 w 5478089"/>
                <a:gd name="connsiteY105" fmla="*/ 3633956 h 5111153"/>
                <a:gd name="connsiteX106" fmla="*/ 736906 w 5478089"/>
                <a:gd name="connsiteY106" fmla="*/ 3719681 h 5111153"/>
                <a:gd name="connsiteX107" fmla="*/ 708331 w 5478089"/>
                <a:gd name="connsiteY107" fmla="*/ 3738731 h 5111153"/>
                <a:gd name="connsiteX108" fmla="*/ 679756 w 5478089"/>
                <a:gd name="connsiteY108" fmla="*/ 3748256 h 5111153"/>
                <a:gd name="connsiteX109" fmla="*/ 660706 w 5478089"/>
                <a:gd name="connsiteY109" fmla="*/ 3805406 h 5111153"/>
                <a:gd name="connsiteX110" fmla="*/ 651181 w 5478089"/>
                <a:gd name="connsiteY110" fmla="*/ 3833981 h 5111153"/>
                <a:gd name="connsiteX111" fmla="*/ 670231 w 5478089"/>
                <a:gd name="connsiteY111" fmla="*/ 3891131 h 5111153"/>
                <a:gd name="connsiteX112" fmla="*/ 679756 w 5478089"/>
                <a:gd name="connsiteY112" fmla="*/ 3919706 h 5111153"/>
                <a:gd name="connsiteX113" fmla="*/ 651181 w 5478089"/>
                <a:gd name="connsiteY113" fmla="*/ 3976856 h 5111153"/>
                <a:gd name="connsiteX114" fmla="*/ 641656 w 5478089"/>
                <a:gd name="connsiteY114" fmla="*/ 3976856 h 5111153"/>
                <a:gd name="connsiteX115" fmla="*/ 0 w 5478089"/>
                <a:gd name="connsiteY115" fmla="*/ 4438294 h 5111153"/>
                <a:gd name="connsiteX0" fmla="*/ 0 w 5478089"/>
                <a:gd name="connsiteY0" fmla="*/ 4438294 h 5111153"/>
                <a:gd name="connsiteX1" fmla="*/ 267293 w 5478089"/>
                <a:gd name="connsiteY1" fmla="*/ 4846856 h 5111153"/>
                <a:gd name="connsiteX2" fmla="*/ 314459 w 5478089"/>
                <a:gd name="connsiteY2" fmla="*/ 4892487 h 5111153"/>
                <a:gd name="connsiteX3" fmla="*/ 420006 w 5478089"/>
                <a:gd name="connsiteY3" fmla="*/ 4952444 h 5111153"/>
                <a:gd name="connsiteX4" fmla="*/ 543145 w 5478089"/>
                <a:gd name="connsiteY4" fmla="*/ 4991239 h 5111153"/>
                <a:gd name="connsiteX5" fmla="*/ 873859 w 5478089"/>
                <a:gd name="connsiteY5" fmla="*/ 5072356 h 5111153"/>
                <a:gd name="connsiteX6" fmla="*/ 979407 w 5478089"/>
                <a:gd name="connsiteY6" fmla="*/ 4751413 h 5111153"/>
                <a:gd name="connsiteX7" fmla="*/ 1510661 w 5478089"/>
                <a:gd name="connsiteY7" fmla="*/ 4649135 h 5111153"/>
                <a:gd name="connsiteX8" fmla="*/ 1899428 w 5478089"/>
                <a:gd name="connsiteY8" fmla="*/ 5111153 h 5111153"/>
                <a:gd name="connsiteX9" fmla="*/ 2453550 w 5478089"/>
                <a:gd name="connsiteY9" fmla="*/ 4751415 h 5111153"/>
                <a:gd name="connsiteX10" fmla="*/ 2502806 w 5478089"/>
                <a:gd name="connsiteY10" fmla="*/ 4359935 h 5111153"/>
                <a:gd name="connsiteX11" fmla="*/ 2904763 w 5478089"/>
                <a:gd name="connsiteY11" fmla="*/ 3574332 h 5111153"/>
                <a:gd name="connsiteX12" fmla="*/ 2977769 w 5478089"/>
                <a:gd name="connsiteY12" fmla="*/ 3594610 h 5111153"/>
                <a:gd name="connsiteX13" fmla="*/ 3277699 w 5478089"/>
                <a:gd name="connsiteY13" fmla="*/ 3364483 h 5111153"/>
                <a:gd name="connsiteX14" fmla="*/ 4323496 w 5478089"/>
                <a:gd name="connsiteY14" fmla="*/ 3308055 h 5111153"/>
                <a:gd name="connsiteX15" fmla="*/ 4362197 w 5478089"/>
                <a:gd name="connsiteY15" fmla="*/ 3187260 h 5111153"/>
                <a:gd name="connsiteX16" fmla="*/ 4335810 w 5478089"/>
                <a:gd name="connsiteY16" fmla="*/ 3081455 h 5111153"/>
                <a:gd name="connsiteX17" fmla="*/ 4317339 w 5478089"/>
                <a:gd name="connsiteY17" fmla="*/ 2954489 h 5111153"/>
                <a:gd name="connsiteX18" fmla="*/ 4301507 w 5478089"/>
                <a:gd name="connsiteY18" fmla="*/ 2816942 h 5111153"/>
                <a:gd name="connsiteX19" fmla="*/ 4301507 w 5478089"/>
                <a:gd name="connsiteY19" fmla="*/ 2687330 h 5111153"/>
                <a:gd name="connsiteX20" fmla="*/ 4309424 w 5478089"/>
                <a:gd name="connsiteY20" fmla="*/ 2525977 h 5111153"/>
                <a:gd name="connsiteX21" fmla="*/ 4338448 w 5478089"/>
                <a:gd name="connsiteY21" fmla="*/ 2406946 h 5111153"/>
                <a:gd name="connsiteX22" fmla="*/ 4367474 w 5478089"/>
                <a:gd name="connsiteY22" fmla="*/ 2354044 h 5111153"/>
                <a:gd name="connsiteX23" fmla="*/ 4454550 w 5478089"/>
                <a:gd name="connsiteY23" fmla="*/ 2301141 h 5111153"/>
                <a:gd name="connsiteX24" fmla="*/ 4473021 w 5478089"/>
                <a:gd name="connsiteY24" fmla="*/ 2258819 h 5111153"/>
                <a:gd name="connsiteX25" fmla="*/ 4507324 w 5478089"/>
                <a:gd name="connsiteY25" fmla="*/ 2232367 h 5111153"/>
                <a:gd name="connsiteX26" fmla="*/ 4560098 w 5478089"/>
                <a:gd name="connsiteY26" fmla="*/ 2203270 h 5111153"/>
                <a:gd name="connsiteX27" fmla="*/ 4599678 w 5478089"/>
                <a:gd name="connsiteY27" fmla="*/ 2158303 h 5111153"/>
                <a:gd name="connsiteX28" fmla="*/ 4660368 w 5478089"/>
                <a:gd name="connsiteY28" fmla="*/ 2121272 h 5111153"/>
                <a:gd name="connsiteX29" fmla="*/ 4702587 w 5478089"/>
                <a:gd name="connsiteY29" fmla="*/ 2108047 h 5111153"/>
                <a:gd name="connsiteX30" fmla="*/ 4789663 w 5478089"/>
                <a:gd name="connsiteY30" fmla="*/ 2023403 h 5111153"/>
                <a:gd name="connsiteX31" fmla="*/ 4850353 w 5478089"/>
                <a:gd name="connsiteY31" fmla="*/ 1999595 h 5111153"/>
                <a:gd name="connsiteX32" fmla="*/ 4932153 w 5478089"/>
                <a:gd name="connsiteY32" fmla="*/ 1951984 h 5111153"/>
                <a:gd name="connsiteX33" fmla="*/ 4966455 w 5478089"/>
                <a:gd name="connsiteY33" fmla="*/ 1912306 h 5111153"/>
                <a:gd name="connsiteX34" fmla="*/ 4982286 w 5478089"/>
                <a:gd name="connsiteY34" fmla="*/ 1851468 h 5111153"/>
                <a:gd name="connsiteX35" fmla="*/ 4937428 w 5478089"/>
                <a:gd name="connsiteY35" fmla="*/ 1534052 h 5111153"/>
                <a:gd name="connsiteX36" fmla="*/ 4947983 w 5478089"/>
                <a:gd name="connsiteY36" fmla="*/ 1330377 h 5111153"/>
                <a:gd name="connsiteX37" fmla="*/ 4971731 w 5478089"/>
                <a:gd name="connsiteY37" fmla="*/ 1293346 h 5111153"/>
                <a:gd name="connsiteX38" fmla="*/ 4984925 w 5478089"/>
                <a:gd name="connsiteY38" fmla="*/ 1256314 h 5111153"/>
                <a:gd name="connsiteX39" fmla="*/ 5013950 w 5478089"/>
                <a:gd name="connsiteY39" fmla="*/ 1211347 h 5111153"/>
                <a:gd name="connsiteX40" fmla="*/ 5040337 w 5478089"/>
                <a:gd name="connsiteY40" fmla="*/ 1190186 h 5111153"/>
                <a:gd name="connsiteX41" fmla="*/ 5069363 w 5478089"/>
                <a:gd name="connsiteY41" fmla="*/ 1163734 h 5111153"/>
                <a:gd name="connsiteX42" fmla="*/ 5087833 w 5478089"/>
                <a:gd name="connsiteY42" fmla="*/ 1134638 h 5111153"/>
                <a:gd name="connsiteX43" fmla="*/ 5101027 w 5478089"/>
                <a:gd name="connsiteY43" fmla="*/ 1094961 h 5111153"/>
                <a:gd name="connsiteX44" fmla="*/ 5137968 w 5478089"/>
                <a:gd name="connsiteY44" fmla="*/ 1073800 h 5111153"/>
                <a:gd name="connsiteX45" fmla="*/ 5153801 w 5478089"/>
                <a:gd name="connsiteY45" fmla="*/ 1052639 h 5111153"/>
                <a:gd name="connsiteX46" fmla="*/ 5172272 w 5478089"/>
                <a:gd name="connsiteY46" fmla="*/ 1012961 h 5111153"/>
                <a:gd name="connsiteX47" fmla="*/ 5324291 w 5478089"/>
                <a:gd name="connsiteY47" fmla="*/ 1049841 h 5111153"/>
                <a:gd name="connsiteX48" fmla="*/ 5478089 w 5478089"/>
                <a:gd name="connsiteY48" fmla="*/ 912070 h 5111153"/>
                <a:gd name="connsiteX49" fmla="*/ 5232010 w 5478089"/>
                <a:gd name="connsiteY49" fmla="*/ 785780 h 5111153"/>
                <a:gd name="connsiteX50" fmla="*/ 4903904 w 5478089"/>
                <a:gd name="connsiteY50" fmla="*/ 429872 h 5111153"/>
                <a:gd name="connsiteX51" fmla="*/ 4862891 w 5478089"/>
                <a:gd name="connsiteY51" fmla="*/ 91186 h 5111153"/>
                <a:gd name="connsiteX52" fmla="*/ 4596305 w 5478089"/>
                <a:gd name="connsiteY52" fmla="*/ 28040 h 5111153"/>
                <a:gd name="connsiteX53" fmla="*/ 4463226 w 5478089"/>
                <a:gd name="connsiteY53" fmla="*/ 5032 h 5111153"/>
                <a:gd name="connsiteX54" fmla="*/ 4125418 w 5478089"/>
                <a:gd name="connsiteY54" fmla="*/ 89693 h 5111153"/>
                <a:gd name="connsiteX55" fmla="*/ 4032374 w 5478089"/>
                <a:gd name="connsiteY55" fmla="*/ 131368 h 5111153"/>
                <a:gd name="connsiteX56" fmla="*/ 3940094 w 5478089"/>
                <a:gd name="connsiteY56" fmla="*/ 303582 h 5111153"/>
                <a:gd name="connsiteX57" fmla="*/ 3872061 w 5478089"/>
                <a:gd name="connsiteY57" fmla="*/ 766982 h 5111153"/>
                <a:gd name="connsiteX58" fmla="*/ 3441296 w 5478089"/>
                <a:gd name="connsiteY58" fmla="*/ 682321 h 5111153"/>
                <a:gd name="connsiteX59" fmla="*/ 3380607 w 5478089"/>
                <a:gd name="connsiteY59" fmla="*/ 719353 h 5111153"/>
                <a:gd name="connsiteX60" fmla="*/ 3293529 w 5478089"/>
                <a:gd name="connsiteY60" fmla="*/ 743160 h 5111153"/>
                <a:gd name="connsiteX61" fmla="*/ 3132570 w 5478089"/>
                <a:gd name="connsiteY61" fmla="*/ 748450 h 5111153"/>
                <a:gd name="connsiteX62" fmla="*/ 2995361 w 5478089"/>
                <a:gd name="connsiteY62" fmla="*/ 782834 h 5111153"/>
                <a:gd name="connsiteX63" fmla="*/ 2680006 w 5478089"/>
                <a:gd name="connsiteY63" fmla="*/ 1238745 h 5111153"/>
                <a:gd name="connsiteX64" fmla="*/ 2680006 w 5478089"/>
                <a:gd name="connsiteY64" fmla="*/ 1708521 h 5111153"/>
                <a:gd name="connsiteX65" fmla="*/ 2527606 w 5478089"/>
                <a:gd name="connsiteY65" fmla="*/ 1943408 h 5111153"/>
                <a:gd name="connsiteX66" fmla="*/ 2603806 w 5478089"/>
                <a:gd name="connsiteY66" fmla="*/ 2178297 h 5111153"/>
                <a:gd name="connsiteX67" fmla="*/ 2603806 w 5478089"/>
                <a:gd name="connsiteY67" fmla="*/ 2334888 h 5111153"/>
                <a:gd name="connsiteX68" fmla="*/ 2451406 w 5478089"/>
                <a:gd name="connsiteY68" fmla="*/ 2413185 h 5111153"/>
                <a:gd name="connsiteX69" fmla="*/ 2299006 w 5478089"/>
                <a:gd name="connsiteY69" fmla="*/ 2567156 h 5111153"/>
                <a:gd name="connsiteX70" fmla="*/ 2251381 w 5478089"/>
                <a:gd name="connsiteY70" fmla="*/ 2576681 h 5111153"/>
                <a:gd name="connsiteX71" fmla="*/ 2270431 w 5478089"/>
                <a:gd name="connsiteY71" fmla="*/ 2700506 h 5111153"/>
                <a:gd name="connsiteX72" fmla="*/ 2241856 w 5478089"/>
                <a:gd name="connsiteY72" fmla="*/ 2795756 h 5111153"/>
                <a:gd name="connsiteX73" fmla="*/ 2232331 w 5478089"/>
                <a:gd name="connsiteY73" fmla="*/ 2824331 h 5111153"/>
                <a:gd name="connsiteX74" fmla="*/ 2203756 w 5478089"/>
                <a:gd name="connsiteY74" fmla="*/ 2843381 h 5111153"/>
                <a:gd name="connsiteX75" fmla="*/ 2175181 w 5478089"/>
                <a:gd name="connsiteY75" fmla="*/ 2900531 h 5111153"/>
                <a:gd name="connsiteX76" fmla="*/ 2165656 w 5478089"/>
                <a:gd name="connsiteY76" fmla="*/ 2929106 h 5111153"/>
                <a:gd name="connsiteX77" fmla="*/ 2108506 w 5478089"/>
                <a:gd name="connsiteY77" fmla="*/ 2948156 h 5111153"/>
                <a:gd name="connsiteX78" fmla="*/ 2051356 w 5478089"/>
                <a:gd name="connsiteY78" fmla="*/ 2976731 h 5111153"/>
                <a:gd name="connsiteX79" fmla="*/ 1889431 w 5478089"/>
                <a:gd name="connsiteY79" fmla="*/ 2976731 h 5111153"/>
                <a:gd name="connsiteX80" fmla="*/ 1879906 w 5478089"/>
                <a:gd name="connsiteY80" fmla="*/ 3005306 h 5111153"/>
                <a:gd name="connsiteX81" fmla="*/ 1841806 w 5478089"/>
                <a:gd name="connsiteY81" fmla="*/ 3062456 h 5111153"/>
                <a:gd name="connsiteX82" fmla="*/ 1794181 w 5478089"/>
                <a:gd name="connsiteY82" fmla="*/ 3119606 h 5111153"/>
                <a:gd name="connsiteX83" fmla="*/ 1737031 w 5478089"/>
                <a:gd name="connsiteY83" fmla="*/ 3091031 h 5111153"/>
                <a:gd name="connsiteX84" fmla="*/ 1698931 w 5478089"/>
                <a:gd name="connsiteY84" fmla="*/ 3043406 h 5111153"/>
                <a:gd name="connsiteX85" fmla="*/ 1622731 w 5478089"/>
                <a:gd name="connsiteY85" fmla="*/ 3071981 h 5111153"/>
                <a:gd name="connsiteX86" fmla="*/ 1556056 w 5478089"/>
                <a:gd name="connsiteY86" fmla="*/ 3148181 h 5111153"/>
                <a:gd name="connsiteX87" fmla="*/ 1508431 w 5478089"/>
                <a:gd name="connsiteY87" fmla="*/ 3157706 h 5111153"/>
                <a:gd name="connsiteX88" fmla="*/ 1470331 w 5478089"/>
                <a:gd name="connsiteY88" fmla="*/ 3243431 h 5111153"/>
                <a:gd name="connsiteX89" fmla="*/ 1460806 w 5478089"/>
                <a:gd name="connsiteY89" fmla="*/ 3272006 h 5111153"/>
                <a:gd name="connsiteX90" fmla="*/ 1451281 w 5478089"/>
                <a:gd name="connsiteY90" fmla="*/ 3300581 h 5111153"/>
                <a:gd name="connsiteX91" fmla="*/ 1441756 w 5478089"/>
                <a:gd name="connsiteY91" fmla="*/ 3338681 h 5111153"/>
                <a:gd name="connsiteX92" fmla="*/ 1413181 w 5478089"/>
                <a:gd name="connsiteY92" fmla="*/ 3357731 h 5111153"/>
                <a:gd name="connsiteX93" fmla="*/ 1365556 w 5478089"/>
                <a:gd name="connsiteY93" fmla="*/ 3348206 h 5111153"/>
                <a:gd name="connsiteX94" fmla="*/ 1232206 w 5478089"/>
                <a:gd name="connsiteY94" fmla="*/ 3329156 h 5111153"/>
                <a:gd name="connsiteX95" fmla="*/ 1146481 w 5478089"/>
                <a:gd name="connsiteY95" fmla="*/ 3319631 h 5111153"/>
                <a:gd name="connsiteX96" fmla="*/ 1117906 w 5478089"/>
                <a:gd name="connsiteY96" fmla="*/ 3338681 h 5111153"/>
                <a:gd name="connsiteX97" fmla="*/ 1060756 w 5478089"/>
                <a:gd name="connsiteY97" fmla="*/ 3357731 h 5111153"/>
                <a:gd name="connsiteX98" fmla="*/ 1013131 w 5478089"/>
                <a:gd name="connsiteY98" fmla="*/ 3348206 h 5111153"/>
                <a:gd name="connsiteX99" fmla="*/ 984556 w 5478089"/>
                <a:gd name="connsiteY99" fmla="*/ 3338681 h 5111153"/>
                <a:gd name="connsiteX100" fmla="*/ 927406 w 5478089"/>
                <a:gd name="connsiteY100" fmla="*/ 3357731 h 5111153"/>
                <a:gd name="connsiteX101" fmla="*/ 908356 w 5478089"/>
                <a:gd name="connsiteY101" fmla="*/ 3386306 h 5111153"/>
                <a:gd name="connsiteX102" fmla="*/ 879781 w 5478089"/>
                <a:gd name="connsiteY102" fmla="*/ 3443456 h 5111153"/>
                <a:gd name="connsiteX103" fmla="*/ 832156 w 5478089"/>
                <a:gd name="connsiteY103" fmla="*/ 3500606 h 5111153"/>
                <a:gd name="connsiteX104" fmla="*/ 794056 w 5478089"/>
                <a:gd name="connsiteY104" fmla="*/ 3557756 h 5111153"/>
                <a:gd name="connsiteX105" fmla="*/ 784531 w 5478089"/>
                <a:gd name="connsiteY105" fmla="*/ 3633956 h 5111153"/>
                <a:gd name="connsiteX106" fmla="*/ 736906 w 5478089"/>
                <a:gd name="connsiteY106" fmla="*/ 3719681 h 5111153"/>
                <a:gd name="connsiteX107" fmla="*/ 708331 w 5478089"/>
                <a:gd name="connsiteY107" fmla="*/ 3738731 h 5111153"/>
                <a:gd name="connsiteX108" fmla="*/ 679756 w 5478089"/>
                <a:gd name="connsiteY108" fmla="*/ 3748256 h 5111153"/>
                <a:gd name="connsiteX109" fmla="*/ 660706 w 5478089"/>
                <a:gd name="connsiteY109" fmla="*/ 3805406 h 5111153"/>
                <a:gd name="connsiteX110" fmla="*/ 651181 w 5478089"/>
                <a:gd name="connsiteY110" fmla="*/ 3833981 h 5111153"/>
                <a:gd name="connsiteX111" fmla="*/ 670231 w 5478089"/>
                <a:gd name="connsiteY111" fmla="*/ 3891131 h 5111153"/>
                <a:gd name="connsiteX112" fmla="*/ 679756 w 5478089"/>
                <a:gd name="connsiteY112" fmla="*/ 3919706 h 5111153"/>
                <a:gd name="connsiteX113" fmla="*/ 651181 w 5478089"/>
                <a:gd name="connsiteY113" fmla="*/ 3976856 h 5111153"/>
                <a:gd name="connsiteX114" fmla="*/ 641656 w 5478089"/>
                <a:gd name="connsiteY114" fmla="*/ 3976856 h 5111153"/>
                <a:gd name="connsiteX115" fmla="*/ 0 w 5478089"/>
                <a:gd name="connsiteY115" fmla="*/ 4438294 h 5111153"/>
                <a:gd name="connsiteX0" fmla="*/ 0 w 5478089"/>
                <a:gd name="connsiteY0" fmla="*/ 4438294 h 5111153"/>
                <a:gd name="connsiteX1" fmla="*/ 267293 w 5478089"/>
                <a:gd name="connsiteY1" fmla="*/ 4846856 h 5111153"/>
                <a:gd name="connsiteX2" fmla="*/ 314459 w 5478089"/>
                <a:gd name="connsiteY2" fmla="*/ 4892487 h 5111153"/>
                <a:gd name="connsiteX3" fmla="*/ 420006 w 5478089"/>
                <a:gd name="connsiteY3" fmla="*/ 4952444 h 5111153"/>
                <a:gd name="connsiteX4" fmla="*/ 543145 w 5478089"/>
                <a:gd name="connsiteY4" fmla="*/ 4991239 h 5111153"/>
                <a:gd name="connsiteX5" fmla="*/ 873859 w 5478089"/>
                <a:gd name="connsiteY5" fmla="*/ 5072356 h 5111153"/>
                <a:gd name="connsiteX6" fmla="*/ 979407 w 5478089"/>
                <a:gd name="connsiteY6" fmla="*/ 4751413 h 5111153"/>
                <a:gd name="connsiteX7" fmla="*/ 1510661 w 5478089"/>
                <a:gd name="connsiteY7" fmla="*/ 4649135 h 5111153"/>
                <a:gd name="connsiteX8" fmla="*/ 1899428 w 5478089"/>
                <a:gd name="connsiteY8" fmla="*/ 5111153 h 5111153"/>
                <a:gd name="connsiteX9" fmla="*/ 2453550 w 5478089"/>
                <a:gd name="connsiteY9" fmla="*/ 4751415 h 5111153"/>
                <a:gd name="connsiteX10" fmla="*/ 2502806 w 5478089"/>
                <a:gd name="connsiteY10" fmla="*/ 4359935 h 5111153"/>
                <a:gd name="connsiteX11" fmla="*/ 2904763 w 5478089"/>
                <a:gd name="connsiteY11" fmla="*/ 3574332 h 5111153"/>
                <a:gd name="connsiteX12" fmla="*/ 2977769 w 5478089"/>
                <a:gd name="connsiteY12" fmla="*/ 3594610 h 5111153"/>
                <a:gd name="connsiteX13" fmla="*/ 3277699 w 5478089"/>
                <a:gd name="connsiteY13" fmla="*/ 3364483 h 5111153"/>
                <a:gd name="connsiteX14" fmla="*/ 4323496 w 5478089"/>
                <a:gd name="connsiteY14" fmla="*/ 3308055 h 5111153"/>
                <a:gd name="connsiteX15" fmla="*/ 4362197 w 5478089"/>
                <a:gd name="connsiteY15" fmla="*/ 3187260 h 5111153"/>
                <a:gd name="connsiteX16" fmla="*/ 4335810 w 5478089"/>
                <a:gd name="connsiteY16" fmla="*/ 3081455 h 5111153"/>
                <a:gd name="connsiteX17" fmla="*/ 4317339 w 5478089"/>
                <a:gd name="connsiteY17" fmla="*/ 2954489 h 5111153"/>
                <a:gd name="connsiteX18" fmla="*/ 4301507 w 5478089"/>
                <a:gd name="connsiteY18" fmla="*/ 2816942 h 5111153"/>
                <a:gd name="connsiteX19" fmla="*/ 4301507 w 5478089"/>
                <a:gd name="connsiteY19" fmla="*/ 2687330 h 5111153"/>
                <a:gd name="connsiteX20" fmla="*/ 4309424 w 5478089"/>
                <a:gd name="connsiteY20" fmla="*/ 2525977 h 5111153"/>
                <a:gd name="connsiteX21" fmla="*/ 4338448 w 5478089"/>
                <a:gd name="connsiteY21" fmla="*/ 2406946 h 5111153"/>
                <a:gd name="connsiteX22" fmla="*/ 4367474 w 5478089"/>
                <a:gd name="connsiteY22" fmla="*/ 2354044 h 5111153"/>
                <a:gd name="connsiteX23" fmla="*/ 4454550 w 5478089"/>
                <a:gd name="connsiteY23" fmla="*/ 2301141 h 5111153"/>
                <a:gd name="connsiteX24" fmla="*/ 4473021 w 5478089"/>
                <a:gd name="connsiteY24" fmla="*/ 2258819 h 5111153"/>
                <a:gd name="connsiteX25" fmla="*/ 4507324 w 5478089"/>
                <a:gd name="connsiteY25" fmla="*/ 2232367 h 5111153"/>
                <a:gd name="connsiteX26" fmla="*/ 4560098 w 5478089"/>
                <a:gd name="connsiteY26" fmla="*/ 2203270 h 5111153"/>
                <a:gd name="connsiteX27" fmla="*/ 4599678 w 5478089"/>
                <a:gd name="connsiteY27" fmla="*/ 2158303 h 5111153"/>
                <a:gd name="connsiteX28" fmla="*/ 4660368 w 5478089"/>
                <a:gd name="connsiteY28" fmla="*/ 2121272 h 5111153"/>
                <a:gd name="connsiteX29" fmla="*/ 4702587 w 5478089"/>
                <a:gd name="connsiteY29" fmla="*/ 2108047 h 5111153"/>
                <a:gd name="connsiteX30" fmla="*/ 4789663 w 5478089"/>
                <a:gd name="connsiteY30" fmla="*/ 2023403 h 5111153"/>
                <a:gd name="connsiteX31" fmla="*/ 4850353 w 5478089"/>
                <a:gd name="connsiteY31" fmla="*/ 1999595 h 5111153"/>
                <a:gd name="connsiteX32" fmla="*/ 4932153 w 5478089"/>
                <a:gd name="connsiteY32" fmla="*/ 1951984 h 5111153"/>
                <a:gd name="connsiteX33" fmla="*/ 4966455 w 5478089"/>
                <a:gd name="connsiteY33" fmla="*/ 1912306 h 5111153"/>
                <a:gd name="connsiteX34" fmla="*/ 4982286 w 5478089"/>
                <a:gd name="connsiteY34" fmla="*/ 1851468 h 5111153"/>
                <a:gd name="connsiteX35" fmla="*/ 4937428 w 5478089"/>
                <a:gd name="connsiteY35" fmla="*/ 1534052 h 5111153"/>
                <a:gd name="connsiteX36" fmla="*/ 4947983 w 5478089"/>
                <a:gd name="connsiteY36" fmla="*/ 1330377 h 5111153"/>
                <a:gd name="connsiteX37" fmla="*/ 4971731 w 5478089"/>
                <a:gd name="connsiteY37" fmla="*/ 1293346 h 5111153"/>
                <a:gd name="connsiteX38" fmla="*/ 4984925 w 5478089"/>
                <a:gd name="connsiteY38" fmla="*/ 1256314 h 5111153"/>
                <a:gd name="connsiteX39" fmla="*/ 5013950 w 5478089"/>
                <a:gd name="connsiteY39" fmla="*/ 1211347 h 5111153"/>
                <a:gd name="connsiteX40" fmla="*/ 5040337 w 5478089"/>
                <a:gd name="connsiteY40" fmla="*/ 1190186 h 5111153"/>
                <a:gd name="connsiteX41" fmla="*/ 5069363 w 5478089"/>
                <a:gd name="connsiteY41" fmla="*/ 1163734 h 5111153"/>
                <a:gd name="connsiteX42" fmla="*/ 5087833 w 5478089"/>
                <a:gd name="connsiteY42" fmla="*/ 1134638 h 5111153"/>
                <a:gd name="connsiteX43" fmla="*/ 5101027 w 5478089"/>
                <a:gd name="connsiteY43" fmla="*/ 1094961 h 5111153"/>
                <a:gd name="connsiteX44" fmla="*/ 5137968 w 5478089"/>
                <a:gd name="connsiteY44" fmla="*/ 1073800 h 5111153"/>
                <a:gd name="connsiteX45" fmla="*/ 5153801 w 5478089"/>
                <a:gd name="connsiteY45" fmla="*/ 1052639 h 5111153"/>
                <a:gd name="connsiteX46" fmla="*/ 5172272 w 5478089"/>
                <a:gd name="connsiteY46" fmla="*/ 1012961 h 5111153"/>
                <a:gd name="connsiteX47" fmla="*/ 5324291 w 5478089"/>
                <a:gd name="connsiteY47" fmla="*/ 1049841 h 5111153"/>
                <a:gd name="connsiteX48" fmla="*/ 5478089 w 5478089"/>
                <a:gd name="connsiteY48" fmla="*/ 912070 h 5111153"/>
                <a:gd name="connsiteX49" fmla="*/ 5232010 w 5478089"/>
                <a:gd name="connsiteY49" fmla="*/ 785780 h 5111153"/>
                <a:gd name="connsiteX50" fmla="*/ 4903904 w 5478089"/>
                <a:gd name="connsiteY50" fmla="*/ 429872 h 5111153"/>
                <a:gd name="connsiteX51" fmla="*/ 4862891 w 5478089"/>
                <a:gd name="connsiteY51" fmla="*/ 91186 h 5111153"/>
                <a:gd name="connsiteX52" fmla="*/ 4596305 w 5478089"/>
                <a:gd name="connsiteY52" fmla="*/ 28040 h 5111153"/>
                <a:gd name="connsiteX53" fmla="*/ 4463226 w 5478089"/>
                <a:gd name="connsiteY53" fmla="*/ 5032 h 5111153"/>
                <a:gd name="connsiteX54" fmla="*/ 4125418 w 5478089"/>
                <a:gd name="connsiteY54" fmla="*/ 89693 h 5111153"/>
                <a:gd name="connsiteX55" fmla="*/ 4032374 w 5478089"/>
                <a:gd name="connsiteY55" fmla="*/ 131368 h 5111153"/>
                <a:gd name="connsiteX56" fmla="*/ 3940094 w 5478089"/>
                <a:gd name="connsiteY56" fmla="*/ 303582 h 5111153"/>
                <a:gd name="connsiteX57" fmla="*/ 3872061 w 5478089"/>
                <a:gd name="connsiteY57" fmla="*/ 766982 h 5111153"/>
                <a:gd name="connsiteX58" fmla="*/ 3441296 w 5478089"/>
                <a:gd name="connsiteY58" fmla="*/ 682321 h 5111153"/>
                <a:gd name="connsiteX59" fmla="*/ 3380607 w 5478089"/>
                <a:gd name="connsiteY59" fmla="*/ 719353 h 5111153"/>
                <a:gd name="connsiteX60" fmla="*/ 3293529 w 5478089"/>
                <a:gd name="connsiteY60" fmla="*/ 743160 h 5111153"/>
                <a:gd name="connsiteX61" fmla="*/ 3132570 w 5478089"/>
                <a:gd name="connsiteY61" fmla="*/ 748450 h 5111153"/>
                <a:gd name="connsiteX62" fmla="*/ 2995361 w 5478089"/>
                <a:gd name="connsiteY62" fmla="*/ 782834 h 5111153"/>
                <a:gd name="connsiteX63" fmla="*/ 2680006 w 5478089"/>
                <a:gd name="connsiteY63" fmla="*/ 1238745 h 5111153"/>
                <a:gd name="connsiteX64" fmla="*/ 2680006 w 5478089"/>
                <a:gd name="connsiteY64" fmla="*/ 1708521 h 5111153"/>
                <a:gd name="connsiteX65" fmla="*/ 2527606 w 5478089"/>
                <a:gd name="connsiteY65" fmla="*/ 1943408 h 5111153"/>
                <a:gd name="connsiteX66" fmla="*/ 2603806 w 5478089"/>
                <a:gd name="connsiteY66" fmla="*/ 2178297 h 5111153"/>
                <a:gd name="connsiteX67" fmla="*/ 2603806 w 5478089"/>
                <a:gd name="connsiteY67" fmla="*/ 2334888 h 5111153"/>
                <a:gd name="connsiteX68" fmla="*/ 2451406 w 5478089"/>
                <a:gd name="connsiteY68" fmla="*/ 2413185 h 5111153"/>
                <a:gd name="connsiteX69" fmla="*/ 2299006 w 5478089"/>
                <a:gd name="connsiteY69" fmla="*/ 2567156 h 5111153"/>
                <a:gd name="connsiteX70" fmla="*/ 2251381 w 5478089"/>
                <a:gd name="connsiteY70" fmla="*/ 2576681 h 5111153"/>
                <a:gd name="connsiteX71" fmla="*/ 2270431 w 5478089"/>
                <a:gd name="connsiteY71" fmla="*/ 2700506 h 5111153"/>
                <a:gd name="connsiteX72" fmla="*/ 2241856 w 5478089"/>
                <a:gd name="connsiteY72" fmla="*/ 2795756 h 5111153"/>
                <a:gd name="connsiteX73" fmla="*/ 2232331 w 5478089"/>
                <a:gd name="connsiteY73" fmla="*/ 2824331 h 5111153"/>
                <a:gd name="connsiteX74" fmla="*/ 2203756 w 5478089"/>
                <a:gd name="connsiteY74" fmla="*/ 2843381 h 5111153"/>
                <a:gd name="connsiteX75" fmla="*/ 2175181 w 5478089"/>
                <a:gd name="connsiteY75" fmla="*/ 2900531 h 5111153"/>
                <a:gd name="connsiteX76" fmla="*/ 2165656 w 5478089"/>
                <a:gd name="connsiteY76" fmla="*/ 2929106 h 5111153"/>
                <a:gd name="connsiteX77" fmla="*/ 2108506 w 5478089"/>
                <a:gd name="connsiteY77" fmla="*/ 2948156 h 5111153"/>
                <a:gd name="connsiteX78" fmla="*/ 2051356 w 5478089"/>
                <a:gd name="connsiteY78" fmla="*/ 2976731 h 5111153"/>
                <a:gd name="connsiteX79" fmla="*/ 1889431 w 5478089"/>
                <a:gd name="connsiteY79" fmla="*/ 2976731 h 5111153"/>
                <a:gd name="connsiteX80" fmla="*/ 1879906 w 5478089"/>
                <a:gd name="connsiteY80" fmla="*/ 3005306 h 5111153"/>
                <a:gd name="connsiteX81" fmla="*/ 1841806 w 5478089"/>
                <a:gd name="connsiteY81" fmla="*/ 3062456 h 5111153"/>
                <a:gd name="connsiteX82" fmla="*/ 1794181 w 5478089"/>
                <a:gd name="connsiteY82" fmla="*/ 3119606 h 5111153"/>
                <a:gd name="connsiteX83" fmla="*/ 1737031 w 5478089"/>
                <a:gd name="connsiteY83" fmla="*/ 3091031 h 5111153"/>
                <a:gd name="connsiteX84" fmla="*/ 1698931 w 5478089"/>
                <a:gd name="connsiteY84" fmla="*/ 3043406 h 5111153"/>
                <a:gd name="connsiteX85" fmla="*/ 1622731 w 5478089"/>
                <a:gd name="connsiteY85" fmla="*/ 3071981 h 5111153"/>
                <a:gd name="connsiteX86" fmla="*/ 1556056 w 5478089"/>
                <a:gd name="connsiteY86" fmla="*/ 3148181 h 5111153"/>
                <a:gd name="connsiteX87" fmla="*/ 1508431 w 5478089"/>
                <a:gd name="connsiteY87" fmla="*/ 3157706 h 5111153"/>
                <a:gd name="connsiteX88" fmla="*/ 1470331 w 5478089"/>
                <a:gd name="connsiteY88" fmla="*/ 3243431 h 5111153"/>
                <a:gd name="connsiteX89" fmla="*/ 1460806 w 5478089"/>
                <a:gd name="connsiteY89" fmla="*/ 3272006 h 5111153"/>
                <a:gd name="connsiteX90" fmla="*/ 1451281 w 5478089"/>
                <a:gd name="connsiteY90" fmla="*/ 3300581 h 5111153"/>
                <a:gd name="connsiteX91" fmla="*/ 1441756 w 5478089"/>
                <a:gd name="connsiteY91" fmla="*/ 3338681 h 5111153"/>
                <a:gd name="connsiteX92" fmla="*/ 1413181 w 5478089"/>
                <a:gd name="connsiteY92" fmla="*/ 3357731 h 5111153"/>
                <a:gd name="connsiteX93" fmla="*/ 1365556 w 5478089"/>
                <a:gd name="connsiteY93" fmla="*/ 3348206 h 5111153"/>
                <a:gd name="connsiteX94" fmla="*/ 1232206 w 5478089"/>
                <a:gd name="connsiteY94" fmla="*/ 3329156 h 5111153"/>
                <a:gd name="connsiteX95" fmla="*/ 1146481 w 5478089"/>
                <a:gd name="connsiteY95" fmla="*/ 3319631 h 5111153"/>
                <a:gd name="connsiteX96" fmla="*/ 1117906 w 5478089"/>
                <a:gd name="connsiteY96" fmla="*/ 3338681 h 5111153"/>
                <a:gd name="connsiteX97" fmla="*/ 1060756 w 5478089"/>
                <a:gd name="connsiteY97" fmla="*/ 3357731 h 5111153"/>
                <a:gd name="connsiteX98" fmla="*/ 1013131 w 5478089"/>
                <a:gd name="connsiteY98" fmla="*/ 3348206 h 5111153"/>
                <a:gd name="connsiteX99" fmla="*/ 984556 w 5478089"/>
                <a:gd name="connsiteY99" fmla="*/ 3338681 h 5111153"/>
                <a:gd name="connsiteX100" fmla="*/ 927406 w 5478089"/>
                <a:gd name="connsiteY100" fmla="*/ 3357731 h 5111153"/>
                <a:gd name="connsiteX101" fmla="*/ 908356 w 5478089"/>
                <a:gd name="connsiteY101" fmla="*/ 3386306 h 5111153"/>
                <a:gd name="connsiteX102" fmla="*/ 879781 w 5478089"/>
                <a:gd name="connsiteY102" fmla="*/ 3443456 h 5111153"/>
                <a:gd name="connsiteX103" fmla="*/ 832156 w 5478089"/>
                <a:gd name="connsiteY103" fmla="*/ 3500606 h 5111153"/>
                <a:gd name="connsiteX104" fmla="*/ 794056 w 5478089"/>
                <a:gd name="connsiteY104" fmla="*/ 3557756 h 5111153"/>
                <a:gd name="connsiteX105" fmla="*/ 784531 w 5478089"/>
                <a:gd name="connsiteY105" fmla="*/ 3633956 h 5111153"/>
                <a:gd name="connsiteX106" fmla="*/ 736906 w 5478089"/>
                <a:gd name="connsiteY106" fmla="*/ 3719681 h 5111153"/>
                <a:gd name="connsiteX107" fmla="*/ 708331 w 5478089"/>
                <a:gd name="connsiteY107" fmla="*/ 3738731 h 5111153"/>
                <a:gd name="connsiteX108" fmla="*/ 679756 w 5478089"/>
                <a:gd name="connsiteY108" fmla="*/ 3748256 h 5111153"/>
                <a:gd name="connsiteX109" fmla="*/ 660706 w 5478089"/>
                <a:gd name="connsiteY109" fmla="*/ 3805406 h 5111153"/>
                <a:gd name="connsiteX110" fmla="*/ 651181 w 5478089"/>
                <a:gd name="connsiteY110" fmla="*/ 3833981 h 5111153"/>
                <a:gd name="connsiteX111" fmla="*/ 670231 w 5478089"/>
                <a:gd name="connsiteY111" fmla="*/ 3891131 h 5111153"/>
                <a:gd name="connsiteX112" fmla="*/ 679756 w 5478089"/>
                <a:gd name="connsiteY112" fmla="*/ 3919706 h 5111153"/>
                <a:gd name="connsiteX113" fmla="*/ 651181 w 5478089"/>
                <a:gd name="connsiteY113" fmla="*/ 3976856 h 5111153"/>
                <a:gd name="connsiteX114" fmla="*/ 641656 w 5478089"/>
                <a:gd name="connsiteY114" fmla="*/ 3976856 h 5111153"/>
                <a:gd name="connsiteX115" fmla="*/ 0 w 5478089"/>
                <a:gd name="connsiteY115" fmla="*/ 4438294 h 5111153"/>
                <a:gd name="connsiteX0" fmla="*/ 0 w 5478089"/>
                <a:gd name="connsiteY0" fmla="*/ 4438294 h 5111153"/>
                <a:gd name="connsiteX1" fmla="*/ 267293 w 5478089"/>
                <a:gd name="connsiteY1" fmla="*/ 4846856 h 5111153"/>
                <a:gd name="connsiteX2" fmla="*/ 314459 w 5478089"/>
                <a:gd name="connsiteY2" fmla="*/ 4892487 h 5111153"/>
                <a:gd name="connsiteX3" fmla="*/ 420006 w 5478089"/>
                <a:gd name="connsiteY3" fmla="*/ 4952444 h 5111153"/>
                <a:gd name="connsiteX4" fmla="*/ 543145 w 5478089"/>
                <a:gd name="connsiteY4" fmla="*/ 4991239 h 5111153"/>
                <a:gd name="connsiteX5" fmla="*/ 873859 w 5478089"/>
                <a:gd name="connsiteY5" fmla="*/ 5072356 h 5111153"/>
                <a:gd name="connsiteX6" fmla="*/ 979407 w 5478089"/>
                <a:gd name="connsiteY6" fmla="*/ 4751413 h 5111153"/>
                <a:gd name="connsiteX7" fmla="*/ 1510661 w 5478089"/>
                <a:gd name="connsiteY7" fmla="*/ 4649135 h 5111153"/>
                <a:gd name="connsiteX8" fmla="*/ 1899428 w 5478089"/>
                <a:gd name="connsiteY8" fmla="*/ 5111153 h 5111153"/>
                <a:gd name="connsiteX9" fmla="*/ 2453550 w 5478089"/>
                <a:gd name="connsiteY9" fmla="*/ 4751415 h 5111153"/>
                <a:gd name="connsiteX10" fmla="*/ 2502806 w 5478089"/>
                <a:gd name="connsiteY10" fmla="*/ 4359935 h 5111153"/>
                <a:gd name="connsiteX11" fmla="*/ 2904763 w 5478089"/>
                <a:gd name="connsiteY11" fmla="*/ 3574332 h 5111153"/>
                <a:gd name="connsiteX12" fmla="*/ 2977769 w 5478089"/>
                <a:gd name="connsiteY12" fmla="*/ 3594610 h 5111153"/>
                <a:gd name="connsiteX13" fmla="*/ 3277699 w 5478089"/>
                <a:gd name="connsiteY13" fmla="*/ 3364483 h 5111153"/>
                <a:gd name="connsiteX14" fmla="*/ 4323496 w 5478089"/>
                <a:gd name="connsiteY14" fmla="*/ 3308055 h 5111153"/>
                <a:gd name="connsiteX15" fmla="*/ 4362197 w 5478089"/>
                <a:gd name="connsiteY15" fmla="*/ 3187260 h 5111153"/>
                <a:gd name="connsiteX16" fmla="*/ 4335810 w 5478089"/>
                <a:gd name="connsiteY16" fmla="*/ 3081455 h 5111153"/>
                <a:gd name="connsiteX17" fmla="*/ 4317339 w 5478089"/>
                <a:gd name="connsiteY17" fmla="*/ 2954489 h 5111153"/>
                <a:gd name="connsiteX18" fmla="*/ 4301507 w 5478089"/>
                <a:gd name="connsiteY18" fmla="*/ 2816942 h 5111153"/>
                <a:gd name="connsiteX19" fmla="*/ 4301507 w 5478089"/>
                <a:gd name="connsiteY19" fmla="*/ 2687330 h 5111153"/>
                <a:gd name="connsiteX20" fmla="*/ 4309424 w 5478089"/>
                <a:gd name="connsiteY20" fmla="*/ 2525977 h 5111153"/>
                <a:gd name="connsiteX21" fmla="*/ 4338448 w 5478089"/>
                <a:gd name="connsiteY21" fmla="*/ 2406946 h 5111153"/>
                <a:gd name="connsiteX22" fmla="*/ 4367474 w 5478089"/>
                <a:gd name="connsiteY22" fmla="*/ 2354044 h 5111153"/>
                <a:gd name="connsiteX23" fmla="*/ 4454550 w 5478089"/>
                <a:gd name="connsiteY23" fmla="*/ 2301141 h 5111153"/>
                <a:gd name="connsiteX24" fmla="*/ 4473021 w 5478089"/>
                <a:gd name="connsiteY24" fmla="*/ 2258819 h 5111153"/>
                <a:gd name="connsiteX25" fmla="*/ 4507324 w 5478089"/>
                <a:gd name="connsiteY25" fmla="*/ 2232367 h 5111153"/>
                <a:gd name="connsiteX26" fmla="*/ 4560098 w 5478089"/>
                <a:gd name="connsiteY26" fmla="*/ 2203270 h 5111153"/>
                <a:gd name="connsiteX27" fmla="*/ 4599678 w 5478089"/>
                <a:gd name="connsiteY27" fmla="*/ 2158303 h 5111153"/>
                <a:gd name="connsiteX28" fmla="*/ 4660368 w 5478089"/>
                <a:gd name="connsiteY28" fmla="*/ 2121272 h 5111153"/>
                <a:gd name="connsiteX29" fmla="*/ 4702587 w 5478089"/>
                <a:gd name="connsiteY29" fmla="*/ 2108047 h 5111153"/>
                <a:gd name="connsiteX30" fmla="*/ 4789663 w 5478089"/>
                <a:gd name="connsiteY30" fmla="*/ 2023403 h 5111153"/>
                <a:gd name="connsiteX31" fmla="*/ 4850353 w 5478089"/>
                <a:gd name="connsiteY31" fmla="*/ 1999595 h 5111153"/>
                <a:gd name="connsiteX32" fmla="*/ 4932153 w 5478089"/>
                <a:gd name="connsiteY32" fmla="*/ 1951984 h 5111153"/>
                <a:gd name="connsiteX33" fmla="*/ 4966455 w 5478089"/>
                <a:gd name="connsiteY33" fmla="*/ 1912306 h 5111153"/>
                <a:gd name="connsiteX34" fmla="*/ 4982286 w 5478089"/>
                <a:gd name="connsiteY34" fmla="*/ 1851468 h 5111153"/>
                <a:gd name="connsiteX35" fmla="*/ 4937428 w 5478089"/>
                <a:gd name="connsiteY35" fmla="*/ 1534052 h 5111153"/>
                <a:gd name="connsiteX36" fmla="*/ 4947983 w 5478089"/>
                <a:gd name="connsiteY36" fmla="*/ 1330377 h 5111153"/>
                <a:gd name="connsiteX37" fmla="*/ 4971731 w 5478089"/>
                <a:gd name="connsiteY37" fmla="*/ 1293346 h 5111153"/>
                <a:gd name="connsiteX38" fmla="*/ 4984925 w 5478089"/>
                <a:gd name="connsiteY38" fmla="*/ 1256314 h 5111153"/>
                <a:gd name="connsiteX39" fmla="*/ 5013950 w 5478089"/>
                <a:gd name="connsiteY39" fmla="*/ 1211347 h 5111153"/>
                <a:gd name="connsiteX40" fmla="*/ 5040337 w 5478089"/>
                <a:gd name="connsiteY40" fmla="*/ 1190186 h 5111153"/>
                <a:gd name="connsiteX41" fmla="*/ 5069363 w 5478089"/>
                <a:gd name="connsiteY41" fmla="*/ 1163734 h 5111153"/>
                <a:gd name="connsiteX42" fmla="*/ 5087833 w 5478089"/>
                <a:gd name="connsiteY42" fmla="*/ 1134638 h 5111153"/>
                <a:gd name="connsiteX43" fmla="*/ 5101027 w 5478089"/>
                <a:gd name="connsiteY43" fmla="*/ 1094961 h 5111153"/>
                <a:gd name="connsiteX44" fmla="*/ 5137968 w 5478089"/>
                <a:gd name="connsiteY44" fmla="*/ 1073800 h 5111153"/>
                <a:gd name="connsiteX45" fmla="*/ 5153801 w 5478089"/>
                <a:gd name="connsiteY45" fmla="*/ 1052639 h 5111153"/>
                <a:gd name="connsiteX46" fmla="*/ 5172272 w 5478089"/>
                <a:gd name="connsiteY46" fmla="*/ 1012961 h 5111153"/>
                <a:gd name="connsiteX47" fmla="*/ 5324291 w 5478089"/>
                <a:gd name="connsiteY47" fmla="*/ 1049841 h 5111153"/>
                <a:gd name="connsiteX48" fmla="*/ 5478089 w 5478089"/>
                <a:gd name="connsiteY48" fmla="*/ 912070 h 5111153"/>
                <a:gd name="connsiteX49" fmla="*/ 5232010 w 5478089"/>
                <a:gd name="connsiteY49" fmla="*/ 785780 h 5111153"/>
                <a:gd name="connsiteX50" fmla="*/ 4903904 w 5478089"/>
                <a:gd name="connsiteY50" fmla="*/ 429872 h 5111153"/>
                <a:gd name="connsiteX51" fmla="*/ 4862891 w 5478089"/>
                <a:gd name="connsiteY51" fmla="*/ 91186 h 5111153"/>
                <a:gd name="connsiteX52" fmla="*/ 4596305 w 5478089"/>
                <a:gd name="connsiteY52" fmla="*/ 28040 h 5111153"/>
                <a:gd name="connsiteX53" fmla="*/ 4463226 w 5478089"/>
                <a:gd name="connsiteY53" fmla="*/ 5032 h 5111153"/>
                <a:gd name="connsiteX54" fmla="*/ 4125418 w 5478089"/>
                <a:gd name="connsiteY54" fmla="*/ 89693 h 5111153"/>
                <a:gd name="connsiteX55" fmla="*/ 4032374 w 5478089"/>
                <a:gd name="connsiteY55" fmla="*/ 131368 h 5111153"/>
                <a:gd name="connsiteX56" fmla="*/ 3940094 w 5478089"/>
                <a:gd name="connsiteY56" fmla="*/ 303582 h 5111153"/>
                <a:gd name="connsiteX57" fmla="*/ 3872061 w 5478089"/>
                <a:gd name="connsiteY57" fmla="*/ 766982 h 5111153"/>
                <a:gd name="connsiteX58" fmla="*/ 3441296 w 5478089"/>
                <a:gd name="connsiteY58" fmla="*/ 682321 h 5111153"/>
                <a:gd name="connsiteX59" fmla="*/ 3380607 w 5478089"/>
                <a:gd name="connsiteY59" fmla="*/ 719353 h 5111153"/>
                <a:gd name="connsiteX60" fmla="*/ 3293529 w 5478089"/>
                <a:gd name="connsiteY60" fmla="*/ 743160 h 5111153"/>
                <a:gd name="connsiteX61" fmla="*/ 3132570 w 5478089"/>
                <a:gd name="connsiteY61" fmla="*/ 748450 h 5111153"/>
                <a:gd name="connsiteX62" fmla="*/ 2995361 w 5478089"/>
                <a:gd name="connsiteY62" fmla="*/ 782834 h 5111153"/>
                <a:gd name="connsiteX63" fmla="*/ 2680006 w 5478089"/>
                <a:gd name="connsiteY63" fmla="*/ 1238745 h 5111153"/>
                <a:gd name="connsiteX64" fmla="*/ 2680006 w 5478089"/>
                <a:gd name="connsiteY64" fmla="*/ 1708521 h 5111153"/>
                <a:gd name="connsiteX65" fmla="*/ 2527606 w 5478089"/>
                <a:gd name="connsiteY65" fmla="*/ 1943408 h 5111153"/>
                <a:gd name="connsiteX66" fmla="*/ 2603806 w 5478089"/>
                <a:gd name="connsiteY66" fmla="*/ 2178297 h 5111153"/>
                <a:gd name="connsiteX67" fmla="*/ 2603806 w 5478089"/>
                <a:gd name="connsiteY67" fmla="*/ 2334888 h 5111153"/>
                <a:gd name="connsiteX68" fmla="*/ 2451406 w 5478089"/>
                <a:gd name="connsiteY68" fmla="*/ 2413185 h 5111153"/>
                <a:gd name="connsiteX69" fmla="*/ 2299006 w 5478089"/>
                <a:gd name="connsiteY69" fmla="*/ 2567156 h 5111153"/>
                <a:gd name="connsiteX70" fmla="*/ 2251381 w 5478089"/>
                <a:gd name="connsiteY70" fmla="*/ 2576681 h 5111153"/>
                <a:gd name="connsiteX71" fmla="*/ 2270431 w 5478089"/>
                <a:gd name="connsiteY71" fmla="*/ 2700506 h 5111153"/>
                <a:gd name="connsiteX72" fmla="*/ 2241856 w 5478089"/>
                <a:gd name="connsiteY72" fmla="*/ 2795756 h 5111153"/>
                <a:gd name="connsiteX73" fmla="*/ 2232331 w 5478089"/>
                <a:gd name="connsiteY73" fmla="*/ 2824331 h 5111153"/>
                <a:gd name="connsiteX74" fmla="*/ 2203756 w 5478089"/>
                <a:gd name="connsiteY74" fmla="*/ 2843381 h 5111153"/>
                <a:gd name="connsiteX75" fmla="*/ 2175181 w 5478089"/>
                <a:gd name="connsiteY75" fmla="*/ 2900531 h 5111153"/>
                <a:gd name="connsiteX76" fmla="*/ 2165656 w 5478089"/>
                <a:gd name="connsiteY76" fmla="*/ 2929106 h 5111153"/>
                <a:gd name="connsiteX77" fmla="*/ 2108506 w 5478089"/>
                <a:gd name="connsiteY77" fmla="*/ 2948156 h 5111153"/>
                <a:gd name="connsiteX78" fmla="*/ 2051356 w 5478089"/>
                <a:gd name="connsiteY78" fmla="*/ 2976731 h 5111153"/>
                <a:gd name="connsiteX79" fmla="*/ 1889431 w 5478089"/>
                <a:gd name="connsiteY79" fmla="*/ 2976731 h 5111153"/>
                <a:gd name="connsiteX80" fmla="*/ 1879906 w 5478089"/>
                <a:gd name="connsiteY80" fmla="*/ 3005306 h 5111153"/>
                <a:gd name="connsiteX81" fmla="*/ 1841806 w 5478089"/>
                <a:gd name="connsiteY81" fmla="*/ 3062456 h 5111153"/>
                <a:gd name="connsiteX82" fmla="*/ 1794181 w 5478089"/>
                <a:gd name="connsiteY82" fmla="*/ 3119606 h 5111153"/>
                <a:gd name="connsiteX83" fmla="*/ 1737031 w 5478089"/>
                <a:gd name="connsiteY83" fmla="*/ 3091031 h 5111153"/>
                <a:gd name="connsiteX84" fmla="*/ 1698931 w 5478089"/>
                <a:gd name="connsiteY84" fmla="*/ 3043406 h 5111153"/>
                <a:gd name="connsiteX85" fmla="*/ 1622731 w 5478089"/>
                <a:gd name="connsiteY85" fmla="*/ 3071981 h 5111153"/>
                <a:gd name="connsiteX86" fmla="*/ 1556056 w 5478089"/>
                <a:gd name="connsiteY86" fmla="*/ 3148181 h 5111153"/>
                <a:gd name="connsiteX87" fmla="*/ 1508431 w 5478089"/>
                <a:gd name="connsiteY87" fmla="*/ 3157706 h 5111153"/>
                <a:gd name="connsiteX88" fmla="*/ 1470331 w 5478089"/>
                <a:gd name="connsiteY88" fmla="*/ 3243431 h 5111153"/>
                <a:gd name="connsiteX89" fmla="*/ 1460806 w 5478089"/>
                <a:gd name="connsiteY89" fmla="*/ 3272006 h 5111153"/>
                <a:gd name="connsiteX90" fmla="*/ 1451281 w 5478089"/>
                <a:gd name="connsiteY90" fmla="*/ 3300581 h 5111153"/>
                <a:gd name="connsiteX91" fmla="*/ 1441756 w 5478089"/>
                <a:gd name="connsiteY91" fmla="*/ 3338681 h 5111153"/>
                <a:gd name="connsiteX92" fmla="*/ 1413181 w 5478089"/>
                <a:gd name="connsiteY92" fmla="*/ 3357731 h 5111153"/>
                <a:gd name="connsiteX93" fmla="*/ 1365556 w 5478089"/>
                <a:gd name="connsiteY93" fmla="*/ 3348206 h 5111153"/>
                <a:gd name="connsiteX94" fmla="*/ 1232206 w 5478089"/>
                <a:gd name="connsiteY94" fmla="*/ 3329156 h 5111153"/>
                <a:gd name="connsiteX95" fmla="*/ 1146481 w 5478089"/>
                <a:gd name="connsiteY95" fmla="*/ 3319631 h 5111153"/>
                <a:gd name="connsiteX96" fmla="*/ 1117906 w 5478089"/>
                <a:gd name="connsiteY96" fmla="*/ 3338681 h 5111153"/>
                <a:gd name="connsiteX97" fmla="*/ 1060756 w 5478089"/>
                <a:gd name="connsiteY97" fmla="*/ 3357731 h 5111153"/>
                <a:gd name="connsiteX98" fmla="*/ 1013131 w 5478089"/>
                <a:gd name="connsiteY98" fmla="*/ 3348206 h 5111153"/>
                <a:gd name="connsiteX99" fmla="*/ 984556 w 5478089"/>
                <a:gd name="connsiteY99" fmla="*/ 3338681 h 5111153"/>
                <a:gd name="connsiteX100" fmla="*/ 927406 w 5478089"/>
                <a:gd name="connsiteY100" fmla="*/ 3357731 h 5111153"/>
                <a:gd name="connsiteX101" fmla="*/ 908356 w 5478089"/>
                <a:gd name="connsiteY101" fmla="*/ 3386306 h 5111153"/>
                <a:gd name="connsiteX102" fmla="*/ 879781 w 5478089"/>
                <a:gd name="connsiteY102" fmla="*/ 3443456 h 5111153"/>
                <a:gd name="connsiteX103" fmla="*/ 832156 w 5478089"/>
                <a:gd name="connsiteY103" fmla="*/ 3500606 h 5111153"/>
                <a:gd name="connsiteX104" fmla="*/ 794056 w 5478089"/>
                <a:gd name="connsiteY104" fmla="*/ 3557756 h 5111153"/>
                <a:gd name="connsiteX105" fmla="*/ 784531 w 5478089"/>
                <a:gd name="connsiteY105" fmla="*/ 3633956 h 5111153"/>
                <a:gd name="connsiteX106" fmla="*/ 736906 w 5478089"/>
                <a:gd name="connsiteY106" fmla="*/ 3719681 h 5111153"/>
                <a:gd name="connsiteX107" fmla="*/ 708331 w 5478089"/>
                <a:gd name="connsiteY107" fmla="*/ 3738731 h 5111153"/>
                <a:gd name="connsiteX108" fmla="*/ 679756 w 5478089"/>
                <a:gd name="connsiteY108" fmla="*/ 3748256 h 5111153"/>
                <a:gd name="connsiteX109" fmla="*/ 660706 w 5478089"/>
                <a:gd name="connsiteY109" fmla="*/ 3805406 h 5111153"/>
                <a:gd name="connsiteX110" fmla="*/ 651181 w 5478089"/>
                <a:gd name="connsiteY110" fmla="*/ 3833981 h 5111153"/>
                <a:gd name="connsiteX111" fmla="*/ 670231 w 5478089"/>
                <a:gd name="connsiteY111" fmla="*/ 3891131 h 5111153"/>
                <a:gd name="connsiteX112" fmla="*/ 679756 w 5478089"/>
                <a:gd name="connsiteY112" fmla="*/ 3919706 h 5111153"/>
                <a:gd name="connsiteX113" fmla="*/ 651181 w 5478089"/>
                <a:gd name="connsiteY113" fmla="*/ 3976856 h 5111153"/>
                <a:gd name="connsiteX114" fmla="*/ 641656 w 5478089"/>
                <a:gd name="connsiteY114" fmla="*/ 3976856 h 5111153"/>
                <a:gd name="connsiteX115" fmla="*/ 0 w 5478089"/>
                <a:gd name="connsiteY115" fmla="*/ 4438294 h 5111153"/>
                <a:gd name="connsiteX0" fmla="*/ 0 w 5478089"/>
                <a:gd name="connsiteY0" fmla="*/ 4438294 h 5111153"/>
                <a:gd name="connsiteX1" fmla="*/ 267293 w 5478089"/>
                <a:gd name="connsiteY1" fmla="*/ 4846856 h 5111153"/>
                <a:gd name="connsiteX2" fmla="*/ 314459 w 5478089"/>
                <a:gd name="connsiteY2" fmla="*/ 4892487 h 5111153"/>
                <a:gd name="connsiteX3" fmla="*/ 420006 w 5478089"/>
                <a:gd name="connsiteY3" fmla="*/ 4952444 h 5111153"/>
                <a:gd name="connsiteX4" fmla="*/ 543145 w 5478089"/>
                <a:gd name="connsiteY4" fmla="*/ 4991239 h 5111153"/>
                <a:gd name="connsiteX5" fmla="*/ 873859 w 5478089"/>
                <a:gd name="connsiteY5" fmla="*/ 5072356 h 5111153"/>
                <a:gd name="connsiteX6" fmla="*/ 979407 w 5478089"/>
                <a:gd name="connsiteY6" fmla="*/ 4751413 h 5111153"/>
                <a:gd name="connsiteX7" fmla="*/ 1510661 w 5478089"/>
                <a:gd name="connsiteY7" fmla="*/ 4649135 h 5111153"/>
                <a:gd name="connsiteX8" fmla="*/ 1899428 w 5478089"/>
                <a:gd name="connsiteY8" fmla="*/ 5111153 h 5111153"/>
                <a:gd name="connsiteX9" fmla="*/ 2453550 w 5478089"/>
                <a:gd name="connsiteY9" fmla="*/ 4751415 h 5111153"/>
                <a:gd name="connsiteX10" fmla="*/ 2502806 w 5478089"/>
                <a:gd name="connsiteY10" fmla="*/ 4359935 h 5111153"/>
                <a:gd name="connsiteX11" fmla="*/ 2904763 w 5478089"/>
                <a:gd name="connsiteY11" fmla="*/ 3574332 h 5111153"/>
                <a:gd name="connsiteX12" fmla="*/ 2977769 w 5478089"/>
                <a:gd name="connsiteY12" fmla="*/ 3594610 h 5111153"/>
                <a:gd name="connsiteX13" fmla="*/ 3277699 w 5478089"/>
                <a:gd name="connsiteY13" fmla="*/ 3364483 h 5111153"/>
                <a:gd name="connsiteX14" fmla="*/ 4323496 w 5478089"/>
                <a:gd name="connsiteY14" fmla="*/ 3308055 h 5111153"/>
                <a:gd name="connsiteX15" fmla="*/ 4362197 w 5478089"/>
                <a:gd name="connsiteY15" fmla="*/ 3187260 h 5111153"/>
                <a:gd name="connsiteX16" fmla="*/ 4335810 w 5478089"/>
                <a:gd name="connsiteY16" fmla="*/ 3081455 h 5111153"/>
                <a:gd name="connsiteX17" fmla="*/ 4317339 w 5478089"/>
                <a:gd name="connsiteY17" fmla="*/ 2954489 h 5111153"/>
                <a:gd name="connsiteX18" fmla="*/ 4301507 w 5478089"/>
                <a:gd name="connsiteY18" fmla="*/ 2816942 h 5111153"/>
                <a:gd name="connsiteX19" fmla="*/ 4301507 w 5478089"/>
                <a:gd name="connsiteY19" fmla="*/ 2687330 h 5111153"/>
                <a:gd name="connsiteX20" fmla="*/ 4309424 w 5478089"/>
                <a:gd name="connsiteY20" fmla="*/ 2525977 h 5111153"/>
                <a:gd name="connsiteX21" fmla="*/ 4338448 w 5478089"/>
                <a:gd name="connsiteY21" fmla="*/ 2406946 h 5111153"/>
                <a:gd name="connsiteX22" fmla="*/ 4367474 w 5478089"/>
                <a:gd name="connsiteY22" fmla="*/ 2354044 h 5111153"/>
                <a:gd name="connsiteX23" fmla="*/ 4454550 w 5478089"/>
                <a:gd name="connsiteY23" fmla="*/ 2301141 h 5111153"/>
                <a:gd name="connsiteX24" fmla="*/ 4473021 w 5478089"/>
                <a:gd name="connsiteY24" fmla="*/ 2258819 h 5111153"/>
                <a:gd name="connsiteX25" fmla="*/ 4507324 w 5478089"/>
                <a:gd name="connsiteY25" fmla="*/ 2232367 h 5111153"/>
                <a:gd name="connsiteX26" fmla="*/ 4560098 w 5478089"/>
                <a:gd name="connsiteY26" fmla="*/ 2203270 h 5111153"/>
                <a:gd name="connsiteX27" fmla="*/ 4599678 w 5478089"/>
                <a:gd name="connsiteY27" fmla="*/ 2158303 h 5111153"/>
                <a:gd name="connsiteX28" fmla="*/ 4660368 w 5478089"/>
                <a:gd name="connsiteY28" fmla="*/ 2121272 h 5111153"/>
                <a:gd name="connsiteX29" fmla="*/ 4702587 w 5478089"/>
                <a:gd name="connsiteY29" fmla="*/ 2108047 h 5111153"/>
                <a:gd name="connsiteX30" fmla="*/ 4789663 w 5478089"/>
                <a:gd name="connsiteY30" fmla="*/ 2023403 h 5111153"/>
                <a:gd name="connsiteX31" fmla="*/ 4850353 w 5478089"/>
                <a:gd name="connsiteY31" fmla="*/ 1999595 h 5111153"/>
                <a:gd name="connsiteX32" fmla="*/ 4932153 w 5478089"/>
                <a:gd name="connsiteY32" fmla="*/ 1951984 h 5111153"/>
                <a:gd name="connsiteX33" fmla="*/ 4966455 w 5478089"/>
                <a:gd name="connsiteY33" fmla="*/ 1912306 h 5111153"/>
                <a:gd name="connsiteX34" fmla="*/ 4982286 w 5478089"/>
                <a:gd name="connsiteY34" fmla="*/ 1851468 h 5111153"/>
                <a:gd name="connsiteX35" fmla="*/ 4937428 w 5478089"/>
                <a:gd name="connsiteY35" fmla="*/ 1534052 h 5111153"/>
                <a:gd name="connsiteX36" fmla="*/ 4947983 w 5478089"/>
                <a:gd name="connsiteY36" fmla="*/ 1330377 h 5111153"/>
                <a:gd name="connsiteX37" fmla="*/ 4971731 w 5478089"/>
                <a:gd name="connsiteY37" fmla="*/ 1293346 h 5111153"/>
                <a:gd name="connsiteX38" fmla="*/ 4984925 w 5478089"/>
                <a:gd name="connsiteY38" fmla="*/ 1256314 h 5111153"/>
                <a:gd name="connsiteX39" fmla="*/ 5013950 w 5478089"/>
                <a:gd name="connsiteY39" fmla="*/ 1211347 h 5111153"/>
                <a:gd name="connsiteX40" fmla="*/ 5040337 w 5478089"/>
                <a:gd name="connsiteY40" fmla="*/ 1190186 h 5111153"/>
                <a:gd name="connsiteX41" fmla="*/ 5069363 w 5478089"/>
                <a:gd name="connsiteY41" fmla="*/ 1163734 h 5111153"/>
                <a:gd name="connsiteX42" fmla="*/ 5087833 w 5478089"/>
                <a:gd name="connsiteY42" fmla="*/ 1134638 h 5111153"/>
                <a:gd name="connsiteX43" fmla="*/ 5101027 w 5478089"/>
                <a:gd name="connsiteY43" fmla="*/ 1094961 h 5111153"/>
                <a:gd name="connsiteX44" fmla="*/ 5137968 w 5478089"/>
                <a:gd name="connsiteY44" fmla="*/ 1073800 h 5111153"/>
                <a:gd name="connsiteX45" fmla="*/ 5153801 w 5478089"/>
                <a:gd name="connsiteY45" fmla="*/ 1052639 h 5111153"/>
                <a:gd name="connsiteX46" fmla="*/ 5172272 w 5478089"/>
                <a:gd name="connsiteY46" fmla="*/ 1012961 h 5111153"/>
                <a:gd name="connsiteX47" fmla="*/ 5324291 w 5478089"/>
                <a:gd name="connsiteY47" fmla="*/ 1049841 h 5111153"/>
                <a:gd name="connsiteX48" fmla="*/ 5478089 w 5478089"/>
                <a:gd name="connsiteY48" fmla="*/ 912070 h 5111153"/>
                <a:gd name="connsiteX49" fmla="*/ 5232010 w 5478089"/>
                <a:gd name="connsiteY49" fmla="*/ 785780 h 5111153"/>
                <a:gd name="connsiteX50" fmla="*/ 4903904 w 5478089"/>
                <a:gd name="connsiteY50" fmla="*/ 429872 h 5111153"/>
                <a:gd name="connsiteX51" fmla="*/ 4862891 w 5478089"/>
                <a:gd name="connsiteY51" fmla="*/ 91186 h 5111153"/>
                <a:gd name="connsiteX52" fmla="*/ 4596305 w 5478089"/>
                <a:gd name="connsiteY52" fmla="*/ 28040 h 5111153"/>
                <a:gd name="connsiteX53" fmla="*/ 4463226 w 5478089"/>
                <a:gd name="connsiteY53" fmla="*/ 5032 h 5111153"/>
                <a:gd name="connsiteX54" fmla="*/ 4125418 w 5478089"/>
                <a:gd name="connsiteY54" fmla="*/ 89693 h 5111153"/>
                <a:gd name="connsiteX55" fmla="*/ 4032374 w 5478089"/>
                <a:gd name="connsiteY55" fmla="*/ 131368 h 5111153"/>
                <a:gd name="connsiteX56" fmla="*/ 3940094 w 5478089"/>
                <a:gd name="connsiteY56" fmla="*/ 303582 h 5111153"/>
                <a:gd name="connsiteX57" fmla="*/ 3872061 w 5478089"/>
                <a:gd name="connsiteY57" fmla="*/ 766982 h 5111153"/>
                <a:gd name="connsiteX58" fmla="*/ 3441296 w 5478089"/>
                <a:gd name="connsiteY58" fmla="*/ 682321 h 5111153"/>
                <a:gd name="connsiteX59" fmla="*/ 3380607 w 5478089"/>
                <a:gd name="connsiteY59" fmla="*/ 719353 h 5111153"/>
                <a:gd name="connsiteX60" fmla="*/ 3293529 w 5478089"/>
                <a:gd name="connsiteY60" fmla="*/ 743160 h 5111153"/>
                <a:gd name="connsiteX61" fmla="*/ 3132570 w 5478089"/>
                <a:gd name="connsiteY61" fmla="*/ 748450 h 5111153"/>
                <a:gd name="connsiteX62" fmla="*/ 2995361 w 5478089"/>
                <a:gd name="connsiteY62" fmla="*/ 782834 h 5111153"/>
                <a:gd name="connsiteX63" fmla="*/ 2680006 w 5478089"/>
                <a:gd name="connsiteY63" fmla="*/ 1238745 h 5111153"/>
                <a:gd name="connsiteX64" fmla="*/ 2680006 w 5478089"/>
                <a:gd name="connsiteY64" fmla="*/ 1708521 h 5111153"/>
                <a:gd name="connsiteX65" fmla="*/ 2527606 w 5478089"/>
                <a:gd name="connsiteY65" fmla="*/ 1943408 h 5111153"/>
                <a:gd name="connsiteX66" fmla="*/ 2603806 w 5478089"/>
                <a:gd name="connsiteY66" fmla="*/ 2178297 h 5111153"/>
                <a:gd name="connsiteX67" fmla="*/ 2603806 w 5478089"/>
                <a:gd name="connsiteY67" fmla="*/ 2334888 h 5111153"/>
                <a:gd name="connsiteX68" fmla="*/ 2451406 w 5478089"/>
                <a:gd name="connsiteY68" fmla="*/ 2413185 h 5111153"/>
                <a:gd name="connsiteX69" fmla="*/ 2299006 w 5478089"/>
                <a:gd name="connsiteY69" fmla="*/ 2567156 h 5111153"/>
                <a:gd name="connsiteX70" fmla="*/ 2251381 w 5478089"/>
                <a:gd name="connsiteY70" fmla="*/ 2576681 h 5111153"/>
                <a:gd name="connsiteX71" fmla="*/ 2270431 w 5478089"/>
                <a:gd name="connsiteY71" fmla="*/ 2700506 h 5111153"/>
                <a:gd name="connsiteX72" fmla="*/ 2241856 w 5478089"/>
                <a:gd name="connsiteY72" fmla="*/ 2795756 h 5111153"/>
                <a:gd name="connsiteX73" fmla="*/ 2232331 w 5478089"/>
                <a:gd name="connsiteY73" fmla="*/ 2824331 h 5111153"/>
                <a:gd name="connsiteX74" fmla="*/ 2203756 w 5478089"/>
                <a:gd name="connsiteY74" fmla="*/ 2843381 h 5111153"/>
                <a:gd name="connsiteX75" fmla="*/ 2175181 w 5478089"/>
                <a:gd name="connsiteY75" fmla="*/ 2900531 h 5111153"/>
                <a:gd name="connsiteX76" fmla="*/ 2165656 w 5478089"/>
                <a:gd name="connsiteY76" fmla="*/ 2929106 h 5111153"/>
                <a:gd name="connsiteX77" fmla="*/ 2108506 w 5478089"/>
                <a:gd name="connsiteY77" fmla="*/ 2948156 h 5111153"/>
                <a:gd name="connsiteX78" fmla="*/ 2051356 w 5478089"/>
                <a:gd name="connsiteY78" fmla="*/ 2976731 h 5111153"/>
                <a:gd name="connsiteX79" fmla="*/ 1889431 w 5478089"/>
                <a:gd name="connsiteY79" fmla="*/ 2976731 h 5111153"/>
                <a:gd name="connsiteX80" fmla="*/ 1879906 w 5478089"/>
                <a:gd name="connsiteY80" fmla="*/ 3005306 h 5111153"/>
                <a:gd name="connsiteX81" fmla="*/ 1841806 w 5478089"/>
                <a:gd name="connsiteY81" fmla="*/ 3062456 h 5111153"/>
                <a:gd name="connsiteX82" fmla="*/ 1794181 w 5478089"/>
                <a:gd name="connsiteY82" fmla="*/ 3119606 h 5111153"/>
                <a:gd name="connsiteX83" fmla="*/ 1737031 w 5478089"/>
                <a:gd name="connsiteY83" fmla="*/ 3091031 h 5111153"/>
                <a:gd name="connsiteX84" fmla="*/ 1698931 w 5478089"/>
                <a:gd name="connsiteY84" fmla="*/ 3043406 h 5111153"/>
                <a:gd name="connsiteX85" fmla="*/ 1622731 w 5478089"/>
                <a:gd name="connsiteY85" fmla="*/ 3071981 h 5111153"/>
                <a:gd name="connsiteX86" fmla="*/ 1556056 w 5478089"/>
                <a:gd name="connsiteY86" fmla="*/ 3148181 h 5111153"/>
                <a:gd name="connsiteX87" fmla="*/ 1508431 w 5478089"/>
                <a:gd name="connsiteY87" fmla="*/ 3157706 h 5111153"/>
                <a:gd name="connsiteX88" fmla="*/ 1470331 w 5478089"/>
                <a:gd name="connsiteY88" fmla="*/ 3243431 h 5111153"/>
                <a:gd name="connsiteX89" fmla="*/ 1460806 w 5478089"/>
                <a:gd name="connsiteY89" fmla="*/ 3272006 h 5111153"/>
                <a:gd name="connsiteX90" fmla="*/ 1451281 w 5478089"/>
                <a:gd name="connsiteY90" fmla="*/ 3300581 h 5111153"/>
                <a:gd name="connsiteX91" fmla="*/ 1441756 w 5478089"/>
                <a:gd name="connsiteY91" fmla="*/ 3338681 h 5111153"/>
                <a:gd name="connsiteX92" fmla="*/ 1413181 w 5478089"/>
                <a:gd name="connsiteY92" fmla="*/ 3357731 h 5111153"/>
                <a:gd name="connsiteX93" fmla="*/ 1365556 w 5478089"/>
                <a:gd name="connsiteY93" fmla="*/ 3348206 h 5111153"/>
                <a:gd name="connsiteX94" fmla="*/ 1232206 w 5478089"/>
                <a:gd name="connsiteY94" fmla="*/ 3329156 h 5111153"/>
                <a:gd name="connsiteX95" fmla="*/ 1146481 w 5478089"/>
                <a:gd name="connsiteY95" fmla="*/ 3319631 h 5111153"/>
                <a:gd name="connsiteX96" fmla="*/ 1117906 w 5478089"/>
                <a:gd name="connsiteY96" fmla="*/ 3338681 h 5111153"/>
                <a:gd name="connsiteX97" fmla="*/ 1060756 w 5478089"/>
                <a:gd name="connsiteY97" fmla="*/ 3357731 h 5111153"/>
                <a:gd name="connsiteX98" fmla="*/ 1013131 w 5478089"/>
                <a:gd name="connsiteY98" fmla="*/ 3348206 h 5111153"/>
                <a:gd name="connsiteX99" fmla="*/ 984556 w 5478089"/>
                <a:gd name="connsiteY99" fmla="*/ 3338681 h 5111153"/>
                <a:gd name="connsiteX100" fmla="*/ 927406 w 5478089"/>
                <a:gd name="connsiteY100" fmla="*/ 3357731 h 5111153"/>
                <a:gd name="connsiteX101" fmla="*/ 908356 w 5478089"/>
                <a:gd name="connsiteY101" fmla="*/ 3386306 h 5111153"/>
                <a:gd name="connsiteX102" fmla="*/ 879781 w 5478089"/>
                <a:gd name="connsiteY102" fmla="*/ 3443456 h 5111153"/>
                <a:gd name="connsiteX103" fmla="*/ 832156 w 5478089"/>
                <a:gd name="connsiteY103" fmla="*/ 3500606 h 5111153"/>
                <a:gd name="connsiteX104" fmla="*/ 794056 w 5478089"/>
                <a:gd name="connsiteY104" fmla="*/ 3557756 h 5111153"/>
                <a:gd name="connsiteX105" fmla="*/ 784531 w 5478089"/>
                <a:gd name="connsiteY105" fmla="*/ 3633956 h 5111153"/>
                <a:gd name="connsiteX106" fmla="*/ 736906 w 5478089"/>
                <a:gd name="connsiteY106" fmla="*/ 3719681 h 5111153"/>
                <a:gd name="connsiteX107" fmla="*/ 708331 w 5478089"/>
                <a:gd name="connsiteY107" fmla="*/ 3738731 h 5111153"/>
                <a:gd name="connsiteX108" fmla="*/ 679756 w 5478089"/>
                <a:gd name="connsiteY108" fmla="*/ 3748256 h 5111153"/>
                <a:gd name="connsiteX109" fmla="*/ 660706 w 5478089"/>
                <a:gd name="connsiteY109" fmla="*/ 3805406 h 5111153"/>
                <a:gd name="connsiteX110" fmla="*/ 651181 w 5478089"/>
                <a:gd name="connsiteY110" fmla="*/ 3833981 h 5111153"/>
                <a:gd name="connsiteX111" fmla="*/ 670231 w 5478089"/>
                <a:gd name="connsiteY111" fmla="*/ 3891131 h 5111153"/>
                <a:gd name="connsiteX112" fmla="*/ 679756 w 5478089"/>
                <a:gd name="connsiteY112" fmla="*/ 3919706 h 5111153"/>
                <a:gd name="connsiteX113" fmla="*/ 651181 w 5478089"/>
                <a:gd name="connsiteY113" fmla="*/ 3976856 h 5111153"/>
                <a:gd name="connsiteX114" fmla="*/ 641656 w 5478089"/>
                <a:gd name="connsiteY114" fmla="*/ 3976856 h 5111153"/>
                <a:gd name="connsiteX115" fmla="*/ 0 w 5478089"/>
                <a:gd name="connsiteY115" fmla="*/ 4438294 h 5111153"/>
                <a:gd name="connsiteX0" fmla="*/ 0 w 5478089"/>
                <a:gd name="connsiteY0" fmla="*/ 4438294 h 5111153"/>
                <a:gd name="connsiteX1" fmla="*/ 267293 w 5478089"/>
                <a:gd name="connsiteY1" fmla="*/ 4846856 h 5111153"/>
                <a:gd name="connsiteX2" fmla="*/ 314459 w 5478089"/>
                <a:gd name="connsiteY2" fmla="*/ 4892487 h 5111153"/>
                <a:gd name="connsiteX3" fmla="*/ 420006 w 5478089"/>
                <a:gd name="connsiteY3" fmla="*/ 4952444 h 5111153"/>
                <a:gd name="connsiteX4" fmla="*/ 543145 w 5478089"/>
                <a:gd name="connsiteY4" fmla="*/ 4991239 h 5111153"/>
                <a:gd name="connsiteX5" fmla="*/ 873859 w 5478089"/>
                <a:gd name="connsiteY5" fmla="*/ 5072356 h 5111153"/>
                <a:gd name="connsiteX6" fmla="*/ 979407 w 5478089"/>
                <a:gd name="connsiteY6" fmla="*/ 4751413 h 5111153"/>
                <a:gd name="connsiteX7" fmla="*/ 1510661 w 5478089"/>
                <a:gd name="connsiteY7" fmla="*/ 4649135 h 5111153"/>
                <a:gd name="connsiteX8" fmla="*/ 1899428 w 5478089"/>
                <a:gd name="connsiteY8" fmla="*/ 5111153 h 5111153"/>
                <a:gd name="connsiteX9" fmla="*/ 2453550 w 5478089"/>
                <a:gd name="connsiteY9" fmla="*/ 4751415 h 5111153"/>
                <a:gd name="connsiteX10" fmla="*/ 2502806 w 5478089"/>
                <a:gd name="connsiteY10" fmla="*/ 4359935 h 5111153"/>
                <a:gd name="connsiteX11" fmla="*/ 2904763 w 5478089"/>
                <a:gd name="connsiteY11" fmla="*/ 3574332 h 5111153"/>
                <a:gd name="connsiteX12" fmla="*/ 2977769 w 5478089"/>
                <a:gd name="connsiteY12" fmla="*/ 3594610 h 5111153"/>
                <a:gd name="connsiteX13" fmla="*/ 3277699 w 5478089"/>
                <a:gd name="connsiteY13" fmla="*/ 3364483 h 5111153"/>
                <a:gd name="connsiteX14" fmla="*/ 4323496 w 5478089"/>
                <a:gd name="connsiteY14" fmla="*/ 3308055 h 5111153"/>
                <a:gd name="connsiteX15" fmla="*/ 4362197 w 5478089"/>
                <a:gd name="connsiteY15" fmla="*/ 3187260 h 5111153"/>
                <a:gd name="connsiteX16" fmla="*/ 4335810 w 5478089"/>
                <a:gd name="connsiteY16" fmla="*/ 3081455 h 5111153"/>
                <a:gd name="connsiteX17" fmla="*/ 4317339 w 5478089"/>
                <a:gd name="connsiteY17" fmla="*/ 2954489 h 5111153"/>
                <a:gd name="connsiteX18" fmla="*/ 4301507 w 5478089"/>
                <a:gd name="connsiteY18" fmla="*/ 2816942 h 5111153"/>
                <a:gd name="connsiteX19" fmla="*/ 4301507 w 5478089"/>
                <a:gd name="connsiteY19" fmla="*/ 2687330 h 5111153"/>
                <a:gd name="connsiteX20" fmla="*/ 4309424 w 5478089"/>
                <a:gd name="connsiteY20" fmla="*/ 2525977 h 5111153"/>
                <a:gd name="connsiteX21" fmla="*/ 4338448 w 5478089"/>
                <a:gd name="connsiteY21" fmla="*/ 2406946 h 5111153"/>
                <a:gd name="connsiteX22" fmla="*/ 4367474 w 5478089"/>
                <a:gd name="connsiteY22" fmla="*/ 2354044 h 5111153"/>
                <a:gd name="connsiteX23" fmla="*/ 4454550 w 5478089"/>
                <a:gd name="connsiteY23" fmla="*/ 2301141 h 5111153"/>
                <a:gd name="connsiteX24" fmla="*/ 4473021 w 5478089"/>
                <a:gd name="connsiteY24" fmla="*/ 2258819 h 5111153"/>
                <a:gd name="connsiteX25" fmla="*/ 4507324 w 5478089"/>
                <a:gd name="connsiteY25" fmla="*/ 2232367 h 5111153"/>
                <a:gd name="connsiteX26" fmla="*/ 4560098 w 5478089"/>
                <a:gd name="connsiteY26" fmla="*/ 2203270 h 5111153"/>
                <a:gd name="connsiteX27" fmla="*/ 4599678 w 5478089"/>
                <a:gd name="connsiteY27" fmla="*/ 2158303 h 5111153"/>
                <a:gd name="connsiteX28" fmla="*/ 4660368 w 5478089"/>
                <a:gd name="connsiteY28" fmla="*/ 2121272 h 5111153"/>
                <a:gd name="connsiteX29" fmla="*/ 4702587 w 5478089"/>
                <a:gd name="connsiteY29" fmla="*/ 2108047 h 5111153"/>
                <a:gd name="connsiteX30" fmla="*/ 4789663 w 5478089"/>
                <a:gd name="connsiteY30" fmla="*/ 2023403 h 5111153"/>
                <a:gd name="connsiteX31" fmla="*/ 4850353 w 5478089"/>
                <a:gd name="connsiteY31" fmla="*/ 1999595 h 5111153"/>
                <a:gd name="connsiteX32" fmla="*/ 4932153 w 5478089"/>
                <a:gd name="connsiteY32" fmla="*/ 1951984 h 5111153"/>
                <a:gd name="connsiteX33" fmla="*/ 4966455 w 5478089"/>
                <a:gd name="connsiteY33" fmla="*/ 1912306 h 5111153"/>
                <a:gd name="connsiteX34" fmla="*/ 4982286 w 5478089"/>
                <a:gd name="connsiteY34" fmla="*/ 1851468 h 5111153"/>
                <a:gd name="connsiteX35" fmla="*/ 4937428 w 5478089"/>
                <a:gd name="connsiteY35" fmla="*/ 1534052 h 5111153"/>
                <a:gd name="connsiteX36" fmla="*/ 4947983 w 5478089"/>
                <a:gd name="connsiteY36" fmla="*/ 1330377 h 5111153"/>
                <a:gd name="connsiteX37" fmla="*/ 4971731 w 5478089"/>
                <a:gd name="connsiteY37" fmla="*/ 1293346 h 5111153"/>
                <a:gd name="connsiteX38" fmla="*/ 4984925 w 5478089"/>
                <a:gd name="connsiteY38" fmla="*/ 1256314 h 5111153"/>
                <a:gd name="connsiteX39" fmla="*/ 5013950 w 5478089"/>
                <a:gd name="connsiteY39" fmla="*/ 1211347 h 5111153"/>
                <a:gd name="connsiteX40" fmla="*/ 5040337 w 5478089"/>
                <a:gd name="connsiteY40" fmla="*/ 1190186 h 5111153"/>
                <a:gd name="connsiteX41" fmla="*/ 5069363 w 5478089"/>
                <a:gd name="connsiteY41" fmla="*/ 1163734 h 5111153"/>
                <a:gd name="connsiteX42" fmla="*/ 5087833 w 5478089"/>
                <a:gd name="connsiteY42" fmla="*/ 1134638 h 5111153"/>
                <a:gd name="connsiteX43" fmla="*/ 5101027 w 5478089"/>
                <a:gd name="connsiteY43" fmla="*/ 1094961 h 5111153"/>
                <a:gd name="connsiteX44" fmla="*/ 5137968 w 5478089"/>
                <a:gd name="connsiteY44" fmla="*/ 1073800 h 5111153"/>
                <a:gd name="connsiteX45" fmla="*/ 5153801 w 5478089"/>
                <a:gd name="connsiteY45" fmla="*/ 1052639 h 5111153"/>
                <a:gd name="connsiteX46" fmla="*/ 5172272 w 5478089"/>
                <a:gd name="connsiteY46" fmla="*/ 1012961 h 5111153"/>
                <a:gd name="connsiteX47" fmla="*/ 5324291 w 5478089"/>
                <a:gd name="connsiteY47" fmla="*/ 1049841 h 5111153"/>
                <a:gd name="connsiteX48" fmla="*/ 5478089 w 5478089"/>
                <a:gd name="connsiteY48" fmla="*/ 912070 h 5111153"/>
                <a:gd name="connsiteX49" fmla="*/ 5232010 w 5478089"/>
                <a:gd name="connsiteY49" fmla="*/ 785780 h 5111153"/>
                <a:gd name="connsiteX50" fmla="*/ 4903904 w 5478089"/>
                <a:gd name="connsiteY50" fmla="*/ 429872 h 5111153"/>
                <a:gd name="connsiteX51" fmla="*/ 4862891 w 5478089"/>
                <a:gd name="connsiteY51" fmla="*/ 91186 h 5111153"/>
                <a:gd name="connsiteX52" fmla="*/ 4596305 w 5478089"/>
                <a:gd name="connsiteY52" fmla="*/ 28040 h 5111153"/>
                <a:gd name="connsiteX53" fmla="*/ 4463226 w 5478089"/>
                <a:gd name="connsiteY53" fmla="*/ 5032 h 5111153"/>
                <a:gd name="connsiteX54" fmla="*/ 4125418 w 5478089"/>
                <a:gd name="connsiteY54" fmla="*/ 89693 h 5111153"/>
                <a:gd name="connsiteX55" fmla="*/ 4032374 w 5478089"/>
                <a:gd name="connsiteY55" fmla="*/ 131368 h 5111153"/>
                <a:gd name="connsiteX56" fmla="*/ 3940094 w 5478089"/>
                <a:gd name="connsiteY56" fmla="*/ 303582 h 5111153"/>
                <a:gd name="connsiteX57" fmla="*/ 3872061 w 5478089"/>
                <a:gd name="connsiteY57" fmla="*/ 766982 h 5111153"/>
                <a:gd name="connsiteX58" fmla="*/ 3441296 w 5478089"/>
                <a:gd name="connsiteY58" fmla="*/ 682321 h 5111153"/>
                <a:gd name="connsiteX59" fmla="*/ 3380607 w 5478089"/>
                <a:gd name="connsiteY59" fmla="*/ 719353 h 5111153"/>
                <a:gd name="connsiteX60" fmla="*/ 3293529 w 5478089"/>
                <a:gd name="connsiteY60" fmla="*/ 743160 h 5111153"/>
                <a:gd name="connsiteX61" fmla="*/ 3132570 w 5478089"/>
                <a:gd name="connsiteY61" fmla="*/ 748450 h 5111153"/>
                <a:gd name="connsiteX62" fmla="*/ 2995361 w 5478089"/>
                <a:gd name="connsiteY62" fmla="*/ 782834 h 5111153"/>
                <a:gd name="connsiteX63" fmla="*/ 2680006 w 5478089"/>
                <a:gd name="connsiteY63" fmla="*/ 1238745 h 5111153"/>
                <a:gd name="connsiteX64" fmla="*/ 2680006 w 5478089"/>
                <a:gd name="connsiteY64" fmla="*/ 1708521 h 5111153"/>
                <a:gd name="connsiteX65" fmla="*/ 2527606 w 5478089"/>
                <a:gd name="connsiteY65" fmla="*/ 1943408 h 5111153"/>
                <a:gd name="connsiteX66" fmla="*/ 2603806 w 5478089"/>
                <a:gd name="connsiteY66" fmla="*/ 2178297 h 5111153"/>
                <a:gd name="connsiteX67" fmla="*/ 2603806 w 5478089"/>
                <a:gd name="connsiteY67" fmla="*/ 2334888 h 5111153"/>
                <a:gd name="connsiteX68" fmla="*/ 2451406 w 5478089"/>
                <a:gd name="connsiteY68" fmla="*/ 2413185 h 5111153"/>
                <a:gd name="connsiteX69" fmla="*/ 2299006 w 5478089"/>
                <a:gd name="connsiteY69" fmla="*/ 2567156 h 5111153"/>
                <a:gd name="connsiteX70" fmla="*/ 2251381 w 5478089"/>
                <a:gd name="connsiteY70" fmla="*/ 2576681 h 5111153"/>
                <a:gd name="connsiteX71" fmla="*/ 2270431 w 5478089"/>
                <a:gd name="connsiteY71" fmla="*/ 2700506 h 5111153"/>
                <a:gd name="connsiteX72" fmla="*/ 2241856 w 5478089"/>
                <a:gd name="connsiteY72" fmla="*/ 2795756 h 5111153"/>
                <a:gd name="connsiteX73" fmla="*/ 2232331 w 5478089"/>
                <a:gd name="connsiteY73" fmla="*/ 2824331 h 5111153"/>
                <a:gd name="connsiteX74" fmla="*/ 2203756 w 5478089"/>
                <a:gd name="connsiteY74" fmla="*/ 2843381 h 5111153"/>
                <a:gd name="connsiteX75" fmla="*/ 2175181 w 5478089"/>
                <a:gd name="connsiteY75" fmla="*/ 2900531 h 5111153"/>
                <a:gd name="connsiteX76" fmla="*/ 2165656 w 5478089"/>
                <a:gd name="connsiteY76" fmla="*/ 2929106 h 5111153"/>
                <a:gd name="connsiteX77" fmla="*/ 2108506 w 5478089"/>
                <a:gd name="connsiteY77" fmla="*/ 2948156 h 5111153"/>
                <a:gd name="connsiteX78" fmla="*/ 2051356 w 5478089"/>
                <a:gd name="connsiteY78" fmla="*/ 2976731 h 5111153"/>
                <a:gd name="connsiteX79" fmla="*/ 1889431 w 5478089"/>
                <a:gd name="connsiteY79" fmla="*/ 2976731 h 5111153"/>
                <a:gd name="connsiteX80" fmla="*/ 1879906 w 5478089"/>
                <a:gd name="connsiteY80" fmla="*/ 3005306 h 5111153"/>
                <a:gd name="connsiteX81" fmla="*/ 1841806 w 5478089"/>
                <a:gd name="connsiteY81" fmla="*/ 3062456 h 5111153"/>
                <a:gd name="connsiteX82" fmla="*/ 1794181 w 5478089"/>
                <a:gd name="connsiteY82" fmla="*/ 3119606 h 5111153"/>
                <a:gd name="connsiteX83" fmla="*/ 1737031 w 5478089"/>
                <a:gd name="connsiteY83" fmla="*/ 3091031 h 5111153"/>
                <a:gd name="connsiteX84" fmla="*/ 1698931 w 5478089"/>
                <a:gd name="connsiteY84" fmla="*/ 3043406 h 5111153"/>
                <a:gd name="connsiteX85" fmla="*/ 1622731 w 5478089"/>
                <a:gd name="connsiteY85" fmla="*/ 3071981 h 5111153"/>
                <a:gd name="connsiteX86" fmla="*/ 1556056 w 5478089"/>
                <a:gd name="connsiteY86" fmla="*/ 3148181 h 5111153"/>
                <a:gd name="connsiteX87" fmla="*/ 1508431 w 5478089"/>
                <a:gd name="connsiteY87" fmla="*/ 3157706 h 5111153"/>
                <a:gd name="connsiteX88" fmla="*/ 1470331 w 5478089"/>
                <a:gd name="connsiteY88" fmla="*/ 3243431 h 5111153"/>
                <a:gd name="connsiteX89" fmla="*/ 1460806 w 5478089"/>
                <a:gd name="connsiteY89" fmla="*/ 3272006 h 5111153"/>
                <a:gd name="connsiteX90" fmla="*/ 1451281 w 5478089"/>
                <a:gd name="connsiteY90" fmla="*/ 3300581 h 5111153"/>
                <a:gd name="connsiteX91" fmla="*/ 1441756 w 5478089"/>
                <a:gd name="connsiteY91" fmla="*/ 3338681 h 5111153"/>
                <a:gd name="connsiteX92" fmla="*/ 1413181 w 5478089"/>
                <a:gd name="connsiteY92" fmla="*/ 3357731 h 5111153"/>
                <a:gd name="connsiteX93" fmla="*/ 1365556 w 5478089"/>
                <a:gd name="connsiteY93" fmla="*/ 3348206 h 5111153"/>
                <a:gd name="connsiteX94" fmla="*/ 1232206 w 5478089"/>
                <a:gd name="connsiteY94" fmla="*/ 3329156 h 5111153"/>
                <a:gd name="connsiteX95" fmla="*/ 1146481 w 5478089"/>
                <a:gd name="connsiteY95" fmla="*/ 3319631 h 5111153"/>
                <a:gd name="connsiteX96" fmla="*/ 1117906 w 5478089"/>
                <a:gd name="connsiteY96" fmla="*/ 3338681 h 5111153"/>
                <a:gd name="connsiteX97" fmla="*/ 1060756 w 5478089"/>
                <a:gd name="connsiteY97" fmla="*/ 3357731 h 5111153"/>
                <a:gd name="connsiteX98" fmla="*/ 1013131 w 5478089"/>
                <a:gd name="connsiteY98" fmla="*/ 3348206 h 5111153"/>
                <a:gd name="connsiteX99" fmla="*/ 984556 w 5478089"/>
                <a:gd name="connsiteY99" fmla="*/ 3338681 h 5111153"/>
                <a:gd name="connsiteX100" fmla="*/ 927406 w 5478089"/>
                <a:gd name="connsiteY100" fmla="*/ 3357731 h 5111153"/>
                <a:gd name="connsiteX101" fmla="*/ 908356 w 5478089"/>
                <a:gd name="connsiteY101" fmla="*/ 3386306 h 5111153"/>
                <a:gd name="connsiteX102" fmla="*/ 879781 w 5478089"/>
                <a:gd name="connsiteY102" fmla="*/ 3443456 h 5111153"/>
                <a:gd name="connsiteX103" fmla="*/ 832156 w 5478089"/>
                <a:gd name="connsiteY103" fmla="*/ 3500606 h 5111153"/>
                <a:gd name="connsiteX104" fmla="*/ 794056 w 5478089"/>
                <a:gd name="connsiteY104" fmla="*/ 3557756 h 5111153"/>
                <a:gd name="connsiteX105" fmla="*/ 784531 w 5478089"/>
                <a:gd name="connsiteY105" fmla="*/ 3633956 h 5111153"/>
                <a:gd name="connsiteX106" fmla="*/ 736906 w 5478089"/>
                <a:gd name="connsiteY106" fmla="*/ 3719681 h 5111153"/>
                <a:gd name="connsiteX107" fmla="*/ 708331 w 5478089"/>
                <a:gd name="connsiteY107" fmla="*/ 3738731 h 5111153"/>
                <a:gd name="connsiteX108" fmla="*/ 679756 w 5478089"/>
                <a:gd name="connsiteY108" fmla="*/ 3748256 h 5111153"/>
                <a:gd name="connsiteX109" fmla="*/ 660706 w 5478089"/>
                <a:gd name="connsiteY109" fmla="*/ 3805406 h 5111153"/>
                <a:gd name="connsiteX110" fmla="*/ 651181 w 5478089"/>
                <a:gd name="connsiteY110" fmla="*/ 3833981 h 5111153"/>
                <a:gd name="connsiteX111" fmla="*/ 670231 w 5478089"/>
                <a:gd name="connsiteY111" fmla="*/ 3891131 h 5111153"/>
                <a:gd name="connsiteX112" fmla="*/ 679756 w 5478089"/>
                <a:gd name="connsiteY112" fmla="*/ 3919706 h 5111153"/>
                <a:gd name="connsiteX113" fmla="*/ 651181 w 5478089"/>
                <a:gd name="connsiteY113" fmla="*/ 3976856 h 5111153"/>
                <a:gd name="connsiteX114" fmla="*/ 641656 w 5478089"/>
                <a:gd name="connsiteY114" fmla="*/ 3976856 h 5111153"/>
                <a:gd name="connsiteX115" fmla="*/ 0 w 5478089"/>
                <a:gd name="connsiteY115" fmla="*/ 4438294 h 5111153"/>
                <a:gd name="connsiteX0" fmla="*/ 0 w 5478089"/>
                <a:gd name="connsiteY0" fmla="*/ 4438294 h 5111153"/>
                <a:gd name="connsiteX1" fmla="*/ 267293 w 5478089"/>
                <a:gd name="connsiteY1" fmla="*/ 4846856 h 5111153"/>
                <a:gd name="connsiteX2" fmla="*/ 314459 w 5478089"/>
                <a:gd name="connsiteY2" fmla="*/ 4892487 h 5111153"/>
                <a:gd name="connsiteX3" fmla="*/ 420006 w 5478089"/>
                <a:gd name="connsiteY3" fmla="*/ 4952444 h 5111153"/>
                <a:gd name="connsiteX4" fmla="*/ 543145 w 5478089"/>
                <a:gd name="connsiteY4" fmla="*/ 4991239 h 5111153"/>
                <a:gd name="connsiteX5" fmla="*/ 873859 w 5478089"/>
                <a:gd name="connsiteY5" fmla="*/ 5072356 h 5111153"/>
                <a:gd name="connsiteX6" fmla="*/ 979407 w 5478089"/>
                <a:gd name="connsiteY6" fmla="*/ 4751413 h 5111153"/>
                <a:gd name="connsiteX7" fmla="*/ 1510661 w 5478089"/>
                <a:gd name="connsiteY7" fmla="*/ 4649135 h 5111153"/>
                <a:gd name="connsiteX8" fmla="*/ 1899428 w 5478089"/>
                <a:gd name="connsiteY8" fmla="*/ 5111153 h 5111153"/>
                <a:gd name="connsiteX9" fmla="*/ 2453550 w 5478089"/>
                <a:gd name="connsiteY9" fmla="*/ 4751415 h 5111153"/>
                <a:gd name="connsiteX10" fmla="*/ 2502806 w 5478089"/>
                <a:gd name="connsiteY10" fmla="*/ 4359935 h 5111153"/>
                <a:gd name="connsiteX11" fmla="*/ 2904763 w 5478089"/>
                <a:gd name="connsiteY11" fmla="*/ 3574332 h 5111153"/>
                <a:gd name="connsiteX12" fmla="*/ 2977769 w 5478089"/>
                <a:gd name="connsiteY12" fmla="*/ 3594610 h 5111153"/>
                <a:gd name="connsiteX13" fmla="*/ 3277699 w 5478089"/>
                <a:gd name="connsiteY13" fmla="*/ 3364483 h 5111153"/>
                <a:gd name="connsiteX14" fmla="*/ 4323496 w 5478089"/>
                <a:gd name="connsiteY14" fmla="*/ 3308055 h 5111153"/>
                <a:gd name="connsiteX15" fmla="*/ 4362197 w 5478089"/>
                <a:gd name="connsiteY15" fmla="*/ 3187260 h 5111153"/>
                <a:gd name="connsiteX16" fmla="*/ 4335810 w 5478089"/>
                <a:gd name="connsiteY16" fmla="*/ 3081455 h 5111153"/>
                <a:gd name="connsiteX17" fmla="*/ 4317339 w 5478089"/>
                <a:gd name="connsiteY17" fmla="*/ 2954489 h 5111153"/>
                <a:gd name="connsiteX18" fmla="*/ 4301507 w 5478089"/>
                <a:gd name="connsiteY18" fmla="*/ 2816942 h 5111153"/>
                <a:gd name="connsiteX19" fmla="*/ 4301507 w 5478089"/>
                <a:gd name="connsiteY19" fmla="*/ 2687330 h 5111153"/>
                <a:gd name="connsiteX20" fmla="*/ 4309424 w 5478089"/>
                <a:gd name="connsiteY20" fmla="*/ 2525977 h 5111153"/>
                <a:gd name="connsiteX21" fmla="*/ 4338448 w 5478089"/>
                <a:gd name="connsiteY21" fmla="*/ 2406946 h 5111153"/>
                <a:gd name="connsiteX22" fmla="*/ 4367474 w 5478089"/>
                <a:gd name="connsiteY22" fmla="*/ 2354044 h 5111153"/>
                <a:gd name="connsiteX23" fmla="*/ 4454550 w 5478089"/>
                <a:gd name="connsiteY23" fmla="*/ 2301141 h 5111153"/>
                <a:gd name="connsiteX24" fmla="*/ 4473021 w 5478089"/>
                <a:gd name="connsiteY24" fmla="*/ 2258819 h 5111153"/>
                <a:gd name="connsiteX25" fmla="*/ 4507324 w 5478089"/>
                <a:gd name="connsiteY25" fmla="*/ 2232367 h 5111153"/>
                <a:gd name="connsiteX26" fmla="*/ 4560098 w 5478089"/>
                <a:gd name="connsiteY26" fmla="*/ 2203270 h 5111153"/>
                <a:gd name="connsiteX27" fmla="*/ 4599678 w 5478089"/>
                <a:gd name="connsiteY27" fmla="*/ 2158303 h 5111153"/>
                <a:gd name="connsiteX28" fmla="*/ 4660368 w 5478089"/>
                <a:gd name="connsiteY28" fmla="*/ 2121272 h 5111153"/>
                <a:gd name="connsiteX29" fmla="*/ 4702587 w 5478089"/>
                <a:gd name="connsiteY29" fmla="*/ 2108047 h 5111153"/>
                <a:gd name="connsiteX30" fmla="*/ 4789663 w 5478089"/>
                <a:gd name="connsiteY30" fmla="*/ 2023403 h 5111153"/>
                <a:gd name="connsiteX31" fmla="*/ 4850353 w 5478089"/>
                <a:gd name="connsiteY31" fmla="*/ 1999595 h 5111153"/>
                <a:gd name="connsiteX32" fmla="*/ 4932153 w 5478089"/>
                <a:gd name="connsiteY32" fmla="*/ 1951984 h 5111153"/>
                <a:gd name="connsiteX33" fmla="*/ 4966455 w 5478089"/>
                <a:gd name="connsiteY33" fmla="*/ 1912306 h 5111153"/>
                <a:gd name="connsiteX34" fmla="*/ 4982286 w 5478089"/>
                <a:gd name="connsiteY34" fmla="*/ 1851468 h 5111153"/>
                <a:gd name="connsiteX35" fmla="*/ 4937428 w 5478089"/>
                <a:gd name="connsiteY35" fmla="*/ 1534052 h 5111153"/>
                <a:gd name="connsiteX36" fmla="*/ 4947983 w 5478089"/>
                <a:gd name="connsiteY36" fmla="*/ 1330377 h 5111153"/>
                <a:gd name="connsiteX37" fmla="*/ 4971731 w 5478089"/>
                <a:gd name="connsiteY37" fmla="*/ 1293346 h 5111153"/>
                <a:gd name="connsiteX38" fmla="*/ 4984925 w 5478089"/>
                <a:gd name="connsiteY38" fmla="*/ 1256314 h 5111153"/>
                <a:gd name="connsiteX39" fmla="*/ 5013950 w 5478089"/>
                <a:gd name="connsiteY39" fmla="*/ 1211347 h 5111153"/>
                <a:gd name="connsiteX40" fmla="*/ 5040337 w 5478089"/>
                <a:gd name="connsiteY40" fmla="*/ 1190186 h 5111153"/>
                <a:gd name="connsiteX41" fmla="*/ 5069363 w 5478089"/>
                <a:gd name="connsiteY41" fmla="*/ 1163734 h 5111153"/>
                <a:gd name="connsiteX42" fmla="*/ 5087833 w 5478089"/>
                <a:gd name="connsiteY42" fmla="*/ 1134638 h 5111153"/>
                <a:gd name="connsiteX43" fmla="*/ 5101027 w 5478089"/>
                <a:gd name="connsiteY43" fmla="*/ 1094961 h 5111153"/>
                <a:gd name="connsiteX44" fmla="*/ 5137968 w 5478089"/>
                <a:gd name="connsiteY44" fmla="*/ 1073800 h 5111153"/>
                <a:gd name="connsiteX45" fmla="*/ 5153801 w 5478089"/>
                <a:gd name="connsiteY45" fmla="*/ 1052639 h 5111153"/>
                <a:gd name="connsiteX46" fmla="*/ 5172272 w 5478089"/>
                <a:gd name="connsiteY46" fmla="*/ 1012961 h 5111153"/>
                <a:gd name="connsiteX47" fmla="*/ 5324291 w 5478089"/>
                <a:gd name="connsiteY47" fmla="*/ 1049841 h 5111153"/>
                <a:gd name="connsiteX48" fmla="*/ 5478089 w 5478089"/>
                <a:gd name="connsiteY48" fmla="*/ 912070 h 5111153"/>
                <a:gd name="connsiteX49" fmla="*/ 5232010 w 5478089"/>
                <a:gd name="connsiteY49" fmla="*/ 785780 h 5111153"/>
                <a:gd name="connsiteX50" fmla="*/ 4903904 w 5478089"/>
                <a:gd name="connsiteY50" fmla="*/ 429872 h 5111153"/>
                <a:gd name="connsiteX51" fmla="*/ 4862891 w 5478089"/>
                <a:gd name="connsiteY51" fmla="*/ 91186 h 5111153"/>
                <a:gd name="connsiteX52" fmla="*/ 4596305 w 5478089"/>
                <a:gd name="connsiteY52" fmla="*/ 28040 h 5111153"/>
                <a:gd name="connsiteX53" fmla="*/ 4463226 w 5478089"/>
                <a:gd name="connsiteY53" fmla="*/ 5032 h 5111153"/>
                <a:gd name="connsiteX54" fmla="*/ 4125418 w 5478089"/>
                <a:gd name="connsiteY54" fmla="*/ 89693 h 5111153"/>
                <a:gd name="connsiteX55" fmla="*/ 4032374 w 5478089"/>
                <a:gd name="connsiteY55" fmla="*/ 131368 h 5111153"/>
                <a:gd name="connsiteX56" fmla="*/ 3940094 w 5478089"/>
                <a:gd name="connsiteY56" fmla="*/ 303582 h 5111153"/>
                <a:gd name="connsiteX57" fmla="*/ 3872061 w 5478089"/>
                <a:gd name="connsiteY57" fmla="*/ 766982 h 5111153"/>
                <a:gd name="connsiteX58" fmla="*/ 3441296 w 5478089"/>
                <a:gd name="connsiteY58" fmla="*/ 682321 h 5111153"/>
                <a:gd name="connsiteX59" fmla="*/ 3380607 w 5478089"/>
                <a:gd name="connsiteY59" fmla="*/ 719353 h 5111153"/>
                <a:gd name="connsiteX60" fmla="*/ 3293529 w 5478089"/>
                <a:gd name="connsiteY60" fmla="*/ 743160 h 5111153"/>
                <a:gd name="connsiteX61" fmla="*/ 3132570 w 5478089"/>
                <a:gd name="connsiteY61" fmla="*/ 748450 h 5111153"/>
                <a:gd name="connsiteX62" fmla="*/ 2995361 w 5478089"/>
                <a:gd name="connsiteY62" fmla="*/ 782834 h 5111153"/>
                <a:gd name="connsiteX63" fmla="*/ 2680006 w 5478089"/>
                <a:gd name="connsiteY63" fmla="*/ 1238745 h 5111153"/>
                <a:gd name="connsiteX64" fmla="*/ 2680006 w 5478089"/>
                <a:gd name="connsiteY64" fmla="*/ 1708521 h 5111153"/>
                <a:gd name="connsiteX65" fmla="*/ 2527606 w 5478089"/>
                <a:gd name="connsiteY65" fmla="*/ 1943408 h 5111153"/>
                <a:gd name="connsiteX66" fmla="*/ 2603806 w 5478089"/>
                <a:gd name="connsiteY66" fmla="*/ 2178297 h 5111153"/>
                <a:gd name="connsiteX67" fmla="*/ 2603806 w 5478089"/>
                <a:gd name="connsiteY67" fmla="*/ 2334888 h 5111153"/>
                <a:gd name="connsiteX68" fmla="*/ 2451406 w 5478089"/>
                <a:gd name="connsiteY68" fmla="*/ 2413185 h 5111153"/>
                <a:gd name="connsiteX69" fmla="*/ 2299006 w 5478089"/>
                <a:gd name="connsiteY69" fmla="*/ 2567156 h 5111153"/>
                <a:gd name="connsiteX70" fmla="*/ 2251381 w 5478089"/>
                <a:gd name="connsiteY70" fmla="*/ 2576681 h 5111153"/>
                <a:gd name="connsiteX71" fmla="*/ 2270431 w 5478089"/>
                <a:gd name="connsiteY71" fmla="*/ 2700506 h 5111153"/>
                <a:gd name="connsiteX72" fmla="*/ 2241856 w 5478089"/>
                <a:gd name="connsiteY72" fmla="*/ 2795756 h 5111153"/>
                <a:gd name="connsiteX73" fmla="*/ 2232331 w 5478089"/>
                <a:gd name="connsiteY73" fmla="*/ 2824331 h 5111153"/>
                <a:gd name="connsiteX74" fmla="*/ 2203756 w 5478089"/>
                <a:gd name="connsiteY74" fmla="*/ 2843381 h 5111153"/>
                <a:gd name="connsiteX75" fmla="*/ 2175181 w 5478089"/>
                <a:gd name="connsiteY75" fmla="*/ 2900531 h 5111153"/>
                <a:gd name="connsiteX76" fmla="*/ 2165656 w 5478089"/>
                <a:gd name="connsiteY76" fmla="*/ 2929106 h 5111153"/>
                <a:gd name="connsiteX77" fmla="*/ 2108506 w 5478089"/>
                <a:gd name="connsiteY77" fmla="*/ 2948156 h 5111153"/>
                <a:gd name="connsiteX78" fmla="*/ 2051356 w 5478089"/>
                <a:gd name="connsiteY78" fmla="*/ 2976731 h 5111153"/>
                <a:gd name="connsiteX79" fmla="*/ 1889431 w 5478089"/>
                <a:gd name="connsiteY79" fmla="*/ 2976731 h 5111153"/>
                <a:gd name="connsiteX80" fmla="*/ 1879906 w 5478089"/>
                <a:gd name="connsiteY80" fmla="*/ 3005306 h 5111153"/>
                <a:gd name="connsiteX81" fmla="*/ 1841806 w 5478089"/>
                <a:gd name="connsiteY81" fmla="*/ 3062456 h 5111153"/>
                <a:gd name="connsiteX82" fmla="*/ 1794181 w 5478089"/>
                <a:gd name="connsiteY82" fmla="*/ 3119606 h 5111153"/>
                <a:gd name="connsiteX83" fmla="*/ 1737031 w 5478089"/>
                <a:gd name="connsiteY83" fmla="*/ 3091031 h 5111153"/>
                <a:gd name="connsiteX84" fmla="*/ 1698931 w 5478089"/>
                <a:gd name="connsiteY84" fmla="*/ 3043406 h 5111153"/>
                <a:gd name="connsiteX85" fmla="*/ 1622731 w 5478089"/>
                <a:gd name="connsiteY85" fmla="*/ 3071981 h 5111153"/>
                <a:gd name="connsiteX86" fmla="*/ 1556056 w 5478089"/>
                <a:gd name="connsiteY86" fmla="*/ 3148181 h 5111153"/>
                <a:gd name="connsiteX87" fmla="*/ 1508431 w 5478089"/>
                <a:gd name="connsiteY87" fmla="*/ 3157706 h 5111153"/>
                <a:gd name="connsiteX88" fmla="*/ 1470331 w 5478089"/>
                <a:gd name="connsiteY88" fmla="*/ 3243431 h 5111153"/>
                <a:gd name="connsiteX89" fmla="*/ 1460806 w 5478089"/>
                <a:gd name="connsiteY89" fmla="*/ 3272006 h 5111153"/>
                <a:gd name="connsiteX90" fmla="*/ 1451281 w 5478089"/>
                <a:gd name="connsiteY90" fmla="*/ 3300581 h 5111153"/>
                <a:gd name="connsiteX91" fmla="*/ 1441756 w 5478089"/>
                <a:gd name="connsiteY91" fmla="*/ 3338681 h 5111153"/>
                <a:gd name="connsiteX92" fmla="*/ 1413181 w 5478089"/>
                <a:gd name="connsiteY92" fmla="*/ 3357731 h 5111153"/>
                <a:gd name="connsiteX93" fmla="*/ 1365556 w 5478089"/>
                <a:gd name="connsiteY93" fmla="*/ 3348206 h 5111153"/>
                <a:gd name="connsiteX94" fmla="*/ 1232206 w 5478089"/>
                <a:gd name="connsiteY94" fmla="*/ 3329156 h 5111153"/>
                <a:gd name="connsiteX95" fmla="*/ 1146481 w 5478089"/>
                <a:gd name="connsiteY95" fmla="*/ 3319631 h 5111153"/>
                <a:gd name="connsiteX96" fmla="*/ 1117906 w 5478089"/>
                <a:gd name="connsiteY96" fmla="*/ 3338681 h 5111153"/>
                <a:gd name="connsiteX97" fmla="*/ 1060756 w 5478089"/>
                <a:gd name="connsiteY97" fmla="*/ 3357731 h 5111153"/>
                <a:gd name="connsiteX98" fmla="*/ 1013131 w 5478089"/>
                <a:gd name="connsiteY98" fmla="*/ 3348206 h 5111153"/>
                <a:gd name="connsiteX99" fmla="*/ 984556 w 5478089"/>
                <a:gd name="connsiteY99" fmla="*/ 3338681 h 5111153"/>
                <a:gd name="connsiteX100" fmla="*/ 927406 w 5478089"/>
                <a:gd name="connsiteY100" fmla="*/ 3357731 h 5111153"/>
                <a:gd name="connsiteX101" fmla="*/ 908356 w 5478089"/>
                <a:gd name="connsiteY101" fmla="*/ 3386306 h 5111153"/>
                <a:gd name="connsiteX102" fmla="*/ 879781 w 5478089"/>
                <a:gd name="connsiteY102" fmla="*/ 3443456 h 5111153"/>
                <a:gd name="connsiteX103" fmla="*/ 832156 w 5478089"/>
                <a:gd name="connsiteY103" fmla="*/ 3500606 h 5111153"/>
                <a:gd name="connsiteX104" fmla="*/ 794056 w 5478089"/>
                <a:gd name="connsiteY104" fmla="*/ 3557756 h 5111153"/>
                <a:gd name="connsiteX105" fmla="*/ 784531 w 5478089"/>
                <a:gd name="connsiteY105" fmla="*/ 3633956 h 5111153"/>
                <a:gd name="connsiteX106" fmla="*/ 736906 w 5478089"/>
                <a:gd name="connsiteY106" fmla="*/ 3719681 h 5111153"/>
                <a:gd name="connsiteX107" fmla="*/ 708331 w 5478089"/>
                <a:gd name="connsiteY107" fmla="*/ 3738731 h 5111153"/>
                <a:gd name="connsiteX108" fmla="*/ 679756 w 5478089"/>
                <a:gd name="connsiteY108" fmla="*/ 3748256 h 5111153"/>
                <a:gd name="connsiteX109" fmla="*/ 660706 w 5478089"/>
                <a:gd name="connsiteY109" fmla="*/ 3805406 h 5111153"/>
                <a:gd name="connsiteX110" fmla="*/ 651181 w 5478089"/>
                <a:gd name="connsiteY110" fmla="*/ 3833981 h 5111153"/>
                <a:gd name="connsiteX111" fmla="*/ 670231 w 5478089"/>
                <a:gd name="connsiteY111" fmla="*/ 3891131 h 5111153"/>
                <a:gd name="connsiteX112" fmla="*/ 679756 w 5478089"/>
                <a:gd name="connsiteY112" fmla="*/ 3919706 h 5111153"/>
                <a:gd name="connsiteX113" fmla="*/ 651181 w 5478089"/>
                <a:gd name="connsiteY113" fmla="*/ 3976856 h 5111153"/>
                <a:gd name="connsiteX114" fmla="*/ 641656 w 5478089"/>
                <a:gd name="connsiteY114" fmla="*/ 3976856 h 5111153"/>
                <a:gd name="connsiteX115" fmla="*/ 0 w 5478089"/>
                <a:gd name="connsiteY115" fmla="*/ 4438294 h 5111153"/>
                <a:gd name="connsiteX0" fmla="*/ 0 w 5478089"/>
                <a:gd name="connsiteY0" fmla="*/ 4438294 h 5111153"/>
                <a:gd name="connsiteX1" fmla="*/ 267293 w 5478089"/>
                <a:gd name="connsiteY1" fmla="*/ 4846856 h 5111153"/>
                <a:gd name="connsiteX2" fmla="*/ 314459 w 5478089"/>
                <a:gd name="connsiteY2" fmla="*/ 4892487 h 5111153"/>
                <a:gd name="connsiteX3" fmla="*/ 420006 w 5478089"/>
                <a:gd name="connsiteY3" fmla="*/ 4952444 h 5111153"/>
                <a:gd name="connsiteX4" fmla="*/ 543145 w 5478089"/>
                <a:gd name="connsiteY4" fmla="*/ 4991239 h 5111153"/>
                <a:gd name="connsiteX5" fmla="*/ 873859 w 5478089"/>
                <a:gd name="connsiteY5" fmla="*/ 5072356 h 5111153"/>
                <a:gd name="connsiteX6" fmla="*/ 979407 w 5478089"/>
                <a:gd name="connsiteY6" fmla="*/ 4751413 h 5111153"/>
                <a:gd name="connsiteX7" fmla="*/ 1510661 w 5478089"/>
                <a:gd name="connsiteY7" fmla="*/ 4649135 h 5111153"/>
                <a:gd name="connsiteX8" fmla="*/ 1899428 w 5478089"/>
                <a:gd name="connsiteY8" fmla="*/ 5111153 h 5111153"/>
                <a:gd name="connsiteX9" fmla="*/ 2453550 w 5478089"/>
                <a:gd name="connsiteY9" fmla="*/ 4751415 h 5111153"/>
                <a:gd name="connsiteX10" fmla="*/ 2502806 w 5478089"/>
                <a:gd name="connsiteY10" fmla="*/ 4359935 h 5111153"/>
                <a:gd name="connsiteX11" fmla="*/ 2904763 w 5478089"/>
                <a:gd name="connsiteY11" fmla="*/ 3574332 h 5111153"/>
                <a:gd name="connsiteX12" fmla="*/ 2977769 w 5478089"/>
                <a:gd name="connsiteY12" fmla="*/ 3594610 h 5111153"/>
                <a:gd name="connsiteX13" fmla="*/ 3277699 w 5478089"/>
                <a:gd name="connsiteY13" fmla="*/ 3364483 h 5111153"/>
                <a:gd name="connsiteX14" fmla="*/ 4323496 w 5478089"/>
                <a:gd name="connsiteY14" fmla="*/ 3308055 h 5111153"/>
                <a:gd name="connsiteX15" fmla="*/ 4362197 w 5478089"/>
                <a:gd name="connsiteY15" fmla="*/ 3187260 h 5111153"/>
                <a:gd name="connsiteX16" fmla="*/ 4335810 w 5478089"/>
                <a:gd name="connsiteY16" fmla="*/ 3081455 h 5111153"/>
                <a:gd name="connsiteX17" fmla="*/ 4317339 w 5478089"/>
                <a:gd name="connsiteY17" fmla="*/ 2954489 h 5111153"/>
                <a:gd name="connsiteX18" fmla="*/ 4301507 w 5478089"/>
                <a:gd name="connsiteY18" fmla="*/ 2816942 h 5111153"/>
                <a:gd name="connsiteX19" fmla="*/ 4301507 w 5478089"/>
                <a:gd name="connsiteY19" fmla="*/ 2687330 h 5111153"/>
                <a:gd name="connsiteX20" fmla="*/ 4309424 w 5478089"/>
                <a:gd name="connsiteY20" fmla="*/ 2525977 h 5111153"/>
                <a:gd name="connsiteX21" fmla="*/ 4338448 w 5478089"/>
                <a:gd name="connsiteY21" fmla="*/ 2406946 h 5111153"/>
                <a:gd name="connsiteX22" fmla="*/ 4367474 w 5478089"/>
                <a:gd name="connsiteY22" fmla="*/ 2354044 h 5111153"/>
                <a:gd name="connsiteX23" fmla="*/ 4454550 w 5478089"/>
                <a:gd name="connsiteY23" fmla="*/ 2301141 h 5111153"/>
                <a:gd name="connsiteX24" fmla="*/ 4473021 w 5478089"/>
                <a:gd name="connsiteY24" fmla="*/ 2258819 h 5111153"/>
                <a:gd name="connsiteX25" fmla="*/ 4507324 w 5478089"/>
                <a:gd name="connsiteY25" fmla="*/ 2232367 h 5111153"/>
                <a:gd name="connsiteX26" fmla="*/ 4560098 w 5478089"/>
                <a:gd name="connsiteY26" fmla="*/ 2203270 h 5111153"/>
                <a:gd name="connsiteX27" fmla="*/ 4599678 w 5478089"/>
                <a:gd name="connsiteY27" fmla="*/ 2158303 h 5111153"/>
                <a:gd name="connsiteX28" fmla="*/ 4660368 w 5478089"/>
                <a:gd name="connsiteY28" fmla="*/ 2121272 h 5111153"/>
                <a:gd name="connsiteX29" fmla="*/ 4702587 w 5478089"/>
                <a:gd name="connsiteY29" fmla="*/ 2108047 h 5111153"/>
                <a:gd name="connsiteX30" fmla="*/ 4789663 w 5478089"/>
                <a:gd name="connsiteY30" fmla="*/ 2023403 h 5111153"/>
                <a:gd name="connsiteX31" fmla="*/ 4850353 w 5478089"/>
                <a:gd name="connsiteY31" fmla="*/ 1999595 h 5111153"/>
                <a:gd name="connsiteX32" fmla="*/ 4932153 w 5478089"/>
                <a:gd name="connsiteY32" fmla="*/ 1951984 h 5111153"/>
                <a:gd name="connsiteX33" fmla="*/ 4966455 w 5478089"/>
                <a:gd name="connsiteY33" fmla="*/ 1912306 h 5111153"/>
                <a:gd name="connsiteX34" fmla="*/ 4982286 w 5478089"/>
                <a:gd name="connsiteY34" fmla="*/ 1851468 h 5111153"/>
                <a:gd name="connsiteX35" fmla="*/ 4937428 w 5478089"/>
                <a:gd name="connsiteY35" fmla="*/ 1534052 h 5111153"/>
                <a:gd name="connsiteX36" fmla="*/ 4947983 w 5478089"/>
                <a:gd name="connsiteY36" fmla="*/ 1330377 h 5111153"/>
                <a:gd name="connsiteX37" fmla="*/ 4971731 w 5478089"/>
                <a:gd name="connsiteY37" fmla="*/ 1293346 h 5111153"/>
                <a:gd name="connsiteX38" fmla="*/ 4984925 w 5478089"/>
                <a:gd name="connsiteY38" fmla="*/ 1256314 h 5111153"/>
                <a:gd name="connsiteX39" fmla="*/ 5013950 w 5478089"/>
                <a:gd name="connsiteY39" fmla="*/ 1211347 h 5111153"/>
                <a:gd name="connsiteX40" fmla="*/ 5040337 w 5478089"/>
                <a:gd name="connsiteY40" fmla="*/ 1190186 h 5111153"/>
                <a:gd name="connsiteX41" fmla="*/ 5069363 w 5478089"/>
                <a:gd name="connsiteY41" fmla="*/ 1163734 h 5111153"/>
                <a:gd name="connsiteX42" fmla="*/ 5087833 w 5478089"/>
                <a:gd name="connsiteY42" fmla="*/ 1134638 h 5111153"/>
                <a:gd name="connsiteX43" fmla="*/ 5101027 w 5478089"/>
                <a:gd name="connsiteY43" fmla="*/ 1094961 h 5111153"/>
                <a:gd name="connsiteX44" fmla="*/ 5137968 w 5478089"/>
                <a:gd name="connsiteY44" fmla="*/ 1073800 h 5111153"/>
                <a:gd name="connsiteX45" fmla="*/ 5153801 w 5478089"/>
                <a:gd name="connsiteY45" fmla="*/ 1052639 h 5111153"/>
                <a:gd name="connsiteX46" fmla="*/ 5172272 w 5478089"/>
                <a:gd name="connsiteY46" fmla="*/ 1012961 h 5111153"/>
                <a:gd name="connsiteX47" fmla="*/ 5324291 w 5478089"/>
                <a:gd name="connsiteY47" fmla="*/ 1049841 h 5111153"/>
                <a:gd name="connsiteX48" fmla="*/ 5478089 w 5478089"/>
                <a:gd name="connsiteY48" fmla="*/ 912070 h 5111153"/>
                <a:gd name="connsiteX49" fmla="*/ 5232010 w 5478089"/>
                <a:gd name="connsiteY49" fmla="*/ 785780 h 5111153"/>
                <a:gd name="connsiteX50" fmla="*/ 4903904 w 5478089"/>
                <a:gd name="connsiteY50" fmla="*/ 429872 h 5111153"/>
                <a:gd name="connsiteX51" fmla="*/ 4862891 w 5478089"/>
                <a:gd name="connsiteY51" fmla="*/ 91186 h 5111153"/>
                <a:gd name="connsiteX52" fmla="*/ 4596305 w 5478089"/>
                <a:gd name="connsiteY52" fmla="*/ 28040 h 5111153"/>
                <a:gd name="connsiteX53" fmla="*/ 4463226 w 5478089"/>
                <a:gd name="connsiteY53" fmla="*/ 5032 h 5111153"/>
                <a:gd name="connsiteX54" fmla="*/ 4125418 w 5478089"/>
                <a:gd name="connsiteY54" fmla="*/ 89693 h 5111153"/>
                <a:gd name="connsiteX55" fmla="*/ 4032374 w 5478089"/>
                <a:gd name="connsiteY55" fmla="*/ 131368 h 5111153"/>
                <a:gd name="connsiteX56" fmla="*/ 3940094 w 5478089"/>
                <a:gd name="connsiteY56" fmla="*/ 303582 h 5111153"/>
                <a:gd name="connsiteX57" fmla="*/ 3872061 w 5478089"/>
                <a:gd name="connsiteY57" fmla="*/ 766982 h 5111153"/>
                <a:gd name="connsiteX58" fmla="*/ 3441296 w 5478089"/>
                <a:gd name="connsiteY58" fmla="*/ 682321 h 5111153"/>
                <a:gd name="connsiteX59" fmla="*/ 3293529 w 5478089"/>
                <a:gd name="connsiteY59" fmla="*/ 743160 h 5111153"/>
                <a:gd name="connsiteX60" fmla="*/ 3132570 w 5478089"/>
                <a:gd name="connsiteY60" fmla="*/ 748450 h 5111153"/>
                <a:gd name="connsiteX61" fmla="*/ 2995361 w 5478089"/>
                <a:gd name="connsiteY61" fmla="*/ 782834 h 5111153"/>
                <a:gd name="connsiteX62" fmla="*/ 2680006 w 5478089"/>
                <a:gd name="connsiteY62" fmla="*/ 1238745 h 5111153"/>
                <a:gd name="connsiteX63" fmla="*/ 2680006 w 5478089"/>
                <a:gd name="connsiteY63" fmla="*/ 1708521 h 5111153"/>
                <a:gd name="connsiteX64" fmla="*/ 2527606 w 5478089"/>
                <a:gd name="connsiteY64" fmla="*/ 1943408 h 5111153"/>
                <a:gd name="connsiteX65" fmla="*/ 2603806 w 5478089"/>
                <a:gd name="connsiteY65" fmla="*/ 2178297 h 5111153"/>
                <a:gd name="connsiteX66" fmla="*/ 2603806 w 5478089"/>
                <a:gd name="connsiteY66" fmla="*/ 2334888 h 5111153"/>
                <a:gd name="connsiteX67" fmla="*/ 2451406 w 5478089"/>
                <a:gd name="connsiteY67" fmla="*/ 2413185 h 5111153"/>
                <a:gd name="connsiteX68" fmla="*/ 2299006 w 5478089"/>
                <a:gd name="connsiteY68" fmla="*/ 2567156 h 5111153"/>
                <a:gd name="connsiteX69" fmla="*/ 2251381 w 5478089"/>
                <a:gd name="connsiteY69" fmla="*/ 2576681 h 5111153"/>
                <a:gd name="connsiteX70" fmla="*/ 2270431 w 5478089"/>
                <a:gd name="connsiteY70" fmla="*/ 2700506 h 5111153"/>
                <a:gd name="connsiteX71" fmla="*/ 2241856 w 5478089"/>
                <a:gd name="connsiteY71" fmla="*/ 2795756 h 5111153"/>
                <a:gd name="connsiteX72" fmla="*/ 2232331 w 5478089"/>
                <a:gd name="connsiteY72" fmla="*/ 2824331 h 5111153"/>
                <a:gd name="connsiteX73" fmla="*/ 2203756 w 5478089"/>
                <a:gd name="connsiteY73" fmla="*/ 2843381 h 5111153"/>
                <a:gd name="connsiteX74" fmla="*/ 2175181 w 5478089"/>
                <a:gd name="connsiteY74" fmla="*/ 2900531 h 5111153"/>
                <a:gd name="connsiteX75" fmla="*/ 2165656 w 5478089"/>
                <a:gd name="connsiteY75" fmla="*/ 2929106 h 5111153"/>
                <a:gd name="connsiteX76" fmla="*/ 2108506 w 5478089"/>
                <a:gd name="connsiteY76" fmla="*/ 2948156 h 5111153"/>
                <a:gd name="connsiteX77" fmla="*/ 2051356 w 5478089"/>
                <a:gd name="connsiteY77" fmla="*/ 2976731 h 5111153"/>
                <a:gd name="connsiteX78" fmla="*/ 1889431 w 5478089"/>
                <a:gd name="connsiteY78" fmla="*/ 2976731 h 5111153"/>
                <a:gd name="connsiteX79" fmla="*/ 1879906 w 5478089"/>
                <a:gd name="connsiteY79" fmla="*/ 3005306 h 5111153"/>
                <a:gd name="connsiteX80" fmla="*/ 1841806 w 5478089"/>
                <a:gd name="connsiteY80" fmla="*/ 3062456 h 5111153"/>
                <a:gd name="connsiteX81" fmla="*/ 1794181 w 5478089"/>
                <a:gd name="connsiteY81" fmla="*/ 3119606 h 5111153"/>
                <a:gd name="connsiteX82" fmla="*/ 1737031 w 5478089"/>
                <a:gd name="connsiteY82" fmla="*/ 3091031 h 5111153"/>
                <a:gd name="connsiteX83" fmla="*/ 1698931 w 5478089"/>
                <a:gd name="connsiteY83" fmla="*/ 3043406 h 5111153"/>
                <a:gd name="connsiteX84" fmla="*/ 1622731 w 5478089"/>
                <a:gd name="connsiteY84" fmla="*/ 3071981 h 5111153"/>
                <a:gd name="connsiteX85" fmla="*/ 1556056 w 5478089"/>
                <a:gd name="connsiteY85" fmla="*/ 3148181 h 5111153"/>
                <a:gd name="connsiteX86" fmla="*/ 1508431 w 5478089"/>
                <a:gd name="connsiteY86" fmla="*/ 3157706 h 5111153"/>
                <a:gd name="connsiteX87" fmla="*/ 1470331 w 5478089"/>
                <a:gd name="connsiteY87" fmla="*/ 3243431 h 5111153"/>
                <a:gd name="connsiteX88" fmla="*/ 1460806 w 5478089"/>
                <a:gd name="connsiteY88" fmla="*/ 3272006 h 5111153"/>
                <a:gd name="connsiteX89" fmla="*/ 1451281 w 5478089"/>
                <a:gd name="connsiteY89" fmla="*/ 3300581 h 5111153"/>
                <a:gd name="connsiteX90" fmla="*/ 1441756 w 5478089"/>
                <a:gd name="connsiteY90" fmla="*/ 3338681 h 5111153"/>
                <a:gd name="connsiteX91" fmla="*/ 1413181 w 5478089"/>
                <a:gd name="connsiteY91" fmla="*/ 3357731 h 5111153"/>
                <a:gd name="connsiteX92" fmla="*/ 1365556 w 5478089"/>
                <a:gd name="connsiteY92" fmla="*/ 3348206 h 5111153"/>
                <a:gd name="connsiteX93" fmla="*/ 1232206 w 5478089"/>
                <a:gd name="connsiteY93" fmla="*/ 3329156 h 5111153"/>
                <a:gd name="connsiteX94" fmla="*/ 1146481 w 5478089"/>
                <a:gd name="connsiteY94" fmla="*/ 3319631 h 5111153"/>
                <a:gd name="connsiteX95" fmla="*/ 1117906 w 5478089"/>
                <a:gd name="connsiteY95" fmla="*/ 3338681 h 5111153"/>
                <a:gd name="connsiteX96" fmla="*/ 1060756 w 5478089"/>
                <a:gd name="connsiteY96" fmla="*/ 3357731 h 5111153"/>
                <a:gd name="connsiteX97" fmla="*/ 1013131 w 5478089"/>
                <a:gd name="connsiteY97" fmla="*/ 3348206 h 5111153"/>
                <a:gd name="connsiteX98" fmla="*/ 984556 w 5478089"/>
                <a:gd name="connsiteY98" fmla="*/ 3338681 h 5111153"/>
                <a:gd name="connsiteX99" fmla="*/ 927406 w 5478089"/>
                <a:gd name="connsiteY99" fmla="*/ 3357731 h 5111153"/>
                <a:gd name="connsiteX100" fmla="*/ 908356 w 5478089"/>
                <a:gd name="connsiteY100" fmla="*/ 3386306 h 5111153"/>
                <a:gd name="connsiteX101" fmla="*/ 879781 w 5478089"/>
                <a:gd name="connsiteY101" fmla="*/ 3443456 h 5111153"/>
                <a:gd name="connsiteX102" fmla="*/ 832156 w 5478089"/>
                <a:gd name="connsiteY102" fmla="*/ 3500606 h 5111153"/>
                <a:gd name="connsiteX103" fmla="*/ 794056 w 5478089"/>
                <a:gd name="connsiteY103" fmla="*/ 3557756 h 5111153"/>
                <a:gd name="connsiteX104" fmla="*/ 784531 w 5478089"/>
                <a:gd name="connsiteY104" fmla="*/ 3633956 h 5111153"/>
                <a:gd name="connsiteX105" fmla="*/ 736906 w 5478089"/>
                <a:gd name="connsiteY105" fmla="*/ 3719681 h 5111153"/>
                <a:gd name="connsiteX106" fmla="*/ 708331 w 5478089"/>
                <a:gd name="connsiteY106" fmla="*/ 3738731 h 5111153"/>
                <a:gd name="connsiteX107" fmla="*/ 679756 w 5478089"/>
                <a:gd name="connsiteY107" fmla="*/ 3748256 h 5111153"/>
                <a:gd name="connsiteX108" fmla="*/ 660706 w 5478089"/>
                <a:gd name="connsiteY108" fmla="*/ 3805406 h 5111153"/>
                <a:gd name="connsiteX109" fmla="*/ 651181 w 5478089"/>
                <a:gd name="connsiteY109" fmla="*/ 3833981 h 5111153"/>
                <a:gd name="connsiteX110" fmla="*/ 670231 w 5478089"/>
                <a:gd name="connsiteY110" fmla="*/ 3891131 h 5111153"/>
                <a:gd name="connsiteX111" fmla="*/ 679756 w 5478089"/>
                <a:gd name="connsiteY111" fmla="*/ 3919706 h 5111153"/>
                <a:gd name="connsiteX112" fmla="*/ 651181 w 5478089"/>
                <a:gd name="connsiteY112" fmla="*/ 3976856 h 5111153"/>
                <a:gd name="connsiteX113" fmla="*/ 641656 w 5478089"/>
                <a:gd name="connsiteY113" fmla="*/ 3976856 h 5111153"/>
                <a:gd name="connsiteX114" fmla="*/ 0 w 5478089"/>
                <a:gd name="connsiteY114" fmla="*/ 4438294 h 5111153"/>
                <a:gd name="connsiteX0" fmla="*/ 0 w 5478089"/>
                <a:gd name="connsiteY0" fmla="*/ 4438294 h 5111153"/>
                <a:gd name="connsiteX1" fmla="*/ 267293 w 5478089"/>
                <a:gd name="connsiteY1" fmla="*/ 4846856 h 5111153"/>
                <a:gd name="connsiteX2" fmla="*/ 314459 w 5478089"/>
                <a:gd name="connsiteY2" fmla="*/ 4892487 h 5111153"/>
                <a:gd name="connsiteX3" fmla="*/ 420006 w 5478089"/>
                <a:gd name="connsiteY3" fmla="*/ 4952444 h 5111153"/>
                <a:gd name="connsiteX4" fmla="*/ 543145 w 5478089"/>
                <a:gd name="connsiteY4" fmla="*/ 4991239 h 5111153"/>
                <a:gd name="connsiteX5" fmla="*/ 873859 w 5478089"/>
                <a:gd name="connsiteY5" fmla="*/ 5072356 h 5111153"/>
                <a:gd name="connsiteX6" fmla="*/ 979407 w 5478089"/>
                <a:gd name="connsiteY6" fmla="*/ 4751413 h 5111153"/>
                <a:gd name="connsiteX7" fmla="*/ 1510661 w 5478089"/>
                <a:gd name="connsiteY7" fmla="*/ 4649135 h 5111153"/>
                <a:gd name="connsiteX8" fmla="*/ 1899428 w 5478089"/>
                <a:gd name="connsiteY8" fmla="*/ 5111153 h 5111153"/>
                <a:gd name="connsiteX9" fmla="*/ 2453550 w 5478089"/>
                <a:gd name="connsiteY9" fmla="*/ 4751415 h 5111153"/>
                <a:gd name="connsiteX10" fmla="*/ 2502806 w 5478089"/>
                <a:gd name="connsiteY10" fmla="*/ 4359935 h 5111153"/>
                <a:gd name="connsiteX11" fmla="*/ 2904763 w 5478089"/>
                <a:gd name="connsiteY11" fmla="*/ 3574332 h 5111153"/>
                <a:gd name="connsiteX12" fmla="*/ 2977769 w 5478089"/>
                <a:gd name="connsiteY12" fmla="*/ 3594610 h 5111153"/>
                <a:gd name="connsiteX13" fmla="*/ 3277699 w 5478089"/>
                <a:gd name="connsiteY13" fmla="*/ 3364483 h 5111153"/>
                <a:gd name="connsiteX14" fmla="*/ 4323496 w 5478089"/>
                <a:gd name="connsiteY14" fmla="*/ 3308055 h 5111153"/>
                <a:gd name="connsiteX15" fmla="*/ 4362197 w 5478089"/>
                <a:gd name="connsiteY15" fmla="*/ 3187260 h 5111153"/>
                <a:gd name="connsiteX16" fmla="*/ 4335810 w 5478089"/>
                <a:gd name="connsiteY16" fmla="*/ 3081455 h 5111153"/>
                <a:gd name="connsiteX17" fmla="*/ 4317339 w 5478089"/>
                <a:gd name="connsiteY17" fmla="*/ 2954489 h 5111153"/>
                <a:gd name="connsiteX18" fmla="*/ 4301507 w 5478089"/>
                <a:gd name="connsiteY18" fmla="*/ 2816942 h 5111153"/>
                <a:gd name="connsiteX19" fmla="*/ 4301507 w 5478089"/>
                <a:gd name="connsiteY19" fmla="*/ 2687330 h 5111153"/>
                <a:gd name="connsiteX20" fmla="*/ 4309424 w 5478089"/>
                <a:gd name="connsiteY20" fmla="*/ 2525977 h 5111153"/>
                <a:gd name="connsiteX21" fmla="*/ 4338448 w 5478089"/>
                <a:gd name="connsiteY21" fmla="*/ 2406946 h 5111153"/>
                <a:gd name="connsiteX22" fmla="*/ 4367474 w 5478089"/>
                <a:gd name="connsiteY22" fmla="*/ 2354044 h 5111153"/>
                <a:gd name="connsiteX23" fmla="*/ 4454550 w 5478089"/>
                <a:gd name="connsiteY23" fmla="*/ 2301141 h 5111153"/>
                <a:gd name="connsiteX24" fmla="*/ 4473021 w 5478089"/>
                <a:gd name="connsiteY24" fmla="*/ 2258819 h 5111153"/>
                <a:gd name="connsiteX25" fmla="*/ 4507324 w 5478089"/>
                <a:gd name="connsiteY25" fmla="*/ 2232367 h 5111153"/>
                <a:gd name="connsiteX26" fmla="*/ 4560098 w 5478089"/>
                <a:gd name="connsiteY26" fmla="*/ 2203270 h 5111153"/>
                <a:gd name="connsiteX27" fmla="*/ 4599678 w 5478089"/>
                <a:gd name="connsiteY27" fmla="*/ 2158303 h 5111153"/>
                <a:gd name="connsiteX28" fmla="*/ 4660368 w 5478089"/>
                <a:gd name="connsiteY28" fmla="*/ 2121272 h 5111153"/>
                <a:gd name="connsiteX29" fmla="*/ 4702587 w 5478089"/>
                <a:gd name="connsiteY29" fmla="*/ 2108047 h 5111153"/>
                <a:gd name="connsiteX30" fmla="*/ 4789663 w 5478089"/>
                <a:gd name="connsiteY30" fmla="*/ 2023403 h 5111153"/>
                <a:gd name="connsiteX31" fmla="*/ 4850353 w 5478089"/>
                <a:gd name="connsiteY31" fmla="*/ 1999595 h 5111153"/>
                <a:gd name="connsiteX32" fmla="*/ 4932153 w 5478089"/>
                <a:gd name="connsiteY32" fmla="*/ 1951984 h 5111153"/>
                <a:gd name="connsiteX33" fmla="*/ 4966455 w 5478089"/>
                <a:gd name="connsiteY33" fmla="*/ 1912306 h 5111153"/>
                <a:gd name="connsiteX34" fmla="*/ 4982286 w 5478089"/>
                <a:gd name="connsiteY34" fmla="*/ 1851468 h 5111153"/>
                <a:gd name="connsiteX35" fmla="*/ 4937428 w 5478089"/>
                <a:gd name="connsiteY35" fmla="*/ 1534052 h 5111153"/>
                <a:gd name="connsiteX36" fmla="*/ 4947983 w 5478089"/>
                <a:gd name="connsiteY36" fmla="*/ 1330377 h 5111153"/>
                <a:gd name="connsiteX37" fmla="*/ 4971731 w 5478089"/>
                <a:gd name="connsiteY37" fmla="*/ 1293346 h 5111153"/>
                <a:gd name="connsiteX38" fmla="*/ 4984925 w 5478089"/>
                <a:gd name="connsiteY38" fmla="*/ 1256314 h 5111153"/>
                <a:gd name="connsiteX39" fmla="*/ 5013950 w 5478089"/>
                <a:gd name="connsiteY39" fmla="*/ 1211347 h 5111153"/>
                <a:gd name="connsiteX40" fmla="*/ 5040337 w 5478089"/>
                <a:gd name="connsiteY40" fmla="*/ 1190186 h 5111153"/>
                <a:gd name="connsiteX41" fmla="*/ 5069363 w 5478089"/>
                <a:gd name="connsiteY41" fmla="*/ 1163734 h 5111153"/>
                <a:gd name="connsiteX42" fmla="*/ 5087833 w 5478089"/>
                <a:gd name="connsiteY42" fmla="*/ 1134638 h 5111153"/>
                <a:gd name="connsiteX43" fmla="*/ 5101027 w 5478089"/>
                <a:gd name="connsiteY43" fmla="*/ 1094961 h 5111153"/>
                <a:gd name="connsiteX44" fmla="*/ 5137968 w 5478089"/>
                <a:gd name="connsiteY44" fmla="*/ 1073800 h 5111153"/>
                <a:gd name="connsiteX45" fmla="*/ 5153801 w 5478089"/>
                <a:gd name="connsiteY45" fmla="*/ 1052639 h 5111153"/>
                <a:gd name="connsiteX46" fmla="*/ 5172272 w 5478089"/>
                <a:gd name="connsiteY46" fmla="*/ 1012961 h 5111153"/>
                <a:gd name="connsiteX47" fmla="*/ 5324291 w 5478089"/>
                <a:gd name="connsiteY47" fmla="*/ 1049841 h 5111153"/>
                <a:gd name="connsiteX48" fmla="*/ 5478089 w 5478089"/>
                <a:gd name="connsiteY48" fmla="*/ 912070 h 5111153"/>
                <a:gd name="connsiteX49" fmla="*/ 5232010 w 5478089"/>
                <a:gd name="connsiteY49" fmla="*/ 785780 h 5111153"/>
                <a:gd name="connsiteX50" fmla="*/ 4903904 w 5478089"/>
                <a:gd name="connsiteY50" fmla="*/ 429872 h 5111153"/>
                <a:gd name="connsiteX51" fmla="*/ 4862891 w 5478089"/>
                <a:gd name="connsiteY51" fmla="*/ 91186 h 5111153"/>
                <a:gd name="connsiteX52" fmla="*/ 4596305 w 5478089"/>
                <a:gd name="connsiteY52" fmla="*/ 28040 h 5111153"/>
                <a:gd name="connsiteX53" fmla="*/ 4463226 w 5478089"/>
                <a:gd name="connsiteY53" fmla="*/ 5032 h 5111153"/>
                <a:gd name="connsiteX54" fmla="*/ 4125418 w 5478089"/>
                <a:gd name="connsiteY54" fmla="*/ 89693 h 5111153"/>
                <a:gd name="connsiteX55" fmla="*/ 4032374 w 5478089"/>
                <a:gd name="connsiteY55" fmla="*/ 131368 h 5111153"/>
                <a:gd name="connsiteX56" fmla="*/ 3940094 w 5478089"/>
                <a:gd name="connsiteY56" fmla="*/ 303582 h 5111153"/>
                <a:gd name="connsiteX57" fmla="*/ 3872061 w 5478089"/>
                <a:gd name="connsiteY57" fmla="*/ 766982 h 5111153"/>
                <a:gd name="connsiteX58" fmla="*/ 3441296 w 5478089"/>
                <a:gd name="connsiteY58" fmla="*/ 682321 h 5111153"/>
                <a:gd name="connsiteX59" fmla="*/ 2955779 w 5478089"/>
                <a:gd name="connsiteY59" fmla="*/ 854666 h 5111153"/>
                <a:gd name="connsiteX60" fmla="*/ 3132570 w 5478089"/>
                <a:gd name="connsiteY60" fmla="*/ 748450 h 5111153"/>
                <a:gd name="connsiteX61" fmla="*/ 2995361 w 5478089"/>
                <a:gd name="connsiteY61" fmla="*/ 782834 h 5111153"/>
                <a:gd name="connsiteX62" fmla="*/ 2680006 w 5478089"/>
                <a:gd name="connsiteY62" fmla="*/ 1238745 h 5111153"/>
                <a:gd name="connsiteX63" fmla="*/ 2680006 w 5478089"/>
                <a:gd name="connsiteY63" fmla="*/ 1708521 h 5111153"/>
                <a:gd name="connsiteX64" fmla="*/ 2527606 w 5478089"/>
                <a:gd name="connsiteY64" fmla="*/ 1943408 h 5111153"/>
                <a:gd name="connsiteX65" fmla="*/ 2603806 w 5478089"/>
                <a:gd name="connsiteY65" fmla="*/ 2178297 h 5111153"/>
                <a:gd name="connsiteX66" fmla="*/ 2603806 w 5478089"/>
                <a:gd name="connsiteY66" fmla="*/ 2334888 h 5111153"/>
                <a:gd name="connsiteX67" fmla="*/ 2451406 w 5478089"/>
                <a:gd name="connsiteY67" fmla="*/ 2413185 h 5111153"/>
                <a:gd name="connsiteX68" fmla="*/ 2299006 w 5478089"/>
                <a:gd name="connsiteY68" fmla="*/ 2567156 h 5111153"/>
                <a:gd name="connsiteX69" fmla="*/ 2251381 w 5478089"/>
                <a:gd name="connsiteY69" fmla="*/ 2576681 h 5111153"/>
                <a:gd name="connsiteX70" fmla="*/ 2270431 w 5478089"/>
                <a:gd name="connsiteY70" fmla="*/ 2700506 h 5111153"/>
                <a:gd name="connsiteX71" fmla="*/ 2241856 w 5478089"/>
                <a:gd name="connsiteY71" fmla="*/ 2795756 h 5111153"/>
                <a:gd name="connsiteX72" fmla="*/ 2232331 w 5478089"/>
                <a:gd name="connsiteY72" fmla="*/ 2824331 h 5111153"/>
                <a:gd name="connsiteX73" fmla="*/ 2203756 w 5478089"/>
                <a:gd name="connsiteY73" fmla="*/ 2843381 h 5111153"/>
                <a:gd name="connsiteX74" fmla="*/ 2175181 w 5478089"/>
                <a:gd name="connsiteY74" fmla="*/ 2900531 h 5111153"/>
                <a:gd name="connsiteX75" fmla="*/ 2165656 w 5478089"/>
                <a:gd name="connsiteY75" fmla="*/ 2929106 h 5111153"/>
                <a:gd name="connsiteX76" fmla="*/ 2108506 w 5478089"/>
                <a:gd name="connsiteY76" fmla="*/ 2948156 h 5111153"/>
                <a:gd name="connsiteX77" fmla="*/ 2051356 w 5478089"/>
                <a:gd name="connsiteY77" fmla="*/ 2976731 h 5111153"/>
                <a:gd name="connsiteX78" fmla="*/ 1889431 w 5478089"/>
                <a:gd name="connsiteY78" fmla="*/ 2976731 h 5111153"/>
                <a:gd name="connsiteX79" fmla="*/ 1879906 w 5478089"/>
                <a:gd name="connsiteY79" fmla="*/ 3005306 h 5111153"/>
                <a:gd name="connsiteX80" fmla="*/ 1841806 w 5478089"/>
                <a:gd name="connsiteY80" fmla="*/ 3062456 h 5111153"/>
                <a:gd name="connsiteX81" fmla="*/ 1794181 w 5478089"/>
                <a:gd name="connsiteY81" fmla="*/ 3119606 h 5111153"/>
                <a:gd name="connsiteX82" fmla="*/ 1737031 w 5478089"/>
                <a:gd name="connsiteY82" fmla="*/ 3091031 h 5111153"/>
                <a:gd name="connsiteX83" fmla="*/ 1698931 w 5478089"/>
                <a:gd name="connsiteY83" fmla="*/ 3043406 h 5111153"/>
                <a:gd name="connsiteX84" fmla="*/ 1622731 w 5478089"/>
                <a:gd name="connsiteY84" fmla="*/ 3071981 h 5111153"/>
                <a:gd name="connsiteX85" fmla="*/ 1556056 w 5478089"/>
                <a:gd name="connsiteY85" fmla="*/ 3148181 h 5111153"/>
                <a:gd name="connsiteX86" fmla="*/ 1508431 w 5478089"/>
                <a:gd name="connsiteY86" fmla="*/ 3157706 h 5111153"/>
                <a:gd name="connsiteX87" fmla="*/ 1470331 w 5478089"/>
                <a:gd name="connsiteY87" fmla="*/ 3243431 h 5111153"/>
                <a:gd name="connsiteX88" fmla="*/ 1460806 w 5478089"/>
                <a:gd name="connsiteY88" fmla="*/ 3272006 h 5111153"/>
                <a:gd name="connsiteX89" fmla="*/ 1451281 w 5478089"/>
                <a:gd name="connsiteY89" fmla="*/ 3300581 h 5111153"/>
                <a:gd name="connsiteX90" fmla="*/ 1441756 w 5478089"/>
                <a:gd name="connsiteY90" fmla="*/ 3338681 h 5111153"/>
                <a:gd name="connsiteX91" fmla="*/ 1413181 w 5478089"/>
                <a:gd name="connsiteY91" fmla="*/ 3357731 h 5111153"/>
                <a:gd name="connsiteX92" fmla="*/ 1365556 w 5478089"/>
                <a:gd name="connsiteY92" fmla="*/ 3348206 h 5111153"/>
                <a:gd name="connsiteX93" fmla="*/ 1232206 w 5478089"/>
                <a:gd name="connsiteY93" fmla="*/ 3329156 h 5111153"/>
                <a:gd name="connsiteX94" fmla="*/ 1146481 w 5478089"/>
                <a:gd name="connsiteY94" fmla="*/ 3319631 h 5111153"/>
                <a:gd name="connsiteX95" fmla="*/ 1117906 w 5478089"/>
                <a:gd name="connsiteY95" fmla="*/ 3338681 h 5111153"/>
                <a:gd name="connsiteX96" fmla="*/ 1060756 w 5478089"/>
                <a:gd name="connsiteY96" fmla="*/ 3357731 h 5111153"/>
                <a:gd name="connsiteX97" fmla="*/ 1013131 w 5478089"/>
                <a:gd name="connsiteY97" fmla="*/ 3348206 h 5111153"/>
                <a:gd name="connsiteX98" fmla="*/ 984556 w 5478089"/>
                <a:gd name="connsiteY98" fmla="*/ 3338681 h 5111153"/>
                <a:gd name="connsiteX99" fmla="*/ 927406 w 5478089"/>
                <a:gd name="connsiteY99" fmla="*/ 3357731 h 5111153"/>
                <a:gd name="connsiteX100" fmla="*/ 908356 w 5478089"/>
                <a:gd name="connsiteY100" fmla="*/ 3386306 h 5111153"/>
                <a:gd name="connsiteX101" fmla="*/ 879781 w 5478089"/>
                <a:gd name="connsiteY101" fmla="*/ 3443456 h 5111153"/>
                <a:gd name="connsiteX102" fmla="*/ 832156 w 5478089"/>
                <a:gd name="connsiteY102" fmla="*/ 3500606 h 5111153"/>
                <a:gd name="connsiteX103" fmla="*/ 794056 w 5478089"/>
                <a:gd name="connsiteY103" fmla="*/ 3557756 h 5111153"/>
                <a:gd name="connsiteX104" fmla="*/ 784531 w 5478089"/>
                <a:gd name="connsiteY104" fmla="*/ 3633956 h 5111153"/>
                <a:gd name="connsiteX105" fmla="*/ 736906 w 5478089"/>
                <a:gd name="connsiteY105" fmla="*/ 3719681 h 5111153"/>
                <a:gd name="connsiteX106" fmla="*/ 708331 w 5478089"/>
                <a:gd name="connsiteY106" fmla="*/ 3738731 h 5111153"/>
                <a:gd name="connsiteX107" fmla="*/ 679756 w 5478089"/>
                <a:gd name="connsiteY107" fmla="*/ 3748256 h 5111153"/>
                <a:gd name="connsiteX108" fmla="*/ 660706 w 5478089"/>
                <a:gd name="connsiteY108" fmla="*/ 3805406 h 5111153"/>
                <a:gd name="connsiteX109" fmla="*/ 651181 w 5478089"/>
                <a:gd name="connsiteY109" fmla="*/ 3833981 h 5111153"/>
                <a:gd name="connsiteX110" fmla="*/ 670231 w 5478089"/>
                <a:gd name="connsiteY110" fmla="*/ 3891131 h 5111153"/>
                <a:gd name="connsiteX111" fmla="*/ 679756 w 5478089"/>
                <a:gd name="connsiteY111" fmla="*/ 3919706 h 5111153"/>
                <a:gd name="connsiteX112" fmla="*/ 651181 w 5478089"/>
                <a:gd name="connsiteY112" fmla="*/ 3976856 h 5111153"/>
                <a:gd name="connsiteX113" fmla="*/ 641656 w 5478089"/>
                <a:gd name="connsiteY113" fmla="*/ 3976856 h 5111153"/>
                <a:gd name="connsiteX114" fmla="*/ 0 w 5478089"/>
                <a:gd name="connsiteY114" fmla="*/ 4438294 h 5111153"/>
                <a:gd name="connsiteX0" fmla="*/ 0 w 5478089"/>
                <a:gd name="connsiteY0" fmla="*/ 4438294 h 5111153"/>
                <a:gd name="connsiteX1" fmla="*/ 267293 w 5478089"/>
                <a:gd name="connsiteY1" fmla="*/ 4846856 h 5111153"/>
                <a:gd name="connsiteX2" fmla="*/ 314459 w 5478089"/>
                <a:gd name="connsiteY2" fmla="*/ 4892487 h 5111153"/>
                <a:gd name="connsiteX3" fmla="*/ 420006 w 5478089"/>
                <a:gd name="connsiteY3" fmla="*/ 4952444 h 5111153"/>
                <a:gd name="connsiteX4" fmla="*/ 543145 w 5478089"/>
                <a:gd name="connsiteY4" fmla="*/ 4991239 h 5111153"/>
                <a:gd name="connsiteX5" fmla="*/ 873859 w 5478089"/>
                <a:gd name="connsiteY5" fmla="*/ 5072356 h 5111153"/>
                <a:gd name="connsiteX6" fmla="*/ 979407 w 5478089"/>
                <a:gd name="connsiteY6" fmla="*/ 4751413 h 5111153"/>
                <a:gd name="connsiteX7" fmla="*/ 1510661 w 5478089"/>
                <a:gd name="connsiteY7" fmla="*/ 4649135 h 5111153"/>
                <a:gd name="connsiteX8" fmla="*/ 1899428 w 5478089"/>
                <a:gd name="connsiteY8" fmla="*/ 5111153 h 5111153"/>
                <a:gd name="connsiteX9" fmla="*/ 2453550 w 5478089"/>
                <a:gd name="connsiteY9" fmla="*/ 4751415 h 5111153"/>
                <a:gd name="connsiteX10" fmla="*/ 2502806 w 5478089"/>
                <a:gd name="connsiteY10" fmla="*/ 4359935 h 5111153"/>
                <a:gd name="connsiteX11" fmla="*/ 2904763 w 5478089"/>
                <a:gd name="connsiteY11" fmla="*/ 3574332 h 5111153"/>
                <a:gd name="connsiteX12" fmla="*/ 2977769 w 5478089"/>
                <a:gd name="connsiteY12" fmla="*/ 3594610 h 5111153"/>
                <a:gd name="connsiteX13" fmla="*/ 3277699 w 5478089"/>
                <a:gd name="connsiteY13" fmla="*/ 3364483 h 5111153"/>
                <a:gd name="connsiteX14" fmla="*/ 4323496 w 5478089"/>
                <a:gd name="connsiteY14" fmla="*/ 3308055 h 5111153"/>
                <a:gd name="connsiteX15" fmla="*/ 4362197 w 5478089"/>
                <a:gd name="connsiteY15" fmla="*/ 3187260 h 5111153"/>
                <a:gd name="connsiteX16" fmla="*/ 4335810 w 5478089"/>
                <a:gd name="connsiteY16" fmla="*/ 3081455 h 5111153"/>
                <a:gd name="connsiteX17" fmla="*/ 4317339 w 5478089"/>
                <a:gd name="connsiteY17" fmla="*/ 2954489 h 5111153"/>
                <a:gd name="connsiteX18" fmla="*/ 4301507 w 5478089"/>
                <a:gd name="connsiteY18" fmla="*/ 2816942 h 5111153"/>
                <a:gd name="connsiteX19" fmla="*/ 4301507 w 5478089"/>
                <a:gd name="connsiteY19" fmla="*/ 2687330 h 5111153"/>
                <a:gd name="connsiteX20" fmla="*/ 4309424 w 5478089"/>
                <a:gd name="connsiteY20" fmla="*/ 2525977 h 5111153"/>
                <a:gd name="connsiteX21" fmla="*/ 4338448 w 5478089"/>
                <a:gd name="connsiteY21" fmla="*/ 2406946 h 5111153"/>
                <a:gd name="connsiteX22" fmla="*/ 4367474 w 5478089"/>
                <a:gd name="connsiteY22" fmla="*/ 2354044 h 5111153"/>
                <a:gd name="connsiteX23" fmla="*/ 4454550 w 5478089"/>
                <a:gd name="connsiteY23" fmla="*/ 2301141 h 5111153"/>
                <a:gd name="connsiteX24" fmla="*/ 4473021 w 5478089"/>
                <a:gd name="connsiteY24" fmla="*/ 2258819 h 5111153"/>
                <a:gd name="connsiteX25" fmla="*/ 4507324 w 5478089"/>
                <a:gd name="connsiteY25" fmla="*/ 2232367 h 5111153"/>
                <a:gd name="connsiteX26" fmla="*/ 4560098 w 5478089"/>
                <a:gd name="connsiteY26" fmla="*/ 2203270 h 5111153"/>
                <a:gd name="connsiteX27" fmla="*/ 4599678 w 5478089"/>
                <a:gd name="connsiteY27" fmla="*/ 2158303 h 5111153"/>
                <a:gd name="connsiteX28" fmla="*/ 4660368 w 5478089"/>
                <a:gd name="connsiteY28" fmla="*/ 2121272 h 5111153"/>
                <a:gd name="connsiteX29" fmla="*/ 4702587 w 5478089"/>
                <a:gd name="connsiteY29" fmla="*/ 2108047 h 5111153"/>
                <a:gd name="connsiteX30" fmla="*/ 4789663 w 5478089"/>
                <a:gd name="connsiteY30" fmla="*/ 2023403 h 5111153"/>
                <a:gd name="connsiteX31" fmla="*/ 4850353 w 5478089"/>
                <a:gd name="connsiteY31" fmla="*/ 1999595 h 5111153"/>
                <a:gd name="connsiteX32" fmla="*/ 4932153 w 5478089"/>
                <a:gd name="connsiteY32" fmla="*/ 1951984 h 5111153"/>
                <a:gd name="connsiteX33" fmla="*/ 4966455 w 5478089"/>
                <a:gd name="connsiteY33" fmla="*/ 1912306 h 5111153"/>
                <a:gd name="connsiteX34" fmla="*/ 4982286 w 5478089"/>
                <a:gd name="connsiteY34" fmla="*/ 1851468 h 5111153"/>
                <a:gd name="connsiteX35" fmla="*/ 4937428 w 5478089"/>
                <a:gd name="connsiteY35" fmla="*/ 1534052 h 5111153"/>
                <a:gd name="connsiteX36" fmla="*/ 4947983 w 5478089"/>
                <a:gd name="connsiteY36" fmla="*/ 1330377 h 5111153"/>
                <a:gd name="connsiteX37" fmla="*/ 4971731 w 5478089"/>
                <a:gd name="connsiteY37" fmla="*/ 1293346 h 5111153"/>
                <a:gd name="connsiteX38" fmla="*/ 4984925 w 5478089"/>
                <a:gd name="connsiteY38" fmla="*/ 1256314 h 5111153"/>
                <a:gd name="connsiteX39" fmla="*/ 5013950 w 5478089"/>
                <a:gd name="connsiteY39" fmla="*/ 1211347 h 5111153"/>
                <a:gd name="connsiteX40" fmla="*/ 5040337 w 5478089"/>
                <a:gd name="connsiteY40" fmla="*/ 1190186 h 5111153"/>
                <a:gd name="connsiteX41" fmla="*/ 5069363 w 5478089"/>
                <a:gd name="connsiteY41" fmla="*/ 1163734 h 5111153"/>
                <a:gd name="connsiteX42" fmla="*/ 5087833 w 5478089"/>
                <a:gd name="connsiteY42" fmla="*/ 1134638 h 5111153"/>
                <a:gd name="connsiteX43" fmla="*/ 5101027 w 5478089"/>
                <a:gd name="connsiteY43" fmla="*/ 1094961 h 5111153"/>
                <a:gd name="connsiteX44" fmla="*/ 5137968 w 5478089"/>
                <a:gd name="connsiteY44" fmla="*/ 1073800 h 5111153"/>
                <a:gd name="connsiteX45" fmla="*/ 5153801 w 5478089"/>
                <a:gd name="connsiteY45" fmla="*/ 1052639 h 5111153"/>
                <a:gd name="connsiteX46" fmla="*/ 5172272 w 5478089"/>
                <a:gd name="connsiteY46" fmla="*/ 1012961 h 5111153"/>
                <a:gd name="connsiteX47" fmla="*/ 5324291 w 5478089"/>
                <a:gd name="connsiteY47" fmla="*/ 1049841 h 5111153"/>
                <a:gd name="connsiteX48" fmla="*/ 5478089 w 5478089"/>
                <a:gd name="connsiteY48" fmla="*/ 912070 h 5111153"/>
                <a:gd name="connsiteX49" fmla="*/ 5232010 w 5478089"/>
                <a:gd name="connsiteY49" fmla="*/ 785780 h 5111153"/>
                <a:gd name="connsiteX50" fmla="*/ 4903904 w 5478089"/>
                <a:gd name="connsiteY50" fmla="*/ 429872 h 5111153"/>
                <a:gd name="connsiteX51" fmla="*/ 4862891 w 5478089"/>
                <a:gd name="connsiteY51" fmla="*/ 91186 h 5111153"/>
                <a:gd name="connsiteX52" fmla="*/ 4596305 w 5478089"/>
                <a:gd name="connsiteY52" fmla="*/ 28040 h 5111153"/>
                <a:gd name="connsiteX53" fmla="*/ 4463226 w 5478089"/>
                <a:gd name="connsiteY53" fmla="*/ 5032 h 5111153"/>
                <a:gd name="connsiteX54" fmla="*/ 4125418 w 5478089"/>
                <a:gd name="connsiteY54" fmla="*/ 89693 h 5111153"/>
                <a:gd name="connsiteX55" fmla="*/ 4032374 w 5478089"/>
                <a:gd name="connsiteY55" fmla="*/ 131368 h 5111153"/>
                <a:gd name="connsiteX56" fmla="*/ 3940094 w 5478089"/>
                <a:gd name="connsiteY56" fmla="*/ 303582 h 5111153"/>
                <a:gd name="connsiteX57" fmla="*/ 3872061 w 5478089"/>
                <a:gd name="connsiteY57" fmla="*/ 766982 h 5111153"/>
                <a:gd name="connsiteX58" fmla="*/ 3441296 w 5478089"/>
                <a:gd name="connsiteY58" fmla="*/ 682321 h 5111153"/>
                <a:gd name="connsiteX59" fmla="*/ 3296612 w 5478089"/>
                <a:gd name="connsiteY59" fmla="*/ 737481 h 5111153"/>
                <a:gd name="connsiteX60" fmla="*/ 2955779 w 5478089"/>
                <a:gd name="connsiteY60" fmla="*/ 854666 h 5111153"/>
                <a:gd name="connsiteX61" fmla="*/ 3132570 w 5478089"/>
                <a:gd name="connsiteY61" fmla="*/ 748450 h 5111153"/>
                <a:gd name="connsiteX62" fmla="*/ 2995361 w 5478089"/>
                <a:gd name="connsiteY62" fmla="*/ 782834 h 5111153"/>
                <a:gd name="connsiteX63" fmla="*/ 2680006 w 5478089"/>
                <a:gd name="connsiteY63" fmla="*/ 1238745 h 5111153"/>
                <a:gd name="connsiteX64" fmla="*/ 2680006 w 5478089"/>
                <a:gd name="connsiteY64" fmla="*/ 1708521 h 5111153"/>
                <a:gd name="connsiteX65" fmla="*/ 2527606 w 5478089"/>
                <a:gd name="connsiteY65" fmla="*/ 1943408 h 5111153"/>
                <a:gd name="connsiteX66" fmla="*/ 2603806 w 5478089"/>
                <a:gd name="connsiteY66" fmla="*/ 2178297 h 5111153"/>
                <a:gd name="connsiteX67" fmla="*/ 2603806 w 5478089"/>
                <a:gd name="connsiteY67" fmla="*/ 2334888 h 5111153"/>
                <a:gd name="connsiteX68" fmla="*/ 2451406 w 5478089"/>
                <a:gd name="connsiteY68" fmla="*/ 2413185 h 5111153"/>
                <a:gd name="connsiteX69" fmla="*/ 2299006 w 5478089"/>
                <a:gd name="connsiteY69" fmla="*/ 2567156 h 5111153"/>
                <a:gd name="connsiteX70" fmla="*/ 2251381 w 5478089"/>
                <a:gd name="connsiteY70" fmla="*/ 2576681 h 5111153"/>
                <a:gd name="connsiteX71" fmla="*/ 2270431 w 5478089"/>
                <a:gd name="connsiteY71" fmla="*/ 2700506 h 5111153"/>
                <a:gd name="connsiteX72" fmla="*/ 2241856 w 5478089"/>
                <a:gd name="connsiteY72" fmla="*/ 2795756 h 5111153"/>
                <a:gd name="connsiteX73" fmla="*/ 2232331 w 5478089"/>
                <a:gd name="connsiteY73" fmla="*/ 2824331 h 5111153"/>
                <a:gd name="connsiteX74" fmla="*/ 2203756 w 5478089"/>
                <a:gd name="connsiteY74" fmla="*/ 2843381 h 5111153"/>
                <a:gd name="connsiteX75" fmla="*/ 2175181 w 5478089"/>
                <a:gd name="connsiteY75" fmla="*/ 2900531 h 5111153"/>
                <a:gd name="connsiteX76" fmla="*/ 2165656 w 5478089"/>
                <a:gd name="connsiteY76" fmla="*/ 2929106 h 5111153"/>
                <a:gd name="connsiteX77" fmla="*/ 2108506 w 5478089"/>
                <a:gd name="connsiteY77" fmla="*/ 2948156 h 5111153"/>
                <a:gd name="connsiteX78" fmla="*/ 2051356 w 5478089"/>
                <a:gd name="connsiteY78" fmla="*/ 2976731 h 5111153"/>
                <a:gd name="connsiteX79" fmla="*/ 1889431 w 5478089"/>
                <a:gd name="connsiteY79" fmla="*/ 2976731 h 5111153"/>
                <a:gd name="connsiteX80" fmla="*/ 1879906 w 5478089"/>
                <a:gd name="connsiteY80" fmla="*/ 3005306 h 5111153"/>
                <a:gd name="connsiteX81" fmla="*/ 1841806 w 5478089"/>
                <a:gd name="connsiteY81" fmla="*/ 3062456 h 5111153"/>
                <a:gd name="connsiteX82" fmla="*/ 1794181 w 5478089"/>
                <a:gd name="connsiteY82" fmla="*/ 3119606 h 5111153"/>
                <a:gd name="connsiteX83" fmla="*/ 1737031 w 5478089"/>
                <a:gd name="connsiteY83" fmla="*/ 3091031 h 5111153"/>
                <a:gd name="connsiteX84" fmla="*/ 1698931 w 5478089"/>
                <a:gd name="connsiteY84" fmla="*/ 3043406 h 5111153"/>
                <a:gd name="connsiteX85" fmla="*/ 1622731 w 5478089"/>
                <a:gd name="connsiteY85" fmla="*/ 3071981 h 5111153"/>
                <a:gd name="connsiteX86" fmla="*/ 1556056 w 5478089"/>
                <a:gd name="connsiteY86" fmla="*/ 3148181 h 5111153"/>
                <a:gd name="connsiteX87" fmla="*/ 1508431 w 5478089"/>
                <a:gd name="connsiteY87" fmla="*/ 3157706 h 5111153"/>
                <a:gd name="connsiteX88" fmla="*/ 1470331 w 5478089"/>
                <a:gd name="connsiteY88" fmla="*/ 3243431 h 5111153"/>
                <a:gd name="connsiteX89" fmla="*/ 1460806 w 5478089"/>
                <a:gd name="connsiteY89" fmla="*/ 3272006 h 5111153"/>
                <a:gd name="connsiteX90" fmla="*/ 1451281 w 5478089"/>
                <a:gd name="connsiteY90" fmla="*/ 3300581 h 5111153"/>
                <a:gd name="connsiteX91" fmla="*/ 1441756 w 5478089"/>
                <a:gd name="connsiteY91" fmla="*/ 3338681 h 5111153"/>
                <a:gd name="connsiteX92" fmla="*/ 1413181 w 5478089"/>
                <a:gd name="connsiteY92" fmla="*/ 3357731 h 5111153"/>
                <a:gd name="connsiteX93" fmla="*/ 1365556 w 5478089"/>
                <a:gd name="connsiteY93" fmla="*/ 3348206 h 5111153"/>
                <a:gd name="connsiteX94" fmla="*/ 1232206 w 5478089"/>
                <a:gd name="connsiteY94" fmla="*/ 3329156 h 5111153"/>
                <a:gd name="connsiteX95" fmla="*/ 1146481 w 5478089"/>
                <a:gd name="connsiteY95" fmla="*/ 3319631 h 5111153"/>
                <a:gd name="connsiteX96" fmla="*/ 1117906 w 5478089"/>
                <a:gd name="connsiteY96" fmla="*/ 3338681 h 5111153"/>
                <a:gd name="connsiteX97" fmla="*/ 1060756 w 5478089"/>
                <a:gd name="connsiteY97" fmla="*/ 3357731 h 5111153"/>
                <a:gd name="connsiteX98" fmla="*/ 1013131 w 5478089"/>
                <a:gd name="connsiteY98" fmla="*/ 3348206 h 5111153"/>
                <a:gd name="connsiteX99" fmla="*/ 984556 w 5478089"/>
                <a:gd name="connsiteY99" fmla="*/ 3338681 h 5111153"/>
                <a:gd name="connsiteX100" fmla="*/ 927406 w 5478089"/>
                <a:gd name="connsiteY100" fmla="*/ 3357731 h 5111153"/>
                <a:gd name="connsiteX101" fmla="*/ 908356 w 5478089"/>
                <a:gd name="connsiteY101" fmla="*/ 3386306 h 5111153"/>
                <a:gd name="connsiteX102" fmla="*/ 879781 w 5478089"/>
                <a:gd name="connsiteY102" fmla="*/ 3443456 h 5111153"/>
                <a:gd name="connsiteX103" fmla="*/ 832156 w 5478089"/>
                <a:gd name="connsiteY103" fmla="*/ 3500606 h 5111153"/>
                <a:gd name="connsiteX104" fmla="*/ 794056 w 5478089"/>
                <a:gd name="connsiteY104" fmla="*/ 3557756 h 5111153"/>
                <a:gd name="connsiteX105" fmla="*/ 784531 w 5478089"/>
                <a:gd name="connsiteY105" fmla="*/ 3633956 h 5111153"/>
                <a:gd name="connsiteX106" fmla="*/ 736906 w 5478089"/>
                <a:gd name="connsiteY106" fmla="*/ 3719681 h 5111153"/>
                <a:gd name="connsiteX107" fmla="*/ 708331 w 5478089"/>
                <a:gd name="connsiteY107" fmla="*/ 3738731 h 5111153"/>
                <a:gd name="connsiteX108" fmla="*/ 679756 w 5478089"/>
                <a:gd name="connsiteY108" fmla="*/ 3748256 h 5111153"/>
                <a:gd name="connsiteX109" fmla="*/ 660706 w 5478089"/>
                <a:gd name="connsiteY109" fmla="*/ 3805406 h 5111153"/>
                <a:gd name="connsiteX110" fmla="*/ 651181 w 5478089"/>
                <a:gd name="connsiteY110" fmla="*/ 3833981 h 5111153"/>
                <a:gd name="connsiteX111" fmla="*/ 670231 w 5478089"/>
                <a:gd name="connsiteY111" fmla="*/ 3891131 h 5111153"/>
                <a:gd name="connsiteX112" fmla="*/ 679756 w 5478089"/>
                <a:gd name="connsiteY112" fmla="*/ 3919706 h 5111153"/>
                <a:gd name="connsiteX113" fmla="*/ 651181 w 5478089"/>
                <a:gd name="connsiteY113" fmla="*/ 3976856 h 5111153"/>
                <a:gd name="connsiteX114" fmla="*/ 641656 w 5478089"/>
                <a:gd name="connsiteY114" fmla="*/ 3976856 h 5111153"/>
                <a:gd name="connsiteX115" fmla="*/ 0 w 5478089"/>
                <a:gd name="connsiteY115" fmla="*/ 4438294 h 5111153"/>
                <a:gd name="connsiteX0" fmla="*/ 0 w 5478089"/>
                <a:gd name="connsiteY0" fmla="*/ 4438294 h 5111153"/>
                <a:gd name="connsiteX1" fmla="*/ 267293 w 5478089"/>
                <a:gd name="connsiteY1" fmla="*/ 4846856 h 5111153"/>
                <a:gd name="connsiteX2" fmla="*/ 314459 w 5478089"/>
                <a:gd name="connsiteY2" fmla="*/ 4892487 h 5111153"/>
                <a:gd name="connsiteX3" fmla="*/ 420006 w 5478089"/>
                <a:gd name="connsiteY3" fmla="*/ 4952444 h 5111153"/>
                <a:gd name="connsiteX4" fmla="*/ 543145 w 5478089"/>
                <a:gd name="connsiteY4" fmla="*/ 4991239 h 5111153"/>
                <a:gd name="connsiteX5" fmla="*/ 873859 w 5478089"/>
                <a:gd name="connsiteY5" fmla="*/ 5072356 h 5111153"/>
                <a:gd name="connsiteX6" fmla="*/ 979407 w 5478089"/>
                <a:gd name="connsiteY6" fmla="*/ 4751413 h 5111153"/>
                <a:gd name="connsiteX7" fmla="*/ 1510661 w 5478089"/>
                <a:gd name="connsiteY7" fmla="*/ 4649135 h 5111153"/>
                <a:gd name="connsiteX8" fmla="*/ 1899428 w 5478089"/>
                <a:gd name="connsiteY8" fmla="*/ 5111153 h 5111153"/>
                <a:gd name="connsiteX9" fmla="*/ 2453550 w 5478089"/>
                <a:gd name="connsiteY9" fmla="*/ 4751415 h 5111153"/>
                <a:gd name="connsiteX10" fmla="*/ 2502806 w 5478089"/>
                <a:gd name="connsiteY10" fmla="*/ 4359935 h 5111153"/>
                <a:gd name="connsiteX11" fmla="*/ 2904763 w 5478089"/>
                <a:gd name="connsiteY11" fmla="*/ 3574332 h 5111153"/>
                <a:gd name="connsiteX12" fmla="*/ 2977769 w 5478089"/>
                <a:gd name="connsiteY12" fmla="*/ 3594610 h 5111153"/>
                <a:gd name="connsiteX13" fmla="*/ 3277699 w 5478089"/>
                <a:gd name="connsiteY13" fmla="*/ 3364483 h 5111153"/>
                <a:gd name="connsiteX14" fmla="*/ 4323496 w 5478089"/>
                <a:gd name="connsiteY14" fmla="*/ 3308055 h 5111153"/>
                <a:gd name="connsiteX15" fmla="*/ 4362197 w 5478089"/>
                <a:gd name="connsiteY15" fmla="*/ 3187260 h 5111153"/>
                <a:gd name="connsiteX16" fmla="*/ 4335810 w 5478089"/>
                <a:gd name="connsiteY16" fmla="*/ 3081455 h 5111153"/>
                <a:gd name="connsiteX17" fmla="*/ 4317339 w 5478089"/>
                <a:gd name="connsiteY17" fmla="*/ 2954489 h 5111153"/>
                <a:gd name="connsiteX18" fmla="*/ 4301507 w 5478089"/>
                <a:gd name="connsiteY18" fmla="*/ 2816942 h 5111153"/>
                <a:gd name="connsiteX19" fmla="*/ 4301507 w 5478089"/>
                <a:gd name="connsiteY19" fmla="*/ 2687330 h 5111153"/>
                <a:gd name="connsiteX20" fmla="*/ 4309424 w 5478089"/>
                <a:gd name="connsiteY20" fmla="*/ 2525977 h 5111153"/>
                <a:gd name="connsiteX21" fmla="*/ 4338448 w 5478089"/>
                <a:gd name="connsiteY21" fmla="*/ 2406946 h 5111153"/>
                <a:gd name="connsiteX22" fmla="*/ 4367474 w 5478089"/>
                <a:gd name="connsiteY22" fmla="*/ 2354044 h 5111153"/>
                <a:gd name="connsiteX23" fmla="*/ 4454550 w 5478089"/>
                <a:gd name="connsiteY23" fmla="*/ 2301141 h 5111153"/>
                <a:gd name="connsiteX24" fmla="*/ 4473021 w 5478089"/>
                <a:gd name="connsiteY24" fmla="*/ 2258819 h 5111153"/>
                <a:gd name="connsiteX25" fmla="*/ 4507324 w 5478089"/>
                <a:gd name="connsiteY25" fmla="*/ 2232367 h 5111153"/>
                <a:gd name="connsiteX26" fmla="*/ 4560098 w 5478089"/>
                <a:gd name="connsiteY26" fmla="*/ 2203270 h 5111153"/>
                <a:gd name="connsiteX27" fmla="*/ 4599678 w 5478089"/>
                <a:gd name="connsiteY27" fmla="*/ 2158303 h 5111153"/>
                <a:gd name="connsiteX28" fmla="*/ 4660368 w 5478089"/>
                <a:gd name="connsiteY28" fmla="*/ 2121272 h 5111153"/>
                <a:gd name="connsiteX29" fmla="*/ 4702587 w 5478089"/>
                <a:gd name="connsiteY29" fmla="*/ 2108047 h 5111153"/>
                <a:gd name="connsiteX30" fmla="*/ 4789663 w 5478089"/>
                <a:gd name="connsiteY30" fmla="*/ 2023403 h 5111153"/>
                <a:gd name="connsiteX31" fmla="*/ 4850353 w 5478089"/>
                <a:gd name="connsiteY31" fmla="*/ 1999595 h 5111153"/>
                <a:gd name="connsiteX32" fmla="*/ 4932153 w 5478089"/>
                <a:gd name="connsiteY32" fmla="*/ 1951984 h 5111153"/>
                <a:gd name="connsiteX33" fmla="*/ 4966455 w 5478089"/>
                <a:gd name="connsiteY33" fmla="*/ 1912306 h 5111153"/>
                <a:gd name="connsiteX34" fmla="*/ 4982286 w 5478089"/>
                <a:gd name="connsiteY34" fmla="*/ 1851468 h 5111153"/>
                <a:gd name="connsiteX35" fmla="*/ 4937428 w 5478089"/>
                <a:gd name="connsiteY35" fmla="*/ 1534052 h 5111153"/>
                <a:gd name="connsiteX36" fmla="*/ 4947983 w 5478089"/>
                <a:gd name="connsiteY36" fmla="*/ 1330377 h 5111153"/>
                <a:gd name="connsiteX37" fmla="*/ 4971731 w 5478089"/>
                <a:gd name="connsiteY37" fmla="*/ 1293346 h 5111153"/>
                <a:gd name="connsiteX38" fmla="*/ 4984925 w 5478089"/>
                <a:gd name="connsiteY38" fmla="*/ 1256314 h 5111153"/>
                <a:gd name="connsiteX39" fmla="*/ 5013950 w 5478089"/>
                <a:gd name="connsiteY39" fmla="*/ 1211347 h 5111153"/>
                <a:gd name="connsiteX40" fmla="*/ 5040337 w 5478089"/>
                <a:gd name="connsiteY40" fmla="*/ 1190186 h 5111153"/>
                <a:gd name="connsiteX41" fmla="*/ 5069363 w 5478089"/>
                <a:gd name="connsiteY41" fmla="*/ 1163734 h 5111153"/>
                <a:gd name="connsiteX42" fmla="*/ 5087833 w 5478089"/>
                <a:gd name="connsiteY42" fmla="*/ 1134638 h 5111153"/>
                <a:gd name="connsiteX43" fmla="*/ 5101027 w 5478089"/>
                <a:gd name="connsiteY43" fmla="*/ 1094961 h 5111153"/>
                <a:gd name="connsiteX44" fmla="*/ 5137968 w 5478089"/>
                <a:gd name="connsiteY44" fmla="*/ 1073800 h 5111153"/>
                <a:gd name="connsiteX45" fmla="*/ 5153801 w 5478089"/>
                <a:gd name="connsiteY45" fmla="*/ 1052639 h 5111153"/>
                <a:gd name="connsiteX46" fmla="*/ 5172272 w 5478089"/>
                <a:gd name="connsiteY46" fmla="*/ 1012961 h 5111153"/>
                <a:gd name="connsiteX47" fmla="*/ 5324291 w 5478089"/>
                <a:gd name="connsiteY47" fmla="*/ 1049841 h 5111153"/>
                <a:gd name="connsiteX48" fmla="*/ 5478089 w 5478089"/>
                <a:gd name="connsiteY48" fmla="*/ 912070 h 5111153"/>
                <a:gd name="connsiteX49" fmla="*/ 5232010 w 5478089"/>
                <a:gd name="connsiteY49" fmla="*/ 785780 h 5111153"/>
                <a:gd name="connsiteX50" fmla="*/ 4903904 w 5478089"/>
                <a:gd name="connsiteY50" fmla="*/ 429872 h 5111153"/>
                <a:gd name="connsiteX51" fmla="*/ 4862891 w 5478089"/>
                <a:gd name="connsiteY51" fmla="*/ 91186 h 5111153"/>
                <a:gd name="connsiteX52" fmla="*/ 4596305 w 5478089"/>
                <a:gd name="connsiteY52" fmla="*/ 28040 h 5111153"/>
                <a:gd name="connsiteX53" fmla="*/ 4463226 w 5478089"/>
                <a:gd name="connsiteY53" fmla="*/ 5032 h 5111153"/>
                <a:gd name="connsiteX54" fmla="*/ 4125418 w 5478089"/>
                <a:gd name="connsiteY54" fmla="*/ 89693 h 5111153"/>
                <a:gd name="connsiteX55" fmla="*/ 4032374 w 5478089"/>
                <a:gd name="connsiteY55" fmla="*/ 131368 h 5111153"/>
                <a:gd name="connsiteX56" fmla="*/ 3940094 w 5478089"/>
                <a:gd name="connsiteY56" fmla="*/ 303582 h 5111153"/>
                <a:gd name="connsiteX57" fmla="*/ 3872061 w 5478089"/>
                <a:gd name="connsiteY57" fmla="*/ 766982 h 5111153"/>
                <a:gd name="connsiteX58" fmla="*/ 3441296 w 5478089"/>
                <a:gd name="connsiteY58" fmla="*/ 682321 h 5111153"/>
                <a:gd name="connsiteX59" fmla="*/ 3296612 w 5478089"/>
                <a:gd name="connsiteY59" fmla="*/ 737481 h 5111153"/>
                <a:gd name="connsiteX60" fmla="*/ 3132570 w 5478089"/>
                <a:gd name="connsiteY60" fmla="*/ 748450 h 5111153"/>
                <a:gd name="connsiteX61" fmla="*/ 2995361 w 5478089"/>
                <a:gd name="connsiteY61" fmla="*/ 782834 h 5111153"/>
                <a:gd name="connsiteX62" fmla="*/ 2680006 w 5478089"/>
                <a:gd name="connsiteY62" fmla="*/ 1238745 h 5111153"/>
                <a:gd name="connsiteX63" fmla="*/ 2680006 w 5478089"/>
                <a:gd name="connsiteY63" fmla="*/ 1708521 h 5111153"/>
                <a:gd name="connsiteX64" fmla="*/ 2527606 w 5478089"/>
                <a:gd name="connsiteY64" fmla="*/ 1943408 h 5111153"/>
                <a:gd name="connsiteX65" fmla="*/ 2603806 w 5478089"/>
                <a:gd name="connsiteY65" fmla="*/ 2178297 h 5111153"/>
                <a:gd name="connsiteX66" fmla="*/ 2603806 w 5478089"/>
                <a:gd name="connsiteY66" fmla="*/ 2334888 h 5111153"/>
                <a:gd name="connsiteX67" fmla="*/ 2451406 w 5478089"/>
                <a:gd name="connsiteY67" fmla="*/ 2413185 h 5111153"/>
                <a:gd name="connsiteX68" fmla="*/ 2299006 w 5478089"/>
                <a:gd name="connsiteY68" fmla="*/ 2567156 h 5111153"/>
                <a:gd name="connsiteX69" fmla="*/ 2251381 w 5478089"/>
                <a:gd name="connsiteY69" fmla="*/ 2576681 h 5111153"/>
                <a:gd name="connsiteX70" fmla="*/ 2270431 w 5478089"/>
                <a:gd name="connsiteY70" fmla="*/ 2700506 h 5111153"/>
                <a:gd name="connsiteX71" fmla="*/ 2241856 w 5478089"/>
                <a:gd name="connsiteY71" fmla="*/ 2795756 h 5111153"/>
                <a:gd name="connsiteX72" fmla="*/ 2232331 w 5478089"/>
                <a:gd name="connsiteY72" fmla="*/ 2824331 h 5111153"/>
                <a:gd name="connsiteX73" fmla="*/ 2203756 w 5478089"/>
                <a:gd name="connsiteY73" fmla="*/ 2843381 h 5111153"/>
                <a:gd name="connsiteX74" fmla="*/ 2175181 w 5478089"/>
                <a:gd name="connsiteY74" fmla="*/ 2900531 h 5111153"/>
                <a:gd name="connsiteX75" fmla="*/ 2165656 w 5478089"/>
                <a:gd name="connsiteY75" fmla="*/ 2929106 h 5111153"/>
                <a:gd name="connsiteX76" fmla="*/ 2108506 w 5478089"/>
                <a:gd name="connsiteY76" fmla="*/ 2948156 h 5111153"/>
                <a:gd name="connsiteX77" fmla="*/ 2051356 w 5478089"/>
                <a:gd name="connsiteY77" fmla="*/ 2976731 h 5111153"/>
                <a:gd name="connsiteX78" fmla="*/ 1889431 w 5478089"/>
                <a:gd name="connsiteY78" fmla="*/ 2976731 h 5111153"/>
                <a:gd name="connsiteX79" fmla="*/ 1879906 w 5478089"/>
                <a:gd name="connsiteY79" fmla="*/ 3005306 h 5111153"/>
                <a:gd name="connsiteX80" fmla="*/ 1841806 w 5478089"/>
                <a:gd name="connsiteY80" fmla="*/ 3062456 h 5111153"/>
                <a:gd name="connsiteX81" fmla="*/ 1794181 w 5478089"/>
                <a:gd name="connsiteY81" fmla="*/ 3119606 h 5111153"/>
                <a:gd name="connsiteX82" fmla="*/ 1737031 w 5478089"/>
                <a:gd name="connsiteY82" fmla="*/ 3091031 h 5111153"/>
                <a:gd name="connsiteX83" fmla="*/ 1698931 w 5478089"/>
                <a:gd name="connsiteY83" fmla="*/ 3043406 h 5111153"/>
                <a:gd name="connsiteX84" fmla="*/ 1622731 w 5478089"/>
                <a:gd name="connsiteY84" fmla="*/ 3071981 h 5111153"/>
                <a:gd name="connsiteX85" fmla="*/ 1556056 w 5478089"/>
                <a:gd name="connsiteY85" fmla="*/ 3148181 h 5111153"/>
                <a:gd name="connsiteX86" fmla="*/ 1508431 w 5478089"/>
                <a:gd name="connsiteY86" fmla="*/ 3157706 h 5111153"/>
                <a:gd name="connsiteX87" fmla="*/ 1470331 w 5478089"/>
                <a:gd name="connsiteY87" fmla="*/ 3243431 h 5111153"/>
                <a:gd name="connsiteX88" fmla="*/ 1460806 w 5478089"/>
                <a:gd name="connsiteY88" fmla="*/ 3272006 h 5111153"/>
                <a:gd name="connsiteX89" fmla="*/ 1451281 w 5478089"/>
                <a:gd name="connsiteY89" fmla="*/ 3300581 h 5111153"/>
                <a:gd name="connsiteX90" fmla="*/ 1441756 w 5478089"/>
                <a:gd name="connsiteY90" fmla="*/ 3338681 h 5111153"/>
                <a:gd name="connsiteX91" fmla="*/ 1413181 w 5478089"/>
                <a:gd name="connsiteY91" fmla="*/ 3357731 h 5111153"/>
                <a:gd name="connsiteX92" fmla="*/ 1365556 w 5478089"/>
                <a:gd name="connsiteY92" fmla="*/ 3348206 h 5111153"/>
                <a:gd name="connsiteX93" fmla="*/ 1232206 w 5478089"/>
                <a:gd name="connsiteY93" fmla="*/ 3329156 h 5111153"/>
                <a:gd name="connsiteX94" fmla="*/ 1146481 w 5478089"/>
                <a:gd name="connsiteY94" fmla="*/ 3319631 h 5111153"/>
                <a:gd name="connsiteX95" fmla="*/ 1117906 w 5478089"/>
                <a:gd name="connsiteY95" fmla="*/ 3338681 h 5111153"/>
                <a:gd name="connsiteX96" fmla="*/ 1060756 w 5478089"/>
                <a:gd name="connsiteY96" fmla="*/ 3357731 h 5111153"/>
                <a:gd name="connsiteX97" fmla="*/ 1013131 w 5478089"/>
                <a:gd name="connsiteY97" fmla="*/ 3348206 h 5111153"/>
                <a:gd name="connsiteX98" fmla="*/ 984556 w 5478089"/>
                <a:gd name="connsiteY98" fmla="*/ 3338681 h 5111153"/>
                <a:gd name="connsiteX99" fmla="*/ 927406 w 5478089"/>
                <a:gd name="connsiteY99" fmla="*/ 3357731 h 5111153"/>
                <a:gd name="connsiteX100" fmla="*/ 908356 w 5478089"/>
                <a:gd name="connsiteY100" fmla="*/ 3386306 h 5111153"/>
                <a:gd name="connsiteX101" fmla="*/ 879781 w 5478089"/>
                <a:gd name="connsiteY101" fmla="*/ 3443456 h 5111153"/>
                <a:gd name="connsiteX102" fmla="*/ 832156 w 5478089"/>
                <a:gd name="connsiteY102" fmla="*/ 3500606 h 5111153"/>
                <a:gd name="connsiteX103" fmla="*/ 794056 w 5478089"/>
                <a:gd name="connsiteY103" fmla="*/ 3557756 h 5111153"/>
                <a:gd name="connsiteX104" fmla="*/ 784531 w 5478089"/>
                <a:gd name="connsiteY104" fmla="*/ 3633956 h 5111153"/>
                <a:gd name="connsiteX105" fmla="*/ 736906 w 5478089"/>
                <a:gd name="connsiteY105" fmla="*/ 3719681 h 5111153"/>
                <a:gd name="connsiteX106" fmla="*/ 708331 w 5478089"/>
                <a:gd name="connsiteY106" fmla="*/ 3738731 h 5111153"/>
                <a:gd name="connsiteX107" fmla="*/ 679756 w 5478089"/>
                <a:gd name="connsiteY107" fmla="*/ 3748256 h 5111153"/>
                <a:gd name="connsiteX108" fmla="*/ 660706 w 5478089"/>
                <a:gd name="connsiteY108" fmla="*/ 3805406 h 5111153"/>
                <a:gd name="connsiteX109" fmla="*/ 651181 w 5478089"/>
                <a:gd name="connsiteY109" fmla="*/ 3833981 h 5111153"/>
                <a:gd name="connsiteX110" fmla="*/ 670231 w 5478089"/>
                <a:gd name="connsiteY110" fmla="*/ 3891131 h 5111153"/>
                <a:gd name="connsiteX111" fmla="*/ 679756 w 5478089"/>
                <a:gd name="connsiteY111" fmla="*/ 3919706 h 5111153"/>
                <a:gd name="connsiteX112" fmla="*/ 651181 w 5478089"/>
                <a:gd name="connsiteY112" fmla="*/ 3976856 h 5111153"/>
                <a:gd name="connsiteX113" fmla="*/ 641656 w 5478089"/>
                <a:gd name="connsiteY113" fmla="*/ 3976856 h 5111153"/>
                <a:gd name="connsiteX114" fmla="*/ 0 w 5478089"/>
                <a:gd name="connsiteY114" fmla="*/ 4438294 h 5111153"/>
                <a:gd name="connsiteX0" fmla="*/ 0 w 5478089"/>
                <a:gd name="connsiteY0" fmla="*/ 4438294 h 5111153"/>
                <a:gd name="connsiteX1" fmla="*/ 267293 w 5478089"/>
                <a:gd name="connsiteY1" fmla="*/ 4846856 h 5111153"/>
                <a:gd name="connsiteX2" fmla="*/ 314459 w 5478089"/>
                <a:gd name="connsiteY2" fmla="*/ 4892487 h 5111153"/>
                <a:gd name="connsiteX3" fmla="*/ 420006 w 5478089"/>
                <a:gd name="connsiteY3" fmla="*/ 4952444 h 5111153"/>
                <a:gd name="connsiteX4" fmla="*/ 543145 w 5478089"/>
                <a:gd name="connsiteY4" fmla="*/ 4991239 h 5111153"/>
                <a:gd name="connsiteX5" fmla="*/ 873859 w 5478089"/>
                <a:gd name="connsiteY5" fmla="*/ 5072356 h 5111153"/>
                <a:gd name="connsiteX6" fmla="*/ 979407 w 5478089"/>
                <a:gd name="connsiteY6" fmla="*/ 4751413 h 5111153"/>
                <a:gd name="connsiteX7" fmla="*/ 1510661 w 5478089"/>
                <a:gd name="connsiteY7" fmla="*/ 4649135 h 5111153"/>
                <a:gd name="connsiteX8" fmla="*/ 1899428 w 5478089"/>
                <a:gd name="connsiteY8" fmla="*/ 5111153 h 5111153"/>
                <a:gd name="connsiteX9" fmla="*/ 2453550 w 5478089"/>
                <a:gd name="connsiteY9" fmla="*/ 4751415 h 5111153"/>
                <a:gd name="connsiteX10" fmla="*/ 2502806 w 5478089"/>
                <a:gd name="connsiteY10" fmla="*/ 4359935 h 5111153"/>
                <a:gd name="connsiteX11" fmla="*/ 2904763 w 5478089"/>
                <a:gd name="connsiteY11" fmla="*/ 3574332 h 5111153"/>
                <a:gd name="connsiteX12" fmla="*/ 2977769 w 5478089"/>
                <a:gd name="connsiteY12" fmla="*/ 3594610 h 5111153"/>
                <a:gd name="connsiteX13" fmla="*/ 3277699 w 5478089"/>
                <a:gd name="connsiteY13" fmla="*/ 3364483 h 5111153"/>
                <a:gd name="connsiteX14" fmla="*/ 4323496 w 5478089"/>
                <a:gd name="connsiteY14" fmla="*/ 3308055 h 5111153"/>
                <a:gd name="connsiteX15" fmla="*/ 4362197 w 5478089"/>
                <a:gd name="connsiteY15" fmla="*/ 3187260 h 5111153"/>
                <a:gd name="connsiteX16" fmla="*/ 4335810 w 5478089"/>
                <a:gd name="connsiteY16" fmla="*/ 3081455 h 5111153"/>
                <a:gd name="connsiteX17" fmla="*/ 4317339 w 5478089"/>
                <a:gd name="connsiteY17" fmla="*/ 2954489 h 5111153"/>
                <a:gd name="connsiteX18" fmla="*/ 4301507 w 5478089"/>
                <a:gd name="connsiteY18" fmla="*/ 2816942 h 5111153"/>
                <a:gd name="connsiteX19" fmla="*/ 4301507 w 5478089"/>
                <a:gd name="connsiteY19" fmla="*/ 2687330 h 5111153"/>
                <a:gd name="connsiteX20" fmla="*/ 4309424 w 5478089"/>
                <a:gd name="connsiteY20" fmla="*/ 2525977 h 5111153"/>
                <a:gd name="connsiteX21" fmla="*/ 4338448 w 5478089"/>
                <a:gd name="connsiteY21" fmla="*/ 2406946 h 5111153"/>
                <a:gd name="connsiteX22" fmla="*/ 4367474 w 5478089"/>
                <a:gd name="connsiteY22" fmla="*/ 2354044 h 5111153"/>
                <a:gd name="connsiteX23" fmla="*/ 4454550 w 5478089"/>
                <a:gd name="connsiteY23" fmla="*/ 2301141 h 5111153"/>
                <a:gd name="connsiteX24" fmla="*/ 4473021 w 5478089"/>
                <a:gd name="connsiteY24" fmla="*/ 2258819 h 5111153"/>
                <a:gd name="connsiteX25" fmla="*/ 4507324 w 5478089"/>
                <a:gd name="connsiteY25" fmla="*/ 2232367 h 5111153"/>
                <a:gd name="connsiteX26" fmla="*/ 4560098 w 5478089"/>
                <a:gd name="connsiteY26" fmla="*/ 2203270 h 5111153"/>
                <a:gd name="connsiteX27" fmla="*/ 4599678 w 5478089"/>
                <a:gd name="connsiteY27" fmla="*/ 2158303 h 5111153"/>
                <a:gd name="connsiteX28" fmla="*/ 4660368 w 5478089"/>
                <a:gd name="connsiteY28" fmla="*/ 2121272 h 5111153"/>
                <a:gd name="connsiteX29" fmla="*/ 4702587 w 5478089"/>
                <a:gd name="connsiteY29" fmla="*/ 2108047 h 5111153"/>
                <a:gd name="connsiteX30" fmla="*/ 4789663 w 5478089"/>
                <a:gd name="connsiteY30" fmla="*/ 2023403 h 5111153"/>
                <a:gd name="connsiteX31" fmla="*/ 4850353 w 5478089"/>
                <a:gd name="connsiteY31" fmla="*/ 1999595 h 5111153"/>
                <a:gd name="connsiteX32" fmla="*/ 4932153 w 5478089"/>
                <a:gd name="connsiteY32" fmla="*/ 1951984 h 5111153"/>
                <a:gd name="connsiteX33" fmla="*/ 4966455 w 5478089"/>
                <a:gd name="connsiteY33" fmla="*/ 1912306 h 5111153"/>
                <a:gd name="connsiteX34" fmla="*/ 4982286 w 5478089"/>
                <a:gd name="connsiteY34" fmla="*/ 1851468 h 5111153"/>
                <a:gd name="connsiteX35" fmla="*/ 4937428 w 5478089"/>
                <a:gd name="connsiteY35" fmla="*/ 1534052 h 5111153"/>
                <a:gd name="connsiteX36" fmla="*/ 4947983 w 5478089"/>
                <a:gd name="connsiteY36" fmla="*/ 1330377 h 5111153"/>
                <a:gd name="connsiteX37" fmla="*/ 4971731 w 5478089"/>
                <a:gd name="connsiteY37" fmla="*/ 1293346 h 5111153"/>
                <a:gd name="connsiteX38" fmla="*/ 4984925 w 5478089"/>
                <a:gd name="connsiteY38" fmla="*/ 1256314 h 5111153"/>
                <a:gd name="connsiteX39" fmla="*/ 5013950 w 5478089"/>
                <a:gd name="connsiteY39" fmla="*/ 1211347 h 5111153"/>
                <a:gd name="connsiteX40" fmla="*/ 5040337 w 5478089"/>
                <a:gd name="connsiteY40" fmla="*/ 1190186 h 5111153"/>
                <a:gd name="connsiteX41" fmla="*/ 5069363 w 5478089"/>
                <a:gd name="connsiteY41" fmla="*/ 1163734 h 5111153"/>
                <a:gd name="connsiteX42" fmla="*/ 5087833 w 5478089"/>
                <a:gd name="connsiteY42" fmla="*/ 1134638 h 5111153"/>
                <a:gd name="connsiteX43" fmla="*/ 5101027 w 5478089"/>
                <a:gd name="connsiteY43" fmla="*/ 1094961 h 5111153"/>
                <a:gd name="connsiteX44" fmla="*/ 5137968 w 5478089"/>
                <a:gd name="connsiteY44" fmla="*/ 1073800 h 5111153"/>
                <a:gd name="connsiteX45" fmla="*/ 5153801 w 5478089"/>
                <a:gd name="connsiteY45" fmla="*/ 1052639 h 5111153"/>
                <a:gd name="connsiteX46" fmla="*/ 5172272 w 5478089"/>
                <a:gd name="connsiteY46" fmla="*/ 1012961 h 5111153"/>
                <a:gd name="connsiteX47" fmla="*/ 5324291 w 5478089"/>
                <a:gd name="connsiteY47" fmla="*/ 1049841 h 5111153"/>
                <a:gd name="connsiteX48" fmla="*/ 5478089 w 5478089"/>
                <a:gd name="connsiteY48" fmla="*/ 912070 h 5111153"/>
                <a:gd name="connsiteX49" fmla="*/ 5232010 w 5478089"/>
                <a:gd name="connsiteY49" fmla="*/ 785780 h 5111153"/>
                <a:gd name="connsiteX50" fmla="*/ 4903904 w 5478089"/>
                <a:gd name="connsiteY50" fmla="*/ 429872 h 5111153"/>
                <a:gd name="connsiteX51" fmla="*/ 4862891 w 5478089"/>
                <a:gd name="connsiteY51" fmla="*/ 91186 h 5111153"/>
                <a:gd name="connsiteX52" fmla="*/ 4596305 w 5478089"/>
                <a:gd name="connsiteY52" fmla="*/ 28040 h 5111153"/>
                <a:gd name="connsiteX53" fmla="*/ 4463226 w 5478089"/>
                <a:gd name="connsiteY53" fmla="*/ 5032 h 5111153"/>
                <a:gd name="connsiteX54" fmla="*/ 4125418 w 5478089"/>
                <a:gd name="connsiteY54" fmla="*/ 89693 h 5111153"/>
                <a:gd name="connsiteX55" fmla="*/ 3776043 w 5478089"/>
                <a:gd name="connsiteY55" fmla="*/ 211735 h 5111153"/>
                <a:gd name="connsiteX56" fmla="*/ 3940094 w 5478089"/>
                <a:gd name="connsiteY56" fmla="*/ 303582 h 5111153"/>
                <a:gd name="connsiteX57" fmla="*/ 3872061 w 5478089"/>
                <a:gd name="connsiteY57" fmla="*/ 766982 h 5111153"/>
                <a:gd name="connsiteX58" fmla="*/ 3441296 w 5478089"/>
                <a:gd name="connsiteY58" fmla="*/ 682321 h 5111153"/>
                <a:gd name="connsiteX59" fmla="*/ 3296612 w 5478089"/>
                <a:gd name="connsiteY59" fmla="*/ 737481 h 5111153"/>
                <a:gd name="connsiteX60" fmla="*/ 3132570 w 5478089"/>
                <a:gd name="connsiteY60" fmla="*/ 748450 h 5111153"/>
                <a:gd name="connsiteX61" fmla="*/ 2995361 w 5478089"/>
                <a:gd name="connsiteY61" fmla="*/ 782834 h 5111153"/>
                <a:gd name="connsiteX62" fmla="*/ 2680006 w 5478089"/>
                <a:gd name="connsiteY62" fmla="*/ 1238745 h 5111153"/>
                <a:gd name="connsiteX63" fmla="*/ 2680006 w 5478089"/>
                <a:gd name="connsiteY63" fmla="*/ 1708521 h 5111153"/>
                <a:gd name="connsiteX64" fmla="*/ 2527606 w 5478089"/>
                <a:gd name="connsiteY64" fmla="*/ 1943408 h 5111153"/>
                <a:gd name="connsiteX65" fmla="*/ 2603806 w 5478089"/>
                <a:gd name="connsiteY65" fmla="*/ 2178297 h 5111153"/>
                <a:gd name="connsiteX66" fmla="*/ 2603806 w 5478089"/>
                <a:gd name="connsiteY66" fmla="*/ 2334888 h 5111153"/>
                <a:gd name="connsiteX67" fmla="*/ 2451406 w 5478089"/>
                <a:gd name="connsiteY67" fmla="*/ 2413185 h 5111153"/>
                <a:gd name="connsiteX68" fmla="*/ 2299006 w 5478089"/>
                <a:gd name="connsiteY68" fmla="*/ 2567156 h 5111153"/>
                <a:gd name="connsiteX69" fmla="*/ 2251381 w 5478089"/>
                <a:gd name="connsiteY69" fmla="*/ 2576681 h 5111153"/>
                <a:gd name="connsiteX70" fmla="*/ 2270431 w 5478089"/>
                <a:gd name="connsiteY70" fmla="*/ 2700506 h 5111153"/>
                <a:gd name="connsiteX71" fmla="*/ 2241856 w 5478089"/>
                <a:gd name="connsiteY71" fmla="*/ 2795756 h 5111153"/>
                <a:gd name="connsiteX72" fmla="*/ 2232331 w 5478089"/>
                <a:gd name="connsiteY72" fmla="*/ 2824331 h 5111153"/>
                <a:gd name="connsiteX73" fmla="*/ 2203756 w 5478089"/>
                <a:gd name="connsiteY73" fmla="*/ 2843381 h 5111153"/>
                <a:gd name="connsiteX74" fmla="*/ 2175181 w 5478089"/>
                <a:gd name="connsiteY74" fmla="*/ 2900531 h 5111153"/>
                <a:gd name="connsiteX75" fmla="*/ 2165656 w 5478089"/>
                <a:gd name="connsiteY75" fmla="*/ 2929106 h 5111153"/>
                <a:gd name="connsiteX76" fmla="*/ 2108506 w 5478089"/>
                <a:gd name="connsiteY76" fmla="*/ 2948156 h 5111153"/>
                <a:gd name="connsiteX77" fmla="*/ 2051356 w 5478089"/>
                <a:gd name="connsiteY77" fmla="*/ 2976731 h 5111153"/>
                <a:gd name="connsiteX78" fmla="*/ 1889431 w 5478089"/>
                <a:gd name="connsiteY78" fmla="*/ 2976731 h 5111153"/>
                <a:gd name="connsiteX79" fmla="*/ 1879906 w 5478089"/>
                <a:gd name="connsiteY79" fmla="*/ 3005306 h 5111153"/>
                <a:gd name="connsiteX80" fmla="*/ 1841806 w 5478089"/>
                <a:gd name="connsiteY80" fmla="*/ 3062456 h 5111153"/>
                <a:gd name="connsiteX81" fmla="*/ 1794181 w 5478089"/>
                <a:gd name="connsiteY81" fmla="*/ 3119606 h 5111153"/>
                <a:gd name="connsiteX82" fmla="*/ 1737031 w 5478089"/>
                <a:gd name="connsiteY82" fmla="*/ 3091031 h 5111153"/>
                <a:gd name="connsiteX83" fmla="*/ 1698931 w 5478089"/>
                <a:gd name="connsiteY83" fmla="*/ 3043406 h 5111153"/>
                <a:gd name="connsiteX84" fmla="*/ 1622731 w 5478089"/>
                <a:gd name="connsiteY84" fmla="*/ 3071981 h 5111153"/>
                <a:gd name="connsiteX85" fmla="*/ 1556056 w 5478089"/>
                <a:gd name="connsiteY85" fmla="*/ 3148181 h 5111153"/>
                <a:gd name="connsiteX86" fmla="*/ 1508431 w 5478089"/>
                <a:gd name="connsiteY86" fmla="*/ 3157706 h 5111153"/>
                <a:gd name="connsiteX87" fmla="*/ 1470331 w 5478089"/>
                <a:gd name="connsiteY87" fmla="*/ 3243431 h 5111153"/>
                <a:gd name="connsiteX88" fmla="*/ 1460806 w 5478089"/>
                <a:gd name="connsiteY88" fmla="*/ 3272006 h 5111153"/>
                <a:gd name="connsiteX89" fmla="*/ 1451281 w 5478089"/>
                <a:gd name="connsiteY89" fmla="*/ 3300581 h 5111153"/>
                <a:gd name="connsiteX90" fmla="*/ 1441756 w 5478089"/>
                <a:gd name="connsiteY90" fmla="*/ 3338681 h 5111153"/>
                <a:gd name="connsiteX91" fmla="*/ 1413181 w 5478089"/>
                <a:gd name="connsiteY91" fmla="*/ 3357731 h 5111153"/>
                <a:gd name="connsiteX92" fmla="*/ 1365556 w 5478089"/>
                <a:gd name="connsiteY92" fmla="*/ 3348206 h 5111153"/>
                <a:gd name="connsiteX93" fmla="*/ 1232206 w 5478089"/>
                <a:gd name="connsiteY93" fmla="*/ 3329156 h 5111153"/>
                <a:gd name="connsiteX94" fmla="*/ 1146481 w 5478089"/>
                <a:gd name="connsiteY94" fmla="*/ 3319631 h 5111153"/>
                <a:gd name="connsiteX95" fmla="*/ 1117906 w 5478089"/>
                <a:gd name="connsiteY95" fmla="*/ 3338681 h 5111153"/>
                <a:gd name="connsiteX96" fmla="*/ 1060756 w 5478089"/>
                <a:gd name="connsiteY96" fmla="*/ 3357731 h 5111153"/>
                <a:gd name="connsiteX97" fmla="*/ 1013131 w 5478089"/>
                <a:gd name="connsiteY97" fmla="*/ 3348206 h 5111153"/>
                <a:gd name="connsiteX98" fmla="*/ 984556 w 5478089"/>
                <a:gd name="connsiteY98" fmla="*/ 3338681 h 5111153"/>
                <a:gd name="connsiteX99" fmla="*/ 927406 w 5478089"/>
                <a:gd name="connsiteY99" fmla="*/ 3357731 h 5111153"/>
                <a:gd name="connsiteX100" fmla="*/ 908356 w 5478089"/>
                <a:gd name="connsiteY100" fmla="*/ 3386306 h 5111153"/>
                <a:gd name="connsiteX101" fmla="*/ 879781 w 5478089"/>
                <a:gd name="connsiteY101" fmla="*/ 3443456 h 5111153"/>
                <a:gd name="connsiteX102" fmla="*/ 832156 w 5478089"/>
                <a:gd name="connsiteY102" fmla="*/ 3500606 h 5111153"/>
                <a:gd name="connsiteX103" fmla="*/ 794056 w 5478089"/>
                <a:gd name="connsiteY103" fmla="*/ 3557756 h 5111153"/>
                <a:gd name="connsiteX104" fmla="*/ 784531 w 5478089"/>
                <a:gd name="connsiteY104" fmla="*/ 3633956 h 5111153"/>
                <a:gd name="connsiteX105" fmla="*/ 736906 w 5478089"/>
                <a:gd name="connsiteY105" fmla="*/ 3719681 h 5111153"/>
                <a:gd name="connsiteX106" fmla="*/ 708331 w 5478089"/>
                <a:gd name="connsiteY106" fmla="*/ 3738731 h 5111153"/>
                <a:gd name="connsiteX107" fmla="*/ 679756 w 5478089"/>
                <a:gd name="connsiteY107" fmla="*/ 3748256 h 5111153"/>
                <a:gd name="connsiteX108" fmla="*/ 660706 w 5478089"/>
                <a:gd name="connsiteY108" fmla="*/ 3805406 h 5111153"/>
                <a:gd name="connsiteX109" fmla="*/ 651181 w 5478089"/>
                <a:gd name="connsiteY109" fmla="*/ 3833981 h 5111153"/>
                <a:gd name="connsiteX110" fmla="*/ 670231 w 5478089"/>
                <a:gd name="connsiteY110" fmla="*/ 3891131 h 5111153"/>
                <a:gd name="connsiteX111" fmla="*/ 679756 w 5478089"/>
                <a:gd name="connsiteY111" fmla="*/ 3919706 h 5111153"/>
                <a:gd name="connsiteX112" fmla="*/ 651181 w 5478089"/>
                <a:gd name="connsiteY112" fmla="*/ 3976856 h 5111153"/>
                <a:gd name="connsiteX113" fmla="*/ 641656 w 5478089"/>
                <a:gd name="connsiteY113" fmla="*/ 3976856 h 5111153"/>
                <a:gd name="connsiteX114" fmla="*/ 0 w 5478089"/>
                <a:gd name="connsiteY114" fmla="*/ 4438294 h 5111153"/>
                <a:gd name="connsiteX0" fmla="*/ 0 w 5478089"/>
                <a:gd name="connsiteY0" fmla="*/ 4438294 h 5111153"/>
                <a:gd name="connsiteX1" fmla="*/ 267293 w 5478089"/>
                <a:gd name="connsiteY1" fmla="*/ 4846856 h 5111153"/>
                <a:gd name="connsiteX2" fmla="*/ 314459 w 5478089"/>
                <a:gd name="connsiteY2" fmla="*/ 4892487 h 5111153"/>
                <a:gd name="connsiteX3" fmla="*/ 420006 w 5478089"/>
                <a:gd name="connsiteY3" fmla="*/ 4952444 h 5111153"/>
                <a:gd name="connsiteX4" fmla="*/ 543145 w 5478089"/>
                <a:gd name="connsiteY4" fmla="*/ 4991239 h 5111153"/>
                <a:gd name="connsiteX5" fmla="*/ 873859 w 5478089"/>
                <a:gd name="connsiteY5" fmla="*/ 5072356 h 5111153"/>
                <a:gd name="connsiteX6" fmla="*/ 979407 w 5478089"/>
                <a:gd name="connsiteY6" fmla="*/ 4751413 h 5111153"/>
                <a:gd name="connsiteX7" fmla="*/ 1510661 w 5478089"/>
                <a:gd name="connsiteY7" fmla="*/ 4649135 h 5111153"/>
                <a:gd name="connsiteX8" fmla="*/ 1899428 w 5478089"/>
                <a:gd name="connsiteY8" fmla="*/ 5111153 h 5111153"/>
                <a:gd name="connsiteX9" fmla="*/ 2453550 w 5478089"/>
                <a:gd name="connsiteY9" fmla="*/ 4751415 h 5111153"/>
                <a:gd name="connsiteX10" fmla="*/ 2502806 w 5478089"/>
                <a:gd name="connsiteY10" fmla="*/ 4359935 h 5111153"/>
                <a:gd name="connsiteX11" fmla="*/ 2904763 w 5478089"/>
                <a:gd name="connsiteY11" fmla="*/ 3574332 h 5111153"/>
                <a:gd name="connsiteX12" fmla="*/ 2977769 w 5478089"/>
                <a:gd name="connsiteY12" fmla="*/ 3594610 h 5111153"/>
                <a:gd name="connsiteX13" fmla="*/ 3277699 w 5478089"/>
                <a:gd name="connsiteY13" fmla="*/ 3364483 h 5111153"/>
                <a:gd name="connsiteX14" fmla="*/ 4323496 w 5478089"/>
                <a:gd name="connsiteY14" fmla="*/ 3308055 h 5111153"/>
                <a:gd name="connsiteX15" fmla="*/ 4362197 w 5478089"/>
                <a:gd name="connsiteY15" fmla="*/ 3187260 h 5111153"/>
                <a:gd name="connsiteX16" fmla="*/ 4335810 w 5478089"/>
                <a:gd name="connsiteY16" fmla="*/ 3081455 h 5111153"/>
                <a:gd name="connsiteX17" fmla="*/ 4317339 w 5478089"/>
                <a:gd name="connsiteY17" fmla="*/ 2954489 h 5111153"/>
                <a:gd name="connsiteX18" fmla="*/ 4301507 w 5478089"/>
                <a:gd name="connsiteY18" fmla="*/ 2816942 h 5111153"/>
                <a:gd name="connsiteX19" fmla="*/ 4301507 w 5478089"/>
                <a:gd name="connsiteY19" fmla="*/ 2687330 h 5111153"/>
                <a:gd name="connsiteX20" fmla="*/ 4309424 w 5478089"/>
                <a:gd name="connsiteY20" fmla="*/ 2525977 h 5111153"/>
                <a:gd name="connsiteX21" fmla="*/ 4338448 w 5478089"/>
                <a:gd name="connsiteY21" fmla="*/ 2406946 h 5111153"/>
                <a:gd name="connsiteX22" fmla="*/ 4367474 w 5478089"/>
                <a:gd name="connsiteY22" fmla="*/ 2354044 h 5111153"/>
                <a:gd name="connsiteX23" fmla="*/ 4454550 w 5478089"/>
                <a:gd name="connsiteY23" fmla="*/ 2301141 h 5111153"/>
                <a:gd name="connsiteX24" fmla="*/ 4473021 w 5478089"/>
                <a:gd name="connsiteY24" fmla="*/ 2258819 h 5111153"/>
                <a:gd name="connsiteX25" fmla="*/ 4507324 w 5478089"/>
                <a:gd name="connsiteY25" fmla="*/ 2232367 h 5111153"/>
                <a:gd name="connsiteX26" fmla="*/ 4560098 w 5478089"/>
                <a:gd name="connsiteY26" fmla="*/ 2203270 h 5111153"/>
                <a:gd name="connsiteX27" fmla="*/ 4599678 w 5478089"/>
                <a:gd name="connsiteY27" fmla="*/ 2158303 h 5111153"/>
                <a:gd name="connsiteX28" fmla="*/ 4660368 w 5478089"/>
                <a:gd name="connsiteY28" fmla="*/ 2121272 h 5111153"/>
                <a:gd name="connsiteX29" fmla="*/ 4702587 w 5478089"/>
                <a:gd name="connsiteY29" fmla="*/ 2108047 h 5111153"/>
                <a:gd name="connsiteX30" fmla="*/ 4789663 w 5478089"/>
                <a:gd name="connsiteY30" fmla="*/ 2023403 h 5111153"/>
                <a:gd name="connsiteX31" fmla="*/ 4850353 w 5478089"/>
                <a:gd name="connsiteY31" fmla="*/ 1999595 h 5111153"/>
                <a:gd name="connsiteX32" fmla="*/ 4932153 w 5478089"/>
                <a:gd name="connsiteY32" fmla="*/ 1951984 h 5111153"/>
                <a:gd name="connsiteX33" fmla="*/ 4966455 w 5478089"/>
                <a:gd name="connsiteY33" fmla="*/ 1912306 h 5111153"/>
                <a:gd name="connsiteX34" fmla="*/ 4982286 w 5478089"/>
                <a:gd name="connsiteY34" fmla="*/ 1851468 h 5111153"/>
                <a:gd name="connsiteX35" fmla="*/ 4937428 w 5478089"/>
                <a:gd name="connsiteY35" fmla="*/ 1534052 h 5111153"/>
                <a:gd name="connsiteX36" fmla="*/ 4947983 w 5478089"/>
                <a:gd name="connsiteY36" fmla="*/ 1330377 h 5111153"/>
                <a:gd name="connsiteX37" fmla="*/ 4971731 w 5478089"/>
                <a:gd name="connsiteY37" fmla="*/ 1293346 h 5111153"/>
                <a:gd name="connsiteX38" fmla="*/ 4984925 w 5478089"/>
                <a:gd name="connsiteY38" fmla="*/ 1256314 h 5111153"/>
                <a:gd name="connsiteX39" fmla="*/ 5013950 w 5478089"/>
                <a:gd name="connsiteY39" fmla="*/ 1211347 h 5111153"/>
                <a:gd name="connsiteX40" fmla="*/ 5040337 w 5478089"/>
                <a:gd name="connsiteY40" fmla="*/ 1190186 h 5111153"/>
                <a:gd name="connsiteX41" fmla="*/ 5069363 w 5478089"/>
                <a:gd name="connsiteY41" fmla="*/ 1163734 h 5111153"/>
                <a:gd name="connsiteX42" fmla="*/ 5087833 w 5478089"/>
                <a:gd name="connsiteY42" fmla="*/ 1134638 h 5111153"/>
                <a:gd name="connsiteX43" fmla="*/ 5101027 w 5478089"/>
                <a:gd name="connsiteY43" fmla="*/ 1094961 h 5111153"/>
                <a:gd name="connsiteX44" fmla="*/ 5137968 w 5478089"/>
                <a:gd name="connsiteY44" fmla="*/ 1073800 h 5111153"/>
                <a:gd name="connsiteX45" fmla="*/ 5153801 w 5478089"/>
                <a:gd name="connsiteY45" fmla="*/ 1052639 h 5111153"/>
                <a:gd name="connsiteX46" fmla="*/ 5172272 w 5478089"/>
                <a:gd name="connsiteY46" fmla="*/ 1012961 h 5111153"/>
                <a:gd name="connsiteX47" fmla="*/ 5324291 w 5478089"/>
                <a:gd name="connsiteY47" fmla="*/ 1049841 h 5111153"/>
                <a:gd name="connsiteX48" fmla="*/ 5478089 w 5478089"/>
                <a:gd name="connsiteY48" fmla="*/ 912070 h 5111153"/>
                <a:gd name="connsiteX49" fmla="*/ 5232010 w 5478089"/>
                <a:gd name="connsiteY49" fmla="*/ 785780 h 5111153"/>
                <a:gd name="connsiteX50" fmla="*/ 4903904 w 5478089"/>
                <a:gd name="connsiteY50" fmla="*/ 429872 h 5111153"/>
                <a:gd name="connsiteX51" fmla="*/ 4862891 w 5478089"/>
                <a:gd name="connsiteY51" fmla="*/ 91186 h 5111153"/>
                <a:gd name="connsiteX52" fmla="*/ 4596305 w 5478089"/>
                <a:gd name="connsiteY52" fmla="*/ 28040 h 5111153"/>
                <a:gd name="connsiteX53" fmla="*/ 4463226 w 5478089"/>
                <a:gd name="connsiteY53" fmla="*/ 5032 h 5111153"/>
                <a:gd name="connsiteX54" fmla="*/ 4125418 w 5478089"/>
                <a:gd name="connsiteY54" fmla="*/ 89693 h 5111153"/>
                <a:gd name="connsiteX55" fmla="*/ 4026364 w 5478089"/>
                <a:gd name="connsiteY55" fmla="*/ 129389 h 5111153"/>
                <a:gd name="connsiteX56" fmla="*/ 3776043 w 5478089"/>
                <a:gd name="connsiteY56" fmla="*/ 211735 h 5111153"/>
                <a:gd name="connsiteX57" fmla="*/ 3940094 w 5478089"/>
                <a:gd name="connsiteY57" fmla="*/ 303582 h 5111153"/>
                <a:gd name="connsiteX58" fmla="*/ 3872061 w 5478089"/>
                <a:gd name="connsiteY58" fmla="*/ 766982 h 5111153"/>
                <a:gd name="connsiteX59" fmla="*/ 3441296 w 5478089"/>
                <a:gd name="connsiteY59" fmla="*/ 682321 h 5111153"/>
                <a:gd name="connsiteX60" fmla="*/ 3296612 w 5478089"/>
                <a:gd name="connsiteY60" fmla="*/ 737481 h 5111153"/>
                <a:gd name="connsiteX61" fmla="*/ 3132570 w 5478089"/>
                <a:gd name="connsiteY61" fmla="*/ 748450 h 5111153"/>
                <a:gd name="connsiteX62" fmla="*/ 2995361 w 5478089"/>
                <a:gd name="connsiteY62" fmla="*/ 782834 h 5111153"/>
                <a:gd name="connsiteX63" fmla="*/ 2680006 w 5478089"/>
                <a:gd name="connsiteY63" fmla="*/ 1238745 h 5111153"/>
                <a:gd name="connsiteX64" fmla="*/ 2680006 w 5478089"/>
                <a:gd name="connsiteY64" fmla="*/ 1708521 h 5111153"/>
                <a:gd name="connsiteX65" fmla="*/ 2527606 w 5478089"/>
                <a:gd name="connsiteY65" fmla="*/ 1943408 h 5111153"/>
                <a:gd name="connsiteX66" fmla="*/ 2603806 w 5478089"/>
                <a:gd name="connsiteY66" fmla="*/ 2178297 h 5111153"/>
                <a:gd name="connsiteX67" fmla="*/ 2603806 w 5478089"/>
                <a:gd name="connsiteY67" fmla="*/ 2334888 h 5111153"/>
                <a:gd name="connsiteX68" fmla="*/ 2451406 w 5478089"/>
                <a:gd name="connsiteY68" fmla="*/ 2413185 h 5111153"/>
                <a:gd name="connsiteX69" fmla="*/ 2299006 w 5478089"/>
                <a:gd name="connsiteY69" fmla="*/ 2567156 h 5111153"/>
                <a:gd name="connsiteX70" fmla="*/ 2251381 w 5478089"/>
                <a:gd name="connsiteY70" fmla="*/ 2576681 h 5111153"/>
                <a:gd name="connsiteX71" fmla="*/ 2270431 w 5478089"/>
                <a:gd name="connsiteY71" fmla="*/ 2700506 h 5111153"/>
                <a:gd name="connsiteX72" fmla="*/ 2241856 w 5478089"/>
                <a:gd name="connsiteY72" fmla="*/ 2795756 h 5111153"/>
                <a:gd name="connsiteX73" fmla="*/ 2232331 w 5478089"/>
                <a:gd name="connsiteY73" fmla="*/ 2824331 h 5111153"/>
                <a:gd name="connsiteX74" fmla="*/ 2203756 w 5478089"/>
                <a:gd name="connsiteY74" fmla="*/ 2843381 h 5111153"/>
                <a:gd name="connsiteX75" fmla="*/ 2175181 w 5478089"/>
                <a:gd name="connsiteY75" fmla="*/ 2900531 h 5111153"/>
                <a:gd name="connsiteX76" fmla="*/ 2165656 w 5478089"/>
                <a:gd name="connsiteY76" fmla="*/ 2929106 h 5111153"/>
                <a:gd name="connsiteX77" fmla="*/ 2108506 w 5478089"/>
                <a:gd name="connsiteY77" fmla="*/ 2948156 h 5111153"/>
                <a:gd name="connsiteX78" fmla="*/ 2051356 w 5478089"/>
                <a:gd name="connsiteY78" fmla="*/ 2976731 h 5111153"/>
                <a:gd name="connsiteX79" fmla="*/ 1889431 w 5478089"/>
                <a:gd name="connsiteY79" fmla="*/ 2976731 h 5111153"/>
                <a:gd name="connsiteX80" fmla="*/ 1879906 w 5478089"/>
                <a:gd name="connsiteY80" fmla="*/ 3005306 h 5111153"/>
                <a:gd name="connsiteX81" fmla="*/ 1841806 w 5478089"/>
                <a:gd name="connsiteY81" fmla="*/ 3062456 h 5111153"/>
                <a:gd name="connsiteX82" fmla="*/ 1794181 w 5478089"/>
                <a:gd name="connsiteY82" fmla="*/ 3119606 h 5111153"/>
                <a:gd name="connsiteX83" fmla="*/ 1737031 w 5478089"/>
                <a:gd name="connsiteY83" fmla="*/ 3091031 h 5111153"/>
                <a:gd name="connsiteX84" fmla="*/ 1698931 w 5478089"/>
                <a:gd name="connsiteY84" fmla="*/ 3043406 h 5111153"/>
                <a:gd name="connsiteX85" fmla="*/ 1622731 w 5478089"/>
                <a:gd name="connsiteY85" fmla="*/ 3071981 h 5111153"/>
                <a:gd name="connsiteX86" fmla="*/ 1556056 w 5478089"/>
                <a:gd name="connsiteY86" fmla="*/ 3148181 h 5111153"/>
                <a:gd name="connsiteX87" fmla="*/ 1508431 w 5478089"/>
                <a:gd name="connsiteY87" fmla="*/ 3157706 h 5111153"/>
                <a:gd name="connsiteX88" fmla="*/ 1470331 w 5478089"/>
                <a:gd name="connsiteY88" fmla="*/ 3243431 h 5111153"/>
                <a:gd name="connsiteX89" fmla="*/ 1460806 w 5478089"/>
                <a:gd name="connsiteY89" fmla="*/ 3272006 h 5111153"/>
                <a:gd name="connsiteX90" fmla="*/ 1451281 w 5478089"/>
                <a:gd name="connsiteY90" fmla="*/ 3300581 h 5111153"/>
                <a:gd name="connsiteX91" fmla="*/ 1441756 w 5478089"/>
                <a:gd name="connsiteY91" fmla="*/ 3338681 h 5111153"/>
                <a:gd name="connsiteX92" fmla="*/ 1413181 w 5478089"/>
                <a:gd name="connsiteY92" fmla="*/ 3357731 h 5111153"/>
                <a:gd name="connsiteX93" fmla="*/ 1365556 w 5478089"/>
                <a:gd name="connsiteY93" fmla="*/ 3348206 h 5111153"/>
                <a:gd name="connsiteX94" fmla="*/ 1232206 w 5478089"/>
                <a:gd name="connsiteY94" fmla="*/ 3329156 h 5111153"/>
                <a:gd name="connsiteX95" fmla="*/ 1146481 w 5478089"/>
                <a:gd name="connsiteY95" fmla="*/ 3319631 h 5111153"/>
                <a:gd name="connsiteX96" fmla="*/ 1117906 w 5478089"/>
                <a:gd name="connsiteY96" fmla="*/ 3338681 h 5111153"/>
                <a:gd name="connsiteX97" fmla="*/ 1060756 w 5478089"/>
                <a:gd name="connsiteY97" fmla="*/ 3357731 h 5111153"/>
                <a:gd name="connsiteX98" fmla="*/ 1013131 w 5478089"/>
                <a:gd name="connsiteY98" fmla="*/ 3348206 h 5111153"/>
                <a:gd name="connsiteX99" fmla="*/ 984556 w 5478089"/>
                <a:gd name="connsiteY99" fmla="*/ 3338681 h 5111153"/>
                <a:gd name="connsiteX100" fmla="*/ 927406 w 5478089"/>
                <a:gd name="connsiteY100" fmla="*/ 3357731 h 5111153"/>
                <a:gd name="connsiteX101" fmla="*/ 908356 w 5478089"/>
                <a:gd name="connsiteY101" fmla="*/ 3386306 h 5111153"/>
                <a:gd name="connsiteX102" fmla="*/ 879781 w 5478089"/>
                <a:gd name="connsiteY102" fmla="*/ 3443456 h 5111153"/>
                <a:gd name="connsiteX103" fmla="*/ 832156 w 5478089"/>
                <a:gd name="connsiteY103" fmla="*/ 3500606 h 5111153"/>
                <a:gd name="connsiteX104" fmla="*/ 794056 w 5478089"/>
                <a:gd name="connsiteY104" fmla="*/ 3557756 h 5111153"/>
                <a:gd name="connsiteX105" fmla="*/ 784531 w 5478089"/>
                <a:gd name="connsiteY105" fmla="*/ 3633956 h 5111153"/>
                <a:gd name="connsiteX106" fmla="*/ 736906 w 5478089"/>
                <a:gd name="connsiteY106" fmla="*/ 3719681 h 5111153"/>
                <a:gd name="connsiteX107" fmla="*/ 708331 w 5478089"/>
                <a:gd name="connsiteY107" fmla="*/ 3738731 h 5111153"/>
                <a:gd name="connsiteX108" fmla="*/ 679756 w 5478089"/>
                <a:gd name="connsiteY108" fmla="*/ 3748256 h 5111153"/>
                <a:gd name="connsiteX109" fmla="*/ 660706 w 5478089"/>
                <a:gd name="connsiteY109" fmla="*/ 3805406 h 5111153"/>
                <a:gd name="connsiteX110" fmla="*/ 651181 w 5478089"/>
                <a:gd name="connsiteY110" fmla="*/ 3833981 h 5111153"/>
                <a:gd name="connsiteX111" fmla="*/ 670231 w 5478089"/>
                <a:gd name="connsiteY111" fmla="*/ 3891131 h 5111153"/>
                <a:gd name="connsiteX112" fmla="*/ 679756 w 5478089"/>
                <a:gd name="connsiteY112" fmla="*/ 3919706 h 5111153"/>
                <a:gd name="connsiteX113" fmla="*/ 651181 w 5478089"/>
                <a:gd name="connsiteY113" fmla="*/ 3976856 h 5111153"/>
                <a:gd name="connsiteX114" fmla="*/ 641656 w 5478089"/>
                <a:gd name="connsiteY114" fmla="*/ 3976856 h 5111153"/>
                <a:gd name="connsiteX115" fmla="*/ 0 w 5478089"/>
                <a:gd name="connsiteY115" fmla="*/ 4438294 h 5111153"/>
                <a:gd name="connsiteX0" fmla="*/ 0 w 5478089"/>
                <a:gd name="connsiteY0" fmla="*/ 4438294 h 5111153"/>
                <a:gd name="connsiteX1" fmla="*/ 267293 w 5478089"/>
                <a:gd name="connsiteY1" fmla="*/ 4846856 h 5111153"/>
                <a:gd name="connsiteX2" fmla="*/ 314459 w 5478089"/>
                <a:gd name="connsiteY2" fmla="*/ 4892487 h 5111153"/>
                <a:gd name="connsiteX3" fmla="*/ 420006 w 5478089"/>
                <a:gd name="connsiteY3" fmla="*/ 4952444 h 5111153"/>
                <a:gd name="connsiteX4" fmla="*/ 543145 w 5478089"/>
                <a:gd name="connsiteY4" fmla="*/ 4991239 h 5111153"/>
                <a:gd name="connsiteX5" fmla="*/ 873859 w 5478089"/>
                <a:gd name="connsiteY5" fmla="*/ 5072356 h 5111153"/>
                <a:gd name="connsiteX6" fmla="*/ 979407 w 5478089"/>
                <a:gd name="connsiteY6" fmla="*/ 4751413 h 5111153"/>
                <a:gd name="connsiteX7" fmla="*/ 1510661 w 5478089"/>
                <a:gd name="connsiteY7" fmla="*/ 4649135 h 5111153"/>
                <a:gd name="connsiteX8" fmla="*/ 1899428 w 5478089"/>
                <a:gd name="connsiteY8" fmla="*/ 5111153 h 5111153"/>
                <a:gd name="connsiteX9" fmla="*/ 2453550 w 5478089"/>
                <a:gd name="connsiteY9" fmla="*/ 4751415 h 5111153"/>
                <a:gd name="connsiteX10" fmla="*/ 2502806 w 5478089"/>
                <a:gd name="connsiteY10" fmla="*/ 4359935 h 5111153"/>
                <a:gd name="connsiteX11" fmla="*/ 2904763 w 5478089"/>
                <a:gd name="connsiteY11" fmla="*/ 3574332 h 5111153"/>
                <a:gd name="connsiteX12" fmla="*/ 2977769 w 5478089"/>
                <a:gd name="connsiteY12" fmla="*/ 3594610 h 5111153"/>
                <a:gd name="connsiteX13" fmla="*/ 3277699 w 5478089"/>
                <a:gd name="connsiteY13" fmla="*/ 3364483 h 5111153"/>
                <a:gd name="connsiteX14" fmla="*/ 4323496 w 5478089"/>
                <a:gd name="connsiteY14" fmla="*/ 3308055 h 5111153"/>
                <a:gd name="connsiteX15" fmla="*/ 4362197 w 5478089"/>
                <a:gd name="connsiteY15" fmla="*/ 3187260 h 5111153"/>
                <a:gd name="connsiteX16" fmla="*/ 4335810 w 5478089"/>
                <a:gd name="connsiteY16" fmla="*/ 3081455 h 5111153"/>
                <a:gd name="connsiteX17" fmla="*/ 4317339 w 5478089"/>
                <a:gd name="connsiteY17" fmla="*/ 2954489 h 5111153"/>
                <a:gd name="connsiteX18" fmla="*/ 4301507 w 5478089"/>
                <a:gd name="connsiteY18" fmla="*/ 2816942 h 5111153"/>
                <a:gd name="connsiteX19" fmla="*/ 4301507 w 5478089"/>
                <a:gd name="connsiteY19" fmla="*/ 2687330 h 5111153"/>
                <a:gd name="connsiteX20" fmla="*/ 4309424 w 5478089"/>
                <a:gd name="connsiteY20" fmla="*/ 2525977 h 5111153"/>
                <a:gd name="connsiteX21" fmla="*/ 4338448 w 5478089"/>
                <a:gd name="connsiteY21" fmla="*/ 2406946 h 5111153"/>
                <a:gd name="connsiteX22" fmla="*/ 4367474 w 5478089"/>
                <a:gd name="connsiteY22" fmla="*/ 2354044 h 5111153"/>
                <a:gd name="connsiteX23" fmla="*/ 4454550 w 5478089"/>
                <a:gd name="connsiteY23" fmla="*/ 2301141 h 5111153"/>
                <a:gd name="connsiteX24" fmla="*/ 4473021 w 5478089"/>
                <a:gd name="connsiteY24" fmla="*/ 2258819 h 5111153"/>
                <a:gd name="connsiteX25" fmla="*/ 4507324 w 5478089"/>
                <a:gd name="connsiteY25" fmla="*/ 2232367 h 5111153"/>
                <a:gd name="connsiteX26" fmla="*/ 4560098 w 5478089"/>
                <a:gd name="connsiteY26" fmla="*/ 2203270 h 5111153"/>
                <a:gd name="connsiteX27" fmla="*/ 4599678 w 5478089"/>
                <a:gd name="connsiteY27" fmla="*/ 2158303 h 5111153"/>
                <a:gd name="connsiteX28" fmla="*/ 4660368 w 5478089"/>
                <a:gd name="connsiteY28" fmla="*/ 2121272 h 5111153"/>
                <a:gd name="connsiteX29" fmla="*/ 4702587 w 5478089"/>
                <a:gd name="connsiteY29" fmla="*/ 2108047 h 5111153"/>
                <a:gd name="connsiteX30" fmla="*/ 4789663 w 5478089"/>
                <a:gd name="connsiteY30" fmla="*/ 2023403 h 5111153"/>
                <a:gd name="connsiteX31" fmla="*/ 4850353 w 5478089"/>
                <a:gd name="connsiteY31" fmla="*/ 1999595 h 5111153"/>
                <a:gd name="connsiteX32" fmla="*/ 4932153 w 5478089"/>
                <a:gd name="connsiteY32" fmla="*/ 1951984 h 5111153"/>
                <a:gd name="connsiteX33" fmla="*/ 4966455 w 5478089"/>
                <a:gd name="connsiteY33" fmla="*/ 1912306 h 5111153"/>
                <a:gd name="connsiteX34" fmla="*/ 4982286 w 5478089"/>
                <a:gd name="connsiteY34" fmla="*/ 1851468 h 5111153"/>
                <a:gd name="connsiteX35" fmla="*/ 4937428 w 5478089"/>
                <a:gd name="connsiteY35" fmla="*/ 1534052 h 5111153"/>
                <a:gd name="connsiteX36" fmla="*/ 4947983 w 5478089"/>
                <a:gd name="connsiteY36" fmla="*/ 1330377 h 5111153"/>
                <a:gd name="connsiteX37" fmla="*/ 4971731 w 5478089"/>
                <a:gd name="connsiteY37" fmla="*/ 1293346 h 5111153"/>
                <a:gd name="connsiteX38" fmla="*/ 4984925 w 5478089"/>
                <a:gd name="connsiteY38" fmla="*/ 1256314 h 5111153"/>
                <a:gd name="connsiteX39" fmla="*/ 5013950 w 5478089"/>
                <a:gd name="connsiteY39" fmla="*/ 1211347 h 5111153"/>
                <a:gd name="connsiteX40" fmla="*/ 5040337 w 5478089"/>
                <a:gd name="connsiteY40" fmla="*/ 1190186 h 5111153"/>
                <a:gd name="connsiteX41" fmla="*/ 5069363 w 5478089"/>
                <a:gd name="connsiteY41" fmla="*/ 1163734 h 5111153"/>
                <a:gd name="connsiteX42" fmla="*/ 5087833 w 5478089"/>
                <a:gd name="connsiteY42" fmla="*/ 1134638 h 5111153"/>
                <a:gd name="connsiteX43" fmla="*/ 5101027 w 5478089"/>
                <a:gd name="connsiteY43" fmla="*/ 1094961 h 5111153"/>
                <a:gd name="connsiteX44" fmla="*/ 5137968 w 5478089"/>
                <a:gd name="connsiteY44" fmla="*/ 1073800 h 5111153"/>
                <a:gd name="connsiteX45" fmla="*/ 5153801 w 5478089"/>
                <a:gd name="connsiteY45" fmla="*/ 1052639 h 5111153"/>
                <a:gd name="connsiteX46" fmla="*/ 5172272 w 5478089"/>
                <a:gd name="connsiteY46" fmla="*/ 1012961 h 5111153"/>
                <a:gd name="connsiteX47" fmla="*/ 5324291 w 5478089"/>
                <a:gd name="connsiteY47" fmla="*/ 1049841 h 5111153"/>
                <a:gd name="connsiteX48" fmla="*/ 5478089 w 5478089"/>
                <a:gd name="connsiteY48" fmla="*/ 912070 h 5111153"/>
                <a:gd name="connsiteX49" fmla="*/ 5232010 w 5478089"/>
                <a:gd name="connsiteY49" fmla="*/ 785780 h 5111153"/>
                <a:gd name="connsiteX50" fmla="*/ 4903904 w 5478089"/>
                <a:gd name="connsiteY50" fmla="*/ 429872 h 5111153"/>
                <a:gd name="connsiteX51" fmla="*/ 4862891 w 5478089"/>
                <a:gd name="connsiteY51" fmla="*/ 91186 h 5111153"/>
                <a:gd name="connsiteX52" fmla="*/ 4596305 w 5478089"/>
                <a:gd name="connsiteY52" fmla="*/ 28040 h 5111153"/>
                <a:gd name="connsiteX53" fmla="*/ 4463226 w 5478089"/>
                <a:gd name="connsiteY53" fmla="*/ 5032 h 5111153"/>
                <a:gd name="connsiteX54" fmla="*/ 4125418 w 5478089"/>
                <a:gd name="connsiteY54" fmla="*/ 89693 h 5111153"/>
                <a:gd name="connsiteX55" fmla="*/ 4026364 w 5478089"/>
                <a:gd name="connsiteY55" fmla="*/ 129389 h 5111153"/>
                <a:gd name="connsiteX56" fmla="*/ 3940094 w 5478089"/>
                <a:gd name="connsiteY56" fmla="*/ 303582 h 5111153"/>
                <a:gd name="connsiteX57" fmla="*/ 3872061 w 5478089"/>
                <a:gd name="connsiteY57" fmla="*/ 766982 h 5111153"/>
                <a:gd name="connsiteX58" fmla="*/ 3441296 w 5478089"/>
                <a:gd name="connsiteY58" fmla="*/ 682321 h 5111153"/>
                <a:gd name="connsiteX59" fmla="*/ 3296612 w 5478089"/>
                <a:gd name="connsiteY59" fmla="*/ 737481 h 5111153"/>
                <a:gd name="connsiteX60" fmla="*/ 3132570 w 5478089"/>
                <a:gd name="connsiteY60" fmla="*/ 748450 h 5111153"/>
                <a:gd name="connsiteX61" fmla="*/ 2995361 w 5478089"/>
                <a:gd name="connsiteY61" fmla="*/ 782834 h 5111153"/>
                <a:gd name="connsiteX62" fmla="*/ 2680006 w 5478089"/>
                <a:gd name="connsiteY62" fmla="*/ 1238745 h 5111153"/>
                <a:gd name="connsiteX63" fmla="*/ 2680006 w 5478089"/>
                <a:gd name="connsiteY63" fmla="*/ 1708521 h 5111153"/>
                <a:gd name="connsiteX64" fmla="*/ 2527606 w 5478089"/>
                <a:gd name="connsiteY64" fmla="*/ 1943408 h 5111153"/>
                <a:gd name="connsiteX65" fmla="*/ 2603806 w 5478089"/>
                <a:gd name="connsiteY65" fmla="*/ 2178297 h 5111153"/>
                <a:gd name="connsiteX66" fmla="*/ 2603806 w 5478089"/>
                <a:gd name="connsiteY66" fmla="*/ 2334888 h 5111153"/>
                <a:gd name="connsiteX67" fmla="*/ 2451406 w 5478089"/>
                <a:gd name="connsiteY67" fmla="*/ 2413185 h 5111153"/>
                <a:gd name="connsiteX68" fmla="*/ 2299006 w 5478089"/>
                <a:gd name="connsiteY68" fmla="*/ 2567156 h 5111153"/>
                <a:gd name="connsiteX69" fmla="*/ 2251381 w 5478089"/>
                <a:gd name="connsiteY69" fmla="*/ 2576681 h 5111153"/>
                <a:gd name="connsiteX70" fmla="*/ 2270431 w 5478089"/>
                <a:gd name="connsiteY70" fmla="*/ 2700506 h 5111153"/>
                <a:gd name="connsiteX71" fmla="*/ 2241856 w 5478089"/>
                <a:gd name="connsiteY71" fmla="*/ 2795756 h 5111153"/>
                <a:gd name="connsiteX72" fmla="*/ 2232331 w 5478089"/>
                <a:gd name="connsiteY72" fmla="*/ 2824331 h 5111153"/>
                <a:gd name="connsiteX73" fmla="*/ 2203756 w 5478089"/>
                <a:gd name="connsiteY73" fmla="*/ 2843381 h 5111153"/>
                <a:gd name="connsiteX74" fmla="*/ 2175181 w 5478089"/>
                <a:gd name="connsiteY74" fmla="*/ 2900531 h 5111153"/>
                <a:gd name="connsiteX75" fmla="*/ 2165656 w 5478089"/>
                <a:gd name="connsiteY75" fmla="*/ 2929106 h 5111153"/>
                <a:gd name="connsiteX76" fmla="*/ 2108506 w 5478089"/>
                <a:gd name="connsiteY76" fmla="*/ 2948156 h 5111153"/>
                <a:gd name="connsiteX77" fmla="*/ 2051356 w 5478089"/>
                <a:gd name="connsiteY77" fmla="*/ 2976731 h 5111153"/>
                <a:gd name="connsiteX78" fmla="*/ 1889431 w 5478089"/>
                <a:gd name="connsiteY78" fmla="*/ 2976731 h 5111153"/>
                <a:gd name="connsiteX79" fmla="*/ 1879906 w 5478089"/>
                <a:gd name="connsiteY79" fmla="*/ 3005306 h 5111153"/>
                <a:gd name="connsiteX80" fmla="*/ 1841806 w 5478089"/>
                <a:gd name="connsiteY80" fmla="*/ 3062456 h 5111153"/>
                <a:gd name="connsiteX81" fmla="*/ 1794181 w 5478089"/>
                <a:gd name="connsiteY81" fmla="*/ 3119606 h 5111153"/>
                <a:gd name="connsiteX82" fmla="*/ 1737031 w 5478089"/>
                <a:gd name="connsiteY82" fmla="*/ 3091031 h 5111153"/>
                <a:gd name="connsiteX83" fmla="*/ 1698931 w 5478089"/>
                <a:gd name="connsiteY83" fmla="*/ 3043406 h 5111153"/>
                <a:gd name="connsiteX84" fmla="*/ 1622731 w 5478089"/>
                <a:gd name="connsiteY84" fmla="*/ 3071981 h 5111153"/>
                <a:gd name="connsiteX85" fmla="*/ 1556056 w 5478089"/>
                <a:gd name="connsiteY85" fmla="*/ 3148181 h 5111153"/>
                <a:gd name="connsiteX86" fmla="*/ 1508431 w 5478089"/>
                <a:gd name="connsiteY86" fmla="*/ 3157706 h 5111153"/>
                <a:gd name="connsiteX87" fmla="*/ 1470331 w 5478089"/>
                <a:gd name="connsiteY87" fmla="*/ 3243431 h 5111153"/>
                <a:gd name="connsiteX88" fmla="*/ 1460806 w 5478089"/>
                <a:gd name="connsiteY88" fmla="*/ 3272006 h 5111153"/>
                <a:gd name="connsiteX89" fmla="*/ 1451281 w 5478089"/>
                <a:gd name="connsiteY89" fmla="*/ 3300581 h 5111153"/>
                <a:gd name="connsiteX90" fmla="*/ 1441756 w 5478089"/>
                <a:gd name="connsiteY90" fmla="*/ 3338681 h 5111153"/>
                <a:gd name="connsiteX91" fmla="*/ 1413181 w 5478089"/>
                <a:gd name="connsiteY91" fmla="*/ 3357731 h 5111153"/>
                <a:gd name="connsiteX92" fmla="*/ 1365556 w 5478089"/>
                <a:gd name="connsiteY92" fmla="*/ 3348206 h 5111153"/>
                <a:gd name="connsiteX93" fmla="*/ 1232206 w 5478089"/>
                <a:gd name="connsiteY93" fmla="*/ 3329156 h 5111153"/>
                <a:gd name="connsiteX94" fmla="*/ 1146481 w 5478089"/>
                <a:gd name="connsiteY94" fmla="*/ 3319631 h 5111153"/>
                <a:gd name="connsiteX95" fmla="*/ 1117906 w 5478089"/>
                <a:gd name="connsiteY95" fmla="*/ 3338681 h 5111153"/>
                <a:gd name="connsiteX96" fmla="*/ 1060756 w 5478089"/>
                <a:gd name="connsiteY96" fmla="*/ 3357731 h 5111153"/>
                <a:gd name="connsiteX97" fmla="*/ 1013131 w 5478089"/>
                <a:gd name="connsiteY97" fmla="*/ 3348206 h 5111153"/>
                <a:gd name="connsiteX98" fmla="*/ 984556 w 5478089"/>
                <a:gd name="connsiteY98" fmla="*/ 3338681 h 5111153"/>
                <a:gd name="connsiteX99" fmla="*/ 927406 w 5478089"/>
                <a:gd name="connsiteY99" fmla="*/ 3357731 h 5111153"/>
                <a:gd name="connsiteX100" fmla="*/ 908356 w 5478089"/>
                <a:gd name="connsiteY100" fmla="*/ 3386306 h 5111153"/>
                <a:gd name="connsiteX101" fmla="*/ 879781 w 5478089"/>
                <a:gd name="connsiteY101" fmla="*/ 3443456 h 5111153"/>
                <a:gd name="connsiteX102" fmla="*/ 832156 w 5478089"/>
                <a:gd name="connsiteY102" fmla="*/ 3500606 h 5111153"/>
                <a:gd name="connsiteX103" fmla="*/ 794056 w 5478089"/>
                <a:gd name="connsiteY103" fmla="*/ 3557756 h 5111153"/>
                <a:gd name="connsiteX104" fmla="*/ 784531 w 5478089"/>
                <a:gd name="connsiteY104" fmla="*/ 3633956 h 5111153"/>
                <a:gd name="connsiteX105" fmla="*/ 736906 w 5478089"/>
                <a:gd name="connsiteY105" fmla="*/ 3719681 h 5111153"/>
                <a:gd name="connsiteX106" fmla="*/ 708331 w 5478089"/>
                <a:gd name="connsiteY106" fmla="*/ 3738731 h 5111153"/>
                <a:gd name="connsiteX107" fmla="*/ 679756 w 5478089"/>
                <a:gd name="connsiteY107" fmla="*/ 3748256 h 5111153"/>
                <a:gd name="connsiteX108" fmla="*/ 660706 w 5478089"/>
                <a:gd name="connsiteY108" fmla="*/ 3805406 h 5111153"/>
                <a:gd name="connsiteX109" fmla="*/ 651181 w 5478089"/>
                <a:gd name="connsiteY109" fmla="*/ 3833981 h 5111153"/>
                <a:gd name="connsiteX110" fmla="*/ 670231 w 5478089"/>
                <a:gd name="connsiteY110" fmla="*/ 3891131 h 5111153"/>
                <a:gd name="connsiteX111" fmla="*/ 679756 w 5478089"/>
                <a:gd name="connsiteY111" fmla="*/ 3919706 h 5111153"/>
                <a:gd name="connsiteX112" fmla="*/ 651181 w 5478089"/>
                <a:gd name="connsiteY112" fmla="*/ 3976856 h 5111153"/>
                <a:gd name="connsiteX113" fmla="*/ 641656 w 5478089"/>
                <a:gd name="connsiteY113" fmla="*/ 3976856 h 5111153"/>
                <a:gd name="connsiteX114" fmla="*/ 0 w 5478089"/>
                <a:gd name="connsiteY114" fmla="*/ 4438294 h 5111153"/>
                <a:gd name="connsiteX0" fmla="*/ 0 w 5478089"/>
                <a:gd name="connsiteY0" fmla="*/ 4433262 h 5106121"/>
                <a:gd name="connsiteX1" fmla="*/ 267293 w 5478089"/>
                <a:gd name="connsiteY1" fmla="*/ 4841824 h 5106121"/>
                <a:gd name="connsiteX2" fmla="*/ 314459 w 5478089"/>
                <a:gd name="connsiteY2" fmla="*/ 4887455 h 5106121"/>
                <a:gd name="connsiteX3" fmla="*/ 420006 w 5478089"/>
                <a:gd name="connsiteY3" fmla="*/ 4947412 h 5106121"/>
                <a:gd name="connsiteX4" fmla="*/ 543145 w 5478089"/>
                <a:gd name="connsiteY4" fmla="*/ 4986207 h 5106121"/>
                <a:gd name="connsiteX5" fmla="*/ 873859 w 5478089"/>
                <a:gd name="connsiteY5" fmla="*/ 5067324 h 5106121"/>
                <a:gd name="connsiteX6" fmla="*/ 979407 w 5478089"/>
                <a:gd name="connsiteY6" fmla="*/ 4746381 h 5106121"/>
                <a:gd name="connsiteX7" fmla="*/ 1510661 w 5478089"/>
                <a:gd name="connsiteY7" fmla="*/ 4644103 h 5106121"/>
                <a:gd name="connsiteX8" fmla="*/ 1899428 w 5478089"/>
                <a:gd name="connsiteY8" fmla="*/ 5106121 h 5106121"/>
                <a:gd name="connsiteX9" fmla="*/ 2453550 w 5478089"/>
                <a:gd name="connsiteY9" fmla="*/ 4746383 h 5106121"/>
                <a:gd name="connsiteX10" fmla="*/ 2502806 w 5478089"/>
                <a:gd name="connsiteY10" fmla="*/ 4354903 h 5106121"/>
                <a:gd name="connsiteX11" fmla="*/ 2904763 w 5478089"/>
                <a:gd name="connsiteY11" fmla="*/ 3569300 h 5106121"/>
                <a:gd name="connsiteX12" fmla="*/ 2977769 w 5478089"/>
                <a:gd name="connsiteY12" fmla="*/ 3589578 h 5106121"/>
                <a:gd name="connsiteX13" fmla="*/ 3277699 w 5478089"/>
                <a:gd name="connsiteY13" fmla="*/ 3359451 h 5106121"/>
                <a:gd name="connsiteX14" fmla="*/ 4323496 w 5478089"/>
                <a:gd name="connsiteY14" fmla="*/ 3303023 h 5106121"/>
                <a:gd name="connsiteX15" fmla="*/ 4362197 w 5478089"/>
                <a:gd name="connsiteY15" fmla="*/ 3182228 h 5106121"/>
                <a:gd name="connsiteX16" fmla="*/ 4335810 w 5478089"/>
                <a:gd name="connsiteY16" fmla="*/ 3076423 h 5106121"/>
                <a:gd name="connsiteX17" fmla="*/ 4317339 w 5478089"/>
                <a:gd name="connsiteY17" fmla="*/ 2949457 h 5106121"/>
                <a:gd name="connsiteX18" fmla="*/ 4301507 w 5478089"/>
                <a:gd name="connsiteY18" fmla="*/ 2811910 h 5106121"/>
                <a:gd name="connsiteX19" fmla="*/ 4301507 w 5478089"/>
                <a:gd name="connsiteY19" fmla="*/ 2682298 h 5106121"/>
                <a:gd name="connsiteX20" fmla="*/ 4309424 w 5478089"/>
                <a:gd name="connsiteY20" fmla="*/ 2520945 h 5106121"/>
                <a:gd name="connsiteX21" fmla="*/ 4338448 w 5478089"/>
                <a:gd name="connsiteY21" fmla="*/ 2401914 h 5106121"/>
                <a:gd name="connsiteX22" fmla="*/ 4367474 w 5478089"/>
                <a:gd name="connsiteY22" fmla="*/ 2349012 h 5106121"/>
                <a:gd name="connsiteX23" fmla="*/ 4454550 w 5478089"/>
                <a:gd name="connsiteY23" fmla="*/ 2296109 h 5106121"/>
                <a:gd name="connsiteX24" fmla="*/ 4473021 w 5478089"/>
                <a:gd name="connsiteY24" fmla="*/ 2253787 h 5106121"/>
                <a:gd name="connsiteX25" fmla="*/ 4507324 w 5478089"/>
                <a:gd name="connsiteY25" fmla="*/ 2227335 h 5106121"/>
                <a:gd name="connsiteX26" fmla="*/ 4560098 w 5478089"/>
                <a:gd name="connsiteY26" fmla="*/ 2198238 h 5106121"/>
                <a:gd name="connsiteX27" fmla="*/ 4599678 w 5478089"/>
                <a:gd name="connsiteY27" fmla="*/ 2153271 h 5106121"/>
                <a:gd name="connsiteX28" fmla="*/ 4660368 w 5478089"/>
                <a:gd name="connsiteY28" fmla="*/ 2116240 h 5106121"/>
                <a:gd name="connsiteX29" fmla="*/ 4702587 w 5478089"/>
                <a:gd name="connsiteY29" fmla="*/ 2103015 h 5106121"/>
                <a:gd name="connsiteX30" fmla="*/ 4789663 w 5478089"/>
                <a:gd name="connsiteY30" fmla="*/ 2018371 h 5106121"/>
                <a:gd name="connsiteX31" fmla="*/ 4850353 w 5478089"/>
                <a:gd name="connsiteY31" fmla="*/ 1994563 h 5106121"/>
                <a:gd name="connsiteX32" fmla="*/ 4932153 w 5478089"/>
                <a:gd name="connsiteY32" fmla="*/ 1946952 h 5106121"/>
                <a:gd name="connsiteX33" fmla="*/ 4966455 w 5478089"/>
                <a:gd name="connsiteY33" fmla="*/ 1907274 h 5106121"/>
                <a:gd name="connsiteX34" fmla="*/ 4982286 w 5478089"/>
                <a:gd name="connsiteY34" fmla="*/ 1846436 h 5106121"/>
                <a:gd name="connsiteX35" fmla="*/ 4937428 w 5478089"/>
                <a:gd name="connsiteY35" fmla="*/ 1529020 h 5106121"/>
                <a:gd name="connsiteX36" fmla="*/ 4947983 w 5478089"/>
                <a:gd name="connsiteY36" fmla="*/ 1325345 h 5106121"/>
                <a:gd name="connsiteX37" fmla="*/ 4971731 w 5478089"/>
                <a:gd name="connsiteY37" fmla="*/ 1288314 h 5106121"/>
                <a:gd name="connsiteX38" fmla="*/ 4984925 w 5478089"/>
                <a:gd name="connsiteY38" fmla="*/ 1251282 h 5106121"/>
                <a:gd name="connsiteX39" fmla="*/ 5013950 w 5478089"/>
                <a:gd name="connsiteY39" fmla="*/ 1206315 h 5106121"/>
                <a:gd name="connsiteX40" fmla="*/ 5040337 w 5478089"/>
                <a:gd name="connsiteY40" fmla="*/ 1185154 h 5106121"/>
                <a:gd name="connsiteX41" fmla="*/ 5069363 w 5478089"/>
                <a:gd name="connsiteY41" fmla="*/ 1158702 h 5106121"/>
                <a:gd name="connsiteX42" fmla="*/ 5087833 w 5478089"/>
                <a:gd name="connsiteY42" fmla="*/ 1129606 h 5106121"/>
                <a:gd name="connsiteX43" fmla="*/ 5101027 w 5478089"/>
                <a:gd name="connsiteY43" fmla="*/ 1089929 h 5106121"/>
                <a:gd name="connsiteX44" fmla="*/ 5137968 w 5478089"/>
                <a:gd name="connsiteY44" fmla="*/ 1068768 h 5106121"/>
                <a:gd name="connsiteX45" fmla="*/ 5153801 w 5478089"/>
                <a:gd name="connsiteY45" fmla="*/ 1047607 h 5106121"/>
                <a:gd name="connsiteX46" fmla="*/ 5172272 w 5478089"/>
                <a:gd name="connsiteY46" fmla="*/ 1007929 h 5106121"/>
                <a:gd name="connsiteX47" fmla="*/ 5324291 w 5478089"/>
                <a:gd name="connsiteY47" fmla="*/ 1044809 h 5106121"/>
                <a:gd name="connsiteX48" fmla="*/ 5478089 w 5478089"/>
                <a:gd name="connsiteY48" fmla="*/ 907038 h 5106121"/>
                <a:gd name="connsiteX49" fmla="*/ 5232010 w 5478089"/>
                <a:gd name="connsiteY49" fmla="*/ 780748 h 5106121"/>
                <a:gd name="connsiteX50" fmla="*/ 4903904 w 5478089"/>
                <a:gd name="connsiteY50" fmla="*/ 424840 h 5106121"/>
                <a:gd name="connsiteX51" fmla="*/ 4862891 w 5478089"/>
                <a:gd name="connsiteY51" fmla="*/ 86154 h 5106121"/>
                <a:gd name="connsiteX52" fmla="*/ 4596305 w 5478089"/>
                <a:gd name="connsiteY52" fmla="*/ 23008 h 5106121"/>
                <a:gd name="connsiteX53" fmla="*/ 4463226 w 5478089"/>
                <a:gd name="connsiteY53" fmla="*/ 0 h 5106121"/>
                <a:gd name="connsiteX54" fmla="*/ 4026364 w 5478089"/>
                <a:gd name="connsiteY54" fmla="*/ 124357 h 5106121"/>
                <a:gd name="connsiteX55" fmla="*/ 3940094 w 5478089"/>
                <a:gd name="connsiteY55" fmla="*/ 298550 h 5106121"/>
                <a:gd name="connsiteX56" fmla="*/ 3872061 w 5478089"/>
                <a:gd name="connsiteY56" fmla="*/ 761950 h 5106121"/>
                <a:gd name="connsiteX57" fmla="*/ 3441296 w 5478089"/>
                <a:gd name="connsiteY57" fmla="*/ 677289 h 5106121"/>
                <a:gd name="connsiteX58" fmla="*/ 3296612 w 5478089"/>
                <a:gd name="connsiteY58" fmla="*/ 732449 h 5106121"/>
                <a:gd name="connsiteX59" fmla="*/ 3132570 w 5478089"/>
                <a:gd name="connsiteY59" fmla="*/ 743418 h 5106121"/>
                <a:gd name="connsiteX60" fmla="*/ 2995361 w 5478089"/>
                <a:gd name="connsiteY60" fmla="*/ 777802 h 5106121"/>
                <a:gd name="connsiteX61" fmla="*/ 2680006 w 5478089"/>
                <a:gd name="connsiteY61" fmla="*/ 1233713 h 5106121"/>
                <a:gd name="connsiteX62" fmla="*/ 2680006 w 5478089"/>
                <a:gd name="connsiteY62" fmla="*/ 1703489 h 5106121"/>
                <a:gd name="connsiteX63" fmla="*/ 2527606 w 5478089"/>
                <a:gd name="connsiteY63" fmla="*/ 1938376 h 5106121"/>
                <a:gd name="connsiteX64" fmla="*/ 2603806 w 5478089"/>
                <a:gd name="connsiteY64" fmla="*/ 2173265 h 5106121"/>
                <a:gd name="connsiteX65" fmla="*/ 2603806 w 5478089"/>
                <a:gd name="connsiteY65" fmla="*/ 2329856 h 5106121"/>
                <a:gd name="connsiteX66" fmla="*/ 2451406 w 5478089"/>
                <a:gd name="connsiteY66" fmla="*/ 2408153 h 5106121"/>
                <a:gd name="connsiteX67" fmla="*/ 2299006 w 5478089"/>
                <a:gd name="connsiteY67" fmla="*/ 2562124 h 5106121"/>
                <a:gd name="connsiteX68" fmla="*/ 2251381 w 5478089"/>
                <a:gd name="connsiteY68" fmla="*/ 2571649 h 5106121"/>
                <a:gd name="connsiteX69" fmla="*/ 2270431 w 5478089"/>
                <a:gd name="connsiteY69" fmla="*/ 2695474 h 5106121"/>
                <a:gd name="connsiteX70" fmla="*/ 2241856 w 5478089"/>
                <a:gd name="connsiteY70" fmla="*/ 2790724 h 5106121"/>
                <a:gd name="connsiteX71" fmla="*/ 2232331 w 5478089"/>
                <a:gd name="connsiteY71" fmla="*/ 2819299 h 5106121"/>
                <a:gd name="connsiteX72" fmla="*/ 2203756 w 5478089"/>
                <a:gd name="connsiteY72" fmla="*/ 2838349 h 5106121"/>
                <a:gd name="connsiteX73" fmla="*/ 2175181 w 5478089"/>
                <a:gd name="connsiteY73" fmla="*/ 2895499 h 5106121"/>
                <a:gd name="connsiteX74" fmla="*/ 2165656 w 5478089"/>
                <a:gd name="connsiteY74" fmla="*/ 2924074 h 5106121"/>
                <a:gd name="connsiteX75" fmla="*/ 2108506 w 5478089"/>
                <a:gd name="connsiteY75" fmla="*/ 2943124 h 5106121"/>
                <a:gd name="connsiteX76" fmla="*/ 2051356 w 5478089"/>
                <a:gd name="connsiteY76" fmla="*/ 2971699 h 5106121"/>
                <a:gd name="connsiteX77" fmla="*/ 1889431 w 5478089"/>
                <a:gd name="connsiteY77" fmla="*/ 2971699 h 5106121"/>
                <a:gd name="connsiteX78" fmla="*/ 1879906 w 5478089"/>
                <a:gd name="connsiteY78" fmla="*/ 3000274 h 5106121"/>
                <a:gd name="connsiteX79" fmla="*/ 1841806 w 5478089"/>
                <a:gd name="connsiteY79" fmla="*/ 3057424 h 5106121"/>
                <a:gd name="connsiteX80" fmla="*/ 1794181 w 5478089"/>
                <a:gd name="connsiteY80" fmla="*/ 3114574 h 5106121"/>
                <a:gd name="connsiteX81" fmla="*/ 1737031 w 5478089"/>
                <a:gd name="connsiteY81" fmla="*/ 3085999 h 5106121"/>
                <a:gd name="connsiteX82" fmla="*/ 1698931 w 5478089"/>
                <a:gd name="connsiteY82" fmla="*/ 3038374 h 5106121"/>
                <a:gd name="connsiteX83" fmla="*/ 1622731 w 5478089"/>
                <a:gd name="connsiteY83" fmla="*/ 3066949 h 5106121"/>
                <a:gd name="connsiteX84" fmla="*/ 1556056 w 5478089"/>
                <a:gd name="connsiteY84" fmla="*/ 3143149 h 5106121"/>
                <a:gd name="connsiteX85" fmla="*/ 1508431 w 5478089"/>
                <a:gd name="connsiteY85" fmla="*/ 3152674 h 5106121"/>
                <a:gd name="connsiteX86" fmla="*/ 1470331 w 5478089"/>
                <a:gd name="connsiteY86" fmla="*/ 3238399 h 5106121"/>
                <a:gd name="connsiteX87" fmla="*/ 1460806 w 5478089"/>
                <a:gd name="connsiteY87" fmla="*/ 3266974 h 5106121"/>
                <a:gd name="connsiteX88" fmla="*/ 1451281 w 5478089"/>
                <a:gd name="connsiteY88" fmla="*/ 3295549 h 5106121"/>
                <a:gd name="connsiteX89" fmla="*/ 1441756 w 5478089"/>
                <a:gd name="connsiteY89" fmla="*/ 3333649 h 5106121"/>
                <a:gd name="connsiteX90" fmla="*/ 1413181 w 5478089"/>
                <a:gd name="connsiteY90" fmla="*/ 3352699 h 5106121"/>
                <a:gd name="connsiteX91" fmla="*/ 1365556 w 5478089"/>
                <a:gd name="connsiteY91" fmla="*/ 3343174 h 5106121"/>
                <a:gd name="connsiteX92" fmla="*/ 1232206 w 5478089"/>
                <a:gd name="connsiteY92" fmla="*/ 3324124 h 5106121"/>
                <a:gd name="connsiteX93" fmla="*/ 1146481 w 5478089"/>
                <a:gd name="connsiteY93" fmla="*/ 3314599 h 5106121"/>
                <a:gd name="connsiteX94" fmla="*/ 1117906 w 5478089"/>
                <a:gd name="connsiteY94" fmla="*/ 3333649 h 5106121"/>
                <a:gd name="connsiteX95" fmla="*/ 1060756 w 5478089"/>
                <a:gd name="connsiteY95" fmla="*/ 3352699 h 5106121"/>
                <a:gd name="connsiteX96" fmla="*/ 1013131 w 5478089"/>
                <a:gd name="connsiteY96" fmla="*/ 3343174 h 5106121"/>
                <a:gd name="connsiteX97" fmla="*/ 984556 w 5478089"/>
                <a:gd name="connsiteY97" fmla="*/ 3333649 h 5106121"/>
                <a:gd name="connsiteX98" fmla="*/ 927406 w 5478089"/>
                <a:gd name="connsiteY98" fmla="*/ 3352699 h 5106121"/>
                <a:gd name="connsiteX99" fmla="*/ 908356 w 5478089"/>
                <a:gd name="connsiteY99" fmla="*/ 3381274 h 5106121"/>
                <a:gd name="connsiteX100" fmla="*/ 879781 w 5478089"/>
                <a:gd name="connsiteY100" fmla="*/ 3438424 h 5106121"/>
                <a:gd name="connsiteX101" fmla="*/ 832156 w 5478089"/>
                <a:gd name="connsiteY101" fmla="*/ 3495574 h 5106121"/>
                <a:gd name="connsiteX102" fmla="*/ 794056 w 5478089"/>
                <a:gd name="connsiteY102" fmla="*/ 3552724 h 5106121"/>
                <a:gd name="connsiteX103" fmla="*/ 784531 w 5478089"/>
                <a:gd name="connsiteY103" fmla="*/ 3628924 h 5106121"/>
                <a:gd name="connsiteX104" fmla="*/ 736906 w 5478089"/>
                <a:gd name="connsiteY104" fmla="*/ 3714649 h 5106121"/>
                <a:gd name="connsiteX105" fmla="*/ 708331 w 5478089"/>
                <a:gd name="connsiteY105" fmla="*/ 3733699 h 5106121"/>
                <a:gd name="connsiteX106" fmla="*/ 679756 w 5478089"/>
                <a:gd name="connsiteY106" fmla="*/ 3743224 h 5106121"/>
                <a:gd name="connsiteX107" fmla="*/ 660706 w 5478089"/>
                <a:gd name="connsiteY107" fmla="*/ 3800374 h 5106121"/>
                <a:gd name="connsiteX108" fmla="*/ 651181 w 5478089"/>
                <a:gd name="connsiteY108" fmla="*/ 3828949 h 5106121"/>
                <a:gd name="connsiteX109" fmla="*/ 670231 w 5478089"/>
                <a:gd name="connsiteY109" fmla="*/ 3886099 h 5106121"/>
                <a:gd name="connsiteX110" fmla="*/ 679756 w 5478089"/>
                <a:gd name="connsiteY110" fmla="*/ 3914674 h 5106121"/>
                <a:gd name="connsiteX111" fmla="*/ 651181 w 5478089"/>
                <a:gd name="connsiteY111" fmla="*/ 3971824 h 5106121"/>
                <a:gd name="connsiteX112" fmla="*/ 641656 w 5478089"/>
                <a:gd name="connsiteY112" fmla="*/ 3971824 h 5106121"/>
                <a:gd name="connsiteX113" fmla="*/ 0 w 5478089"/>
                <a:gd name="connsiteY113" fmla="*/ 4433262 h 5106121"/>
                <a:gd name="connsiteX0" fmla="*/ 0 w 5478089"/>
                <a:gd name="connsiteY0" fmla="*/ 4502102 h 5174961"/>
                <a:gd name="connsiteX1" fmla="*/ 267293 w 5478089"/>
                <a:gd name="connsiteY1" fmla="*/ 4910664 h 5174961"/>
                <a:gd name="connsiteX2" fmla="*/ 314459 w 5478089"/>
                <a:gd name="connsiteY2" fmla="*/ 4956295 h 5174961"/>
                <a:gd name="connsiteX3" fmla="*/ 420006 w 5478089"/>
                <a:gd name="connsiteY3" fmla="*/ 5016252 h 5174961"/>
                <a:gd name="connsiteX4" fmla="*/ 543145 w 5478089"/>
                <a:gd name="connsiteY4" fmla="*/ 5055047 h 5174961"/>
                <a:gd name="connsiteX5" fmla="*/ 873859 w 5478089"/>
                <a:gd name="connsiteY5" fmla="*/ 5136164 h 5174961"/>
                <a:gd name="connsiteX6" fmla="*/ 979407 w 5478089"/>
                <a:gd name="connsiteY6" fmla="*/ 4815221 h 5174961"/>
                <a:gd name="connsiteX7" fmla="*/ 1510661 w 5478089"/>
                <a:gd name="connsiteY7" fmla="*/ 4712943 h 5174961"/>
                <a:gd name="connsiteX8" fmla="*/ 1899428 w 5478089"/>
                <a:gd name="connsiteY8" fmla="*/ 5174961 h 5174961"/>
                <a:gd name="connsiteX9" fmla="*/ 2453550 w 5478089"/>
                <a:gd name="connsiteY9" fmla="*/ 4815223 h 5174961"/>
                <a:gd name="connsiteX10" fmla="*/ 2502806 w 5478089"/>
                <a:gd name="connsiteY10" fmla="*/ 4423743 h 5174961"/>
                <a:gd name="connsiteX11" fmla="*/ 2904763 w 5478089"/>
                <a:gd name="connsiteY11" fmla="*/ 3638140 h 5174961"/>
                <a:gd name="connsiteX12" fmla="*/ 2977769 w 5478089"/>
                <a:gd name="connsiteY12" fmla="*/ 3658418 h 5174961"/>
                <a:gd name="connsiteX13" fmla="*/ 3277699 w 5478089"/>
                <a:gd name="connsiteY13" fmla="*/ 3428291 h 5174961"/>
                <a:gd name="connsiteX14" fmla="*/ 4323496 w 5478089"/>
                <a:gd name="connsiteY14" fmla="*/ 3371863 h 5174961"/>
                <a:gd name="connsiteX15" fmla="*/ 4362197 w 5478089"/>
                <a:gd name="connsiteY15" fmla="*/ 3251068 h 5174961"/>
                <a:gd name="connsiteX16" fmla="*/ 4335810 w 5478089"/>
                <a:gd name="connsiteY16" fmla="*/ 3145263 h 5174961"/>
                <a:gd name="connsiteX17" fmla="*/ 4317339 w 5478089"/>
                <a:gd name="connsiteY17" fmla="*/ 3018297 h 5174961"/>
                <a:gd name="connsiteX18" fmla="*/ 4301507 w 5478089"/>
                <a:gd name="connsiteY18" fmla="*/ 2880750 h 5174961"/>
                <a:gd name="connsiteX19" fmla="*/ 4301507 w 5478089"/>
                <a:gd name="connsiteY19" fmla="*/ 2751138 h 5174961"/>
                <a:gd name="connsiteX20" fmla="*/ 4309424 w 5478089"/>
                <a:gd name="connsiteY20" fmla="*/ 2589785 h 5174961"/>
                <a:gd name="connsiteX21" fmla="*/ 4338448 w 5478089"/>
                <a:gd name="connsiteY21" fmla="*/ 2470754 h 5174961"/>
                <a:gd name="connsiteX22" fmla="*/ 4367474 w 5478089"/>
                <a:gd name="connsiteY22" fmla="*/ 2417852 h 5174961"/>
                <a:gd name="connsiteX23" fmla="*/ 4454550 w 5478089"/>
                <a:gd name="connsiteY23" fmla="*/ 2364949 h 5174961"/>
                <a:gd name="connsiteX24" fmla="*/ 4473021 w 5478089"/>
                <a:gd name="connsiteY24" fmla="*/ 2322627 h 5174961"/>
                <a:gd name="connsiteX25" fmla="*/ 4507324 w 5478089"/>
                <a:gd name="connsiteY25" fmla="*/ 2296175 h 5174961"/>
                <a:gd name="connsiteX26" fmla="*/ 4560098 w 5478089"/>
                <a:gd name="connsiteY26" fmla="*/ 2267078 h 5174961"/>
                <a:gd name="connsiteX27" fmla="*/ 4599678 w 5478089"/>
                <a:gd name="connsiteY27" fmla="*/ 2222111 h 5174961"/>
                <a:gd name="connsiteX28" fmla="*/ 4660368 w 5478089"/>
                <a:gd name="connsiteY28" fmla="*/ 2185080 h 5174961"/>
                <a:gd name="connsiteX29" fmla="*/ 4702587 w 5478089"/>
                <a:gd name="connsiteY29" fmla="*/ 2171855 h 5174961"/>
                <a:gd name="connsiteX30" fmla="*/ 4789663 w 5478089"/>
                <a:gd name="connsiteY30" fmla="*/ 2087211 h 5174961"/>
                <a:gd name="connsiteX31" fmla="*/ 4850353 w 5478089"/>
                <a:gd name="connsiteY31" fmla="*/ 2063403 h 5174961"/>
                <a:gd name="connsiteX32" fmla="*/ 4932153 w 5478089"/>
                <a:gd name="connsiteY32" fmla="*/ 2015792 h 5174961"/>
                <a:gd name="connsiteX33" fmla="*/ 4966455 w 5478089"/>
                <a:gd name="connsiteY33" fmla="*/ 1976114 h 5174961"/>
                <a:gd name="connsiteX34" fmla="*/ 4982286 w 5478089"/>
                <a:gd name="connsiteY34" fmla="*/ 1915276 h 5174961"/>
                <a:gd name="connsiteX35" fmla="*/ 4937428 w 5478089"/>
                <a:gd name="connsiteY35" fmla="*/ 1597860 h 5174961"/>
                <a:gd name="connsiteX36" fmla="*/ 4947983 w 5478089"/>
                <a:gd name="connsiteY36" fmla="*/ 1394185 h 5174961"/>
                <a:gd name="connsiteX37" fmla="*/ 4971731 w 5478089"/>
                <a:gd name="connsiteY37" fmla="*/ 1357154 h 5174961"/>
                <a:gd name="connsiteX38" fmla="*/ 4984925 w 5478089"/>
                <a:gd name="connsiteY38" fmla="*/ 1320122 h 5174961"/>
                <a:gd name="connsiteX39" fmla="*/ 5013950 w 5478089"/>
                <a:gd name="connsiteY39" fmla="*/ 1275155 h 5174961"/>
                <a:gd name="connsiteX40" fmla="*/ 5040337 w 5478089"/>
                <a:gd name="connsiteY40" fmla="*/ 1253994 h 5174961"/>
                <a:gd name="connsiteX41" fmla="*/ 5069363 w 5478089"/>
                <a:gd name="connsiteY41" fmla="*/ 1227542 h 5174961"/>
                <a:gd name="connsiteX42" fmla="*/ 5087833 w 5478089"/>
                <a:gd name="connsiteY42" fmla="*/ 1198446 h 5174961"/>
                <a:gd name="connsiteX43" fmla="*/ 5101027 w 5478089"/>
                <a:gd name="connsiteY43" fmla="*/ 1158769 h 5174961"/>
                <a:gd name="connsiteX44" fmla="*/ 5137968 w 5478089"/>
                <a:gd name="connsiteY44" fmla="*/ 1137608 h 5174961"/>
                <a:gd name="connsiteX45" fmla="*/ 5153801 w 5478089"/>
                <a:gd name="connsiteY45" fmla="*/ 1116447 h 5174961"/>
                <a:gd name="connsiteX46" fmla="*/ 5172272 w 5478089"/>
                <a:gd name="connsiteY46" fmla="*/ 1076769 h 5174961"/>
                <a:gd name="connsiteX47" fmla="*/ 5324291 w 5478089"/>
                <a:gd name="connsiteY47" fmla="*/ 1113649 h 5174961"/>
                <a:gd name="connsiteX48" fmla="*/ 5478089 w 5478089"/>
                <a:gd name="connsiteY48" fmla="*/ 975878 h 5174961"/>
                <a:gd name="connsiteX49" fmla="*/ 5232010 w 5478089"/>
                <a:gd name="connsiteY49" fmla="*/ 849588 h 5174961"/>
                <a:gd name="connsiteX50" fmla="*/ 4903904 w 5478089"/>
                <a:gd name="connsiteY50" fmla="*/ 493680 h 5174961"/>
                <a:gd name="connsiteX51" fmla="*/ 4862891 w 5478089"/>
                <a:gd name="connsiteY51" fmla="*/ 154994 h 5174961"/>
                <a:gd name="connsiteX52" fmla="*/ 4596305 w 5478089"/>
                <a:gd name="connsiteY52" fmla="*/ 91848 h 5174961"/>
                <a:gd name="connsiteX53" fmla="*/ 4022122 w 5478089"/>
                <a:gd name="connsiteY53" fmla="*/ 0 h 5174961"/>
                <a:gd name="connsiteX54" fmla="*/ 4026364 w 5478089"/>
                <a:gd name="connsiteY54" fmla="*/ 193197 h 5174961"/>
                <a:gd name="connsiteX55" fmla="*/ 3940094 w 5478089"/>
                <a:gd name="connsiteY55" fmla="*/ 367390 h 5174961"/>
                <a:gd name="connsiteX56" fmla="*/ 3872061 w 5478089"/>
                <a:gd name="connsiteY56" fmla="*/ 830790 h 5174961"/>
                <a:gd name="connsiteX57" fmla="*/ 3441296 w 5478089"/>
                <a:gd name="connsiteY57" fmla="*/ 746129 h 5174961"/>
                <a:gd name="connsiteX58" fmla="*/ 3296612 w 5478089"/>
                <a:gd name="connsiteY58" fmla="*/ 801289 h 5174961"/>
                <a:gd name="connsiteX59" fmla="*/ 3132570 w 5478089"/>
                <a:gd name="connsiteY59" fmla="*/ 812258 h 5174961"/>
                <a:gd name="connsiteX60" fmla="*/ 2995361 w 5478089"/>
                <a:gd name="connsiteY60" fmla="*/ 846642 h 5174961"/>
                <a:gd name="connsiteX61" fmla="*/ 2680006 w 5478089"/>
                <a:gd name="connsiteY61" fmla="*/ 1302553 h 5174961"/>
                <a:gd name="connsiteX62" fmla="*/ 2680006 w 5478089"/>
                <a:gd name="connsiteY62" fmla="*/ 1772329 h 5174961"/>
                <a:gd name="connsiteX63" fmla="*/ 2527606 w 5478089"/>
                <a:gd name="connsiteY63" fmla="*/ 2007216 h 5174961"/>
                <a:gd name="connsiteX64" fmla="*/ 2603806 w 5478089"/>
                <a:gd name="connsiteY64" fmla="*/ 2242105 h 5174961"/>
                <a:gd name="connsiteX65" fmla="*/ 2603806 w 5478089"/>
                <a:gd name="connsiteY65" fmla="*/ 2398696 h 5174961"/>
                <a:gd name="connsiteX66" fmla="*/ 2451406 w 5478089"/>
                <a:gd name="connsiteY66" fmla="*/ 2476993 h 5174961"/>
                <a:gd name="connsiteX67" fmla="*/ 2299006 w 5478089"/>
                <a:gd name="connsiteY67" fmla="*/ 2630964 h 5174961"/>
                <a:gd name="connsiteX68" fmla="*/ 2251381 w 5478089"/>
                <a:gd name="connsiteY68" fmla="*/ 2640489 h 5174961"/>
                <a:gd name="connsiteX69" fmla="*/ 2270431 w 5478089"/>
                <a:gd name="connsiteY69" fmla="*/ 2764314 h 5174961"/>
                <a:gd name="connsiteX70" fmla="*/ 2241856 w 5478089"/>
                <a:gd name="connsiteY70" fmla="*/ 2859564 h 5174961"/>
                <a:gd name="connsiteX71" fmla="*/ 2232331 w 5478089"/>
                <a:gd name="connsiteY71" fmla="*/ 2888139 h 5174961"/>
                <a:gd name="connsiteX72" fmla="*/ 2203756 w 5478089"/>
                <a:gd name="connsiteY72" fmla="*/ 2907189 h 5174961"/>
                <a:gd name="connsiteX73" fmla="*/ 2175181 w 5478089"/>
                <a:gd name="connsiteY73" fmla="*/ 2964339 h 5174961"/>
                <a:gd name="connsiteX74" fmla="*/ 2165656 w 5478089"/>
                <a:gd name="connsiteY74" fmla="*/ 2992914 h 5174961"/>
                <a:gd name="connsiteX75" fmla="*/ 2108506 w 5478089"/>
                <a:gd name="connsiteY75" fmla="*/ 3011964 h 5174961"/>
                <a:gd name="connsiteX76" fmla="*/ 2051356 w 5478089"/>
                <a:gd name="connsiteY76" fmla="*/ 3040539 h 5174961"/>
                <a:gd name="connsiteX77" fmla="*/ 1889431 w 5478089"/>
                <a:gd name="connsiteY77" fmla="*/ 3040539 h 5174961"/>
                <a:gd name="connsiteX78" fmla="*/ 1879906 w 5478089"/>
                <a:gd name="connsiteY78" fmla="*/ 3069114 h 5174961"/>
                <a:gd name="connsiteX79" fmla="*/ 1841806 w 5478089"/>
                <a:gd name="connsiteY79" fmla="*/ 3126264 h 5174961"/>
                <a:gd name="connsiteX80" fmla="*/ 1794181 w 5478089"/>
                <a:gd name="connsiteY80" fmla="*/ 3183414 h 5174961"/>
                <a:gd name="connsiteX81" fmla="*/ 1737031 w 5478089"/>
                <a:gd name="connsiteY81" fmla="*/ 3154839 h 5174961"/>
                <a:gd name="connsiteX82" fmla="*/ 1698931 w 5478089"/>
                <a:gd name="connsiteY82" fmla="*/ 3107214 h 5174961"/>
                <a:gd name="connsiteX83" fmla="*/ 1622731 w 5478089"/>
                <a:gd name="connsiteY83" fmla="*/ 3135789 h 5174961"/>
                <a:gd name="connsiteX84" fmla="*/ 1556056 w 5478089"/>
                <a:gd name="connsiteY84" fmla="*/ 3211989 h 5174961"/>
                <a:gd name="connsiteX85" fmla="*/ 1508431 w 5478089"/>
                <a:gd name="connsiteY85" fmla="*/ 3221514 h 5174961"/>
                <a:gd name="connsiteX86" fmla="*/ 1470331 w 5478089"/>
                <a:gd name="connsiteY86" fmla="*/ 3307239 h 5174961"/>
                <a:gd name="connsiteX87" fmla="*/ 1460806 w 5478089"/>
                <a:gd name="connsiteY87" fmla="*/ 3335814 h 5174961"/>
                <a:gd name="connsiteX88" fmla="*/ 1451281 w 5478089"/>
                <a:gd name="connsiteY88" fmla="*/ 3364389 h 5174961"/>
                <a:gd name="connsiteX89" fmla="*/ 1441756 w 5478089"/>
                <a:gd name="connsiteY89" fmla="*/ 3402489 h 5174961"/>
                <a:gd name="connsiteX90" fmla="*/ 1413181 w 5478089"/>
                <a:gd name="connsiteY90" fmla="*/ 3421539 h 5174961"/>
                <a:gd name="connsiteX91" fmla="*/ 1365556 w 5478089"/>
                <a:gd name="connsiteY91" fmla="*/ 3412014 h 5174961"/>
                <a:gd name="connsiteX92" fmla="*/ 1232206 w 5478089"/>
                <a:gd name="connsiteY92" fmla="*/ 3392964 h 5174961"/>
                <a:gd name="connsiteX93" fmla="*/ 1146481 w 5478089"/>
                <a:gd name="connsiteY93" fmla="*/ 3383439 h 5174961"/>
                <a:gd name="connsiteX94" fmla="*/ 1117906 w 5478089"/>
                <a:gd name="connsiteY94" fmla="*/ 3402489 h 5174961"/>
                <a:gd name="connsiteX95" fmla="*/ 1060756 w 5478089"/>
                <a:gd name="connsiteY95" fmla="*/ 3421539 h 5174961"/>
                <a:gd name="connsiteX96" fmla="*/ 1013131 w 5478089"/>
                <a:gd name="connsiteY96" fmla="*/ 3412014 h 5174961"/>
                <a:gd name="connsiteX97" fmla="*/ 984556 w 5478089"/>
                <a:gd name="connsiteY97" fmla="*/ 3402489 h 5174961"/>
                <a:gd name="connsiteX98" fmla="*/ 927406 w 5478089"/>
                <a:gd name="connsiteY98" fmla="*/ 3421539 h 5174961"/>
                <a:gd name="connsiteX99" fmla="*/ 908356 w 5478089"/>
                <a:gd name="connsiteY99" fmla="*/ 3450114 h 5174961"/>
                <a:gd name="connsiteX100" fmla="*/ 879781 w 5478089"/>
                <a:gd name="connsiteY100" fmla="*/ 3507264 h 5174961"/>
                <a:gd name="connsiteX101" fmla="*/ 832156 w 5478089"/>
                <a:gd name="connsiteY101" fmla="*/ 3564414 h 5174961"/>
                <a:gd name="connsiteX102" fmla="*/ 794056 w 5478089"/>
                <a:gd name="connsiteY102" fmla="*/ 3621564 h 5174961"/>
                <a:gd name="connsiteX103" fmla="*/ 784531 w 5478089"/>
                <a:gd name="connsiteY103" fmla="*/ 3697764 h 5174961"/>
                <a:gd name="connsiteX104" fmla="*/ 736906 w 5478089"/>
                <a:gd name="connsiteY104" fmla="*/ 3783489 h 5174961"/>
                <a:gd name="connsiteX105" fmla="*/ 708331 w 5478089"/>
                <a:gd name="connsiteY105" fmla="*/ 3802539 h 5174961"/>
                <a:gd name="connsiteX106" fmla="*/ 679756 w 5478089"/>
                <a:gd name="connsiteY106" fmla="*/ 3812064 h 5174961"/>
                <a:gd name="connsiteX107" fmla="*/ 660706 w 5478089"/>
                <a:gd name="connsiteY107" fmla="*/ 3869214 h 5174961"/>
                <a:gd name="connsiteX108" fmla="*/ 651181 w 5478089"/>
                <a:gd name="connsiteY108" fmla="*/ 3897789 h 5174961"/>
                <a:gd name="connsiteX109" fmla="*/ 670231 w 5478089"/>
                <a:gd name="connsiteY109" fmla="*/ 3954939 h 5174961"/>
                <a:gd name="connsiteX110" fmla="*/ 679756 w 5478089"/>
                <a:gd name="connsiteY110" fmla="*/ 3983514 h 5174961"/>
                <a:gd name="connsiteX111" fmla="*/ 651181 w 5478089"/>
                <a:gd name="connsiteY111" fmla="*/ 4040664 h 5174961"/>
                <a:gd name="connsiteX112" fmla="*/ 641656 w 5478089"/>
                <a:gd name="connsiteY112" fmla="*/ 4040664 h 5174961"/>
                <a:gd name="connsiteX113" fmla="*/ 0 w 5478089"/>
                <a:gd name="connsiteY113" fmla="*/ 4502102 h 5174961"/>
                <a:gd name="connsiteX0" fmla="*/ 0 w 5478089"/>
                <a:gd name="connsiteY0" fmla="*/ 4502102 h 5174961"/>
                <a:gd name="connsiteX1" fmla="*/ 267293 w 5478089"/>
                <a:gd name="connsiteY1" fmla="*/ 4910664 h 5174961"/>
                <a:gd name="connsiteX2" fmla="*/ 314459 w 5478089"/>
                <a:gd name="connsiteY2" fmla="*/ 4956295 h 5174961"/>
                <a:gd name="connsiteX3" fmla="*/ 420006 w 5478089"/>
                <a:gd name="connsiteY3" fmla="*/ 5016252 h 5174961"/>
                <a:gd name="connsiteX4" fmla="*/ 543145 w 5478089"/>
                <a:gd name="connsiteY4" fmla="*/ 5055047 h 5174961"/>
                <a:gd name="connsiteX5" fmla="*/ 873859 w 5478089"/>
                <a:gd name="connsiteY5" fmla="*/ 5136164 h 5174961"/>
                <a:gd name="connsiteX6" fmla="*/ 979407 w 5478089"/>
                <a:gd name="connsiteY6" fmla="*/ 4815221 h 5174961"/>
                <a:gd name="connsiteX7" fmla="*/ 1510661 w 5478089"/>
                <a:gd name="connsiteY7" fmla="*/ 4712943 h 5174961"/>
                <a:gd name="connsiteX8" fmla="*/ 1899428 w 5478089"/>
                <a:gd name="connsiteY8" fmla="*/ 5174961 h 5174961"/>
                <a:gd name="connsiteX9" fmla="*/ 2453550 w 5478089"/>
                <a:gd name="connsiteY9" fmla="*/ 4815223 h 5174961"/>
                <a:gd name="connsiteX10" fmla="*/ 2502806 w 5478089"/>
                <a:gd name="connsiteY10" fmla="*/ 4423743 h 5174961"/>
                <a:gd name="connsiteX11" fmla="*/ 2904763 w 5478089"/>
                <a:gd name="connsiteY11" fmla="*/ 3638140 h 5174961"/>
                <a:gd name="connsiteX12" fmla="*/ 2977769 w 5478089"/>
                <a:gd name="connsiteY12" fmla="*/ 3658418 h 5174961"/>
                <a:gd name="connsiteX13" fmla="*/ 3277699 w 5478089"/>
                <a:gd name="connsiteY13" fmla="*/ 3428291 h 5174961"/>
                <a:gd name="connsiteX14" fmla="*/ 4323496 w 5478089"/>
                <a:gd name="connsiteY14" fmla="*/ 3371863 h 5174961"/>
                <a:gd name="connsiteX15" fmla="*/ 4362197 w 5478089"/>
                <a:gd name="connsiteY15" fmla="*/ 3251068 h 5174961"/>
                <a:gd name="connsiteX16" fmla="*/ 4335810 w 5478089"/>
                <a:gd name="connsiteY16" fmla="*/ 3145263 h 5174961"/>
                <a:gd name="connsiteX17" fmla="*/ 4317339 w 5478089"/>
                <a:gd name="connsiteY17" fmla="*/ 3018297 h 5174961"/>
                <a:gd name="connsiteX18" fmla="*/ 4301507 w 5478089"/>
                <a:gd name="connsiteY18" fmla="*/ 2880750 h 5174961"/>
                <a:gd name="connsiteX19" fmla="*/ 4301507 w 5478089"/>
                <a:gd name="connsiteY19" fmla="*/ 2751138 h 5174961"/>
                <a:gd name="connsiteX20" fmla="*/ 4309424 w 5478089"/>
                <a:gd name="connsiteY20" fmla="*/ 2589785 h 5174961"/>
                <a:gd name="connsiteX21" fmla="*/ 4338448 w 5478089"/>
                <a:gd name="connsiteY21" fmla="*/ 2470754 h 5174961"/>
                <a:gd name="connsiteX22" fmla="*/ 4367474 w 5478089"/>
                <a:gd name="connsiteY22" fmla="*/ 2417852 h 5174961"/>
                <a:gd name="connsiteX23" fmla="*/ 4454550 w 5478089"/>
                <a:gd name="connsiteY23" fmla="*/ 2364949 h 5174961"/>
                <a:gd name="connsiteX24" fmla="*/ 4473021 w 5478089"/>
                <a:gd name="connsiteY24" fmla="*/ 2322627 h 5174961"/>
                <a:gd name="connsiteX25" fmla="*/ 4507324 w 5478089"/>
                <a:gd name="connsiteY25" fmla="*/ 2296175 h 5174961"/>
                <a:gd name="connsiteX26" fmla="*/ 4560098 w 5478089"/>
                <a:gd name="connsiteY26" fmla="*/ 2267078 h 5174961"/>
                <a:gd name="connsiteX27" fmla="*/ 4599678 w 5478089"/>
                <a:gd name="connsiteY27" fmla="*/ 2222111 h 5174961"/>
                <a:gd name="connsiteX28" fmla="*/ 4660368 w 5478089"/>
                <a:gd name="connsiteY28" fmla="*/ 2185080 h 5174961"/>
                <a:gd name="connsiteX29" fmla="*/ 4702587 w 5478089"/>
                <a:gd name="connsiteY29" fmla="*/ 2171855 h 5174961"/>
                <a:gd name="connsiteX30" fmla="*/ 4789663 w 5478089"/>
                <a:gd name="connsiteY30" fmla="*/ 2087211 h 5174961"/>
                <a:gd name="connsiteX31" fmla="*/ 4850353 w 5478089"/>
                <a:gd name="connsiteY31" fmla="*/ 2063403 h 5174961"/>
                <a:gd name="connsiteX32" fmla="*/ 4932153 w 5478089"/>
                <a:gd name="connsiteY32" fmla="*/ 2015792 h 5174961"/>
                <a:gd name="connsiteX33" fmla="*/ 4966455 w 5478089"/>
                <a:gd name="connsiteY33" fmla="*/ 1976114 h 5174961"/>
                <a:gd name="connsiteX34" fmla="*/ 4982286 w 5478089"/>
                <a:gd name="connsiteY34" fmla="*/ 1915276 h 5174961"/>
                <a:gd name="connsiteX35" fmla="*/ 4937428 w 5478089"/>
                <a:gd name="connsiteY35" fmla="*/ 1597860 h 5174961"/>
                <a:gd name="connsiteX36" fmla="*/ 4947983 w 5478089"/>
                <a:gd name="connsiteY36" fmla="*/ 1394185 h 5174961"/>
                <a:gd name="connsiteX37" fmla="*/ 4971731 w 5478089"/>
                <a:gd name="connsiteY37" fmla="*/ 1357154 h 5174961"/>
                <a:gd name="connsiteX38" fmla="*/ 4984925 w 5478089"/>
                <a:gd name="connsiteY38" fmla="*/ 1320122 h 5174961"/>
                <a:gd name="connsiteX39" fmla="*/ 5013950 w 5478089"/>
                <a:gd name="connsiteY39" fmla="*/ 1275155 h 5174961"/>
                <a:gd name="connsiteX40" fmla="*/ 5040337 w 5478089"/>
                <a:gd name="connsiteY40" fmla="*/ 1253994 h 5174961"/>
                <a:gd name="connsiteX41" fmla="*/ 5069363 w 5478089"/>
                <a:gd name="connsiteY41" fmla="*/ 1227542 h 5174961"/>
                <a:gd name="connsiteX42" fmla="*/ 5087833 w 5478089"/>
                <a:gd name="connsiteY42" fmla="*/ 1198446 h 5174961"/>
                <a:gd name="connsiteX43" fmla="*/ 5101027 w 5478089"/>
                <a:gd name="connsiteY43" fmla="*/ 1158769 h 5174961"/>
                <a:gd name="connsiteX44" fmla="*/ 5137968 w 5478089"/>
                <a:gd name="connsiteY44" fmla="*/ 1137608 h 5174961"/>
                <a:gd name="connsiteX45" fmla="*/ 5153801 w 5478089"/>
                <a:gd name="connsiteY45" fmla="*/ 1116447 h 5174961"/>
                <a:gd name="connsiteX46" fmla="*/ 5172272 w 5478089"/>
                <a:gd name="connsiteY46" fmla="*/ 1076769 h 5174961"/>
                <a:gd name="connsiteX47" fmla="*/ 5324291 w 5478089"/>
                <a:gd name="connsiteY47" fmla="*/ 1113649 h 5174961"/>
                <a:gd name="connsiteX48" fmla="*/ 5478089 w 5478089"/>
                <a:gd name="connsiteY48" fmla="*/ 975878 h 5174961"/>
                <a:gd name="connsiteX49" fmla="*/ 5232010 w 5478089"/>
                <a:gd name="connsiteY49" fmla="*/ 849588 h 5174961"/>
                <a:gd name="connsiteX50" fmla="*/ 4903904 w 5478089"/>
                <a:gd name="connsiteY50" fmla="*/ 493680 h 5174961"/>
                <a:gd name="connsiteX51" fmla="*/ 4862891 w 5478089"/>
                <a:gd name="connsiteY51" fmla="*/ 154994 h 5174961"/>
                <a:gd name="connsiteX52" fmla="*/ 4596305 w 5478089"/>
                <a:gd name="connsiteY52" fmla="*/ 91848 h 5174961"/>
                <a:gd name="connsiteX53" fmla="*/ 4370027 w 5478089"/>
                <a:gd name="connsiteY53" fmla="*/ 55425 h 5174961"/>
                <a:gd name="connsiteX54" fmla="*/ 4022122 w 5478089"/>
                <a:gd name="connsiteY54" fmla="*/ 0 h 5174961"/>
                <a:gd name="connsiteX55" fmla="*/ 4026364 w 5478089"/>
                <a:gd name="connsiteY55" fmla="*/ 193197 h 5174961"/>
                <a:gd name="connsiteX56" fmla="*/ 3940094 w 5478089"/>
                <a:gd name="connsiteY56" fmla="*/ 367390 h 5174961"/>
                <a:gd name="connsiteX57" fmla="*/ 3872061 w 5478089"/>
                <a:gd name="connsiteY57" fmla="*/ 830790 h 5174961"/>
                <a:gd name="connsiteX58" fmla="*/ 3441296 w 5478089"/>
                <a:gd name="connsiteY58" fmla="*/ 746129 h 5174961"/>
                <a:gd name="connsiteX59" fmla="*/ 3296612 w 5478089"/>
                <a:gd name="connsiteY59" fmla="*/ 801289 h 5174961"/>
                <a:gd name="connsiteX60" fmla="*/ 3132570 w 5478089"/>
                <a:gd name="connsiteY60" fmla="*/ 812258 h 5174961"/>
                <a:gd name="connsiteX61" fmla="*/ 2995361 w 5478089"/>
                <a:gd name="connsiteY61" fmla="*/ 846642 h 5174961"/>
                <a:gd name="connsiteX62" fmla="*/ 2680006 w 5478089"/>
                <a:gd name="connsiteY62" fmla="*/ 1302553 h 5174961"/>
                <a:gd name="connsiteX63" fmla="*/ 2680006 w 5478089"/>
                <a:gd name="connsiteY63" fmla="*/ 1772329 h 5174961"/>
                <a:gd name="connsiteX64" fmla="*/ 2527606 w 5478089"/>
                <a:gd name="connsiteY64" fmla="*/ 2007216 h 5174961"/>
                <a:gd name="connsiteX65" fmla="*/ 2603806 w 5478089"/>
                <a:gd name="connsiteY65" fmla="*/ 2242105 h 5174961"/>
                <a:gd name="connsiteX66" fmla="*/ 2603806 w 5478089"/>
                <a:gd name="connsiteY66" fmla="*/ 2398696 h 5174961"/>
                <a:gd name="connsiteX67" fmla="*/ 2451406 w 5478089"/>
                <a:gd name="connsiteY67" fmla="*/ 2476993 h 5174961"/>
                <a:gd name="connsiteX68" fmla="*/ 2299006 w 5478089"/>
                <a:gd name="connsiteY68" fmla="*/ 2630964 h 5174961"/>
                <a:gd name="connsiteX69" fmla="*/ 2251381 w 5478089"/>
                <a:gd name="connsiteY69" fmla="*/ 2640489 h 5174961"/>
                <a:gd name="connsiteX70" fmla="*/ 2270431 w 5478089"/>
                <a:gd name="connsiteY70" fmla="*/ 2764314 h 5174961"/>
                <a:gd name="connsiteX71" fmla="*/ 2241856 w 5478089"/>
                <a:gd name="connsiteY71" fmla="*/ 2859564 h 5174961"/>
                <a:gd name="connsiteX72" fmla="*/ 2232331 w 5478089"/>
                <a:gd name="connsiteY72" fmla="*/ 2888139 h 5174961"/>
                <a:gd name="connsiteX73" fmla="*/ 2203756 w 5478089"/>
                <a:gd name="connsiteY73" fmla="*/ 2907189 h 5174961"/>
                <a:gd name="connsiteX74" fmla="*/ 2175181 w 5478089"/>
                <a:gd name="connsiteY74" fmla="*/ 2964339 h 5174961"/>
                <a:gd name="connsiteX75" fmla="*/ 2165656 w 5478089"/>
                <a:gd name="connsiteY75" fmla="*/ 2992914 h 5174961"/>
                <a:gd name="connsiteX76" fmla="*/ 2108506 w 5478089"/>
                <a:gd name="connsiteY76" fmla="*/ 3011964 h 5174961"/>
                <a:gd name="connsiteX77" fmla="*/ 2051356 w 5478089"/>
                <a:gd name="connsiteY77" fmla="*/ 3040539 h 5174961"/>
                <a:gd name="connsiteX78" fmla="*/ 1889431 w 5478089"/>
                <a:gd name="connsiteY78" fmla="*/ 3040539 h 5174961"/>
                <a:gd name="connsiteX79" fmla="*/ 1879906 w 5478089"/>
                <a:gd name="connsiteY79" fmla="*/ 3069114 h 5174961"/>
                <a:gd name="connsiteX80" fmla="*/ 1841806 w 5478089"/>
                <a:gd name="connsiteY80" fmla="*/ 3126264 h 5174961"/>
                <a:gd name="connsiteX81" fmla="*/ 1794181 w 5478089"/>
                <a:gd name="connsiteY81" fmla="*/ 3183414 h 5174961"/>
                <a:gd name="connsiteX82" fmla="*/ 1737031 w 5478089"/>
                <a:gd name="connsiteY82" fmla="*/ 3154839 h 5174961"/>
                <a:gd name="connsiteX83" fmla="*/ 1698931 w 5478089"/>
                <a:gd name="connsiteY83" fmla="*/ 3107214 h 5174961"/>
                <a:gd name="connsiteX84" fmla="*/ 1622731 w 5478089"/>
                <a:gd name="connsiteY84" fmla="*/ 3135789 h 5174961"/>
                <a:gd name="connsiteX85" fmla="*/ 1556056 w 5478089"/>
                <a:gd name="connsiteY85" fmla="*/ 3211989 h 5174961"/>
                <a:gd name="connsiteX86" fmla="*/ 1508431 w 5478089"/>
                <a:gd name="connsiteY86" fmla="*/ 3221514 h 5174961"/>
                <a:gd name="connsiteX87" fmla="*/ 1470331 w 5478089"/>
                <a:gd name="connsiteY87" fmla="*/ 3307239 h 5174961"/>
                <a:gd name="connsiteX88" fmla="*/ 1460806 w 5478089"/>
                <a:gd name="connsiteY88" fmla="*/ 3335814 h 5174961"/>
                <a:gd name="connsiteX89" fmla="*/ 1451281 w 5478089"/>
                <a:gd name="connsiteY89" fmla="*/ 3364389 h 5174961"/>
                <a:gd name="connsiteX90" fmla="*/ 1441756 w 5478089"/>
                <a:gd name="connsiteY90" fmla="*/ 3402489 h 5174961"/>
                <a:gd name="connsiteX91" fmla="*/ 1413181 w 5478089"/>
                <a:gd name="connsiteY91" fmla="*/ 3421539 h 5174961"/>
                <a:gd name="connsiteX92" fmla="*/ 1365556 w 5478089"/>
                <a:gd name="connsiteY92" fmla="*/ 3412014 h 5174961"/>
                <a:gd name="connsiteX93" fmla="*/ 1232206 w 5478089"/>
                <a:gd name="connsiteY93" fmla="*/ 3392964 h 5174961"/>
                <a:gd name="connsiteX94" fmla="*/ 1146481 w 5478089"/>
                <a:gd name="connsiteY94" fmla="*/ 3383439 h 5174961"/>
                <a:gd name="connsiteX95" fmla="*/ 1117906 w 5478089"/>
                <a:gd name="connsiteY95" fmla="*/ 3402489 h 5174961"/>
                <a:gd name="connsiteX96" fmla="*/ 1060756 w 5478089"/>
                <a:gd name="connsiteY96" fmla="*/ 3421539 h 5174961"/>
                <a:gd name="connsiteX97" fmla="*/ 1013131 w 5478089"/>
                <a:gd name="connsiteY97" fmla="*/ 3412014 h 5174961"/>
                <a:gd name="connsiteX98" fmla="*/ 984556 w 5478089"/>
                <a:gd name="connsiteY98" fmla="*/ 3402489 h 5174961"/>
                <a:gd name="connsiteX99" fmla="*/ 927406 w 5478089"/>
                <a:gd name="connsiteY99" fmla="*/ 3421539 h 5174961"/>
                <a:gd name="connsiteX100" fmla="*/ 908356 w 5478089"/>
                <a:gd name="connsiteY100" fmla="*/ 3450114 h 5174961"/>
                <a:gd name="connsiteX101" fmla="*/ 879781 w 5478089"/>
                <a:gd name="connsiteY101" fmla="*/ 3507264 h 5174961"/>
                <a:gd name="connsiteX102" fmla="*/ 832156 w 5478089"/>
                <a:gd name="connsiteY102" fmla="*/ 3564414 h 5174961"/>
                <a:gd name="connsiteX103" fmla="*/ 794056 w 5478089"/>
                <a:gd name="connsiteY103" fmla="*/ 3621564 h 5174961"/>
                <a:gd name="connsiteX104" fmla="*/ 784531 w 5478089"/>
                <a:gd name="connsiteY104" fmla="*/ 3697764 h 5174961"/>
                <a:gd name="connsiteX105" fmla="*/ 736906 w 5478089"/>
                <a:gd name="connsiteY105" fmla="*/ 3783489 h 5174961"/>
                <a:gd name="connsiteX106" fmla="*/ 708331 w 5478089"/>
                <a:gd name="connsiteY106" fmla="*/ 3802539 h 5174961"/>
                <a:gd name="connsiteX107" fmla="*/ 679756 w 5478089"/>
                <a:gd name="connsiteY107" fmla="*/ 3812064 h 5174961"/>
                <a:gd name="connsiteX108" fmla="*/ 660706 w 5478089"/>
                <a:gd name="connsiteY108" fmla="*/ 3869214 h 5174961"/>
                <a:gd name="connsiteX109" fmla="*/ 651181 w 5478089"/>
                <a:gd name="connsiteY109" fmla="*/ 3897789 h 5174961"/>
                <a:gd name="connsiteX110" fmla="*/ 670231 w 5478089"/>
                <a:gd name="connsiteY110" fmla="*/ 3954939 h 5174961"/>
                <a:gd name="connsiteX111" fmla="*/ 679756 w 5478089"/>
                <a:gd name="connsiteY111" fmla="*/ 3983514 h 5174961"/>
                <a:gd name="connsiteX112" fmla="*/ 651181 w 5478089"/>
                <a:gd name="connsiteY112" fmla="*/ 4040664 h 5174961"/>
                <a:gd name="connsiteX113" fmla="*/ 641656 w 5478089"/>
                <a:gd name="connsiteY113" fmla="*/ 4040664 h 5174961"/>
                <a:gd name="connsiteX114" fmla="*/ 0 w 5478089"/>
                <a:gd name="connsiteY114" fmla="*/ 4502102 h 5174961"/>
                <a:gd name="connsiteX0" fmla="*/ 0 w 5478089"/>
                <a:gd name="connsiteY0" fmla="*/ 4446677 h 5119536"/>
                <a:gd name="connsiteX1" fmla="*/ 267293 w 5478089"/>
                <a:gd name="connsiteY1" fmla="*/ 4855239 h 5119536"/>
                <a:gd name="connsiteX2" fmla="*/ 314459 w 5478089"/>
                <a:gd name="connsiteY2" fmla="*/ 4900870 h 5119536"/>
                <a:gd name="connsiteX3" fmla="*/ 420006 w 5478089"/>
                <a:gd name="connsiteY3" fmla="*/ 4960827 h 5119536"/>
                <a:gd name="connsiteX4" fmla="*/ 543145 w 5478089"/>
                <a:gd name="connsiteY4" fmla="*/ 4999622 h 5119536"/>
                <a:gd name="connsiteX5" fmla="*/ 873859 w 5478089"/>
                <a:gd name="connsiteY5" fmla="*/ 5080739 h 5119536"/>
                <a:gd name="connsiteX6" fmla="*/ 979407 w 5478089"/>
                <a:gd name="connsiteY6" fmla="*/ 4759796 h 5119536"/>
                <a:gd name="connsiteX7" fmla="*/ 1510661 w 5478089"/>
                <a:gd name="connsiteY7" fmla="*/ 4657518 h 5119536"/>
                <a:gd name="connsiteX8" fmla="*/ 1899428 w 5478089"/>
                <a:gd name="connsiteY8" fmla="*/ 5119536 h 5119536"/>
                <a:gd name="connsiteX9" fmla="*/ 2453550 w 5478089"/>
                <a:gd name="connsiteY9" fmla="*/ 4759798 h 5119536"/>
                <a:gd name="connsiteX10" fmla="*/ 2502806 w 5478089"/>
                <a:gd name="connsiteY10" fmla="*/ 4368318 h 5119536"/>
                <a:gd name="connsiteX11" fmla="*/ 2904763 w 5478089"/>
                <a:gd name="connsiteY11" fmla="*/ 3582715 h 5119536"/>
                <a:gd name="connsiteX12" fmla="*/ 2977769 w 5478089"/>
                <a:gd name="connsiteY12" fmla="*/ 3602993 h 5119536"/>
                <a:gd name="connsiteX13" fmla="*/ 3277699 w 5478089"/>
                <a:gd name="connsiteY13" fmla="*/ 3372866 h 5119536"/>
                <a:gd name="connsiteX14" fmla="*/ 4323496 w 5478089"/>
                <a:gd name="connsiteY14" fmla="*/ 3316438 h 5119536"/>
                <a:gd name="connsiteX15" fmla="*/ 4362197 w 5478089"/>
                <a:gd name="connsiteY15" fmla="*/ 3195643 h 5119536"/>
                <a:gd name="connsiteX16" fmla="*/ 4335810 w 5478089"/>
                <a:gd name="connsiteY16" fmla="*/ 3089838 h 5119536"/>
                <a:gd name="connsiteX17" fmla="*/ 4317339 w 5478089"/>
                <a:gd name="connsiteY17" fmla="*/ 2962872 h 5119536"/>
                <a:gd name="connsiteX18" fmla="*/ 4301507 w 5478089"/>
                <a:gd name="connsiteY18" fmla="*/ 2825325 h 5119536"/>
                <a:gd name="connsiteX19" fmla="*/ 4301507 w 5478089"/>
                <a:gd name="connsiteY19" fmla="*/ 2695713 h 5119536"/>
                <a:gd name="connsiteX20" fmla="*/ 4309424 w 5478089"/>
                <a:gd name="connsiteY20" fmla="*/ 2534360 h 5119536"/>
                <a:gd name="connsiteX21" fmla="*/ 4338448 w 5478089"/>
                <a:gd name="connsiteY21" fmla="*/ 2415329 h 5119536"/>
                <a:gd name="connsiteX22" fmla="*/ 4367474 w 5478089"/>
                <a:gd name="connsiteY22" fmla="*/ 2362427 h 5119536"/>
                <a:gd name="connsiteX23" fmla="*/ 4454550 w 5478089"/>
                <a:gd name="connsiteY23" fmla="*/ 2309524 h 5119536"/>
                <a:gd name="connsiteX24" fmla="*/ 4473021 w 5478089"/>
                <a:gd name="connsiteY24" fmla="*/ 2267202 h 5119536"/>
                <a:gd name="connsiteX25" fmla="*/ 4507324 w 5478089"/>
                <a:gd name="connsiteY25" fmla="*/ 2240750 h 5119536"/>
                <a:gd name="connsiteX26" fmla="*/ 4560098 w 5478089"/>
                <a:gd name="connsiteY26" fmla="*/ 2211653 h 5119536"/>
                <a:gd name="connsiteX27" fmla="*/ 4599678 w 5478089"/>
                <a:gd name="connsiteY27" fmla="*/ 2166686 h 5119536"/>
                <a:gd name="connsiteX28" fmla="*/ 4660368 w 5478089"/>
                <a:gd name="connsiteY28" fmla="*/ 2129655 h 5119536"/>
                <a:gd name="connsiteX29" fmla="*/ 4702587 w 5478089"/>
                <a:gd name="connsiteY29" fmla="*/ 2116430 h 5119536"/>
                <a:gd name="connsiteX30" fmla="*/ 4789663 w 5478089"/>
                <a:gd name="connsiteY30" fmla="*/ 2031786 h 5119536"/>
                <a:gd name="connsiteX31" fmla="*/ 4850353 w 5478089"/>
                <a:gd name="connsiteY31" fmla="*/ 2007978 h 5119536"/>
                <a:gd name="connsiteX32" fmla="*/ 4932153 w 5478089"/>
                <a:gd name="connsiteY32" fmla="*/ 1960367 h 5119536"/>
                <a:gd name="connsiteX33" fmla="*/ 4966455 w 5478089"/>
                <a:gd name="connsiteY33" fmla="*/ 1920689 h 5119536"/>
                <a:gd name="connsiteX34" fmla="*/ 4982286 w 5478089"/>
                <a:gd name="connsiteY34" fmla="*/ 1859851 h 5119536"/>
                <a:gd name="connsiteX35" fmla="*/ 4937428 w 5478089"/>
                <a:gd name="connsiteY35" fmla="*/ 1542435 h 5119536"/>
                <a:gd name="connsiteX36" fmla="*/ 4947983 w 5478089"/>
                <a:gd name="connsiteY36" fmla="*/ 1338760 h 5119536"/>
                <a:gd name="connsiteX37" fmla="*/ 4971731 w 5478089"/>
                <a:gd name="connsiteY37" fmla="*/ 1301729 h 5119536"/>
                <a:gd name="connsiteX38" fmla="*/ 4984925 w 5478089"/>
                <a:gd name="connsiteY38" fmla="*/ 1264697 h 5119536"/>
                <a:gd name="connsiteX39" fmla="*/ 5013950 w 5478089"/>
                <a:gd name="connsiteY39" fmla="*/ 1219730 h 5119536"/>
                <a:gd name="connsiteX40" fmla="*/ 5040337 w 5478089"/>
                <a:gd name="connsiteY40" fmla="*/ 1198569 h 5119536"/>
                <a:gd name="connsiteX41" fmla="*/ 5069363 w 5478089"/>
                <a:gd name="connsiteY41" fmla="*/ 1172117 h 5119536"/>
                <a:gd name="connsiteX42" fmla="*/ 5087833 w 5478089"/>
                <a:gd name="connsiteY42" fmla="*/ 1143021 h 5119536"/>
                <a:gd name="connsiteX43" fmla="*/ 5101027 w 5478089"/>
                <a:gd name="connsiteY43" fmla="*/ 1103344 h 5119536"/>
                <a:gd name="connsiteX44" fmla="*/ 5137968 w 5478089"/>
                <a:gd name="connsiteY44" fmla="*/ 1082183 h 5119536"/>
                <a:gd name="connsiteX45" fmla="*/ 5153801 w 5478089"/>
                <a:gd name="connsiteY45" fmla="*/ 1061022 h 5119536"/>
                <a:gd name="connsiteX46" fmla="*/ 5172272 w 5478089"/>
                <a:gd name="connsiteY46" fmla="*/ 1021344 h 5119536"/>
                <a:gd name="connsiteX47" fmla="*/ 5324291 w 5478089"/>
                <a:gd name="connsiteY47" fmla="*/ 1058224 h 5119536"/>
                <a:gd name="connsiteX48" fmla="*/ 5478089 w 5478089"/>
                <a:gd name="connsiteY48" fmla="*/ 920453 h 5119536"/>
                <a:gd name="connsiteX49" fmla="*/ 5232010 w 5478089"/>
                <a:gd name="connsiteY49" fmla="*/ 794163 h 5119536"/>
                <a:gd name="connsiteX50" fmla="*/ 4903904 w 5478089"/>
                <a:gd name="connsiteY50" fmla="*/ 438255 h 5119536"/>
                <a:gd name="connsiteX51" fmla="*/ 4862891 w 5478089"/>
                <a:gd name="connsiteY51" fmla="*/ 99569 h 5119536"/>
                <a:gd name="connsiteX52" fmla="*/ 4596305 w 5478089"/>
                <a:gd name="connsiteY52" fmla="*/ 36423 h 5119536"/>
                <a:gd name="connsiteX53" fmla="*/ 4370027 w 5478089"/>
                <a:gd name="connsiteY53" fmla="*/ 0 h 5119536"/>
                <a:gd name="connsiteX54" fmla="*/ 4026364 w 5478089"/>
                <a:gd name="connsiteY54" fmla="*/ 137772 h 5119536"/>
                <a:gd name="connsiteX55" fmla="*/ 3940094 w 5478089"/>
                <a:gd name="connsiteY55" fmla="*/ 311965 h 5119536"/>
                <a:gd name="connsiteX56" fmla="*/ 3872061 w 5478089"/>
                <a:gd name="connsiteY56" fmla="*/ 775365 h 5119536"/>
                <a:gd name="connsiteX57" fmla="*/ 3441296 w 5478089"/>
                <a:gd name="connsiteY57" fmla="*/ 690704 h 5119536"/>
                <a:gd name="connsiteX58" fmla="*/ 3296612 w 5478089"/>
                <a:gd name="connsiteY58" fmla="*/ 745864 h 5119536"/>
                <a:gd name="connsiteX59" fmla="*/ 3132570 w 5478089"/>
                <a:gd name="connsiteY59" fmla="*/ 756833 h 5119536"/>
                <a:gd name="connsiteX60" fmla="*/ 2995361 w 5478089"/>
                <a:gd name="connsiteY60" fmla="*/ 791217 h 5119536"/>
                <a:gd name="connsiteX61" fmla="*/ 2680006 w 5478089"/>
                <a:gd name="connsiteY61" fmla="*/ 1247128 h 5119536"/>
                <a:gd name="connsiteX62" fmla="*/ 2680006 w 5478089"/>
                <a:gd name="connsiteY62" fmla="*/ 1716904 h 5119536"/>
                <a:gd name="connsiteX63" fmla="*/ 2527606 w 5478089"/>
                <a:gd name="connsiteY63" fmla="*/ 1951791 h 5119536"/>
                <a:gd name="connsiteX64" fmla="*/ 2603806 w 5478089"/>
                <a:gd name="connsiteY64" fmla="*/ 2186680 h 5119536"/>
                <a:gd name="connsiteX65" fmla="*/ 2603806 w 5478089"/>
                <a:gd name="connsiteY65" fmla="*/ 2343271 h 5119536"/>
                <a:gd name="connsiteX66" fmla="*/ 2451406 w 5478089"/>
                <a:gd name="connsiteY66" fmla="*/ 2421568 h 5119536"/>
                <a:gd name="connsiteX67" fmla="*/ 2299006 w 5478089"/>
                <a:gd name="connsiteY67" fmla="*/ 2575539 h 5119536"/>
                <a:gd name="connsiteX68" fmla="*/ 2251381 w 5478089"/>
                <a:gd name="connsiteY68" fmla="*/ 2585064 h 5119536"/>
                <a:gd name="connsiteX69" fmla="*/ 2270431 w 5478089"/>
                <a:gd name="connsiteY69" fmla="*/ 2708889 h 5119536"/>
                <a:gd name="connsiteX70" fmla="*/ 2241856 w 5478089"/>
                <a:gd name="connsiteY70" fmla="*/ 2804139 h 5119536"/>
                <a:gd name="connsiteX71" fmla="*/ 2232331 w 5478089"/>
                <a:gd name="connsiteY71" fmla="*/ 2832714 h 5119536"/>
                <a:gd name="connsiteX72" fmla="*/ 2203756 w 5478089"/>
                <a:gd name="connsiteY72" fmla="*/ 2851764 h 5119536"/>
                <a:gd name="connsiteX73" fmla="*/ 2175181 w 5478089"/>
                <a:gd name="connsiteY73" fmla="*/ 2908914 h 5119536"/>
                <a:gd name="connsiteX74" fmla="*/ 2165656 w 5478089"/>
                <a:gd name="connsiteY74" fmla="*/ 2937489 h 5119536"/>
                <a:gd name="connsiteX75" fmla="*/ 2108506 w 5478089"/>
                <a:gd name="connsiteY75" fmla="*/ 2956539 h 5119536"/>
                <a:gd name="connsiteX76" fmla="*/ 2051356 w 5478089"/>
                <a:gd name="connsiteY76" fmla="*/ 2985114 h 5119536"/>
                <a:gd name="connsiteX77" fmla="*/ 1889431 w 5478089"/>
                <a:gd name="connsiteY77" fmla="*/ 2985114 h 5119536"/>
                <a:gd name="connsiteX78" fmla="*/ 1879906 w 5478089"/>
                <a:gd name="connsiteY78" fmla="*/ 3013689 h 5119536"/>
                <a:gd name="connsiteX79" fmla="*/ 1841806 w 5478089"/>
                <a:gd name="connsiteY79" fmla="*/ 3070839 h 5119536"/>
                <a:gd name="connsiteX80" fmla="*/ 1794181 w 5478089"/>
                <a:gd name="connsiteY80" fmla="*/ 3127989 h 5119536"/>
                <a:gd name="connsiteX81" fmla="*/ 1737031 w 5478089"/>
                <a:gd name="connsiteY81" fmla="*/ 3099414 h 5119536"/>
                <a:gd name="connsiteX82" fmla="*/ 1698931 w 5478089"/>
                <a:gd name="connsiteY82" fmla="*/ 3051789 h 5119536"/>
                <a:gd name="connsiteX83" fmla="*/ 1622731 w 5478089"/>
                <a:gd name="connsiteY83" fmla="*/ 3080364 h 5119536"/>
                <a:gd name="connsiteX84" fmla="*/ 1556056 w 5478089"/>
                <a:gd name="connsiteY84" fmla="*/ 3156564 h 5119536"/>
                <a:gd name="connsiteX85" fmla="*/ 1508431 w 5478089"/>
                <a:gd name="connsiteY85" fmla="*/ 3166089 h 5119536"/>
                <a:gd name="connsiteX86" fmla="*/ 1470331 w 5478089"/>
                <a:gd name="connsiteY86" fmla="*/ 3251814 h 5119536"/>
                <a:gd name="connsiteX87" fmla="*/ 1460806 w 5478089"/>
                <a:gd name="connsiteY87" fmla="*/ 3280389 h 5119536"/>
                <a:gd name="connsiteX88" fmla="*/ 1451281 w 5478089"/>
                <a:gd name="connsiteY88" fmla="*/ 3308964 h 5119536"/>
                <a:gd name="connsiteX89" fmla="*/ 1441756 w 5478089"/>
                <a:gd name="connsiteY89" fmla="*/ 3347064 h 5119536"/>
                <a:gd name="connsiteX90" fmla="*/ 1413181 w 5478089"/>
                <a:gd name="connsiteY90" fmla="*/ 3366114 h 5119536"/>
                <a:gd name="connsiteX91" fmla="*/ 1365556 w 5478089"/>
                <a:gd name="connsiteY91" fmla="*/ 3356589 h 5119536"/>
                <a:gd name="connsiteX92" fmla="*/ 1232206 w 5478089"/>
                <a:gd name="connsiteY92" fmla="*/ 3337539 h 5119536"/>
                <a:gd name="connsiteX93" fmla="*/ 1146481 w 5478089"/>
                <a:gd name="connsiteY93" fmla="*/ 3328014 h 5119536"/>
                <a:gd name="connsiteX94" fmla="*/ 1117906 w 5478089"/>
                <a:gd name="connsiteY94" fmla="*/ 3347064 h 5119536"/>
                <a:gd name="connsiteX95" fmla="*/ 1060756 w 5478089"/>
                <a:gd name="connsiteY95" fmla="*/ 3366114 h 5119536"/>
                <a:gd name="connsiteX96" fmla="*/ 1013131 w 5478089"/>
                <a:gd name="connsiteY96" fmla="*/ 3356589 h 5119536"/>
                <a:gd name="connsiteX97" fmla="*/ 984556 w 5478089"/>
                <a:gd name="connsiteY97" fmla="*/ 3347064 h 5119536"/>
                <a:gd name="connsiteX98" fmla="*/ 927406 w 5478089"/>
                <a:gd name="connsiteY98" fmla="*/ 3366114 h 5119536"/>
                <a:gd name="connsiteX99" fmla="*/ 908356 w 5478089"/>
                <a:gd name="connsiteY99" fmla="*/ 3394689 h 5119536"/>
                <a:gd name="connsiteX100" fmla="*/ 879781 w 5478089"/>
                <a:gd name="connsiteY100" fmla="*/ 3451839 h 5119536"/>
                <a:gd name="connsiteX101" fmla="*/ 832156 w 5478089"/>
                <a:gd name="connsiteY101" fmla="*/ 3508989 h 5119536"/>
                <a:gd name="connsiteX102" fmla="*/ 794056 w 5478089"/>
                <a:gd name="connsiteY102" fmla="*/ 3566139 h 5119536"/>
                <a:gd name="connsiteX103" fmla="*/ 784531 w 5478089"/>
                <a:gd name="connsiteY103" fmla="*/ 3642339 h 5119536"/>
                <a:gd name="connsiteX104" fmla="*/ 736906 w 5478089"/>
                <a:gd name="connsiteY104" fmla="*/ 3728064 h 5119536"/>
                <a:gd name="connsiteX105" fmla="*/ 708331 w 5478089"/>
                <a:gd name="connsiteY105" fmla="*/ 3747114 h 5119536"/>
                <a:gd name="connsiteX106" fmla="*/ 679756 w 5478089"/>
                <a:gd name="connsiteY106" fmla="*/ 3756639 h 5119536"/>
                <a:gd name="connsiteX107" fmla="*/ 660706 w 5478089"/>
                <a:gd name="connsiteY107" fmla="*/ 3813789 h 5119536"/>
                <a:gd name="connsiteX108" fmla="*/ 651181 w 5478089"/>
                <a:gd name="connsiteY108" fmla="*/ 3842364 h 5119536"/>
                <a:gd name="connsiteX109" fmla="*/ 670231 w 5478089"/>
                <a:gd name="connsiteY109" fmla="*/ 3899514 h 5119536"/>
                <a:gd name="connsiteX110" fmla="*/ 679756 w 5478089"/>
                <a:gd name="connsiteY110" fmla="*/ 3928089 h 5119536"/>
                <a:gd name="connsiteX111" fmla="*/ 651181 w 5478089"/>
                <a:gd name="connsiteY111" fmla="*/ 3985239 h 5119536"/>
                <a:gd name="connsiteX112" fmla="*/ 641656 w 5478089"/>
                <a:gd name="connsiteY112" fmla="*/ 3985239 h 5119536"/>
                <a:gd name="connsiteX113" fmla="*/ 0 w 5478089"/>
                <a:gd name="connsiteY113" fmla="*/ 4446677 h 5119536"/>
                <a:gd name="connsiteX0" fmla="*/ 0 w 5478089"/>
                <a:gd name="connsiteY0" fmla="*/ 4446677 h 5363565"/>
                <a:gd name="connsiteX1" fmla="*/ 267293 w 5478089"/>
                <a:gd name="connsiteY1" fmla="*/ 4855239 h 5363565"/>
                <a:gd name="connsiteX2" fmla="*/ 314459 w 5478089"/>
                <a:gd name="connsiteY2" fmla="*/ 4900870 h 5363565"/>
                <a:gd name="connsiteX3" fmla="*/ 420006 w 5478089"/>
                <a:gd name="connsiteY3" fmla="*/ 4960827 h 5363565"/>
                <a:gd name="connsiteX4" fmla="*/ 543145 w 5478089"/>
                <a:gd name="connsiteY4" fmla="*/ 4999622 h 5363565"/>
                <a:gd name="connsiteX5" fmla="*/ 873859 w 5478089"/>
                <a:gd name="connsiteY5" fmla="*/ 5080739 h 5363565"/>
                <a:gd name="connsiteX6" fmla="*/ 979407 w 5478089"/>
                <a:gd name="connsiteY6" fmla="*/ 4759796 h 5363565"/>
                <a:gd name="connsiteX7" fmla="*/ 1510661 w 5478089"/>
                <a:gd name="connsiteY7" fmla="*/ 4657518 h 5363565"/>
                <a:gd name="connsiteX8" fmla="*/ 2135515 w 5478089"/>
                <a:gd name="connsiteY8" fmla="*/ 5363565 h 5363565"/>
                <a:gd name="connsiteX9" fmla="*/ 2453550 w 5478089"/>
                <a:gd name="connsiteY9" fmla="*/ 4759798 h 5363565"/>
                <a:gd name="connsiteX10" fmla="*/ 2502806 w 5478089"/>
                <a:gd name="connsiteY10" fmla="*/ 4368318 h 5363565"/>
                <a:gd name="connsiteX11" fmla="*/ 2904763 w 5478089"/>
                <a:gd name="connsiteY11" fmla="*/ 3582715 h 5363565"/>
                <a:gd name="connsiteX12" fmla="*/ 2977769 w 5478089"/>
                <a:gd name="connsiteY12" fmla="*/ 3602993 h 5363565"/>
                <a:gd name="connsiteX13" fmla="*/ 3277699 w 5478089"/>
                <a:gd name="connsiteY13" fmla="*/ 3372866 h 5363565"/>
                <a:gd name="connsiteX14" fmla="*/ 4323496 w 5478089"/>
                <a:gd name="connsiteY14" fmla="*/ 3316438 h 5363565"/>
                <a:gd name="connsiteX15" fmla="*/ 4362197 w 5478089"/>
                <a:gd name="connsiteY15" fmla="*/ 3195643 h 5363565"/>
                <a:gd name="connsiteX16" fmla="*/ 4335810 w 5478089"/>
                <a:gd name="connsiteY16" fmla="*/ 3089838 h 5363565"/>
                <a:gd name="connsiteX17" fmla="*/ 4317339 w 5478089"/>
                <a:gd name="connsiteY17" fmla="*/ 2962872 h 5363565"/>
                <a:gd name="connsiteX18" fmla="*/ 4301507 w 5478089"/>
                <a:gd name="connsiteY18" fmla="*/ 2825325 h 5363565"/>
                <a:gd name="connsiteX19" fmla="*/ 4301507 w 5478089"/>
                <a:gd name="connsiteY19" fmla="*/ 2695713 h 5363565"/>
                <a:gd name="connsiteX20" fmla="*/ 4309424 w 5478089"/>
                <a:gd name="connsiteY20" fmla="*/ 2534360 h 5363565"/>
                <a:gd name="connsiteX21" fmla="*/ 4338448 w 5478089"/>
                <a:gd name="connsiteY21" fmla="*/ 2415329 h 5363565"/>
                <a:gd name="connsiteX22" fmla="*/ 4367474 w 5478089"/>
                <a:gd name="connsiteY22" fmla="*/ 2362427 h 5363565"/>
                <a:gd name="connsiteX23" fmla="*/ 4454550 w 5478089"/>
                <a:gd name="connsiteY23" fmla="*/ 2309524 h 5363565"/>
                <a:gd name="connsiteX24" fmla="*/ 4473021 w 5478089"/>
                <a:gd name="connsiteY24" fmla="*/ 2267202 h 5363565"/>
                <a:gd name="connsiteX25" fmla="*/ 4507324 w 5478089"/>
                <a:gd name="connsiteY25" fmla="*/ 2240750 h 5363565"/>
                <a:gd name="connsiteX26" fmla="*/ 4560098 w 5478089"/>
                <a:gd name="connsiteY26" fmla="*/ 2211653 h 5363565"/>
                <a:gd name="connsiteX27" fmla="*/ 4599678 w 5478089"/>
                <a:gd name="connsiteY27" fmla="*/ 2166686 h 5363565"/>
                <a:gd name="connsiteX28" fmla="*/ 4660368 w 5478089"/>
                <a:gd name="connsiteY28" fmla="*/ 2129655 h 5363565"/>
                <a:gd name="connsiteX29" fmla="*/ 4702587 w 5478089"/>
                <a:gd name="connsiteY29" fmla="*/ 2116430 h 5363565"/>
                <a:gd name="connsiteX30" fmla="*/ 4789663 w 5478089"/>
                <a:gd name="connsiteY30" fmla="*/ 2031786 h 5363565"/>
                <a:gd name="connsiteX31" fmla="*/ 4850353 w 5478089"/>
                <a:gd name="connsiteY31" fmla="*/ 2007978 h 5363565"/>
                <a:gd name="connsiteX32" fmla="*/ 4932153 w 5478089"/>
                <a:gd name="connsiteY32" fmla="*/ 1960367 h 5363565"/>
                <a:gd name="connsiteX33" fmla="*/ 4966455 w 5478089"/>
                <a:gd name="connsiteY33" fmla="*/ 1920689 h 5363565"/>
                <a:gd name="connsiteX34" fmla="*/ 4982286 w 5478089"/>
                <a:gd name="connsiteY34" fmla="*/ 1859851 h 5363565"/>
                <a:gd name="connsiteX35" fmla="*/ 4937428 w 5478089"/>
                <a:gd name="connsiteY35" fmla="*/ 1542435 h 5363565"/>
                <a:gd name="connsiteX36" fmla="*/ 4947983 w 5478089"/>
                <a:gd name="connsiteY36" fmla="*/ 1338760 h 5363565"/>
                <a:gd name="connsiteX37" fmla="*/ 4971731 w 5478089"/>
                <a:gd name="connsiteY37" fmla="*/ 1301729 h 5363565"/>
                <a:gd name="connsiteX38" fmla="*/ 4984925 w 5478089"/>
                <a:gd name="connsiteY38" fmla="*/ 1264697 h 5363565"/>
                <a:gd name="connsiteX39" fmla="*/ 5013950 w 5478089"/>
                <a:gd name="connsiteY39" fmla="*/ 1219730 h 5363565"/>
                <a:gd name="connsiteX40" fmla="*/ 5040337 w 5478089"/>
                <a:gd name="connsiteY40" fmla="*/ 1198569 h 5363565"/>
                <a:gd name="connsiteX41" fmla="*/ 5069363 w 5478089"/>
                <a:gd name="connsiteY41" fmla="*/ 1172117 h 5363565"/>
                <a:gd name="connsiteX42" fmla="*/ 5087833 w 5478089"/>
                <a:gd name="connsiteY42" fmla="*/ 1143021 h 5363565"/>
                <a:gd name="connsiteX43" fmla="*/ 5101027 w 5478089"/>
                <a:gd name="connsiteY43" fmla="*/ 1103344 h 5363565"/>
                <a:gd name="connsiteX44" fmla="*/ 5137968 w 5478089"/>
                <a:gd name="connsiteY44" fmla="*/ 1082183 h 5363565"/>
                <a:gd name="connsiteX45" fmla="*/ 5153801 w 5478089"/>
                <a:gd name="connsiteY45" fmla="*/ 1061022 h 5363565"/>
                <a:gd name="connsiteX46" fmla="*/ 5172272 w 5478089"/>
                <a:gd name="connsiteY46" fmla="*/ 1021344 h 5363565"/>
                <a:gd name="connsiteX47" fmla="*/ 5324291 w 5478089"/>
                <a:gd name="connsiteY47" fmla="*/ 1058224 h 5363565"/>
                <a:gd name="connsiteX48" fmla="*/ 5478089 w 5478089"/>
                <a:gd name="connsiteY48" fmla="*/ 920453 h 5363565"/>
                <a:gd name="connsiteX49" fmla="*/ 5232010 w 5478089"/>
                <a:gd name="connsiteY49" fmla="*/ 794163 h 5363565"/>
                <a:gd name="connsiteX50" fmla="*/ 4903904 w 5478089"/>
                <a:gd name="connsiteY50" fmla="*/ 438255 h 5363565"/>
                <a:gd name="connsiteX51" fmla="*/ 4862891 w 5478089"/>
                <a:gd name="connsiteY51" fmla="*/ 99569 h 5363565"/>
                <a:gd name="connsiteX52" fmla="*/ 4596305 w 5478089"/>
                <a:gd name="connsiteY52" fmla="*/ 36423 h 5363565"/>
                <a:gd name="connsiteX53" fmla="*/ 4370027 w 5478089"/>
                <a:gd name="connsiteY53" fmla="*/ 0 h 5363565"/>
                <a:gd name="connsiteX54" fmla="*/ 4026364 w 5478089"/>
                <a:gd name="connsiteY54" fmla="*/ 137772 h 5363565"/>
                <a:gd name="connsiteX55" fmla="*/ 3940094 w 5478089"/>
                <a:gd name="connsiteY55" fmla="*/ 311965 h 5363565"/>
                <a:gd name="connsiteX56" fmla="*/ 3872061 w 5478089"/>
                <a:gd name="connsiteY56" fmla="*/ 775365 h 5363565"/>
                <a:gd name="connsiteX57" fmla="*/ 3441296 w 5478089"/>
                <a:gd name="connsiteY57" fmla="*/ 690704 h 5363565"/>
                <a:gd name="connsiteX58" fmla="*/ 3296612 w 5478089"/>
                <a:gd name="connsiteY58" fmla="*/ 745864 h 5363565"/>
                <a:gd name="connsiteX59" fmla="*/ 3132570 w 5478089"/>
                <a:gd name="connsiteY59" fmla="*/ 756833 h 5363565"/>
                <a:gd name="connsiteX60" fmla="*/ 2995361 w 5478089"/>
                <a:gd name="connsiteY60" fmla="*/ 791217 h 5363565"/>
                <a:gd name="connsiteX61" fmla="*/ 2680006 w 5478089"/>
                <a:gd name="connsiteY61" fmla="*/ 1247128 h 5363565"/>
                <a:gd name="connsiteX62" fmla="*/ 2680006 w 5478089"/>
                <a:gd name="connsiteY62" fmla="*/ 1716904 h 5363565"/>
                <a:gd name="connsiteX63" fmla="*/ 2527606 w 5478089"/>
                <a:gd name="connsiteY63" fmla="*/ 1951791 h 5363565"/>
                <a:gd name="connsiteX64" fmla="*/ 2603806 w 5478089"/>
                <a:gd name="connsiteY64" fmla="*/ 2186680 h 5363565"/>
                <a:gd name="connsiteX65" fmla="*/ 2603806 w 5478089"/>
                <a:gd name="connsiteY65" fmla="*/ 2343271 h 5363565"/>
                <a:gd name="connsiteX66" fmla="*/ 2451406 w 5478089"/>
                <a:gd name="connsiteY66" fmla="*/ 2421568 h 5363565"/>
                <a:gd name="connsiteX67" fmla="*/ 2299006 w 5478089"/>
                <a:gd name="connsiteY67" fmla="*/ 2575539 h 5363565"/>
                <a:gd name="connsiteX68" fmla="*/ 2251381 w 5478089"/>
                <a:gd name="connsiteY68" fmla="*/ 2585064 h 5363565"/>
                <a:gd name="connsiteX69" fmla="*/ 2270431 w 5478089"/>
                <a:gd name="connsiteY69" fmla="*/ 2708889 h 5363565"/>
                <a:gd name="connsiteX70" fmla="*/ 2241856 w 5478089"/>
                <a:gd name="connsiteY70" fmla="*/ 2804139 h 5363565"/>
                <a:gd name="connsiteX71" fmla="*/ 2232331 w 5478089"/>
                <a:gd name="connsiteY71" fmla="*/ 2832714 h 5363565"/>
                <a:gd name="connsiteX72" fmla="*/ 2203756 w 5478089"/>
                <a:gd name="connsiteY72" fmla="*/ 2851764 h 5363565"/>
                <a:gd name="connsiteX73" fmla="*/ 2175181 w 5478089"/>
                <a:gd name="connsiteY73" fmla="*/ 2908914 h 5363565"/>
                <a:gd name="connsiteX74" fmla="*/ 2165656 w 5478089"/>
                <a:gd name="connsiteY74" fmla="*/ 2937489 h 5363565"/>
                <a:gd name="connsiteX75" fmla="*/ 2108506 w 5478089"/>
                <a:gd name="connsiteY75" fmla="*/ 2956539 h 5363565"/>
                <a:gd name="connsiteX76" fmla="*/ 2051356 w 5478089"/>
                <a:gd name="connsiteY76" fmla="*/ 2985114 h 5363565"/>
                <a:gd name="connsiteX77" fmla="*/ 1889431 w 5478089"/>
                <a:gd name="connsiteY77" fmla="*/ 2985114 h 5363565"/>
                <a:gd name="connsiteX78" fmla="*/ 1879906 w 5478089"/>
                <a:gd name="connsiteY78" fmla="*/ 3013689 h 5363565"/>
                <a:gd name="connsiteX79" fmla="*/ 1841806 w 5478089"/>
                <a:gd name="connsiteY79" fmla="*/ 3070839 h 5363565"/>
                <a:gd name="connsiteX80" fmla="*/ 1794181 w 5478089"/>
                <a:gd name="connsiteY80" fmla="*/ 3127989 h 5363565"/>
                <a:gd name="connsiteX81" fmla="*/ 1737031 w 5478089"/>
                <a:gd name="connsiteY81" fmla="*/ 3099414 h 5363565"/>
                <a:gd name="connsiteX82" fmla="*/ 1698931 w 5478089"/>
                <a:gd name="connsiteY82" fmla="*/ 3051789 h 5363565"/>
                <a:gd name="connsiteX83" fmla="*/ 1622731 w 5478089"/>
                <a:gd name="connsiteY83" fmla="*/ 3080364 h 5363565"/>
                <a:gd name="connsiteX84" fmla="*/ 1556056 w 5478089"/>
                <a:gd name="connsiteY84" fmla="*/ 3156564 h 5363565"/>
                <a:gd name="connsiteX85" fmla="*/ 1508431 w 5478089"/>
                <a:gd name="connsiteY85" fmla="*/ 3166089 h 5363565"/>
                <a:gd name="connsiteX86" fmla="*/ 1470331 w 5478089"/>
                <a:gd name="connsiteY86" fmla="*/ 3251814 h 5363565"/>
                <a:gd name="connsiteX87" fmla="*/ 1460806 w 5478089"/>
                <a:gd name="connsiteY87" fmla="*/ 3280389 h 5363565"/>
                <a:gd name="connsiteX88" fmla="*/ 1451281 w 5478089"/>
                <a:gd name="connsiteY88" fmla="*/ 3308964 h 5363565"/>
                <a:gd name="connsiteX89" fmla="*/ 1441756 w 5478089"/>
                <a:gd name="connsiteY89" fmla="*/ 3347064 h 5363565"/>
                <a:gd name="connsiteX90" fmla="*/ 1413181 w 5478089"/>
                <a:gd name="connsiteY90" fmla="*/ 3366114 h 5363565"/>
                <a:gd name="connsiteX91" fmla="*/ 1365556 w 5478089"/>
                <a:gd name="connsiteY91" fmla="*/ 3356589 h 5363565"/>
                <a:gd name="connsiteX92" fmla="*/ 1232206 w 5478089"/>
                <a:gd name="connsiteY92" fmla="*/ 3337539 h 5363565"/>
                <a:gd name="connsiteX93" fmla="*/ 1146481 w 5478089"/>
                <a:gd name="connsiteY93" fmla="*/ 3328014 h 5363565"/>
                <a:gd name="connsiteX94" fmla="*/ 1117906 w 5478089"/>
                <a:gd name="connsiteY94" fmla="*/ 3347064 h 5363565"/>
                <a:gd name="connsiteX95" fmla="*/ 1060756 w 5478089"/>
                <a:gd name="connsiteY95" fmla="*/ 3366114 h 5363565"/>
                <a:gd name="connsiteX96" fmla="*/ 1013131 w 5478089"/>
                <a:gd name="connsiteY96" fmla="*/ 3356589 h 5363565"/>
                <a:gd name="connsiteX97" fmla="*/ 984556 w 5478089"/>
                <a:gd name="connsiteY97" fmla="*/ 3347064 h 5363565"/>
                <a:gd name="connsiteX98" fmla="*/ 927406 w 5478089"/>
                <a:gd name="connsiteY98" fmla="*/ 3366114 h 5363565"/>
                <a:gd name="connsiteX99" fmla="*/ 908356 w 5478089"/>
                <a:gd name="connsiteY99" fmla="*/ 3394689 h 5363565"/>
                <a:gd name="connsiteX100" fmla="*/ 879781 w 5478089"/>
                <a:gd name="connsiteY100" fmla="*/ 3451839 h 5363565"/>
                <a:gd name="connsiteX101" fmla="*/ 832156 w 5478089"/>
                <a:gd name="connsiteY101" fmla="*/ 3508989 h 5363565"/>
                <a:gd name="connsiteX102" fmla="*/ 794056 w 5478089"/>
                <a:gd name="connsiteY102" fmla="*/ 3566139 h 5363565"/>
                <a:gd name="connsiteX103" fmla="*/ 784531 w 5478089"/>
                <a:gd name="connsiteY103" fmla="*/ 3642339 h 5363565"/>
                <a:gd name="connsiteX104" fmla="*/ 736906 w 5478089"/>
                <a:gd name="connsiteY104" fmla="*/ 3728064 h 5363565"/>
                <a:gd name="connsiteX105" fmla="*/ 708331 w 5478089"/>
                <a:gd name="connsiteY105" fmla="*/ 3747114 h 5363565"/>
                <a:gd name="connsiteX106" fmla="*/ 679756 w 5478089"/>
                <a:gd name="connsiteY106" fmla="*/ 3756639 h 5363565"/>
                <a:gd name="connsiteX107" fmla="*/ 660706 w 5478089"/>
                <a:gd name="connsiteY107" fmla="*/ 3813789 h 5363565"/>
                <a:gd name="connsiteX108" fmla="*/ 651181 w 5478089"/>
                <a:gd name="connsiteY108" fmla="*/ 3842364 h 5363565"/>
                <a:gd name="connsiteX109" fmla="*/ 670231 w 5478089"/>
                <a:gd name="connsiteY109" fmla="*/ 3899514 h 5363565"/>
                <a:gd name="connsiteX110" fmla="*/ 679756 w 5478089"/>
                <a:gd name="connsiteY110" fmla="*/ 3928089 h 5363565"/>
                <a:gd name="connsiteX111" fmla="*/ 651181 w 5478089"/>
                <a:gd name="connsiteY111" fmla="*/ 3985239 h 5363565"/>
                <a:gd name="connsiteX112" fmla="*/ 641656 w 5478089"/>
                <a:gd name="connsiteY112" fmla="*/ 3985239 h 5363565"/>
                <a:gd name="connsiteX113" fmla="*/ 0 w 5478089"/>
                <a:gd name="connsiteY113" fmla="*/ 4446677 h 5363565"/>
                <a:gd name="connsiteX0" fmla="*/ 0 w 5478089"/>
                <a:gd name="connsiteY0" fmla="*/ 4446677 h 5363565"/>
                <a:gd name="connsiteX1" fmla="*/ 267293 w 5478089"/>
                <a:gd name="connsiteY1" fmla="*/ 4855239 h 5363565"/>
                <a:gd name="connsiteX2" fmla="*/ 314459 w 5478089"/>
                <a:gd name="connsiteY2" fmla="*/ 4900870 h 5363565"/>
                <a:gd name="connsiteX3" fmla="*/ 420006 w 5478089"/>
                <a:gd name="connsiteY3" fmla="*/ 4960827 h 5363565"/>
                <a:gd name="connsiteX4" fmla="*/ 543145 w 5478089"/>
                <a:gd name="connsiteY4" fmla="*/ 4999622 h 5363565"/>
                <a:gd name="connsiteX5" fmla="*/ 873859 w 5478089"/>
                <a:gd name="connsiteY5" fmla="*/ 5080739 h 5363565"/>
                <a:gd name="connsiteX6" fmla="*/ 979407 w 5478089"/>
                <a:gd name="connsiteY6" fmla="*/ 4759796 h 5363565"/>
                <a:gd name="connsiteX7" fmla="*/ 1510661 w 5478089"/>
                <a:gd name="connsiteY7" fmla="*/ 4657518 h 5363565"/>
                <a:gd name="connsiteX8" fmla="*/ 1917721 w 5478089"/>
                <a:gd name="connsiteY8" fmla="*/ 5127386 h 5363565"/>
                <a:gd name="connsiteX9" fmla="*/ 2135515 w 5478089"/>
                <a:gd name="connsiteY9" fmla="*/ 5363565 h 5363565"/>
                <a:gd name="connsiteX10" fmla="*/ 2453550 w 5478089"/>
                <a:gd name="connsiteY10" fmla="*/ 4759798 h 5363565"/>
                <a:gd name="connsiteX11" fmla="*/ 2502806 w 5478089"/>
                <a:gd name="connsiteY11" fmla="*/ 4368318 h 5363565"/>
                <a:gd name="connsiteX12" fmla="*/ 2904763 w 5478089"/>
                <a:gd name="connsiteY12" fmla="*/ 3582715 h 5363565"/>
                <a:gd name="connsiteX13" fmla="*/ 2977769 w 5478089"/>
                <a:gd name="connsiteY13" fmla="*/ 3602993 h 5363565"/>
                <a:gd name="connsiteX14" fmla="*/ 3277699 w 5478089"/>
                <a:gd name="connsiteY14" fmla="*/ 3372866 h 5363565"/>
                <a:gd name="connsiteX15" fmla="*/ 4323496 w 5478089"/>
                <a:gd name="connsiteY15" fmla="*/ 3316438 h 5363565"/>
                <a:gd name="connsiteX16" fmla="*/ 4362197 w 5478089"/>
                <a:gd name="connsiteY16" fmla="*/ 3195643 h 5363565"/>
                <a:gd name="connsiteX17" fmla="*/ 4335810 w 5478089"/>
                <a:gd name="connsiteY17" fmla="*/ 3089838 h 5363565"/>
                <a:gd name="connsiteX18" fmla="*/ 4317339 w 5478089"/>
                <a:gd name="connsiteY18" fmla="*/ 2962872 h 5363565"/>
                <a:gd name="connsiteX19" fmla="*/ 4301507 w 5478089"/>
                <a:gd name="connsiteY19" fmla="*/ 2825325 h 5363565"/>
                <a:gd name="connsiteX20" fmla="*/ 4301507 w 5478089"/>
                <a:gd name="connsiteY20" fmla="*/ 2695713 h 5363565"/>
                <a:gd name="connsiteX21" fmla="*/ 4309424 w 5478089"/>
                <a:gd name="connsiteY21" fmla="*/ 2534360 h 5363565"/>
                <a:gd name="connsiteX22" fmla="*/ 4338448 w 5478089"/>
                <a:gd name="connsiteY22" fmla="*/ 2415329 h 5363565"/>
                <a:gd name="connsiteX23" fmla="*/ 4367474 w 5478089"/>
                <a:gd name="connsiteY23" fmla="*/ 2362427 h 5363565"/>
                <a:gd name="connsiteX24" fmla="*/ 4454550 w 5478089"/>
                <a:gd name="connsiteY24" fmla="*/ 2309524 h 5363565"/>
                <a:gd name="connsiteX25" fmla="*/ 4473021 w 5478089"/>
                <a:gd name="connsiteY25" fmla="*/ 2267202 h 5363565"/>
                <a:gd name="connsiteX26" fmla="*/ 4507324 w 5478089"/>
                <a:gd name="connsiteY26" fmla="*/ 2240750 h 5363565"/>
                <a:gd name="connsiteX27" fmla="*/ 4560098 w 5478089"/>
                <a:gd name="connsiteY27" fmla="*/ 2211653 h 5363565"/>
                <a:gd name="connsiteX28" fmla="*/ 4599678 w 5478089"/>
                <a:gd name="connsiteY28" fmla="*/ 2166686 h 5363565"/>
                <a:gd name="connsiteX29" fmla="*/ 4660368 w 5478089"/>
                <a:gd name="connsiteY29" fmla="*/ 2129655 h 5363565"/>
                <a:gd name="connsiteX30" fmla="*/ 4702587 w 5478089"/>
                <a:gd name="connsiteY30" fmla="*/ 2116430 h 5363565"/>
                <a:gd name="connsiteX31" fmla="*/ 4789663 w 5478089"/>
                <a:gd name="connsiteY31" fmla="*/ 2031786 h 5363565"/>
                <a:gd name="connsiteX32" fmla="*/ 4850353 w 5478089"/>
                <a:gd name="connsiteY32" fmla="*/ 2007978 h 5363565"/>
                <a:gd name="connsiteX33" fmla="*/ 4932153 w 5478089"/>
                <a:gd name="connsiteY33" fmla="*/ 1960367 h 5363565"/>
                <a:gd name="connsiteX34" fmla="*/ 4966455 w 5478089"/>
                <a:gd name="connsiteY34" fmla="*/ 1920689 h 5363565"/>
                <a:gd name="connsiteX35" fmla="*/ 4982286 w 5478089"/>
                <a:gd name="connsiteY35" fmla="*/ 1859851 h 5363565"/>
                <a:gd name="connsiteX36" fmla="*/ 4937428 w 5478089"/>
                <a:gd name="connsiteY36" fmla="*/ 1542435 h 5363565"/>
                <a:gd name="connsiteX37" fmla="*/ 4947983 w 5478089"/>
                <a:gd name="connsiteY37" fmla="*/ 1338760 h 5363565"/>
                <a:gd name="connsiteX38" fmla="*/ 4971731 w 5478089"/>
                <a:gd name="connsiteY38" fmla="*/ 1301729 h 5363565"/>
                <a:gd name="connsiteX39" fmla="*/ 4984925 w 5478089"/>
                <a:gd name="connsiteY39" fmla="*/ 1264697 h 5363565"/>
                <a:gd name="connsiteX40" fmla="*/ 5013950 w 5478089"/>
                <a:gd name="connsiteY40" fmla="*/ 1219730 h 5363565"/>
                <a:gd name="connsiteX41" fmla="*/ 5040337 w 5478089"/>
                <a:gd name="connsiteY41" fmla="*/ 1198569 h 5363565"/>
                <a:gd name="connsiteX42" fmla="*/ 5069363 w 5478089"/>
                <a:gd name="connsiteY42" fmla="*/ 1172117 h 5363565"/>
                <a:gd name="connsiteX43" fmla="*/ 5087833 w 5478089"/>
                <a:gd name="connsiteY43" fmla="*/ 1143021 h 5363565"/>
                <a:gd name="connsiteX44" fmla="*/ 5101027 w 5478089"/>
                <a:gd name="connsiteY44" fmla="*/ 1103344 h 5363565"/>
                <a:gd name="connsiteX45" fmla="*/ 5137968 w 5478089"/>
                <a:gd name="connsiteY45" fmla="*/ 1082183 h 5363565"/>
                <a:gd name="connsiteX46" fmla="*/ 5153801 w 5478089"/>
                <a:gd name="connsiteY46" fmla="*/ 1061022 h 5363565"/>
                <a:gd name="connsiteX47" fmla="*/ 5172272 w 5478089"/>
                <a:gd name="connsiteY47" fmla="*/ 1021344 h 5363565"/>
                <a:gd name="connsiteX48" fmla="*/ 5324291 w 5478089"/>
                <a:gd name="connsiteY48" fmla="*/ 1058224 h 5363565"/>
                <a:gd name="connsiteX49" fmla="*/ 5478089 w 5478089"/>
                <a:gd name="connsiteY49" fmla="*/ 920453 h 5363565"/>
                <a:gd name="connsiteX50" fmla="*/ 5232010 w 5478089"/>
                <a:gd name="connsiteY50" fmla="*/ 794163 h 5363565"/>
                <a:gd name="connsiteX51" fmla="*/ 4903904 w 5478089"/>
                <a:gd name="connsiteY51" fmla="*/ 438255 h 5363565"/>
                <a:gd name="connsiteX52" fmla="*/ 4862891 w 5478089"/>
                <a:gd name="connsiteY52" fmla="*/ 99569 h 5363565"/>
                <a:gd name="connsiteX53" fmla="*/ 4596305 w 5478089"/>
                <a:gd name="connsiteY53" fmla="*/ 36423 h 5363565"/>
                <a:gd name="connsiteX54" fmla="*/ 4370027 w 5478089"/>
                <a:gd name="connsiteY54" fmla="*/ 0 h 5363565"/>
                <a:gd name="connsiteX55" fmla="*/ 4026364 w 5478089"/>
                <a:gd name="connsiteY55" fmla="*/ 137772 h 5363565"/>
                <a:gd name="connsiteX56" fmla="*/ 3940094 w 5478089"/>
                <a:gd name="connsiteY56" fmla="*/ 311965 h 5363565"/>
                <a:gd name="connsiteX57" fmla="*/ 3872061 w 5478089"/>
                <a:gd name="connsiteY57" fmla="*/ 775365 h 5363565"/>
                <a:gd name="connsiteX58" fmla="*/ 3441296 w 5478089"/>
                <a:gd name="connsiteY58" fmla="*/ 690704 h 5363565"/>
                <a:gd name="connsiteX59" fmla="*/ 3296612 w 5478089"/>
                <a:gd name="connsiteY59" fmla="*/ 745864 h 5363565"/>
                <a:gd name="connsiteX60" fmla="*/ 3132570 w 5478089"/>
                <a:gd name="connsiteY60" fmla="*/ 756833 h 5363565"/>
                <a:gd name="connsiteX61" fmla="*/ 2995361 w 5478089"/>
                <a:gd name="connsiteY61" fmla="*/ 791217 h 5363565"/>
                <a:gd name="connsiteX62" fmla="*/ 2680006 w 5478089"/>
                <a:gd name="connsiteY62" fmla="*/ 1247128 h 5363565"/>
                <a:gd name="connsiteX63" fmla="*/ 2680006 w 5478089"/>
                <a:gd name="connsiteY63" fmla="*/ 1716904 h 5363565"/>
                <a:gd name="connsiteX64" fmla="*/ 2527606 w 5478089"/>
                <a:gd name="connsiteY64" fmla="*/ 1951791 h 5363565"/>
                <a:gd name="connsiteX65" fmla="*/ 2603806 w 5478089"/>
                <a:gd name="connsiteY65" fmla="*/ 2186680 h 5363565"/>
                <a:gd name="connsiteX66" fmla="*/ 2603806 w 5478089"/>
                <a:gd name="connsiteY66" fmla="*/ 2343271 h 5363565"/>
                <a:gd name="connsiteX67" fmla="*/ 2451406 w 5478089"/>
                <a:gd name="connsiteY67" fmla="*/ 2421568 h 5363565"/>
                <a:gd name="connsiteX68" fmla="*/ 2299006 w 5478089"/>
                <a:gd name="connsiteY68" fmla="*/ 2575539 h 5363565"/>
                <a:gd name="connsiteX69" fmla="*/ 2251381 w 5478089"/>
                <a:gd name="connsiteY69" fmla="*/ 2585064 h 5363565"/>
                <a:gd name="connsiteX70" fmla="*/ 2270431 w 5478089"/>
                <a:gd name="connsiteY70" fmla="*/ 2708889 h 5363565"/>
                <a:gd name="connsiteX71" fmla="*/ 2241856 w 5478089"/>
                <a:gd name="connsiteY71" fmla="*/ 2804139 h 5363565"/>
                <a:gd name="connsiteX72" fmla="*/ 2232331 w 5478089"/>
                <a:gd name="connsiteY72" fmla="*/ 2832714 h 5363565"/>
                <a:gd name="connsiteX73" fmla="*/ 2203756 w 5478089"/>
                <a:gd name="connsiteY73" fmla="*/ 2851764 h 5363565"/>
                <a:gd name="connsiteX74" fmla="*/ 2175181 w 5478089"/>
                <a:gd name="connsiteY74" fmla="*/ 2908914 h 5363565"/>
                <a:gd name="connsiteX75" fmla="*/ 2165656 w 5478089"/>
                <a:gd name="connsiteY75" fmla="*/ 2937489 h 5363565"/>
                <a:gd name="connsiteX76" fmla="*/ 2108506 w 5478089"/>
                <a:gd name="connsiteY76" fmla="*/ 2956539 h 5363565"/>
                <a:gd name="connsiteX77" fmla="*/ 2051356 w 5478089"/>
                <a:gd name="connsiteY77" fmla="*/ 2985114 h 5363565"/>
                <a:gd name="connsiteX78" fmla="*/ 1889431 w 5478089"/>
                <a:gd name="connsiteY78" fmla="*/ 2985114 h 5363565"/>
                <a:gd name="connsiteX79" fmla="*/ 1879906 w 5478089"/>
                <a:gd name="connsiteY79" fmla="*/ 3013689 h 5363565"/>
                <a:gd name="connsiteX80" fmla="*/ 1841806 w 5478089"/>
                <a:gd name="connsiteY80" fmla="*/ 3070839 h 5363565"/>
                <a:gd name="connsiteX81" fmla="*/ 1794181 w 5478089"/>
                <a:gd name="connsiteY81" fmla="*/ 3127989 h 5363565"/>
                <a:gd name="connsiteX82" fmla="*/ 1737031 w 5478089"/>
                <a:gd name="connsiteY82" fmla="*/ 3099414 h 5363565"/>
                <a:gd name="connsiteX83" fmla="*/ 1698931 w 5478089"/>
                <a:gd name="connsiteY83" fmla="*/ 3051789 h 5363565"/>
                <a:gd name="connsiteX84" fmla="*/ 1622731 w 5478089"/>
                <a:gd name="connsiteY84" fmla="*/ 3080364 h 5363565"/>
                <a:gd name="connsiteX85" fmla="*/ 1556056 w 5478089"/>
                <a:gd name="connsiteY85" fmla="*/ 3156564 h 5363565"/>
                <a:gd name="connsiteX86" fmla="*/ 1508431 w 5478089"/>
                <a:gd name="connsiteY86" fmla="*/ 3166089 h 5363565"/>
                <a:gd name="connsiteX87" fmla="*/ 1470331 w 5478089"/>
                <a:gd name="connsiteY87" fmla="*/ 3251814 h 5363565"/>
                <a:gd name="connsiteX88" fmla="*/ 1460806 w 5478089"/>
                <a:gd name="connsiteY88" fmla="*/ 3280389 h 5363565"/>
                <a:gd name="connsiteX89" fmla="*/ 1451281 w 5478089"/>
                <a:gd name="connsiteY89" fmla="*/ 3308964 h 5363565"/>
                <a:gd name="connsiteX90" fmla="*/ 1441756 w 5478089"/>
                <a:gd name="connsiteY90" fmla="*/ 3347064 h 5363565"/>
                <a:gd name="connsiteX91" fmla="*/ 1413181 w 5478089"/>
                <a:gd name="connsiteY91" fmla="*/ 3366114 h 5363565"/>
                <a:gd name="connsiteX92" fmla="*/ 1365556 w 5478089"/>
                <a:gd name="connsiteY92" fmla="*/ 3356589 h 5363565"/>
                <a:gd name="connsiteX93" fmla="*/ 1232206 w 5478089"/>
                <a:gd name="connsiteY93" fmla="*/ 3337539 h 5363565"/>
                <a:gd name="connsiteX94" fmla="*/ 1146481 w 5478089"/>
                <a:gd name="connsiteY94" fmla="*/ 3328014 h 5363565"/>
                <a:gd name="connsiteX95" fmla="*/ 1117906 w 5478089"/>
                <a:gd name="connsiteY95" fmla="*/ 3347064 h 5363565"/>
                <a:gd name="connsiteX96" fmla="*/ 1060756 w 5478089"/>
                <a:gd name="connsiteY96" fmla="*/ 3366114 h 5363565"/>
                <a:gd name="connsiteX97" fmla="*/ 1013131 w 5478089"/>
                <a:gd name="connsiteY97" fmla="*/ 3356589 h 5363565"/>
                <a:gd name="connsiteX98" fmla="*/ 984556 w 5478089"/>
                <a:gd name="connsiteY98" fmla="*/ 3347064 h 5363565"/>
                <a:gd name="connsiteX99" fmla="*/ 927406 w 5478089"/>
                <a:gd name="connsiteY99" fmla="*/ 3366114 h 5363565"/>
                <a:gd name="connsiteX100" fmla="*/ 908356 w 5478089"/>
                <a:gd name="connsiteY100" fmla="*/ 3394689 h 5363565"/>
                <a:gd name="connsiteX101" fmla="*/ 879781 w 5478089"/>
                <a:gd name="connsiteY101" fmla="*/ 3451839 h 5363565"/>
                <a:gd name="connsiteX102" fmla="*/ 832156 w 5478089"/>
                <a:gd name="connsiteY102" fmla="*/ 3508989 h 5363565"/>
                <a:gd name="connsiteX103" fmla="*/ 794056 w 5478089"/>
                <a:gd name="connsiteY103" fmla="*/ 3566139 h 5363565"/>
                <a:gd name="connsiteX104" fmla="*/ 784531 w 5478089"/>
                <a:gd name="connsiteY104" fmla="*/ 3642339 h 5363565"/>
                <a:gd name="connsiteX105" fmla="*/ 736906 w 5478089"/>
                <a:gd name="connsiteY105" fmla="*/ 3728064 h 5363565"/>
                <a:gd name="connsiteX106" fmla="*/ 708331 w 5478089"/>
                <a:gd name="connsiteY106" fmla="*/ 3747114 h 5363565"/>
                <a:gd name="connsiteX107" fmla="*/ 679756 w 5478089"/>
                <a:gd name="connsiteY107" fmla="*/ 3756639 h 5363565"/>
                <a:gd name="connsiteX108" fmla="*/ 660706 w 5478089"/>
                <a:gd name="connsiteY108" fmla="*/ 3813789 h 5363565"/>
                <a:gd name="connsiteX109" fmla="*/ 651181 w 5478089"/>
                <a:gd name="connsiteY109" fmla="*/ 3842364 h 5363565"/>
                <a:gd name="connsiteX110" fmla="*/ 670231 w 5478089"/>
                <a:gd name="connsiteY110" fmla="*/ 3899514 h 5363565"/>
                <a:gd name="connsiteX111" fmla="*/ 679756 w 5478089"/>
                <a:gd name="connsiteY111" fmla="*/ 3928089 h 5363565"/>
                <a:gd name="connsiteX112" fmla="*/ 651181 w 5478089"/>
                <a:gd name="connsiteY112" fmla="*/ 3985239 h 5363565"/>
                <a:gd name="connsiteX113" fmla="*/ 641656 w 5478089"/>
                <a:gd name="connsiteY113" fmla="*/ 3985239 h 5363565"/>
                <a:gd name="connsiteX114" fmla="*/ 0 w 5478089"/>
                <a:gd name="connsiteY114" fmla="*/ 4446677 h 5363565"/>
                <a:gd name="connsiteX0" fmla="*/ 0 w 5478089"/>
                <a:gd name="connsiteY0" fmla="*/ 4446677 h 5127386"/>
                <a:gd name="connsiteX1" fmla="*/ 267293 w 5478089"/>
                <a:gd name="connsiteY1" fmla="*/ 4855239 h 5127386"/>
                <a:gd name="connsiteX2" fmla="*/ 314459 w 5478089"/>
                <a:gd name="connsiteY2" fmla="*/ 4900870 h 5127386"/>
                <a:gd name="connsiteX3" fmla="*/ 420006 w 5478089"/>
                <a:gd name="connsiteY3" fmla="*/ 4960827 h 5127386"/>
                <a:gd name="connsiteX4" fmla="*/ 543145 w 5478089"/>
                <a:gd name="connsiteY4" fmla="*/ 4999622 h 5127386"/>
                <a:gd name="connsiteX5" fmla="*/ 873859 w 5478089"/>
                <a:gd name="connsiteY5" fmla="*/ 5080739 h 5127386"/>
                <a:gd name="connsiteX6" fmla="*/ 979407 w 5478089"/>
                <a:gd name="connsiteY6" fmla="*/ 4759796 h 5127386"/>
                <a:gd name="connsiteX7" fmla="*/ 1510661 w 5478089"/>
                <a:gd name="connsiteY7" fmla="*/ 4657518 h 5127386"/>
                <a:gd name="connsiteX8" fmla="*/ 1917721 w 5478089"/>
                <a:gd name="connsiteY8" fmla="*/ 5127386 h 5127386"/>
                <a:gd name="connsiteX9" fmla="*/ 2453550 w 5478089"/>
                <a:gd name="connsiteY9" fmla="*/ 4759798 h 5127386"/>
                <a:gd name="connsiteX10" fmla="*/ 2502806 w 5478089"/>
                <a:gd name="connsiteY10" fmla="*/ 4368318 h 5127386"/>
                <a:gd name="connsiteX11" fmla="*/ 2904763 w 5478089"/>
                <a:gd name="connsiteY11" fmla="*/ 3582715 h 5127386"/>
                <a:gd name="connsiteX12" fmla="*/ 2977769 w 5478089"/>
                <a:gd name="connsiteY12" fmla="*/ 3602993 h 5127386"/>
                <a:gd name="connsiteX13" fmla="*/ 3277699 w 5478089"/>
                <a:gd name="connsiteY13" fmla="*/ 3372866 h 5127386"/>
                <a:gd name="connsiteX14" fmla="*/ 4323496 w 5478089"/>
                <a:gd name="connsiteY14" fmla="*/ 3316438 h 5127386"/>
                <a:gd name="connsiteX15" fmla="*/ 4362197 w 5478089"/>
                <a:gd name="connsiteY15" fmla="*/ 3195643 h 5127386"/>
                <a:gd name="connsiteX16" fmla="*/ 4335810 w 5478089"/>
                <a:gd name="connsiteY16" fmla="*/ 3089838 h 5127386"/>
                <a:gd name="connsiteX17" fmla="*/ 4317339 w 5478089"/>
                <a:gd name="connsiteY17" fmla="*/ 2962872 h 5127386"/>
                <a:gd name="connsiteX18" fmla="*/ 4301507 w 5478089"/>
                <a:gd name="connsiteY18" fmla="*/ 2825325 h 5127386"/>
                <a:gd name="connsiteX19" fmla="*/ 4301507 w 5478089"/>
                <a:gd name="connsiteY19" fmla="*/ 2695713 h 5127386"/>
                <a:gd name="connsiteX20" fmla="*/ 4309424 w 5478089"/>
                <a:gd name="connsiteY20" fmla="*/ 2534360 h 5127386"/>
                <a:gd name="connsiteX21" fmla="*/ 4338448 w 5478089"/>
                <a:gd name="connsiteY21" fmla="*/ 2415329 h 5127386"/>
                <a:gd name="connsiteX22" fmla="*/ 4367474 w 5478089"/>
                <a:gd name="connsiteY22" fmla="*/ 2362427 h 5127386"/>
                <a:gd name="connsiteX23" fmla="*/ 4454550 w 5478089"/>
                <a:gd name="connsiteY23" fmla="*/ 2309524 h 5127386"/>
                <a:gd name="connsiteX24" fmla="*/ 4473021 w 5478089"/>
                <a:gd name="connsiteY24" fmla="*/ 2267202 h 5127386"/>
                <a:gd name="connsiteX25" fmla="*/ 4507324 w 5478089"/>
                <a:gd name="connsiteY25" fmla="*/ 2240750 h 5127386"/>
                <a:gd name="connsiteX26" fmla="*/ 4560098 w 5478089"/>
                <a:gd name="connsiteY26" fmla="*/ 2211653 h 5127386"/>
                <a:gd name="connsiteX27" fmla="*/ 4599678 w 5478089"/>
                <a:gd name="connsiteY27" fmla="*/ 2166686 h 5127386"/>
                <a:gd name="connsiteX28" fmla="*/ 4660368 w 5478089"/>
                <a:gd name="connsiteY28" fmla="*/ 2129655 h 5127386"/>
                <a:gd name="connsiteX29" fmla="*/ 4702587 w 5478089"/>
                <a:gd name="connsiteY29" fmla="*/ 2116430 h 5127386"/>
                <a:gd name="connsiteX30" fmla="*/ 4789663 w 5478089"/>
                <a:gd name="connsiteY30" fmla="*/ 2031786 h 5127386"/>
                <a:gd name="connsiteX31" fmla="*/ 4850353 w 5478089"/>
                <a:gd name="connsiteY31" fmla="*/ 2007978 h 5127386"/>
                <a:gd name="connsiteX32" fmla="*/ 4932153 w 5478089"/>
                <a:gd name="connsiteY32" fmla="*/ 1960367 h 5127386"/>
                <a:gd name="connsiteX33" fmla="*/ 4966455 w 5478089"/>
                <a:gd name="connsiteY33" fmla="*/ 1920689 h 5127386"/>
                <a:gd name="connsiteX34" fmla="*/ 4982286 w 5478089"/>
                <a:gd name="connsiteY34" fmla="*/ 1859851 h 5127386"/>
                <a:gd name="connsiteX35" fmla="*/ 4937428 w 5478089"/>
                <a:gd name="connsiteY35" fmla="*/ 1542435 h 5127386"/>
                <a:gd name="connsiteX36" fmla="*/ 4947983 w 5478089"/>
                <a:gd name="connsiteY36" fmla="*/ 1338760 h 5127386"/>
                <a:gd name="connsiteX37" fmla="*/ 4971731 w 5478089"/>
                <a:gd name="connsiteY37" fmla="*/ 1301729 h 5127386"/>
                <a:gd name="connsiteX38" fmla="*/ 4984925 w 5478089"/>
                <a:gd name="connsiteY38" fmla="*/ 1264697 h 5127386"/>
                <a:gd name="connsiteX39" fmla="*/ 5013950 w 5478089"/>
                <a:gd name="connsiteY39" fmla="*/ 1219730 h 5127386"/>
                <a:gd name="connsiteX40" fmla="*/ 5040337 w 5478089"/>
                <a:gd name="connsiteY40" fmla="*/ 1198569 h 5127386"/>
                <a:gd name="connsiteX41" fmla="*/ 5069363 w 5478089"/>
                <a:gd name="connsiteY41" fmla="*/ 1172117 h 5127386"/>
                <a:gd name="connsiteX42" fmla="*/ 5087833 w 5478089"/>
                <a:gd name="connsiteY42" fmla="*/ 1143021 h 5127386"/>
                <a:gd name="connsiteX43" fmla="*/ 5101027 w 5478089"/>
                <a:gd name="connsiteY43" fmla="*/ 1103344 h 5127386"/>
                <a:gd name="connsiteX44" fmla="*/ 5137968 w 5478089"/>
                <a:gd name="connsiteY44" fmla="*/ 1082183 h 5127386"/>
                <a:gd name="connsiteX45" fmla="*/ 5153801 w 5478089"/>
                <a:gd name="connsiteY45" fmla="*/ 1061022 h 5127386"/>
                <a:gd name="connsiteX46" fmla="*/ 5172272 w 5478089"/>
                <a:gd name="connsiteY46" fmla="*/ 1021344 h 5127386"/>
                <a:gd name="connsiteX47" fmla="*/ 5324291 w 5478089"/>
                <a:gd name="connsiteY47" fmla="*/ 1058224 h 5127386"/>
                <a:gd name="connsiteX48" fmla="*/ 5478089 w 5478089"/>
                <a:gd name="connsiteY48" fmla="*/ 920453 h 5127386"/>
                <a:gd name="connsiteX49" fmla="*/ 5232010 w 5478089"/>
                <a:gd name="connsiteY49" fmla="*/ 794163 h 5127386"/>
                <a:gd name="connsiteX50" fmla="*/ 4903904 w 5478089"/>
                <a:gd name="connsiteY50" fmla="*/ 438255 h 5127386"/>
                <a:gd name="connsiteX51" fmla="*/ 4862891 w 5478089"/>
                <a:gd name="connsiteY51" fmla="*/ 99569 h 5127386"/>
                <a:gd name="connsiteX52" fmla="*/ 4596305 w 5478089"/>
                <a:gd name="connsiteY52" fmla="*/ 36423 h 5127386"/>
                <a:gd name="connsiteX53" fmla="*/ 4370027 w 5478089"/>
                <a:gd name="connsiteY53" fmla="*/ 0 h 5127386"/>
                <a:gd name="connsiteX54" fmla="*/ 4026364 w 5478089"/>
                <a:gd name="connsiteY54" fmla="*/ 137772 h 5127386"/>
                <a:gd name="connsiteX55" fmla="*/ 3940094 w 5478089"/>
                <a:gd name="connsiteY55" fmla="*/ 311965 h 5127386"/>
                <a:gd name="connsiteX56" fmla="*/ 3872061 w 5478089"/>
                <a:gd name="connsiteY56" fmla="*/ 775365 h 5127386"/>
                <a:gd name="connsiteX57" fmla="*/ 3441296 w 5478089"/>
                <a:gd name="connsiteY57" fmla="*/ 690704 h 5127386"/>
                <a:gd name="connsiteX58" fmla="*/ 3296612 w 5478089"/>
                <a:gd name="connsiteY58" fmla="*/ 745864 h 5127386"/>
                <a:gd name="connsiteX59" fmla="*/ 3132570 w 5478089"/>
                <a:gd name="connsiteY59" fmla="*/ 756833 h 5127386"/>
                <a:gd name="connsiteX60" fmla="*/ 2995361 w 5478089"/>
                <a:gd name="connsiteY60" fmla="*/ 791217 h 5127386"/>
                <a:gd name="connsiteX61" fmla="*/ 2680006 w 5478089"/>
                <a:gd name="connsiteY61" fmla="*/ 1247128 h 5127386"/>
                <a:gd name="connsiteX62" fmla="*/ 2680006 w 5478089"/>
                <a:gd name="connsiteY62" fmla="*/ 1716904 h 5127386"/>
                <a:gd name="connsiteX63" fmla="*/ 2527606 w 5478089"/>
                <a:gd name="connsiteY63" fmla="*/ 1951791 h 5127386"/>
                <a:gd name="connsiteX64" fmla="*/ 2603806 w 5478089"/>
                <a:gd name="connsiteY64" fmla="*/ 2186680 h 5127386"/>
                <a:gd name="connsiteX65" fmla="*/ 2603806 w 5478089"/>
                <a:gd name="connsiteY65" fmla="*/ 2343271 h 5127386"/>
                <a:gd name="connsiteX66" fmla="*/ 2451406 w 5478089"/>
                <a:gd name="connsiteY66" fmla="*/ 2421568 h 5127386"/>
                <a:gd name="connsiteX67" fmla="*/ 2299006 w 5478089"/>
                <a:gd name="connsiteY67" fmla="*/ 2575539 h 5127386"/>
                <a:gd name="connsiteX68" fmla="*/ 2251381 w 5478089"/>
                <a:gd name="connsiteY68" fmla="*/ 2585064 h 5127386"/>
                <a:gd name="connsiteX69" fmla="*/ 2270431 w 5478089"/>
                <a:gd name="connsiteY69" fmla="*/ 2708889 h 5127386"/>
                <a:gd name="connsiteX70" fmla="*/ 2241856 w 5478089"/>
                <a:gd name="connsiteY70" fmla="*/ 2804139 h 5127386"/>
                <a:gd name="connsiteX71" fmla="*/ 2232331 w 5478089"/>
                <a:gd name="connsiteY71" fmla="*/ 2832714 h 5127386"/>
                <a:gd name="connsiteX72" fmla="*/ 2203756 w 5478089"/>
                <a:gd name="connsiteY72" fmla="*/ 2851764 h 5127386"/>
                <a:gd name="connsiteX73" fmla="*/ 2175181 w 5478089"/>
                <a:gd name="connsiteY73" fmla="*/ 2908914 h 5127386"/>
                <a:gd name="connsiteX74" fmla="*/ 2165656 w 5478089"/>
                <a:gd name="connsiteY74" fmla="*/ 2937489 h 5127386"/>
                <a:gd name="connsiteX75" fmla="*/ 2108506 w 5478089"/>
                <a:gd name="connsiteY75" fmla="*/ 2956539 h 5127386"/>
                <a:gd name="connsiteX76" fmla="*/ 2051356 w 5478089"/>
                <a:gd name="connsiteY76" fmla="*/ 2985114 h 5127386"/>
                <a:gd name="connsiteX77" fmla="*/ 1889431 w 5478089"/>
                <a:gd name="connsiteY77" fmla="*/ 2985114 h 5127386"/>
                <a:gd name="connsiteX78" fmla="*/ 1879906 w 5478089"/>
                <a:gd name="connsiteY78" fmla="*/ 3013689 h 5127386"/>
                <a:gd name="connsiteX79" fmla="*/ 1841806 w 5478089"/>
                <a:gd name="connsiteY79" fmla="*/ 3070839 h 5127386"/>
                <a:gd name="connsiteX80" fmla="*/ 1794181 w 5478089"/>
                <a:gd name="connsiteY80" fmla="*/ 3127989 h 5127386"/>
                <a:gd name="connsiteX81" fmla="*/ 1737031 w 5478089"/>
                <a:gd name="connsiteY81" fmla="*/ 3099414 h 5127386"/>
                <a:gd name="connsiteX82" fmla="*/ 1698931 w 5478089"/>
                <a:gd name="connsiteY82" fmla="*/ 3051789 h 5127386"/>
                <a:gd name="connsiteX83" fmla="*/ 1622731 w 5478089"/>
                <a:gd name="connsiteY83" fmla="*/ 3080364 h 5127386"/>
                <a:gd name="connsiteX84" fmla="*/ 1556056 w 5478089"/>
                <a:gd name="connsiteY84" fmla="*/ 3156564 h 5127386"/>
                <a:gd name="connsiteX85" fmla="*/ 1508431 w 5478089"/>
                <a:gd name="connsiteY85" fmla="*/ 3166089 h 5127386"/>
                <a:gd name="connsiteX86" fmla="*/ 1470331 w 5478089"/>
                <a:gd name="connsiteY86" fmla="*/ 3251814 h 5127386"/>
                <a:gd name="connsiteX87" fmla="*/ 1460806 w 5478089"/>
                <a:gd name="connsiteY87" fmla="*/ 3280389 h 5127386"/>
                <a:gd name="connsiteX88" fmla="*/ 1451281 w 5478089"/>
                <a:gd name="connsiteY88" fmla="*/ 3308964 h 5127386"/>
                <a:gd name="connsiteX89" fmla="*/ 1441756 w 5478089"/>
                <a:gd name="connsiteY89" fmla="*/ 3347064 h 5127386"/>
                <a:gd name="connsiteX90" fmla="*/ 1413181 w 5478089"/>
                <a:gd name="connsiteY90" fmla="*/ 3366114 h 5127386"/>
                <a:gd name="connsiteX91" fmla="*/ 1365556 w 5478089"/>
                <a:gd name="connsiteY91" fmla="*/ 3356589 h 5127386"/>
                <a:gd name="connsiteX92" fmla="*/ 1232206 w 5478089"/>
                <a:gd name="connsiteY92" fmla="*/ 3337539 h 5127386"/>
                <a:gd name="connsiteX93" fmla="*/ 1146481 w 5478089"/>
                <a:gd name="connsiteY93" fmla="*/ 3328014 h 5127386"/>
                <a:gd name="connsiteX94" fmla="*/ 1117906 w 5478089"/>
                <a:gd name="connsiteY94" fmla="*/ 3347064 h 5127386"/>
                <a:gd name="connsiteX95" fmla="*/ 1060756 w 5478089"/>
                <a:gd name="connsiteY95" fmla="*/ 3366114 h 5127386"/>
                <a:gd name="connsiteX96" fmla="*/ 1013131 w 5478089"/>
                <a:gd name="connsiteY96" fmla="*/ 3356589 h 5127386"/>
                <a:gd name="connsiteX97" fmla="*/ 984556 w 5478089"/>
                <a:gd name="connsiteY97" fmla="*/ 3347064 h 5127386"/>
                <a:gd name="connsiteX98" fmla="*/ 927406 w 5478089"/>
                <a:gd name="connsiteY98" fmla="*/ 3366114 h 5127386"/>
                <a:gd name="connsiteX99" fmla="*/ 908356 w 5478089"/>
                <a:gd name="connsiteY99" fmla="*/ 3394689 h 5127386"/>
                <a:gd name="connsiteX100" fmla="*/ 879781 w 5478089"/>
                <a:gd name="connsiteY100" fmla="*/ 3451839 h 5127386"/>
                <a:gd name="connsiteX101" fmla="*/ 832156 w 5478089"/>
                <a:gd name="connsiteY101" fmla="*/ 3508989 h 5127386"/>
                <a:gd name="connsiteX102" fmla="*/ 794056 w 5478089"/>
                <a:gd name="connsiteY102" fmla="*/ 3566139 h 5127386"/>
                <a:gd name="connsiteX103" fmla="*/ 784531 w 5478089"/>
                <a:gd name="connsiteY103" fmla="*/ 3642339 h 5127386"/>
                <a:gd name="connsiteX104" fmla="*/ 736906 w 5478089"/>
                <a:gd name="connsiteY104" fmla="*/ 3728064 h 5127386"/>
                <a:gd name="connsiteX105" fmla="*/ 708331 w 5478089"/>
                <a:gd name="connsiteY105" fmla="*/ 3747114 h 5127386"/>
                <a:gd name="connsiteX106" fmla="*/ 679756 w 5478089"/>
                <a:gd name="connsiteY106" fmla="*/ 3756639 h 5127386"/>
                <a:gd name="connsiteX107" fmla="*/ 660706 w 5478089"/>
                <a:gd name="connsiteY107" fmla="*/ 3813789 h 5127386"/>
                <a:gd name="connsiteX108" fmla="*/ 651181 w 5478089"/>
                <a:gd name="connsiteY108" fmla="*/ 3842364 h 5127386"/>
                <a:gd name="connsiteX109" fmla="*/ 670231 w 5478089"/>
                <a:gd name="connsiteY109" fmla="*/ 3899514 h 5127386"/>
                <a:gd name="connsiteX110" fmla="*/ 679756 w 5478089"/>
                <a:gd name="connsiteY110" fmla="*/ 3928089 h 5127386"/>
                <a:gd name="connsiteX111" fmla="*/ 651181 w 5478089"/>
                <a:gd name="connsiteY111" fmla="*/ 3985239 h 5127386"/>
                <a:gd name="connsiteX112" fmla="*/ 641656 w 5478089"/>
                <a:gd name="connsiteY112" fmla="*/ 3985239 h 5127386"/>
                <a:gd name="connsiteX113" fmla="*/ 0 w 5478089"/>
                <a:gd name="connsiteY113" fmla="*/ 4446677 h 5127386"/>
                <a:gd name="connsiteX0" fmla="*/ 267293 w 5478089"/>
                <a:gd name="connsiteY0" fmla="*/ 4855239 h 5127386"/>
                <a:gd name="connsiteX1" fmla="*/ 314459 w 5478089"/>
                <a:gd name="connsiteY1" fmla="*/ 4900870 h 5127386"/>
                <a:gd name="connsiteX2" fmla="*/ 420006 w 5478089"/>
                <a:gd name="connsiteY2" fmla="*/ 4960827 h 5127386"/>
                <a:gd name="connsiteX3" fmla="*/ 543145 w 5478089"/>
                <a:gd name="connsiteY3" fmla="*/ 4999622 h 5127386"/>
                <a:gd name="connsiteX4" fmla="*/ 873859 w 5478089"/>
                <a:gd name="connsiteY4" fmla="*/ 5080739 h 5127386"/>
                <a:gd name="connsiteX5" fmla="*/ 979407 w 5478089"/>
                <a:gd name="connsiteY5" fmla="*/ 4759796 h 5127386"/>
                <a:gd name="connsiteX6" fmla="*/ 1510661 w 5478089"/>
                <a:gd name="connsiteY6" fmla="*/ 4657518 h 5127386"/>
                <a:gd name="connsiteX7" fmla="*/ 1917721 w 5478089"/>
                <a:gd name="connsiteY7" fmla="*/ 5127386 h 5127386"/>
                <a:gd name="connsiteX8" fmla="*/ 2453550 w 5478089"/>
                <a:gd name="connsiteY8" fmla="*/ 4759798 h 5127386"/>
                <a:gd name="connsiteX9" fmla="*/ 2502806 w 5478089"/>
                <a:gd name="connsiteY9" fmla="*/ 4368318 h 5127386"/>
                <a:gd name="connsiteX10" fmla="*/ 2904763 w 5478089"/>
                <a:gd name="connsiteY10" fmla="*/ 3582715 h 5127386"/>
                <a:gd name="connsiteX11" fmla="*/ 2977769 w 5478089"/>
                <a:gd name="connsiteY11" fmla="*/ 3602993 h 5127386"/>
                <a:gd name="connsiteX12" fmla="*/ 3277699 w 5478089"/>
                <a:gd name="connsiteY12" fmla="*/ 3372866 h 5127386"/>
                <a:gd name="connsiteX13" fmla="*/ 4323496 w 5478089"/>
                <a:gd name="connsiteY13" fmla="*/ 3316438 h 5127386"/>
                <a:gd name="connsiteX14" fmla="*/ 4362197 w 5478089"/>
                <a:gd name="connsiteY14" fmla="*/ 3195643 h 5127386"/>
                <a:gd name="connsiteX15" fmla="*/ 4335810 w 5478089"/>
                <a:gd name="connsiteY15" fmla="*/ 3089838 h 5127386"/>
                <a:gd name="connsiteX16" fmla="*/ 4317339 w 5478089"/>
                <a:gd name="connsiteY16" fmla="*/ 2962872 h 5127386"/>
                <a:gd name="connsiteX17" fmla="*/ 4301507 w 5478089"/>
                <a:gd name="connsiteY17" fmla="*/ 2825325 h 5127386"/>
                <a:gd name="connsiteX18" fmla="*/ 4301507 w 5478089"/>
                <a:gd name="connsiteY18" fmla="*/ 2695713 h 5127386"/>
                <a:gd name="connsiteX19" fmla="*/ 4309424 w 5478089"/>
                <a:gd name="connsiteY19" fmla="*/ 2534360 h 5127386"/>
                <a:gd name="connsiteX20" fmla="*/ 4338448 w 5478089"/>
                <a:gd name="connsiteY20" fmla="*/ 2415329 h 5127386"/>
                <a:gd name="connsiteX21" fmla="*/ 4367474 w 5478089"/>
                <a:gd name="connsiteY21" fmla="*/ 2362427 h 5127386"/>
                <a:gd name="connsiteX22" fmla="*/ 4454550 w 5478089"/>
                <a:gd name="connsiteY22" fmla="*/ 2309524 h 5127386"/>
                <a:gd name="connsiteX23" fmla="*/ 4473021 w 5478089"/>
                <a:gd name="connsiteY23" fmla="*/ 2267202 h 5127386"/>
                <a:gd name="connsiteX24" fmla="*/ 4507324 w 5478089"/>
                <a:gd name="connsiteY24" fmla="*/ 2240750 h 5127386"/>
                <a:gd name="connsiteX25" fmla="*/ 4560098 w 5478089"/>
                <a:gd name="connsiteY25" fmla="*/ 2211653 h 5127386"/>
                <a:gd name="connsiteX26" fmla="*/ 4599678 w 5478089"/>
                <a:gd name="connsiteY26" fmla="*/ 2166686 h 5127386"/>
                <a:gd name="connsiteX27" fmla="*/ 4660368 w 5478089"/>
                <a:gd name="connsiteY27" fmla="*/ 2129655 h 5127386"/>
                <a:gd name="connsiteX28" fmla="*/ 4702587 w 5478089"/>
                <a:gd name="connsiteY28" fmla="*/ 2116430 h 5127386"/>
                <a:gd name="connsiteX29" fmla="*/ 4789663 w 5478089"/>
                <a:gd name="connsiteY29" fmla="*/ 2031786 h 5127386"/>
                <a:gd name="connsiteX30" fmla="*/ 4850353 w 5478089"/>
                <a:gd name="connsiteY30" fmla="*/ 2007978 h 5127386"/>
                <a:gd name="connsiteX31" fmla="*/ 4932153 w 5478089"/>
                <a:gd name="connsiteY31" fmla="*/ 1960367 h 5127386"/>
                <a:gd name="connsiteX32" fmla="*/ 4966455 w 5478089"/>
                <a:gd name="connsiteY32" fmla="*/ 1920689 h 5127386"/>
                <a:gd name="connsiteX33" fmla="*/ 4982286 w 5478089"/>
                <a:gd name="connsiteY33" fmla="*/ 1859851 h 5127386"/>
                <a:gd name="connsiteX34" fmla="*/ 4937428 w 5478089"/>
                <a:gd name="connsiteY34" fmla="*/ 1542435 h 5127386"/>
                <a:gd name="connsiteX35" fmla="*/ 4947983 w 5478089"/>
                <a:gd name="connsiteY35" fmla="*/ 1338760 h 5127386"/>
                <a:gd name="connsiteX36" fmla="*/ 4971731 w 5478089"/>
                <a:gd name="connsiteY36" fmla="*/ 1301729 h 5127386"/>
                <a:gd name="connsiteX37" fmla="*/ 4984925 w 5478089"/>
                <a:gd name="connsiteY37" fmla="*/ 1264697 h 5127386"/>
                <a:gd name="connsiteX38" fmla="*/ 5013950 w 5478089"/>
                <a:gd name="connsiteY38" fmla="*/ 1219730 h 5127386"/>
                <a:gd name="connsiteX39" fmla="*/ 5040337 w 5478089"/>
                <a:gd name="connsiteY39" fmla="*/ 1198569 h 5127386"/>
                <a:gd name="connsiteX40" fmla="*/ 5069363 w 5478089"/>
                <a:gd name="connsiteY40" fmla="*/ 1172117 h 5127386"/>
                <a:gd name="connsiteX41" fmla="*/ 5087833 w 5478089"/>
                <a:gd name="connsiteY41" fmla="*/ 1143021 h 5127386"/>
                <a:gd name="connsiteX42" fmla="*/ 5101027 w 5478089"/>
                <a:gd name="connsiteY42" fmla="*/ 1103344 h 5127386"/>
                <a:gd name="connsiteX43" fmla="*/ 5137968 w 5478089"/>
                <a:gd name="connsiteY43" fmla="*/ 1082183 h 5127386"/>
                <a:gd name="connsiteX44" fmla="*/ 5153801 w 5478089"/>
                <a:gd name="connsiteY44" fmla="*/ 1061022 h 5127386"/>
                <a:gd name="connsiteX45" fmla="*/ 5172272 w 5478089"/>
                <a:gd name="connsiteY45" fmla="*/ 1021344 h 5127386"/>
                <a:gd name="connsiteX46" fmla="*/ 5324291 w 5478089"/>
                <a:gd name="connsiteY46" fmla="*/ 1058224 h 5127386"/>
                <a:gd name="connsiteX47" fmla="*/ 5478089 w 5478089"/>
                <a:gd name="connsiteY47" fmla="*/ 920453 h 5127386"/>
                <a:gd name="connsiteX48" fmla="*/ 5232010 w 5478089"/>
                <a:gd name="connsiteY48" fmla="*/ 794163 h 5127386"/>
                <a:gd name="connsiteX49" fmla="*/ 4903904 w 5478089"/>
                <a:gd name="connsiteY49" fmla="*/ 438255 h 5127386"/>
                <a:gd name="connsiteX50" fmla="*/ 4862891 w 5478089"/>
                <a:gd name="connsiteY50" fmla="*/ 99569 h 5127386"/>
                <a:gd name="connsiteX51" fmla="*/ 4596305 w 5478089"/>
                <a:gd name="connsiteY51" fmla="*/ 36423 h 5127386"/>
                <a:gd name="connsiteX52" fmla="*/ 4370027 w 5478089"/>
                <a:gd name="connsiteY52" fmla="*/ 0 h 5127386"/>
                <a:gd name="connsiteX53" fmla="*/ 4026364 w 5478089"/>
                <a:gd name="connsiteY53" fmla="*/ 137772 h 5127386"/>
                <a:gd name="connsiteX54" fmla="*/ 3940094 w 5478089"/>
                <a:gd name="connsiteY54" fmla="*/ 311965 h 5127386"/>
                <a:gd name="connsiteX55" fmla="*/ 3872061 w 5478089"/>
                <a:gd name="connsiteY55" fmla="*/ 775365 h 5127386"/>
                <a:gd name="connsiteX56" fmla="*/ 3441296 w 5478089"/>
                <a:gd name="connsiteY56" fmla="*/ 690704 h 5127386"/>
                <a:gd name="connsiteX57" fmla="*/ 3296612 w 5478089"/>
                <a:gd name="connsiteY57" fmla="*/ 745864 h 5127386"/>
                <a:gd name="connsiteX58" fmla="*/ 3132570 w 5478089"/>
                <a:gd name="connsiteY58" fmla="*/ 756833 h 5127386"/>
                <a:gd name="connsiteX59" fmla="*/ 2995361 w 5478089"/>
                <a:gd name="connsiteY59" fmla="*/ 791217 h 5127386"/>
                <a:gd name="connsiteX60" fmla="*/ 2680006 w 5478089"/>
                <a:gd name="connsiteY60" fmla="*/ 1247128 h 5127386"/>
                <a:gd name="connsiteX61" fmla="*/ 2680006 w 5478089"/>
                <a:gd name="connsiteY61" fmla="*/ 1716904 h 5127386"/>
                <a:gd name="connsiteX62" fmla="*/ 2527606 w 5478089"/>
                <a:gd name="connsiteY62" fmla="*/ 1951791 h 5127386"/>
                <a:gd name="connsiteX63" fmla="*/ 2603806 w 5478089"/>
                <a:gd name="connsiteY63" fmla="*/ 2186680 h 5127386"/>
                <a:gd name="connsiteX64" fmla="*/ 2603806 w 5478089"/>
                <a:gd name="connsiteY64" fmla="*/ 2343271 h 5127386"/>
                <a:gd name="connsiteX65" fmla="*/ 2451406 w 5478089"/>
                <a:gd name="connsiteY65" fmla="*/ 2421568 h 5127386"/>
                <a:gd name="connsiteX66" fmla="*/ 2299006 w 5478089"/>
                <a:gd name="connsiteY66" fmla="*/ 2575539 h 5127386"/>
                <a:gd name="connsiteX67" fmla="*/ 2251381 w 5478089"/>
                <a:gd name="connsiteY67" fmla="*/ 2585064 h 5127386"/>
                <a:gd name="connsiteX68" fmla="*/ 2270431 w 5478089"/>
                <a:gd name="connsiteY68" fmla="*/ 2708889 h 5127386"/>
                <a:gd name="connsiteX69" fmla="*/ 2241856 w 5478089"/>
                <a:gd name="connsiteY69" fmla="*/ 2804139 h 5127386"/>
                <a:gd name="connsiteX70" fmla="*/ 2232331 w 5478089"/>
                <a:gd name="connsiteY70" fmla="*/ 2832714 h 5127386"/>
                <a:gd name="connsiteX71" fmla="*/ 2203756 w 5478089"/>
                <a:gd name="connsiteY71" fmla="*/ 2851764 h 5127386"/>
                <a:gd name="connsiteX72" fmla="*/ 2175181 w 5478089"/>
                <a:gd name="connsiteY72" fmla="*/ 2908914 h 5127386"/>
                <a:gd name="connsiteX73" fmla="*/ 2165656 w 5478089"/>
                <a:gd name="connsiteY73" fmla="*/ 2937489 h 5127386"/>
                <a:gd name="connsiteX74" fmla="*/ 2108506 w 5478089"/>
                <a:gd name="connsiteY74" fmla="*/ 2956539 h 5127386"/>
                <a:gd name="connsiteX75" fmla="*/ 2051356 w 5478089"/>
                <a:gd name="connsiteY75" fmla="*/ 2985114 h 5127386"/>
                <a:gd name="connsiteX76" fmla="*/ 1889431 w 5478089"/>
                <a:gd name="connsiteY76" fmla="*/ 2985114 h 5127386"/>
                <a:gd name="connsiteX77" fmla="*/ 1879906 w 5478089"/>
                <a:gd name="connsiteY77" fmla="*/ 3013689 h 5127386"/>
                <a:gd name="connsiteX78" fmla="*/ 1841806 w 5478089"/>
                <a:gd name="connsiteY78" fmla="*/ 3070839 h 5127386"/>
                <a:gd name="connsiteX79" fmla="*/ 1794181 w 5478089"/>
                <a:gd name="connsiteY79" fmla="*/ 3127989 h 5127386"/>
                <a:gd name="connsiteX80" fmla="*/ 1737031 w 5478089"/>
                <a:gd name="connsiteY80" fmla="*/ 3099414 h 5127386"/>
                <a:gd name="connsiteX81" fmla="*/ 1698931 w 5478089"/>
                <a:gd name="connsiteY81" fmla="*/ 3051789 h 5127386"/>
                <a:gd name="connsiteX82" fmla="*/ 1622731 w 5478089"/>
                <a:gd name="connsiteY82" fmla="*/ 3080364 h 5127386"/>
                <a:gd name="connsiteX83" fmla="*/ 1556056 w 5478089"/>
                <a:gd name="connsiteY83" fmla="*/ 3156564 h 5127386"/>
                <a:gd name="connsiteX84" fmla="*/ 1508431 w 5478089"/>
                <a:gd name="connsiteY84" fmla="*/ 3166089 h 5127386"/>
                <a:gd name="connsiteX85" fmla="*/ 1470331 w 5478089"/>
                <a:gd name="connsiteY85" fmla="*/ 3251814 h 5127386"/>
                <a:gd name="connsiteX86" fmla="*/ 1460806 w 5478089"/>
                <a:gd name="connsiteY86" fmla="*/ 3280389 h 5127386"/>
                <a:gd name="connsiteX87" fmla="*/ 1451281 w 5478089"/>
                <a:gd name="connsiteY87" fmla="*/ 3308964 h 5127386"/>
                <a:gd name="connsiteX88" fmla="*/ 1441756 w 5478089"/>
                <a:gd name="connsiteY88" fmla="*/ 3347064 h 5127386"/>
                <a:gd name="connsiteX89" fmla="*/ 1413181 w 5478089"/>
                <a:gd name="connsiteY89" fmla="*/ 3366114 h 5127386"/>
                <a:gd name="connsiteX90" fmla="*/ 1365556 w 5478089"/>
                <a:gd name="connsiteY90" fmla="*/ 3356589 h 5127386"/>
                <a:gd name="connsiteX91" fmla="*/ 1232206 w 5478089"/>
                <a:gd name="connsiteY91" fmla="*/ 3337539 h 5127386"/>
                <a:gd name="connsiteX92" fmla="*/ 1146481 w 5478089"/>
                <a:gd name="connsiteY92" fmla="*/ 3328014 h 5127386"/>
                <a:gd name="connsiteX93" fmla="*/ 1117906 w 5478089"/>
                <a:gd name="connsiteY93" fmla="*/ 3347064 h 5127386"/>
                <a:gd name="connsiteX94" fmla="*/ 1060756 w 5478089"/>
                <a:gd name="connsiteY94" fmla="*/ 3366114 h 5127386"/>
                <a:gd name="connsiteX95" fmla="*/ 1013131 w 5478089"/>
                <a:gd name="connsiteY95" fmla="*/ 3356589 h 5127386"/>
                <a:gd name="connsiteX96" fmla="*/ 984556 w 5478089"/>
                <a:gd name="connsiteY96" fmla="*/ 3347064 h 5127386"/>
                <a:gd name="connsiteX97" fmla="*/ 927406 w 5478089"/>
                <a:gd name="connsiteY97" fmla="*/ 3366114 h 5127386"/>
                <a:gd name="connsiteX98" fmla="*/ 908356 w 5478089"/>
                <a:gd name="connsiteY98" fmla="*/ 3394689 h 5127386"/>
                <a:gd name="connsiteX99" fmla="*/ 879781 w 5478089"/>
                <a:gd name="connsiteY99" fmla="*/ 3451839 h 5127386"/>
                <a:gd name="connsiteX100" fmla="*/ 832156 w 5478089"/>
                <a:gd name="connsiteY100" fmla="*/ 3508989 h 5127386"/>
                <a:gd name="connsiteX101" fmla="*/ 794056 w 5478089"/>
                <a:gd name="connsiteY101" fmla="*/ 3566139 h 5127386"/>
                <a:gd name="connsiteX102" fmla="*/ 784531 w 5478089"/>
                <a:gd name="connsiteY102" fmla="*/ 3642339 h 5127386"/>
                <a:gd name="connsiteX103" fmla="*/ 736906 w 5478089"/>
                <a:gd name="connsiteY103" fmla="*/ 3728064 h 5127386"/>
                <a:gd name="connsiteX104" fmla="*/ 708331 w 5478089"/>
                <a:gd name="connsiteY104" fmla="*/ 3747114 h 5127386"/>
                <a:gd name="connsiteX105" fmla="*/ 679756 w 5478089"/>
                <a:gd name="connsiteY105" fmla="*/ 3756639 h 5127386"/>
                <a:gd name="connsiteX106" fmla="*/ 660706 w 5478089"/>
                <a:gd name="connsiteY106" fmla="*/ 3813789 h 5127386"/>
                <a:gd name="connsiteX107" fmla="*/ 651181 w 5478089"/>
                <a:gd name="connsiteY107" fmla="*/ 3842364 h 5127386"/>
                <a:gd name="connsiteX108" fmla="*/ 670231 w 5478089"/>
                <a:gd name="connsiteY108" fmla="*/ 3899514 h 5127386"/>
                <a:gd name="connsiteX109" fmla="*/ 679756 w 5478089"/>
                <a:gd name="connsiteY109" fmla="*/ 3928089 h 5127386"/>
                <a:gd name="connsiteX110" fmla="*/ 651181 w 5478089"/>
                <a:gd name="connsiteY110" fmla="*/ 3985239 h 5127386"/>
                <a:gd name="connsiteX111" fmla="*/ 641656 w 5478089"/>
                <a:gd name="connsiteY111" fmla="*/ 3985239 h 5127386"/>
                <a:gd name="connsiteX112" fmla="*/ 0 w 5478089"/>
                <a:gd name="connsiteY112" fmla="*/ 4446677 h 5127386"/>
                <a:gd name="connsiteX113" fmla="*/ 365725 w 5478089"/>
                <a:gd name="connsiteY113" fmla="*/ 4965456 h 5127386"/>
                <a:gd name="connsiteX0" fmla="*/ 267293 w 5478089"/>
                <a:gd name="connsiteY0" fmla="*/ 4855239 h 5127386"/>
                <a:gd name="connsiteX1" fmla="*/ 314459 w 5478089"/>
                <a:gd name="connsiteY1" fmla="*/ 4900870 h 5127386"/>
                <a:gd name="connsiteX2" fmla="*/ 420006 w 5478089"/>
                <a:gd name="connsiteY2" fmla="*/ 4960827 h 5127386"/>
                <a:gd name="connsiteX3" fmla="*/ 543145 w 5478089"/>
                <a:gd name="connsiteY3" fmla="*/ 4999622 h 5127386"/>
                <a:gd name="connsiteX4" fmla="*/ 873859 w 5478089"/>
                <a:gd name="connsiteY4" fmla="*/ 5080739 h 5127386"/>
                <a:gd name="connsiteX5" fmla="*/ 979407 w 5478089"/>
                <a:gd name="connsiteY5" fmla="*/ 4759796 h 5127386"/>
                <a:gd name="connsiteX6" fmla="*/ 1510661 w 5478089"/>
                <a:gd name="connsiteY6" fmla="*/ 4657518 h 5127386"/>
                <a:gd name="connsiteX7" fmla="*/ 1917721 w 5478089"/>
                <a:gd name="connsiteY7" fmla="*/ 5127386 h 5127386"/>
                <a:gd name="connsiteX8" fmla="*/ 2453550 w 5478089"/>
                <a:gd name="connsiteY8" fmla="*/ 4759798 h 5127386"/>
                <a:gd name="connsiteX9" fmla="*/ 2502806 w 5478089"/>
                <a:gd name="connsiteY9" fmla="*/ 4368318 h 5127386"/>
                <a:gd name="connsiteX10" fmla="*/ 2904763 w 5478089"/>
                <a:gd name="connsiteY10" fmla="*/ 3582715 h 5127386"/>
                <a:gd name="connsiteX11" fmla="*/ 2977769 w 5478089"/>
                <a:gd name="connsiteY11" fmla="*/ 3602993 h 5127386"/>
                <a:gd name="connsiteX12" fmla="*/ 3277699 w 5478089"/>
                <a:gd name="connsiteY12" fmla="*/ 3372866 h 5127386"/>
                <a:gd name="connsiteX13" fmla="*/ 4323496 w 5478089"/>
                <a:gd name="connsiteY13" fmla="*/ 3316438 h 5127386"/>
                <a:gd name="connsiteX14" fmla="*/ 4362197 w 5478089"/>
                <a:gd name="connsiteY14" fmla="*/ 3195643 h 5127386"/>
                <a:gd name="connsiteX15" fmla="*/ 4335810 w 5478089"/>
                <a:gd name="connsiteY15" fmla="*/ 3089838 h 5127386"/>
                <a:gd name="connsiteX16" fmla="*/ 4317339 w 5478089"/>
                <a:gd name="connsiteY16" fmla="*/ 2962872 h 5127386"/>
                <a:gd name="connsiteX17" fmla="*/ 4301507 w 5478089"/>
                <a:gd name="connsiteY17" fmla="*/ 2825325 h 5127386"/>
                <a:gd name="connsiteX18" fmla="*/ 4301507 w 5478089"/>
                <a:gd name="connsiteY18" fmla="*/ 2695713 h 5127386"/>
                <a:gd name="connsiteX19" fmla="*/ 4309424 w 5478089"/>
                <a:gd name="connsiteY19" fmla="*/ 2534360 h 5127386"/>
                <a:gd name="connsiteX20" fmla="*/ 4338448 w 5478089"/>
                <a:gd name="connsiteY20" fmla="*/ 2415329 h 5127386"/>
                <a:gd name="connsiteX21" fmla="*/ 4367474 w 5478089"/>
                <a:gd name="connsiteY21" fmla="*/ 2362427 h 5127386"/>
                <a:gd name="connsiteX22" fmla="*/ 4454550 w 5478089"/>
                <a:gd name="connsiteY22" fmla="*/ 2309524 h 5127386"/>
                <a:gd name="connsiteX23" fmla="*/ 4473021 w 5478089"/>
                <a:gd name="connsiteY23" fmla="*/ 2267202 h 5127386"/>
                <a:gd name="connsiteX24" fmla="*/ 4507324 w 5478089"/>
                <a:gd name="connsiteY24" fmla="*/ 2240750 h 5127386"/>
                <a:gd name="connsiteX25" fmla="*/ 4560098 w 5478089"/>
                <a:gd name="connsiteY25" fmla="*/ 2211653 h 5127386"/>
                <a:gd name="connsiteX26" fmla="*/ 4599678 w 5478089"/>
                <a:gd name="connsiteY26" fmla="*/ 2166686 h 5127386"/>
                <a:gd name="connsiteX27" fmla="*/ 4660368 w 5478089"/>
                <a:gd name="connsiteY27" fmla="*/ 2129655 h 5127386"/>
                <a:gd name="connsiteX28" fmla="*/ 4702587 w 5478089"/>
                <a:gd name="connsiteY28" fmla="*/ 2116430 h 5127386"/>
                <a:gd name="connsiteX29" fmla="*/ 4789663 w 5478089"/>
                <a:gd name="connsiteY29" fmla="*/ 2031786 h 5127386"/>
                <a:gd name="connsiteX30" fmla="*/ 4850353 w 5478089"/>
                <a:gd name="connsiteY30" fmla="*/ 2007978 h 5127386"/>
                <a:gd name="connsiteX31" fmla="*/ 4932153 w 5478089"/>
                <a:gd name="connsiteY31" fmla="*/ 1960367 h 5127386"/>
                <a:gd name="connsiteX32" fmla="*/ 4966455 w 5478089"/>
                <a:gd name="connsiteY32" fmla="*/ 1920689 h 5127386"/>
                <a:gd name="connsiteX33" fmla="*/ 4982286 w 5478089"/>
                <a:gd name="connsiteY33" fmla="*/ 1859851 h 5127386"/>
                <a:gd name="connsiteX34" fmla="*/ 4937428 w 5478089"/>
                <a:gd name="connsiteY34" fmla="*/ 1542435 h 5127386"/>
                <a:gd name="connsiteX35" fmla="*/ 4947983 w 5478089"/>
                <a:gd name="connsiteY35" fmla="*/ 1338760 h 5127386"/>
                <a:gd name="connsiteX36" fmla="*/ 4971731 w 5478089"/>
                <a:gd name="connsiteY36" fmla="*/ 1301729 h 5127386"/>
                <a:gd name="connsiteX37" fmla="*/ 4984925 w 5478089"/>
                <a:gd name="connsiteY37" fmla="*/ 1264697 h 5127386"/>
                <a:gd name="connsiteX38" fmla="*/ 5013950 w 5478089"/>
                <a:gd name="connsiteY38" fmla="*/ 1219730 h 5127386"/>
                <a:gd name="connsiteX39" fmla="*/ 5040337 w 5478089"/>
                <a:gd name="connsiteY39" fmla="*/ 1198569 h 5127386"/>
                <a:gd name="connsiteX40" fmla="*/ 5069363 w 5478089"/>
                <a:gd name="connsiteY40" fmla="*/ 1172117 h 5127386"/>
                <a:gd name="connsiteX41" fmla="*/ 5087833 w 5478089"/>
                <a:gd name="connsiteY41" fmla="*/ 1143021 h 5127386"/>
                <a:gd name="connsiteX42" fmla="*/ 5101027 w 5478089"/>
                <a:gd name="connsiteY42" fmla="*/ 1103344 h 5127386"/>
                <a:gd name="connsiteX43" fmla="*/ 5137968 w 5478089"/>
                <a:gd name="connsiteY43" fmla="*/ 1082183 h 5127386"/>
                <a:gd name="connsiteX44" fmla="*/ 5153801 w 5478089"/>
                <a:gd name="connsiteY44" fmla="*/ 1061022 h 5127386"/>
                <a:gd name="connsiteX45" fmla="*/ 5172272 w 5478089"/>
                <a:gd name="connsiteY45" fmla="*/ 1021344 h 5127386"/>
                <a:gd name="connsiteX46" fmla="*/ 5324291 w 5478089"/>
                <a:gd name="connsiteY46" fmla="*/ 1058224 h 5127386"/>
                <a:gd name="connsiteX47" fmla="*/ 5478089 w 5478089"/>
                <a:gd name="connsiteY47" fmla="*/ 920453 h 5127386"/>
                <a:gd name="connsiteX48" fmla="*/ 5232010 w 5478089"/>
                <a:gd name="connsiteY48" fmla="*/ 794163 h 5127386"/>
                <a:gd name="connsiteX49" fmla="*/ 4903904 w 5478089"/>
                <a:gd name="connsiteY49" fmla="*/ 438255 h 5127386"/>
                <a:gd name="connsiteX50" fmla="*/ 4862891 w 5478089"/>
                <a:gd name="connsiteY50" fmla="*/ 99569 h 5127386"/>
                <a:gd name="connsiteX51" fmla="*/ 4596305 w 5478089"/>
                <a:gd name="connsiteY51" fmla="*/ 36423 h 5127386"/>
                <a:gd name="connsiteX52" fmla="*/ 4370027 w 5478089"/>
                <a:gd name="connsiteY52" fmla="*/ 0 h 5127386"/>
                <a:gd name="connsiteX53" fmla="*/ 4026364 w 5478089"/>
                <a:gd name="connsiteY53" fmla="*/ 137772 h 5127386"/>
                <a:gd name="connsiteX54" fmla="*/ 3940094 w 5478089"/>
                <a:gd name="connsiteY54" fmla="*/ 311965 h 5127386"/>
                <a:gd name="connsiteX55" fmla="*/ 3872061 w 5478089"/>
                <a:gd name="connsiteY55" fmla="*/ 775365 h 5127386"/>
                <a:gd name="connsiteX56" fmla="*/ 3441296 w 5478089"/>
                <a:gd name="connsiteY56" fmla="*/ 690704 h 5127386"/>
                <a:gd name="connsiteX57" fmla="*/ 3296612 w 5478089"/>
                <a:gd name="connsiteY57" fmla="*/ 745864 h 5127386"/>
                <a:gd name="connsiteX58" fmla="*/ 3132570 w 5478089"/>
                <a:gd name="connsiteY58" fmla="*/ 756833 h 5127386"/>
                <a:gd name="connsiteX59" fmla="*/ 2995361 w 5478089"/>
                <a:gd name="connsiteY59" fmla="*/ 791217 h 5127386"/>
                <a:gd name="connsiteX60" fmla="*/ 2680006 w 5478089"/>
                <a:gd name="connsiteY60" fmla="*/ 1247128 h 5127386"/>
                <a:gd name="connsiteX61" fmla="*/ 2680006 w 5478089"/>
                <a:gd name="connsiteY61" fmla="*/ 1716904 h 5127386"/>
                <a:gd name="connsiteX62" fmla="*/ 2527606 w 5478089"/>
                <a:gd name="connsiteY62" fmla="*/ 1951791 h 5127386"/>
                <a:gd name="connsiteX63" fmla="*/ 2603806 w 5478089"/>
                <a:gd name="connsiteY63" fmla="*/ 2186680 h 5127386"/>
                <a:gd name="connsiteX64" fmla="*/ 2603806 w 5478089"/>
                <a:gd name="connsiteY64" fmla="*/ 2343271 h 5127386"/>
                <a:gd name="connsiteX65" fmla="*/ 2451406 w 5478089"/>
                <a:gd name="connsiteY65" fmla="*/ 2421568 h 5127386"/>
                <a:gd name="connsiteX66" fmla="*/ 2299006 w 5478089"/>
                <a:gd name="connsiteY66" fmla="*/ 2575539 h 5127386"/>
                <a:gd name="connsiteX67" fmla="*/ 2251381 w 5478089"/>
                <a:gd name="connsiteY67" fmla="*/ 2585064 h 5127386"/>
                <a:gd name="connsiteX68" fmla="*/ 2270431 w 5478089"/>
                <a:gd name="connsiteY68" fmla="*/ 2708889 h 5127386"/>
                <a:gd name="connsiteX69" fmla="*/ 2241856 w 5478089"/>
                <a:gd name="connsiteY69" fmla="*/ 2804139 h 5127386"/>
                <a:gd name="connsiteX70" fmla="*/ 2232331 w 5478089"/>
                <a:gd name="connsiteY70" fmla="*/ 2832714 h 5127386"/>
                <a:gd name="connsiteX71" fmla="*/ 2203756 w 5478089"/>
                <a:gd name="connsiteY71" fmla="*/ 2851764 h 5127386"/>
                <a:gd name="connsiteX72" fmla="*/ 2175181 w 5478089"/>
                <a:gd name="connsiteY72" fmla="*/ 2908914 h 5127386"/>
                <a:gd name="connsiteX73" fmla="*/ 2165656 w 5478089"/>
                <a:gd name="connsiteY73" fmla="*/ 2937489 h 5127386"/>
                <a:gd name="connsiteX74" fmla="*/ 2108506 w 5478089"/>
                <a:gd name="connsiteY74" fmla="*/ 2956539 h 5127386"/>
                <a:gd name="connsiteX75" fmla="*/ 2051356 w 5478089"/>
                <a:gd name="connsiteY75" fmla="*/ 2985114 h 5127386"/>
                <a:gd name="connsiteX76" fmla="*/ 1889431 w 5478089"/>
                <a:gd name="connsiteY76" fmla="*/ 2985114 h 5127386"/>
                <a:gd name="connsiteX77" fmla="*/ 1879906 w 5478089"/>
                <a:gd name="connsiteY77" fmla="*/ 3013689 h 5127386"/>
                <a:gd name="connsiteX78" fmla="*/ 1841806 w 5478089"/>
                <a:gd name="connsiteY78" fmla="*/ 3070839 h 5127386"/>
                <a:gd name="connsiteX79" fmla="*/ 1794181 w 5478089"/>
                <a:gd name="connsiteY79" fmla="*/ 3127989 h 5127386"/>
                <a:gd name="connsiteX80" fmla="*/ 1737031 w 5478089"/>
                <a:gd name="connsiteY80" fmla="*/ 3099414 h 5127386"/>
                <a:gd name="connsiteX81" fmla="*/ 1698931 w 5478089"/>
                <a:gd name="connsiteY81" fmla="*/ 3051789 h 5127386"/>
                <a:gd name="connsiteX82" fmla="*/ 1622731 w 5478089"/>
                <a:gd name="connsiteY82" fmla="*/ 3080364 h 5127386"/>
                <a:gd name="connsiteX83" fmla="*/ 1556056 w 5478089"/>
                <a:gd name="connsiteY83" fmla="*/ 3156564 h 5127386"/>
                <a:gd name="connsiteX84" fmla="*/ 1508431 w 5478089"/>
                <a:gd name="connsiteY84" fmla="*/ 3166089 h 5127386"/>
                <a:gd name="connsiteX85" fmla="*/ 1470331 w 5478089"/>
                <a:gd name="connsiteY85" fmla="*/ 3251814 h 5127386"/>
                <a:gd name="connsiteX86" fmla="*/ 1460806 w 5478089"/>
                <a:gd name="connsiteY86" fmla="*/ 3280389 h 5127386"/>
                <a:gd name="connsiteX87" fmla="*/ 1451281 w 5478089"/>
                <a:gd name="connsiteY87" fmla="*/ 3308964 h 5127386"/>
                <a:gd name="connsiteX88" fmla="*/ 1441756 w 5478089"/>
                <a:gd name="connsiteY88" fmla="*/ 3347064 h 5127386"/>
                <a:gd name="connsiteX89" fmla="*/ 1413181 w 5478089"/>
                <a:gd name="connsiteY89" fmla="*/ 3366114 h 5127386"/>
                <a:gd name="connsiteX90" fmla="*/ 1365556 w 5478089"/>
                <a:gd name="connsiteY90" fmla="*/ 3356589 h 5127386"/>
                <a:gd name="connsiteX91" fmla="*/ 1232206 w 5478089"/>
                <a:gd name="connsiteY91" fmla="*/ 3337539 h 5127386"/>
                <a:gd name="connsiteX92" fmla="*/ 1146481 w 5478089"/>
                <a:gd name="connsiteY92" fmla="*/ 3328014 h 5127386"/>
                <a:gd name="connsiteX93" fmla="*/ 1117906 w 5478089"/>
                <a:gd name="connsiteY93" fmla="*/ 3347064 h 5127386"/>
                <a:gd name="connsiteX94" fmla="*/ 1060756 w 5478089"/>
                <a:gd name="connsiteY94" fmla="*/ 3366114 h 5127386"/>
                <a:gd name="connsiteX95" fmla="*/ 1013131 w 5478089"/>
                <a:gd name="connsiteY95" fmla="*/ 3356589 h 5127386"/>
                <a:gd name="connsiteX96" fmla="*/ 984556 w 5478089"/>
                <a:gd name="connsiteY96" fmla="*/ 3347064 h 5127386"/>
                <a:gd name="connsiteX97" fmla="*/ 927406 w 5478089"/>
                <a:gd name="connsiteY97" fmla="*/ 3366114 h 5127386"/>
                <a:gd name="connsiteX98" fmla="*/ 908356 w 5478089"/>
                <a:gd name="connsiteY98" fmla="*/ 3394689 h 5127386"/>
                <a:gd name="connsiteX99" fmla="*/ 879781 w 5478089"/>
                <a:gd name="connsiteY99" fmla="*/ 3451839 h 5127386"/>
                <a:gd name="connsiteX100" fmla="*/ 832156 w 5478089"/>
                <a:gd name="connsiteY100" fmla="*/ 3508989 h 5127386"/>
                <a:gd name="connsiteX101" fmla="*/ 794056 w 5478089"/>
                <a:gd name="connsiteY101" fmla="*/ 3566139 h 5127386"/>
                <a:gd name="connsiteX102" fmla="*/ 784531 w 5478089"/>
                <a:gd name="connsiteY102" fmla="*/ 3642339 h 5127386"/>
                <a:gd name="connsiteX103" fmla="*/ 736906 w 5478089"/>
                <a:gd name="connsiteY103" fmla="*/ 3728064 h 5127386"/>
                <a:gd name="connsiteX104" fmla="*/ 708331 w 5478089"/>
                <a:gd name="connsiteY104" fmla="*/ 3747114 h 5127386"/>
                <a:gd name="connsiteX105" fmla="*/ 679756 w 5478089"/>
                <a:gd name="connsiteY105" fmla="*/ 3756639 h 5127386"/>
                <a:gd name="connsiteX106" fmla="*/ 660706 w 5478089"/>
                <a:gd name="connsiteY106" fmla="*/ 3813789 h 5127386"/>
                <a:gd name="connsiteX107" fmla="*/ 651181 w 5478089"/>
                <a:gd name="connsiteY107" fmla="*/ 3842364 h 5127386"/>
                <a:gd name="connsiteX108" fmla="*/ 670231 w 5478089"/>
                <a:gd name="connsiteY108" fmla="*/ 3899514 h 5127386"/>
                <a:gd name="connsiteX109" fmla="*/ 679756 w 5478089"/>
                <a:gd name="connsiteY109" fmla="*/ 3928089 h 5127386"/>
                <a:gd name="connsiteX110" fmla="*/ 651181 w 5478089"/>
                <a:gd name="connsiteY110" fmla="*/ 3985239 h 5127386"/>
                <a:gd name="connsiteX111" fmla="*/ 641656 w 5478089"/>
                <a:gd name="connsiteY111" fmla="*/ 3985239 h 5127386"/>
                <a:gd name="connsiteX112" fmla="*/ 0 w 5478089"/>
                <a:gd name="connsiteY112" fmla="*/ 4446677 h 5127386"/>
                <a:gd name="connsiteX0" fmla="*/ 314459 w 5478089"/>
                <a:gd name="connsiteY0" fmla="*/ 4900870 h 5127386"/>
                <a:gd name="connsiteX1" fmla="*/ 420006 w 5478089"/>
                <a:gd name="connsiteY1" fmla="*/ 4960827 h 5127386"/>
                <a:gd name="connsiteX2" fmla="*/ 543145 w 5478089"/>
                <a:gd name="connsiteY2" fmla="*/ 4999622 h 5127386"/>
                <a:gd name="connsiteX3" fmla="*/ 873859 w 5478089"/>
                <a:gd name="connsiteY3" fmla="*/ 5080739 h 5127386"/>
                <a:gd name="connsiteX4" fmla="*/ 979407 w 5478089"/>
                <a:gd name="connsiteY4" fmla="*/ 4759796 h 5127386"/>
                <a:gd name="connsiteX5" fmla="*/ 1510661 w 5478089"/>
                <a:gd name="connsiteY5" fmla="*/ 4657518 h 5127386"/>
                <a:gd name="connsiteX6" fmla="*/ 1917721 w 5478089"/>
                <a:gd name="connsiteY6" fmla="*/ 5127386 h 5127386"/>
                <a:gd name="connsiteX7" fmla="*/ 2453550 w 5478089"/>
                <a:gd name="connsiteY7" fmla="*/ 4759798 h 5127386"/>
                <a:gd name="connsiteX8" fmla="*/ 2502806 w 5478089"/>
                <a:gd name="connsiteY8" fmla="*/ 4368318 h 5127386"/>
                <a:gd name="connsiteX9" fmla="*/ 2904763 w 5478089"/>
                <a:gd name="connsiteY9" fmla="*/ 3582715 h 5127386"/>
                <a:gd name="connsiteX10" fmla="*/ 2977769 w 5478089"/>
                <a:gd name="connsiteY10" fmla="*/ 3602993 h 5127386"/>
                <a:gd name="connsiteX11" fmla="*/ 3277699 w 5478089"/>
                <a:gd name="connsiteY11" fmla="*/ 3372866 h 5127386"/>
                <a:gd name="connsiteX12" fmla="*/ 4323496 w 5478089"/>
                <a:gd name="connsiteY12" fmla="*/ 3316438 h 5127386"/>
                <a:gd name="connsiteX13" fmla="*/ 4362197 w 5478089"/>
                <a:gd name="connsiteY13" fmla="*/ 3195643 h 5127386"/>
                <a:gd name="connsiteX14" fmla="*/ 4335810 w 5478089"/>
                <a:gd name="connsiteY14" fmla="*/ 3089838 h 5127386"/>
                <a:gd name="connsiteX15" fmla="*/ 4317339 w 5478089"/>
                <a:gd name="connsiteY15" fmla="*/ 2962872 h 5127386"/>
                <a:gd name="connsiteX16" fmla="*/ 4301507 w 5478089"/>
                <a:gd name="connsiteY16" fmla="*/ 2825325 h 5127386"/>
                <a:gd name="connsiteX17" fmla="*/ 4301507 w 5478089"/>
                <a:gd name="connsiteY17" fmla="*/ 2695713 h 5127386"/>
                <a:gd name="connsiteX18" fmla="*/ 4309424 w 5478089"/>
                <a:gd name="connsiteY18" fmla="*/ 2534360 h 5127386"/>
                <a:gd name="connsiteX19" fmla="*/ 4338448 w 5478089"/>
                <a:gd name="connsiteY19" fmla="*/ 2415329 h 5127386"/>
                <a:gd name="connsiteX20" fmla="*/ 4367474 w 5478089"/>
                <a:gd name="connsiteY20" fmla="*/ 2362427 h 5127386"/>
                <a:gd name="connsiteX21" fmla="*/ 4454550 w 5478089"/>
                <a:gd name="connsiteY21" fmla="*/ 2309524 h 5127386"/>
                <a:gd name="connsiteX22" fmla="*/ 4473021 w 5478089"/>
                <a:gd name="connsiteY22" fmla="*/ 2267202 h 5127386"/>
                <a:gd name="connsiteX23" fmla="*/ 4507324 w 5478089"/>
                <a:gd name="connsiteY23" fmla="*/ 2240750 h 5127386"/>
                <a:gd name="connsiteX24" fmla="*/ 4560098 w 5478089"/>
                <a:gd name="connsiteY24" fmla="*/ 2211653 h 5127386"/>
                <a:gd name="connsiteX25" fmla="*/ 4599678 w 5478089"/>
                <a:gd name="connsiteY25" fmla="*/ 2166686 h 5127386"/>
                <a:gd name="connsiteX26" fmla="*/ 4660368 w 5478089"/>
                <a:gd name="connsiteY26" fmla="*/ 2129655 h 5127386"/>
                <a:gd name="connsiteX27" fmla="*/ 4702587 w 5478089"/>
                <a:gd name="connsiteY27" fmla="*/ 2116430 h 5127386"/>
                <a:gd name="connsiteX28" fmla="*/ 4789663 w 5478089"/>
                <a:gd name="connsiteY28" fmla="*/ 2031786 h 5127386"/>
                <a:gd name="connsiteX29" fmla="*/ 4850353 w 5478089"/>
                <a:gd name="connsiteY29" fmla="*/ 2007978 h 5127386"/>
                <a:gd name="connsiteX30" fmla="*/ 4932153 w 5478089"/>
                <a:gd name="connsiteY30" fmla="*/ 1960367 h 5127386"/>
                <a:gd name="connsiteX31" fmla="*/ 4966455 w 5478089"/>
                <a:gd name="connsiteY31" fmla="*/ 1920689 h 5127386"/>
                <a:gd name="connsiteX32" fmla="*/ 4982286 w 5478089"/>
                <a:gd name="connsiteY32" fmla="*/ 1859851 h 5127386"/>
                <a:gd name="connsiteX33" fmla="*/ 4937428 w 5478089"/>
                <a:gd name="connsiteY33" fmla="*/ 1542435 h 5127386"/>
                <a:gd name="connsiteX34" fmla="*/ 4947983 w 5478089"/>
                <a:gd name="connsiteY34" fmla="*/ 1338760 h 5127386"/>
                <a:gd name="connsiteX35" fmla="*/ 4971731 w 5478089"/>
                <a:gd name="connsiteY35" fmla="*/ 1301729 h 5127386"/>
                <a:gd name="connsiteX36" fmla="*/ 4984925 w 5478089"/>
                <a:gd name="connsiteY36" fmla="*/ 1264697 h 5127386"/>
                <a:gd name="connsiteX37" fmla="*/ 5013950 w 5478089"/>
                <a:gd name="connsiteY37" fmla="*/ 1219730 h 5127386"/>
                <a:gd name="connsiteX38" fmla="*/ 5040337 w 5478089"/>
                <a:gd name="connsiteY38" fmla="*/ 1198569 h 5127386"/>
                <a:gd name="connsiteX39" fmla="*/ 5069363 w 5478089"/>
                <a:gd name="connsiteY39" fmla="*/ 1172117 h 5127386"/>
                <a:gd name="connsiteX40" fmla="*/ 5087833 w 5478089"/>
                <a:gd name="connsiteY40" fmla="*/ 1143021 h 5127386"/>
                <a:gd name="connsiteX41" fmla="*/ 5101027 w 5478089"/>
                <a:gd name="connsiteY41" fmla="*/ 1103344 h 5127386"/>
                <a:gd name="connsiteX42" fmla="*/ 5137968 w 5478089"/>
                <a:gd name="connsiteY42" fmla="*/ 1082183 h 5127386"/>
                <a:gd name="connsiteX43" fmla="*/ 5153801 w 5478089"/>
                <a:gd name="connsiteY43" fmla="*/ 1061022 h 5127386"/>
                <a:gd name="connsiteX44" fmla="*/ 5172272 w 5478089"/>
                <a:gd name="connsiteY44" fmla="*/ 1021344 h 5127386"/>
                <a:gd name="connsiteX45" fmla="*/ 5324291 w 5478089"/>
                <a:gd name="connsiteY45" fmla="*/ 1058224 h 5127386"/>
                <a:gd name="connsiteX46" fmla="*/ 5478089 w 5478089"/>
                <a:gd name="connsiteY46" fmla="*/ 920453 h 5127386"/>
                <a:gd name="connsiteX47" fmla="*/ 5232010 w 5478089"/>
                <a:gd name="connsiteY47" fmla="*/ 794163 h 5127386"/>
                <a:gd name="connsiteX48" fmla="*/ 4903904 w 5478089"/>
                <a:gd name="connsiteY48" fmla="*/ 438255 h 5127386"/>
                <a:gd name="connsiteX49" fmla="*/ 4862891 w 5478089"/>
                <a:gd name="connsiteY49" fmla="*/ 99569 h 5127386"/>
                <a:gd name="connsiteX50" fmla="*/ 4596305 w 5478089"/>
                <a:gd name="connsiteY50" fmla="*/ 36423 h 5127386"/>
                <a:gd name="connsiteX51" fmla="*/ 4370027 w 5478089"/>
                <a:gd name="connsiteY51" fmla="*/ 0 h 5127386"/>
                <a:gd name="connsiteX52" fmla="*/ 4026364 w 5478089"/>
                <a:gd name="connsiteY52" fmla="*/ 137772 h 5127386"/>
                <a:gd name="connsiteX53" fmla="*/ 3940094 w 5478089"/>
                <a:gd name="connsiteY53" fmla="*/ 311965 h 5127386"/>
                <a:gd name="connsiteX54" fmla="*/ 3872061 w 5478089"/>
                <a:gd name="connsiteY54" fmla="*/ 775365 h 5127386"/>
                <a:gd name="connsiteX55" fmla="*/ 3441296 w 5478089"/>
                <a:gd name="connsiteY55" fmla="*/ 690704 h 5127386"/>
                <a:gd name="connsiteX56" fmla="*/ 3296612 w 5478089"/>
                <a:gd name="connsiteY56" fmla="*/ 745864 h 5127386"/>
                <a:gd name="connsiteX57" fmla="*/ 3132570 w 5478089"/>
                <a:gd name="connsiteY57" fmla="*/ 756833 h 5127386"/>
                <a:gd name="connsiteX58" fmla="*/ 2995361 w 5478089"/>
                <a:gd name="connsiteY58" fmla="*/ 791217 h 5127386"/>
                <a:gd name="connsiteX59" fmla="*/ 2680006 w 5478089"/>
                <a:gd name="connsiteY59" fmla="*/ 1247128 h 5127386"/>
                <a:gd name="connsiteX60" fmla="*/ 2680006 w 5478089"/>
                <a:gd name="connsiteY60" fmla="*/ 1716904 h 5127386"/>
                <a:gd name="connsiteX61" fmla="*/ 2527606 w 5478089"/>
                <a:gd name="connsiteY61" fmla="*/ 1951791 h 5127386"/>
                <a:gd name="connsiteX62" fmla="*/ 2603806 w 5478089"/>
                <a:gd name="connsiteY62" fmla="*/ 2186680 h 5127386"/>
                <a:gd name="connsiteX63" fmla="*/ 2603806 w 5478089"/>
                <a:gd name="connsiteY63" fmla="*/ 2343271 h 5127386"/>
                <a:gd name="connsiteX64" fmla="*/ 2451406 w 5478089"/>
                <a:gd name="connsiteY64" fmla="*/ 2421568 h 5127386"/>
                <a:gd name="connsiteX65" fmla="*/ 2299006 w 5478089"/>
                <a:gd name="connsiteY65" fmla="*/ 2575539 h 5127386"/>
                <a:gd name="connsiteX66" fmla="*/ 2251381 w 5478089"/>
                <a:gd name="connsiteY66" fmla="*/ 2585064 h 5127386"/>
                <a:gd name="connsiteX67" fmla="*/ 2270431 w 5478089"/>
                <a:gd name="connsiteY67" fmla="*/ 2708889 h 5127386"/>
                <a:gd name="connsiteX68" fmla="*/ 2241856 w 5478089"/>
                <a:gd name="connsiteY68" fmla="*/ 2804139 h 5127386"/>
                <a:gd name="connsiteX69" fmla="*/ 2232331 w 5478089"/>
                <a:gd name="connsiteY69" fmla="*/ 2832714 h 5127386"/>
                <a:gd name="connsiteX70" fmla="*/ 2203756 w 5478089"/>
                <a:gd name="connsiteY70" fmla="*/ 2851764 h 5127386"/>
                <a:gd name="connsiteX71" fmla="*/ 2175181 w 5478089"/>
                <a:gd name="connsiteY71" fmla="*/ 2908914 h 5127386"/>
                <a:gd name="connsiteX72" fmla="*/ 2165656 w 5478089"/>
                <a:gd name="connsiteY72" fmla="*/ 2937489 h 5127386"/>
                <a:gd name="connsiteX73" fmla="*/ 2108506 w 5478089"/>
                <a:gd name="connsiteY73" fmla="*/ 2956539 h 5127386"/>
                <a:gd name="connsiteX74" fmla="*/ 2051356 w 5478089"/>
                <a:gd name="connsiteY74" fmla="*/ 2985114 h 5127386"/>
                <a:gd name="connsiteX75" fmla="*/ 1889431 w 5478089"/>
                <a:gd name="connsiteY75" fmla="*/ 2985114 h 5127386"/>
                <a:gd name="connsiteX76" fmla="*/ 1879906 w 5478089"/>
                <a:gd name="connsiteY76" fmla="*/ 3013689 h 5127386"/>
                <a:gd name="connsiteX77" fmla="*/ 1841806 w 5478089"/>
                <a:gd name="connsiteY77" fmla="*/ 3070839 h 5127386"/>
                <a:gd name="connsiteX78" fmla="*/ 1794181 w 5478089"/>
                <a:gd name="connsiteY78" fmla="*/ 3127989 h 5127386"/>
                <a:gd name="connsiteX79" fmla="*/ 1737031 w 5478089"/>
                <a:gd name="connsiteY79" fmla="*/ 3099414 h 5127386"/>
                <a:gd name="connsiteX80" fmla="*/ 1698931 w 5478089"/>
                <a:gd name="connsiteY80" fmla="*/ 3051789 h 5127386"/>
                <a:gd name="connsiteX81" fmla="*/ 1622731 w 5478089"/>
                <a:gd name="connsiteY81" fmla="*/ 3080364 h 5127386"/>
                <a:gd name="connsiteX82" fmla="*/ 1556056 w 5478089"/>
                <a:gd name="connsiteY82" fmla="*/ 3156564 h 5127386"/>
                <a:gd name="connsiteX83" fmla="*/ 1508431 w 5478089"/>
                <a:gd name="connsiteY83" fmla="*/ 3166089 h 5127386"/>
                <a:gd name="connsiteX84" fmla="*/ 1470331 w 5478089"/>
                <a:gd name="connsiteY84" fmla="*/ 3251814 h 5127386"/>
                <a:gd name="connsiteX85" fmla="*/ 1460806 w 5478089"/>
                <a:gd name="connsiteY85" fmla="*/ 3280389 h 5127386"/>
                <a:gd name="connsiteX86" fmla="*/ 1451281 w 5478089"/>
                <a:gd name="connsiteY86" fmla="*/ 3308964 h 5127386"/>
                <a:gd name="connsiteX87" fmla="*/ 1441756 w 5478089"/>
                <a:gd name="connsiteY87" fmla="*/ 3347064 h 5127386"/>
                <a:gd name="connsiteX88" fmla="*/ 1413181 w 5478089"/>
                <a:gd name="connsiteY88" fmla="*/ 3366114 h 5127386"/>
                <a:gd name="connsiteX89" fmla="*/ 1365556 w 5478089"/>
                <a:gd name="connsiteY89" fmla="*/ 3356589 h 5127386"/>
                <a:gd name="connsiteX90" fmla="*/ 1232206 w 5478089"/>
                <a:gd name="connsiteY90" fmla="*/ 3337539 h 5127386"/>
                <a:gd name="connsiteX91" fmla="*/ 1146481 w 5478089"/>
                <a:gd name="connsiteY91" fmla="*/ 3328014 h 5127386"/>
                <a:gd name="connsiteX92" fmla="*/ 1117906 w 5478089"/>
                <a:gd name="connsiteY92" fmla="*/ 3347064 h 5127386"/>
                <a:gd name="connsiteX93" fmla="*/ 1060756 w 5478089"/>
                <a:gd name="connsiteY93" fmla="*/ 3366114 h 5127386"/>
                <a:gd name="connsiteX94" fmla="*/ 1013131 w 5478089"/>
                <a:gd name="connsiteY94" fmla="*/ 3356589 h 5127386"/>
                <a:gd name="connsiteX95" fmla="*/ 984556 w 5478089"/>
                <a:gd name="connsiteY95" fmla="*/ 3347064 h 5127386"/>
                <a:gd name="connsiteX96" fmla="*/ 927406 w 5478089"/>
                <a:gd name="connsiteY96" fmla="*/ 3366114 h 5127386"/>
                <a:gd name="connsiteX97" fmla="*/ 908356 w 5478089"/>
                <a:gd name="connsiteY97" fmla="*/ 3394689 h 5127386"/>
                <a:gd name="connsiteX98" fmla="*/ 879781 w 5478089"/>
                <a:gd name="connsiteY98" fmla="*/ 3451839 h 5127386"/>
                <a:gd name="connsiteX99" fmla="*/ 832156 w 5478089"/>
                <a:gd name="connsiteY99" fmla="*/ 3508989 h 5127386"/>
                <a:gd name="connsiteX100" fmla="*/ 794056 w 5478089"/>
                <a:gd name="connsiteY100" fmla="*/ 3566139 h 5127386"/>
                <a:gd name="connsiteX101" fmla="*/ 784531 w 5478089"/>
                <a:gd name="connsiteY101" fmla="*/ 3642339 h 5127386"/>
                <a:gd name="connsiteX102" fmla="*/ 736906 w 5478089"/>
                <a:gd name="connsiteY102" fmla="*/ 3728064 h 5127386"/>
                <a:gd name="connsiteX103" fmla="*/ 708331 w 5478089"/>
                <a:gd name="connsiteY103" fmla="*/ 3747114 h 5127386"/>
                <a:gd name="connsiteX104" fmla="*/ 679756 w 5478089"/>
                <a:gd name="connsiteY104" fmla="*/ 3756639 h 5127386"/>
                <a:gd name="connsiteX105" fmla="*/ 660706 w 5478089"/>
                <a:gd name="connsiteY105" fmla="*/ 3813789 h 5127386"/>
                <a:gd name="connsiteX106" fmla="*/ 651181 w 5478089"/>
                <a:gd name="connsiteY106" fmla="*/ 3842364 h 5127386"/>
                <a:gd name="connsiteX107" fmla="*/ 670231 w 5478089"/>
                <a:gd name="connsiteY107" fmla="*/ 3899514 h 5127386"/>
                <a:gd name="connsiteX108" fmla="*/ 679756 w 5478089"/>
                <a:gd name="connsiteY108" fmla="*/ 3928089 h 5127386"/>
                <a:gd name="connsiteX109" fmla="*/ 651181 w 5478089"/>
                <a:gd name="connsiteY109" fmla="*/ 3985239 h 5127386"/>
                <a:gd name="connsiteX110" fmla="*/ 641656 w 5478089"/>
                <a:gd name="connsiteY110" fmla="*/ 3985239 h 5127386"/>
                <a:gd name="connsiteX111" fmla="*/ 0 w 5478089"/>
                <a:gd name="connsiteY111" fmla="*/ 4446677 h 5127386"/>
                <a:gd name="connsiteX0" fmla="*/ 420006 w 5478089"/>
                <a:gd name="connsiteY0" fmla="*/ 4960827 h 5127386"/>
                <a:gd name="connsiteX1" fmla="*/ 543145 w 5478089"/>
                <a:gd name="connsiteY1" fmla="*/ 4999622 h 5127386"/>
                <a:gd name="connsiteX2" fmla="*/ 873859 w 5478089"/>
                <a:gd name="connsiteY2" fmla="*/ 5080739 h 5127386"/>
                <a:gd name="connsiteX3" fmla="*/ 979407 w 5478089"/>
                <a:gd name="connsiteY3" fmla="*/ 4759796 h 5127386"/>
                <a:gd name="connsiteX4" fmla="*/ 1510661 w 5478089"/>
                <a:gd name="connsiteY4" fmla="*/ 4657518 h 5127386"/>
                <a:gd name="connsiteX5" fmla="*/ 1917721 w 5478089"/>
                <a:gd name="connsiteY5" fmla="*/ 5127386 h 5127386"/>
                <a:gd name="connsiteX6" fmla="*/ 2453550 w 5478089"/>
                <a:gd name="connsiteY6" fmla="*/ 4759798 h 5127386"/>
                <a:gd name="connsiteX7" fmla="*/ 2502806 w 5478089"/>
                <a:gd name="connsiteY7" fmla="*/ 4368318 h 5127386"/>
                <a:gd name="connsiteX8" fmla="*/ 2904763 w 5478089"/>
                <a:gd name="connsiteY8" fmla="*/ 3582715 h 5127386"/>
                <a:gd name="connsiteX9" fmla="*/ 2977769 w 5478089"/>
                <a:gd name="connsiteY9" fmla="*/ 3602993 h 5127386"/>
                <a:gd name="connsiteX10" fmla="*/ 3277699 w 5478089"/>
                <a:gd name="connsiteY10" fmla="*/ 3372866 h 5127386"/>
                <a:gd name="connsiteX11" fmla="*/ 4323496 w 5478089"/>
                <a:gd name="connsiteY11" fmla="*/ 3316438 h 5127386"/>
                <a:gd name="connsiteX12" fmla="*/ 4362197 w 5478089"/>
                <a:gd name="connsiteY12" fmla="*/ 3195643 h 5127386"/>
                <a:gd name="connsiteX13" fmla="*/ 4335810 w 5478089"/>
                <a:gd name="connsiteY13" fmla="*/ 3089838 h 5127386"/>
                <a:gd name="connsiteX14" fmla="*/ 4317339 w 5478089"/>
                <a:gd name="connsiteY14" fmla="*/ 2962872 h 5127386"/>
                <a:gd name="connsiteX15" fmla="*/ 4301507 w 5478089"/>
                <a:gd name="connsiteY15" fmla="*/ 2825325 h 5127386"/>
                <a:gd name="connsiteX16" fmla="*/ 4301507 w 5478089"/>
                <a:gd name="connsiteY16" fmla="*/ 2695713 h 5127386"/>
                <a:gd name="connsiteX17" fmla="*/ 4309424 w 5478089"/>
                <a:gd name="connsiteY17" fmla="*/ 2534360 h 5127386"/>
                <a:gd name="connsiteX18" fmla="*/ 4338448 w 5478089"/>
                <a:gd name="connsiteY18" fmla="*/ 2415329 h 5127386"/>
                <a:gd name="connsiteX19" fmla="*/ 4367474 w 5478089"/>
                <a:gd name="connsiteY19" fmla="*/ 2362427 h 5127386"/>
                <a:gd name="connsiteX20" fmla="*/ 4454550 w 5478089"/>
                <a:gd name="connsiteY20" fmla="*/ 2309524 h 5127386"/>
                <a:gd name="connsiteX21" fmla="*/ 4473021 w 5478089"/>
                <a:gd name="connsiteY21" fmla="*/ 2267202 h 5127386"/>
                <a:gd name="connsiteX22" fmla="*/ 4507324 w 5478089"/>
                <a:gd name="connsiteY22" fmla="*/ 2240750 h 5127386"/>
                <a:gd name="connsiteX23" fmla="*/ 4560098 w 5478089"/>
                <a:gd name="connsiteY23" fmla="*/ 2211653 h 5127386"/>
                <a:gd name="connsiteX24" fmla="*/ 4599678 w 5478089"/>
                <a:gd name="connsiteY24" fmla="*/ 2166686 h 5127386"/>
                <a:gd name="connsiteX25" fmla="*/ 4660368 w 5478089"/>
                <a:gd name="connsiteY25" fmla="*/ 2129655 h 5127386"/>
                <a:gd name="connsiteX26" fmla="*/ 4702587 w 5478089"/>
                <a:gd name="connsiteY26" fmla="*/ 2116430 h 5127386"/>
                <a:gd name="connsiteX27" fmla="*/ 4789663 w 5478089"/>
                <a:gd name="connsiteY27" fmla="*/ 2031786 h 5127386"/>
                <a:gd name="connsiteX28" fmla="*/ 4850353 w 5478089"/>
                <a:gd name="connsiteY28" fmla="*/ 2007978 h 5127386"/>
                <a:gd name="connsiteX29" fmla="*/ 4932153 w 5478089"/>
                <a:gd name="connsiteY29" fmla="*/ 1960367 h 5127386"/>
                <a:gd name="connsiteX30" fmla="*/ 4966455 w 5478089"/>
                <a:gd name="connsiteY30" fmla="*/ 1920689 h 5127386"/>
                <a:gd name="connsiteX31" fmla="*/ 4982286 w 5478089"/>
                <a:gd name="connsiteY31" fmla="*/ 1859851 h 5127386"/>
                <a:gd name="connsiteX32" fmla="*/ 4937428 w 5478089"/>
                <a:gd name="connsiteY32" fmla="*/ 1542435 h 5127386"/>
                <a:gd name="connsiteX33" fmla="*/ 4947983 w 5478089"/>
                <a:gd name="connsiteY33" fmla="*/ 1338760 h 5127386"/>
                <a:gd name="connsiteX34" fmla="*/ 4971731 w 5478089"/>
                <a:gd name="connsiteY34" fmla="*/ 1301729 h 5127386"/>
                <a:gd name="connsiteX35" fmla="*/ 4984925 w 5478089"/>
                <a:gd name="connsiteY35" fmla="*/ 1264697 h 5127386"/>
                <a:gd name="connsiteX36" fmla="*/ 5013950 w 5478089"/>
                <a:gd name="connsiteY36" fmla="*/ 1219730 h 5127386"/>
                <a:gd name="connsiteX37" fmla="*/ 5040337 w 5478089"/>
                <a:gd name="connsiteY37" fmla="*/ 1198569 h 5127386"/>
                <a:gd name="connsiteX38" fmla="*/ 5069363 w 5478089"/>
                <a:gd name="connsiteY38" fmla="*/ 1172117 h 5127386"/>
                <a:gd name="connsiteX39" fmla="*/ 5087833 w 5478089"/>
                <a:gd name="connsiteY39" fmla="*/ 1143021 h 5127386"/>
                <a:gd name="connsiteX40" fmla="*/ 5101027 w 5478089"/>
                <a:gd name="connsiteY40" fmla="*/ 1103344 h 5127386"/>
                <a:gd name="connsiteX41" fmla="*/ 5137968 w 5478089"/>
                <a:gd name="connsiteY41" fmla="*/ 1082183 h 5127386"/>
                <a:gd name="connsiteX42" fmla="*/ 5153801 w 5478089"/>
                <a:gd name="connsiteY42" fmla="*/ 1061022 h 5127386"/>
                <a:gd name="connsiteX43" fmla="*/ 5172272 w 5478089"/>
                <a:gd name="connsiteY43" fmla="*/ 1021344 h 5127386"/>
                <a:gd name="connsiteX44" fmla="*/ 5324291 w 5478089"/>
                <a:gd name="connsiteY44" fmla="*/ 1058224 h 5127386"/>
                <a:gd name="connsiteX45" fmla="*/ 5478089 w 5478089"/>
                <a:gd name="connsiteY45" fmla="*/ 920453 h 5127386"/>
                <a:gd name="connsiteX46" fmla="*/ 5232010 w 5478089"/>
                <a:gd name="connsiteY46" fmla="*/ 794163 h 5127386"/>
                <a:gd name="connsiteX47" fmla="*/ 4903904 w 5478089"/>
                <a:gd name="connsiteY47" fmla="*/ 438255 h 5127386"/>
                <a:gd name="connsiteX48" fmla="*/ 4862891 w 5478089"/>
                <a:gd name="connsiteY48" fmla="*/ 99569 h 5127386"/>
                <a:gd name="connsiteX49" fmla="*/ 4596305 w 5478089"/>
                <a:gd name="connsiteY49" fmla="*/ 36423 h 5127386"/>
                <a:gd name="connsiteX50" fmla="*/ 4370027 w 5478089"/>
                <a:gd name="connsiteY50" fmla="*/ 0 h 5127386"/>
                <a:gd name="connsiteX51" fmla="*/ 4026364 w 5478089"/>
                <a:gd name="connsiteY51" fmla="*/ 137772 h 5127386"/>
                <a:gd name="connsiteX52" fmla="*/ 3940094 w 5478089"/>
                <a:gd name="connsiteY52" fmla="*/ 311965 h 5127386"/>
                <a:gd name="connsiteX53" fmla="*/ 3872061 w 5478089"/>
                <a:gd name="connsiteY53" fmla="*/ 775365 h 5127386"/>
                <a:gd name="connsiteX54" fmla="*/ 3441296 w 5478089"/>
                <a:gd name="connsiteY54" fmla="*/ 690704 h 5127386"/>
                <a:gd name="connsiteX55" fmla="*/ 3296612 w 5478089"/>
                <a:gd name="connsiteY55" fmla="*/ 745864 h 5127386"/>
                <a:gd name="connsiteX56" fmla="*/ 3132570 w 5478089"/>
                <a:gd name="connsiteY56" fmla="*/ 756833 h 5127386"/>
                <a:gd name="connsiteX57" fmla="*/ 2995361 w 5478089"/>
                <a:gd name="connsiteY57" fmla="*/ 791217 h 5127386"/>
                <a:gd name="connsiteX58" fmla="*/ 2680006 w 5478089"/>
                <a:gd name="connsiteY58" fmla="*/ 1247128 h 5127386"/>
                <a:gd name="connsiteX59" fmla="*/ 2680006 w 5478089"/>
                <a:gd name="connsiteY59" fmla="*/ 1716904 h 5127386"/>
                <a:gd name="connsiteX60" fmla="*/ 2527606 w 5478089"/>
                <a:gd name="connsiteY60" fmla="*/ 1951791 h 5127386"/>
                <a:gd name="connsiteX61" fmla="*/ 2603806 w 5478089"/>
                <a:gd name="connsiteY61" fmla="*/ 2186680 h 5127386"/>
                <a:gd name="connsiteX62" fmla="*/ 2603806 w 5478089"/>
                <a:gd name="connsiteY62" fmla="*/ 2343271 h 5127386"/>
                <a:gd name="connsiteX63" fmla="*/ 2451406 w 5478089"/>
                <a:gd name="connsiteY63" fmla="*/ 2421568 h 5127386"/>
                <a:gd name="connsiteX64" fmla="*/ 2299006 w 5478089"/>
                <a:gd name="connsiteY64" fmla="*/ 2575539 h 5127386"/>
                <a:gd name="connsiteX65" fmla="*/ 2251381 w 5478089"/>
                <a:gd name="connsiteY65" fmla="*/ 2585064 h 5127386"/>
                <a:gd name="connsiteX66" fmla="*/ 2270431 w 5478089"/>
                <a:gd name="connsiteY66" fmla="*/ 2708889 h 5127386"/>
                <a:gd name="connsiteX67" fmla="*/ 2241856 w 5478089"/>
                <a:gd name="connsiteY67" fmla="*/ 2804139 h 5127386"/>
                <a:gd name="connsiteX68" fmla="*/ 2232331 w 5478089"/>
                <a:gd name="connsiteY68" fmla="*/ 2832714 h 5127386"/>
                <a:gd name="connsiteX69" fmla="*/ 2203756 w 5478089"/>
                <a:gd name="connsiteY69" fmla="*/ 2851764 h 5127386"/>
                <a:gd name="connsiteX70" fmla="*/ 2175181 w 5478089"/>
                <a:gd name="connsiteY70" fmla="*/ 2908914 h 5127386"/>
                <a:gd name="connsiteX71" fmla="*/ 2165656 w 5478089"/>
                <a:gd name="connsiteY71" fmla="*/ 2937489 h 5127386"/>
                <a:gd name="connsiteX72" fmla="*/ 2108506 w 5478089"/>
                <a:gd name="connsiteY72" fmla="*/ 2956539 h 5127386"/>
                <a:gd name="connsiteX73" fmla="*/ 2051356 w 5478089"/>
                <a:gd name="connsiteY73" fmla="*/ 2985114 h 5127386"/>
                <a:gd name="connsiteX74" fmla="*/ 1889431 w 5478089"/>
                <a:gd name="connsiteY74" fmla="*/ 2985114 h 5127386"/>
                <a:gd name="connsiteX75" fmla="*/ 1879906 w 5478089"/>
                <a:gd name="connsiteY75" fmla="*/ 3013689 h 5127386"/>
                <a:gd name="connsiteX76" fmla="*/ 1841806 w 5478089"/>
                <a:gd name="connsiteY76" fmla="*/ 3070839 h 5127386"/>
                <a:gd name="connsiteX77" fmla="*/ 1794181 w 5478089"/>
                <a:gd name="connsiteY77" fmla="*/ 3127989 h 5127386"/>
                <a:gd name="connsiteX78" fmla="*/ 1737031 w 5478089"/>
                <a:gd name="connsiteY78" fmla="*/ 3099414 h 5127386"/>
                <a:gd name="connsiteX79" fmla="*/ 1698931 w 5478089"/>
                <a:gd name="connsiteY79" fmla="*/ 3051789 h 5127386"/>
                <a:gd name="connsiteX80" fmla="*/ 1622731 w 5478089"/>
                <a:gd name="connsiteY80" fmla="*/ 3080364 h 5127386"/>
                <a:gd name="connsiteX81" fmla="*/ 1556056 w 5478089"/>
                <a:gd name="connsiteY81" fmla="*/ 3156564 h 5127386"/>
                <a:gd name="connsiteX82" fmla="*/ 1508431 w 5478089"/>
                <a:gd name="connsiteY82" fmla="*/ 3166089 h 5127386"/>
                <a:gd name="connsiteX83" fmla="*/ 1470331 w 5478089"/>
                <a:gd name="connsiteY83" fmla="*/ 3251814 h 5127386"/>
                <a:gd name="connsiteX84" fmla="*/ 1460806 w 5478089"/>
                <a:gd name="connsiteY84" fmla="*/ 3280389 h 5127386"/>
                <a:gd name="connsiteX85" fmla="*/ 1451281 w 5478089"/>
                <a:gd name="connsiteY85" fmla="*/ 3308964 h 5127386"/>
                <a:gd name="connsiteX86" fmla="*/ 1441756 w 5478089"/>
                <a:gd name="connsiteY86" fmla="*/ 3347064 h 5127386"/>
                <a:gd name="connsiteX87" fmla="*/ 1413181 w 5478089"/>
                <a:gd name="connsiteY87" fmla="*/ 3366114 h 5127386"/>
                <a:gd name="connsiteX88" fmla="*/ 1365556 w 5478089"/>
                <a:gd name="connsiteY88" fmla="*/ 3356589 h 5127386"/>
                <a:gd name="connsiteX89" fmla="*/ 1232206 w 5478089"/>
                <a:gd name="connsiteY89" fmla="*/ 3337539 h 5127386"/>
                <a:gd name="connsiteX90" fmla="*/ 1146481 w 5478089"/>
                <a:gd name="connsiteY90" fmla="*/ 3328014 h 5127386"/>
                <a:gd name="connsiteX91" fmla="*/ 1117906 w 5478089"/>
                <a:gd name="connsiteY91" fmla="*/ 3347064 h 5127386"/>
                <a:gd name="connsiteX92" fmla="*/ 1060756 w 5478089"/>
                <a:gd name="connsiteY92" fmla="*/ 3366114 h 5127386"/>
                <a:gd name="connsiteX93" fmla="*/ 1013131 w 5478089"/>
                <a:gd name="connsiteY93" fmla="*/ 3356589 h 5127386"/>
                <a:gd name="connsiteX94" fmla="*/ 984556 w 5478089"/>
                <a:gd name="connsiteY94" fmla="*/ 3347064 h 5127386"/>
                <a:gd name="connsiteX95" fmla="*/ 927406 w 5478089"/>
                <a:gd name="connsiteY95" fmla="*/ 3366114 h 5127386"/>
                <a:gd name="connsiteX96" fmla="*/ 908356 w 5478089"/>
                <a:gd name="connsiteY96" fmla="*/ 3394689 h 5127386"/>
                <a:gd name="connsiteX97" fmla="*/ 879781 w 5478089"/>
                <a:gd name="connsiteY97" fmla="*/ 3451839 h 5127386"/>
                <a:gd name="connsiteX98" fmla="*/ 832156 w 5478089"/>
                <a:gd name="connsiteY98" fmla="*/ 3508989 h 5127386"/>
                <a:gd name="connsiteX99" fmla="*/ 794056 w 5478089"/>
                <a:gd name="connsiteY99" fmla="*/ 3566139 h 5127386"/>
                <a:gd name="connsiteX100" fmla="*/ 784531 w 5478089"/>
                <a:gd name="connsiteY100" fmla="*/ 3642339 h 5127386"/>
                <a:gd name="connsiteX101" fmla="*/ 736906 w 5478089"/>
                <a:gd name="connsiteY101" fmla="*/ 3728064 h 5127386"/>
                <a:gd name="connsiteX102" fmla="*/ 708331 w 5478089"/>
                <a:gd name="connsiteY102" fmla="*/ 3747114 h 5127386"/>
                <a:gd name="connsiteX103" fmla="*/ 679756 w 5478089"/>
                <a:gd name="connsiteY103" fmla="*/ 3756639 h 5127386"/>
                <a:gd name="connsiteX104" fmla="*/ 660706 w 5478089"/>
                <a:gd name="connsiteY104" fmla="*/ 3813789 h 5127386"/>
                <a:gd name="connsiteX105" fmla="*/ 651181 w 5478089"/>
                <a:gd name="connsiteY105" fmla="*/ 3842364 h 5127386"/>
                <a:gd name="connsiteX106" fmla="*/ 670231 w 5478089"/>
                <a:gd name="connsiteY106" fmla="*/ 3899514 h 5127386"/>
                <a:gd name="connsiteX107" fmla="*/ 679756 w 5478089"/>
                <a:gd name="connsiteY107" fmla="*/ 3928089 h 5127386"/>
                <a:gd name="connsiteX108" fmla="*/ 651181 w 5478089"/>
                <a:gd name="connsiteY108" fmla="*/ 3985239 h 5127386"/>
                <a:gd name="connsiteX109" fmla="*/ 641656 w 5478089"/>
                <a:gd name="connsiteY109" fmla="*/ 3985239 h 5127386"/>
                <a:gd name="connsiteX110" fmla="*/ 0 w 5478089"/>
                <a:gd name="connsiteY110" fmla="*/ 4446677 h 5127386"/>
                <a:gd name="connsiteX0" fmla="*/ 543145 w 5478089"/>
                <a:gd name="connsiteY0" fmla="*/ 4999622 h 5127386"/>
                <a:gd name="connsiteX1" fmla="*/ 873859 w 5478089"/>
                <a:gd name="connsiteY1" fmla="*/ 5080739 h 5127386"/>
                <a:gd name="connsiteX2" fmla="*/ 979407 w 5478089"/>
                <a:gd name="connsiteY2" fmla="*/ 4759796 h 5127386"/>
                <a:gd name="connsiteX3" fmla="*/ 1510661 w 5478089"/>
                <a:gd name="connsiteY3" fmla="*/ 4657518 h 5127386"/>
                <a:gd name="connsiteX4" fmla="*/ 1917721 w 5478089"/>
                <a:gd name="connsiteY4" fmla="*/ 5127386 h 5127386"/>
                <a:gd name="connsiteX5" fmla="*/ 2453550 w 5478089"/>
                <a:gd name="connsiteY5" fmla="*/ 4759798 h 5127386"/>
                <a:gd name="connsiteX6" fmla="*/ 2502806 w 5478089"/>
                <a:gd name="connsiteY6" fmla="*/ 4368318 h 5127386"/>
                <a:gd name="connsiteX7" fmla="*/ 2904763 w 5478089"/>
                <a:gd name="connsiteY7" fmla="*/ 3582715 h 5127386"/>
                <a:gd name="connsiteX8" fmla="*/ 2977769 w 5478089"/>
                <a:gd name="connsiteY8" fmla="*/ 3602993 h 5127386"/>
                <a:gd name="connsiteX9" fmla="*/ 3277699 w 5478089"/>
                <a:gd name="connsiteY9" fmla="*/ 3372866 h 5127386"/>
                <a:gd name="connsiteX10" fmla="*/ 4323496 w 5478089"/>
                <a:gd name="connsiteY10" fmla="*/ 3316438 h 5127386"/>
                <a:gd name="connsiteX11" fmla="*/ 4362197 w 5478089"/>
                <a:gd name="connsiteY11" fmla="*/ 3195643 h 5127386"/>
                <a:gd name="connsiteX12" fmla="*/ 4335810 w 5478089"/>
                <a:gd name="connsiteY12" fmla="*/ 3089838 h 5127386"/>
                <a:gd name="connsiteX13" fmla="*/ 4317339 w 5478089"/>
                <a:gd name="connsiteY13" fmla="*/ 2962872 h 5127386"/>
                <a:gd name="connsiteX14" fmla="*/ 4301507 w 5478089"/>
                <a:gd name="connsiteY14" fmla="*/ 2825325 h 5127386"/>
                <a:gd name="connsiteX15" fmla="*/ 4301507 w 5478089"/>
                <a:gd name="connsiteY15" fmla="*/ 2695713 h 5127386"/>
                <a:gd name="connsiteX16" fmla="*/ 4309424 w 5478089"/>
                <a:gd name="connsiteY16" fmla="*/ 2534360 h 5127386"/>
                <a:gd name="connsiteX17" fmla="*/ 4338448 w 5478089"/>
                <a:gd name="connsiteY17" fmla="*/ 2415329 h 5127386"/>
                <a:gd name="connsiteX18" fmla="*/ 4367474 w 5478089"/>
                <a:gd name="connsiteY18" fmla="*/ 2362427 h 5127386"/>
                <a:gd name="connsiteX19" fmla="*/ 4454550 w 5478089"/>
                <a:gd name="connsiteY19" fmla="*/ 2309524 h 5127386"/>
                <a:gd name="connsiteX20" fmla="*/ 4473021 w 5478089"/>
                <a:gd name="connsiteY20" fmla="*/ 2267202 h 5127386"/>
                <a:gd name="connsiteX21" fmla="*/ 4507324 w 5478089"/>
                <a:gd name="connsiteY21" fmla="*/ 2240750 h 5127386"/>
                <a:gd name="connsiteX22" fmla="*/ 4560098 w 5478089"/>
                <a:gd name="connsiteY22" fmla="*/ 2211653 h 5127386"/>
                <a:gd name="connsiteX23" fmla="*/ 4599678 w 5478089"/>
                <a:gd name="connsiteY23" fmla="*/ 2166686 h 5127386"/>
                <a:gd name="connsiteX24" fmla="*/ 4660368 w 5478089"/>
                <a:gd name="connsiteY24" fmla="*/ 2129655 h 5127386"/>
                <a:gd name="connsiteX25" fmla="*/ 4702587 w 5478089"/>
                <a:gd name="connsiteY25" fmla="*/ 2116430 h 5127386"/>
                <a:gd name="connsiteX26" fmla="*/ 4789663 w 5478089"/>
                <a:gd name="connsiteY26" fmla="*/ 2031786 h 5127386"/>
                <a:gd name="connsiteX27" fmla="*/ 4850353 w 5478089"/>
                <a:gd name="connsiteY27" fmla="*/ 2007978 h 5127386"/>
                <a:gd name="connsiteX28" fmla="*/ 4932153 w 5478089"/>
                <a:gd name="connsiteY28" fmla="*/ 1960367 h 5127386"/>
                <a:gd name="connsiteX29" fmla="*/ 4966455 w 5478089"/>
                <a:gd name="connsiteY29" fmla="*/ 1920689 h 5127386"/>
                <a:gd name="connsiteX30" fmla="*/ 4982286 w 5478089"/>
                <a:gd name="connsiteY30" fmla="*/ 1859851 h 5127386"/>
                <a:gd name="connsiteX31" fmla="*/ 4937428 w 5478089"/>
                <a:gd name="connsiteY31" fmla="*/ 1542435 h 5127386"/>
                <a:gd name="connsiteX32" fmla="*/ 4947983 w 5478089"/>
                <a:gd name="connsiteY32" fmla="*/ 1338760 h 5127386"/>
                <a:gd name="connsiteX33" fmla="*/ 4971731 w 5478089"/>
                <a:gd name="connsiteY33" fmla="*/ 1301729 h 5127386"/>
                <a:gd name="connsiteX34" fmla="*/ 4984925 w 5478089"/>
                <a:gd name="connsiteY34" fmla="*/ 1264697 h 5127386"/>
                <a:gd name="connsiteX35" fmla="*/ 5013950 w 5478089"/>
                <a:gd name="connsiteY35" fmla="*/ 1219730 h 5127386"/>
                <a:gd name="connsiteX36" fmla="*/ 5040337 w 5478089"/>
                <a:gd name="connsiteY36" fmla="*/ 1198569 h 5127386"/>
                <a:gd name="connsiteX37" fmla="*/ 5069363 w 5478089"/>
                <a:gd name="connsiteY37" fmla="*/ 1172117 h 5127386"/>
                <a:gd name="connsiteX38" fmla="*/ 5087833 w 5478089"/>
                <a:gd name="connsiteY38" fmla="*/ 1143021 h 5127386"/>
                <a:gd name="connsiteX39" fmla="*/ 5101027 w 5478089"/>
                <a:gd name="connsiteY39" fmla="*/ 1103344 h 5127386"/>
                <a:gd name="connsiteX40" fmla="*/ 5137968 w 5478089"/>
                <a:gd name="connsiteY40" fmla="*/ 1082183 h 5127386"/>
                <a:gd name="connsiteX41" fmla="*/ 5153801 w 5478089"/>
                <a:gd name="connsiteY41" fmla="*/ 1061022 h 5127386"/>
                <a:gd name="connsiteX42" fmla="*/ 5172272 w 5478089"/>
                <a:gd name="connsiteY42" fmla="*/ 1021344 h 5127386"/>
                <a:gd name="connsiteX43" fmla="*/ 5324291 w 5478089"/>
                <a:gd name="connsiteY43" fmla="*/ 1058224 h 5127386"/>
                <a:gd name="connsiteX44" fmla="*/ 5478089 w 5478089"/>
                <a:gd name="connsiteY44" fmla="*/ 920453 h 5127386"/>
                <a:gd name="connsiteX45" fmla="*/ 5232010 w 5478089"/>
                <a:gd name="connsiteY45" fmla="*/ 794163 h 5127386"/>
                <a:gd name="connsiteX46" fmla="*/ 4903904 w 5478089"/>
                <a:gd name="connsiteY46" fmla="*/ 438255 h 5127386"/>
                <a:gd name="connsiteX47" fmla="*/ 4862891 w 5478089"/>
                <a:gd name="connsiteY47" fmla="*/ 99569 h 5127386"/>
                <a:gd name="connsiteX48" fmla="*/ 4596305 w 5478089"/>
                <a:gd name="connsiteY48" fmla="*/ 36423 h 5127386"/>
                <a:gd name="connsiteX49" fmla="*/ 4370027 w 5478089"/>
                <a:gd name="connsiteY49" fmla="*/ 0 h 5127386"/>
                <a:gd name="connsiteX50" fmla="*/ 4026364 w 5478089"/>
                <a:gd name="connsiteY50" fmla="*/ 137772 h 5127386"/>
                <a:gd name="connsiteX51" fmla="*/ 3940094 w 5478089"/>
                <a:gd name="connsiteY51" fmla="*/ 311965 h 5127386"/>
                <a:gd name="connsiteX52" fmla="*/ 3872061 w 5478089"/>
                <a:gd name="connsiteY52" fmla="*/ 775365 h 5127386"/>
                <a:gd name="connsiteX53" fmla="*/ 3441296 w 5478089"/>
                <a:gd name="connsiteY53" fmla="*/ 690704 h 5127386"/>
                <a:gd name="connsiteX54" fmla="*/ 3296612 w 5478089"/>
                <a:gd name="connsiteY54" fmla="*/ 745864 h 5127386"/>
                <a:gd name="connsiteX55" fmla="*/ 3132570 w 5478089"/>
                <a:gd name="connsiteY55" fmla="*/ 756833 h 5127386"/>
                <a:gd name="connsiteX56" fmla="*/ 2995361 w 5478089"/>
                <a:gd name="connsiteY56" fmla="*/ 791217 h 5127386"/>
                <a:gd name="connsiteX57" fmla="*/ 2680006 w 5478089"/>
                <a:gd name="connsiteY57" fmla="*/ 1247128 h 5127386"/>
                <a:gd name="connsiteX58" fmla="*/ 2680006 w 5478089"/>
                <a:gd name="connsiteY58" fmla="*/ 1716904 h 5127386"/>
                <a:gd name="connsiteX59" fmla="*/ 2527606 w 5478089"/>
                <a:gd name="connsiteY59" fmla="*/ 1951791 h 5127386"/>
                <a:gd name="connsiteX60" fmla="*/ 2603806 w 5478089"/>
                <a:gd name="connsiteY60" fmla="*/ 2186680 h 5127386"/>
                <a:gd name="connsiteX61" fmla="*/ 2603806 w 5478089"/>
                <a:gd name="connsiteY61" fmla="*/ 2343271 h 5127386"/>
                <a:gd name="connsiteX62" fmla="*/ 2451406 w 5478089"/>
                <a:gd name="connsiteY62" fmla="*/ 2421568 h 5127386"/>
                <a:gd name="connsiteX63" fmla="*/ 2299006 w 5478089"/>
                <a:gd name="connsiteY63" fmla="*/ 2575539 h 5127386"/>
                <a:gd name="connsiteX64" fmla="*/ 2251381 w 5478089"/>
                <a:gd name="connsiteY64" fmla="*/ 2585064 h 5127386"/>
                <a:gd name="connsiteX65" fmla="*/ 2270431 w 5478089"/>
                <a:gd name="connsiteY65" fmla="*/ 2708889 h 5127386"/>
                <a:gd name="connsiteX66" fmla="*/ 2241856 w 5478089"/>
                <a:gd name="connsiteY66" fmla="*/ 2804139 h 5127386"/>
                <a:gd name="connsiteX67" fmla="*/ 2232331 w 5478089"/>
                <a:gd name="connsiteY67" fmla="*/ 2832714 h 5127386"/>
                <a:gd name="connsiteX68" fmla="*/ 2203756 w 5478089"/>
                <a:gd name="connsiteY68" fmla="*/ 2851764 h 5127386"/>
                <a:gd name="connsiteX69" fmla="*/ 2175181 w 5478089"/>
                <a:gd name="connsiteY69" fmla="*/ 2908914 h 5127386"/>
                <a:gd name="connsiteX70" fmla="*/ 2165656 w 5478089"/>
                <a:gd name="connsiteY70" fmla="*/ 2937489 h 5127386"/>
                <a:gd name="connsiteX71" fmla="*/ 2108506 w 5478089"/>
                <a:gd name="connsiteY71" fmla="*/ 2956539 h 5127386"/>
                <a:gd name="connsiteX72" fmla="*/ 2051356 w 5478089"/>
                <a:gd name="connsiteY72" fmla="*/ 2985114 h 5127386"/>
                <a:gd name="connsiteX73" fmla="*/ 1889431 w 5478089"/>
                <a:gd name="connsiteY73" fmla="*/ 2985114 h 5127386"/>
                <a:gd name="connsiteX74" fmla="*/ 1879906 w 5478089"/>
                <a:gd name="connsiteY74" fmla="*/ 3013689 h 5127386"/>
                <a:gd name="connsiteX75" fmla="*/ 1841806 w 5478089"/>
                <a:gd name="connsiteY75" fmla="*/ 3070839 h 5127386"/>
                <a:gd name="connsiteX76" fmla="*/ 1794181 w 5478089"/>
                <a:gd name="connsiteY76" fmla="*/ 3127989 h 5127386"/>
                <a:gd name="connsiteX77" fmla="*/ 1737031 w 5478089"/>
                <a:gd name="connsiteY77" fmla="*/ 3099414 h 5127386"/>
                <a:gd name="connsiteX78" fmla="*/ 1698931 w 5478089"/>
                <a:gd name="connsiteY78" fmla="*/ 3051789 h 5127386"/>
                <a:gd name="connsiteX79" fmla="*/ 1622731 w 5478089"/>
                <a:gd name="connsiteY79" fmla="*/ 3080364 h 5127386"/>
                <a:gd name="connsiteX80" fmla="*/ 1556056 w 5478089"/>
                <a:gd name="connsiteY80" fmla="*/ 3156564 h 5127386"/>
                <a:gd name="connsiteX81" fmla="*/ 1508431 w 5478089"/>
                <a:gd name="connsiteY81" fmla="*/ 3166089 h 5127386"/>
                <a:gd name="connsiteX82" fmla="*/ 1470331 w 5478089"/>
                <a:gd name="connsiteY82" fmla="*/ 3251814 h 5127386"/>
                <a:gd name="connsiteX83" fmla="*/ 1460806 w 5478089"/>
                <a:gd name="connsiteY83" fmla="*/ 3280389 h 5127386"/>
                <a:gd name="connsiteX84" fmla="*/ 1451281 w 5478089"/>
                <a:gd name="connsiteY84" fmla="*/ 3308964 h 5127386"/>
                <a:gd name="connsiteX85" fmla="*/ 1441756 w 5478089"/>
                <a:gd name="connsiteY85" fmla="*/ 3347064 h 5127386"/>
                <a:gd name="connsiteX86" fmla="*/ 1413181 w 5478089"/>
                <a:gd name="connsiteY86" fmla="*/ 3366114 h 5127386"/>
                <a:gd name="connsiteX87" fmla="*/ 1365556 w 5478089"/>
                <a:gd name="connsiteY87" fmla="*/ 3356589 h 5127386"/>
                <a:gd name="connsiteX88" fmla="*/ 1232206 w 5478089"/>
                <a:gd name="connsiteY88" fmla="*/ 3337539 h 5127386"/>
                <a:gd name="connsiteX89" fmla="*/ 1146481 w 5478089"/>
                <a:gd name="connsiteY89" fmla="*/ 3328014 h 5127386"/>
                <a:gd name="connsiteX90" fmla="*/ 1117906 w 5478089"/>
                <a:gd name="connsiteY90" fmla="*/ 3347064 h 5127386"/>
                <a:gd name="connsiteX91" fmla="*/ 1060756 w 5478089"/>
                <a:gd name="connsiteY91" fmla="*/ 3366114 h 5127386"/>
                <a:gd name="connsiteX92" fmla="*/ 1013131 w 5478089"/>
                <a:gd name="connsiteY92" fmla="*/ 3356589 h 5127386"/>
                <a:gd name="connsiteX93" fmla="*/ 984556 w 5478089"/>
                <a:gd name="connsiteY93" fmla="*/ 3347064 h 5127386"/>
                <a:gd name="connsiteX94" fmla="*/ 927406 w 5478089"/>
                <a:gd name="connsiteY94" fmla="*/ 3366114 h 5127386"/>
                <a:gd name="connsiteX95" fmla="*/ 908356 w 5478089"/>
                <a:gd name="connsiteY95" fmla="*/ 3394689 h 5127386"/>
                <a:gd name="connsiteX96" fmla="*/ 879781 w 5478089"/>
                <a:gd name="connsiteY96" fmla="*/ 3451839 h 5127386"/>
                <a:gd name="connsiteX97" fmla="*/ 832156 w 5478089"/>
                <a:gd name="connsiteY97" fmla="*/ 3508989 h 5127386"/>
                <a:gd name="connsiteX98" fmla="*/ 794056 w 5478089"/>
                <a:gd name="connsiteY98" fmla="*/ 3566139 h 5127386"/>
                <a:gd name="connsiteX99" fmla="*/ 784531 w 5478089"/>
                <a:gd name="connsiteY99" fmla="*/ 3642339 h 5127386"/>
                <a:gd name="connsiteX100" fmla="*/ 736906 w 5478089"/>
                <a:gd name="connsiteY100" fmla="*/ 3728064 h 5127386"/>
                <a:gd name="connsiteX101" fmla="*/ 708331 w 5478089"/>
                <a:gd name="connsiteY101" fmla="*/ 3747114 h 5127386"/>
                <a:gd name="connsiteX102" fmla="*/ 679756 w 5478089"/>
                <a:gd name="connsiteY102" fmla="*/ 3756639 h 5127386"/>
                <a:gd name="connsiteX103" fmla="*/ 660706 w 5478089"/>
                <a:gd name="connsiteY103" fmla="*/ 3813789 h 5127386"/>
                <a:gd name="connsiteX104" fmla="*/ 651181 w 5478089"/>
                <a:gd name="connsiteY104" fmla="*/ 3842364 h 5127386"/>
                <a:gd name="connsiteX105" fmla="*/ 670231 w 5478089"/>
                <a:gd name="connsiteY105" fmla="*/ 3899514 h 5127386"/>
                <a:gd name="connsiteX106" fmla="*/ 679756 w 5478089"/>
                <a:gd name="connsiteY106" fmla="*/ 3928089 h 5127386"/>
                <a:gd name="connsiteX107" fmla="*/ 651181 w 5478089"/>
                <a:gd name="connsiteY107" fmla="*/ 3985239 h 5127386"/>
                <a:gd name="connsiteX108" fmla="*/ 641656 w 5478089"/>
                <a:gd name="connsiteY108" fmla="*/ 3985239 h 5127386"/>
                <a:gd name="connsiteX109" fmla="*/ 0 w 5478089"/>
                <a:gd name="connsiteY109" fmla="*/ 4446677 h 5127386"/>
                <a:gd name="connsiteX0" fmla="*/ 873859 w 5478089"/>
                <a:gd name="connsiteY0" fmla="*/ 5080739 h 5127386"/>
                <a:gd name="connsiteX1" fmla="*/ 979407 w 5478089"/>
                <a:gd name="connsiteY1" fmla="*/ 4759796 h 5127386"/>
                <a:gd name="connsiteX2" fmla="*/ 1510661 w 5478089"/>
                <a:gd name="connsiteY2" fmla="*/ 4657518 h 5127386"/>
                <a:gd name="connsiteX3" fmla="*/ 1917721 w 5478089"/>
                <a:gd name="connsiteY3" fmla="*/ 5127386 h 5127386"/>
                <a:gd name="connsiteX4" fmla="*/ 2453550 w 5478089"/>
                <a:gd name="connsiteY4" fmla="*/ 4759798 h 5127386"/>
                <a:gd name="connsiteX5" fmla="*/ 2502806 w 5478089"/>
                <a:gd name="connsiteY5" fmla="*/ 4368318 h 5127386"/>
                <a:gd name="connsiteX6" fmla="*/ 2904763 w 5478089"/>
                <a:gd name="connsiteY6" fmla="*/ 3582715 h 5127386"/>
                <a:gd name="connsiteX7" fmla="*/ 2977769 w 5478089"/>
                <a:gd name="connsiteY7" fmla="*/ 3602993 h 5127386"/>
                <a:gd name="connsiteX8" fmla="*/ 3277699 w 5478089"/>
                <a:gd name="connsiteY8" fmla="*/ 3372866 h 5127386"/>
                <a:gd name="connsiteX9" fmla="*/ 4323496 w 5478089"/>
                <a:gd name="connsiteY9" fmla="*/ 3316438 h 5127386"/>
                <a:gd name="connsiteX10" fmla="*/ 4362197 w 5478089"/>
                <a:gd name="connsiteY10" fmla="*/ 3195643 h 5127386"/>
                <a:gd name="connsiteX11" fmla="*/ 4335810 w 5478089"/>
                <a:gd name="connsiteY11" fmla="*/ 3089838 h 5127386"/>
                <a:gd name="connsiteX12" fmla="*/ 4317339 w 5478089"/>
                <a:gd name="connsiteY12" fmla="*/ 2962872 h 5127386"/>
                <a:gd name="connsiteX13" fmla="*/ 4301507 w 5478089"/>
                <a:gd name="connsiteY13" fmla="*/ 2825325 h 5127386"/>
                <a:gd name="connsiteX14" fmla="*/ 4301507 w 5478089"/>
                <a:gd name="connsiteY14" fmla="*/ 2695713 h 5127386"/>
                <a:gd name="connsiteX15" fmla="*/ 4309424 w 5478089"/>
                <a:gd name="connsiteY15" fmla="*/ 2534360 h 5127386"/>
                <a:gd name="connsiteX16" fmla="*/ 4338448 w 5478089"/>
                <a:gd name="connsiteY16" fmla="*/ 2415329 h 5127386"/>
                <a:gd name="connsiteX17" fmla="*/ 4367474 w 5478089"/>
                <a:gd name="connsiteY17" fmla="*/ 2362427 h 5127386"/>
                <a:gd name="connsiteX18" fmla="*/ 4454550 w 5478089"/>
                <a:gd name="connsiteY18" fmla="*/ 2309524 h 5127386"/>
                <a:gd name="connsiteX19" fmla="*/ 4473021 w 5478089"/>
                <a:gd name="connsiteY19" fmla="*/ 2267202 h 5127386"/>
                <a:gd name="connsiteX20" fmla="*/ 4507324 w 5478089"/>
                <a:gd name="connsiteY20" fmla="*/ 2240750 h 5127386"/>
                <a:gd name="connsiteX21" fmla="*/ 4560098 w 5478089"/>
                <a:gd name="connsiteY21" fmla="*/ 2211653 h 5127386"/>
                <a:gd name="connsiteX22" fmla="*/ 4599678 w 5478089"/>
                <a:gd name="connsiteY22" fmla="*/ 2166686 h 5127386"/>
                <a:gd name="connsiteX23" fmla="*/ 4660368 w 5478089"/>
                <a:gd name="connsiteY23" fmla="*/ 2129655 h 5127386"/>
                <a:gd name="connsiteX24" fmla="*/ 4702587 w 5478089"/>
                <a:gd name="connsiteY24" fmla="*/ 2116430 h 5127386"/>
                <a:gd name="connsiteX25" fmla="*/ 4789663 w 5478089"/>
                <a:gd name="connsiteY25" fmla="*/ 2031786 h 5127386"/>
                <a:gd name="connsiteX26" fmla="*/ 4850353 w 5478089"/>
                <a:gd name="connsiteY26" fmla="*/ 2007978 h 5127386"/>
                <a:gd name="connsiteX27" fmla="*/ 4932153 w 5478089"/>
                <a:gd name="connsiteY27" fmla="*/ 1960367 h 5127386"/>
                <a:gd name="connsiteX28" fmla="*/ 4966455 w 5478089"/>
                <a:gd name="connsiteY28" fmla="*/ 1920689 h 5127386"/>
                <a:gd name="connsiteX29" fmla="*/ 4982286 w 5478089"/>
                <a:gd name="connsiteY29" fmla="*/ 1859851 h 5127386"/>
                <a:gd name="connsiteX30" fmla="*/ 4937428 w 5478089"/>
                <a:gd name="connsiteY30" fmla="*/ 1542435 h 5127386"/>
                <a:gd name="connsiteX31" fmla="*/ 4947983 w 5478089"/>
                <a:gd name="connsiteY31" fmla="*/ 1338760 h 5127386"/>
                <a:gd name="connsiteX32" fmla="*/ 4971731 w 5478089"/>
                <a:gd name="connsiteY32" fmla="*/ 1301729 h 5127386"/>
                <a:gd name="connsiteX33" fmla="*/ 4984925 w 5478089"/>
                <a:gd name="connsiteY33" fmla="*/ 1264697 h 5127386"/>
                <a:gd name="connsiteX34" fmla="*/ 5013950 w 5478089"/>
                <a:gd name="connsiteY34" fmla="*/ 1219730 h 5127386"/>
                <a:gd name="connsiteX35" fmla="*/ 5040337 w 5478089"/>
                <a:gd name="connsiteY35" fmla="*/ 1198569 h 5127386"/>
                <a:gd name="connsiteX36" fmla="*/ 5069363 w 5478089"/>
                <a:gd name="connsiteY36" fmla="*/ 1172117 h 5127386"/>
                <a:gd name="connsiteX37" fmla="*/ 5087833 w 5478089"/>
                <a:gd name="connsiteY37" fmla="*/ 1143021 h 5127386"/>
                <a:gd name="connsiteX38" fmla="*/ 5101027 w 5478089"/>
                <a:gd name="connsiteY38" fmla="*/ 1103344 h 5127386"/>
                <a:gd name="connsiteX39" fmla="*/ 5137968 w 5478089"/>
                <a:gd name="connsiteY39" fmla="*/ 1082183 h 5127386"/>
                <a:gd name="connsiteX40" fmla="*/ 5153801 w 5478089"/>
                <a:gd name="connsiteY40" fmla="*/ 1061022 h 5127386"/>
                <a:gd name="connsiteX41" fmla="*/ 5172272 w 5478089"/>
                <a:gd name="connsiteY41" fmla="*/ 1021344 h 5127386"/>
                <a:gd name="connsiteX42" fmla="*/ 5324291 w 5478089"/>
                <a:gd name="connsiteY42" fmla="*/ 1058224 h 5127386"/>
                <a:gd name="connsiteX43" fmla="*/ 5478089 w 5478089"/>
                <a:gd name="connsiteY43" fmla="*/ 920453 h 5127386"/>
                <a:gd name="connsiteX44" fmla="*/ 5232010 w 5478089"/>
                <a:gd name="connsiteY44" fmla="*/ 794163 h 5127386"/>
                <a:gd name="connsiteX45" fmla="*/ 4903904 w 5478089"/>
                <a:gd name="connsiteY45" fmla="*/ 438255 h 5127386"/>
                <a:gd name="connsiteX46" fmla="*/ 4862891 w 5478089"/>
                <a:gd name="connsiteY46" fmla="*/ 99569 h 5127386"/>
                <a:gd name="connsiteX47" fmla="*/ 4596305 w 5478089"/>
                <a:gd name="connsiteY47" fmla="*/ 36423 h 5127386"/>
                <a:gd name="connsiteX48" fmla="*/ 4370027 w 5478089"/>
                <a:gd name="connsiteY48" fmla="*/ 0 h 5127386"/>
                <a:gd name="connsiteX49" fmla="*/ 4026364 w 5478089"/>
                <a:gd name="connsiteY49" fmla="*/ 137772 h 5127386"/>
                <a:gd name="connsiteX50" fmla="*/ 3940094 w 5478089"/>
                <a:gd name="connsiteY50" fmla="*/ 311965 h 5127386"/>
                <a:gd name="connsiteX51" fmla="*/ 3872061 w 5478089"/>
                <a:gd name="connsiteY51" fmla="*/ 775365 h 5127386"/>
                <a:gd name="connsiteX52" fmla="*/ 3441296 w 5478089"/>
                <a:gd name="connsiteY52" fmla="*/ 690704 h 5127386"/>
                <a:gd name="connsiteX53" fmla="*/ 3296612 w 5478089"/>
                <a:gd name="connsiteY53" fmla="*/ 745864 h 5127386"/>
                <a:gd name="connsiteX54" fmla="*/ 3132570 w 5478089"/>
                <a:gd name="connsiteY54" fmla="*/ 756833 h 5127386"/>
                <a:gd name="connsiteX55" fmla="*/ 2995361 w 5478089"/>
                <a:gd name="connsiteY55" fmla="*/ 791217 h 5127386"/>
                <a:gd name="connsiteX56" fmla="*/ 2680006 w 5478089"/>
                <a:gd name="connsiteY56" fmla="*/ 1247128 h 5127386"/>
                <a:gd name="connsiteX57" fmla="*/ 2680006 w 5478089"/>
                <a:gd name="connsiteY57" fmla="*/ 1716904 h 5127386"/>
                <a:gd name="connsiteX58" fmla="*/ 2527606 w 5478089"/>
                <a:gd name="connsiteY58" fmla="*/ 1951791 h 5127386"/>
                <a:gd name="connsiteX59" fmla="*/ 2603806 w 5478089"/>
                <a:gd name="connsiteY59" fmla="*/ 2186680 h 5127386"/>
                <a:gd name="connsiteX60" fmla="*/ 2603806 w 5478089"/>
                <a:gd name="connsiteY60" fmla="*/ 2343271 h 5127386"/>
                <a:gd name="connsiteX61" fmla="*/ 2451406 w 5478089"/>
                <a:gd name="connsiteY61" fmla="*/ 2421568 h 5127386"/>
                <a:gd name="connsiteX62" fmla="*/ 2299006 w 5478089"/>
                <a:gd name="connsiteY62" fmla="*/ 2575539 h 5127386"/>
                <a:gd name="connsiteX63" fmla="*/ 2251381 w 5478089"/>
                <a:gd name="connsiteY63" fmla="*/ 2585064 h 5127386"/>
                <a:gd name="connsiteX64" fmla="*/ 2270431 w 5478089"/>
                <a:gd name="connsiteY64" fmla="*/ 2708889 h 5127386"/>
                <a:gd name="connsiteX65" fmla="*/ 2241856 w 5478089"/>
                <a:gd name="connsiteY65" fmla="*/ 2804139 h 5127386"/>
                <a:gd name="connsiteX66" fmla="*/ 2232331 w 5478089"/>
                <a:gd name="connsiteY66" fmla="*/ 2832714 h 5127386"/>
                <a:gd name="connsiteX67" fmla="*/ 2203756 w 5478089"/>
                <a:gd name="connsiteY67" fmla="*/ 2851764 h 5127386"/>
                <a:gd name="connsiteX68" fmla="*/ 2175181 w 5478089"/>
                <a:gd name="connsiteY68" fmla="*/ 2908914 h 5127386"/>
                <a:gd name="connsiteX69" fmla="*/ 2165656 w 5478089"/>
                <a:gd name="connsiteY69" fmla="*/ 2937489 h 5127386"/>
                <a:gd name="connsiteX70" fmla="*/ 2108506 w 5478089"/>
                <a:gd name="connsiteY70" fmla="*/ 2956539 h 5127386"/>
                <a:gd name="connsiteX71" fmla="*/ 2051356 w 5478089"/>
                <a:gd name="connsiteY71" fmla="*/ 2985114 h 5127386"/>
                <a:gd name="connsiteX72" fmla="*/ 1889431 w 5478089"/>
                <a:gd name="connsiteY72" fmla="*/ 2985114 h 5127386"/>
                <a:gd name="connsiteX73" fmla="*/ 1879906 w 5478089"/>
                <a:gd name="connsiteY73" fmla="*/ 3013689 h 5127386"/>
                <a:gd name="connsiteX74" fmla="*/ 1841806 w 5478089"/>
                <a:gd name="connsiteY74" fmla="*/ 3070839 h 5127386"/>
                <a:gd name="connsiteX75" fmla="*/ 1794181 w 5478089"/>
                <a:gd name="connsiteY75" fmla="*/ 3127989 h 5127386"/>
                <a:gd name="connsiteX76" fmla="*/ 1737031 w 5478089"/>
                <a:gd name="connsiteY76" fmla="*/ 3099414 h 5127386"/>
                <a:gd name="connsiteX77" fmla="*/ 1698931 w 5478089"/>
                <a:gd name="connsiteY77" fmla="*/ 3051789 h 5127386"/>
                <a:gd name="connsiteX78" fmla="*/ 1622731 w 5478089"/>
                <a:gd name="connsiteY78" fmla="*/ 3080364 h 5127386"/>
                <a:gd name="connsiteX79" fmla="*/ 1556056 w 5478089"/>
                <a:gd name="connsiteY79" fmla="*/ 3156564 h 5127386"/>
                <a:gd name="connsiteX80" fmla="*/ 1508431 w 5478089"/>
                <a:gd name="connsiteY80" fmla="*/ 3166089 h 5127386"/>
                <a:gd name="connsiteX81" fmla="*/ 1470331 w 5478089"/>
                <a:gd name="connsiteY81" fmla="*/ 3251814 h 5127386"/>
                <a:gd name="connsiteX82" fmla="*/ 1460806 w 5478089"/>
                <a:gd name="connsiteY82" fmla="*/ 3280389 h 5127386"/>
                <a:gd name="connsiteX83" fmla="*/ 1451281 w 5478089"/>
                <a:gd name="connsiteY83" fmla="*/ 3308964 h 5127386"/>
                <a:gd name="connsiteX84" fmla="*/ 1441756 w 5478089"/>
                <a:gd name="connsiteY84" fmla="*/ 3347064 h 5127386"/>
                <a:gd name="connsiteX85" fmla="*/ 1413181 w 5478089"/>
                <a:gd name="connsiteY85" fmla="*/ 3366114 h 5127386"/>
                <a:gd name="connsiteX86" fmla="*/ 1365556 w 5478089"/>
                <a:gd name="connsiteY86" fmla="*/ 3356589 h 5127386"/>
                <a:gd name="connsiteX87" fmla="*/ 1232206 w 5478089"/>
                <a:gd name="connsiteY87" fmla="*/ 3337539 h 5127386"/>
                <a:gd name="connsiteX88" fmla="*/ 1146481 w 5478089"/>
                <a:gd name="connsiteY88" fmla="*/ 3328014 h 5127386"/>
                <a:gd name="connsiteX89" fmla="*/ 1117906 w 5478089"/>
                <a:gd name="connsiteY89" fmla="*/ 3347064 h 5127386"/>
                <a:gd name="connsiteX90" fmla="*/ 1060756 w 5478089"/>
                <a:gd name="connsiteY90" fmla="*/ 3366114 h 5127386"/>
                <a:gd name="connsiteX91" fmla="*/ 1013131 w 5478089"/>
                <a:gd name="connsiteY91" fmla="*/ 3356589 h 5127386"/>
                <a:gd name="connsiteX92" fmla="*/ 984556 w 5478089"/>
                <a:gd name="connsiteY92" fmla="*/ 3347064 h 5127386"/>
                <a:gd name="connsiteX93" fmla="*/ 927406 w 5478089"/>
                <a:gd name="connsiteY93" fmla="*/ 3366114 h 5127386"/>
                <a:gd name="connsiteX94" fmla="*/ 908356 w 5478089"/>
                <a:gd name="connsiteY94" fmla="*/ 3394689 h 5127386"/>
                <a:gd name="connsiteX95" fmla="*/ 879781 w 5478089"/>
                <a:gd name="connsiteY95" fmla="*/ 3451839 h 5127386"/>
                <a:gd name="connsiteX96" fmla="*/ 832156 w 5478089"/>
                <a:gd name="connsiteY96" fmla="*/ 3508989 h 5127386"/>
                <a:gd name="connsiteX97" fmla="*/ 794056 w 5478089"/>
                <a:gd name="connsiteY97" fmla="*/ 3566139 h 5127386"/>
                <a:gd name="connsiteX98" fmla="*/ 784531 w 5478089"/>
                <a:gd name="connsiteY98" fmla="*/ 3642339 h 5127386"/>
                <a:gd name="connsiteX99" fmla="*/ 736906 w 5478089"/>
                <a:gd name="connsiteY99" fmla="*/ 3728064 h 5127386"/>
                <a:gd name="connsiteX100" fmla="*/ 708331 w 5478089"/>
                <a:gd name="connsiteY100" fmla="*/ 3747114 h 5127386"/>
                <a:gd name="connsiteX101" fmla="*/ 679756 w 5478089"/>
                <a:gd name="connsiteY101" fmla="*/ 3756639 h 5127386"/>
                <a:gd name="connsiteX102" fmla="*/ 660706 w 5478089"/>
                <a:gd name="connsiteY102" fmla="*/ 3813789 h 5127386"/>
                <a:gd name="connsiteX103" fmla="*/ 651181 w 5478089"/>
                <a:gd name="connsiteY103" fmla="*/ 3842364 h 5127386"/>
                <a:gd name="connsiteX104" fmla="*/ 670231 w 5478089"/>
                <a:gd name="connsiteY104" fmla="*/ 3899514 h 5127386"/>
                <a:gd name="connsiteX105" fmla="*/ 679756 w 5478089"/>
                <a:gd name="connsiteY105" fmla="*/ 3928089 h 5127386"/>
                <a:gd name="connsiteX106" fmla="*/ 651181 w 5478089"/>
                <a:gd name="connsiteY106" fmla="*/ 3985239 h 5127386"/>
                <a:gd name="connsiteX107" fmla="*/ 641656 w 5478089"/>
                <a:gd name="connsiteY107" fmla="*/ 3985239 h 5127386"/>
                <a:gd name="connsiteX108" fmla="*/ 0 w 5478089"/>
                <a:gd name="connsiteY108" fmla="*/ 4446677 h 5127386"/>
                <a:gd name="connsiteX0" fmla="*/ 979407 w 5478089"/>
                <a:gd name="connsiteY0" fmla="*/ 4759796 h 5127386"/>
                <a:gd name="connsiteX1" fmla="*/ 1510661 w 5478089"/>
                <a:gd name="connsiteY1" fmla="*/ 4657518 h 5127386"/>
                <a:gd name="connsiteX2" fmla="*/ 1917721 w 5478089"/>
                <a:gd name="connsiteY2" fmla="*/ 5127386 h 5127386"/>
                <a:gd name="connsiteX3" fmla="*/ 2453550 w 5478089"/>
                <a:gd name="connsiteY3" fmla="*/ 4759798 h 5127386"/>
                <a:gd name="connsiteX4" fmla="*/ 2502806 w 5478089"/>
                <a:gd name="connsiteY4" fmla="*/ 4368318 h 5127386"/>
                <a:gd name="connsiteX5" fmla="*/ 2904763 w 5478089"/>
                <a:gd name="connsiteY5" fmla="*/ 3582715 h 5127386"/>
                <a:gd name="connsiteX6" fmla="*/ 2977769 w 5478089"/>
                <a:gd name="connsiteY6" fmla="*/ 3602993 h 5127386"/>
                <a:gd name="connsiteX7" fmla="*/ 3277699 w 5478089"/>
                <a:gd name="connsiteY7" fmla="*/ 3372866 h 5127386"/>
                <a:gd name="connsiteX8" fmla="*/ 4323496 w 5478089"/>
                <a:gd name="connsiteY8" fmla="*/ 3316438 h 5127386"/>
                <a:gd name="connsiteX9" fmla="*/ 4362197 w 5478089"/>
                <a:gd name="connsiteY9" fmla="*/ 3195643 h 5127386"/>
                <a:gd name="connsiteX10" fmla="*/ 4335810 w 5478089"/>
                <a:gd name="connsiteY10" fmla="*/ 3089838 h 5127386"/>
                <a:gd name="connsiteX11" fmla="*/ 4317339 w 5478089"/>
                <a:gd name="connsiteY11" fmla="*/ 2962872 h 5127386"/>
                <a:gd name="connsiteX12" fmla="*/ 4301507 w 5478089"/>
                <a:gd name="connsiteY12" fmla="*/ 2825325 h 5127386"/>
                <a:gd name="connsiteX13" fmla="*/ 4301507 w 5478089"/>
                <a:gd name="connsiteY13" fmla="*/ 2695713 h 5127386"/>
                <a:gd name="connsiteX14" fmla="*/ 4309424 w 5478089"/>
                <a:gd name="connsiteY14" fmla="*/ 2534360 h 5127386"/>
                <a:gd name="connsiteX15" fmla="*/ 4338448 w 5478089"/>
                <a:gd name="connsiteY15" fmla="*/ 2415329 h 5127386"/>
                <a:gd name="connsiteX16" fmla="*/ 4367474 w 5478089"/>
                <a:gd name="connsiteY16" fmla="*/ 2362427 h 5127386"/>
                <a:gd name="connsiteX17" fmla="*/ 4454550 w 5478089"/>
                <a:gd name="connsiteY17" fmla="*/ 2309524 h 5127386"/>
                <a:gd name="connsiteX18" fmla="*/ 4473021 w 5478089"/>
                <a:gd name="connsiteY18" fmla="*/ 2267202 h 5127386"/>
                <a:gd name="connsiteX19" fmla="*/ 4507324 w 5478089"/>
                <a:gd name="connsiteY19" fmla="*/ 2240750 h 5127386"/>
                <a:gd name="connsiteX20" fmla="*/ 4560098 w 5478089"/>
                <a:gd name="connsiteY20" fmla="*/ 2211653 h 5127386"/>
                <a:gd name="connsiteX21" fmla="*/ 4599678 w 5478089"/>
                <a:gd name="connsiteY21" fmla="*/ 2166686 h 5127386"/>
                <a:gd name="connsiteX22" fmla="*/ 4660368 w 5478089"/>
                <a:gd name="connsiteY22" fmla="*/ 2129655 h 5127386"/>
                <a:gd name="connsiteX23" fmla="*/ 4702587 w 5478089"/>
                <a:gd name="connsiteY23" fmla="*/ 2116430 h 5127386"/>
                <a:gd name="connsiteX24" fmla="*/ 4789663 w 5478089"/>
                <a:gd name="connsiteY24" fmla="*/ 2031786 h 5127386"/>
                <a:gd name="connsiteX25" fmla="*/ 4850353 w 5478089"/>
                <a:gd name="connsiteY25" fmla="*/ 2007978 h 5127386"/>
                <a:gd name="connsiteX26" fmla="*/ 4932153 w 5478089"/>
                <a:gd name="connsiteY26" fmla="*/ 1960367 h 5127386"/>
                <a:gd name="connsiteX27" fmla="*/ 4966455 w 5478089"/>
                <a:gd name="connsiteY27" fmla="*/ 1920689 h 5127386"/>
                <a:gd name="connsiteX28" fmla="*/ 4982286 w 5478089"/>
                <a:gd name="connsiteY28" fmla="*/ 1859851 h 5127386"/>
                <a:gd name="connsiteX29" fmla="*/ 4937428 w 5478089"/>
                <a:gd name="connsiteY29" fmla="*/ 1542435 h 5127386"/>
                <a:gd name="connsiteX30" fmla="*/ 4947983 w 5478089"/>
                <a:gd name="connsiteY30" fmla="*/ 1338760 h 5127386"/>
                <a:gd name="connsiteX31" fmla="*/ 4971731 w 5478089"/>
                <a:gd name="connsiteY31" fmla="*/ 1301729 h 5127386"/>
                <a:gd name="connsiteX32" fmla="*/ 4984925 w 5478089"/>
                <a:gd name="connsiteY32" fmla="*/ 1264697 h 5127386"/>
                <a:gd name="connsiteX33" fmla="*/ 5013950 w 5478089"/>
                <a:gd name="connsiteY33" fmla="*/ 1219730 h 5127386"/>
                <a:gd name="connsiteX34" fmla="*/ 5040337 w 5478089"/>
                <a:gd name="connsiteY34" fmla="*/ 1198569 h 5127386"/>
                <a:gd name="connsiteX35" fmla="*/ 5069363 w 5478089"/>
                <a:gd name="connsiteY35" fmla="*/ 1172117 h 5127386"/>
                <a:gd name="connsiteX36" fmla="*/ 5087833 w 5478089"/>
                <a:gd name="connsiteY36" fmla="*/ 1143021 h 5127386"/>
                <a:gd name="connsiteX37" fmla="*/ 5101027 w 5478089"/>
                <a:gd name="connsiteY37" fmla="*/ 1103344 h 5127386"/>
                <a:gd name="connsiteX38" fmla="*/ 5137968 w 5478089"/>
                <a:gd name="connsiteY38" fmla="*/ 1082183 h 5127386"/>
                <a:gd name="connsiteX39" fmla="*/ 5153801 w 5478089"/>
                <a:gd name="connsiteY39" fmla="*/ 1061022 h 5127386"/>
                <a:gd name="connsiteX40" fmla="*/ 5172272 w 5478089"/>
                <a:gd name="connsiteY40" fmla="*/ 1021344 h 5127386"/>
                <a:gd name="connsiteX41" fmla="*/ 5324291 w 5478089"/>
                <a:gd name="connsiteY41" fmla="*/ 1058224 h 5127386"/>
                <a:gd name="connsiteX42" fmla="*/ 5478089 w 5478089"/>
                <a:gd name="connsiteY42" fmla="*/ 920453 h 5127386"/>
                <a:gd name="connsiteX43" fmla="*/ 5232010 w 5478089"/>
                <a:gd name="connsiteY43" fmla="*/ 794163 h 5127386"/>
                <a:gd name="connsiteX44" fmla="*/ 4903904 w 5478089"/>
                <a:gd name="connsiteY44" fmla="*/ 438255 h 5127386"/>
                <a:gd name="connsiteX45" fmla="*/ 4862891 w 5478089"/>
                <a:gd name="connsiteY45" fmla="*/ 99569 h 5127386"/>
                <a:gd name="connsiteX46" fmla="*/ 4596305 w 5478089"/>
                <a:gd name="connsiteY46" fmla="*/ 36423 h 5127386"/>
                <a:gd name="connsiteX47" fmla="*/ 4370027 w 5478089"/>
                <a:gd name="connsiteY47" fmla="*/ 0 h 5127386"/>
                <a:gd name="connsiteX48" fmla="*/ 4026364 w 5478089"/>
                <a:gd name="connsiteY48" fmla="*/ 137772 h 5127386"/>
                <a:gd name="connsiteX49" fmla="*/ 3940094 w 5478089"/>
                <a:gd name="connsiteY49" fmla="*/ 311965 h 5127386"/>
                <a:gd name="connsiteX50" fmla="*/ 3872061 w 5478089"/>
                <a:gd name="connsiteY50" fmla="*/ 775365 h 5127386"/>
                <a:gd name="connsiteX51" fmla="*/ 3441296 w 5478089"/>
                <a:gd name="connsiteY51" fmla="*/ 690704 h 5127386"/>
                <a:gd name="connsiteX52" fmla="*/ 3296612 w 5478089"/>
                <a:gd name="connsiteY52" fmla="*/ 745864 h 5127386"/>
                <a:gd name="connsiteX53" fmla="*/ 3132570 w 5478089"/>
                <a:gd name="connsiteY53" fmla="*/ 756833 h 5127386"/>
                <a:gd name="connsiteX54" fmla="*/ 2995361 w 5478089"/>
                <a:gd name="connsiteY54" fmla="*/ 791217 h 5127386"/>
                <a:gd name="connsiteX55" fmla="*/ 2680006 w 5478089"/>
                <a:gd name="connsiteY55" fmla="*/ 1247128 h 5127386"/>
                <a:gd name="connsiteX56" fmla="*/ 2680006 w 5478089"/>
                <a:gd name="connsiteY56" fmla="*/ 1716904 h 5127386"/>
                <a:gd name="connsiteX57" fmla="*/ 2527606 w 5478089"/>
                <a:gd name="connsiteY57" fmla="*/ 1951791 h 5127386"/>
                <a:gd name="connsiteX58" fmla="*/ 2603806 w 5478089"/>
                <a:gd name="connsiteY58" fmla="*/ 2186680 h 5127386"/>
                <a:gd name="connsiteX59" fmla="*/ 2603806 w 5478089"/>
                <a:gd name="connsiteY59" fmla="*/ 2343271 h 5127386"/>
                <a:gd name="connsiteX60" fmla="*/ 2451406 w 5478089"/>
                <a:gd name="connsiteY60" fmla="*/ 2421568 h 5127386"/>
                <a:gd name="connsiteX61" fmla="*/ 2299006 w 5478089"/>
                <a:gd name="connsiteY61" fmla="*/ 2575539 h 5127386"/>
                <a:gd name="connsiteX62" fmla="*/ 2251381 w 5478089"/>
                <a:gd name="connsiteY62" fmla="*/ 2585064 h 5127386"/>
                <a:gd name="connsiteX63" fmla="*/ 2270431 w 5478089"/>
                <a:gd name="connsiteY63" fmla="*/ 2708889 h 5127386"/>
                <a:gd name="connsiteX64" fmla="*/ 2241856 w 5478089"/>
                <a:gd name="connsiteY64" fmla="*/ 2804139 h 5127386"/>
                <a:gd name="connsiteX65" fmla="*/ 2232331 w 5478089"/>
                <a:gd name="connsiteY65" fmla="*/ 2832714 h 5127386"/>
                <a:gd name="connsiteX66" fmla="*/ 2203756 w 5478089"/>
                <a:gd name="connsiteY66" fmla="*/ 2851764 h 5127386"/>
                <a:gd name="connsiteX67" fmla="*/ 2175181 w 5478089"/>
                <a:gd name="connsiteY67" fmla="*/ 2908914 h 5127386"/>
                <a:gd name="connsiteX68" fmla="*/ 2165656 w 5478089"/>
                <a:gd name="connsiteY68" fmla="*/ 2937489 h 5127386"/>
                <a:gd name="connsiteX69" fmla="*/ 2108506 w 5478089"/>
                <a:gd name="connsiteY69" fmla="*/ 2956539 h 5127386"/>
                <a:gd name="connsiteX70" fmla="*/ 2051356 w 5478089"/>
                <a:gd name="connsiteY70" fmla="*/ 2985114 h 5127386"/>
                <a:gd name="connsiteX71" fmla="*/ 1889431 w 5478089"/>
                <a:gd name="connsiteY71" fmla="*/ 2985114 h 5127386"/>
                <a:gd name="connsiteX72" fmla="*/ 1879906 w 5478089"/>
                <a:gd name="connsiteY72" fmla="*/ 3013689 h 5127386"/>
                <a:gd name="connsiteX73" fmla="*/ 1841806 w 5478089"/>
                <a:gd name="connsiteY73" fmla="*/ 3070839 h 5127386"/>
                <a:gd name="connsiteX74" fmla="*/ 1794181 w 5478089"/>
                <a:gd name="connsiteY74" fmla="*/ 3127989 h 5127386"/>
                <a:gd name="connsiteX75" fmla="*/ 1737031 w 5478089"/>
                <a:gd name="connsiteY75" fmla="*/ 3099414 h 5127386"/>
                <a:gd name="connsiteX76" fmla="*/ 1698931 w 5478089"/>
                <a:gd name="connsiteY76" fmla="*/ 3051789 h 5127386"/>
                <a:gd name="connsiteX77" fmla="*/ 1622731 w 5478089"/>
                <a:gd name="connsiteY77" fmla="*/ 3080364 h 5127386"/>
                <a:gd name="connsiteX78" fmla="*/ 1556056 w 5478089"/>
                <a:gd name="connsiteY78" fmla="*/ 3156564 h 5127386"/>
                <a:gd name="connsiteX79" fmla="*/ 1508431 w 5478089"/>
                <a:gd name="connsiteY79" fmla="*/ 3166089 h 5127386"/>
                <a:gd name="connsiteX80" fmla="*/ 1470331 w 5478089"/>
                <a:gd name="connsiteY80" fmla="*/ 3251814 h 5127386"/>
                <a:gd name="connsiteX81" fmla="*/ 1460806 w 5478089"/>
                <a:gd name="connsiteY81" fmla="*/ 3280389 h 5127386"/>
                <a:gd name="connsiteX82" fmla="*/ 1451281 w 5478089"/>
                <a:gd name="connsiteY82" fmla="*/ 3308964 h 5127386"/>
                <a:gd name="connsiteX83" fmla="*/ 1441756 w 5478089"/>
                <a:gd name="connsiteY83" fmla="*/ 3347064 h 5127386"/>
                <a:gd name="connsiteX84" fmla="*/ 1413181 w 5478089"/>
                <a:gd name="connsiteY84" fmla="*/ 3366114 h 5127386"/>
                <a:gd name="connsiteX85" fmla="*/ 1365556 w 5478089"/>
                <a:gd name="connsiteY85" fmla="*/ 3356589 h 5127386"/>
                <a:gd name="connsiteX86" fmla="*/ 1232206 w 5478089"/>
                <a:gd name="connsiteY86" fmla="*/ 3337539 h 5127386"/>
                <a:gd name="connsiteX87" fmla="*/ 1146481 w 5478089"/>
                <a:gd name="connsiteY87" fmla="*/ 3328014 h 5127386"/>
                <a:gd name="connsiteX88" fmla="*/ 1117906 w 5478089"/>
                <a:gd name="connsiteY88" fmla="*/ 3347064 h 5127386"/>
                <a:gd name="connsiteX89" fmla="*/ 1060756 w 5478089"/>
                <a:gd name="connsiteY89" fmla="*/ 3366114 h 5127386"/>
                <a:gd name="connsiteX90" fmla="*/ 1013131 w 5478089"/>
                <a:gd name="connsiteY90" fmla="*/ 3356589 h 5127386"/>
                <a:gd name="connsiteX91" fmla="*/ 984556 w 5478089"/>
                <a:gd name="connsiteY91" fmla="*/ 3347064 h 5127386"/>
                <a:gd name="connsiteX92" fmla="*/ 927406 w 5478089"/>
                <a:gd name="connsiteY92" fmla="*/ 3366114 h 5127386"/>
                <a:gd name="connsiteX93" fmla="*/ 908356 w 5478089"/>
                <a:gd name="connsiteY93" fmla="*/ 3394689 h 5127386"/>
                <a:gd name="connsiteX94" fmla="*/ 879781 w 5478089"/>
                <a:gd name="connsiteY94" fmla="*/ 3451839 h 5127386"/>
                <a:gd name="connsiteX95" fmla="*/ 832156 w 5478089"/>
                <a:gd name="connsiteY95" fmla="*/ 3508989 h 5127386"/>
                <a:gd name="connsiteX96" fmla="*/ 794056 w 5478089"/>
                <a:gd name="connsiteY96" fmla="*/ 3566139 h 5127386"/>
                <a:gd name="connsiteX97" fmla="*/ 784531 w 5478089"/>
                <a:gd name="connsiteY97" fmla="*/ 3642339 h 5127386"/>
                <a:gd name="connsiteX98" fmla="*/ 736906 w 5478089"/>
                <a:gd name="connsiteY98" fmla="*/ 3728064 h 5127386"/>
                <a:gd name="connsiteX99" fmla="*/ 708331 w 5478089"/>
                <a:gd name="connsiteY99" fmla="*/ 3747114 h 5127386"/>
                <a:gd name="connsiteX100" fmla="*/ 679756 w 5478089"/>
                <a:gd name="connsiteY100" fmla="*/ 3756639 h 5127386"/>
                <a:gd name="connsiteX101" fmla="*/ 660706 w 5478089"/>
                <a:gd name="connsiteY101" fmla="*/ 3813789 h 5127386"/>
                <a:gd name="connsiteX102" fmla="*/ 651181 w 5478089"/>
                <a:gd name="connsiteY102" fmla="*/ 3842364 h 5127386"/>
                <a:gd name="connsiteX103" fmla="*/ 670231 w 5478089"/>
                <a:gd name="connsiteY103" fmla="*/ 3899514 h 5127386"/>
                <a:gd name="connsiteX104" fmla="*/ 679756 w 5478089"/>
                <a:gd name="connsiteY104" fmla="*/ 3928089 h 5127386"/>
                <a:gd name="connsiteX105" fmla="*/ 651181 w 5478089"/>
                <a:gd name="connsiteY105" fmla="*/ 3985239 h 5127386"/>
                <a:gd name="connsiteX106" fmla="*/ 641656 w 5478089"/>
                <a:gd name="connsiteY106" fmla="*/ 3985239 h 5127386"/>
                <a:gd name="connsiteX107" fmla="*/ 0 w 5478089"/>
                <a:gd name="connsiteY107" fmla="*/ 4446677 h 5127386"/>
                <a:gd name="connsiteX0" fmla="*/ 1510661 w 5478089"/>
                <a:gd name="connsiteY0" fmla="*/ 4657518 h 5127386"/>
                <a:gd name="connsiteX1" fmla="*/ 1917721 w 5478089"/>
                <a:gd name="connsiteY1" fmla="*/ 5127386 h 5127386"/>
                <a:gd name="connsiteX2" fmla="*/ 2453550 w 5478089"/>
                <a:gd name="connsiteY2" fmla="*/ 4759798 h 5127386"/>
                <a:gd name="connsiteX3" fmla="*/ 2502806 w 5478089"/>
                <a:gd name="connsiteY3" fmla="*/ 4368318 h 5127386"/>
                <a:gd name="connsiteX4" fmla="*/ 2904763 w 5478089"/>
                <a:gd name="connsiteY4" fmla="*/ 3582715 h 5127386"/>
                <a:gd name="connsiteX5" fmla="*/ 2977769 w 5478089"/>
                <a:gd name="connsiteY5" fmla="*/ 3602993 h 5127386"/>
                <a:gd name="connsiteX6" fmla="*/ 3277699 w 5478089"/>
                <a:gd name="connsiteY6" fmla="*/ 3372866 h 5127386"/>
                <a:gd name="connsiteX7" fmla="*/ 4323496 w 5478089"/>
                <a:gd name="connsiteY7" fmla="*/ 3316438 h 5127386"/>
                <a:gd name="connsiteX8" fmla="*/ 4362197 w 5478089"/>
                <a:gd name="connsiteY8" fmla="*/ 3195643 h 5127386"/>
                <a:gd name="connsiteX9" fmla="*/ 4335810 w 5478089"/>
                <a:gd name="connsiteY9" fmla="*/ 3089838 h 5127386"/>
                <a:gd name="connsiteX10" fmla="*/ 4317339 w 5478089"/>
                <a:gd name="connsiteY10" fmla="*/ 2962872 h 5127386"/>
                <a:gd name="connsiteX11" fmla="*/ 4301507 w 5478089"/>
                <a:gd name="connsiteY11" fmla="*/ 2825325 h 5127386"/>
                <a:gd name="connsiteX12" fmla="*/ 4301507 w 5478089"/>
                <a:gd name="connsiteY12" fmla="*/ 2695713 h 5127386"/>
                <a:gd name="connsiteX13" fmla="*/ 4309424 w 5478089"/>
                <a:gd name="connsiteY13" fmla="*/ 2534360 h 5127386"/>
                <a:gd name="connsiteX14" fmla="*/ 4338448 w 5478089"/>
                <a:gd name="connsiteY14" fmla="*/ 2415329 h 5127386"/>
                <a:gd name="connsiteX15" fmla="*/ 4367474 w 5478089"/>
                <a:gd name="connsiteY15" fmla="*/ 2362427 h 5127386"/>
                <a:gd name="connsiteX16" fmla="*/ 4454550 w 5478089"/>
                <a:gd name="connsiteY16" fmla="*/ 2309524 h 5127386"/>
                <a:gd name="connsiteX17" fmla="*/ 4473021 w 5478089"/>
                <a:gd name="connsiteY17" fmla="*/ 2267202 h 5127386"/>
                <a:gd name="connsiteX18" fmla="*/ 4507324 w 5478089"/>
                <a:gd name="connsiteY18" fmla="*/ 2240750 h 5127386"/>
                <a:gd name="connsiteX19" fmla="*/ 4560098 w 5478089"/>
                <a:gd name="connsiteY19" fmla="*/ 2211653 h 5127386"/>
                <a:gd name="connsiteX20" fmla="*/ 4599678 w 5478089"/>
                <a:gd name="connsiteY20" fmla="*/ 2166686 h 5127386"/>
                <a:gd name="connsiteX21" fmla="*/ 4660368 w 5478089"/>
                <a:gd name="connsiteY21" fmla="*/ 2129655 h 5127386"/>
                <a:gd name="connsiteX22" fmla="*/ 4702587 w 5478089"/>
                <a:gd name="connsiteY22" fmla="*/ 2116430 h 5127386"/>
                <a:gd name="connsiteX23" fmla="*/ 4789663 w 5478089"/>
                <a:gd name="connsiteY23" fmla="*/ 2031786 h 5127386"/>
                <a:gd name="connsiteX24" fmla="*/ 4850353 w 5478089"/>
                <a:gd name="connsiteY24" fmla="*/ 2007978 h 5127386"/>
                <a:gd name="connsiteX25" fmla="*/ 4932153 w 5478089"/>
                <a:gd name="connsiteY25" fmla="*/ 1960367 h 5127386"/>
                <a:gd name="connsiteX26" fmla="*/ 4966455 w 5478089"/>
                <a:gd name="connsiteY26" fmla="*/ 1920689 h 5127386"/>
                <a:gd name="connsiteX27" fmla="*/ 4982286 w 5478089"/>
                <a:gd name="connsiteY27" fmla="*/ 1859851 h 5127386"/>
                <a:gd name="connsiteX28" fmla="*/ 4937428 w 5478089"/>
                <a:gd name="connsiteY28" fmla="*/ 1542435 h 5127386"/>
                <a:gd name="connsiteX29" fmla="*/ 4947983 w 5478089"/>
                <a:gd name="connsiteY29" fmla="*/ 1338760 h 5127386"/>
                <a:gd name="connsiteX30" fmla="*/ 4971731 w 5478089"/>
                <a:gd name="connsiteY30" fmla="*/ 1301729 h 5127386"/>
                <a:gd name="connsiteX31" fmla="*/ 4984925 w 5478089"/>
                <a:gd name="connsiteY31" fmla="*/ 1264697 h 5127386"/>
                <a:gd name="connsiteX32" fmla="*/ 5013950 w 5478089"/>
                <a:gd name="connsiteY32" fmla="*/ 1219730 h 5127386"/>
                <a:gd name="connsiteX33" fmla="*/ 5040337 w 5478089"/>
                <a:gd name="connsiteY33" fmla="*/ 1198569 h 5127386"/>
                <a:gd name="connsiteX34" fmla="*/ 5069363 w 5478089"/>
                <a:gd name="connsiteY34" fmla="*/ 1172117 h 5127386"/>
                <a:gd name="connsiteX35" fmla="*/ 5087833 w 5478089"/>
                <a:gd name="connsiteY35" fmla="*/ 1143021 h 5127386"/>
                <a:gd name="connsiteX36" fmla="*/ 5101027 w 5478089"/>
                <a:gd name="connsiteY36" fmla="*/ 1103344 h 5127386"/>
                <a:gd name="connsiteX37" fmla="*/ 5137968 w 5478089"/>
                <a:gd name="connsiteY37" fmla="*/ 1082183 h 5127386"/>
                <a:gd name="connsiteX38" fmla="*/ 5153801 w 5478089"/>
                <a:gd name="connsiteY38" fmla="*/ 1061022 h 5127386"/>
                <a:gd name="connsiteX39" fmla="*/ 5172272 w 5478089"/>
                <a:gd name="connsiteY39" fmla="*/ 1021344 h 5127386"/>
                <a:gd name="connsiteX40" fmla="*/ 5324291 w 5478089"/>
                <a:gd name="connsiteY40" fmla="*/ 1058224 h 5127386"/>
                <a:gd name="connsiteX41" fmla="*/ 5478089 w 5478089"/>
                <a:gd name="connsiteY41" fmla="*/ 920453 h 5127386"/>
                <a:gd name="connsiteX42" fmla="*/ 5232010 w 5478089"/>
                <a:gd name="connsiteY42" fmla="*/ 794163 h 5127386"/>
                <a:gd name="connsiteX43" fmla="*/ 4903904 w 5478089"/>
                <a:gd name="connsiteY43" fmla="*/ 438255 h 5127386"/>
                <a:gd name="connsiteX44" fmla="*/ 4862891 w 5478089"/>
                <a:gd name="connsiteY44" fmla="*/ 99569 h 5127386"/>
                <a:gd name="connsiteX45" fmla="*/ 4596305 w 5478089"/>
                <a:gd name="connsiteY45" fmla="*/ 36423 h 5127386"/>
                <a:gd name="connsiteX46" fmla="*/ 4370027 w 5478089"/>
                <a:gd name="connsiteY46" fmla="*/ 0 h 5127386"/>
                <a:gd name="connsiteX47" fmla="*/ 4026364 w 5478089"/>
                <a:gd name="connsiteY47" fmla="*/ 137772 h 5127386"/>
                <a:gd name="connsiteX48" fmla="*/ 3940094 w 5478089"/>
                <a:gd name="connsiteY48" fmla="*/ 311965 h 5127386"/>
                <a:gd name="connsiteX49" fmla="*/ 3872061 w 5478089"/>
                <a:gd name="connsiteY49" fmla="*/ 775365 h 5127386"/>
                <a:gd name="connsiteX50" fmla="*/ 3441296 w 5478089"/>
                <a:gd name="connsiteY50" fmla="*/ 690704 h 5127386"/>
                <a:gd name="connsiteX51" fmla="*/ 3296612 w 5478089"/>
                <a:gd name="connsiteY51" fmla="*/ 745864 h 5127386"/>
                <a:gd name="connsiteX52" fmla="*/ 3132570 w 5478089"/>
                <a:gd name="connsiteY52" fmla="*/ 756833 h 5127386"/>
                <a:gd name="connsiteX53" fmla="*/ 2995361 w 5478089"/>
                <a:gd name="connsiteY53" fmla="*/ 791217 h 5127386"/>
                <a:gd name="connsiteX54" fmla="*/ 2680006 w 5478089"/>
                <a:gd name="connsiteY54" fmla="*/ 1247128 h 5127386"/>
                <a:gd name="connsiteX55" fmla="*/ 2680006 w 5478089"/>
                <a:gd name="connsiteY55" fmla="*/ 1716904 h 5127386"/>
                <a:gd name="connsiteX56" fmla="*/ 2527606 w 5478089"/>
                <a:gd name="connsiteY56" fmla="*/ 1951791 h 5127386"/>
                <a:gd name="connsiteX57" fmla="*/ 2603806 w 5478089"/>
                <a:gd name="connsiteY57" fmla="*/ 2186680 h 5127386"/>
                <a:gd name="connsiteX58" fmla="*/ 2603806 w 5478089"/>
                <a:gd name="connsiteY58" fmla="*/ 2343271 h 5127386"/>
                <a:gd name="connsiteX59" fmla="*/ 2451406 w 5478089"/>
                <a:gd name="connsiteY59" fmla="*/ 2421568 h 5127386"/>
                <a:gd name="connsiteX60" fmla="*/ 2299006 w 5478089"/>
                <a:gd name="connsiteY60" fmla="*/ 2575539 h 5127386"/>
                <a:gd name="connsiteX61" fmla="*/ 2251381 w 5478089"/>
                <a:gd name="connsiteY61" fmla="*/ 2585064 h 5127386"/>
                <a:gd name="connsiteX62" fmla="*/ 2270431 w 5478089"/>
                <a:gd name="connsiteY62" fmla="*/ 2708889 h 5127386"/>
                <a:gd name="connsiteX63" fmla="*/ 2241856 w 5478089"/>
                <a:gd name="connsiteY63" fmla="*/ 2804139 h 5127386"/>
                <a:gd name="connsiteX64" fmla="*/ 2232331 w 5478089"/>
                <a:gd name="connsiteY64" fmla="*/ 2832714 h 5127386"/>
                <a:gd name="connsiteX65" fmla="*/ 2203756 w 5478089"/>
                <a:gd name="connsiteY65" fmla="*/ 2851764 h 5127386"/>
                <a:gd name="connsiteX66" fmla="*/ 2175181 w 5478089"/>
                <a:gd name="connsiteY66" fmla="*/ 2908914 h 5127386"/>
                <a:gd name="connsiteX67" fmla="*/ 2165656 w 5478089"/>
                <a:gd name="connsiteY67" fmla="*/ 2937489 h 5127386"/>
                <a:gd name="connsiteX68" fmla="*/ 2108506 w 5478089"/>
                <a:gd name="connsiteY68" fmla="*/ 2956539 h 5127386"/>
                <a:gd name="connsiteX69" fmla="*/ 2051356 w 5478089"/>
                <a:gd name="connsiteY69" fmla="*/ 2985114 h 5127386"/>
                <a:gd name="connsiteX70" fmla="*/ 1889431 w 5478089"/>
                <a:gd name="connsiteY70" fmla="*/ 2985114 h 5127386"/>
                <a:gd name="connsiteX71" fmla="*/ 1879906 w 5478089"/>
                <a:gd name="connsiteY71" fmla="*/ 3013689 h 5127386"/>
                <a:gd name="connsiteX72" fmla="*/ 1841806 w 5478089"/>
                <a:gd name="connsiteY72" fmla="*/ 3070839 h 5127386"/>
                <a:gd name="connsiteX73" fmla="*/ 1794181 w 5478089"/>
                <a:gd name="connsiteY73" fmla="*/ 3127989 h 5127386"/>
                <a:gd name="connsiteX74" fmla="*/ 1737031 w 5478089"/>
                <a:gd name="connsiteY74" fmla="*/ 3099414 h 5127386"/>
                <a:gd name="connsiteX75" fmla="*/ 1698931 w 5478089"/>
                <a:gd name="connsiteY75" fmla="*/ 3051789 h 5127386"/>
                <a:gd name="connsiteX76" fmla="*/ 1622731 w 5478089"/>
                <a:gd name="connsiteY76" fmla="*/ 3080364 h 5127386"/>
                <a:gd name="connsiteX77" fmla="*/ 1556056 w 5478089"/>
                <a:gd name="connsiteY77" fmla="*/ 3156564 h 5127386"/>
                <a:gd name="connsiteX78" fmla="*/ 1508431 w 5478089"/>
                <a:gd name="connsiteY78" fmla="*/ 3166089 h 5127386"/>
                <a:gd name="connsiteX79" fmla="*/ 1470331 w 5478089"/>
                <a:gd name="connsiteY79" fmla="*/ 3251814 h 5127386"/>
                <a:gd name="connsiteX80" fmla="*/ 1460806 w 5478089"/>
                <a:gd name="connsiteY80" fmla="*/ 3280389 h 5127386"/>
                <a:gd name="connsiteX81" fmla="*/ 1451281 w 5478089"/>
                <a:gd name="connsiteY81" fmla="*/ 3308964 h 5127386"/>
                <a:gd name="connsiteX82" fmla="*/ 1441756 w 5478089"/>
                <a:gd name="connsiteY82" fmla="*/ 3347064 h 5127386"/>
                <a:gd name="connsiteX83" fmla="*/ 1413181 w 5478089"/>
                <a:gd name="connsiteY83" fmla="*/ 3366114 h 5127386"/>
                <a:gd name="connsiteX84" fmla="*/ 1365556 w 5478089"/>
                <a:gd name="connsiteY84" fmla="*/ 3356589 h 5127386"/>
                <a:gd name="connsiteX85" fmla="*/ 1232206 w 5478089"/>
                <a:gd name="connsiteY85" fmla="*/ 3337539 h 5127386"/>
                <a:gd name="connsiteX86" fmla="*/ 1146481 w 5478089"/>
                <a:gd name="connsiteY86" fmla="*/ 3328014 h 5127386"/>
                <a:gd name="connsiteX87" fmla="*/ 1117906 w 5478089"/>
                <a:gd name="connsiteY87" fmla="*/ 3347064 h 5127386"/>
                <a:gd name="connsiteX88" fmla="*/ 1060756 w 5478089"/>
                <a:gd name="connsiteY88" fmla="*/ 3366114 h 5127386"/>
                <a:gd name="connsiteX89" fmla="*/ 1013131 w 5478089"/>
                <a:gd name="connsiteY89" fmla="*/ 3356589 h 5127386"/>
                <a:gd name="connsiteX90" fmla="*/ 984556 w 5478089"/>
                <a:gd name="connsiteY90" fmla="*/ 3347064 h 5127386"/>
                <a:gd name="connsiteX91" fmla="*/ 927406 w 5478089"/>
                <a:gd name="connsiteY91" fmla="*/ 3366114 h 5127386"/>
                <a:gd name="connsiteX92" fmla="*/ 908356 w 5478089"/>
                <a:gd name="connsiteY92" fmla="*/ 3394689 h 5127386"/>
                <a:gd name="connsiteX93" fmla="*/ 879781 w 5478089"/>
                <a:gd name="connsiteY93" fmla="*/ 3451839 h 5127386"/>
                <a:gd name="connsiteX94" fmla="*/ 832156 w 5478089"/>
                <a:gd name="connsiteY94" fmla="*/ 3508989 h 5127386"/>
                <a:gd name="connsiteX95" fmla="*/ 794056 w 5478089"/>
                <a:gd name="connsiteY95" fmla="*/ 3566139 h 5127386"/>
                <a:gd name="connsiteX96" fmla="*/ 784531 w 5478089"/>
                <a:gd name="connsiteY96" fmla="*/ 3642339 h 5127386"/>
                <a:gd name="connsiteX97" fmla="*/ 736906 w 5478089"/>
                <a:gd name="connsiteY97" fmla="*/ 3728064 h 5127386"/>
                <a:gd name="connsiteX98" fmla="*/ 708331 w 5478089"/>
                <a:gd name="connsiteY98" fmla="*/ 3747114 h 5127386"/>
                <a:gd name="connsiteX99" fmla="*/ 679756 w 5478089"/>
                <a:gd name="connsiteY99" fmla="*/ 3756639 h 5127386"/>
                <a:gd name="connsiteX100" fmla="*/ 660706 w 5478089"/>
                <a:gd name="connsiteY100" fmla="*/ 3813789 h 5127386"/>
                <a:gd name="connsiteX101" fmla="*/ 651181 w 5478089"/>
                <a:gd name="connsiteY101" fmla="*/ 3842364 h 5127386"/>
                <a:gd name="connsiteX102" fmla="*/ 670231 w 5478089"/>
                <a:gd name="connsiteY102" fmla="*/ 3899514 h 5127386"/>
                <a:gd name="connsiteX103" fmla="*/ 679756 w 5478089"/>
                <a:gd name="connsiteY103" fmla="*/ 3928089 h 5127386"/>
                <a:gd name="connsiteX104" fmla="*/ 651181 w 5478089"/>
                <a:gd name="connsiteY104" fmla="*/ 3985239 h 5127386"/>
                <a:gd name="connsiteX105" fmla="*/ 641656 w 5478089"/>
                <a:gd name="connsiteY105" fmla="*/ 3985239 h 5127386"/>
                <a:gd name="connsiteX106" fmla="*/ 0 w 5478089"/>
                <a:gd name="connsiteY106" fmla="*/ 4446677 h 5127386"/>
                <a:gd name="connsiteX0" fmla="*/ 1917721 w 5478089"/>
                <a:gd name="connsiteY0" fmla="*/ 5127386 h 5127386"/>
                <a:gd name="connsiteX1" fmla="*/ 2453550 w 5478089"/>
                <a:gd name="connsiteY1" fmla="*/ 4759798 h 5127386"/>
                <a:gd name="connsiteX2" fmla="*/ 2502806 w 5478089"/>
                <a:gd name="connsiteY2" fmla="*/ 4368318 h 5127386"/>
                <a:gd name="connsiteX3" fmla="*/ 2904763 w 5478089"/>
                <a:gd name="connsiteY3" fmla="*/ 3582715 h 5127386"/>
                <a:gd name="connsiteX4" fmla="*/ 2977769 w 5478089"/>
                <a:gd name="connsiteY4" fmla="*/ 3602993 h 5127386"/>
                <a:gd name="connsiteX5" fmla="*/ 3277699 w 5478089"/>
                <a:gd name="connsiteY5" fmla="*/ 3372866 h 5127386"/>
                <a:gd name="connsiteX6" fmla="*/ 4323496 w 5478089"/>
                <a:gd name="connsiteY6" fmla="*/ 3316438 h 5127386"/>
                <a:gd name="connsiteX7" fmla="*/ 4362197 w 5478089"/>
                <a:gd name="connsiteY7" fmla="*/ 3195643 h 5127386"/>
                <a:gd name="connsiteX8" fmla="*/ 4335810 w 5478089"/>
                <a:gd name="connsiteY8" fmla="*/ 3089838 h 5127386"/>
                <a:gd name="connsiteX9" fmla="*/ 4317339 w 5478089"/>
                <a:gd name="connsiteY9" fmla="*/ 2962872 h 5127386"/>
                <a:gd name="connsiteX10" fmla="*/ 4301507 w 5478089"/>
                <a:gd name="connsiteY10" fmla="*/ 2825325 h 5127386"/>
                <a:gd name="connsiteX11" fmla="*/ 4301507 w 5478089"/>
                <a:gd name="connsiteY11" fmla="*/ 2695713 h 5127386"/>
                <a:gd name="connsiteX12" fmla="*/ 4309424 w 5478089"/>
                <a:gd name="connsiteY12" fmla="*/ 2534360 h 5127386"/>
                <a:gd name="connsiteX13" fmla="*/ 4338448 w 5478089"/>
                <a:gd name="connsiteY13" fmla="*/ 2415329 h 5127386"/>
                <a:gd name="connsiteX14" fmla="*/ 4367474 w 5478089"/>
                <a:gd name="connsiteY14" fmla="*/ 2362427 h 5127386"/>
                <a:gd name="connsiteX15" fmla="*/ 4454550 w 5478089"/>
                <a:gd name="connsiteY15" fmla="*/ 2309524 h 5127386"/>
                <a:gd name="connsiteX16" fmla="*/ 4473021 w 5478089"/>
                <a:gd name="connsiteY16" fmla="*/ 2267202 h 5127386"/>
                <a:gd name="connsiteX17" fmla="*/ 4507324 w 5478089"/>
                <a:gd name="connsiteY17" fmla="*/ 2240750 h 5127386"/>
                <a:gd name="connsiteX18" fmla="*/ 4560098 w 5478089"/>
                <a:gd name="connsiteY18" fmla="*/ 2211653 h 5127386"/>
                <a:gd name="connsiteX19" fmla="*/ 4599678 w 5478089"/>
                <a:gd name="connsiteY19" fmla="*/ 2166686 h 5127386"/>
                <a:gd name="connsiteX20" fmla="*/ 4660368 w 5478089"/>
                <a:gd name="connsiteY20" fmla="*/ 2129655 h 5127386"/>
                <a:gd name="connsiteX21" fmla="*/ 4702587 w 5478089"/>
                <a:gd name="connsiteY21" fmla="*/ 2116430 h 5127386"/>
                <a:gd name="connsiteX22" fmla="*/ 4789663 w 5478089"/>
                <a:gd name="connsiteY22" fmla="*/ 2031786 h 5127386"/>
                <a:gd name="connsiteX23" fmla="*/ 4850353 w 5478089"/>
                <a:gd name="connsiteY23" fmla="*/ 2007978 h 5127386"/>
                <a:gd name="connsiteX24" fmla="*/ 4932153 w 5478089"/>
                <a:gd name="connsiteY24" fmla="*/ 1960367 h 5127386"/>
                <a:gd name="connsiteX25" fmla="*/ 4966455 w 5478089"/>
                <a:gd name="connsiteY25" fmla="*/ 1920689 h 5127386"/>
                <a:gd name="connsiteX26" fmla="*/ 4982286 w 5478089"/>
                <a:gd name="connsiteY26" fmla="*/ 1859851 h 5127386"/>
                <a:gd name="connsiteX27" fmla="*/ 4937428 w 5478089"/>
                <a:gd name="connsiteY27" fmla="*/ 1542435 h 5127386"/>
                <a:gd name="connsiteX28" fmla="*/ 4947983 w 5478089"/>
                <a:gd name="connsiteY28" fmla="*/ 1338760 h 5127386"/>
                <a:gd name="connsiteX29" fmla="*/ 4971731 w 5478089"/>
                <a:gd name="connsiteY29" fmla="*/ 1301729 h 5127386"/>
                <a:gd name="connsiteX30" fmla="*/ 4984925 w 5478089"/>
                <a:gd name="connsiteY30" fmla="*/ 1264697 h 5127386"/>
                <a:gd name="connsiteX31" fmla="*/ 5013950 w 5478089"/>
                <a:gd name="connsiteY31" fmla="*/ 1219730 h 5127386"/>
                <a:gd name="connsiteX32" fmla="*/ 5040337 w 5478089"/>
                <a:gd name="connsiteY32" fmla="*/ 1198569 h 5127386"/>
                <a:gd name="connsiteX33" fmla="*/ 5069363 w 5478089"/>
                <a:gd name="connsiteY33" fmla="*/ 1172117 h 5127386"/>
                <a:gd name="connsiteX34" fmla="*/ 5087833 w 5478089"/>
                <a:gd name="connsiteY34" fmla="*/ 1143021 h 5127386"/>
                <a:gd name="connsiteX35" fmla="*/ 5101027 w 5478089"/>
                <a:gd name="connsiteY35" fmla="*/ 1103344 h 5127386"/>
                <a:gd name="connsiteX36" fmla="*/ 5137968 w 5478089"/>
                <a:gd name="connsiteY36" fmla="*/ 1082183 h 5127386"/>
                <a:gd name="connsiteX37" fmla="*/ 5153801 w 5478089"/>
                <a:gd name="connsiteY37" fmla="*/ 1061022 h 5127386"/>
                <a:gd name="connsiteX38" fmla="*/ 5172272 w 5478089"/>
                <a:gd name="connsiteY38" fmla="*/ 1021344 h 5127386"/>
                <a:gd name="connsiteX39" fmla="*/ 5324291 w 5478089"/>
                <a:gd name="connsiteY39" fmla="*/ 1058224 h 5127386"/>
                <a:gd name="connsiteX40" fmla="*/ 5478089 w 5478089"/>
                <a:gd name="connsiteY40" fmla="*/ 920453 h 5127386"/>
                <a:gd name="connsiteX41" fmla="*/ 5232010 w 5478089"/>
                <a:gd name="connsiteY41" fmla="*/ 794163 h 5127386"/>
                <a:gd name="connsiteX42" fmla="*/ 4903904 w 5478089"/>
                <a:gd name="connsiteY42" fmla="*/ 438255 h 5127386"/>
                <a:gd name="connsiteX43" fmla="*/ 4862891 w 5478089"/>
                <a:gd name="connsiteY43" fmla="*/ 99569 h 5127386"/>
                <a:gd name="connsiteX44" fmla="*/ 4596305 w 5478089"/>
                <a:gd name="connsiteY44" fmla="*/ 36423 h 5127386"/>
                <a:gd name="connsiteX45" fmla="*/ 4370027 w 5478089"/>
                <a:gd name="connsiteY45" fmla="*/ 0 h 5127386"/>
                <a:gd name="connsiteX46" fmla="*/ 4026364 w 5478089"/>
                <a:gd name="connsiteY46" fmla="*/ 137772 h 5127386"/>
                <a:gd name="connsiteX47" fmla="*/ 3940094 w 5478089"/>
                <a:gd name="connsiteY47" fmla="*/ 311965 h 5127386"/>
                <a:gd name="connsiteX48" fmla="*/ 3872061 w 5478089"/>
                <a:gd name="connsiteY48" fmla="*/ 775365 h 5127386"/>
                <a:gd name="connsiteX49" fmla="*/ 3441296 w 5478089"/>
                <a:gd name="connsiteY49" fmla="*/ 690704 h 5127386"/>
                <a:gd name="connsiteX50" fmla="*/ 3296612 w 5478089"/>
                <a:gd name="connsiteY50" fmla="*/ 745864 h 5127386"/>
                <a:gd name="connsiteX51" fmla="*/ 3132570 w 5478089"/>
                <a:gd name="connsiteY51" fmla="*/ 756833 h 5127386"/>
                <a:gd name="connsiteX52" fmla="*/ 2995361 w 5478089"/>
                <a:gd name="connsiteY52" fmla="*/ 791217 h 5127386"/>
                <a:gd name="connsiteX53" fmla="*/ 2680006 w 5478089"/>
                <a:gd name="connsiteY53" fmla="*/ 1247128 h 5127386"/>
                <a:gd name="connsiteX54" fmla="*/ 2680006 w 5478089"/>
                <a:gd name="connsiteY54" fmla="*/ 1716904 h 5127386"/>
                <a:gd name="connsiteX55" fmla="*/ 2527606 w 5478089"/>
                <a:gd name="connsiteY55" fmla="*/ 1951791 h 5127386"/>
                <a:gd name="connsiteX56" fmla="*/ 2603806 w 5478089"/>
                <a:gd name="connsiteY56" fmla="*/ 2186680 h 5127386"/>
                <a:gd name="connsiteX57" fmla="*/ 2603806 w 5478089"/>
                <a:gd name="connsiteY57" fmla="*/ 2343271 h 5127386"/>
                <a:gd name="connsiteX58" fmla="*/ 2451406 w 5478089"/>
                <a:gd name="connsiteY58" fmla="*/ 2421568 h 5127386"/>
                <a:gd name="connsiteX59" fmla="*/ 2299006 w 5478089"/>
                <a:gd name="connsiteY59" fmla="*/ 2575539 h 5127386"/>
                <a:gd name="connsiteX60" fmla="*/ 2251381 w 5478089"/>
                <a:gd name="connsiteY60" fmla="*/ 2585064 h 5127386"/>
                <a:gd name="connsiteX61" fmla="*/ 2270431 w 5478089"/>
                <a:gd name="connsiteY61" fmla="*/ 2708889 h 5127386"/>
                <a:gd name="connsiteX62" fmla="*/ 2241856 w 5478089"/>
                <a:gd name="connsiteY62" fmla="*/ 2804139 h 5127386"/>
                <a:gd name="connsiteX63" fmla="*/ 2232331 w 5478089"/>
                <a:gd name="connsiteY63" fmla="*/ 2832714 h 5127386"/>
                <a:gd name="connsiteX64" fmla="*/ 2203756 w 5478089"/>
                <a:gd name="connsiteY64" fmla="*/ 2851764 h 5127386"/>
                <a:gd name="connsiteX65" fmla="*/ 2175181 w 5478089"/>
                <a:gd name="connsiteY65" fmla="*/ 2908914 h 5127386"/>
                <a:gd name="connsiteX66" fmla="*/ 2165656 w 5478089"/>
                <a:gd name="connsiteY66" fmla="*/ 2937489 h 5127386"/>
                <a:gd name="connsiteX67" fmla="*/ 2108506 w 5478089"/>
                <a:gd name="connsiteY67" fmla="*/ 2956539 h 5127386"/>
                <a:gd name="connsiteX68" fmla="*/ 2051356 w 5478089"/>
                <a:gd name="connsiteY68" fmla="*/ 2985114 h 5127386"/>
                <a:gd name="connsiteX69" fmla="*/ 1889431 w 5478089"/>
                <a:gd name="connsiteY69" fmla="*/ 2985114 h 5127386"/>
                <a:gd name="connsiteX70" fmla="*/ 1879906 w 5478089"/>
                <a:gd name="connsiteY70" fmla="*/ 3013689 h 5127386"/>
                <a:gd name="connsiteX71" fmla="*/ 1841806 w 5478089"/>
                <a:gd name="connsiteY71" fmla="*/ 3070839 h 5127386"/>
                <a:gd name="connsiteX72" fmla="*/ 1794181 w 5478089"/>
                <a:gd name="connsiteY72" fmla="*/ 3127989 h 5127386"/>
                <a:gd name="connsiteX73" fmla="*/ 1737031 w 5478089"/>
                <a:gd name="connsiteY73" fmla="*/ 3099414 h 5127386"/>
                <a:gd name="connsiteX74" fmla="*/ 1698931 w 5478089"/>
                <a:gd name="connsiteY74" fmla="*/ 3051789 h 5127386"/>
                <a:gd name="connsiteX75" fmla="*/ 1622731 w 5478089"/>
                <a:gd name="connsiteY75" fmla="*/ 3080364 h 5127386"/>
                <a:gd name="connsiteX76" fmla="*/ 1556056 w 5478089"/>
                <a:gd name="connsiteY76" fmla="*/ 3156564 h 5127386"/>
                <a:gd name="connsiteX77" fmla="*/ 1508431 w 5478089"/>
                <a:gd name="connsiteY77" fmla="*/ 3166089 h 5127386"/>
                <a:gd name="connsiteX78" fmla="*/ 1470331 w 5478089"/>
                <a:gd name="connsiteY78" fmla="*/ 3251814 h 5127386"/>
                <a:gd name="connsiteX79" fmla="*/ 1460806 w 5478089"/>
                <a:gd name="connsiteY79" fmla="*/ 3280389 h 5127386"/>
                <a:gd name="connsiteX80" fmla="*/ 1451281 w 5478089"/>
                <a:gd name="connsiteY80" fmla="*/ 3308964 h 5127386"/>
                <a:gd name="connsiteX81" fmla="*/ 1441756 w 5478089"/>
                <a:gd name="connsiteY81" fmla="*/ 3347064 h 5127386"/>
                <a:gd name="connsiteX82" fmla="*/ 1413181 w 5478089"/>
                <a:gd name="connsiteY82" fmla="*/ 3366114 h 5127386"/>
                <a:gd name="connsiteX83" fmla="*/ 1365556 w 5478089"/>
                <a:gd name="connsiteY83" fmla="*/ 3356589 h 5127386"/>
                <a:gd name="connsiteX84" fmla="*/ 1232206 w 5478089"/>
                <a:gd name="connsiteY84" fmla="*/ 3337539 h 5127386"/>
                <a:gd name="connsiteX85" fmla="*/ 1146481 w 5478089"/>
                <a:gd name="connsiteY85" fmla="*/ 3328014 h 5127386"/>
                <a:gd name="connsiteX86" fmla="*/ 1117906 w 5478089"/>
                <a:gd name="connsiteY86" fmla="*/ 3347064 h 5127386"/>
                <a:gd name="connsiteX87" fmla="*/ 1060756 w 5478089"/>
                <a:gd name="connsiteY87" fmla="*/ 3366114 h 5127386"/>
                <a:gd name="connsiteX88" fmla="*/ 1013131 w 5478089"/>
                <a:gd name="connsiteY88" fmla="*/ 3356589 h 5127386"/>
                <a:gd name="connsiteX89" fmla="*/ 984556 w 5478089"/>
                <a:gd name="connsiteY89" fmla="*/ 3347064 h 5127386"/>
                <a:gd name="connsiteX90" fmla="*/ 927406 w 5478089"/>
                <a:gd name="connsiteY90" fmla="*/ 3366114 h 5127386"/>
                <a:gd name="connsiteX91" fmla="*/ 908356 w 5478089"/>
                <a:gd name="connsiteY91" fmla="*/ 3394689 h 5127386"/>
                <a:gd name="connsiteX92" fmla="*/ 879781 w 5478089"/>
                <a:gd name="connsiteY92" fmla="*/ 3451839 h 5127386"/>
                <a:gd name="connsiteX93" fmla="*/ 832156 w 5478089"/>
                <a:gd name="connsiteY93" fmla="*/ 3508989 h 5127386"/>
                <a:gd name="connsiteX94" fmla="*/ 794056 w 5478089"/>
                <a:gd name="connsiteY94" fmla="*/ 3566139 h 5127386"/>
                <a:gd name="connsiteX95" fmla="*/ 784531 w 5478089"/>
                <a:gd name="connsiteY95" fmla="*/ 3642339 h 5127386"/>
                <a:gd name="connsiteX96" fmla="*/ 736906 w 5478089"/>
                <a:gd name="connsiteY96" fmla="*/ 3728064 h 5127386"/>
                <a:gd name="connsiteX97" fmla="*/ 708331 w 5478089"/>
                <a:gd name="connsiteY97" fmla="*/ 3747114 h 5127386"/>
                <a:gd name="connsiteX98" fmla="*/ 679756 w 5478089"/>
                <a:gd name="connsiteY98" fmla="*/ 3756639 h 5127386"/>
                <a:gd name="connsiteX99" fmla="*/ 660706 w 5478089"/>
                <a:gd name="connsiteY99" fmla="*/ 3813789 h 5127386"/>
                <a:gd name="connsiteX100" fmla="*/ 651181 w 5478089"/>
                <a:gd name="connsiteY100" fmla="*/ 3842364 h 5127386"/>
                <a:gd name="connsiteX101" fmla="*/ 670231 w 5478089"/>
                <a:gd name="connsiteY101" fmla="*/ 3899514 h 5127386"/>
                <a:gd name="connsiteX102" fmla="*/ 679756 w 5478089"/>
                <a:gd name="connsiteY102" fmla="*/ 3928089 h 5127386"/>
                <a:gd name="connsiteX103" fmla="*/ 651181 w 5478089"/>
                <a:gd name="connsiteY103" fmla="*/ 3985239 h 5127386"/>
                <a:gd name="connsiteX104" fmla="*/ 641656 w 5478089"/>
                <a:gd name="connsiteY104" fmla="*/ 3985239 h 5127386"/>
                <a:gd name="connsiteX105" fmla="*/ 0 w 5478089"/>
                <a:gd name="connsiteY105" fmla="*/ 4446677 h 5127386"/>
                <a:gd name="connsiteX0" fmla="*/ 2453550 w 5478089"/>
                <a:gd name="connsiteY0" fmla="*/ 4759798 h 4759798"/>
                <a:gd name="connsiteX1" fmla="*/ 2502806 w 5478089"/>
                <a:gd name="connsiteY1" fmla="*/ 4368318 h 4759798"/>
                <a:gd name="connsiteX2" fmla="*/ 2904763 w 5478089"/>
                <a:gd name="connsiteY2" fmla="*/ 3582715 h 4759798"/>
                <a:gd name="connsiteX3" fmla="*/ 2977769 w 5478089"/>
                <a:gd name="connsiteY3" fmla="*/ 3602993 h 4759798"/>
                <a:gd name="connsiteX4" fmla="*/ 3277699 w 5478089"/>
                <a:gd name="connsiteY4" fmla="*/ 3372866 h 4759798"/>
                <a:gd name="connsiteX5" fmla="*/ 4323496 w 5478089"/>
                <a:gd name="connsiteY5" fmla="*/ 3316438 h 4759798"/>
                <a:gd name="connsiteX6" fmla="*/ 4362197 w 5478089"/>
                <a:gd name="connsiteY6" fmla="*/ 3195643 h 4759798"/>
                <a:gd name="connsiteX7" fmla="*/ 4335810 w 5478089"/>
                <a:gd name="connsiteY7" fmla="*/ 3089838 h 4759798"/>
                <a:gd name="connsiteX8" fmla="*/ 4317339 w 5478089"/>
                <a:gd name="connsiteY8" fmla="*/ 2962872 h 4759798"/>
                <a:gd name="connsiteX9" fmla="*/ 4301507 w 5478089"/>
                <a:gd name="connsiteY9" fmla="*/ 2825325 h 4759798"/>
                <a:gd name="connsiteX10" fmla="*/ 4301507 w 5478089"/>
                <a:gd name="connsiteY10" fmla="*/ 2695713 h 4759798"/>
                <a:gd name="connsiteX11" fmla="*/ 4309424 w 5478089"/>
                <a:gd name="connsiteY11" fmla="*/ 2534360 h 4759798"/>
                <a:gd name="connsiteX12" fmla="*/ 4338448 w 5478089"/>
                <a:gd name="connsiteY12" fmla="*/ 2415329 h 4759798"/>
                <a:gd name="connsiteX13" fmla="*/ 4367474 w 5478089"/>
                <a:gd name="connsiteY13" fmla="*/ 2362427 h 4759798"/>
                <a:gd name="connsiteX14" fmla="*/ 4454550 w 5478089"/>
                <a:gd name="connsiteY14" fmla="*/ 2309524 h 4759798"/>
                <a:gd name="connsiteX15" fmla="*/ 4473021 w 5478089"/>
                <a:gd name="connsiteY15" fmla="*/ 2267202 h 4759798"/>
                <a:gd name="connsiteX16" fmla="*/ 4507324 w 5478089"/>
                <a:gd name="connsiteY16" fmla="*/ 2240750 h 4759798"/>
                <a:gd name="connsiteX17" fmla="*/ 4560098 w 5478089"/>
                <a:gd name="connsiteY17" fmla="*/ 2211653 h 4759798"/>
                <a:gd name="connsiteX18" fmla="*/ 4599678 w 5478089"/>
                <a:gd name="connsiteY18" fmla="*/ 2166686 h 4759798"/>
                <a:gd name="connsiteX19" fmla="*/ 4660368 w 5478089"/>
                <a:gd name="connsiteY19" fmla="*/ 2129655 h 4759798"/>
                <a:gd name="connsiteX20" fmla="*/ 4702587 w 5478089"/>
                <a:gd name="connsiteY20" fmla="*/ 2116430 h 4759798"/>
                <a:gd name="connsiteX21" fmla="*/ 4789663 w 5478089"/>
                <a:gd name="connsiteY21" fmla="*/ 2031786 h 4759798"/>
                <a:gd name="connsiteX22" fmla="*/ 4850353 w 5478089"/>
                <a:gd name="connsiteY22" fmla="*/ 2007978 h 4759798"/>
                <a:gd name="connsiteX23" fmla="*/ 4932153 w 5478089"/>
                <a:gd name="connsiteY23" fmla="*/ 1960367 h 4759798"/>
                <a:gd name="connsiteX24" fmla="*/ 4966455 w 5478089"/>
                <a:gd name="connsiteY24" fmla="*/ 1920689 h 4759798"/>
                <a:gd name="connsiteX25" fmla="*/ 4982286 w 5478089"/>
                <a:gd name="connsiteY25" fmla="*/ 1859851 h 4759798"/>
                <a:gd name="connsiteX26" fmla="*/ 4937428 w 5478089"/>
                <a:gd name="connsiteY26" fmla="*/ 1542435 h 4759798"/>
                <a:gd name="connsiteX27" fmla="*/ 4947983 w 5478089"/>
                <a:gd name="connsiteY27" fmla="*/ 1338760 h 4759798"/>
                <a:gd name="connsiteX28" fmla="*/ 4971731 w 5478089"/>
                <a:gd name="connsiteY28" fmla="*/ 1301729 h 4759798"/>
                <a:gd name="connsiteX29" fmla="*/ 4984925 w 5478089"/>
                <a:gd name="connsiteY29" fmla="*/ 1264697 h 4759798"/>
                <a:gd name="connsiteX30" fmla="*/ 5013950 w 5478089"/>
                <a:gd name="connsiteY30" fmla="*/ 1219730 h 4759798"/>
                <a:gd name="connsiteX31" fmla="*/ 5040337 w 5478089"/>
                <a:gd name="connsiteY31" fmla="*/ 1198569 h 4759798"/>
                <a:gd name="connsiteX32" fmla="*/ 5069363 w 5478089"/>
                <a:gd name="connsiteY32" fmla="*/ 1172117 h 4759798"/>
                <a:gd name="connsiteX33" fmla="*/ 5087833 w 5478089"/>
                <a:gd name="connsiteY33" fmla="*/ 1143021 h 4759798"/>
                <a:gd name="connsiteX34" fmla="*/ 5101027 w 5478089"/>
                <a:gd name="connsiteY34" fmla="*/ 1103344 h 4759798"/>
                <a:gd name="connsiteX35" fmla="*/ 5137968 w 5478089"/>
                <a:gd name="connsiteY35" fmla="*/ 1082183 h 4759798"/>
                <a:gd name="connsiteX36" fmla="*/ 5153801 w 5478089"/>
                <a:gd name="connsiteY36" fmla="*/ 1061022 h 4759798"/>
                <a:gd name="connsiteX37" fmla="*/ 5172272 w 5478089"/>
                <a:gd name="connsiteY37" fmla="*/ 1021344 h 4759798"/>
                <a:gd name="connsiteX38" fmla="*/ 5324291 w 5478089"/>
                <a:gd name="connsiteY38" fmla="*/ 1058224 h 4759798"/>
                <a:gd name="connsiteX39" fmla="*/ 5478089 w 5478089"/>
                <a:gd name="connsiteY39" fmla="*/ 920453 h 4759798"/>
                <a:gd name="connsiteX40" fmla="*/ 5232010 w 5478089"/>
                <a:gd name="connsiteY40" fmla="*/ 794163 h 4759798"/>
                <a:gd name="connsiteX41" fmla="*/ 4903904 w 5478089"/>
                <a:gd name="connsiteY41" fmla="*/ 438255 h 4759798"/>
                <a:gd name="connsiteX42" fmla="*/ 4862891 w 5478089"/>
                <a:gd name="connsiteY42" fmla="*/ 99569 h 4759798"/>
                <a:gd name="connsiteX43" fmla="*/ 4596305 w 5478089"/>
                <a:gd name="connsiteY43" fmla="*/ 36423 h 4759798"/>
                <a:gd name="connsiteX44" fmla="*/ 4370027 w 5478089"/>
                <a:gd name="connsiteY44" fmla="*/ 0 h 4759798"/>
                <a:gd name="connsiteX45" fmla="*/ 4026364 w 5478089"/>
                <a:gd name="connsiteY45" fmla="*/ 137772 h 4759798"/>
                <a:gd name="connsiteX46" fmla="*/ 3940094 w 5478089"/>
                <a:gd name="connsiteY46" fmla="*/ 311965 h 4759798"/>
                <a:gd name="connsiteX47" fmla="*/ 3872061 w 5478089"/>
                <a:gd name="connsiteY47" fmla="*/ 775365 h 4759798"/>
                <a:gd name="connsiteX48" fmla="*/ 3441296 w 5478089"/>
                <a:gd name="connsiteY48" fmla="*/ 690704 h 4759798"/>
                <a:gd name="connsiteX49" fmla="*/ 3296612 w 5478089"/>
                <a:gd name="connsiteY49" fmla="*/ 745864 h 4759798"/>
                <a:gd name="connsiteX50" fmla="*/ 3132570 w 5478089"/>
                <a:gd name="connsiteY50" fmla="*/ 756833 h 4759798"/>
                <a:gd name="connsiteX51" fmla="*/ 2995361 w 5478089"/>
                <a:gd name="connsiteY51" fmla="*/ 791217 h 4759798"/>
                <a:gd name="connsiteX52" fmla="*/ 2680006 w 5478089"/>
                <a:gd name="connsiteY52" fmla="*/ 1247128 h 4759798"/>
                <a:gd name="connsiteX53" fmla="*/ 2680006 w 5478089"/>
                <a:gd name="connsiteY53" fmla="*/ 1716904 h 4759798"/>
                <a:gd name="connsiteX54" fmla="*/ 2527606 w 5478089"/>
                <a:gd name="connsiteY54" fmla="*/ 1951791 h 4759798"/>
                <a:gd name="connsiteX55" fmla="*/ 2603806 w 5478089"/>
                <a:gd name="connsiteY55" fmla="*/ 2186680 h 4759798"/>
                <a:gd name="connsiteX56" fmla="*/ 2603806 w 5478089"/>
                <a:gd name="connsiteY56" fmla="*/ 2343271 h 4759798"/>
                <a:gd name="connsiteX57" fmla="*/ 2451406 w 5478089"/>
                <a:gd name="connsiteY57" fmla="*/ 2421568 h 4759798"/>
                <a:gd name="connsiteX58" fmla="*/ 2299006 w 5478089"/>
                <a:gd name="connsiteY58" fmla="*/ 2575539 h 4759798"/>
                <a:gd name="connsiteX59" fmla="*/ 2251381 w 5478089"/>
                <a:gd name="connsiteY59" fmla="*/ 2585064 h 4759798"/>
                <a:gd name="connsiteX60" fmla="*/ 2270431 w 5478089"/>
                <a:gd name="connsiteY60" fmla="*/ 2708889 h 4759798"/>
                <a:gd name="connsiteX61" fmla="*/ 2241856 w 5478089"/>
                <a:gd name="connsiteY61" fmla="*/ 2804139 h 4759798"/>
                <a:gd name="connsiteX62" fmla="*/ 2232331 w 5478089"/>
                <a:gd name="connsiteY62" fmla="*/ 2832714 h 4759798"/>
                <a:gd name="connsiteX63" fmla="*/ 2203756 w 5478089"/>
                <a:gd name="connsiteY63" fmla="*/ 2851764 h 4759798"/>
                <a:gd name="connsiteX64" fmla="*/ 2175181 w 5478089"/>
                <a:gd name="connsiteY64" fmla="*/ 2908914 h 4759798"/>
                <a:gd name="connsiteX65" fmla="*/ 2165656 w 5478089"/>
                <a:gd name="connsiteY65" fmla="*/ 2937489 h 4759798"/>
                <a:gd name="connsiteX66" fmla="*/ 2108506 w 5478089"/>
                <a:gd name="connsiteY66" fmla="*/ 2956539 h 4759798"/>
                <a:gd name="connsiteX67" fmla="*/ 2051356 w 5478089"/>
                <a:gd name="connsiteY67" fmla="*/ 2985114 h 4759798"/>
                <a:gd name="connsiteX68" fmla="*/ 1889431 w 5478089"/>
                <a:gd name="connsiteY68" fmla="*/ 2985114 h 4759798"/>
                <a:gd name="connsiteX69" fmla="*/ 1879906 w 5478089"/>
                <a:gd name="connsiteY69" fmla="*/ 3013689 h 4759798"/>
                <a:gd name="connsiteX70" fmla="*/ 1841806 w 5478089"/>
                <a:gd name="connsiteY70" fmla="*/ 3070839 h 4759798"/>
                <a:gd name="connsiteX71" fmla="*/ 1794181 w 5478089"/>
                <a:gd name="connsiteY71" fmla="*/ 3127989 h 4759798"/>
                <a:gd name="connsiteX72" fmla="*/ 1737031 w 5478089"/>
                <a:gd name="connsiteY72" fmla="*/ 3099414 h 4759798"/>
                <a:gd name="connsiteX73" fmla="*/ 1698931 w 5478089"/>
                <a:gd name="connsiteY73" fmla="*/ 3051789 h 4759798"/>
                <a:gd name="connsiteX74" fmla="*/ 1622731 w 5478089"/>
                <a:gd name="connsiteY74" fmla="*/ 3080364 h 4759798"/>
                <a:gd name="connsiteX75" fmla="*/ 1556056 w 5478089"/>
                <a:gd name="connsiteY75" fmla="*/ 3156564 h 4759798"/>
                <a:gd name="connsiteX76" fmla="*/ 1508431 w 5478089"/>
                <a:gd name="connsiteY76" fmla="*/ 3166089 h 4759798"/>
                <a:gd name="connsiteX77" fmla="*/ 1470331 w 5478089"/>
                <a:gd name="connsiteY77" fmla="*/ 3251814 h 4759798"/>
                <a:gd name="connsiteX78" fmla="*/ 1460806 w 5478089"/>
                <a:gd name="connsiteY78" fmla="*/ 3280389 h 4759798"/>
                <a:gd name="connsiteX79" fmla="*/ 1451281 w 5478089"/>
                <a:gd name="connsiteY79" fmla="*/ 3308964 h 4759798"/>
                <a:gd name="connsiteX80" fmla="*/ 1441756 w 5478089"/>
                <a:gd name="connsiteY80" fmla="*/ 3347064 h 4759798"/>
                <a:gd name="connsiteX81" fmla="*/ 1413181 w 5478089"/>
                <a:gd name="connsiteY81" fmla="*/ 3366114 h 4759798"/>
                <a:gd name="connsiteX82" fmla="*/ 1365556 w 5478089"/>
                <a:gd name="connsiteY82" fmla="*/ 3356589 h 4759798"/>
                <a:gd name="connsiteX83" fmla="*/ 1232206 w 5478089"/>
                <a:gd name="connsiteY83" fmla="*/ 3337539 h 4759798"/>
                <a:gd name="connsiteX84" fmla="*/ 1146481 w 5478089"/>
                <a:gd name="connsiteY84" fmla="*/ 3328014 h 4759798"/>
                <a:gd name="connsiteX85" fmla="*/ 1117906 w 5478089"/>
                <a:gd name="connsiteY85" fmla="*/ 3347064 h 4759798"/>
                <a:gd name="connsiteX86" fmla="*/ 1060756 w 5478089"/>
                <a:gd name="connsiteY86" fmla="*/ 3366114 h 4759798"/>
                <a:gd name="connsiteX87" fmla="*/ 1013131 w 5478089"/>
                <a:gd name="connsiteY87" fmla="*/ 3356589 h 4759798"/>
                <a:gd name="connsiteX88" fmla="*/ 984556 w 5478089"/>
                <a:gd name="connsiteY88" fmla="*/ 3347064 h 4759798"/>
                <a:gd name="connsiteX89" fmla="*/ 927406 w 5478089"/>
                <a:gd name="connsiteY89" fmla="*/ 3366114 h 4759798"/>
                <a:gd name="connsiteX90" fmla="*/ 908356 w 5478089"/>
                <a:gd name="connsiteY90" fmla="*/ 3394689 h 4759798"/>
                <a:gd name="connsiteX91" fmla="*/ 879781 w 5478089"/>
                <a:gd name="connsiteY91" fmla="*/ 3451839 h 4759798"/>
                <a:gd name="connsiteX92" fmla="*/ 832156 w 5478089"/>
                <a:gd name="connsiteY92" fmla="*/ 3508989 h 4759798"/>
                <a:gd name="connsiteX93" fmla="*/ 794056 w 5478089"/>
                <a:gd name="connsiteY93" fmla="*/ 3566139 h 4759798"/>
                <a:gd name="connsiteX94" fmla="*/ 784531 w 5478089"/>
                <a:gd name="connsiteY94" fmla="*/ 3642339 h 4759798"/>
                <a:gd name="connsiteX95" fmla="*/ 736906 w 5478089"/>
                <a:gd name="connsiteY95" fmla="*/ 3728064 h 4759798"/>
                <a:gd name="connsiteX96" fmla="*/ 708331 w 5478089"/>
                <a:gd name="connsiteY96" fmla="*/ 3747114 h 4759798"/>
                <a:gd name="connsiteX97" fmla="*/ 679756 w 5478089"/>
                <a:gd name="connsiteY97" fmla="*/ 3756639 h 4759798"/>
                <a:gd name="connsiteX98" fmla="*/ 660706 w 5478089"/>
                <a:gd name="connsiteY98" fmla="*/ 3813789 h 4759798"/>
                <a:gd name="connsiteX99" fmla="*/ 651181 w 5478089"/>
                <a:gd name="connsiteY99" fmla="*/ 3842364 h 4759798"/>
                <a:gd name="connsiteX100" fmla="*/ 670231 w 5478089"/>
                <a:gd name="connsiteY100" fmla="*/ 3899514 h 4759798"/>
                <a:gd name="connsiteX101" fmla="*/ 679756 w 5478089"/>
                <a:gd name="connsiteY101" fmla="*/ 3928089 h 4759798"/>
                <a:gd name="connsiteX102" fmla="*/ 651181 w 5478089"/>
                <a:gd name="connsiteY102" fmla="*/ 3985239 h 4759798"/>
                <a:gd name="connsiteX103" fmla="*/ 641656 w 5478089"/>
                <a:gd name="connsiteY103" fmla="*/ 3985239 h 4759798"/>
                <a:gd name="connsiteX104" fmla="*/ 0 w 5478089"/>
                <a:gd name="connsiteY104" fmla="*/ 4446677 h 4759798"/>
                <a:gd name="connsiteX0" fmla="*/ 2502806 w 5478089"/>
                <a:gd name="connsiteY0" fmla="*/ 4368318 h 4446677"/>
                <a:gd name="connsiteX1" fmla="*/ 2904763 w 5478089"/>
                <a:gd name="connsiteY1" fmla="*/ 3582715 h 4446677"/>
                <a:gd name="connsiteX2" fmla="*/ 2977769 w 5478089"/>
                <a:gd name="connsiteY2" fmla="*/ 3602993 h 4446677"/>
                <a:gd name="connsiteX3" fmla="*/ 3277699 w 5478089"/>
                <a:gd name="connsiteY3" fmla="*/ 3372866 h 4446677"/>
                <a:gd name="connsiteX4" fmla="*/ 4323496 w 5478089"/>
                <a:gd name="connsiteY4" fmla="*/ 3316438 h 4446677"/>
                <a:gd name="connsiteX5" fmla="*/ 4362197 w 5478089"/>
                <a:gd name="connsiteY5" fmla="*/ 3195643 h 4446677"/>
                <a:gd name="connsiteX6" fmla="*/ 4335810 w 5478089"/>
                <a:gd name="connsiteY6" fmla="*/ 3089838 h 4446677"/>
                <a:gd name="connsiteX7" fmla="*/ 4317339 w 5478089"/>
                <a:gd name="connsiteY7" fmla="*/ 2962872 h 4446677"/>
                <a:gd name="connsiteX8" fmla="*/ 4301507 w 5478089"/>
                <a:gd name="connsiteY8" fmla="*/ 2825325 h 4446677"/>
                <a:gd name="connsiteX9" fmla="*/ 4301507 w 5478089"/>
                <a:gd name="connsiteY9" fmla="*/ 2695713 h 4446677"/>
                <a:gd name="connsiteX10" fmla="*/ 4309424 w 5478089"/>
                <a:gd name="connsiteY10" fmla="*/ 2534360 h 4446677"/>
                <a:gd name="connsiteX11" fmla="*/ 4338448 w 5478089"/>
                <a:gd name="connsiteY11" fmla="*/ 2415329 h 4446677"/>
                <a:gd name="connsiteX12" fmla="*/ 4367474 w 5478089"/>
                <a:gd name="connsiteY12" fmla="*/ 2362427 h 4446677"/>
                <a:gd name="connsiteX13" fmla="*/ 4454550 w 5478089"/>
                <a:gd name="connsiteY13" fmla="*/ 2309524 h 4446677"/>
                <a:gd name="connsiteX14" fmla="*/ 4473021 w 5478089"/>
                <a:gd name="connsiteY14" fmla="*/ 2267202 h 4446677"/>
                <a:gd name="connsiteX15" fmla="*/ 4507324 w 5478089"/>
                <a:gd name="connsiteY15" fmla="*/ 2240750 h 4446677"/>
                <a:gd name="connsiteX16" fmla="*/ 4560098 w 5478089"/>
                <a:gd name="connsiteY16" fmla="*/ 2211653 h 4446677"/>
                <a:gd name="connsiteX17" fmla="*/ 4599678 w 5478089"/>
                <a:gd name="connsiteY17" fmla="*/ 2166686 h 4446677"/>
                <a:gd name="connsiteX18" fmla="*/ 4660368 w 5478089"/>
                <a:gd name="connsiteY18" fmla="*/ 2129655 h 4446677"/>
                <a:gd name="connsiteX19" fmla="*/ 4702587 w 5478089"/>
                <a:gd name="connsiteY19" fmla="*/ 2116430 h 4446677"/>
                <a:gd name="connsiteX20" fmla="*/ 4789663 w 5478089"/>
                <a:gd name="connsiteY20" fmla="*/ 2031786 h 4446677"/>
                <a:gd name="connsiteX21" fmla="*/ 4850353 w 5478089"/>
                <a:gd name="connsiteY21" fmla="*/ 2007978 h 4446677"/>
                <a:gd name="connsiteX22" fmla="*/ 4932153 w 5478089"/>
                <a:gd name="connsiteY22" fmla="*/ 1960367 h 4446677"/>
                <a:gd name="connsiteX23" fmla="*/ 4966455 w 5478089"/>
                <a:gd name="connsiteY23" fmla="*/ 1920689 h 4446677"/>
                <a:gd name="connsiteX24" fmla="*/ 4982286 w 5478089"/>
                <a:gd name="connsiteY24" fmla="*/ 1859851 h 4446677"/>
                <a:gd name="connsiteX25" fmla="*/ 4937428 w 5478089"/>
                <a:gd name="connsiteY25" fmla="*/ 1542435 h 4446677"/>
                <a:gd name="connsiteX26" fmla="*/ 4947983 w 5478089"/>
                <a:gd name="connsiteY26" fmla="*/ 1338760 h 4446677"/>
                <a:gd name="connsiteX27" fmla="*/ 4971731 w 5478089"/>
                <a:gd name="connsiteY27" fmla="*/ 1301729 h 4446677"/>
                <a:gd name="connsiteX28" fmla="*/ 4984925 w 5478089"/>
                <a:gd name="connsiteY28" fmla="*/ 1264697 h 4446677"/>
                <a:gd name="connsiteX29" fmla="*/ 5013950 w 5478089"/>
                <a:gd name="connsiteY29" fmla="*/ 1219730 h 4446677"/>
                <a:gd name="connsiteX30" fmla="*/ 5040337 w 5478089"/>
                <a:gd name="connsiteY30" fmla="*/ 1198569 h 4446677"/>
                <a:gd name="connsiteX31" fmla="*/ 5069363 w 5478089"/>
                <a:gd name="connsiteY31" fmla="*/ 1172117 h 4446677"/>
                <a:gd name="connsiteX32" fmla="*/ 5087833 w 5478089"/>
                <a:gd name="connsiteY32" fmla="*/ 1143021 h 4446677"/>
                <a:gd name="connsiteX33" fmla="*/ 5101027 w 5478089"/>
                <a:gd name="connsiteY33" fmla="*/ 1103344 h 4446677"/>
                <a:gd name="connsiteX34" fmla="*/ 5137968 w 5478089"/>
                <a:gd name="connsiteY34" fmla="*/ 1082183 h 4446677"/>
                <a:gd name="connsiteX35" fmla="*/ 5153801 w 5478089"/>
                <a:gd name="connsiteY35" fmla="*/ 1061022 h 4446677"/>
                <a:gd name="connsiteX36" fmla="*/ 5172272 w 5478089"/>
                <a:gd name="connsiteY36" fmla="*/ 1021344 h 4446677"/>
                <a:gd name="connsiteX37" fmla="*/ 5324291 w 5478089"/>
                <a:gd name="connsiteY37" fmla="*/ 1058224 h 4446677"/>
                <a:gd name="connsiteX38" fmla="*/ 5478089 w 5478089"/>
                <a:gd name="connsiteY38" fmla="*/ 920453 h 4446677"/>
                <a:gd name="connsiteX39" fmla="*/ 5232010 w 5478089"/>
                <a:gd name="connsiteY39" fmla="*/ 794163 h 4446677"/>
                <a:gd name="connsiteX40" fmla="*/ 4903904 w 5478089"/>
                <a:gd name="connsiteY40" fmla="*/ 438255 h 4446677"/>
                <a:gd name="connsiteX41" fmla="*/ 4862891 w 5478089"/>
                <a:gd name="connsiteY41" fmla="*/ 99569 h 4446677"/>
                <a:gd name="connsiteX42" fmla="*/ 4596305 w 5478089"/>
                <a:gd name="connsiteY42" fmla="*/ 36423 h 4446677"/>
                <a:gd name="connsiteX43" fmla="*/ 4370027 w 5478089"/>
                <a:gd name="connsiteY43" fmla="*/ 0 h 4446677"/>
                <a:gd name="connsiteX44" fmla="*/ 4026364 w 5478089"/>
                <a:gd name="connsiteY44" fmla="*/ 137772 h 4446677"/>
                <a:gd name="connsiteX45" fmla="*/ 3940094 w 5478089"/>
                <a:gd name="connsiteY45" fmla="*/ 311965 h 4446677"/>
                <a:gd name="connsiteX46" fmla="*/ 3872061 w 5478089"/>
                <a:gd name="connsiteY46" fmla="*/ 775365 h 4446677"/>
                <a:gd name="connsiteX47" fmla="*/ 3441296 w 5478089"/>
                <a:gd name="connsiteY47" fmla="*/ 690704 h 4446677"/>
                <a:gd name="connsiteX48" fmla="*/ 3296612 w 5478089"/>
                <a:gd name="connsiteY48" fmla="*/ 745864 h 4446677"/>
                <a:gd name="connsiteX49" fmla="*/ 3132570 w 5478089"/>
                <a:gd name="connsiteY49" fmla="*/ 756833 h 4446677"/>
                <a:gd name="connsiteX50" fmla="*/ 2995361 w 5478089"/>
                <a:gd name="connsiteY50" fmla="*/ 791217 h 4446677"/>
                <a:gd name="connsiteX51" fmla="*/ 2680006 w 5478089"/>
                <a:gd name="connsiteY51" fmla="*/ 1247128 h 4446677"/>
                <a:gd name="connsiteX52" fmla="*/ 2680006 w 5478089"/>
                <a:gd name="connsiteY52" fmla="*/ 1716904 h 4446677"/>
                <a:gd name="connsiteX53" fmla="*/ 2527606 w 5478089"/>
                <a:gd name="connsiteY53" fmla="*/ 1951791 h 4446677"/>
                <a:gd name="connsiteX54" fmla="*/ 2603806 w 5478089"/>
                <a:gd name="connsiteY54" fmla="*/ 2186680 h 4446677"/>
                <a:gd name="connsiteX55" fmla="*/ 2603806 w 5478089"/>
                <a:gd name="connsiteY55" fmla="*/ 2343271 h 4446677"/>
                <a:gd name="connsiteX56" fmla="*/ 2451406 w 5478089"/>
                <a:gd name="connsiteY56" fmla="*/ 2421568 h 4446677"/>
                <a:gd name="connsiteX57" fmla="*/ 2299006 w 5478089"/>
                <a:gd name="connsiteY57" fmla="*/ 2575539 h 4446677"/>
                <a:gd name="connsiteX58" fmla="*/ 2251381 w 5478089"/>
                <a:gd name="connsiteY58" fmla="*/ 2585064 h 4446677"/>
                <a:gd name="connsiteX59" fmla="*/ 2270431 w 5478089"/>
                <a:gd name="connsiteY59" fmla="*/ 2708889 h 4446677"/>
                <a:gd name="connsiteX60" fmla="*/ 2241856 w 5478089"/>
                <a:gd name="connsiteY60" fmla="*/ 2804139 h 4446677"/>
                <a:gd name="connsiteX61" fmla="*/ 2232331 w 5478089"/>
                <a:gd name="connsiteY61" fmla="*/ 2832714 h 4446677"/>
                <a:gd name="connsiteX62" fmla="*/ 2203756 w 5478089"/>
                <a:gd name="connsiteY62" fmla="*/ 2851764 h 4446677"/>
                <a:gd name="connsiteX63" fmla="*/ 2175181 w 5478089"/>
                <a:gd name="connsiteY63" fmla="*/ 2908914 h 4446677"/>
                <a:gd name="connsiteX64" fmla="*/ 2165656 w 5478089"/>
                <a:gd name="connsiteY64" fmla="*/ 2937489 h 4446677"/>
                <a:gd name="connsiteX65" fmla="*/ 2108506 w 5478089"/>
                <a:gd name="connsiteY65" fmla="*/ 2956539 h 4446677"/>
                <a:gd name="connsiteX66" fmla="*/ 2051356 w 5478089"/>
                <a:gd name="connsiteY66" fmla="*/ 2985114 h 4446677"/>
                <a:gd name="connsiteX67" fmla="*/ 1889431 w 5478089"/>
                <a:gd name="connsiteY67" fmla="*/ 2985114 h 4446677"/>
                <a:gd name="connsiteX68" fmla="*/ 1879906 w 5478089"/>
                <a:gd name="connsiteY68" fmla="*/ 3013689 h 4446677"/>
                <a:gd name="connsiteX69" fmla="*/ 1841806 w 5478089"/>
                <a:gd name="connsiteY69" fmla="*/ 3070839 h 4446677"/>
                <a:gd name="connsiteX70" fmla="*/ 1794181 w 5478089"/>
                <a:gd name="connsiteY70" fmla="*/ 3127989 h 4446677"/>
                <a:gd name="connsiteX71" fmla="*/ 1737031 w 5478089"/>
                <a:gd name="connsiteY71" fmla="*/ 3099414 h 4446677"/>
                <a:gd name="connsiteX72" fmla="*/ 1698931 w 5478089"/>
                <a:gd name="connsiteY72" fmla="*/ 3051789 h 4446677"/>
                <a:gd name="connsiteX73" fmla="*/ 1622731 w 5478089"/>
                <a:gd name="connsiteY73" fmla="*/ 3080364 h 4446677"/>
                <a:gd name="connsiteX74" fmla="*/ 1556056 w 5478089"/>
                <a:gd name="connsiteY74" fmla="*/ 3156564 h 4446677"/>
                <a:gd name="connsiteX75" fmla="*/ 1508431 w 5478089"/>
                <a:gd name="connsiteY75" fmla="*/ 3166089 h 4446677"/>
                <a:gd name="connsiteX76" fmla="*/ 1470331 w 5478089"/>
                <a:gd name="connsiteY76" fmla="*/ 3251814 h 4446677"/>
                <a:gd name="connsiteX77" fmla="*/ 1460806 w 5478089"/>
                <a:gd name="connsiteY77" fmla="*/ 3280389 h 4446677"/>
                <a:gd name="connsiteX78" fmla="*/ 1451281 w 5478089"/>
                <a:gd name="connsiteY78" fmla="*/ 3308964 h 4446677"/>
                <a:gd name="connsiteX79" fmla="*/ 1441756 w 5478089"/>
                <a:gd name="connsiteY79" fmla="*/ 3347064 h 4446677"/>
                <a:gd name="connsiteX80" fmla="*/ 1413181 w 5478089"/>
                <a:gd name="connsiteY80" fmla="*/ 3366114 h 4446677"/>
                <a:gd name="connsiteX81" fmla="*/ 1365556 w 5478089"/>
                <a:gd name="connsiteY81" fmla="*/ 3356589 h 4446677"/>
                <a:gd name="connsiteX82" fmla="*/ 1232206 w 5478089"/>
                <a:gd name="connsiteY82" fmla="*/ 3337539 h 4446677"/>
                <a:gd name="connsiteX83" fmla="*/ 1146481 w 5478089"/>
                <a:gd name="connsiteY83" fmla="*/ 3328014 h 4446677"/>
                <a:gd name="connsiteX84" fmla="*/ 1117906 w 5478089"/>
                <a:gd name="connsiteY84" fmla="*/ 3347064 h 4446677"/>
                <a:gd name="connsiteX85" fmla="*/ 1060756 w 5478089"/>
                <a:gd name="connsiteY85" fmla="*/ 3366114 h 4446677"/>
                <a:gd name="connsiteX86" fmla="*/ 1013131 w 5478089"/>
                <a:gd name="connsiteY86" fmla="*/ 3356589 h 4446677"/>
                <a:gd name="connsiteX87" fmla="*/ 984556 w 5478089"/>
                <a:gd name="connsiteY87" fmla="*/ 3347064 h 4446677"/>
                <a:gd name="connsiteX88" fmla="*/ 927406 w 5478089"/>
                <a:gd name="connsiteY88" fmla="*/ 3366114 h 4446677"/>
                <a:gd name="connsiteX89" fmla="*/ 908356 w 5478089"/>
                <a:gd name="connsiteY89" fmla="*/ 3394689 h 4446677"/>
                <a:gd name="connsiteX90" fmla="*/ 879781 w 5478089"/>
                <a:gd name="connsiteY90" fmla="*/ 3451839 h 4446677"/>
                <a:gd name="connsiteX91" fmla="*/ 832156 w 5478089"/>
                <a:gd name="connsiteY91" fmla="*/ 3508989 h 4446677"/>
                <a:gd name="connsiteX92" fmla="*/ 794056 w 5478089"/>
                <a:gd name="connsiteY92" fmla="*/ 3566139 h 4446677"/>
                <a:gd name="connsiteX93" fmla="*/ 784531 w 5478089"/>
                <a:gd name="connsiteY93" fmla="*/ 3642339 h 4446677"/>
                <a:gd name="connsiteX94" fmla="*/ 736906 w 5478089"/>
                <a:gd name="connsiteY94" fmla="*/ 3728064 h 4446677"/>
                <a:gd name="connsiteX95" fmla="*/ 708331 w 5478089"/>
                <a:gd name="connsiteY95" fmla="*/ 3747114 h 4446677"/>
                <a:gd name="connsiteX96" fmla="*/ 679756 w 5478089"/>
                <a:gd name="connsiteY96" fmla="*/ 3756639 h 4446677"/>
                <a:gd name="connsiteX97" fmla="*/ 660706 w 5478089"/>
                <a:gd name="connsiteY97" fmla="*/ 3813789 h 4446677"/>
                <a:gd name="connsiteX98" fmla="*/ 651181 w 5478089"/>
                <a:gd name="connsiteY98" fmla="*/ 3842364 h 4446677"/>
                <a:gd name="connsiteX99" fmla="*/ 670231 w 5478089"/>
                <a:gd name="connsiteY99" fmla="*/ 3899514 h 4446677"/>
                <a:gd name="connsiteX100" fmla="*/ 679756 w 5478089"/>
                <a:gd name="connsiteY100" fmla="*/ 3928089 h 4446677"/>
                <a:gd name="connsiteX101" fmla="*/ 651181 w 5478089"/>
                <a:gd name="connsiteY101" fmla="*/ 3985239 h 4446677"/>
                <a:gd name="connsiteX102" fmla="*/ 641656 w 5478089"/>
                <a:gd name="connsiteY102" fmla="*/ 3985239 h 4446677"/>
                <a:gd name="connsiteX103" fmla="*/ 0 w 5478089"/>
                <a:gd name="connsiteY103" fmla="*/ 4446677 h 4446677"/>
                <a:gd name="connsiteX0" fmla="*/ 2904763 w 5478089"/>
                <a:gd name="connsiteY0" fmla="*/ 3582715 h 4446677"/>
                <a:gd name="connsiteX1" fmla="*/ 2977769 w 5478089"/>
                <a:gd name="connsiteY1" fmla="*/ 3602993 h 4446677"/>
                <a:gd name="connsiteX2" fmla="*/ 3277699 w 5478089"/>
                <a:gd name="connsiteY2" fmla="*/ 3372866 h 4446677"/>
                <a:gd name="connsiteX3" fmla="*/ 4323496 w 5478089"/>
                <a:gd name="connsiteY3" fmla="*/ 3316438 h 4446677"/>
                <a:gd name="connsiteX4" fmla="*/ 4362197 w 5478089"/>
                <a:gd name="connsiteY4" fmla="*/ 3195643 h 4446677"/>
                <a:gd name="connsiteX5" fmla="*/ 4335810 w 5478089"/>
                <a:gd name="connsiteY5" fmla="*/ 3089838 h 4446677"/>
                <a:gd name="connsiteX6" fmla="*/ 4317339 w 5478089"/>
                <a:gd name="connsiteY6" fmla="*/ 2962872 h 4446677"/>
                <a:gd name="connsiteX7" fmla="*/ 4301507 w 5478089"/>
                <a:gd name="connsiteY7" fmla="*/ 2825325 h 4446677"/>
                <a:gd name="connsiteX8" fmla="*/ 4301507 w 5478089"/>
                <a:gd name="connsiteY8" fmla="*/ 2695713 h 4446677"/>
                <a:gd name="connsiteX9" fmla="*/ 4309424 w 5478089"/>
                <a:gd name="connsiteY9" fmla="*/ 2534360 h 4446677"/>
                <a:gd name="connsiteX10" fmla="*/ 4338448 w 5478089"/>
                <a:gd name="connsiteY10" fmla="*/ 2415329 h 4446677"/>
                <a:gd name="connsiteX11" fmla="*/ 4367474 w 5478089"/>
                <a:gd name="connsiteY11" fmla="*/ 2362427 h 4446677"/>
                <a:gd name="connsiteX12" fmla="*/ 4454550 w 5478089"/>
                <a:gd name="connsiteY12" fmla="*/ 2309524 h 4446677"/>
                <a:gd name="connsiteX13" fmla="*/ 4473021 w 5478089"/>
                <a:gd name="connsiteY13" fmla="*/ 2267202 h 4446677"/>
                <a:gd name="connsiteX14" fmla="*/ 4507324 w 5478089"/>
                <a:gd name="connsiteY14" fmla="*/ 2240750 h 4446677"/>
                <a:gd name="connsiteX15" fmla="*/ 4560098 w 5478089"/>
                <a:gd name="connsiteY15" fmla="*/ 2211653 h 4446677"/>
                <a:gd name="connsiteX16" fmla="*/ 4599678 w 5478089"/>
                <a:gd name="connsiteY16" fmla="*/ 2166686 h 4446677"/>
                <a:gd name="connsiteX17" fmla="*/ 4660368 w 5478089"/>
                <a:gd name="connsiteY17" fmla="*/ 2129655 h 4446677"/>
                <a:gd name="connsiteX18" fmla="*/ 4702587 w 5478089"/>
                <a:gd name="connsiteY18" fmla="*/ 2116430 h 4446677"/>
                <a:gd name="connsiteX19" fmla="*/ 4789663 w 5478089"/>
                <a:gd name="connsiteY19" fmla="*/ 2031786 h 4446677"/>
                <a:gd name="connsiteX20" fmla="*/ 4850353 w 5478089"/>
                <a:gd name="connsiteY20" fmla="*/ 2007978 h 4446677"/>
                <a:gd name="connsiteX21" fmla="*/ 4932153 w 5478089"/>
                <a:gd name="connsiteY21" fmla="*/ 1960367 h 4446677"/>
                <a:gd name="connsiteX22" fmla="*/ 4966455 w 5478089"/>
                <a:gd name="connsiteY22" fmla="*/ 1920689 h 4446677"/>
                <a:gd name="connsiteX23" fmla="*/ 4982286 w 5478089"/>
                <a:gd name="connsiteY23" fmla="*/ 1859851 h 4446677"/>
                <a:gd name="connsiteX24" fmla="*/ 4937428 w 5478089"/>
                <a:gd name="connsiteY24" fmla="*/ 1542435 h 4446677"/>
                <a:gd name="connsiteX25" fmla="*/ 4947983 w 5478089"/>
                <a:gd name="connsiteY25" fmla="*/ 1338760 h 4446677"/>
                <a:gd name="connsiteX26" fmla="*/ 4971731 w 5478089"/>
                <a:gd name="connsiteY26" fmla="*/ 1301729 h 4446677"/>
                <a:gd name="connsiteX27" fmla="*/ 4984925 w 5478089"/>
                <a:gd name="connsiteY27" fmla="*/ 1264697 h 4446677"/>
                <a:gd name="connsiteX28" fmla="*/ 5013950 w 5478089"/>
                <a:gd name="connsiteY28" fmla="*/ 1219730 h 4446677"/>
                <a:gd name="connsiteX29" fmla="*/ 5040337 w 5478089"/>
                <a:gd name="connsiteY29" fmla="*/ 1198569 h 4446677"/>
                <a:gd name="connsiteX30" fmla="*/ 5069363 w 5478089"/>
                <a:gd name="connsiteY30" fmla="*/ 1172117 h 4446677"/>
                <a:gd name="connsiteX31" fmla="*/ 5087833 w 5478089"/>
                <a:gd name="connsiteY31" fmla="*/ 1143021 h 4446677"/>
                <a:gd name="connsiteX32" fmla="*/ 5101027 w 5478089"/>
                <a:gd name="connsiteY32" fmla="*/ 1103344 h 4446677"/>
                <a:gd name="connsiteX33" fmla="*/ 5137968 w 5478089"/>
                <a:gd name="connsiteY33" fmla="*/ 1082183 h 4446677"/>
                <a:gd name="connsiteX34" fmla="*/ 5153801 w 5478089"/>
                <a:gd name="connsiteY34" fmla="*/ 1061022 h 4446677"/>
                <a:gd name="connsiteX35" fmla="*/ 5172272 w 5478089"/>
                <a:gd name="connsiteY35" fmla="*/ 1021344 h 4446677"/>
                <a:gd name="connsiteX36" fmla="*/ 5324291 w 5478089"/>
                <a:gd name="connsiteY36" fmla="*/ 1058224 h 4446677"/>
                <a:gd name="connsiteX37" fmla="*/ 5478089 w 5478089"/>
                <a:gd name="connsiteY37" fmla="*/ 920453 h 4446677"/>
                <a:gd name="connsiteX38" fmla="*/ 5232010 w 5478089"/>
                <a:gd name="connsiteY38" fmla="*/ 794163 h 4446677"/>
                <a:gd name="connsiteX39" fmla="*/ 4903904 w 5478089"/>
                <a:gd name="connsiteY39" fmla="*/ 438255 h 4446677"/>
                <a:gd name="connsiteX40" fmla="*/ 4862891 w 5478089"/>
                <a:gd name="connsiteY40" fmla="*/ 99569 h 4446677"/>
                <a:gd name="connsiteX41" fmla="*/ 4596305 w 5478089"/>
                <a:gd name="connsiteY41" fmla="*/ 36423 h 4446677"/>
                <a:gd name="connsiteX42" fmla="*/ 4370027 w 5478089"/>
                <a:gd name="connsiteY42" fmla="*/ 0 h 4446677"/>
                <a:gd name="connsiteX43" fmla="*/ 4026364 w 5478089"/>
                <a:gd name="connsiteY43" fmla="*/ 137772 h 4446677"/>
                <a:gd name="connsiteX44" fmla="*/ 3940094 w 5478089"/>
                <a:gd name="connsiteY44" fmla="*/ 311965 h 4446677"/>
                <a:gd name="connsiteX45" fmla="*/ 3872061 w 5478089"/>
                <a:gd name="connsiteY45" fmla="*/ 775365 h 4446677"/>
                <a:gd name="connsiteX46" fmla="*/ 3441296 w 5478089"/>
                <a:gd name="connsiteY46" fmla="*/ 690704 h 4446677"/>
                <a:gd name="connsiteX47" fmla="*/ 3296612 w 5478089"/>
                <a:gd name="connsiteY47" fmla="*/ 745864 h 4446677"/>
                <a:gd name="connsiteX48" fmla="*/ 3132570 w 5478089"/>
                <a:gd name="connsiteY48" fmla="*/ 756833 h 4446677"/>
                <a:gd name="connsiteX49" fmla="*/ 2995361 w 5478089"/>
                <a:gd name="connsiteY49" fmla="*/ 791217 h 4446677"/>
                <a:gd name="connsiteX50" fmla="*/ 2680006 w 5478089"/>
                <a:gd name="connsiteY50" fmla="*/ 1247128 h 4446677"/>
                <a:gd name="connsiteX51" fmla="*/ 2680006 w 5478089"/>
                <a:gd name="connsiteY51" fmla="*/ 1716904 h 4446677"/>
                <a:gd name="connsiteX52" fmla="*/ 2527606 w 5478089"/>
                <a:gd name="connsiteY52" fmla="*/ 1951791 h 4446677"/>
                <a:gd name="connsiteX53" fmla="*/ 2603806 w 5478089"/>
                <a:gd name="connsiteY53" fmla="*/ 2186680 h 4446677"/>
                <a:gd name="connsiteX54" fmla="*/ 2603806 w 5478089"/>
                <a:gd name="connsiteY54" fmla="*/ 2343271 h 4446677"/>
                <a:gd name="connsiteX55" fmla="*/ 2451406 w 5478089"/>
                <a:gd name="connsiteY55" fmla="*/ 2421568 h 4446677"/>
                <a:gd name="connsiteX56" fmla="*/ 2299006 w 5478089"/>
                <a:gd name="connsiteY56" fmla="*/ 2575539 h 4446677"/>
                <a:gd name="connsiteX57" fmla="*/ 2251381 w 5478089"/>
                <a:gd name="connsiteY57" fmla="*/ 2585064 h 4446677"/>
                <a:gd name="connsiteX58" fmla="*/ 2270431 w 5478089"/>
                <a:gd name="connsiteY58" fmla="*/ 2708889 h 4446677"/>
                <a:gd name="connsiteX59" fmla="*/ 2241856 w 5478089"/>
                <a:gd name="connsiteY59" fmla="*/ 2804139 h 4446677"/>
                <a:gd name="connsiteX60" fmla="*/ 2232331 w 5478089"/>
                <a:gd name="connsiteY60" fmla="*/ 2832714 h 4446677"/>
                <a:gd name="connsiteX61" fmla="*/ 2203756 w 5478089"/>
                <a:gd name="connsiteY61" fmla="*/ 2851764 h 4446677"/>
                <a:gd name="connsiteX62" fmla="*/ 2175181 w 5478089"/>
                <a:gd name="connsiteY62" fmla="*/ 2908914 h 4446677"/>
                <a:gd name="connsiteX63" fmla="*/ 2165656 w 5478089"/>
                <a:gd name="connsiteY63" fmla="*/ 2937489 h 4446677"/>
                <a:gd name="connsiteX64" fmla="*/ 2108506 w 5478089"/>
                <a:gd name="connsiteY64" fmla="*/ 2956539 h 4446677"/>
                <a:gd name="connsiteX65" fmla="*/ 2051356 w 5478089"/>
                <a:gd name="connsiteY65" fmla="*/ 2985114 h 4446677"/>
                <a:gd name="connsiteX66" fmla="*/ 1889431 w 5478089"/>
                <a:gd name="connsiteY66" fmla="*/ 2985114 h 4446677"/>
                <a:gd name="connsiteX67" fmla="*/ 1879906 w 5478089"/>
                <a:gd name="connsiteY67" fmla="*/ 3013689 h 4446677"/>
                <a:gd name="connsiteX68" fmla="*/ 1841806 w 5478089"/>
                <a:gd name="connsiteY68" fmla="*/ 3070839 h 4446677"/>
                <a:gd name="connsiteX69" fmla="*/ 1794181 w 5478089"/>
                <a:gd name="connsiteY69" fmla="*/ 3127989 h 4446677"/>
                <a:gd name="connsiteX70" fmla="*/ 1737031 w 5478089"/>
                <a:gd name="connsiteY70" fmla="*/ 3099414 h 4446677"/>
                <a:gd name="connsiteX71" fmla="*/ 1698931 w 5478089"/>
                <a:gd name="connsiteY71" fmla="*/ 3051789 h 4446677"/>
                <a:gd name="connsiteX72" fmla="*/ 1622731 w 5478089"/>
                <a:gd name="connsiteY72" fmla="*/ 3080364 h 4446677"/>
                <a:gd name="connsiteX73" fmla="*/ 1556056 w 5478089"/>
                <a:gd name="connsiteY73" fmla="*/ 3156564 h 4446677"/>
                <a:gd name="connsiteX74" fmla="*/ 1508431 w 5478089"/>
                <a:gd name="connsiteY74" fmla="*/ 3166089 h 4446677"/>
                <a:gd name="connsiteX75" fmla="*/ 1470331 w 5478089"/>
                <a:gd name="connsiteY75" fmla="*/ 3251814 h 4446677"/>
                <a:gd name="connsiteX76" fmla="*/ 1460806 w 5478089"/>
                <a:gd name="connsiteY76" fmla="*/ 3280389 h 4446677"/>
                <a:gd name="connsiteX77" fmla="*/ 1451281 w 5478089"/>
                <a:gd name="connsiteY77" fmla="*/ 3308964 h 4446677"/>
                <a:gd name="connsiteX78" fmla="*/ 1441756 w 5478089"/>
                <a:gd name="connsiteY78" fmla="*/ 3347064 h 4446677"/>
                <a:gd name="connsiteX79" fmla="*/ 1413181 w 5478089"/>
                <a:gd name="connsiteY79" fmla="*/ 3366114 h 4446677"/>
                <a:gd name="connsiteX80" fmla="*/ 1365556 w 5478089"/>
                <a:gd name="connsiteY80" fmla="*/ 3356589 h 4446677"/>
                <a:gd name="connsiteX81" fmla="*/ 1232206 w 5478089"/>
                <a:gd name="connsiteY81" fmla="*/ 3337539 h 4446677"/>
                <a:gd name="connsiteX82" fmla="*/ 1146481 w 5478089"/>
                <a:gd name="connsiteY82" fmla="*/ 3328014 h 4446677"/>
                <a:gd name="connsiteX83" fmla="*/ 1117906 w 5478089"/>
                <a:gd name="connsiteY83" fmla="*/ 3347064 h 4446677"/>
                <a:gd name="connsiteX84" fmla="*/ 1060756 w 5478089"/>
                <a:gd name="connsiteY84" fmla="*/ 3366114 h 4446677"/>
                <a:gd name="connsiteX85" fmla="*/ 1013131 w 5478089"/>
                <a:gd name="connsiteY85" fmla="*/ 3356589 h 4446677"/>
                <a:gd name="connsiteX86" fmla="*/ 984556 w 5478089"/>
                <a:gd name="connsiteY86" fmla="*/ 3347064 h 4446677"/>
                <a:gd name="connsiteX87" fmla="*/ 927406 w 5478089"/>
                <a:gd name="connsiteY87" fmla="*/ 3366114 h 4446677"/>
                <a:gd name="connsiteX88" fmla="*/ 908356 w 5478089"/>
                <a:gd name="connsiteY88" fmla="*/ 3394689 h 4446677"/>
                <a:gd name="connsiteX89" fmla="*/ 879781 w 5478089"/>
                <a:gd name="connsiteY89" fmla="*/ 3451839 h 4446677"/>
                <a:gd name="connsiteX90" fmla="*/ 832156 w 5478089"/>
                <a:gd name="connsiteY90" fmla="*/ 3508989 h 4446677"/>
                <a:gd name="connsiteX91" fmla="*/ 794056 w 5478089"/>
                <a:gd name="connsiteY91" fmla="*/ 3566139 h 4446677"/>
                <a:gd name="connsiteX92" fmla="*/ 784531 w 5478089"/>
                <a:gd name="connsiteY92" fmla="*/ 3642339 h 4446677"/>
                <a:gd name="connsiteX93" fmla="*/ 736906 w 5478089"/>
                <a:gd name="connsiteY93" fmla="*/ 3728064 h 4446677"/>
                <a:gd name="connsiteX94" fmla="*/ 708331 w 5478089"/>
                <a:gd name="connsiteY94" fmla="*/ 3747114 h 4446677"/>
                <a:gd name="connsiteX95" fmla="*/ 679756 w 5478089"/>
                <a:gd name="connsiteY95" fmla="*/ 3756639 h 4446677"/>
                <a:gd name="connsiteX96" fmla="*/ 660706 w 5478089"/>
                <a:gd name="connsiteY96" fmla="*/ 3813789 h 4446677"/>
                <a:gd name="connsiteX97" fmla="*/ 651181 w 5478089"/>
                <a:gd name="connsiteY97" fmla="*/ 3842364 h 4446677"/>
                <a:gd name="connsiteX98" fmla="*/ 670231 w 5478089"/>
                <a:gd name="connsiteY98" fmla="*/ 3899514 h 4446677"/>
                <a:gd name="connsiteX99" fmla="*/ 679756 w 5478089"/>
                <a:gd name="connsiteY99" fmla="*/ 3928089 h 4446677"/>
                <a:gd name="connsiteX100" fmla="*/ 651181 w 5478089"/>
                <a:gd name="connsiteY100" fmla="*/ 3985239 h 4446677"/>
                <a:gd name="connsiteX101" fmla="*/ 641656 w 5478089"/>
                <a:gd name="connsiteY101" fmla="*/ 3985239 h 4446677"/>
                <a:gd name="connsiteX102" fmla="*/ 0 w 5478089"/>
                <a:gd name="connsiteY102" fmla="*/ 4446677 h 4446677"/>
                <a:gd name="connsiteX0" fmla="*/ 2977769 w 5478089"/>
                <a:gd name="connsiteY0" fmla="*/ 3602993 h 4446677"/>
                <a:gd name="connsiteX1" fmla="*/ 3277699 w 5478089"/>
                <a:gd name="connsiteY1" fmla="*/ 3372866 h 4446677"/>
                <a:gd name="connsiteX2" fmla="*/ 4323496 w 5478089"/>
                <a:gd name="connsiteY2" fmla="*/ 3316438 h 4446677"/>
                <a:gd name="connsiteX3" fmla="*/ 4362197 w 5478089"/>
                <a:gd name="connsiteY3" fmla="*/ 3195643 h 4446677"/>
                <a:gd name="connsiteX4" fmla="*/ 4335810 w 5478089"/>
                <a:gd name="connsiteY4" fmla="*/ 3089838 h 4446677"/>
                <a:gd name="connsiteX5" fmla="*/ 4317339 w 5478089"/>
                <a:gd name="connsiteY5" fmla="*/ 2962872 h 4446677"/>
                <a:gd name="connsiteX6" fmla="*/ 4301507 w 5478089"/>
                <a:gd name="connsiteY6" fmla="*/ 2825325 h 4446677"/>
                <a:gd name="connsiteX7" fmla="*/ 4301507 w 5478089"/>
                <a:gd name="connsiteY7" fmla="*/ 2695713 h 4446677"/>
                <a:gd name="connsiteX8" fmla="*/ 4309424 w 5478089"/>
                <a:gd name="connsiteY8" fmla="*/ 2534360 h 4446677"/>
                <a:gd name="connsiteX9" fmla="*/ 4338448 w 5478089"/>
                <a:gd name="connsiteY9" fmla="*/ 2415329 h 4446677"/>
                <a:gd name="connsiteX10" fmla="*/ 4367474 w 5478089"/>
                <a:gd name="connsiteY10" fmla="*/ 2362427 h 4446677"/>
                <a:gd name="connsiteX11" fmla="*/ 4454550 w 5478089"/>
                <a:gd name="connsiteY11" fmla="*/ 2309524 h 4446677"/>
                <a:gd name="connsiteX12" fmla="*/ 4473021 w 5478089"/>
                <a:gd name="connsiteY12" fmla="*/ 2267202 h 4446677"/>
                <a:gd name="connsiteX13" fmla="*/ 4507324 w 5478089"/>
                <a:gd name="connsiteY13" fmla="*/ 2240750 h 4446677"/>
                <a:gd name="connsiteX14" fmla="*/ 4560098 w 5478089"/>
                <a:gd name="connsiteY14" fmla="*/ 2211653 h 4446677"/>
                <a:gd name="connsiteX15" fmla="*/ 4599678 w 5478089"/>
                <a:gd name="connsiteY15" fmla="*/ 2166686 h 4446677"/>
                <a:gd name="connsiteX16" fmla="*/ 4660368 w 5478089"/>
                <a:gd name="connsiteY16" fmla="*/ 2129655 h 4446677"/>
                <a:gd name="connsiteX17" fmla="*/ 4702587 w 5478089"/>
                <a:gd name="connsiteY17" fmla="*/ 2116430 h 4446677"/>
                <a:gd name="connsiteX18" fmla="*/ 4789663 w 5478089"/>
                <a:gd name="connsiteY18" fmla="*/ 2031786 h 4446677"/>
                <a:gd name="connsiteX19" fmla="*/ 4850353 w 5478089"/>
                <a:gd name="connsiteY19" fmla="*/ 2007978 h 4446677"/>
                <a:gd name="connsiteX20" fmla="*/ 4932153 w 5478089"/>
                <a:gd name="connsiteY20" fmla="*/ 1960367 h 4446677"/>
                <a:gd name="connsiteX21" fmla="*/ 4966455 w 5478089"/>
                <a:gd name="connsiteY21" fmla="*/ 1920689 h 4446677"/>
                <a:gd name="connsiteX22" fmla="*/ 4982286 w 5478089"/>
                <a:gd name="connsiteY22" fmla="*/ 1859851 h 4446677"/>
                <a:gd name="connsiteX23" fmla="*/ 4937428 w 5478089"/>
                <a:gd name="connsiteY23" fmla="*/ 1542435 h 4446677"/>
                <a:gd name="connsiteX24" fmla="*/ 4947983 w 5478089"/>
                <a:gd name="connsiteY24" fmla="*/ 1338760 h 4446677"/>
                <a:gd name="connsiteX25" fmla="*/ 4971731 w 5478089"/>
                <a:gd name="connsiteY25" fmla="*/ 1301729 h 4446677"/>
                <a:gd name="connsiteX26" fmla="*/ 4984925 w 5478089"/>
                <a:gd name="connsiteY26" fmla="*/ 1264697 h 4446677"/>
                <a:gd name="connsiteX27" fmla="*/ 5013950 w 5478089"/>
                <a:gd name="connsiteY27" fmla="*/ 1219730 h 4446677"/>
                <a:gd name="connsiteX28" fmla="*/ 5040337 w 5478089"/>
                <a:gd name="connsiteY28" fmla="*/ 1198569 h 4446677"/>
                <a:gd name="connsiteX29" fmla="*/ 5069363 w 5478089"/>
                <a:gd name="connsiteY29" fmla="*/ 1172117 h 4446677"/>
                <a:gd name="connsiteX30" fmla="*/ 5087833 w 5478089"/>
                <a:gd name="connsiteY30" fmla="*/ 1143021 h 4446677"/>
                <a:gd name="connsiteX31" fmla="*/ 5101027 w 5478089"/>
                <a:gd name="connsiteY31" fmla="*/ 1103344 h 4446677"/>
                <a:gd name="connsiteX32" fmla="*/ 5137968 w 5478089"/>
                <a:gd name="connsiteY32" fmla="*/ 1082183 h 4446677"/>
                <a:gd name="connsiteX33" fmla="*/ 5153801 w 5478089"/>
                <a:gd name="connsiteY33" fmla="*/ 1061022 h 4446677"/>
                <a:gd name="connsiteX34" fmla="*/ 5172272 w 5478089"/>
                <a:gd name="connsiteY34" fmla="*/ 1021344 h 4446677"/>
                <a:gd name="connsiteX35" fmla="*/ 5324291 w 5478089"/>
                <a:gd name="connsiteY35" fmla="*/ 1058224 h 4446677"/>
                <a:gd name="connsiteX36" fmla="*/ 5478089 w 5478089"/>
                <a:gd name="connsiteY36" fmla="*/ 920453 h 4446677"/>
                <a:gd name="connsiteX37" fmla="*/ 5232010 w 5478089"/>
                <a:gd name="connsiteY37" fmla="*/ 794163 h 4446677"/>
                <a:gd name="connsiteX38" fmla="*/ 4903904 w 5478089"/>
                <a:gd name="connsiteY38" fmla="*/ 438255 h 4446677"/>
                <a:gd name="connsiteX39" fmla="*/ 4862891 w 5478089"/>
                <a:gd name="connsiteY39" fmla="*/ 99569 h 4446677"/>
                <a:gd name="connsiteX40" fmla="*/ 4596305 w 5478089"/>
                <a:gd name="connsiteY40" fmla="*/ 36423 h 4446677"/>
                <a:gd name="connsiteX41" fmla="*/ 4370027 w 5478089"/>
                <a:gd name="connsiteY41" fmla="*/ 0 h 4446677"/>
                <a:gd name="connsiteX42" fmla="*/ 4026364 w 5478089"/>
                <a:gd name="connsiteY42" fmla="*/ 137772 h 4446677"/>
                <a:gd name="connsiteX43" fmla="*/ 3940094 w 5478089"/>
                <a:gd name="connsiteY43" fmla="*/ 311965 h 4446677"/>
                <a:gd name="connsiteX44" fmla="*/ 3872061 w 5478089"/>
                <a:gd name="connsiteY44" fmla="*/ 775365 h 4446677"/>
                <a:gd name="connsiteX45" fmla="*/ 3441296 w 5478089"/>
                <a:gd name="connsiteY45" fmla="*/ 690704 h 4446677"/>
                <a:gd name="connsiteX46" fmla="*/ 3296612 w 5478089"/>
                <a:gd name="connsiteY46" fmla="*/ 745864 h 4446677"/>
                <a:gd name="connsiteX47" fmla="*/ 3132570 w 5478089"/>
                <a:gd name="connsiteY47" fmla="*/ 756833 h 4446677"/>
                <a:gd name="connsiteX48" fmla="*/ 2995361 w 5478089"/>
                <a:gd name="connsiteY48" fmla="*/ 791217 h 4446677"/>
                <a:gd name="connsiteX49" fmla="*/ 2680006 w 5478089"/>
                <a:gd name="connsiteY49" fmla="*/ 1247128 h 4446677"/>
                <a:gd name="connsiteX50" fmla="*/ 2680006 w 5478089"/>
                <a:gd name="connsiteY50" fmla="*/ 1716904 h 4446677"/>
                <a:gd name="connsiteX51" fmla="*/ 2527606 w 5478089"/>
                <a:gd name="connsiteY51" fmla="*/ 1951791 h 4446677"/>
                <a:gd name="connsiteX52" fmla="*/ 2603806 w 5478089"/>
                <a:gd name="connsiteY52" fmla="*/ 2186680 h 4446677"/>
                <a:gd name="connsiteX53" fmla="*/ 2603806 w 5478089"/>
                <a:gd name="connsiteY53" fmla="*/ 2343271 h 4446677"/>
                <a:gd name="connsiteX54" fmla="*/ 2451406 w 5478089"/>
                <a:gd name="connsiteY54" fmla="*/ 2421568 h 4446677"/>
                <a:gd name="connsiteX55" fmla="*/ 2299006 w 5478089"/>
                <a:gd name="connsiteY55" fmla="*/ 2575539 h 4446677"/>
                <a:gd name="connsiteX56" fmla="*/ 2251381 w 5478089"/>
                <a:gd name="connsiteY56" fmla="*/ 2585064 h 4446677"/>
                <a:gd name="connsiteX57" fmla="*/ 2270431 w 5478089"/>
                <a:gd name="connsiteY57" fmla="*/ 2708889 h 4446677"/>
                <a:gd name="connsiteX58" fmla="*/ 2241856 w 5478089"/>
                <a:gd name="connsiteY58" fmla="*/ 2804139 h 4446677"/>
                <a:gd name="connsiteX59" fmla="*/ 2232331 w 5478089"/>
                <a:gd name="connsiteY59" fmla="*/ 2832714 h 4446677"/>
                <a:gd name="connsiteX60" fmla="*/ 2203756 w 5478089"/>
                <a:gd name="connsiteY60" fmla="*/ 2851764 h 4446677"/>
                <a:gd name="connsiteX61" fmla="*/ 2175181 w 5478089"/>
                <a:gd name="connsiteY61" fmla="*/ 2908914 h 4446677"/>
                <a:gd name="connsiteX62" fmla="*/ 2165656 w 5478089"/>
                <a:gd name="connsiteY62" fmla="*/ 2937489 h 4446677"/>
                <a:gd name="connsiteX63" fmla="*/ 2108506 w 5478089"/>
                <a:gd name="connsiteY63" fmla="*/ 2956539 h 4446677"/>
                <a:gd name="connsiteX64" fmla="*/ 2051356 w 5478089"/>
                <a:gd name="connsiteY64" fmla="*/ 2985114 h 4446677"/>
                <a:gd name="connsiteX65" fmla="*/ 1889431 w 5478089"/>
                <a:gd name="connsiteY65" fmla="*/ 2985114 h 4446677"/>
                <a:gd name="connsiteX66" fmla="*/ 1879906 w 5478089"/>
                <a:gd name="connsiteY66" fmla="*/ 3013689 h 4446677"/>
                <a:gd name="connsiteX67" fmla="*/ 1841806 w 5478089"/>
                <a:gd name="connsiteY67" fmla="*/ 3070839 h 4446677"/>
                <a:gd name="connsiteX68" fmla="*/ 1794181 w 5478089"/>
                <a:gd name="connsiteY68" fmla="*/ 3127989 h 4446677"/>
                <a:gd name="connsiteX69" fmla="*/ 1737031 w 5478089"/>
                <a:gd name="connsiteY69" fmla="*/ 3099414 h 4446677"/>
                <a:gd name="connsiteX70" fmla="*/ 1698931 w 5478089"/>
                <a:gd name="connsiteY70" fmla="*/ 3051789 h 4446677"/>
                <a:gd name="connsiteX71" fmla="*/ 1622731 w 5478089"/>
                <a:gd name="connsiteY71" fmla="*/ 3080364 h 4446677"/>
                <a:gd name="connsiteX72" fmla="*/ 1556056 w 5478089"/>
                <a:gd name="connsiteY72" fmla="*/ 3156564 h 4446677"/>
                <a:gd name="connsiteX73" fmla="*/ 1508431 w 5478089"/>
                <a:gd name="connsiteY73" fmla="*/ 3166089 h 4446677"/>
                <a:gd name="connsiteX74" fmla="*/ 1470331 w 5478089"/>
                <a:gd name="connsiteY74" fmla="*/ 3251814 h 4446677"/>
                <a:gd name="connsiteX75" fmla="*/ 1460806 w 5478089"/>
                <a:gd name="connsiteY75" fmla="*/ 3280389 h 4446677"/>
                <a:gd name="connsiteX76" fmla="*/ 1451281 w 5478089"/>
                <a:gd name="connsiteY76" fmla="*/ 3308964 h 4446677"/>
                <a:gd name="connsiteX77" fmla="*/ 1441756 w 5478089"/>
                <a:gd name="connsiteY77" fmla="*/ 3347064 h 4446677"/>
                <a:gd name="connsiteX78" fmla="*/ 1413181 w 5478089"/>
                <a:gd name="connsiteY78" fmla="*/ 3366114 h 4446677"/>
                <a:gd name="connsiteX79" fmla="*/ 1365556 w 5478089"/>
                <a:gd name="connsiteY79" fmla="*/ 3356589 h 4446677"/>
                <a:gd name="connsiteX80" fmla="*/ 1232206 w 5478089"/>
                <a:gd name="connsiteY80" fmla="*/ 3337539 h 4446677"/>
                <a:gd name="connsiteX81" fmla="*/ 1146481 w 5478089"/>
                <a:gd name="connsiteY81" fmla="*/ 3328014 h 4446677"/>
                <a:gd name="connsiteX82" fmla="*/ 1117906 w 5478089"/>
                <a:gd name="connsiteY82" fmla="*/ 3347064 h 4446677"/>
                <a:gd name="connsiteX83" fmla="*/ 1060756 w 5478089"/>
                <a:gd name="connsiteY83" fmla="*/ 3366114 h 4446677"/>
                <a:gd name="connsiteX84" fmla="*/ 1013131 w 5478089"/>
                <a:gd name="connsiteY84" fmla="*/ 3356589 h 4446677"/>
                <a:gd name="connsiteX85" fmla="*/ 984556 w 5478089"/>
                <a:gd name="connsiteY85" fmla="*/ 3347064 h 4446677"/>
                <a:gd name="connsiteX86" fmla="*/ 927406 w 5478089"/>
                <a:gd name="connsiteY86" fmla="*/ 3366114 h 4446677"/>
                <a:gd name="connsiteX87" fmla="*/ 908356 w 5478089"/>
                <a:gd name="connsiteY87" fmla="*/ 3394689 h 4446677"/>
                <a:gd name="connsiteX88" fmla="*/ 879781 w 5478089"/>
                <a:gd name="connsiteY88" fmla="*/ 3451839 h 4446677"/>
                <a:gd name="connsiteX89" fmla="*/ 832156 w 5478089"/>
                <a:gd name="connsiteY89" fmla="*/ 3508989 h 4446677"/>
                <a:gd name="connsiteX90" fmla="*/ 794056 w 5478089"/>
                <a:gd name="connsiteY90" fmla="*/ 3566139 h 4446677"/>
                <a:gd name="connsiteX91" fmla="*/ 784531 w 5478089"/>
                <a:gd name="connsiteY91" fmla="*/ 3642339 h 4446677"/>
                <a:gd name="connsiteX92" fmla="*/ 736906 w 5478089"/>
                <a:gd name="connsiteY92" fmla="*/ 3728064 h 4446677"/>
                <a:gd name="connsiteX93" fmla="*/ 708331 w 5478089"/>
                <a:gd name="connsiteY93" fmla="*/ 3747114 h 4446677"/>
                <a:gd name="connsiteX94" fmla="*/ 679756 w 5478089"/>
                <a:gd name="connsiteY94" fmla="*/ 3756639 h 4446677"/>
                <a:gd name="connsiteX95" fmla="*/ 660706 w 5478089"/>
                <a:gd name="connsiteY95" fmla="*/ 3813789 h 4446677"/>
                <a:gd name="connsiteX96" fmla="*/ 651181 w 5478089"/>
                <a:gd name="connsiteY96" fmla="*/ 3842364 h 4446677"/>
                <a:gd name="connsiteX97" fmla="*/ 670231 w 5478089"/>
                <a:gd name="connsiteY97" fmla="*/ 3899514 h 4446677"/>
                <a:gd name="connsiteX98" fmla="*/ 679756 w 5478089"/>
                <a:gd name="connsiteY98" fmla="*/ 3928089 h 4446677"/>
                <a:gd name="connsiteX99" fmla="*/ 651181 w 5478089"/>
                <a:gd name="connsiteY99" fmla="*/ 3985239 h 4446677"/>
                <a:gd name="connsiteX100" fmla="*/ 641656 w 5478089"/>
                <a:gd name="connsiteY100" fmla="*/ 3985239 h 4446677"/>
                <a:gd name="connsiteX101" fmla="*/ 0 w 5478089"/>
                <a:gd name="connsiteY101" fmla="*/ 4446677 h 4446677"/>
                <a:gd name="connsiteX0" fmla="*/ 3277699 w 5478089"/>
                <a:gd name="connsiteY0" fmla="*/ 3372866 h 4446677"/>
                <a:gd name="connsiteX1" fmla="*/ 4323496 w 5478089"/>
                <a:gd name="connsiteY1" fmla="*/ 3316438 h 4446677"/>
                <a:gd name="connsiteX2" fmla="*/ 4362197 w 5478089"/>
                <a:gd name="connsiteY2" fmla="*/ 3195643 h 4446677"/>
                <a:gd name="connsiteX3" fmla="*/ 4335810 w 5478089"/>
                <a:gd name="connsiteY3" fmla="*/ 3089838 h 4446677"/>
                <a:gd name="connsiteX4" fmla="*/ 4317339 w 5478089"/>
                <a:gd name="connsiteY4" fmla="*/ 2962872 h 4446677"/>
                <a:gd name="connsiteX5" fmla="*/ 4301507 w 5478089"/>
                <a:gd name="connsiteY5" fmla="*/ 2825325 h 4446677"/>
                <a:gd name="connsiteX6" fmla="*/ 4301507 w 5478089"/>
                <a:gd name="connsiteY6" fmla="*/ 2695713 h 4446677"/>
                <a:gd name="connsiteX7" fmla="*/ 4309424 w 5478089"/>
                <a:gd name="connsiteY7" fmla="*/ 2534360 h 4446677"/>
                <a:gd name="connsiteX8" fmla="*/ 4338448 w 5478089"/>
                <a:gd name="connsiteY8" fmla="*/ 2415329 h 4446677"/>
                <a:gd name="connsiteX9" fmla="*/ 4367474 w 5478089"/>
                <a:gd name="connsiteY9" fmla="*/ 2362427 h 4446677"/>
                <a:gd name="connsiteX10" fmla="*/ 4454550 w 5478089"/>
                <a:gd name="connsiteY10" fmla="*/ 2309524 h 4446677"/>
                <a:gd name="connsiteX11" fmla="*/ 4473021 w 5478089"/>
                <a:gd name="connsiteY11" fmla="*/ 2267202 h 4446677"/>
                <a:gd name="connsiteX12" fmla="*/ 4507324 w 5478089"/>
                <a:gd name="connsiteY12" fmla="*/ 2240750 h 4446677"/>
                <a:gd name="connsiteX13" fmla="*/ 4560098 w 5478089"/>
                <a:gd name="connsiteY13" fmla="*/ 2211653 h 4446677"/>
                <a:gd name="connsiteX14" fmla="*/ 4599678 w 5478089"/>
                <a:gd name="connsiteY14" fmla="*/ 2166686 h 4446677"/>
                <a:gd name="connsiteX15" fmla="*/ 4660368 w 5478089"/>
                <a:gd name="connsiteY15" fmla="*/ 2129655 h 4446677"/>
                <a:gd name="connsiteX16" fmla="*/ 4702587 w 5478089"/>
                <a:gd name="connsiteY16" fmla="*/ 2116430 h 4446677"/>
                <a:gd name="connsiteX17" fmla="*/ 4789663 w 5478089"/>
                <a:gd name="connsiteY17" fmla="*/ 2031786 h 4446677"/>
                <a:gd name="connsiteX18" fmla="*/ 4850353 w 5478089"/>
                <a:gd name="connsiteY18" fmla="*/ 2007978 h 4446677"/>
                <a:gd name="connsiteX19" fmla="*/ 4932153 w 5478089"/>
                <a:gd name="connsiteY19" fmla="*/ 1960367 h 4446677"/>
                <a:gd name="connsiteX20" fmla="*/ 4966455 w 5478089"/>
                <a:gd name="connsiteY20" fmla="*/ 1920689 h 4446677"/>
                <a:gd name="connsiteX21" fmla="*/ 4982286 w 5478089"/>
                <a:gd name="connsiteY21" fmla="*/ 1859851 h 4446677"/>
                <a:gd name="connsiteX22" fmla="*/ 4937428 w 5478089"/>
                <a:gd name="connsiteY22" fmla="*/ 1542435 h 4446677"/>
                <a:gd name="connsiteX23" fmla="*/ 4947983 w 5478089"/>
                <a:gd name="connsiteY23" fmla="*/ 1338760 h 4446677"/>
                <a:gd name="connsiteX24" fmla="*/ 4971731 w 5478089"/>
                <a:gd name="connsiteY24" fmla="*/ 1301729 h 4446677"/>
                <a:gd name="connsiteX25" fmla="*/ 4984925 w 5478089"/>
                <a:gd name="connsiteY25" fmla="*/ 1264697 h 4446677"/>
                <a:gd name="connsiteX26" fmla="*/ 5013950 w 5478089"/>
                <a:gd name="connsiteY26" fmla="*/ 1219730 h 4446677"/>
                <a:gd name="connsiteX27" fmla="*/ 5040337 w 5478089"/>
                <a:gd name="connsiteY27" fmla="*/ 1198569 h 4446677"/>
                <a:gd name="connsiteX28" fmla="*/ 5069363 w 5478089"/>
                <a:gd name="connsiteY28" fmla="*/ 1172117 h 4446677"/>
                <a:gd name="connsiteX29" fmla="*/ 5087833 w 5478089"/>
                <a:gd name="connsiteY29" fmla="*/ 1143021 h 4446677"/>
                <a:gd name="connsiteX30" fmla="*/ 5101027 w 5478089"/>
                <a:gd name="connsiteY30" fmla="*/ 1103344 h 4446677"/>
                <a:gd name="connsiteX31" fmla="*/ 5137968 w 5478089"/>
                <a:gd name="connsiteY31" fmla="*/ 1082183 h 4446677"/>
                <a:gd name="connsiteX32" fmla="*/ 5153801 w 5478089"/>
                <a:gd name="connsiteY32" fmla="*/ 1061022 h 4446677"/>
                <a:gd name="connsiteX33" fmla="*/ 5172272 w 5478089"/>
                <a:gd name="connsiteY33" fmla="*/ 1021344 h 4446677"/>
                <a:gd name="connsiteX34" fmla="*/ 5324291 w 5478089"/>
                <a:gd name="connsiteY34" fmla="*/ 1058224 h 4446677"/>
                <a:gd name="connsiteX35" fmla="*/ 5478089 w 5478089"/>
                <a:gd name="connsiteY35" fmla="*/ 920453 h 4446677"/>
                <a:gd name="connsiteX36" fmla="*/ 5232010 w 5478089"/>
                <a:gd name="connsiteY36" fmla="*/ 794163 h 4446677"/>
                <a:gd name="connsiteX37" fmla="*/ 4903904 w 5478089"/>
                <a:gd name="connsiteY37" fmla="*/ 438255 h 4446677"/>
                <a:gd name="connsiteX38" fmla="*/ 4862891 w 5478089"/>
                <a:gd name="connsiteY38" fmla="*/ 99569 h 4446677"/>
                <a:gd name="connsiteX39" fmla="*/ 4596305 w 5478089"/>
                <a:gd name="connsiteY39" fmla="*/ 36423 h 4446677"/>
                <a:gd name="connsiteX40" fmla="*/ 4370027 w 5478089"/>
                <a:gd name="connsiteY40" fmla="*/ 0 h 4446677"/>
                <a:gd name="connsiteX41" fmla="*/ 4026364 w 5478089"/>
                <a:gd name="connsiteY41" fmla="*/ 137772 h 4446677"/>
                <a:gd name="connsiteX42" fmla="*/ 3940094 w 5478089"/>
                <a:gd name="connsiteY42" fmla="*/ 311965 h 4446677"/>
                <a:gd name="connsiteX43" fmla="*/ 3872061 w 5478089"/>
                <a:gd name="connsiteY43" fmla="*/ 775365 h 4446677"/>
                <a:gd name="connsiteX44" fmla="*/ 3441296 w 5478089"/>
                <a:gd name="connsiteY44" fmla="*/ 690704 h 4446677"/>
                <a:gd name="connsiteX45" fmla="*/ 3296612 w 5478089"/>
                <a:gd name="connsiteY45" fmla="*/ 745864 h 4446677"/>
                <a:gd name="connsiteX46" fmla="*/ 3132570 w 5478089"/>
                <a:gd name="connsiteY46" fmla="*/ 756833 h 4446677"/>
                <a:gd name="connsiteX47" fmla="*/ 2995361 w 5478089"/>
                <a:gd name="connsiteY47" fmla="*/ 791217 h 4446677"/>
                <a:gd name="connsiteX48" fmla="*/ 2680006 w 5478089"/>
                <a:gd name="connsiteY48" fmla="*/ 1247128 h 4446677"/>
                <a:gd name="connsiteX49" fmla="*/ 2680006 w 5478089"/>
                <a:gd name="connsiteY49" fmla="*/ 1716904 h 4446677"/>
                <a:gd name="connsiteX50" fmla="*/ 2527606 w 5478089"/>
                <a:gd name="connsiteY50" fmla="*/ 1951791 h 4446677"/>
                <a:gd name="connsiteX51" fmla="*/ 2603806 w 5478089"/>
                <a:gd name="connsiteY51" fmla="*/ 2186680 h 4446677"/>
                <a:gd name="connsiteX52" fmla="*/ 2603806 w 5478089"/>
                <a:gd name="connsiteY52" fmla="*/ 2343271 h 4446677"/>
                <a:gd name="connsiteX53" fmla="*/ 2451406 w 5478089"/>
                <a:gd name="connsiteY53" fmla="*/ 2421568 h 4446677"/>
                <a:gd name="connsiteX54" fmla="*/ 2299006 w 5478089"/>
                <a:gd name="connsiteY54" fmla="*/ 2575539 h 4446677"/>
                <a:gd name="connsiteX55" fmla="*/ 2251381 w 5478089"/>
                <a:gd name="connsiteY55" fmla="*/ 2585064 h 4446677"/>
                <a:gd name="connsiteX56" fmla="*/ 2270431 w 5478089"/>
                <a:gd name="connsiteY56" fmla="*/ 2708889 h 4446677"/>
                <a:gd name="connsiteX57" fmla="*/ 2241856 w 5478089"/>
                <a:gd name="connsiteY57" fmla="*/ 2804139 h 4446677"/>
                <a:gd name="connsiteX58" fmla="*/ 2232331 w 5478089"/>
                <a:gd name="connsiteY58" fmla="*/ 2832714 h 4446677"/>
                <a:gd name="connsiteX59" fmla="*/ 2203756 w 5478089"/>
                <a:gd name="connsiteY59" fmla="*/ 2851764 h 4446677"/>
                <a:gd name="connsiteX60" fmla="*/ 2175181 w 5478089"/>
                <a:gd name="connsiteY60" fmla="*/ 2908914 h 4446677"/>
                <a:gd name="connsiteX61" fmla="*/ 2165656 w 5478089"/>
                <a:gd name="connsiteY61" fmla="*/ 2937489 h 4446677"/>
                <a:gd name="connsiteX62" fmla="*/ 2108506 w 5478089"/>
                <a:gd name="connsiteY62" fmla="*/ 2956539 h 4446677"/>
                <a:gd name="connsiteX63" fmla="*/ 2051356 w 5478089"/>
                <a:gd name="connsiteY63" fmla="*/ 2985114 h 4446677"/>
                <a:gd name="connsiteX64" fmla="*/ 1889431 w 5478089"/>
                <a:gd name="connsiteY64" fmla="*/ 2985114 h 4446677"/>
                <a:gd name="connsiteX65" fmla="*/ 1879906 w 5478089"/>
                <a:gd name="connsiteY65" fmla="*/ 3013689 h 4446677"/>
                <a:gd name="connsiteX66" fmla="*/ 1841806 w 5478089"/>
                <a:gd name="connsiteY66" fmla="*/ 3070839 h 4446677"/>
                <a:gd name="connsiteX67" fmla="*/ 1794181 w 5478089"/>
                <a:gd name="connsiteY67" fmla="*/ 3127989 h 4446677"/>
                <a:gd name="connsiteX68" fmla="*/ 1737031 w 5478089"/>
                <a:gd name="connsiteY68" fmla="*/ 3099414 h 4446677"/>
                <a:gd name="connsiteX69" fmla="*/ 1698931 w 5478089"/>
                <a:gd name="connsiteY69" fmla="*/ 3051789 h 4446677"/>
                <a:gd name="connsiteX70" fmla="*/ 1622731 w 5478089"/>
                <a:gd name="connsiteY70" fmla="*/ 3080364 h 4446677"/>
                <a:gd name="connsiteX71" fmla="*/ 1556056 w 5478089"/>
                <a:gd name="connsiteY71" fmla="*/ 3156564 h 4446677"/>
                <a:gd name="connsiteX72" fmla="*/ 1508431 w 5478089"/>
                <a:gd name="connsiteY72" fmla="*/ 3166089 h 4446677"/>
                <a:gd name="connsiteX73" fmla="*/ 1470331 w 5478089"/>
                <a:gd name="connsiteY73" fmla="*/ 3251814 h 4446677"/>
                <a:gd name="connsiteX74" fmla="*/ 1460806 w 5478089"/>
                <a:gd name="connsiteY74" fmla="*/ 3280389 h 4446677"/>
                <a:gd name="connsiteX75" fmla="*/ 1451281 w 5478089"/>
                <a:gd name="connsiteY75" fmla="*/ 3308964 h 4446677"/>
                <a:gd name="connsiteX76" fmla="*/ 1441756 w 5478089"/>
                <a:gd name="connsiteY76" fmla="*/ 3347064 h 4446677"/>
                <a:gd name="connsiteX77" fmla="*/ 1413181 w 5478089"/>
                <a:gd name="connsiteY77" fmla="*/ 3366114 h 4446677"/>
                <a:gd name="connsiteX78" fmla="*/ 1365556 w 5478089"/>
                <a:gd name="connsiteY78" fmla="*/ 3356589 h 4446677"/>
                <a:gd name="connsiteX79" fmla="*/ 1232206 w 5478089"/>
                <a:gd name="connsiteY79" fmla="*/ 3337539 h 4446677"/>
                <a:gd name="connsiteX80" fmla="*/ 1146481 w 5478089"/>
                <a:gd name="connsiteY80" fmla="*/ 3328014 h 4446677"/>
                <a:gd name="connsiteX81" fmla="*/ 1117906 w 5478089"/>
                <a:gd name="connsiteY81" fmla="*/ 3347064 h 4446677"/>
                <a:gd name="connsiteX82" fmla="*/ 1060756 w 5478089"/>
                <a:gd name="connsiteY82" fmla="*/ 3366114 h 4446677"/>
                <a:gd name="connsiteX83" fmla="*/ 1013131 w 5478089"/>
                <a:gd name="connsiteY83" fmla="*/ 3356589 h 4446677"/>
                <a:gd name="connsiteX84" fmla="*/ 984556 w 5478089"/>
                <a:gd name="connsiteY84" fmla="*/ 3347064 h 4446677"/>
                <a:gd name="connsiteX85" fmla="*/ 927406 w 5478089"/>
                <a:gd name="connsiteY85" fmla="*/ 3366114 h 4446677"/>
                <a:gd name="connsiteX86" fmla="*/ 908356 w 5478089"/>
                <a:gd name="connsiteY86" fmla="*/ 3394689 h 4446677"/>
                <a:gd name="connsiteX87" fmla="*/ 879781 w 5478089"/>
                <a:gd name="connsiteY87" fmla="*/ 3451839 h 4446677"/>
                <a:gd name="connsiteX88" fmla="*/ 832156 w 5478089"/>
                <a:gd name="connsiteY88" fmla="*/ 3508989 h 4446677"/>
                <a:gd name="connsiteX89" fmla="*/ 794056 w 5478089"/>
                <a:gd name="connsiteY89" fmla="*/ 3566139 h 4446677"/>
                <a:gd name="connsiteX90" fmla="*/ 784531 w 5478089"/>
                <a:gd name="connsiteY90" fmla="*/ 3642339 h 4446677"/>
                <a:gd name="connsiteX91" fmla="*/ 736906 w 5478089"/>
                <a:gd name="connsiteY91" fmla="*/ 3728064 h 4446677"/>
                <a:gd name="connsiteX92" fmla="*/ 708331 w 5478089"/>
                <a:gd name="connsiteY92" fmla="*/ 3747114 h 4446677"/>
                <a:gd name="connsiteX93" fmla="*/ 679756 w 5478089"/>
                <a:gd name="connsiteY93" fmla="*/ 3756639 h 4446677"/>
                <a:gd name="connsiteX94" fmla="*/ 660706 w 5478089"/>
                <a:gd name="connsiteY94" fmla="*/ 3813789 h 4446677"/>
                <a:gd name="connsiteX95" fmla="*/ 651181 w 5478089"/>
                <a:gd name="connsiteY95" fmla="*/ 3842364 h 4446677"/>
                <a:gd name="connsiteX96" fmla="*/ 670231 w 5478089"/>
                <a:gd name="connsiteY96" fmla="*/ 3899514 h 4446677"/>
                <a:gd name="connsiteX97" fmla="*/ 679756 w 5478089"/>
                <a:gd name="connsiteY97" fmla="*/ 3928089 h 4446677"/>
                <a:gd name="connsiteX98" fmla="*/ 651181 w 5478089"/>
                <a:gd name="connsiteY98" fmla="*/ 3985239 h 4446677"/>
                <a:gd name="connsiteX99" fmla="*/ 641656 w 5478089"/>
                <a:gd name="connsiteY99" fmla="*/ 3985239 h 4446677"/>
                <a:gd name="connsiteX100" fmla="*/ 0 w 5478089"/>
                <a:gd name="connsiteY100" fmla="*/ 4446677 h 4446677"/>
                <a:gd name="connsiteX0" fmla="*/ 4323496 w 5478089"/>
                <a:gd name="connsiteY0" fmla="*/ 3316438 h 4446677"/>
                <a:gd name="connsiteX1" fmla="*/ 4362197 w 5478089"/>
                <a:gd name="connsiteY1" fmla="*/ 3195643 h 4446677"/>
                <a:gd name="connsiteX2" fmla="*/ 4335810 w 5478089"/>
                <a:gd name="connsiteY2" fmla="*/ 3089838 h 4446677"/>
                <a:gd name="connsiteX3" fmla="*/ 4317339 w 5478089"/>
                <a:gd name="connsiteY3" fmla="*/ 2962872 h 4446677"/>
                <a:gd name="connsiteX4" fmla="*/ 4301507 w 5478089"/>
                <a:gd name="connsiteY4" fmla="*/ 2825325 h 4446677"/>
                <a:gd name="connsiteX5" fmla="*/ 4301507 w 5478089"/>
                <a:gd name="connsiteY5" fmla="*/ 2695713 h 4446677"/>
                <a:gd name="connsiteX6" fmla="*/ 4309424 w 5478089"/>
                <a:gd name="connsiteY6" fmla="*/ 2534360 h 4446677"/>
                <a:gd name="connsiteX7" fmla="*/ 4338448 w 5478089"/>
                <a:gd name="connsiteY7" fmla="*/ 2415329 h 4446677"/>
                <a:gd name="connsiteX8" fmla="*/ 4367474 w 5478089"/>
                <a:gd name="connsiteY8" fmla="*/ 2362427 h 4446677"/>
                <a:gd name="connsiteX9" fmla="*/ 4454550 w 5478089"/>
                <a:gd name="connsiteY9" fmla="*/ 2309524 h 4446677"/>
                <a:gd name="connsiteX10" fmla="*/ 4473021 w 5478089"/>
                <a:gd name="connsiteY10" fmla="*/ 2267202 h 4446677"/>
                <a:gd name="connsiteX11" fmla="*/ 4507324 w 5478089"/>
                <a:gd name="connsiteY11" fmla="*/ 2240750 h 4446677"/>
                <a:gd name="connsiteX12" fmla="*/ 4560098 w 5478089"/>
                <a:gd name="connsiteY12" fmla="*/ 2211653 h 4446677"/>
                <a:gd name="connsiteX13" fmla="*/ 4599678 w 5478089"/>
                <a:gd name="connsiteY13" fmla="*/ 2166686 h 4446677"/>
                <a:gd name="connsiteX14" fmla="*/ 4660368 w 5478089"/>
                <a:gd name="connsiteY14" fmla="*/ 2129655 h 4446677"/>
                <a:gd name="connsiteX15" fmla="*/ 4702587 w 5478089"/>
                <a:gd name="connsiteY15" fmla="*/ 2116430 h 4446677"/>
                <a:gd name="connsiteX16" fmla="*/ 4789663 w 5478089"/>
                <a:gd name="connsiteY16" fmla="*/ 2031786 h 4446677"/>
                <a:gd name="connsiteX17" fmla="*/ 4850353 w 5478089"/>
                <a:gd name="connsiteY17" fmla="*/ 2007978 h 4446677"/>
                <a:gd name="connsiteX18" fmla="*/ 4932153 w 5478089"/>
                <a:gd name="connsiteY18" fmla="*/ 1960367 h 4446677"/>
                <a:gd name="connsiteX19" fmla="*/ 4966455 w 5478089"/>
                <a:gd name="connsiteY19" fmla="*/ 1920689 h 4446677"/>
                <a:gd name="connsiteX20" fmla="*/ 4982286 w 5478089"/>
                <a:gd name="connsiteY20" fmla="*/ 1859851 h 4446677"/>
                <a:gd name="connsiteX21" fmla="*/ 4937428 w 5478089"/>
                <a:gd name="connsiteY21" fmla="*/ 1542435 h 4446677"/>
                <a:gd name="connsiteX22" fmla="*/ 4947983 w 5478089"/>
                <a:gd name="connsiteY22" fmla="*/ 1338760 h 4446677"/>
                <a:gd name="connsiteX23" fmla="*/ 4971731 w 5478089"/>
                <a:gd name="connsiteY23" fmla="*/ 1301729 h 4446677"/>
                <a:gd name="connsiteX24" fmla="*/ 4984925 w 5478089"/>
                <a:gd name="connsiteY24" fmla="*/ 1264697 h 4446677"/>
                <a:gd name="connsiteX25" fmla="*/ 5013950 w 5478089"/>
                <a:gd name="connsiteY25" fmla="*/ 1219730 h 4446677"/>
                <a:gd name="connsiteX26" fmla="*/ 5040337 w 5478089"/>
                <a:gd name="connsiteY26" fmla="*/ 1198569 h 4446677"/>
                <a:gd name="connsiteX27" fmla="*/ 5069363 w 5478089"/>
                <a:gd name="connsiteY27" fmla="*/ 1172117 h 4446677"/>
                <a:gd name="connsiteX28" fmla="*/ 5087833 w 5478089"/>
                <a:gd name="connsiteY28" fmla="*/ 1143021 h 4446677"/>
                <a:gd name="connsiteX29" fmla="*/ 5101027 w 5478089"/>
                <a:gd name="connsiteY29" fmla="*/ 1103344 h 4446677"/>
                <a:gd name="connsiteX30" fmla="*/ 5137968 w 5478089"/>
                <a:gd name="connsiteY30" fmla="*/ 1082183 h 4446677"/>
                <a:gd name="connsiteX31" fmla="*/ 5153801 w 5478089"/>
                <a:gd name="connsiteY31" fmla="*/ 1061022 h 4446677"/>
                <a:gd name="connsiteX32" fmla="*/ 5172272 w 5478089"/>
                <a:gd name="connsiteY32" fmla="*/ 1021344 h 4446677"/>
                <a:gd name="connsiteX33" fmla="*/ 5324291 w 5478089"/>
                <a:gd name="connsiteY33" fmla="*/ 1058224 h 4446677"/>
                <a:gd name="connsiteX34" fmla="*/ 5478089 w 5478089"/>
                <a:gd name="connsiteY34" fmla="*/ 920453 h 4446677"/>
                <a:gd name="connsiteX35" fmla="*/ 5232010 w 5478089"/>
                <a:gd name="connsiteY35" fmla="*/ 794163 h 4446677"/>
                <a:gd name="connsiteX36" fmla="*/ 4903904 w 5478089"/>
                <a:gd name="connsiteY36" fmla="*/ 438255 h 4446677"/>
                <a:gd name="connsiteX37" fmla="*/ 4862891 w 5478089"/>
                <a:gd name="connsiteY37" fmla="*/ 99569 h 4446677"/>
                <a:gd name="connsiteX38" fmla="*/ 4596305 w 5478089"/>
                <a:gd name="connsiteY38" fmla="*/ 36423 h 4446677"/>
                <a:gd name="connsiteX39" fmla="*/ 4370027 w 5478089"/>
                <a:gd name="connsiteY39" fmla="*/ 0 h 4446677"/>
                <a:gd name="connsiteX40" fmla="*/ 4026364 w 5478089"/>
                <a:gd name="connsiteY40" fmla="*/ 137772 h 4446677"/>
                <a:gd name="connsiteX41" fmla="*/ 3940094 w 5478089"/>
                <a:gd name="connsiteY41" fmla="*/ 311965 h 4446677"/>
                <a:gd name="connsiteX42" fmla="*/ 3872061 w 5478089"/>
                <a:gd name="connsiteY42" fmla="*/ 775365 h 4446677"/>
                <a:gd name="connsiteX43" fmla="*/ 3441296 w 5478089"/>
                <a:gd name="connsiteY43" fmla="*/ 690704 h 4446677"/>
                <a:gd name="connsiteX44" fmla="*/ 3296612 w 5478089"/>
                <a:gd name="connsiteY44" fmla="*/ 745864 h 4446677"/>
                <a:gd name="connsiteX45" fmla="*/ 3132570 w 5478089"/>
                <a:gd name="connsiteY45" fmla="*/ 756833 h 4446677"/>
                <a:gd name="connsiteX46" fmla="*/ 2995361 w 5478089"/>
                <a:gd name="connsiteY46" fmla="*/ 791217 h 4446677"/>
                <a:gd name="connsiteX47" fmla="*/ 2680006 w 5478089"/>
                <a:gd name="connsiteY47" fmla="*/ 1247128 h 4446677"/>
                <a:gd name="connsiteX48" fmla="*/ 2680006 w 5478089"/>
                <a:gd name="connsiteY48" fmla="*/ 1716904 h 4446677"/>
                <a:gd name="connsiteX49" fmla="*/ 2527606 w 5478089"/>
                <a:gd name="connsiteY49" fmla="*/ 1951791 h 4446677"/>
                <a:gd name="connsiteX50" fmla="*/ 2603806 w 5478089"/>
                <a:gd name="connsiteY50" fmla="*/ 2186680 h 4446677"/>
                <a:gd name="connsiteX51" fmla="*/ 2603806 w 5478089"/>
                <a:gd name="connsiteY51" fmla="*/ 2343271 h 4446677"/>
                <a:gd name="connsiteX52" fmla="*/ 2451406 w 5478089"/>
                <a:gd name="connsiteY52" fmla="*/ 2421568 h 4446677"/>
                <a:gd name="connsiteX53" fmla="*/ 2299006 w 5478089"/>
                <a:gd name="connsiteY53" fmla="*/ 2575539 h 4446677"/>
                <a:gd name="connsiteX54" fmla="*/ 2251381 w 5478089"/>
                <a:gd name="connsiteY54" fmla="*/ 2585064 h 4446677"/>
                <a:gd name="connsiteX55" fmla="*/ 2270431 w 5478089"/>
                <a:gd name="connsiteY55" fmla="*/ 2708889 h 4446677"/>
                <a:gd name="connsiteX56" fmla="*/ 2241856 w 5478089"/>
                <a:gd name="connsiteY56" fmla="*/ 2804139 h 4446677"/>
                <a:gd name="connsiteX57" fmla="*/ 2232331 w 5478089"/>
                <a:gd name="connsiteY57" fmla="*/ 2832714 h 4446677"/>
                <a:gd name="connsiteX58" fmla="*/ 2203756 w 5478089"/>
                <a:gd name="connsiteY58" fmla="*/ 2851764 h 4446677"/>
                <a:gd name="connsiteX59" fmla="*/ 2175181 w 5478089"/>
                <a:gd name="connsiteY59" fmla="*/ 2908914 h 4446677"/>
                <a:gd name="connsiteX60" fmla="*/ 2165656 w 5478089"/>
                <a:gd name="connsiteY60" fmla="*/ 2937489 h 4446677"/>
                <a:gd name="connsiteX61" fmla="*/ 2108506 w 5478089"/>
                <a:gd name="connsiteY61" fmla="*/ 2956539 h 4446677"/>
                <a:gd name="connsiteX62" fmla="*/ 2051356 w 5478089"/>
                <a:gd name="connsiteY62" fmla="*/ 2985114 h 4446677"/>
                <a:gd name="connsiteX63" fmla="*/ 1889431 w 5478089"/>
                <a:gd name="connsiteY63" fmla="*/ 2985114 h 4446677"/>
                <a:gd name="connsiteX64" fmla="*/ 1879906 w 5478089"/>
                <a:gd name="connsiteY64" fmla="*/ 3013689 h 4446677"/>
                <a:gd name="connsiteX65" fmla="*/ 1841806 w 5478089"/>
                <a:gd name="connsiteY65" fmla="*/ 3070839 h 4446677"/>
                <a:gd name="connsiteX66" fmla="*/ 1794181 w 5478089"/>
                <a:gd name="connsiteY66" fmla="*/ 3127989 h 4446677"/>
                <a:gd name="connsiteX67" fmla="*/ 1737031 w 5478089"/>
                <a:gd name="connsiteY67" fmla="*/ 3099414 h 4446677"/>
                <a:gd name="connsiteX68" fmla="*/ 1698931 w 5478089"/>
                <a:gd name="connsiteY68" fmla="*/ 3051789 h 4446677"/>
                <a:gd name="connsiteX69" fmla="*/ 1622731 w 5478089"/>
                <a:gd name="connsiteY69" fmla="*/ 3080364 h 4446677"/>
                <a:gd name="connsiteX70" fmla="*/ 1556056 w 5478089"/>
                <a:gd name="connsiteY70" fmla="*/ 3156564 h 4446677"/>
                <a:gd name="connsiteX71" fmla="*/ 1508431 w 5478089"/>
                <a:gd name="connsiteY71" fmla="*/ 3166089 h 4446677"/>
                <a:gd name="connsiteX72" fmla="*/ 1470331 w 5478089"/>
                <a:gd name="connsiteY72" fmla="*/ 3251814 h 4446677"/>
                <a:gd name="connsiteX73" fmla="*/ 1460806 w 5478089"/>
                <a:gd name="connsiteY73" fmla="*/ 3280389 h 4446677"/>
                <a:gd name="connsiteX74" fmla="*/ 1451281 w 5478089"/>
                <a:gd name="connsiteY74" fmla="*/ 3308964 h 4446677"/>
                <a:gd name="connsiteX75" fmla="*/ 1441756 w 5478089"/>
                <a:gd name="connsiteY75" fmla="*/ 3347064 h 4446677"/>
                <a:gd name="connsiteX76" fmla="*/ 1413181 w 5478089"/>
                <a:gd name="connsiteY76" fmla="*/ 3366114 h 4446677"/>
                <a:gd name="connsiteX77" fmla="*/ 1365556 w 5478089"/>
                <a:gd name="connsiteY77" fmla="*/ 3356589 h 4446677"/>
                <a:gd name="connsiteX78" fmla="*/ 1232206 w 5478089"/>
                <a:gd name="connsiteY78" fmla="*/ 3337539 h 4446677"/>
                <a:gd name="connsiteX79" fmla="*/ 1146481 w 5478089"/>
                <a:gd name="connsiteY79" fmla="*/ 3328014 h 4446677"/>
                <a:gd name="connsiteX80" fmla="*/ 1117906 w 5478089"/>
                <a:gd name="connsiteY80" fmla="*/ 3347064 h 4446677"/>
                <a:gd name="connsiteX81" fmla="*/ 1060756 w 5478089"/>
                <a:gd name="connsiteY81" fmla="*/ 3366114 h 4446677"/>
                <a:gd name="connsiteX82" fmla="*/ 1013131 w 5478089"/>
                <a:gd name="connsiteY82" fmla="*/ 3356589 h 4446677"/>
                <a:gd name="connsiteX83" fmla="*/ 984556 w 5478089"/>
                <a:gd name="connsiteY83" fmla="*/ 3347064 h 4446677"/>
                <a:gd name="connsiteX84" fmla="*/ 927406 w 5478089"/>
                <a:gd name="connsiteY84" fmla="*/ 3366114 h 4446677"/>
                <a:gd name="connsiteX85" fmla="*/ 908356 w 5478089"/>
                <a:gd name="connsiteY85" fmla="*/ 3394689 h 4446677"/>
                <a:gd name="connsiteX86" fmla="*/ 879781 w 5478089"/>
                <a:gd name="connsiteY86" fmla="*/ 3451839 h 4446677"/>
                <a:gd name="connsiteX87" fmla="*/ 832156 w 5478089"/>
                <a:gd name="connsiteY87" fmla="*/ 3508989 h 4446677"/>
                <a:gd name="connsiteX88" fmla="*/ 794056 w 5478089"/>
                <a:gd name="connsiteY88" fmla="*/ 3566139 h 4446677"/>
                <a:gd name="connsiteX89" fmla="*/ 784531 w 5478089"/>
                <a:gd name="connsiteY89" fmla="*/ 3642339 h 4446677"/>
                <a:gd name="connsiteX90" fmla="*/ 736906 w 5478089"/>
                <a:gd name="connsiteY90" fmla="*/ 3728064 h 4446677"/>
                <a:gd name="connsiteX91" fmla="*/ 708331 w 5478089"/>
                <a:gd name="connsiteY91" fmla="*/ 3747114 h 4446677"/>
                <a:gd name="connsiteX92" fmla="*/ 679756 w 5478089"/>
                <a:gd name="connsiteY92" fmla="*/ 3756639 h 4446677"/>
                <a:gd name="connsiteX93" fmla="*/ 660706 w 5478089"/>
                <a:gd name="connsiteY93" fmla="*/ 3813789 h 4446677"/>
                <a:gd name="connsiteX94" fmla="*/ 651181 w 5478089"/>
                <a:gd name="connsiteY94" fmla="*/ 3842364 h 4446677"/>
                <a:gd name="connsiteX95" fmla="*/ 670231 w 5478089"/>
                <a:gd name="connsiteY95" fmla="*/ 3899514 h 4446677"/>
                <a:gd name="connsiteX96" fmla="*/ 679756 w 5478089"/>
                <a:gd name="connsiteY96" fmla="*/ 3928089 h 4446677"/>
                <a:gd name="connsiteX97" fmla="*/ 651181 w 5478089"/>
                <a:gd name="connsiteY97" fmla="*/ 3985239 h 4446677"/>
                <a:gd name="connsiteX98" fmla="*/ 641656 w 5478089"/>
                <a:gd name="connsiteY98" fmla="*/ 3985239 h 4446677"/>
                <a:gd name="connsiteX99" fmla="*/ 0 w 5478089"/>
                <a:gd name="connsiteY99" fmla="*/ 4446677 h 4446677"/>
                <a:gd name="connsiteX0" fmla="*/ 4362197 w 5478089"/>
                <a:gd name="connsiteY0" fmla="*/ 3195643 h 4446677"/>
                <a:gd name="connsiteX1" fmla="*/ 4335810 w 5478089"/>
                <a:gd name="connsiteY1" fmla="*/ 3089838 h 4446677"/>
                <a:gd name="connsiteX2" fmla="*/ 4317339 w 5478089"/>
                <a:gd name="connsiteY2" fmla="*/ 2962872 h 4446677"/>
                <a:gd name="connsiteX3" fmla="*/ 4301507 w 5478089"/>
                <a:gd name="connsiteY3" fmla="*/ 2825325 h 4446677"/>
                <a:gd name="connsiteX4" fmla="*/ 4301507 w 5478089"/>
                <a:gd name="connsiteY4" fmla="*/ 2695713 h 4446677"/>
                <a:gd name="connsiteX5" fmla="*/ 4309424 w 5478089"/>
                <a:gd name="connsiteY5" fmla="*/ 2534360 h 4446677"/>
                <a:gd name="connsiteX6" fmla="*/ 4338448 w 5478089"/>
                <a:gd name="connsiteY6" fmla="*/ 2415329 h 4446677"/>
                <a:gd name="connsiteX7" fmla="*/ 4367474 w 5478089"/>
                <a:gd name="connsiteY7" fmla="*/ 2362427 h 4446677"/>
                <a:gd name="connsiteX8" fmla="*/ 4454550 w 5478089"/>
                <a:gd name="connsiteY8" fmla="*/ 2309524 h 4446677"/>
                <a:gd name="connsiteX9" fmla="*/ 4473021 w 5478089"/>
                <a:gd name="connsiteY9" fmla="*/ 2267202 h 4446677"/>
                <a:gd name="connsiteX10" fmla="*/ 4507324 w 5478089"/>
                <a:gd name="connsiteY10" fmla="*/ 2240750 h 4446677"/>
                <a:gd name="connsiteX11" fmla="*/ 4560098 w 5478089"/>
                <a:gd name="connsiteY11" fmla="*/ 2211653 h 4446677"/>
                <a:gd name="connsiteX12" fmla="*/ 4599678 w 5478089"/>
                <a:gd name="connsiteY12" fmla="*/ 2166686 h 4446677"/>
                <a:gd name="connsiteX13" fmla="*/ 4660368 w 5478089"/>
                <a:gd name="connsiteY13" fmla="*/ 2129655 h 4446677"/>
                <a:gd name="connsiteX14" fmla="*/ 4702587 w 5478089"/>
                <a:gd name="connsiteY14" fmla="*/ 2116430 h 4446677"/>
                <a:gd name="connsiteX15" fmla="*/ 4789663 w 5478089"/>
                <a:gd name="connsiteY15" fmla="*/ 2031786 h 4446677"/>
                <a:gd name="connsiteX16" fmla="*/ 4850353 w 5478089"/>
                <a:gd name="connsiteY16" fmla="*/ 2007978 h 4446677"/>
                <a:gd name="connsiteX17" fmla="*/ 4932153 w 5478089"/>
                <a:gd name="connsiteY17" fmla="*/ 1960367 h 4446677"/>
                <a:gd name="connsiteX18" fmla="*/ 4966455 w 5478089"/>
                <a:gd name="connsiteY18" fmla="*/ 1920689 h 4446677"/>
                <a:gd name="connsiteX19" fmla="*/ 4982286 w 5478089"/>
                <a:gd name="connsiteY19" fmla="*/ 1859851 h 4446677"/>
                <a:gd name="connsiteX20" fmla="*/ 4937428 w 5478089"/>
                <a:gd name="connsiteY20" fmla="*/ 1542435 h 4446677"/>
                <a:gd name="connsiteX21" fmla="*/ 4947983 w 5478089"/>
                <a:gd name="connsiteY21" fmla="*/ 1338760 h 4446677"/>
                <a:gd name="connsiteX22" fmla="*/ 4971731 w 5478089"/>
                <a:gd name="connsiteY22" fmla="*/ 1301729 h 4446677"/>
                <a:gd name="connsiteX23" fmla="*/ 4984925 w 5478089"/>
                <a:gd name="connsiteY23" fmla="*/ 1264697 h 4446677"/>
                <a:gd name="connsiteX24" fmla="*/ 5013950 w 5478089"/>
                <a:gd name="connsiteY24" fmla="*/ 1219730 h 4446677"/>
                <a:gd name="connsiteX25" fmla="*/ 5040337 w 5478089"/>
                <a:gd name="connsiteY25" fmla="*/ 1198569 h 4446677"/>
                <a:gd name="connsiteX26" fmla="*/ 5069363 w 5478089"/>
                <a:gd name="connsiteY26" fmla="*/ 1172117 h 4446677"/>
                <a:gd name="connsiteX27" fmla="*/ 5087833 w 5478089"/>
                <a:gd name="connsiteY27" fmla="*/ 1143021 h 4446677"/>
                <a:gd name="connsiteX28" fmla="*/ 5101027 w 5478089"/>
                <a:gd name="connsiteY28" fmla="*/ 1103344 h 4446677"/>
                <a:gd name="connsiteX29" fmla="*/ 5137968 w 5478089"/>
                <a:gd name="connsiteY29" fmla="*/ 1082183 h 4446677"/>
                <a:gd name="connsiteX30" fmla="*/ 5153801 w 5478089"/>
                <a:gd name="connsiteY30" fmla="*/ 1061022 h 4446677"/>
                <a:gd name="connsiteX31" fmla="*/ 5172272 w 5478089"/>
                <a:gd name="connsiteY31" fmla="*/ 1021344 h 4446677"/>
                <a:gd name="connsiteX32" fmla="*/ 5324291 w 5478089"/>
                <a:gd name="connsiteY32" fmla="*/ 1058224 h 4446677"/>
                <a:gd name="connsiteX33" fmla="*/ 5478089 w 5478089"/>
                <a:gd name="connsiteY33" fmla="*/ 920453 h 4446677"/>
                <a:gd name="connsiteX34" fmla="*/ 5232010 w 5478089"/>
                <a:gd name="connsiteY34" fmla="*/ 794163 h 4446677"/>
                <a:gd name="connsiteX35" fmla="*/ 4903904 w 5478089"/>
                <a:gd name="connsiteY35" fmla="*/ 438255 h 4446677"/>
                <a:gd name="connsiteX36" fmla="*/ 4862891 w 5478089"/>
                <a:gd name="connsiteY36" fmla="*/ 99569 h 4446677"/>
                <a:gd name="connsiteX37" fmla="*/ 4596305 w 5478089"/>
                <a:gd name="connsiteY37" fmla="*/ 36423 h 4446677"/>
                <a:gd name="connsiteX38" fmla="*/ 4370027 w 5478089"/>
                <a:gd name="connsiteY38" fmla="*/ 0 h 4446677"/>
                <a:gd name="connsiteX39" fmla="*/ 4026364 w 5478089"/>
                <a:gd name="connsiteY39" fmla="*/ 137772 h 4446677"/>
                <a:gd name="connsiteX40" fmla="*/ 3940094 w 5478089"/>
                <a:gd name="connsiteY40" fmla="*/ 311965 h 4446677"/>
                <a:gd name="connsiteX41" fmla="*/ 3872061 w 5478089"/>
                <a:gd name="connsiteY41" fmla="*/ 775365 h 4446677"/>
                <a:gd name="connsiteX42" fmla="*/ 3441296 w 5478089"/>
                <a:gd name="connsiteY42" fmla="*/ 690704 h 4446677"/>
                <a:gd name="connsiteX43" fmla="*/ 3296612 w 5478089"/>
                <a:gd name="connsiteY43" fmla="*/ 745864 h 4446677"/>
                <a:gd name="connsiteX44" fmla="*/ 3132570 w 5478089"/>
                <a:gd name="connsiteY44" fmla="*/ 756833 h 4446677"/>
                <a:gd name="connsiteX45" fmla="*/ 2995361 w 5478089"/>
                <a:gd name="connsiteY45" fmla="*/ 791217 h 4446677"/>
                <a:gd name="connsiteX46" fmla="*/ 2680006 w 5478089"/>
                <a:gd name="connsiteY46" fmla="*/ 1247128 h 4446677"/>
                <a:gd name="connsiteX47" fmla="*/ 2680006 w 5478089"/>
                <a:gd name="connsiteY47" fmla="*/ 1716904 h 4446677"/>
                <a:gd name="connsiteX48" fmla="*/ 2527606 w 5478089"/>
                <a:gd name="connsiteY48" fmla="*/ 1951791 h 4446677"/>
                <a:gd name="connsiteX49" fmla="*/ 2603806 w 5478089"/>
                <a:gd name="connsiteY49" fmla="*/ 2186680 h 4446677"/>
                <a:gd name="connsiteX50" fmla="*/ 2603806 w 5478089"/>
                <a:gd name="connsiteY50" fmla="*/ 2343271 h 4446677"/>
                <a:gd name="connsiteX51" fmla="*/ 2451406 w 5478089"/>
                <a:gd name="connsiteY51" fmla="*/ 2421568 h 4446677"/>
                <a:gd name="connsiteX52" fmla="*/ 2299006 w 5478089"/>
                <a:gd name="connsiteY52" fmla="*/ 2575539 h 4446677"/>
                <a:gd name="connsiteX53" fmla="*/ 2251381 w 5478089"/>
                <a:gd name="connsiteY53" fmla="*/ 2585064 h 4446677"/>
                <a:gd name="connsiteX54" fmla="*/ 2270431 w 5478089"/>
                <a:gd name="connsiteY54" fmla="*/ 2708889 h 4446677"/>
                <a:gd name="connsiteX55" fmla="*/ 2241856 w 5478089"/>
                <a:gd name="connsiteY55" fmla="*/ 2804139 h 4446677"/>
                <a:gd name="connsiteX56" fmla="*/ 2232331 w 5478089"/>
                <a:gd name="connsiteY56" fmla="*/ 2832714 h 4446677"/>
                <a:gd name="connsiteX57" fmla="*/ 2203756 w 5478089"/>
                <a:gd name="connsiteY57" fmla="*/ 2851764 h 4446677"/>
                <a:gd name="connsiteX58" fmla="*/ 2175181 w 5478089"/>
                <a:gd name="connsiteY58" fmla="*/ 2908914 h 4446677"/>
                <a:gd name="connsiteX59" fmla="*/ 2165656 w 5478089"/>
                <a:gd name="connsiteY59" fmla="*/ 2937489 h 4446677"/>
                <a:gd name="connsiteX60" fmla="*/ 2108506 w 5478089"/>
                <a:gd name="connsiteY60" fmla="*/ 2956539 h 4446677"/>
                <a:gd name="connsiteX61" fmla="*/ 2051356 w 5478089"/>
                <a:gd name="connsiteY61" fmla="*/ 2985114 h 4446677"/>
                <a:gd name="connsiteX62" fmla="*/ 1889431 w 5478089"/>
                <a:gd name="connsiteY62" fmla="*/ 2985114 h 4446677"/>
                <a:gd name="connsiteX63" fmla="*/ 1879906 w 5478089"/>
                <a:gd name="connsiteY63" fmla="*/ 3013689 h 4446677"/>
                <a:gd name="connsiteX64" fmla="*/ 1841806 w 5478089"/>
                <a:gd name="connsiteY64" fmla="*/ 3070839 h 4446677"/>
                <a:gd name="connsiteX65" fmla="*/ 1794181 w 5478089"/>
                <a:gd name="connsiteY65" fmla="*/ 3127989 h 4446677"/>
                <a:gd name="connsiteX66" fmla="*/ 1737031 w 5478089"/>
                <a:gd name="connsiteY66" fmla="*/ 3099414 h 4446677"/>
                <a:gd name="connsiteX67" fmla="*/ 1698931 w 5478089"/>
                <a:gd name="connsiteY67" fmla="*/ 3051789 h 4446677"/>
                <a:gd name="connsiteX68" fmla="*/ 1622731 w 5478089"/>
                <a:gd name="connsiteY68" fmla="*/ 3080364 h 4446677"/>
                <a:gd name="connsiteX69" fmla="*/ 1556056 w 5478089"/>
                <a:gd name="connsiteY69" fmla="*/ 3156564 h 4446677"/>
                <a:gd name="connsiteX70" fmla="*/ 1508431 w 5478089"/>
                <a:gd name="connsiteY70" fmla="*/ 3166089 h 4446677"/>
                <a:gd name="connsiteX71" fmla="*/ 1470331 w 5478089"/>
                <a:gd name="connsiteY71" fmla="*/ 3251814 h 4446677"/>
                <a:gd name="connsiteX72" fmla="*/ 1460806 w 5478089"/>
                <a:gd name="connsiteY72" fmla="*/ 3280389 h 4446677"/>
                <a:gd name="connsiteX73" fmla="*/ 1451281 w 5478089"/>
                <a:gd name="connsiteY73" fmla="*/ 3308964 h 4446677"/>
                <a:gd name="connsiteX74" fmla="*/ 1441756 w 5478089"/>
                <a:gd name="connsiteY74" fmla="*/ 3347064 h 4446677"/>
                <a:gd name="connsiteX75" fmla="*/ 1413181 w 5478089"/>
                <a:gd name="connsiteY75" fmla="*/ 3366114 h 4446677"/>
                <a:gd name="connsiteX76" fmla="*/ 1365556 w 5478089"/>
                <a:gd name="connsiteY76" fmla="*/ 3356589 h 4446677"/>
                <a:gd name="connsiteX77" fmla="*/ 1232206 w 5478089"/>
                <a:gd name="connsiteY77" fmla="*/ 3337539 h 4446677"/>
                <a:gd name="connsiteX78" fmla="*/ 1146481 w 5478089"/>
                <a:gd name="connsiteY78" fmla="*/ 3328014 h 4446677"/>
                <a:gd name="connsiteX79" fmla="*/ 1117906 w 5478089"/>
                <a:gd name="connsiteY79" fmla="*/ 3347064 h 4446677"/>
                <a:gd name="connsiteX80" fmla="*/ 1060756 w 5478089"/>
                <a:gd name="connsiteY80" fmla="*/ 3366114 h 4446677"/>
                <a:gd name="connsiteX81" fmla="*/ 1013131 w 5478089"/>
                <a:gd name="connsiteY81" fmla="*/ 3356589 h 4446677"/>
                <a:gd name="connsiteX82" fmla="*/ 984556 w 5478089"/>
                <a:gd name="connsiteY82" fmla="*/ 3347064 h 4446677"/>
                <a:gd name="connsiteX83" fmla="*/ 927406 w 5478089"/>
                <a:gd name="connsiteY83" fmla="*/ 3366114 h 4446677"/>
                <a:gd name="connsiteX84" fmla="*/ 908356 w 5478089"/>
                <a:gd name="connsiteY84" fmla="*/ 3394689 h 4446677"/>
                <a:gd name="connsiteX85" fmla="*/ 879781 w 5478089"/>
                <a:gd name="connsiteY85" fmla="*/ 3451839 h 4446677"/>
                <a:gd name="connsiteX86" fmla="*/ 832156 w 5478089"/>
                <a:gd name="connsiteY86" fmla="*/ 3508989 h 4446677"/>
                <a:gd name="connsiteX87" fmla="*/ 794056 w 5478089"/>
                <a:gd name="connsiteY87" fmla="*/ 3566139 h 4446677"/>
                <a:gd name="connsiteX88" fmla="*/ 784531 w 5478089"/>
                <a:gd name="connsiteY88" fmla="*/ 3642339 h 4446677"/>
                <a:gd name="connsiteX89" fmla="*/ 736906 w 5478089"/>
                <a:gd name="connsiteY89" fmla="*/ 3728064 h 4446677"/>
                <a:gd name="connsiteX90" fmla="*/ 708331 w 5478089"/>
                <a:gd name="connsiteY90" fmla="*/ 3747114 h 4446677"/>
                <a:gd name="connsiteX91" fmla="*/ 679756 w 5478089"/>
                <a:gd name="connsiteY91" fmla="*/ 3756639 h 4446677"/>
                <a:gd name="connsiteX92" fmla="*/ 660706 w 5478089"/>
                <a:gd name="connsiteY92" fmla="*/ 3813789 h 4446677"/>
                <a:gd name="connsiteX93" fmla="*/ 651181 w 5478089"/>
                <a:gd name="connsiteY93" fmla="*/ 3842364 h 4446677"/>
                <a:gd name="connsiteX94" fmla="*/ 670231 w 5478089"/>
                <a:gd name="connsiteY94" fmla="*/ 3899514 h 4446677"/>
                <a:gd name="connsiteX95" fmla="*/ 679756 w 5478089"/>
                <a:gd name="connsiteY95" fmla="*/ 3928089 h 4446677"/>
                <a:gd name="connsiteX96" fmla="*/ 651181 w 5478089"/>
                <a:gd name="connsiteY96" fmla="*/ 3985239 h 4446677"/>
                <a:gd name="connsiteX97" fmla="*/ 641656 w 5478089"/>
                <a:gd name="connsiteY97" fmla="*/ 3985239 h 4446677"/>
                <a:gd name="connsiteX98" fmla="*/ 0 w 5478089"/>
                <a:gd name="connsiteY98" fmla="*/ 4446677 h 4446677"/>
                <a:gd name="connsiteX0" fmla="*/ 4335810 w 5478089"/>
                <a:gd name="connsiteY0" fmla="*/ 3089838 h 4446677"/>
                <a:gd name="connsiteX1" fmla="*/ 4317339 w 5478089"/>
                <a:gd name="connsiteY1" fmla="*/ 2962872 h 4446677"/>
                <a:gd name="connsiteX2" fmla="*/ 4301507 w 5478089"/>
                <a:gd name="connsiteY2" fmla="*/ 2825325 h 4446677"/>
                <a:gd name="connsiteX3" fmla="*/ 4301507 w 5478089"/>
                <a:gd name="connsiteY3" fmla="*/ 2695713 h 4446677"/>
                <a:gd name="connsiteX4" fmla="*/ 4309424 w 5478089"/>
                <a:gd name="connsiteY4" fmla="*/ 2534360 h 4446677"/>
                <a:gd name="connsiteX5" fmla="*/ 4338448 w 5478089"/>
                <a:gd name="connsiteY5" fmla="*/ 2415329 h 4446677"/>
                <a:gd name="connsiteX6" fmla="*/ 4367474 w 5478089"/>
                <a:gd name="connsiteY6" fmla="*/ 2362427 h 4446677"/>
                <a:gd name="connsiteX7" fmla="*/ 4454550 w 5478089"/>
                <a:gd name="connsiteY7" fmla="*/ 2309524 h 4446677"/>
                <a:gd name="connsiteX8" fmla="*/ 4473021 w 5478089"/>
                <a:gd name="connsiteY8" fmla="*/ 2267202 h 4446677"/>
                <a:gd name="connsiteX9" fmla="*/ 4507324 w 5478089"/>
                <a:gd name="connsiteY9" fmla="*/ 2240750 h 4446677"/>
                <a:gd name="connsiteX10" fmla="*/ 4560098 w 5478089"/>
                <a:gd name="connsiteY10" fmla="*/ 2211653 h 4446677"/>
                <a:gd name="connsiteX11" fmla="*/ 4599678 w 5478089"/>
                <a:gd name="connsiteY11" fmla="*/ 2166686 h 4446677"/>
                <a:gd name="connsiteX12" fmla="*/ 4660368 w 5478089"/>
                <a:gd name="connsiteY12" fmla="*/ 2129655 h 4446677"/>
                <a:gd name="connsiteX13" fmla="*/ 4702587 w 5478089"/>
                <a:gd name="connsiteY13" fmla="*/ 2116430 h 4446677"/>
                <a:gd name="connsiteX14" fmla="*/ 4789663 w 5478089"/>
                <a:gd name="connsiteY14" fmla="*/ 2031786 h 4446677"/>
                <a:gd name="connsiteX15" fmla="*/ 4850353 w 5478089"/>
                <a:gd name="connsiteY15" fmla="*/ 2007978 h 4446677"/>
                <a:gd name="connsiteX16" fmla="*/ 4932153 w 5478089"/>
                <a:gd name="connsiteY16" fmla="*/ 1960367 h 4446677"/>
                <a:gd name="connsiteX17" fmla="*/ 4966455 w 5478089"/>
                <a:gd name="connsiteY17" fmla="*/ 1920689 h 4446677"/>
                <a:gd name="connsiteX18" fmla="*/ 4982286 w 5478089"/>
                <a:gd name="connsiteY18" fmla="*/ 1859851 h 4446677"/>
                <a:gd name="connsiteX19" fmla="*/ 4937428 w 5478089"/>
                <a:gd name="connsiteY19" fmla="*/ 1542435 h 4446677"/>
                <a:gd name="connsiteX20" fmla="*/ 4947983 w 5478089"/>
                <a:gd name="connsiteY20" fmla="*/ 1338760 h 4446677"/>
                <a:gd name="connsiteX21" fmla="*/ 4971731 w 5478089"/>
                <a:gd name="connsiteY21" fmla="*/ 1301729 h 4446677"/>
                <a:gd name="connsiteX22" fmla="*/ 4984925 w 5478089"/>
                <a:gd name="connsiteY22" fmla="*/ 1264697 h 4446677"/>
                <a:gd name="connsiteX23" fmla="*/ 5013950 w 5478089"/>
                <a:gd name="connsiteY23" fmla="*/ 1219730 h 4446677"/>
                <a:gd name="connsiteX24" fmla="*/ 5040337 w 5478089"/>
                <a:gd name="connsiteY24" fmla="*/ 1198569 h 4446677"/>
                <a:gd name="connsiteX25" fmla="*/ 5069363 w 5478089"/>
                <a:gd name="connsiteY25" fmla="*/ 1172117 h 4446677"/>
                <a:gd name="connsiteX26" fmla="*/ 5087833 w 5478089"/>
                <a:gd name="connsiteY26" fmla="*/ 1143021 h 4446677"/>
                <a:gd name="connsiteX27" fmla="*/ 5101027 w 5478089"/>
                <a:gd name="connsiteY27" fmla="*/ 1103344 h 4446677"/>
                <a:gd name="connsiteX28" fmla="*/ 5137968 w 5478089"/>
                <a:gd name="connsiteY28" fmla="*/ 1082183 h 4446677"/>
                <a:gd name="connsiteX29" fmla="*/ 5153801 w 5478089"/>
                <a:gd name="connsiteY29" fmla="*/ 1061022 h 4446677"/>
                <a:gd name="connsiteX30" fmla="*/ 5172272 w 5478089"/>
                <a:gd name="connsiteY30" fmla="*/ 1021344 h 4446677"/>
                <a:gd name="connsiteX31" fmla="*/ 5324291 w 5478089"/>
                <a:gd name="connsiteY31" fmla="*/ 1058224 h 4446677"/>
                <a:gd name="connsiteX32" fmla="*/ 5478089 w 5478089"/>
                <a:gd name="connsiteY32" fmla="*/ 920453 h 4446677"/>
                <a:gd name="connsiteX33" fmla="*/ 5232010 w 5478089"/>
                <a:gd name="connsiteY33" fmla="*/ 794163 h 4446677"/>
                <a:gd name="connsiteX34" fmla="*/ 4903904 w 5478089"/>
                <a:gd name="connsiteY34" fmla="*/ 438255 h 4446677"/>
                <a:gd name="connsiteX35" fmla="*/ 4862891 w 5478089"/>
                <a:gd name="connsiteY35" fmla="*/ 99569 h 4446677"/>
                <a:gd name="connsiteX36" fmla="*/ 4596305 w 5478089"/>
                <a:gd name="connsiteY36" fmla="*/ 36423 h 4446677"/>
                <a:gd name="connsiteX37" fmla="*/ 4370027 w 5478089"/>
                <a:gd name="connsiteY37" fmla="*/ 0 h 4446677"/>
                <a:gd name="connsiteX38" fmla="*/ 4026364 w 5478089"/>
                <a:gd name="connsiteY38" fmla="*/ 137772 h 4446677"/>
                <a:gd name="connsiteX39" fmla="*/ 3940094 w 5478089"/>
                <a:gd name="connsiteY39" fmla="*/ 311965 h 4446677"/>
                <a:gd name="connsiteX40" fmla="*/ 3872061 w 5478089"/>
                <a:gd name="connsiteY40" fmla="*/ 775365 h 4446677"/>
                <a:gd name="connsiteX41" fmla="*/ 3441296 w 5478089"/>
                <a:gd name="connsiteY41" fmla="*/ 690704 h 4446677"/>
                <a:gd name="connsiteX42" fmla="*/ 3296612 w 5478089"/>
                <a:gd name="connsiteY42" fmla="*/ 745864 h 4446677"/>
                <a:gd name="connsiteX43" fmla="*/ 3132570 w 5478089"/>
                <a:gd name="connsiteY43" fmla="*/ 756833 h 4446677"/>
                <a:gd name="connsiteX44" fmla="*/ 2995361 w 5478089"/>
                <a:gd name="connsiteY44" fmla="*/ 791217 h 4446677"/>
                <a:gd name="connsiteX45" fmla="*/ 2680006 w 5478089"/>
                <a:gd name="connsiteY45" fmla="*/ 1247128 h 4446677"/>
                <a:gd name="connsiteX46" fmla="*/ 2680006 w 5478089"/>
                <a:gd name="connsiteY46" fmla="*/ 1716904 h 4446677"/>
                <a:gd name="connsiteX47" fmla="*/ 2527606 w 5478089"/>
                <a:gd name="connsiteY47" fmla="*/ 1951791 h 4446677"/>
                <a:gd name="connsiteX48" fmla="*/ 2603806 w 5478089"/>
                <a:gd name="connsiteY48" fmla="*/ 2186680 h 4446677"/>
                <a:gd name="connsiteX49" fmla="*/ 2603806 w 5478089"/>
                <a:gd name="connsiteY49" fmla="*/ 2343271 h 4446677"/>
                <a:gd name="connsiteX50" fmla="*/ 2451406 w 5478089"/>
                <a:gd name="connsiteY50" fmla="*/ 2421568 h 4446677"/>
                <a:gd name="connsiteX51" fmla="*/ 2299006 w 5478089"/>
                <a:gd name="connsiteY51" fmla="*/ 2575539 h 4446677"/>
                <a:gd name="connsiteX52" fmla="*/ 2251381 w 5478089"/>
                <a:gd name="connsiteY52" fmla="*/ 2585064 h 4446677"/>
                <a:gd name="connsiteX53" fmla="*/ 2270431 w 5478089"/>
                <a:gd name="connsiteY53" fmla="*/ 2708889 h 4446677"/>
                <a:gd name="connsiteX54" fmla="*/ 2241856 w 5478089"/>
                <a:gd name="connsiteY54" fmla="*/ 2804139 h 4446677"/>
                <a:gd name="connsiteX55" fmla="*/ 2232331 w 5478089"/>
                <a:gd name="connsiteY55" fmla="*/ 2832714 h 4446677"/>
                <a:gd name="connsiteX56" fmla="*/ 2203756 w 5478089"/>
                <a:gd name="connsiteY56" fmla="*/ 2851764 h 4446677"/>
                <a:gd name="connsiteX57" fmla="*/ 2175181 w 5478089"/>
                <a:gd name="connsiteY57" fmla="*/ 2908914 h 4446677"/>
                <a:gd name="connsiteX58" fmla="*/ 2165656 w 5478089"/>
                <a:gd name="connsiteY58" fmla="*/ 2937489 h 4446677"/>
                <a:gd name="connsiteX59" fmla="*/ 2108506 w 5478089"/>
                <a:gd name="connsiteY59" fmla="*/ 2956539 h 4446677"/>
                <a:gd name="connsiteX60" fmla="*/ 2051356 w 5478089"/>
                <a:gd name="connsiteY60" fmla="*/ 2985114 h 4446677"/>
                <a:gd name="connsiteX61" fmla="*/ 1889431 w 5478089"/>
                <a:gd name="connsiteY61" fmla="*/ 2985114 h 4446677"/>
                <a:gd name="connsiteX62" fmla="*/ 1879906 w 5478089"/>
                <a:gd name="connsiteY62" fmla="*/ 3013689 h 4446677"/>
                <a:gd name="connsiteX63" fmla="*/ 1841806 w 5478089"/>
                <a:gd name="connsiteY63" fmla="*/ 3070839 h 4446677"/>
                <a:gd name="connsiteX64" fmla="*/ 1794181 w 5478089"/>
                <a:gd name="connsiteY64" fmla="*/ 3127989 h 4446677"/>
                <a:gd name="connsiteX65" fmla="*/ 1737031 w 5478089"/>
                <a:gd name="connsiteY65" fmla="*/ 3099414 h 4446677"/>
                <a:gd name="connsiteX66" fmla="*/ 1698931 w 5478089"/>
                <a:gd name="connsiteY66" fmla="*/ 3051789 h 4446677"/>
                <a:gd name="connsiteX67" fmla="*/ 1622731 w 5478089"/>
                <a:gd name="connsiteY67" fmla="*/ 3080364 h 4446677"/>
                <a:gd name="connsiteX68" fmla="*/ 1556056 w 5478089"/>
                <a:gd name="connsiteY68" fmla="*/ 3156564 h 4446677"/>
                <a:gd name="connsiteX69" fmla="*/ 1508431 w 5478089"/>
                <a:gd name="connsiteY69" fmla="*/ 3166089 h 4446677"/>
                <a:gd name="connsiteX70" fmla="*/ 1470331 w 5478089"/>
                <a:gd name="connsiteY70" fmla="*/ 3251814 h 4446677"/>
                <a:gd name="connsiteX71" fmla="*/ 1460806 w 5478089"/>
                <a:gd name="connsiteY71" fmla="*/ 3280389 h 4446677"/>
                <a:gd name="connsiteX72" fmla="*/ 1451281 w 5478089"/>
                <a:gd name="connsiteY72" fmla="*/ 3308964 h 4446677"/>
                <a:gd name="connsiteX73" fmla="*/ 1441756 w 5478089"/>
                <a:gd name="connsiteY73" fmla="*/ 3347064 h 4446677"/>
                <a:gd name="connsiteX74" fmla="*/ 1413181 w 5478089"/>
                <a:gd name="connsiteY74" fmla="*/ 3366114 h 4446677"/>
                <a:gd name="connsiteX75" fmla="*/ 1365556 w 5478089"/>
                <a:gd name="connsiteY75" fmla="*/ 3356589 h 4446677"/>
                <a:gd name="connsiteX76" fmla="*/ 1232206 w 5478089"/>
                <a:gd name="connsiteY76" fmla="*/ 3337539 h 4446677"/>
                <a:gd name="connsiteX77" fmla="*/ 1146481 w 5478089"/>
                <a:gd name="connsiteY77" fmla="*/ 3328014 h 4446677"/>
                <a:gd name="connsiteX78" fmla="*/ 1117906 w 5478089"/>
                <a:gd name="connsiteY78" fmla="*/ 3347064 h 4446677"/>
                <a:gd name="connsiteX79" fmla="*/ 1060756 w 5478089"/>
                <a:gd name="connsiteY79" fmla="*/ 3366114 h 4446677"/>
                <a:gd name="connsiteX80" fmla="*/ 1013131 w 5478089"/>
                <a:gd name="connsiteY80" fmla="*/ 3356589 h 4446677"/>
                <a:gd name="connsiteX81" fmla="*/ 984556 w 5478089"/>
                <a:gd name="connsiteY81" fmla="*/ 3347064 h 4446677"/>
                <a:gd name="connsiteX82" fmla="*/ 927406 w 5478089"/>
                <a:gd name="connsiteY82" fmla="*/ 3366114 h 4446677"/>
                <a:gd name="connsiteX83" fmla="*/ 908356 w 5478089"/>
                <a:gd name="connsiteY83" fmla="*/ 3394689 h 4446677"/>
                <a:gd name="connsiteX84" fmla="*/ 879781 w 5478089"/>
                <a:gd name="connsiteY84" fmla="*/ 3451839 h 4446677"/>
                <a:gd name="connsiteX85" fmla="*/ 832156 w 5478089"/>
                <a:gd name="connsiteY85" fmla="*/ 3508989 h 4446677"/>
                <a:gd name="connsiteX86" fmla="*/ 794056 w 5478089"/>
                <a:gd name="connsiteY86" fmla="*/ 3566139 h 4446677"/>
                <a:gd name="connsiteX87" fmla="*/ 784531 w 5478089"/>
                <a:gd name="connsiteY87" fmla="*/ 3642339 h 4446677"/>
                <a:gd name="connsiteX88" fmla="*/ 736906 w 5478089"/>
                <a:gd name="connsiteY88" fmla="*/ 3728064 h 4446677"/>
                <a:gd name="connsiteX89" fmla="*/ 708331 w 5478089"/>
                <a:gd name="connsiteY89" fmla="*/ 3747114 h 4446677"/>
                <a:gd name="connsiteX90" fmla="*/ 679756 w 5478089"/>
                <a:gd name="connsiteY90" fmla="*/ 3756639 h 4446677"/>
                <a:gd name="connsiteX91" fmla="*/ 660706 w 5478089"/>
                <a:gd name="connsiteY91" fmla="*/ 3813789 h 4446677"/>
                <a:gd name="connsiteX92" fmla="*/ 651181 w 5478089"/>
                <a:gd name="connsiteY92" fmla="*/ 3842364 h 4446677"/>
                <a:gd name="connsiteX93" fmla="*/ 670231 w 5478089"/>
                <a:gd name="connsiteY93" fmla="*/ 3899514 h 4446677"/>
                <a:gd name="connsiteX94" fmla="*/ 679756 w 5478089"/>
                <a:gd name="connsiteY94" fmla="*/ 3928089 h 4446677"/>
                <a:gd name="connsiteX95" fmla="*/ 651181 w 5478089"/>
                <a:gd name="connsiteY95" fmla="*/ 3985239 h 4446677"/>
                <a:gd name="connsiteX96" fmla="*/ 641656 w 5478089"/>
                <a:gd name="connsiteY96" fmla="*/ 3985239 h 4446677"/>
                <a:gd name="connsiteX97" fmla="*/ 0 w 5478089"/>
                <a:gd name="connsiteY97" fmla="*/ 4446677 h 4446677"/>
                <a:gd name="connsiteX0" fmla="*/ 4317339 w 5478089"/>
                <a:gd name="connsiteY0" fmla="*/ 2962872 h 4446677"/>
                <a:gd name="connsiteX1" fmla="*/ 4301507 w 5478089"/>
                <a:gd name="connsiteY1" fmla="*/ 2825325 h 4446677"/>
                <a:gd name="connsiteX2" fmla="*/ 4301507 w 5478089"/>
                <a:gd name="connsiteY2" fmla="*/ 2695713 h 4446677"/>
                <a:gd name="connsiteX3" fmla="*/ 4309424 w 5478089"/>
                <a:gd name="connsiteY3" fmla="*/ 2534360 h 4446677"/>
                <a:gd name="connsiteX4" fmla="*/ 4338448 w 5478089"/>
                <a:gd name="connsiteY4" fmla="*/ 2415329 h 4446677"/>
                <a:gd name="connsiteX5" fmla="*/ 4367474 w 5478089"/>
                <a:gd name="connsiteY5" fmla="*/ 2362427 h 4446677"/>
                <a:gd name="connsiteX6" fmla="*/ 4454550 w 5478089"/>
                <a:gd name="connsiteY6" fmla="*/ 2309524 h 4446677"/>
                <a:gd name="connsiteX7" fmla="*/ 4473021 w 5478089"/>
                <a:gd name="connsiteY7" fmla="*/ 2267202 h 4446677"/>
                <a:gd name="connsiteX8" fmla="*/ 4507324 w 5478089"/>
                <a:gd name="connsiteY8" fmla="*/ 2240750 h 4446677"/>
                <a:gd name="connsiteX9" fmla="*/ 4560098 w 5478089"/>
                <a:gd name="connsiteY9" fmla="*/ 2211653 h 4446677"/>
                <a:gd name="connsiteX10" fmla="*/ 4599678 w 5478089"/>
                <a:gd name="connsiteY10" fmla="*/ 2166686 h 4446677"/>
                <a:gd name="connsiteX11" fmla="*/ 4660368 w 5478089"/>
                <a:gd name="connsiteY11" fmla="*/ 2129655 h 4446677"/>
                <a:gd name="connsiteX12" fmla="*/ 4702587 w 5478089"/>
                <a:gd name="connsiteY12" fmla="*/ 2116430 h 4446677"/>
                <a:gd name="connsiteX13" fmla="*/ 4789663 w 5478089"/>
                <a:gd name="connsiteY13" fmla="*/ 2031786 h 4446677"/>
                <a:gd name="connsiteX14" fmla="*/ 4850353 w 5478089"/>
                <a:gd name="connsiteY14" fmla="*/ 2007978 h 4446677"/>
                <a:gd name="connsiteX15" fmla="*/ 4932153 w 5478089"/>
                <a:gd name="connsiteY15" fmla="*/ 1960367 h 4446677"/>
                <a:gd name="connsiteX16" fmla="*/ 4966455 w 5478089"/>
                <a:gd name="connsiteY16" fmla="*/ 1920689 h 4446677"/>
                <a:gd name="connsiteX17" fmla="*/ 4982286 w 5478089"/>
                <a:gd name="connsiteY17" fmla="*/ 1859851 h 4446677"/>
                <a:gd name="connsiteX18" fmla="*/ 4937428 w 5478089"/>
                <a:gd name="connsiteY18" fmla="*/ 1542435 h 4446677"/>
                <a:gd name="connsiteX19" fmla="*/ 4947983 w 5478089"/>
                <a:gd name="connsiteY19" fmla="*/ 1338760 h 4446677"/>
                <a:gd name="connsiteX20" fmla="*/ 4971731 w 5478089"/>
                <a:gd name="connsiteY20" fmla="*/ 1301729 h 4446677"/>
                <a:gd name="connsiteX21" fmla="*/ 4984925 w 5478089"/>
                <a:gd name="connsiteY21" fmla="*/ 1264697 h 4446677"/>
                <a:gd name="connsiteX22" fmla="*/ 5013950 w 5478089"/>
                <a:gd name="connsiteY22" fmla="*/ 1219730 h 4446677"/>
                <a:gd name="connsiteX23" fmla="*/ 5040337 w 5478089"/>
                <a:gd name="connsiteY23" fmla="*/ 1198569 h 4446677"/>
                <a:gd name="connsiteX24" fmla="*/ 5069363 w 5478089"/>
                <a:gd name="connsiteY24" fmla="*/ 1172117 h 4446677"/>
                <a:gd name="connsiteX25" fmla="*/ 5087833 w 5478089"/>
                <a:gd name="connsiteY25" fmla="*/ 1143021 h 4446677"/>
                <a:gd name="connsiteX26" fmla="*/ 5101027 w 5478089"/>
                <a:gd name="connsiteY26" fmla="*/ 1103344 h 4446677"/>
                <a:gd name="connsiteX27" fmla="*/ 5137968 w 5478089"/>
                <a:gd name="connsiteY27" fmla="*/ 1082183 h 4446677"/>
                <a:gd name="connsiteX28" fmla="*/ 5153801 w 5478089"/>
                <a:gd name="connsiteY28" fmla="*/ 1061022 h 4446677"/>
                <a:gd name="connsiteX29" fmla="*/ 5172272 w 5478089"/>
                <a:gd name="connsiteY29" fmla="*/ 1021344 h 4446677"/>
                <a:gd name="connsiteX30" fmla="*/ 5324291 w 5478089"/>
                <a:gd name="connsiteY30" fmla="*/ 1058224 h 4446677"/>
                <a:gd name="connsiteX31" fmla="*/ 5478089 w 5478089"/>
                <a:gd name="connsiteY31" fmla="*/ 920453 h 4446677"/>
                <a:gd name="connsiteX32" fmla="*/ 5232010 w 5478089"/>
                <a:gd name="connsiteY32" fmla="*/ 794163 h 4446677"/>
                <a:gd name="connsiteX33" fmla="*/ 4903904 w 5478089"/>
                <a:gd name="connsiteY33" fmla="*/ 438255 h 4446677"/>
                <a:gd name="connsiteX34" fmla="*/ 4862891 w 5478089"/>
                <a:gd name="connsiteY34" fmla="*/ 99569 h 4446677"/>
                <a:gd name="connsiteX35" fmla="*/ 4596305 w 5478089"/>
                <a:gd name="connsiteY35" fmla="*/ 36423 h 4446677"/>
                <a:gd name="connsiteX36" fmla="*/ 4370027 w 5478089"/>
                <a:gd name="connsiteY36" fmla="*/ 0 h 4446677"/>
                <a:gd name="connsiteX37" fmla="*/ 4026364 w 5478089"/>
                <a:gd name="connsiteY37" fmla="*/ 137772 h 4446677"/>
                <a:gd name="connsiteX38" fmla="*/ 3940094 w 5478089"/>
                <a:gd name="connsiteY38" fmla="*/ 311965 h 4446677"/>
                <a:gd name="connsiteX39" fmla="*/ 3872061 w 5478089"/>
                <a:gd name="connsiteY39" fmla="*/ 775365 h 4446677"/>
                <a:gd name="connsiteX40" fmla="*/ 3441296 w 5478089"/>
                <a:gd name="connsiteY40" fmla="*/ 690704 h 4446677"/>
                <a:gd name="connsiteX41" fmla="*/ 3296612 w 5478089"/>
                <a:gd name="connsiteY41" fmla="*/ 745864 h 4446677"/>
                <a:gd name="connsiteX42" fmla="*/ 3132570 w 5478089"/>
                <a:gd name="connsiteY42" fmla="*/ 756833 h 4446677"/>
                <a:gd name="connsiteX43" fmla="*/ 2995361 w 5478089"/>
                <a:gd name="connsiteY43" fmla="*/ 791217 h 4446677"/>
                <a:gd name="connsiteX44" fmla="*/ 2680006 w 5478089"/>
                <a:gd name="connsiteY44" fmla="*/ 1247128 h 4446677"/>
                <a:gd name="connsiteX45" fmla="*/ 2680006 w 5478089"/>
                <a:gd name="connsiteY45" fmla="*/ 1716904 h 4446677"/>
                <a:gd name="connsiteX46" fmla="*/ 2527606 w 5478089"/>
                <a:gd name="connsiteY46" fmla="*/ 1951791 h 4446677"/>
                <a:gd name="connsiteX47" fmla="*/ 2603806 w 5478089"/>
                <a:gd name="connsiteY47" fmla="*/ 2186680 h 4446677"/>
                <a:gd name="connsiteX48" fmla="*/ 2603806 w 5478089"/>
                <a:gd name="connsiteY48" fmla="*/ 2343271 h 4446677"/>
                <a:gd name="connsiteX49" fmla="*/ 2451406 w 5478089"/>
                <a:gd name="connsiteY49" fmla="*/ 2421568 h 4446677"/>
                <a:gd name="connsiteX50" fmla="*/ 2299006 w 5478089"/>
                <a:gd name="connsiteY50" fmla="*/ 2575539 h 4446677"/>
                <a:gd name="connsiteX51" fmla="*/ 2251381 w 5478089"/>
                <a:gd name="connsiteY51" fmla="*/ 2585064 h 4446677"/>
                <a:gd name="connsiteX52" fmla="*/ 2270431 w 5478089"/>
                <a:gd name="connsiteY52" fmla="*/ 2708889 h 4446677"/>
                <a:gd name="connsiteX53" fmla="*/ 2241856 w 5478089"/>
                <a:gd name="connsiteY53" fmla="*/ 2804139 h 4446677"/>
                <a:gd name="connsiteX54" fmla="*/ 2232331 w 5478089"/>
                <a:gd name="connsiteY54" fmla="*/ 2832714 h 4446677"/>
                <a:gd name="connsiteX55" fmla="*/ 2203756 w 5478089"/>
                <a:gd name="connsiteY55" fmla="*/ 2851764 h 4446677"/>
                <a:gd name="connsiteX56" fmla="*/ 2175181 w 5478089"/>
                <a:gd name="connsiteY56" fmla="*/ 2908914 h 4446677"/>
                <a:gd name="connsiteX57" fmla="*/ 2165656 w 5478089"/>
                <a:gd name="connsiteY57" fmla="*/ 2937489 h 4446677"/>
                <a:gd name="connsiteX58" fmla="*/ 2108506 w 5478089"/>
                <a:gd name="connsiteY58" fmla="*/ 2956539 h 4446677"/>
                <a:gd name="connsiteX59" fmla="*/ 2051356 w 5478089"/>
                <a:gd name="connsiteY59" fmla="*/ 2985114 h 4446677"/>
                <a:gd name="connsiteX60" fmla="*/ 1889431 w 5478089"/>
                <a:gd name="connsiteY60" fmla="*/ 2985114 h 4446677"/>
                <a:gd name="connsiteX61" fmla="*/ 1879906 w 5478089"/>
                <a:gd name="connsiteY61" fmla="*/ 3013689 h 4446677"/>
                <a:gd name="connsiteX62" fmla="*/ 1841806 w 5478089"/>
                <a:gd name="connsiteY62" fmla="*/ 3070839 h 4446677"/>
                <a:gd name="connsiteX63" fmla="*/ 1794181 w 5478089"/>
                <a:gd name="connsiteY63" fmla="*/ 3127989 h 4446677"/>
                <a:gd name="connsiteX64" fmla="*/ 1737031 w 5478089"/>
                <a:gd name="connsiteY64" fmla="*/ 3099414 h 4446677"/>
                <a:gd name="connsiteX65" fmla="*/ 1698931 w 5478089"/>
                <a:gd name="connsiteY65" fmla="*/ 3051789 h 4446677"/>
                <a:gd name="connsiteX66" fmla="*/ 1622731 w 5478089"/>
                <a:gd name="connsiteY66" fmla="*/ 3080364 h 4446677"/>
                <a:gd name="connsiteX67" fmla="*/ 1556056 w 5478089"/>
                <a:gd name="connsiteY67" fmla="*/ 3156564 h 4446677"/>
                <a:gd name="connsiteX68" fmla="*/ 1508431 w 5478089"/>
                <a:gd name="connsiteY68" fmla="*/ 3166089 h 4446677"/>
                <a:gd name="connsiteX69" fmla="*/ 1470331 w 5478089"/>
                <a:gd name="connsiteY69" fmla="*/ 3251814 h 4446677"/>
                <a:gd name="connsiteX70" fmla="*/ 1460806 w 5478089"/>
                <a:gd name="connsiteY70" fmla="*/ 3280389 h 4446677"/>
                <a:gd name="connsiteX71" fmla="*/ 1451281 w 5478089"/>
                <a:gd name="connsiteY71" fmla="*/ 3308964 h 4446677"/>
                <a:gd name="connsiteX72" fmla="*/ 1441756 w 5478089"/>
                <a:gd name="connsiteY72" fmla="*/ 3347064 h 4446677"/>
                <a:gd name="connsiteX73" fmla="*/ 1413181 w 5478089"/>
                <a:gd name="connsiteY73" fmla="*/ 3366114 h 4446677"/>
                <a:gd name="connsiteX74" fmla="*/ 1365556 w 5478089"/>
                <a:gd name="connsiteY74" fmla="*/ 3356589 h 4446677"/>
                <a:gd name="connsiteX75" fmla="*/ 1232206 w 5478089"/>
                <a:gd name="connsiteY75" fmla="*/ 3337539 h 4446677"/>
                <a:gd name="connsiteX76" fmla="*/ 1146481 w 5478089"/>
                <a:gd name="connsiteY76" fmla="*/ 3328014 h 4446677"/>
                <a:gd name="connsiteX77" fmla="*/ 1117906 w 5478089"/>
                <a:gd name="connsiteY77" fmla="*/ 3347064 h 4446677"/>
                <a:gd name="connsiteX78" fmla="*/ 1060756 w 5478089"/>
                <a:gd name="connsiteY78" fmla="*/ 3366114 h 4446677"/>
                <a:gd name="connsiteX79" fmla="*/ 1013131 w 5478089"/>
                <a:gd name="connsiteY79" fmla="*/ 3356589 h 4446677"/>
                <a:gd name="connsiteX80" fmla="*/ 984556 w 5478089"/>
                <a:gd name="connsiteY80" fmla="*/ 3347064 h 4446677"/>
                <a:gd name="connsiteX81" fmla="*/ 927406 w 5478089"/>
                <a:gd name="connsiteY81" fmla="*/ 3366114 h 4446677"/>
                <a:gd name="connsiteX82" fmla="*/ 908356 w 5478089"/>
                <a:gd name="connsiteY82" fmla="*/ 3394689 h 4446677"/>
                <a:gd name="connsiteX83" fmla="*/ 879781 w 5478089"/>
                <a:gd name="connsiteY83" fmla="*/ 3451839 h 4446677"/>
                <a:gd name="connsiteX84" fmla="*/ 832156 w 5478089"/>
                <a:gd name="connsiteY84" fmla="*/ 3508989 h 4446677"/>
                <a:gd name="connsiteX85" fmla="*/ 794056 w 5478089"/>
                <a:gd name="connsiteY85" fmla="*/ 3566139 h 4446677"/>
                <a:gd name="connsiteX86" fmla="*/ 784531 w 5478089"/>
                <a:gd name="connsiteY86" fmla="*/ 3642339 h 4446677"/>
                <a:gd name="connsiteX87" fmla="*/ 736906 w 5478089"/>
                <a:gd name="connsiteY87" fmla="*/ 3728064 h 4446677"/>
                <a:gd name="connsiteX88" fmla="*/ 708331 w 5478089"/>
                <a:gd name="connsiteY88" fmla="*/ 3747114 h 4446677"/>
                <a:gd name="connsiteX89" fmla="*/ 679756 w 5478089"/>
                <a:gd name="connsiteY89" fmla="*/ 3756639 h 4446677"/>
                <a:gd name="connsiteX90" fmla="*/ 660706 w 5478089"/>
                <a:gd name="connsiteY90" fmla="*/ 3813789 h 4446677"/>
                <a:gd name="connsiteX91" fmla="*/ 651181 w 5478089"/>
                <a:gd name="connsiteY91" fmla="*/ 3842364 h 4446677"/>
                <a:gd name="connsiteX92" fmla="*/ 670231 w 5478089"/>
                <a:gd name="connsiteY92" fmla="*/ 3899514 h 4446677"/>
                <a:gd name="connsiteX93" fmla="*/ 679756 w 5478089"/>
                <a:gd name="connsiteY93" fmla="*/ 3928089 h 4446677"/>
                <a:gd name="connsiteX94" fmla="*/ 651181 w 5478089"/>
                <a:gd name="connsiteY94" fmla="*/ 3985239 h 4446677"/>
                <a:gd name="connsiteX95" fmla="*/ 641656 w 5478089"/>
                <a:gd name="connsiteY95" fmla="*/ 3985239 h 4446677"/>
                <a:gd name="connsiteX96" fmla="*/ 0 w 5478089"/>
                <a:gd name="connsiteY96" fmla="*/ 4446677 h 4446677"/>
                <a:gd name="connsiteX0" fmla="*/ 4301507 w 5478089"/>
                <a:gd name="connsiteY0" fmla="*/ 2825325 h 4446677"/>
                <a:gd name="connsiteX1" fmla="*/ 4301507 w 5478089"/>
                <a:gd name="connsiteY1" fmla="*/ 2695713 h 4446677"/>
                <a:gd name="connsiteX2" fmla="*/ 4309424 w 5478089"/>
                <a:gd name="connsiteY2" fmla="*/ 2534360 h 4446677"/>
                <a:gd name="connsiteX3" fmla="*/ 4338448 w 5478089"/>
                <a:gd name="connsiteY3" fmla="*/ 2415329 h 4446677"/>
                <a:gd name="connsiteX4" fmla="*/ 4367474 w 5478089"/>
                <a:gd name="connsiteY4" fmla="*/ 2362427 h 4446677"/>
                <a:gd name="connsiteX5" fmla="*/ 4454550 w 5478089"/>
                <a:gd name="connsiteY5" fmla="*/ 2309524 h 4446677"/>
                <a:gd name="connsiteX6" fmla="*/ 4473021 w 5478089"/>
                <a:gd name="connsiteY6" fmla="*/ 2267202 h 4446677"/>
                <a:gd name="connsiteX7" fmla="*/ 4507324 w 5478089"/>
                <a:gd name="connsiteY7" fmla="*/ 2240750 h 4446677"/>
                <a:gd name="connsiteX8" fmla="*/ 4560098 w 5478089"/>
                <a:gd name="connsiteY8" fmla="*/ 2211653 h 4446677"/>
                <a:gd name="connsiteX9" fmla="*/ 4599678 w 5478089"/>
                <a:gd name="connsiteY9" fmla="*/ 2166686 h 4446677"/>
                <a:gd name="connsiteX10" fmla="*/ 4660368 w 5478089"/>
                <a:gd name="connsiteY10" fmla="*/ 2129655 h 4446677"/>
                <a:gd name="connsiteX11" fmla="*/ 4702587 w 5478089"/>
                <a:gd name="connsiteY11" fmla="*/ 2116430 h 4446677"/>
                <a:gd name="connsiteX12" fmla="*/ 4789663 w 5478089"/>
                <a:gd name="connsiteY12" fmla="*/ 2031786 h 4446677"/>
                <a:gd name="connsiteX13" fmla="*/ 4850353 w 5478089"/>
                <a:gd name="connsiteY13" fmla="*/ 2007978 h 4446677"/>
                <a:gd name="connsiteX14" fmla="*/ 4932153 w 5478089"/>
                <a:gd name="connsiteY14" fmla="*/ 1960367 h 4446677"/>
                <a:gd name="connsiteX15" fmla="*/ 4966455 w 5478089"/>
                <a:gd name="connsiteY15" fmla="*/ 1920689 h 4446677"/>
                <a:gd name="connsiteX16" fmla="*/ 4982286 w 5478089"/>
                <a:gd name="connsiteY16" fmla="*/ 1859851 h 4446677"/>
                <a:gd name="connsiteX17" fmla="*/ 4937428 w 5478089"/>
                <a:gd name="connsiteY17" fmla="*/ 1542435 h 4446677"/>
                <a:gd name="connsiteX18" fmla="*/ 4947983 w 5478089"/>
                <a:gd name="connsiteY18" fmla="*/ 1338760 h 4446677"/>
                <a:gd name="connsiteX19" fmla="*/ 4971731 w 5478089"/>
                <a:gd name="connsiteY19" fmla="*/ 1301729 h 4446677"/>
                <a:gd name="connsiteX20" fmla="*/ 4984925 w 5478089"/>
                <a:gd name="connsiteY20" fmla="*/ 1264697 h 4446677"/>
                <a:gd name="connsiteX21" fmla="*/ 5013950 w 5478089"/>
                <a:gd name="connsiteY21" fmla="*/ 1219730 h 4446677"/>
                <a:gd name="connsiteX22" fmla="*/ 5040337 w 5478089"/>
                <a:gd name="connsiteY22" fmla="*/ 1198569 h 4446677"/>
                <a:gd name="connsiteX23" fmla="*/ 5069363 w 5478089"/>
                <a:gd name="connsiteY23" fmla="*/ 1172117 h 4446677"/>
                <a:gd name="connsiteX24" fmla="*/ 5087833 w 5478089"/>
                <a:gd name="connsiteY24" fmla="*/ 1143021 h 4446677"/>
                <a:gd name="connsiteX25" fmla="*/ 5101027 w 5478089"/>
                <a:gd name="connsiteY25" fmla="*/ 1103344 h 4446677"/>
                <a:gd name="connsiteX26" fmla="*/ 5137968 w 5478089"/>
                <a:gd name="connsiteY26" fmla="*/ 1082183 h 4446677"/>
                <a:gd name="connsiteX27" fmla="*/ 5153801 w 5478089"/>
                <a:gd name="connsiteY27" fmla="*/ 1061022 h 4446677"/>
                <a:gd name="connsiteX28" fmla="*/ 5172272 w 5478089"/>
                <a:gd name="connsiteY28" fmla="*/ 1021344 h 4446677"/>
                <a:gd name="connsiteX29" fmla="*/ 5324291 w 5478089"/>
                <a:gd name="connsiteY29" fmla="*/ 1058224 h 4446677"/>
                <a:gd name="connsiteX30" fmla="*/ 5478089 w 5478089"/>
                <a:gd name="connsiteY30" fmla="*/ 920453 h 4446677"/>
                <a:gd name="connsiteX31" fmla="*/ 5232010 w 5478089"/>
                <a:gd name="connsiteY31" fmla="*/ 794163 h 4446677"/>
                <a:gd name="connsiteX32" fmla="*/ 4903904 w 5478089"/>
                <a:gd name="connsiteY32" fmla="*/ 438255 h 4446677"/>
                <a:gd name="connsiteX33" fmla="*/ 4862891 w 5478089"/>
                <a:gd name="connsiteY33" fmla="*/ 99569 h 4446677"/>
                <a:gd name="connsiteX34" fmla="*/ 4596305 w 5478089"/>
                <a:gd name="connsiteY34" fmla="*/ 36423 h 4446677"/>
                <a:gd name="connsiteX35" fmla="*/ 4370027 w 5478089"/>
                <a:gd name="connsiteY35" fmla="*/ 0 h 4446677"/>
                <a:gd name="connsiteX36" fmla="*/ 4026364 w 5478089"/>
                <a:gd name="connsiteY36" fmla="*/ 137772 h 4446677"/>
                <a:gd name="connsiteX37" fmla="*/ 3940094 w 5478089"/>
                <a:gd name="connsiteY37" fmla="*/ 311965 h 4446677"/>
                <a:gd name="connsiteX38" fmla="*/ 3872061 w 5478089"/>
                <a:gd name="connsiteY38" fmla="*/ 775365 h 4446677"/>
                <a:gd name="connsiteX39" fmla="*/ 3441296 w 5478089"/>
                <a:gd name="connsiteY39" fmla="*/ 690704 h 4446677"/>
                <a:gd name="connsiteX40" fmla="*/ 3296612 w 5478089"/>
                <a:gd name="connsiteY40" fmla="*/ 745864 h 4446677"/>
                <a:gd name="connsiteX41" fmla="*/ 3132570 w 5478089"/>
                <a:gd name="connsiteY41" fmla="*/ 756833 h 4446677"/>
                <a:gd name="connsiteX42" fmla="*/ 2995361 w 5478089"/>
                <a:gd name="connsiteY42" fmla="*/ 791217 h 4446677"/>
                <a:gd name="connsiteX43" fmla="*/ 2680006 w 5478089"/>
                <a:gd name="connsiteY43" fmla="*/ 1247128 h 4446677"/>
                <a:gd name="connsiteX44" fmla="*/ 2680006 w 5478089"/>
                <a:gd name="connsiteY44" fmla="*/ 1716904 h 4446677"/>
                <a:gd name="connsiteX45" fmla="*/ 2527606 w 5478089"/>
                <a:gd name="connsiteY45" fmla="*/ 1951791 h 4446677"/>
                <a:gd name="connsiteX46" fmla="*/ 2603806 w 5478089"/>
                <a:gd name="connsiteY46" fmla="*/ 2186680 h 4446677"/>
                <a:gd name="connsiteX47" fmla="*/ 2603806 w 5478089"/>
                <a:gd name="connsiteY47" fmla="*/ 2343271 h 4446677"/>
                <a:gd name="connsiteX48" fmla="*/ 2451406 w 5478089"/>
                <a:gd name="connsiteY48" fmla="*/ 2421568 h 4446677"/>
                <a:gd name="connsiteX49" fmla="*/ 2299006 w 5478089"/>
                <a:gd name="connsiteY49" fmla="*/ 2575539 h 4446677"/>
                <a:gd name="connsiteX50" fmla="*/ 2251381 w 5478089"/>
                <a:gd name="connsiteY50" fmla="*/ 2585064 h 4446677"/>
                <a:gd name="connsiteX51" fmla="*/ 2270431 w 5478089"/>
                <a:gd name="connsiteY51" fmla="*/ 2708889 h 4446677"/>
                <a:gd name="connsiteX52" fmla="*/ 2241856 w 5478089"/>
                <a:gd name="connsiteY52" fmla="*/ 2804139 h 4446677"/>
                <a:gd name="connsiteX53" fmla="*/ 2232331 w 5478089"/>
                <a:gd name="connsiteY53" fmla="*/ 2832714 h 4446677"/>
                <a:gd name="connsiteX54" fmla="*/ 2203756 w 5478089"/>
                <a:gd name="connsiteY54" fmla="*/ 2851764 h 4446677"/>
                <a:gd name="connsiteX55" fmla="*/ 2175181 w 5478089"/>
                <a:gd name="connsiteY55" fmla="*/ 2908914 h 4446677"/>
                <a:gd name="connsiteX56" fmla="*/ 2165656 w 5478089"/>
                <a:gd name="connsiteY56" fmla="*/ 2937489 h 4446677"/>
                <a:gd name="connsiteX57" fmla="*/ 2108506 w 5478089"/>
                <a:gd name="connsiteY57" fmla="*/ 2956539 h 4446677"/>
                <a:gd name="connsiteX58" fmla="*/ 2051356 w 5478089"/>
                <a:gd name="connsiteY58" fmla="*/ 2985114 h 4446677"/>
                <a:gd name="connsiteX59" fmla="*/ 1889431 w 5478089"/>
                <a:gd name="connsiteY59" fmla="*/ 2985114 h 4446677"/>
                <a:gd name="connsiteX60" fmla="*/ 1879906 w 5478089"/>
                <a:gd name="connsiteY60" fmla="*/ 3013689 h 4446677"/>
                <a:gd name="connsiteX61" fmla="*/ 1841806 w 5478089"/>
                <a:gd name="connsiteY61" fmla="*/ 3070839 h 4446677"/>
                <a:gd name="connsiteX62" fmla="*/ 1794181 w 5478089"/>
                <a:gd name="connsiteY62" fmla="*/ 3127989 h 4446677"/>
                <a:gd name="connsiteX63" fmla="*/ 1737031 w 5478089"/>
                <a:gd name="connsiteY63" fmla="*/ 3099414 h 4446677"/>
                <a:gd name="connsiteX64" fmla="*/ 1698931 w 5478089"/>
                <a:gd name="connsiteY64" fmla="*/ 3051789 h 4446677"/>
                <a:gd name="connsiteX65" fmla="*/ 1622731 w 5478089"/>
                <a:gd name="connsiteY65" fmla="*/ 3080364 h 4446677"/>
                <a:gd name="connsiteX66" fmla="*/ 1556056 w 5478089"/>
                <a:gd name="connsiteY66" fmla="*/ 3156564 h 4446677"/>
                <a:gd name="connsiteX67" fmla="*/ 1508431 w 5478089"/>
                <a:gd name="connsiteY67" fmla="*/ 3166089 h 4446677"/>
                <a:gd name="connsiteX68" fmla="*/ 1470331 w 5478089"/>
                <a:gd name="connsiteY68" fmla="*/ 3251814 h 4446677"/>
                <a:gd name="connsiteX69" fmla="*/ 1460806 w 5478089"/>
                <a:gd name="connsiteY69" fmla="*/ 3280389 h 4446677"/>
                <a:gd name="connsiteX70" fmla="*/ 1451281 w 5478089"/>
                <a:gd name="connsiteY70" fmla="*/ 3308964 h 4446677"/>
                <a:gd name="connsiteX71" fmla="*/ 1441756 w 5478089"/>
                <a:gd name="connsiteY71" fmla="*/ 3347064 h 4446677"/>
                <a:gd name="connsiteX72" fmla="*/ 1413181 w 5478089"/>
                <a:gd name="connsiteY72" fmla="*/ 3366114 h 4446677"/>
                <a:gd name="connsiteX73" fmla="*/ 1365556 w 5478089"/>
                <a:gd name="connsiteY73" fmla="*/ 3356589 h 4446677"/>
                <a:gd name="connsiteX74" fmla="*/ 1232206 w 5478089"/>
                <a:gd name="connsiteY74" fmla="*/ 3337539 h 4446677"/>
                <a:gd name="connsiteX75" fmla="*/ 1146481 w 5478089"/>
                <a:gd name="connsiteY75" fmla="*/ 3328014 h 4446677"/>
                <a:gd name="connsiteX76" fmla="*/ 1117906 w 5478089"/>
                <a:gd name="connsiteY76" fmla="*/ 3347064 h 4446677"/>
                <a:gd name="connsiteX77" fmla="*/ 1060756 w 5478089"/>
                <a:gd name="connsiteY77" fmla="*/ 3366114 h 4446677"/>
                <a:gd name="connsiteX78" fmla="*/ 1013131 w 5478089"/>
                <a:gd name="connsiteY78" fmla="*/ 3356589 h 4446677"/>
                <a:gd name="connsiteX79" fmla="*/ 984556 w 5478089"/>
                <a:gd name="connsiteY79" fmla="*/ 3347064 h 4446677"/>
                <a:gd name="connsiteX80" fmla="*/ 927406 w 5478089"/>
                <a:gd name="connsiteY80" fmla="*/ 3366114 h 4446677"/>
                <a:gd name="connsiteX81" fmla="*/ 908356 w 5478089"/>
                <a:gd name="connsiteY81" fmla="*/ 3394689 h 4446677"/>
                <a:gd name="connsiteX82" fmla="*/ 879781 w 5478089"/>
                <a:gd name="connsiteY82" fmla="*/ 3451839 h 4446677"/>
                <a:gd name="connsiteX83" fmla="*/ 832156 w 5478089"/>
                <a:gd name="connsiteY83" fmla="*/ 3508989 h 4446677"/>
                <a:gd name="connsiteX84" fmla="*/ 794056 w 5478089"/>
                <a:gd name="connsiteY84" fmla="*/ 3566139 h 4446677"/>
                <a:gd name="connsiteX85" fmla="*/ 784531 w 5478089"/>
                <a:gd name="connsiteY85" fmla="*/ 3642339 h 4446677"/>
                <a:gd name="connsiteX86" fmla="*/ 736906 w 5478089"/>
                <a:gd name="connsiteY86" fmla="*/ 3728064 h 4446677"/>
                <a:gd name="connsiteX87" fmla="*/ 708331 w 5478089"/>
                <a:gd name="connsiteY87" fmla="*/ 3747114 h 4446677"/>
                <a:gd name="connsiteX88" fmla="*/ 679756 w 5478089"/>
                <a:gd name="connsiteY88" fmla="*/ 3756639 h 4446677"/>
                <a:gd name="connsiteX89" fmla="*/ 660706 w 5478089"/>
                <a:gd name="connsiteY89" fmla="*/ 3813789 h 4446677"/>
                <a:gd name="connsiteX90" fmla="*/ 651181 w 5478089"/>
                <a:gd name="connsiteY90" fmla="*/ 3842364 h 4446677"/>
                <a:gd name="connsiteX91" fmla="*/ 670231 w 5478089"/>
                <a:gd name="connsiteY91" fmla="*/ 3899514 h 4446677"/>
                <a:gd name="connsiteX92" fmla="*/ 679756 w 5478089"/>
                <a:gd name="connsiteY92" fmla="*/ 3928089 h 4446677"/>
                <a:gd name="connsiteX93" fmla="*/ 651181 w 5478089"/>
                <a:gd name="connsiteY93" fmla="*/ 3985239 h 4446677"/>
                <a:gd name="connsiteX94" fmla="*/ 641656 w 5478089"/>
                <a:gd name="connsiteY94" fmla="*/ 3985239 h 4446677"/>
                <a:gd name="connsiteX95" fmla="*/ 0 w 5478089"/>
                <a:gd name="connsiteY95" fmla="*/ 4446677 h 4446677"/>
                <a:gd name="connsiteX0" fmla="*/ 4301507 w 5478089"/>
                <a:gd name="connsiteY0" fmla="*/ 2695713 h 4446677"/>
                <a:gd name="connsiteX1" fmla="*/ 4309424 w 5478089"/>
                <a:gd name="connsiteY1" fmla="*/ 2534360 h 4446677"/>
                <a:gd name="connsiteX2" fmla="*/ 4338448 w 5478089"/>
                <a:gd name="connsiteY2" fmla="*/ 2415329 h 4446677"/>
                <a:gd name="connsiteX3" fmla="*/ 4367474 w 5478089"/>
                <a:gd name="connsiteY3" fmla="*/ 2362427 h 4446677"/>
                <a:gd name="connsiteX4" fmla="*/ 4454550 w 5478089"/>
                <a:gd name="connsiteY4" fmla="*/ 2309524 h 4446677"/>
                <a:gd name="connsiteX5" fmla="*/ 4473021 w 5478089"/>
                <a:gd name="connsiteY5" fmla="*/ 2267202 h 4446677"/>
                <a:gd name="connsiteX6" fmla="*/ 4507324 w 5478089"/>
                <a:gd name="connsiteY6" fmla="*/ 2240750 h 4446677"/>
                <a:gd name="connsiteX7" fmla="*/ 4560098 w 5478089"/>
                <a:gd name="connsiteY7" fmla="*/ 2211653 h 4446677"/>
                <a:gd name="connsiteX8" fmla="*/ 4599678 w 5478089"/>
                <a:gd name="connsiteY8" fmla="*/ 2166686 h 4446677"/>
                <a:gd name="connsiteX9" fmla="*/ 4660368 w 5478089"/>
                <a:gd name="connsiteY9" fmla="*/ 2129655 h 4446677"/>
                <a:gd name="connsiteX10" fmla="*/ 4702587 w 5478089"/>
                <a:gd name="connsiteY10" fmla="*/ 2116430 h 4446677"/>
                <a:gd name="connsiteX11" fmla="*/ 4789663 w 5478089"/>
                <a:gd name="connsiteY11" fmla="*/ 2031786 h 4446677"/>
                <a:gd name="connsiteX12" fmla="*/ 4850353 w 5478089"/>
                <a:gd name="connsiteY12" fmla="*/ 2007978 h 4446677"/>
                <a:gd name="connsiteX13" fmla="*/ 4932153 w 5478089"/>
                <a:gd name="connsiteY13" fmla="*/ 1960367 h 4446677"/>
                <a:gd name="connsiteX14" fmla="*/ 4966455 w 5478089"/>
                <a:gd name="connsiteY14" fmla="*/ 1920689 h 4446677"/>
                <a:gd name="connsiteX15" fmla="*/ 4982286 w 5478089"/>
                <a:gd name="connsiteY15" fmla="*/ 1859851 h 4446677"/>
                <a:gd name="connsiteX16" fmla="*/ 4937428 w 5478089"/>
                <a:gd name="connsiteY16" fmla="*/ 1542435 h 4446677"/>
                <a:gd name="connsiteX17" fmla="*/ 4947983 w 5478089"/>
                <a:gd name="connsiteY17" fmla="*/ 1338760 h 4446677"/>
                <a:gd name="connsiteX18" fmla="*/ 4971731 w 5478089"/>
                <a:gd name="connsiteY18" fmla="*/ 1301729 h 4446677"/>
                <a:gd name="connsiteX19" fmla="*/ 4984925 w 5478089"/>
                <a:gd name="connsiteY19" fmla="*/ 1264697 h 4446677"/>
                <a:gd name="connsiteX20" fmla="*/ 5013950 w 5478089"/>
                <a:gd name="connsiteY20" fmla="*/ 1219730 h 4446677"/>
                <a:gd name="connsiteX21" fmla="*/ 5040337 w 5478089"/>
                <a:gd name="connsiteY21" fmla="*/ 1198569 h 4446677"/>
                <a:gd name="connsiteX22" fmla="*/ 5069363 w 5478089"/>
                <a:gd name="connsiteY22" fmla="*/ 1172117 h 4446677"/>
                <a:gd name="connsiteX23" fmla="*/ 5087833 w 5478089"/>
                <a:gd name="connsiteY23" fmla="*/ 1143021 h 4446677"/>
                <a:gd name="connsiteX24" fmla="*/ 5101027 w 5478089"/>
                <a:gd name="connsiteY24" fmla="*/ 1103344 h 4446677"/>
                <a:gd name="connsiteX25" fmla="*/ 5137968 w 5478089"/>
                <a:gd name="connsiteY25" fmla="*/ 1082183 h 4446677"/>
                <a:gd name="connsiteX26" fmla="*/ 5153801 w 5478089"/>
                <a:gd name="connsiteY26" fmla="*/ 1061022 h 4446677"/>
                <a:gd name="connsiteX27" fmla="*/ 5172272 w 5478089"/>
                <a:gd name="connsiteY27" fmla="*/ 1021344 h 4446677"/>
                <a:gd name="connsiteX28" fmla="*/ 5324291 w 5478089"/>
                <a:gd name="connsiteY28" fmla="*/ 1058224 h 4446677"/>
                <a:gd name="connsiteX29" fmla="*/ 5478089 w 5478089"/>
                <a:gd name="connsiteY29" fmla="*/ 920453 h 4446677"/>
                <a:gd name="connsiteX30" fmla="*/ 5232010 w 5478089"/>
                <a:gd name="connsiteY30" fmla="*/ 794163 h 4446677"/>
                <a:gd name="connsiteX31" fmla="*/ 4903904 w 5478089"/>
                <a:gd name="connsiteY31" fmla="*/ 438255 h 4446677"/>
                <a:gd name="connsiteX32" fmla="*/ 4862891 w 5478089"/>
                <a:gd name="connsiteY32" fmla="*/ 99569 h 4446677"/>
                <a:gd name="connsiteX33" fmla="*/ 4596305 w 5478089"/>
                <a:gd name="connsiteY33" fmla="*/ 36423 h 4446677"/>
                <a:gd name="connsiteX34" fmla="*/ 4370027 w 5478089"/>
                <a:gd name="connsiteY34" fmla="*/ 0 h 4446677"/>
                <a:gd name="connsiteX35" fmla="*/ 4026364 w 5478089"/>
                <a:gd name="connsiteY35" fmla="*/ 137772 h 4446677"/>
                <a:gd name="connsiteX36" fmla="*/ 3940094 w 5478089"/>
                <a:gd name="connsiteY36" fmla="*/ 311965 h 4446677"/>
                <a:gd name="connsiteX37" fmla="*/ 3872061 w 5478089"/>
                <a:gd name="connsiteY37" fmla="*/ 775365 h 4446677"/>
                <a:gd name="connsiteX38" fmla="*/ 3441296 w 5478089"/>
                <a:gd name="connsiteY38" fmla="*/ 690704 h 4446677"/>
                <a:gd name="connsiteX39" fmla="*/ 3296612 w 5478089"/>
                <a:gd name="connsiteY39" fmla="*/ 745864 h 4446677"/>
                <a:gd name="connsiteX40" fmla="*/ 3132570 w 5478089"/>
                <a:gd name="connsiteY40" fmla="*/ 756833 h 4446677"/>
                <a:gd name="connsiteX41" fmla="*/ 2995361 w 5478089"/>
                <a:gd name="connsiteY41" fmla="*/ 791217 h 4446677"/>
                <a:gd name="connsiteX42" fmla="*/ 2680006 w 5478089"/>
                <a:gd name="connsiteY42" fmla="*/ 1247128 h 4446677"/>
                <a:gd name="connsiteX43" fmla="*/ 2680006 w 5478089"/>
                <a:gd name="connsiteY43" fmla="*/ 1716904 h 4446677"/>
                <a:gd name="connsiteX44" fmla="*/ 2527606 w 5478089"/>
                <a:gd name="connsiteY44" fmla="*/ 1951791 h 4446677"/>
                <a:gd name="connsiteX45" fmla="*/ 2603806 w 5478089"/>
                <a:gd name="connsiteY45" fmla="*/ 2186680 h 4446677"/>
                <a:gd name="connsiteX46" fmla="*/ 2603806 w 5478089"/>
                <a:gd name="connsiteY46" fmla="*/ 2343271 h 4446677"/>
                <a:gd name="connsiteX47" fmla="*/ 2451406 w 5478089"/>
                <a:gd name="connsiteY47" fmla="*/ 2421568 h 4446677"/>
                <a:gd name="connsiteX48" fmla="*/ 2299006 w 5478089"/>
                <a:gd name="connsiteY48" fmla="*/ 2575539 h 4446677"/>
                <a:gd name="connsiteX49" fmla="*/ 2251381 w 5478089"/>
                <a:gd name="connsiteY49" fmla="*/ 2585064 h 4446677"/>
                <a:gd name="connsiteX50" fmla="*/ 2270431 w 5478089"/>
                <a:gd name="connsiteY50" fmla="*/ 2708889 h 4446677"/>
                <a:gd name="connsiteX51" fmla="*/ 2241856 w 5478089"/>
                <a:gd name="connsiteY51" fmla="*/ 2804139 h 4446677"/>
                <a:gd name="connsiteX52" fmla="*/ 2232331 w 5478089"/>
                <a:gd name="connsiteY52" fmla="*/ 2832714 h 4446677"/>
                <a:gd name="connsiteX53" fmla="*/ 2203756 w 5478089"/>
                <a:gd name="connsiteY53" fmla="*/ 2851764 h 4446677"/>
                <a:gd name="connsiteX54" fmla="*/ 2175181 w 5478089"/>
                <a:gd name="connsiteY54" fmla="*/ 2908914 h 4446677"/>
                <a:gd name="connsiteX55" fmla="*/ 2165656 w 5478089"/>
                <a:gd name="connsiteY55" fmla="*/ 2937489 h 4446677"/>
                <a:gd name="connsiteX56" fmla="*/ 2108506 w 5478089"/>
                <a:gd name="connsiteY56" fmla="*/ 2956539 h 4446677"/>
                <a:gd name="connsiteX57" fmla="*/ 2051356 w 5478089"/>
                <a:gd name="connsiteY57" fmla="*/ 2985114 h 4446677"/>
                <a:gd name="connsiteX58" fmla="*/ 1889431 w 5478089"/>
                <a:gd name="connsiteY58" fmla="*/ 2985114 h 4446677"/>
                <a:gd name="connsiteX59" fmla="*/ 1879906 w 5478089"/>
                <a:gd name="connsiteY59" fmla="*/ 3013689 h 4446677"/>
                <a:gd name="connsiteX60" fmla="*/ 1841806 w 5478089"/>
                <a:gd name="connsiteY60" fmla="*/ 3070839 h 4446677"/>
                <a:gd name="connsiteX61" fmla="*/ 1794181 w 5478089"/>
                <a:gd name="connsiteY61" fmla="*/ 3127989 h 4446677"/>
                <a:gd name="connsiteX62" fmla="*/ 1737031 w 5478089"/>
                <a:gd name="connsiteY62" fmla="*/ 3099414 h 4446677"/>
                <a:gd name="connsiteX63" fmla="*/ 1698931 w 5478089"/>
                <a:gd name="connsiteY63" fmla="*/ 3051789 h 4446677"/>
                <a:gd name="connsiteX64" fmla="*/ 1622731 w 5478089"/>
                <a:gd name="connsiteY64" fmla="*/ 3080364 h 4446677"/>
                <a:gd name="connsiteX65" fmla="*/ 1556056 w 5478089"/>
                <a:gd name="connsiteY65" fmla="*/ 3156564 h 4446677"/>
                <a:gd name="connsiteX66" fmla="*/ 1508431 w 5478089"/>
                <a:gd name="connsiteY66" fmla="*/ 3166089 h 4446677"/>
                <a:gd name="connsiteX67" fmla="*/ 1470331 w 5478089"/>
                <a:gd name="connsiteY67" fmla="*/ 3251814 h 4446677"/>
                <a:gd name="connsiteX68" fmla="*/ 1460806 w 5478089"/>
                <a:gd name="connsiteY68" fmla="*/ 3280389 h 4446677"/>
                <a:gd name="connsiteX69" fmla="*/ 1451281 w 5478089"/>
                <a:gd name="connsiteY69" fmla="*/ 3308964 h 4446677"/>
                <a:gd name="connsiteX70" fmla="*/ 1441756 w 5478089"/>
                <a:gd name="connsiteY70" fmla="*/ 3347064 h 4446677"/>
                <a:gd name="connsiteX71" fmla="*/ 1413181 w 5478089"/>
                <a:gd name="connsiteY71" fmla="*/ 3366114 h 4446677"/>
                <a:gd name="connsiteX72" fmla="*/ 1365556 w 5478089"/>
                <a:gd name="connsiteY72" fmla="*/ 3356589 h 4446677"/>
                <a:gd name="connsiteX73" fmla="*/ 1232206 w 5478089"/>
                <a:gd name="connsiteY73" fmla="*/ 3337539 h 4446677"/>
                <a:gd name="connsiteX74" fmla="*/ 1146481 w 5478089"/>
                <a:gd name="connsiteY74" fmla="*/ 3328014 h 4446677"/>
                <a:gd name="connsiteX75" fmla="*/ 1117906 w 5478089"/>
                <a:gd name="connsiteY75" fmla="*/ 3347064 h 4446677"/>
                <a:gd name="connsiteX76" fmla="*/ 1060756 w 5478089"/>
                <a:gd name="connsiteY76" fmla="*/ 3366114 h 4446677"/>
                <a:gd name="connsiteX77" fmla="*/ 1013131 w 5478089"/>
                <a:gd name="connsiteY77" fmla="*/ 3356589 h 4446677"/>
                <a:gd name="connsiteX78" fmla="*/ 984556 w 5478089"/>
                <a:gd name="connsiteY78" fmla="*/ 3347064 h 4446677"/>
                <a:gd name="connsiteX79" fmla="*/ 927406 w 5478089"/>
                <a:gd name="connsiteY79" fmla="*/ 3366114 h 4446677"/>
                <a:gd name="connsiteX80" fmla="*/ 908356 w 5478089"/>
                <a:gd name="connsiteY80" fmla="*/ 3394689 h 4446677"/>
                <a:gd name="connsiteX81" fmla="*/ 879781 w 5478089"/>
                <a:gd name="connsiteY81" fmla="*/ 3451839 h 4446677"/>
                <a:gd name="connsiteX82" fmla="*/ 832156 w 5478089"/>
                <a:gd name="connsiteY82" fmla="*/ 3508989 h 4446677"/>
                <a:gd name="connsiteX83" fmla="*/ 794056 w 5478089"/>
                <a:gd name="connsiteY83" fmla="*/ 3566139 h 4446677"/>
                <a:gd name="connsiteX84" fmla="*/ 784531 w 5478089"/>
                <a:gd name="connsiteY84" fmla="*/ 3642339 h 4446677"/>
                <a:gd name="connsiteX85" fmla="*/ 736906 w 5478089"/>
                <a:gd name="connsiteY85" fmla="*/ 3728064 h 4446677"/>
                <a:gd name="connsiteX86" fmla="*/ 708331 w 5478089"/>
                <a:gd name="connsiteY86" fmla="*/ 3747114 h 4446677"/>
                <a:gd name="connsiteX87" fmla="*/ 679756 w 5478089"/>
                <a:gd name="connsiteY87" fmla="*/ 3756639 h 4446677"/>
                <a:gd name="connsiteX88" fmla="*/ 660706 w 5478089"/>
                <a:gd name="connsiteY88" fmla="*/ 3813789 h 4446677"/>
                <a:gd name="connsiteX89" fmla="*/ 651181 w 5478089"/>
                <a:gd name="connsiteY89" fmla="*/ 3842364 h 4446677"/>
                <a:gd name="connsiteX90" fmla="*/ 670231 w 5478089"/>
                <a:gd name="connsiteY90" fmla="*/ 3899514 h 4446677"/>
                <a:gd name="connsiteX91" fmla="*/ 679756 w 5478089"/>
                <a:gd name="connsiteY91" fmla="*/ 3928089 h 4446677"/>
                <a:gd name="connsiteX92" fmla="*/ 651181 w 5478089"/>
                <a:gd name="connsiteY92" fmla="*/ 3985239 h 4446677"/>
                <a:gd name="connsiteX93" fmla="*/ 641656 w 5478089"/>
                <a:gd name="connsiteY93" fmla="*/ 3985239 h 4446677"/>
                <a:gd name="connsiteX94" fmla="*/ 0 w 5478089"/>
                <a:gd name="connsiteY94" fmla="*/ 4446677 h 4446677"/>
                <a:gd name="connsiteX0" fmla="*/ 4309424 w 5478089"/>
                <a:gd name="connsiteY0" fmla="*/ 2534360 h 4446677"/>
                <a:gd name="connsiteX1" fmla="*/ 4338448 w 5478089"/>
                <a:gd name="connsiteY1" fmla="*/ 2415329 h 4446677"/>
                <a:gd name="connsiteX2" fmla="*/ 4367474 w 5478089"/>
                <a:gd name="connsiteY2" fmla="*/ 2362427 h 4446677"/>
                <a:gd name="connsiteX3" fmla="*/ 4454550 w 5478089"/>
                <a:gd name="connsiteY3" fmla="*/ 2309524 h 4446677"/>
                <a:gd name="connsiteX4" fmla="*/ 4473021 w 5478089"/>
                <a:gd name="connsiteY4" fmla="*/ 2267202 h 4446677"/>
                <a:gd name="connsiteX5" fmla="*/ 4507324 w 5478089"/>
                <a:gd name="connsiteY5" fmla="*/ 2240750 h 4446677"/>
                <a:gd name="connsiteX6" fmla="*/ 4560098 w 5478089"/>
                <a:gd name="connsiteY6" fmla="*/ 2211653 h 4446677"/>
                <a:gd name="connsiteX7" fmla="*/ 4599678 w 5478089"/>
                <a:gd name="connsiteY7" fmla="*/ 2166686 h 4446677"/>
                <a:gd name="connsiteX8" fmla="*/ 4660368 w 5478089"/>
                <a:gd name="connsiteY8" fmla="*/ 2129655 h 4446677"/>
                <a:gd name="connsiteX9" fmla="*/ 4702587 w 5478089"/>
                <a:gd name="connsiteY9" fmla="*/ 2116430 h 4446677"/>
                <a:gd name="connsiteX10" fmla="*/ 4789663 w 5478089"/>
                <a:gd name="connsiteY10" fmla="*/ 2031786 h 4446677"/>
                <a:gd name="connsiteX11" fmla="*/ 4850353 w 5478089"/>
                <a:gd name="connsiteY11" fmla="*/ 2007978 h 4446677"/>
                <a:gd name="connsiteX12" fmla="*/ 4932153 w 5478089"/>
                <a:gd name="connsiteY12" fmla="*/ 1960367 h 4446677"/>
                <a:gd name="connsiteX13" fmla="*/ 4966455 w 5478089"/>
                <a:gd name="connsiteY13" fmla="*/ 1920689 h 4446677"/>
                <a:gd name="connsiteX14" fmla="*/ 4982286 w 5478089"/>
                <a:gd name="connsiteY14" fmla="*/ 1859851 h 4446677"/>
                <a:gd name="connsiteX15" fmla="*/ 4937428 w 5478089"/>
                <a:gd name="connsiteY15" fmla="*/ 1542435 h 4446677"/>
                <a:gd name="connsiteX16" fmla="*/ 4947983 w 5478089"/>
                <a:gd name="connsiteY16" fmla="*/ 1338760 h 4446677"/>
                <a:gd name="connsiteX17" fmla="*/ 4971731 w 5478089"/>
                <a:gd name="connsiteY17" fmla="*/ 1301729 h 4446677"/>
                <a:gd name="connsiteX18" fmla="*/ 4984925 w 5478089"/>
                <a:gd name="connsiteY18" fmla="*/ 1264697 h 4446677"/>
                <a:gd name="connsiteX19" fmla="*/ 5013950 w 5478089"/>
                <a:gd name="connsiteY19" fmla="*/ 1219730 h 4446677"/>
                <a:gd name="connsiteX20" fmla="*/ 5040337 w 5478089"/>
                <a:gd name="connsiteY20" fmla="*/ 1198569 h 4446677"/>
                <a:gd name="connsiteX21" fmla="*/ 5069363 w 5478089"/>
                <a:gd name="connsiteY21" fmla="*/ 1172117 h 4446677"/>
                <a:gd name="connsiteX22" fmla="*/ 5087833 w 5478089"/>
                <a:gd name="connsiteY22" fmla="*/ 1143021 h 4446677"/>
                <a:gd name="connsiteX23" fmla="*/ 5101027 w 5478089"/>
                <a:gd name="connsiteY23" fmla="*/ 1103344 h 4446677"/>
                <a:gd name="connsiteX24" fmla="*/ 5137968 w 5478089"/>
                <a:gd name="connsiteY24" fmla="*/ 1082183 h 4446677"/>
                <a:gd name="connsiteX25" fmla="*/ 5153801 w 5478089"/>
                <a:gd name="connsiteY25" fmla="*/ 1061022 h 4446677"/>
                <a:gd name="connsiteX26" fmla="*/ 5172272 w 5478089"/>
                <a:gd name="connsiteY26" fmla="*/ 1021344 h 4446677"/>
                <a:gd name="connsiteX27" fmla="*/ 5324291 w 5478089"/>
                <a:gd name="connsiteY27" fmla="*/ 1058224 h 4446677"/>
                <a:gd name="connsiteX28" fmla="*/ 5478089 w 5478089"/>
                <a:gd name="connsiteY28" fmla="*/ 920453 h 4446677"/>
                <a:gd name="connsiteX29" fmla="*/ 5232010 w 5478089"/>
                <a:gd name="connsiteY29" fmla="*/ 794163 h 4446677"/>
                <a:gd name="connsiteX30" fmla="*/ 4903904 w 5478089"/>
                <a:gd name="connsiteY30" fmla="*/ 438255 h 4446677"/>
                <a:gd name="connsiteX31" fmla="*/ 4862891 w 5478089"/>
                <a:gd name="connsiteY31" fmla="*/ 99569 h 4446677"/>
                <a:gd name="connsiteX32" fmla="*/ 4596305 w 5478089"/>
                <a:gd name="connsiteY32" fmla="*/ 36423 h 4446677"/>
                <a:gd name="connsiteX33" fmla="*/ 4370027 w 5478089"/>
                <a:gd name="connsiteY33" fmla="*/ 0 h 4446677"/>
                <a:gd name="connsiteX34" fmla="*/ 4026364 w 5478089"/>
                <a:gd name="connsiteY34" fmla="*/ 137772 h 4446677"/>
                <a:gd name="connsiteX35" fmla="*/ 3940094 w 5478089"/>
                <a:gd name="connsiteY35" fmla="*/ 311965 h 4446677"/>
                <a:gd name="connsiteX36" fmla="*/ 3872061 w 5478089"/>
                <a:gd name="connsiteY36" fmla="*/ 775365 h 4446677"/>
                <a:gd name="connsiteX37" fmla="*/ 3441296 w 5478089"/>
                <a:gd name="connsiteY37" fmla="*/ 690704 h 4446677"/>
                <a:gd name="connsiteX38" fmla="*/ 3296612 w 5478089"/>
                <a:gd name="connsiteY38" fmla="*/ 745864 h 4446677"/>
                <a:gd name="connsiteX39" fmla="*/ 3132570 w 5478089"/>
                <a:gd name="connsiteY39" fmla="*/ 756833 h 4446677"/>
                <a:gd name="connsiteX40" fmla="*/ 2995361 w 5478089"/>
                <a:gd name="connsiteY40" fmla="*/ 791217 h 4446677"/>
                <a:gd name="connsiteX41" fmla="*/ 2680006 w 5478089"/>
                <a:gd name="connsiteY41" fmla="*/ 1247128 h 4446677"/>
                <a:gd name="connsiteX42" fmla="*/ 2680006 w 5478089"/>
                <a:gd name="connsiteY42" fmla="*/ 1716904 h 4446677"/>
                <a:gd name="connsiteX43" fmla="*/ 2527606 w 5478089"/>
                <a:gd name="connsiteY43" fmla="*/ 1951791 h 4446677"/>
                <a:gd name="connsiteX44" fmla="*/ 2603806 w 5478089"/>
                <a:gd name="connsiteY44" fmla="*/ 2186680 h 4446677"/>
                <a:gd name="connsiteX45" fmla="*/ 2603806 w 5478089"/>
                <a:gd name="connsiteY45" fmla="*/ 2343271 h 4446677"/>
                <a:gd name="connsiteX46" fmla="*/ 2451406 w 5478089"/>
                <a:gd name="connsiteY46" fmla="*/ 2421568 h 4446677"/>
                <a:gd name="connsiteX47" fmla="*/ 2299006 w 5478089"/>
                <a:gd name="connsiteY47" fmla="*/ 2575539 h 4446677"/>
                <a:gd name="connsiteX48" fmla="*/ 2251381 w 5478089"/>
                <a:gd name="connsiteY48" fmla="*/ 2585064 h 4446677"/>
                <a:gd name="connsiteX49" fmla="*/ 2270431 w 5478089"/>
                <a:gd name="connsiteY49" fmla="*/ 2708889 h 4446677"/>
                <a:gd name="connsiteX50" fmla="*/ 2241856 w 5478089"/>
                <a:gd name="connsiteY50" fmla="*/ 2804139 h 4446677"/>
                <a:gd name="connsiteX51" fmla="*/ 2232331 w 5478089"/>
                <a:gd name="connsiteY51" fmla="*/ 2832714 h 4446677"/>
                <a:gd name="connsiteX52" fmla="*/ 2203756 w 5478089"/>
                <a:gd name="connsiteY52" fmla="*/ 2851764 h 4446677"/>
                <a:gd name="connsiteX53" fmla="*/ 2175181 w 5478089"/>
                <a:gd name="connsiteY53" fmla="*/ 2908914 h 4446677"/>
                <a:gd name="connsiteX54" fmla="*/ 2165656 w 5478089"/>
                <a:gd name="connsiteY54" fmla="*/ 2937489 h 4446677"/>
                <a:gd name="connsiteX55" fmla="*/ 2108506 w 5478089"/>
                <a:gd name="connsiteY55" fmla="*/ 2956539 h 4446677"/>
                <a:gd name="connsiteX56" fmla="*/ 2051356 w 5478089"/>
                <a:gd name="connsiteY56" fmla="*/ 2985114 h 4446677"/>
                <a:gd name="connsiteX57" fmla="*/ 1889431 w 5478089"/>
                <a:gd name="connsiteY57" fmla="*/ 2985114 h 4446677"/>
                <a:gd name="connsiteX58" fmla="*/ 1879906 w 5478089"/>
                <a:gd name="connsiteY58" fmla="*/ 3013689 h 4446677"/>
                <a:gd name="connsiteX59" fmla="*/ 1841806 w 5478089"/>
                <a:gd name="connsiteY59" fmla="*/ 3070839 h 4446677"/>
                <a:gd name="connsiteX60" fmla="*/ 1794181 w 5478089"/>
                <a:gd name="connsiteY60" fmla="*/ 3127989 h 4446677"/>
                <a:gd name="connsiteX61" fmla="*/ 1737031 w 5478089"/>
                <a:gd name="connsiteY61" fmla="*/ 3099414 h 4446677"/>
                <a:gd name="connsiteX62" fmla="*/ 1698931 w 5478089"/>
                <a:gd name="connsiteY62" fmla="*/ 3051789 h 4446677"/>
                <a:gd name="connsiteX63" fmla="*/ 1622731 w 5478089"/>
                <a:gd name="connsiteY63" fmla="*/ 3080364 h 4446677"/>
                <a:gd name="connsiteX64" fmla="*/ 1556056 w 5478089"/>
                <a:gd name="connsiteY64" fmla="*/ 3156564 h 4446677"/>
                <a:gd name="connsiteX65" fmla="*/ 1508431 w 5478089"/>
                <a:gd name="connsiteY65" fmla="*/ 3166089 h 4446677"/>
                <a:gd name="connsiteX66" fmla="*/ 1470331 w 5478089"/>
                <a:gd name="connsiteY66" fmla="*/ 3251814 h 4446677"/>
                <a:gd name="connsiteX67" fmla="*/ 1460806 w 5478089"/>
                <a:gd name="connsiteY67" fmla="*/ 3280389 h 4446677"/>
                <a:gd name="connsiteX68" fmla="*/ 1451281 w 5478089"/>
                <a:gd name="connsiteY68" fmla="*/ 3308964 h 4446677"/>
                <a:gd name="connsiteX69" fmla="*/ 1441756 w 5478089"/>
                <a:gd name="connsiteY69" fmla="*/ 3347064 h 4446677"/>
                <a:gd name="connsiteX70" fmla="*/ 1413181 w 5478089"/>
                <a:gd name="connsiteY70" fmla="*/ 3366114 h 4446677"/>
                <a:gd name="connsiteX71" fmla="*/ 1365556 w 5478089"/>
                <a:gd name="connsiteY71" fmla="*/ 3356589 h 4446677"/>
                <a:gd name="connsiteX72" fmla="*/ 1232206 w 5478089"/>
                <a:gd name="connsiteY72" fmla="*/ 3337539 h 4446677"/>
                <a:gd name="connsiteX73" fmla="*/ 1146481 w 5478089"/>
                <a:gd name="connsiteY73" fmla="*/ 3328014 h 4446677"/>
                <a:gd name="connsiteX74" fmla="*/ 1117906 w 5478089"/>
                <a:gd name="connsiteY74" fmla="*/ 3347064 h 4446677"/>
                <a:gd name="connsiteX75" fmla="*/ 1060756 w 5478089"/>
                <a:gd name="connsiteY75" fmla="*/ 3366114 h 4446677"/>
                <a:gd name="connsiteX76" fmla="*/ 1013131 w 5478089"/>
                <a:gd name="connsiteY76" fmla="*/ 3356589 h 4446677"/>
                <a:gd name="connsiteX77" fmla="*/ 984556 w 5478089"/>
                <a:gd name="connsiteY77" fmla="*/ 3347064 h 4446677"/>
                <a:gd name="connsiteX78" fmla="*/ 927406 w 5478089"/>
                <a:gd name="connsiteY78" fmla="*/ 3366114 h 4446677"/>
                <a:gd name="connsiteX79" fmla="*/ 908356 w 5478089"/>
                <a:gd name="connsiteY79" fmla="*/ 3394689 h 4446677"/>
                <a:gd name="connsiteX80" fmla="*/ 879781 w 5478089"/>
                <a:gd name="connsiteY80" fmla="*/ 3451839 h 4446677"/>
                <a:gd name="connsiteX81" fmla="*/ 832156 w 5478089"/>
                <a:gd name="connsiteY81" fmla="*/ 3508989 h 4446677"/>
                <a:gd name="connsiteX82" fmla="*/ 794056 w 5478089"/>
                <a:gd name="connsiteY82" fmla="*/ 3566139 h 4446677"/>
                <a:gd name="connsiteX83" fmla="*/ 784531 w 5478089"/>
                <a:gd name="connsiteY83" fmla="*/ 3642339 h 4446677"/>
                <a:gd name="connsiteX84" fmla="*/ 736906 w 5478089"/>
                <a:gd name="connsiteY84" fmla="*/ 3728064 h 4446677"/>
                <a:gd name="connsiteX85" fmla="*/ 708331 w 5478089"/>
                <a:gd name="connsiteY85" fmla="*/ 3747114 h 4446677"/>
                <a:gd name="connsiteX86" fmla="*/ 679756 w 5478089"/>
                <a:gd name="connsiteY86" fmla="*/ 3756639 h 4446677"/>
                <a:gd name="connsiteX87" fmla="*/ 660706 w 5478089"/>
                <a:gd name="connsiteY87" fmla="*/ 3813789 h 4446677"/>
                <a:gd name="connsiteX88" fmla="*/ 651181 w 5478089"/>
                <a:gd name="connsiteY88" fmla="*/ 3842364 h 4446677"/>
                <a:gd name="connsiteX89" fmla="*/ 670231 w 5478089"/>
                <a:gd name="connsiteY89" fmla="*/ 3899514 h 4446677"/>
                <a:gd name="connsiteX90" fmla="*/ 679756 w 5478089"/>
                <a:gd name="connsiteY90" fmla="*/ 3928089 h 4446677"/>
                <a:gd name="connsiteX91" fmla="*/ 651181 w 5478089"/>
                <a:gd name="connsiteY91" fmla="*/ 3985239 h 4446677"/>
                <a:gd name="connsiteX92" fmla="*/ 641656 w 5478089"/>
                <a:gd name="connsiteY92" fmla="*/ 3985239 h 4446677"/>
                <a:gd name="connsiteX93" fmla="*/ 0 w 5478089"/>
                <a:gd name="connsiteY93" fmla="*/ 4446677 h 4446677"/>
                <a:gd name="connsiteX0" fmla="*/ 4338448 w 5478089"/>
                <a:gd name="connsiteY0" fmla="*/ 2415329 h 4446677"/>
                <a:gd name="connsiteX1" fmla="*/ 4367474 w 5478089"/>
                <a:gd name="connsiteY1" fmla="*/ 2362427 h 4446677"/>
                <a:gd name="connsiteX2" fmla="*/ 4454550 w 5478089"/>
                <a:gd name="connsiteY2" fmla="*/ 2309524 h 4446677"/>
                <a:gd name="connsiteX3" fmla="*/ 4473021 w 5478089"/>
                <a:gd name="connsiteY3" fmla="*/ 2267202 h 4446677"/>
                <a:gd name="connsiteX4" fmla="*/ 4507324 w 5478089"/>
                <a:gd name="connsiteY4" fmla="*/ 2240750 h 4446677"/>
                <a:gd name="connsiteX5" fmla="*/ 4560098 w 5478089"/>
                <a:gd name="connsiteY5" fmla="*/ 2211653 h 4446677"/>
                <a:gd name="connsiteX6" fmla="*/ 4599678 w 5478089"/>
                <a:gd name="connsiteY6" fmla="*/ 2166686 h 4446677"/>
                <a:gd name="connsiteX7" fmla="*/ 4660368 w 5478089"/>
                <a:gd name="connsiteY7" fmla="*/ 2129655 h 4446677"/>
                <a:gd name="connsiteX8" fmla="*/ 4702587 w 5478089"/>
                <a:gd name="connsiteY8" fmla="*/ 2116430 h 4446677"/>
                <a:gd name="connsiteX9" fmla="*/ 4789663 w 5478089"/>
                <a:gd name="connsiteY9" fmla="*/ 2031786 h 4446677"/>
                <a:gd name="connsiteX10" fmla="*/ 4850353 w 5478089"/>
                <a:gd name="connsiteY10" fmla="*/ 2007978 h 4446677"/>
                <a:gd name="connsiteX11" fmla="*/ 4932153 w 5478089"/>
                <a:gd name="connsiteY11" fmla="*/ 1960367 h 4446677"/>
                <a:gd name="connsiteX12" fmla="*/ 4966455 w 5478089"/>
                <a:gd name="connsiteY12" fmla="*/ 1920689 h 4446677"/>
                <a:gd name="connsiteX13" fmla="*/ 4982286 w 5478089"/>
                <a:gd name="connsiteY13" fmla="*/ 1859851 h 4446677"/>
                <a:gd name="connsiteX14" fmla="*/ 4937428 w 5478089"/>
                <a:gd name="connsiteY14" fmla="*/ 1542435 h 4446677"/>
                <a:gd name="connsiteX15" fmla="*/ 4947983 w 5478089"/>
                <a:gd name="connsiteY15" fmla="*/ 1338760 h 4446677"/>
                <a:gd name="connsiteX16" fmla="*/ 4971731 w 5478089"/>
                <a:gd name="connsiteY16" fmla="*/ 1301729 h 4446677"/>
                <a:gd name="connsiteX17" fmla="*/ 4984925 w 5478089"/>
                <a:gd name="connsiteY17" fmla="*/ 1264697 h 4446677"/>
                <a:gd name="connsiteX18" fmla="*/ 5013950 w 5478089"/>
                <a:gd name="connsiteY18" fmla="*/ 1219730 h 4446677"/>
                <a:gd name="connsiteX19" fmla="*/ 5040337 w 5478089"/>
                <a:gd name="connsiteY19" fmla="*/ 1198569 h 4446677"/>
                <a:gd name="connsiteX20" fmla="*/ 5069363 w 5478089"/>
                <a:gd name="connsiteY20" fmla="*/ 1172117 h 4446677"/>
                <a:gd name="connsiteX21" fmla="*/ 5087833 w 5478089"/>
                <a:gd name="connsiteY21" fmla="*/ 1143021 h 4446677"/>
                <a:gd name="connsiteX22" fmla="*/ 5101027 w 5478089"/>
                <a:gd name="connsiteY22" fmla="*/ 1103344 h 4446677"/>
                <a:gd name="connsiteX23" fmla="*/ 5137968 w 5478089"/>
                <a:gd name="connsiteY23" fmla="*/ 1082183 h 4446677"/>
                <a:gd name="connsiteX24" fmla="*/ 5153801 w 5478089"/>
                <a:gd name="connsiteY24" fmla="*/ 1061022 h 4446677"/>
                <a:gd name="connsiteX25" fmla="*/ 5172272 w 5478089"/>
                <a:gd name="connsiteY25" fmla="*/ 1021344 h 4446677"/>
                <a:gd name="connsiteX26" fmla="*/ 5324291 w 5478089"/>
                <a:gd name="connsiteY26" fmla="*/ 1058224 h 4446677"/>
                <a:gd name="connsiteX27" fmla="*/ 5478089 w 5478089"/>
                <a:gd name="connsiteY27" fmla="*/ 920453 h 4446677"/>
                <a:gd name="connsiteX28" fmla="*/ 5232010 w 5478089"/>
                <a:gd name="connsiteY28" fmla="*/ 794163 h 4446677"/>
                <a:gd name="connsiteX29" fmla="*/ 4903904 w 5478089"/>
                <a:gd name="connsiteY29" fmla="*/ 438255 h 4446677"/>
                <a:gd name="connsiteX30" fmla="*/ 4862891 w 5478089"/>
                <a:gd name="connsiteY30" fmla="*/ 99569 h 4446677"/>
                <a:gd name="connsiteX31" fmla="*/ 4596305 w 5478089"/>
                <a:gd name="connsiteY31" fmla="*/ 36423 h 4446677"/>
                <a:gd name="connsiteX32" fmla="*/ 4370027 w 5478089"/>
                <a:gd name="connsiteY32" fmla="*/ 0 h 4446677"/>
                <a:gd name="connsiteX33" fmla="*/ 4026364 w 5478089"/>
                <a:gd name="connsiteY33" fmla="*/ 137772 h 4446677"/>
                <a:gd name="connsiteX34" fmla="*/ 3940094 w 5478089"/>
                <a:gd name="connsiteY34" fmla="*/ 311965 h 4446677"/>
                <a:gd name="connsiteX35" fmla="*/ 3872061 w 5478089"/>
                <a:gd name="connsiteY35" fmla="*/ 775365 h 4446677"/>
                <a:gd name="connsiteX36" fmla="*/ 3441296 w 5478089"/>
                <a:gd name="connsiteY36" fmla="*/ 690704 h 4446677"/>
                <a:gd name="connsiteX37" fmla="*/ 3296612 w 5478089"/>
                <a:gd name="connsiteY37" fmla="*/ 745864 h 4446677"/>
                <a:gd name="connsiteX38" fmla="*/ 3132570 w 5478089"/>
                <a:gd name="connsiteY38" fmla="*/ 756833 h 4446677"/>
                <a:gd name="connsiteX39" fmla="*/ 2995361 w 5478089"/>
                <a:gd name="connsiteY39" fmla="*/ 791217 h 4446677"/>
                <a:gd name="connsiteX40" fmla="*/ 2680006 w 5478089"/>
                <a:gd name="connsiteY40" fmla="*/ 1247128 h 4446677"/>
                <a:gd name="connsiteX41" fmla="*/ 2680006 w 5478089"/>
                <a:gd name="connsiteY41" fmla="*/ 1716904 h 4446677"/>
                <a:gd name="connsiteX42" fmla="*/ 2527606 w 5478089"/>
                <a:gd name="connsiteY42" fmla="*/ 1951791 h 4446677"/>
                <a:gd name="connsiteX43" fmla="*/ 2603806 w 5478089"/>
                <a:gd name="connsiteY43" fmla="*/ 2186680 h 4446677"/>
                <a:gd name="connsiteX44" fmla="*/ 2603806 w 5478089"/>
                <a:gd name="connsiteY44" fmla="*/ 2343271 h 4446677"/>
                <a:gd name="connsiteX45" fmla="*/ 2451406 w 5478089"/>
                <a:gd name="connsiteY45" fmla="*/ 2421568 h 4446677"/>
                <a:gd name="connsiteX46" fmla="*/ 2299006 w 5478089"/>
                <a:gd name="connsiteY46" fmla="*/ 2575539 h 4446677"/>
                <a:gd name="connsiteX47" fmla="*/ 2251381 w 5478089"/>
                <a:gd name="connsiteY47" fmla="*/ 2585064 h 4446677"/>
                <a:gd name="connsiteX48" fmla="*/ 2270431 w 5478089"/>
                <a:gd name="connsiteY48" fmla="*/ 2708889 h 4446677"/>
                <a:gd name="connsiteX49" fmla="*/ 2241856 w 5478089"/>
                <a:gd name="connsiteY49" fmla="*/ 2804139 h 4446677"/>
                <a:gd name="connsiteX50" fmla="*/ 2232331 w 5478089"/>
                <a:gd name="connsiteY50" fmla="*/ 2832714 h 4446677"/>
                <a:gd name="connsiteX51" fmla="*/ 2203756 w 5478089"/>
                <a:gd name="connsiteY51" fmla="*/ 2851764 h 4446677"/>
                <a:gd name="connsiteX52" fmla="*/ 2175181 w 5478089"/>
                <a:gd name="connsiteY52" fmla="*/ 2908914 h 4446677"/>
                <a:gd name="connsiteX53" fmla="*/ 2165656 w 5478089"/>
                <a:gd name="connsiteY53" fmla="*/ 2937489 h 4446677"/>
                <a:gd name="connsiteX54" fmla="*/ 2108506 w 5478089"/>
                <a:gd name="connsiteY54" fmla="*/ 2956539 h 4446677"/>
                <a:gd name="connsiteX55" fmla="*/ 2051356 w 5478089"/>
                <a:gd name="connsiteY55" fmla="*/ 2985114 h 4446677"/>
                <a:gd name="connsiteX56" fmla="*/ 1889431 w 5478089"/>
                <a:gd name="connsiteY56" fmla="*/ 2985114 h 4446677"/>
                <a:gd name="connsiteX57" fmla="*/ 1879906 w 5478089"/>
                <a:gd name="connsiteY57" fmla="*/ 3013689 h 4446677"/>
                <a:gd name="connsiteX58" fmla="*/ 1841806 w 5478089"/>
                <a:gd name="connsiteY58" fmla="*/ 3070839 h 4446677"/>
                <a:gd name="connsiteX59" fmla="*/ 1794181 w 5478089"/>
                <a:gd name="connsiteY59" fmla="*/ 3127989 h 4446677"/>
                <a:gd name="connsiteX60" fmla="*/ 1737031 w 5478089"/>
                <a:gd name="connsiteY60" fmla="*/ 3099414 h 4446677"/>
                <a:gd name="connsiteX61" fmla="*/ 1698931 w 5478089"/>
                <a:gd name="connsiteY61" fmla="*/ 3051789 h 4446677"/>
                <a:gd name="connsiteX62" fmla="*/ 1622731 w 5478089"/>
                <a:gd name="connsiteY62" fmla="*/ 3080364 h 4446677"/>
                <a:gd name="connsiteX63" fmla="*/ 1556056 w 5478089"/>
                <a:gd name="connsiteY63" fmla="*/ 3156564 h 4446677"/>
                <a:gd name="connsiteX64" fmla="*/ 1508431 w 5478089"/>
                <a:gd name="connsiteY64" fmla="*/ 3166089 h 4446677"/>
                <a:gd name="connsiteX65" fmla="*/ 1470331 w 5478089"/>
                <a:gd name="connsiteY65" fmla="*/ 3251814 h 4446677"/>
                <a:gd name="connsiteX66" fmla="*/ 1460806 w 5478089"/>
                <a:gd name="connsiteY66" fmla="*/ 3280389 h 4446677"/>
                <a:gd name="connsiteX67" fmla="*/ 1451281 w 5478089"/>
                <a:gd name="connsiteY67" fmla="*/ 3308964 h 4446677"/>
                <a:gd name="connsiteX68" fmla="*/ 1441756 w 5478089"/>
                <a:gd name="connsiteY68" fmla="*/ 3347064 h 4446677"/>
                <a:gd name="connsiteX69" fmla="*/ 1413181 w 5478089"/>
                <a:gd name="connsiteY69" fmla="*/ 3366114 h 4446677"/>
                <a:gd name="connsiteX70" fmla="*/ 1365556 w 5478089"/>
                <a:gd name="connsiteY70" fmla="*/ 3356589 h 4446677"/>
                <a:gd name="connsiteX71" fmla="*/ 1232206 w 5478089"/>
                <a:gd name="connsiteY71" fmla="*/ 3337539 h 4446677"/>
                <a:gd name="connsiteX72" fmla="*/ 1146481 w 5478089"/>
                <a:gd name="connsiteY72" fmla="*/ 3328014 h 4446677"/>
                <a:gd name="connsiteX73" fmla="*/ 1117906 w 5478089"/>
                <a:gd name="connsiteY73" fmla="*/ 3347064 h 4446677"/>
                <a:gd name="connsiteX74" fmla="*/ 1060756 w 5478089"/>
                <a:gd name="connsiteY74" fmla="*/ 3366114 h 4446677"/>
                <a:gd name="connsiteX75" fmla="*/ 1013131 w 5478089"/>
                <a:gd name="connsiteY75" fmla="*/ 3356589 h 4446677"/>
                <a:gd name="connsiteX76" fmla="*/ 984556 w 5478089"/>
                <a:gd name="connsiteY76" fmla="*/ 3347064 h 4446677"/>
                <a:gd name="connsiteX77" fmla="*/ 927406 w 5478089"/>
                <a:gd name="connsiteY77" fmla="*/ 3366114 h 4446677"/>
                <a:gd name="connsiteX78" fmla="*/ 908356 w 5478089"/>
                <a:gd name="connsiteY78" fmla="*/ 3394689 h 4446677"/>
                <a:gd name="connsiteX79" fmla="*/ 879781 w 5478089"/>
                <a:gd name="connsiteY79" fmla="*/ 3451839 h 4446677"/>
                <a:gd name="connsiteX80" fmla="*/ 832156 w 5478089"/>
                <a:gd name="connsiteY80" fmla="*/ 3508989 h 4446677"/>
                <a:gd name="connsiteX81" fmla="*/ 794056 w 5478089"/>
                <a:gd name="connsiteY81" fmla="*/ 3566139 h 4446677"/>
                <a:gd name="connsiteX82" fmla="*/ 784531 w 5478089"/>
                <a:gd name="connsiteY82" fmla="*/ 3642339 h 4446677"/>
                <a:gd name="connsiteX83" fmla="*/ 736906 w 5478089"/>
                <a:gd name="connsiteY83" fmla="*/ 3728064 h 4446677"/>
                <a:gd name="connsiteX84" fmla="*/ 708331 w 5478089"/>
                <a:gd name="connsiteY84" fmla="*/ 3747114 h 4446677"/>
                <a:gd name="connsiteX85" fmla="*/ 679756 w 5478089"/>
                <a:gd name="connsiteY85" fmla="*/ 3756639 h 4446677"/>
                <a:gd name="connsiteX86" fmla="*/ 660706 w 5478089"/>
                <a:gd name="connsiteY86" fmla="*/ 3813789 h 4446677"/>
                <a:gd name="connsiteX87" fmla="*/ 651181 w 5478089"/>
                <a:gd name="connsiteY87" fmla="*/ 3842364 h 4446677"/>
                <a:gd name="connsiteX88" fmla="*/ 670231 w 5478089"/>
                <a:gd name="connsiteY88" fmla="*/ 3899514 h 4446677"/>
                <a:gd name="connsiteX89" fmla="*/ 679756 w 5478089"/>
                <a:gd name="connsiteY89" fmla="*/ 3928089 h 4446677"/>
                <a:gd name="connsiteX90" fmla="*/ 651181 w 5478089"/>
                <a:gd name="connsiteY90" fmla="*/ 3985239 h 4446677"/>
                <a:gd name="connsiteX91" fmla="*/ 641656 w 5478089"/>
                <a:gd name="connsiteY91" fmla="*/ 3985239 h 4446677"/>
                <a:gd name="connsiteX92" fmla="*/ 0 w 5478089"/>
                <a:gd name="connsiteY92" fmla="*/ 4446677 h 4446677"/>
                <a:gd name="connsiteX0" fmla="*/ 4367474 w 5478089"/>
                <a:gd name="connsiteY0" fmla="*/ 2362427 h 4446677"/>
                <a:gd name="connsiteX1" fmla="*/ 4454550 w 5478089"/>
                <a:gd name="connsiteY1" fmla="*/ 2309524 h 4446677"/>
                <a:gd name="connsiteX2" fmla="*/ 4473021 w 5478089"/>
                <a:gd name="connsiteY2" fmla="*/ 2267202 h 4446677"/>
                <a:gd name="connsiteX3" fmla="*/ 4507324 w 5478089"/>
                <a:gd name="connsiteY3" fmla="*/ 2240750 h 4446677"/>
                <a:gd name="connsiteX4" fmla="*/ 4560098 w 5478089"/>
                <a:gd name="connsiteY4" fmla="*/ 2211653 h 4446677"/>
                <a:gd name="connsiteX5" fmla="*/ 4599678 w 5478089"/>
                <a:gd name="connsiteY5" fmla="*/ 2166686 h 4446677"/>
                <a:gd name="connsiteX6" fmla="*/ 4660368 w 5478089"/>
                <a:gd name="connsiteY6" fmla="*/ 2129655 h 4446677"/>
                <a:gd name="connsiteX7" fmla="*/ 4702587 w 5478089"/>
                <a:gd name="connsiteY7" fmla="*/ 2116430 h 4446677"/>
                <a:gd name="connsiteX8" fmla="*/ 4789663 w 5478089"/>
                <a:gd name="connsiteY8" fmla="*/ 2031786 h 4446677"/>
                <a:gd name="connsiteX9" fmla="*/ 4850353 w 5478089"/>
                <a:gd name="connsiteY9" fmla="*/ 2007978 h 4446677"/>
                <a:gd name="connsiteX10" fmla="*/ 4932153 w 5478089"/>
                <a:gd name="connsiteY10" fmla="*/ 1960367 h 4446677"/>
                <a:gd name="connsiteX11" fmla="*/ 4966455 w 5478089"/>
                <a:gd name="connsiteY11" fmla="*/ 1920689 h 4446677"/>
                <a:gd name="connsiteX12" fmla="*/ 4982286 w 5478089"/>
                <a:gd name="connsiteY12" fmla="*/ 1859851 h 4446677"/>
                <a:gd name="connsiteX13" fmla="*/ 4937428 w 5478089"/>
                <a:gd name="connsiteY13" fmla="*/ 1542435 h 4446677"/>
                <a:gd name="connsiteX14" fmla="*/ 4947983 w 5478089"/>
                <a:gd name="connsiteY14" fmla="*/ 1338760 h 4446677"/>
                <a:gd name="connsiteX15" fmla="*/ 4971731 w 5478089"/>
                <a:gd name="connsiteY15" fmla="*/ 1301729 h 4446677"/>
                <a:gd name="connsiteX16" fmla="*/ 4984925 w 5478089"/>
                <a:gd name="connsiteY16" fmla="*/ 1264697 h 4446677"/>
                <a:gd name="connsiteX17" fmla="*/ 5013950 w 5478089"/>
                <a:gd name="connsiteY17" fmla="*/ 1219730 h 4446677"/>
                <a:gd name="connsiteX18" fmla="*/ 5040337 w 5478089"/>
                <a:gd name="connsiteY18" fmla="*/ 1198569 h 4446677"/>
                <a:gd name="connsiteX19" fmla="*/ 5069363 w 5478089"/>
                <a:gd name="connsiteY19" fmla="*/ 1172117 h 4446677"/>
                <a:gd name="connsiteX20" fmla="*/ 5087833 w 5478089"/>
                <a:gd name="connsiteY20" fmla="*/ 1143021 h 4446677"/>
                <a:gd name="connsiteX21" fmla="*/ 5101027 w 5478089"/>
                <a:gd name="connsiteY21" fmla="*/ 1103344 h 4446677"/>
                <a:gd name="connsiteX22" fmla="*/ 5137968 w 5478089"/>
                <a:gd name="connsiteY22" fmla="*/ 1082183 h 4446677"/>
                <a:gd name="connsiteX23" fmla="*/ 5153801 w 5478089"/>
                <a:gd name="connsiteY23" fmla="*/ 1061022 h 4446677"/>
                <a:gd name="connsiteX24" fmla="*/ 5172272 w 5478089"/>
                <a:gd name="connsiteY24" fmla="*/ 1021344 h 4446677"/>
                <a:gd name="connsiteX25" fmla="*/ 5324291 w 5478089"/>
                <a:gd name="connsiteY25" fmla="*/ 1058224 h 4446677"/>
                <a:gd name="connsiteX26" fmla="*/ 5478089 w 5478089"/>
                <a:gd name="connsiteY26" fmla="*/ 920453 h 4446677"/>
                <a:gd name="connsiteX27" fmla="*/ 5232010 w 5478089"/>
                <a:gd name="connsiteY27" fmla="*/ 794163 h 4446677"/>
                <a:gd name="connsiteX28" fmla="*/ 4903904 w 5478089"/>
                <a:gd name="connsiteY28" fmla="*/ 438255 h 4446677"/>
                <a:gd name="connsiteX29" fmla="*/ 4862891 w 5478089"/>
                <a:gd name="connsiteY29" fmla="*/ 99569 h 4446677"/>
                <a:gd name="connsiteX30" fmla="*/ 4596305 w 5478089"/>
                <a:gd name="connsiteY30" fmla="*/ 36423 h 4446677"/>
                <a:gd name="connsiteX31" fmla="*/ 4370027 w 5478089"/>
                <a:gd name="connsiteY31" fmla="*/ 0 h 4446677"/>
                <a:gd name="connsiteX32" fmla="*/ 4026364 w 5478089"/>
                <a:gd name="connsiteY32" fmla="*/ 137772 h 4446677"/>
                <a:gd name="connsiteX33" fmla="*/ 3940094 w 5478089"/>
                <a:gd name="connsiteY33" fmla="*/ 311965 h 4446677"/>
                <a:gd name="connsiteX34" fmla="*/ 3872061 w 5478089"/>
                <a:gd name="connsiteY34" fmla="*/ 775365 h 4446677"/>
                <a:gd name="connsiteX35" fmla="*/ 3441296 w 5478089"/>
                <a:gd name="connsiteY35" fmla="*/ 690704 h 4446677"/>
                <a:gd name="connsiteX36" fmla="*/ 3296612 w 5478089"/>
                <a:gd name="connsiteY36" fmla="*/ 745864 h 4446677"/>
                <a:gd name="connsiteX37" fmla="*/ 3132570 w 5478089"/>
                <a:gd name="connsiteY37" fmla="*/ 756833 h 4446677"/>
                <a:gd name="connsiteX38" fmla="*/ 2995361 w 5478089"/>
                <a:gd name="connsiteY38" fmla="*/ 791217 h 4446677"/>
                <a:gd name="connsiteX39" fmla="*/ 2680006 w 5478089"/>
                <a:gd name="connsiteY39" fmla="*/ 1247128 h 4446677"/>
                <a:gd name="connsiteX40" fmla="*/ 2680006 w 5478089"/>
                <a:gd name="connsiteY40" fmla="*/ 1716904 h 4446677"/>
                <a:gd name="connsiteX41" fmla="*/ 2527606 w 5478089"/>
                <a:gd name="connsiteY41" fmla="*/ 1951791 h 4446677"/>
                <a:gd name="connsiteX42" fmla="*/ 2603806 w 5478089"/>
                <a:gd name="connsiteY42" fmla="*/ 2186680 h 4446677"/>
                <a:gd name="connsiteX43" fmla="*/ 2603806 w 5478089"/>
                <a:gd name="connsiteY43" fmla="*/ 2343271 h 4446677"/>
                <a:gd name="connsiteX44" fmla="*/ 2451406 w 5478089"/>
                <a:gd name="connsiteY44" fmla="*/ 2421568 h 4446677"/>
                <a:gd name="connsiteX45" fmla="*/ 2299006 w 5478089"/>
                <a:gd name="connsiteY45" fmla="*/ 2575539 h 4446677"/>
                <a:gd name="connsiteX46" fmla="*/ 2251381 w 5478089"/>
                <a:gd name="connsiteY46" fmla="*/ 2585064 h 4446677"/>
                <a:gd name="connsiteX47" fmla="*/ 2270431 w 5478089"/>
                <a:gd name="connsiteY47" fmla="*/ 2708889 h 4446677"/>
                <a:gd name="connsiteX48" fmla="*/ 2241856 w 5478089"/>
                <a:gd name="connsiteY48" fmla="*/ 2804139 h 4446677"/>
                <a:gd name="connsiteX49" fmla="*/ 2232331 w 5478089"/>
                <a:gd name="connsiteY49" fmla="*/ 2832714 h 4446677"/>
                <a:gd name="connsiteX50" fmla="*/ 2203756 w 5478089"/>
                <a:gd name="connsiteY50" fmla="*/ 2851764 h 4446677"/>
                <a:gd name="connsiteX51" fmla="*/ 2175181 w 5478089"/>
                <a:gd name="connsiteY51" fmla="*/ 2908914 h 4446677"/>
                <a:gd name="connsiteX52" fmla="*/ 2165656 w 5478089"/>
                <a:gd name="connsiteY52" fmla="*/ 2937489 h 4446677"/>
                <a:gd name="connsiteX53" fmla="*/ 2108506 w 5478089"/>
                <a:gd name="connsiteY53" fmla="*/ 2956539 h 4446677"/>
                <a:gd name="connsiteX54" fmla="*/ 2051356 w 5478089"/>
                <a:gd name="connsiteY54" fmla="*/ 2985114 h 4446677"/>
                <a:gd name="connsiteX55" fmla="*/ 1889431 w 5478089"/>
                <a:gd name="connsiteY55" fmla="*/ 2985114 h 4446677"/>
                <a:gd name="connsiteX56" fmla="*/ 1879906 w 5478089"/>
                <a:gd name="connsiteY56" fmla="*/ 3013689 h 4446677"/>
                <a:gd name="connsiteX57" fmla="*/ 1841806 w 5478089"/>
                <a:gd name="connsiteY57" fmla="*/ 3070839 h 4446677"/>
                <a:gd name="connsiteX58" fmla="*/ 1794181 w 5478089"/>
                <a:gd name="connsiteY58" fmla="*/ 3127989 h 4446677"/>
                <a:gd name="connsiteX59" fmla="*/ 1737031 w 5478089"/>
                <a:gd name="connsiteY59" fmla="*/ 3099414 h 4446677"/>
                <a:gd name="connsiteX60" fmla="*/ 1698931 w 5478089"/>
                <a:gd name="connsiteY60" fmla="*/ 3051789 h 4446677"/>
                <a:gd name="connsiteX61" fmla="*/ 1622731 w 5478089"/>
                <a:gd name="connsiteY61" fmla="*/ 3080364 h 4446677"/>
                <a:gd name="connsiteX62" fmla="*/ 1556056 w 5478089"/>
                <a:gd name="connsiteY62" fmla="*/ 3156564 h 4446677"/>
                <a:gd name="connsiteX63" fmla="*/ 1508431 w 5478089"/>
                <a:gd name="connsiteY63" fmla="*/ 3166089 h 4446677"/>
                <a:gd name="connsiteX64" fmla="*/ 1470331 w 5478089"/>
                <a:gd name="connsiteY64" fmla="*/ 3251814 h 4446677"/>
                <a:gd name="connsiteX65" fmla="*/ 1460806 w 5478089"/>
                <a:gd name="connsiteY65" fmla="*/ 3280389 h 4446677"/>
                <a:gd name="connsiteX66" fmla="*/ 1451281 w 5478089"/>
                <a:gd name="connsiteY66" fmla="*/ 3308964 h 4446677"/>
                <a:gd name="connsiteX67" fmla="*/ 1441756 w 5478089"/>
                <a:gd name="connsiteY67" fmla="*/ 3347064 h 4446677"/>
                <a:gd name="connsiteX68" fmla="*/ 1413181 w 5478089"/>
                <a:gd name="connsiteY68" fmla="*/ 3366114 h 4446677"/>
                <a:gd name="connsiteX69" fmla="*/ 1365556 w 5478089"/>
                <a:gd name="connsiteY69" fmla="*/ 3356589 h 4446677"/>
                <a:gd name="connsiteX70" fmla="*/ 1232206 w 5478089"/>
                <a:gd name="connsiteY70" fmla="*/ 3337539 h 4446677"/>
                <a:gd name="connsiteX71" fmla="*/ 1146481 w 5478089"/>
                <a:gd name="connsiteY71" fmla="*/ 3328014 h 4446677"/>
                <a:gd name="connsiteX72" fmla="*/ 1117906 w 5478089"/>
                <a:gd name="connsiteY72" fmla="*/ 3347064 h 4446677"/>
                <a:gd name="connsiteX73" fmla="*/ 1060756 w 5478089"/>
                <a:gd name="connsiteY73" fmla="*/ 3366114 h 4446677"/>
                <a:gd name="connsiteX74" fmla="*/ 1013131 w 5478089"/>
                <a:gd name="connsiteY74" fmla="*/ 3356589 h 4446677"/>
                <a:gd name="connsiteX75" fmla="*/ 984556 w 5478089"/>
                <a:gd name="connsiteY75" fmla="*/ 3347064 h 4446677"/>
                <a:gd name="connsiteX76" fmla="*/ 927406 w 5478089"/>
                <a:gd name="connsiteY76" fmla="*/ 3366114 h 4446677"/>
                <a:gd name="connsiteX77" fmla="*/ 908356 w 5478089"/>
                <a:gd name="connsiteY77" fmla="*/ 3394689 h 4446677"/>
                <a:gd name="connsiteX78" fmla="*/ 879781 w 5478089"/>
                <a:gd name="connsiteY78" fmla="*/ 3451839 h 4446677"/>
                <a:gd name="connsiteX79" fmla="*/ 832156 w 5478089"/>
                <a:gd name="connsiteY79" fmla="*/ 3508989 h 4446677"/>
                <a:gd name="connsiteX80" fmla="*/ 794056 w 5478089"/>
                <a:gd name="connsiteY80" fmla="*/ 3566139 h 4446677"/>
                <a:gd name="connsiteX81" fmla="*/ 784531 w 5478089"/>
                <a:gd name="connsiteY81" fmla="*/ 3642339 h 4446677"/>
                <a:gd name="connsiteX82" fmla="*/ 736906 w 5478089"/>
                <a:gd name="connsiteY82" fmla="*/ 3728064 h 4446677"/>
                <a:gd name="connsiteX83" fmla="*/ 708331 w 5478089"/>
                <a:gd name="connsiteY83" fmla="*/ 3747114 h 4446677"/>
                <a:gd name="connsiteX84" fmla="*/ 679756 w 5478089"/>
                <a:gd name="connsiteY84" fmla="*/ 3756639 h 4446677"/>
                <a:gd name="connsiteX85" fmla="*/ 660706 w 5478089"/>
                <a:gd name="connsiteY85" fmla="*/ 3813789 h 4446677"/>
                <a:gd name="connsiteX86" fmla="*/ 651181 w 5478089"/>
                <a:gd name="connsiteY86" fmla="*/ 3842364 h 4446677"/>
                <a:gd name="connsiteX87" fmla="*/ 670231 w 5478089"/>
                <a:gd name="connsiteY87" fmla="*/ 3899514 h 4446677"/>
                <a:gd name="connsiteX88" fmla="*/ 679756 w 5478089"/>
                <a:gd name="connsiteY88" fmla="*/ 3928089 h 4446677"/>
                <a:gd name="connsiteX89" fmla="*/ 651181 w 5478089"/>
                <a:gd name="connsiteY89" fmla="*/ 3985239 h 4446677"/>
                <a:gd name="connsiteX90" fmla="*/ 641656 w 5478089"/>
                <a:gd name="connsiteY90" fmla="*/ 3985239 h 4446677"/>
                <a:gd name="connsiteX91" fmla="*/ 0 w 5478089"/>
                <a:gd name="connsiteY91" fmla="*/ 4446677 h 4446677"/>
                <a:gd name="connsiteX0" fmla="*/ 4454550 w 5478089"/>
                <a:gd name="connsiteY0" fmla="*/ 2309524 h 4446677"/>
                <a:gd name="connsiteX1" fmla="*/ 4473021 w 5478089"/>
                <a:gd name="connsiteY1" fmla="*/ 2267202 h 4446677"/>
                <a:gd name="connsiteX2" fmla="*/ 4507324 w 5478089"/>
                <a:gd name="connsiteY2" fmla="*/ 2240750 h 4446677"/>
                <a:gd name="connsiteX3" fmla="*/ 4560098 w 5478089"/>
                <a:gd name="connsiteY3" fmla="*/ 2211653 h 4446677"/>
                <a:gd name="connsiteX4" fmla="*/ 4599678 w 5478089"/>
                <a:gd name="connsiteY4" fmla="*/ 2166686 h 4446677"/>
                <a:gd name="connsiteX5" fmla="*/ 4660368 w 5478089"/>
                <a:gd name="connsiteY5" fmla="*/ 2129655 h 4446677"/>
                <a:gd name="connsiteX6" fmla="*/ 4702587 w 5478089"/>
                <a:gd name="connsiteY6" fmla="*/ 2116430 h 4446677"/>
                <a:gd name="connsiteX7" fmla="*/ 4789663 w 5478089"/>
                <a:gd name="connsiteY7" fmla="*/ 2031786 h 4446677"/>
                <a:gd name="connsiteX8" fmla="*/ 4850353 w 5478089"/>
                <a:gd name="connsiteY8" fmla="*/ 2007978 h 4446677"/>
                <a:gd name="connsiteX9" fmla="*/ 4932153 w 5478089"/>
                <a:gd name="connsiteY9" fmla="*/ 1960367 h 4446677"/>
                <a:gd name="connsiteX10" fmla="*/ 4966455 w 5478089"/>
                <a:gd name="connsiteY10" fmla="*/ 1920689 h 4446677"/>
                <a:gd name="connsiteX11" fmla="*/ 4982286 w 5478089"/>
                <a:gd name="connsiteY11" fmla="*/ 1859851 h 4446677"/>
                <a:gd name="connsiteX12" fmla="*/ 4937428 w 5478089"/>
                <a:gd name="connsiteY12" fmla="*/ 1542435 h 4446677"/>
                <a:gd name="connsiteX13" fmla="*/ 4947983 w 5478089"/>
                <a:gd name="connsiteY13" fmla="*/ 1338760 h 4446677"/>
                <a:gd name="connsiteX14" fmla="*/ 4971731 w 5478089"/>
                <a:gd name="connsiteY14" fmla="*/ 1301729 h 4446677"/>
                <a:gd name="connsiteX15" fmla="*/ 4984925 w 5478089"/>
                <a:gd name="connsiteY15" fmla="*/ 1264697 h 4446677"/>
                <a:gd name="connsiteX16" fmla="*/ 5013950 w 5478089"/>
                <a:gd name="connsiteY16" fmla="*/ 1219730 h 4446677"/>
                <a:gd name="connsiteX17" fmla="*/ 5040337 w 5478089"/>
                <a:gd name="connsiteY17" fmla="*/ 1198569 h 4446677"/>
                <a:gd name="connsiteX18" fmla="*/ 5069363 w 5478089"/>
                <a:gd name="connsiteY18" fmla="*/ 1172117 h 4446677"/>
                <a:gd name="connsiteX19" fmla="*/ 5087833 w 5478089"/>
                <a:gd name="connsiteY19" fmla="*/ 1143021 h 4446677"/>
                <a:gd name="connsiteX20" fmla="*/ 5101027 w 5478089"/>
                <a:gd name="connsiteY20" fmla="*/ 1103344 h 4446677"/>
                <a:gd name="connsiteX21" fmla="*/ 5137968 w 5478089"/>
                <a:gd name="connsiteY21" fmla="*/ 1082183 h 4446677"/>
                <a:gd name="connsiteX22" fmla="*/ 5153801 w 5478089"/>
                <a:gd name="connsiteY22" fmla="*/ 1061022 h 4446677"/>
                <a:gd name="connsiteX23" fmla="*/ 5172272 w 5478089"/>
                <a:gd name="connsiteY23" fmla="*/ 1021344 h 4446677"/>
                <a:gd name="connsiteX24" fmla="*/ 5324291 w 5478089"/>
                <a:gd name="connsiteY24" fmla="*/ 1058224 h 4446677"/>
                <a:gd name="connsiteX25" fmla="*/ 5478089 w 5478089"/>
                <a:gd name="connsiteY25" fmla="*/ 920453 h 4446677"/>
                <a:gd name="connsiteX26" fmla="*/ 5232010 w 5478089"/>
                <a:gd name="connsiteY26" fmla="*/ 794163 h 4446677"/>
                <a:gd name="connsiteX27" fmla="*/ 4903904 w 5478089"/>
                <a:gd name="connsiteY27" fmla="*/ 438255 h 4446677"/>
                <a:gd name="connsiteX28" fmla="*/ 4862891 w 5478089"/>
                <a:gd name="connsiteY28" fmla="*/ 99569 h 4446677"/>
                <a:gd name="connsiteX29" fmla="*/ 4596305 w 5478089"/>
                <a:gd name="connsiteY29" fmla="*/ 36423 h 4446677"/>
                <a:gd name="connsiteX30" fmla="*/ 4370027 w 5478089"/>
                <a:gd name="connsiteY30" fmla="*/ 0 h 4446677"/>
                <a:gd name="connsiteX31" fmla="*/ 4026364 w 5478089"/>
                <a:gd name="connsiteY31" fmla="*/ 137772 h 4446677"/>
                <a:gd name="connsiteX32" fmla="*/ 3940094 w 5478089"/>
                <a:gd name="connsiteY32" fmla="*/ 311965 h 4446677"/>
                <a:gd name="connsiteX33" fmla="*/ 3872061 w 5478089"/>
                <a:gd name="connsiteY33" fmla="*/ 775365 h 4446677"/>
                <a:gd name="connsiteX34" fmla="*/ 3441296 w 5478089"/>
                <a:gd name="connsiteY34" fmla="*/ 690704 h 4446677"/>
                <a:gd name="connsiteX35" fmla="*/ 3296612 w 5478089"/>
                <a:gd name="connsiteY35" fmla="*/ 745864 h 4446677"/>
                <a:gd name="connsiteX36" fmla="*/ 3132570 w 5478089"/>
                <a:gd name="connsiteY36" fmla="*/ 756833 h 4446677"/>
                <a:gd name="connsiteX37" fmla="*/ 2995361 w 5478089"/>
                <a:gd name="connsiteY37" fmla="*/ 791217 h 4446677"/>
                <a:gd name="connsiteX38" fmla="*/ 2680006 w 5478089"/>
                <a:gd name="connsiteY38" fmla="*/ 1247128 h 4446677"/>
                <a:gd name="connsiteX39" fmla="*/ 2680006 w 5478089"/>
                <a:gd name="connsiteY39" fmla="*/ 1716904 h 4446677"/>
                <a:gd name="connsiteX40" fmla="*/ 2527606 w 5478089"/>
                <a:gd name="connsiteY40" fmla="*/ 1951791 h 4446677"/>
                <a:gd name="connsiteX41" fmla="*/ 2603806 w 5478089"/>
                <a:gd name="connsiteY41" fmla="*/ 2186680 h 4446677"/>
                <a:gd name="connsiteX42" fmla="*/ 2603806 w 5478089"/>
                <a:gd name="connsiteY42" fmla="*/ 2343271 h 4446677"/>
                <a:gd name="connsiteX43" fmla="*/ 2451406 w 5478089"/>
                <a:gd name="connsiteY43" fmla="*/ 2421568 h 4446677"/>
                <a:gd name="connsiteX44" fmla="*/ 2299006 w 5478089"/>
                <a:gd name="connsiteY44" fmla="*/ 2575539 h 4446677"/>
                <a:gd name="connsiteX45" fmla="*/ 2251381 w 5478089"/>
                <a:gd name="connsiteY45" fmla="*/ 2585064 h 4446677"/>
                <a:gd name="connsiteX46" fmla="*/ 2270431 w 5478089"/>
                <a:gd name="connsiteY46" fmla="*/ 2708889 h 4446677"/>
                <a:gd name="connsiteX47" fmla="*/ 2241856 w 5478089"/>
                <a:gd name="connsiteY47" fmla="*/ 2804139 h 4446677"/>
                <a:gd name="connsiteX48" fmla="*/ 2232331 w 5478089"/>
                <a:gd name="connsiteY48" fmla="*/ 2832714 h 4446677"/>
                <a:gd name="connsiteX49" fmla="*/ 2203756 w 5478089"/>
                <a:gd name="connsiteY49" fmla="*/ 2851764 h 4446677"/>
                <a:gd name="connsiteX50" fmla="*/ 2175181 w 5478089"/>
                <a:gd name="connsiteY50" fmla="*/ 2908914 h 4446677"/>
                <a:gd name="connsiteX51" fmla="*/ 2165656 w 5478089"/>
                <a:gd name="connsiteY51" fmla="*/ 2937489 h 4446677"/>
                <a:gd name="connsiteX52" fmla="*/ 2108506 w 5478089"/>
                <a:gd name="connsiteY52" fmla="*/ 2956539 h 4446677"/>
                <a:gd name="connsiteX53" fmla="*/ 2051356 w 5478089"/>
                <a:gd name="connsiteY53" fmla="*/ 2985114 h 4446677"/>
                <a:gd name="connsiteX54" fmla="*/ 1889431 w 5478089"/>
                <a:gd name="connsiteY54" fmla="*/ 2985114 h 4446677"/>
                <a:gd name="connsiteX55" fmla="*/ 1879906 w 5478089"/>
                <a:gd name="connsiteY55" fmla="*/ 3013689 h 4446677"/>
                <a:gd name="connsiteX56" fmla="*/ 1841806 w 5478089"/>
                <a:gd name="connsiteY56" fmla="*/ 3070839 h 4446677"/>
                <a:gd name="connsiteX57" fmla="*/ 1794181 w 5478089"/>
                <a:gd name="connsiteY57" fmla="*/ 3127989 h 4446677"/>
                <a:gd name="connsiteX58" fmla="*/ 1737031 w 5478089"/>
                <a:gd name="connsiteY58" fmla="*/ 3099414 h 4446677"/>
                <a:gd name="connsiteX59" fmla="*/ 1698931 w 5478089"/>
                <a:gd name="connsiteY59" fmla="*/ 3051789 h 4446677"/>
                <a:gd name="connsiteX60" fmla="*/ 1622731 w 5478089"/>
                <a:gd name="connsiteY60" fmla="*/ 3080364 h 4446677"/>
                <a:gd name="connsiteX61" fmla="*/ 1556056 w 5478089"/>
                <a:gd name="connsiteY61" fmla="*/ 3156564 h 4446677"/>
                <a:gd name="connsiteX62" fmla="*/ 1508431 w 5478089"/>
                <a:gd name="connsiteY62" fmla="*/ 3166089 h 4446677"/>
                <a:gd name="connsiteX63" fmla="*/ 1470331 w 5478089"/>
                <a:gd name="connsiteY63" fmla="*/ 3251814 h 4446677"/>
                <a:gd name="connsiteX64" fmla="*/ 1460806 w 5478089"/>
                <a:gd name="connsiteY64" fmla="*/ 3280389 h 4446677"/>
                <a:gd name="connsiteX65" fmla="*/ 1451281 w 5478089"/>
                <a:gd name="connsiteY65" fmla="*/ 3308964 h 4446677"/>
                <a:gd name="connsiteX66" fmla="*/ 1441756 w 5478089"/>
                <a:gd name="connsiteY66" fmla="*/ 3347064 h 4446677"/>
                <a:gd name="connsiteX67" fmla="*/ 1413181 w 5478089"/>
                <a:gd name="connsiteY67" fmla="*/ 3366114 h 4446677"/>
                <a:gd name="connsiteX68" fmla="*/ 1365556 w 5478089"/>
                <a:gd name="connsiteY68" fmla="*/ 3356589 h 4446677"/>
                <a:gd name="connsiteX69" fmla="*/ 1232206 w 5478089"/>
                <a:gd name="connsiteY69" fmla="*/ 3337539 h 4446677"/>
                <a:gd name="connsiteX70" fmla="*/ 1146481 w 5478089"/>
                <a:gd name="connsiteY70" fmla="*/ 3328014 h 4446677"/>
                <a:gd name="connsiteX71" fmla="*/ 1117906 w 5478089"/>
                <a:gd name="connsiteY71" fmla="*/ 3347064 h 4446677"/>
                <a:gd name="connsiteX72" fmla="*/ 1060756 w 5478089"/>
                <a:gd name="connsiteY72" fmla="*/ 3366114 h 4446677"/>
                <a:gd name="connsiteX73" fmla="*/ 1013131 w 5478089"/>
                <a:gd name="connsiteY73" fmla="*/ 3356589 h 4446677"/>
                <a:gd name="connsiteX74" fmla="*/ 984556 w 5478089"/>
                <a:gd name="connsiteY74" fmla="*/ 3347064 h 4446677"/>
                <a:gd name="connsiteX75" fmla="*/ 927406 w 5478089"/>
                <a:gd name="connsiteY75" fmla="*/ 3366114 h 4446677"/>
                <a:gd name="connsiteX76" fmla="*/ 908356 w 5478089"/>
                <a:gd name="connsiteY76" fmla="*/ 3394689 h 4446677"/>
                <a:gd name="connsiteX77" fmla="*/ 879781 w 5478089"/>
                <a:gd name="connsiteY77" fmla="*/ 3451839 h 4446677"/>
                <a:gd name="connsiteX78" fmla="*/ 832156 w 5478089"/>
                <a:gd name="connsiteY78" fmla="*/ 3508989 h 4446677"/>
                <a:gd name="connsiteX79" fmla="*/ 794056 w 5478089"/>
                <a:gd name="connsiteY79" fmla="*/ 3566139 h 4446677"/>
                <a:gd name="connsiteX80" fmla="*/ 784531 w 5478089"/>
                <a:gd name="connsiteY80" fmla="*/ 3642339 h 4446677"/>
                <a:gd name="connsiteX81" fmla="*/ 736906 w 5478089"/>
                <a:gd name="connsiteY81" fmla="*/ 3728064 h 4446677"/>
                <a:gd name="connsiteX82" fmla="*/ 708331 w 5478089"/>
                <a:gd name="connsiteY82" fmla="*/ 3747114 h 4446677"/>
                <a:gd name="connsiteX83" fmla="*/ 679756 w 5478089"/>
                <a:gd name="connsiteY83" fmla="*/ 3756639 h 4446677"/>
                <a:gd name="connsiteX84" fmla="*/ 660706 w 5478089"/>
                <a:gd name="connsiteY84" fmla="*/ 3813789 h 4446677"/>
                <a:gd name="connsiteX85" fmla="*/ 651181 w 5478089"/>
                <a:gd name="connsiteY85" fmla="*/ 3842364 h 4446677"/>
                <a:gd name="connsiteX86" fmla="*/ 670231 w 5478089"/>
                <a:gd name="connsiteY86" fmla="*/ 3899514 h 4446677"/>
                <a:gd name="connsiteX87" fmla="*/ 679756 w 5478089"/>
                <a:gd name="connsiteY87" fmla="*/ 3928089 h 4446677"/>
                <a:gd name="connsiteX88" fmla="*/ 651181 w 5478089"/>
                <a:gd name="connsiteY88" fmla="*/ 3985239 h 4446677"/>
                <a:gd name="connsiteX89" fmla="*/ 641656 w 5478089"/>
                <a:gd name="connsiteY89" fmla="*/ 3985239 h 4446677"/>
                <a:gd name="connsiteX90" fmla="*/ 0 w 5478089"/>
                <a:gd name="connsiteY90" fmla="*/ 4446677 h 4446677"/>
                <a:gd name="connsiteX0" fmla="*/ 4454550 w 5478089"/>
                <a:gd name="connsiteY0" fmla="*/ 2309524 h 4446677"/>
                <a:gd name="connsiteX1" fmla="*/ 4447634 w 5478089"/>
                <a:gd name="connsiteY1" fmla="*/ 2309644 h 4446677"/>
                <a:gd name="connsiteX2" fmla="*/ 4473021 w 5478089"/>
                <a:gd name="connsiteY2" fmla="*/ 2267202 h 4446677"/>
                <a:gd name="connsiteX3" fmla="*/ 4507324 w 5478089"/>
                <a:gd name="connsiteY3" fmla="*/ 2240750 h 4446677"/>
                <a:gd name="connsiteX4" fmla="*/ 4560098 w 5478089"/>
                <a:gd name="connsiteY4" fmla="*/ 2211653 h 4446677"/>
                <a:gd name="connsiteX5" fmla="*/ 4599678 w 5478089"/>
                <a:gd name="connsiteY5" fmla="*/ 2166686 h 4446677"/>
                <a:gd name="connsiteX6" fmla="*/ 4660368 w 5478089"/>
                <a:gd name="connsiteY6" fmla="*/ 2129655 h 4446677"/>
                <a:gd name="connsiteX7" fmla="*/ 4702587 w 5478089"/>
                <a:gd name="connsiteY7" fmla="*/ 2116430 h 4446677"/>
                <a:gd name="connsiteX8" fmla="*/ 4789663 w 5478089"/>
                <a:gd name="connsiteY8" fmla="*/ 2031786 h 4446677"/>
                <a:gd name="connsiteX9" fmla="*/ 4850353 w 5478089"/>
                <a:gd name="connsiteY9" fmla="*/ 2007978 h 4446677"/>
                <a:gd name="connsiteX10" fmla="*/ 4932153 w 5478089"/>
                <a:gd name="connsiteY10" fmla="*/ 1960367 h 4446677"/>
                <a:gd name="connsiteX11" fmla="*/ 4966455 w 5478089"/>
                <a:gd name="connsiteY11" fmla="*/ 1920689 h 4446677"/>
                <a:gd name="connsiteX12" fmla="*/ 4982286 w 5478089"/>
                <a:gd name="connsiteY12" fmla="*/ 1859851 h 4446677"/>
                <a:gd name="connsiteX13" fmla="*/ 4937428 w 5478089"/>
                <a:gd name="connsiteY13" fmla="*/ 1542435 h 4446677"/>
                <a:gd name="connsiteX14" fmla="*/ 4947983 w 5478089"/>
                <a:gd name="connsiteY14" fmla="*/ 1338760 h 4446677"/>
                <a:gd name="connsiteX15" fmla="*/ 4971731 w 5478089"/>
                <a:gd name="connsiteY15" fmla="*/ 1301729 h 4446677"/>
                <a:gd name="connsiteX16" fmla="*/ 4984925 w 5478089"/>
                <a:gd name="connsiteY16" fmla="*/ 1264697 h 4446677"/>
                <a:gd name="connsiteX17" fmla="*/ 5013950 w 5478089"/>
                <a:gd name="connsiteY17" fmla="*/ 1219730 h 4446677"/>
                <a:gd name="connsiteX18" fmla="*/ 5040337 w 5478089"/>
                <a:gd name="connsiteY18" fmla="*/ 1198569 h 4446677"/>
                <a:gd name="connsiteX19" fmla="*/ 5069363 w 5478089"/>
                <a:gd name="connsiteY19" fmla="*/ 1172117 h 4446677"/>
                <a:gd name="connsiteX20" fmla="*/ 5087833 w 5478089"/>
                <a:gd name="connsiteY20" fmla="*/ 1143021 h 4446677"/>
                <a:gd name="connsiteX21" fmla="*/ 5101027 w 5478089"/>
                <a:gd name="connsiteY21" fmla="*/ 1103344 h 4446677"/>
                <a:gd name="connsiteX22" fmla="*/ 5137968 w 5478089"/>
                <a:gd name="connsiteY22" fmla="*/ 1082183 h 4446677"/>
                <a:gd name="connsiteX23" fmla="*/ 5153801 w 5478089"/>
                <a:gd name="connsiteY23" fmla="*/ 1061022 h 4446677"/>
                <a:gd name="connsiteX24" fmla="*/ 5172272 w 5478089"/>
                <a:gd name="connsiteY24" fmla="*/ 1021344 h 4446677"/>
                <a:gd name="connsiteX25" fmla="*/ 5324291 w 5478089"/>
                <a:gd name="connsiteY25" fmla="*/ 1058224 h 4446677"/>
                <a:gd name="connsiteX26" fmla="*/ 5478089 w 5478089"/>
                <a:gd name="connsiteY26" fmla="*/ 920453 h 4446677"/>
                <a:gd name="connsiteX27" fmla="*/ 5232010 w 5478089"/>
                <a:gd name="connsiteY27" fmla="*/ 794163 h 4446677"/>
                <a:gd name="connsiteX28" fmla="*/ 4903904 w 5478089"/>
                <a:gd name="connsiteY28" fmla="*/ 438255 h 4446677"/>
                <a:gd name="connsiteX29" fmla="*/ 4862891 w 5478089"/>
                <a:gd name="connsiteY29" fmla="*/ 99569 h 4446677"/>
                <a:gd name="connsiteX30" fmla="*/ 4596305 w 5478089"/>
                <a:gd name="connsiteY30" fmla="*/ 36423 h 4446677"/>
                <a:gd name="connsiteX31" fmla="*/ 4370027 w 5478089"/>
                <a:gd name="connsiteY31" fmla="*/ 0 h 4446677"/>
                <a:gd name="connsiteX32" fmla="*/ 4026364 w 5478089"/>
                <a:gd name="connsiteY32" fmla="*/ 137772 h 4446677"/>
                <a:gd name="connsiteX33" fmla="*/ 3940094 w 5478089"/>
                <a:gd name="connsiteY33" fmla="*/ 311965 h 4446677"/>
                <a:gd name="connsiteX34" fmla="*/ 3872061 w 5478089"/>
                <a:gd name="connsiteY34" fmla="*/ 775365 h 4446677"/>
                <a:gd name="connsiteX35" fmla="*/ 3441296 w 5478089"/>
                <a:gd name="connsiteY35" fmla="*/ 690704 h 4446677"/>
                <a:gd name="connsiteX36" fmla="*/ 3296612 w 5478089"/>
                <a:gd name="connsiteY36" fmla="*/ 745864 h 4446677"/>
                <a:gd name="connsiteX37" fmla="*/ 3132570 w 5478089"/>
                <a:gd name="connsiteY37" fmla="*/ 756833 h 4446677"/>
                <a:gd name="connsiteX38" fmla="*/ 2995361 w 5478089"/>
                <a:gd name="connsiteY38" fmla="*/ 791217 h 4446677"/>
                <a:gd name="connsiteX39" fmla="*/ 2680006 w 5478089"/>
                <a:gd name="connsiteY39" fmla="*/ 1247128 h 4446677"/>
                <a:gd name="connsiteX40" fmla="*/ 2680006 w 5478089"/>
                <a:gd name="connsiteY40" fmla="*/ 1716904 h 4446677"/>
                <a:gd name="connsiteX41" fmla="*/ 2527606 w 5478089"/>
                <a:gd name="connsiteY41" fmla="*/ 1951791 h 4446677"/>
                <a:gd name="connsiteX42" fmla="*/ 2603806 w 5478089"/>
                <a:gd name="connsiteY42" fmla="*/ 2186680 h 4446677"/>
                <a:gd name="connsiteX43" fmla="*/ 2603806 w 5478089"/>
                <a:gd name="connsiteY43" fmla="*/ 2343271 h 4446677"/>
                <a:gd name="connsiteX44" fmla="*/ 2451406 w 5478089"/>
                <a:gd name="connsiteY44" fmla="*/ 2421568 h 4446677"/>
                <a:gd name="connsiteX45" fmla="*/ 2299006 w 5478089"/>
                <a:gd name="connsiteY45" fmla="*/ 2575539 h 4446677"/>
                <a:gd name="connsiteX46" fmla="*/ 2251381 w 5478089"/>
                <a:gd name="connsiteY46" fmla="*/ 2585064 h 4446677"/>
                <a:gd name="connsiteX47" fmla="*/ 2270431 w 5478089"/>
                <a:gd name="connsiteY47" fmla="*/ 2708889 h 4446677"/>
                <a:gd name="connsiteX48" fmla="*/ 2241856 w 5478089"/>
                <a:gd name="connsiteY48" fmla="*/ 2804139 h 4446677"/>
                <a:gd name="connsiteX49" fmla="*/ 2232331 w 5478089"/>
                <a:gd name="connsiteY49" fmla="*/ 2832714 h 4446677"/>
                <a:gd name="connsiteX50" fmla="*/ 2203756 w 5478089"/>
                <a:gd name="connsiteY50" fmla="*/ 2851764 h 4446677"/>
                <a:gd name="connsiteX51" fmla="*/ 2175181 w 5478089"/>
                <a:gd name="connsiteY51" fmla="*/ 2908914 h 4446677"/>
                <a:gd name="connsiteX52" fmla="*/ 2165656 w 5478089"/>
                <a:gd name="connsiteY52" fmla="*/ 2937489 h 4446677"/>
                <a:gd name="connsiteX53" fmla="*/ 2108506 w 5478089"/>
                <a:gd name="connsiteY53" fmla="*/ 2956539 h 4446677"/>
                <a:gd name="connsiteX54" fmla="*/ 2051356 w 5478089"/>
                <a:gd name="connsiteY54" fmla="*/ 2985114 h 4446677"/>
                <a:gd name="connsiteX55" fmla="*/ 1889431 w 5478089"/>
                <a:gd name="connsiteY55" fmla="*/ 2985114 h 4446677"/>
                <a:gd name="connsiteX56" fmla="*/ 1879906 w 5478089"/>
                <a:gd name="connsiteY56" fmla="*/ 3013689 h 4446677"/>
                <a:gd name="connsiteX57" fmla="*/ 1841806 w 5478089"/>
                <a:gd name="connsiteY57" fmla="*/ 3070839 h 4446677"/>
                <a:gd name="connsiteX58" fmla="*/ 1794181 w 5478089"/>
                <a:gd name="connsiteY58" fmla="*/ 3127989 h 4446677"/>
                <a:gd name="connsiteX59" fmla="*/ 1737031 w 5478089"/>
                <a:gd name="connsiteY59" fmla="*/ 3099414 h 4446677"/>
                <a:gd name="connsiteX60" fmla="*/ 1698931 w 5478089"/>
                <a:gd name="connsiteY60" fmla="*/ 3051789 h 4446677"/>
                <a:gd name="connsiteX61" fmla="*/ 1622731 w 5478089"/>
                <a:gd name="connsiteY61" fmla="*/ 3080364 h 4446677"/>
                <a:gd name="connsiteX62" fmla="*/ 1556056 w 5478089"/>
                <a:gd name="connsiteY62" fmla="*/ 3156564 h 4446677"/>
                <a:gd name="connsiteX63" fmla="*/ 1508431 w 5478089"/>
                <a:gd name="connsiteY63" fmla="*/ 3166089 h 4446677"/>
                <a:gd name="connsiteX64" fmla="*/ 1470331 w 5478089"/>
                <a:gd name="connsiteY64" fmla="*/ 3251814 h 4446677"/>
                <a:gd name="connsiteX65" fmla="*/ 1460806 w 5478089"/>
                <a:gd name="connsiteY65" fmla="*/ 3280389 h 4446677"/>
                <a:gd name="connsiteX66" fmla="*/ 1451281 w 5478089"/>
                <a:gd name="connsiteY66" fmla="*/ 3308964 h 4446677"/>
                <a:gd name="connsiteX67" fmla="*/ 1441756 w 5478089"/>
                <a:gd name="connsiteY67" fmla="*/ 3347064 h 4446677"/>
                <a:gd name="connsiteX68" fmla="*/ 1413181 w 5478089"/>
                <a:gd name="connsiteY68" fmla="*/ 3366114 h 4446677"/>
                <a:gd name="connsiteX69" fmla="*/ 1365556 w 5478089"/>
                <a:gd name="connsiteY69" fmla="*/ 3356589 h 4446677"/>
                <a:gd name="connsiteX70" fmla="*/ 1232206 w 5478089"/>
                <a:gd name="connsiteY70" fmla="*/ 3337539 h 4446677"/>
                <a:gd name="connsiteX71" fmla="*/ 1146481 w 5478089"/>
                <a:gd name="connsiteY71" fmla="*/ 3328014 h 4446677"/>
                <a:gd name="connsiteX72" fmla="*/ 1117906 w 5478089"/>
                <a:gd name="connsiteY72" fmla="*/ 3347064 h 4446677"/>
                <a:gd name="connsiteX73" fmla="*/ 1060756 w 5478089"/>
                <a:gd name="connsiteY73" fmla="*/ 3366114 h 4446677"/>
                <a:gd name="connsiteX74" fmla="*/ 1013131 w 5478089"/>
                <a:gd name="connsiteY74" fmla="*/ 3356589 h 4446677"/>
                <a:gd name="connsiteX75" fmla="*/ 984556 w 5478089"/>
                <a:gd name="connsiteY75" fmla="*/ 3347064 h 4446677"/>
                <a:gd name="connsiteX76" fmla="*/ 927406 w 5478089"/>
                <a:gd name="connsiteY76" fmla="*/ 3366114 h 4446677"/>
                <a:gd name="connsiteX77" fmla="*/ 908356 w 5478089"/>
                <a:gd name="connsiteY77" fmla="*/ 3394689 h 4446677"/>
                <a:gd name="connsiteX78" fmla="*/ 879781 w 5478089"/>
                <a:gd name="connsiteY78" fmla="*/ 3451839 h 4446677"/>
                <a:gd name="connsiteX79" fmla="*/ 832156 w 5478089"/>
                <a:gd name="connsiteY79" fmla="*/ 3508989 h 4446677"/>
                <a:gd name="connsiteX80" fmla="*/ 794056 w 5478089"/>
                <a:gd name="connsiteY80" fmla="*/ 3566139 h 4446677"/>
                <a:gd name="connsiteX81" fmla="*/ 784531 w 5478089"/>
                <a:gd name="connsiteY81" fmla="*/ 3642339 h 4446677"/>
                <a:gd name="connsiteX82" fmla="*/ 736906 w 5478089"/>
                <a:gd name="connsiteY82" fmla="*/ 3728064 h 4446677"/>
                <a:gd name="connsiteX83" fmla="*/ 708331 w 5478089"/>
                <a:gd name="connsiteY83" fmla="*/ 3747114 h 4446677"/>
                <a:gd name="connsiteX84" fmla="*/ 679756 w 5478089"/>
                <a:gd name="connsiteY84" fmla="*/ 3756639 h 4446677"/>
                <a:gd name="connsiteX85" fmla="*/ 660706 w 5478089"/>
                <a:gd name="connsiteY85" fmla="*/ 3813789 h 4446677"/>
                <a:gd name="connsiteX86" fmla="*/ 651181 w 5478089"/>
                <a:gd name="connsiteY86" fmla="*/ 3842364 h 4446677"/>
                <a:gd name="connsiteX87" fmla="*/ 670231 w 5478089"/>
                <a:gd name="connsiteY87" fmla="*/ 3899514 h 4446677"/>
                <a:gd name="connsiteX88" fmla="*/ 679756 w 5478089"/>
                <a:gd name="connsiteY88" fmla="*/ 3928089 h 4446677"/>
                <a:gd name="connsiteX89" fmla="*/ 651181 w 5478089"/>
                <a:gd name="connsiteY89" fmla="*/ 3985239 h 4446677"/>
                <a:gd name="connsiteX90" fmla="*/ 641656 w 5478089"/>
                <a:gd name="connsiteY90" fmla="*/ 3985239 h 4446677"/>
                <a:gd name="connsiteX91" fmla="*/ 0 w 5478089"/>
                <a:gd name="connsiteY91" fmla="*/ 4446677 h 4446677"/>
                <a:gd name="connsiteX0" fmla="*/ 4454550 w 5478089"/>
                <a:gd name="connsiteY0" fmla="*/ 2309524 h 4446677"/>
                <a:gd name="connsiteX1" fmla="*/ 4473021 w 5478089"/>
                <a:gd name="connsiteY1" fmla="*/ 2267202 h 4446677"/>
                <a:gd name="connsiteX2" fmla="*/ 4507324 w 5478089"/>
                <a:gd name="connsiteY2" fmla="*/ 2240750 h 4446677"/>
                <a:gd name="connsiteX3" fmla="*/ 4560098 w 5478089"/>
                <a:gd name="connsiteY3" fmla="*/ 2211653 h 4446677"/>
                <a:gd name="connsiteX4" fmla="*/ 4599678 w 5478089"/>
                <a:gd name="connsiteY4" fmla="*/ 2166686 h 4446677"/>
                <a:gd name="connsiteX5" fmla="*/ 4660368 w 5478089"/>
                <a:gd name="connsiteY5" fmla="*/ 2129655 h 4446677"/>
                <a:gd name="connsiteX6" fmla="*/ 4702587 w 5478089"/>
                <a:gd name="connsiteY6" fmla="*/ 2116430 h 4446677"/>
                <a:gd name="connsiteX7" fmla="*/ 4789663 w 5478089"/>
                <a:gd name="connsiteY7" fmla="*/ 2031786 h 4446677"/>
                <a:gd name="connsiteX8" fmla="*/ 4850353 w 5478089"/>
                <a:gd name="connsiteY8" fmla="*/ 2007978 h 4446677"/>
                <a:gd name="connsiteX9" fmla="*/ 4932153 w 5478089"/>
                <a:gd name="connsiteY9" fmla="*/ 1960367 h 4446677"/>
                <a:gd name="connsiteX10" fmla="*/ 4966455 w 5478089"/>
                <a:gd name="connsiteY10" fmla="*/ 1920689 h 4446677"/>
                <a:gd name="connsiteX11" fmla="*/ 4982286 w 5478089"/>
                <a:gd name="connsiteY11" fmla="*/ 1859851 h 4446677"/>
                <a:gd name="connsiteX12" fmla="*/ 4937428 w 5478089"/>
                <a:gd name="connsiteY12" fmla="*/ 1542435 h 4446677"/>
                <a:gd name="connsiteX13" fmla="*/ 4947983 w 5478089"/>
                <a:gd name="connsiteY13" fmla="*/ 1338760 h 4446677"/>
                <a:gd name="connsiteX14" fmla="*/ 4971731 w 5478089"/>
                <a:gd name="connsiteY14" fmla="*/ 1301729 h 4446677"/>
                <a:gd name="connsiteX15" fmla="*/ 4984925 w 5478089"/>
                <a:gd name="connsiteY15" fmla="*/ 1264697 h 4446677"/>
                <a:gd name="connsiteX16" fmla="*/ 5013950 w 5478089"/>
                <a:gd name="connsiteY16" fmla="*/ 1219730 h 4446677"/>
                <a:gd name="connsiteX17" fmla="*/ 5040337 w 5478089"/>
                <a:gd name="connsiteY17" fmla="*/ 1198569 h 4446677"/>
                <a:gd name="connsiteX18" fmla="*/ 5069363 w 5478089"/>
                <a:gd name="connsiteY18" fmla="*/ 1172117 h 4446677"/>
                <a:gd name="connsiteX19" fmla="*/ 5087833 w 5478089"/>
                <a:gd name="connsiteY19" fmla="*/ 1143021 h 4446677"/>
                <a:gd name="connsiteX20" fmla="*/ 5101027 w 5478089"/>
                <a:gd name="connsiteY20" fmla="*/ 1103344 h 4446677"/>
                <a:gd name="connsiteX21" fmla="*/ 5137968 w 5478089"/>
                <a:gd name="connsiteY21" fmla="*/ 1082183 h 4446677"/>
                <a:gd name="connsiteX22" fmla="*/ 5153801 w 5478089"/>
                <a:gd name="connsiteY22" fmla="*/ 1061022 h 4446677"/>
                <a:gd name="connsiteX23" fmla="*/ 5172272 w 5478089"/>
                <a:gd name="connsiteY23" fmla="*/ 1021344 h 4446677"/>
                <a:gd name="connsiteX24" fmla="*/ 5324291 w 5478089"/>
                <a:gd name="connsiteY24" fmla="*/ 1058224 h 4446677"/>
                <a:gd name="connsiteX25" fmla="*/ 5478089 w 5478089"/>
                <a:gd name="connsiteY25" fmla="*/ 920453 h 4446677"/>
                <a:gd name="connsiteX26" fmla="*/ 5232010 w 5478089"/>
                <a:gd name="connsiteY26" fmla="*/ 794163 h 4446677"/>
                <a:gd name="connsiteX27" fmla="*/ 4903904 w 5478089"/>
                <a:gd name="connsiteY27" fmla="*/ 438255 h 4446677"/>
                <a:gd name="connsiteX28" fmla="*/ 4862891 w 5478089"/>
                <a:gd name="connsiteY28" fmla="*/ 99569 h 4446677"/>
                <a:gd name="connsiteX29" fmla="*/ 4596305 w 5478089"/>
                <a:gd name="connsiteY29" fmla="*/ 36423 h 4446677"/>
                <a:gd name="connsiteX30" fmla="*/ 4370027 w 5478089"/>
                <a:gd name="connsiteY30" fmla="*/ 0 h 4446677"/>
                <a:gd name="connsiteX31" fmla="*/ 4026364 w 5478089"/>
                <a:gd name="connsiteY31" fmla="*/ 137772 h 4446677"/>
                <a:gd name="connsiteX32" fmla="*/ 3940094 w 5478089"/>
                <a:gd name="connsiteY32" fmla="*/ 311965 h 4446677"/>
                <a:gd name="connsiteX33" fmla="*/ 3872061 w 5478089"/>
                <a:gd name="connsiteY33" fmla="*/ 775365 h 4446677"/>
                <a:gd name="connsiteX34" fmla="*/ 3441296 w 5478089"/>
                <a:gd name="connsiteY34" fmla="*/ 690704 h 4446677"/>
                <a:gd name="connsiteX35" fmla="*/ 3296612 w 5478089"/>
                <a:gd name="connsiteY35" fmla="*/ 745864 h 4446677"/>
                <a:gd name="connsiteX36" fmla="*/ 3132570 w 5478089"/>
                <a:gd name="connsiteY36" fmla="*/ 756833 h 4446677"/>
                <a:gd name="connsiteX37" fmla="*/ 2995361 w 5478089"/>
                <a:gd name="connsiteY37" fmla="*/ 791217 h 4446677"/>
                <a:gd name="connsiteX38" fmla="*/ 2680006 w 5478089"/>
                <a:gd name="connsiteY38" fmla="*/ 1247128 h 4446677"/>
                <a:gd name="connsiteX39" fmla="*/ 2680006 w 5478089"/>
                <a:gd name="connsiteY39" fmla="*/ 1716904 h 4446677"/>
                <a:gd name="connsiteX40" fmla="*/ 2527606 w 5478089"/>
                <a:gd name="connsiteY40" fmla="*/ 1951791 h 4446677"/>
                <a:gd name="connsiteX41" fmla="*/ 2603806 w 5478089"/>
                <a:gd name="connsiteY41" fmla="*/ 2186680 h 4446677"/>
                <a:gd name="connsiteX42" fmla="*/ 2603806 w 5478089"/>
                <a:gd name="connsiteY42" fmla="*/ 2343271 h 4446677"/>
                <a:gd name="connsiteX43" fmla="*/ 2451406 w 5478089"/>
                <a:gd name="connsiteY43" fmla="*/ 2421568 h 4446677"/>
                <a:gd name="connsiteX44" fmla="*/ 2299006 w 5478089"/>
                <a:gd name="connsiteY44" fmla="*/ 2575539 h 4446677"/>
                <a:gd name="connsiteX45" fmla="*/ 2251381 w 5478089"/>
                <a:gd name="connsiteY45" fmla="*/ 2585064 h 4446677"/>
                <a:gd name="connsiteX46" fmla="*/ 2270431 w 5478089"/>
                <a:gd name="connsiteY46" fmla="*/ 2708889 h 4446677"/>
                <a:gd name="connsiteX47" fmla="*/ 2241856 w 5478089"/>
                <a:gd name="connsiteY47" fmla="*/ 2804139 h 4446677"/>
                <a:gd name="connsiteX48" fmla="*/ 2232331 w 5478089"/>
                <a:gd name="connsiteY48" fmla="*/ 2832714 h 4446677"/>
                <a:gd name="connsiteX49" fmla="*/ 2203756 w 5478089"/>
                <a:gd name="connsiteY49" fmla="*/ 2851764 h 4446677"/>
                <a:gd name="connsiteX50" fmla="*/ 2175181 w 5478089"/>
                <a:gd name="connsiteY50" fmla="*/ 2908914 h 4446677"/>
                <a:gd name="connsiteX51" fmla="*/ 2165656 w 5478089"/>
                <a:gd name="connsiteY51" fmla="*/ 2937489 h 4446677"/>
                <a:gd name="connsiteX52" fmla="*/ 2108506 w 5478089"/>
                <a:gd name="connsiteY52" fmla="*/ 2956539 h 4446677"/>
                <a:gd name="connsiteX53" fmla="*/ 2051356 w 5478089"/>
                <a:gd name="connsiteY53" fmla="*/ 2985114 h 4446677"/>
                <a:gd name="connsiteX54" fmla="*/ 1889431 w 5478089"/>
                <a:gd name="connsiteY54" fmla="*/ 2985114 h 4446677"/>
                <a:gd name="connsiteX55" fmla="*/ 1879906 w 5478089"/>
                <a:gd name="connsiteY55" fmla="*/ 3013689 h 4446677"/>
                <a:gd name="connsiteX56" fmla="*/ 1841806 w 5478089"/>
                <a:gd name="connsiteY56" fmla="*/ 3070839 h 4446677"/>
                <a:gd name="connsiteX57" fmla="*/ 1794181 w 5478089"/>
                <a:gd name="connsiteY57" fmla="*/ 3127989 h 4446677"/>
                <a:gd name="connsiteX58" fmla="*/ 1737031 w 5478089"/>
                <a:gd name="connsiteY58" fmla="*/ 3099414 h 4446677"/>
                <a:gd name="connsiteX59" fmla="*/ 1698931 w 5478089"/>
                <a:gd name="connsiteY59" fmla="*/ 3051789 h 4446677"/>
                <a:gd name="connsiteX60" fmla="*/ 1622731 w 5478089"/>
                <a:gd name="connsiteY60" fmla="*/ 3080364 h 4446677"/>
                <a:gd name="connsiteX61" fmla="*/ 1556056 w 5478089"/>
                <a:gd name="connsiteY61" fmla="*/ 3156564 h 4446677"/>
                <a:gd name="connsiteX62" fmla="*/ 1508431 w 5478089"/>
                <a:gd name="connsiteY62" fmla="*/ 3166089 h 4446677"/>
                <a:gd name="connsiteX63" fmla="*/ 1470331 w 5478089"/>
                <a:gd name="connsiteY63" fmla="*/ 3251814 h 4446677"/>
                <a:gd name="connsiteX64" fmla="*/ 1460806 w 5478089"/>
                <a:gd name="connsiteY64" fmla="*/ 3280389 h 4446677"/>
                <a:gd name="connsiteX65" fmla="*/ 1451281 w 5478089"/>
                <a:gd name="connsiteY65" fmla="*/ 3308964 h 4446677"/>
                <a:gd name="connsiteX66" fmla="*/ 1441756 w 5478089"/>
                <a:gd name="connsiteY66" fmla="*/ 3347064 h 4446677"/>
                <a:gd name="connsiteX67" fmla="*/ 1413181 w 5478089"/>
                <a:gd name="connsiteY67" fmla="*/ 3366114 h 4446677"/>
                <a:gd name="connsiteX68" fmla="*/ 1365556 w 5478089"/>
                <a:gd name="connsiteY68" fmla="*/ 3356589 h 4446677"/>
                <a:gd name="connsiteX69" fmla="*/ 1232206 w 5478089"/>
                <a:gd name="connsiteY69" fmla="*/ 3337539 h 4446677"/>
                <a:gd name="connsiteX70" fmla="*/ 1146481 w 5478089"/>
                <a:gd name="connsiteY70" fmla="*/ 3328014 h 4446677"/>
                <a:gd name="connsiteX71" fmla="*/ 1117906 w 5478089"/>
                <a:gd name="connsiteY71" fmla="*/ 3347064 h 4446677"/>
                <a:gd name="connsiteX72" fmla="*/ 1060756 w 5478089"/>
                <a:gd name="connsiteY72" fmla="*/ 3366114 h 4446677"/>
                <a:gd name="connsiteX73" fmla="*/ 1013131 w 5478089"/>
                <a:gd name="connsiteY73" fmla="*/ 3356589 h 4446677"/>
                <a:gd name="connsiteX74" fmla="*/ 984556 w 5478089"/>
                <a:gd name="connsiteY74" fmla="*/ 3347064 h 4446677"/>
                <a:gd name="connsiteX75" fmla="*/ 927406 w 5478089"/>
                <a:gd name="connsiteY75" fmla="*/ 3366114 h 4446677"/>
                <a:gd name="connsiteX76" fmla="*/ 908356 w 5478089"/>
                <a:gd name="connsiteY76" fmla="*/ 3394689 h 4446677"/>
                <a:gd name="connsiteX77" fmla="*/ 879781 w 5478089"/>
                <a:gd name="connsiteY77" fmla="*/ 3451839 h 4446677"/>
                <a:gd name="connsiteX78" fmla="*/ 832156 w 5478089"/>
                <a:gd name="connsiteY78" fmla="*/ 3508989 h 4446677"/>
                <a:gd name="connsiteX79" fmla="*/ 794056 w 5478089"/>
                <a:gd name="connsiteY79" fmla="*/ 3566139 h 4446677"/>
                <a:gd name="connsiteX80" fmla="*/ 784531 w 5478089"/>
                <a:gd name="connsiteY80" fmla="*/ 3642339 h 4446677"/>
                <a:gd name="connsiteX81" fmla="*/ 736906 w 5478089"/>
                <a:gd name="connsiteY81" fmla="*/ 3728064 h 4446677"/>
                <a:gd name="connsiteX82" fmla="*/ 708331 w 5478089"/>
                <a:gd name="connsiteY82" fmla="*/ 3747114 h 4446677"/>
                <a:gd name="connsiteX83" fmla="*/ 679756 w 5478089"/>
                <a:gd name="connsiteY83" fmla="*/ 3756639 h 4446677"/>
                <a:gd name="connsiteX84" fmla="*/ 660706 w 5478089"/>
                <a:gd name="connsiteY84" fmla="*/ 3813789 h 4446677"/>
                <a:gd name="connsiteX85" fmla="*/ 651181 w 5478089"/>
                <a:gd name="connsiteY85" fmla="*/ 3842364 h 4446677"/>
                <a:gd name="connsiteX86" fmla="*/ 670231 w 5478089"/>
                <a:gd name="connsiteY86" fmla="*/ 3899514 h 4446677"/>
                <a:gd name="connsiteX87" fmla="*/ 679756 w 5478089"/>
                <a:gd name="connsiteY87" fmla="*/ 3928089 h 4446677"/>
                <a:gd name="connsiteX88" fmla="*/ 651181 w 5478089"/>
                <a:gd name="connsiteY88" fmla="*/ 3985239 h 4446677"/>
                <a:gd name="connsiteX89" fmla="*/ 641656 w 5478089"/>
                <a:gd name="connsiteY89" fmla="*/ 3985239 h 4446677"/>
                <a:gd name="connsiteX90" fmla="*/ 0 w 5478089"/>
                <a:gd name="connsiteY90" fmla="*/ 4446677 h 4446677"/>
                <a:gd name="connsiteX0" fmla="*/ 4473021 w 5478089"/>
                <a:gd name="connsiteY0" fmla="*/ 2267202 h 4446677"/>
                <a:gd name="connsiteX1" fmla="*/ 4507324 w 5478089"/>
                <a:gd name="connsiteY1" fmla="*/ 2240750 h 4446677"/>
                <a:gd name="connsiteX2" fmla="*/ 4560098 w 5478089"/>
                <a:gd name="connsiteY2" fmla="*/ 2211653 h 4446677"/>
                <a:gd name="connsiteX3" fmla="*/ 4599678 w 5478089"/>
                <a:gd name="connsiteY3" fmla="*/ 2166686 h 4446677"/>
                <a:gd name="connsiteX4" fmla="*/ 4660368 w 5478089"/>
                <a:gd name="connsiteY4" fmla="*/ 2129655 h 4446677"/>
                <a:gd name="connsiteX5" fmla="*/ 4702587 w 5478089"/>
                <a:gd name="connsiteY5" fmla="*/ 2116430 h 4446677"/>
                <a:gd name="connsiteX6" fmla="*/ 4789663 w 5478089"/>
                <a:gd name="connsiteY6" fmla="*/ 2031786 h 4446677"/>
                <a:gd name="connsiteX7" fmla="*/ 4850353 w 5478089"/>
                <a:gd name="connsiteY7" fmla="*/ 2007978 h 4446677"/>
                <a:gd name="connsiteX8" fmla="*/ 4932153 w 5478089"/>
                <a:gd name="connsiteY8" fmla="*/ 1960367 h 4446677"/>
                <a:gd name="connsiteX9" fmla="*/ 4966455 w 5478089"/>
                <a:gd name="connsiteY9" fmla="*/ 1920689 h 4446677"/>
                <a:gd name="connsiteX10" fmla="*/ 4982286 w 5478089"/>
                <a:gd name="connsiteY10" fmla="*/ 1859851 h 4446677"/>
                <a:gd name="connsiteX11" fmla="*/ 4937428 w 5478089"/>
                <a:gd name="connsiteY11" fmla="*/ 1542435 h 4446677"/>
                <a:gd name="connsiteX12" fmla="*/ 4947983 w 5478089"/>
                <a:gd name="connsiteY12" fmla="*/ 1338760 h 4446677"/>
                <a:gd name="connsiteX13" fmla="*/ 4971731 w 5478089"/>
                <a:gd name="connsiteY13" fmla="*/ 1301729 h 4446677"/>
                <a:gd name="connsiteX14" fmla="*/ 4984925 w 5478089"/>
                <a:gd name="connsiteY14" fmla="*/ 1264697 h 4446677"/>
                <a:gd name="connsiteX15" fmla="*/ 5013950 w 5478089"/>
                <a:gd name="connsiteY15" fmla="*/ 1219730 h 4446677"/>
                <a:gd name="connsiteX16" fmla="*/ 5040337 w 5478089"/>
                <a:gd name="connsiteY16" fmla="*/ 1198569 h 4446677"/>
                <a:gd name="connsiteX17" fmla="*/ 5069363 w 5478089"/>
                <a:gd name="connsiteY17" fmla="*/ 1172117 h 4446677"/>
                <a:gd name="connsiteX18" fmla="*/ 5087833 w 5478089"/>
                <a:gd name="connsiteY18" fmla="*/ 1143021 h 4446677"/>
                <a:gd name="connsiteX19" fmla="*/ 5101027 w 5478089"/>
                <a:gd name="connsiteY19" fmla="*/ 1103344 h 4446677"/>
                <a:gd name="connsiteX20" fmla="*/ 5137968 w 5478089"/>
                <a:gd name="connsiteY20" fmla="*/ 1082183 h 4446677"/>
                <a:gd name="connsiteX21" fmla="*/ 5153801 w 5478089"/>
                <a:gd name="connsiteY21" fmla="*/ 1061022 h 4446677"/>
                <a:gd name="connsiteX22" fmla="*/ 5172272 w 5478089"/>
                <a:gd name="connsiteY22" fmla="*/ 1021344 h 4446677"/>
                <a:gd name="connsiteX23" fmla="*/ 5324291 w 5478089"/>
                <a:gd name="connsiteY23" fmla="*/ 1058224 h 4446677"/>
                <a:gd name="connsiteX24" fmla="*/ 5478089 w 5478089"/>
                <a:gd name="connsiteY24" fmla="*/ 920453 h 4446677"/>
                <a:gd name="connsiteX25" fmla="*/ 5232010 w 5478089"/>
                <a:gd name="connsiteY25" fmla="*/ 794163 h 4446677"/>
                <a:gd name="connsiteX26" fmla="*/ 4903904 w 5478089"/>
                <a:gd name="connsiteY26" fmla="*/ 438255 h 4446677"/>
                <a:gd name="connsiteX27" fmla="*/ 4862891 w 5478089"/>
                <a:gd name="connsiteY27" fmla="*/ 99569 h 4446677"/>
                <a:gd name="connsiteX28" fmla="*/ 4596305 w 5478089"/>
                <a:gd name="connsiteY28" fmla="*/ 36423 h 4446677"/>
                <a:gd name="connsiteX29" fmla="*/ 4370027 w 5478089"/>
                <a:gd name="connsiteY29" fmla="*/ 0 h 4446677"/>
                <a:gd name="connsiteX30" fmla="*/ 4026364 w 5478089"/>
                <a:gd name="connsiteY30" fmla="*/ 137772 h 4446677"/>
                <a:gd name="connsiteX31" fmla="*/ 3940094 w 5478089"/>
                <a:gd name="connsiteY31" fmla="*/ 311965 h 4446677"/>
                <a:gd name="connsiteX32" fmla="*/ 3872061 w 5478089"/>
                <a:gd name="connsiteY32" fmla="*/ 775365 h 4446677"/>
                <a:gd name="connsiteX33" fmla="*/ 3441296 w 5478089"/>
                <a:gd name="connsiteY33" fmla="*/ 690704 h 4446677"/>
                <a:gd name="connsiteX34" fmla="*/ 3296612 w 5478089"/>
                <a:gd name="connsiteY34" fmla="*/ 745864 h 4446677"/>
                <a:gd name="connsiteX35" fmla="*/ 3132570 w 5478089"/>
                <a:gd name="connsiteY35" fmla="*/ 756833 h 4446677"/>
                <a:gd name="connsiteX36" fmla="*/ 2995361 w 5478089"/>
                <a:gd name="connsiteY36" fmla="*/ 791217 h 4446677"/>
                <a:gd name="connsiteX37" fmla="*/ 2680006 w 5478089"/>
                <a:gd name="connsiteY37" fmla="*/ 1247128 h 4446677"/>
                <a:gd name="connsiteX38" fmla="*/ 2680006 w 5478089"/>
                <a:gd name="connsiteY38" fmla="*/ 1716904 h 4446677"/>
                <a:gd name="connsiteX39" fmla="*/ 2527606 w 5478089"/>
                <a:gd name="connsiteY39" fmla="*/ 1951791 h 4446677"/>
                <a:gd name="connsiteX40" fmla="*/ 2603806 w 5478089"/>
                <a:gd name="connsiteY40" fmla="*/ 2186680 h 4446677"/>
                <a:gd name="connsiteX41" fmla="*/ 2603806 w 5478089"/>
                <a:gd name="connsiteY41" fmla="*/ 2343271 h 4446677"/>
                <a:gd name="connsiteX42" fmla="*/ 2451406 w 5478089"/>
                <a:gd name="connsiteY42" fmla="*/ 2421568 h 4446677"/>
                <a:gd name="connsiteX43" fmla="*/ 2299006 w 5478089"/>
                <a:gd name="connsiteY43" fmla="*/ 2575539 h 4446677"/>
                <a:gd name="connsiteX44" fmla="*/ 2251381 w 5478089"/>
                <a:gd name="connsiteY44" fmla="*/ 2585064 h 4446677"/>
                <a:gd name="connsiteX45" fmla="*/ 2270431 w 5478089"/>
                <a:gd name="connsiteY45" fmla="*/ 2708889 h 4446677"/>
                <a:gd name="connsiteX46" fmla="*/ 2241856 w 5478089"/>
                <a:gd name="connsiteY46" fmla="*/ 2804139 h 4446677"/>
                <a:gd name="connsiteX47" fmla="*/ 2232331 w 5478089"/>
                <a:gd name="connsiteY47" fmla="*/ 2832714 h 4446677"/>
                <a:gd name="connsiteX48" fmla="*/ 2203756 w 5478089"/>
                <a:gd name="connsiteY48" fmla="*/ 2851764 h 4446677"/>
                <a:gd name="connsiteX49" fmla="*/ 2175181 w 5478089"/>
                <a:gd name="connsiteY49" fmla="*/ 2908914 h 4446677"/>
                <a:gd name="connsiteX50" fmla="*/ 2165656 w 5478089"/>
                <a:gd name="connsiteY50" fmla="*/ 2937489 h 4446677"/>
                <a:gd name="connsiteX51" fmla="*/ 2108506 w 5478089"/>
                <a:gd name="connsiteY51" fmla="*/ 2956539 h 4446677"/>
                <a:gd name="connsiteX52" fmla="*/ 2051356 w 5478089"/>
                <a:gd name="connsiteY52" fmla="*/ 2985114 h 4446677"/>
                <a:gd name="connsiteX53" fmla="*/ 1889431 w 5478089"/>
                <a:gd name="connsiteY53" fmla="*/ 2985114 h 4446677"/>
                <a:gd name="connsiteX54" fmla="*/ 1879906 w 5478089"/>
                <a:gd name="connsiteY54" fmla="*/ 3013689 h 4446677"/>
                <a:gd name="connsiteX55" fmla="*/ 1841806 w 5478089"/>
                <a:gd name="connsiteY55" fmla="*/ 3070839 h 4446677"/>
                <a:gd name="connsiteX56" fmla="*/ 1794181 w 5478089"/>
                <a:gd name="connsiteY56" fmla="*/ 3127989 h 4446677"/>
                <a:gd name="connsiteX57" fmla="*/ 1737031 w 5478089"/>
                <a:gd name="connsiteY57" fmla="*/ 3099414 h 4446677"/>
                <a:gd name="connsiteX58" fmla="*/ 1698931 w 5478089"/>
                <a:gd name="connsiteY58" fmla="*/ 3051789 h 4446677"/>
                <a:gd name="connsiteX59" fmla="*/ 1622731 w 5478089"/>
                <a:gd name="connsiteY59" fmla="*/ 3080364 h 4446677"/>
                <a:gd name="connsiteX60" fmla="*/ 1556056 w 5478089"/>
                <a:gd name="connsiteY60" fmla="*/ 3156564 h 4446677"/>
                <a:gd name="connsiteX61" fmla="*/ 1508431 w 5478089"/>
                <a:gd name="connsiteY61" fmla="*/ 3166089 h 4446677"/>
                <a:gd name="connsiteX62" fmla="*/ 1470331 w 5478089"/>
                <a:gd name="connsiteY62" fmla="*/ 3251814 h 4446677"/>
                <a:gd name="connsiteX63" fmla="*/ 1460806 w 5478089"/>
                <a:gd name="connsiteY63" fmla="*/ 3280389 h 4446677"/>
                <a:gd name="connsiteX64" fmla="*/ 1451281 w 5478089"/>
                <a:gd name="connsiteY64" fmla="*/ 3308964 h 4446677"/>
                <a:gd name="connsiteX65" fmla="*/ 1441756 w 5478089"/>
                <a:gd name="connsiteY65" fmla="*/ 3347064 h 4446677"/>
                <a:gd name="connsiteX66" fmla="*/ 1413181 w 5478089"/>
                <a:gd name="connsiteY66" fmla="*/ 3366114 h 4446677"/>
                <a:gd name="connsiteX67" fmla="*/ 1365556 w 5478089"/>
                <a:gd name="connsiteY67" fmla="*/ 3356589 h 4446677"/>
                <a:gd name="connsiteX68" fmla="*/ 1232206 w 5478089"/>
                <a:gd name="connsiteY68" fmla="*/ 3337539 h 4446677"/>
                <a:gd name="connsiteX69" fmla="*/ 1146481 w 5478089"/>
                <a:gd name="connsiteY69" fmla="*/ 3328014 h 4446677"/>
                <a:gd name="connsiteX70" fmla="*/ 1117906 w 5478089"/>
                <a:gd name="connsiteY70" fmla="*/ 3347064 h 4446677"/>
                <a:gd name="connsiteX71" fmla="*/ 1060756 w 5478089"/>
                <a:gd name="connsiteY71" fmla="*/ 3366114 h 4446677"/>
                <a:gd name="connsiteX72" fmla="*/ 1013131 w 5478089"/>
                <a:gd name="connsiteY72" fmla="*/ 3356589 h 4446677"/>
                <a:gd name="connsiteX73" fmla="*/ 984556 w 5478089"/>
                <a:gd name="connsiteY73" fmla="*/ 3347064 h 4446677"/>
                <a:gd name="connsiteX74" fmla="*/ 927406 w 5478089"/>
                <a:gd name="connsiteY74" fmla="*/ 3366114 h 4446677"/>
                <a:gd name="connsiteX75" fmla="*/ 908356 w 5478089"/>
                <a:gd name="connsiteY75" fmla="*/ 3394689 h 4446677"/>
                <a:gd name="connsiteX76" fmla="*/ 879781 w 5478089"/>
                <a:gd name="connsiteY76" fmla="*/ 3451839 h 4446677"/>
                <a:gd name="connsiteX77" fmla="*/ 832156 w 5478089"/>
                <a:gd name="connsiteY77" fmla="*/ 3508989 h 4446677"/>
                <a:gd name="connsiteX78" fmla="*/ 794056 w 5478089"/>
                <a:gd name="connsiteY78" fmla="*/ 3566139 h 4446677"/>
                <a:gd name="connsiteX79" fmla="*/ 784531 w 5478089"/>
                <a:gd name="connsiteY79" fmla="*/ 3642339 h 4446677"/>
                <a:gd name="connsiteX80" fmla="*/ 736906 w 5478089"/>
                <a:gd name="connsiteY80" fmla="*/ 3728064 h 4446677"/>
                <a:gd name="connsiteX81" fmla="*/ 708331 w 5478089"/>
                <a:gd name="connsiteY81" fmla="*/ 3747114 h 4446677"/>
                <a:gd name="connsiteX82" fmla="*/ 679756 w 5478089"/>
                <a:gd name="connsiteY82" fmla="*/ 3756639 h 4446677"/>
                <a:gd name="connsiteX83" fmla="*/ 660706 w 5478089"/>
                <a:gd name="connsiteY83" fmla="*/ 3813789 h 4446677"/>
                <a:gd name="connsiteX84" fmla="*/ 651181 w 5478089"/>
                <a:gd name="connsiteY84" fmla="*/ 3842364 h 4446677"/>
                <a:gd name="connsiteX85" fmla="*/ 670231 w 5478089"/>
                <a:gd name="connsiteY85" fmla="*/ 3899514 h 4446677"/>
                <a:gd name="connsiteX86" fmla="*/ 679756 w 5478089"/>
                <a:gd name="connsiteY86" fmla="*/ 3928089 h 4446677"/>
                <a:gd name="connsiteX87" fmla="*/ 651181 w 5478089"/>
                <a:gd name="connsiteY87" fmla="*/ 3985239 h 4446677"/>
                <a:gd name="connsiteX88" fmla="*/ 641656 w 5478089"/>
                <a:gd name="connsiteY88" fmla="*/ 3985239 h 4446677"/>
                <a:gd name="connsiteX89" fmla="*/ 0 w 5478089"/>
                <a:gd name="connsiteY89" fmla="*/ 4446677 h 4446677"/>
                <a:gd name="connsiteX0" fmla="*/ 4507324 w 5478089"/>
                <a:gd name="connsiteY0" fmla="*/ 2240750 h 4446677"/>
                <a:gd name="connsiteX1" fmla="*/ 4560098 w 5478089"/>
                <a:gd name="connsiteY1" fmla="*/ 2211653 h 4446677"/>
                <a:gd name="connsiteX2" fmla="*/ 4599678 w 5478089"/>
                <a:gd name="connsiteY2" fmla="*/ 2166686 h 4446677"/>
                <a:gd name="connsiteX3" fmla="*/ 4660368 w 5478089"/>
                <a:gd name="connsiteY3" fmla="*/ 2129655 h 4446677"/>
                <a:gd name="connsiteX4" fmla="*/ 4702587 w 5478089"/>
                <a:gd name="connsiteY4" fmla="*/ 2116430 h 4446677"/>
                <a:gd name="connsiteX5" fmla="*/ 4789663 w 5478089"/>
                <a:gd name="connsiteY5" fmla="*/ 2031786 h 4446677"/>
                <a:gd name="connsiteX6" fmla="*/ 4850353 w 5478089"/>
                <a:gd name="connsiteY6" fmla="*/ 2007978 h 4446677"/>
                <a:gd name="connsiteX7" fmla="*/ 4932153 w 5478089"/>
                <a:gd name="connsiteY7" fmla="*/ 1960367 h 4446677"/>
                <a:gd name="connsiteX8" fmla="*/ 4966455 w 5478089"/>
                <a:gd name="connsiteY8" fmla="*/ 1920689 h 4446677"/>
                <a:gd name="connsiteX9" fmla="*/ 4982286 w 5478089"/>
                <a:gd name="connsiteY9" fmla="*/ 1859851 h 4446677"/>
                <a:gd name="connsiteX10" fmla="*/ 4937428 w 5478089"/>
                <a:gd name="connsiteY10" fmla="*/ 1542435 h 4446677"/>
                <a:gd name="connsiteX11" fmla="*/ 4947983 w 5478089"/>
                <a:gd name="connsiteY11" fmla="*/ 1338760 h 4446677"/>
                <a:gd name="connsiteX12" fmla="*/ 4971731 w 5478089"/>
                <a:gd name="connsiteY12" fmla="*/ 1301729 h 4446677"/>
                <a:gd name="connsiteX13" fmla="*/ 4984925 w 5478089"/>
                <a:gd name="connsiteY13" fmla="*/ 1264697 h 4446677"/>
                <a:gd name="connsiteX14" fmla="*/ 5013950 w 5478089"/>
                <a:gd name="connsiteY14" fmla="*/ 1219730 h 4446677"/>
                <a:gd name="connsiteX15" fmla="*/ 5040337 w 5478089"/>
                <a:gd name="connsiteY15" fmla="*/ 1198569 h 4446677"/>
                <a:gd name="connsiteX16" fmla="*/ 5069363 w 5478089"/>
                <a:gd name="connsiteY16" fmla="*/ 1172117 h 4446677"/>
                <a:gd name="connsiteX17" fmla="*/ 5087833 w 5478089"/>
                <a:gd name="connsiteY17" fmla="*/ 1143021 h 4446677"/>
                <a:gd name="connsiteX18" fmla="*/ 5101027 w 5478089"/>
                <a:gd name="connsiteY18" fmla="*/ 1103344 h 4446677"/>
                <a:gd name="connsiteX19" fmla="*/ 5137968 w 5478089"/>
                <a:gd name="connsiteY19" fmla="*/ 1082183 h 4446677"/>
                <a:gd name="connsiteX20" fmla="*/ 5153801 w 5478089"/>
                <a:gd name="connsiteY20" fmla="*/ 1061022 h 4446677"/>
                <a:gd name="connsiteX21" fmla="*/ 5172272 w 5478089"/>
                <a:gd name="connsiteY21" fmla="*/ 1021344 h 4446677"/>
                <a:gd name="connsiteX22" fmla="*/ 5324291 w 5478089"/>
                <a:gd name="connsiteY22" fmla="*/ 1058224 h 4446677"/>
                <a:gd name="connsiteX23" fmla="*/ 5478089 w 5478089"/>
                <a:gd name="connsiteY23" fmla="*/ 920453 h 4446677"/>
                <a:gd name="connsiteX24" fmla="*/ 5232010 w 5478089"/>
                <a:gd name="connsiteY24" fmla="*/ 794163 h 4446677"/>
                <a:gd name="connsiteX25" fmla="*/ 4903904 w 5478089"/>
                <a:gd name="connsiteY25" fmla="*/ 438255 h 4446677"/>
                <a:gd name="connsiteX26" fmla="*/ 4862891 w 5478089"/>
                <a:gd name="connsiteY26" fmla="*/ 99569 h 4446677"/>
                <a:gd name="connsiteX27" fmla="*/ 4596305 w 5478089"/>
                <a:gd name="connsiteY27" fmla="*/ 36423 h 4446677"/>
                <a:gd name="connsiteX28" fmla="*/ 4370027 w 5478089"/>
                <a:gd name="connsiteY28" fmla="*/ 0 h 4446677"/>
                <a:gd name="connsiteX29" fmla="*/ 4026364 w 5478089"/>
                <a:gd name="connsiteY29" fmla="*/ 137772 h 4446677"/>
                <a:gd name="connsiteX30" fmla="*/ 3940094 w 5478089"/>
                <a:gd name="connsiteY30" fmla="*/ 311965 h 4446677"/>
                <a:gd name="connsiteX31" fmla="*/ 3872061 w 5478089"/>
                <a:gd name="connsiteY31" fmla="*/ 775365 h 4446677"/>
                <a:gd name="connsiteX32" fmla="*/ 3441296 w 5478089"/>
                <a:gd name="connsiteY32" fmla="*/ 690704 h 4446677"/>
                <a:gd name="connsiteX33" fmla="*/ 3296612 w 5478089"/>
                <a:gd name="connsiteY33" fmla="*/ 745864 h 4446677"/>
                <a:gd name="connsiteX34" fmla="*/ 3132570 w 5478089"/>
                <a:gd name="connsiteY34" fmla="*/ 756833 h 4446677"/>
                <a:gd name="connsiteX35" fmla="*/ 2995361 w 5478089"/>
                <a:gd name="connsiteY35" fmla="*/ 791217 h 4446677"/>
                <a:gd name="connsiteX36" fmla="*/ 2680006 w 5478089"/>
                <a:gd name="connsiteY36" fmla="*/ 1247128 h 4446677"/>
                <a:gd name="connsiteX37" fmla="*/ 2680006 w 5478089"/>
                <a:gd name="connsiteY37" fmla="*/ 1716904 h 4446677"/>
                <a:gd name="connsiteX38" fmla="*/ 2527606 w 5478089"/>
                <a:gd name="connsiteY38" fmla="*/ 1951791 h 4446677"/>
                <a:gd name="connsiteX39" fmla="*/ 2603806 w 5478089"/>
                <a:gd name="connsiteY39" fmla="*/ 2186680 h 4446677"/>
                <a:gd name="connsiteX40" fmla="*/ 2603806 w 5478089"/>
                <a:gd name="connsiteY40" fmla="*/ 2343271 h 4446677"/>
                <a:gd name="connsiteX41" fmla="*/ 2451406 w 5478089"/>
                <a:gd name="connsiteY41" fmla="*/ 2421568 h 4446677"/>
                <a:gd name="connsiteX42" fmla="*/ 2299006 w 5478089"/>
                <a:gd name="connsiteY42" fmla="*/ 2575539 h 4446677"/>
                <a:gd name="connsiteX43" fmla="*/ 2251381 w 5478089"/>
                <a:gd name="connsiteY43" fmla="*/ 2585064 h 4446677"/>
                <a:gd name="connsiteX44" fmla="*/ 2270431 w 5478089"/>
                <a:gd name="connsiteY44" fmla="*/ 2708889 h 4446677"/>
                <a:gd name="connsiteX45" fmla="*/ 2241856 w 5478089"/>
                <a:gd name="connsiteY45" fmla="*/ 2804139 h 4446677"/>
                <a:gd name="connsiteX46" fmla="*/ 2232331 w 5478089"/>
                <a:gd name="connsiteY46" fmla="*/ 2832714 h 4446677"/>
                <a:gd name="connsiteX47" fmla="*/ 2203756 w 5478089"/>
                <a:gd name="connsiteY47" fmla="*/ 2851764 h 4446677"/>
                <a:gd name="connsiteX48" fmla="*/ 2175181 w 5478089"/>
                <a:gd name="connsiteY48" fmla="*/ 2908914 h 4446677"/>
                <a:gd name="connsiteX49" fmla="*/ 2165656 w 5478089"/>
                <a:gd name="connsiteY49" fmla="*/ 2937489 h 4446677"/>
                <a:gd name="connsiteX50" fmla="*/ 2108506 w 5478089"/>
                <a:gd name="connsiteY50" fmla="*/ 2956539 h 4446677"/>
                <a:gd name="connsiteX51" fmla="*/ 2051356 w 5478089"/>
                <a:gd name="connsiteY51" fmla="*/ 2985114 h 4446677"/>
                <a:gd name="connsiteX52" fmla="*/ 1889431 w 5478089"/>
                <a:gd name="connsiteY52" fmla="*/ 2985114 h 4446677"/>
                <a:gd name="connsiteX53" fmla="*/ 1879906 w 5478089"/>
                <a:gd name="connsiteY53" fmla="*/ 3013689 h 4446677"/>
                <a:gd name="connsiteX54" fmla="*/ 1841806 w 5478089"/>
                <a:gd name="connsiteY54" fmla="*/ 3070839 h 4446677"/>
                <a:gd name="connsiteX55" fmla="*/ 1794181 w 5478089"/>
                <a:gd name="connsiteY55" fmla="*/ 3127989 h 4446677"/>
                <a:gd name="connsiteX56" fmla="*/ 1737031 w 5478089"/>
                <a:gd name="connsiteY56" fmla="*/ 3099414 h 4446677"/>
                <a:gd name="connsiteX57" fmla="*/ 1698931 w 5478089"/>
                <a:gd name="connsiteY57" fmla="*/ 3051789 h 4446677"/>
                <a:gd name="connsiteX58" fmla="*/ 1622731 w 5478089"/>
                <a:gd name="connsiteY58" fmla="*/ 3080364 h 4446677"/>
                <a:gd name="connsiteX59" fmla="*/ 1556056 w 5478089"/>
                <a:gd name="connsiteY59" fmla="*/ 3156564 h 4446677"/>
                <a:gd name="connsiteX60" fmla="*/ 1508431 w 5478089"/>
                <a:gd name="connsiteY60" fmla="*/ 3166089 h 4446677"/>
                <a:gd name="connsiteX61" fmla="*/ 1470331 w 5478089"/>
                <a:gd name="connsiteY61" fmla="*/ 3251814 h 4446677"/>
                <a:gd name="connsiteX62" fmla="*/ 1460806 w 5478089"/>
                <a:gd name="connsiteY62" fmla="*/ 3280389 h 4446677"/>
                <a:gd name="connsiteX63" fmla="*/ 1451281 w 5478089"/>
                <a:gd name="connsiteY63" fmla="*/ 3308964 h 4446677"/>
                <a:gd name="connsiteX64" fmla="*/ 1441756 w 5478089"/>
                <a:gd name="connsiteY64" fmla="*/ 3347064 h 4446677"/>
                <a:gd name="connsiteX65" fmla="*/ 1413181 w 5478089"/>
                <a:gd name="connsiteY65" fmla="*/ 3366114 h 4446677"/>
                <a:gd name="connsiteX66" fmla="*/ 1365556 w 5478089"/>
                <a:gd name="connsiteY66" fmla="*/ 3356589 h 4446677"/>
                <a:gd name="connsiteX67" fmla="*/ 1232206 w 5478089"/>
                <a:gd name="connsiteY67" fmla="*/ 3337539 h 4446677"/>
                <a:gd name="connsiteX68" fmla="*/ 1146481 w 5478089"/>
                <a:gd name="connsiteY68" fmla="*/ 3328014 h 4446677"/>
                <a:gd name="connsiteX69" fmla="*/ 1117906 w 5478089"/>
                <a:gd name="connsiteY69" fmla="*/ 3347064 h 4446677"/>
                <a:gd name="connsiteX70" fmla="*/ 1060756 w 5478089"/>
                <a:gd name="connsiteY70" fmla="*/ 3366114 h 4446677"/>
                <a:gd name="connsiteX71" fmla="*/ 1013131 w 5478089"/>
                <a:gd name="connsiteY71" fmla="*/ 3356589 h 4446677"/>
                <a:gd name="connsiteX72" fmla="*/ 984556 w 5478089"/>
                <a:gd name="connsiteY72" fmla="*/ 3347064 h 4446677"/>
                <a:gd name="connsiteX73" fmla="*/ 927406 w 5478089"/>
                <a:gd name="connsiteY73" fmla="*/ 3366114 h 4446677"/>
                <a:gd name="connsiteX74" fmla="*/ 908356 w 5478089"/>
                <a:gd name="connsiteY74" fmla="*/ 3394689 h 4446677"/>
                <a:gd name="connsiteX75" fmla="*/ 879781 w 5478089"/>
                <a:gd name="connsiteY75" fmla="*/ 3451839 h 4446677"/>
                <a:gd name="connsiteX76" fmla="*/ 832156 w 5478089"/>
                <a:gd name="connsiteY76" fmla="*/ 3508989 h 4446677"/>
                <a:gd name="connsiteX77" fmla="*/ 794056 w 5478089"/>
                <a:gd name="connsiteY77" fmla="*/ 3566139 h 4446677"/>
                <a:gd name="connsiteX78" fmla="*/ 784531 w 5478089"/>
                <a:gd name="connsiteY78" fmla="*/ 3642339 h 4446677"/>
                <a:gd name="connsiteX79" fmla="*/ 736906 w 5478089"/>
                <a:gd name="connsiteY79" fmla="*/ 3728064 h 4446677"/>
                <a:gd name="connsiteX80" fmla="*/ 708331 w 5478089"/>
                <a:gd name="connsiteY80" fmla="*/ 3747114 h 4446677"/>
                <a:gd name="connsiteX81" fmla="*/ 679756 w 5478089"/>
                <a:gd name="connsiteY81" fmla="*/ 3756639 h 4446677"/>
                <a:gd name="connsiteX82" fmla="*/ 660706 w 5478089"/>
                <a:gd name="connsiteY82" fmla="*/ 3813789 h 4446677"/>
                <a:gd name="connsiteX83" fmla="*/ 651181 w 5478089"/>
                <a:gd name="connsiteY83" fmla="*/ 3842364 h 4446677"/>
                <a:gd name="connsiteX84" fmla="*/ 670231 w 5478089"/>
                <a:gd name="connsiteY84" fmla="*/ 3899514 h 4446677"/>
                <a:gd name="connsiteX85" fmla="*/ 679756 w 5478089"/>
                <a:gd name="connsiteY85" fmla="*/ 3928089 h 4446677"/>
                <a:gd name="connsiteX86" fmla="*/ 651181 w 5478089"/>
                <a:gd name="connsiteY86" fmla="*/ 3985239 h 4446677"/>
                <a:gd name="connsiteX87" fmla="*/ 641656 w 5478089"/>
                <a:gd name="connsiteY87" fmla="*/ 3985239 h 4446677"/>
                <a:gd name="connsiteX88" fmla="*/ 0 w 5478089"/>
                <a:gd name="connsiteY88" fmla="*/ 4446677 h 4446677"/>
                <a:gd name="connsiteX0" fmla="*/ 4560098 w 5478089"/>
                <a:gd name="connsiteY0" fmla="*/ 2211653 h 4446677"/>
                <a:gd name="connsiteX1" fmla="*/ 4599678 w 5478089"/>
                <a:gd name="connsiteY1" fmla="*/ 2166686 h 4446677"/>
                <a:gd name="connsiteX2" fmla="*/ 4660368 w 5478089"/>
                <a:gd name="connsiteY2" fmla="*/ 2129655 h 4446677"/>
                <a:gd name="connsiteX3" fmla="*/ 4702587 w 5478089"/>
                <a:gd name="connsiteY3" fmla="*/ 2116430 h 4446677"/>
                <a:gd name="connsiteX4" fmla="*/ 4789663 w 5478089"/>
                <a:gd name="connsiteY4" fmla="*/ 2031786 h 4446677"/>
                <a:gd name="connsiteX5" fmla="*/ 4850353 w 5478089"/>
                <a:gd name="connsiteY5" fmla="*/ 2007978 h 4446677"/>
                <a:gd name="connsiteX6" fmla="*/ 4932153 w 5478089"/>
                <a:gd name="connsiteY6" fmla="*/ 1960367 h 4446677"/>
                <a:gd name="connsiteX7" fmla="*/ 4966455 w 5478089"/>
                <a:gd name="connsiteY7" fmla="*/ 1920689 h 4446677"/>
                <a:gd name="connsiteX8" fmla="*/ 4982286 w 5478089"/>
                <a:gd name="connsiteY8" fmla="*/ 1859851 h 4446677"/>
                <a:gd name="connsiteX9" fmla="*/ 4937428 w 5478089"/>
                <a:gd name="connsiteY9" fmla="*/ 1542435 h 4446677"/>
                <a:gd name="connsiteX10" fmla="*/ 4947983 w 5478089"/>
                <a:gd name="connsiteY10" fmla="*/ 1338760 h 4446677"/>
                <a:gd name="connsiteX11" fmla="*/ 4971731 w 5478089"/>
                <a:gd name="connsiteY11" fmla="*/ 1301729 h 4446677"/>
                <a:gd name="connsiteX12" fmla="*/ 4984925 w 5478089"/>
                <a:gd name="connsiteY12" fmla="*/ 1264697 h 4446677"/>
                <a:gd name="connsiteX13" fmla="*/ 5013950 w 5478089"/>
                <a:gd name="connsiteY13" fmla="*/ 1219730 h 4446677"/>
                <a:gd name="connsiteX14" fmla="*/ 5040337 w 5478089"/>
                <a:gd name="connsiteY14" fmla="*/ 1198569 h 4446677"/>
                <a:gd name="connsiteX15" fmla="*/ 5069363 w 5478089"/>
                <a:gd name="connsiteY15" fmla="*/ 1172117 h 4446677"/>
                <a:gd name="connsiteX16" fmla="*/ 5087833 w 5478089"/>
                <a:gd name="connsiteY16" fmla="*/ 1143021 h 4446677"/>
                <a:gd name="connsiteX17" fmla="*/ 5101027 w 5478089"/>
                <a:gd name="connsiteY17" fmla="*/ 1103344 h 4446677"/>
                <a:gd name="connsiteX18" fmla="*/ 5137968 w 5478089"/>
                <a:gd name="connsiteY18" fmla="*/ 1082183 h 4446677"/>
                <a:gd name="connsiteX19" fmla="*/ 5153801 w 5478089"/>
                <a:gd name="connsiteY19" fmla="*/ 1061022 h 4446677"/>
                <a:gd name="connsiteX20" fmla="*/ 5172272 w 5478089"/>
                <a:gd name="connsiteY20" fmla="*/ 1021344 h 4446677"/>
                <a:gd name="connsiteX21" fmla="*/ 5324291 w 5478089"/>
                <a:gd name="connsiteY21" fmla="*/ 1058224 h 4446677"/>
                <a:gd name="connsiteX22" fmla="*/ 5478089 w 5478089"/>
                <a:gd name="connsiteY22" fmla="*/ 920453 h 4446677"/>
                <a:gd name="connsiteX23" fmla="*/ 5232010 w 5478089"/>
                <a:gd name="connsiteY23" fmla="*/ 794163 h 4446677"/>
                <a:gd name="connsiteX24" fmla="*/ 4903904 w 5478089"/>
                <a:gd name="connsiteY24" fmla="*/ 438255 h 4446677"/>
                <a:gd name="connsiteX25" fmla="*/ 4862891 w 5478089"/>
                <a:gd name="connsiteY25" fmla="*/ 99569 h 4446677"/>
                <a:gd name="connsiteX26" fmla="*/ 4596305 w 5478089"/>
                <a:gd name="connsiteY26" fmla="*/ 36423 h 4446677"/>
                <a:gd name="connsiteX27" fmla="*/ 4370027 w 5478089"/>
                <a:gd name="connsiteY27" fmla="*/ 0 h 4446677"/>
                <a:gd name="connsiteX28" fmla="*/ 4026364 w 5478089"/>
                <a:gd name="connsiteY28" fmla="*/ 137772 h 4446677"/>
                <a:gd name="connsiteX29" fmla="*/ 3940094 w 5478089"/>
                <a:gd name="connsiteY29" fmla="*/ 311965 h 4446677"/>
                <a:gd name="connsiteX30" fmla="*/ 3872061 w 5478089"/>
                <a:gd name="connsiteY30" fmla="*/ 775365 h 4446677"/>
                <a:gd name="connsiteX31" fmla="*/ 3441296 w 5478089"/>
                <a:gd name="connsiteY31" fmla="*/ 690704 h 4446677"/>
                <a:gd name="connsiteX32" fmla="*/ 3296612 w 5478089"/>
                <a:gd name="connsiteY32" fmla="*/ 745864 h 4446677"/>
                <a:gd name="connsiteX33" fmla="*/ 3132570 w 5478089"/>
                <a:gd name="connsiteY33" fmla="*/ 756833 h 4446677"/>
                <a:gd name="connsiteX34" fmla="*/ 2995361 w 5478089"/>
                <a:gd name="connsiteY34" fmla="*/ 791217 h 4446677"/>
                <a:gd name="connsiteX35" fmla="*/ 2680006 w 5478089"/>
                <a:gd name="connsiteY35" fmla="*/ 1247128 h 4446677"/>
                <a:gd name="connsiteX36" fmla="*/ 2680006 w 5478089"/>
                <a:gd name="connsiteY36" fmla="*/ 1716904 h 4446677"/>
                <a:gd name="connsiteX37" fmla="*/ 2527606 w 5478089"/>
                <a:gd name="connsiteY37" fmla="*/ 1951791 h 4446677"/>
                <a:gd name="connsiteX38" fmla="*/ 2603806 w 5478089"/>
                <a:gd name="connsiteY38" fmla="*/ 2186680 h 4446677"/>
                <a:gd name="connsiteX39" fmla="*/ 2603806 w 5478089"/>
                <a:gd name="connsiteY39" fmla="*/ 2343271 h 4446677"/>
                <a:gd name="connsiteX40" fmla="*/ 2451406 w 5478089"/>
                <a:gd name="connsiteY40" fmla="*/ 2421568 h 4446677"/>
                <a:gd name="connsiteX41" fmla="*/ 2299006 w 5478089"/>
                <a:gd name="connsiteY41" fmla="*/ 2575539 h 4446677"/>
                <a:gd name="connsiteX42" fmla="*/ 2251381 w 5478089"/>
                <a:gd name="connsiteY42" fmla="*/ 2585064 h 4446677"/>
                <a:gd name="connsiteX43" fmla="*/ 2270431 w 5478089"/>
                <a:gd name="connsiteY43" fmla="*/ 2708889 h 4446677"/>
                <a:gd name="connsiteX44" fmla="*/ 2241856 w 5478089"/>
                <a:gd name="connsiteY44" fmla="*/ 2804139 h 4446677"/>
                <a:gd name="connsiteX45" fmla="*/ 2232331 w 5478089"/>
                <a:gd name="connsiteY45" fmla="*/ 2832714 h 4446677"/>
                <a:gd name="connsiteX46" fmla="*/ 2203756 w 5478089"/>
                <a:gd name="connsiteY46" fmla="*/ 2851764 h 4446677"/>
                <a:gd name="connsiteX47" fmla="*/ 2175181 w 5478089"/>
                <a:gd name="connsiteY47" fmla="*/ 2908914 h 4446677"/>
                <a:gd name="connsiteX48" fmla="*/ 2165656 w 5478089"/>
                <a:gd name="connsiteY48" fmla="*/ 2937489 h 4446677"/>
                <a:gd name="connsiteX49" fmla="*/ 2108506 w 5478089"/>
                <a:gd name="connsiteY49" fmla="*/ 2956539 h 4446677"/>
                <a:gd name="connsiteX50" fmla="*/ 2051356 w 5478089"/>
                <a:gd name="connsiteY50" fmla="*/ 2985114 h 4446677"/>
                <a:gd name="connsiteX51" fmla="*/ 1889431 w 5478089"/>
                <a:gd name="connsiteY51" fmla="*/ 2985114 h 4446677"/>
                <a:gd name="connsiteX52" fmla="*/ 1879906 w 5478089"/>
                <a:gd name="connsiteY52" fmla="*/ 3013689 h 4446677"/>
                <a:gd name="connsiteX53" fmla="*/ 1841806 w 5478089"/>
                <a:gd name="connsiteY53" fmla="*/ 3070839 h 4446677"/>
                <a:gd name="connsiteX54" fmla="*/ 1794181 w 5478089"/>
                <a:gd name="connsiteY54" fmla="*/ 3127989 h 4446677"/>
                <a:gd name="connsiteX55" fmla="*/ 1737031 w 5478089"/>
                <a:gd name="connsiteY55" fmla="*/ 3099414 h 4446677"/>
                <a:gd name="connsiteX56" fmla="*/ 1698931 w 5478089"/>
                <a:gd name="connsiteY56" fmla="*/ 3051789 h 4446677"/>
                <a:gd name="connsiteX57" fmla="*/ 1622731 w 5478089"/>
                <a:gd name="connsiteY57" fmla="*/ 3080364 h 4446677"/>
                <a:gd name="connsiteX58" fmla="*/ 1556056 w 5478089"/>
                <a:gd name="connsiteY58" fmla="*/ 3156564 h 4446677"/>
                <a:gd name="connsiteX59" fmla="*/ 1508431 w 5478089"/>
                <a:gd name="connsiteY59" fmla="*/ 3166089 h 4446677"/>
                <a:gd name="connsiteX60" fmla="*/ 1470331 w 5478089"/>
                <a:gd name="connsiteY60" fmla="*/ 3251814 h 4446677"/>
                <a:gd name="connsiteX61" fmla="*/ 1460806 w 5478089"/>
                <a:gd name="connsiteY61" fmla="*/ 3280389 h 4446677"/>
                <a:gd name="connsiteX62" fmla="*/ 1451281 w 5478089"/>
                <a:gd name="connsiteY62" fmla="*/ 3308964 h 4446677"/>
                <a:gd name="connsiteX63" fmla="*/ 1441756 w 5478089"/>
                <a:gd name="connsiteY63" fmla="*/ 3347064 h 4446677"/>
                <a:gd name="connsiteX64" fmla="*/ 1413181 w 5478089"/>
                <a:gd name="connsiteY64" fmla="*/ 3366114 h 4446677"/>
                <a:gd name="connsiteX65" fmla="*/ 1365556 w 5478089"/>
                <a:gd name="connsiteY65" fmla="*/ 3356589 h 4446677"/>
                <a:gd name="connsiteX66" fmla="*/ 1232206 w 5478089"/>
                <a:gd name="connsiteY66" fmla="*/ 3337539 h 4446677"/>
                <a:gd name="connsiteX67" fmla="*/ 1146481 w 5478089"/>
                <a:gd name="connsiteY67" fmla="*/ 3328014 h 4446677"/>
                <a:gd name="connsiteX68" fmla="*/ 1117906 w 5478089"/>
                <a:gd name="connsiteY68" fmla="*/ 3347064 h 4446677"/>
                <a:gd name="connsiteX69" fmla="*/ 1060756 w 5478089"/>
                <a:gd name="connsiteY69" fmla="*/ 3366114 h 4446677"/>
                <a:gd name="connsiteX70" fmla="*/ 1013131 w 5478089"/>
                <a:gd name="connsiteY70" fmla="*/ 3356589 h 4446677"/>
                <a:gd name="connsiteX71" fmla="*/ 984556 w 5478089"/>
                <a:gd name="connsiteY71" fmla="*/ 3347064 h 4446677"/>
                <a:gd name="connsiteX72" fmla="*/ 927406 w 5478089"/>
                <a:gd name="connsiteY72" fmla="*/ 3366114 h 4446677"/>
                <a:gd name="connsiteX73" fmla="*/ 908356 w 5478089"/>
                <a:gd name="connsiteY73" fmla="*/ 3394689 h 4446677"/>
                <a:gd name="connsiteX74" fmla="*/ 879781 w 5478089"/>
                <a:gd name="connsiteY74" fmla="*/ 3451839 h 4446677"/>
                <a:gd name="connsiteX75" fmla="*/ 832156 w 5478089"/>
                <a:gd name="connsiteY75" fmla="*/ 3508989 h 4446677"/>
                <a:gd name="connsiteX76" fmla="*/ 794056 w 5478089"/>
                <a:gd name="connsiteY76" fmla="*/ 3566139 h 4446677"/>
                <a:gd name="connsiteX77" fmla="*/ 784531 w 5478089"/>
                <a:gd name="connsiteY77" fmla="*/ 3642339 h 4446677"/>
                <a:gd name="connsiteX78" fmla="*/ 736906 w 5478089"/>
                <a:gd name="connsiteY78" fmla="*/ 3728064 h 4446677"/>
                <a:gd name="connsiteX79" fmla="*/ 708331 w 5478089"/>
                <a:gd name="connsiteY79" fmla="*/ 3747114 h 4446677"/>
                <a:gd name="connsiteX80" fmla="*/ 679756 w 5478089"/>
                <a:gd name="connsiteY80" fmla="*/ 3756639 h 4446677"/>
                <a:gd name="connsiteX81" fmla="*/ 660706 w 5478089"/>
                <a:gd name="connsiteY81" fmla="*/ 3813789 h 4446677"/>
                <a:gd name="connsiteX82" fmla="*/ 651181 w 5478089"/>
                <a:gd name="connsiteY82" fmla="*/ 3842364 h 4446677"/>
                <a:gd name="connsiteX83" fmla="*/ 670231 w 5478089"/>
                <a:gd name="connsiteY83" fmla="*/ 3899514 h 4446677"/>
                <a:gd name="connsiteX84" fmla="*/ 679756 w 5478089"/>
                <a:gd name="connsiteY84" fmla="*/ 3928089 h 4446677"/>
                <a:gd name="connsiteX85" fmla="*/ 651181 w 5478089"/>
                <a:gd name="connsiteY85" fmla="*/ 3985239 h 4446677"/>
                <a:gd name="connsiteX86" fmla="*/ 641656 w 5478089"/>
                <a:gd name="connsiteY86" fmla="*/ 3985239 h 4446677"/>
                <a:gd name="connsiteX87" fmla="*/ 0 w 5478089"/>
                <a:gd name="connsiteY87" fmla="*/ 4446677 h 4446677"/>
                <a:gd name="connsiteX0" fmla="*/ 4599678 w 5478089"/>
                <a:gd name="connsiteY0" fmla="*/ 2166686 h 4446677"/>
                <a:gd name="connsiteX1" fmla="*/ 4660368 w 5478089"/>
                <a:gd name="connsiteY1" fmla="*/ 2129655 h 4446677"/>
                <a:gd name="connsiteX2" fmla="*/ 4702587 w 5478089"/>
                <a:gd name="connsiteY2" fmla="*/ 2116430 h 4446677"/>
                <a:gd name="connsiteX3" fmla="*/ 4789663 w 5478089"/>
                <a:gd name="connsiteY3" fmla="*/ 2031786 h 4446677"/>
                <a:gd name="connsiteX4" fmla="*/ 4850353 w 5478089"/>
                <a:gd name="connsiteY4" fmla="*/ 2007978 h 4446677"/>
                <a:gd name="connsiteX5" fmla="*/ 4932153 w 5478089"/>
                <a:gd name="connsiteY5" fmla="*/ 1960367 h 4446677"/>
                <a:gd name="connsiteX6" fmla="*/ 4966455 w 5478089"/>
                <a:gd name="connsiteY6" fmla="*/ 1920689 h 4446677"/>
                <a:gd name="connsiteX7" fmla="*/ 4982286 w 5478089"/>
                <a:gd name="connsiteY7" fmla="*/ 1859851 h 4446677"/>
                <a:gd name="connsiteX8" fmla="*/ 4937428 w 5478089"/>
                <a:gd name="connsiteY8" fmla="*/ 1542435 h 4446677"/>
                <a:gd name="connsiteX9" fmla="*/ 4947983 w 5478089"/>
                <a:gd name="connsiteY9" fmla="*/ 1338760 h 4446677"/>
                <a:gd name="connsiteX10" fmla="*/ 4971731 w 5478089"/>
                <a:gd name="connsiteY10" fmla="*/ 1301729 h 4446677"/>
                <a:gd name="connsiteX11" fmla="*/ 4984925 w 5478089"/>
                <a:gd name="connsiteY11" fmla="*/ 1264697 h 4446677"/>
                <a:gd name="connsiteX12" fmla="*/ 5013950 w 5478089"/>
                <a:gd name="connsiteY12" fmla="*/ 1219730 h 4446677"/>
                <a:gd name="connsiteX13" fmla="*/ 5040337 w 5478089"/>
                <a:gd name="connsiteY13" fmla="*/ 1198569 h 4446677"/>
                <a:gd name="connsiteX14" fmla="*/ 5069363 w 5478089"/>
                <a:gd name="connsiteY14" fmla="*/ 1172117 h 4446677"/>
                <a:gd name="connsiteX15" fmla="*/ 5087833 w 5478089"/>
                <a:gd name="connsiteY15" fmla="*/ 1143021 h 4446677"/>
                <a:gd name="connsiteX16" fmla="*/ 5101027 w 5478089"/>
                <a:gd name="connsiteY16" fmla="*/ 1103344 h 4446677"/>
                <a:gd name="connsiteX17" fmla="*/ 5137968 w 5478089"/>
                <a:gd name="connsiteY17" fmla="*/ 1082183 h 4446677"/>
                <a:gd name="connsiteX18" fmla="*/ 5153801 w 5478089"/>
                <a:gd name="connsiteY18" fmla="*/ 1061022 h 4446677"/>
                <a:gd name="connsiteX19" fmla="*/ 5172272 w 5478089"/>
                <a:gd name="connsiteY19" fmla="*/ 1021344 h 4446677"/>
                <a:gd name="connsiteX20" fmla="*/ 5324291 w 5478089"/>
                <a:gd name="connsiteY20" fmla="*/ 1058224 h 4446677"/>
                <a:gd name="connsiteX21" fmla="*/ 5478089 w 5478089"/>
                <a:gd name="connsiteY21" fmla="*/ 920453 h 4446677"/>
                <a:gd name="connsiteX22" fmla="*/ 5232010 w 5478089"/>
                <a:gd name="connsiteY22" fmla="*/ 794163 h 4446677"/>
                <a:gd name="connsiteX23" fmla="*/ 4903904 w 5478089"/>
                <a:gd name="connsiteY23" fmla="*/ 438255 h 4446677"/>
                <a:gd name="connsiteX24" fmla="*/ 4862891 w 5478089"/>
                <a:gd name="connsiteY24" fmla="*/ 99569 h 4446677"/>
                <a:gd name="connsiteX25" fmla="*/ 4596305 w 5478089"/>
                <a:gd name="connsiteY25" fmla="*/ 36423 h 4446677"/>
                <a:gd name="connsiteX26" fmla="*/ 4370027 w 5478089"/>
                <a:gd name="connsiteY26" fmla="*/ 0 h 4446677"/>
                <a:gd name="connsiteX27" fmla="*/ 4026364 w 5478089"/>
                <a:gd name="connsiteY27" fmla="*/ 137772 h 4446677"/>
                <a:gd name="connsiteX28" fmla="*/ 3940094 w 5478089"/>
                <a:gd name="connsiteY28" fmla="*/ 311965 h 4446677"/>
                <a:gd name="connsiteX29" fmla="*/ 3872061 w 5478089"/>
                <a:gd name="connsiteY29" fmla="*/ 775365 h 4446677"/>
                <a:gd name="connsiteX30" fmla="*/ 3441296 w 5478089"/>
                <a:gd name="connsiteY30" fmla="*/ 690704 h 4446677"/>
                <a:gd name="connsiteX31" fmla="*/ 3296612 w 5478089"/>
                <a:gd name="connsiteY31" fmla="*/ 745864 h 4446677"/>
                <a:gd name="connsiteX32" fmla="*/ 3132570 w 5478089"/>
                <a:gd name="connsiteY32" fmla="*/ 756833 h 4446677"/>
                <a:gd name="connsiteX33" fmla="*/ 2995361 w 5478089"/>
                <a:gd name="connsiteY33" fmla="*/ 791217 h 4446677"/>
                <a:gd name="connsiteX34" fmla="*/ 2680006 w 5478089"/>
                <a:gd name="connsiteY34" fmla="*/ 1247128 h 4446677"/>
                <a:gd name="connsiteX35" fmla="*/ 2680006 w 5478089"/>
                <a:gd name="connsiteY35" fmla="*/ 1716904 h 4446677"/>
                <a:gd name="connsiteX36" fmla="*/ 2527606 w 5478089"/>
                <a:gd name="connsiteY36" fmla="*/ 1951791 h 4446677"/>
                <a:gd name="connsiteX37" fmla="*/ 2603806 w 5478089"/>
                <a:gd name="connsiteY37" fmla="*/ 2186680 h 4446677"/>
                <a:gd name="connsiteX38" fmla="*/ 2603806 w 5478089"/>
                <a:gd name="connsiteY38" fmla="*/ 2343271 h 4446677"/>
                <a:gd name="connsiteX39" fmla="*/ 2451406 w 5478089"/>
                <a:gd name="connsiteY39" fmla="*/ 2421568 h 4446677"/>
                <a:gd name="connsiteX40" fmla="*/ 2299006 w 5478089"/>
                <a:gd name="connsiteY40" fmla="*/ 2575539 h 4446677"/>
                <a:gd name="connsiteX41" fmla="*/ 2251381 w 5478089"/>
                <a:gd name="connsiteY41" fmla="*/ 2585064 h 4446677"/>
                <a:gd name="connsiteX42" fmla="*/ 2270431 w 5478089"/>
                <a:gd name="connsiteY42" fmla="*/ 2708889 h 4446677"/>
                <a:gd name="connsiteX43" fmla="*/ 2241856 w 5478089"/>
                <a:gd name="connsiteY43" fmla="*/ 2804139 h 4446677"/>
                <a:gd name="connsiteX44" fmla="*/ 2232331 w 5478089"/>
                <a:gd name="connsiteY44" fmla="*/ 2832714 h 4446677"/>
                <a:gd name="connsiteX45" fmla="*/ 2203756 w 5478089"/>
                <a:gd name="connsiteY45" fmla="*/ 2851764 h 4446677"/>
                <a:gd name="connsiteX46" fmla="*/ 2175181 w 5478089"/>
                <a:gd name="connsiteY46" fmla="*/ 2908914 h 4446677"/>
                <a:gd name="connsiteX47" fmla="*/ 2165656 w 5478089"/>
                <a:gd name="connsiteY47" fmla="*/ 2937489 h 4446677"/>
                <a:gd name="connsiteX48" fmla="*/ 2108506 w 5478089"/>
                <a:gd name="connsiteY48" fmla="*/ 2956539 h 4446677"/>
                <a:gd name="connsiteX49" fmla="*/ 2051356 w 5478089"/>
                <a:gd name="connsiteY49" fmla="*/ 2985114 h 4446677"/>
                <a:gd name="connsiteX50" fmla="*/ 1889431 w 5478089"/>
                <a:gd name="connsiteY50" fmla="*/ 2985114 h 4446677"/>
                <a:gd name="connsiteX51" fmla="*/ 1879906 w 5478089"/>
                <a:gd name="connsiteY51" fmla="*/ 3013689 h 4446677"/>
                <a:gd name="connsiteX52" fmla="*/ 1841806 w 5478089"/>
                <a:gd name="connsiteY52" fmla="*/ 3070839 h 4446677"/>
                <a:gd name="connsiteX53" fmla="*/ 1794181 w 5478089"/>
                <a:gd name="connsiteY53" fmla="*/ 3127989 h 4446677"/>
                <a:gd name="connsiteX54" fmla="*/ 1737031 w 5478089"/>
                <a:gd name="connsiteY54" fmla="*/ 3099414 h 4446677"/>
                <a:gd name="connsiteX55" fmla="*/ 1698931 w 5478089"/>
                <a:gd name="connsiteY55" fmla="*/ 3051789 h 4446677"/>
                <a:gd name="connsiteX56" fmla="*/ 1622731 w 5478089"/>
                <a:gd name="connsiteY56" fmla="*/ 3080364 h 4446677"/>
                <a:gd name="connsiteX57" fmla="*/ 1556056 w 5478089"/>
                <a:gd name="connsiteY57" fmla="*/ 3156564 h 4446677"/>
                <a:gd name="connsiteX58" fmla="*/ 1508431 w 5478089"/>
                <a:gd name="connsiteY58" fmla="*/ 3166089 h 4446677"/>
                <a:gd name="connsiteX59" fmla="*/ 1470331 w 5478089"/>
                <a:gd name="connsiteY59" fmla="*/ 3251814 h 4446677"/>
                <a:gd name="connsiteX60" fmla="*/ 1460806 w 5478089"/>
                <a:gd name="connsiteY60" fmla="*/ 3280389 h 4446677"/>
                <a:gd name="connsiteX61" fmla="*/ 1451281 w 5478089"/>
                <a:gd name="connsiteY61" fmla="*/ 3308964 h 4446677"/>
                <a:gd name="connsiteX62" fmla="*/ 1441756 w 5478089"/>
                <a:gd name="connsiteY62" fmla="*/ 3347064 h 4446677"/>
                <a:gd name="connsiteX63" fmla="*/ 1413181 w 5478089"/>
                <a:gd name="connsiteY63" fmla="*/ 3366114 h 4446677"/>
                <a:gd name="connsiteX64" fmla="*/ 1365556 w 5478089"/>
                <a:gd name="connsiteY64" fmla="*/ 3356589 h 4446677"/>
                <a:gd name="connsiteX65" fmla="*/ 1232206 w 5478089"/>
                <a:gd name="connsiteY65" fmla="*/ 3337539 h 4446677"/>
                <a:gd name="connsiteX66" fmla="*/ 1146481 w 5478089"/>
                <a:gd name="connsiteY66" fmla="*/ 3328014 h 4446677"/>
                <a:gd name="connsiteX67" fmla="*/ 1117906 w 5478089"/>
                <a:gd name="connsiteY67" fmla="*/ 3347064 h 4446677"/>
                <a:gd name="connsiteX68" fmla="*/ 1060756 w 5478089"/>
                <a:gd name="connsiteY68" fmla="*/ 3366114 h 4446677"/>
                <a:gd name="connsiteX69" fmla="*/ 1013131 w 5478089"/>
                <a:gd name="connsiteY69" fmla="*/ 3356589 h 4446677"/>
                <a:gd name="connsiteX70" fmla="*/ 984556 w 5478089"/>
                <a:gd name="connsiteY70" fmla="*/ 3347064 h 4446677"/>
                <a:gd name="connsiteX71" fmla="*/ 927406 w 5478089"/>
                <a:gd name="connsiteY71" fmla="*/ 3366114 h 4446677"/>
                <a:gd name="connsiteX72" fmla="*/ 908356 w 5478089"/>
                <a:gd name="connsiteY72" fmla="*/ 3394689 h 4446677"/>
                <a:gd name="connsiteX73" fmla="*/ 879781 w 5478089"/>
                <a:gd name="connsiteY73" fmla="*/ 3451839 h 4446677"/>
                <a:gd name="connsiteX74" fmla="*/ 832156 w 5478089"/>
                <a:gd name="connsiteY74" fmla="*/ 3508989 h 4446677"/>
                <a:gd name="connsiteX75" fmla="*/ 794056 w 5478089"/>
                <a:gd name="connsiteY75" fmla="*/ 3566139 h 4446677"/>
                <a:gd name="connsiteX76" fmla="*/ 784531 w 5478089"/>
                <a:gd name="connsiteY76" fmla="*/ 3642339 h 4446677"/>
                <a:gd name="connsiteX77" fmla="*/ 736906 w 5478089"/>
                <a:gd name="connsiteY77" fmla="*/ 3728064 h 4446677"/>
                <a:gd name="connsiteX78" fmla="*/ 708331 w 5478089"/>
                <a:gd name="connsiteY78" fmla="*/ 3747114 h 4446677"/>
                <a:gd name="connsiteX79" fmla="*/ 679756 w 5478089"/>
                <a:gd name="connsiteY79" fmla="*/ 3756639 h 4446677"/>
                <a:gd name="connsiteX80" fmla="*/ 660706 w 5478089"/>
                <a:gd name="connsiteY80" fmla="*/ 3813789 h 4446677"/>
                <a:gd name="connsiteX81" fmla="*/ 651181 w 5478089"/>
                <a:gd name="connsiteY81" fmla="*/ 3842364 h 4446677"/>
                <a:gd name="connsiteX82" fmla="*/ 670231 w 5478089"/>
                <a:gd name="connsiteY82" fmla="*/ 3899514 h 4446677"/>
                <a:gd name="connsiteX83" fmla="*/ 679756 w 5478089"/>
                <a:gd name="connsiteY83" fmla="*/ 3928089 h 4446677"/>
                <a:gd name="connsiteX84" fmla="*/ 651181 w 5478089"/>
                <a:gd name="connsiteY84" fmla="*/ 3985239 h 4446677"/>
                <a:gd name="connsiteX85" fmla="*/ 641656 w 5478089"/>
                <a:gd name="connsiteY85" fmla="*/ 3985239 h 4446677"/>
                <a:gd name="connsiteX86" fmla="*/ 0 w 5478089"/>
                <a:gd name="connsiteY86" fmla="*/ 4446677 h 4446677"/>
                <a:gd name="connsiteX0" fmla="*/ 4660368 w 5478089"/>
                <a:gd name="connsiteY0" fmla="*/ 2129655 h 4446677"/>
                <a:gd name="connsiteX1" fmla="*/ 4702587 w 5478089"/>
                <a:gd name="connsiteY1" fmla="*/ 2116430 h 4446677"/>
                <a:gd name="connsiteX2" fmla="*/ 4789663 w 5478089"/>
                <a:gd name="connsiteY2" fmla="*/ 2031786 h 4446677"/>
                <a:gd name="connsiteX3" fmla="*/ 4850353 w 5478089"/>
                <a:gd name="connsiteY3" fmla="*/ 2007978 h 4446677"/>
                <a:gd name="connsiteX4" fmla="*/ 4932153 w 5478089"/>
                <a:gd name="connsiteY4" fmla="*/ 1960367 h 4446677"/>
                <a:gd name="connsiteX5" fmla="*/ 4966455 w 5478089"/>
                <a:gd name="connsiteY5" fmla="*/ 1920689 h 4446677"/>
                <a:gd name="connsiteX6" fmla="*/ 4982286 w 5478089"/>
                <a:gd name="connsiteY6" fmla="*/ 1859851 h 4446677"/>
                <a:gd name="connsiteX7" fmla="*/ 4937428 w 5478089"/>
                <a:gd name="connsiteY7" fmla="*/ 1542435 h 4446677"/>
                <a:gd name="connsiteX8" fmla="*/ 4947983 w 5478089"/>
                <a:gd name="connsiteY8" fmla="*/ 1338760 h 4446677"/>
                <a:gd name="connsiteX9" fmla="*/ 4971731 w 5478089"/>
                <a:gd name="connsiteY9" fmla="*/ 1301729 h 4446677"/>
                <a:gd name="connsiteX10" fmla="*/ 4984925 w 5478089"/>
                <a:gd name="connsiteY10" fmla="*/ 1264697 h 4446677"/>
                <a:gd name="connsiteX11" fmla="*/ 5013950 w 5478089"/>
                <a:gd name="connsiteY11" fmla="*/ 1219730 h 4446677"/>
                <a:gd name="connsiteX12" fmla="*/ 5040337 w 5478089"/>
                <a:gd name="connsiteY12" fmla="*/ 1198569 h 4446677"/>
                <a:gd name="connsiteX13" fmla="*/ 5069363 w 5478089"/>
                <a:gd name="connsiteY13" fmla="*/ 1172117 h 4446677"/>
                <a:gd name="connsiteX14" fmla="*/ 5087833 w 5478089"/>
                <a:gd name="connsiteY14" fmla="*/ 1143021 h 4446677"/>
                <a:gd name="connsiteX15" fmla="*/ 5101027 w 5478089"/>
                <a:gd name="connsiteY15" fmla="*/ 1103344 h 4446677"/>
                <a:gd name="connsiteX16" fmla="*/ 5137968 w 5478089"/>
                <a:gd name="connsiteY16" fmla="*/ 1082183 h 4446677"/>
                <a:gd name="connsiteX17" fmla="*/ 5153801 w 5478089"/>
                <a:gd name="connsiteY17" fmla="*/ 1061022 h 4446677"/>
                <a:gd name="connsiteX18" fmla="*/ 5172272 w 5478089"/>
                <a:gd name="connsiteY18" fmla="*/ 1021344 h 4446677"/>
                <a:gd name="connsiteX19" fmla="*/ 5324291 w 5478089"/>
                <a:gd name="connsiteY19" fmla="*/ 1058224 h 4446677"/>
                <a:gd name="connsiteX20" fmla="*/ 5478089 w 5478089"/>
                <a:gd name="connsiteY20" fmla="*/ 920453 h 4446677"/>
                <a:gd name="connsiteX21" fmla="*/ 5232010 w 5478089"/>
                <a:gd name="connsiteY21" fmla="*/ 794163 h 4446677"/>
                <a:gd name="connsiteX22" fmla="*/ 4903904 w 5478089"/>
                <a:gd name="connsiteY22" fmla="*/ 438255 h 4446677"/>
                <a:gd name="connsiteX23" fmla="*/ 4862891 w 5478089"/>
                <a:gd name="connsiteY23" fmla="*/ 99569 h 4446677"/>
                <a:gd name="connsiteX24" fmla="*/ 4596305 w 5478089"/>
                <a:gd name="connsiteY24" fmla="*/ 36423 h 4446677"/>
                <a:gd name="connsiteX25" fmla="*/ 4370027 w 5478089"/>
                <a:gd name="connsiteY25" fmla="*/ 0 h 4446677"/>
                <a:gd name="connsiteX26" fmla="*/ 4026364 w 5478089"/>
                <a:gd name="connsiteY26" fmla="*/ 137772 h 4446677"/>
                <a:gd name="connsiteX27" fmla="*/ 3940094 w 5478089"/>
                <a:gd name="connsiteY27" fmla="*/ 311965 h 4446677"/>
                <a:gd name="connsiteX28" fmla="*/ 3872061 w 5478089"/>
                <a:gd name="connsiteY28" fmla="*/ 775365 h 4446677"/>
                <a:gd name="connsiteX29" fmla="*/ 3441296 w 5478089"/>
                <a:gd name="connsiteY29" fmla="*/ 690704 h 4446677"/>
                <a:gd name="connsiteX30" fmla="*/ 3296612 w 5478089"/>
                <a:gd name="connsiteY30" fmla="*/ 745864 h 4446677"/>
                <a:gd name="connsiteX31" fmla="*/ 3132570 w 5478089"/>
                <a:gd name="connsiteY31" fmla="*/ 756833 h 4446677"/>
                <a:gd name="connsiteX32" fmla="*/ 2995361 w 5478089"/>
                <a:gd name="connsiteY32" fmla="*/ 791217 h 4446677"/>
                <a:gd name="connsiteX33" fmla="*/ 2680006 w 5478089"/>
                <a:gd name="connsiteY33" fmla="*/ 1247128 h 4446677"/>
                <a:gd name="connsiteX34" fmla="*/ 2680006 w 5478089"/>
                <a:gd name="connsiteY34" fmla="*/ 1716904 h 4446677"/>
                <a:gd name="connsiteX35" fmla="*/ 2527606 w 5478089"/>
                <a:gd name="connsiteY35" fmla="*/ 1951791 h 4446677"/>
                <a:gd name="connsiteX36" fmla="*/ 2603806 w 5478089"/>
                <a:gd name="connsiteY36" fmla="*/ 2186680 h 4446677"/>
                <a:gd name="connsiteX37" fmla="*/ 2603806 w 5478089"/>
                <a:gd name="connsiteY37" fmla="*/ 2343271 h 4446677"/>
                <a:gd name="connsiteX38" fmla="*/ 2451406 w 5478089"/>
                <a:gd name="connsiteY38" fmla="*/ 2421568 h 4446677"/>
                <a:gd name="connsiteX39" fmla="*/ 2299006 w 5478089"/>
                <a:gd name="connsiteY39" fmla="*/ 2575539 h 4446677"/>
                <a:gd name="connsiteX40" fmla="*/ 2251381 w 5478089"/>
                <a:gd name="connsiteY40" fmla="*/ 2585064 h 4446677"/>
                <a:gd name="connsiteX41" fmla="*/ 2270431 w 5478089"/>
                <a:gd name="connsiteY41" fmla="*/ 2708889 h 4446677"/>
                <a:gd name="connsiteX42" fmla="*/ 2241856 w 5478089"/>
                <a:gd name="connsiteY42" fmla="*/ 2804139 h 4446677"/>
                <a:gd name="connsiteX43" fmla="*/ 2232331 w 5478089"/>
                <a:gd name="connsiteY43" fmla="*/ 2832714 h 4446677"/>
                <a:gd name="connsiteX44" fmla="*/ 2203756 w 5478089"/>
                <a:gd name="connsiteY44" fmla="*/ 2851764 h 4446677"/>
                <a:gd name="connsiteX45" fmla="*/ 2175181 w 5478089"/>
                <a:gd name="connsiteY45" fmla="*/ 2908914 h 4446677"/>
                <a:gd name="connsiteX46" fmla="*/ 2165656 w 5478089"/>
                <a:gd name="connsiteY46" fmla="*/ 2937489 h 4446677"/>
                <a:gd name="connsiteX47" fmla="*/ 2108506 w 5478089"/>
                <a:gd name="connsiteY47" fmla="*/ 2956539 h 4446677"/>
                <a:gd name="connsiteX48" fmla="*/ 2051356 w 5478089"/>
                <a:gd name="connsiteY48" fmla="*/ 2985114 h 4446677"/>
                <a:gd name="connsiteX49" fmla="*/ 1889431 w 5478089"/>
                <a:gd name="connsiteY49" fmla="*/ 2985114 h 4446677"/>
                <a:gd name="connsiteX50" fmla="*/ 1879906 w 5478089"/>
                <a:gd name="connsiteY50" fmla="*/ 3013689 h 4446677"/>
                <a:gd name="connsiteX51" fmla="*/ 1841806 w 5478089"/>
                <a:gd name="connsiteY51" fmla="*/ 3070839 h 4446677"/>
                <a:gd name="connsiteX52" fmla="*/ 1794181 w 5478089"/>
                <a:gd name="connsiteY52" fmla="*/ 3127989 h 4446677"/>
                <a:gd name="connsiteX53" fmla="*/ 1737031 w 5478089"/>
                <a:gd name="connsiteY53" fmla="*/ 3099414 h 4446677"/>
                <a:gd name="connsiteX54" fmla="*/ 1698931 w 5478089"/>
                <a:gd name="connsiteY54" fmla="*/ 3051789 h 4446677"/>
                <a:gd name="connsiteX55" fmla="*/ 1622731 w 5478089"/>
                <a:gd name="connsiteY55" fmla="*/ 3080364 h 4446677"/>
                <a:gd name="connsiteX56" fmla="*/ 1556056 w 5478089"/>
                <a:gd name="connsiteY56" fmla="*/ 3156564 h 4446677"/>
                <a:gd name="connsiteX57" fmla="*/ 1508431 w 5478089"/>
                <a:gd name="connsiteY57" fmla="*/ 3166089 h 4446677"/>
                <a:gd name="connsiteX58" fmla="*/ 1470331 w 5478089"/>
                <a:gd name="connsiteY58" fmla="*/ 3251814 h 4446677"/>
                <a:gd name="connsiteX59" fmla="*/ 1460806 w 5478089"/>
                <a:gd name="connsiteY59" fmla="*/ 3280389 h 4446677"/>
                <a:gd name="connsiteX60" fmla="*/ 1451281 w 5478089"/>
                <a:gd name="connsiteY60" fmla="*/ 3308964 h 4446677"/>
                <a:gd name="connsiteX61" fmla="*/ 1441756 w 5478089"/>
                <a:gd name="connsiteY61" fmla="*/ 3347064 h 4446677"/>
                <a:gd name="connsiteX62" fmla="*/ 1413181 w 5478089"/>
                <a:gd name="connsiteY62" fmla="*/ 3366114 h 4446677"/>
                <a:gd name="connsiteX63" fmla="*/ 1365556 w 5478089"/>
                <a:gd name="connsiteY63" fmla="*/ 3356589 h 4446677"/>
                <a:gd name="connsiteX64" fmla="*/ 1232206 w 5478089"/>
                <a:gd name="connsiteY64" fmla="*/ 3337539 h 4446677"/>
                <a:gd name="connsiteX65" fmla="*/ 1146481 w 5478089"/>
                <a:gd name="connsiteY65" fmla="*/ 3328014 h 4446677"/>
                <a:gd name="connsiteX66" fmla="*/ 1117906 w 5478089"/>
                <a:gd name="connsiteY66" fmla="*/ 3347064 h 4446677"/>
                <a:gd name="connsiteX67" fmla="*/ 1060756 w 5478089"/>
                <a:gd name="connsiteY67" fmla="*/ 3366114 h 4446677"/>
                <a:gd name="connsiteX68" fmla="*/ 1013131 w 5478089"/>
                <a:gd name="connsiteY68" fmla="*/ 3356589 h 4446677"/>
                <a:gd name="connsiteX69" fmla="*/ 984556 w 5478089"/>
                <a:gd name="connsiteY69" fmla="*/ 3347064 h 4446677"/>
                <a:gd name="connsiteX70" fmla="*/ 927406 w 5478089"/>
                <a:gd name="connsiteY70" fmla="*/ 3366114 h 4446677"/>
                <a:gd name="connsiteX71" fmla="*/ 908356 w 5478089"/>
                <a:gd name="connsiteY71" fmla="*/ 3394689 h 4446677"/>
                <a:gd name="connsiteX72" fmla="*/ 879781 w 5478089"/>
                <a:gd name="connsiteY72" fmla="*/ 3451839 h 4446677"/>
                <a:gd name="connsiteX73" fmla="*/ 832156 w 5478089"/>
                <a:gd name="connsiteY73" fmla="*/ 3508989 h 4446677"/>
                <a:gd name="connsiteX74" fmla="*/ 794056 w 5478089"/>
                <a:gd name="connsiteY74" fmla="*/ 3566139 h 4446677"/>
                <a:gd name="connsiteX75" fmla="*/ 784531 w 5478089"/>
                <a:gd name="connsiteY75" fmla="*/ 3642339 h 4446677"/>
                <a:gd name="connsiteX76" fmla="*/ 736906 w 5478089"/>
                <a:gd name="connsiteY76" fmla="*/ 3728064 h 4446677"/>
                <a:gd name="connsiteX77" fmla="*/ 708331 w 5478089"/>
                <a:gd name="connsiteY77" fmla="*/ 3747114 h 4446677"/>
                <a:gd name="connsiteX78" fmla="*/ 679756 w 5478089"/>
                <a:gd name="connsiteY78" fmla="*/ 3756639 h 4446677"/>
                <a:gd name="connsiteX79" fmla="*/ 660706 w 5478089"/>
                <a:gd name="connsiteY79" fmla="*/ 3813789 h 4446677"/>
                <a:gd name="connsiteX80" fmla="*/ 651181 w 5478089"/>
                <a:gd name="connsiteY80" fmla="*/ 3842364 h 4446677"/>
                <a:gd name="connsiteX81" fmla="*/ 670231 w 5478089"/>
                <a:gd name="connsiteY81" fmla="*/ 3899514 h 4446677"/>
                <a:gd name="connsiteX82" fmla="*/ 679756 w 5478089"/>
                <a:gd name="connsiteY82" fmla="*/ 3928089 h 4446677"/>
                <a:gd name="connsiteX83" fmla="*/ 651181 w 5478089"/>
                <a:gd name="connsiteY83" fmla="*/ 3985239 h 4446677"/>
                <a:gd name="connsiteX84" fmla="*/ 641656 w 5478089"/>
                <a:gd name="connsiteY84" fmla="*/ 3985239 h 4446677"/>
                <a:gd name="connsiteX85" fmla="*/ 0 w 5478089"/>
                <a:gd name="connsiteY85" fmla="*/ 4446677 h 4446677"/>
                <a:gd name="connsiteX0" fmla="*/ 4702587 w 5478089"/>
                <a:gd name="connsiteY0" fmla="*/ 2116430 h 4446677"/>
                <a:gd name="connsiteX1" fmla="*/ 4789663 w 5478089"/>
                <a:gd name="connsiteY1" fmla="*/ 2031786 h 4446677"/>
                <a:gd name="connsiteX2" fmla="*/ 4850353 w 5478089"/>
                <a:gd name="connsiteY2" fmla="*/ 2007978 h 4446677"/>
                <a:gd name="connsiteX3" fmla="*/ 4932153 w 5478089"/>
                <a:gd name="connsiteY3" fmla="*/ 1960367 h 4446677"/>
                <a:gd name="connsiteX4" fmla="*/ 4966455 w 5478089"/>
                <a:gd name="connsiteY4" fmla="*/ 1920689 h 4446677"/>
                <a:gd name="connsiteX5" fmla="*/ 4982286 w 5478089"/>
                <a:gd name="connsiteY5" fmla="*/ 1859851 h 4446677"/>
                <a:gd name="connsiteX6" fmla="*/ 4937428 w 5478089"/>
                <a:gd name="connsiteY6" fmla="*/ 1542435 h 4446677"/>
                <a:gd name="connsiteX7" fmla="*/ 4947983 w 5478089"/>
                <a:gd name="connsiteY7" fmla="*/ 1338760 h 4446677"/>
                <a:gd name="connsiteX8" fmla="*/ 4971731 w 5478089"/>
                <a:gd name="connsiteY8" fmla="*/ 1301729 h 4446677"/>
                <a:gd name="connsiteX9" fmla="*/ 4984925 w 5478089"/>
                <a:gd name="connsiteY9" fmla="*/ 1264697 h 4446677"/>
                <a:gd name="connsiteX10" fmla="*/ 5013950 w 5478089"/>
                <a:gd name="connsiteY10" fmla="*/ 1219730 h 4446677"/>
                <a:gd name="connsiteX11" fmla="*/ 5040337 w 5478089"/>
                <a:gd name="connsiteY11" fmla="*/ 1198569 h 4446677"/>
                <a:gd name="connsiteX12" fmla="*/ 5069363 w 5478089"/>
                <a:gd name="connsiteY12" fmla="*/ 1172117 h 4446677"/>
                <a:gd name="connsiteX13" fmla="*/ 5087833 w 5478089"/>
                <a:gd name="connsiteY13" fmla="*/ 1143021 h 4446677"/>
                <a:gd name="connsiteX14" fmla="*/ 5101027 w 5478089"/>
                <a:gd name="connsiteY14" fmla="*/ 1103344 h 4446677"/>
                <a:gd name="connsiteX15" fmla="*/ 5137968 w 5478089"/>
                <a:gd name="connsiteY15" fmla="*/ 1082183 h 4446677"/>
                <a:gd name="connsiteX16" fmla="*/ 5153801 w 5478089"/>
                <a:gd name="connsiteY16" fmla="*/ 1061022 h 4446677"/>
                <a:gd name="connsiteX17" fmla="*/ 5172272 w 5478089"/>
                <a:gd name="connsiteY17" fmla="*/ 1021344 h 4446677"/>
                <a:gd name="connsiteX18" fmla="*/ 5324291 w 5478089"/>
                <a:gd name="connsiteY18" fmla="*/ 1058224 h 4446677"/>
                <a:gd name="connsiteX19" fmla="*/ 5478089 w 5478089"/>
                <a:gd name="connsiteY19" fmla="*/ 920453 h 4446677"/>
                <a:gd name="connsiteX20" fmla="*/ 5232010 w 5478089"/>
                <a:gd name="connsiteY20" fmla="*/ 794163 h 4446677"/>
                <a:gd name="connsiteX21" fmla="*/ 4903904 w 5478089"/>
                <a:gd name="connsiteY21" fmla="*/ 438255 h 4446677"/>
                <a:gd name="connsiteX22" fmla="*/ 4862891 w 5478089"/>
                <a:gd name="connsiteY22" fmla="*/ 99569 h 4446677"/>
                <a:gd name="connsiteX23" fmla="*/ 4596305 w 5478089"/>
                <a:gd name="connsiteY23" fmla="*/ 36423 h 4446677"/>
                <a:gd name="connsiteX24" fmla="*/ 4370027 w 5478089"/>
                <a:gd name="connsiteY24" fmla="*/ 0 h 4446677"/>
                <a:gd name="connsiteX25" fmla="*/ 4026364 w 5478089"/>
                <a:gd name="connsiteY25" fmla="*/ 137772 h 4446677"/>
                <a:gd name="connsiteX26" fmla="*/ 3940094 w 5478089"/>
                <a:gd name="connsiteY26" fmla="*/ 311965 h 4446677"/>
                <a:gd name="connsiteX27" fmla="*/ 3872061 w 5478089"/>
                <a:gd name="connsiteY27" fmla="*/ 775365 h 4446677"/>
                <a:gd name="connsiteX28" fmla="*/ 3441296 w 5478089"/>
                <a:gd name="connsiteY28" fmla="*/ 690704 h 4446677"/>
                <a:gd name="connsiteX29" fmla="*/ 3296612 w 5478089"/>
                <a:gd name="connsiteY29" fmla="*/ 745864 h 4446677"/>
                <a:gd name="connsiteX30" fmla="*/ 3132570 w 5478089"/>
                <a:gd name="connsiteY30" fmla="*/ 756833 h 4446677"/>
                <a:gd name="connsiteX31" fmla="*/ 2995361 w 5478089"/>
                <a:gd name="connsiteY31" fmla="*/ 791217 h 4446677"/>
                <a:gd name="connsiteX32" fmla="*/ 2680006 w 5478089"/>
                <a:gd name="connsiteY32" fmla="*/ 1247128 h 4446677"/>
                <a:gd name="connsiteX33" fmla="*/ 2680006 w 5478089"/>
                <a:gd name="connsiteY33" fmla="*/ 1716904 h 4446677"/>
                <a:gd name="connsiteX34" fmla="*/ 2527606 w 5478089"/>
                <a:gd name="connsiteY34" fmla="*/ 1951791 h 4446677"/>
                <a:gd name="connsiteX35" fmla="*/ 2603806 w 5478089"/>
                <a:gd name="connsiteY35" fmla="*/ 2186680 h 4446677"/>
                <a:gd name="connsiteX36" fmla="*/ 2603806 w 5478089"/>
                <a:gd name="connsiteY36" fmla="*/ 2343271 h 4446677"/>
                <a:gd name="connsiteX37" fmla="*/ 2451406 w 5478089"/>
                <a:gd name="connsiteY37" fmla="*/ 2421568 h 4446677"/>
                <a:gd name="connsiteX38" fmla="*/ 2299006 w 5478089"/>
                <a:gd name="connsiteY38" fmla="*/ 2575539 h 4446677"/>
                <a:gd name="connsiteX39" fmla="*/ 2251381 w 5478089"/>
                <a:gd name="connsiteY39" fmla="*/ 2585064 h 4446677"/>
                <a:gd name="connsiteX40" fmla="*/ 2270431 w 5478089"/>
                <a:gd name="connsiteY40" fmla="*/ 2708889 h 4446677"/>
                <a:gd name="connsiteX41" fmla="*/ 2241856 w 5478089"/>
                <a:gd name="connsiteY41" fmla="*/ 2804139 h 4446677"/>
                <a:gd name="connsiteX42" fmla="*/ 2232331 w 5478089"/>
                <a:gd name="connsiteY42" fmla="*/ 2832714 h 4446677"/>
                <a:gd name="connsiteX43" fmla="*/ 2203756 w 5478089"/>
                <a:gd name="connsiteY43" fmla="*/ 2851764 h 4446677"/>
                <a:gd name="connsiteX44" fmla="*/ 2175181 w 5478089"/>
                <a:gd name="connsiteY44" fmla="*/ 2908914 h 4446677"/>
                <a:gd name="connsiteX45" fmla="*/ 2165656 w 5478089"/>
                <a:gd name="connsiteY45" fmla="*/ 2937489 h 4446677"/>
                <a:gd name="connsiteX46" fmla="*/ 2108506 w 5478089"/>
                <a:gd name="connsiteY46" fmla="*/ 2956539 h 4446677"/>
                <a:gd name="connsiteX47" fmla="*/ 2051356 w 5478089"/>
                <a:gd name="connsiteY47" fmla="*/ 2985114 h 4446677"/>
                <a:gd name="connsiteX48" fmla="*/ 1889431 w 5478089"/>
                <a:gd name="connsiteY48" fmla="*/ 2985114 h 4446677"/>
                <a:gd name="connsiteX49" fmla="*/ 1879906 w 5478089"/>
                <a:gd name="connsiteY49" fmla="*/ 3013689 h 4446677"/>
                <a:gd name="connsiteX50" fmla="*/ 1841806 w 5478089"/>
                <a:gd name="connsiteY50" fmla="*/ 3070839 h 4446677"/>
                <a:gd name="connsiteX51" fmla="*/ 1794181 w 5478089"/>
                <a:gd name="connsiteY51" fmla="*/ 3127989 h 4446677"/>
                <a:gd name="connsiteX52" fmla="*/ 1737031 w 5478089"/>
                <a:gd name="connsiteY52" fmla="*/ 3099414 h 4446677"/>
                <a:gd name="connsiteX53" fmla="*/ 1698931 w 5478089"/>
                <a:gd name="connsiteY53" fmla="*/ 3051789 h 4446677"/>
                <a:gd name="connsiteX54" fmla="*/ 1622731 w 5478089"/>
                <a:gd name="connsiteY54" fmla="*/ 3080364 h 4446677"/>
                <a:gd name="connsiteX55" fmla="*/ 1556056 w 5478089"/>
                <a:gd name="connsiteY55" fmla="*/ 3156564 h 4446677"/>
                <a:gd name="connsiteX56" fmla="*/ 1508431 w 5478089"/>
                <a:gd name="connsiteY56" fmla="*/ 3166089 h 4446677"/>
                <a:gd name="connsiteX57" fmla="*/ 1470331 w 5478089"/>
                <a:gd name="connsiteY57" fmla="*/ 3251814 h 4446677"/>
                <a:gd name="connsiteX58" fmla="*/ 1460806 w 5478089"/>
                <a:gd name="connsiteY58" fmla="*/ 3280389 h 4446677"/>
                <a:gd name="connsiteX59" fmla="*/ 1451281 w 5478089"/>
                <a:gd name="connsiteY59" fmla="*/ 3308964 h 4446677"/>
                <a:gd name="connsiteX60" fmla="*/ 1441756 w 5478089"/>
                <a:gd name="connsiteY60" fmla="*/ 3347064 h 4446677"/>
                <a:gd name="connsiteX61" fmla="*/ 1413181 w 5478089"/>
                <a:gd name="connsiteY61" fmla="*/ 3366114 h 4446677"/>
                <a:gd name="connsiteX62" fmla="*/ 1365556 w 5478089"/>
                <a:gd name="connsiteY62" fmla="*/ 3356589 h 4446677"/>
                <a:gd name="connsiteX63" fmla="*/ 1232206 w 5478089"/>
                <a:gd name="connsiteY63" fmla="*/ 3337539 h 4446677"/>
                <a:gd name="connsiteX64" fmla="*/ 1146481 w 5478089"/>
                <a:gd name="connsiteY64" fmla="*/ 3328014 h 4446677"/>
                <a:gd name="connsiteX65" fmla="*/ 1117906 w 5478089"/>
                <a:gd name="connsiteY65" fmla="*/ 3347064 h 4446677"/>
                <a:gd name="connsiteX66" fmla="*/ 1060756 w 5478089"/>
                <a:gd name="connsiteY66" fmla="*/ 3366114 h 4446677"/>
                <a:gd name="connsiteX67" fmla="*/ 1013131 w 5478089"/>
                <a:gd name="connsiteY67" fmla="*/ 3356589 h 4446677"/>
                <a:gd name="connsiteX68" fmla="*/ 984556 w 5478089"/>
                <a:gd name="connsiteY68" fmla="*/ 3347064 h 4446677"/>
                <a:gd name="connsiteX69" fmla="*/ 927406 w 5478089"/>
                <a:gd name="connsiteY69" fmla="*/ 3366114 h 4446677"/>
                <a:gd name="connsiteX70" fmla="*/ 908356 w 5478089"/>
                <a:gd name="connsiteY70" fmla="*/ 3394689 h 4446677"/>
                <a:gd name="connsiteX71" fmla="*/ 879781 w 5478089"/>
                <a:gd name="connsiteY71" fmla="*/ 3451839 h 4446677"/>
                <a:gd name="connsiteX72" fmla="*/ 832156 w 5478089"/>
                <a:gd name="connsiteY72" fmla="*/ 3508989 h 4446677"/>
                <a:gd name="connsiteX73" fmla="*/ 794056 w 5478089"/>
                <a:gd name="connsiteY73" fmla="*/ 3566139 h 4446677"/>
                <a:gd name="connsiteX74" fmla="*/ 784531 w 5478089"/>
                <a:gd name="connsiteY74" fmla="*/ 3642339 h 4446677"/>
                <a:gd name="connsiteX75" fmla="*/ 736906 w 5478089"/>
                <a:gd name="connsiteY75" fmla="*/ 3728064 h 4446677"/>
                <a:gd name="connsiteX76" fmla="*/ 708331 w 5478089"/>
                <a:gd name="connsiteY76" fmla="*/ 3747114 h 4446677"/>
                <a:gd name="connsiteX77" fmla="*/ 679756 w 5478089"/>
                <a:gd name="connsiteY77" fmla="*/ 3756639 h 4446677"/>
                <a:gd name="connsiteX78" fmla="*/ 660706 w 5478089"/>
                <a:gd name="connsiteY78" fmla="*/ 3813789 h 4446677"/>
                <a:gd name="connsiteX79" fmla="*/ 651181 w 5478089"/>
                <a:gd name="connsiteY79" fmla="*/ 3842364 h 4446677"/>
                <a:gd name="connsiteX80" fmla="*/ 670231 w 5478089"/>
                <a:gd name="connsiteY80" fmla="*/ 3899514 h 4446677"/>
                <a:gd name="connsiteX81" fmla="*/ 679756 w 5478089"/>
                <a:gd name="connsiteY81" fmla="*/ 3928089 h 4446677"/>
                <a:gd name="connsiteX82" fmla="*/ 651181 w 5478089"/>
                <a:gd name="connsiteY82" fmla="*/ 3985239 h 4446677"/>
                <a:gd name="connsiteX83" fmla="*/ 641656 w 5478089"/>
                <a:gd name="connsiteY83" fmla="*/ 3985239 h 4446677"/>
                <a:gd name="connsiteX84" fmla="*/ 0 w 5478089"/>
                <a:gd name="connsiteY84" fmla="*/ 4446677 h 4446677"/>
                <a:gd name="connsiteX0" fmla="*/ 4789663 w 5478089"/>
                <a:gd name="connsiteY0" fmla="*/ 2031786 h 4446677"/>
                <a:gd name="connsiteX1" fmla="*/ 4850353 w 5478089"/>
                <a:gd name="connsiteY1" fmla="*/ 2007978 h 4446677"/>
                <a:gd name="connsiteX2" fmla="*/ 4932153 w 5478089"/>
                <a:gd name="connsiteY2" fmla="*/ 1960367 h 4446677"/>
                <a:gd name="connsiteX3" fmla="*/ 4966455 w 5478089"/>
                <a:gd name="connsiteY3" fmla="*/ 1920689 h 4446677"/>
                <a:gd name="connsiteX4" fmla="*/ 4982286 w 5478089"/>
                <a:gd name="connsiteY4" fmla="*/ 1859851 h 4446677"/>
                <a:gd name="connsiteX5" fmla="*/ 4937428 w 5478089"/>
                <a:gd name="connsiteY5" fmla="*/ 1542435 h 4446677"/>
                <a:gd name="connsiteX6" fmla="*/ 4947983 w 5478089"/>
                <a:gd name="connsiteY6" fmla="*/ 1338760 h 4446677"/>
                <a:gd name="connsiteX7" fmla="*/ 4971731 w 5478089"/>
                <a:gd name="connsiteY7" fmla="*/ 1301729 h 4446677"/>
                <a:gd name="connsiteX8" fmla="*/ 4984925 w 5478089"/>
                <a:gd name="connsiteY8" fmla="*/ 1264697 h 4446677"/>
                <a:gd name="connsiteX9" fmla="*/ 5013950 w 5478089"/>
                <a:gd name="connsiteY9" fmla="*/ 1219730 h 4446677"/>
                <a:gd name="connsiteX10" fmla="*/ 5040337 w 5478089"/>
                <a:gd name="connsiteY10" fmla="*/ 1198569 h 4446677"/>
                <a:gd name="connsiteX11" fmla="*/ 5069363 w 5478089"/>
                <a:gd name="connsiteY11" fmla="*/ 1172117 h 4446677"/>
                <a:gd name="connsiteX12" fmla="*/ 5087833 w 5478089"/>
                <a:gd name="connsiteY12" fmla="*/ 1143021 h 4446677"/>
                <a:gd name="connsiteX13" fmla="*/ 5101027 w 5478089"/>
                <a:gd name="connsiteY13" fmla="*/ 1103344 h 4446677"/>
                <a:gd name="connsiteX14" fmla="*/ 5137968 w 5478089"/>
                <a:gd name="connsiteY14" fmla="*/ 1082183 h 4446677"/>
                <a:gd name="connsiteX15" fmla="*/ 5153801 w 5478089"/>
                <a:gd name="connsiteY15" fmla="*/ 1061022 h 4446677"/>
                <a:gd name="connsiteX16" fmla="*/ 5172272 w 5478089"/>
                <a:gd name="connsiteY16" fmla="*/ 1021344 h 4446677"/>
                <a:gd name="connsiteX17" fmla="*/ 5324291 w 5478089"/>
                <a:gd name="connsiteY17" fmla="*/ 1058224 h 4446677"/>
                <a:gd name="connsiteX18" fmla="*/ 5478089 w 5478089"/>
                <a:gd name="connsiteY18" fmla="*/ 920453 h 4446677"/>
                <a:gd name="connsiteX19" fmla="*/ 5232010 w 5478089"/>
                <a:gd name="connsiteY19" fmla="*/ 794163 h 4446677"/>
                <a:gd name="connsiteX20" fmla="*/ 4903904 w 5478089"/>
                <a:gd name="connsiteY20" fmla="*/ 438255 h 4446677"/>
                <a:gd name="connsiteX21" fmla="*/ 4862891 w 5478089"/>
                <a:gd name="connsiteY21" fmla="*/ 99569 h 4446677"/>
                <a:gd name="connsiteX22" fmla="*/ 4596305 w 5478089"/>
                <a:gd name="connsiteY22" fmla="*/ 36423 h 4446677"/>
                <a:gd name="connsiteX23" fmla="*/ 4370027 w 5478089"/>
                <a:gd name="connsiteY23" fmla="*/ 0 h 4446677"/>
                <a:gd name="connsiteX24" fmla="*/ 4026364 w 5478089"/>
                <a:gd name="connsiteY24" fmla="*/ 137772 h 4446677"/>
                <a:gd name="connsiteX25" fmla="*/ 3940094 w 5478089"/>
                <a:gd name="connsiteY25" fmla="*/ 311965 h 4446677"/>
                <a:gd name="connsiteX26" fmla="*/ 3872061 w 5478089"/>
                <a:gd name="connsiteY26" fmla="*/ 775365 h 4446677"/>
                <a:gd name="connsiteX27" fmla="*/ 3441296 w 5478089"/>
                <a:gd name="connsiteY27" fmla="*/ 690704 h 4446677"/>
                <a:gd name="connsiteX28" fmla="*/ 3296612 w 5478089"/>
                <a:gd name="connsiteY28" fmla="*/ 745864 h 4446677"/>
                <a:gd name="connsiteX29" fmla="*/ 3132570 w 5478089"/>
                <a:gd name="connsiteY29" fmla="*/ 756833 h 4446677"/>
                <a:gd name="connsiteX30" fmla="*/ 2995361 w 5478089"/>
                <a:gd name="connsiteY30" fmla="*/ 791217 h 4446677"/>
                <a:gd name="connsiteX31" fmla="*/ 2680006 w 5478089"/>
                <a:gd name="connsiteY31" fmla="*/ 1247128 h 4446677"/>
                <a:gd name="connsiteX32" fmla="*/ 2680006 w 5478089"/>
                <a:gd name="connsiteY32" fmla="*/ 1716904 h 4446677"/>
                <a:gd name="connsiteX33" fmla="*/ 2527606 w 5478089"/>
                <a:gd name="connsiteY33" fmla="*/ 1951791 h 4446677"/>
                <a:gd name="connsiteX34" fmla="*/ 2603806 w 5478089"/>
                <a:gd name="connsiteY34" fmla="*/ 2186680 h 4446677"/>
                <a:gd name="connsiteX35" fmla="*/ 2603806 w 5478089"/>
                <a:gd name="connsiteY35" fmla="*/ 2343271 h 4446677"/>
                <a:gd name="connsiteX36" fmla="*/ 2451406 w 5478089"/>
                <a:gd name="connsiteY36" fmla="*/ 2421568 h 4446677"/>
                <a:gd name="connsiteX37" fmla="*/ 2299006 w 5478089"/>
                <a:gd name="connsiteY37" fmla="*/ 2575539 h 4446677"/>
                <a:gd name="connsiteX38" fmla="*/ 2251381 w 5478089"/>
                <a:gd name="connsiteY38" fmla="*/ 2585064 h 4446677"/>
                <a:gd name="connsiteX39" fmla="*/ 2270431 w 5478089"/>
                <a:gd name="connsiteY39" fmla="*/ 2708889 h 4446677"/>
                <a:gd name="connsiteX40" fmla="*/ 2241856 w 5478089"/>
                <a:gd name="connsiteY40" fmla="*/ 2804139 h 4446677"/>
                <a:gd name="connsiteX41" fmla="*/ 2232331 w 5478089"/>
                <a:gd name="connsiteY41" fmla="*/ 2832714 h 4446677"/>
                <a:gd name="connsiteX42" fmla="*/ 2203756 w 5478089"/>
                <a:gd name="connsiteY42" fmla="*/ 2851764 h 4446677"/>
                <a:gd name="connsiteX43" fmla="*/ 2175181 w 5478089"/>
                <a:gd name="connsiteY43" fmla="*/ 2908914 h 4446677"/>
                <a:gd name="connsiteX44" fmla="*/ 2165656 w 5478089"/>
                <a:gd name="connsiteY44" fmla="*/ 2937489 h 4446677"/>
                <a:gd name="connsiteX45" fmla="*/ 2108506 w 5478089"/>
                <a:gd name="connsiteY45" fmla="*/ 2956539 h 4446677"/>
                <a:gd name="connsiteX46" fmla="*/ 2051356 w 5478089"/>
                <a:gd name="connsiteY46" fmla="*/ 2985114 h 4446677"/>
                <a:gd name="connsiteX47" fmla="*/ 1889431 w 5478089"/>
                <a:gd name="connsiteY47" fmla="*/ 2985114 h 4446677"/>
                <a:gd name="connsiteX48" fmla="*/ 1879906 w 5478089"/>
                <a:gd name="connsiteY48" fmla="*/ 3013689 h 4446677"/>
                <a:gd name="connsiteX49" fmla="*/ 1841806 w 5478089"/>
                <a:gd name="connsiteY49" fmla="*/ 3070839 h 4446677"/>
                <a:gd name="connsiteX50" fmla="*/ 1794181 w 5478089"/>
                <a:gd name="connsiteY50" fmla="*/ 3127989 h 4446677"/>
                <a:gd name="connsiteX51" fmla="*/ 1737031 w 5478089"/>
                <a:gd name="connsiteY51" fmla="*/ 3099414 h 4446677"/>
                <a:gd name="connsiteX52" fmla="*/ 1698931 w 5478089"/>
                <a:gd name="connsiteY52" fmla="*/ 3051789 h 4446677"/>
                <a:gd name="connsiteX53" fmla="*/ 1622731 w 5478089"/>
                <a:gd name="connsiteY53" fmla="*/ 3080364 h 4446677"/>
                <a:gd name="connsiteX54" fmla="*/ 1556056 w 5478089"/>
                <a:gd name="connsiteY54" fmla="*/ 3156564 h 4446677"/>
                <a:gd name="connsiteX55" fmla="*/ 1508431 w 5478089"/>
                <a:gd name="connsiteY55" fmla="*/ 3166089 h 4446677"/>
                <a:gd name="connsiteX56" fmla="*/ 1470331 w 5478089"/>
                <a:gd name="connsiteY56" fmla="*/ 3251814 h 4446677"/>
                <a:gd name="connsiteX57" fmla="*/ 1460806 w 5478089"/>
                <a:gd name="connsiteY57" fmla="*/ 3280389 h 4446677"/>
                <a:gd name="connsiteX58" fmla="*/ 1451281 w 5478089"/>
                <a:gd name="connsiteY58" fmla="*/ 3308964 h 4446677"/>
                <a:gd name="connsiteX59" fmla="*/ 1441756 w 5478089"/>
                <a:gd name="connsiteY59" fmla="*/ 3347064 h 4446677"/>
                <a:gd name="connsiteX60" fmla="*/ 1413181 w 5478089"/>
                <a:gd name="connsiteY60" fmla="*/ 3366114 h 4446677"/>
                <a:gd name="connsiteX61" fmla="*/ 1365556 w 5478089"/>
                <a:gd name="connsiteY61" fmla="*/ 3356589 h 4446677"/>
                <a:gd name="connsiteX62" fmla="*/ 1232206 w 5478089"/>
                <a:gd name="connsiteY62" fmla="*/ 3337539 h 4446677"/>
                <a:gd name="connsiteX63" fmla="*/ 1146481 w 5478089"/>
                <a:gd name="connsiteY63" fmla="*/ 3328014 h 4446677"/>
                <a:gd name="connsiteX64" fmla="*/ 1117906 w 5478089"/>
                <a:gd name="connsiteY64" fmla="*/ 3347064 h 4446677"/>
                <a:gd name="connsiteX65" fmla="*/ 1060756 w 5478089"/>
                <a:gd name="connsiteY65" fmla="*/ 3366114 h 4446677"/>
                <a:gd name="connsiteX66" fmla="*/ 1013131 w 5478089"/>
                <a:gd name="connsiteY66" fmla="*/ 3356589 h 4446677"/>
                <a:gd name="connsiteX67" fmla="*/ 984556 w 5478089"/>
                <a:gd name="connsiteY67" fmla="*/ 3347064 h 4446677"/>
                <a:gd name="connsiteX68" fmla="*/ 927406 w 5478089"/>
                <a:gd name="connsiteY68" fmla="*/ 3366114 h 4446677"/>
                <a:gd name="connsiteX69" fmla="*/ 908356 w 5478089"/>
                <a:gd name="connsiteY69" fmla="*/ 3394689 h 4446677"/>
                <a:gd name="connsiteX70" fmla="*/ 879781 w 5478089"/>
                <a:gd name="connsiteY70" fmla="*/ 3451839 h 4446677"/>
                <a:gd name="connsiteX71" fmla="*/ 832156 w 5478089"/>
                <a:gd name="connsiteY71" fmla="*/ 3508989 h 4446677"/>
                <a:gd name="connsiteX72" fmla="*/ 794056 w 5478089"/>
                <a:gd name="connsiteY72" fmla="*/ 3566139 h 4446677"/>
                <a:gd name="connsiteX73" fmla="*/ 784531 w 5478089"/>
                <a:gd name="connsiteY73" fmla="*/ 3642339 h 4446677"/>
                <a:gd name="connsiteX74" fmla="*/ 736906 w 5478089"/>
                <a:gd name="connsiteY74" fmla="*/ 3728064 h 4446677"/>
                <a:gd name="connsiteX75" fmla="*/ 708331 w 5478089"/>
                <a:gd name="connsiteY75" fmla="*/ 3747114 h 4446677"/>
                <a:gd name="connsiteX76" fmla="*/ 679756 w 5478089"/>
                <a:gd name="connsiteY76" fmla="*/ 3756639 h 4446677"/>
                <a:gd name="connsiteX77" fmla="*/ 660706 w 5478089"/>
                <a:gd name="connsiteY77" fmla="*/ 3813789 h 4446677"/>
                <a:gd name="connsiteX78" fmla="*/ 651181 w 5478089"/>
                <a:gd name="connsiteY78" fmla="*/ 3842364 h 4446677"/>
                <a:gd name="connsiteX79" fmla="*/ 670231 w 5478089"/>
                <a:gd name="connsiteY79" fmla="*/ 3899514 h 4446677"/>
                <a:gd name="connsiteX80" fmla="*/ 679756 w 5478089"/>
                <a:gd name="connsiteY80" fmla="*/ 3928089 h 4446677"/>
                <a:gd name="connsiteX81" fmla="*/ 651181 w 5478089"/>
                <a:gd name="connsiteY81" fmla="*/ 3985239 h 4446677"/>
                <a:gd name="connsiteX82" fmla="*/ 641656 w 5478089"/>
                <a:gd name="connsiteY82" fmla="*/ 3985239 h 4446677"/>
                <a:gd name="connsiteX83" fmla="*/ 0 w 5478089"/>
                <a:gd name="connsiteY83" fmla="*/ 4446677 h 4446677"/>
                <a:gd name="connsiteX0" fmla="*/ 4850353 w 5478089"/>
                <a:gd name="connsiteY0" fmla="*/ 2007978 h 4446677"/>
                <a:gd name="connsiteX1" fmla="*/ 4932153 w 5478089"/>
                <a:gd name="connsiteY1" fmla="*/ 1960367 h 4446677"/>
                <a:gd name="connsiteX2" fmla="*/ 4966455 w 5478089"/>
                <a:gd name="connsiteY2" fmla="*/ 1920689 h 4446677"/>
                <a:gd name="connsiteX3" fmla="*/ 4982286 w 5478089"/>
                <a:gd name="connsiteY3" fmla="*/ 1859851 h 4446677"/>
                <a:gd name="connsiteX4" fmla="*/ 4937428 w 5478089"/>
                <a:gd name="connsiteY4" fmla="*/ 1542435 h 4446677"/>
                <a:gd name="connsiteX5" fmla="*/ 4947983 w 5478089"/>
                <a:gd name="connsiteY5" fmla="*/ 1338760 h 4446677"/>
                <a:gd name="connsiteX6" fmla="*/ 4971731 w 5478089"/>
                <a:gd name="connsiteY6" fmla="*/ 1301729 h 4446677"/>
                <a:gd name="connsiteX7" fmla="*/ 4984925 w 5478089"/>
                <a:gd name="connsiteY7" fmla="*/ 1264697 h 4446677"/>
                <a:gd name="connsiteX8" fmla="*/ 5013950 w 5478089"/>
                <a:gd name="connsiteY8" fmla="*/ 1219730 h 4446677"/>
                <a:gd name="connsiteX9" fmla="*/ 5040337 w 5478089"/>
                <a:gd name="connsiteY9" fmla="*/ 1198569 h 4446677"/>
                <a:gd name="connsiteX10" fmla="*/ 5069363 w 5478089"/>
                <a:gd name="connsiteY10" fmla="*/ 1172117 h 4446677"/>
                <a:gd name="connsiteX11" fmla="*/ 5087833 w 5478089"/>
                <a:gd name="connsiteY11" fmla="*/ 1143021 h 4446677"/>
                <a:gd name="connsiteX12" fmla="*/ 5101027 w 5478089"/>
                <a:gd name="connsiteY12" fmla="*/ 1103344 h 4446677"/>
                <a:gd name="connsiteX13" fmla="*/ 5137968 w 5478089"/>
                <a:gd name="connsiteY13" fmla="*/ 1082183 h 4446677"/>
                <a:gd name="connsiteX14" fmla="*/ 5153801 w 5478089"/>
                <a:gd name="connsiteY14" fmla="*/ 1061022 h 4446677"/>
                <a:gd name="connsiteX15" fmla="*/ 5172272 w 5478089"/>
                <a:gd name="connsiteY15" fmla="*/ 1021344 h 4446677"/>
                <a:gd name="connsiteX16" fmla="*/ 5324291 w 5478089"/>
                <a:gd name="connsiteY16" fmla="*/ 1058224 h 4446677"/>
                <a:gd name="connsiteX17" fmla="*/ 5478089 w 5478089"/>
                <a:gd name="connsiteY17" fmla="*/ 920453 h 4446677"/>
                <a:gd name="connsiteX18" fmla="*/ 5232010 w 5478089"/>
                <a:gd name="connsiteY18" fmla="*/ 794163 h 4446677"/>
                <a:gd name="connsiteX19" fmla="*/ 4903904 w 5478089"/>
                <a:gd name="connsiteY19" fmla="*/ 438255 h 4446677"/>
                <a:gd name="connsiteX20" fmla="*/ 4862891 w 5478089"/>
                <a:gd name="connsiteY20" fmla="*/ 99569 h 4446677"/>
                <a:gd name="connsiteX21" fmla="*/ 4596305 w 5478089"/>
                <a:gd name="connsiteY21" fmla="*/ 36423 h 4446677"/>
                <a:gd name="connsiteX22" fmla="*/ 4370027 w 5478089"/>
                <a:gd name="connsiteY22" fmla="*/ 0 h 4446677"/>
                <a:gd name="connsiteX23" fmla="*/ 4026364 w 5478089"/>
                <a:gd name="connsiteY23" fmla="*/ 137772 h 4446677"/>
                <a:gd name="connsiteX24" fmla="*/ 3940094 w 5478089"/>
                <a:gd name="connsiteY24" fmla="*/ 311965 h 4446677"/>
                <a:gd name="connsiteX25" fmla="*/ 3872061 w 5478089"/>
                <a:gd name="connsiteY25" fmla="*/ 775365 h 4446677"/>
                <a:gd name="connsiteX26" fmla="*/ 3441296 w 5478089"/>
                <a:gd name="connsiteY26" fmla="*/ 690704 h 4446677"/>
                <a:gd name="connsiteX27" fmla="*/ 3296612 w 5478089"/>
                <a:gd name="connsiteY27" fmla="*/ 745864 h 4446677"/>
                <a:gd name="connsiteX28" fmla="*/ 3132570 w 5478089"/>
                <a:gd name="connsiteY28" fmla="*/ 756833 h 4446677"/>
                <a:gd name="connsiteX29" fmla="*/ 2995361 w 5478089"/>
                <a:gd name="connsiteY29" fmla="*/ 791217 h 4446677"/>
                <a:gd name="connsiteX30" fmla="*/ 2680006 w 5478089"/>
                <a:gd name="connsiteY30" fmla="*/ 1247128 h 4446677"/>
                <a:gd name="connsiteX31" fmla="*/ 2680006 w 5478089"/>
                <a:gd name="connsiteY31" fmla="*/ 1716904 h 4446677"/>
                <a:gd name="connsiteX32" fmla="*/ 2527606 w 5478089"/>
                <a:gd name="connsiteY32" fmla="*/ 1951791 h 4446677"/>
                <a:gd name="connsiteX33" fmla="*/ 2603806 w 5478089"/>
                <a:gd name="connsiteY33" fmla="*/ 2186680 h 4446677"/>
                <a:gd name="connsiteX34" fmla="*/ 2603806 w 5478089"/>
                <a:gd name="connsiteY34" fmla="*/ 2343271 h 4446677"/>
                <a:gd name="connsiteX35" fmla="*/ 2451406 w 5478089"/>
                <a:gd name="connsiteY35" fmla="*/ 2421568 h 4446677"/>
                <a:gd name="connsiteX36" fmla="*/ 2299006 w 5478089"/>
                <a:gd name="connsiteY36" fmla="*/ 2575539 h 4446677"/>
                <a:gd name="connsiteX37" fmla="*/ 2251381 w 5478089"/>
                <a:gd name="connsiteY37" fmla="*/ 2585064 h 4446677"/>
                <a:gd name="connsiteX38" fmla="*/ 2270431 w 5478089"/>
                <a:gd name="connsiteY38" fmla="*/ 2708889 h 4446677"/>
                <a:gd name="connsiteX39" fmla="*/ 2241856 w 5478089"/>
                <a:gd name="connsiteY39" fmla="*/ 2804139 h 4446677"/>
                <a:gd name="connsiteX40" fmla="*/ 2232331 w 5478089"/>
                <a:gd name="connsiteY40" fmla="*/ 2832714 h 4446677"/>
                <a:gd name="connsiteX41" fmla="*/ 2203756 w 5478089"/>
                <a:gd name="connsiteY41" fmla="*/ 2851764 h 4446677"/>
                <a:gd name="connsiteX42" fmla="*/ 2175181 w 5478089"/>
                <a:gd name="connsiteY42" fmla="*/ 2908914 h 4446677"/>
                <a:gd name="connsiteX43" fmla="*/ 2165656 w 5478089"/>
                <a:gd name="connsiteY43" fmla="*/ 2937489 h 4446677"/>
                <a:gd name="connsiteX44" fmla="*/ 2108506 w 5478089"/>
                <a:gd name="connsiteY44" fmla="*/ 2956539 h 4446677"/>
                <a:gd name="connsiteX45" fmla="*/ 2051356 w 5478089"/>
                <a:gd name="connsiteY45" fmla="*/ 2985114 h 4446677"/>
                <a:gd name="connsiteX46" fmla="*/ 1889431 w 5478089"/>
                <a:gd name="connsiteY46" fmla="*/ 2985114 h 4446677"/>
                <a:gd name="connsiteX47" fmla="*/ 1879906 w 5478089"/>
                <a:gd name="connsiteY47" fmla="*/ 3013689 h 4446677"/>
                <a:gd name="connsiteX48" fmla="*/ 1841806 w 5478089"/>
                <a:gd name="connsiteY48" fmla="*/ 3070839 h 4446677"/>
                <a:gd name="connsiteX49" fmla="*/ 1794181 w 5478089"/>
                <a:gd name="connsiteY49" fmla="*/ 3127989 h 4446677"/>
                <a:gd name="connsiteX50" fmla="*/ 1737031 w 5478089"/>
                <a:gd name="connsiteY50" fmla="*/ 3099414 h 4446677"/>
                <a:gd name="connsiteX51" fmla="*/ 1698931 w 5478089"/>
                <a:gd name="connsiteY51" fmla="*/ 3051789 h 4446677"/>
                <a:gd name="connsiteX52" fmla="*/ 1622731 w 5478089"/>
                <a:gd name="connsiteY52" fmla="*/ 3080364 h 4446677"/>
                <a:gd name="connsiteX53" fmla="*/ 1556056 w 5478089"/>
                <a:gd name="connsiteY53" fmla="*/ 3156564 h 4446677"/>
                <a:gd name="connsiteX54" fmla="*/ 1508431 w 5478089"/>
                <a:gd name="connsiteY54" fmla="*/ 3166089 h 4446677"/>
                <a:gd name="connsiteX55" fmla="*/ 1470331 w 5478089"/>
                <a:gd name="connsiteY55" fmla="*/ 3251814 h 4446677"/>
                <a:gd name="connsiteX56" fmla="*/ 1460806 w 5478089"/>
                <a:gd name="connsiteY56" fmla="*/ 3280389 h 4446677"/>
                <a:gd name="connsiteX57" fmla="*/ 1451281 w 5478089"/>
                <a:gd name="connsiteY57" fmla="*/ 3308964 h 4446677"/>
                <a:gd name="connsiteX58" fmla="*/ 1441756 w 5478089"/>
                <a:gd name="connsiteY58" fmla="*/ 3347064 h 4446677"/>
                <a:gd name="connsiteX59" fmla="*/ 1413181 w 5478089"/>
                <a:gd name="connsiteY59" fmla="*/ 3366114 h 4446677"/>
                <a:gd name="connsiteX60" fmla="*/ 1365556 w 5478089"/>
                <a:gd name="connsiteY60" fmla="*/ 3356589 h 4446677"/>
                <a:gd name="connsiteX61" fmla="*/ 1232206 w 5478089"/>
                <a:gd name="connsiteY61" fmla="*/ 3337539 h 4446677"/>
                <a:gd name="connsiteX62" fmla="*/ 1146481 w 5478089"/>
                <a:gd name="connsiteY62" fmla="*/ 3328014 h 4446677"/>
                <a:gd name="connsiteX63" fmla="*/ 1117906 w 5478089"/>
                <a:gd name="connsiteY63" fmla="*/ 3347064 h 4446677"/>
                <a:gd name="connsiteX64" fmla="*/ 1060756 w 5478089"/>
                <a:gd name="connsiteY64" fmla="*/ 3366114 h 4446677"/>
                <a:gd name="connsiteX65" fmla="*/ 1013131 w 5478089"/>
                <a:gd name="connsiteY65" fmla="*/ 3356589 h 4446677"/>
                <a:gd name="connsiteX66" fmla="*/ 984556 w 5478089"/>
                <a:gd name="connsiteY66" fmla="*/ 3347064 h 4446677"/>
                <a:gd name="connsiteX67" fmla="*/ 927406 w 5478089"/>
                <a:gd name="connsiteY67" fmla="*/ 3366114 h 4446677"/>
                <a:gd name="connsiteX68" fmla="*/ 908356 w 5478089"/>
                <a:gd name="connsiteY68" fmla="*/ 3394689 h 4446677"/>
                <a:gd name="connsiteX69" fmla="*/ 879781 w 5478089"/>
                <a:gd name="connsiteY69" fmla="*/ 3451839 h 4446677"/>
                <a:gd name="connsiteX70" fmla="*/ 832156 w 5478089"/>
                <a:gd name="connsiteY70" fmla="*/ 3508989 h 4446677"/>
                <a:gd name="connsiteX71" fmla="*/ 794056 w 5478089"/>
                <a:gd name="connsiteY71" fmla="*/ 3566139 h 4446677"/>
                <a:gd name="connsiteX72" fmla="*/ 784531 w 5478089"/>
                <a:gd name="connsiteY72" fmla="*/ 3642339 h 4446677"/>
                <a:gd name="connsiteX73" fmla="*/ 736906 w 5478089"/>
                <a:gd name="connsiteY73" fmla="*/ 3728064 h 4446677"/>
                <a:gd name="connsiteX74" fmla="*/ 708331 w 5478089"/>
                <a:gd name="connsiteY74" fmla="*/ 3747114 h 4446677"/>
                <a:gd name="connsiteX75" fmla="*/ 679756 w 5478089"/>
                <a:gd name="connsiteY75" fmla="*/ 3756639 h 4446677"/>
                <a:gd name="connsiteX76" fmla="*/ 660706 w 5478089"/>
                <a:gd name="connsiteY76" fmla="*/ 3813789 h 4446677"/>
                <a:gd name="connsiteX77" fmla="*/ 651181 w 5478089"/>
                <a:gd name="connsiteY77" fmla="*/ 3842364 h 4446677"/>
                <a:gd name="connsiteX78" fmla="*/ 670231 w 5478089"/>
                <a:gd name="connsiteY78" fmla="*/ 3899514 h 4446677"/>
                <a:gd name="connsiteX79" fmla="*/ 679756 w 5478089"/>
                <a:gd name="connsiteY79" fmla="*/ 3928089 h 4446677"/>
                <a:gd name="connsiteX80" fmla="*/ 651181 w 5478089"/>
                <a:gd name="connsiteY80" fmla="*/ 3985239 h 4446677"/>
                <a:gd name="connsiteX81" fmla="*/ 641656 w 5478089"/>
                <a:gd name="connsiteY81" fmla="*/ 3985239 h 4446677"/>
                <a:gd name="connsiteX82" fmla="*/ 0 w 5478089"/>
                <a:gd name="connsiteY82" fmla="*/ 4446677 h 4446677"/>
                <a:gd name="connsiteX0" fmla="*/ 4932153 w 5478089"/>
                <a:gd name="connsiteY0" fmla="*/ 1960367 h 4446677"/>
                <a:gd name="connsiteX1" fmla="*/ 4966455 w 5478089"/>
                <a:gd name="connsiteY1" fmla="*/ 1920689 h 4446677"/>
                <a:gd name="connsiteX2" fmla="*/ 4982286 w 5478089"/>
                <a:gd name="connsiteY2" fmla="*/ 1859851 h 4446677"/>
                <a:gd name="connsiteX3" fmla="*/ 4937428 w 5478089"/>
                <a:gd name="connsiteY3" fmla="*/ 1542435 h 4446677"/>
                <a:gd name="connsiteX4" fmla="*/ 4947983 w 5478089"/>
                <a:gd name="connsiteY4" fmla="*/ 1338760 h 4446677"/>
                <a:gd name="connsiteX5" fmla="*/ 4971731 w 5478089"/>
                <a:gd name="connsiteY5" fmla="*/ 1301729 h 4446677"/>
                <a:gd name="connsiteX6" fmla="*/ 4984925 w 5478089"/>
                <a:gd name="connsiteY6" fmla="*/ 1264697 h 4446677"/>
                <a:gd name="connsiteX7" fmla="*/ 5013950 w 5478089"/>
                <a:gd name="connsiteY7" fmla="*/ 1219730 h 4446677"/>
                <a:gd name="connsiteX8" fmla="*/ 5040337 w 5478089"/>
                <a:gd name="connsiteY8" fmla="*/ 1198569 h 4446677"/>
                <a:gd name="connsiteX9" fmla="*/ 5069363 w 5478089"/>
                <a:gd name="connsiteY9" fmla="*/ 1172117 h 4446677"/>
                <a:gd name="connsiteX10" fmla="*/ 5087833 w 5478089"/>
                <a:gd name="connsiteY10" fmla="*/ 1143021 h 4446677"/>
                <a:gd name="connsiteX11" fmla="*/ 5101027 w 5478089"/>
                <a:gd name="connsiteY11" fmla="*/ 1103344 h 4446677"/>
                <a:gd name="connsiteX12" fmla="*/ 5137968 w 5478089"/>
                <a:gd name="connsiteY12" fmla="*/ 1082183 h 4446677"/>
                <a:gd name="connsiteX13" fmla="*/ 5153801 w 5478089"/>
                <a:gd name="connsiteY13" fmla="*/ 1061022 h 4446677"/>
                <a:gd name="connsiteX14" fmla="*/ 5172272 w 5478089"/>
                <a:gd name="connsiteY14" fmla="*/ 1021344 h 4446677"/>
                <a:gd name="connsiteX15" fmla="*/ 5324291 w 5478089"/>
                <a:gd name="connsiteY15" fmla="*/ 1058224 h 4446677"/>
                <a:gd name="connsiteX16" fmla="*/ 5478089 w 5478089"/>
                <a:gd name="connsiteY16" fmla="*/ 920453 h 4446677"/>
                <a:gd name="connsiteX17" fmla="*/ 5232010 w 5478089"/>
                <a:gd name="connsiteY17" fmla="*/ 794163 h 4446677"/>
                <a:gd name="connsiteX18" fmla="*/ 4903904 w 5478089"/>
                <a:gd name="connsiteY18" fmla="*/ 438255 h 4446677"/>
                <a:gd name="connsiteX19" fmla="*/ 4862891 w 5478089"/>
                <a:gd name="connsiteY19" fmla="*/ 99569 h 4446677"/>
                <a:gd name="connsiteX20" fmla="*/ 4596305 w 5478089"/>
                <a:gd name="connsiteY20" fmla="*/ 36423 h 4446677"/>
                <a:gd name="connsiteX21" fmla="*/ 4370027 w 5478089"/>
                <a:gd name="connsiteY21" fmla="*/ 0 h 4446677"/>
                <a:gd name="connsiteX22" fmla="*/ 4026364 w 5478089"/>
                <a:gd name="connsiteY22" fmla="*/ 137772 h 4446677"/>
                <a:gd name="connsiteX23" fmla="*/ 3940094 w 5478089"/>
                <a:gd name="connsiteY23" fmla="*/ 311965 h 4446677"/>
                <a:gd name="connsiteX24" fmla="*/ 3872061 w 5478089"/>
                <a:gd name="connsiteY24" fmla="*/ 775365 h 4446677"/>
                <a:gd name="connsiteX25" fmla="*/ 3441296 w 5478089"/>
                <a:gd name="connsiteY25" fmla="*/ 690704 h 4446677"/>
                <a:gd name="connsiteX26" fmla="*/ 3296612 w 5478089"/>
                <a:gd name="connsiteY26" fmla="*/ 745864 h 4446677"/>
                <a:gd name="connsiteX27" fmla="*/ 3132570 w 5478089"/>
                <a:gd name="connsiteY27" fmla="*/ 756833 h 4446677"/>
                <a:gd name="connsiteX28" fmla="*/ 2995361 w 5478089"/>
                <a:gd name="connsiteY28" fmla="*/ 791217 h 4446677"/>
                <a:gd name="connsiteX29" fmla="*/ 2680006 w 5478089"/>
                <a:gd name="connsiteY29" fmla="*/ 1247128 h 4446677"/>
                <a:gd name="connsiteX30" fmla="*/ 2680006 w 5478089"/>
                <a:gd name="connsiteY30" fmla="*/ 1716904 h 4446677"/>
                <a:gd name="connsiteX31" fmla="*/ 2527606 w 5478089"/>
                <a:gd name="connsiteY31" fmla="*/ 1951791 h 4446677"/>
                <a:gd name="connsiteX32" fmla="*/ 2603806 w 5478089"/>
                <a:gd name="connsiteY32" fmla="*/ 2186680 h 4446677"/>
                <a:gd name="connsiteX33" fmla="*/ 2603806 w 5478089"/>
                <a:gd name="connsiteY33" fmla="*/ 2343271 h 4446677"/>
                <a:gd name="connsiteX34" fmla="*/ 2451406 w 5478089"/>
                <a:gd name="connsiteY34" fmla="*/ 2421568 h 4446677"/>
                <a:gd name="connsiteX35" fmla="*/ 2299006 w 5478089"/>
                <a:gd name="connsiteY35" fmla="*/ 2575539 h 4446677"/>
                <a:gd name="connsiteX36" fmla="*/ 2251381 w 5478089"/>
                <a:gd name="connsiteY36" fmla="*/ 2585064 h 4446677"/>
                <a:gd name="connsiteX37" fmla="*/ 2270431 w 5478089"/>
                <a:gd name="connsiteY37" fmla="*/ 2708889 h 4446677"/>
                <a:gd name="connsiteX38" fmla="*/ 2241856 w 5478089"/>
                <a:gd name="connsiteY38" fmla="*/ 2804139 h 4446677"/>
                <a:gd name="connsiteX39" fmla="*/ 2232331 w 5478089"/>
                <a:gd name="connsiteY39" fmla="*/ 2832714 h 4446677"/>
                <a:gd name="connsiteX40" fmla="*/ 2203756 w 5478089"/>
                <a:gd name="connsiteY40" fmla="*/ 2851764 h 4446677"/>
                <a:gd name="connsiteX41" fmla="*/ 2175181 w 5478089"/>
                <a:gd name="connsiteY41" fmla="*/ 2908914 h 4446677"/>
                <a:gd name="connsiteX42" fmla="*/ 2165656 w 5478089"/>
                <a:gd name="connsiteY42" fmla="*/ 2937489 h 4446677"/>
                <a:gd name="connsiteX43" fmla="*/ 2108506 w 5478089"/>
                <a:gd name="connsiteY43" fmla="*/ 2956539 h 4446677"/>
                <a:gd name="connsiteX44" fmla="*/ 2051356 w 5478089"/>
                <a:gd name="connsiteY44" fmla="*/ 2985114 h 4446677"/>
                <a:gd name="connsiteX45" fmla="*/ 1889431 w 5478089"/>
                <a:gd name="connsiteY45" fmla="*/ 2985114 h 4446677"/>
                <a:gd name="connsiteX46" fmla="*/ 1879906 w 5478089"/>
                <a:gd name="connsiteY46" fmla="*/ 3013689 h 4446677"/>
                <a:gd name="connsiteX47" fmla="*/ 1841806 w 5478089"/>
                <a:gd name="connsiteY47" fmla="*/ 3070839 h 4446677"/>
                <a:gd name="connsiteX48" fmla="*/ 1794181 w 5478089"/>
                <a:gd name="connsiteY48" fmla="*/ 3127989 h 4446677"/>
                <a:gd name="connsiteX49" fmla="*/ 1737031 w 5478089"/>
                <a:gd name="connsiteY49" fmla="*/ 3099414 h 4446677"/>
                <a:gd name="connsiteX50" fmla="*/ 1698931 w 5478089"/>
                <a:gd name="connsiteY50" fmla="*/ 3051789 h 4446677"/>
                <a:gd name="connsiteX51" fmla="*/ 1622731 w 5478089"/>
                <a:gd name="connsiteY51" fmla="*/ 3080364 h 4446677"/>
                <a:gd name="connsiteX52" fmla="*/ 1556056 w 5478089"/>
                <a:gd name="connsiteY52" fmla="*/ 3156564 h 4446677"/>
                <a:gd name="connsiteX53" fmla="*/ 1508431 w 5478089"/>
                <a:gd name="connsiteY53" fmla="*/ 3166089 h 4446677"/>
                <a:gd name="connsiteX54" fmla="*/ 1470331 w 5478089"/>
                <a:gd name="connsiteY54" fmla="*/ 3251814 h 4446677"/>
                <a:gd name="connsiteX55" fmla="*/ 1460806 w 5478089"/>
                <a:gd name="connsiteY55" fmla="*/ 3280389 h 4446677"/>
                <a:gd name="connsiteX56" fmla="*/ 1451281 w 5478089"/>
                <a:gd name="connsiteY56" fmla="*/ 3308964 h 4446677"/>
                <a:gd name="connsiteX57" fmla="*/ 1441756 w 5478089"/>
                <a:gd name="connsiteY57" fmla="*/ 3347064 h 4446677"/>
                <a:gd name="connsiteX58" fmla="*/ 1413181 w 5478089"/>
                <a:gd name="connsiteY58" fmla="*/ 3366114 h 4446677"/>
                <a:gd name="connsiteX59" fmla="*/ 1365556 w 5478089"/>
                <a:gd name="connsiteY59" fmla="*/ 3356589 h 4446677"/>
                <a:gd name="connsiteX60" fmla="*/ 1232206 w 5478089"/>
                <a:gd name="connsiteY60" fmla="*/ 3337539 h 4446677"/>
                <a:gd name="connsiteX61" fmla="*/ 1146481 w 5478089"/>
                <a:gd name="connsiteY61" fmla="*/ 3328014 h 4446677"/>
                <a:gd name="connsiteX62" fmla="*/ 1117906 w 5478089"/>
                <a:gd name="connsiteY62" fmla="*/ 3347064 h 4446677"/>
                <a:gd name="connsiteX63" fmla="*/ 1060756 w 5478089"/>
                <a:gd name="connsiteY63" fmla="*/ 3366114 h 4446677"/>
                <a:gd name="connsiteX64" fmla="*/ 1013131 w 5478089"/>
                <a:gd name="connsiteY64" fmla="*/ 3356589 h 4446677"/>
                <a:gd name="connsiteX65" fmla="*/ 984556 w 5478089"/>
                <a:gd name="connsiteY65" fmla="*/ 3347064 h 4446677"/>
                <a:gd name="connsiteX66" fmla="*/ 927406 w 5478089"/>
                <a:gd name="connsiteY66" fmla="*/ 3366114 h 4446677"/>
                <a:gd name="connsiteX67" fmla="*/ 908356 w 5478089"/>
                <a:gd name="connsiteY67" fmla="*/ 3394689 h 4446677"/>
                <a:gd name="connsiteX68" fmla="*/ 879781 w 5478089"/>
                <a:gd name="connsiteY68" fmla="*/ 3451839 h 4446677"/>
                <a:gd name="connsiteX69" fmla="*/ 832156 w 5478089"/>
                <a:gd name="connsiteY69" fmla="*/ 3508989 h 4446677"/>
                <a:gd name="connsiteX70" fmla="*/ 794056 w 5478089"/>
                <a:gd name="connsiteY70" fmla="*/ 3566139 h 4446677"/>
                <a:gd name="connsiteX71" fmla="*/ 784531 w 5478089"/>
                <a:gd name="connsiteY71" fmla="*/ 3642339 h 4446677"/>
                <a:gd name="connsiteX72" fmla="*/ 736906 w 5478089"/>
                <a:gd name="connsiteY72" fmla="*/ 3728064 h 4446677"/>
                <a:gd name="connsiteX73" fmla="*/ 708331 w 5478089"/>
                <a:gd name="connsiteY73" fmla="*/ 3747114 h 4446677"/>
                <a:gd name="connsiteX74" fmla="*/ 679756 w 5478089"/>
                <a:gd name="connsiteY74" fmla="*/ 3756639 h 4446677"/>
                <a:gd name="connsiteX75" fmla="*/ 660706 w 5478089"/>
                <a:gd name="connsiteY75" fmla="*/ 3813789 h 4446677"/>
                <a:gd name="connsiteX76" fmla="*/ 651181 w 5478089"/>
                <a:gd name="connsiteY76" fmla="*/ 3842364 h 4446677"/>
                <a:gd name="connsiteX77" fmla="*/ 670231 w 5478089"/>
                <a:gd name="connsiteY77" fmla="*/ 3899514 h 4446677"/>
                <a:gd name="connsiteX78" fmla="*/ 679756 w 5478089"/>
                <a:gd name="connsiteY78" fmla="*/ 3928089 h 4446677"/>
                <a:gd name="connsiteX79" fmla="*/ 651181 w 5478089"/>
                <a:gd name="connsiteY79" fmla="*/ 3985239 h 4446677"/>
                <a:gd name="connsiteX80" fmla="*/ 641656 w 5478089"/>
                <a:gd name="connsiteY80" fmla="*/ 3985239 h 4446677"/>
                <a:gd name="connsiteX81" fmla="*/ 0 w 5478089"/>
                <a:gd name="connsiteY81" fmla="*/ 4446677 h 4446677"/>
                <a:gd name="connsiteX0" fmla="*/ 4966455 w 5478089"/>
                <a:gd name="connsiteY0" fmla="*/ 1920689 h 4446677"/>
                <a:gd name="connsiteX1" fmla="*/ 4982286 w 5478089"/>
                <a:gd name="connsiteY1" fmla="*/ 1859851 h 4446677"/>
                <a:gd name="connsiteX2" fmla="*/ 4937428 w 5478089"/>
                <a:gd name="connsiteY2" fmla="*/ 1542435 h 4446677"/>
                <a:gd name="connsiteX3" fmla="*/ 4947983 w 5478089"/>
                <a:gd name="connsiteY3" fmla="*/ 1338760 h 4446677"/>
                <a:gd name="connsiteX4" fmla="*/ 4971731 w 5478089"/>
                <a:gd name="connsiteY4" fmla="*/ 1301729 h 4446677"/>
                <a:gd name="connsiteX5" fmla="*/ 4984925 w 5478089"/>
                <a:gd name="connsiteY5" fmla="*/ 1264697 h 4446677"/>
                <a:gd name="connsiteX6" fmla="*/ 5013950 w 5478089"/>
                <a:gd name="connsiteY6" fmla="*/ 1219730 h 4446677"/>
                <a:gd name="connsiteX7" fmla="*/ 5040337 w 5478089"/>
                <a:gd name="connsiteY7" fmla="*/ 1198569 h 4446677"/>
                <a:gd name="connsiteX8" fmla="*/ 5069363 w 5478089"/>
                <a:gd name="connsiteY8" fmla="*/ 1172117 h 4446677"/>
                <a:gd name="connsiteX9" fmla="*/ 5087833 w 5478089"/>
                <a:gd name="connsiteY9" fmla="*/ 1143021 h 4446677"/>
                <a:gd name="connsiteX10" fmla="*/ 5101027 w 5478089"/>
                <a:gd name="connsiteY10" fmla="*/ 1103344 h 4446677"/>
                <a:gd name="connsiteX11" fmla="*/ 5137968 w 5478089"/>
                <a:gd name="connsiteY11" fmla="*/ 1082183 h 4446677"/>
                <a:gd name="connsiteX12" fmla="*/ 5153801 w 5478089"/>
                <a:gd name="connsiteY12" fmla="*/ 1061022 h 4446677"/>
                <a:gd name="connsiteX13" fmla="*/ 5172272 w 5478089"/>
                <a:gd name="connsiteY13" fmla="*/ 1021344 h 4446677"/>
                <a:gd name="connsiteX14" fmla="*/ 5324291 w 5478089"/>
                <a:gd name="connsiteY14" fmla="*/ 1058224 h 4446677"/>
                <a:gd name="connsiteX15" fmla="*/ 5478089 w 5478089"/>
                <a:gd name="connsiteY15" fmla="*/ 920453 h 4446677"/>
                <a:gd name="connsiteX16" fmla="*/ 5232010 w 5478089"/>
                <a:gd name="connsiteY16" fmla="*/ 794163 h 4446677"/>
                <a:gd name="connsiteX17" fmla="*/ 4903904 w 5478089"/>
                <a:gd name="connsiteY17" fmla="*/ 438255 h 4446677"/>
                <a:gd name="connsiteX18" fmla="*/ 4862891 w 5478089"/>
                <a:gd name="connsiteY18" fmla="*/ 99569 h 4446677"/>
                <a:gd name="connsiteX19" fmla="*/ 4596305 w 5478089"/>
                <a:gd name="connsiteY19" fmla="*/ 36423 h 4446677"/>
                <a:gd name="connsiteX20" fmla="*/ 4370027 w 5478089"/>
                <a:gd name="connsiteY20" fmla="*/ 0 h 4446677"/>
                <a:gd name="connsiteX21" fmla="*/ 4026364 w 5478089"/>
                <a:gd name="connsiteY21" fmla="*/ 137772 h 4446677"/>
                <a:gd name="connsiteX22" fmla="*/ 3940094 w 5478089"/>
                <a:gd name="connsiteY22" fmla="*/ 311965 h 4446677"/>
                <a:gd name="connsiteX23" fmla="*/ 3872061 w 5478089"/>
                <a:gd name="connsiteY23" fmla="*/ 775365 h 4446677"/>
                <a:gd name="connsiteX24" fmla="*/ 3441296 w 5478089"/>
                <a:gd name="connsiteY24" fmla="*/ 690704 h 4446677"/>
                <a:gd name="connsiteX25" fmla="*/ 3296612 w 5478089"/>
                <a:gd name="connsiteY25" fmla="*/ 745864 h 4446677"/>
                <a:gd name="connsiteX26" fmla="*/ 3132570 w 5478089"/>
                <a:gd name="connsiteY26" fmla="*/ 756833 h 4446677"/>
                <a:gd name="connsiteX27" fmla="*/ 2995361 w 5478089"/>
                <a:gd name="connsiteY27" fmla="*/ 791217 h 4446677"/>
                <a:gd name="connsiteX28" fmla="*/ 2680006 w 5478089"/>
                <a:gd name="connsiteY28" fmla="*/ 1247128 h 4446677"/>
                <a:gd name="connsiteX29" fmla="*/ 2680006 w 5478089"/>
                <a:gd name="connsiteY29" fmla="*/ 1716904 h 4446677"/>
                <a:gd name="connsiteX30" fmla="*/ 2527606 w 5478089"/>
                <a:gd name="connsiteY30" fmla="*/ 1951791 h 4446677"/>
                <a:gd name="connsiteX31" fmla="*/ 2603806 w 5478089"/>
                <a:gd name="connsiteY31" fmla="*/ 2186680 h 4446677"/>
                <a:gd name="connsiteX32" fmla="*/ 2603806 w 5478089"/>
                <a:gd name="connsiteY32" fmla="*/ 2343271 h 4446677"/>
                <a:gd name="connsiteX33" fmla="*/ 2451406 w 5478089"/>
                <a:gd name="connsiteY33" fmla="*/ 2421568 h 4446677"/>
                <a:gd name="connsiteX34" fmla="*/ 2299006 w 5478089"/>
                <a:gd name="connsiteY34" fmla="*/ 2575539 h 4446677"/>
                <a:gd name="connsiteX35" fmla="*/ 2251381 w 5478089"/>
                <a:gd name="connsiteY35" fmla="*/ 2585064 h 4446677"/>
                <a:gd name="connsiteX36" fmla="*/ 2270431 w 5478089"/>
                <a:gd name="connsiteY36" fmla="*/ 2708889 h 4446677"/>
                <a:gd name="connsiteX37" fmla="*/ 2241856 w 5478089"/>
                <a:gd name="connsiteY37" fmla="*/ 2804139 h 4446677"/>
                <a:gd name="connsiteX38" fmla="*/ 2232331 w 5478089"/>
                <a:gd name="connsiteY38" fmla="*/ 2832714 h 4446677"/>
                <a:gd name="connsiteX39" fmla="*/ 2203756 w 5478089"/>
                <a:gd name="connsiteY39" fmla="*/ 2851764 h 4446677"/>
                <a:gd name="connsiteX40" fmla="*/ 2175181 w 5478089"/>
                <a:gd name="connsiteY40" fmla="*/ 2908914 h 4446677"/>
                <a:gd name="connsiteX41" fmla="*/ 2165656 w 5478089"/>
                <a:gd name="connsiteY41" fmla="*/ 2937489 h 4446677"/>
                <a:gd name="connsiteX42" fmla="*/ 2108506 w 5478089"/>
                <a:gd name="connsiteY42" fmla="*/ 2956539 h 4446677"/>
                <a:gd name="connsiteX43" fmla="*/ 2051356 w 5478089"/>
                <a:gd name="connsiteY43" fmla="*/ 2985114 h 4446677"/>
                <a:gd name="connsiteX44" fmla="*/ 1889431 w 5478089"/>
                <a:gd name="connsiteY44" fmla="*/ 2985114 h 4446677"/>
                <a:gd name="connsiteX45" fmla="*/ 1879906 w 5478089"/>
                <a:gd name="connsiteY45" fmla="*/ 3013689 h 4446677"/>
                <a:gd name="connsiteX46" fmla="*/ 1841806 w 5478089"/>
                <a:gd name="connsiteY46" fmla="*/ 3070839 h 4446677"/>
                <a:gd name="connsiteX47" fmla="*/ 1794181 w 5478089"/>
                <a:gd name="connsiteY47" fmla="*/ 3127989 h 4446677"/>
                <a:gd name="connsiteX48" fmla="*/ 1737031 w 5478089"/>
                <a:gd name="connsiteY48" fmla="*/ 3099414 h 4446677"/>
                <a:gd name="connsiteX49" fmla="*/ 1698931 w 5478089"/>
                <a:gd name="connsiteY49" fmla="*/ 3051789 h 4446677"/>
                <a:gd name="connsiteX50" fmla="*/ 1622731 w 5478089"/>
                <a:gd name="connsiteY50" fmla="*/ 3080364 h 4446677"/>
                <a:gd name="connsiteX51" fmla="*/ 1556056 w 5478089"/>
                <a:gd name="connsiteY51" fmla="*/ 3156564 h 4446677"/>
                <a:gd name="connsiteX52" fmla="*/ 1508431 w 5478089"/>
                <a:gd name="connsiteY52" fmla="*/ 3166089 h 4446677"/>
                <a:gd name="connsiteX53" fmla="*/ 1470331 w 5478089"/>
                <a:gd name="connsiteY53" fmla="*/ 3251814 h 4446677"/>
                <a:gd name="connsiteX54" fmla="*/ 1460806 w 5478089"/>
                <a:gd name="connsiteY54" fmla="*/ 3280389 h 4446677"/>
                <a:gd name="connsiteX55" fmla="*/ 1451281 w 5478089"/>
                <a:gd name="connsiteY55" fmla="*/ 3308964 h 4446677"/>
                <a:gd name="connsiteX56" fmla="*/ 1441756 w 5478089"/>
                <a:gd name="connsiteY56" fmla="*/ 3347064 h 4446677"/>
                <a:gd name="connsiteX57" fmla="*/ 1413181 w 5478089"/>
                <a:gd name="connsiteY57" fmla="*/ 3366114 h 4446677"/>
                <a:gd name="connsiteX58" fmla="*/ 1365556 w 5478089"/>
                <a:gd name="connsiteY58" fmla="*/ 3356589 h 4446677"/>
                <a:gd name="connsiteX59" fmla="*/ 1232206 w 5478089"/>
                <a:gd name="connsiteY59" fmla="*/ 3337539 h 4446677"/>
                <a:gd name="connsiteX60" fmla="*/ 1146481 w 5478089"/>
                <a:gd name="connsiteY60" fmla="*/ 3328014 h 4446677"/>
                <a:gd name="connsiteX61" fmla="*/ 1117906 w 5478089"/>
                <a:gd name="connsiteY61" fmla="*/ 3347064 h 4446677"/>
                <a:gd name="connsiteX62" fmla="*/ 1060756 w 5478089"/>
                <a:gd name="connsiteY62" fmla="*/ 3366114 h 4446677"/>
                <a:gd name="connsiteX63" fmla="*/ 1013131 w 5478089"/>
                <a:gd name="connsiteY63" fmla="*/ 3356589 h 4446677"/>
                <a:gd name="connsiteX64" fmla="*/ 984556 w 5478089"/>
                <a:gd name="connsiteY64" fmla="*/ 3347064 h 4446677"/>
                <a:gd name="connsiteX65" fmla="*/ 927406 w 5478089"/>
                <a:gd name="connsiteY65" fmla="*/ 3366114 h 4446677"/>
                <a:gd name="connsiteX66" fmla="*/ 908356 w 5478089"/>
                <a:gd name="connsiteY66" fmla="*/ 3394689 h 4446677"/>
                <a:gd name="connsiteX67" fmla="*/ 879781 w 5478089"/>
                <a:gd name="connsiteY67" fmla="*/ 3451839 h 4446677"/>
                <a:gd name="connsiteX68" fmla="*/ 832156 w 5478089"/>
                <a:gd name="connsiteY68" fmla="*/ 3508989 h 4446677"/>
                <a:gd name="connsiteX69" fmla="*/ 794056 w 5478089"/>
                <a:gd name="connsiteY69" fmla="*/ 3566139 h 4446677"/>
                <a:gd name="connsiteX70" fmla="*/ 784531 w 5478089"/>
                <a:gd name="connsiteY70" fmla="*/ 3642339 h 4446677"/>
                <a:gd name="connsiteX71" fmla="*/ 736906 w 5478089"/>
                <a:gd name="connsiteY71" fmla="*/ 3728064 h 4446677"/>
                <a:gd name="connsiteX72" fmla="*/ 708331 w 5478089"/>
                <a:gd name="connsiteY72" fmla="*/ 3747114 h 4446677"/>
                <a:gd name="connsiteX73" fmla="*/ 679756 w 5478089"/>
                <a:gd name="connsiteY73" fmla="*/ 3756639 h 4446677"/>
                <a:gd name="connsiteX74" fmla="*/ 660706 w 5478089"/>
                <a:gd name="connsiteY74" fmla="*/ 3813789 h 4446677"/>
                <a:gd name="connsiteX75" fmla="*/ 651181 w 5478089"/>
                <a:gd name="connsiteY75" fmla="*/ 3842364 h 4446677"/>
                <a:gd name="connsiteX76" fmla="*/ 670231 w 5478089"/>
                <a:gd name="connsiteY76" fmla="*/ 3899514 h 4446677"/>
                <a:gd name="connsiteX77" fmla="*/ 679756 w 5478089"/>
                <a:gd name="connsiteY77" fmla="*/ 3928089 h 4446677"/>
                <a:gd name="connsiteX78" fmla="*/ 651181 w 5478089"/>
                <a:gd name="connsiteY78" fmla="*/ 3985239 h 4446677"/>
                <a:gd name="connsiteX79" fmla="*/ 641656 w 5478089"/>
                <a:gd name="connsiteY79" fmla="*/ 3985239 h 4446677"/>
                <a:gd name="connsiteX80" fmla="*/ 0 w 5478089"/>
                <a:gd name="connsiteY80" fmla="*/ 4446677 h 4446677"/>
                <a:gd name="connsiteX0" fmla="*/ 4982286 w 5478089"/>
                <a:gd name="connsiteY0" fmla="*/ 1859851 h 4446677"/>
                <a:gd name="connsiteX1" fmla="*/ 4937428 w 5478089"/>
                <a:gd name="connsiteY1" fmla="*/ 1542435 h 4446677"/>
                <a:gd name="connsiteX2" fmla="*/ 4947983 w 5478089"/>
                <a:gd name="connsiteY2" fmla="*/ 1338760 h 4446677"/>
                <a:gd name="connsiteX3" fmla="*/ 4971731 w 5478089"/>
                <a:gd name="connsiteY3" fmla="*/ 1301729 h 4446677"/>
                <a:gd name="connsiteX4" fmla="*/ 4984925 w 5478089"/>
                <a:gd name="connsiteY4" fmla="*/ 1264697 h 4446677"/>
                <a:gd name="connsiteX5" fmla="*/ 5013950 w 5478089"/>
                <a:gd name="connsiteY5" fmla="*/ 1219730 h 4446677"/>
                <a:gd name="connsiteX6" fmla="*/ 5040337 w 5478089"/>
                <a:gd name="connsiteY6" fmla="*/ 1198569 h 4446677"/>
                <a:gd name="connsiteX7" fmla="*/ 5069363 w 5478089"/>
                <a:gd name="connsiteY7" fmla="*/ 1172117 h 4446677"/>
                <a:gd name="connsiteX8" fmla="*/ 5087833 w 5478089"/>
                <a:gd name="connsiteY8" fmla="*/ 1143021 h 4446677"/>
                <a:gd name="connsiteX9" fmla="*/ 5101027 w 5478089"/>
                <a:gd name="connsiteY9" fmla="*/ 1103344 h 4446677"/>
                <a:gd name="connsiteX10" fmla="*/ 5137968 w 5478089"/>
                <a:gd name="connsiteY10" fmla="*/ 1082183 h 4446677"/>
                <a:gd name="connsiteX11" fmla="*/ 5153801 w 5478089"/>
                <a:gd name="connsiteY11" fmla="*/ 1061022 h 4446677"/>
                <a:gd name="connsiteX12" fmla="*/ 5172272 w 5478089"/>
                <a:gd name="connsiteY12" fmla="*/ 1021344 h 4446677"/>
                <a:gd name="connsiteX13" fmla="*/ 5324291 w 5478089"/>
                <a:gd name="connsiteY13" fmla="*/ 1058224 h 4446677"/>
                <a:gd name="connsiteX14" fmla="*/ 5478089 w 5478089"/>
                <a:gd name="connsiteY14" fmla="*/ 920453 h 4446677"/>
                <a:gd name="connsiteX15" fmla="*/ 5232010 w 5478089"/>
                <a:gd name="connsiteY15" fmla="*/ 794163 h 4446677"/>
                <a:gd name="connsiteX16" fmla="*/ 4903904 w 5478089"/>
                <a:gd name="connsiteY16" fmla="*/ 438255 h 4446677"/>
                <a:gd name="connsiteX17" fmla="*/ 4862891 w 5478089"/>
                <a:gd name="connsiteY17" fmla="*/ 99569 h 4446677"/>
                <a:gd name="connsiteX18" fmla="*/ 4596305 w 5478089"/>
                <a:gd name="connsiteY18" fmla="*/ 36423 h 4446677"/>
                <a:gd name="connsiteX19" fmla="*/ 4370027 w 5478089"/>
                <a:gd name="connsiteY19" fmla="*/ 0 h 4446677"/>
                <a:gd name="connsiteX20" fmla="*/ 4026364 w 5478089"/>
                <a:gd name="connsiteY20" fmla="*/ 137772 h 4446677"/>
                <a:gd name="connsiteX21" fmla="*/ 3940094 w 5478089"/>
                <a:gd name="connsiteY21" fmla="*/ 311965 h 4446677"/>
                <a:gd name="connsiteX22" fmla="*/ 3872061 w 5478089"/>
                <a:gd name="connsiteY22" fmla="*/ 775365 h 4446677"/>
                <a:gd name="connsiteX23" fmla="*/ 3441296 w 5478089"/>
                <a:gd name="connsiteY23" fmla="*/ 690704 h 4446677"/>
                <a:gd name="connsiteX24" fmla="*/ 3296612 w 5478089"/>
                <a:gd name="connsiteY24" fmla="*/ 745864 h 4446677"/>
                <a:gd name="connsiteX25" fmla="*/ 3132570 w 5478089"/>
                <a:gd name="connsiteY25" fmla="*/ 756833 h 4446677"/>
                <a:gd name="connsiteX26" fmla="*/ 2995361 w 5478089"/>
                <a:gd name="connsiteY26" fmla="*/ 791217 h 4446677"/>
                <a:gd name="connsiteX27" fmla="*/ 2680006 w 5478089"/>
                <a:gd name="connsiteY27" fmla="*/ 1247128 h 4446677"/>
                <a:gd name="connsiteX28" fmla="*/ 2680006 w 5478089"/>
                <a:gd name="connsiteY28" fmla="*/ 1716904 h 4446677"/>
                <a:gd name="connsiteX29" fmla="*/ 2527606 w 5478089"/>
                <a:gd name="connsiteY29" fmla="*/ 1951791 h 4446677"/>
                <a:gd name="connsiteX30" fmla="*/ 2603806 w 5478089"/>
                <a:gd name="connsiteY30" fmla="*/ 2186680 h 4446677"/>
                <a:gd name="connsiteX31" fmla="*/ 2603806 w 5478089"/>
                <a:gd name="connsiteY31" fmla="*/ 2343271 h 4446677"/>
                <a:gd name="connsiteX32" fmla="*/ 2451406 w 5478089"/>
                <a:gd name="connsiteY32" fmla="*/ 2421568 h 4446677"/>
                <a:gd name="connsiteX33" fmla="*/ 2299006 w 5478089"/>
                <a:gd name="connsiteY33" fmla="*/ 2575539 h 4446677"/>
                <a:gd name="connsiteX34" fmla="*/ 2251381 w 5478089"/>
                <a:gd name="connsiteY34" fmla="*/ 2585064 h 4446677"/>
                <a:gd name="connsiteX35" fmla="*/ 2270431 w 5478089"/>
                <a:gd name="connsiteY35" fmla="*/ 2708889 h 4446677"/>
                <a:gd name="connsiteX36" fmla="*/ 2241856 w 5478089"/>
                <a:gd name="connsiteY36" fmla="*/ 2804139 h 4446677"/>
                <a:gd name="connsiteX37" fmla="*/ 2232331 w 5478089"/>
                <a:gd name="connsiteY37" fmla="*/ 2832714 h 4446677"/>
                <a:gd name="connsiteX38" fmla="*/ 2203756 w 5478089"/>
                <a:gd name="connsiteY38" fmla="*/ 2851764 h 4446677"/>
                <a:gd name="connsiteX39" fmla="*/ 2175181 w 5478089"/>
                <a:gd name="connsiteY39" fmla="*/ 2908914 h 4446677"/>
                <a:gd name="connsiteX40" fmla="*/ 2165656 w 5478089"/>
                <a:gd name="connsiteY40" fmla="*/ 2937489 h 4446677"/>
                <a:gd name="connsiteX41" fmla="*/ 2108506 w 5478089"/>
                <a:gd name="connsiteY41" fmla="*/ 2956539 h 4446677"/>
                <a:gd name="connsiteX42" fmla="*/ 2051356 w 5478089"/>
                <a:gd name="connsiteY42" fmla="*/ 2985114 h 4446677"/>
                <a:gd name="connsiteX43" fmla="*/ 1889431 w 5478089"/>
                <a:gd name="connsiteY43" fmla="*/ 2985114 h 4446677"/>
                <a:gd name="connsiteX44" fmla="*/ 1879906 w 5478089"/>
                <a:gd name="connsiteY44" fmla="*/ 3013689 h 4446677"/>
                <a:gd name="connsiteX45" fmla="*/ 1841806 w 5478089"/>
                <a:gd name="connsiteY45" fmla="*/ 3070839 h 4446677"/>
                <a:gd name="connsiteX46" fmla="*/ 1794181 w 5478089"/>
                <a:gd name="connsiteY46" fmla="*/ 3127989 h 4446677"/>
                <a:gd name="connsiteX47" fmla="*/ 1737031 w 5478089"/>
                <a:gd name="connsiteY47" fmla="*/ 3099414 h 4446677"/>
                <a:gd name="connsiteX48" fmla="*/ 1698931 w 5478089"/>
                <a:gd name="connsiteY48" fmla="*/ 3051789 h 4446677"/>
                <a:gd name="connsiteX49" fmla="*/ 1622731 w 5478089"/>
                <a:gd name="connsiteY49" fmla="*/ 3080364 h 4446677"/>
                <a:gd name="connsiteX50" fmla="*/ 1556056 w 5478089"/>
                <a:gd name="connsiteY50" fmla="*/ 3156564 h 4446677"/>
                <a:gd name="connsiteX51" fmla="*/ 1508431 w 5478089"/>
                <a:gd name="connsiteY51" fmla="*/ 3166089 h 4446677"/>
                <a:gd name="connsiteX52" fmla="*/ 1470331 w 5478089"/>
                <a:gd name="connsiteY52" fmla="*/ 3251814 h 4446677"/>
                <a:gd name="connsiteX53" fmla="*/ 1460806 w 5478089"/>
                <a:gd name="connsiteY53" fmla="*/ 3280389 h 4446677"/>
                <a:gd name="connsiteX54" fmla="*/ 1451281 w 5478089"/>
                <a:gd name="connsiteY54" fmla="*/ 3308964 h 4446677"/>
                <a:gd name="connsiteX55" fmla="*/ 1441756 w 5478089"/>
                <a:gd name="connsiteY55" fmla="*/ 3347064 h 4446677"/>
                <a:gd name="connsiteX56" fmla="*/ 1413181 w 5478089"/>
                <a:gd name="connsiteY56" fmla="*/ 3366114 h 4446677"/>
                <a:gd name="connsiteX57" fmla="*/ 1365556 w 5478089"/>
                <a:gd name="connsiteY57" fmla="*/ 3356589 h 4446677"/>
                <a:gd name="connsiteX58" fmla="*/ 1232206 w 5478089"/>
                <a:gd name="connsiteY58" fmla="*/ 3337539 h 4446677"/>
                <a:gd name="connsiteX59" fmla="*/ 1146481 w 5478089"/>
                <a:gd name="connsiteY59" fmla="*/ 3328014 h 4446677"/>
                <a:gd name="connsiteX60" fmla="*/ 1117906 w 5478089"/>
                <a:gd name="connsiteY60" fmla="*/ 3347064 h 4446677"/>
                <a:gd name="connsiteX61" fmla="*/ 1060756 w 5478089"/>
                <a:gd name="connsiteY61" fmla="*/ 3366114 h 4446677"/>
                <a:gd name="connsiteX62" fmla="*/ 1013131 w 5478089"/>
                <a:gd name="connsiteY62" fmla="*/ 3356589 h 4446677"/>
                <a:gd name="connsiteX63" fmla="*/ 984556 w 5478089"/>
                <a:gd name="connsiteY63" fmla="*/ 3347064 h 4446677"/>
                <a:gd name="connsiteX64" fmla="*/ 927406 w 5478089"/>
                <a:gd name="connsiteY64" fmla="*/ 3366114 h 4446677"/>
                <a:gd name="connsiteX65" fmla="*/ 908356 w 5478089"/>
                <a:gd name="connsiteY65" fmla="*/ 3394689 h 4446677"/>
                <a:gd name="connsiteX66" fmla="*/ 879781 w 5478089"/>
                <a:gd name="connsiteY66" fmla="*/ 3451839 h 4446677"/>
                <a:gd name="connsiteX67" fmla="*/ 832156 w 5478089"/>
                <a:gd name="connsiteY67" fmla="*/ 3508989 h 4446677"/>
                <a:gd name="connsiteX68" fmla="*/ 794056 w 5478089"/>
                <a:gd name="connsiteY68" fmla="*/ 3566139 h 4446677"/>
                <a:gd name="connsiteX69" fmla="*/ 784531 w 5478089"/>
                <a:gd name="connsiteY69" fmla="*/ 3642339 h 4446677"/>
                <a:gd name="connsiteX70" fmla="*/ 736906 w 5478089"/>
                <a:gd name="connsiteY70" fmla="*/ 3728064 h 4446677"/>
                <a:gd name="connsiteX71" fmla="*/ 708331 w 5478089"/>
                <a:gd name="connsiteY71" fmla="*/ 3747114 h 4446677"/>
                <a:gd name="connsiteX72" fmla="*/ 679756 w 5478089"/>
                <a:gd name="connsiteY72" fmla="*/ 3756639 h 4446677"/>
                <a:gd name="connsiteX73" fmla="*/ 660706 w 5478089"/>
                <a:gd name="connsiteY73" fmla="*/ 3813789 h 4446677"/>
                <a:gd name="connsiteX74" fmla="*/ 651181 w 5478089"/>
                <a:gd name="connsiteY74" fmla="*/ 3842364 h 4446677"/>
                <a:gd name="connsiteX75" fmla="*/ 670231 w 5478089"/>
                <a:gd name="connsiteY75" fmla="*/ 3899514 h 4446677"/>
                <a:gd name="connsiteX76" fmla="*/ 679756 w 5478089"/>
                <a:gd name="connsiteY76" fmla="*/ 3928089 h 4446677"/>
                <a:gd name="connsiteX77" fmla="*/ 651181 w 5478089"/>
                <a:gd name="connsiteY77" fmla="*/ 3985239 h 4446677"/>
                <a:gd name="connsiteX78" fmla="*/ 641656 w 5478089"/>
                <a:gd name="connsiteY78" fmla="*/ 3985239 h 4446677"/>
                <a:gd name="connsiteX79" fmla="*/ 0 w 5478089"/>
                <a:gd name="connsiteY79" fmla="*/ 4446677 h 4446677"/>
                <a:gd name="connsiteX0" fmla="*/ 4937428 w 5478089"/>
                <a:gd name="connsiteY0" fmla="*/ 1542435 h 4446677"/>
                <a:gd name="connsiteX1" fmla="*/ 4947983 w 5478089"/>
                <a:gd name="connsiteY1" fmla="*/ 1338760 h 4446677"/>
                <a:gd name="connsiteX2" fmla="*/ 4971731 w 5478089"/>
                <a:gd name="connsiteY2" fmla="*/ 1301729 h 4446677"/>
                <a:gd name="connsiteX3" fmla="*/ 4984925 w 5478089"/>
                <a:gd name="connsiteY3" fmla="*/ 1264697 h 4446677"/>
                <a:gd name="connsiteX4" fmla="*/ 5013950 w 5478089"/>
                <a:gd name="connsiteY4" fmla="*/ 1219730 h 4446677"/>
                <a:gd name="connsiteX5" fmla="*/ 5040337 w 5478089"/>
                <a:gd name="connsiteY5" fmla="*/ 1198569 h 4446677"/>
                <a:gd name="connsiteX6" fmla="*/ 5069363 w 5478089"/>
                <a:gd name="connsiteY6" fmla="*/ 1172117 h 4446677"/>
                <a:gd name="connsiteX7" fmla="*/ 5087833 w 5478089"/>
                <a:gd name="connsiteY7" fmla="*/ 1143021 h 4446677"/>
                <a:gd name="connsiteX8" fmla="*/ 5101027 w 5478089"/>
                <a:gd name="connsiteY8" fmla="*/ 1103344 h 4446677"/>
                <a:gd name="connsiteX9" fmla="*/ 5137968 w 5478089"/>
                <a:gd name="connsiteY9" fmla="*/ 1082183 h 4446677"/>
                <a:gd name="connsiteX10" fmla="*/ 5153801 w 5478089"/>
                <a:gd name="connsiteY10" fmla="*/ 1061022 h 4446677"/>
                <a:gd name="connsiteX11" fmla="*/ 5172272 w 5478089"/>
                <a:gd name="connsiteY11" fmla="*/ 1021344 h 4446677"/>
                <a:gd name="connsiteX12" fmla="*/ 5324291 w 5478089"/>
                <a:gd name="connsiteY12" fmla="*/ 1058224 h 4446677"/>
                <a:gd name="connsiteX13" fmla="*/ 5478089 w 5478089"/>
                <a:gd name="connsiteY13" fmla="*/ 920453 h 4446677"/>
                <a:gd name="connsiteX14" fmla="*/ 5232010 w 5478089"/>
                <a:gd name="connsiteY14" fmla="*/ 794163 h 4446677"/>
                <a:gd name="connsiteX15" fmla="*/ 4903904 w 5478089"/>
                <a:gd name="connsiteY15" fmla="*/ 438255 h 4446677"/>
                <a:gd name="connsiteX16" fmla="*/ 4862891 w 5478089"/>
                <a:gd name="connsiteY16" fmla="*/ 99569 h 4446677"/>
                <a:gd name="connsiteX17" fmla="*/ 4596305 w 5478089"/>
                <a:gd name="connsiteY17" fmla="*/ 36423 h 4446677"/>
                <a:gd name="connsiteX18" fmla="*/ 4370027 w 5478089"/>
                <a:gd name="connsiteY18" fmla="*/ 0 h 4446677"/>
                <a:gd name="connsiteX19" fmla="*/ 4026364 w 5478089"/>
                <a:gd name="connsiteY19" fmla="*/ 137772 h 4446677"/>
                <a:gd name="connsiteX20" fmla="*/ 3940094 w 5478089"/>
                <a:gd name="connsiteY20" fmla="*/ 311965 h 4446677"/>
                <a:gd name="connsiteX21" fmla="*/ 3872061 w 5478089"/>
                <a:gd name="connsiteY21" fmla="*/ 775365 h 4446677"/>
                <a:gd name="connsiteX22" fmla="*/ 3441296 w 5478089"/>
                <a:gd name="connsiteY22" fmla="*/ 690704 h 4446677"/>
                <a:gd name="connsiteX23" fmla="*/ 3296612 w 5478089"/>
                <a:gd name="connsiteY23" fmla="*/ 745864 h 4446677"/>
                <a:gd name="connsiteX24" fmla="*/ 3132570 w 5478089"/>
                <a:gd name="connsiteY24" fmla="*/ 756833 h 4446677"/>
                <a:gd name="connsiteX25" fmla="*/ 2995361 w 5478089"/>
                <a:gd name="connsiteY25" fmla="*/ 791217 h 4446677"/>
                <a:gd name="connsiteX26" fmla="*/ 2680006 w 5478089"/>
                <a:gd name="connsiteY26" fmla="*/ 1247128 h 4446677"/>
                <a:gd name="connsiteX27" fmla="*/ 2680006 w 5478089"/>
                <a:gd name="connsiteY27" fmla="*/ 1716904 h 4446677"/>
                <a:gd name="connsiteX28" fmla="*/ 2527606 w 5478089"/>
                <a:gd name="connsiteY28" fmla="*/ 1951791 h 4446677"/>
                <a:gd name="connsiteX29" fmla="*/ 2603806 w 5478089"/>
                <a:gd name="connsiteY29" fmla="*/ 2186680 h 4446677"/>
                <a:gd name="connsiteX30" fmla="*/ 2603806 w 5478089"/>
                <a:gd name="connsiteY30" fmla="*/ 2343271 h 4446677"/>
                <a:gd name="connsiteX31" fmla="*/ 2451406 w 5478089"/>
                <a:gd name="connsiteY31" fmla="*/ 2421568 h 4446677"/>
                <a:gd name="connsiteX32" fmla="*/ 2299006 w 5478089"/>
                <a:gd name="connsiteY32" fmla="*/ 2575539 h 4446677"/>
                <a:gd name="connsiteX33" fmla="*/ 2251381 w 5478089"/>
                <a:gd name="connsiteY33" fmla="*/ 2585064 h 4446677"/>
                <a:gd name="connsiteX34" fmla="*/ 2270431 w 5478089"/>
                <a:gd name="connsiteY34" fmla="*/ 2708889 h 4446677"/>
                <a:gd name="connsiteX35" fmla="*/ 2241856 w 5478089"/>
                <a:gd name="connsiteY35" fmla="*/ 2804139 h 4446677"/>
                <a:gd name="connsiteX36" fmla="*/ 2232331 w 5478089"/>
                <a:gd name="connsiteY36" fmla="*/ 2832714 h 4446677"/>
                <a:gd name="connsiteX37" fmla="*/ 2203756 w 5478089"/>
                <a:gd name="connsiteY37" fmla="*/ 2851764 h 4446677"/>
                <a:gd name="connsiteX38" fmla="*/ 2175181 w 5478089"/>
                <a:gd name="connsiteY38" fmla="*/ 2908914 h 4446677"/>
                <a:gd name="connsiteX39" fmla="*/ 2165656 w 5478089"/>
                <a:gd name="connsiteY39" fmla="*/ 2937489 h 4446677"/>
                <a:gd name="connsiteX40" fmla="*/ 2108506 w 5478089"/>
                <a:gd name="connsiteY40" fmla="*/ 2956539 h 4446677"/>
                <a:gd name="connsiteX41" fmla="*/ 2051356 w 5478089"/>
                <a:gd name="connsiteY41" fmla="*/ 2985114 h 4446677"/>
                <a:gd name="connsiteX42" fmla="*/ 1889431 w 5478089"/>
                <a:gd name="connsiteY42" fmla="*/ 2985114 h 4446677"/>
                <a:gd name="connsiteX43" fmla="*/ 1879906 w 5478089"/>
                <a:gd name="connsiteY43" fmla="*/ 3013689 h 4446677"/>
                <a:gd name="connsiteX44" fmla="*/ 1841806 w 5478089"/>
                <a:gd name="connsiteY44" fmla="*/ 3070839 h 4446677"/>
                <a:gd name="connsiteX45" fmla="*/ 1794181 w 5478089"/>
                <a:gd name="connsiteY45" fmla="*/ 3127989 h 4446677"/>
                <a:gd name="connsiteX46" fmla="*/ 1737031 w 5478089"/>
                <a:gd name="connsiteY46" fmla="*/ 3099414 h 4446677"/>
                <a:gd name="connsiteX47" fmla="*/ 1698931 w 5478089"/>
                <a:gd name="connsiteY47" fmla="*/ 3051789 h 4446677"/>
                <a:gd name="connsiteX48" fmla="*/ 1622731 w 5478089"/>
                <a:gd name="connsiteY48" fmla="*/ 3080364 h 4446677"/>
                <a:gd name="connsiteX49" fmla="*/ 1556056 w 5478089"/>
                <a:gd name="connsiteY49" fmla="*/ 3156564 h 4446677"/>
                <a:gd name="connsiteX50" fmla="*/ 1508431 w 5478089"/>
                <a:gd name="connsiteY50" fmla="*/ 3166089 h 4446677"/>
                <a:gd name="connsiteX51" fmla="*/ 1470331 w 5478089"/>
                <a:gd name="connsiteY51" fmla="*/ 3251814 h 4446677"/>
                <a:gd name="connsiteX52" fmla="*/ 1460806 w 5478089"/>
                <a:gd name="connsiteY52" fmla="*/ 3280389 h 4446677"/>
                <a:gd name="connsiteX53" fmla="*/ 1451281 w 5478089"/>
                <a:gd name="connsiteY53" fmla="*/ 3308964 h 4446677"/>
                <a:gd name="connsiteX54" fmla="*/ 1441756 w 5478089"/>
                <a:gd name="connsiteY54" fmla="*/ 3347064 h 4446677"/>
                <a:gd name="connsiteX55" fmla="*/ 1413181 w 5478089"/>
                <a:gd name="connsiteY55" fmla="*/ 3366114 h 4446677"/>
                <a:gd name="connsiteX56" fmla="*/ 1365556 w 5478089"/>
                <a:gd name="connsiteY56" fmla="*/ 3356589 h 4446677"/>
                <a:gd name="connsiteX57" fmla="*/ 1232206 w 5478089"/>
                <a:gd name="connsiteY57" fmla="*/ 3337539 h 4446677"/>
                <a:gd name="connsiteX58" fmla="*/ 1146481 w 5478089"/>
                <a:gd name="connsiteY58" fmla="*/ 3328014 h 4446677"/>
                <a:gd name="connsiteX59" fmla="*/ 1117906 w 5478089"/>
                <a:gd name="connsiteY59" fmla="*/ 3347064 h 4446677"/>
                <a:gd name="connsiteX60" fmla="*/ 1060756 w 5478089"/>
                <a:gd name="connsiteY60" fmla="*/ 3366114 h 4446677"/>
                <a:gd name="connsiteX61" fmla="*/ 1013131 w 5478089"/>
                <a:gd name="connsiteY61" fmla="*/ 3356589 h 4446677"/>
                <a:gd name="connsiteX62" fmla="*/ 984556 w 5478089"/>
                <a:gd name="connsiteY62" fmla="*/ 3347064 h 4446677"/>
                <a:gd name="connsiteX63" fmla="*/ 927406 w 5478089"/>
                <a:gd name="connsiteY63" fmla="*/ 3366114 h 4446677"/>
                <a:gd name="connsiteX64" fmla="*/ 908356 w 5478089"/>
                <a:gd name="connsiteY64" fmla="*/ 3394689 h 4446677"/>
                <a:gd name="connsiteX65" fmla="*/ 879781 w 5478089"/>
                <a:gd name="connsiteY65" fmla="*/ 3451839 h 4446677"/>
                <a:gd name="connsiteX66" fmla="*/ 832156 w 5478089"/>
                <a:gd name="connsiteY66" fmla="*/ 3508989 h 4446677"/>
                <a:gd name="connsiteX67" fmla="*/ 794056 w 5478089"/>
                <a:gd name="connsiteY67" fmla="*/ 3566139 h 4446677"/>
                <a:gd name="connsiteX68" fmla="*/ 784531 w 5478089"/>
                <a:gd name="connsiteY68" fmla="*/ 3642339 h 4446677"/>
                <a:gd name="connsiteX69" fmla="*/ 736906 w 5478089"/>
                <a:gd name="connsiteY69" fmla="*/ 3728064 h 4446677"/>
                <a:gd name="connsiteX70" fmla="*/ 708331 w 5478089"/>
                <a:gd name="connsiteY70" fmla="*/ 3747114 h 4446677"/>
                <a:gd name="connsiteX71" fmla="*/ 679756 w 5478089"/>
                <a:gd name="connsiteY71" fmla="*/ 3756639 h 4446677"/>
                <a:gd name="connsiteX72" fmla="*/ 660706 w 5478089"/>
                <a:gd name="connsiteY72" fmla="*/ 3813789 h 4446677"/>
                <a:gd name="connsiteX73" fmla="*/ 651181 w 5478089"/>
                <a:gd name="connsiteY73" fmla="*/ 3842364 h 4446677"/>
                <a:gd name="connsiteX74" fmla="*/ 670231 w 5478089"/>
                <a:gd name="connsiteY74" fmla="*/ 3899514 h 4446677"/>
                <a:gd name="connsiteX75" fmla="*/ 679756 w 5478089"/>
                <a:gd name="connsiteY75" fmla="*/ 3928089 h 4446677"/>
                <a:gd name="connsiteX76" fmla="*/ 651181 w 5478089"/>
                <a:gd name="connsiteY76" fmla="*/ 3985239 h 4446677"/>
                <a:gd name="connsiteX77" fmla="*/ 641656 w 5478089"/>
                <a:gd name="connsiteY77" fmla="*/ 3985239 h 4446677"/>
                <a:gd name="connsiteX78" fmla="*/ 0 w 5478089"/>
                <a:gd name="connsiteY78" fmla="*/ 4446677 h 4446677"/>
                <a:gd name="connsiteX0" fmla="*/ 4947983 w 5478089"/>
                <a:gd name="connsiteY0" fmla="*/ 1338760 h 4446677"/>
                <a:gd name="connsiteX1" fmla="*/ 4971731 w 5478089"/>
                <a:gd name="connsiteY1" fmla="*/ 1301729 h 4446677"/>
                <a:gd name="connsiteX2" fmla="*/ 4984925 w 5478089"/>
                <a:gd name="connsiteY2" fmla="*/ 1264697 h 4446677"/>
                <a:gd name="connsiteX3" fmla="*/ 5013950 w 5478089"/>
                <a:gd name="connsiteY3" fmla="*/ 1219730 h 4446677"/>
                <a:gd name="connsiteX4" fmla="*/ 5040337 w 5478089"/>
                <a:gd name="connsiteY4" fmla="*/ 1198569 h 4446677"/>
                <a:gd name="connsiteX5" fmla="*/ 5069363 w 5478089"/>
                <a:gd name="connsiteY5" fmla="*/ 1172117 h 4446677"/>
                <a:gd name="connsiteX6" fmla="*/ 5087833 w 5478089"/>
                <a:gd name="connsiteY6" fmla="*/ 1143021 h 4446677"/>
                <a:gd name="connsiteX7" fmla="*/ 5101027 w 5478089"/>
                <a:gd name="connsiteY7" fmla="*/ 1103344 h 4446677"/>
                <a:gd name="connsiteX8" fmla="*/ 5137968 w 5478089"/>
                <a:gd name="connsiteY8" fmla="*/ 1082183 h 4446677"/>
                <a:gd name="connsiteX9" fmla="*/ 5153801 w 5478089"/>
                <a:gd name="connsiteY9" fmla="*/ 1061022 h 4446677"/>
                <a:gd name="connsiteX10" fmla="*/ 5172272 w 5478089"/>
                <a:gd name="connsiteY10" fmla="*/ 1021344 h 4446677"/>
                <a:gd name="connsiteX11" fmla="*/ 5324291 w 5478089"/>
                <a:gd name="connsiteY11" fmla="*/ 1058224 h 4446677"/>
                <a:gd name="connsiteX12" fmla="*/ 5478089 w 5478089"/>
                <a:gd name="connsiteY12" fmla="*/ 920453 h 4446677"/>
                <a:gd name="connsiteX13" fmla="*/ 5232010 w 5478089"/>
                <a:gd name="connsiteY13" fmla="*/ 794163 h 4446677"/>
                <a:gd name="connsiteX14" fmla="*/ 4903904 w 5478089"/>
                <a:gd name="connsiteY14" fmla="*/ 438255 h 4446677"/>
                <a:gd name="connsiteX15" fmla="*/ 4862891 w 5478089"/>
                <a:gd name="connsiteY15" fmla="*/ 99569 h 4446677"/>
                <a:gd name="connsiteX16" fmla="*/ 4596305 w 5478089"/>
                <a:gd name="connsiteY16" fmla="*/ 36423 h 4446677"/>
                <a:gd name="connsiteX17" fmla="*/ 4370027 w 5478089"/>
                <a:gd name="connsiteY17" fmla="*/ 0 h 4446677"/>
                <a:gd name="connsiteX18" fmla="*/ 4026364 w 5478089"/>
                <a:gd name="connsiteY18" fmla="*/ 137772 h 4446677"/>
                <a:gd name="connsiteX19" fmla="*/ 3940094 w 5478089"/>
                <a:gd name="connsiteY19" fmla="*/ 311965 h 4446677"/>
                <a:gd name="connsiteX20" fmla="*/ 3872061 w 5478089"/>
                <a:gd name="connsiteY20" fmla="*/ 775365 h 4446677"/>
                <a:gd name="connsiteX21" fmla="*/ 3441296 w 5478089"/>
                <a:gd name="connsiteY21" fmla="*/ 690704 h 4446677"/>
                <a:gd name="connsiteX22" fmla="*/ 3296612 w 5478089"/>
                <a:gd name="connsiteY22" fmla="*/ 745864 h 4446677"/>
                <a:gd name="connsiteX23" fmla="*/ 3132570 w 5478089"/>
                <a:gd name="connsiteY23" fmla="*/ 756833 h 4446677"/>
                <a:gd name="connsiteX24" fmla="*/ 2995361 w 5478089"/>
                <a:gd name="connsiteY24" fmla="*/ 791217 h 4446677"/>
                <a:gd name="connsiteX25" fmla="*/ 2680006 w 5478089"/>
                <a:gd name="connsiteY25" fmla="*/ 1247128 h 4446677"/>
                <a:gd name="connsiteX26" fmla="*/ 2680006 w 5478089"/>
                <a:gd name="connsiteY26" fmla="*/ 1716904 h 4446677"/>
                <a:gd name="connsiteX27" fmla="*/ 2527606 w 5478089"/>
                <a:gd name="connsiteY27" fmla="*/ 1951791 h 4446677"/>
                <a:gd name="connsiteX28" fmla="*/ 2603806 w 5478089"/>
                <a:gd name="connsiteY28" fmla="*/ 2186680 h 4446677"/>
                <a:gd name="connsiteX29" fmla="*/ 2603806 w 5478089"/>
                <a:gd name="connsiteY29" fmla="*/ 2343271 h 4446677"/>
                <a:gd name="connsiteX30" fmla="*/ 2451406 w 5478089"/>
                <a:gd name="connsiteY30" fmla="*/ 2421568 h 4446677"/>
                <a:gd name="connsiteX31" fmla="*/ 2299006 w 5478089"/>
                <a:gd name="connsiteY31" fmla="*/ 2575539 h 4446677"/>
                <a:gd name="connsiteX32" fmla="*/ 2251381 w 5478089"/>
                <a:gd name="connsiteY32" fmla="*/ 2585064 h 4446677"/>
                <a:gd name="connsiteX33" fmla="*/ 2270431 w 5478089"/>
                <a:gd name="connsiteY33" fmla="*/ 2708889 h 4446677"/>
                <a:gd name="connsiteX34" fmla="*/ 2241856 w 5478089"/>
                <a:gd name="connsiteY34" fmla="*/ 2804139 h 4446677"/>
                <a:gd name="connsiteX35" fmla="*/ 2232331 w 5478089"/>
                <a:gd name="connsiteY35" fmla="*/ 2832714 h 4446677"/>
                <a:gd name="connsiteX36" fmla="*/ 2203756 w 5478089"/>
                <a:gd name="connsiteY36" fmla="*/ 2851764 h 4446677"/>
                <a:gd name="connsiteX37" fmla="*/ 2175181 w 5478089"/>
                <a:gd name="connsiteY37" fmla="*/ 2908914 h 4446677"/>
                <a:gd name="connsiteX38" fmla="*/ 2165656 w 5478089"/>
                <a:gd name="connsiteY38" fmla="*/ 2937489 h 4446677"/>
                <a:gd name="connsiteX39" fmla="*/ 2108506 w 5478089"/>
                <a:gd name="connsiteY39" fmla="*/ 2956539 h 4446677"/>
                <a:gd name="connsiteX40" fmla="*/ 2051356 w 5478089"/>
                <a:gd name="connsiteY40" fmla="*/ 2985114 h 4446677"/>
                <a:gd name="connsiteX41" fmla="*/ 1889431 w 5478089"/>
                <a:gd name="connsiteY41" fmla="*/ 2985114 h 4446677"/>
                <a:gd name="connsiteX42" fmla="*/ 1879906 w 5478089"/>
                <a:gd name="connsiteY42" fmla="*/ 3013689 h 4446677"/>
                <a:gd name="connsiteX43" fmla="*/ 1841806 w 5478089"/>
                <a:gd name="connsiteY43" fmla="*/ 3070839 h 4446677"/>
                <a:gd name="connsiteX44" fmla="*/ 1794181 w 5478089"/>
                <a:gd name="connsiteY44" fmla="*/ 3127989 h 4446677"/>
                <a:gd name="connsiteX45" fmla="*/ 1737031 w 5478089"/>
                <a:gd name="connsiteY45" fmla="*/ 3099414 h 4446677"/>
                <a:gd name="connsiteX46" fmla="*/ 1698931 w 5478089"/>
                <a:gd name="connsiteY46" fmla="*/ 3051789 h 4446677"/>
                <a:gd name="connsiteX47" fmla="*/ 1622731 w 5478089"/>
                <a:gd name="connsiteY47" fmla="*/ 3080364 h 4446677"/>
                <a:gd name="connsiteX48" fmla="*/ 1556056 w 5478089"/>
                <a:gd name="connsiteY48" fmla="*/ 3156564 h 4446677"/>
                <a:gd name="connsiteX49" fmla="*/ 1508431 w 5478089"/>
                <a:gd name="connsiteY49" fmla="*/ 3166089 h 4446677"/>
                <a:gd name="connsiteX50" fmla="*/ 1470331 w 5478089"/>
                <a:gd name="connsiteY50" fmla="*/ 3251814 h 4446677"/>
                <a:gd name="connsiteX51" fmla="*/ 1460806 w 5478089"/>
                <a:gd name="connsiteY51" fmla="*/ 3280389 h 4446677"/>
                <a:gd name="connsiteX52" fmla="*/ 1451281 w 5478089"/>
                <a:gd name="connsiteY52" fmla="*/ 3308964 h 4446677"/>
                <a:gd name="connsiteX53" fmla="*/ 1441756 w 5478089"/>
                <a:gd name="connsiteY53" fmla="*/ 3347064 h 4446677"/>
                <a:gd name="connsiteX54" fmla="*/ 1413181 w 5478089"/>
                <a:gd name="connsiteY54" fmla="*/ 3366114 h 4446677"/>
                <a:gd name="connsiteX55" fmla="*/ 1365556 w 5478089"/>
                <a:gd name="connsiteY55" fmla="*/ 3356589 h 4446677"/>
                <a:gd name="connsiteX56" fmla="*/ 1232206 w 5478089"/>
                <a:gd name="connsiteY56" fmla="*/ 3337539 h 4446677"/>
                <a:gd name="connsiteX57" fmla="*/ 1146481 w 5478089"/>
                <a:gd name="connsiteY57" fmla="*/ 3328014 h 4446677"/>
                <a:gd name="connsiteX58" fmla="*/ 1117906 w 5478089"/>
                <a:gd name="connsiteY58" fmla="*/ 3347064 h 4446677"/>
                <a:gd name="connsiteX59" fmla="*/ 1060756 w 5478089"/>
                <a:gd name="connsiteY59" fmla="*/ 3366114 h 4446677"/>
                <a:gd name="connsiteX60" fmla="*/ 1013131 w 5478089"/>
                <a:gd name="connsiteY60" fmla="*/ 3356589 h 4446677"/>
                <a:gd name="connsiteX61" fmla="*/ 984556 w 5478089"/>
                <a:gd name="connsiteY61" fmla="*/ 3347064 h 4446677"/>
                <a:gd name="connsiteX62" fmla="*/ 927406 w 5478089"/>
                <a:gd name="connsiteY62" fmla="*/ 3366114 h 4446677"/>
                <a:gd name="connsiteX63" fmla="*/ 908356 w 5478089"/>
                <a:gd name="connsiteY63" fmla="*/ 3394689 h 4446677"/>
                <a:gd name="connsiteX64" fmla="*/ 879781 w 5478089"/>
                <a:gd name="connsiteY64" fmla="*/ 3451839 h 4446677"/>
                <a:gd name="connsiteX65" fmla="*/ 832156 w 5478089"/>
                <a:gd name="connsiteY65" fmla="*/ 3508989 h 4446677"/>
                <a:gd name="connsiteX66" fmla="*/ 794056 w 5478089"/>
                <a:gd name="connsiteY66" fmla="*/ 3566139 h 4446677"/>
                <a:gd name="connsiteX67" fmla="*/ 784531 w 5478089"/>
                <a:gd name="connsiteY67" fmla="*/ 3642339 h 4446677"/>
                <a:gd name="connsiteX68" fmla="*/ 736906 w 5478089"/>
                <a:gd name="connsiteY68" fmla="*/ 3728064 h 4446677"/>
                <a:gd name="connsiteX69" fmla="*/ 708331 w 5478089"/>
                <a:gd name="connsiteY69" fmla="*/ 3747114 h 4446677"/>
                <a:gd name="connsiteX70" fmla="*/ 679756 w 5478089"/>
                <a:gd name="connsiteY70" fmla="*/ 3756639 h 4446677"/>
                <a:gd name="connsiteX71" fmla="*/ 660706 w 5478089"/>
                <a:gd name="connsiteY71" fmla="*/ 3813789 h 4446677"/>
                <a:gd name="connsiteX72" fmla="*/ 651181 w 5478089"/>
                <a:gd name="connsiteY72" fmla="*/ 3842364 h 4446677"/>
                <a:gd name="connsiteX73" fmla="*/ 670231 w 5478089"/>
                <a:gd name="connsiteY73" fmla="*/ 3899514 h 4446677"/>
                <a:gd name="connsiteX74" fmla="*/ 679756 w 5478089"/>
                <a:gd name="connsiteY74" fmla="*/ 3928089 h 4446677"/>
                <a:gd name="connsiteX75" fmla="*/ 651181 w 5478089"/>
                <a:gd name="connsiteY75" fmla="*/ 3985239 h 4446677"/>
                <a:gd name="connsiteX76" fmla="*/ 641656 w 5478089"/>
                <a:gd name="connsiteY76" fmla="*/ 3985239 h 4446677"/>
                <a:gd name="connsiteX77" fmla="*/ 0 w 5478089"/>
                <a:gd name="connsiteY77" fmla="*/ 4446677 h 4446677"/>
                <a:gd name="connsiteX0" fmla="*/ 4971731 w 5478089"/>
                <a:gd name="connsiteY0" fmla="*/ 1301729 h 4446677"/>
                <a:gd name="connsiteX1" fmla="*/ 4984925 w 5478089"/>
                <a:gd name="connsiteY1" fmla="*/ 1264697 h 4446677"/>
                <a:gd name="connsiteX2" fmla="*/ 5013950 w 5478089"/>
                <a:gd name="connsiteY2" fmla="*/ 1219730 h 4446677"/>
                <a:gd name="connsiteX3" fmla="*/ 5040337 w 5478089"/>
                <a:gd name="connsiteY3" fmla="*/ 1198569 h 4446677"/>
                <a:gd name="connsiteX4" fmla="*/ 5069363 w 5478089"/>
                <a:gd name="connsiteY4" fmla="*/ 1172117 h 4446677"/>
                <a:gd name="connsiteX5" fmla="*/ 5087833 w 5478089"/>
                <a:gd name="connsiteY5" fmla="*/ 1143021 h 4446677"/>
                <a:gd name="connsiteX6" fmla="*/ 5101027 w 5478089"/>
                <a:gd name="connsiteY6" fmla="*/ 1103344 h 4446677"/>
                <a:gd name="connsiteX7" fmla="*/ 5137968 w 5478089"/>
                <a:gd name="connsiteY7" fmla="*/ 1082183 h 4446677"/>
                <a:gd name="connsiteX8" fmla="*/ 5153801 w 5478089"/>
                <a:gd name="connsiteY8" fmla="*/ 1061022 h 4446677"/>
                <a:gd name="connsiteX9" fmla="*/ 5172272 w 5478089"/>
                <a:gd name="connsiteY9" fmla="*/ 1021344 h 4446677"/>
                <a:gd name="connsiteX10" fmla="*/ 5324291 w 5478089"/>
                <a:gd name="connsiteY10" fmla="*/ 1058224 h 4446677"/>
                <a:gd name="connsiteX11" fmla="*/ 5478089 w 5478089"/>
                <a:gd name="connsiteY11" fmla="*/ 920453 h 4446677"/>
                <a:gd name="connsiteX12" fmla="*/ 5232010 w 5478089"/>
                <a:gd name="connsiteY12" fmla="*/ 794163 h 4446677"/>
                <a:gd name="connsiteX13" fmla="*/ 4903904 w 5478089"/>
                <a:gd name="connsiteY13" fmla="*/ 438255 h 4446677"/>
                <a:gd name="connsiteX14" fmla="*/ 4862891 w 5478089"/>
                <a:gd name="connsiteY14" fmla="*/ 99569 h 4446677"/>
                <a:gd name="connsiteX15" fmla="*/ 4596305 w 5478089"/>
                <a:gd name="connsiteY15" fmla="*/ 36423 h 4446677"/>
                <a:gd name="connsiteX16" fmla="*/ 4370027 w 5478089"/>
                <a:gd name="connsiteY16" fmla="*/ 0 h 4446677"/>
                <a:gd name="connsiteX17" fmla="*/ 4026364 w 5478089"/>
                <a:gd name="connsiteY17" fmla="*/ 137772 h 4446677"/>
                <a:gd name="connsiteX18" fmla="*/ 3940094 w 5478089"/>
                <a:gd name="connsiteY18" fmla="*/ 311965 h 4446677"/>
                <a:gd name="connsiteX19" fmla="*/ 3872061 w 5478089"/>
                <a:gd name="connsiteY19" fmla="*/ 775365 h 4446677"/>
                <a:gd name="connsiteX20" fmla="*/ 3441296 w 5478089"/>
                <a:gd name="connsiteY20" fmla="*/ 690704 h 4446677"/>
                <a:gd name="connsiteX21" fmla="*/ 3296612 w 5478089"/>
                <a:gd name="connsiteY21" fmla="*/ 745864 h 4446677"/>
                <a:gd name="connsiteX22" fmla="*/ 3132570 w 5478089"/>
                <a:gd name="connsiteY22" fmla="*/ 756833 h 4446677"/>
                <a:gd name="connsiteX23" fmla="*/ 2995361 w 5478089"/>
                <a:gd name="connsiteY23" fmla="*/ 791217 h 4446677"/>
                <a:gd name="connsiteX24" fmla="*/ 2680006 w 5478089"/>
                <a:gd name="connsiteY24" fmla="*/ 1247128 h 4446677"/>
                <a:gd name="connsiteX25" fmla="*/ 2680006 w 5478089"/>
                <a:gd name="connsiteY25" fmla="*/ 1716904 h 4446677"/>
                <a:gd name="connsiteX26" fmla="*/ 2527606 w 5478089"/>
                <a:gd name="connsiteY26" fmla="*/ 1951791 h 4446677"/>
                <a:gd name="connsiteX27" fmla="*/ 2603806 w 5478089"/>
                <a:gd name="connsiteY27" fmla="*/ 2186680 h 4446677"/>
                <a:gd name="connsiteX28" fmla="*/ 2603806 w 5478089"/>
                <a:gd name="connsiteY28" fmla="*/ 2343271 h 4446677"/>
                <a:gd name="connsiteX29" fmla="*/ 2451406 w 5478089"/>
                <a:gd name="connsiteY29" fmla="*/ 2421568 h 4446677"/>
                <a:gd name="connsiteX30" fmla="*/ 2299006 w 5478089"/>
                <a:gd name="connsiteY30" fmla="*/ 2575539 h 4446677"/>
                <a:gd name="connsiteX31" fmla="*/ 2251381 w 5478089"/>
                <a:gd name="connsiteY31" fmla="*/ 2585064 h 4446677"/>
                <a:gd name="connsiteX32" fmla="*/ 2270431 w 5478089"/>
                <a:gd name="connsiteY32" fmla="*/ 2708889 h 4446677"/>
                <a:gd name="connsiteX33" fmla="*/ 2241856 w 5478089"/>
                <a:gd name="connsiteY33" fmla="*/ 2804139 h 4446677"/>
                <a:gd name="connsiteX34" fmla="*/ 2232331 w 5478089"/>
                <a:gd name="connsiteY34" fmla="*/ 2832714 h 4446677"/>
                <a:gd name="connsiteX35" fmla="*/ 2203756 w 5478089"/>
                <a:gd name="connsiteY35" fmla="*/ 2851764 h 4446677"/>
                <a:gd name="connsiteX36" fmla="*/ 2175181 w 5478089"/>
                <a:gd name="connsiteY36" fmla="*/ 2908914 h 4446677"/>
                <a:gd name="connsiteX37" fmla="*/ 2165656 w 5478089"/>
                <a:gd name="connsiteY37" fmla="*/ 2937489 h 4446677"/>
                <a:gd name="connsiteX38" fmla="*/ 2108506 w 5478089"/>
                <a:gd name="connsiteY38" fmla="*/ 2956539 h 4446677"/>
                <a:gd name="connsiteX39" fmla="*/ 2051356 w 5478089"/>
                <a:gd name="connsiteY39" fmla="*/ 2985114 h 4446677"/>
                <a:gd name="connsiteX40" fmla="*/ 1889431 w 5478089"/>
                <a:gd name="connsiteY40" fmla="*/ 2985114 h 4446677"/>
                <a:gd name="connsiteX41" fmla="*/ 1879906 w 5478089"/>
                <a:gd name="connsiteY41" fmla="*/ 3013689 h 4446677"/>
                <a:gd name="connsiteX42" fmla="*/ 1841806 w 5478089"/>
                <a:gd name="connsiteY42" fmla="*/ 3070839 h 4446677"/>
                <a:gd name="connsiteX43" fmla="*/ 1794181 w 5478089"/>
                <a:gd name="connsiteY43" fmla="*/ 3127989 h 4446677"/>
                <a:gd name="connsiteX44" fmla="*/ 1737031 w 5478089"/>
                <a:gd name="connsiteY44" fmla="*/ 3099414 h 4446677"/>
                <a:gd name="connsiteX45" fmla="*/ 1698931 w 5478089"/>
                <a:gd name="connsiteY45" fmla="*/ 3051789 h 4446677"/>
                <a:gd name="connsiteX46" fmla="*/ 1622731 w 5478089"/>
                <a:gd name="connsiteY46" fmla="*/ 3080364 h 4446677"/>
                <a:gd name="connsiteX47" fmla="*/ 1556056 w 5478089"/>
                <a:gd name="connsiteY47" fmla="*/ 3156564 h 4446677"/>
                <a:gd name="connsiteX48" fmla="*/ 1508431 w 5478089"/>
                <a:gd name="connsiteY48" fmla="*/ 3166089 h 4446677"/>
                <a:gd name="connsiteX49" fmla="*/ 1470331 w 5478089"/>
                <a:gd name="connsiteY49" fmla="*/ 3251814 h 4446677"/>
                <a:gd name="connsiteX50" fmla="*/ 1460806 w 5478089"/>
                <a:gd name="connsiteY50" fmla="*/ 3280389 h 4446677"/>
                <a:gd name="connsiteX51" fmla="*/ 1451281 w 5478089"/>
                <a:gd name="connsiteY51" fmla="*/ 3308964 h 4446677"/>
                <a:gd name="connsiteX52" fmla="*/ 1441756 w 5478089"/>
                <a:gd name="connsiteY52" fmla="*/ 3347064 h 4446677"/>
                <a:gd name="connsiteX53" fmla="*/ 1413181 w 5478089"/>
                <a:gd name="connsiteY53" fmla="*/ 3366114 h 4446677"/>
                <a:gd name="connsiteX54" fmla="*/ 1365556 w 5478089"/>
                <a:gd name="connsiteY54" fmla="*/ 3356589 h 4446677"/>
                <a:gd name="connsiteX55" fmla="*/ 1232206 w 5478089"/>
                <a:gd name="connsiteY55" fmla="*/ 3337539 h 4446677"/>
                <a:gd name="connsiteX56" fmla="*/ 1146481 w 5478089"/>
                <a:gd name="connsiteY56" fmla="*/ 3328014 h 4446677"/>
                <a:gd name="connsiteX57" fmla="*/ 1117906 w 5478089"/>
                <a:gd name="connsiteY57" fmla="*/ 3347064 h 4446677"/>
                <a:gd name="connsiteX58" fmla="*/ 1060756 w 5478089"/>
                <a:gd name="connsiteY58" fmla="*/ 3366114 h 4446677"/>
                <a:gd name="connsiteX59" fmla="*/ 1013131 w 5478089"/>
                <a:gd name="connsiteY59" fmla="*/ 3356589 h 4446677"/>
                <a:gd name="connsiteX60" fmla="*/ 984556 w 5478089"/>
                <a:gd name="connsiteY60" fmla="*/ 3347064 h 4446677"/>
                <a:gd name="connsiteX61" fmla="*/ 927406 w 5478089"/>
                <a:gd name="connsiteY61" fmla="*/ 3366114 h 4446677"/>
                <a:gd name="connsiteX62" fmla="*/ 908356 w 5478089"/>
                <a:gd name="connsiteY62" fmla="*/ 3394689 h 4446677"/>
                <a:gd name="connsiteX63" fmla="*/ 879781 w 5478089"/>
                <a:gd name="connsiteY63" fmla="*/ 3451839 h 4446677"/>
                <a:gd name="connsiteX64" fmla="*/ 832156 w 5478089"/>
                <a:gd name="connsiteY64" fmla="*/ 3508989 h 4446677"/>
                <a:gd name="connsiteX65" fmla="*/ 794056 w 5478089"/>
                <a:gd name="connsiteY65" fmla="*/ 3566139 h 4446677"/>
                <a:gd name="connsiteX66" fmla="*/ 784531 w 5478089"/>
                <a:gd name="connsiteY66" fmla="*/ 3642339 h 4446677"/>
                <a:gd name="connsiteX67" fmla="*/ 736906 w 5478089"/>
                <a:gd name="connsiteY67" fmla="*/ 3728064 h 4446677"/>
                <a:gd name="connsiteX68" fmla="*/ 708331 w 5478089"/>
                <a:gd name="connsiteY68" fmla="*/ 3747114 h 4446677"/>
                <a:gd name="connsiteX69" fmla="*/ 679756 w 5478089"/>
                <a:gd name="connsiteY69" fmla="*/ 3756639 h 4446677"/>
                <a:gd name="connsiteX70" fmla="*/ 660706 w 5478089"/>
                <a:gd name="connsiteY70" fmla="*/ 3813789 h 4446677"/>
                <a:gd name="connsiteX71" fmla="*/ 651181 w 5478089"/>
                <a:gd name="connsiteY71" fmla="*/ 3842364 h 4446677"/>
                <a:gd name="connsiteX72" fmla="*/ 670231 w 5478089"/>
                <a:gd name="connsiteY72" fmla="*/ 3899514 h 4446677"/>
                <a:gd name="connsiteX73" fmla="*/ 679756 w 5478089"/>
                <a:gd name="connsiteY73" fmla="*/ 3928089 h 4446677"/>
                <a:gd name="connsiteX74" fmla="*/ 651181 w 5478089"/>
                <a:gd name="connsiteY74" fmla="*/ 3985239 h 4446677"/>
                <a:gd name="connsiteX75" fmla="*/ 641656 w 5478089"/>
                <a:gd name="connsiteY75" fmla="*/ 3985239 h 4446677"/>
                <a:gd name="connsiteX76" fmla="*/ 0 w 5478089"/>
                <a:gd name="connsiteY76" fmla="*/ 4446677 h 4446677"/>
                <a:gd name="connsiteX0" fmla="*/ 4984925 w 5478089"/>
                <a:gd name="connsiteY0" fmla="*/ 1264697 h 4446677"/>
                <a:gd name="connsiteX1" fmla="*/ 5013950 w 5478089"/>
                <a:gd name="connsiteY1" fmla="*/ 1219730 h 4446677"/>
                <a:gd name="connsiteX2" fmla="*/ 5040337 w 5478089"/>
                <a:gd name="connsiteY2" fmla="*/ 1198569 h 4446677"/>
                <a:gd name="connsiteX3" fmla="*/ 5069363 w 5478089"/>
                <a:gd name="connsiteY3" fmla="*/ 1172117 h 4446677"/>
                <a:gd name="connsiteX4" fmla="*/ 5087833 w 5478089"/>
                <a:gd name="connsiteY4" fmla="*/ 1143021 h 4446677"/>
                <a:gd name="connsiteX5" fmla="*/ 5101027 w 5478089"/>
                <a:gd name="connsiteY5" fmla="*/ 1103344 h 4446677"/>
                <a:gd name="connsiteX6" fmla="*/ 5137968 w 5478089"/>
                <a:gd name="connsiteY6" fmla="*/ 1082183 h 4446677"/>
                <a:gd name="connsiteX7" fmla="*/ 5153801 w 5478089"/>
                <a:gd name="connsiteY7" fmla="*/ 1061022 h 4446677"/>
                <a:gd name="connsiteX8" fmla="*/ 5172272 w 5478089"/>
                <a:gd name="connsiteY8" fmla="*/ 1021344 h 4446677"/>
                <a:gd name="connsiteX9" fmla="*/ 5324291 w 5478089"/>
                <a:gd name="connsiteY9" fmla="*/ 1058224 h 4446677"/>
                <a:gd name="connsiteX10" fmla="*/ 5478089 w 5478089"/>
                <a:gd name="connsiteY10" fmla="*/ 920453 h 4446677"/>
                <a:gd name="connsiteX11" fmla="*/ 5232010 w 5478089"/>
                <a:gd name="connsiteY11" fmla="*/ 794163 h 4446677"/>
                <a:gd name="connsiteX12" fmla="*/ 4903904 w 5478089"/>
                <a:gd name="connsiteY12" fmla="*/ 438255 h 4446677"/>
                <a:gd name="connsiteX13" fmla="*/ 4862891 w 5478089"/>
                <a:gd name="connsiteY13" fmla="*/ 99569 h 4446677"/>
                <a:gd name="connsiteX14" fmla="*/ 4596305 w 5478089"/>
                <a:gd name="connsiteY14" fmla="*/ 36423 h 4446677"/>
                <a:gd name="connsiteX15" fmla="*/ 4370027 w 5478089"/>
                <a:gd name="connsiteY15" fmla="*/ 0 h 4446677"/>
                <a:gd name="connsiteX16" fmla="*/ 4026364 w 5478089"/>
                <a:gd name="connsiteY16" fmla="*/ 137772 h 4446677"/>
                <a:gd name="connsiteX17" fmla="*/ 3940094 w 5478089"/>
                <a:gd name="connsiteY17" fmla="*/ 311965 h 4446677"/>
                <a:gd name="connsiteX18" fmla="*/ 3872061 w 5478089"/>
                <a:gd name="connsiteY18" fmla="*/ 775365 h 4446677"/>
                <a:gd name="connsiteX19" fmla="*/ 3441296 w 5478089"/>
                <a:gd name="connsiteY19" fmla="*/ 690704 h 4446677"/>
                <a:gd name="connsiteX20" fmla="*/ 3296612 w 5478089"/>
                <a:gd name="connsiteY20" fmla="*/ 745864 h 4446677"/>
                <a:gd name="connsiteX21" fmla="*/ 3132570 w 5478089"/>
                <a:gd name="connsiteY21" fmla="*/ 756833 h 4446677"/>
                <a:gd name="connsiteX22" fmla="*/ 2995361 w 5478089"/>
                <a:gd name="connsiteY22" fmla="*/ 791217 h 4446677"/>
                <a:gd name="connsiteX23" fmla="*/ 2680006 w 5478089"/>
                <a:gd name="connsiteY23" fmla="*/ 1247128 h 4446677"/>
                <a:gd name="connsiteX24" fmla="*/ 2680006 w 5478089"/>
                <a:gd name="connsiteY24" fmla="*/ 1716904 h 4446677"/>
                <a:gd name="connsiteX25" fmla="*/ 2527606 w 5478089"/>
                <a:gd name="connsiteY25" fmla="*/ 1951791 h 4446677"/>
                <a:gd name="connsiteX26" fmla="*/ 2603806 w 5478089"/>
                <a:gd name="connsiteY26" fmla="*/ 2186680 h 4446677"/>
                <a:gd name="connsiteX27" fmla="*/ 2603806 w 5478089"/>
                <a:gd name="connsiteY27" fmla="*/ 2343271 h 4446677"/>
                <a:gd name="connsiteX28" fmla="*/ 2451406 w 5478089"/>
                <a:gd name="connsiteY28" fmla="*/ 2421568 h 4446677"/>
                <a:gd name="connsiteX29" fmla="*/ 2299006 w 5478089"/>
                <a:gd name="connsiteY29" fmla="*/ 2575539 h 4446677"/>
                <a:gd name="connsiteX30" fmla="*/ 2251381 w 5478089"/>
                <a:gd name="connsiteY30" fmla="*/ 2585064 h 4446677"/>
                <a:gd name="connsiteX31" fmla="*/ 2270431 w 5478089"/>
                <a:gd name="connsiteY31" fmla="*/ 2708889 h 4446677"/>
                <a:gd name="connsiteX32" fmla="*/ 2241856 w 5478089"/>
                <a:gd name="connsiteY32" fmla="*/ 2804139 h 4446677"/>
                <a:gd name="connsiteX33" fmla="*/ 2232331 w 5478089"/>
                <a:gd name="connsiteY33" fmla="*/ 2832714 h 4446677"/>
                <a:gd name="connsiteX34" fmla="*/ 2203756 w 5478089"/>
                <a:gd name="connsiteY34" fmla="*/ 2851764 h 4446677"/>
                <a:gd name="connsiteX35" fmla="*/ 2175181 w 5478089"/>
                <a:gd name="connsiteY35" fmla="*/ 2908914 h 4446677"/>
                <a:gd name="connsiteX36" fmla="*/ 2165656 w 5478089"/>
                <a:gd name="connsiteY36" fmla="*/ 2937489 h 4446677"/>
                <a:gd name="connsiteX37" fmla="*/ 2108506 w 5478089"/>
                <a:gd name="connsiteY37" fmla="*/ 2956539 h 4446677"/>
                <a:gd name="connsiteX38" fmla="*/ 2051356 w 5478089"/>
                <a:gd name="connsiteY38" fmla="*/ 2985114 h 4446677"/>
                <a:gd name="connsiteX39" fmla="*/ 1889431 w 5478089"/>
                <a:gd name="connsiteY39" fmla="*/ 2985114 h 4446677"/>
                <a:gd name="connsiteX40" fmla="*/ 1879906 w 5478089"/>
                <a:gd name="connsiteY40" fmla="*/ 3013689 h 4446677"/>
                <a:gd name="connsiteX41" fmla="*/ 1841806 w 5478089"/>
                <a:gd name="connsiteY41" fmla="*/ 3070839 h 4446677"/>
                <a:gd name="connsiteX42" fmla="*/ 1794181 w 5478089"/>
                <a:gd name="connsiteY42" fmla="*/ 3127989 h 4446677"/>
                <a:gd name="connsiteX43" fmla="*/ 1737031 w 5478089"/>
                <a:gd name="connsiteY43" fmla="*/ 3099414 h 4446677"/>
                <a:gd name="connsiteX44" fmla="*/ 1698931 w 5478089"/>
                <a:gd name="connsiteY44" fmla="*/ 3051789 h 4446677"/>
                <a:gd name="connsiteX45" fmla="*/ 1622731 w 5478089"/>
                <a:gd name="connsiteY45" fmla="*/ 3080364 h 4446677"/>
                <a:gd name="connsiteX46" fmla="*/ 1556056 w 5478089"/>
                <a:gd name="connsiteY46" fmla="*/ 3156564 h 4446677"/>
                <a:gd name="connsiteX47" fmla="*/ 1508431 w 5478089"/>
                <a:gd name="connsiteY47" fmla="*/ 3166089 h 4446677"/>
                <a:gd name="connsiteX48" fmla="*/ 1470331 w 5478089"/>
                <a:gd name="connsiteY48" fmla="*/ 3251814 h 4446677"/>
                <a:gd name="connsiteX49" fmla="*/ 1460806 w 5478089"/>
                <a:gd name="connsiteY49" fmla="*/ 3280389 h 4446677"/>
                <a:gd name="connsiteX50" fmla="*/ 1451281 w 5478089"/>
                <a:gd name="connsiteY50" fmla="*/ 3308964 h 4446677"/>
                <a:gd name="connsiteX51" fmla="*/ 1441756 w 5478089"/>
                <a:gd name="connsiteY51" fmla="*/ 3347064 h 4446677"/>
                <a:gd name="connsiteX52" fmla="*/ 1413181 w 5478089"/>
                <a:gd name="connsiteY52" fmla="*/ 3366114 h 4446677"/>
                <a:gd name="connsiteX53" fmla="*/ 1365556 w 5478089"/>
                <a:gd name="connsiteY53" fmla="*/ 3356589 h 4446677"/>
                <a:gd name="connsiteX54" fmla="*/ 1232206 w 5478089"/>
                <a:gd name="connsiteY54" fmla="*/ 3337539 h 4446677"/>
                <a:gd name="connsiteX55" fmla="*/ 1146481 w 5478089"/>
                <a:gd name="connsiteY55" fmla="*/ 3328014 h 4446677"/>
                <a:gd name="connsiteX56" fmla="*/ 1117906 w 5478089"/>
                <a:gd name="connsiteY56" fmla="*/ 3347064 h 4446677"/>
                <a:gd name="connsiteX57" fmla="*/ 1060756 w 5478089"/>
                <a:gd name="connsiteY57" fmla="*/ 3366114 h 4446677"/>
                <a:gd name="connsiteX58" fmla="*/ 1013131 w 5478089"/>
                <a:gd name="connsiteY58" fmla="*/ 3356589 h 4446677"/>
                <a:gd name="connsiteX59" fmla="*/ 984556 w 5478089"/>
                <a:gd name="connsiteY59" fmla="*/ 3347064 h 4446677"/>
                <a:gd name="connsiteX60" fmla="*/ 927406 w 5478089"/>
                <a:gd name="connsiteY60" fmla="*/ 3366114 h 4446677"/>
                <a:gd name="connsiteX61" fmla="*/ 908356 w 5478089"/>
                <a:gd name="connsiteY61" fmla="*/ 3394689 h 4446677"/>
                <a:gd name="connsiteX62" fmla="*/ 879781 w 5478089"/>
                <a:gd name="connsiteY62" fmla="*/ 3451839 h 4446677"/>
                <a:gd name="connsiteX63" fmla="*/ 832156 w 5478089"/>
                <a:gd name="connsiteY63" fmla="*/ 3508989 h 4446677"/>
                <a:gd name="connsiteX64" fmla="*/ 794056 w 5478089"/>
                <a:gd name="connsiteY64" fmla="*/ 3566139 h 4446677"/>
                <a:gd name="connsiteX65" fmla="*/ 784531 w 5478089"/>
                <a:gd name="connsiteY65" fmla="*/ 3642339 h 4446677"/>
                <a:gd name="connsiteX66" fmla="*/ 736906 w 5478089"/>
                <a:gd name="connsiteY66" fmla="*/ 3728064 h 4446677"/>
                <a:gd name="connsiteX67" fmla="*/ 708331 w 5478089"/>
                <a:gd name="connsiteY67" fmla="*/ 3747114 h 4446677"/>
                <a:gd name="connsiteX68" fmla="*/ 679756 w 5478089"/>
                <a:gd name="connsiteY68" fmla="*/ 3756639 h 4446677"/>
                <a:gd name="connsiteX69" fmla="*/ 660706 w 5478089"/>
                <a:gd name="connsiteY69" fmla="*/ 3813789 h 4446677"/>
                <a:gd name="connsiteX70" fmla="*/ 651181 w 5478089"/>
                <a:gd name="connsiteY70" fmla="*/ 3842364 h 4446677"/>
                <a:gd name="connsiteX71" fmla="*/ 670231 w 5478089"/>
                <a:gd name="connsiteY71" fmla="*/ 3899514 h 4446677"/>
                <a:gd name="connsiteX72" fmla="*/ 679756 w 5478089"/>
                <a:gd name="connsiteY72" fmla="*/ 3928089 h 4446677"/>
                <a:gd name="connsiteX73" fmla="*/ 651181 w 5478089"/>
                <a:gd name="connsiteY73" fmla="*/ 3985239 h 4446677"/>
                <a:gd name="connsiteX74" fmla="*/ 641656 w 5478089"/>
                <a:gd name="connsiteY74" fmla="*/ 3985239 h 4446677"/>
                <a:gd name="connsiteX75" fmla="*/ 0 w 5478089"/>
                <a:gd name="connsiteY75" fmla="*/ 4446677 h 4446677"/>
                <a:gd name="connsiteX0" fmla="*/ 5013950 w 5478089"/>
                <a:gd name="connsiteY0" fmla="*/ 1219730 h 4446677"/>
                <a:gd name="connsiteX1" fmla="*/ 5040337 w 5478089"/>
                <a:gd name="connsiteY1" fmla="*/ 1198569 h 4446677"/>
                <a:gd name="connsiteX2" fmla="*/ 5069363 w 5478089"/>
                <a:gd name="connsiteY2" fmla="*/ 1172117 h 4446677"/>
                <a:gd name="connsiteX3" fmla="*/ 5087833 w 5478089"/>
                <a:gd name="connsiteY3" fmla="*/ 1143021 h 4446677"/>
                <a:gd name="connsiteX4" fmla="*/ 5101027 w 5478089"/>
                <a:gd name="connsiteY4" fmla="*/ 1103344 h 4446677"/>
                <a:gd name="connsiteX5" fmla="*/ 5137968 w 5478089"/>
                <a:gd name="connsiteY5" fmla="*/ 1082183 h 4446677"/>
                <a:gd name="connsiteX6" fmla="*/ 5153801 w 5478089"/>
                <a:gd name="connsiteY6" fmla="*/ 1061022 h 4446677"/>
                <a:gd name="connsiteX7" fmla="*/ 5172272 w 5478089"/>
                <a:gd name="connsiteY7" fmla="*/ 1021344 h 4446677"/>
                <a:gd name="connsiteX8" fmla="*/ 5324291 w 5478089"/>
                <a:gd name="connsiteY8" fmla="*/ 1058224 h 4446677"/>
                <a:gd name="connsiteX9" fmla="*/ 5478089 w 5478089"/>
                <a:gd name="connsiteY9" fmla="*/ 920453 h 4446677"/>
                <a:gd name="connsiteX10" fmla="*/ 5232010 w 5478089"/>
                <a:gd name="connsiteY10" fmla="*/ 794163 h 4446677"/>
                <a:gd name="connsiteX11" fmla="*/ 4903904 w 5478089"/>
                <a:gd name="connsiteY11" fmla="*/ 438255 h 4446677"/>
                <a:gd name="connsiteX12" fmla="*/ 4862891 w 5478089"/>
                <a:gd name="connsiteY12" fmla="*/ 99569 h 4446677"/>
                <a:gd name="connsiteX13" fmla="*/ 4596305 w 5478089"/>
                <a:gd name="connsiteY13" fmla="*/ 36423 h 4446677"/>
                <a:gd name="connsiteX14" fmla="*/ 4370027 w 5478089"/>
                <a:gd name="connsiteY14" fmla="*/ 0 h 4446677"/>
                <a:gd name="connsiteX15" fmla="*/ 4026364 w 5478089"/>
                <a:gd name="connsiteY15" fmla="*/ 137772 h 4446677"/>
                <a:gd name="connsiteX16" fmla="*/ 3940094 w 5478089"/>
                <a:gd name="connsiteY16" fmla="*/ 311965 h 4446677"/>
                <a:gd name="connsiteX17" fmla="*/ 3872061 w 5478089"/>
                <a:gd name="connsiteY17" fmla="*/ 775365 h 4446677"/>
                <a:gd name="connsiteX18" fmla="*/ 3441296 w 5478089"/>
                <a:gd name="connsiteY18" fmla="*/ 690704 h 4446677"/>
                <a:gd name="connsiteX19" fmla="*/ 3296612 w 5478089"/>
                <a:gd name="connsiteY19" fmla="*/ 745864 h 4446677"/>
                <a:gd name="connsiteX20" fmla="*/ 3132570 w 5478089"/>
                <a:gd name="connsiteY20" fmla="*/ 756833 h 4446677"/>
                <a:gd name="connsiteX21" fmla="*/ 2995361 w 5478089"/>
                <a:gd name="connsiteY21" fmla="*/ 791217 h 4446677"/>
                <a:gd name="connsiteX22" fmla="*/ 2680006 w 5478089"/>
                <a:gd name="connsiteY22" fmla="*/ 1247128 h 4446677"/>
                <a:gd name="connsiteX23" fmla="*/ 2680006 w 5478089"/>
                <a:gd name="connsiteY23" fmla="*/ 1716904 h 4446677"/>
                <a:gd name="connsiteX24" fmla="*/ 2527606 w 5478089"/>
                <a:gd name="connsiteY24" fmla="*/ 1951791 h 4446677"/>
                <a:gd name="connsiteX25" fmla="*/ 2603806 w 5478089"/>
                <a:gd name="connsiteY25" fmla="*/ 2186680 h 4446677"/>
                <a:gd name="connsiteX26" fmla="*/ 2603806 w 5478089"/>
                <a:gd name="connsiteY26" fmla="*/ 2343271 h 4446677"/>
                <a:gd name="connsiteX27" fmla="*/ 2451406 w 5478089"/>
                <a:gd name="connsiteY27" fmla="*/ 2421568 h 4446677"/>
                <a:gd name="connsiteX28" fmla="*/ 2299006 w 5478089"/>
                <a:gd name="connsiteY28" fmla="*/ 2575539 h 4446677"/>
                <a:gd name="connsiteX29" fmla="*/ 2251381 w 5478089"/>
                <a:gd name="connsiteY29" fmla="*/ 2585064 h 4446677"/>
                <a:gd name="connsiteX30" fmla="*/ 2270431 w 5478089"/>
                <a:gd name="connsiteY30" fmla="*/ 2708889 h 4446677"/>
                <a:gd name="connsiteX31" fmla="*/ 2241856 w 5478089"/>
                <a:gd name="connsiteY31" fmla="*/ 2804139 h 4446677"/>
                <a:gd name="connsiteX32" fmla="*/ 2232331 w 5478089"/>
                <a:gd name="connsiteY32" fmla="*/ 2832714 h 4446677"/>
                <a:gd name="connsiteX33" fmla="*/ 2203756 w 5478089"/>
                <a:gd name="connsiteY33" fmla="*/ 2851764 h 4446677"/>
                <a:gd name="connsiteX34" fmla="*/ 2175181 w 5478089"/>
                <a:gd name="connsiteY34" fmla="*/ 2908914 h 4446677"/>
                <a:gd name="connsiteX35" fmla="*/ 2165656 w 5478089"/>
                <a:gd name="connsiteY35" fmla="*/ 2937489 h 4446677"/>
                <a:gd name="connsiteX36" fmla="*/ 2108506 w 5478089"/>
                <a:gd name="connsiteY36" fmla="*/ 2956539 h 4446677"/>
                <a:gd name="connsiteX37" fmla="*/ 2051356 w 5478089"/>
                <a:gd name="connsiteY37" fmla="*/ 2985114 h 4446677"/>
                <a:gd name="connsiteX38" fmla="*/ 1889431 w 5478089"/>
                <a:gd name="connsiteY38" fmla="*/ 2985114 h 4446677"/>
                <a:gd name="connsiteX39" fmla="*/ 1879906 w 5478089"/>
                <a:gd name="connsiteY39" fmla="*/ 3013689 h 4446677"/>
                <a:gd name="connsiteX40" fmla="*/ 1841806 w 5478089"/>
                <a:gd name="connsiteY40" fmla="*/ 3070839 h 4446677"/>
                <a:gd name="connsiteX41" fmla="*/ 1794181 w 5478089"/>
                <a:gd name="connsiteY41" fmla="*/ 3127989 h 4446677"/>
                <a:gd name="connsiteX42" fmla="*/ 1737031 w 5478089"/>
                <a:gd name="connsiteY42" fmla="*/ 3099414 h 4446677"/>
                <a:gd name="connsiteX43" fmla="*/ 1698931 w 5478089"/>
                <a:gd name="connsiteY43" fmla="*/ 3051789 h 4446677"/>
                <a:gd name="connsiteX44" fmla="*/ 1622731 w 5478089"/>
                <a:gd name="connsiteY44" fmla="*/ 3080364 h 4446677"/>
                <a:gd name="connsiteX45" fmla="*/ 1556056 w 5478089"/>
                <a:gd name="connsiteY45" fmla="*/ 3156564 h 4446677"/>
                <a:gd name="connsiteX46" fmla="*/ 1508431 w 5478089"/>
                <a:gd name="connsiteY46" fmla="*/ 3166089 h 4446677"/>
                <a:gd name="connsiteX47" fmla="*/ 1470331 w 5478089"/>
                <a:gd name="connsiteY47" fmla="*/ 3251814 h 4446677"/>
                <a:gd name="connsiteX48" fmla="*/ 1460806 w 5478089"/>
                <a:gd name="connsiteY48" fmla="*/ 3280389 h 4446677"/>
                <a:gd name="connsiteX49" fmla="*/ 1451281 w 5478089"/>
                <a:gd name="connsiteY49" fmla="*/ 3308964 h 4446677"/>
                <a:gd name="connsiteX50" fmla="*/ 1441756 w 5478089"/>
                <a:gd name="connsiteY50" fmla="*/ 3347064 h 4446677"/>
                <a:gd name="connsiteX51" fmla="*/ 1413181 w 5478089"/>
                <a:gd name="connsiteY51" fmla="*/ 3366114 h 4446677"/>
                <a:gd name="connsiteX52" fmla="*/ 1365556 w 5478089"/>
                <a:gd name="connsiteY52" fmla="*/ 3356589 h 4446677"/>
                <a:gd name="connsiteX53" fmla="*/ 1232206 w 5478089"/>
                <a:gd name="connsiteY53" fmla="*/ 3337539 h 4446677"/>
                <a:gd name="connsiteX54" fmla="*/ 1146481 w 5478089"/>
                <a:gd name="connsiteY54" fmla="*/ 3328014 h 4446677"/>
                <a:gd name="connsiteX55" fmla="*/ 1117906 w 5478089"/>
                <a:gd name="connsiteY55" fmla="*/ 3347064 h 4446677"/>
                <a:gd name="connsiteX56" fmla="*/ 1060756 w 5478089"/>
                <a:gd name="connsiteY56" fmla="*/ 3366114 h 4446677"/>
                <a:gd name="connsiteX57" fmla="*/ 1013131 w 5478089"/>
                <a:gd name="connsiteY57" fmla="*/ 3356589 h 4446677"/>
                <a:gd name="connsiteX58" fmla="*/ 984556 w 5478089"/>
                <a:gd name="connsiteY58" fmla="*/ 3347064 h 4446677"/>
                <a:gd name="connsiteX59" fmla="*/ 927406 w 5478089"/>
                <a:gd name="connsiteY59" fmla="*/ 3366114 h 4446677"/>
                <a:gd name="connsiteX60" fmla="*/ 908356 w 5478089"/>
                <a:gd name="connsiteY60" fmla="*/ 3394689 h 4446677"/>
                <a:gd name="connsiteX61" fmla="*/ 879781 w 5478089"/>
                <a:gd name="connsiteY61" fmla="*/ 3451839 h 4446677"/>
                <a:gd name="connsiteX62" fmla="*/ 832156 w 5478089"/>
                <a:gd name="connsiteY62" fmla="*/ 3508989 h 4446677"/>
                <a:gd name="connsiteX63" fmla="*/ 794056 w 5478089"/>
                <a:gd name="connsiteY63" fmla="*/ 3566139 h 4446677"/>
                <a:gd name="connsiteX64" fmla="*/ 784531 w 5478089"/>
                <a:gd name="connsiteY64" fmla="*/ 3642339 h 4446677"/>
                <a:gd name="connsiteX65" fmla="*/ 736906 w 5478089"/>
                <a:gd name="connsiteY65" fmla="*/ 3728064 h 4446677"/>
                <a:gd name="connsiteX66" fmla="*/ 708331 w 5478089"/>
                <a:gd name="connsiteY66" fmla="*/ 3747114 h 4446677"/>
                <a:gd name="connsiteX67" fmla="*/ 679756 w 5478089"/>
                <a:gd name="connsiteY67" fmla="*/ 3756639 h 4446677"/>
                <a:gd name="connsiteX68" fmla="*/ 660706 w 5478089"/>
                <a:gd name="connsiteY68" fmla="*/ 3813789 h 4446677"/>
                <a:gd name="connsiteX69" fmla="*/ 651181 w 5478089"/>
                <a:gd name="connsiteY69" fmla="*/ 3842364 h 4446677"/>
                <a:gd name="connsiteX70" fmla="*/ 670231 w 5478089"/>
                <a:gd name="connsiteY70" fmla="*/ 3899514 h 4446677"/>
                <a:gd name="connsiteX71" fmla="*/ 679756 w 5478089"/>
                <a:gd name="connsiteY71" fmla="*/ 3928089 h 4446677"/>
                <a:gd name="connsiteX72" fmla="*/ 651181 w 5478089"/>
                <a:gd name="connsiteY72" fmla="*/ 3985239 h 4446677"/>
                <a:gd name="connsiteX73" fmla="*/ 641656 w 5478089"/>
                <a:gd name="connsiteY73" fmla="*/ 3985239 h 4446677"/>
                <a:gd name="connsiteX74" fmla="*/ 0 w 5478089"/>
                <a:gd name="connsiteY74" fmla="*/ 4446677 h 4446677"/>
                <a:gd name="connsiteX0" fmla="*/ 5040337 w 5478089"/>
                <a:gd name="connsiteY0" fmla="*/ 1198569 h 4446677"/>
                <a:gd name="connsiteX1" fmla="*/ 5069363 w 5478089"/>
                <a:gd name="connsiteY1" fmla="*/ 1172117 h 4446677"/>
                <a:gd name="connsiteX2" fmla="*/ 5087833 w 5478089"/>
                <a:gd name="connsiteY2" fmla="*/ 1143021 h 4446677"/>
                <a:gd name="connsiteX3" fmla="*/ 5101027 w 5478089"/>
                <a:gd name="connsiteY3" fmla="*/ 1103344 h 4446677"/>
                <a:gd name="connsiteX4" fmla="*/ 5137968 w 5478089"/>
                <a:gd name="connsiteY4" fmla="*/ 1082183 h 4446677"/>
                <a:gd name="connsiteX5" fmla="*/ 5153801 w 5478089"/>
                <a:gd name="connsiteY5" fmla="*/ 1061022 h 4446677"/>
                <a:gd name="connsiteX6" fmla="*/ 5172272 w 5478089"/>
                <a:gd name="connsiteY6" fmla="*/ 1021344 h 4446677"/>
                <a:gd name="connsiteX7" fmla="*/ 5324291 w 5478089"/>
                <a:gd name="connsiteY7" fmla="*/ 1058224 h 4446677"/>
                <a:gd name="connsiteX8" fmla="*/ 5478089 w 5478089"/>
                <a:gd name="connsiteY8" fmla="*/ 920453 h 4446677"/>
                <a:gd name="connsiteX9" fmla="*/ 5232010 w 5478089"/>
                <a:gd name="connsiteY9" fmla="*/ 794163 h 4446677"/>
                <a:gd name="connsiteX10" fmla="*/ 4903904 w 5478089"/>
                <a:gd name="connsiteY10" fmla="*/ 438255 h 4446677"/>
                <a:gd name="connsiteX11" fmla="*/ 4862891 w 5478089"/>
                <a:gd name="connsiteY11" fmla="*/ 99569 h 4446677"/>
                <a:gd name="connsiteX12" fmla="*/ 4596305 w 5478089"/>
                <a:gd name="connsiteY12" fmla="*/ 36423 h 4446677"/>
                <a:gd name="connsiteX13" fmla="*/ 4370027 w 5478089"/>
                <a:gd name="connsiteY13" fmla="*/ 0 h 4446677"/>
                <a:gd name="connsiteX14" fmla="*/ 4026364 w 5478089"/>
                <a:gd name="connsiteY14" fmla="*/ 137772 h 4446677"/>
                <a:gd name="connsiteX15" fmla="*/ 3940094 w 5478089"/>
                <a:gd name="connsiteY15" fmla="*/ 311965 h 4446677"/>
                <a:gd name="connsiteX16" fmla="*/ 3872061 w 5478089"/>
                <a:gd name="connsiteY16" fmla="*/ 775365 h 4446677"/>
                <a:gd name="connsiteX17" fmla="*/ 3441296 w 5478089"/>
                <a:gd name="connsiteY17" fmla="*/ 690704 h 4446677"/>
                <a:gd name="connsiteX18" fmla="*/ 3296612 w 5478089"/>
                <a:gd name="connsiteY18" fmla="*/ 745864 h 4446677"/>
                <a:gd name="connsiteX19" fmla="*/ 3132570 w 5478089"/>
                <a:gd name="connsiteY19" fmla="*/ 756833 h 4446677"/>
                <a:gd name="connsiteX20" fmla="*/ 2995361 w 5478089"/>
                <a:gd name="connsiteY20" fmla="*/ 791217 h 4446677"/>
                <a:gd name="connsiteX21" fmla="*/ 2680006 w 5478089"/>
                <a:gd name="connsiteY21" fmla="*/ 1247128 h 4446677"/>
                <a:gd name="connsiteX22" fmla="*/ 2680006 w 5478089"/>
                <a:gd name="connsiteY22" fmla="*/ 1716904 h 4446677"/>
                <a:gd name="connsiteX23" fmla="*/ 2527606 w 5478089"/>
                <a:gd name="connsiteY23" fmla="*/ 1951791 h 4446677"/>
                <a:gd name="connsiteX24" fmla="*/ 2603806 w 5478089"/>
                <a:gd name="connsiteY24" fmla="*/ 2186680 h 4446677"/>
                <a:gd name="connsiteX25" fmla="*/ 2603806 w 5478089"/>
                <a:gd name="connsiteY25" fmla="*/ 2343271 h 4446677"/>
                <a:gd name="connsiteX26" fmla="*/ 2451406 w 5478089"/>
                <a:gd name="connsiteY26" fmla="*/ 2421568 h 4446677"/>
                <a:gd name="connsiteX27" fmla="*/ 2299006 w 5478089"/>
                <a:gd name="connsiteY27" fmla="*/ 2575539 h 4446677"/>
                <a:gd name="connsiteX28" fmla="*/ 2251381 w 5478089"/>
                <a:gd name="connsiteY28" fmla="*/ 2585064 h 4446677"/>
                <a:gd name="connsiteX29" fmla="*/ 2270431 w 5478089"/>
                <a:gd name="connsiteY29" fmla="*/ 2708889 h 4446677"/>
                <a:gd name="connsiteX30" fmla="*/ 2241856 w 5478089"/>
                <a:gd name="connsiteY30" fmla="*/ 2804139 h 4446677"/>
                <a:gd name="connsiteX31" fmla="*/ 2232331 w 5478089"/>
                <a:gd name="connsiteY31" fmla="*/ 2832714 h 4446677"/>
                <a:gd name="connsiteX32" fmla="*/ 2203756 w 5478089"/>
                <a:gd name="connsiteY32" fmla="*/ 2851764 h 4446677"/>
                <a:gd name="connsiteX33" fmla="*/ 2175181 w 5478089"/>
                <a:gd name="connsiteY33" fmla="*/ 2908914 h 4446677"/>
                <a:gd name="connsiteX34" fmla="*/ 2165656 w 5478089"/>
                <a:gd name="connsiteY34" fmla="*/ 2937489 h 4446677"/>
                <a:gd name="connsiteX35" fmla="*/ 2108506 w 5478089"/>
                <a:gd name="connsiteY35" fmla="*/ 2956539 h 4446677"/>
                <a:gd name="connsiteX36" fmla="*/ 2051356 w 5478089"/>
                <a:gd name="connsiteY36" fmla="*/ 2985114 h 4446677"/>
                <a:gd name="connsiteX37" fmla="*/ 1889431 w 5478089"/>
                <a:gd name="connsiteY37" fmla="*/ 2985114 h 4446677"/>
                <a:gd name="connsiteX38" fmla="*/ 1879906 w 5478089"/>
                <a:gd name="connsiteY38" fmla="*/ 3013689 h 4446677"/>
                <a:gd name="connsiteX39" fmla="*/ 1841806 w 5478089"/>
                <a:gd name="connsiteY39" fmla="*/ 3070839 h 4446677"/>
                <a:gd name="connsiteX40" fmla="*/ 1794181 w 5478089"/>
                <a:gd name="connsiteY40" fmla="*/ 3127989 h 4446677"/>
                <a:gd name="connsiteX41" fmla="*/ 1737031 w 5478089"/>
                <a:gd name="connsiteY41" fmla="*/ 3099414 h 4446677"/>
                <a:gd name="connsiteX42" fmla="*/ 1698931 w 5478089"/>
                <a:gd name="connsiteY42" fmla="*/ 3051789 h 4446677"/>
                <a:gd name="connsiteX43" fmla="*/ 1622731 w 5478089"/>
                <a:gd name="connsiteY43" fmla="*/ 3080364 h 4446677"/>
                <a:gd name="connsiteX44" fmla="*/ 1556056 w 5478089"/>
                <a:gd name="connsiteY44" fmla="*/ 3156564 h 4446677"/>
                <a:gd name="connsiteX45" fmla="*/ 1508431 w 5478089"/>
                <a:gd name="connsiteY45" fmla="*/ 3166089 h 4446677"/>
                <a:gd name="connsiteX46" fmla="*/ 1470331 w 5478089"/>
                <a:gd name="connsiteY46" fmla="*/ 3251814 h 4446677"/>
                <a:gd name="connsiteX47" fmla="*/ 1460806 w 5478089"/>
                <a:gd name="connsiteY47" fmla="*/ 3280389 h 4446677"/>
                <a:gd name="connsiteX48" fmla="*/ 1451281 w 5478089"/>
                <a:gd name="connsiteY48" fmla="*/ 3308964 h 4446677"/>
                <a:gd name="connsiteX49" fmla="*/ 1441756 w 5478089"/>
                <a:gd name="connsiteY49" fmla="*/ 3347064 h 4446677"/>
                <a:gd name="connsiteX50" fmla="*/ 1413181 w 5478089"/>
                <a:gd name="connsiteY50" fmla="*/ 3366114 h 4446677"/>
                <a:gd name="connsiteX51" fmla="*/ 1365556 w 5478089"/>
                <a:gd name="connsiteY51" fmla="*/ 3356589 h 4446677"/>
                <a:gd name="connsiteX52" fmla="*/ 1232206 w 5478089"/>
                <a:gd name="connsiteY52" fmla="*/ 3337539 h 4446677"/>
                <a:gd name="connsiteX53" fmla="*/ 1146481 w 5478089"/>
                <a:gd name="connsiteY53" fmla="*/ 3328014 h 4446677"/>
                <a:gd name="connsiteX54" fmla="*/ 1117906 w 5478089"/>
                <a:gd name="connsiteY54" fmla="*/ 3347064 h 4446677"/>
                <a:gd name="connsiteX55" fmla="*/ 1060756 w 5478089"/>
                <a:gd name="connsiteY55" fmla="*/ 3366114 h 4446677"/>
                <a:gd name="connsiteX56" fmla="*/ 1013131 w 5478089"/>
                <a:gd name="connsiteY56" fmla="*/ 3356589 h 4446677"/>
                <a:gd name="connsiteX57" fmla="*/ 984556 w 5478089"/>
                <a:gd name="connsiteY57" fmla="*/ 3347064 h 4446677"/>
                <a:gd name="connsiteX58" fmla="*/ 927406 w 5478089"/>
                <a:gd name="connsiteY58" fmla="*/ 3366114 h 4446677"/>
                <a:gd name="connsiteX59" fmla="*/ 908356 w 5478089"/>
                <a:gd name="connsiteY59" fmla="*/ 3394689 h 4446677"/>
                <a:gd name="connsiteX60" fmla="*/ 879781 w 5478089"/>
                <a:gd name="connsiteY60" fmla="*/ 3451839 h 4446677"/>
                <a:gd name="connsiteX61" fmla="*/ 832156 w 5478089"/>
                <a:gd name="connsiteY61" fmla="*/ 3508989 h 4446677"/>
                <a:gd name="connsiteX62" fmla="*/ 794056 w 5478089"/>
                <a:gd name="connsiteY62" fmla="*/ 3566139 h 4446677"/>
                <a:gd name="connsiteX63" fmla="*/ 784531 w 5478089"/>
                <a:gd name="connsiteY63" fmla="*/ 3642339 h 4446677"/>
                <a:gd name="connsiteX64" fmla="*/ 736906 w 5478089"/>
                <a:gd name="connsiteY64" fmla="*/ 3728064 h 4446677"/>
                <a:gd name="connsiteX65" fmla="*/ 708331 w 5478089"/>
                <a:gd name="connsiteY65" fmla="*/ 3747114 h 4446677"/>
                <a:gd name="connsiteX66" fmla="*/ 679756 w 5478089"/>
                <a:gd name="connsiteY66" fmla="*/ 3756639 h 4446677"/>
                <a:gd name="connsiteX67" fmla="*/ 660706 w 5478089"/>
                <a:gd name="connsiteY67" fmla="*/ 3813789 h 4446677"/>
                <a:gd name="connsiteX68" fmla="*/ 651181 w 5478089"/>
                <a:gd name="connsiteY68" fmla="*/ 3842364 h 4446677"/>
                <a:gd name="connsiteX69" fmla="*/ 670231 w 5478089"/>
                <a:gd name="connsiteY69" fmla="*/ 3899514 h 4446677"/>
                <a:gd name="connsiteX70" fmla="*/ 679756 w 5478089"/>
                <a:gd name="connsiteY70" fmla="*/ 3928089 h 4446677"/>
                <a:gd name="connsiteX71" fmla="*/ 651181 w 5478089"/>
                <a:gd name="connsiteY71" fmla="*/ 3985239 h 4446677"/>
                <a:gd name="connsiteX72" fmla="*/ 641656 w 5478089"/>
                <a:gd name="connsiteY72" fmla="*/ 3985239 h 4446677"/>
                <a:gd name="connsiteX73" fmla="*/ 0 w 5478089"/>
                <a:gd name="connsiteY73" fmla="*/ 4446677 h 4446677"/>
                <a:gd name="connsiteX0" fmla="*/ 5069363 w 5478089"/>
                <a:gd name="connsiteY0" fmla="*/ 1172117 h 4446677"/>
                <a:gd name="connsiteX1" fmla="*/ 5087833 w 5478089"/>
                <a:gd name="connsiteY1" fmla="*/ 1143021 h 4446677"/>
                <a:gd name="connsiteX2" fmla="*/ 5101027 w 5478089"/>
                <a:gd name="connsiteY2" fmla="*/ 1103344 h 4446677"/>
                <a:gd name="connsiteX3" fmla="*/ 5137968 w 5478089"/>
                <a:gd name="connsiteY3" fmla="*/ 1082183 h 4446677"/>
                <a:gd name="connsiteX4" fmla="*/ 5153801 w 5478089"/>
                <a:gd name="connsiteY4" fmla="*/ 1061022 h 4446677"/>
                <a:gd name="connsiteX5" fmla="*/ 5172272 w 5478089"/>
                <a:gd name="connsiteY5" fmla="*/ 1021344 h 4446677"/>
                <a:gd name="connsiteX6" fmla="*/ 5324291 w 5478089"/>
                <a:gd name="connsiteY6" fmla="*/ 1058224 h 4446677"/>
                <a:gd name="connsiteX7" fmla="*/ 5478089 w 5478089"/>
                <a:gd name="connsiteY7" fmla="*/ 920453 h 4446677"/>
                <a:gd name="connsiteX8" fmla="*/ 5232010 w 5478089"/>
                <a:gd name="connsiteY8" fmla="*/ 794163 h 4446677"/>
                <a:gd name="connsiteX9" fmla="*/ 4903904 w 5478089"/>
                <a:gd name="connsiteY9" fmla="*/ 438255 h 4446677"/>
                <a:gd name="connsiteX10" fmla="*/ 4862891 w 5478089"/>
                <a:gd name="connsiteY10" fmla="*/ 99569 h 4446677"/>
                <a:gd name="connsiteX11" fmla="*/ 4596305 w 5478089"/>
                <a:gd name="connsiteY11" fmla="*/ 36423 h 4446677"/>
                <a:gd name="connsiteX12" fmla="*/ 4370027 w 5478089"/>
                <a:gd name="connsiteY12" fmla="*/ 0 h 4446677"/>
                <a:gd name="connsiteX13" fmla="*/ 4026364 w 5478089"/>
                <a:gd name="connsiteY13" fmla="*/ 137772 h 4446677"/>
                <a:gd name="connsiteX14" fmla="*/ 3940094 w 5478089"/>
                <a:gd name="connsiteY14" fmla="*/ 311965 h 4446677"/>
                <a:gd name="connsiteX15" fmla="*/ 3872061 w 5478089"/>
                <a:gd name="connsiteY15" fmla="*/ 775365 h 4446677"/>
                <a:gd name="connsiteX16" fmla="*/ 3441296 w 5478089"/>
                <a:gd name="connsiteY16" fmla="*/ 690704 h 4446677"/>
                <a:gd name="connsiteX17" fmla="*/ 3296612 w 5478089"/>
                <a:gd name="connsiteY17" fmla="*/ 745864 h 4446677"/>
                <a:gd name="connsiteX18" fmla="*/ 3132570 w 5478089"/>
                <a:gd name="connsiteY18" fmla="*/ 756833 h 4446677"/>
                <a:gd name="connsiteX19" fmla="*/ 2995361 w 5478089"/>
                <a:gd name="connsiteY19" fmla="*/ 791217 h 4446677"/>
                <a:gd name="connsiteX20" fmla="*/ 2680006 w 5478089"/>
                <a:gd name="connsiteY20" fmla="*/ 1247128 h 4446677"/>
                <a:gd name="connsiteX21" fmla="*/ 2680006 w 5478089"/>
                <a:gd name="connsiteY21" fmla="*/ 1716904 h 4446677"/>
                <a:gd name="connsiteX22" fmla="*/ 2527606 w 5478089"/>
                <a:gd name="connsiteY22" fmla="*/ 1951791 h 4446677"/>
                <a:gd name="connsiteX23" fmla="*/ 2603806 w 5478089"/>
                <a:gd name="connsiteY23" fmla="*/ 2186680 h 4446677"/>
                <a:gd name="connsiteX24" fmla="*/ 2603806 w 5478089"/>
                <a:gd name="connsiteY24" fmla="*/ 2343271 h 4446677"/>
                <a:gd name="connsiteX25" fmla="*/ 2451406 w 5478089"/>
                <a:gd name="connsiteY25" fmla="*/ 2421568 h 4446677"/>
                <a:gd name="connsiteX26" fmla="*/ 2299006 w 5478089"/>
                <a:gd name="connsiteY26" fmla="*/ 2575539 h 4446677"/>
                <a:gd name="connsiteX27" fmla="*/ 2251381 w 5478089"/>
                <a:gd name="connsiteY27" fmla="*/ 2585064 h 4446677"/>
                <a:gd name="connsiteX28" fmla="*/ 2270431 w 5478089"/>
                <a:gd name="connsiteY28" fmla="*/ 2708889 h 4446677"/>
                <a:gd name="connsiteX29" fmla="*/ 2241856 w 5478089"/>
                <a:gd name="connsiteY29" fmla="*/ 2804139 h 4446677"/>
                <a:gd name="connsiteX30" fmla="*/ 2232331 w 5478089"/>
                <a:gd name="connsiteY30" fmla="*/ 2832714 h 4446677"/>
                <a:gd name="connsiteX31" fmla="*/ 2203756 w 5478089"/>
                <a:gd name="connsiteY31" fmla="*/ 2851764 h 4446677"/>
                <a:gd name="connsiteX32" fmla="*/ 2175181 w 5478089"/>
                <a:gd name="connsiteY32" fmla="*/ 2908914 h 4446677"/>
                <a:gd name="connsiteX33" fmla="*/ 2165656 w 5478089"/>
                <a:gd name="connsiteY33" fmla="*/ 2937489 h 4446677"/>
                <a:gd name="connsiteX34" fmla="*/ 2108506 w 5478089"/>
                <a:gd name="connsiteY34" fmla="*/ 2956539 h 4446677"/>
                <a:gd name="connsiteX35" fmla="*/ 2051356 w 5478089"/>
                <a:gd name="connsiteY35" fmla="*/ 2985114 h 4446677"/>
                <a:gd name="connsiteX36" fmla="*/ 1889431 w 5478089"/>
                <a:gd name="connsiteY36" fmla="*/ 2985114 h 4446677"/>
                <a:gd name="connsiteX37" fmla="*/ 1879906 w 5478089"/>
                <a:gd name="connsiteY37" fmla="*/ 3013689 h 4446677"/>
                <a:gd name="connsiteX38" fmla="*/ 1841806 w 5478089"/>
                <a:gd name="connsiteY38" fmla="*/ 3070839 h 4446677"/>
                <a:gd name="connsiteX39" fmla="*/ 1794181 w 5478089"/>
                <a:gd name="connsiteY39" fmla="*/ 3127989 h 4446677"/>
                <a:gd name="connsiteX40" fmla="*/ 1737031 w 5478089"/>
                <a:gd name="connsiteY40" fmla="*/ 3099414 h 4446677"/>
                <a:gd name="connsiteX41" fmla="*/ 1698931 w 5478089"/>
                <a:gd name="connsiteY41" fmla="*/ 3051789 h 4446677"/>
                <a:gd name="connsiteX42" fmla="*/ 1622731 w 5478089"/>
                <a:gd name="connsiteY42" fmla="*/ 3080364 h 4446677"/>
                <a:gd name="connsiteX43" fmla="*/ 1556056 w 5478089"/>
                <a:gd name="connsiteY43" fmla="*/ 3156564 h 4446677"/>
                <a:gd name="connsiteX44" fmla="*/ 1508431 w 5478089"/>
                <a:gd name="connsiteY44" fmla="*/ 3166089 h 4446677"/>
                <a:gd name="connsiteX45" fmla="*/ 1470331 w 5478089"/>
                <a:gd name="connsiteY45" fmla="*/ 3251814 h 4446677"/>
                <a:gd name="connsiteX46" fmla="*/ 1460806 w 5478089"/>
                <a:gd name="connsiteY46" fmla="*/ 3280389 h 4446677"/>
                <a:gd name="connsiteX47" fmla="*/ 1451281 w 5478089"/>
                <a:gd name="connsiteY47" fmla="*/ 3308964 h 4446677"/>
                <a:gd name="connsiteX48" fmla="*/ 1441756 w 5478089"/>
                <a:gd name="connsiteY48" fmla="*/ 3347064 h 4446677"/>
                <a:gd name="connsiteX49" fmla="*/ 1413181 w 5478089"/>
                <a:gd name="connsiteY49" fmla="*/ 3366114 h 4446677"/>
                <a:gd name="connsiteX50" fmla="*/ 1365556 w 5478089"/>
                <a:gd name="connsiteY50" fmla="*/ 3356589 h 4446677"/>
                <a:gd name="connsiteX51" fmla="*/ 1232206 w 5478089"/>
                <a:gd name="connsiteY51" fmla="*/ 3337539 h 4446677"/>
                <a:gd name="connsiteX52" fmla="*/ 1146481 w 5478089"/>
                <a:gd name="connsiteY52" fmla="*/ 3328014 h 4446677"/>
                <a:gd name="connsiteX53" fmla="*/ 1117906 w 5478089"/>
                <a:gd name="connsiteY53" fmla="*/ 3347064 h 4446677"/>
                <a:gd name="connsiteX54" fmla="*/ 1060756 w 5478089"/>
                <a:gd name="connsiteY54" fmla="*/ 3366114 h 4446677"/>
                <a:gd name="connsiteX55" fmla="*/ 1013131 w 5478089"/>
                <a:gd name="connsiteY55" fmla="*/ 3356589 h 4446677"/>
                <a:gd name="connsiteX56" fmla="*/ 984556 w 5478089"/>
                <a:gd name="connsiteY56" fmla="*/ 3347064 h 4446677"/>
                <a:gd name="connsiteX57" fmla="*/ 927406 w 5478089"/>
                <a:gd name="connsiteY57" fmla="*/ 3366114 h 4446677"/>
                <a:gd name="connsiteX58" fmla="*/ 908356 w 5478089"/>
                <a:gd name="connsiteY58" fmla="*/ 3394689 h 4446677"/>
                <a:gd name="connsiteX59" fmla="*/ 879781 w 5478089"/>
                <a:gd name="connsiteY59" fmla="*/ 3451839 h 4446677"/>
                <a:gd name="connsiteX60" fmla="*/ 832156 w 5478089"/>
                <a:gd name="connsiteY60" fmla="*/ 3508989 h 4446677"/>
                <a:gd name="connsiteX61" fmla="*/ 794056 w 5478089"/>
                <a:gd name="connsiteY61" fmla="*/ 3566139 h 4446677"/>
                <a:gd name="connsiteX62" fmla="*/ 784531 w 5478089"/>
                <a:gd name="connsiteY62" fmla="*/ 3642339 h 4446677"/>
                <a:gd name="connsiteX63" fmla="*/ 736906 w 5478089"/>
                <a:gd name="connsiteY63" fmla="*/ 3728064 h 4446677"/>
                <a:gd name="connsiteX64" fmla="*/ 708331 w 5478089"/>
                <a:gd name="connsiteY64" fmla="*/ 3747114 h 4446677"/>
                <a:gd name="connsiteX65" fmla="*/ 679756 w 5478089"/>
                <a:gd name="connsiteY65" fmla="*/ 3756639 h 4446677"/>
                <a:gd name="connsiteX66" fmla="*/ 660706 w 5478089"/>
                <a:gd name="connsiteY66" fmla="*/ 3813789 h 4446677"/>
                <a:gd name="connsiteX67" fmla="*/ 651181 w 5478089"/>
                <a:gd name="connsiteY67" fmla="*/ 3842364 h 4446677"/>
                <a:gd name="connsiteX68" fmla="*/ 670231 w 5478089"/>
                <a:gd name="connsiteY68" fmla="*/ 3899514 h 4446677"/>
                <a:gd name="connsiteX69" fmla="*/ 679756 w 5478089"/>
                <a:gd name="connsiteY69" fmla="*/ 3928089 h 4446677"/>
                <a:gd name="connsiteX70" fmla="*/ 651181 w 5478089"/>
                <a:gd name="connsiteY70" fmla="*/ 3985239 h 4446677"/>
                <a:gd name="connsiteX71" fmla="*/ 641656 w 5478089"/>
                <a:gd name="connsiteY71" fmla="*/ 3985239 h 4446677"/>
                <a:gd name="connsiteX72" fmla="*/ 0 w 5478089"/>
                <a:gd name="connsiteY72" fmla="*/ 4446677 h 4446677"/>
                <a:gd name="connsiteX0" fmla="*/ 5087833 w 5478089"/>
                <a:gd name="connsiteY0" fmla="*/ 1143021 h 4446677"/>
                <a:gd name="connsiteX1" fmla="*/ 5101027 w 5478089"/>
                <a:gd name="connsiteY1" fmla="*/ 1103344 h 4446677"/>
                <a:gd name="connsiteX2" fmla="*/ 5137968 w 5478089"/>
                <a:gd name="connsiteY2" fmla="*/ 1082183 h 4446677"/>
                <a:gd name="connsiteX3" fmla="*/ 5153801 w 5478089"/>
                <a:gd name="connsiteY3" fmla="*/ 1061022 h 4446677"/>
                <a:gd name="connsiteX4" fmla="*/ 5172272 w 5478089"/>
                <a:gd name="connsiteY4" fmla="*/ 1021344 h 4446677"/>
                <a:gd name="connsiteX5" fmla="*/ 5324291 w 5478089"/>
                <a:gd name="connsiteY5" fmla="*/ 1058224 h 4446677"/>
                <a:gd name="connsiteX6" fmla="*/ 5478089 w 5478089"/>
                <a:gd name="connsiteY6" fmla="*/ 920453 h 4446677"/>
                <a:gd name="connsiteX7" fmla="*/ 5232010 w 5478089"/>
                <a:gd name="connsiteY7" fmla="*/ 794163 h 4446677"/>
                <a:gd name="connsiteX8" fmla="*/ 4903904 w 5478089"/>
                <a:gd name="connsiteY8" fmla="*/ 438255 h 4446677"/>
                <a:gd name="connsiteX9" fmla="*/ 4862891 w 5478089"/>
                <a:gd name="connsiteY9" fmla="*/ 99569 h 4446677"/>
                <a:gd name="connsiteX10" fmla="*/ 4596305 w 5478089"/>
                <a:gd name="connsiteY10" fmla="*/ 36423 h 4446677"/>
                <a:gd name="connsiteX11" fmla="*/ 4370027 w 5478089"/>
                <a:gd name="connsiteY11" fmla="*/ 0 h 4446677"/>
                <a:gd name="connsiteX12" fmla="*/ 4026364 w 5478089"/>
                <a:gd name="connsiteY12" fmla="*/ 137772 h 4446677"/>
                <a:gd name="connsiteX13" fmla="*/ 3940094 w 5478089"/>
                <a:gd name="connsiteY13" fmla="*/ 311965 h 4446677"/>
                <a:gd name="connsiteX14" fmla="*/ 3872061 w 5478089"/>
                <a:gd name="connsiteY14" fmla="*/ 775365 h 4446677"/>
                <a:gd name="connsiteX15" fmla="*/ 3441296 w 5478089"/>
                <a:gd name="connsiteY15" fmla="*/ 690704 h 4446677"/>
                <a:gd name="connsiteX16" fmla="*/ 3296612 w 5478089"/>
                <a:gd name="connsiteY16" fmla="*/ 745864 h 4446677"/>
                <a:gd name="connsiteX17" fmla="*/ 3132570 w 5478089"/>
                <a:gd name="connsiteY17" fmla="*/ 756833 h 4446677"/>
                <a:gd name="connsiteX18" fmla="*/ 2995361 w 5478089"/>
                <a:gd name="connsiteY18" fmla="*/ 791217 h 4446677"/>
                <a:gd name="connsiteX19" fmla="*/ 2680006 w 5478089"/>
                <a:gd name="connsiteY19" fmla="*/ 1247128 h 4446677"/>
                <a:gd name="connsiteX20" fmla="*/ 2680006 w 5478089"/>
                <a:gd name="connsiteY20" fmla="*/ 1716904 h 4446677"/>
                <a:gd name="connsiteX21" fmla="*/ 2527606 w 5478089"/>
                <a:gd name="connsiteY21" fmla="*/ 1951791 h 4446677"/>
                <a:gd name="connsiteX22" fmla="*/ 2603806 w 5478089"/>
                <a:gd name="connsiteY22" fmla="*/ 2186680 h 4446677"/>
                <a:gd name="connsiteX23" fmla="*/ 2603806 w 5478089"/>
                <a:gd name="connsiteY23" fmla="*/ 2343271 h 4446677"/>
                <a:gd name="connsiteX24" fmla="*/ 2451406 w 5478089"/>
                <a:gd name="connsiteY24" fmla="*/ 2421568 h 4446677"/>
                <a:gd name="connsiteX25" fmla="*/ 2299006 w 5478089"/>
                <a:gd name="connsiteY25" fmla="*/ 2575539 h 4446677"/>
                <a:gd name="connsiteX26" fmla="*/ 2251381 w 5478089"/>
                <a:gd name="connsiteY26" fmla="*/ 2585064 h 4446677"/>
                <a:gd name="connsiteX27" fmla="*/ 2270431 w 5478089"/>
                <a:gd name="connsiteY27" fmla="*/ 2708889 h 4446677"/>
                <a:gd name="connsiteX28" fmla="*/ 2241856 w 5478089"/>
                <a:gd name="connsiteY28" fmla="*/ 2804139 h 4446677"/>
                <a:gd name="connsiteX29" fmla="*/ 2232331 w 5478089"/>
                <a:gd name="connsiteY29" fmla="*/ 2832714 h 4446677"/>
                <a:gd name="connsiteX30" fmla="*/ 2203756 w 5478089"/>
                <a:gd name="connsiteY30" fmla="*/ 2851764 h 4446677"/>
                <a:gd name="connsiteX31" fmla="*/ 2175181 w 5478089"/>
                <a:gd name="connsiteY31" fmla="*/ 2908914 h 4446677"/>
                <a:gd name="connsiteX32" fmla="*/ 2165656 w 5478089"/>
                <a:gd name="connsiteY32" fmla="*/ 2937489 h 4446677"/>
                <a:gd name="connsiteX33" fmla="*/ 2108506 w 5478089"/>
                <a:gd name="connsiteY33" fmla="*/ 2956539 h 4446677"/>
                <a:gd name="connsiteX34" fmla="*/ 2051356 w 5478089"/>
                <a:gd name="connsiteY34" fmla="*/ 2985114 h 4446677"/>
                <a:gd name="connsiteX35" fmla="*/ 1889431 w 5478089"/>
                <a:gd name="connsiteY35" fmla="*/ 2985114 h 4446677"/>
                <a:gd name="connsiteX36" fmla="*/ 1879906 w 5478089"/>
                <a:gd name="connsiteY36" fmla="*/ 3013689 h 4446677"/>
                <a:gd name="connsiteX37" fmla="*/ 1841806 w 5478089"/>
                <a:gd name="connsiteY37" fmla="*/ 3070839 h 4446677"/>
                <a:gd name="connsiteX38" fmla="*/ 1794181 w 5478089"/>
                <a:gd name="connsiteY38" fmla="*/ 3127989 h 4446677"/>
                <a:gd name="connsiteX39" fmla="*/ 1737031 w 5478089"/>
                <a:gd name="connsiteY39" fmla="*/ 3099414 h 4446677"/>
                <a:gd name="connsiteX40" fmla="*/ 1698931 w 5478089"/>
                <a:gd name="connsiteY40" fmla="*/ 3051789 h 4446677"/>
                <a:gd name="connsiteX41" fmla="*/ 1622731 w 5478089"/>
                <a:gd name="connsiteY41" fmla="*/ 3080364 h 4446677"/>
                <a:gd name="connsiteX42" fmla="*/ 1556056 w 5478089"/>
                <a:gd name="connsiteY42" fmla="*/ 3156564 h 4446677"/>
                <a:gd name="connsiteX43" fmla="*/ 1508431 w 5478089"/>
                <a:gd name="connsiteY43" fmla="*/ 3166089 h 4446677"/>
                <a:gd name="connsiteX44" fmla="*/ 1470331 w 5478089"/>
                <a:gd name="connsiteY44" fmla="*/ 3251814 h 4446677"/>
                <a:gd name="connsiteX45" fmla="*/ 1460806 w 5478089"/>
                <a:gd name="connsiteY45" fmla="*/ 3280389 h 4446677"/>
                <a:gd name="connsiteX46" fmla="*/ 1451281 w 5478089"/>
                <a:gd name="connsiteY46" fmla="*/ 3308964 h 4446677"/>
                <a:gd name="connsiteX47" fmla="*/ 1441756 w 5478089"/>
                <a:gd name="connsiteY47" fmla="*/ 3347064 h 4446677"/>
                <a:gd name="connsiteX48" fmla="*/ 1413181 w 5478089"/>
                <a:gd name="connsiteY48" fmla="*/ 3366114 h 4446677"/>
                <a:gd name="connsiteX49" fmla="*/ 1365556 w 5478089"/>
                <a:gd name="connsiteY49" fmla="*/ 3356589 h 4446677"/>
                <a:gd name="connsiteX50" fmla="*/ 1232206 w 5478089"/>
                <a:gd name="connsiteY50" fmla="*/ 3337539 h 4446677"/>
                <a:gd name="connsiteX51" fmla="*/ 1146481 w 5478089"/>
                <a:gd name="connsiteY51" fmla="*/ 3328014 h 4446677"/>
                <a:gd name="connsiteX52" fmla="*/ 1117906 w 5478089"/>
                <a:gd name="connsiteY52" fmla="*/ 3347064 h 4446677"/>
                <a:gd name="connsiteX53" fmla="*/ 1060756 w 5478089"/>
                <a:gd name="connsiteY53" fmla="*/ 3366114 h 4446677"/>
                <a:gd name="connsiteX54" fmla="*/ 1013131 w 5478089"/>
                <a:gd name="connsiteY54" fmla="*/ 3356589 h 4446677"/>
                <a:gd name="connsiteX55" fmla="*/ 984556 w 5478089"/>
                <a:gd name="connsiteY55" fmla="*/ 3347064 h 4446677"/>
                <a:gd name="connsiteX56" fmla="*/ 927406 w 5478089"/>
                <a:gd name="connsiteY56" fmla="*/ 3366114 h 4446677"/>
                <a:gd name="connsiteX57" fmla="*/ 908356 w 5478089"/>
                <a:gd name="connsiteY57" fmla="*/ 3394689 h 4446677"/>
                <a:gd name="connsiteX58" fmla="*/ 879781 w 5478089"/>
                <a:gd name="connsiteY58" fmla="*/ 3451839 h 4446677"/>
                <a:gd name="connsiteX59" fmla="*/ 832156 w 5478089"/>
                <a:gd name="connsiteY59" fmla="*/ 3508989 h 4446677"/>
                <a:gd name="connsiteX60" fmla="*/ 794056 w 5478089"/>
                <a:gd name="connsiteY60" fmla="*/ 3566139 h 4446677"/>
                <a:gd name="connsiteX61" fmla="*/ 784531 w 5478089"/>
                <a:gd name="connsiteY61" fmla="*/ 3642339 h 4446677"/>
                <a:gd name="connsiteX62" fmla="*/ 736906 w 5478089"/>
                <a:gd name="connsiteY62" fmla="*/ 3728064 h 4446677"/>
                <a:gd name="connsiteX63" fmla="*/ 708331 w 5478089"/>
                <a:gd name="connsiteY63" fmla="*/ 3747114 h 4446677"/>
                <a:gd name="connsiteX64" fmla="*/ 679756 w 5478089"/>
                <a:gd name="connsiteY64" fmla="*/ 3756639 h 4446677"/>
                <a:gd name="connsiteX65" fmla="*/ 660706 w 5478089"/>
                <a:gd name="connsiteY65" fmla="*/ 3813789 h 4446677"/>
                <a:gd name="connsiteX66" fmla="*/ 651181 w 5478089"/>
                <a:gd name="connsiteY66" fmla="*/ 3842364 h 4446677"/>
                <a:gd name="connsiteX67" fmla="*/ 670231 w 5478089"/>
                <a:gd name="connsiteY67" fmla="*/ 3899514 h 4446677"/>
                <a:gd name="connsiteX68" fmla="*/ 679756 w 5478089"/>
                <a:gd name="connsiteY68" fmla="*/ 3928089 h 4446677"/>
                <a:gd name="connsiteX69" fmla="*/ 651181 w 5478089"/>
                <a:gd name="connsiteY69" fmla="*/ 3985239 h 4446677"/>
                <a:gd name="connsiteX70" fmla="*/ 641656 w 5478089"/>
                <a:gd name="connsiteY70" fmla="*/ 3985239 h 4446677"/>
                <a:gd name="connsiteX71" fmla="*/ 0 w 5478089"/>
                <a:gd name="connsiteY71" fmla="*/ 4446677 h 4446677"/>
                <a:gd name="connsiteX0" fmla="*/ 5101027 w 5478089"/>
                <a:gd name="connsiteY0" fmla="*/ 1103344 h 4446677"/>
                <a:gd name="connsiteX1" fmla="*/ 5137968 w 5478089"/>
                <a:gd name="connsiteY1" fmla="*/ 1082183 h 4446677"/>
                <a:gd name="connsiteX2" fmla="*/ 5153801 w 5478089"/>
                <a:gd name="connsiteY2" fmla="*/ 1061022 h 4446677"/>
                <a:gd name="connsiteX3" fmla="*/ 5172272 w 5478089"/>
                <a:gd name="connsiteY3" fmla="*/ 1021344 h 4446677"/>
                <a:gd name="connsiteX4" fmla="*/ 5324291 w 5478089"/>
                <a:gd name="connsiteY4" fmla="*/ 1058224 h 4446677"/>
                <a:gd name="connsiteX5" fmla="*/ 5478089 w 5478089"/>
                <a:gd name="connsiteY5" fmla="*/ 920453 h 4446677"/>
                <a:gd name="connsiteX6" fmla="*/ 5232010 w 5478089"/>
                <a:gd name="connsiteY6" fmla="*/ 794163 h 4446677"/>
                <a:gd name="connsiteX7" fmla="*/ 4903904 w 5478089"/>
                <a:gd name="connsiteY7" fmla="*/ 438255 h 4446677"/>
                <a:gd name="connsiteX8" fmla="*/ 4862891 w 5478089"/>
                <a:gd name="connsiteY8" fmla="*/ 99569 h 4446677"/>
                <a:gd name="connsiteX9" fmla="*/ 4596305 w 5478089"/>
                <a:gd name="connsiteY9" fmla="*/ 36423 h 4446677"/>
                <a:gd name="connsiteX10" fmla="*/ 4370027 w 5478089"/>
                <a:gd name="connsiteY10" fmla="*/ 0 h 4446677"/>
                <a:gd name="connsiteX11" fmla="*/ 4026364 w 5478089"/>
                <a:gd name="connsiteY11" fmla="*/ 137772 h 4446677"/>
                <a:gd name="connsiteX12" fmla="*/ 3940094 w 5478089"/>
                <a:gd name="connsiteY12" fmla="*/ 311965 h 4446677"/>
                <a:gd name="connsiteX13" fmla="*/ 3872061 w 5478089"/>
                <a:gd name="connsiteY13" fmla="*/ 775365 h 4446677"/>
                <a:gd name="connsiteX14" fmla="*/ 3441296 w 5478089"/>
                <a:gd name="connsiteY14" fmla="*/ 690704 h 4446677"/>
                <a:gd name="connsiteX15" fmla="*/ 3296612 w 5478089"/>
                <a:gd name="connsiteY15" fmla="*/ 745864 h 4446677"/>
                <a:gd name="connsiteX16" fmla="*/ 3132570 w 5478089"/>
                <a:gd name="connsiteY16" fmla="*/ 756833 h 4446677"/>
                <a:gd name="connsiteX17" fmla="*/ 2995361 w 5478089"/>
                <a:gd name="connsiteY17" fmla="*/ 791217 h 4446677"/>
                <a:gd name="connsiteX18" fmla="*/ 2680006 w 5478089"/>
                <a:gd name="connsiteY18" fmla="*/ 1247128 h 4446677"/>
                <a:gd name="connsiteX19" fmla="*/ 2680006 w 5478089"/>
                <a:gd name="connsiteY19" fmla="*/ 1716904 h 4446677"/>
                <a:gd name="connsiteX20" fmla="*/ 2527606 w 5478089"/>
                <a:gd name="connsiteY20" fmla="*/ 1951791 h 4446677"/>
                <a:gd name="connsiteX21" fmla="*/ 2603806 w 5478089"/>
                <a:gd name="connsiteY21" fmla="*/ 2186680 h 4446677"/>
                <a:gd name="connsiteX22" fmla="*/ 2603806 w 5478089"/>
                <a:gd name="connsiteY22" fmla="*/ 2343271 h 4446677"/>
                <a:gd name="connsiteX23" fmla="*/ 2451406 w 5478089"/>
                <a:gd name="connsiteY23" fmla="*/ 2421568 h 4446677"/>
                <a:gd name="connsiteX24" fmla="*/ 2299006 w 5478089"/>
                <a:gd name="connsiteY24" fmla="*/ 2575539 h 4446677"/>
                <a:gd name="connsiteX25" fmla="*/ 2251381 w 5478089"/>
                <a:gd name="connsiteY25" fmla="*/ 2585064 h 4446677"/>
                <a:gd name="connsiteX26" fmla="*/ 2270431 w 5478089"/>
                <a:gd name="connsiteY26" fmla="*/ 2708889 h 4446677"/>
                <a:gd name="connsiteX27" fmla="*/ 2241856 w 5478089"/>
                <a:gd name="connsiteY27" fmla="*/ 2804139 h 4446677"/>
                <a:gd name="connsiteX28" fmla="*/ 2232331 w 5478089"/>
                <a:gd name="connsiteY28" fmla="*/ 2832714 h 4446677"/>
                <a:gd name="connsiteX29" fmla="*/ 2203756 w 5478089"/>
                <a:gd name="connsiteY29" fmla="*/ 2851764 h 4446677"/>
                <a:gd name="connsiteX30" fmla="*/ 2175181 w 5478089"/>
                <a:gd name="connsiteY30" fmla="*/ 2908914 h 4446677"/>
                <a:gd name="connsiteX31" fmla="*/ 2165656 w 5478089"/>
                <a:gd name="connsiteY31" fmla="*/ 2937489 h 4446677"/>
                <a:gd name="connsiteX32" fmla="*/ 2108506 w 5478089"/>
                <a:gd name="connsiteY32" fmla="*/ 2956539 h 4446677"/>
                <a:gd name="connsiteX33" fmla="*/ 2051356 w 5478089"/>
                <a:gd name="connsiteY33" fmla="*/ 2985114 h 4446677"/>
                <a:gd name="connsiteX34" fmla="*/ 1889431 w 5478089"/>
                <a:gd name="connsiteY34" fmla="*/ 2985114 h 4446677"/>
                <a:gd name="connsiteX35" fmla="*/ 1879906 w 5478089"/>
                <a:gd name="connsiteY35" fmla="*/ 3013689 h 4446677"/>
                <a:gd name="connsiteX36" fmla="*/ 1841806 w 5478089"/>
                <a:gd name="connsiteY36" fmla="*/ 3070839 h 4446677"/>
                <a:gd name="connsiteX37" fmla="*/ 1794181 w 5478089"/>
                <a:gd name="connsiteY37" fmla="*/ 3127989 h 4446677"/>
                <a:gd name="connsiteX38" fmla="*/ 1737031 w 5478089"/>
                <a:gd name="connsiteY38" fmla="*/ 3099414 h 4446677"/>
                <a:gd name="connsiteX39" fmla="*/ 1698931 w 5478089"/>
                <a:gd name="connsiteY39" fmla="*/ 3051789 h 4446677"/>
                <a:gd name="connsiteX40" fmla="*/ 1622731 w 5478089"/>
                <a:gd name="connsiteY40" fmla="*/ 3080364 h 4446677"/>
                <a:gd name="connsiteX41" fmla="*/ 1556056 w 5478089"/>
                <a:gd name="connsiteY41" fmla="*/ 3156564 h 4446677"/>
                <a:gd name="connsiteX42" fmla="*/ 1508431 w 5478089"/>
                <a:gd name="connsiteY42" fmla="*/ 3166089 h 4446677"/>
                <a:gd name="connsiteX43" fmla="*/ 1470331 w 5478089"/>
                <a:gd name="connsiteY43" fmla="*/ 3251814 h 4446677"/>
                <a:gd name="connsiteX44" fmla="*/ 1460806 w 5478089"/>
                <a:gd name="connsiteY44" fmla="*/ 3280389 h 4446677"/>
                <a:gd name="connsiteX45" fmla="*/ 1451281 w 5478089"/>
                <a:gd name="connsiteY45" fmla="*/ 3308964 h 4446677"/>
                <a:gd name="connsiteX46" fmla="*/ 1441756 w 5478089"/>
                <a:gd name="connsiteY46" fmla="*/ 3347064 h 4446677"/>
                <a:gd name="connsiteX47" fmla="*/ 1413181 w 5478089"/>
                <a:gd name="connsiteY47" fmla="*/ 3366114 h 4446677"/>
                <a:gd name="connsiteX48" fmla="*/ 1365556 w 5478089"/>
                <a:gd name="connsiteY48" fmla="*/ 3356589 h 4446677"/>
                <a:gd name="connsiteX49" fmla="*/ 1232206 w 5478089"/>
                <a:gd name="connsiteY49" fmla="*/ 3337539 h 4446677"/>
                <a:gd name="connsiteX50" fmla="*/ 1146481 w 5478089"/>
                <a:gd name="connsiteY50" fmla="*/ 3328014 h 4446677"/>
                <a:gd name="connsiteX51" fmla="*/ 1117906 w 5478089"/>
                <a:gd name="connsiteY51" fmla="*/ 3347064 h 4446677"/>
                <a:gd name="connsiteX52" fmla="*/ 1060756 w 5478089"/>
                <a:gd name="connsiteY52" fmla="*/ 3366114 h 4446677"/>
                <a:gd name="connsiteX53" fmla="*/ 1013131 w 5478089"/>
                <a:gd name="connsiteY53" fmla="*/ 3356589 h 4446677"/>
                <a:gd name="connsiteX54" fmla="*/ 984556 w 5478089"/>
                <a:gd name="connsiteY54" fmla="*/ 3347064 h 4446677"/>
                <a:gd name="connsiteX55" fmla="*/ 927406 w 5478089"/>
                <a:gd name="connsiteY55" fmla="*/ 3366114 h 4446677"/>
                <a:gd name="connsiteX56" fmla="*/ 908356 w 5478089"/>
                <a:gd name="connsiteY56" fmla="*/ 3394689 h 4446677"/>
                <a:gd name="connsiteX57" fmla="*/ 879781 w 5478089"/>
                <a:gd name="connsiteY57" fmla="*/ 3451839 h 4446677"/>
                <a:gd name="connsiteX58" fmla="*/ 832156 w 5478089"/>
                <a:gd name="connsiteY58" fmla="*/ 3508989 h 4446677"/>
                <a:gd name="connsiteX59" fmla="*/ 794056 w 5478089"/>
                <a:gd name="connsiteY59" fmla="*/ 3566139 h 4446677"/>
                <a:gd name="connsiteX60" fmla="*/ 784531 w 5478089"/>
                <a:gd name="connsiteY60" fmla="*/ 3642339 h 4446677"/>
                <a:gd name="connsiteX61" fmla="*/ 736906 w 5478089"/>
                <a:gd name="connsiteY61" fmla="*/ 3728064 h 4446677"/>
                <a:gd name="connsiteX62" fmla="*/ 708331 w 5478089"/>
                <a:gd name="connsiteY62" fmla="*/ 3747114 h 4446677"/>
                <a:gd name="connsiteX63" fmla="*/ 679756 w 5478089"/>
                <a:gd name="connsiteY63" fmla="*/ 3756639 h 4446677"/>
                <a:gd name="connsiteX64" fmla="*/ 660706 w 5478089"/>
                <a:gd name="connsiteY64" fmla="*/ 3813789 h 4446677"/>
                <a:gd name="connsiteX65" fmla="*/ 651181 w 5478089"/>
                <a:gd name="connsiteY65" fmla="*/ 3842364 h 4446677"/>
                <a:gd name="connsiteX66" fmla="*/ 670231 w 5478089"/>
                <a:gd name="connsiteY66" fmla="*/ 3899514 h 4446677"/>
                <a:gd name="connsiteX67" fmla="*/ 679756 w 5478089"/>
                <a:gd name="connsiteY67" fmla="*/ 3928089 h 4446677"/>
                <a:gd name="connsiteX68" fmla="*/ 651181 w 5478089"/>
                <a:gd name="connsiteY68" fmla="*/ 3985239 h 4446677"/>
                <a:gd name="connsiteX69" fmla="*/ 641656 w 5478089"/>
                <a:gd name="connsiteY69" fmla="*/ 3985239 h 4446677"/>
                <a:gd name="connsiteX70" fmla="*/ 0 w 5478089"/>
                <a:gd name="connsiteY70" fmla="*/ 4446677 h 4446677"/>
                <a:gd name="connsiteX0" fmla="*/ 5137968 w 5478089"/>
                <a:gd name="connsiteY0" fmla="*/ 1082183 h 4446677"/>
                <a:gd name="connsiteX1" fmla="*/ 5153801 w 5478089"/>
                <a:gd name="connsiteY1" fmla="*/ 1061022 h 4446677"/>
                <a:gd name="connsiteX2" fmla="*/ 5172272 w 5478089"/>
                <a:gd name="connsiteY2" fmla="*/ 1021344 h 4446677"/>
                <a:gd name="connsiteX3" fmla="*/ 5324291 w 5478089"/>
                <a:gd name="connsiteY3" fmla="*/ 1058224 h 4446677"/>
                <a:gd name="connsiteX4" fmla="*/ 5478089 w 5478089"/>
                <a:gd name="connsiteY4" fmla="*/ 920453 h 4446677"/>
                <a:gd name="connsiteX5" fmla="*/ 5232010 w 5478089"/>
                <a:gd name="connsiteY5" fmla="*/ 794163 h 4446677"/>
                <a:gd name="connsiteX6" fmla="*/ 4903904 w 5478089"/>
                <a:gd name="connsiteY6" fmla="*/ 438255 h 4446677"/>
                <a:gd name="connsiteX7" fmla="*/ 4862891 w 5478089"/>
                <a:gd name="connsiteY7" fmla="*/ 99569 h 4446677"/>
                <a:gd name="connsiteX8" fmla="*/ 4596305 w 5478089"/>
                <a:gd name="connsiteY8" fmla="*/ 36423 h 4446677"/>
                <a:gd name="connsiteX9" fmla="*/ 4370027 w 5478089"/>
                <a:gd name="connsiteY9" fmla="*/ 0 h 4446677"/>
                <a:gd name="connsiteX10" fmla="*/ 4026364 w 5478089"/>
                <a:gd name="connsiteY10" fmla="*/ 137772 h 4446677"/>
                <a:gd name="connsiteX11" fmla="*/ 3940094 w 5478089"/>
                <a:gd name="connsiteY11" fmla="*/ 311965 h 4446677"/>
                <a:gd name="connsiteX12" fmla="*/ 3872061 w 5478089"/>
                <a:gd name="connsiteY12" fmla="*/ 775365 h 4446677"/>
                <a:gd name="connsiteX13" fmla="*/ 3441296 w 5478089"/>
                <a:gd name="connsiteY13" fmla="*/ 690704 h 4446677"/>
                <a:gd name="connsiteX14" fmla="*/ 3296612 w 5478089"/>
                <a:gd name="connsiteY14" fmla="*/ 745864 h 4446677"/>
                <a:gd name="connsiteX15" fmla="*/ 3132570 w 5478089"/>
                <a:gd name="connsiteY15" fmla="*/ 756833 h 4446677"/>
                <a:gd name="connsiteX16" fmla="*/ 2995361 w 5478089"/>
                <a:gd name="connsiteY16" fmla="*/ 791217 h 4446677"/>
                <a:gd name="connsiteX17" fmla="*/ 2680006 w 5478089"/>
                <a:gd name="connsiteY17" fmla="*/ 1247128 h 4446677"/>
                <a:gd name="connsiteX18" fmla="*/ 2680006 w 5478089"/>
                <a:gd name="connsiteY18" fmla="*/ 1716904 h 4446677"/>
                <a:gd name="connsiteX19" fmla="*/ 2527606 w 5478089"/>
                <a:gd name="connsiteY19" fmla="*/ 1951791 h 4446677"/>
                <a:gd name="connsiteX20" fmla="*/ 2603806 w 5478089"/>
                <a:gd name="connsiteY20" fmla="*/ 2186680 h 4446677"/>
                <a:gd name="connsiteX21" fmla="*/ 2603806 w 5478089"/>
                <a:gd name="connsiteY21" fmla="*/ 2343271 h 4446677"/>
                <a:gd name="connsiteX22" fmla="*/ 2451406 w 5478089"/>
                <a:gd name="connsiteY22" fmla="*/ 2421568 h 4446677"/>
                <a:gd name="connsiteX23" fmla="*/ 2299006 w 5478089"/>
                <a:gd name="connsiteY23" fmla="*/ 2575539 h 4446677"/>
                <a:gd name="connsiteX24" fmla="*/ 2251381 w 5478089"/>
                <a:gd name="connsiteY24" fmla="*/ 2585064 h 4446677"/>
                <a:gd name="connsiteX25" fmla="*/ 2270431 w 5478089"/>
                <a:gd name="connsiteY25" fmla="*/ 2708889 h 4446677"/>
                <a:gd name="connsiteX26" fmla="*/ 2241856 w 5478089"/>
                <a:gd name="connsiteY26" fmla="*/ 2804139 h 4446677"/>
                <a:gd name="connsiteX27" fmla="*/ 2232331 w 5478089"/>
                <a:gd name="connsiteY27" fmla="*/ 2832714 h 4446677"/>
                <a:gd name="connsiteX28" fmla="*/ 2203756 w 5478089"/>
                <a:gd name="connsiteY28" fmla="*/ 2851764 h 4446677"/>
                <a:gd name="connsiteX29" fmla="*/ 2175181 w 5478089"/>
                <a:gd name="connsiteY29" fmla="*/ 2908914 h 4446677"/>
                <a:gd name="connsiteX30" fmla="*/ 2165656 w 5478089"/>
                <a:gd name="connsiteY30" fmla="*/ 2937489 h 4446677"/>
                <a:gd name="connsiteX31" fmla="*/ 2108506 w 5478089"/>
                <a:gd name="connsiteY31" fmla="*/ 2956539 h 4446677"/>
                <a:gd name="connsiteX32" fmla="*/ 2051356 w 5478089"/>
                <a:gd name="connsiteY32" fmla="*/ 2985114 h 4446677"/>
                <a:gd name="connsiteX33" fmla="*/ 1889431 w 5478089"/>
                <a:gd name="connsiteY33" fmla="*/ 2985114 h 4446677"/>
                <a:gd name="connsiteX34" fmla="*/ 1879906 w 5478089"/>
                <a:gd name="connsiteY34" fmla="*/ 3013689 h 4446677"/>
                <a:gd name="connsiteX35" fmla="*/ 1841806 w 5478089"/>
                <a:gd name="connsiteY35" fmla="*/ 3070839 h 4446677"/>
                <a:gd name="connsiteX36" fmla="*/ 1794181 w 5478089"/>
                <a:gd name="connsiteY36" fmla="*/ 3127989 h 4446677"/>
                <a:gd name="connsiteX37" fmla="*/ 1737031 w 5478089"/>
                <a:gd name="connsiteY37" fmla="*/ 3099414 h 4446677"/>
                <a:gd name="connsiteX38" fmla="*/ 1698931 w 5478089"/>
                <a:gd name="connsiteY38" fmla="*/ 3051789 h 4446677"/>
                <a:gd name="connsiteX39" fmla="*/ 1622731 w 5478089"/>
                <a:gd name="connsiteY39" fmla="*/ 3080364 h 4446677"/>
                <a:gd name="connsiteX40" fmla="*/ 1556056 w 5478089"/>
                <a:gd name="connsiteY40" fmla="*/ 3156564 h 4446677"/>
                <a:gd name="connsiteX41" fmla="*/ 1508431 w 5478089"/>
                <a:gd name="connsiteY41" fmla="*/ 3166089 h 4446677"/>
                <a:gd name="connsiteX42" fmla="*/ 1470331 w 5478089"/>
                <a:gd name="connsiteY42" fmla="*/ 3251814 h 4446677"/>
                <a:gd name="connsiteX43" fmla="*/ 1460806 w 5478089"/>
                <a:gd name="connsiteY43" fmla="*/ 3280389 h 4446677"/>
                <a:gd name="connsiteX44" fmla="*/ 1451281 w 5478089"/>
                <a:gd name="connsiteY44" fmla="*/ 3308964 h 4446677"/>
                <a:gd name="connsiteX45" fmla="*/ 1441756 w 5478089"/>
                <a:gd name="connsiteY45" fmla="*/ 3347064 h 4446677"/>
                <a:gd name="connsiteX46" fmla="*/ 1413181 w 5478089"/>
                <a:gd name="connsiteY46" fmla="*/ 3366114 h 4446677"/>
                <a:gd name="connsiteX47" fmla="*/ 1365556 w 5478089"/>
                <a:gd name="connsiteY47" fmla="*/ 3356589 h 4446677"/>
                <a:gd name="connsiteX48" fmla="*/ 1232206 w 5478089"/>
                <a:gd name="connsiteY48" fmla="*/ 3337539 h 4446677"/>
                <a:gd name="connsiteX49" fmla="*/ 1146481 w 5478089"/>
                <a:gd name="connsiteY49" fmla="*/ 3328014 h 4446677"/>
                <a:gd name="connsiteX50" fmla="*/ 1117906 w 5478089"/>
                <a:gd name="connsiteY50" fmla="*/ 3347064 h 4446677"/>
                <a:gd name="connsiteX51" fmla="*/ 1060756 w 5478089"/>
                <a:gd name="connsiteY51" fmla="*/ 3366114 h 4446677"/>
                <a:gd name="connsiteX52" fmla="*/ 1013131 w 5478089"/>
                <a:gd name="connsiteY52" fmla="*/ 3356589 h 4446677"/>
                <a:gd name="connsiteX53" fmla="*/ 984556 w 5478089"/>
                <a:gd name="connsiteY53" fmla="*/ 3347064 h 4446677"/>
                <a:gd name="connsiteX54" fmla="*/ 927406 w 5478089"/>
                <a:gd name="connsiteY54" fmla="*/ 3366114 h 4446677"/>
                <a:gd name="connsiteX55" fmla="*/ 908356 w 5478089"/>
                <a:gd name="connsiteY55" fmla="*/ 3394689 h 4446677"/>
                <a:gd name="connsiteX56" fmla="*/ 879781 w 5478089"/>
                <a:gd name="connsiteY56" fmla="*/ 3451839 h 4446677"/>
                <a:gd name="connsiteX57" fmla="*/ 832156 w 5478089"/>
                <a:gd name="connsiteY57" fmla="*/ 3508989 h 4446677"/>
                <a:gd name="connsiteX58" fmla="*/ 794056 w 5478089"/>
                <a:gd name="connsiteY58" fmla="*/ 3566139 h 4446677"/>
                <a:gd name="connsiteX59" fmla="*/ 784531 w 5478089"/>
                <a:gd name="connsiteY59" fmla="*/ 3642339 h 4446677"/>
                <a:gd name="connsiteX60" fmla="*/ 736906 w 5478089"/>
                <a:gd name="connsiteY60" fmla="*/ 3728064 h 4446677"/>
                <a:gd name="connsiteX61" fmla="*/ 708331 w 5478089"/>
                <a:gd name="connsiteY61" fmla="*/ 3747114 h 4446677"/>
                <a:gd name="connsiteX62" fmla="*/ 679756 w 5478089"/>
                <a:gd name="connsiteY62" fmla="*/ 3756639 h 4446677"/>
                <a:gd name="connsiteX63" fmla="*/ 660706 w 5478089"/>
                <a:gd name="connsiteY63" fmla="*/ 3813789 h 4446677"/>
                <a:gd name="connsiteX64" fmla="*/ 651181 w 5478089"/>
                <a:gd name="connsiteY64" fmla="*/ 3842364 h 4446677"/>
                <a:gd name="connsiteX65" fmla="*/ 670231 w 5478089"/>
                <a:gd name="connsiteY65" fmla="*/ 3899514 h 4446677"/>
                <a:gd name="connsiteX66" fmla="*/ 679756 w 5478089"/>
                <a:gd name="connsiteY66" fmla="*/ 3928089 h 4446677"/>
                <a:gd name="connsiteX67" fmla="*/ 651181 w 5478089"/>
                <a:gd name="connsiteY67" fmla="*/ 3985239 h 4446677"/>
                <a:gd name="connsiteX68" fmla="*/ 641656 w 5478089"/>
                <a:gd name="connsiteY68" fmla="*/ 3985239 h 4446677"/>
                <a:gd name="connsiteX69" fmla="*/ 0 w 5478089"/>
                <a:gd name="connsiteY69" fmla="*/ 4446677 h 4446677"/>
                <a:gd name="connsiteX0" fmla="*/ 5153801 w 5478089"/>
                <a:gd name="connsiteY0" fmla="*/ 1061022 h 4446677"/>
                <a:gd name="connsiteX1" fmla="*/ 5172272 w 5478089"/>
                <a:gd name="connsiteY1" fmla="*/ 1021344 h 4446677"/>
                <a:gd name="connsiteX2" fmla="*/ 5324291 w 5478089"/>
                <a:gd name="connsiteY2" fmla="*/ 1058224 h 4446677"/>
                <a:gd name="connsiteX3" fmla="*/ 5478089 w 5478089"/>
                <a:gd name="connsiteY3" fmla="*/ 920453 h 4446677"/>
                <a:gd name="connsiteX4" fmla="*/ 5232010 w 5478089"/>
                <a:gd name="connsiteY4" fmla="*/ 794163 h 4446677"/>
                <a:gd name="connsiteX5" fmla="*/ 4903904 w 5478089"/>
                <a:gd name="connsiteY5" fmla="*/ 438255 h 4446677"/>
                <a:gd name="connsiteX6" fmla="*/ 4862891 w 5478089"/>
                <a:gd name="connsiteY6" fmla="*/ 99569 h 4446677"/>
                <a:gd name="connsiteX7" fmla="*/ 4596305 w 5478089"/>
                <a:gd name="connsiteY7" fmla="*/ 36423 h 4446677"/>
                <a:gd name="connsiteX8" fmla="*/ 4370027 w 5478089"/>
                <a:gd name="connsiteY8" fmla="*/ 0 h 4446677"/>
                <a:gd name="connsiteX9" fmla="*/ 4026364 w 5478089"/>
                <a:gd name="connsiteY9" fmla="*/ 137772 h 4446677"/>
                <a:gd name="connsiteX10" fmla="*/ 3940094 w 5478089"/>
                <a:gd name="connsiteY10" fmla="*/ 311965 h 4446677"/>
                <a:gd name="connsiteX11" fmla="*/ 3872061 w 5478089"/>
                <a:gd name="connsiteY11" fmla="*/ 775365 h 4446677"/>
                <a:gd name="connsiteX12" fmla="*/ 3441296 w 5478089"/>
                <a:gd name="connsiteY12" fmla="*/ 690704 h 4446677"/>
                <a:gd name="connsiteX13" fmla="*/ 3296612 w 5478089"/>
                <a:gd name="connsiteY13" fmla="*/ 745864 h 4446677"/>
                <a:gd name="connsiteX14" fmla="*/ 3132570 w 5478089"/>
                <a:gd name="connsiteY14" fmla="*/ 756833 h 4446677"/>
                <a:gd name="connsiteX15" fmla="*/ 2995361 w 5478089"/>
                <a:gd name="connsiteY15" fmla="*/ 791217 h 4446677"/>
                <a:gd name="connsiteX16" fmla="*/ 2680006 w 5478089"/>
                <a:gd name="connsiteY16" fmla="*/ 1247128 h 4446677"/>
                <a:gd name="connsiteX17" fmla="*/ 2680006 w 5478089"/>
                <a:gd name="connsiteY17" fmla="*/ 1716904 h 4446677"/>
                <a:gd name="connsiteX18" fmla="*/ 2527606 w 5478089"/>
                <a:gd name="connsiteY18" fmla="*/ 1951791 h 4446677"/>
                <a:gd name="connsiteX19" fmla="*/ 2603806 w 5478089"/>
                <a:gd name="connsiteY19" fmla="*/ 2186680 h 4446677"/>
                <a:gd name="connsiteX20" fmla="*/ 2603806 w 5478089"/>
                <a:gd name="connsiteY20" fmla="*/ 2343271 h 4446677"/>
                <a:gd name="connsiteX21" fmla="*/ 2451406 w 5478089"/>
                <a:gd name="connsiteY21" fmla="*/ 2421568 h 4446677"/>
                <a:gd name="connsiteX22" fmla="*/ 2299006 w 5478089"/>
                <a:gd name="connsiteY22" fmla="*/ 2575539 h 4446677"/>
                <a:gd name="connsiteX23" fmla="*/ 2251381 w 5478089"/>
                <a:gd name="connsiteY23" fmla="*/ 2585064 h 4446677"/>
                <a:gd name="connsiteX24" fmla="*/ 2270431 w 5478089"/>
                <a:gd name="connsiteY24" fmla="*/ 2708889 h 4446677"/>
                <a:gd name="connsiteX25" fmla="*/ 2241856 w 5478089"/>
                <a:gd name="connsiteY25" fmla="*/ 2804139 h 4446677"/>
                <a:gd name="connsiteX26" fmla="*/ 2232331 w 5478089"/>
                <a:gd name="connsiteY26" fmla="*/ 2832714 h 4446677"/>
                <a:gd name="connsiteX27" fmla="*/ 2203756 w 5478089"/>
                <a:gd name="connsiteY27" fmla="*/ 2851764 h 4446677"/>
                <a:gd name="connsiteX28" fmla="*/ 2175181 w 5478089"/>
                <a:gd name="connsiteY28" fmla="*/ 2908914 h 4446677"/>
                <a:gd name="connsiteX29" fmla="*/ 2165656 w 5478089"/>
                <a:gd name="connsiteY29" fmla="*/ 2937489 h 4446677"/>
                <a:gd name="connsiteX30" fmla="*/ 2108506 w 5478089"/>
                <a:gd name="connsiteY30" fmla="*/ 2956539 h 4446677"/>
                <a:gd name="connsiteX31" fmla="*/ 2051356 w 5478089"/>
                <a:gd name="connsiteY31" fmla="*/ 2985114 h 4446677"/>
                <a:gd name="connsiteX32" fmla="*/ 1889431 w 5478089"/>
                <a:gd name="connsiteY32" fmla="*/ 2985114 h 4446677"/>
                <a:gd name="connsiteX33" fmla="*/ 1879906 w 5478089"/>
                <a:gd name="connsiteY33" fmla="*/ 3013689 h 4446677"/>
                <a:gd name="connsiteX34" fmla="*/ 1841806 w 5478089"/>
                <a:gd name="connsiteY34" fmla="*/ 3070839 h 4446677"/>
                <a:gd name="connsiteX35" fmla="*/ 1794181 w 5478089"/>
                <a:gd name="connsiteY35" fmla="*/ 3127989 h 4446677"/>
                <a:gd name="connsiteX36" fmla="*/ 1737031 w 5478089"/>
                <a:gd name="connsiteY36" fmla="*/ 3099414 h 4446677"/>
                <a:gd name="connsiteX37" fmla="*/ 1698931 w 5478089"/>
                <a:gd name="connsiteY37" fmla="*/ 3051789 h 4446677"/>
                <a:gd name="connsiteX38" fmla="*/ 1622731 w 5478089"/>
                <a:gd name="connsiteY38" fmla="*/ 3080364 h 4446677"/>
                <a:gd name="connsiteX39" fmla="*/ 1556056 w 5478089"/>
                <a:gd name="connsiteY39" fmla="*/ 3156564 h 4446677"/>
                <a:gd name="connsiteX40" fmla="*/ 1508431 w 5478089"/>
                <a:gd name="connsiteY40" fmla="*/ 3166089 h 4446677"/>
                <a:gd name="connsiteX41" fmla="*/ 1470331 w 5478089"/>
                <a:gd name="connsiteY41" fmla="*/ 3251814 h 4446677"/>
                <a:gd name="connsiteX42" fmla="*/ 1460806 w 5478089"/>
                <a:gd name="connsiteY42" fmla="*/ 3280389 h 4446677"/>
                <a:gd name="connsiteX43" fmla="*/ 1451281 w 5478089"/>
                <a:gd name="connsiteY43" fmla="*/ 3308964 h 4446677"/>
                <a:gd name="connsiteX44" fmla="*/ 1441756 w 5478089"/>
                <a:gd name="connsiteY44" fmla="*/ 3347064 h 4446677"/>
                <a:gd name="connsiteX45" fmla="*/ 1413181 w 5478089"/>
                <a:gd name="connsiteY45" fmla="*/ 3366114 h 4446677"/>
                <a:gd name="connsiteX46" fmla="*/ 1365556 w 5478089"/>
                <a:gd name="connsiteY46" fmla="*/ 3356589 h 4446677"/>
                <a:gd name="connsiteX47" fmla="*/ 1232206 w 5478089"/>
                <a:gd name="connsiteY47" fmla="*/ 3337539 h 4446677"/>
                <a:gd name="connsiteX48" fmla="*/ 1146481 w 5478089"/>
                <a:gd name="connsiteY48" fmla="*/ 3328014 h 4446677"/>
                <a:gd name="connsiteX49" fmla="*/ 1117906 w 5478089"/>
                <a:gd name="connsiteY49" fmla="*/ 3347064 h 4446677"/>
                <a:gd name="connsiteX50" fmla="*/ 1060756 w 5478089"/>
                <a:gd name="connsiteY50" fmla="*/ 3366114 h 4446677"/>
                <a:gd name="connsiteX51" fmla="*/ 1013131 w 5478089"/>
                <a:gd name="connsiteY51" fmla="*/ 3356589 h 4446677"/>
                <a:gd name="connsiteX52" fmla="*/ 984556 w 5478089"/>
                <a:gd name="connsiteY52" fmla="*/ 3347064 h 4446677"/>
                <a:gd name="connsiteX53" fmla="*/ 927406 w 5478089"/>
                <a:gd name="connsiteY53" fmla="*/ 3366114 h 4446677"/>
                <a:gd name="connsiteX54" fmla="*/ 908356 w 5478089"/>
                <a:gd name="connsiteY54" fmla="*/ 3394689 h 4446677"/>
                <a:gd name="connsiteX55" fmla="*/ 879781 w 5478089"/>
                <a:gd name="connsiteY55" fmla="*/ 3451839 h 4446677"/>
                <a:gd name="connsiteX56" fmla="*/ 832156 w 5478089"/>
                <a:gd name="connsiteY56" fmla="*/ 3508989 h 4446677"/>
                <a:gd name="connsiteX57" fmla="*/ 794056 w 5478089"/>
                <a:gd name="connsiteY57" fmla="*/ 3566139 h 4446677"/>
                <a:gd name="connsiteX58" fmla="*/ 784531 w 5478089"/>
                <a:gd name="connsiteY58" fmla="*/ 3642339 h 4446677"/>
                <a:gd name="connsiteX59" fmla="*/ 736906 w 5478089"/>
                <a:gd name="connsiteY59" fmla="*/ 3728064 h 4446677"/>
                <a:gd name="connsiteX60" fmla="*/ 708331 w 5478089"/>
                <a:gd name="connsiteY60" fmla="*/ 3747114 h 4446677"/>
                <a:gd name="connsiteX61" fmla="*/ 679756 w 5478089"/>
                <a:gd name="connsiteY61" fmla="*/ 3756639 h 4446677"/>
                <a:gd name="connsiteX62" fmla="*/ 660706 w 5478089"/>
                <a:gd name="connsiteY62" fmla="*/ 3813789 h 4446677"/>
                <a:gd name="connsiteX63" fmla="*/ 651181 w 5478089"/>
                <a:gd name="connsiteY63" fmla="*/ 3842364 h 4446677"/>
                <a:gd name="connsiteX64" fmla="*/ 670231 w 5478089"/>
                <a:gd name="connsiteY64" fmla="*/ 3899514 h 4446677"/>
                <a:gd name="connsiteX65" fmla="*/ 679756 w 5478089"/>
                <a:gd name="connsiteY65" fmla="*/ 3928089 h 4446677"/>
                <a:gd name="connsiteX66" fmla="*/ 651181 w 5478089"/>
                <a:gd name="connsiteY66" fmla="*/ 3985239 h 4446677"/>
                <a:gd name="connsiteX67" fmla="*/ 641656 w 5478089"/>
                <a:gd name="connsiteY67" fmla="*/ 3985239 h 4446677"/>
                <a:gd name="connsiteX68" fmla="*/ 0 w 5478089"/>
                <a:gd name="connsiteY68" fmla="*/ 4446677 h 4446677"/>
                <a:gd name="connsiteX0" fmla="*/ 5172272 w 5478089"/>
                <a:gd name="connsiteY0" fmla="*/ 1021344 h 4446677"/>
                <a:gd name="connsiteX1" fmla="*/ 5324291 w 5478089"/>
                <a:gd name="connsiteY1" fmla="*/ 1058224 h 4446677"/>
                <a:gd name="connsiteX2" fmla="*/ 5478089 w 5478089"/>
                <a:gd name="connsiteY2" fmla="*/ 920453 h 4446677"/>
                <a:gd name="connsiteX3" fmla="*/ 5232010 w 5478089"/>
                <a:gd name="connsiteY3" fmla="*/ 794163 h 4446677"/>
                <a:gd name="connsiteX4" fmla="*/ 4903904 w 5478089"/>
                <a:gd name="connsiteY4" fmla="*/ 438255 h 4446677"/>
                <a:gd name="connsiteX5" fmla="*/ 4862891 w 5478089"/>
                <a:gd name="connsiteY5" fmla="*/ 99569 h 4446677"/>
                <a:gd name="connsiteX6" fmla="*/ 4596305 w 5478089"/>
                <a:gd name="connsiteY6" fmla="*/ 36423 h 4446677"/>
                <a:gd name="connsiteX7" fmla="*/ 4370027 w 5478089"/>
                <a:gd name="connsiteY7" fmla="*/ 0 h 4446677"/>
                <a:gd name="connsiteX8" fmla="*/ 4026364 w 5478089"/>
                <a:gd name="connsiteY8" fmla="*/ 137772 h 4446677"/>
                <a:gd name="connsiteX9" fmla="*/ 3940094 w 5478089"/>
                <a:gd name="connsiteY9" fmla="*/ 311965 h 4446677"/>
                <a:gd name="connsiteX10" fmla="*/ 3872061 w 5478089"/>
                <a:gd name="connsiteY10" fmla="*/ 775365 h 4446677"/>
                <a:gd name="connsiteX11" fmla="*/ 3441296 w 5478089"/>
                <a:gd name="connsiteY11" fmla="*/ 690704 h 4446677"/>
                <a:gd name="connsiteX12" fmla="*/ 3296612 w 5478089"/>
                <a:gd name="connsiteY12" fmla="*/ 745864 h 4446677"/>
                <a:gd name="connsiteX13" fmla="*/ 3132570 w 5478089"/>
                <a:gd name="connsiteY13" fmla="*/ 756833 h 4446677"/>
                <a:gd name="connsiteX14" fmla="*/ 2995361 w 5478089"/>
                <a:gd name="connsiteY14" fmla="*/ 791217 h 4446677"/>
                <a:gd name="connsiteX15" fmla="*/ 2680006 w 5478089"/>
                <a:gd name="connsiteY15" fmla="*/ 1247128 h 4446677"/>
                <a:gd name="connsiteX16" fmla="*/ 2680006 w 5478089"/>
                <a:gd name="connsiteY16" fmla="*/ 1716904 h 4446677"/>
                <a:gd name="connsiteX17" fmla="*/ 2527606 w 5478089"/>
                <a:gd name="connsiteY17" fmla="*/ 1951791 h 4446677"/>
                <a:gd name="connsiteX18" fmla="*/ 2603806 w 5478089"/>
                <a:gd name="connsiteY18" fmla="*/ 2186680 h 4446677"/>
                <a:gd name="connsiteX19" fmla="*/ 2603806 w 5478089"/>
                <a:gd name="connsiteY19" fmla="*/ 2343271 h 4446677"/>
                <a:gd name="connsiteX20" fmla="*/ 2451406 w 5478089"/>
                <a:gd name="connsiteY20" fmla="*/ 2421568 h 4446677"/>
                <a:gd name="connsiteX21" fmla="*/ 2299006 w 5478089"/>
                <a:gd name="connsiteY21" fmla="*/ 2575539 h 4446677"/>
                <a:gd name="connsiteX22" fmla="*/ 2251381 w 5478089"/>
                <a:gd name="connsiteY22" fmla="*/ 2585064 h 4446677"/>
                <a:gd name="connsiteX23" fmla="*/ 2270431 w 5478089"/>
                <a:gd name="connsiteY23" fmla="*/ 2708889 h 4446677"/>
                <a:gd name="connsiteX24" fmla="*/ 2241856 w 5478089"/>
                <a:gd name="connsiteY24" fmla="*/ 2804139 h 4446677"/>
                <a:gd name="connsiteX25" fmla="*/ 2232331 w 5478089"/>
                <a:gd name="connsiteY25" fmla="*/ 2832714 h 4446677"/>
                <a:gd name="connsiteX26" fmla="*/ 2203756 w 5478089"/>
                <a:gd name="connsiteY26" fmla="*/ 2851764 h 4446677"/>
                <a:gd name="connsiteX27" fmla="*/ 2175181 w 5478089"/>
                <a:gd name="connsiteY27" fmla="*/ 2908914 h 4446677"/>
                <a:gd name="connsiteX28" fmla="*/ 2165656 w 5478089"/>
                <a:gd name="connsiteY28" fmla="*/ 2937489 h 4446677"/>
                <a:gd name="connsiteX29" fmla="*/ 2108506 w 5478089"/>
                <a:gd name="connsiteY29" fmla="*/ 2956539 h 4446677"/>
                <a:gd name="connsiteX30" fmla="*/ 2051356 w 5478089"/>
                <a:gd name="connsiteY30" fmla="*/ 2985114 h 4446677"/>
                <a:gd name="connsiteX31" fmla="*/ 1889431 w 5478089"/>
                <a:gd name="connsiteY31" fmla="*/ 2985114 h 4446677"/>
                <a:gd name="connsiteX32" fmla="*/ 1879906 w 5478089"/>
                <a:gd name="connsiteY32" fmla="*/ 3013689 h 4446677"/>
                <a:gd name="connsiteX33" fmla="*/ 1841806 w 5478089"/>
                <a:gd name="connsiteY33" fmla="*/ 3070839 h 4446677"/>
                <a:gd name="connsiteX34" fmla="*/ 1794181 w 5478089"/>
                <a:gd name="connsiteY34" fmla="*/ 3127989 h 4446677"/>
                <a:gd name="connsiteX35" fmla="*/ 1737031 w 5478089"/>
                <a:gd name="connsiteY35" fmla="*/ 3099414 h 4446677"/>
                <a:gd name="connsiteX36" fmla="*/ 1698931 w 5478089"/>
                <a:gd name="connsiteY36" fmla="*/ 3051789 h 4446677"/>
                <a:gd name="connsiteX37" fmla="*/ 1622731 w 5478089"/>
                <a:gd name="connsiteY37" fmla="*/ 3080364 h 4446677"/>
                <a:gd name="connsiteX38" fmla="*/ 1556056 w 5478089"/>
                <a:gd name="connsiteY38" fmla="*/ 3156564 h 4446677"/>
                <a:gd name="connsiteX39" fmla="*/ 1508431 w 5478089"/>
                <a:gd name="connsiteY39" fmla="*/ 3166089 h 4446677"/>
                <a:gd name="connsiteX40" fmla="*/ 1470331 w 5478089"/>
                <a:gd name="connsiteY40" fmla="*/ 3251814 h 4446677"/>
                <a:gd name="connsiteX41" fmla="*/ 1460806 w 5478089"/>
                <a:gd name="connsiteY41" fmla="*/ 3280389 h 4446677"/>
                <a:gd name="connsiteX42" fmla="*/ 1451281 w 5478089"/>
                <a:gd name="connsiteY42" fmla="*/ 3308964 h 4446677"/>
                <a:gd name="connsiteX43" fmla="*/ 1441756 w 5478089"/>
                <a:gd name="connsiteY43" fmla="*/ 3347064 h 4446677"/>
                <a:gd name="connsiteX44" fmla="*/ 1413181 w 5478089"/>
                <a:gd name="connsiteY44" fmla="*/ 3366114 h 4446677"/>
                <a:gd name="connsiteX45" fmla="*/ 1365556 w 5478089"/>
                <a:gd name="connsiteY45" fmla="*/ 3356589 h 4446677"/>
                <a:gd name="connsiteX46" fmla="*/ 1232206 w 5478089"/>
                <a:gd name="connsiteY46" fmla="*/ 3337539 h 4446677"/>
                <a:gd name="connsiteX47" fmla="*/ 1146481 w 5478089"/>
                <a:gd name="connsiteY47" fmla="*/ 3328014 h 4446677"/>
                <a:gd name="connsiteX48" fmla="*/ 1117906 w 5478089"/>
                <a:gd name="connsiteY48" fmla="*/ 3347064 h 4446677"/>
                <a:gd name="connsiteX49" fmla="*/ 1060756 w 5478089"/>
                <a:gd name="connsiteY49" fmla="*/ 3366114 h 4446677"/>
                <a:gd name="connsiteX50" fmla="*/ 1013131 w 5478089"/>
                <a:gd name="connsiteY50" fmla="*/ 3356589 h 4446677"/>
                <a:gd name="connsiteX51" fmla="*/ 984556 w 5478089"/>
                <a:gd name="connsiteY51" fmla="*/ 3347064 h 4446677"/>
                <a:gd name="connsiteX52" fmla="*/ 927406 w 5478089"/>
                <a:gd name="connsiteY52" fmla="*/ 3366114 h 4446677"/>
                <a:gd name="connsiteX53" fmla="*/ 908356 w 5478089"/>
                <a:gd name="connsiteY53" fmla="*/ 3394689 h 4446677"/>
                <a:gd name="connsiteX54" fmla="*/ 879781 w 5478089"/>
                <a:gd name="connsiteY54" fmla="*/ 3451839 h 4446677"/>
                <a:gd name="connsiteX55" fmla="*/ 832156 w 5478089"/>
                <a:gd name="connsiteY55" fmla="*/ 3508989 h 4446677"/>
                <a:gd name="connsiteX56" fmla="*/ 794056 w 5478089"/>
                <a:gd name="connsiteY56" fmla="*/ 3566139 h 4446677"/>
                <a:gd name="connsiteX57" fmla="*/ 784531 w 5478089"/>
                <a:gd name="connsiteY57" fmla="*/ 3642339 h 4446677"/>
                <a:gd name="connsiteX58" fmla="*/ 736906 w 5478089"/>
                <a:gd name="connsiteY58" fmla="*/ 3728064 h 4446677"/>
                <a:gd name="connsiteX59" fmla="*/ 708331 w 5478089"/>
                <a:gd name="connsiteY59" fmla="*/ 3747114 h 4446677"/>
                <a:gd name="connsiteX60" fmla="*/ 679756 w 5478089"/>
                <a:gd name="connsiteY60" fmla="*/ 3756639 h 4446677"/>
                <a:gd name="connsiteX61" fmla="*/ 660706 w 5478089"/>
                <a:gd name="connsiteY61" fmla="*/ 3813789 h 4446677"/>
                <a:gd name="connsiteX62" fmla="*/ 651181 w 5478089"/>
                <a:gd name="connsiteY62" fmla="*/ 3842364 h 4446677"/>
                <a:gd name="connsiteX63" fmla="*/ 670231 w 5478089"/>
                <a:gd name="connsiteY63" fmla="*/ 3899514 h 4446677"/>
                <a:gd name="connsiteX64" fmla="*/ 679756 w 5478089"/>
                <a:gd name="connsiteY64" fmla="*/ 3928089 h 4446677"/>
                <a:gd name="connsiteX65" fmla="*/ 651181 w 5478089"/>
                <a:gd name="connsiteY65" fmla="*/ 3985239 h 4446677"/>
                <a:gd name="connsiteX66" fmla="*/ 641656 w 5478089"/>
                <a:gd name="connsiteY66" fmla="*/ 3985239 h 4446677"/>
                <a:gd name="connsiteX67" fmla="*/ 0 w 5478089"/>
                <a:gd name="connsiteY67" fmla="*/ 4446677 h 4446677"/>
                <a:gd name="connsiteX0" fmla="*/ 5324291 w 5478089"/>
                <a:gd name="connsiteY0" fmla="*/ 1058224 h 4446677"/>
                <a:gd name="connsiteX1" fmla="*/ 5478089 w 5478089"/>
                <a:gd name="connsiteY1" fmla="*/ 920453 h 4446677"/>
                <a:gd name="connsiteX2" fmla="*/ 5232010 w 5478089"/>
                <a:gd name="connsiteY2" fmla="*/ 794163 h 4446677"/>
                <a:gd name="connsiteX3" fmla="*/ 4903904 w 5478089"/>
                <a:gd name="connsiteY3" fmla="*/ 438255 h 4446677"/>
                <a:gd name="connsiteX4" fmla="*/ 4862891 w 5478089"/>
                <a:gd name="connsiteY4" fmla="*/ 99569 h 4446677"/>
                <a:gd name="connsiteX5" fmla="*/ 4596305 w 5478089"/>
                <a:gd name="connsiteY5" fmla="*/ 36423 h 4446677"/>
                <a:gd name="connsiteX6" fmla="*/ 4370027 w 5478089"/>
                <a:gd name="connsiteY6" fmla="*/ 0 h 4446677"/>
                <a:gd name="connsiteX7" fmla="*/ 4026364 w 5478089"/>
                <a:gd name="connsiteY7" fmla="*/ 137772 h 4446677"/>
                <a:gd name="connsiteX8" fmla="*/ 3940094 w 5478089"/>
                <a:gd name="connsiteY8" fmla="*/ 311965 h 4446677"/>
                <a:gd name="connsiteX9" fmla="*/ 3872061 w 5478089"/>
                <a:gd name="connsiteY9" fmla="*/ 775365 h 4446677"/>
                <a:gd name="connsiteX10" fmla="*/ 3441296 w 5478089"/>
                <a:gd name="connsiteY10" fmla="*/ 690704 h 4446677"/>
                <a:gd name="connsiteX11" fmla="*/ 3296612 w 5478089"/>
                <a:gd name="connsiteY11" fmla="*/ 745864 h 4446677"/>
                <a:gd name="connsiteX12" fmla="*/ 3132570 w 5478089"/>
                <a:gd name="connsiteY12" fmla="*/ 756833 h 4446677"/>
                <a:gd name="connsiteX13" fmla="*/ 2995361 w 5478089"/>
                <a:gd name="connsiteY13" fmla="*/ 791217 h 4446677"/>
                <a:gd name="connsiteX14" fmla="*/ 2680006 w 5478089"/>
                <a:gd name="connsiteY14" fmla="*/ 1247128 h 4446677"/>
                <a:gd name="connsiteX15" fmla="*/ 2680006 w 5478089"/>
                <a:gd name="connsiteY15" fmla="*/ 1716904 h 4446677"/>
                <a:gd name="connsiteX16" fmla="*/ 2527606 w 5478089"/>
                <a:gd name="connsiteY16" fmla="*/ 1951791 h 4446677"/>
                <a:gd name="connsiteX17" fmla="*/ 2603806 w 5478089"/>
                <a:gd name="connsiteY17" fmla="*/ 2186680 h 4446677"/>
                <a:gd name="connsiteX18" fmla="*/ 2603806 w 5478089"/>
                <a:gd name="connsiteY18" fmla="*/ 2343271 h 4446677"/>
                <a:gd name="connsiteX19" fmla="*/ 2451406 w 5478089"/>
                <a:gd name="connsiteY19" fmla="*/ 2421568 h 4446677"/>
                <a:gd name="connsiteX20" fmla="*/ 2299006 w 5478089"/>
                <a:gd name="connsiteY20" fmla="*/ 2575539 h 4446677"/>
                <a:gd name="connsiteX21" fmla="*/ 2251381 w 5478089"/>
                <a:gd name="connsiteY21" fmla="*/ 2585064 h 4446677"/>
                <a:gd name="connsiteX22" fmla="*/ 2270431 w 5478089"/>
                <a:gd name="connsiteY22" fmla="*/ 2708889 h 4446677"/>
                <a:gd name="connsiteX23" fmla="*/ 2241856 w 5478089"/>
                <a:gd name="connsiteY23" fmla="*/ 2804139 h 4446677"/>
                <a:gd name="connsiteX24" fmla="*/ 2232331 w 5478089"/>
                <a:gd name="connsiteY24" fmla="*/ 2832714 h 4446677"/>
                <a:gd name="connsiteX25" fmla="*/ 2203756 w 5478089"/>
                <a:gd name="connsiteY25" fmla="*/ 2851764 h 4446677"/>
                <a:gd name="connsiteX26" fmla="*/ 2175181 w 5478089"/>
                <a:gd name="connsiteY26" fmla="*/ 2908914 h 4446677"/>
                <a:gd name="connsiteX27" fmla="*/ 2165656 w 5478089"/>
                <a:gd name="connsiteY27" fmla="*/ 2937489 h 4446677"/>
                <a:gd name="connsiteX28" fmla="*/ 2108506 w 5478089"/>
                <a:gd name="connsiteY28" fmla="*/ 2956539 h 4446677"/>
                <a:gd name="connsiteX29" fmla="*/ 2051356 w 5478089"/>
                <a:gd name="connsiteY29" fmla="*/ 2985114 h 4446677"/>
                <a:gd name="connsiteX30" fmla="*/ 1889431 w 5478089"/>
                <a:gd name="connsiteY30" fmla="*/ 2985114 h 4446677"/>
                <a:gd name="connsiteX31" fmla="*/ 1879906 w 5478089"/>
                <a:gd name="connsiteY31" fmla="*/ 3013689 h 4446677"/>
                <a:gd name="connsiteX32" fmla="*/ 1841806 w 5478089"/>
                <a:gd name="connsiteY32" fmla="*/ 3070839 h 4446677"/>
                <a:gd name="connsiteX33" fmla="*/ 1794181 w 5478089"/>
                <a:gd name="connsiteY33" fmla="*/ 3127989 h 4446677"/>
                <a:gd name="connsiteX34" fmla="*/ 1737031 w 5478089"/>
                <a:gd name="connsiteY34" fmla="*/ 3099414 h 4446677"/>
                <a:gd name="connsiteX35" fmla="*/ 1698931 w 5478089"/>
                <a:gd name="connsiteY35" fmla="*/ 3051789 h 4446677"/>
                <a:gd name="connsiteX36" fmla="*/ 1622731 w 5478089"/>
                <a:gd name="connsiteY36" fmla="*/ 3080364 h 4446677"/>
                <a:gd name="connsiteX37" fmla="*/ 1556056 w 5478089"/>
                <a:gd name="connsiteY37" fmla="*/ 3156564 h 4446677"/>
                <a:gd name="connsiteX38" fmla="*/ 1508431 w 5478089"/>
                <a:gd name="connsiteY38" fmla="*/ 3166089 h 4446677"/>
                <a:gd name="connsiteX39" fmla="*/ 1470331 w 5478089"/>
                <a:gd name="connsiteY39" fmla="*/ 3251814 h 4446677"/>
                <a:gd name="connsiteX40" fmla="*/ 1460806 w 5478089"/>
                <a:gd name="connsiteY40" fmla="*/ 3280389 h 4446677"/>
                <a:gd name="connsiteX41" fmla="*/ 1451281 w 5478089"/>
                <a:gd name="connsiteY41" fmla="*/ 3308964 h 4446677"/>
                <a:gd name="connsiteX42" fmla="*/ 1441756 w 5478089"/>
                <a:gd name="connsiteY42" fmla="*/ 3347064 h 4446677"/>
                <a:gd name="connsiteX43" fmla="*/ 1413181 w 5478089"/>
                <a:gd name="connsiteY43" fmla="*/ 3366114 h 4446677"/>
                <a:gd name="connsiteX44" fmla="*/ 1365556 w 5478089"/>
                <a:gd name="connsiteY44" fmla="*/ 3356589 h 4446677"/>
                <a:gd name="connsiteX45" fmla="*/ 1232206 w 5478089"/>
                <a:gd name="connsiteY45" fmla="*/ 3337539 h 4446677"/>
                <a:gd name="connsiteX46" fmla="*/ 1146481 w 5478089"/>
                <a:gd name="connsiteY46" fmla="*/ 3328014 h 4446677"/>
                <a:gd name="connsiteX47" fmla="*/ 1117906 w 5478089"/>
                <a:gd name="connsiteY47" fmla="*/ 3347064 h 4446677"/>
                <a:gd name="connsiteX48" fmla="*/ 1060756 w 5478089"/>
                <a:gd name="connsiteY48" fmla="*/ 3366114 h 4446677"/>
                <a:gd name="connsiteX49" fmla="*/ 1013131 w 5478089"/>
                <a:gd name="connsiteY49" fmla="*/ 3356589 h 4446677"/>
                <a:gd name="connsiteX50" fmla="*/ 984556 w 5478089"/>
                <a:gd name="connsiteY50" fmla="*/ 3347064 h 4446677"/>
                <a:gd name="connsiteX51" fmla="*/ 927406 w 5478089"/>
                <a:gd name="connsiteY51" fmla="*/ 3366114 h 4446677"/>
                <a:gd name="connsiteX52" fmla="*/ 908356 w 5478089"/>
                <a:gd name="connsiteY52" fmla="*/ 3394689 h 4446677"/>
                <a:gd name="connsiteX53" fmla="*/ 879781 w 5478089"/>
                <a:gd name="connsiteY53" fmla="*/ 3451839 h 4446677"/>
                <a:gd name="connsiteX54" fmla="*/ 832156 w 5478089"/>
                <a:gd name="connsiteY54" fmla="*/ 3508989 h 4446677"/>
                <a:gd name="connsiteX55" fmla="*/ 794056 w 5478089"/>
                <a:gd name="connsiteY55" fmla="*/ 3566139 h 4446677"/>
                <a:gd name="connsiteX56" fmla="*/ 784531 w 5478089"/>
                <a:gd name="connsiteY56" fmla="*/ 3642339 h 4446677"/>
                <a:gd name="connsiteX57" fmla="*/ 736906 w 5478089"/>
                <a:gd name="connsiteY57" fmla="*/ 3728064 h 4446677"/>
                <a:gd name="connsiteX58" fmla="*/ 708331 w 5478089"/>
                <a:gd name="connsiteY58" fmla="*/ 3747114 h 4446677"/>
                <a:gd name="connsiteX59" fmla="*/ 679756 w 5478089"/>
                <a:gd name="connsiteY59" fmla="*/ 3756639 h 4446677"/>
                <a:gd name="connsiteX60" fmla="*/ 660706 w 5478089"/>
                <a:gd name="connsiteY60" fmla="*/ 3813789 h 4446677"/>
                <a:gd name="connsiteX61" fmla="*/ 651181 w 5478089"/>
                <a:gd name="connsiteY61" fmla="*/ 3842364 h 4446677"/>
                <a:gd name="connsiteX62" fmla="*/ 670231 w 5478089"/>
                <a:gd name="connsiteY62" fmla="*/ 3899514 h 4446677"/>
                <a:gd name="connsiteX63" fmla="*/ 679756 w 5478089"/>
                <a:gd name="connsiteY63" fmla="*/ 3928089 h 4446677"/>
                <a:gd name="connsiteX64" fmla="*/ 651181 w 5478089"/>
                <a:gd name="connsiteY64" fmla="*/ 3985239 h 4446677"/>
                <a:gd name="connsiteX65" fmla="*/ 641656 w 5478089"/>
                <a:gd name="connsiteY65" fmla="*/ 3985239 h 4446677"/>
                <a:gd name="connsiteX66" fmla="*/ 0 w 5478089"/>
                <a:gd name="connsiteY66" fmla="*/ 4446677 h 4446677"/>
                <a:gd name="connsiteX0" fmla="*/ 5478089 w 5478089"/>
                <a:gd name="connsiteY0" fmla="*/ 920453 h 4446677"/>
                <a:gd name="connsiteX1" fmla="*/ 5232010 w 5478089"/>
                <a:gd name="connsiteY1" fmla="*/ 794163 h 4446677"/>
                <a:gd name="connsiteX2" fmla="*/ 4903904 w 5478089"/>
                <a:gd name="connsiteY2" fmla="*/ 438255 h 4446677"/>
                <a:gd name="connsiteX3" fmla="*/ 4862891 w 5478089"/>
                <a:gd name="connsiteY3" fmla="*/ 99569 h 4446677"/>
                <a:gd name="connsiteX4" fmla="*/ 4596305 w 5478089"/>
                <a:gd name="connsiteY4" fmla="*/ 36423 h 4446677"/>
                <a:gd name="connsiteX5" fmla="*/ 4370027 w 5478089"/>
                <a:gd name="connsiteY5" fmla="*/ 0 h 4446677"/>
                <a:gd name="connsiteX6" fmla="*/ 4026364 w 5478089"/>
                <a:gd name="connsiteY6" fmla="*/ 137772 h 4446677"/>
                <a:gd name="connsiteX7" fmla="*/ 3940094 w 5478089"/>
                <a:gd name="connsiteY7" fmla="*/ 311965 h 4446677"/>
                <a:gd name="connsiteX8" fmla="*/ 3872061 w 5478089"/>
                <a:gd name="connsiteY8" fmla="*/ 775365 h 4446677"/>
                <a:gd name="connsiteX9" fmla="*/ 3441296 w 5478089"/>
                <a:gd name="connsiteY9" fmla="*/ 690704 h 4446677"/>
                <a:gd name="connsiteX10" fmla="*/ 3296612 w 5478089"/>
                <a:gd name="connsiteY10" fmla="*/ 745864 h 4446677"/>
                <a:gd name="connsiteX11" fmla="*/ 3132570 w 5478089"/>
                <a:gd name="connsiteY11" fmla="*/ 756833 h 4446677"/>
                <a:gd name="connsiteX12" fmla="*/ 2995361 w 5478089"/>
                <a:gd name="connsiteY12" fmla="*/ 791217 h 4446677"/>
                <a:gd name="connsiteX13" fmla="*/ 2680006 w 5478089"/>
                <a:gd name="connsiteY13" fmla="*/ 1247128 h 4446677"/>
                <a:gd name="connsiteX14" fmla="*/ 2680006 w 5478089"/>
                <a:gd name="connsiteY14" fmla="*/ 1716904 h 4446677"/>
                <a:gd name="connsiteX15" fmla="*/ 2527606 w 5478089"/>
                <a:gd name="connsiteY15" fmla="*/ 1951791 h 4446677"/>
                <a:gd name="connsiteX16" fmla="*/ 2603806 w 5478089"/>
                <a:gd name="connsiteY16" fmla="*/ 2186680 h 4446677"/>
                <a:gd name="connsiteX17" fmla="*/ 2603806 w 5478089"/>
                <a:gd name="connsiteY17" fmla="*/ 2343271 h 4446677"/>
                <a:gd name="connsiteX18" fmla="*/ 2451406 w 5478089"/>
                <a:gd name="connsiteY18" fmla="*/ 2421568 h 4446677"/>
                <a:gd name="connsiteX19" fmla="*/ 2299006 w 5478089"/>
                <a:gd name="connsiteY19" fmla="*/ 2575539 h 4446677"/>
                <a:gd name="connsiteX20" fmla="*/ 2251381 w 5478089"/>
                <a:gd name="connsiteY20" fmla="*/ 2585064 h 4446677"/>
                <a:gd name="connsiteX21" fmla="*/ 2270431 w 5478089"/>
                <a:gd name="connsiteY21" fmla="*/ 2708889 h 4446677"/>
                <a:gd name="connsiteX22" fmla="*/ 2241856 w 5478089"/>
                <a:gd name="connsiteY22" fmla="*/ 2804139 h 4446677"/>
                <a:gd name="connsiteX23" fmla="*/ 2232331 w 5478089"/>
                <a:gd name="connsiteY23" fmla="*/ 2832714 h 4446677"/>
                <a:gd name="connsiteX24" fmla="*/ 2203756 w 5478089"/>
                <a:gd name="connsiteY24" fmla="*/ 2851764 h 4446677"/>
                <a:gd name="connsiteX25" fmla="*/ 2175181 w 5478089"/>
                <a:gd name="connsiteY25" fmla="*/ 2908914 h 4446677"/>
                <a:gd name="connsiteX26" fmla="*/ 2165656 w 5478089"/>
                <a:gd name="connsiteY26" fmla="*/ 2937489 h 4446677"/>
                <a:gd name="connsiteX27" fmla="*/ 2108506 w 5478089"/>
                <a:gd name="connsiteY27" fmla="*/ 2956539 h 4446677"/>
                <a:gd name="connsiteX28" fmla="*/ 2051356 w 5478089"/>
                <a:gd name="connsiteY28" fmla="*/ 2985114 h 4446677"/>
                <a:gd name="connsiteX29" fmla="*/ 1889431 w 5478089"/>
                <a:gd name="connsiteY29" fmla="*/ 2985114 h 4446677"/>
                <a:gd name="connsiteX30" fmla="*/ 1879906 w 5478089"/>
                <a:gd name="connsiteY30" fmla="*/ 3013689 h 4446677"/>
                <a:gd name="connsiteX31" fmla="*/ 1841806 w 5478089"/>
                <a:gd name="connsiteY31" fmla="*/ 3070839 h 4446677"/>
                <a:gd name="connsiteX32" fmla="*/ 1794181 w 5478089"/>
                <a:gd name="connsiteY32" fmla="*/ 3127989 h 4446677"/>
                <a:gd name="connsiteX33" fmla="*/ 1737031 w 5478089"/>
                <a:gd name="connsiteY33" fmla="*/ 3099414 h 4446677"/>
                <a:gd name="connsiteX34" fmla="*/ 1698931 w 5478089"/>
                <a:gd name="connsiteY34" fmla="*/ 3051789 h 4446677"/>
                <a:gd name="connsiteX35" fmla="*/ 1622731 w 5478089"/>
                <a:gd name="connsiteY35" fmla="*/ 3080364 h 4446677"/>
                <a:gd name="connsiteX36" fmla="*/ 1556056 w 5478089"/>
                <a:gd name="connsiteY36" fmla="*/ 3156564 h 4446677"/>
                <a:gd name="connsiteX37" fmla="*/ 1508431 w 5478089"/>
                <a:gd name="connsiteY37" fmla="*/ 3166089 h 4446677"/>
                <a:gd name="connsiteX38" fmla="*/ 1470331 w 5478089"/>
                <a:gd name="connsiteY38" fmla="*/ 3251814 h 4446677"/>
                <a:gd name="connsiteX39" fmla="*/ 1460806 w 5478089"/>
                <a:gd name="connsiteY39" fmla="*/ 3280389 h 4446677"/>
                <a:gd name="connsiteX40" fmla="*/ 1451281 w 5478089"/>
                <a:gd name="connsiteY40" fmla="*/ 3308964 h 4446677"/>
                <a:gd name="connsiteX41" fmla="*/ 1441756 w 5478089"/>
                <a:gd name="connsiteY41" fmla="*/ 3347064 h 4446677"/>
                <a:gd name="connsiteX42" fmla="*/ 1413181 w 5478089"/>
                <a:gd name="connsiteY42" fmla="*/ 3366114 h 4446677"/>
                <a:gd name="connsiteX43" fmla="*/ 1365556 w 5478089"/>
                <a:gd name="connsiteY43" fmla="*/ 3356589 h 4446677"/>
                <a:gd name="connsiteX44" fmla="*/ 1232206 w 5478089"/>
                <a:gd name="connsiteY44" fmla="*/ 3337539 h 4446677"/>
                <a:gd name="connsiteX45" fmla="*/ 1146481 w 5478089"/>
                <a:gd name="connsiteY45" fmla="*/ 3328014 h 4446677"/>
                <a:gd name="connsiteX46" fmla="*/ 1117906 w 5478089"/>
                <a:gd name="connsiteY46" fmla="*/ 3347064 h 4446677"/>
                <a:gd name="connsiteX47" fmla="*/ 1060756 w 5478089"/>
                <a:gd name="connsiteY47" fmla="*/ 3366114 h 4446677"/>
                <a:gd name="connsiteX48" fmla="*/ 1013131 w 5478089"/>
                <a:gd name="connsiteY48" fmla="*/ 3356589 h 4446677"/>
                <a:gd name="connsiteX49" fmla="*/ 984556 w 5478089"/>
                <a:gd name="connsiteY49" fmla="*/ 3347064 h 4446677"/>
                <a:gd name="connsiteX50" fmla="*/ 927406 w 5478089"/>
                <a:gd name="connsiteY50" fmla="*/ 3366114 h 4446677"/>
                <a:gd name="connsiteX51" fmla="*/ 908356 w 5478089"/>
                <a:gd name="connsiteY51" fmla="*/ 3394689 h 4446677"/>
                <a:gd name="connsiteX52" fmla="*/ 879781 w 5478089"/>
                <a:gd name="connsiteY52" fmla="*/ 3451839 h 4446677"/>
                <a:gd name="connsiteX53" fmla="*/ 832156 w 5478089"/>
                <a:gd name="connsiteY53" fmla="*/ 3508989 h 4446677"/>
                <a:gd name="connsiteX54" fmla="*/ 794056 w 5478089"/>
                <a:gd name="connsiteY54" fmla="*/ 3566139 h 4446677"/>
                <a:gd name="connsiteX55" fmla="*/ 784531 w 5478089"/>
                <a:gd name="connsiteY55" fmla="*/ 3642339 h 4446677"/>
                <a:gd name="connsiteX56" fmla="*/ 736906 w 5478089"/>
                <a:gd name="connsiteY56" fmla="*/ 3728064 h 4446677"/>
                <a:gd name="connsiteX57" fmla="*/ 708331 w 5478089"/>
                <a:gd name="connsiteY57" fmla="*/ 3747114 h 4446677"/>
                <a:gd name="connsiteX58" fmla="*/ 679756 w 5478089"/>
                <a:gd name="connsiteY58" fmla="*/ 3756639 h 4446677"/>
                <a:gd name="connsiteX59" fmla="*/ 660706 w 5478089"/>
                <a:gd name="connsiteY59" fmla="*/ 3813789 h 4446677"/>
                <a:gd name="connsiteX60" fmla="*/ 651181 w 5478089"/>
                <a:gd name="connsiteY60" fmla="*/ 3842364 h 4446677"/>
                <a:gd name="connsiteX61" fmla="*/ 670231 w 5478089"/>
                <a:gd name="connsiteY61" fmla="*/ 3899514 h 4446677"/>
                <a:gd name="connsiteX62" fmla="*/ 679756 w 5478089"/>
                <a:gd name="connsiteY62" fmla="*/ 3928089 h 4446677"/>
                <a:gd name="connsiteX63" fmla="*/ 651181 w 5478089"/>
                <a:gd name="connsiteY63" fmla="*/ 3985239 h 4446677"/>
                <a:gd name="connsiteX64" fmla="*/ 641656 w 5478089"/>
                <a:gd name="connsiteY64" fmla="*/ 3985239 h 4446677"/>
                <a:gd name="connsiteX65" fmla="*/ 0 w 5478089"/>
                <a:gd name="connsiteY65" fmla="*/ 4446677 h 4446677"/>
                <a:gd name="connsiteX0" fmla="*/ 5232010 w 5232010"/>
                <a:gd name="connsiteY0" fmla="*/ 794163 h 4446677"/>
                <a:gd name="connsiteX1" fmla="*/ 4903904 w 5232010"/>
                <a:gd name="connsiteY1" fmla="*/ 438255 h 4446677"/>
                <a:gd name="connsiteX2" fmla="*/ 4862891 w 5232010"/>
                <a:gd name="connsiteY2" fmla="*/ 99569 h 4446677"/>
                <a:gd name="connsiteX3" fmla="*/ 4596305 w 5232010"/>
                <a:gd name="connsiteY3" fmla="*/ 36423 h 4446677"/>
                <a:gd name="connsiteX4" fmla="*/ 4370027 w 5232010"/>
                <a:gd name="connsiteY4" fmla="*/ 0 h 4446677"/>
                <a:gd name="connsiteX5" fmla="*/ 4026364 w 5232010"/>
                <a:gd name="connsiteY5" fmla="*/ 137772 h 4446677"/>
                <a:gd name="connsiteX6" fmla="*/ 3940094 w 5232010"/>
                <a:gd name="connsiteY6" fmla="*/ 311965 h 4446677"/>
                <a:gd name="connsiteX7" fmla="*/ 3872061 w 5232010"/>
                <a:gd name="connsiteY7" fmla="*/ 775365 h 4446677"/>
                <a:gd name="connsiteX8" fmla="*/ 3441296 w 5232010"/>
                <a:gd name="connsiteY8" fmla="*/ 690704 h 4446677"/>
                <a:gd name="connsiteX9" fmla="*/ 3296612 w 5232010"/>
                <a:gd name="connsiteY9" fmla="*/ 745864 h 4446677"/>
                <a:gd name="connsiteX10" fmla="*/ 3132570 w 5232010"/>
                <a:gd name="connsiteY10" fmla="*/ 756833 h 4446677"/>
                <a:gd name="connsiteX11" fmla="*/ 2995361 w 5232010"/>
                <a:gd name="connsiteY11" fmla="*/ 791217 h 4446677"/>
                <a:gd name="connsiteX12" fmla="*/ 2680006 w 5232010"/>
                <a:gd name="connsiteY12" fmla="*/ 1247128 h 4446677"/>
                <a:gd name="connsiteX13" fmla="*/ 2680006 w 5232010"/>
                <a:gd name="connsiteY13" fmla="*/ 1716904 h 4446677"/>
                <a:gd name="connsiteX14" fmla="*/ 2527606 w 5232010"/>
                <a:gd name="connsiteY14" fmla="*/ 1951791 h 4446677"/>
                <a:gd name="connsiteX15" fmla="*/ 2603806 w 5232010"/>
                <a:gd name="connsiteY15" fmla="*/ 2186680 h 4446677"/>
                <a:gd name="connsiteX16" fmla="*/ 2603806 w 5232010"/>
                <a:gd name="connsiteY16" fmla="*/ 2343271 h 4446677"/>
                <a:gd name="connsiteX17" fmla="*/ 2451406 w 5232010"/>
                <a:gd name="connsiteY17" fmla="*/ 2421568 h 4446677"/>
                <a:gd name="connsiteX18" fmla="*/ 2299006 w 5232010"/>
                <a:gd name="connsiteY18" fmla="*/ 2575539 h 4446677"/>
                <a:gd name="connsiteX19" fmla="*/ 2251381 w 5232010"/>
                <a:gd name="connsiteY19" fmla="*/ 2585064 h 4446677"/>
                <a:gd name="connsiteX20" fmla="*/ 2270431 w 5232010"/>
                <a:gd name="connsiteY20" fmla="*/ 2708889 h 4446677"/>
                <a:gd name="connsiteX21" fmla="*/ 2241856 w 5232010"/>
                <a:gd name="connsiteY21" fmla="*/ 2804139 h 4446677"/>
                <a:gd name="connsiteX22" fmla="*/ 2232331 w 5232010"/>
                <a:gd name="connsiteY22" fmla="*/ 2832714 h 4446677"/>
                <a:gd name="connsiteX23" fmla="*/ 2203756 w 5232010"/>
                <a:gd name="connsiteY23" fmla="*/ 2851764 h 4446677"/>
                <a:gd name="connsiteX24" fmla="*/ 2175181 w 5232010"/>
                <a:gd name="connsiteY24" fmla="*/ 2908914 h 4446677"/>
                <a:gd name="connsiteX25" fmla="*/ 2165656 w 5232010"/>
                <a:gd name="connsiteY25" fmla="*/ 2937489 h 4446677"/>
                <a:gd name="connsiteX26" fmla="*/ 2108506 w 5232010"/>
                <a:gd name="connsiteY26" fmla="*/ 2956539 h 4446677"/>
                <a:gd name="connsiteX27" fmla="*/ 2051356 w 5232010"/>
                <a:gd name="connsiteY27" fmla="*/ 2985114 h 4446677"/>
                <a:gd name="connsiteX28" fmla="*/ 1889431 w 5232010"/>
                <a:gd name="connsiteY28" fmla="*/ 2985114 h 4446677"/>
                <a:gd name="connsiteX29" fmla="*/ 1879906 w 5232010"/>
                <a:gd name="connsiteY29" fmla="*/ 3013689 h 4446677"/>
                <a:gd name="connsiteX30" fmla="*/ 1841806 w 5232010"/>
                <a:gd name="connsiteY30" fmla="*/ 3070839 h 4446677"/>
                <a:gd name="connsiteX31" fmla="*/ 1794181 w 5232010"/>
                <a:gd name="connsiteY31" fmla="*/ 3127989 h 4446677"/>
                <a:gd name="connsiteX32" fmla="*/ 1737031 w 5232010"/>
                <a:gd name="connsiteY32" fmla="*/ 3099414 h 4446677"/>
                <a:gd name="connsiteX33" fmla="*/ 1698931 w 5232010"/>
                <a:gd name="connsiteY33" fmla="*/ 3051789 h 4446677"/>
                <a:gd name="connsiteX34" fmla="*/ 1622731 w 5232010"/>
                <a:gd name="connsiteY34" fmla="*/ 3080364 h 4446677"/>
                <a:gd name="connsiteX35" fmla="*/ 1556056 w 5232010"/>
                <a:gd name="connsiteY35" fmla="*/ 3156564 h 4446677"/>
                <a:gd name="connsiteX36" fmla="*/ 1508431 w 5232010"/>
                <a:gd name="connsiteY36" fmla="*/ 3166089 h 4446677"/>
                <a:gd name="connsiteX37" fmla="*/ 1470331 w 5232010"/>
                <a:gd name="connsiteY37" fmla="*/ 3251814 h 4446677"/>
                <a:gd name="connsiteX38" fmla="*/ 1460806 w 5232010"/>
                <a:gd name="connsiteY38" fmla="*/ 3280389 h 4446677"/>
                <a:gd name="connsiteX39" fmla="*/ 1451281 w 5232010"/>
                <a:gd name="connsiteY39" fmla="*/ 3308964 h 4446677"/>
                <a:gd name="connsiteX40" fmla="*/ 1441756 w 5232010"/>
                <a:gd name="connsiteY40" fmla="*/ 3347064 h 4446677"/>
                <a:gd name="connsiteX41" fmla="*/ 1413181 w 5232010"/>
                <a:gd name="connsiteY41" fmla="*/ 3366114 h 4446677"/>
                <a:gd name="connsiteX42" fmla="*/ 1365556 w 5232010"/>
                <a:gd name="connsiteY42" fmla="*/ 3356589 h 4446677"/>
                <a:gd name="connsiteX43" fmla="*/ 1232206 w 5232010"/>
                <a:gd name="connsiteY43" fmla="*/ 3337539 h 4446677"/>
                <a:gd name="connsiteX44" fmla="*/ 1146481 w 5232010"/>
                <a:gd name="connsiteY44" fmla="*/ 3328014 h 4446677"/>
                <a:gd name="connsiteX45" fmla="*/ 1117906 w 5232010"/>
                <a:gd name="connsiteY45" fmla="*/ 3347064 h 4446677"/>
                <a:gd name="connsiteX46" fmla="*/ 1060756 w 5232010"/>
                <a:gd name="connsiteY46" fmla="*/ 3366114 h 4446677"/>
                <a:gd name="connsiteX47" fmla="*/ 1013131 w 5232010"/>
                <a:gd name="connsiteY47" fmla="*/ 3356589 h 4446677"/>
                <a:gd name="connsiteX48" fmla="*/ 984556 w 5232010"/>
                <a:gd name="connsiteY48" fmla="*/ 3347064 h 4446677"/>
                <a:gd name="connsiteX49" fmla="*/ 927406 w 5232010"/>
                <a:gd name="connsiteY49" fmla="*/ 3366114 h 4446677"/>
                <a:gd name="connsiteX50" fmla="*/ 908356 w 5232010"/>
                <a:gd name="connsiteY50" fmla="*/ 3394689 h 4446677"/>
                <a:gd name="connsiteX51" fmla="*/ 879781 w 5232010"/>
                <a:gd name="connsiteY51" fmla="*/ 3451839 h 4446677"/>
                <a:gd name="connsiteX52" fmla="*/ 832156 w 5232010"/>
                <a:gd name="connsiteY52" fmla="*/ 3508989 h 4446677"/>
                <a:gd name="connsiteX53" fmla="*/ 794056 w 5232010"/>
                <a:gd name="connsiteY53" fmla="*/ 3566139 h 4446677"/>
                <a:gd name="connsiteX54" fmla="*/ 784531 w 5232010"/>
                <a:gd name="connsiteY54" fmla="*/ 3642339 h 4446677"/>
                <a:gd name="connsiteX55" fmla="*/ 736906 w 5232010"/>
                <a:gd name="connsiteY55" fmla="*/ 3728064 h 4446677"/>
                <a:gd name="connsiteX56" fmla="*/ 708331 w 5232010"/>
                <a:gd name="connsiteY56" fmla="*/ 3747114 h 4446677"/>
                <a:gd name="connsiteX57" fmla="*/ 679756 w 5232010"/>
                <a:gd name="connsiteY57" fmla="*/ 3756639 h 4446677"/>
                <a:gd name="connsiteX58" fmla="*/ 660706 w 5232010"/>
                <a:gd name="connsiteY58" fmla="*/ 3813789 h 4446677"/>
                <a:gd name="connsiteX59" fmla="*/ 651181 w 5232010"/>
                <a:gd name="connsiteY59" fmla="*/ 3842364 h 4446677"/>
                <a:gd name="connsiteX60" fmla="*/ 670231 w 5232010"/>
                <a:gd name="connsiteY60" fmla="*/ 3899514 h 4446677"/>
                <a:gd name="connsiteX61" fmla="*/ 679756 w 5232010"/>
                <a:gd name="connsiteY61" fmla="*/ 3928089 h 4446677"/>
                <a:gd name="connsiteX62" fmla="*/ 651181 w 5232010"/>
                <a:gd name="connsiteY62" fmla="*/ 3985239 h 4446677"/>
                <a:gd name="connsiteX63" fmla="*/ 641656 w 5232010"/>
                <a:gd name="connsiteY63" fmla="*/ 3985239 h 4446677"/>
                <a:gd name="connsiteX64" fmla="*/ 0 w 5232010"/>
                <a:gd name="connsiteY64" fmla="*/ 4446677 h 4446677"/>
                <a:gd name="connsiteX0" fmla="*/ 4903904 w 4903904"/>
                <a:gd name="connsiteY0" fmla="*/ 438255 h 4446677"/>
                <a:gd name="connsiteX1" fmla="*/ 4862891 w 4903904"/>
                <a:gd name="connsiteY1" fmla="*/ 99569 h 4446677"/>
                <a:gd name="connsiteX2" fmla="*/ 4596305 w 4903904"/>
                <a:gd name="connsiteY2" fmla="*/ 36423 h 4446677"/>
                <a:gd name="connsiteX3" fmla="*/ 4370027 w 4903904"/>
                <a:gd name="connsiteY3" fmla="*/ 0 h 4446677"/>
                <a:gd name="connsiteX4" fmla="*/ 4026364 w 4903904"/>
                <a:gd name="connsiteY4" fmla="*/ 137772 h 4446677"/>
                <a:gd name="connsiteX5" fmla="*/ 3940094 w 4903904"/>
                <a:gd name="connsiteY5" fmla="*/ 311965 h 4446677"/>
                <a:gd name="connsiteX6" fmla="*/ 3872061 w 4903904"/>
                <a:gd name="connsiteY6" fmla="*/ 775365 h 4446677"/>
                <a:gd name="connsiteX7" fmla="*/ 3441296 w 4903904"/>
                <a:gd name="connsiteY7" fmla="*/ 690704 h 4446677"/>
                <a:gd name="connsiteX8" fmla="*/ 3296612 w 4903904"/>
                <a:gd name="connsiteY8" fmla="*/ 745864 h 4446677"/>
                <a:gd name="connsiteX9" fmla="*/ 3132570 w 4903904"/>
                <a:gd name="connsiteY9" fmla="*/ 756833 h 4446677"/>
                <a:gd name="connsiteX10" fmla="*/ 2995361 w 4903904"/>
                <a:gd name="connsiteY10" fmla="*/ 791217 h 4446677"/>
                <a:gd name="connsiteX11" fmla="*/ 2680006 w 4903904"/>
                <a:gd name="connsiteY11" fmla="*/ 1247128 h 4446677"/>
                <a:gd name="connsiteX12" fmla="*/ 2680006 w 4903904"/>
                <a:gd name="connsiteY12" fmla="*/ 1716904 h 4446677"/>
                <a:gd name="connsiteX13" fmla="*/ 2527606 w 4903904"/>
                <a:gd name="connsiteY13" fmla="*/ 1951791 h 4446677"/>
                <a:gd name="connsiteX14" fmla="*/ 2603806 w 4903904"/>
                <a:gd name="connsiteY14" fmla="*/ 2186680 h 4446677"/>
                <a:gd name="connsiteX15" fmla="*/ 2603806 w 4903904"/>
                <a:gd name="connsiteY15" fmla="*/ 2343271 h 4446677"/>
                <a:gd name="connsiteX16" fmla="*/ 2451406 w 4903904"/>
                <a:gd name="connsiteY16" fmla="*/ 2421568 h 4446677"/>
                <a:gd name="connsiteX17" fmla="*/ 2299006 w 4903904"/>
                <a:gd name="connsiteY17" fmla="*/ 2575539 h 4446677"/>
                <a:gd name="connsiteX18" fmla="*/ 2251381 w 4903904"/>
                <a:gd name="connsiteY18" fmla="*/ 2585064 h 4446677"/>
                <a:gd name="connsiteX19" fmla="*/ 2270431 w 4903904"/>
                <a:gd name="connsiteY19" fmla="*/ 2708889 h 4446677"/>
                <a:gd name="connsiteX20" fmla="*/ 2241856 w 4903904"/>
                <a:gd name="connsiteY20" fmla="*/ 2804139 h 4446677"/>
                <a:gd name="connsiteX21" fmla="*/ 2232331 w 4903904"/>
                <a:gd name="connsiteY21" fmla="*/ 2832714 h 4446677"/>
                <a:gd name="connsiteX22" fmla="*/ 2203756 w 4903904"/>
                <a:gd name="connsiteY22" fmla="*/ 2851764 h 4446677"/>
                <a:gd name="connsiteX23" fmla="*/ 2175181 w 4903904"/>
                <a:gd name="connsiteY23" fmla="*/ 2908914 h 4446677"/>
                <a:gd name="connsiteX24" fmla="*/ 2165656 w 4903904"/>
                <a:gd name="connsiteY24" fmla="*/ 2937489 h 4446677"/>
                <a:gd name="connsiteX25" fmla="*/ 2108506 w 4903904"/>
                <a:gd name="connsiteY25" fmla="*/ 2956539 h 4446677"/>
                <a:gd name="connsiteX26" fmla="*/ 2051356 w 4903904"/>
                <a:gd name="connsiteY26" fmla="*/ 2985114 h 4446677"/>
                <a:gd name="connsiteX27" fmla="*/ 1889431 w 4903904"/>
                <a:gd name="connsiteY27" fmla="*/ 2985114 h 4446677"/>
                <a:gd name="connsiteX28" fmla="*/ 1879906 w 4903904"/>
                <a:gd name="connsiteY28" fmla="*/ 3013689 h 4446677"/>
                <a:gd name="connsiteX29" fmla="*/ 1841806 w 4903904"/>
                <a:gd name="connsiteY29" fmla="*/ 3070839 h 4446677"/>
                <a:gd name="connsiteX30" fmla="*/ 1794181 w 4903904"/>
                <a:gd name="connsiteY30" fmla="*/ 3127989 h 4446677"/>
                <a:gd name="connsiteX31" fmla="*/ 1737031 w 4903904"/>
                <a:gd name="connsiteY31" fmla="*/ 3099414 h 4446677"/>
                <a:gd name="connsiteX32" fmla="*/ 1698931 w 4903904"/>
                <a:gd name="connsiteY32" fmla="*/ 3051789 h 4446677"/>
                <a:gd name="connsiteX33" fmla="*/ 1622731 w 4903904"/>
                <a:gd name="connsiteY33" fmla="*/ 3080364 h 4446677"/>
                <a:gd name="connsiteX34" fmla="*/ 1556056 w 4903904"/>
                <a:gd name="connsiteY34" fmla="*/ 3156564 h 4446677"/>
                <a:gd name="connsiteX35" fmla="*/ 1508431 w 4903904"/>
                <a:gd name="connsiteY35" fmla="*/ 3166089 h 4446677"/>
                <a:gd name="connsiteX36" fmla="*/ 1470331 w 4903904"/>
                <a:gd name="connsiteY36" fmla="*/ 3251814 h 4446677"/>
                <a:gd name="connsiteX37" fmla="*/ 1460806 w 4903904"/>
                <a:gd name="connsiteY37" fmla="*/ 3280389 h 4446677"/>
                <a:gd name="connsiteX38" fmla="*/ 1451281 w 4903904"/>
                <a:gd name="connsiteY38" fmla="*/ 3308964 h 4446677"/>
                <a:gd name="connsiteX39" fmla="*/ 1441756 w 4903904"/>
                <a:gd name="connsiteY39" fmla="*/ 3347064 h 4446677"/>
                <a:gd name="connsiteX40" fmla="*/ 1413181 w 4903904"/>
                <a:gd name="connsiteY40" fmla="*/ 3366114 h 4446677"/>
                <a:gd name="connsiteX41" fmla="*/ 1365556 w 4903904"/>
                <a:gd name="connsiteY41" fmla="*/ 3356589 h 4446677"/>
                <a:gd name="connsiteX42" fmla="*/ 1232206 w 4903904"/>
                <a:gd name="connsiteY42" fmla="*/ 3337539 h 4446677"/>
                <a:gd name="connsiteX43" fmla="*/ 1146481 w 4903904"/>
                <a:gd name="connsiteY43" fmla="*/ 3328014 h 4446677"/>
                <a:gd name="connsiteX44" fmla="*/ 1117906 w 4903904"/>
                <a:gd name="connsiteY44" fmla="*/ 3347064 h 4446677"/>
                <a:gd name="connsiteX45" fmla="*/ 1060756 w 4903904"/>
                <a:gd name="connsiteY45" fmla="*/ 3366114 h 4446677"/>
                <a:gd name="connsiteX46" fmla="*/ 1013131 w 4903904"/>
                <a:gd name="connsiteY46" fmla="*/ 3356589 h 4446677"/>
                <a:gd name="connsiteX47" fmla="*/ 984556 w 4903904"/>
                <a:gd name="connsiteY47" fmla="*/ 3347064 h 4446677"/>
                <a:gd name="connsiteX48" fmla="*/ 927406 w 4903904"/>
                <a:gd name="connsiteY48" fmla="*/ 3366114 h 4446677"/>
                <a:gd name="connsiteX49" fmla="*/ 908356 w 4903904"/>
                <a:gd name="connsiteY49" fmla="*/ 3394689 h 4446677"/>
                <a:gd name="connsiteX50" fmla="*/ 879781 w 4903904"/>
                <a:gd name="connsiteY50" fmla="*/ 3451839 h 4446677"/>
                <a:gd name="connsiteX51" fmla="*/ 832156 w 4903904"/>
                <a:gd name="connsiteY51" fmla="*/ 3508989 h 4446677"/>
                <a:gd name="connsiteX52" fmla="*/ 794056 w 4903904"/>
                <a:gd name="connsiteY52" fmla="*/ 3566139 h 4446677"/>
                <a:gd name="connsiteX53" fmla="*/ 784531 w 4903904"/>
                <a:gd name="connsiteY53" fmla="*/ 3642339 h 4446677"/>
                <a:gd name="connsiteX54" fmla="*/ 736906 w 4903904"/>
                <a:gd name="connsiteY54" fmla="*/ 3728064 h 4446677"/>
                <a:gd name="connsiteX55" fmla="*/ 708331 w 4903904"/>
                <a:gd name="connsiteY55" fmla="*/ 3747114 h 4446677"/>
                <a:gd name="connsiteX56" fmla="*/ 679756 w 4903904"/>
                <a:gd name="connsiteY56" fmla="*/ 3756639 h 4446677"/>
                <a:gd name="connsiteX57" fmla="*/ 660706 w 4903904"/>
                <a:gd name="connsiteY57" fmla="*/ 3813789 h 4446677"/>
                <a:gd name="connsiteX58" fmla="*/ 651181 w 4903904"/>
                <a:gd name="connsiteY58" fmla="*/ 3842364 h 4446677"/>
                <a:gd name="connsiteX59" fmla="*/ 670231 w 4903904"/>
                <a:gd name="connsiteY59" fmla="*/ 3899514 h 4446677"/>
                <a:gd name="connsiteX60" fmla="*/ 679756 w 4903904"/>
                <a:gd name="connsiteY60" fmla="*/ 3928089 h 4446677"/>
                <a:gd name="connsiteX61" fmla="*/ 651181 w 4903904"/>
                <a:gd name="connsiteY61" fmla="*/ 3985239 h 4446677"/>
                <a:gd name="connsiteX62" fmla="*/ 641656 w 4903904"/>
                <a:gd name="connsiteY62" fmla="*/ 3985239 h 4446677"/>
                <a:gd name="connsiteX63" fmla="*/ 0 w 4903904"/>
                <a:gd name="connsiteY63" fmla="*/ 4446677 h 4446677"/>
                <a:gd name="connsiteX0" fmla="*/ 4862891 w 4862891"/>
                <a:gd name="connsiteY0" fmla="*/ 99569 h 4446677"/>
                <a:gd name="connsiteX1" fmla="*/ 4596305 w 4862891"/>
                <a:gd name="connsiteY1" fmla="*/ 36423 h 4446677"/>
                <a:gd name="connsiteX2" fmla="*/ 4370027 w 4862891"/>
                <a:gd name="connsiteY2" fmla="*/ 0 h 4446677"/>
                <a:gd name="connsiteX3" fmla="*/ 4026364 w 4862891"/>
                <a:gd name="connsiteY3" fmla="*/ 137772 h 4446677"/>
                <a:gd name="connsiteX4" fmla="*/ 3940094 w 4862891"/>
                <a:gd name="connsiteY4" fmla="*/ 311965 h 4446677"/>
                <a:gd name="connsiteX5" fmla="*/ 3872061 w 4862891"/>
                <a:gd name="connsiteY5" fmla="*/ 775365 h 4446677"/>
                <a:gd name="connsiteX6" fmla="*/ 3441296 w 4862891"/>
                <a:gd name="connsiteY6" fmla="*/ 690704 h 4446677"/>
                <a:gd name="connsiteX7" fmla="*/ 3296612 w 4862891"/>
                <a:gd name="connsiteY7" fmla="*/ 745864 h 4446677"/>
                <a:gd name="connsiteX8" fmla="*/ 3132570 w 4862891"/>
                <a:gd name="connsiteY8" fmla="*/ 756833 h 4446677"/>
                <a:gd name="connsiteX9" fmla="*/ 2995361 w 4862891"/>
                <a:gd name="connsiteY9" fmla="*/ 791217 h 4446677"/>
                <a:gd name="connsiteX10" fmla="*/ 2680006 w 4862891"/>
                <a:gd name="connsiteY10" fmla="*/ 1247128 h 4446677"/>
                <a:gd name="connsiteX11" fmla="*/ 2680006 w 4862891"/>
                <a:gd name="connsiteY11" fmla="*/ 1716904 h 4446677"/>
                <a:gd name="connsiteX12" fmla="*/ 2527606 w 4862891"/>
                <a:gd name="connsiteY12" fmla="*/ 1951791 h 4446677"/>
                <a:gd name="connsiteX13" fmla="*/ 2603806 w 4862891"/>
                <a:gd name="connsiteY13" fmla="*/ 2186680 h 4446677"/>
                <a:gd name="connsiteX14" fmla="*/ 2603806 w 4862891"/>
                <a:gd name="connsiteY14" fmla="*/ 2343271 h 4446677"/>
                <a:gd name="connsiteX15" fmla="*/ 2451406 w 4862891"/>
                <a:gd name="connsiteY15" fmla="*/ 2421568 h 4446677"/>
                <a:gd name="connsiteX16" fmla="*/ 2299006 w 4862891"/>
                <a:gd name="connsiteY16" fmla="*/ 2575539 h 4446677"/>
                <a:gd name="connsiteX17" fmla="*/ 2251381 w 4862891"/>
                <a:gd name="connsiteY17" fmla="*/ 2585064 h 4446677"/>
                <a:gd name="connsiteX18" fmla="*/ 2270431 w 4862891"/>
                <a:gd name="connsiteY18" fmla="*/ 2708889 h 4446677"/>
                <a:gd name="connsiteX19" fmla="*/ 2241856 w 4862891"/>
                <a:gd name="connsiteY19" fmla="*/ 2804139 h 4446677"/>
                <a:gd name="connsiteX20" fmla="*/ 2232331 w 4862891"/>
                <a:gd name="connsiteY20" fmla="*/ 2832714 h 4446677"/>
                <a:gd name="connsiteX21" fmla="*/ 2203756 w 4862891"/>
                <a:gd name="connsiteY21" fmla="*/ 2851764 h 4446677"/>
                <a:gd name="connsiteX22" fmla="*/ 2175181 w 4862891"/>
                <a:gd name="connsiteY22" fmla="*/ 2908914 h 4446677"/>
                <a:gd name="connsiteX23" fmla="*/ 2165656 w 4862891"/>
                <a:gd name="connsiteY23" fmla="*/ 2937489 h 4446677"/>
                <a:gd name="connsiteX24" fmla="*/ 2108506 w 4862891"/>
                <a:gd name="connsiteY24" fmla="*/ 2956539 h 4446677"/>
                <a:gd name="connsiteX25" fmla="*/ 2051356 w 4862891"/>
                <a:gd name="connsiteY25" fmla="*/ 2985114 h 4446677"/>
                <a:gd name="connsiteX26" fmla="*/ 1889431 w 4862891"/>
                <a:gd name="connsiteY26" fmla="*/ 2985114 h 4446677"/>
                <a:gd name="connsiteX27" fmla="*/ 1879906 w 4862891"/>
                <a:gd name="connsiteY27" fmla="*/ 3013689 h 4446677"/>
                <a:gd name="connsiteX28" fmla="*/ 1841806 w 4862891"/>
                <a:gd name="connsiteY28" fmla="*/ 3070839 h 4446677"/>
                <a:gd name="connsiteX29" fmla="*/ 1794181 w 4862891"/>
                <a:gd name="connsiteY29" fmla="*/ 3127989 h 4446677"/>
                <a:gd name="connsiteX30" fmla="*/ 1737031 w 4862891"/>
                <a:gd name="connsiteY30" fmla="*/ 3099414 h 4446677"/>
                <a:gd name="connsiteX31" fmla="*/ 1698931 w 4862891"/>
                <a:gd name="connsiteY31" fmla="*/ 3051789 h 4446677"/>
                <a:gd name="connsiteX32" fmla="*/ 1622731 w 4862891"/>
                <a:gd name="connsiteY32" fmla="*/ 3080364 h 4446677"/>
                <a:gd name="connsiteX33" fmla="*/ 1556056 w 4862891"/>
                <a:gd name="connsiteY33" fmla="*/ 3156564 h 4446677"/>
                <a:gd name="connsiteX34" fmla="*/ 1508431 w 4862891"/>
                <a:gd name="connsiteY34" fmla="*/ 3166089 h 4446677"/>
                <a:gd name="connsiteX35" fmla="*/ 1470331 w 4862891"/>
                <a:gd name="connsiteY35" fmla="*/ 3251814 h 4446677"/>
                <a:gd name="connsiteX36" fmla="*/ 1460806 w 4862891"/>
                <a:gd name="connsiteY36" fmla="*/ 3280389 h 4446677"/>
                <a:gd name="connsiteX37" fmla="*/ 1451281 w 4862891"/>
                <a:gd name="connsiteY37" fmla="*/ 3308964 h 4446677"/>
                <a:gd name="connsiteX38" fmla="*/ 1441756 w 4862891"/>
                <a:gd name="connsiteY38" fmla="*/ 3347064 h 4446677"/>
                <a:gd name="connsiteX39" fmla="*/ 1413181 w 4862891"/>
                <a:gd name="connsiteY39" fmla="*/ 3366114 h 4446677"/>
                <a:gd name="connsiteX40" fmla="*/ 1365556 w 4862891"/>
                <a:gd name="connsiteY40" fmla="*/ 3356589 h 4446677"/>
                <a:gd name="connsiteX41" fmla="*/ 1232206 w 4862891"/>
                <a:gd name="connsiteY41" fmla="*/ 3337539 h 4446677"/>
                <a:gd name="connsiteX42" fmla="*/ 1146481 w 4862891"/>
                <a:gd name="connsiteY42" fmla="*/ 3328014 h 4446677"/>
                <a:gd name="connsiteX43" fmla="*/ 1117906 w 4862891"/>
                <a:gd name="connsiteY43" fmla="*/ 3347064 h 4446677"/>
                <a:gd name="connsiteX44" fmla="*/ 1060756 w 4862891"/>
                <a:gd name="connsiteY44" fmla="*/ 3366114 h 4446677"/>
                <a:gd name="connsiteX45" fmla="*/ 1013131 w 4862891"/>
                <a:gd name="connsiteY45" fmla="*/ 3356589 h 4446677"/>
                <a:gd name="connsiteX46" fmla="*/ 984556 w 4862891"/>
                <a:gd name="connsiteY46" fmla="*/ 3347064 h 4446677"/>
                <a:gd name="connsiteX47" fmla="*/ 927406 w 4862891"/>
                <a:gd name="connsiteY47" fmla="*/ 3366114 h 4446677"/>
                <a:gd name="connsiteX48" fmla="*/ 908356 w 4862891"/>
                <a:gd name="connsiteY48" fmla="*/ 3394689 h 4446677"/>
                <a:gd name="connsiteX49" fmla="*/ 879781 w 4862891"/>
                <a:gd name="connsiteY49" fmla="*/ 3451839 h 4446677"/>
                <a:gd name="connsiteX50" fmla="*/ 832156 w 4862891"/>
                <a:gd name="connsiteY50" fmla="*/ 3508989 h 4446677"/>
                <a:gd name="connsiteX51" fmla="*/ 794056 w 4862891"/>
                <a:gd name="connsiteY51" fmla="*/ 3566139 h 4446677"/>
                <a:gd name="connsiteX52" fmla="*/ 784531 w 4862891"/>
                <a:gd name="connsiteY52" fmla="*/ 3642339 h 4446677"/>
                <a:gd name="connsiteX53" fmla="*/ 736906 w 4862891"/>
                <a:gd name="connsiteY53" fmla="*/ 3728064 h 4446677"/>
                <a:gd name="connsiteX54" fmla="*/ 708331 w 4862891"/>
                <a:gd name="connsiteY54" fmla="*/ 3747114 h 4446677"/>
                <a:gd name="connsiteX55" fmla="*/ 679756 w 4862891"/>
                <a:gd name="connsiteY55" fmla="*/ 3756639 h 4446677"/>
                <a:gd name="connsiteX56" fmla="*/ 660706 w 4862891"/>
                <a:gd name="connsiteY56" fmla="*/ 3813789 h 4446677"/>
                <a:gd name="connsiteX57" fmla="*/ 651181 w 4862891"/>
                <a:gd name="connsiteY57" fmla="*/ 3842364 h 4446677"/>
                <a:gd name="connsiteX58" fmla="*/ 670231 w 4862891"/>
                <a:gd name="connsiteY58" fmla="*/ 3899514 h 4446677"/>
                <a:gd name="connsiteX59" fmla="*/ 679756 w 4862891"/>
                <a:gd name="connsiteY59" fmla="*/ 3928089 h 4446677"/>
                <a:gd name="connsiteX60" fmla="*/ 651181 w 4862891"/>
                <a:gd name="connsiteY60" fmla="*/ 3985239 h 4446677"/>
                <a:gd name="connsiteX61" fmla="*/ 641656 w 4862891"/>
                <a:gd name="connsiteY61" fmla="*/ 3985239 h 4446677"/>
                <a:gd name="connsiteX62" fmla="*/ 0 w 4862891"/>
                <a:gd name="connsiteY62" fmla="*/ 4446677 h 4446677"/>
                <a:gd name="connsiteX0" fmla="*/ 4596305 w 4596305"/>
                <a:gd name="connsiteY0" fmla="*/ 36423 h 4446677"/>
                <a:gd name="connsiteX1" fmla="*/ 4370027 w 4596305"/>
                <a:gd name="connsiteY1" fmla="*/ 0 h 4446677"/>
                <a:gd name="connsiteX2" fmla="*/ 4026364 w 4596305"/>
                <a:gd name="connsiteY2" fmla="*/ 137772 h 4446677"/>
                <a:gd name="connsiteX3" fmla="*/ 3940094 w 4596305"/>
                <a:gd name="connsiteY3" fmla="*/ 311965 h 4446677"/>
                <a:gd name="connsiteX4" fmla="*/ 3872061 w 4596305"/>
                <a:gd name="connsiteY4" fmla="*/ 775365 h 4446677"/>
                <a:gd name="connsiteX5" fmla="*/ 3441296 w 4596305"/>
                <a:gd name="connsiteY5" fmla="*/ 690704 h 4446677"/>
                <a:gd name="connsiteX6" fmla="*/ 3296612 w 4596305"/>
                <a:gd name="connsiteY6" fmla="*/ 745864 h 4446677"/>
                <a:gd name="connsiteX7" fmla="*/ 3132570 w 4596305"/>
                <a:gd name="connsiteY7" fmla="*/ 756833 h 4446677"/>
                <a:gd name="connsiteX8" fmla="*/ 2995361 w 4596305"/>
                <a:gd name="connsiteY8" fmla="*/ 791217 h 4446677"/>
                <a:gd name="connsiteX9" fmla="*/ 2680006 w 4596305"/>
                <a:gd name="connsiteY9" fmla="*/ 1247128 h 4446677"/>
                <a:gd name="connsiteX10" fmla="*/ 2680006 w 4596305"/>
                <a:gd name="connsiteY10" fmla="*/ 1716904 h 4446677"/>
                <a:gd name="connsiteX11" fmla="*/ 2527606 w 4596305"/>
                <a:gd name="connsiteY11" fmla="*/ 1951791 h 4446677"/>
                <a:gd name="connsiteX12" fmla="*/ 2603806 w 4596305"/>
                <a:gd name="connsiteY12" fmla="*/ 2186680 h 4446677"/>
                <a:gd name="connsiteX13" fmla="*/ 2603806 w 4596305"/>
                <a:gd name="connsiteY13" fmla="*/ 2343271 h 4446677"/>
                <a:gd name="connsiteX14" fmla="*/ 2451406 w 4596305"/>
                <a:gd name="connsiteY14" fmla="*/ 2421568 h 4446677"/>
                <a:gd name="connsiteX15" fmla="*/ 2299006 w 4596305"/>
                <a:gd name="connsiteY15" fmla="*/ 2575539 h 4446677"/>
                <a:gd name="connsiteX16" fmla="*/ 2251381 w 4596305"/>
                <a:gd name="connsiteY16" fmla="*/ 2585064 h 4446677"/>
                <a:gd name="connsiteX17" fmla="*/ 2270431 w 4596305"/>
                <a:gd name="connsiteY17" fmla="*/ 2708889 h 4446677"/>
                <a:gd name="connsiteX18" fmla="*/ 2241856 w 4596305"/>
                <a:gd name="connsiteY18" fmla="*/ 2804139 h 4446677"/>
                <a:gd name="connsiteX19" fmla="*/ 2232331 w 4596305"/>
                <a:gd name="connsiteY19" fmla="*/ 2832714 h 4446677"/>
                <a:gd name="connsiteX20" fmla="*/ 2203756 w 4596305"/>
                <a:gd name="connsiteY20" fmla="*/ 2851764 h 4446677"/>
                <a:gd name="connsiteX21" fmla="*/ 2175181 w 4596305"/>
                <a:gd name="connsiteY21" fmla="*/ 2908914 h 4446677"/>
                <a:gd name="connsiteX22" fmla="*/ 2165656 w 4596305"/>
                <a:gd name="connsiteY22" fmla="*/ 2937489 h 4446677"/>
                <a:gd name="connsiteX23" fmla="*/ 2108506 w 4596305"/>
                <a:gd name="connsiteY23" fmla="*/ 2956539 h 4446677"/>
                <a:gd name="connsiteX24" fmla="*/ 2051356 w 4596305"/>
                <a:gd name="connsiteY24" fmla="*/ 2985114 h 4446677"/>
                <a:gd name="connsiteX25" fmla="*/ 1889431 w 4596305"/>
                <a:gd name="connsiteY25" fmla="*/ 2985114 h 4446677"/>
                <a:gd name="connsiteX26" fmla="*/ 1879906 w 4596305"/>
                <a:gd name="connsiteY26" fmla="*/ 3013689 h 4446677"/>
                <a:gd name="connsiteX27" fmla="*/ 1841806 w 4596305"/>
                <a:gd name="connsiteY27" fmla="*/ 3070839 h 4446677"/>
                <a:gd name="connsiteX28" fmla="*/ 1794181 w 4596305"/>
                <a:gd name="connsiteY28" fmla="*/ 3127989 h 4446677"/>
                <a:gd name="connsiteX29" fmla="*/ 1737031 w 4596305"/>
                <a:gd name="connsiteY29" fmla="*/ 3099414 h 4446677"/>
                <a:gd name="connsiteX30" fmla="*/ 1698931 w 4596305"/>
                <a:gd name="connsiteY30" fmla="*/ 3051789 h 4446677"/>
                <a:gd name="connsiteX31" fmla="*/ 1622731 w 4596305"/>
                <a:gd name="connsiteY31" fmla="*/ 3080364 h 4446677"/>
                <a:gd name="connsiteX32" fmla="*/ 1556056 w 4596305"/>
                <a:gd name="connsiteY32" fmla="*/ 3156564 h 4446677"/>
                <a:gd name="connsiteX33" fmla="*/ 1508431 w 4596305"/>
                <a:gd name="connsiteY33" fmla="*/ 3166089 h 4446677"/>
                <a:gd name="connsiteX34" fmla="*/ 1470331 w 4596305"/>
                <a:gd name="connsiteY34" fmla="*/ 3251814 h 4446677"/>
                <a:gd name="connsiteX35" fmla="*/ 1460806 w 4596305"/>
                <a:gd name="connsiteY35" fmla="*/ 3280389 h 4446677"/>
                <a:gd name="connsiteX36" fmla="*/ 1451281 w 4596305"/>
                <a:gd name="connsiteY36" fmla="*/ 3308964 h 4446677"/>
                <a:gd name="connsiteX37" fmla="*/ 1441756 w 4596305"/>
                <a:gd name="connsiteY37" fmla="*/ 3347064 h 4446677"/>
                <a:gd name="connsiteX38" fmla="*/ 1413181 w 4596305"/>
                <a:gd name="connsiteY38" fmla="*/ 3366114 h 4446677"/>
                <a:gd name="connsiteX39" fmla="*/ 1365556 w 4596305"/>
                <a:gd name="connsiteY39" fmla="*/ 3356589 h 4446677"/>
                <a:gd name="connsiteX40" fmla="*/ 1232206 w 4596305"/>
                <a:gd name="connsiteY40" fmla="*/ 3337539 h 4446677"/>
                <a:gd name="connsiteX41" fmla="*/ 1146481 w 4596305"/>
                <a:gd name="connsiteY41" fmla="*/ 3328014 h 4446677"/>
                <a:gd name="connsiteX42" fmla="*/ 1117906 w 4596305"/>
                <a:gd name="connsiteY42" fmla="*/ 3347064 h 4446677"/>
                <a:gd name="connsiteX43" fmla="*/ 1060756 w 4596305"/>
                <a:gd name="connsiteY43" fmla="*/ 3366114 h 4446677"/>
                <a:gd name="connsiteX44" fmla="*/ 1013131 w 4596305"/>
                <a:gd name="connsiteY44" fmla="*/ 3356589 h 4446677"/>
                <a:gd name="connsiteX45" fmla="*/ 984556 w 4596305"/>
                <a:gd name="connsiteY45" fmla="*/ 3347064 h 4446677"/>
                <a:gd name="connsiteX46" fmla="*/ 927406 w 4596305"/>
                <a:gd name="connsiteY46" fmla="*/ 3366114 h 4446677"/>
                <a:gd name="connsiteX47" fmla="*/ 908356 w 4596305"/>
                <a:gd name="connsiteY47" fmla="*/ 3394689 h 4446677"/>
                <a:gd name="connsiteX48" fmla="*/ 879781 w 4596305"/>
                <a:gd name="connsiteY48" fmla="*/ 3451839 h 4446677"/>
                <a:gd name="connsiteX49" fmla="*/ 832156 w 4596305"/>
                <a:gd name="connsiteY49" fmla="*/ 3508989 h 4446677"/>
                <a:gd name="connsiteX50" fmla="*/ 794056 w 4596305"/>
                <a:gd name="connsiteY50" fmla="*/ 3566139 h 4446677"/>
                <a:gd name="connsiteX51" fmla="*/ 784531 w 4596305"/>
                <a:gd name="connsiteY51" fmla="*/ 3642339 h 4446677"/>
                <a:gd name="connsiteX52" fmla="*/ 736906 w 4596305"/>
                <a:gd name="connsiteY52" fmla="*/ 3728064 h 4446677"/>
                <a:gd name="connsiteX53" fmla="*/ 708331 w 4596305"/>
                <a:gd name="connsiteY53" fmla="*/ 3747114 h 4446677"/>
                <a:gd name="connsiteX54" fmla="*/ 679756 w 4596305"/>
                <a:gd name="connsiteY54" fmla="*/ 3756639 h 4446677"/>
                <a:gd name="connsiteX55" fmla="*/ 660706 w 4596305"/>
                <a:gd name="connsiteY55" fmla="*/ 3813789 h 4446677"/>
                <a:gd name="connsiteX56" fmla="*/ 651181 w 4596305"/>
                <a:gd name="connsiteY56" fmla="*/ 3842364 h 4446677"/>
                <a:gd name="connsiteX57" fmla="*/ 670231 w 4596305"/>
                <a:gd name="connsiteY57" fmla="*/ 3899514 h 4446677"/>
                <a:gd name="connsiteX58" fmla="*/ 679756 w 4596305"/>
                <a:gd name="connsiteY58" fmla="*/ 3928089 h 4446677"/>
                <a:gd name="connsiteX59" fmla="*/ 651181 w 4596305"/>
                <a:gd name="connsiteY59" fmla="*/ 3985239 h 4446677"/>
                <a:gd name="connsiteX60" fmla="*/ 641656 w 4596305"/>
                <a:gd name="connsiteY60" fmla="*/ 3985239 h 4446677"/>
                <a:gd name="connsiteX61" fmla="*/ 0 w 4596305"/>
                <a:gd name="connsiteY61" fmla="*/ 4446677 h 4446677"/>
                <a:gd name="connsiteX0" fmla="*/ 4370027 w 4370027"/>
                <a:gd name="connsiteY0" fmla="*/ 0 h 4446677"/>
                <a:gd name="connsiteX1" fmla="*/ 4026364 w 4370027"/>
                <a:gd name="connsiteY1" fmla="*/ 137772 h 4446677"/>
                <a:gd name="connsiteX2" fmla="*/ 3940094 w 4370027"/>
                <a:gd name="connsiteY2" fmla="*/ 311965 h 4446677"/>
                <a:gd name="connsiteX3" fmla="*/ 3872061 w 4370027"/>
                <a:gd name="connsiteY3" fmla="*/ 775365 h 4446677"/>
                <a:gd name="connsiteX4" fmla="*/ 3441296 w 4370027"/>
                <a:gd name="connsiteY4" fmla="*/ 690704 h 4446677"/>
                <a:gd name="connsiteX5" fmla="*/ 3296612 w 4370027"/>
                <a:gd name="connsiteY5" fmla="*/ 745864 h 4446677"/>
                <a:gd name="connsiteX6" fmla="*/ 3132570 w 4370027"/>
                <a:gd name="connsiteY6" fmla="*/ 756833 h 4446677"/>
                <a:gd name="connsiteX7" fmla="*/ 2995361 w 4370027"/>
                <a:gd name="connsiteY7" fmla="*/ 791217 h 4446677"/>
                <a:gd name="connsiteX8" fmla="*/ 2680006 w 4370027"/>
                <a:gd name="connsiteY8" fmla="*/ 1247128 h 4446677"/>
                <a:gd name="connsiteX9" fmla="*/ 2680006 w 4370027"/>
                <a:gd name="connsiteY9" fmla="*/ 1716904 h 4446677"/>
                <a:gd name="connsiteX10" fmla="*/ 2527606 w 4370027"/>
                <a:gd name="connsiteY10" fmla="*/ 1951791 h 4446677"/>
                <a:gd name="connsiteX11" fmla="*/ 2603806 w 4370027"/>
                <a:gd name="connsiteY11" fmla="*/ 2186680 h 4446677"/>
                <a:gd name="connsiteX12" fmla="*/ 2603806 w 4370027"/>
                <a:gd name="connsiteY12" fmla="*/ 2343271 h 4446677"/>
                <a:gd name="connsiteX13" fmla="*/ 2451406 w 4370027"/>
                <a:gd name="connsiteY13" fmla="*/ 2421568 h 4446677"/>
                <a:gd name="connsiteX14" fmla="*/ 2299006 w 4370027"/>
                <a:gd name="connsiteY14" fmla="*/ 2575539 h 4446677"/>
                <a:gd name="connsiteX15" fmla="*/ 2251381 w 4370027"/>
                <a:gd name="connsiteY15" fmla="*/ 2585064 h 4446677"/>
                <a:gd name="connsiteX16" fmla="*/ 2270431 w 4370027"/>
                <a:gd name="connsiteY16" fmla="*/ 2708889 h 4446677"/>
                <a:gd name="connsiteX17" fmla="*/ 2241856 w 4370027"/>
                <a:gd name="connsiteY17" fmla="*/ 2804139 h 4446677"/>
                <a:gd name="connsiteX18" fmla="*/ 2232331 w 4370027"/>
                <a:gd name="connsiteY18" fmla="*/ 2832714 h 4446677"/>
                <a:gd name="connsiteX19" fmla="*/ 2203756 w 4370027"/>
                <a:gd name="connsiteY19" fmla="*/ 2851764 h 4446677"/>
                <a:gd name="connsiteX20" fmla="*/ 2175181 w 4370027"/>
                <a:gd name="connsiteY20" fmla="*/ 2908914 h 4446677"/>
                <a:gd name="connsiteX21" fmla="*/ 2165656 w 4370027"/>
                <a:gd name="connsiteY21" fmla="*/ 2937489 h 4446677"/>
                <a:gd name="connsiteX22" fmla="*/ 2108506 w 4370027"/>
                <a:gd name="connsiteY22" fmla="*/ 2956539 h 4446677"/>
                <a:gd name="connsiteX23" fmla="*/ 2051356 w 4370027"/>
                <a:gd name="connsiteY23" fmla="*/ 2985114 h 4446677"/>
                <a:gd name="connsiteX24" fmla="*/ 1889431 w 4370027"/>
                <a:gd name="connsiteY24" fmla="*/ 2985114 h 4446677"/>
                <a:gd name="connsiteX25" fmla="*/ 1879906 w 4370027"/>
                <a:gd name="connsiteY25" fmla="*/ 3013689 h 4446677"/>
                <a:gd name="connsiteX26" fmla="*/ 1841806 w 4370027"/>
                <a:gd name="connsiteY26" fmla="*/ 3070839 h 4446677"/>
                <a:gd name="connsiteX27" fmla="*/ 1794181 w 4370027"/>
                <a:gd name="connsiteY27" fmla="*/ 3127989 h 4446677"/>
                <a:gd name="connsiteX28" fmla="*/ 1737031 w 4370027"/>
                <a:gd name="connsiteY28" fmla="*/ 3099414 h 4446677"/>
                <a:gd name="connsiteX29" fmla="*/ 1698931 w 4370027"/>
                <a:gd name="connsiteY29" fmla="*/ 3051789 h 4446677"/>
                <a:gd name="connsiteX30" fmla="*/ 1622731 w 4370027"/>
                <a:gd name="connsiteY30" fmla="*/ 3080364 h 4446677"/>
                <a:gd name="connsiteX31" fmla="*/ 1556056 w 4370027"/>
                <a:gd name="connsiteY31" fmla="*/ 3156564 h 4446677"/>
                <a:gd name="connsiteX32" fmla="*/ 1508431 w 4370027"/>
                <a:gd name="connsiteY32" fmla="*/ 3166089 h 4446677"/>
                <a:gd name="connsiteX33" fmla="*/ 1470331 w 4370027"/>
                <a:gd name="connsiteY33" fmla="*/ 3251814 h 4446677"/>
                <a:gd name="connsiteX34" fmla="*/ 1460806 w 4370027"/>
                <a:gd name="connsiteY34" fmla="*/ 3280389 h 4446677"/>
                <a:gd name="connsiteX35" fmla="*/ 1451281 w 4370027"/>
                <a:gd name="connsiteY35" fmla="*/ 3308964 h 4446677"/>
                <a:gd name="connsiteX36" fmla="*/ 1441756 w 4370027"/>
                <a:gd name="connsiteY36" fmla="*/ 3347064 h 4446677"/>
                <a:gd name="connsiteX37" fmla="*/ 1413181 w 4370027"/>
                <a:gd name="connsiteY37" fmla="*/ 3366114 h 4446677"/>
                <a:gd name="connsiteX38" fmla="*/ 1365556 w 4370027"/>
                <a:gd name="connsiteY38" fmla="*/ 3356589 h 4446677"/>
                <a:gd name="connsiteX39" fmla="*/ 1232206 w 4370027"/>
                <a:gd name="connsiteY39" fmla="*/ 3337539 h 4446677"/>
                <a:gd name="connsiteX40" fmla="*/ 1146481 w 4370027"/>
                <a:gd name="connsiteY40" fmla="*/ 3328014 h 4446677"/>
                <a:gd name="connsiteX41" fmla="*/ 1117906 w 4370027"/>
                <a:gd name="connsiteY41" fmla="*/ 3347064 h 4446677"/>
                <a:gd name="connsiteX42" fmla="*/ 1060756 w 4370027"/>
                <a:gd name="connsiteY42" fmla="*/ 3366114 h 4446677"/>
                <a:gd name="connsiteX43" fmla="*/ 1013131 w 4370027"/>
                <a:gd name="connsiteY43" fmla="*/ 3356589 h 4446677"/>
                <a:gd name="connsiteX44" fmla="*/ 984556 w 4370027"/>
                <a:gd name="connsiteY44" fmla="*/ 3347064 h 4446677"/>
                <a:gd name="connsiteX45" fmla="*/ 927406 w 4370027"/>
                <a:gd name="connsiteY45" fmla="*/ 3366114 h 4446677"/>
                <a:gd name="connsiteX46" fmla="*/ 908356 w 4370027"/>
                <a:gd name="connsiteY46" fmla="*/ 3394689 h 4446677"/>
                <a:gd name="connsiteX47" fmla="*/ 879781 w 4370027"/>
                <a:gd name="connsiteY47" fmla="*/ 3451839 h 4446677"/>
                <a:gd name="connsiteX48" fmla="*/ 832156 w 4370027"/>
                <a:gd name="connsiteY48" fmla="*/ 3508989 h 4446677"/>
                <a:gd name="connsiteX49" fmla="*/ 794056 w 4370027"/>
                <a:gd name="connsiteY49" fmla="*/ 3566139 h 4446677"/>
                <a:gd name="connsiteX50" fmla="*/ 784531 w 4370027"/>
                <a:gd name="connsiteY50" fmla="*/ 3642339 h 4446677"/>
                <a:gd name="connsiteX51" fmla="*/ 736906 w 4370027"/>
                <a:gd name="connsiteY51" fmla="*/ 3728064 h 4446677"/>
                <a:gd name="connsiteX52" fmla="*/ 708331 w 4370027"/>
                <a:gd name="connsiteY52" fmla="*/ 3747114 h 4446677"/>
                <a:gd name="connsiteX53" fmla="*/ 679756 w 4370027"/>
                <a:gd name="connsiteY53" fmla="*/ 3756639 h 4446677"/>
                <a:gd name="connsiteX54" fmla="*/ 660706 w 4370027"/>
                <a:gd name="connsiteY54" fmla="*/ 3813789 h 4446677"/>
                <a:gd name="connsiteX55" fmla="*/ 651181 w 4370027"/>
                <a:gd name="connsiteY55" fmla="*/ 3842364 h 4446677"/>
                <a:gd name="connsiteX56" fmla="*/ 670231 w 4370027"/>
                <a:gd name="connsiteY56" fmla="*/ 3899514 h 4446677"/>
                <a:gd name="connsiteX57" fmla="*/ 679756 w 4370027"/>
                <a:gd name="connsiteY57" fmla="*/ 3928089 h 4446677"/>
                <a:gd name="connsiteX58" fmla="*/ 651181 w 4370027"/>
                <a:gd name="connsiteY58" fmla="*/ 3985239 h 4446677"/>
                <a:gd name="connsiteX59" fmla="*/ 641656 w 4370027"/>
                <a:gd name="connsiteY59" fmla="*/ 3985239 h 4446677"/>
                <a:gd name="connsiteX60" fmla="*/ 0 w 4370027"/>
                <a:gd name="connsiteY60" fmla="*/ 4446677 h 4446677"/>
                <a:gd name="connsiteX0" fmla="*/ 4026364 w 4026364"/>
                <a:gd name="connsiteY0" fmla="*/ 0 h 4308905"/>
                <a:gd name="connsiteX1" fmla="*/ 3940094 w 4026364"/>
                <a:gd name="connsiteY1" fmla="*/ 174193 h 4308905"/>
                <a:gd name="connsiteX2" fmla="*/ 3872061 w 4026364"/>
                <a:gd name="connsiteY2" fmla="*/ 637593 h 4308905"/>
                <a:gd name="connsiteX3" fmla="*/ 3441296 w 4026364"/>
                <a:gd name="connsiteY3" fmla="*/ 552932 h 4308905"/>
                <a:gd name="connsiteX4" fmla="*/ 3296612 w 4026364"/>
                <a:gd name="connsiteY4" fmla="*/ 608092 h 4308905"/>
                <a:gd name="connsiteX5" fmla="*/ 3132570 w 4026364"/>
                <a:gd name="connsiteY5" fmla="*/ 619061 h 4308905"/>
                <a:gd name="connsiteX6" fmla="*/ 2995361 w 4026364"/>
                <a:gd name="connsiteY6" fmla="*/ 653445 h 4308905"/>
                <a:gd name="connsiteX7" fmla="*/ 2680006 w 4026364"/>
                <a:gd name="connsiteY7" fmla="*/ 1109356 h 4308905"/>
                <a:gd name="connsiteX8" fmla="*/ 2680006 w 4026364"/>
                <a:gd name="connsiteY8" fmla="*/ 1579132 h 4308905"/>
                <a:gd name="connsiteX9" fmla="*/ 2527606 w 4026364"/>
                <a:gd name="connsiteY9" fmla="*/ 1814019 h 4308905"/>
                <a:gd name="connsiteX10" fmla="*/ 2603806 w 4026364"/>
                <a:gd name="connsiteY10" fmla="*/ 2048908 h 4308905"/>
                <a:gd name="connsiteX11" fmla="*/ 2603806 w 4026364"/>
                <a:gd name="connsiteY11" fmla="*/ 2205499 h 4308905"/>
                <a:gd name="connsiteX12" fmla="*/ 2451406 w 4026364"/>
                <a:gd name="connsiteY12" fmla="*/ 2283796 h 4308905"/>
                <a:gd name="connsiteX13" fmla="*/ 2299006 w 4026364"/>
                <a:gd name="connsiteY13" fmla="*/ 2437767 h 4308905"/>
                <a:gd name="connsiteX14" fmla="*/ 2251381 w 4026364"/>
                <a:gd name="connsiteY14" fmla="*/ 2447292 h 4308905"/>
                <a:gd name="connsiteX15" fmla="*/ 2270431 w 4026364"/>
                <a:gd name="connsiteY15" fmla="*/ 2571117 h 4308905"/>
                <a:gd name="connsiteX16" fmla="*/ 2241856 w 4026364"/>
                <a:gd name="connsiteY16" fmla="*/ 2666367 h 4308905"/>
                <a:gd name="connsiteX17" fmla="*/ 2232331 w 4026364"/>
                <a:gd name="connsiteY17" fmla="*/ 2694942 h 4308905"/>
                <a:gd name="connsiteX18" fmla="*/ 2203756 w 4026364"/>
                <a:gd name="connsiteY18" fmla="*/ 2713992 h 4308905"/>
                <a:gd name="connsiteX19" fmla="*/ 2175181 w 4026364"/>
                <a:gd name="connsiteY19" fmla="*/ 2771142 h 4308905"/>
                <a:gd name="connsiteX20" fmla="*/ 2165656 w 4026364"/>
                <a:gd name="connsiteY20" fmla="*/ 2799717 h 4308905"/>
                <a:gd name="connsiteX21" fmla="*/ 2108506 w 4026364"/>
                <a:gd name="connsiteY21" fmla="*/ 2818767 h 4308905"/>
                <a:gd name="connsiteX22" fmla="*/ 2051356 w 4026364"/>
                <a:gd name="connsiteY22" fmla="*/ 2847342 h 4308905"/>
                <a:gd name="connsiteX23" fmla="*/ 1889431 w 4026364"/>
                <a:gd name="connsiteY23" fmla="*/ 2847342 h 4308905"/>
                <a:gd name="connsiteX24" fmla="*/ 1879906 w 4026364"/>
                <a:gd name="connsiteY24" fmla="*/ 2875917 h 4308905"/>
                <a:gd name="connsiteX25" fmla="*/ 1841806 w 4026364"/>
                <a:gd name="connsiteY25" fmla="*/ 2933067 h 4308905"/>
                <a:gd name="connsiteX26" fmla="*/ 1794181 w 4026364"/>
                <a:gd name="connsiteY26" fmla="*/ 2990217 h 4308905"/>
                <a:gd name="connsiteX27" fmla="*/ 1737031 w 4026364"/>
                <a:gd name="connsiteY27" fmla="*/ 2961642 h 4308905"/>
                <a:gd name="connsiteX28" fmla="*/ 1698931 w 4026364"/>
                <a:gd name="connsiteY28" fmla="*/ 2914017 h 4308905"/>
                <a:gd name="connsiteX29" fmla="*/ 1622731 w 4026364"/>
                <a:gd name="connsiteY29" fmla="*/ 2942592 h 4308905"/>
                <a:gd name="connsiteX30" fmla="*/ 1556056 w 4026364"/>
                <a:gd name="connsiteY30" fmla="*/ 3018792 h 4308905"/>
                <a:gd name="connsiteX31" fmla="*/ 1508431 w 4026364"/>
                <a:gd name="connsiteY31" fmla="*/ 3028317 h 4308905"/>
                <a:gd name="connsiteX32" fmla="*/ 1470331 w 4026364"/>
                <a:gd name="connsiteY32" fmla="*/ 3114042 h 4308905"/>
                <a:gd name="connsiteX33" fmla="*/ 1460806 w 4026364"/>
                <a:gd name="connsiteY33" fmla="*/ 3142617 h 4308905"/>
                <a:gd name="connsiteX34" fmla="*/ 1451281 w 4026364"/>
                <a:gd name="connsiteY34" fmla="*/ 3171192 h 4308905"/>
                <a:gd name="connsiteX35" fmla="*/ 1441756 w 4026364"/>
                <a:gd name="connsiteY35" fmla="*/ 3209292 h 4308905"/>
                <a:gd name="connsiteX36" fmla="*/ 1413181 w 4026364"/>
                <a:gd name="connsiteY36" fmla="*/ 3228342 h 4308905"/>
                <a:gd name="connsiteX37" fmla="*/ 1365556 w 4026364"/>
                <a:gd name="connsiteY37" fmla="*/ 3218817 h 4308905"/>
                <a:gd name="connsiteX38" fmla="*/ 1232206 w 4026364"/>
                <a:gd name="connsiteY38" fmla="*/ 3199767 h 4308905"/>
                <a:gd name="connsiteX39" fmla="*/ 1146481 w 4026364"/>
                <a:gd name="connsiteY39" fmla="*/ 3190242 h 4308905"/>
                <a:gd name="connsiteX40" fmla="*/ 1117906 w 4026364"/>
                <a:gd name="connsiteY40" fmla="*/ 3209292 h 4308905"/>
                <a:gd name="connsiteX41" fmla="*/ 1060756 w 4026364"/>
                <a:gd name="connsiteY41" fmla="*/ 3228342 h 4308905"/>
                <a:gd name="connsiteX42" fmla="*/ 1013131 w 4026364"/>
                <a:gd name="connsiteY42" fmla="*/ 3218817 h 4308905"/>
                <a:gd name="connsiteX43" fmla="*/ 984556 w 4026364"/>
                <a:gd name="connsiteY43" fmla="*/ 3209292 h 4308905"/>
                <a:gd name="connsiteX44" fmla="*/ 927406 w 4026364"/>
                <a:gd name="connsiteY44" fmla="*/ 3228342 h 4308905"/>
                <a:gd name="connsiteX45" fmla="*/ 908356 w 4026364"/>
                <a:gd name="connsiteY45" fmla="*/ 3256917 h 4308905"/>
                <a:gd name="connsiteX46" fmla="*/ 879781 w 4026364"/>
                <a:gd name="connsiteY46" fmla="*/ 3314067 h 4308905"/>
                <a:gd name="connsiteX47" fmla="*/ 832156 w 4026364"/>
                <a:gd name="connsiteY47" fmla="*/ 3371217 h 4308905"/>
                <a:gd name="connsiteX48" fmla="*/ 794056 w 4026364"/>
                <a:gd name="connsiteY48" fmla="*/ 3428367 h 4308905"/>
                <a:gd name="connsiteX49" fmla="*/ 784531 w 4026364"/>
                <a:gd name="connsiteY49" fmla="*/ 3504567 h 4308905"/>
                <a:gd name="connsiteX50" fmla="*/ 736906 w 4026364"/>
                <a:gd name="connsiteY50" fmla="*/ 3590292 h 4308905"/>
                <a:gd name="connsiteX51" fmla="*/ 708331 w 4026364"/>
                <a:gd name="connsiteY51" fmla="*/ 3609342 h 4308905"/>
                <a:gd name="connsiteX52" fmla="*/ 679756 w 4026364"/>
                <a:gd name="connsiteY52" fmla="*/ 3618867 h 4308905"/>
                <a:gd name="connsiteX53" fmla="*/ 660706 w 4026364"/>
                <a:gd name="connsiteY53" fmla="*/ 3676017 h 4308905"/>
                <a:gd name="connsiteX54" fmla="*/ 651181 w 4026364"/>
                <a:gd name="connsiteY54" fmla="*/ 3704592 h 4308905"/>
                <a:gd name="connsiteX55" fmla="*/ 670231 w 4026364"/>
                <a:gd name="connsiteY55" fmla="*/ 3761742 h 4308905"/>
                <a:gd name="connsiteX56" fmla="*/ 679756 w 4026364"/>
                <a:gd name="connsiteY56" fmla="*/ 3790317 h 4308905"/>
                <a:gd name="connsiteX57" fmla="*/ 651181 w 4026364"/>
                <a:gd name="connsiteY57" fmla="*/ 3847467 h 4308905"/>
                <a:gd name="connsiteX58" fmla="*/ 641656 w 4026364"/>
                <a:gd name="connsiteY58" fmla="*/ 3847467 h 4308905"/>
                <a:gd name="connsiteX59" fmla="*/ 0 w 4026364"/>
                <a:gd name="connsiteY59" fmla="*/ 4308905 h 4308905"/>
                <a:gd name="connsiteX0" fmla="*/ 3940094 w 3940094"/>
                <a:gd name="connsiteY0" fmla="*/ 0 h 4134712"/>
                <a:gd name="connsiteX1" fmla="*/ 3872061 w 3940094"/>
                <a:gd name="connsiteY1" fmla="*/ 463400 h 4134712"/>
                <a:gd name="connsiteX2" fmla="*/ 3441296 w 3940094"/>
                <a:gd name="connsiteY2" fmla="*/ 378739 h 4134712"/>
                <a:gd name="connsiteX3" fmla="*/ 3296612 w 3940094"/>
                <a:gd name="connsiteY3" fmla="*/ 433899 h 4134712"/>
                <a:gd name="connsiteX4" fmla="*/ 3132570 w 3940094"/>
                <a:gd name="connsiteY4" fmla="*/ 444868 h 4134712"/>
                <a:gd name="connsiteX5" fmla="*/ 2995361 w 3940094"/>
                <a:gd name="connsiteY5" fmla="*/ 479252 h 4134712"/>
                <a:gd name="connsiteX6" fmla="*/ 2680006 w 3940094"/>
                <a:gd name="connsiteY6" fmla="*/ 935163 h 4134712"/>
                <a:gd name="connsiteX7" fmla="*/ 2680006 w 3940094"/>
                <a:gd name="connsiteY7" fmla="*/ 1404939 h 4134712"/>
                <a:gd name="connsiteX8" fmla="*/ 2527606 w 3940094"/>
                <a:gd name="connsiteY8" fmla="*/ 1639826 h 4134712"/>
                <a:gd name="connsiteX9" fmla="*/ 2603806 w 3940094"/>
                <a:gd name="connsiteY9" fmla="*/ 1874715 h 4134712"/>
                <a:gd name="connsiteX10" fmla="*/ 2603806 w 3940094"/>
                <a:gd name="connsiteY10" fmla="*/ 2031306 h 4134712"/>
                <a:gd name="connsiteX11" fmla="*/ 2451406 w 3940094"/>
                <a:gd name="connsiteY11" fmla="*/ 2109603 h 4134712"/>
                <a:gd name="connsiteX12" fmla="*/ 2299006 w 3940094"/>
                <a:gd name="connsiteY12" fmla="*/ 2263574 h 4134712"/>
                <a:gd name="connsiteX13" fmla="*/ 2251381 w 3940094"/>
                <a:gd name="connsiteY13" fmla="*/ 2273099 h 4134712"/>
                <a:gd name="connsiteX14" fmla="*/ 2270431 w 3940094"/>
                <a:gd name="connsiteY14" fmla="*/ 2396924 h 4134712"/>
                <a:gd name="connsiteX15" fmla="*/ 2241856 w 3940094"/>
                <a:gd name="connsiteY15" fmla="*/ 2492174 h 4134712"/>
                <a:gd name="connsiteX16" fmla="*/ 2232331 w 3940094"/>
                <a:gd name="connsiteY16" fmla="*/ 2520749 h 4134712"/>
                <a:gd name="connsiteX17" fmla="*/ 2203756 w 3940094"/>
                <a:gd name="connsiteY17" fmla="*/ 2539799 h 4134712"/>
                <a:gd name="connsiteX18" fmla="*/ 2175181 w 3940094"/>
                <a:gd name="connsiteY18" fmla="*/ 2596949 h 4134712"/>
                <a:gd name="connsiteX19" fmla="*/ 2165656 w 3940094"/>
                <a:gd name="connsiteY19" fmla="*/ 2625524 h 4134712"/>
                <a:gd name="connsiteX20" fmla="*/ 2108506 w 3940094"/>
                <a:gd name="connsiteY20" fmla="*/ 2644574 h 4134712"/>
                <a:gd name="connsiteX21" fmla="*/ 2051356 w 3940094"/>
                <a:gd name="connsiteY21" fmla="*/ 2673149 h 4134712"/>
                <a:gd name="connsiteX22" fmla="*/ 1889431 w 3940094"/>
                <a:gd name="connsiteY22" fmla="*/ 2673149 h 4134712"/>
                <a:gd name="connsiteX23" fmla="*/ 1879906 w 3940094"/>
                <a:gd name="connsiteY23" fmla="*/ 2701724 h 4134712"/>
                <a:gd name="connsiteX24" fmla="*/ 1841806 w 3940094"/>
                <a:gd name="connsiteY24" fmla="*/ 2758874 h 4134712"/>
                <a:gd name="connsiteX25" fmla="*/ 1794181 w 3940094"/>
                <a:gd name="connsiteY25" fmla="*/ 2816024 h 4134712"/>
                <a:gd name="connsiteX26" fmla="*/ 1737031 w 3940094"/>
                <a:gd name="connsiteY26" fmla="*/ 2787449 h 4134712"/>
                <a:gd name="connsiteX27" fmla="*/ 1698931 w 3940094"/>
                <a:gd name="connsiteY27" fmla="*/ 2739824 h 4134712"/>
                <a:gd name="connsiteX28" fmla="*/ 1622731 w 3940094"/>
                <a:gd name="connsiteY28" fmla="*/ 2768399 h 4134712"/>
                <a:gd name="connsiteX29" fmla="*/ 1556056 w 3940094"/>
                <a:gd name="connsiteY29" fmla="*/ 2844599 h 4134712"/>
                <a:gd name="connsiteX30" fmla="*/ 1508431 w 3940094"/>
                <a:gd name="connsiteY30" fmla="*/ 2854124 h 4134712"/>
                <a:gd name="connsiteX31" fmla="*/ 1470331 w 3940094"/>
                <a:gd name="connsiteY31" fmla="*/ 2939849 h 4134712"/>
                <a:gd name="connsiteX32" fmla="*/ 1460806 w 3940094"/>
                <a:gd name="connsiteY32" fmla="*/ 2968424 h 4134712"/>
                <a:gd name="connsiteX33" fmla="*/ 1451281 w 3940094"/>
                <a:gd name="connsiteY33" fmla="*/ 2996999 h 4134712"/>
                <a:gd name="connsiteX34" fmla="*/ 1441756 w 3940094"/>
                <a:gd name="connsiteY34" fmla="*/ 3035099 h 4134712"/>
                <a:gd name="connsiteX35" fmla="*/ 1413181 w 3940094"/>
                <a:gd name="connsiteY35" fmla="*/ 3054149 h 4134712"/>
                <a:gd name="connsiteX36" fmla="*/ 1365556 w 3940094"/>
                <a:gd name="connsiteY36" fmla="*/ 3044624 h 4134712"/>
                <a:gd name="connsiteX37" fmla="*/ 1232206 w 3940094"/>
                <a:gd name="connsiteY37" fmla="*/ 3025574 h 4134712"/>
                <a:gd name="connsiteX38" fmla="*/ 1146481 w 3940094"/>
                <a:gd name="connsiteY38" fmla="*/ 3016049 h 4134712"/>
                <a:gd name="connsiteX39" fmla="*/ 1117906 w 3940094"/>
                <a:gd name="connsiteY39" fmla="*/ 3035099 h 4134712"/>
                <a:gd name="connsiteX40" fmla="*/ 1060756 w 3940094"/>
                <a:gd name="connsiteY40" fmla="*/ 3054149 h 4134712"/>
                <a:gd name="connsiteX41" fmla="*/ 1013131 w 3940094"/>
                <a:gd name="connsiteY41" fmla="*/ 3044624 h 4134712"/>
                <a:gd name="connsiteX42" fmla="*/ 984556 w 3940094"/>
                <a:gd name="connsiteY42" fmla="*/ 3035099 h 4134712"/>
                <a:gd name="connsiteX43" fmla="*/ 927406 w 3940094"/>
                <a:gd name="connsiteY43" fmla="*/ 3054149 h 4134712"/>
                <a:gd name="connsiteX44" fmla="*/ 908356 w 3940094"/>
                <a:gd name="connsiteY44" fmla="*/ 3082724 h 4134712"/>
                <a:gd name="connsiteX45" fmla="*/ 879781 w 3940094"/>
                <a:gd name="connsiteY45" fmla="*/ 3139874 h 4134712"/>
                <a:gd name="connsiteX46" fmla="*/ 832156 w 3940094"/>
                <a:gd name="connsiteY46" fmla="*/ 3197024 h 4134712"/>
                <a:gd name="connsiteX47" fmla="*/ 794056 w 3940094"/>
                <a:gd name="connsiteY47" fmla="*/ 3254174 h 4134712"/>
                <a:gd name="connsiteX48" fmla="*/ 784531 w 3940094"/>
                <a:gd name="connsiteY48" fmla="*/ 3330374 h 4134712"/>
                <a:gd name="connsiteX49" fmla="*/ 736906 w 3940094"/>
                <a:gd name="connsiteY49" fmla="*/ 3416099 h 4134712"/>
                <a:gd name="connsiteX50" fmla="*/ 708331 w 3940094"/>
                <a:gd name="connsiteY50" fmla="*/ 3435149 h 4134712"/>
                <a:gd name="connsiteX51" fmla="*/ 679756 w 3940094"/>
                <a:gd name="connsiteY51" fmla="*/ 3444674 h 4134712"/>
                <a:gd name="connsiteX52" fmla="*/ 660706 w 3940094"/>
                <a:gd name="connsiteY52" fmla="*/ 3501824 h 4134712"/>
                <a:gd name="connsiteX53" fmla="*/ 651181 w 3940094"/>
                <a:gd name="connsiteY53" fmla="*/ 3530399 h 4134712"/>
                <a:gd name="connsiteX54" fmla="*/ 670231 w 3940094"/>
                <a:gd name="connsiteY54" fmla="*/ 3587549 h 4134712"/>
                <a:gd name="connsiteX55" fmla="*/ 679756 w 3940094"/>
                <a:gd name="connsiteY55" fmla="*/ 3616124 h 4134712"/>
                <a:gd name="connsiteX56" fmla="*/ 651181 w 3940094"/>
                <a:gd name="connsiteY56" fmla="*/ 3673274 h 4134712"/>
                <a:gd name="connsiteX57" fmla="*/ 641656 w 3940094"/>
                <a:gd name="connsiteY57" fmla="*/ 3673274 h 4134712"/>
                <a:gd name="connsiteX58" fmla="*/ 0 w 3940094"/>
                <a:gd name="connsiteY58" fmla="*/ 4134712 h 4134712"/>
                <a:gd name="connsiteX0" fmla="*/ 3872061 w 3872061"/>
                <a:gd name="connsiteY0" fmla="*/ 84661 h 3755973"/>
                <a:gd name="connsiteX1" fmla="*/ 3441296 w 3872061"/>
                <a:gd name="connsiteY1" fmla="*/ 0 h 3755973"/>
                <a:gd name="connsiteX2" fmla="*/ 3296612 w 3872061"/>
                <a:gd name="connsiteY2" fmla="*/ 55160 h 3755973"/>
                <a:gd name="connsiteX3" fmla="*/ 3132570 w 3872061"/>
                <a:gd name="connsiteY3" fmla="*/ 66129 h 3755973"/>
                <a:gd name="connsiteX4" fmla="*/ 2995361 w 3872061"/>
                <a:gd name="connsiteY4" fmla="*/ 100513 h 3755973"/>
                <a:gd name="connsiteX5" fmla="*/ 2680006 w 3872061"/>
                <a:gd name="connsiteY5" fmla="*/ 556424 h 3755973"/>
                <a:gd name="connsiteX6" fmla="*/ 2680006 w 3872061"/>
                <a:gd name="connsiteY6" fmla="*/ 1026200 h 3755973"/>
                <a:gd name="connsiteX7" fmla="*/ 2527606 w 3872061"/>
                <a:gd name="connsiteY7" fmla="*/ 1261087 h 3755973"/>
                <a:gd name="connsiteX8" fmla="*/ 2603806 w 3872061"/>
                <a:gd name="connsiteY8" fmla="*/ 1495976 h 3755973"/>
                <a:gd name="connsiteX9" fmla="*/ 2603806 w 3872061"/>
                <a:gd name="connsiteY9" fmla="*/ 1652567 h 3755973"/>
                <a:gd name="connsiteX10" fmla="*/ 2451406 w 3872061"/>
                <a:gd name="connsiteY10" fmla="*/ 1730864 h 3755973"/>
                <a:gd name="connsiteX11" fmla="*/ 2299006 w 3872061"/>
                <a:gd name="connsiteY11" fmla="*/ 1884835 h 3755973"/>
                <a:gd name="connsiteX12" fmla="*/ 2251381 w 3872061"/>
                <a:gd name="connsiteY12" fmla="*/ 1894360 h 3755973"/>
                <a:gd name="connsiteX13" fmla="*/ 2270431 w 3872061"/>
                <a:gd name="connsiteY13" fmla="*/ 2018185 h 3755973"/>
                <a:gd name="connsiteX14" fmla="*/ 2241856 w 3872061"/>
                <a:gd name="connsiteY14" fmla="*/ 2113435 h 3755973"/>
                <a:gd name="connsiteX15" fmla="*/ 2232331 w 3872061"/>
                <a:gd name="connsiteY15" fmla="*/ 2142010 h 3755973"/>
                <a:gd name="connsiteX16" fmla="*/ 2203756 w 3872061"/>
                <a:gd name="connsiteY16" fmla="*/ 2161060 h 3755973"/>
                <a:gd name="connsiteX17" fmla="*/ 2175181 w 3872061"/>
                <a:gd name="connsiteY17" fmla="*/ 2218210 h 3755973"/>
                <a:gd name="connsiteX18" fmla="*/ 2165656 w 3872061"/>
                <a:gd name="connsiteY18" fmla="*/ 2246785 h 3755973"/>
                <a:gd name="connsiteX19" fmla="*/ 2108506 w 3872061"/>
                <a:gd name="connsiteY19" fmla="*/ 2265835 h 3755973"/>
                <a:gd name="connsiteX20" fmla="*/ 2051356 w 3872061"/>
                <a:gd name="connsiteY20" fmla="*/ 2294410 h 3755973"/>
                <a:gd name="connsiteX21" fmla="*/ 1889431 w 3872061"/>
                <a:gd name="connsiteY21" fmla="*/ 2294410 h 3755973"/>
                <a:gd name="connsiteX22" fmla="*/ 1879906 w 3872061"/>
                <a:gd name="connsiteY22" fmla="*/ 2322985 h 3755973"/>
                <a:gd name="connsiteX23" fmla="*/ 1841806 w 3872061"/>
                <a:gd name="connsiteY23" fmla="*/ 2380135 h 3755973"/>
                <a:gd name="connsiteX24" fmla="*/ 1794181 w 3872061"/>
                <a:gd name="connsiteY24" fmla="*/ 2437285 h 3755973"/>
                <a:gd name="connsiteX25" fmla="*/ 1737031 w 3872061"/>
                <a:gd name="connsiteY25" fmla="*/ 2408710 h 3755973"/>
                <a:gd name="connsiteX26" fmla="*/ 1698931 w 3872061"/>
                <a:gd name="connsiteY26" fmla="*/ 2361085 h 3755973"/>
                <a:gd name="connsiteX27" fmla="*/ 1622731 w 3872061"/>
                <a:gd name="connsiteY27" fmla="*/ 2389660 h 3755973"/>
                <a:gd name="connsiteX28" fmla="*/ 1556056 w 3872061"/>
                <a:gd name="connsiteY28" fmla="*/ 2465860 h 3755973"/>
                <a:gd name="connsiteX29" fmla="*/ 1508431 w 3872061"/>
                <a:gd name="connsiteY29" fmla="*/ 2475385 h 3755973"/>
                <a:gd name="connsiteX30" fmla="*/ 1470331 w 3872061"/>
                <a:gd name="connsiteY30" fmla="*/ 2561110 h 3755973"/>
                <a:gd name="connsiteX31" fmla="*/ 1460806 w 3872061"/>
                <a:gd name="connsiteY31" fmla="*/ 2589685 h 3755973"/>
                <a:gd name="connsiteX32" fmla="*/ 1451281 w 3872061"/>
                <a:gd name="connsiteY32" fmla="*/ 2618260 h 3755973"/>
                <a:gd name="connsiteX33" fmla="*/ 1441756 w 3872061"/>
                <a:gd name="connsiteY33" fmla="*/ 2656360 h 3755973"/>
                <a:gd name="connsiteX34" fmla="*/ 1413181 w 3872061"/>
                <a:gd name="connsiteY34" fmla="*/ 2675410 h 3755973"/>
                <a:gd name="connsiteX35" fmla="*/ 1365556 w 3872061"/>
                <a:gd name="connsiteY35" fmla="*/ 2665885 h 3755973"/>
                <a:gd name="connsiteX36" fmla="*/ 1232206 w 3872061"/>
                <a:gd name="connsiteY36" fmla="*/ 2646835 h 3755973"/>
                <a:gd name="connsiteX37" fmla="*/ 1146481 w 3872061"/>
                <a:gd name="connsiteY37" fmla="*/ 2637310 h 3755973"/>
                <a:gd name="connsiteX38" fmla="*/ 1117906 w 3872061"/>
                <a:gd name="connsiteY38" fmla="*/ 2656360 h 3755973"/>
                <a:gd name="connsiteX39" fmla="*/ 1060756 w 3872061"/>
                <a:gd name="connsiteY39" fmla="*/ 2675410 h 3755973"/>
                <a:gd name="connsiteX40" fmla="*/ 1013131 w 3872061"/>
                <a:gd name="connsiteY40" fmla="*/ 2665885 h 3755973"/>
                <a:gd name="connsiteX41" fmla="*/ 984556 w 3872061"/>
                <a:gd name="connsiteY41" fmla="*/ 2656360 h 3755973"/>
                <a:gd name="connsiteX42" fmla="*/ 927406 w 3872061"/>
                <a:gd name="connsiteY42" fmla="*/ 2675410 h 3755973"/>
                <a:gd name="connsiteX43" fmla="*/ 908356 w 3872061"/>
                <a:gd name="connsiteY43" fmla="*/ 2703985 h 3755973"/>
                <a:gd name="connsiteX44" fmla="*/ 879781 w 3872061"/>
                <a:gd name="connsiteY44" fmla="*/ 2761135 h 3755973"/>
                <a:gd name="connsiteX45" fmla="*/ 832156 w 3872061"/>
                <a:gd name="connsiteY45" fmla="*/ 2818285 h 3755973"/>
                <a:gd name="connsiteX46" fmla="*/ 794056 w 3872061"/>
                <a:gd name="connsiteY46" fmla="*/ 2875435 h 3755973"/>
                <a:gd name="connsiteX47" fmla="*/ 784531 w 3872061"/>
                <a:gd name="connsiteY47" fmla="*/ 2951635 h 3755973"/>
                <a:gd name="connsiteX48" fmla="*/ 736906 w 3872061"/>
                <a:gd name="connsiteY48" fmla="*/ 3037360 h 3755973"/>
                <a:gd name="connsiteX49" fmla="*/ 708331 w 3872061"/>
                <a:gd name="connsiteY49" fmla="*/ 3056410 h 3755973"/>
                <a:gd name="connsiteX50" fmla="*/ 679756 w 3872061"/>
                <a:gd name="connsiteY50" fmla="*/ 3065935 h 3755973"/>
                <a:gd name="connsiteX51" fmla="*/ 660706 w 3872061"/>
                <a:gd name="connsiteY51" fmla="*/ 3123085 h 3755973"/>
                <a:gd name="connsiteX52" fmla="*/ 651181 w 3872061"/>
                <a:gd name="connsiteY52" fmla="*/ 3151660 h 3755973"/>
                <a:gd name="connsiteX53" fmla="*/ 670231 w 3872061"/>
                <a:gd name="connsiteY53" fmla="*/ 3208810 h 3755973"/>
                <a:gd name="connsiteX54" fmla="*/ 679756 w 3872061"/>
                <a:gd name="connsiteY54" fmla="*/ 3237385 h 3755973"/>
                <a:gd name="connsiteX55" fmla="*/ 651181 w 3872061"/>
                <a:gd name="connsiteY55" fmla="*/ 3294535 h 3755973"/>
                <a:gd name="connsiteX56" fmla="*/ 641656 w 3872061"/>
                <a:gd name="connsiteY56" fmla="*/ 3294535 h 3755973"/>
                <a:gd name="connsiteX57" fmla="*/ 0 w 3872061"/>
                <a:gd name="connsiteY57" fmla="*/ 3755973 h 3755973"/>
                <a:gd name="connsiteX0" fmla="*/ 3441296 w 3441296"/>
                <a:gd name="connsiteY0" fmla="*/ 0 h 3755973"/>
                <a:gd name="connsiteX1" fmla="*/ 3296612 w 3441296"/>
                <a:gd name="connsiteY1" fmla="*/ 55160 h 3755973"/>
                <a:gd name="connsiteX2" fmla="*/ 3132570 w 3441296"/>
                <a:gd name="connsiteY2" fmla="*/ 66129 h 3755973"/>
                <a:gd name="connsiteX3" fmla="*/ 2995361 w 3441296"/>
                <a:gd name="connsiteY3" fmla="*/ 100513 h 3755973"/>
                <a:gd name="connsiteX4" fmla="*/ 2680006 w 3441296"/>
                <a:gd name="connsiteY4" fmla="*/ 556424 h 3755973"/>
                <a:gd name="connsiteX5" fmla="*/ 2680006 w 3441296"/>
                <a:gd name="connsiteY5" fmla="*/ 1026200 h 3755973"/>
                <a:gd name="connsiteX6" fmla="*/ 2527606 w 3441296"/>
                <a:gd name="connsiteY6" fmla="*/ 1261087 h 3755973"/>
                <a:gd name="connsiteX7" fmla="*/ 2603806 w 3441296"/>
                <a:gd name="connsiteY7" fmla="*/ 1495976 h 3755973"/>
                <a:gd name="connsiteX8" fmla="*/ 2603806 w 3441296"/>
                <a:gd name="connsiteY8" fmla="*/ 1652567 h 3755973"/>
                <a:gd name="connsiteX9" fmla="*/ 2451406 w 3441296"/>
                <a:gd name="connsiteY9" fmla="*/ 1730864 h 3755973"/>
                <a:gd name="connsiteX10" fmla="*/ 2299006 w 3441296"/>
                <a:gd name="connsiteY10" fmla="*/ 1884835 h 3755973"/>
                <a:gd name="connsiteX11" fmla="*/ 2251381 w 3441296"/>
                <a:gd name="connsiteY11" fmla="*/ 1894360 h 3755973"/>
                <a:gd name="connsiteX12" fmla="*/ 2270431 w 3441296"/>
                <a:gd name="connsiteY12" fmla="*/ 2018185 h 3755973"/>
                <a:gd name="connsiteX13" fmla="*/ 2241856 w 3441296"/>
                <a:gd name="connsiteY13" fmla="*/ 2113435 h 3755973"/>
                <a:gd name="connsiteX14" fmla="*/ 2232331 w 3441296"/>
                <a:gd name="connsiteY14" fmla="*/ 2142010 h 3755973"/>
                <a:gd name="connsiteX15" fmla="*/ 2203756 w 3441296"/>
                <a:gd name="connsiteY15" fmla="*/ 2161060 h 3755973"/>
                <a:gd name="connsiteX16" fmla="*/ 2175181 w 3441296"/>
                <a:gd name="connsiteY16" fmla="*/ 2218210 h 3755973"/>
                <a:gd name="connsiteX17" fmla="*/ 2165656 w 3441296"/>
                <a:gd name="connsiteY17" fmla="*/ 2246785 h 3755973"/>
                <a:gd name="connsiteX18" fmla="*/ 2108506 w 3441296"/>
                <a:gd name="connsiteY18" fmla="*/ 2265835 h 3755973"/>
                <a:gd name="connsiteX19" fmla="*/ 2051356 w 3441296"/>
                <a:gd name="connsiteY19" fmla="*/ 2294410 h 3755973"/>
                <a:gd name="connsiteX20" fmla="*/ 1889431 w 3441296"/>
                <a:gd name="connsiteY20" fmla="*/ 2294410 h 3755973"/>
                <a:gd name="connsiteX21" fmla="*/ 1879906 w 3441296"/>
                <a:gd name="connsiteY21" fmla="*/ 2322985 h 3755973"/>
                <a:gd name="connsiteX22" fmla="*/ 1841806 w 3441296"/>
                <a:gd name="connsiteY22" fmla="*/ 2380135 h 3755973"/>
                <a:gd name="connsiteX23" fmla="*/ 1794181 w 3441296"/>
                <a:gd name="connsiteY23" fmla="*/ 2437285 h 3755973"/>
                <a:gd name="connsiteX24" fmla="*/ 1737031 w 3441296"/>
                <a:gd name="connsiteY24" fmla="*/ 2408710 h 3755973"/>
                <a:gd name="connsiteX25" fmla="*/ 1698931 w 3441296"/>
                <a:gd name="connsiteY25" fmla="*/ 2361085 h 3755973"/>
                <a:gd name="connsiteX26" fmla="*/ 1622731 w 3441296"/>
                <a:gd name="connsiteY26" fmla="*/ 2389660 h 3755973"/>
                <a:gd name="connsiteX27" fmla="*/ 1556056 w 3441296"/>
                <a:gd name="connsiteY27" fmla="*/ 2465860 h 3755973"/>
                <a:gd name="connsiteX28" fmla="*/ 1508431 w 3441296"/>
                <a:gd name="connsiteY28" fmla="*/ 2475385 h 3755973"/>
                <a:gd name="connsiteX29" fmla="*/ 1470331 w 3441296"/>
                <a:gd name="connsiteY29" fmla="*/ 2561110 h 3755973"/>
                <a:gd name="connsiteX30" fmla="*/ 1460806 w 3441296"/>
                <a:gd name="connsiteY30" fmla="*/ 2589685 h 3755973"/>
                <a:gd name="connsiteX31" fmla="*/ 1451281 w 3441296"/>
                <a:gd name="connsiteY31" fmla="*/ 2618260 h 3755973"/>
                <a:gd name="connsiteX32" fmla="*/ 1441756 w 3441296"/>
                <a:gd name="connsiteY32" fmla="*/ 2656360 h 3755973"/>
                <a:gd name="connsiteX33" fmla="*/ 1413181 w 3441296"/>
                <a:gd name="connsiteY33" fmla="*/ 2675410 h 3755973"/>
                <a:gd name="connsiteX34" fmla="*/ 1365556 w 3441296"/>
                <a:gd name="connsiteY34" fmla="*/ 2665885 h 3755973"/>
                <a:gd name="connsiteX35" fmla="*/ 1232206 w 3441296"/>
                <a:gd name="connsiteY35" fmla="*/ 2646835 h 3755973"/>
                <a:gd name="connsiteX36" fmla="*/ 1146481 w 3441296"/>
                <a:gd name="connsiteY36" fmla="*/ 2637310 h 3755973"/>
                <a:gd name="connsiteX37" fmla="*/ 1117906 w 3441296"/>
                <a:gd name="connsiteY37" fmla="*/ 2656360 h 3755973"/>
                <a:gd name="connsiteX38" fmla="*/ 1060756 w 3441296"/>
                <a:gd name="connsiteY38" fmla="*/ 2675410 h 3755973"/>
                <a:gd name="connsiteX39" fmla="*/ 1013131 w 3441296"/>
                <a:gd name="connsiteY39" fmla="*/ 2665885 h 3755973"/>
                <a:gd name="connsiteX40" fmla="*/ 984556 w 3441296"/>
                <a:gd name="connsiteY40" fmla="*/ 2656360 h 3755973"/>
                <a:gd name="connsiteX41" fmla="*/ 927406 w 3441296"/>
                <a:gd name="connsiteY41" fmla="*/ 2675410 h 3755973"/>
                <a:gd name="connsiteX42" fmla="*/ 908356 w 3441296"/>
                <a:gd name="connsiteY42" fmla="*/ 2703985 h 3755973"/>
                <a:gd name="connsiteX43" fmla="*/ 879781 w 3441296"/>
                <a:gd name="connsiteY43" fmla="*/ 2761135 h 3755973"/>
                <a:gd name="connsiteX44" fmla="*/ 832156 w 3441296"/>
                <a:gd name="connsiteY44" fmla="*/ 2818285 h 3755973"/>
                <a:gd name="connsiteX45" fmla="*/ 794056 w 3441296"/>
                <a:gd name="connsiteY45" fmla="*/ 2875435 h 3755973"/>
                <a:gd name="connsiteX46" fmla="*/ 784531 w 3441296"/>
                <a:gd name="connsiteY46" fmla="*/ 2951635 h 3755973"/>
                <a:gd name="connsiteX47" fmla="*/ 736906 w 3441296"/>
                <a:gd name="connsiteY47" fmla="*/ 3037360 h 3755973"/>
                <a:gd name="connsiteX48" fmla="*/ 708331 w 3441296"/>
                <a:gd name="connsiteY48" fmla="*/ 3056410 h 3755973"/>
                <a:gd name="connsiteX49" fmla="*/ 679756 w 3441296"/>
                <a:gd name="connsiteY49" fmla="*/ 3065935 h 3755973"/>
                <a:gd name="connsiteX50" fmla="*/ 660706 w 3441296"/>
                <a:gd name="connsiteY50" fmla="*/ 3123085 h 3755973"/>
                <a:gd name="connsiteX51" fmla="*/ 651181 w 3441296"/>
                <a:gd name="connsiteY51" fmla="*/ 3151660 h 3755973"/>
                <a:gd name="connsiteX52" fmla="*/ 670231 w 3441296"/>
                <a:gd name="connsiteY52" fmla="*/ 3208810 h 3755973"/>
                <a:gd name="connsiteX53" fmla="*/ 679756 w 3441296"/>
                <a:gd name="connsiteY53" fmla="*/ 3237385 h 3755973"/>
                <a:gd name="connsiteX54" fmla="*/ 651181 w 3441296"/>
                <a:gd name="connsiteY54" fmla="*/ 3294535 h 3755973"/>
                <a:gd name="connsiteX55" fmla="*/ 641656 w 3441296"/>
                <a:gd name="connsiteY55" fmla="*/ 3294535 h 3755973"/>
                <a:gd name="connsiteX56" fmla="*/ 0 w 3441296"/>
                <a:gd name="connsiteY56" fmla="*/ 3755973 h 3755973"/>
                <a:gd name="connsiteX0" fmla="*/ 3296612 w 3296612"/>
                <a:gd name="connsiteY0" fmla="*/ 0 h 3700813"/>
                <a:gd name="connsiteX1" fmla="*/ 3132570 w 3296612"/>
                <a:gd name="connsiteY1" fmla="*/ 10969 h 3700813"/>
                <a:gd name="connsiteX2" fmla="*/ 2995361 w 3296612"/>
                <a:gd name="connsiteY2" fmla="*/ 45353 h 3700813"/>
                <a:gd name="connsiteX3" fmla="*/ 2680006 w 3296612"/>
                <a:gd name="connsiteY3" fmla="*/ 501264 h 3700813"/>
                <a:gd name="connsiteX4" fmla="*/ 2680006 w 3296612"/>
                <a:gd name="connsiteY4" fmla="*/ 971040 h 3700813"/>
                <a:gd name="connsiteX5" fmla="*/ 2527606 w 3296612"/>
                <a:gd name="connsiteY5" fmla="*/ 1205927 h 3700813"/>
                <a:gd name="connsiteX6" fmla="*/ 2603806 w 3296612"/>
                <a:gd name="connsiteY6" fmla="*/ 1440816 h 3700813"/>
                <a:gd name="connsiteX7" fmla="*/ 2603806 w 3296612"/>
                <a:gd name="connsiteY7" fmla="*/ 1597407 h 3700813"/>
                <a:gd name="connsiteX8" fmla="*/ 2451406 w 3296612"/>
                <a:gd name="connsiteY8" fmla="*/ 1675704 h 3700813"/>
                <a:gd name="connsiteX9" fmla="*/ 2299006 w 3296612"/>
                <a:gd name="connsiteY9" fmla="*/ 1829675 h 3700813"/>
                <a:gd name="connsiteX10" fmla="*/ 2251381 w 3296612"/>
                <a:gd name="connsiteY10" fmla="*/ 1839200 h 3700813"/>
                <a:gd name="connsiteX11" fmla="*/ 2270431 w 3296612"/>
                <a:gd name="connsiteY11" fmla="*/ 1963025 h 3700813"/>
                <a:gd name="connsiteX12" fmla="*/ 2241856 w 3296612"/>
                <a:gd name="connsiteY12" fmla="*/ 2058275 h 3700813"/>
                <a:gd name="connsiteX13" fmla="*/ 2232331 w 3296612"/>
                <a:gd name="connsiteY13" fmla="*/ 2086850 h 3700813"/>
                <a:gd name="connsiteX14" fmla="*/ 2203756 w 3296612"/>
                <a:gd name="connsiteY14" fmla="*/ 2105900 h 3700813"/>
                <a:gd name="connsiteX15" fmla="*/ 2175181 w 3296612"/>
                <a:gd name="connsiteY15" fmla="*/ 2163050 h 3700813"/>
                <a:gd name="connsiteX16" fmla="*/ 2165656 w 3296612"/>
                <a:gd name="connsiteY16" fmla="*/ 2191625 h 3700813"/>
                <a:gd name="connsiteX17" fmla="*/ 2108506 w 3296612"/>
                <a:gd name="connsiteY17" fmla="*/ 2210675 h 3700813"/>
                <a:gd name="connsiteX18" fmla="*/ 2051356 w 3296612"/>
                <a:gd name="connsiteY18" fmla="*/ 2239250 h 3700813"/>
                <a:gd name="connsiteX19" fmla="*/ 1889431 w 3296612"/>
                <a:gd name="connsiteY19" fmla="*/ 2239250 h 3700813"/>
                <a:gd name="connsiteX20" fmla="*/ 1879906 w 3296612"/>
                <a:gd name="connsiteY20" fmla="*/ 2267825 h 3700813"/>
                <a:gd name="connsiteX21" fmla="*/ 1841806 w 3296612"/>
                <a:gd name="connsiteY21" fmla="*/ 2324975 h 3700813"/>
                <a:gd name="connsiteX22" fmla="*/ 1794181 w 3296612"/>
                <a:gd name="connsiteY22" fmla="*/ 2382125 h 3700813"/>
                <a:gd name="connsiteX23" fmla="*/ 1737031 w 3296612"/>
                <a:gd name="connsiteY23" fmla="*/ 2353550 h 3700813"/>
                <a:gd name="connsiteX24" fmla="*/ 1698931 w 3296612"/>
                <a:gd name="connsiteY24" fmla="*/ 2305925 h 3700813"/>
                <a:gd name="connsiteX25" fmla="*/ 1622731 w 3296612"/>
                <a:gd name="connsiteY25" fmla="*/ 2334500 h 3700813"/>
                <a:gd name="connsiteX26" fmla="*/ 1556056 w 3296612"/>
                <a:gd name="connsiteY26" fmla="*/ 2410700 h 3700813"/>
                <a:gd name="connsiteX27" fmla="*/ 1508431 w 3296612"/>
                <a:gd name="connsiteY27" fmla="*/ 2420225 h 3700813"/>
                <a:gd name="connsiteX28" fmla="*/ 1470331 w 3296612"/>
                <a:gd name="connsiteY28" fmla="*/ 2505950 h 3700813"/>
                <a:gd name="connsiteX29" fmla="*/ 1460806 w 3296612"/>
                <a:gd name="connsiteY29" fmla="*/ 2534525 h 3700813"/>
                <a:gd name="connsiteX30" fmla="*/ 1451281 w 3296612"/>
                <a:gd name="connsiteY30" fmla="*/ 2563100 h 3700813"/>
                <a:gd name="connsiteX31" fmla="*/ 1441756 w 3296612"/>
                <a:gd name="connsiteY31" fmla="*/ 2601200 h 3700813"/>
                <a:gd name="connsiteX32" fmla="*/ 1413181 w 3296612"/>
                <a:gd name="connsiteY32" fmla="*/ 2620250 h 3700813"/>
                <a:gd name="connsiteX33" fmla="*/ 1365556 w 3296612"/>
                <a:gd name="connsiteY33" fmla="*/ 2610725 h 3700813"/>
                <a:gd name="connsiteX34" fmla="*/ 1232206 w 3296612"/>
                <a:gd name="connsiteY34" fmla="*/ 2591675 h 3700813"/>
                <a:gd name="connsiteX35" fmla="*/ 1146481 w 3296612"/>
                <a:gd name="connsiteY35" fmla="*/ 2582150 h 3700813"/>
                <a:gd name="connsiteX36" fmla="*/ 1117906 w 3296612"/>
                <a:gd name="connsiteY36" fmla="*/ 2601200 h 3700813"/>
                <a:gd name="connsiteX37" fmla="*/ 1060756 w 3296612"/>
                <a:gd name="connsiteY37" fmla="*/ 2620250 h 3700813"/>
                <a:gd name="connsiteX38" fmla="*/ 1013131 w 3296612"/>
                <a:gd name="connsiteY38" fmla="*/ 2610725 h 3700813"/>
                <a:gd name="connsiteX39" fmla="*/ 984556 w 3296612"/>
                <a:gd name="connsiteY39" fmla="*/ 2601200 h 3700813"/>
                <a:gd name="connsiteX40" fmla="*/ 927406 w 3296612"/>
                <a:gd name="connsiteY40" fmla="*/ 2620250 h 3700813"/>
                <a:gd name="connsiteX41" fmla="*/ 908356 w 3296612"/>
                <a:gd name="connsiteY41" fmla="*/ 2648825 h 3700813"/>
                <a:gd name="connsiteX42" fmla="*/ 879781 w 3296612"/>
                <a:gd name="connsiteY42" fmla="*/ 2705975 h 3700813"/>
                <a:gd name="connsiteX43" fmla="*/ 832156 w 3296612"/>
                <a:gd name="connsiteY43" fmla="*/ 2763125 h 3700813"/>
                <a:gd name="connsiteX44" fmla="*/ 794056 w 3296612"/>
                <a:gd name="connsiteY44" fmla="*/ 2820275 h 3700813"/>
                <a:gd name="connsiteX45" fmla="*/ 784531 w 3296612"/>
                <a:gd name="connsiteY45" fmla="*/ 2896475 h 3700813"/>
                <a:gd name="connsiteX46" fmla="*/ 736906 w 3296612"/>
                <a:gd name="connsiteY46" fmla="*/ 2982200 h 3700813"/>
                <a:gd name="connsiteX47" fmla="*/ 708331 w 3296612"/>
                <a:gd name="connsiteY47" fmla="*/ 3001250 h 3700813"/>
                <a:gd name="connsiteX48" fmla="*/ 679756 w 3296612"/>
                <a:gd name="connsiteY48" fmla="*/ 3010775 h 3700813"/>
                <a:gd name="connsiteX49" fmla="*/ 660706 w 3296612"/>
                <a:gd name="connsiteY49" fmla="*/ 3067925 h 3700813"/>
                <a:gd name="connsiteX50" fmla="*/ 651181 w 3296612"/>
                <a:gd name="connsiteY50" fmla="*/ 3096500 h 3700813"/>
                <a:gd name="connsiteX51" fmla="*/ 670231 w 3296612"/>
                <a:gd name="connsiteY51" fmla="*/ 3153650 h 3700813"/>
                <a:gd name="connsiteX52" fmla="*/ 679756 w 3296612"/>
                <a:gd name="connsiteY52" fmla="*/ 3182225 h 3700813"/>
                <a:gd name="connsiteX53" fmla="*/ 651181 w 3296612"/>
                <a:gd name="connsiteY53" fmla="*/ 3239375 h 3700813"/>
                <a:gd name="connsiteX54" fmla="*/ 641656 w 3296612"/>
                <a:gd name="connsiteY54" fmla="*/ 3239375 h 3700813"/>
                <a:gd name="connsiteX55" fmla="*/ 0 w 3296612"/>
                <a:gd name="connsiteY55" fmla="*/ 3700813 h 3700813"/>
                <a:gd name="connsiteX0" fmla="*/ 3132570 w 3132570"/>
                <a:gd name="connsiteY0" fmla="*/ 0 h 3689844"/>
                <a:gd name="connsiteX1" fmla="*/ 2995361 w 3132570"/>
                <a:gd name="connsiteY1" fmla="*/ 34384 h 3689844"/>
                <a:gd name="connsiteX2" fmla="*/ 2680006 w 3132570"/>
                <a:gd name="connsiteY2" fmla="*/ 490295 h 3689844"/>
                <a:gd name="connsiteX3" fmla="*/ 2680006 w 3132570"/>
                <a:gd name="connsiteY3" fmla="*/ 960071 h 3689844"/>
                <a:gd name="connsiteX4" fmla="*/ 2527606 w 3132570"/>
                <a:gd name="connsiteY4" fmla="*/ 1194958 h 3689844"/>
                <a:gd name="connsiteX5" fmla="*/ 2603806 w 3132570"/>
                <a:gd name="connsiteY5" fmla="*/ 1429847 h 3689844"/>
                <a:gd name="connsiteX6" fmla="*/ 2603806 w 3132570"/>
                <a:gd name="connsiteY6" fmla="*/ 1586438 h 3689844"/>
                <a:gd name="connsiteX7" fmla="*/ 2451406 w 3132570"/>
                <a:gd name="connsiteY7" fmla="*/ 1664735 h 3689844"/>
                <a:gd name="connsiteX8" fmla="*/ 2299006 w 3132570"/>
                <a:gd name="connsiteY8" fmla="*/ 1818706 h 3689844"/>
                <a:gd name="connsiteX9" fmla="*/ 2251381 w 3132570"/>
                <a:gd name="connsiteY9" fmla="*/ 1828231 h 3689844"/>
                <a:gd name="connsiteX10" fmla="*/ 2270431 w 3132570"/>
                <a:gd name="connsiteY10" fmla="*/ 1952056 h 3689844"/>
                <a:gd name="connsiteX11" fmla="*/ 2241856 w 3132570"/>
                <a:gd name="connsiteY11" fmla="*/ 2047306 h 3689844"/>
                <a:gd name="connsiteX12" fmla="*/ 2232331 w 3132570"/>
                <a:gd name="connsiteY12" fmla="*/ 2075881 h 3689844"/>
                <a:gd name="connsiteX13" fmla="*/ 2203756 w 3132570"/>
                <a:gd name="connsiteY13" fmla="*/ 2094931 h 3689844"/>
                <a:gd name="connsiteX14" fmla="*/ 2175181 w 3132570"/>
                <a:gd name="connsiteY14" fmla="*/ 2152081 h 3689844"/>
                <a:gd name="connsiteX15" fmla="*/ 2165656 w 3132570"/>
                <a:gd name="connsiteY15" fmla="*/ 2180656 h 3689844"/>
                <a:gd name="connsiteX16" fmla="*/ 2108506 w 3132570"/>
                <a:gd name="connsiteY16" fmla="*/ 2199706 h 3689844"/>
                <a:gd name="connsiteX17" fmla="*/ 2051356 w 3132570"/>
                <a:gd name="connsiteY17" fmla="*/ 2228281 h 3689844"/>
                <a:gd name="connsiteX18" fmla="*/ 1889431 w 3132570"/>
                <a:gd name="connsiteY18" fmla="*/ 2228281 h 3689844"/>
                <a:gd name="connsiteX19" fmla="*/ 1879906 w 3132570"/>
                <a:gd name="connsiteY19" fmla="*/ 2256856 h 3689844"/>
                <a:gd name="connsiteX20" fmla="*/ 1841806 w 3132570"/>
                <a:gd name="connsiteY20" fmla="*/ 2314006 h 3689844"/>
                <a:gd name="connsiteX21" fmla="*/ 1794181 w 3132570"/>
                <a:gd name="connsiteY21" fmla="*/ 2371156 h 3689844"/>
                <a:gd name="connsiteX22" fmla="*/ 1737031 w 3132570"/>
                <a:gd name="connsiteY22" fmla="*/ 2342581 h 3689844"/>
                <a:gd name="connsiteX23" fmla="*/ 1698931 w 3132570"/>
                <a:gd name="connsiteY23" fmla="*/ 2294956 h 3689844"/>
                <a:gd name="connsiteX24" fmla="*/ 1622731 w 3132570"/>
                <a:gd name="connsiteY24" fmla="*/ 2323531 h 3689844"/>
                <a:gd name="connsiteX25" fmla="*/ 1556056 w 3132570"/>
                <a:gd name="connsiteY25" fmla="*/ 2399731 h 3689844"/>
                <a:gd name="connsiteX26" fmla="*/ 1508431 w 3132570"/>
                <a:gd name="connsiteY26" fmla="*/ 2409256 h 3689844"/>
                <a:gd name="connsiteX27" fmla="*/ 1470331 w 3132570"/>
                <a:gd name="connsiteY27" fmla="*/ 2494981 h 3689844"/>
                <a:gd name="connsiteX28" fmla="*/ 1460806 w 3132570"/>
                <a:gd name="connsiteY28" fmla="*/ 2523556 h 3689844"/>
                <a:gd name="connsiteX29" fmla="*/ 1451281 w 3132570"/>
                <a:gd name="connsiteY29" fmla="*/ 2552131 h 3689844"/>
                <a:gd name="connsiteX30" fmla="*/ 1441756 w 3132570"/>
                <a:gd name="connsiteY30" fmla="*/ 2590231 h 3689844"/>
                <a:gd name="connsiteX31" fmla="*/ 1413181 w 3132570"/>
                <a:gd name="connsiteY31" fmla="*/ 2609281 h 3689844"/>
                <a:gd name="connsiteX32" fmla="*/ 1365556 w 3132570"/>
                <a:gd name="connsiteY32" fmla="*/ 2599756 h 3689844"/>
                <a:gd name="connsiteX33" fmla="*/ 1232206 w 3132570"/>
                <a:gd name="connsiteY33" fmla="*/ 2580706 h 3689844"/>
                <a:gd name="connsiteX34" fmla="*/ 1146481 w 3132570"/>
                <a:gd name="connsiteY34" fmla="*/ 2571181 h 3689844"/>
                <a:gd name="connsiteX35" fmla="*/ 1117906 w 3132570"/>
                <a:gd name="connsiteY35" fmla="*/ 2590231 h 3689844"/>
                <a:gd name="connsiteX36" fmla="*/ 1060756 w 3132570"/>
                <a:gd name="connsiteY36" fmla="*/ 2609281 h 3689844"/>
                <a:gd name="connsiteX37" fmla="*/ 1013131 w 3132570"/>
                <a:gd name="connsiteY37" fmla="*/ 2599756 h 3689844"/>
                <a:gd name="connsiteX38" fmla="*/ 984556 w 3132570"/>
                <a:gd name="connsiteY38" fmla="*/ 2590231 h 3689844"/>
                <a:gd name="connsiteX39" fmla="*/ 927406 w 3132570"/>
                <a:gd name="connsiteY39" fmla="*/ 2609281 h 3689844"/>
                <a:gd name="connsiteX40" fmla="*/ 908356 w 3132570"/>
                <a:gd name="connsiteY40" fmla="*/ 2637856 h 3689844"/>
                <a:gd name="connsiteX41" fmla="*/ 879781 w 3132570"/>
                <a:gd name="connsiteY41" fmla="*/ 2695006 h 3689844"/>
                <a:gd name="connsiteX42" fmla="*/ 832156 w 3132570"/>
                <a:gd name="connsiteY42" fmla="*/ 2752156 h 3689844"/>
                <a:gd name="connsiteX43" fmla="*/ 794056 w 3132570"/>
                <a:gd name="connsiteY43" fmla="*/ 2809306 h 3689844"/>
                <a:gd name="connsiteX44" fmla="*/ 784531 w 3132570"/>
                <a:gd name="connsiteY44" fmla="*/ 2885506 h 3689844"/>
                <a:gd name="connsiteX45" fmla="*/ 736906 w 3132570"/>
                <a:gd name="connsiteY45" fmla="*/ 2971231 h 3689844"/>
                <a:gd name="connsiteX46" fmla="*/ 708331 w 3132570"/>
                <a:gd name="connsiteY46" fmla="*/ 2990281 h 3689844"/>
                <a:gd name="connsiteX47" fmla="*/ 679756 w 3132570"/>
                <a:gd name="connsiteY47" fmla="*/ 2999806 h 3689844"/>
                <a:gd name="connsiteX48" fmla="*/ 660706 w 3132570"/>
                <a:gd name="connsiteY48" fmla="*/ 3056956 h 3689844"/>
                <a:gd name="connsiteX49" fmla="*/ 651181 w 3132570"/>
                <a:gd name="connsiteY49" fmla="*/ 3085531 h 3689844"/>
                <a:gd name="connsiteX50" fmla="*/ 670231 w 3132570"/>
                <a:gd name="connsiteY50" fmla="*/ 3142681 h 3689844"/>
                <a:gd name="connsiteX51" fmla="*/ 679756 w 3132570"/>
                <a:gd name="connsiteY51" fmla="*/ 3171256 h 3689844"/>
                <a:gd name="connsiteX52" fmla="*/ 651181 w 3132570"/>
                <a:gd name="connsiteY52" fmla="*/ 3228406 h 3689844"/>
                <a:gd name="connsiteX53" fmla="*/ 641656 w 3132570"/>
                <a:gd name="connsiteY53" fmla="*/ 3228406 h 3689844"/>
                <a:gd name="connsiteX54" fmla="*/ 0 w 3132570"/>
                <a:gd name="connsiteY54" fmla="*/ 3689844 h 3689844"/>
                <a:gd name="connsiteX0" fmla="*/ 2995361 w 2995361"/>
                <a:gd name="connsiteY0" fmla="*/ 0 h 3655460"/>
                <a:gd name="connsiteX1" fmla="*/ 2680006 w 2995361"/>
                <a:gd name="connsiteY1" fmla="*/ 455911 h 3655460"/>
                <a:gd name="connsiteX2" fmla="*/ 2680006 w 2995361"/>
                <a:gd name="connsiteY2" fmla="*/ 925687 h 3655460"/>
                <a:gd name="connsiteX3" fmla="*/ 2527606 w 2995361"/>
                <a:gd name="connsiteY3" fmla="*/ 1160574 h 3655460"/>
                <a:gd name="connsiteX4" fmla="*/ 2603806 w 2995361"/>
                <a:gd name="connsiteY4" fmla="*/ 1395463 h 3655460"/>
                <a:gd name="connsiteX5" fmla="*/ 2603806 w 2995361"/>
                <a:gd name="connsiteY5" fmla="*/ 1552054 h 3655460"/>
                <a:gd name="connsiteX6" fmla="*/ 2451406 w 2995361"/>
                <a:gd name="connsiteY6" fmla="*/ 1630351 h 3655460"/>
                <a:gd name="connsiteX7" fmla="*/ 2299006 w 2995361"/>
                <a:gd name="connsiteY7" fmla="*/ 1784322 h 3655460"/>
                <a:gd name="connsiteX8" fmla="*/ 2251381 w 2995361"/>
                <a:gd name="connsiteY8" fmla="*/ 1793847 h 3655460"/>
                <a:gd name="connsiteX9" fmla="*/ 2270431 w 2995361"/>
                <a:gd name="connsiteY9" fmla="*/ 1917672 h 3655460"/>
                <a:gd name="connsiteX10" fmla="*/ 2241856 w 2995361"/>
                <a:gd name="connsiteY10" fmla="*/ 2012922 h 3655460"/>
                <a:gd name="connsiteX11" fmla="*/ 2232331 w 2995361"/>
                <a:gd name="connsiteY11" fmla="*/ 2041497 h 3655460"/>
                <a:gd name="connsiteX12" fmla="*/ 2203756 w 2995361"/>
                <a:gd name="connsiteY12" fmla="*/ 2060547 h 3655460"/>
                <a:gd name="connsiteX13" fmla="*/ 2175181 w 2995361"/>
                <a:gd name="connsiteY13" fmla="*/ 2117697 h 3655460"/>
                <a:gd name="connsiteX14" fmla="*/ 2165656 w 2995361"/>
                <a:gd name="connsiteY14" fmla="*/ 2146272 h 3655460"/>
                <a:gd name="connsiteX15" fmla="*/ 2108506 w 2995361"/>
                <a:gd name="connsiteY15" fmla="*/ 2165322 h 3655460"/>
                <a:gd name="connsiteX16" fmla="*/ 2051356 w 2995361"/>
                <a:gd name="connsiteY16" fmla="*/ 2193897 h 3655460"/>
                <a:gd name="connsiteX17" fmla="*/ 1889431 w 2995361"/>
                <a:gd name="connsiteY17" fmla="*/ 2193897 h 3655460"/>
                <a:gd name="connsiteX18" fmla="*/ 1879906 w 2995361"/>
                <a:gd name="connsiteY18" fmla="*/ 2222472 h 3655460"/>
                <a:gd name="connsiteX19" fmla="*/ 1841806 w 2995361"/>
                <a:gd name="connsiteY19" fmla="*/ 2279622 h 3655460"/>
                <a:gd name="connsiteX20" fmla="*/ 1794181 w 2995361"/>
                <a:gd name="connsiteY20" fmla="*/ 2336772 h 3655460"/>
                <a:gd name="connsiteX21" fmla="*/ 1737031 w 2995361"/>
                <a:gd name="connsiteY21" fmla="*/ 2308197 h 3655460"/>
                <a:gd name="connsiteX22" fmla="*/ 1698931 w 2995361"/>
                <a:gd name="connsiteY22" fmla="*/ 2260572 h 3655460"/>
                <a:gd name="connsiteX23" fmla="*/ 1622731 w 2995361"/>
                <a:gd name="connsiteY23" fmla="*/ 2289147 h 3655460"/>
                <a:gd name="connsiteX24" fmla="*/ 1556056 w 2995361"/>
                <a:gd name="connsiteY24" fmla="*/ 2365347 h 3655460"/>
                <a:gd name="connsiteX25" fmla="*/ 1508431 w 2995361"/>
                <a:gd name="connsiteY25" fmla="*/ 2374872 h 3655460"/>
                <a:gd name="connsiteX26" fmla="*/ 1470331 w 2995361"/>
                <a:gd name="connsiteY26" fmla="*/ 2460597 h 3655460"/>
                <a:gd name="connsiteX27" fmla="*/ 1460806 w 2995361"/>
                <a:gd name="connsiteY27" fmla="*/ 2489172 h 3655460"/>
                <a:gd name="connsiteX28" fmla="*/ 1451281 w 2995361"/>
                <a:gd name="connsiteY28" fmla="*/ 2517747 h 3655460"/>
                <a:gd name="connsiteX29" fmla="*/ 1441756 w 2995361"/>
                <a:gd name="connsiteY29" fmla="*/ 2555847 h 3655460"/>
                <a:gd name="connsiteX30" fmla="*/ 1413181 w 2995361"/>
                <a:gd name="connsiteY30" fmla="*/ 2574897 h 3655460"/>
                <a:gd name="connsiteX31" fmla="*/ 1365556 w 2995361"/>
                <a:gd name="connsiteY31" fmla="*/ 2565372 h 3655460"/>
                <a:gd name="connsiteX32" fmla="*/ 1232206 w 2995361"/>
                <a:gd name="connsiteY32" fmla="*/ 2546322 h 3655460"/>
                <a:gd name="connsiteX33" fmla="*/ 1146481 w 2995361"/>
                <a:gd name="connsiteY33" fmla="*/ 2536797 h 3655460"/>
                <a:gd name="connsiteX34" fmla="*/ 1117906 w 2995361"/>
                <a:gd name="connsiteY34" fmla="*/ 2555847 h 3655460"/>
                <a:gd name="connsiteX35" fmla="*/ 1060756 w 2995361"/>
                <a:gd name="connsiteY35" fmla="*/ 2574897 h 3655460"/>
                <a:gd name="connsiteX36" fmla="*/ 1013131 w 2995361"/>
                <a:gd name="connsiteY36" fmla="*/ 2565372 h 3655460"/>
                <a:gd name="connsiteX37" fmla="*/ 984556 w 2995361"/>
                <a:gd name="connsiteY37" fmla="*/ 2555847 h 3655460"/>
                <a:gd name="connsiteX38" fmla="*/ 927406 w 2995361"/>
                <a:gd name="connsiteY38" fmla="*/ 2574897 h 3655460"/>
                <a:gd name="connsiteX39" fmla="*/ 908356 w 2995361"/>
                <a:gd name="connsiteY39" fmla="*/ 2603472 h 3655460"/>
                <a:gd name="connsiteX40" fmla="*/ 879781 w 2995361"/>
                <a:gd name="connsiteY40" fmla="*/ 2660622 h 3655460"/>
                <a:gd name="connsiteX41" fmla="*/ 832156 w 2995361"/>
                <a:gd name="connsiteY41" fmla="*/ 2717772 h 3655460"/>
                <a:gd name="connsiteX42" fmla="*/ 794056 w 2995361"/>
                <a:gd name="connsiteY42" fmla="*/ 2774922 h 3655460"/>
                <a:gd name="connsiteX43" fmla="*/ 784531 w 2995361"/>
                <a:gd name="connsiteY43" fmla="*/ 2851122 h 3655460"/>
                <a:gd name="connsiteX44" fmla="*/ 736906 w 2995361"/>
                <a:gd name="connsiteY44" fmla="*/ 2936847 h 3655460"/>
                <a:gd name="connsiteX45" fmla="*/ 708331 w 2995361"/>
                <a:gd name="connsiteY45" fmla="*/ 2955897 h 3655460"/>
                <a:gd name="connsiteX46" fmla="*/ 679756 w 2995361"/>
                <a:gd name="connsiteY46" fmla="*/ 2965422 h 3655460"/>
                <a:gd name="connsiteX47" fmla="*/ 660706 w 2995361"/>
                <a:gd name="connsiteY47" fmla="*/ 3022572 h 3655460"/>
                <a:gd name="connsiteX48" fmla="*/ 651181 w 2995361"/>
                <a:gd name="connsiteY48" fmla="*/ 3051147 h 3655460"/>
                <a:gd name="connsiteX49" fmla="*/ 670231 w 2995361"/>
                <a:gd name="connsiteY49" fmla="*/ 3108297 h 3655460"/>
                <a:gd name="connsiteX50" fmla="*/ 679756 w 2995361"/>
                <a:gd name="connsiteY50" fmla="*/ 3136872 h 3655460"/>
                <a:gd name="connsiteX51" fmla="*/ 651181 w 2995361"/>
                <a:gd name="connsiteY51" fmla="*/ 3194022 h 3655460"/>
                <a:gd name="connsiteX52" fmla="*/ 641656 w 2995361"/>
                <a:gd name="connsiteY52" fmla="*/ 3194022 h 3655460"/>
                <a:gd name="connsiteX53" fmla="*/ 0 w 2995361"/>
                <a:gd name="connsiteY53" fmla="*/ 3655460 h 3655460"/>
                <a:gd name="connsiteX0" fmla="*/ 3249103 w 3249103"/>
                <a:gd name="connsiteY0" fmla="*/ 0 h 4028467"/>
                <a:gd name="connsiteX1" fmla="*/ 2680006 w 3249103"/>
                <a:gd name="connsiteY1" fmla="*/ 828918 h 4028467"/>
                <a:gd name="connsiteX2" fmla="*/ 2680006 w 3249103"/>
                <a:gd name="connsiteY2" fmla="*/ 1298694 h 4028467"/>
                <a:gd name="connsiteX3" fmla="*/ 2527606 w 3249103"/>
                <a:gd name="connsiteY3" fmla="*/ 1533581 h 4028467"/>
                <a:gd name="connsiteX4" fmla="*/ 2603806 w 3249103"/>
                <a:gd name="connsiteY4" fmla="*/ 1768470 h 4028467"/>
                <a:gd name="connsiteX5" fmla="*/ 2603806 w 3249103"/>
                <a:gd name="connsiteY5" fmla="*/ 1925061 h 4028467"/>
                <a:gd name="connsiteX6" fmla="*/ 2451406 w 3249103"/>
                <a:gd name="connsiteY6" fmla="*/ 2003358 h 4028467"/>
                <a:gd name="connsiteX7" fmla="*/ 2299006 w 3249103"/>
                <a:gd name="connsiteY7" fmla="*/ 2157329 h 4028467"/>
                <a:gd name="connsiteX8" fmla="*/ 2251381 w 3249103"/>
                <a:gd name="connsiteY8" fmla="*/ 2166854 h 4028467"/>
                <a:gd name="connsiteX9" fmla="*/ 2270431 w 3249103"/>
                <a:gd name="connsiteY9" fmla="*/ 2290679 h 4028467"/>
                <a:gd name="connsiteX10" fmla="*/ 2241856 w 3249103"/>
                <a:gd name="connsiteY10" fmla="*/ 2385929 h 4028467"/>
                <a:gd name="connsiteX11" fmla="*/ 2232331 w 3249103"/>
                <a:gd name="connsiteY11" fmla="*/ 2414504 h 4028467"/>
                <a:gd name="connsiteX12" fmla="*/ 2203756 w 3249103"/>
                <a:gd name="connsiteY12" fmla="*/ 2433554 h 4028467"/>
                <a:gd name="connsiteX13" fmla="*/ 2175181 w 3249103"/>
                <a:gd name="connsiteY13" fmla="*/ 2490704 h 4028467"/>
                <a:gd name="connsiteX14" fmla="*/ 2165656 w 3249103"/>
                <a:gd name="connsiteY14" fmla="*/ 2519279 h 4028467"/>
                <a:gd name="connsiteX15" fmla="*/ 2108506 w 3249103"/>
                <a:gd name="connsiteY15" fmla="*/ 2538329 h 4028467"/>
                <a:gd name="connsiteX16" fmla="*/ 2051356 w 3249103"/>
                <a:gd name="connsiteY16" fmla="*/ 2566904 h 4028467"/>
                <a:gd name="connsiteX17" fmla="*/ 1889431 w 3249103"/>
                <a:gd name="connsiteY17" fmla="*/ 2566904 h 4028467"/>
                <a:gd name="connsiteX18" fmla="*/ 1879906 w 3249103"/>
                <a:gd name="connsiteY18" fmla="*/ 2595479 h 4028467"/>
                <a:gd name="connsiteX19" fmla="*/ 1841806 w 3249103"/>
                <a:gd name="connsiteY19" fmla="*/ 2652629 h 4028467"/>
                <a:gd name="connsiteX20" fmla="*/ 1794181 w 3249103"/>
                <a:gd name="connsiteY20" fmla="*/ 2709779 h 4028467"/>
                <a:gd name="connsiteX21" fmla="*/ 1737031 w 3249103"/>
                <a:gd name="connsiteY21" fmla="*/ 2681204 h 4028467"/>
                <a:gd name="connsiteX22" fmla="*/ 1698931 w 3249103"/>
                <a:gd name="connsiteY22" fmla="*/ 2633579 h 4028467"/>
                <a:gd name="connsiteX23" fmla="*/ 1622731 w 3249103"/>
                <a:gd name="connsiteY23" fmla="*/ 2662154 h 4028467"/>
                <a:gd name="connsiteX24" fmla="*/ 1556056 w 3249103"/>
                <a:gd name="connsiteY24" fmla="*/ 2738354 h 4028467"/>
                <a:gd name="connsiteX25" fmla="*/ 1508431 w 3249103"/>
                <a:gd name="connsiteY25" fmla="*/ 2747879 h 4028467"/>
                <a:gd name="connsiteX26" fmla="*/ 1470331 w 3249103"/>
                <a:gd name="connsiteY26" fmla="*/ 2833604 h 4028467"/>
                <a:gd name="connsiteX27" fmla="*/ 1460806 w 3249103"/>
                <a:gd name="connsiteY27" fmla="*/ 2862179 h 4028467"/>
                <a:gd name="connsiteX28" fmla="*/ 1451281 w 3249103"/>
                <a:gd name="connsiteY28" fmla="*/ 2890754 h 4028467"/>
                <a:gd name="connsiteX29" fmla="*/ 1441756 w 3249103"/>
                <a:gd name="connsiteY29" fmla="*/ 2928854 h 4028467"/>
                <a:gd name="connsiteX30" fmla="*/ 1413181 w 3249103"/>
                <a:gd name="connsiteY30" fmla="*/ 2947904 h 4028467"/>
                <a:gd name="connsiteX31" fmla="*/ 1365556 w 3249103"/>
                <a:gd name="connsiteY31" fmla="*/ 2938379 h 4028467"/>
                <a:gd name="connsiteX32" fmla="*/ 1232206 w 3249103"/>
                <a:gd name="connsiteY32" fmla="*/ 2919329 h 4028467"/>
                <a:gd name="connsiteX33" fmla="*/ 1146481 w 3249103"/>
                <a:gd name="connsiteY33" fmla="*/ 2909804 h 4028467"/>
                <a:gd name="connsiteX34" fmla="*/ 1117906 w 3249103"/>
                <a:gd name="connsiteY34" fmla="*/ 2928854 h 4028467"/>
                <a:gd name="connsiteX35" fmla="*/ 1060756 w 3249103"/>
                <a:gd name="connsiteY35" fmla="*/ 2947904 h 4028467"/>
                <a:gd name="connsiteX36" fmla="*/ 1013131 w 3249103"/>
                <a:gd name="connsiteY36" fmla="*/ 2938379 h 4028467"/>
                <a:gd name="connsiteX37" fmla="*/ 984556 w 3249103"/>
                <a:gd name="connsiteY37" fmla="*/ 2928854 h 4028467"/>
                <a:gd name="connsiteX38" fmla="*/ 927406 w 3249103"/>
                <a:gd name="connsiteY38" fmla="*/ 2947904 h 4028467"/>
                <a:gd name="connsiteX39" fmla="*/ 908356 w 3249103"/>
                <a:gd name="connsiteY39" fmla="*/ 2976479 h 4028467"/>
                <a:gd name="connsiteX40" fmla="*/ 879781 w 3249103"/>
                <a:gd name="connsiteY40" fmla="*/ 3033629 h 4028467"/>
                <a:gd name="connsiteX41" fmla="*/ 832156 w 3249103"/>
                <a:gd name="connsiteY41" fmla="*/ 3090779 h 4028467"/>
                <a:gd name="connsiteX42" fmla="*/ 794056 w 3249103"/>
                <a:gd name="connsiteY42" fmla="*/ 3147929 h 4028467"/>
                <a:gd name="connsiteX43" fmla="*/ 784531 w 3249103"/>
                <a:gd name="connsiteY43" fmla="*/ 3224129 h 4028467"/>
                <a:gd name="connsiteX44" fmla="*/ 736906 w 3249103"/>
                <a:gd name="connsiteY44" fmla="*/ 3309854 h 4028467"/>
                <a:gd name="connsiteX45" fmla="*/ 708331 w 3249103"/>
                <a:gd name="connsiteY45" fmla="*/ 3328904 h 4028467"/>
                <a:gd name="connsiteX46" fmla="*/ 679756 w 3249103"/>
                <a:gd name="connsiteY46" fmla="*/ 3338429 h 4028467"/>
                <a:gd name="connsiteX47" fmla="*/ 660706 w 3249103"/>
                <a:gd name="connsiteY47" fmla="*/ 3395579 h 4028467"/>
                <a:gd name="connsiteX48" fmla="*/ 651181 w 3249103"/>
                <a:gd name="connsiteY48" fmla="*/ 3424154 h 4028467"/>
                <a:gd name="connsiteX49" fmla="*/ 670231 w 3249103"/>
                <a:gd name="connsiteY49" fmla="*/ 3481304 h 4028467"/>
                <a:gd name="connsiteX50" fmla="*/ 679756 w 3249103"/>
                <a:gd name="connsiteY50" fmla="*/ 3509879 h 4028467"/>
                <a:gd name="connsiteX51" fmla="*/ 651181 w 3249103"/>
                <a:gd name="connsiteY51" fmla="*/ 3567029 h 4028467"/>
                <a:gd name="connsiteX52" fmla="*/ 641656 w 3249103"/>
                <a:gd name="connsiteY52" fmla="*/ 3567029 h 4028467"/>
                <a:gd name="connsiteX53" fmla="*/ 0 w 3249103"/>
                <a:gd name="connsiteY53" fmla="*/ 4028467 h 4028467"/>
                <a:gd name="connsiteX0" fmla="*/ 3249103 w 3249103"/>
                <a:gd name="connsiteY0" fmla="*/ 0 h 4028467"/>
                <a:gd name="connsiteX1" fmla="*/ 3038876 w 3249103"/>
                <a:gd name="connsiteY1" fmla="*/ 46059 h 4028467"/>
                <a:gd name="connsiteX2" fmla="*/ 2680006 w 3249103"/>
                <a:gd name="connsiteY2" fmla="*/ 828918 h 4028467"/>
                <a:gd name="connsiteX3" fmla="*/ 2680006 w 3249103"/>
                <a:gd name="connsiteY3" fmla="*/ 1298694 h 4028467"/>
                <a:gd name="connsiteX4" fmla="*/ 2527606 w 3249103"/>
                <a:gd name="connsiteY4" fmla="*/ 1533581 h 4028467"/>
                <a:gd name="connsiteX5" fmla="*/ 2603806 w 3249103"/>
                <a:gd name="connsiteY5" fmla="*/ 1768470 h 4028467"/>
                <a:gd name="connsiteX6" fmla="*/ 2603806 w 3249103"/>
                <a:gd name="connsiteY6" fmla="*/ 1925061 h 4028467"/>
                <a:gd name="connsiteX7" fmla="*/ 2451406 w 3249103"/>
                <a:gd name="connsiteY7" fmla="*/ 2003358 h 4028467"/>
                <a:gd name="connsiteX8" fmla="*/ 2299006 w 3249103"/>
                <a:gd name="connsiteY8" fmla="*/ 2157329 h 4028467"/>
                <a:gd name="connsiteX9" fmla="*/ 2251381 w 3249103"/>
                <a:gd name="connsiteY9" fmla="*/ 2166854 h 4028467"/>
                <a:gd name="connsiteX10" fmla="*/ 2270431 w 3249103"/>
                <a:gd name="connsiteY10" fmla="*/ 2290679 h 4028467"/>
                <a:gd name="connsiteX11" fmla="*/ 2241856 w 3249103"/>
                <a:gd name="connsiteY11" fmla="*/ 2385929 h 4028467"/>
                <a:gd name="connsiteX12" fmla="*/ 2232331 w 3249103"/>
                <a:gd name="connsiteY12" fmla="*/ 2414504 h 4028467"/>
                <a:gd name="connsiteX13" fmla="*/ 2203756 w 3249103"/>
                <a:gd name="connsiteY13" fmla="*/ 2433554 h 4028467"/>
                <a:gd name="connsiteX14" fmla="*/ 2175181 w 3249103"/>
                <a:gd name="connsiteY14" fmla="*/ 2490704 h 4028467"/>
                <a:gd name="connsiteX15" fmla="*/ 2165656 w 3249103"/>
                <a:gd name="connsiteY15" fmla="*/ 2519279 h 4028467"/>
                <a:gd name="connsiteX16" fmla="*/ 2108506 w 3249103"/>
                <a:gd name="connsiteY16" fmla="*/ 2538329 h 4028467"/>
                <a:gd name="connsiteX17" fmla="*/ 2051356 w 3249103"/>
                <a:gd name="connsiteY17" fmla="*/ 2566904 h 4028467"/>
                <a:gd name="connsiteX18" fmla="*/ 1889431 w 3249103"/>
                <a:gd name="connsiteY18" fmla="*/ 2566904 h 4028467"/>
                <a:gd name="connsiteX19" fmla="*/ 1879906 w 3249103"/>
                <a:gd name="connsiteY19" fmla="*/ 2595479 h 4028467"/>
                <a:gd name="connsiteX20" fmla="*/ 1841806 w 3249103"/>
                <a:gd name="connsiteY20" fmla="*/ 2652629 h 4028467"/>
                <a:gd name="connsiteX21" fmla="*/ 1794181 w 3249103"/>
                <a:gd name="connsiteY21" fmla="*/ 2709779 h 4028467"/>
                <a:gd name="connsiteX22" fmla="*/ 1737031 w 3249103"/>
                <a:gd name="connsiteY22" fmla="*/ 2681204 h 4028467"/>
                <a:gd name="connsiteX23" fmla="*/ 1698931 w 3249103"/>
                <a:gd name="connsiteY23" fmla="*/ 2633579 h 4028467"/>
                <a:gd name="connsiteX24" fmla="*/ 1622731 w 3249103"/>
                <a:gd name="connsiteY24" fmla="*/ 2662154 h 4028467"/>
                <a:gd name="connsiteX25" fmla="*/ 1556056 w 3249103"/>
                <a:gd name="connsiteY25" fmla="*/ 2738354 h 4028467"/>
                <a:gd name="connsiteX26" fmla="*/ 1508431 w 3249103"/>
                <a:gd name="connsiteY26" fmla="*/ 2747879 h 4028467"/>
                <a:gd name="connsiteX27" fmla="*/ 1470331 w 3249103"/>
                <a:gd name="connsiteY27" fmla="*/ 2833604 h 4028467"/>
                <a:gd name="connsiteX28" fmla="*/ 1460806 w 3249103"/>
                <a:gd name="connsiteY28" fmla="*/ 2862179 h 4028467"/>
                <a:gd name="connsiteX29" fmla="*/ 1451281 w 3249103"/>
                <a:gd name="connsiteY29" fmla="*/ 2890754 h 4028467"/>
                <a:gd name="connsiteX30" fmla="*/ 1441756 w 3249103"/>
                <a:gd name="connsiteY30" fmla="*/ 2928854 h 4028467"/>
                <a:gd name="connsiteX31" fmla="*/ 1413181 w 3249103"/>
                <a:gd name="connsiteY31" fmla="*/ 2947904 h 4028467"/>
                <a:gd name="connsiteX32" fmla="*/ 1365556 w 3249103"/>
                <a:gd name="connsiteY32" fmla="*/ 2938379 h 4028467"/>
                <a:gd name="connsiteX33" fmla="*/ 1232206 w 3249103"/>
                <a:gd name="connsiteY33" fmla="*/ 2919329 h 4028467"/>
                <a:gd name="connsiteX34" fmla="*/ 1146481 w 3249103"/>
                <a:gd name="connsiteY34" fmla="*/ 2909804 h 4028467"/>
                <a:gd name="connsiteX35" fmla="*/ 1117906 w 3249103"/>
                <a:gd name="connsiteY35" fmla="*/ 2928854 h 4028467"/>
                <a:gd name="connsiteX36" fmla="*/ 1060756 w 3249103"/>
                <a:gd name="connsiteY36" fmla="*/ 2947904 h 4028467"/>
                <a:gd name="connsiteX37" fmla="*/ 1013131 w 3249103"/>
                <a:gd name="connsiteY37" fmla="*/ 2938379 h 4028467"/>
                <a:gd name="connsiteX38" fmla="*/ 984556 w 3249103"/>
                <a:gd name="connsiteY38" fmla="*/ 2928854 h 4028467"/>
                <a:gd name="connsiteX39" fmla="*/ 927406 w 3249103"/>
                <a:gd name="connsiteY39" fmla="*/ 2947904 h 4028467"/>
                <a:gd name="connsiteX40" fmla="*/ 908356 w 3249103"/>
                <a:gd name="connsiteY40" fmla="*/ 2976479 h 4028467"/>
                <a:gd name="connsiteX41" fmla="*/ 879781 w 3249103"/>
                <a:gd name="connsiteY41" fmla="*/ 3033629 h 4028467"/>
                <a:gd name="connsiteX42" fmla="*/ 832156 w 3249103"/>
                <a:gd name="connsiteY42" fmla="*/ 3090779 h 4028467"/>
                <a:gd name="connsiteX43" fmla="*/ 794056 w 3249103"/>
                <a:gd name="connsiteY43" fmla="*/ 3147929 h 4028467"/>
                <a:gd name="connsiteX44" fmla="*/ 784531 w 3249103"/>
                <a:gd name="connsiteY44" fmla="*/ 3224129 h 4028467"/>
                <a:gd name="connsiteX45" fmla="*/ 736906 w 3249103"/>
                <a:gd name="connsiteY45" fmla="*/ 3309854 h 4028467"/>
                <a:gd name="connsiteX46" fmla="*/ 708331 w 3249103"/>
                <a:gd name="connsiteY46" fmla="*/ 3328904 h 4028467"/>
                <a:gd name="connsiteX47" fmla="*/ 679756 w 3249103"/>
                <a:gd name="connsiteY47" fmla="*/ 3338429 h 4028467"/>
                <a:gd name="connsiteX48" fmla="*/ 660706 w 3249103"/>
                <a:gd name="connsiteY48" fmla="*/ 3395579 h 4028467"/>
                <a:gd name="connsiteX49" fmla="*/ 651181 w 3249103"/>
                <a:gd name="connsiteY49" fmla="*/ 3424154 h 4028467"/>
                <a:gd name="connsiteX50" fmla="*/ 670231 w 3249103"/>
                <a:gd name="connsiteY50" fmla="*/ 3481304 h 4028467"/>
                <a:gd name="connsiteX51" fmla="*/ 679756 w 3249103"/>
                <a:gd name="connsiteY51" fmla="*/ 3509879 h 4028467"/>
                <a:gd name="connsiteX52" fmla="*/ 651181 w 3249103"/>
                <a:gd name="connsiteY52" fmla="*/ 3567029 h 4028467"/>
                <a:gd name="connsiteX53" fmla="*/ 641656 w 3249103"/>
                <a:gd name="connsiteY53" fmla="*/ 3567029 h 4028467"/>
                <a:gd name="connsiteX54" fmla="*/ 0 w 3249103"/>
                <a:gd name="connsiteY54" fmla="*/ 4028467 h 4028467"/>
                <a:gd name="connsiteX0" fmla="*/ 3038876 w 3038876"/>
                <a:gd name="connsiteY0" fmla="*/ 0 h 3982408"/>
                <a:gd name="connsiteX1" fmla="*/ 2680006 w 3038876"/>
                <a:gd name="connsiteY1" fmla="*/ 782859 h 3982408"/>
                <a:gd name="connsiteX2" fmla="*/ 2680006 w 3038876"/>
                <a:gd name="connsiteY2" fmla="*/ 1252635 h 3982408"/>
                <a:gd name="connsiteX3" fmla="*/ 2527606 w 3038876"/>
                <a:gd name="connsiteY3" fmla="*/ 1487522 h 3982408"/>
                <a:gd name="connsiteX4" fmla="*/ 2603806 w 3038876"/>
                <a:gd name="connsiteY4" fmla="*/ 1722411 h 3982408"/>
                <a:gd name="connsiteX5" fmla="*/ 2603806 w 3038876"/>
                <a:gd name="connsiteY5" fmla="*/ 1879002 h 3982408"/>
                <a:gd name="connsiteX6" fmla="*/ 2451406 w 3038876"/>
                <a:gd name="connsiteY6" fmla="*/ 1957299 h 3982408"/>
                <a:gd name="connsiteX7" fmla="*/ 2299006 w 3038876"/>
                <a:gd name="connsiteY7" fmla="*/ 2111270 h 3982408"/>
                <a:gd name="connsiteX8" fmla="*/ 2251381 w 3038876"/>
                <a:gd name="connsiteY8" fmla="*/ 2120795 h 3982408"/>
                <a:gd name="connsiteX9" fmla="*/ 2270431 w 3038876"/>
                <a:gd name="connsiteY9" fmla="*/ 2244620 h 3982408"/>
                <a:gd name="connsiteX10" fmla="*/ 2241856 w 3038876"/>
                <a:gd name="connsiteY10" fmla="*/ 2339870 h 3982408"/>
                <a:gd name="connsiteX11" fmla="*/ 2232331 w 3038876"/>
                <a:gd name="connsiteY11" fmla="*/ 2368445 h 3982408"/>
                <a:gd name="connsiteX12" fmla="*/ 2203756 w 3038876"/>
                <a:gd name="connsiteY12" fmla="*/ 2387495 h 3982408"/>
                <a:gd name="connsiteX13" fmla="*/ 2175181 w 3038876"/>
                <a:gd name="connsiteY13" fmla="*/ 2444645 h 3982408"/>
                <a:gd name="connsiteX14" fmla="*/ 2165656 w 3038876"/>
                <a:gd name="connsiteY14" fmla="*/ 2473220 h 3982408"/>
                <a:gd name="connsiteX15" fmla="*/ 2108506 w 3038876"/>
                <a:gd name="connsiteY15" fmla="*/ 2492270 h 3982408"/>
                <a:gd name="connsiteX16" fmla="*/ 2051356 w 3038876"/>
                <a:gd name="connsiteY16" fmla="*/ 2520845 h 3982408"/>
                <a:gd name="connsiteX17" fmla="*/ 1889431 w 3038876"/>
                <a:gd name="connsiteY17" fmla="*/ 2520845 h 3982408"/>
                <a:gd name="connsiteX18" fmla="*/ 1879906 w 3038876"/>
                <a:gd name="connsiteY18" fmla="*/ 2549420 h 3982408"/>
                <a:gd name="connsiteX19" fmla="*/ 1841806 w 3038876"/>
                <a:gd name="connsiteY19" fmla="*/ 2606570 h 3982408"/>
                <a:gd name="connsiteX20" fmla="*/ 1794181 w 3038876"/>
                <a:gd name="connsiteY20" fmla="*/ 2663720 h 3982408"/>
                <a:gd name="connsiteX21" fmla="*/ 1737031 w 3038876"/>
                <a:gd name="connsiteY21" fmla="*/ 2635145 h 3982408"/>
                <a:gd name="connsiteX22" fmla="*/ 1698931 w 3038876"/>
                <a:gd name="connsiteY22" fmla="*/ 2587520 h 3982408"/>
                <a:gd name="connsiteX23" fmla="*/ 1622731 w 3038876"/>
                <a:gd name="connsiteY23" fmla="*/ 2616095 h 3982408"/>
                <a:gd name="connsiteX24" fmla="*/ 1556056 w 3038876"/>
                <a:gd name="connsiteY24" fmla="*/ 2692295 h 3982408"/>
                <a:gd name="connsiteX25" fmla="*/ 1508431 w 3038876"/>
                <a:gd name="connsiteY25" fmla="*/ 2701820 h 3982408"/>
                <a:gd name="connsiteX26" fmla="*/ 1470331 w 3038876"/>
                <a:gd name="connsiteY26" fmla="*/ 2787545 h 3982408"/>
                <a:gd name="connsiteX27" fmla="*/ 1460806 w 3038876"/>
                <a:gd name="connsiteY27" fmla="*/ 2816120 h 3982408"/>
                <a:gd name="connsiteX28" fmla="*/ 1451281 w 3038876"/>
                <a:gd name="connsiteY28" fmla="*/ 2844695 h 3982408"/>
                <a:gd name="connsiteX29" fmla="*/ 1441756 w 3038876"/>
                <a:gd name="connsiteY29" fmla="*/ 2882795 h 3982408"/>
                <a:gd name="connsiteX30" fmla="*/ 1413181 w 3038876"/>
                <a:gd name="connsiteY30" fmla="*/ 2901845 h 3982408"/>
                <a:gd name="connsiteX31" fmla="*/ 1365556 w 3038876"/>
                <a:gd name="connsiteY31" fmla="*/ 2892320 h 3982408"/>
                <a:gd name="connsiteX32" fmla="*/ 1232206 w 3038876"/>
                <a:gd name="connsiteY32" fmla="*/ 2873270 h 3982408"/>
                <a:gd name="connsiteX33" fmla="*/ 1146481 w 3038876"/>
                <a:gd name="connsiteY33" fmla="*/ 2863745 h 3982408"/>
                <a:gd name="connsiteX34" fmla="*/ 1117906 w 3038876"/>
                <a:gd name="connsiteY34" fmla="*/ 2882795 h 3982408"/>
                <a:gd name="connsiteX35" fmla="*/ 1060756 w 3038876"/>
                <a:gd name="connsiteY35" fmla="*/ 2901845 h 3982408"/>
                <a:gd name="connsiteX36" fmla="*/ 1013131 w 3038876"/>
                <a:gd name="connsiteY36" fmla="*/ 2892320 h 3982408"/>
                <a:gd name="connsiteX37" fmla="*/ 984556 w 3038876"/>
                <a:gd name="connsiteY37" fmla="*/ 2882795 h 3982408"/>
                <a:gd name="connsiteX38" fmla="*/ 927406 w 3038876"/>
                <a:gd name="connsiteY38" fmla="*/ 2901845 h 3982408"/>
                <a:gd name="connsiteX39" fmla="*/ 908356 w 3038876"/>
                <a:gd name="connsiteY39" fmla="*/ 2930420 h 3982408"/>
                <a:gd name="connsiteX40" fmla="*/ 879781 w 3038876"/>
                <a:gd name="connsiteY40" fmla="*/ 2987570 h 3982408"/>
                <a:gd name="connsiteX41" fmla="*/ 832156 w 3038876"/>
                <a:gd name="connsiteY41" fmla="*/ 3044720 h 3982408"/>
                <a:gd name="connsiteX42" fmla="*/ 794056 w 3038876"/>
                <a:gd name="connsiteY42" fmla="*/ 3101870 h 3982408"/>
                <a:gd name="connsiteX43" fmla="*/ 784531 w 3038876"/>
                <a:gd name="connsiteY43" fmla="*/ 3178070 h 3982408"/>
                <a:gd name="connsiteX44" fmla="*/ 736906 w 3038876"/>
                <a:gd name="connsiteY44" fmla="*/ 3263795 h 3982408"/>
                <a:gd name="connsiteX45" fmla="*/ 708331 w 3038876"/>
                <a:gd name="connsiteY45" fmla="*/ 3282845 h 3982408"/>
                <a:gd name="connsiteX46" fmla="*/ 679756 w 3038876"/>
                <a:gd name="connsiteY46" fmla="*/ 3292370 h 3982408"/>
                <a:gd name="connsiteX47" fmla="*/ 660706 w 3038876"/>
                <a:gd name="connsiteY47" fmla="*/ 3349520 h 3982408"/>
                <a:gd name="connsiteX48" fmla="*/ 651181 w 3038876"/>
                <a:gd name="connsiteY48" fmla="*/ 3378095 h 3982408"/>
                <a:gd name="connsiteX49" fmla="*/ 670231 w 3038876"/>
                <a:gd name="connsiteY49" fmla="*/ 3435245 h 3982408"/>
                <a:gd name="connsiteX50" fmla="*/ 679756 w 3038876"/>
                <a:gd name="connsiteY50" fmla="*/ 3463820 h 3982408"/>
                <a:gd name="connsiteX51" fmla="*/ 651181 w 3038876"/>
                <a:gd name="connsiteY51" fmla="*/ 3520970 h 3982408"/>
                <a:gd name="connsiteX52" fmla="*/ 641656 w 3038876"/>
                <a:gd name="connsiteY52" fmla="*/ 3520970 h 3982408"/>
                <a:gd name="connsiteX53" fmla="*/ 0 w 3038876"/>
                <a:gd name="connsiteY53" fmla="*/ 3982408 h 3982408"/>
                <a:gd name="connsiteX0" fmla="*/ 3038876 w 3038876"/>
                <a:gd name="connsiteY0" fmla="*/ 0 h 3982408"/>
                <a:gd name="connsiteX1" fmla="*/ 2680006 w 3038876"/>
                <a:gd name="connsiteY1" fmla="*/ 782859 h 3982408"/>
                <a:gd name="connsiteX2" fmla="*/ 2680006 w 3038876"/>
                <a:gd name="connsiteY2" fmla="*/ 1252635 h 3982408"/>
                <a:gd name="connsiteX3" fmla="*/ 2527606 w 3038876"/>
                <a:gd name="connsiteY3" fmla="*/ 1487522 h 3982408"/>
                <a:gd name="connsiteX4" fmla="*/ 2603806 w 3038876"/>
                <a:gd name="connsiteY4" fmla="*/ 1722411 h 3982408"/>
                <a:gd name="connsiteX5" fmla="*/ 2423203 w 3038876"/>
                <a:gd name="connsiteY5" fmla="*/ 1795771 h 3982408"/>
                <a:gd name="connsiteX6" fmla="*/ 2451406 w 3038876"/>
                <a:gd name="connsiteY6" fmla="*/ 1957299 h 3982408"/>
                <a:gd name="connsiteX7" fmla="*/ 2299006 w 3038876"/>
                <a:gd name="connsiteY7" fmla="*/ 2111270 h 3982408"/>
                <a:gd name="connsiteX8" fmla="*/ 2251381 w 3038876"/>
                <a:gd name="connsiteY8" fmla="*/ 2120795 h 3982408"/>
                <a:gd name="connsiteX9" fmla="*/ 2270431 w 3038876"/>
                <a:gd name="connsiteY9" fmla="*/ 2244620 h 3982408"/>
                <a:gd name="connsiteX10" fmla="*/ 2241856 w 3038876"/>
                <a:gd name="connsiteY10" fmla="*/ 2339870 h 3982408"/>
                <a:gd name="connsiteX11" fmla="*/ 2232331 w 3038876"/>
                <a:gd name="connsiteY11" fmla="*/ 2368445 h 3982408"/>
                <a:gd name="connsiteX12" fmla="*/ 2203756 w 3038876"/>
                <a:gd name="connsiteY12" fmla="*/ 2387495 h 3982408"/>
                <a:gd name="connsiteX13" fmla="*/ 2175181 w 3038876"/>
                <a:gd name="connsiteY13" fmla="*/ 2444645 h 3982408"/>
                <a:gd name="connsiteX14" fmla="*/ 2165656 w 3038876"/>
                <a:gd name="connsiteY14" fmla="*/ 2473220 h 3982408"/>
                <a:gd name="connsiteX15" fmla="*/ 2108506 w 3038876"/>
                <a:gd name="connsiteY15" fmla="*/ 2492270 h 3982408"/>
                <a:gd name="connsiteX16" fmla="*/ 2051356 w 3038876"/>
                <a:gd name="connsiteY16" fmla="*/ 2520845 h 3982408"/>
                <a:gd name="connsiteX17" fmla="*/ 1889431 w 3038876"/>
                <a:gd name="connsiteY17" fmla="*/ 2520845 h 3982408"/>
                <a:gd name="connsiteX18" fmla="*/ 1879906 w 3038876"/>
                <a:gd name="connsiteY18" fmla="*/ 2549420 h 3982408"/>
                <a:gd name="connsiteX19" fmla="*/ 1841806 w 3038876"/>
                <a:gd name="connsiteY19" fmla="*/ 2606570 h 3982408"/>
                <a:gd name="connsiteX20" fmla="*/ 1794181 w 3038876"/>
                <a:gd name="connsiteY20" fmla="*/ 2663720 h 3982408"/>
                <a:gd name="connsiteX21" fmla="*/ 1737031 w 3038876"/>
                <a:gd name="connsiteY21" fmla="*/ 2635145 h 3982408"/>
                <a:gd name="connsiteX22" fmla="*/ 1698931 w 3038876"/>
                <a:gd name="connsiteY22" fmla="*/ 2587520 h 3982408"/>
                <a:gd name="connsiteX23" fmla="*/ 1622731 w 3038876"/>
                <a:gd name="connsiteY23" fmla="*/ 2616095 h 3982408"/>
                <a:gd name="connsiteX24" fmla="*/ 1556056 w 3038876"/>
                <a:gd name="connsiteY24" fmla="*/ 2692295 h 3982408"/>
                <a:gd name="connsiteX25" fmla="*/ 1508431 w 3038876"/>
                <a:gd name="connsiteY25" fmla="*/ 2701820 h 3982408"/>
                <a:gd name="connsiteX26" fmla="*/ 1470331 w 3038876"/>
                <a:gd name="connsiteY26" fmla="*/ 2787545 h 3982408"/>
                <a:gd name="connsiteX27" fmla="*/ 1460806 w 3038876"/>
                <a:gd name="connsiteY27" fmla="*/ 2816120 h 3982408"/>
                <a:gd name="connsiteX28" fmla="*/ 1451281 w 3038876"/>
                <a:gd name="connsiteY28" fmla="*/ 2844695 h 3982408"/>
                <a:gd name="connsiteX29" fmla="*/ 1441756 w 3038876"/>
                <a:gd name="connsiteY29" fmla="*/ 2882795 h 3982408"/>
                <a:gd name="connsiteX30" fmla="*/ 1413181 w 3038876"/>
                <a:gd name="connsiteY30" fmla="*/ 2901845 h 3982408"/>
                <a:gd name="connsiteX31" fmla="*/ 1365556 w 3038876"/>
                <a:gd name="connsiteY31" fmla="*/ 2892320 h 3982408"/>
                <a:gd name="connsiteX32" fmla="*/ 1232206 w 3038876"/>
                <a:gd name="connsiteY32" fmla="*/ 2873270 h 3982408"/>
                <a:gd name="connsiteX33" fmla="*/ 1146481 w 3038876"/>
                <a:gd name="connsiteY33" fmla="*/ 2863745 h 3982408"/>
                <a:gd name="connsiteX34" fmla="*/ 1117906 w 3038876"/>
                <a:gd name="connsiteY34" fmla="*/ 2882795 h 3982408"/>
                <a:gd name="connsiteX35" fmla="*/ 1060756 w 3038876"/>
                <a:gd name="connsiteY35" fmla="*/ 2901845 h 3982408"/>
                <a:gd name="connsiteX36" fmla="*/ 1013131 w 3038876"/>
                <a:gd name="connsiteY36" fmla="*/ 2892320 h 3982408"/>
                <a:gd name="connsiteX37" fmla="*/ 984556 w 3038876"/>
                <a:gd name="connsiteY37" fmla="*/ 2882795 h 3982408"/>
                <a:gd name="connsiteX38" fmla="*/ 927406 w 3038876"/>
                <a:gd name="connsiteY38" fmla="*/ 2901845 h 3982408"/>
                <a:gd name="connsiteX39" fmla="*/ 908356 w 3038876"/>
                <a:gd name="connsiteY39" fmla="*/ 2930420 h 3982408"/>
                <a:gd name="connsiteX40" fmla="*/ 879781 w 3038876"/>
                <a:gd name="connsiteY40" fmla="*/ 2987570 h 3982408"/>
                <a:gd name="connsiteX41" fmla="*/ 832156 w 3038876"/>
                <a:gd name="connsiteY41" fmla="*/ 3044720 h 3982408"/>
                <a:gd name="connsiteX42" fmla="*/ 794056 w 3038876"/>
                <a:gd name="connsiteY42" fmla="*/ 3101870 h 3982408"/>
                <a:gd name="connsiteX43" fmla="*/ 784531 w 3038876"/>
                <a:gd name="connsiteY43" fmla="*/ 3178070 h 3982408"/>
                <a:gd name="connsiteX44" fmla="*/ 736906 w 3038876"/>
                <a:gd name="connsiteY44" fmla="*/ 3263795 h 3982408"/>
                <a:gd name="connsiteX45" fmla="*/ 708331 w 3038876"/>
                <a:gd name="connsiteY45" fmla="*/ 3282845 h 3982408"/>
                <a:gd name="connsiteX46" fmla="*/ 679756 w 3038876"/>
                <a:gd name="connsiteY46" fmla="*/ 3292370 h 3982408"/>
                <a:gd name="connsiteX47" fmla="*/ 660706 w 3038876"/>
                <a:gd name="connsiteY47" fmla="*/ 3349520 h 3982408"/>
                <a:gd name="connsiteX48" fmla="*/ 651181 w 3038876"/>
                <a:gd name="connsiteY48" fmla="*/ 3378095 h 3982408"/>
                <a:gd name="connsiteX49" fmla="*/ 670231 w 3038876"/>
                <a:gd name="connsiteY49" fmla="*/ 3435245 h 3982408"/>
                <a:gd name="connsiteX50" fmla="*/ 679756 w 3038876"/>
                <a:gd name="connsiteY50" fmla="*/ 3463820 h 3982408"/>
                <a:gd name="connsiteX51" fmla="*/ 651181 w 3038876"/>
                <a:gd name="connsiteY51" fmla="*/ 3520970 h 3982408"/>
                <a:gd name="connsiteX52" fmla="*/ 641656 w 3038876"/>
                <a:gd name="connsiteY52" fmla="*/ 3520970 h 3982408"/>
                <a:gd name="connsiteX53" fmla="*/ 0 w 3038876"/>
                <a:gd name="connsiteY53" fmla="*/ 3982408 h 3982408"/>
                <a:gd name="connsiteX0" fmla="*/ 3038876 w 3038876"/>
                <a:gd name="connsiteY0" fmla="*/ 0 h 3982408"/>
                <a:gd name="connsiteX1" fmla="*/ 2680006 w 3038876"/>
                <a:gd name="connsiteY1" fmla="*/ 782859 h 3982408"/>
                <a:gd name="connsiteX2" fmla="*/ 2680006 w 3038876"/>
                <a:gd name="connsiteY2" fmla="*/ 1252635 h 3982408"/>
                <a:gd name="connsiteX3" fmla="*/ 2527606 w 3038876"/>
                <a:gd name="connsiteY3" fmla="*/ 1487522 h 3982408"/>
                <a:gd name="connsiteX4" fmla="*/ 2603806 w 3038876"/>
                <a:gd name="connsiteY4" fmla="*/ 1722411 h 3982408"/>
                <a:gd name="connsiteX5" fmla="*/ 2423203 w 3038876"/>
                <a:gd name="connsiteY5" fmla="*/ 1795771 h 3982408"/>
                <a:gd name="connsiteX6" fmla="*/ 2366416 w 3038876"/>
                <a:gd name="connsiteY6" fmla="*/ 1941446 h 3982408"/>
                <a:gd name="connsiteX7" fmla="*/ 2299006 w 3038876"/>
                <a:gd name="connsiteY7" fmla="*/ 2111270 h 3982408"/>
                <a:gd name="connsiteX8" fmla="*/ 2251381 w 3038876"/>
                <a:gd name="connsiteY8" fmla="*/ 2120795 h 3982408"/>
                <a:gd name="connsiteX9" fmla="*/ 2270431 w 3038876"/>
                <a:gd name="connsiteY9" fmla="*/ 2244620 h 3982408"/>
                <a:gd name="connsiteX10" fmla="*/ 2241856 w 3038876"/>
                <a:gd name="connsiteY10" fmla="*/ 2339870 h 3982408"/>
                <a:gd name="connsiteX11" fmla="*/ 2232331 w 3038876"/>
                <a:gd name="connsiteY11" fmla="*/ 2368445 h 3982408"/>
                <a:gd name="connsiteX12" fmla="*/ 2203756 w 3038876"/>
                <a:gd name="connsiteY12" fmla="*/ 2387495 h 3982408"/>
                <a:gd name="connsiteX13" fmla="*/ 2175181 w 3038876"/>
                <a:gd name="connsiteY13" fmla="*/ 2444645 h 3982408"/>
                <a:gd name="connsiteX14" fmla="*/ 2165656 w 3038876"/>
                <a:gd name="connsiteY14" fmla="*/ 2473220 h 3982408"/>
                <a:gd name="connsiteX15" fmla="*/ 2108506 w 3038876"/>
                <a:gd name="connsiteY15" fmla="*/ 2492270 h 3982408"/>
                <a:gd name="connsiteX16" fmla="*/ 2051356 w 3038876"/>
                <a:gd name="connsiteY16" fmla="*/ 2520845 h 3982408"/>
                <a:gd name="connsiteX17" fmla="*/ 1889431 w 3038876"/>
                <a:gd name="connsiteY17" fmla="*/ 2520845 h 3982408"/>
                <a:gd name="connsiteX18" fmla="*/ 1879906 w 3038876"/>
                <a:gd name="connsiteY18" fmla="*/ 2549420 h 3982408"/>
                <a:gd name="connsiteX19" fmla="*/ 1841806 w 3038876"/>
                <a:gd name="connsiteY19" fmla="*/ 2606570 h 3982408"/>
                <a:gd name="connsiteX20" fmla="*/ 1794181 w 3038876"/>
                <a:gd name="connsiteY20" fmla="*/ 2663720 h 3982408"/>
                <a:gd name="connsiteX21" fmla="*/ 1737031 w 3038876"/>
                <a:gd name="connsiteY21" fmla="*/ 2635145 h 3982408"/>
                <a:gd name="connsiteX22" fmla="*/ 1698931 w 3038876"/>
                <a:gd name="connsiteY22" fmla="*/ 2587520 h 3982408"/>
                <a:gd name="connsiteX23" fmla="*/ 1622731 w 3038876"/>
                <a:gd name="connsiteY23" fmla="*/ 2616095 h 3982408"/>
                <a:gd name="connsiteX24" fmla="*/ 1556056 w 3038876"/>
                <a:gd name="connsiteY24" fmla="*/ 2692295 h 3982408"/>
                <a:gd name="connsiteX25" fmla="*/ 1508431 w 3038876"/>
                <a:gd name="connsiteY25" fmla="*/ 2701820 h 3982408"/>
                <a:gd name="connsiteX26" fmla="*/ 1470331 w 3038876"/>
                <a:gd name="connsiteY26" fmla="*/ 2787545 h 3982408"/>
                <a:gd name="connsiteX27" fmla="*/ 1460806 w 3038876"/>
                <a:gd name="connsiteY27" fmla="*/ 2816120 h 3982408"/>
                <a:gd name="connsiteX28" fmla="*/ 1451281 w 3038876"/>
                <a:gd name="connsiteY28" fmla="*/ 2844695 h 3982408"/>
                <a:gd name="connsiteX29" fmla="*/ 1441756 w 3038876"/>
                <a:gd name="connsiteY29" fmla="*/ 2882795 h 3982408"/>
                <a:gd name="connsiteX30" fmla="*/ 1413181 w 3038876"/>
                <a:gd name="connsiteY30" fmla="*/ 2901845 h 3982408"/>
                <a:gd name="connsiteX31" fmla="*/ 1365556 w 3038876"/>
                <a:gd name="connsiteY31" fmla="*/ 2892320 h 3982408"/>
                <a:gd name="connsiteX32" fmla="*/ 1232206 w 3038876"/>
                <a:gd name="connsiteY32" fmla="*/ 2873270 h 3982408"/>
                <a:gd name="connsiteX33" fmla="*/ 1146481 w 3038876"/>
                <a:gd name="connsiteY33" fmla="*/ 2863745 h 3982408"/>
                <a:gd name="connsiteX34" fmla="*/ 1117906 w 3038876"/>
                <a:gd name="connsiteY34" fmla="*/ 2882795 h 3982408"/>
                <a:gd name="connsiteX35" fmla="*/ 1060756 w 3038876"/>
                <a:gd name="connsiteY35" fmla="*/ 2901845 h 3982408"/>
                <a:gd name="connsiteX36" fmla="*/ 1013131 w 3038876"/>
                <a:gd name="connsiteY36" fmla="*/ 2892320 h 3982408"/>
                <a:gd name="connsiteX37" fmla="*/ 984556 w 3038876"/>
                <a:gd name="connsiteY37" fmla="*/ 2882795 h 3982408"/>
                <a:gd name="connsiteX38" fmla="*/ 927406 w 3038876"/>
                <a:gd name="connsiteY38" fmla="*/ 2901845 h 3982408"/>
                <a:gd name="connsiteX39" fmla="*/ 908356 w 3038876"/>
                <a:gd name="connsiteY39" fmla="*/ 2930420 h 3982408"/>
                <a:gd name="connsiteX40" fmla="*/ 879781 w 3038876"/>
                <a:gd name="connsiteY40" fmla="*/ 2987570 h 3982408"/>
                <a:gd name="connsiteX41" fmla="*/ 832156 w 3038876"/>
                <a:gd name="connsiteY41" fmla="*/ 3044720 h 3982408"/>
                <a:gd name="connsiteX42" fmla="*/ 794056 w 3038876"/>
                <a:gd name="connsiteY42" fmla="*/ 3101870 h 3982408"/>
                <a:gd name="connsiteX43" fmla="*/ 784531 w 3038876"/>
                <a:gd name="connsiteY43" fmla="*/ 3178070 h 3982408"/>
                <a:gd name="connsiteX44" fmla="*/ 736906 w 3038876"/>
                <a:gd name="connsiteY44" fmla="*/ 3263795 h 3982408"/>
                <a:gd name="connsiteX45" fmla="*/ 708331 w 3038876"/>
                <a:gd name="connsiteY45" fmla="*/ 3282845 h 3982408"/>
                <a:gd name="connsiteX46" fmla="*/ 679756 w 3038876"/>
                <a:gd name="connsiteY46" fmla="*/ 3292370 h 3982408"/>
                <a:gd name="connsiteX47" fmla="*/ 660706 w 3038876"/>
                <a:gd name="connsiteY47" fmla="*/ 3349520 h 3982408"/>
                <a:gd name="connsiteX48" fmla="*/ 651181 w 3038876"/>
                <a:gd name="connsiteY48" fmla="*/ 3378095 h 3982408"/>
                <a:gd name="connsiteX49" fmla="*/ 670231 w 3038876"/>
                <a:gd name="connsiteY49" fmla="*/ 3435245 h 3982408"/>
                <a:gd name="connsiteX50" fmla="*/ 679756 w 3038876"/>
                <a:gd name="connsiteY50" fmla="*/ 3463820 h 3982408"/>
                <a:gd name="connsiteX51" fmla="*/ 651181 w 3038876"/>
                <a:gd name="connsiteY51" fmla="*/ 3520970 h 3982408"/>
                <a:gd name="connsiteX52" fmla="*/ 641656 w 3038876"/>
                <a:gd name="connsiteY52" fmla="*/ 3520970 h 3982408"/>
                <a:gd name="connsiteX53" fmla="*/ 0 w 3038876"/>
                <a:gd name="connsiteY53" fmla="*/ 3982408 h 3982408"/>
                <a:gd name="connsiteX0" fmla="*/ 3038876 w 3038876"/>
                <a:gd name="connsiteY0" fmla="*/ 0 h 3982408"/>
                <a:gd name="connsiteX1" fmla="*/ 2680006 w 3038876"/>
                <a:gd name="connsiteY1" fmla="*/ 782859 h 3982408"/>
                <a:gd name="connsiteX2" fmla="*/ 2680006 w 3038876"/>
                <a:gd name="connsiteY2" fmla="*/ 1252635 h 3982408"/>
                <a:gd name="connsiteX3" fmla="*/ 2527606 w 3038876"/>
                <a:gd name="connsiteY3" fmla="*/ 1487522 h 3982408"/>
                <a:gd name="connsiteX4" fmla="*/ 2603806 w 3038876"/>
                <a:gd name="connsiteY4" fmla="*/ 1722411 h 3982408"/>
                <a:gd name="connsiteX5" fmla="*/ 2423203 w 3038876"/>
                <a:gd name="connsiteY5" fmla="*/ 1795771 h 3982408"/>
                <a:gd name="connsiteX6" fmla="*/ 2366416 w 3038876"/>
                <a:gd name="connsiteY6" fmla="*/ 1941446 h 3982408"/>
                <a:gd name="connsiteX7" fmla="*/ 2291925 w 3038876"/>
                <a:gd name="connsiteY7" fmla="*/ 2051821 h 3982408"/>
                <a:gd name="connsiteX8" fmla="*/ 2251381 w 3038876"/>
                <a:gd name="connsiteY8" fmla="*/ 2120795 h 3982408"/>
                <a:gd name="connsiteX9" fmla="*/ 2270431 w 3038876"/>
                <a:gd name="connsiteY9" fmla="*/ 2244620 h 3982408"/>
                <a:gd name="connsiteX10" fmla="*/ 2241856 w 3038876"/>
                <a:gd name="connsiteY10" fmla="*/ 2339870 h 3982408"/>
                <a:gd name="connsiteX11" fmla="*/ 2232331 w 3038876"/>
                <a:gd name="connsiteY11" fmla="*/ 2368445 h 3982408"/>
                <a:gd name="connsiteX12" fmla="*/ 2203756 w 3038876"/>
                <a:gd name="connsiteY12" fmla="*/ 2387495 h 3982408"/>
                <a:gd name="connsiteX13" fmla="*/ 2175181 w 3038876"/>
                <a:gd name="connsiteY13" fmla="*/ 2444645 h 3982408"/>
                <a:gd name="connsiteX14" fmla="*/ 2165656 w 3038876"/>
                <a:gd name="connsiteY14" fmla="*/ 2473220 h 3982408"/>
                <a:gd name="connsiteX15" fmla="*/ 2108506 w 3038876"/>
                <a:gd name="connsiteY15" fmla="*/ 2492270 h 3982408"/>
                <a:gd name="connsiteX16" fmla="*/ 2051356 w 3038876"/>
                <a:gd name="connsiteY16" fmla="*/ 2520845 h 3982408"/>
                <a:gd name="connsiteX17" fmla="*/ 1889431 w 3038876"/>
                <a:gd name="connsiteY17" fmla="*/ 2520845 h 3982408"/>
                <a:gd name="connsiteX18" fmla="*/ 1879906 w 3038876"/>
                <a:gd name="connsiteY18" fmla="*/ 2549420 h 3982408"/>
                <a:gd name="connsiteX19" fmla="*/ 1841806 w 3038876"/>
                <a:gd name="connsiteY19" fmla="*/ 2606570 h 3982408"/>
                <a:gd name="connsiteX20" fmla="*/ 1794181 w 3038876"/>
                <a:gd name="connsiteY20" fmla="*/ 2663720 h 3982408"/>
                <a:gd name="connsiteX21" fmla="*/ 1737031 w 3038876"/>
                <a:gd name="connsiteY21" fmla="*/ 2635145 h 3982408"/>
                <a:gd name="connsiteX22" fmla="*/ 1698931 w 3038876"/>
                <a:gd name="connsiteY22" fmla="*/ 2587520 h 3982408"/>
                <a:gd name="connsiteX23" fmla="*/ 1622731 w 3038876"/>
                <a:gd name="connsiteY23" fmla="*/ 2616095 h 3982408"/>
                <a:gd name="connsiteX24" fmla="*/ 1556056 w 3038876"/>
                <a:gd name="connsiteY24" fmla="*/ 2692295 h 3982408"/>
                <a:gd name="connsiteX25" fmla="*/ 1508431 w 3038876"/>
                <a:gd name="connsiteY25" fmla="*/ 2701820 h 3982408"/>
                <a:gd name="connsiteX26" fmla="*/ 1470331 w 3038876"/>
                <a:gd name="connsiteY26" fmla="*/ 2787545 h 3982408"/>
                <a:gd name="connsiteX27" fmla="*/ 1460806 w 3038876"/>
                <a:gd name="connsiteY27" fmla="*/ 2816120 h 3982408"/>
                <a:gd name="connsiteX28" fmla="*/ 1451281 w 3038876"/>
                <a:gd name="connsiteY28" fmla="*/ 2844695 h 3982408"/>
                <a:gd name="connsiteX29" fmla="*/ 1441756 w 3038876"/>
                <a:gd name="connsiteY29" fmla="*/ 2882795 h 3982408"/>
                <a:gd name="connsiteX30" fmla="*/ 1413181 w 3038876"/>
                <a:gd name="connsiteY30" fmla="*/ 2901845 h 3982408"/>
                <a:gd name="connsiteX31" fmla="*/ 1365556 w 3038876"/>
                <a:gd name="connsiteY31" fmla="*/ 2892320 h 3982408"/>
                <a:gd name="connsiteX32" fmla="*/ 1232206 w 3038876"/>
                <a:gd name="connsiteY32" fmla="*/ 2873270 h 3982408"/>
                <a:gd name="connsiteX33" fmla="*/ 1146481 w 3038876"/>
                <a:gd name="connsiteY33" fmla="*/ 2863745 h 3982408"/>
                <a:gd name="connsiteX34" fmla="*/ 1117906 w 3038876"/>
                <a:gd name="connsiteY34" fmla="*/ 2882795 h 3982408"/>
                <a:gd name="connsiteX35" fmla="*/ 1060756 w 3038876"/>
                <a:gd name="connsiteY35" fmla="*/ 2901845 h 3982408"/>
                <a:gd name="connsiteX36" fmla="*/ 1013131 w 3038876"/>
                <a:gd name="connsiteY36" fmla="*/ 2892320 h 3982408"/>
                <a:gd name="connsiteX37" fmla="*/ 984556 w 3038876"/>
                <a:gd name="connsiteY37" fmla="*/ 2882795 h 3982408"/>
                <a:gd name="connsiteX38" fmla="*/ 927406 w 3038876"/>
                <a:gd name="connsiteY38" fmla="*/ 2901845 h 3982408"/>
                <a:gd name="connsiteX39" fmla="*/ 908356 w 3038876"/>
                <a:gd name="connsiteY39" fmla="*/ 2930420 h 3982408"/>
                <a:gd name="connsiteX40" fmla="*/ 879781 w 3038876"/>
                <a:gd name="connsiteY40" fmla="*/ 2987570 h 3982408"/>
                <a:gd name="connsiteX41" fmla="*/ 832156 w 3038876"/>
                <a:gd name="connsiteY41" fmla="*/ 3044720 h 3982408"/>
                <a:gd name="connsiteX42" fmla="*/ 794056 w 3038876"/>
                <a:gd name="connsiteY42" fmla="*/ 3101870 h 3982408"/>
                <a:gd name="connsiteX43" fmla="*/ 784531 w 3038876"/>
                <a:gd name="connsiteY43" fmla="*/ 3178070 h 3982408"/>
                <a:gd name="connsiteX44" fmla="*/ 736906 w 3038876"/>
                <a:gd name="connsiteY44" fmla="*/ 3263795 h 3982408"/>
                <a:gd name="connsiteX45" fmla="*/ 708331 w 3038876"/>
                <a:gd name="connsiteY45" fmla="*/ 3282845 h 3982408"/>
                <a:gd name="connsiteX46" fmla="*/ 679756 w 3038876"/>
                <a:gd name="connsiteY46" fmla="*/ 3292370 h 3982408"/>
                <a:gd name="connsiteX47" fmla="*/ 660706 w 3038876"/>
                <a:gd name="connsiteY47" fmla="*/ 3349520 h 3982408"/>
                <a:gd name="connsiteX48" fmla="*/ 651181 w 3038876"/>
                <a:gd name="connsiteY48" fmla="*/ 3378095 h 3982408"/>
                <a:gd name="connsiteX49" fmla="*/ 670231 w 3038876"/>
                <a:gd name="connsiteY49" fmla="*/ 3435245 h 3982408"/>
                <a:gd name="connsiteX50" fmla="*/ 679756 w 3038876"/>
                <a:gd name="connsiteY50" fmla="*/ 3463820 h 3982408"/>
                <a:gd name="connsiteX51" fmla="*/ 651181 w 3038876"/>
                <a:gd name="connsiteY51" fmla="*/ 3520970 h 3982408"/>
                <a:gd name="connsiteX52" fmla="*/ 641656 w 3038876"/>
                <a:gd name="connsiteY52" fmla="*/ 3520970 h 3982408"/>
                <a:gd name="connsiteX53" fmla="*/ 0 w 3038876"/>
                <a:gd name="connsiteY53" fmla="*/ 3982408 h 3982408"/>
                <a:gd name="connsiteX0" fmla="*/ 3038876 w 3038876"/>
                <a:gd name="connsiteY0" fmla="*/ 0 h 3982408"/>
                <a:gd name="connsiteX1" fmla="*/ 2680006 w 3038876"/>
                <a:gd name="connsiteY1" fmla="*/ 782859 h 3982408"/>
                <a:gd name="connsiteX2" fmla="*/ 2680006 w 3038876"/>
                <a:gd name="connsiteY2" fmla="*/ 1252635 h 3982408"/>
                <a:gd name="connsiteX3" fmla="*/ 2527606 w 3038876"/>
                <a:gd name="connsiteY3" fmla="*/ 1487522 h 3982408"/>
                <a:gd name="connsiteX4" fmla="*/ 2603806 w 3038876"/>
                <a:gd name="connsiteY4" fmla="*/ 1722411 h 3982408"/>
                <a:gd name="connsiteX5" fmla="*/ 2423203 w 3038876"/>
                <a:gd name="connsiteY5" fmla="*/ 1795771 h 3982408"/>
                <a:gd name="connsiteX6" fmla="*/ 2366416 w 3038876"/>
                <a:gd name="connsiteY6" fmla="*/ 1941446 h 3982408"/>
                <a:gd name="connsiteX7" fmla="*/ 2251381 w 3038876"/>
                <a:gd name="connsiteY7" fmla="*/ 2120795 h 3982408"/>
                <a:gd name="connsiteX8" fmla="*/ 2270431 w 3038876"/>
                <a:gd name="connsiteY8" fmla="*/ 2244620 h 3982408"/>
                <a:gd name="connsiteX9" fmla="*/ 2241856 w 3038876"/>
                <a:gd name="connsiteY9" fmla="*/ 2339870 h 3982408"/>
                <a:gd name="connsiteX10" fmla="*/ 2232331 w 3038876"/>
                <a:gd name="connsiteY10" fmla="*/ 2368445 h 3982408"/>
                <a:gd name="connsiteX11" fmla="*/ 2203756 w 3038876"/>
                <a:gd name="connsiteY11" fmla="*/ 2387495 h 3982408"/>
                <a:gd name="connsiteX12" fmla="*/ 2175181 w 3038876"/>
                <a:gd name="connsiteY12" fmla="*/ 2444645 h 3982408"/>
                <a:gd name="connsiteX13" fmla="*/ 2165656 w 3038876"/>
                <a:gd name="connsiteY13" fmla="*/ 2473220 h 3982408"/>
                <a:gd name="connsiteX14" fmla="*/ 2108506 w 3038876"/>
                <a:gd name="connsiteY14" fmla="*/ 2492270 h 3982408"/>
                <a:gd name="connsiteX15" fmla="*/ 2051356 w 3038876"/>
                <a:gd name="connsiteY15" fmla="*/ 2520845 h 3982408"/>
                <a:gd name="connsiteX16" fmla="*/ 1889431 w 3038876"/>
                <a:gd name="connsiteY16" fmla="*/ 2520845 h 3982408"/>
                <a:gd name="connsiteX17" fmla="*/ 1879906 w 3038876"/>
                <a:gd name="connsiteY17" fmla="*/ 2549420 h 3982408"/>
                <a:gd name="connsiteX18" fmla="*/ 1841806 w 3038876"/>
                <a:gd name="connsiteY18" fmla="*/ 2606570 h 3982408"/>
                <a:gd name="connsiteX19" fmla="*/ 1794181 w 3038876"/>
                <a:gd name="connsiteY19" fmla="*/ 2663720 h 3982408"/>
                <a:gd name="connsiteX20" fmla="*/ 1737031 w 3038876"/>
                <a:gd name="connsiteY20" fmla="*/ 2635145 h 3982408"/>
                <a:gd name="connsiteX21" fmla="*/ 1698931 w 3038876"/>
                <a:gd name="connsiteY21" fmla="*/ 2587520 h 3982408"/>
                <a:gd name="connsiteX22" fmla="*/ 1622731 w 3038876"/>
                <a:gd name="connsiteY22" fmla="*/ 2616095 h 3982408"/>
                <a:gd name="connsiteX23" fmla="*/ 1556056 w 3038876"/>
                <a:gd name="connsiteY23" fmla="*/ 2692295 h 3982408"/>
                <a:gd name="connsiteX24" fmla="*/ 1508431 w 3038876"/>
                <a:gd name="connsiteY24" fmla="*/ 2701820 h 3982408"/>
                <a:gd name="connsiteX25" fmla="*/ 1470331 w 3038876"/>
                <a:gd name="connsiteY25" fmla="*/ 2787545 h 3982408"/>
                <a:gd name="connsiteX26" fmla="*/ 1460806 w 3038876"/>
                <a:gd name="connsiteY26" fmla="*/ 2816120 h 3982408"/>
                <a:gd name="connsiteX27" fmla="*/ 1451281 w 3038876"/>
                <a:gd name="connsiteY27" fmla="*/ 2844695 h 3982408"/>
                <a:gd name="connsiteX28" fmla="*/ 1441756 w 3038876"/>
                <a:gd name="connsiteY28" fmla="*/ 2882795 h 3982408"/>
                <a:gd name="connsiteX29" fmla="*/ 1413181 w 3038876"/>
                <a:gd name="connsiteY29" fmla="*/ 2901845 h 3982408"/>
                <a:gd name="connsiteX30" fmla="*/ 1365556 w 3038876"/>
                <a:gd name="connsiteY30" fmla="*/ 2892320 h 3982408"/>
                <a:gd name="connsiteX31" fmla="*/ 1232206 w 3038876"/>
                <a:gd name="connsiteY31" fmla="*/ 2873270 h 3982408"/>
                <a:gd name="connsiteX32" fmla="*/ 1146481 w 3038876"/>
                <a:gd name="connsiteY32" fmla="*/ 2863745 h 3982408"/>
                <a:gd name="connsiteX33" fmla="*/ 1117906 w 3038876"/>
                <a:gd name="connsiteY33" fmla="*/ 2882795 h 3982408"/>
                <a:gd name="connsiteX34" fmla="*/ 1060756 w 3038876"/>
                <a:gd name="connsiteY34" fmla="*/ 2901845 h 3982408"/>
                <a:gd name="connsiteX35" fmla="*/ 1013131 w 3038876"/>
                <a:gd name="connsiteY35" fmla="*/ 2892320 h 3982408"/>
                <a:gd name="connsiteX36" fmla="*/ 984556 w 3038876"/>
                <a:gd name="connsiteY36" fmla="*/ 2882795 h 3982408"/>
                <a:gd name="connsiteX37" fmla="*/ 927406 w 3038876"/>
                <a:gd name="connsiteY37" fmla="*/ 2901845 h 3982408"/>
                <a:gd name="connsiteX38" fmla="*/ 908356 w 3038876"/>
                <a:gd name="connsiteY38" fmla="*/ 2930420 h 3982408"/>
                <a:gd name="connsiteX39" fmla="*/ 879781 w 3038876"/>
                <a:gd name="connsiteY39" fmla="*/ 2987570 h 3982408"/>
                <a:gd name="connsiteX40" fmla="*/ 832156 w 3038876"/>
                <a:gd name="connsiteY40" fmla="*/ 3044720 h 3982408"/>
                <a:gd name="connsiteX41" fmla="*/ 794056 w 3038876"/>
                <a:gd name="connsiteY41" fmla="*/ 3101870 h 3982408"/>
                <a:gd name="connsiteX42" fmla="*/ 784531 w 3038876"/>
                <a:gd name="connsiteY42" fmla="*/ 3178070 h 3982408"/>
                <a:gd name="connsiteX43" fmla="*/ 736906 w 3038876"/>
                <a:gd name="connsiteY43" fmla="*/ 3263795 h 3982408"/>
                <a:gd name="connsiteX44" fmla="*/ 708331 w 3038876"/>
                <a:gd name="connsiteY44" fmla="*/ 3282845 h 3982408"/>
                <a:gd name="connsiteX45" fmla="*/ 679756 w 3038876"/>
                <a:gd name="connsiteY45" fmla="*/ 3292370 h 3982408"/>
                <a:gd name="connsiteX46" fmla="*/ 660706 w 3038876"/>
                <a:gd name="connsiteY46" fmla="*/ 3349520 h 3982408"/>
                <a:gd name="connsiteX47" fmla="*/ 651181 w 3038876"/>
                <a:gd name="connsiteY47" fmla="*/ 3378095 h 3982408"/>
                <a:gd name="connsiteX48" fmla="*/ 670231 w 3038876"/>
                <a:gd name="connsiteY48" fmla="*/ 3435245 h 3982408"/>
                <a:gd name="connsiteX49" fmla="*/ 679756 w 3038876"/>
                <a:gd name="connsiteY49" fmla="*/ 3463820 h 3982408"/>
                <a:gd name="connsiteX50" fmla="*/ 651181 w 3038876"/>
                <a:gd name="connsiteY50" fmla="*/ 3520970 h 3982408"/>
                <a:gd name="connsiteX51" fmla="*/ 641656 w 3038876"/>
                <a:gd name="connsiteY51" fmla="*/ 3520970 h 3982408"/>
                <a:gd name="connsiteX52" fmla="*/ 0 w 3038876"/>
                <a:gd name="connsiteY52" fmla="*/ 3982408 h 3982408"/>
                <a:gd name="connsiteX0" fmla="*/ 3038876 w 3038876"/>
                <a:gd name="connsiteY0" fmla="*/ 0 h 3982408"/>
                <a:gd name="connsiteX1" fmla="*/ 2680006 w 3038876"/>
                <a:gd name="connsiteY1" fmla="*/ 782859 h 3982408"/>
                <a:gd name="connsiteX2" fmla="*/ 2680006 w 3038876"/>
                <a:gd name="connsiteY2" fmla="*/ 1252635 h 3982408"/>
                <a:gd name="connsiteX3" fmla="*/ 2527606 w 3038876"/>
                <a:gd name="connsiteY3" fmla="*/ 1487522 h 3982408"/>
                <a:gd name="connsiteX4" fmla="*/ 2423203 w 3038876"/>
                <a:gd name="connsiteY4" fmla="*/ 1795771 h 3982408"/>
                <a:gd name="connsiteX5" fmla="*/ 2366416 w 3038876"/>
                <a:gd name="connsiteY5" fmla="*/ 1941446 h 3982408"/>
                <a:gd name="connsiteX6" fmla="*/ 2251381 w 3038876"/>
                <a:gd name="connsiteY6" fmla="*/ 2120795 h 3982408"/>
                <a:gd name="connsiteX7" fmla="*/ 2270431 w 3038876"/>
                <a:gd name="connsiteY7" fmla="*/ 2244620 h 3982408"/>
                <a:gd name="connsiteX8" fmla="*/ 2241856 w 3038876"/>
                <a:gd name="connsiteY8" fmla="*/ 2339870 h 3982408"/>
                <a:gd name="connsiteX9" fmla="*/ 2232331 w 3038876"/>
                <a:gd name="connsiteY9" fmla="*/ 2368445 h 3982408"/>
                <a:gd name="connsiteX10" fmla="*/ 2203756 w 3038876"/>
                <a:gd name="connsiteY10" fmla="*/ 2387495 h 3982408"/>
                <a:gd name="connsiteX11" fmla="*/ 2175181 w 3038876"/>
                <a:gd name="connsiteY11" fmla="*/ 2444645 h 3982408"/>
                <a:gd name="connsiteX12" fmla="*/ 2165656 w 3038876"/>
                <a:gd name="connsiteY12" fmla="*/ 2473220 h 3982408"/>
                <a:gd name="connsiteX13" fmla="*/ 2108506 w 3038876"/>
                <a:gd name="connsiteY13" fmla="*/ 2492270 h 3982408"/>
                <a:gd name="connsiteX14" fmla="*/ 2051356 w 3038876"/>
                <a:gd name="connsiteY14" fmla="*/ 2520845 h 3982408"/>
                <a:gd name="connsiteX15" fmla="*/ 1889431 w 3038876"/>
                <a:gd name="connsiteY15" fmla="*/ 2520845 h 3982408"/>
                <a:gd name="connsiteX16" fmla="*/ 1879906 w 3038876"/>
                <a:gd name="connsiteY16" fmla="*/ 2549420 h 3982408"/>
                <a:gd name="connsiteX17" fmla="*/ 1841806 w 3038876"/>
                <a:gd name="connsiteY17" fmla="*/ 2606570 h 3982408"/>
                <a:gd name="connsiteX18" fmla="*/ 1794181 w 3038876"/>
                <a:gd name="connsiteY18" fmla="*/ 2663720 h 3982408"/>
                <a:gd name="connsiteX19" fmla="*/ 1737031 w 3038876"/>
                <a:gd name="connsiteY19" fmla="*/ 2635145 h 3982408"/>
                <a:gd name="connsiteX20" fmla="*/ 1698931 w 3038876"/>
                <a:gd name="connsiteY20" fmla="*/ 2587520 h 3982408"/>
                <a:gd name="connsiteX21" fmla="*/ 1622731 w 3038876"/>
                <a:gd name="connsiteY21" fmla="*/ 2616095 h 3982408"/>
                <a:gd name="connsiteX22" fmla="*/ 1556056 w 3038876"/>
                <a:gd name="connsiteY22" fmla="*/ 2692295 h 3982408"/>
                <a:gd name="connsiteX23" fmla="*/ 1508431 w 3038876"/>
                <a:gd name="connsiteY23" fmla="*/ 2701820 h 3982408"/>
                <a:gd name="connsiteX24" fmla="*/ 1470331 w 3038876"/>
                <a:gd name="connsiteY24" fmla="*/ 2787545 h 3982408"/>
                <a:gd name="connsiteX25" fmla="*/ 1460806 w 3038876"/>
                <a:gd name="connsiteY25" fmla="*/ 2816120 h 3982408"/>
                <a:gd name="connsiteX26" fmla="*/ 1451281 w 3038876"/>
                <a:gd name="connsiteY26" fmla="*/ 2844695 h 3982408"/>
                <a:gd name="connsiteX27" fmla="*/ 1441756 w 3038876"/>
                <a:gd name="connsiteY27" fmla="*/ 2882795 h 3982408"/>
                <a:gd name="connsiteX28" fmla="*/ 1413181 w 3038876"/>
                <a:gd name="connsiteY28" fmla="*/ 2901845 h 3982408"/>
                <a:gd name="connsiteX29" fmla="*/ 1365556 w 3038876"/>
                <a:gd name="connsiteY29" fmla="*/ 2892320 h 3982408"/>
                <a:gd name="connsiteX30" fmla="*/ 1232206 w 3038876"/>
                <a:gd name="connsiteY30" fmla="*/ 2873270 h 3982408"/>
                <a:gd name="connsiteX31" fmla="*/ 1146481 w 3038876"/>
                <a:gd name="connsiteY31" fmla="*/ 2863745 h 3982408"/>
                <a:gd name="connsiteX32" fmla="*/ 1117906 w 3038876"/>
                <a:gd name="connsiteY32" fmla="*/ 2882795 h 3982408"/>
                <a:gd name="connsiteX33" fmla="*/ 1060756 w 3038876"/>
                <a:gd name="connsiteY33" fmla="*/ 2901845 h 3982408"/>
                <a:gd name="connsiteX34" fmla="*/ 1013131 w 3038876"/>
                <a:gd name="connsiteY34" fmla="*/ 2892320 h 3982408"/>
                <a:gd name="connsiteX35" fmla="*/ 984556 w 3038876"/>
                <a:gd name="connsiteY35" fmla="*/ 2882795 h 3982408"/>
                <a:gd name="connsiteX36" fmla="*/ 927406 w 3038876"/>
                <a:gd name="connsiteY36" fmla="*/ 2901845 h 3982408"/>
                <a:gd name="connsiteX37" fmla="*/ 908356 w 3038876"/>
                <a:gd name="connsiteY37" fmla="*/ 2930420 h 3982408"/>
                <a:gd name="connsiteX38" fmla="*/ 879781 w 3038876"/>
                <a:gd name="connsiteY38" fmla="*/ 2987570 h 3982408"/>
                <a:gd name="connsiteX39" fmla="*/ 832156 w 3038876"/>
                <a:gd name="connsiteY39" fmla="*/ 3044720 h 3982408"/>
                <a:gd name="connsiteX40" fmla="*/ 794056 w 3038876"/>
                <a:gd name="connsiteY40" fmla="*/ 3101870 h 3982408"/>
                <a:gd name="connsiteX41" fmla="*/ 784531 w 3038876"/>
                <a:gd name="connsiteY41" fmla="*/ 3178070 h 3982408"/>
                <a:gd name="connsiteX42" fmla="*/ 736906 w 3038876"/>
                <a:gd name="connsiteY42" fmla="*/ 3263795 h 3982408"/>
                <a:gd name="connsiteX43" fmla="*/ 708331 w 3038876"/>
                <a:gd name="connsiteY43" fmla="*/ 3282845 h 3982408"/>
                <a:gd name="connsiteX44" fmla="*/ 679756 w 3038876"/>
                <a:gd name="connsiteY44" fmla="*/ 3292370 h 3982408"/>
                <a:gd name="connsiteX45" fmla="*/ 660706 w 3038876"/>
                <a:gd name="connsiteY45" fmla="*/ 3349520 h 3982408"/>
                <a:gd name="connsiteX46" fmla="*/ 651181 w 3038876"/>
                <a:gd name="connsiteY46" fmla="*/ 3378095 h 3982408"/>
                <a:gd name="connsiteX47" fmla="*/ 670231 w 3038876"/>
                <a:gd name="connsiteY47" fmla="*/ 3435245 h 3982408"/>
                <a:gd name="connsiteX48" fmla="*/ 679756 w 3038876"/>
                <a:gd name="connsiteY48" fmla="*/ 3463820 h 3982408"/>
                <a:gd name="connsiteX49" fmla="*/ 651181 w 3038876"/>
                <a:gd name="connsiteY49" fmla="*/ 3520970 h 3982408"/>
                <a:gd name="connsiteX50" fmla="*/ 641656 w 3038876"/>
                <a:gd name="connsiteY50" fmla="*/ 3520970 h 3982408"/>
                <a:gd name="connsiteX51" fmla="*/ 0 w 3038876"/>
                <a:gd name="connsiteY51" fmla="*/ 3982408 h 3982408"/>
                <a:gd name="connsiteX0" fmla="*/ 2890142 w 2890142"/>
                <a:gd name="connsiteY0" fmla="*/ 0 h 3875398"/>
                <a:gd name="connsiteX1" fmla="*/ 2531272 w 2890142"/>
                <a:gd name="connsiteY1" fmla="*/ 782859 h 3875398"/>
                <a:gd name="connsiteX2" fmla="*/ 2531272 w 2890142"/>
                <a:gd name="connsiteY2" fmla="*/ 1252635 h 3875398"/>
                <a:gd name="connsiteX3" fmla="*/ 2378872 w 2890142"/>
                <a:gd name="connsiteY3" fmla="*/ 1487522 h 3875398"/>
                <a:gd name="connsiteX4" fmla="*/ 2274469 w 2890142"/>
                <a:gd name="connsiteY4" fmla="*/ 1795771 h 3875398"/>
                <a:gd name="connsiteX5" fmla="*/ 2217682 w 2890142"/>
                <a:gd name="connsiteY5" fmla="*/ 1941446 h 3875398"/>
                <a:gd name="connsiteX6" fmla="*/ 2102647 w 2890142"/>
                <a:gd name="connsiteY6" fmla="*/ 2120795 h 3875398"/>
                <a:gd name="connsiteX7" fmla="*/ 2121697 w 2890142"/>
                <a:gd name="connsiteY7" fmla="*/ 2244620 h 3875398"/>
                <a:gd name="connsiteX8" fmla="*/ 2093122 w 2890142"/>
                <a:gd name="connsiteY8" fmla="*/ 2339870 h 3875398"/>
                <a:gd name="connsiteX9" fmla="*/ 2083597 w 2890142"/>
                <a:gd name="connsiteY9" fmla="*/ 2368445 h 3875398"/>
                <a:gd name="connsiteX10" fmla="*/ 2055022 w 2890142"/>
                <a:gd name="connsiteY10" fmla="*/ 2387495 h 3875398"/>
                <a:gd name="connsiteX11" fmla="*/ 2026447 w 2890142"/>
                <a:gd name="connsiteY11" fmla="*/ 2444645 h 3875398"/>
                <a:gd name="connsiteX12" fmla="*/ 2016922 w 2890142"/>
                <a:gd name="connsiteY12" fmla="*/ 2473220 h 3875398"/>
                <a:gd name="connsiteX13" fmla="*/ 1959772 w 2890142"/>
                <a:gd name="connsiteY13" fmla="*/ 2492270 h 3875398"/>
                <a:gd name="connsiteX14" fmla="*/ 1902622 w 2890142"/>
                <a:gd name="connsiteY14" fmla="*/ 2520845 h 3875398"/>
                <a:gd name="connsiteX15" fmla="*/ 1740697 w 2890142"/>
                <a:gd name="connsiteY15" fmla="*/ 2520845 h 3875398"/>
                <a:gd name="connsiteX16" fmla="*/ 1731172 w 2890142"/>
                <a:gd name="connsiteY16" fmla="*/ 2549420 h 3875398"/>
                <a:gd name="connsiteX17" fmla="*/ 1693072 w 2890142"/>
                <a:gd name="connsiteY17" fmla="*/ 2606570 h 3875398"/>
                <a:gd name="connsiteX18" fmla="*/ 1645447 w 2890142"/>
                <a:gd name="connsiteY18" fmla="*/ 2663720 h 3875398"/>
                <a:gd name="connsiteX19" fmla="*/ 1588297 w 2890142"/>
                <a:gd name="connsiteY19" fmla="*/ 2635145 h 3875398"/>
                <a:gd name="connsiteX20" fmla="*/ 1550197 w 2890142"/>
                <a:gd name="connsiteY20" fmla="*/ 2587520 h 3875398"/>
                <a:gd name="connsiteX21" fmla="*/ 1473997 w 2890142"/>
                <a:gd name="connsiteY21" fmla="*/ 2616095 h 3875398"/>
                <a:gd name="connsiteX22" fmla="*/ 1407322 w 2890142"/>
                <a:gd name="connsiteY22" fmla="*/ 2692295 h 3875398"/>
                <a:gd name="connsiteX23" fmla="*/ 1359697 w 2890142"/>
                <a:gd name="connsiteY23" fmla="*/ 2701820 h 3875398"/>
                <a:gd name="connsiteX24" fmla="*/ 1321597 w 2890142"/>
                <a:gd name="connsiteY24" fmla="*/ 2787545 h 3875398"/>
                <a:gd name="connsiteX25" fmla="*/ 1312072 w 2890142"/>
                <a:gd name="connsiteY25" fmla="*/ 2816120 h 3875398"/>
                <a:gd name="connsiteX26" fmla="*/ 1302547 w 2890142"/>
                <a:gd name="connsiteY26" fmla="*/ 2844695 h 3875398"/>
                <a:gd name="connsiteX27" fmla="*/ 1293022 w 2890142"/>
                <a:gd name="connsiteY27" fmla="*/ 2882795 h 3875398"/>
                <a:gd name="connsiteX28" fmla="*/ 1264447 w 2890142"/>
                <a:gd name="connsiteY28" fmla="*/ 2901845 h 3875398"/>
                <a:gd name="connsiteX29" fmla="*/ 1216822 w 2890142"/>
                <a:gd name="connsiteY29" fmla="*/ 2892320 h 3875398"/>
                <a:gd name="connsiteX30" fmla="*/ 1083472 w 2890142"/>
                <a:gd name="connsiteY30" fmla="*/ 2873270 h 3875398"/>
                <a:gd name="connsiteX31" fmla="*/ 997747 w 2890142"/>
                <a:gd name="connsiteY31" fmla="*/ 2863745 h 3875398"/>
                <a:gd name="connsiteX32" fmla="*/ 969172 w 2890142"/>
                <a:gd name="connsiteY32" fmla="*/ 2882795 h 3875398"/>
                <a:gd name="connsiteX33" fmla="*/ 912022 w 2890142"/>
                <a:gd name="connsiteY33" fmla="*/ 2901845 h 3875398"/>
                <a:gd name="connsiteX34" fmla="*/ 864397 w 2890142"/>
                <a:gd name="connsiteY34" fmla="*/ 2892320 h 3875398"/>
                <a:gd name="connsiteX35" fmla="*/ 835822 w 2890142"/>
                <a:gd name="connsiteY35" fmla="*/ 2882795 h 3875398"/>
                <a:gd name="connsiteX36" fmla="*/ 778672 w 2890142"/>
                <a:gd name="connsiteY36" fmla="*/ 2901845 h 3875398"/>
                <a:gd name="connsiteX37" fmla="*/ 759622 w 2890142"/>
                <a:gd name="connsiteY37" fmla="*/ 2930420 h 3875398"/>
                <a:gd name="connsiteX38" fmla="*/ 731047 w 2890142"/>
                <a:gd name="connsiteY38" fmla="*/ 2987570 h 3875398"/>
                <a:gd name="connsiteX39" fmla="*/ 683422 w 2890142"/>
                <a:gd name="connsiteY39" fmla="*/ 3044720 h 3875398"/>
                <a:gd name="connsiteX40" fmla="*/ 645322 w 2890142"/>
                <a:gd name="connsiteY40" fmla="*/ 3101870 h 3875398"/>
                <a:gd name="connsiteX41" fmla="*/ 635797 w 2890142"/>
                <a:gd name="connsiteY41" fmla="*/ 3178070 h 3875398"/>
                <a:gd name="connsiteX42" fmla="*/ 588172 w 2890142"/>
                <a:gd name="connsiteY42" fmla="*/ 3263795 h 3875398"/>
                <a:gd name="connsiteX43" fmla="*/ 559597 w 2890142"/>
                <a:gd name="connsiteY43" fmla="*/ 3282845 h 3875398"/>
                <a:gd name="connsiteX44" fmla="*/ 531022 w 2890142"/>
                <a:gd name="connsiteY44" fmla="*/ 3292370 h 3875398"/>
                <a:gd name="connsiteX45" fmla="*/ 511972 w 2890142"/>
                <a:gd name="connsiteY45" fmla="*/ 3349520 h 3875398"/>
                <a:gd name="connsiteX46" fmla="*/ 502447 w 2890142"/>
                <a:gd name="connsiteY46" fmla="*/ 3378095 h 3875398"/>
                <a:gd name="connsiteX47" fmla="*/ 521497 w 2890142"/>
                <a:gd name="connsiteY47" fmla="*/ 3435245 h 3875398"/>
                <a:gd name="connsiteX48" fmla="*/ 531022 w 2890142"/>
                <a:gd name="connsiteY48" fmla="*/ 3463820 h 3875398"/>
                <a:gd name="connsiteX49" fmla="*/ 502447 w 2890142"/>
                <a:gd name="connsiteY49" fmla="*/ 3520970 h 3875398"/>
                <a:gd name="connsiteX50" fmla="*/ 492922 w 2890142"/>
                <a:gd name="connsiteY50" fmla="*/ 3520970 h 3875398"/>
                <a:gd name="connsiteX51" fmla="*/ 0 w 2890142"/>
                <a:gd name="connsiteY51" fmla="*/ 3875398 h 3875398"/>
                <a:gd name="connsiteX0" fmla="*/ 2890142 w 2890142"/>
                <a:gd name="connsiteY0" fmla="*/ 0 h 3875398"/>
                <a:gd name="connsiteX1" fmla="*/ 2531272 w 2890142"/>
                <a:gd name="connsiteY1" fmla="*/ 782859 h 3875398"/>
                <a:gd name="connsiteX2" fmla="*/ 2531272 w 2890142"/>
                <a:gd name="connsiteY2" fmla="*/ 1252635 h 3875398"/>
                <a:gd name="connsiteX3" fmla="*/ 2479950 w 2890142"/>
                <a:gd name="connsiteY3" fmla="*/ 1685205 h 3875398"/>
                <a:gd name="connsiteX4" fmla="*/ 2274469 w 2890142"/>
                <a:gd name="connsiteY4" fmla="*/ 1795771 h 3875398"/>
                <a:gd name="connsiteX5" fmla="*/ 2217682 w 2890142"/>
                <a:gd name="connsiteY5" fmla="*/ 1941446 h 3875398"/>
                <a:gd name="connsiteX6" fmla="*/ 2102647 w 2890142"/>
                <a:gd name="connsiteY6" fmla="*/ 2120795 h 3875398"/>
                <a:gd name="connsiteX7" fmla="*/ 2121697 w 2890142"/>
                <a:gd name="connsiteY7" fmla="*/ 2244620 h 3875398"/>
                <a:gd name="connsiteX8" fmla="*/ 2093122 w 2890142"/>
                <a:gd name="connsiteY8" fmla="*/ 2339870 h 3875398"/>
                <a:gd name="connsiteX9" fmla="*/ 2083597 w 2890142"/>
                <a:gd name="connsiteY9" fmla="*/ 2368445 h 3875398"/>
                <a:gd name="connsiteX10" fmla="*/ 2055022 w 2890142"/>
                <a:gd name="connsiteY10" fmla="*/ 2387495 h 3875398"/>
                <a:gd name="connsiteX11" fmla="*/ 2026447 w 2890142"/>
                <a:gd name="connsiteY11" fmla="*/ 2444645 h 3875398"/>
                <a:gd name="connsiteX12" fmla="*/ 2016922 w 2890142"/>
                <a:gd name="connsiteY12" fmla="*/ 2473220 h 3875398"/>
                <a:gd name="connsiteX13" fmla="*/ 1959772 w 2890142"/>
                <a:gd name="connsiteY13" fmla="*/ 2492270 h 3875398"/>
                <a:gd name="connsiteX14" fmla="*/ 1902622 w 2890142"/>
                <a:gd name="connsiteY14" fmla="*/ 2520845 h 3875398"/>
                <a:gd name="connsiteX15" fmla="*/ 1740697 w 2890142"/>
                <a:gd name="connsiteY15" fmla="*/ 2520845 h 3875398"/>
                <a:gd name="connsiteX16" fmla="*/ 1731172 w 2890142"/>
                <a:gd name="connsiteY16" fmla="*/ 2549420 h 3875398"/>
                <a:gd name="connsiteX17" fmla="*/ 1693072 w 2890142"/>
                <a:gd name="connsiteY17" fmla="*/ 2606570 h 3875398"/>
                <a:gd name="connsiteX18" fmla="*/ 1645447 w 2890142"/>
                <a:gd name="connsiteY18" fmla="*/ 2663720 h 3875398"/>
                <a:gd name="connsiteX19" fmla="*/ 1588297 w 2890142"/>
                <a:gd name="connsiteY19" fmla="*/ 2635145 h 3875398"/>
                <a:gd name="connsiteX20" fmla="*/ 1550197 w 2890142"/>
                <a:gd name="connsiteY20" fmla="*/ 2587520 h 3875398"/>
                <a:gd name="connsiteX21" fmla="*/ 1473997 w 2890142"/>
                <a:gd name="connsiteY21" fmla="*/ 2616095 h 3875398"/>
                <a:gd name="connsiteX22" fmla="*/ 1407322 w 2890142"/>
                <a:gd name="connsiteY22" fmla="*/ 2692295 h 3875398"/>
                <a:gd name="connsiteX23" fmla="*/ 1359697 w 2890142"/>
                <a:gd name="connsiteY23" fmla="*/ 2701820 h 3875398"/>
                <a:gd name="connsiteX24" fmla="*/ 1321597 w 2890142"/>
                <a:gd name="connsiteY24" fmla="*/ 2787545 h 3875398"/>
                <a:gd name="connsiteX25" fmla="*/ 1312072 w 2890142"/>
                <a:gd name="connsiteY25" fmla="*/ 2816120 h 3875398"/>
                <a:gd name="connsiteX26" fmla="*/ 1302547 w 2890142"/>
                <a:gd name="connsiteY26" fmla="*/ 2844695 h 3875398"/>
                <a:gd name="connsiteX27" fmla="*/ 1293022 w 2890142"/>
                <a:gd name="connsiteY27" fmla="*/ 2882795 h 3875398"/>
                <a:gd name="connsiteX28" fmla="*/ 1264447 w 2890142"/>
                <a:gd name="connsiteY28" fmla="*/ 2901845 h 3875398"/>
                <a:gd name="connsiteX29" fmla="*/ 1216822 w 2890142"/>
                <a:gd name="connsiteY29" fmla="*/ 2892320 h 3875398"/>
                <a:gd name="connsiteX30" fmla="*/ 1083472 w 2890142"/>
                <a:gd name="connsiteY30" fmla="*/ 2873270 h 3875398"/>
                <a:gd name="connsiteX31" fmla="*/ 997747 w 2890142"/>
                <a:gd name="connsiteY31" fmla="*/ 2863745 h 3875398"/>
                <a:gd name="connsiteX32" fmla="*/ 969172 w 2890142"/>
                <a:gd name="connsiteY32" fmla="*/ 2882795 h 3875398"/>
                <a:gd name="connsiteX33" fmla="*/ 912022 w 2890142"/>
                <a:gd name="connsiteY33" fmla="*/ 2901845 h 3875398"/>
                <a:gd name="connsiteX34" fmla="*/ 864397 w 2890142"/>
                <a:gd name="connsiteY34" fmla="*/ 2892320 h 3875398"/>
                <a:gd name="connsiteX35" fmla="*/ 835822 w 2890142"/>
                <a:gd name="connsiteY35" fmla="*/ 2882795 h 3875398"/>
                <a:gd name="connsiteX36" fmla="*/ 778672 w 2890142"/>
                <a:gd name="connsiteY36" fmla="*/ 2901845 h 3875398"/>
                <a:gd name="connsiteX37" fmla="*/ 759622 w 2890142"/>
                <a:gd name="connsiteY37" fmla="*/ 2930420 h 3875398"/>
                <a:gd name="connsiteX38" fmla="*/ 731047 w 2890142"/>
                <a:gd name="connsiteY38" fmla="*/ 2987570 h 3875398"/>
                <a:gd name="connsiteX39" fmla="*/ 683422 w 2890142"/>
                <a:gd name="connsiteY39" fmla="*/ 3044720 h 3875398"/>
                <a:gd name="connsiteX40" fmla="*/ 645322 w 2890142"/>
                <a:gd name="connsiteY40" fmla="*/ 3101870 h 3875398"/>
                <a:gd name="connsiteX41" fmla="*/ 635797 w 2890142"/>
                <a:gd name="connsiteY41" fmla="*/ 3178070 h 3875398"/>
                <a:gd name="connsiteX42" fmla="*/ 588172 w 2890142"/>
                <a:gd name="connsiteY42" fmla="*/ 3263795 h 3875398"/>
                <a:gd name="connsiteX43" fmla="*/ 559597 w 2890142"/>
                <a:gd name="connsiteY43" fmla="*/ 3282845 h 3875398"/>
                <a:gd name="connsiteX44" fmla="*/ 531022 w 2890142"/>
                <a:gd name="connsiteY44" fmla="*/ 3292370 h 3875398"/>
                <a:gd name="connsiteX45" fmla="*/ 511972 w 2890142"/>
                <a:gd name="connsiteY45" fmla="*/ 3349520 h 3875398"/>
                <a:gd name="connsiteX46" fmla="*/ 502447 w 2890142"/>
                <a:gd name="connsiteY46" fmla="*/ 3378095 h 3875398"/>
                <a:gd name="connsiteX47" fmla="*/ 521497 w 2890142"/>
                <a:gd name="connsiteY47" fmla="*/ 3435245 h 3875398"/>
                <a:gd name="connsiteX48" fmla="*/ 531022 w 2890142"/>
                <a:gd name="connsiteY48" fmla="*/ 3463820 h 3875398"/>
                <a:gd name="connsiteX49" fmla="*/ 502447 w 2890142"/>
                <a:gd name="connsiteY49" fmla="*/ 3520970 h 3875398"/>
                <a:gd name="connsiteX50" fmla="*/ 492922 w 2890142"/>
                <a:gd name="connsiteY50" fmla="*/ 3520970 h 3875398"/>
                <a:gd name="connsiteX51" fmla="*/ 0 w 2890142"/>
                <a:gd name="connsiteY51" fmla="*/ 3875398 h 3875398"/>
                <a:gd name="connsiteX0" fmla="*/ 2890142 w 2972180"/>
                <a:gd name="connsiteY0" fmla="*/ 0 h 3875398"/>
                <a:gd name="connsiteX1" fmla="*/ 2531272 w 2972180"/>
                <a:gd name="connsiteY1" fmla="*/ 782859 h 3875398"/>
                <a:gd name="connsiteX2" fmla="*/ 2972180 w 2972180"/>
                <a:gd name="connsiteY2" fmla="*/ 1685205 h 3875398"/>
                <a:gd name="connsiteX3" fmla="*/ 2479950 w 2972180"/>
                <a:gd name="connsiteY3" fmla="*/ 1685205 h 3875398"/>
                <a:gd name="connsiteX4" fmla="*/ 2274469 w 2972180"/>
                <a:gd name="connsiteY4" fmla="*/ 1795771 h 3875398"/>
                <a:gd name="connsiteX5" fmla="*/ 2217682 w 2972180"/>
                <a:gd name="connsiteY5" fmla="*/ 1941446 h 3875398"/>
                <a:gd name="connsiteX6" fmla="*/ 2102647 w 2972180"/>
                <a:gd name="connsiteY6" fmla="*/ 2120795 h 3875398"/>
                <a:gd name="connsiteX7" fmla="*/ 2121697 w 2972180"/>
                <a:gd name="connsiteY7" fmla="*/ 2244620 h 3875398"/>
                <a:gd name="connsiteX8" fmla="*/ 2093122 w 2972180"/>
                <a:gd name="connsiteY8" fmla="*/ 2339870 h 3875398"/>
                <a:gd name="connsiteX9" fmla="*/ 2083597 w 2972180"/>
                <a:gd name="connsiteY9" fmla="*/ 2368445 h 3875398"/>
                <a:gd name="connsiteX10" fmla="*/ 2055022 w 2972180"/>
                <a:gd name="connsiteY10" fmla="*/ 2387495 h 3875398"/>
                <a:gd name="connsiteX11" fmla="*/ 2026447 w 2972180"/>
                <a:gd name="connsiteY11" fmla="*/ 2444645 h 3875398"/>
                <a:gd name="connsiteX12" fmla="*/ 2016922 w 2972180"/>
                <a:gd name="connsiteY12" fmla="*/ 2473220 h 3875398"/>
                <a:gd name="connsiteX13" fmla="*/ 1959772 w 2972180"/>
                <a:gd name="connsiteY13" fmla="*/ 2492270 h 3875398"/>
                <a:gd name="connsiteX14" fmla="*/ 1902622 w 2972180"/>
                <a:gd name="connsiteY14" fmla="*/ 2520845 h 3875398"/>
                <a:gd name="connsiteX15" fmla="*/ 1740697 w 2972180"/>
                <a:gd name="connsiteY15" fmla="*/ 2520845 h 3875398"/>
                <a:gd name="connsiteX16" fmla="*/ 1731172 w 2972180"/>
                <a:gd name="connsiteY16" fmla="*/ 2549420 h 3875398"/>
                <a:gd name="connsiteX17" fmla="*/ 1693072 w 2972180"/>
                <a:gd name="connsiteY17" fmla="*/ 2606570 h 3875398"/>
                <a:gd name="connsiteX18" fmla="*/ 1645447 w 2972180"/>
                <a:gd name="connsiteY18" fmla="*/ 2663720 h 3875398"/>
                <a:gd name="connsiteX19" fmla="*/ 1588297 w 2972180"/>
                <a:gd name="connsiteY19" fmla="*/ 2635145 h 3875398"/>
                <a:gd name="connsiteX20" fmla="*/ 1550197 w 2972180"/>
                <a:gd name="connsiteY20" fmla="*/ 2587520 h 3875398"/>
                <a:gd name="connsiteX21" fmla="*/ 1473997 w 2972180"/>
                <a:gd name="connsiteY21" fmla="*/ 2616095 h 3875398"/>
                <a:gd name="connsiteX22" fmla="*/ 1407322 w 2972180"/>
                <a:gd name="connsiteY22" fmla="*/ 2692295 h 3875398"/>
                <a:gd name="connsiteX23" fmla="*/ 1359697 w 2972180"/>
                <a:gd name="connsiteY23" fmla="*/ 2701820 h 3875398"/>
                <a:gd name="connsiteX24" fmla="*/ 1321597 w 2972180"/>
                <a:gd name="connsiteY24" fmla="*/ 2787545 h 3875398"/>
                <a:gd name="connsiteX25" fmla="*/ 1312072 w 2972180"/>
                <a:gd name="connsiteY25" fmla="*/ 2816120 h 3875398"/>
                <a:gd name="connsiteX26" fmla="*/ 1302547 w 2972180"/>
                <a:gd name="connsiteY26" fmla="*/ 2844695 h 3875398"/>
                <a:gd name="connsiteX27" fmla="*/ 1293022 w 2972180"/>
                <a:gd name="connsiteY27" fmla="*/ 2882795 h 3875398"/>
                <a:gd name="connsiteX28" fmla="*/ 1264447 w 2972180"/>
                <a:gd name="connsiteY28" fmla="*/ 2901845 h 3875398"/>
                <a:gd name="connsiteX29" fmla="*/ 1216822 w 2972180"/>
                <a:gd name="connsiteY29" fmla="*/ 2892320 h 3875398"/>
                <a:gd name="connsiteX30" fmla="*/ 1083472 w 2972180"/>
                <a:gd name="connsiteY30" fmla="*/ 2873270 h 3875398"/>
                <a:gd name="connsiteX31" fmla="*/ 997747 w 2972180"/>
                <a:gd name="connsiteY31" fmla="*/ 2863745 h 3875398"/>
                <a:gd name="connsiteX32" fmla="*/ 969172 w 2972180"/>
                <a:gd name="connsiteY32" fmla="*/ 2882795 h 3875398"/>
                <a:gd name="connsiteX33" fmla="*/ 912022 w 2972180"/>
                <a:gd name="connsiteY33" fmla="*/ 2901845 h 3875398"/>
                <a:gd name="connsiteX34" fmla="*/ 864397 w 2972180"/>
                <a:gd name="connsiteY34" fmla="*/ 2892320 h 3875398"/>
                <a:gd name="connsiteX35" fmla="*/ 835822 w 2972180"/>
                <a:gd name="connsiteY35" fmla="*/ 2882795 h 3875398"/>
                <a:gd name="connsiteX36" fmla="*/ 778672 w 2972180"/>
                <a:gd name="connsiteY36" fmla="*/ 2901845 h 3875398"/>
                <a:gd name="connsiteX37" fmla="*/ 759622 w 2972180"/>
                <a:gd name="connsiteY37" fmla="*/ 2930420 h 3875398"/>
                <a:gd name="connsiteX38" fmla="*/ 731047 w 2972180"/>
                <a:gd name="connsiteY38" fmla="*/ 2987570 h 3875398"/>
                <a:gd name="connsiteX39" fmla="*/ 683422 w 2972180"/>
                <a:gd name="connsiteY39" fmla="*/ 3044720 h 3875398"/>
                <a:gd name="connsiteX40" fmla="*/ 645322 w 2972180"/>
                <a:gd name="connsiteY40" fmla="*/ 3101870 h 3875398"/>
                <a:gd name="connsiteX41" fmla="*/ 635797 w 2972180"/>
                <a:gd name="connsiteY41" fmla="*/ 3178070 h 3875398"/>
                <a:gd name="connsiteX42" fmla="*/ 588172 w 2972180"/>
                <a:gd name="connsiteY42" fmla="*/ 3263795 h 3875398"/>
                <a:gd name="connsiteX43" fmla="*/ 559597 w 2972180"/>
                <a:gd name="connsiteY43" fmla="*/ 3282845 h 3875398"/>
                <a:gd name="connsiteX44" fmla="*/ 531022 w 2972180"/>
                <a:gd name="connsiteY44" fmla="*/ 3292370 h 3875398"/>
                <a:gd name="connsiteX45" fmla="*/ 511972 w 2972180"/>
                <a:gd name="connsiteY45" fmla="*/ 3349520 h 3875398"/>
                <a:gd name="connsiteX46" fmla="*/ 502447 w 2972180"/>
                <a:gd name="connsiteY46" fmla="*/ 3378095 h 3875398"/>
                <a:gd name="connsiteX47" fmla="*/ 521497 w 2972180"/>
                <a:gd name="connsiteY47" fmla="*/ 3435245 h 3875398"/>
                <a:gd name="connsiteX48" fmla="*/ 531022 w 2972180"/>
                <a:gd name="connsiteY48" fmla="*/ 3463820 h 3875398"/>
                <a:gd name="connsiteX49" fmla="*/ 502447 w 2972180"/>
                <a:gd name="connsiteY49" fmla="*/ 3520970 h 3875398"/>
                <a:gd name="connsiteX50" fmla="*/ 492922 w 2972180"/>
                <a:gd name="connsiteY50" fmla="*/ 3520970 h 3875398"/>
                <a:gd name="connsiteX51" fmla="*/ 0 w 2972180"/>
                <a:gd name="connsiteY51" fmla="*/ 3875398 h 3875398"/>
                <a:gd name="connsiteX0" fmla="*/ 2531272 w 2972180"/>
                <a:gd name="connsiteY0" fmla="*/ 0 h 3092539"/>
                <a:gd name="connsiteX1" fmla="*/ 2972180 w 2972180"/>
                <a:gd name="connsiteY1" fmla="*/ 902346 h 3092539"/>
                <a:gd name="connsiteX2" fmla="*/ 2479950 w 2972180"/>
                <a:gd name="connsiteY2" fmla="*/ 902346 h 3092539"/>
                <a:gd name="connsiteX3" fmla="*/ 2274469 w 2972180"/>
                <a:gd name="connsiteY3" fmla="*/ 1012912 h 3092539"/>
                <a:gd name="connsiteX4" fmla="*/ 2217682 w 2972180"/>
                <a:gd name="connsiteY4" fmla="*/ 1158587 h 3092539"/>
                <a:gd name="connsiteX5" fmla="*/ 2102647 w 2972180"/>
                <a:gd name="connsiteY5" fmla="*/ 1337936 h 3092539"/>
                <a:gd name="connsiteX6" fmla="*/ 2121697 w 2972180"/>
                <a:gd name="connsiteY6" fmla="*/ 1461761 h 3092539"/>
                <a:gd name="connsiteX7" fmla="*/ 2093122 w 2972180"/>
                <a:gd name="connsiteY7" fmla="*/ 1557011 h 3092539"/>
                <a:gd name="connsiteX8" fmla="*/ 2083597 w 2972180"/>
                <a:gd name="connsiteY8" fmla="*/ 1585586 h 3092539"/>
                <a:gd name="connsiteX9" fmla="*/ 2055022 w 2972180"/>
                <a:gd name="connsiteY9" fmla="*/ 1604636 h 3092539"/>
                <a:gd name="connsiteX10" fmla="*/ 2026447 w 2972180"/>
                <a:gd name="connsiteY10" fmla="*/ 1661786 h 3092539"/>
                <a:gd name="connsiteX11" fmla="*/ 2016922 w 2972180"/>
                <a:gd name="connsiteY11" fmla="*/ 1690361 h 3092539"/>
                <a:gd name="connsiteX12" fmla="*/ 1959772 w 2972180"/>
                <a:gd name="connsiteY12" fmla="*/ 1709411 h 3092539"/>
                <a:gd name="connsiteX13" fmla="*/ 1902622 w 2972180"/>
                <a:gd name="connsiteY13" fmla="*/ 1737986 h 3092539"/>
                <a:gd name="connsiteX14" fmla="*/ 1740697 w 2972180"/>
                <a:gd name="connsiteY14" fmla="*/ 1737986 h 3092539"/>
                <a:gd name="connsiteX15" fmla="*/ 1731172 w 2972180"/>
                <a:gd name="connsiteY15" fmla="*/ 1766561 h 3092539"/>
                <a:gd name="connsiteX16" fmla="*/ 1693072 w 2972180"/>
                <a:gd name="connsiteY16" fmla="*/ 1823711 h 3092539"/>
                <a:gd name="connsiteX17" fmla="*/ 1645447 w 2972180"/>
                <a:gd name="connsiteY17" fmla="*/ 1880861 h 3092539"/>
                <a:gd name="connsiteX18" fmla="*/ 1588297 w 2972180"/>
                <a:gd name="connsiteY18" fmla="*/ 1852286 h 3092539"/>
                <a:gd name="connsiteX19" fmla="*/ 1550197 w 2972180"/>
                <a:gd name="connsiteY19" fmla="*/ 1804661 h 3092539"/>
                <a:gd name="connsiteX20" fmla="*/ 1473997 w 2972180"/>
                <a:gd name="connsiteY20" fmla="*/ 1833236 h 3092539"/>
                <a:gd name="connsiteX21" fmla="*/ 1407322 w 2972180"/>
                <a:gd name="connsiteY21" fmla="*/ 1909436 h 3092539"/>
                <a:gd name="connsiteX22" fmla="*/ 1359697 w 2972180"/>
                <a:gd name="connsiteY22" fmla="*/ 1918961 h 3092539"/>
                <a:gd name="connsiteX23" fmla="*/ 1321597 w 2972180"/>
                <a:gd name="connsiteY23" fmla="*/ 2004686 h 3092539"/>
                <a:gd name="connsiteX24" fmla="*/ 1312072 w 2972180"/>
                <a:gd name="connsiteY24" fmla="*/ 2033261 h 3092539"/>
                <a:gd name="connsiteX25" fmla="*/ 1302547 w 2972180"/>
                <a:gd name="connsiteY25" fmla="*/ 2061836 h 3092539"/>
                <a:gd name="connsiteX26" fmla="*/ 1293022 w 2972180"/>
                <a:gd name="connsiteY26" fmla="*/ 2099936 h 3092539"/>
                <a:gd name="connsiteX27" fmla="*/ 1264447 w 2972180"/>
                <a:gd name="connsiteY27" fmla="*/ 2118986 h 3092539"/>
                <a:gd name="connsiteX28" fmla="*/ 1216822 w 2972180"/>
                <a:gd name="connsiteY28" fmla="*/ 2109461 h 3092539"/>
                <a:gd name="connsiteX29" fmla="*/ 1083472 w 2972180"/>
                <a:gd name="connsiteY29" fmla="*/ 2090411 h 3092539"/>
                <a:gd name="connsiteX30" fmla="*/ 997747 w 2972180"/>
                <a:gd name="connsiteY30" fmla="*/ 2080886 h 3092539"/>
                <a:gd name="connsiteX31" fmla="*/ 969172 w 2972180"/>
                <a:gd name="connsiteY31" fmla="*/ 2099936 h 3092539"/>
                <a:gd name="connsiteX32" fmla="*/ 912022 w 2972180"/>
                <a:gd name="connsiteY32" fmla="*/ 2118986 h 3092539"/>
                <a:gd name="connsiteX33" fmla="*/ 864397 w 2972180"/>
                <a:gd name="connsiteY33" fmla="*/ 2109461 h 3092539"/>
                <a:gd name="connsiteX34" fmla="*/ 835822 w 2972180"/>
                <a:gd name="connsiteY34" fmla="*/ 2099936 h 3092539"/>
                <a:gd name="connsiteX35" fmla="*/ 778672 w 2972180"/>
                <a:gd name="connsiteY35" fmla="*/ 2118986 h 3092539"/>
                <a:gd name="connsiteX36" fmla="*/ 759622 w 2972180"/>
                <a:gd name="connsiteY36" fmla="*/ 2147561 h 3092539"/>
                <a:gd name="connsiteX37" fmla="*/ 731047 w 2972180"/>
                <a:gd name="connsiteY37" fmla="*/ 2204711 h 3092539"/>
                <a:gd name="connsiteX38" fmla="*/ 683422 w 2972180"/>
                <a:gd name="connsiteY38" fmla="*/ 2261861 h 3092539"/>
                <a:gd name="connsiteX39" fmla="*/ 645322 w 2972180"/>
                <a:gd name="connsiteY39" fmla="*/ 2319011 h 3092539"/>
                <a:gd name="connsiteX40" fmla="*/ 635797 w 2972180"/>
                <a:gd name="connsiteY40" fmla="*/ 2395211 h 3092539"/>
                <a:gd name="connsiteX41" fmla="*/ 588172 w 2972180"/>
                <a:gd name="connsiteY41" fmla="*/ 2480936 h 3092539"/>
                <a:gd name="connsiteX42" fmla="*/ 559597 w 2972180"/>
                <a:gd name="connsiteY42" fmla="*/ 2499986 h 3092539"/>
                <a:gd name="connsiteX43" fmla="*/ 531022 w 2972180"/>
                <a:gd name="connsiteY43" fmla="*/ 2509511 h 3092539"/>
                <a:gd name="connsiteX44" fmla="*/ 511972 w 2972180"/>
                <a:gd name="connsiteY44" fmla="*/ 2566661 h 3092539"/>
                <a:gd name="connsiteX45" fmla="*/ 502447 w 2972180"/>
                <a:gd name="connsiteY45" fmla="*/ 2595236 h 3092539"/>
                <a:gd name="connsiteX46" fmla="*/ 521497 w 2972180"/>
                <a:gd name="connsiteY46" fmla="*/ 2652386 h 3092539"/>
                <a:gd name="connsiteX47" fmla="*/ 531022 w 2972180"/>
                <a:gd name="connsiteY47" fmla="*/ 2680961 h 3092539"/>
                <a:gd name="connsiteX48" fmla="*/ 502447 w 2972180"/>
                <a:gd name="connsiteY48" fmla="*/ 2738111 h 3092539"/>
                <a:gd name="connsiteX49" fmla="*/ 492922 w 2972180"/>
                <a:gd name="connsiteY49" fmla="*/ 2738111 h 3092539"/>
                <a:gd name="connsiteX50" fmla="*/ 0 w 2972180"/>
                <a:gd name="connsiteY50" fmla="*/ 3092539 h 3092539"/>
                <a:gd name="connsiteX0" fmla="*/ 2972180 w 2972180"/>
                <a:gd name="connsiteY0" fmla="*/ 0 h 2190193"/>
                <a:gd name="connsiteX1" fmla="*/ 2479950 w 2972180"/>
                <a:gd name="connsiteY1" fmla="*/ 0 h 2190193"/>
                <a:gd name="connsiteX2" fmla="*/ 2274469 w 2972180"/>
                <a:gd name="connsiteY2" fmla="*/ 110566 h 2190193"/>
                <a:gd name="connsiteX3" fmla="*/ 2217682 w 2972180"/>
                <a:gd name="connsiteY3" fmla="*/ 256241 h 2190193"/>
                <a:gd name="connsiteX4" fmla="*/ 2102647 w 2972180"/>
                <a:gd name="connsiteY4" fmla="*/ 435590 h 2190193"/>
                <a:gd name="connsiteX5" fmla="*/ 2121697 w 2972180"/>
                <a:gd name="connsiteY5" fmla="*/ 559415 h 2190193"/>
                <a:gd name="connsiteX6" fmla="*/ 2093122 w 2972180"/>
                <a:gd name="connsiteY6" fmla="*/ 654665 h 2190193"/>
                <a:gd name="connsiteX7" fmla="*/ 2083597 w 2972180"/>
                <a:gd name="connsiteY7" fmla="*/ 683240 h 2190193"/>
                <a:gd name="connsiteX8" fmla="*/ 2055022 w 2972180"/>
                <a:gd name="connsiteY8" fmla="*/ 702290 h 2190193"/>
                <a:gd name="connsiteX9" fmla="*/ 2026447 w 2972180"/>
                <a:gd name="connsiteY9" fmla="*/ 759440 h 2190193"/>
                <a:gd name="connsiteX10" fmla="*/ 2016922 w 2972180"/>
                <a:gd name="connsiteY10" fmla="*/ 788015 h 2190193"/>
                <a:gd name="connsiteX11" fmla="*/ 1959772 w 2972180"/>
                <a:gd name="connsiteY11" fmla="*/ 807065 h 2190193"/>
                <a:gd name="connsiteX12" fmla="*/ 1902622 w 2972180"/>
                <a:gd name="connsiteY12" fmla="*/ 835640 h 2190193"/>
                <a:gd name="connsiteX13" fmla="*/ 1740697 w 2972180"/>
                <a:gd name="connsiteY13" fmla="*/ 835640 h 2190193"/>
                <a:gd name="connsiteX14" fmla="*/ 1731172 w 2972180"/>
                <a:gd name="connsiteY14" fmla="*/ 864215 h 2190193"/>
                <a:gd name="connsiteX15" fmla="*/ 1693072 w 2972180"/>
                <a:gd name="connsiteY15" fmla="*/ 921365 h 2190193"/>
                <a:gd name="connsiteX16" fmla="*/ 1645447 w 2972180"/>
                <a:gd name="connsiteY16" fmla="*/ 978515 h 2190193"/>
                <a:gd name="connsiteX17" fmla="*/ 1588297 w 2972180"/>
                <a:gd name="connsiteY17" fmla="*/ 949940 h 2190193"/>
                <a:gd name="connsiteX18" fmla="*/ 1550197 w 2972180"/>
                <a:gd name="connsiteY18" fmla="*/ 902315 h 2190193"/>
                <a:gd name="connsiteX19" fmla="*/ 1473997 w 2972180"/>
                <a:gd name="connsiteY19" fmla="*/ 930890 h 2190193"/>
                <a:gd name="connsiteX20" fmla="*/ 1407322 w 2972180"/>
                <a:gd name="connsiteY20" fmla="*/ 1007090 h 2190193"/>
                <a:gd name="connsiteX21" fmla="*/ 1359697 w 2972180"/>
                <a:gd name="connsiteY21" fmla="*/ 1016615 h 2190193"/>
                <a:gd name="connsiteX22" fmla="*/ 1321597 w 2972180"/>
                <a:gd name="connsiteY22" fmla="*/ 1102340 h 2190193"/>
                <a:gd name="connsiteX23" fmla="*/ 1312072 w 2972180"/>
                <a:gd name="connsiteY23" fmla="*/ 1130915 h 2190193"/>
                <a:gd name="connsiteX24" fmla="*/ 1302547 w 2972180"/>
                <a:gd name="connsiteY24" fmla="*/ 1159490 h 2190193"/>
                <a:gd name="connsiteX25" fmla="*/ 1293022 w 2972180"/>
                <a:gd name="connsiteY25" fmla="*/ 1197590 h 2190193"/>
                <a:gd name="connsiteX26" fmla="*/ 1264447 w 2972180"/>
                <a:gd name="connsiteY26" fmla="*/ 1216640 h 2190193"/>
                <a:gd name="connsiteX27" fmla="*/ 1216822 w 2972180"/>
                <a:gd name="connsiteY27" fmla="*/ 1207115 h 2190193"/>
                <a:gd name="connsiteX28" fmla="*/ 1083472 w 2972180"/>
                <a:gd name="connsiteY28" fmla="*/ 1188065 h 2190193"/>
                <a:gd name="connsiteX29" fmla="*/ 997747 w 2972180"/>
                <a:gd name="connsiteY29" fmla="*/ 1178540 h 2190193"/>
                <a:gd name="connsiteX30" fmla="*/ 969172 w 2972180"/>
                <a:gd name="connsiteY30" fmla="*/ 1197590 h 2190193"/>
                <a:gd name="connsiteX31" fmla="*/ 912022 w 2972180"/>
                <a:gd name="connsiteY31" fmla="*/ 1216640 h 2190193"/>
                <a:gd name="connsiteX32" fmla="*/ 864397 w 2972180"/>
                <a:gd name="connsiteY32" fmla="*/ 1207115 h 2190193"/>
                <a:gd name="connsiteX33" fmla="*/ 835822 w 2972180"/>
                <a:gd name="connsiteY33" fmla="*/ 1197590 h 2190193"/>
                <a:gd name="connsiteX34" fmla="*/ 778672 w 2972180"/>
                <a:gd name="connsiteY34" fmla="*/ 1216640 h 2190193"/>
                <a:gd name="connsiteX35" fmla="*/ 759622 w 2972180"/>
                <a:gd name="connsiteY35" fmla="*/ 1245215 h 2190193"/>
                <a:gd name="connsiteX36" fmla="*/ 731047 w 2972180"/>
                <a:gd name="connsiteY36" fmla="*/ 1302365 h 2190193"/>
                <a:gd name="connsiteX37" fmla="*/ 683422 w 2972180"/>
                <a:gd name="connsiteY37" fmla="*/ 1359515 h 2190193"/>
                <a:gd name="connsiteX38" fmla="*/ 645322 w 2972180"/>
                <a:gd name="connsiteY38" fmla="*/ 1416665 h 2190193"/>
                <a:gd name="connsiteX39" fmla="*/ 635797 w 2972180"/>
                <a:gd name="connsiteY39" fmla="*/ 1492865 h 2190193"/>
                <a:gd name="connsiteX40" fmla="*/ 588172 w 2972180"/>
                <a:gd name="connsiteY40" fmla="*/ 1578590 h 2190193"/>
                <a:gd name="connsiteX41" fmla="*/ 559597 w 2972180"/>
                <a:gd name="connsiteY41" fmla="*/ 1597640 h 2190193"/>
                <a:gd name="connsiteX42" fmla="*/ 531022 w 2972180"/>
                <a:gd name="connsiteY42" fmla="*/ 1607165 h 2190193"/>
                <a:gd name="connsiteX43" fmla="*/ 511972 w 2972180"/>
                <a:gd name="connsiteY43" fmla="*/ 1664315 h 2190193"/>
                <a:gd name="connsiteX44" fmla="*/ 502447 w 2972180"/>
                <a:gd name="connsiteY44" fmla="*/ 1692890 h 2190193"/>
                <a:gd name="connsiteX45" fmla="*/ 521497 w 2972180"/>
                <a:gd name="connsiteY45" fmla="*/ 1750040 h 2190193"/>
                <a:gd name="connsiteX46" fmla="*/ 531022 w 2972180"/>
                <a:gd name="connsiteY46" fmla="*/ 1778615 h 2190193"/>
                <a:gd name="connsiteX47" fmla="*/ 502447 w 2972180"/>
                <a:gd name="connsiteY47" fmla="*/ 1835765 h 2190193"/>
                <a:gd name="connsiteX48" fmla="*/ 492922 w 2972180"/>
                <a:gd name="connsiteY48" fmla="*/ 1835765 h 2190193"/>
                <a:gd name="connsiteX49" fmla="*/ 0 w 2972180"/>
                <a:gd name="connsiteY49" fmla="*/ 2190193 h 2190193"/>
                <a:gd name="connsiteX0" fmla="*/ 2479950 w 2479950"/>
                <a:gd name="connsiteY0" fmla="*/ 0 h 2190193"/>
                <a:gd name="connsiteX1" fmla="*/ 2274469 w 2479950"/>
                <a:gd name="connsiteY1" fmla="*/ 110566 h 2190193"/>
                <a:gd name="connsiteX2" fmla="*/ 2217682 w 2479950"/>
                <a:gd name="connsiteY2" fmla="*/ 256241 h 2190193"/>
                <a:gd name="connsiteX3" fmla="*/ 2102647 w 2479950"/>
                <a:gd name="connsiteY3" fmla="*/ 435590 h 2190193"/>
                <a:gd name="connsiteX4" fmla="*/ 2121697 w 2479950"/>
                <a:gd name="connsiteY4" fmla="*/ 559415 h 2190193"/>
                <a:gd name="connsiteX5" fmla="*/ 2093122 w 2479950"/>
                <a:gd name="connsiteY5" fmla="*/ 654665 h 2190193"/>
                <a:gd name="connsiteX6" fmla="*/ 2083597 w 2479950"/>
                <a:gd name="connsiteY6" fmla="*/ 683240 h 2190193"/>
                <a:gd name="connsiteX7" fmla="*/ 2055022 w 2479950"/>
                <a:gd name="connsiteY7" fmla="*/ 702290 h 2190193"/>
                <a:gd name="connsiteX8" fmla="*/ 2026447 w 2479950"/>
                <a:gd name="connsiteY8" fmla="*/ 759440 h 2190193"/>
                <a:gd name="connsiteX9" fmla="*/ 2016922 w 2479950"/>
                <a:gd name="connsiteY9" fmla="*/ 788015 h 2190193"/>
                <a:gd name="connsiteX10" fmla="*/ 1959772 w 2479950"/>
                <a:gd name="connsiteY10" fmla="*/ 807065 h 2190193"/>
                <a:gd name="connsiteX11" fmla="*/ 1902622 w 2479950"/>
                <a:gd name="connsiteY11" fmla="*/ 835640 h 2190193"/>
                <a:gd name="connsiteX12" fmla="*/ 1740697 w 2479950"/>
                <a:gd name="connsiteY12" fmla="*/ 835640 h 2190193"/>
                <a:gd name="connsiteX13" fmla="*/ 1731172 w 2479950"/>
                <a:gd name="connsiteY13" fmla="*/ 864215 h 2190193"/>
                <a:gd name="connsiteX14" fmla="*/ 1693072 w 2479950"/>
                <a:gd name="connsiteY14" fmla="*/ 921365 h 2190193"/>
                <a:gd name="connsiteX15" fmla="*/ 1645447 w 2479950"/>
                <a:gd name="connsiteY15" fmla="*/ 978515 h 2190193"/>
                <a:gd name="connsiteX16" fmla="*/ 1588297 w 2479950"/>
                <a:gd name="connsiteY16" fmla="*/ 949940 h 2190193"/>
                <a:gd name="connsiteX17" fmla="*/ 1550197 w 2479950"/>
                <a:gd name="connsiteY17" fmla="*/ 902315 h 2190193"/>
                <a:gd name="connsiteX18" fmla="*/ 1473997 w 2479950"/>
                <a:gd name="connsiteY18" fmla="*/ 930890 h 2190193"/>
                <a:gd name="connsiteX19" fmla="*/ 1407322 w 2479950"/>
                <a:gd name="connsiteY19" fmla="*/ 1007090 h 2190193"/>
                <a:gd name="connsiteX20" fmla="*/ 1359697 w 2479950"/>
                <a:gd name="connsiteY20" fmla="*/ 1016615 h 2190193"/>
                <a:gd name="connsiteX21" fmla="*/ 1321597 w 2479950"/>
                <a:gd name="connsiteY21" fmla="*/ 1102340 h 2190193"/>
                <a:gd name="connsiteX22" fmla="*/ 1312072 w 2479950"/>
                <a:gd name="connsiteY22" fmla="*/ 1130915 h 2190193"/>
                <a:gd name="connsiteX23" fmla="*/ 1302547 w 2479950"/>
                <a:gd name="connsiteY23" fmla="*/ 1159490 h 2190193"/>
                <a:gd name="connsiteX24" fmla="*/ 1293022 w 2479950"/>
                <a:gd name="connsiteY24" fmla="*/ 1197590 h 2190193"/>
                <a:gd name="connsiteX25" fmla="*/ 1264447 w 2479950"/>
                <a:gd name="connsiteY25" fmla="*/ 1216640 h 2190193"/>
                <a:gd name="connsiteX26" fmla="*/ 1216822 w 2479950"/>
                <a:gd name="connsiteY26" fmla="*/ 1207115 h 2190193"/>
                <a:gd name="connsiteX27" fmla="*/ 1083472 w 2479950"/>
                <a:gd name="connsiteY27" fmla="*/ 1188065 h 2190193"/>
                <a:gd name="connsiteX28" fmla="*/ 997747 w 2479950"/>
                <a:gd name="connsiteY28" fmla="*/ 1178540 h 2190193"/>
                <a:gd name="connsiteX29" fmla="*/ 969172 w 2479950"/>
                <a:gd name="connsiteY29" fmla="*/ 1197590 h 2190193"/>
                <a:gd name="connsiteX30" fmla="*/ 912022 w 2479950"/>
                <a:gd name="connsiteY30" fmla="*/ 1216640 h 2190193"/>
                <a:gd name="connsiteX31" fmla="*/ 864397 w 2479950"/>
                <a:gd name="connsiteY31" fmla="*/ 1207115 h 2190193"/>
                <a:gd name="connsiteX32" fmla="*/ 835822 w 2479950"/>
                <a:gd name="connsiteY32" fmla="*/ 1197590 h 2190193"/>
                <a:gd name="connsiteX33" fmla="*/ 778672 w 2479950"/>
                <a:gd name="connsiteY33" fmla="*/ 1216640 h 2190193"/>
                <a:gd name="connsiteX34" fmla="*/ 759622 w 2479950"/>
                <a:gd name="connsiteY34" fmla="*/ 1245215 h 2190193"/>
                <a:gd name="connsiteX35" fmla="*/ 731047 w 2479950"/>
                <a:gd name="connsiteY35" fmla="*/ 1302365 h 2190193"/>
                <a:gd name="connsiteX36" fmla="*/ 683422 w 2479950"/>
                <a:gd name="connsiteY36" fmla="*/ 1359515 h 2190193"/>
                <a:gd name="connsiteX37" fmla="*/ 645322 w 2479950"/>
                <a:gd name="connsiteY37" fmla="*/ 1416665 h 2190193"/>
                <a:gd name="connsiteX38" fmla="*/ 635797 w 2479950"/>
                <a:gd name="connsiteY38" fmla="*/ 1492865 h 2190193"/>
                <a:gd name="connsiteX39" fmla="*/ 588172 w 2479950"/>
                <a:gd name="connsiteY39" fmla="*/ 1578590 h 2190193"/>
                <a:gd name="connsiteX40" fmla="*/ 559597 w 2479950"/>
                <a:gd name="connsiteY40" fmla="*/ 1597640 h 2190193"/>
                <a:gd name="connsiteX41" fmla="*/ 531022 w 2479950"/>
                <a:gd name="connsiteY41" fmla="*/ 1607165 h 2190193"/>
                <a:gd name="connsiteX42" fmla="*/ 511972 w 2479950"/>
                <a:gd name="connsiteY42" fmla="*/ 1664315 h 2190193"/>
                <a:gd name="connsiteX43" fmla="*/ 502447 w 2479950"/>
                <a:gd name="connsiteY43" fmla="*/ 1692890 h 2190193"/>
                <a:gd name="connsiteX44" fmla="*/ 521497 w 2479950"/>
                <a:gd name="connsiteY44" fmla="*/ 1750040 h 2190193"/>
                <a:gd name="connsiteX45" fmla="*/ 531022 w 2479950"/>
                <a:gd name="connsiteY45" fmla="*/ 1778615 h 2190193"/>
                <a:gd name="connsiteX46" fmla="*/ 502447 w 2479950"/>
                <a:gd name="connsiteY46" fmla="*/ 1835765 h 2190193"/>
                <a:gd name="connsiteX47" fmla="*/ 492922 w 2479950"/>
                <a:gd name="connsiteY47" fmla="*/ 1835765 h 2190193"/>
                <a:gd name="connsiteX48" fmla="*/ 0 w 2479950"/>
                <a:gd name="connsiteY48" fmla="*/ 2190193 h 2190193"/>
                <a:gd name="connsiteX0" fmla="*/ 1987028 w 1987028"/>
                <a:gd name="connsiteY0" fmla="*/ 0 h 1838010"/>
                <a:gd name="connsiteX1" fmla="*/ 1781547 w 1987028"/>
                <a:gd name="connsiteY1" fmla="*/ 110566 h 1838010"/>
                <a:gd name="connsiteX2" fmla="*/ 1724760 w 1987028"/>
                <a:gd name="connsiteY2" fmla="*/ 256241 h 1838010"/>
                <a:gd name="connsiteX3" fmla="*/ 1609725 w 1987028"/>
                <a:gd name="connsiteY3" fmla="*/ 435590 h 1838010"/>
                <a:gd name="connsiteX4" fmla="*/ 1628775 w 1987028"/>
                <a:gd name="connsiteY4" fmla="*/ 559415 h 1838010"/>
                <a:gd name="connsiteX5" fmla="*/ 1600200 w 1987028"/>
                <a:gd name="connsiteY5" fmla="*/ 654665 h 1838010"/>
                <a:gd name="connsiteX6" fmla="*/ 1590675 w 1987028"/>
                <a:gd name="connsiteY6" fmla="*/ 683240 h 1838010"/>
                <a:gd name="connsiteX7" fmla="*/ 1562100 w 1987028"/>
                <a:gd name="connsiteY7" fmla="*/ 702290 h 1838010"/>
                <a:gd name="connsiteX8" fmla="*/ 1533525 w 1987028"/>
                <a:gd name="connsiteY8" fmla="*/ 759440 h 1838010"/>
                <a:gd name="connsiteX9" fmla="*/ 1524000 w 1987028"/>
                <a:gd name="connsiteY9" fmla="*/ 788015 h 1838010"/>
                <a:gd name="connsiteX10" fmla="*/ 1466850 w 1987028"/>
                <a:gd name="connsiteY10" fmla="*/ 807065 h 1838010"/>
                <a:gd name="connsiteX11" fmla="*/ 1409700 w 1987028"/>
                <a:gd name="connsiteY11" fmla="*/ 835640 h 1838010"/>
                <a:gd name="connsiteX12" fmla="*/ 1247775 w 1987028"/>
                <a:gd name="connsiteY12" fmla="*/ 835640 h 1838010"/>
                <a:gd name="connsiteX13" fmla="*/ 1238250 w 1987028"/>
                <a:gd name="connsiteY13" fmla="*/ 864215 h 1838010"/>
                <a:gd name="connsiteX14" fmla="*/ 1200150 w 1987028"/>
                <a:gd name="connsiteY14" fmla="*/ 921365 h 1838010"/>
                <a:gd name="connsiteX15" fmla="*/ 1152525 w 1987028"/>
                <a:gd name="connsiteY15" fmla="*/ 978515 h 1838010"/>
                <a:gd name="connsiteX16" fmla="*/ 1095375 w 1987028"/>
                <a:gd name="connsiteY16" fmla="*/ 949940 h 1838010"/>
                <a:gd name="connsiteX17" fmla="*/ 1057275 w 1987028"/>
                <a:gd name="connsiteY17" fmla="*/ 902315 h 1838010"/>
                <a:gd name="connsiteX18" fmla="*/ 981075 w 1987028"/>
                <a:gd name="connsiteY18" fmla="*/ 930890 h 1838010"/>
                <a:gd name="connsiteX19" fmla="*/ 914400 w 1987028"/>
                <a:gd name="connsiteY19" fmla="*/ 1007090 h 1838010"/>
                <a:gd name="connsiteX20" fmla="*/ 866775 w 1987028"/>
                <a:gd name="connsiteY20" fmla="*/ 1016615 h 1838010"/>
                <a:gd name="connsiteX21" fmla="*/ 828675 w 1987028"/>
                <a:gd name="connsiteY21" fmla="*/ 1102340 h 1838010"/>
                <a:gd name="connsiteX22" fmla="*/ 819150 w 1987028"/>
                <a:gd name="connsiteY22" fmla="*/ 1130915 h 1838010"/>
                <a:gd name="connsiteX23" fmla="*/ 809625 w 1987028"/>
                <a:gd name="connsiteY23" fmla="*/ 1159490 h 1838010"/>
                <a:gd name="connsiteX24" fmla="*/ 800100 w 1987028"/>
                <a:gd name="connsiteY24" fmla="*/ 1197590 h 1838010"/>
                <a:gd name="connsiteX25" fmla="*/ 771525 w 1987028"/>
                <a:gd name="connsiteY25" fmla="*/ 1216640 h 1838010"/>
                <a:gd name="connsiteX26" fmla="*/ 723900 w 1987028"/>
                <a:gd name="connsiteY26" fmla="*/ 1207115 h 1838010"/>
                <a:gd name="connsiteX27" fmla="*/ 590550 w 1987028"/>
                <a:gd name="connsiteY27" fmla="*/ 1188065 h 1838010"/>
                <a:gd name="connsiteX28" fmla="*/ 504825 w 1987028"/>
                <a:gd name="connsiteY28" fmla="*/ 1178540 h 1838010"/>
                <a:gd name="connsiteX29" fmla="*/ 476250 w 1987028"/>
                <a:gd name="connsiteY29" fmla="*/ 1197590 h 1838010"/>
                <a:gd name="connsiteX30" fmla="*/ 419100 w 1987028"/>
                <a:gd name="connsiteY30" fmla="*/ 1216640 h 1838010"/>
                <a:gd name="connsiteX31" fmla="*/ 371475 w 1987028"/>
                <a:gd name="connsiteY31" fmla="*/ 1207115 h 1838010"/>
                <a:gd name="connsiteX32" fmla="*/ 342900 w 1987028"/>
                <a:gd name="connsiteY32" fmla="*/ 1197590 h 1838010"/>
                <a:gd name="connsiteX33" fmla="*/ 285750 w 1987028"/>
                <a:gd name="connsiteY33" fmla="*/ 1216640 h 1838010"/>
                <a:gd name="connsiteX34" fmla="*/ 266700 w 1987028"/>
                <a:gd name="connsiteY34" fmla="*/ 1245215 h 1838010"/>
                <a:gd name="connsiteX35" fmla="*/ 238125 w 1987028"/>
                <a:gd name="connsiteY35" fmla="*/ 1302365 h 1838010"/>
                <a:gd name="connsiteX36" fmla="*/ 190500 w 1987028"/>
                <a:gd name="connsiteY36" fmla="*/ 1359515 h 1838010"/>
                <a:gd name="connsiteX37" fmla="*/ 152400 w 1987028"/>
                <a:gd name="connsiteY37" fmla="*/ 1416665 h 1838010"/>
                <a:gd name="connsiteX38" fmla="*/ 142875 w 1987028"/>
                <a:gd name="connsiteY38" fmla="*/ 1492865 h 1838010"/>
                <a:gd name="connsiteX39" fmla="*/ 95250 w 1987028"/>
                <a:gd name="connsiteY39" fmla="*/ 1578590 h 1838010"/>
                <a:gd name="connsiteX40" fmla="*/ 66675 w 1987028"/>
                <a:gd name="connsiteY40" fmla="*/ 1597640 h 1838010"/>
                <a:gd name="connsiteX41" fmla="*/ 38100 w 1987028"/>
                <a:gd name="connsiteY41" fmla="*/ 1607165 h 1838010"/>
                <a:gd name="connsiteX42" fmla="*/ 19050 w 1987028"/>
                <a:gd name="connsiteY42" fmla="*/ 1664315 h 1838010"/>
                <a:gd name="connsiteX43" fmla="*/ 9525 w 1987028"/>
                <a:gd name="connsiteY43" fmla="*/ 1692890 h 1838010"/>
                <a:gd name="connsiteX44" fmla="*/ 28575 w 1987028"/>
                <a:gd name="connsiteY44" fmla="*/ 1750040 h 1838010"/>
                <a:gd name="connsiteX45" fmla="*/ 38100 w 1987028"/>
                <a:gd name="connsiteY45" fmla="*/ 1778615 h 1838010"/>
                <a:gd name="connsiteX46" fmla="*/ 9525 w 1987028"/>
                <a:gd name="connsiteY46" fmla="*/ 1835765 h 1838010"/>
                <a:gd name="connsiteX47" fmla="*/ 0 w 1987028"/>
                <a:gd name="connsiteY47" fmla="*/ 1835765 h 1838010"/>
                <a:gd name="connsiteX0" fmla="*/ 1977503 w 1977503"/>
                <a:gd name="connsiteY0" fmla="*/ 0 h 1835765"/>
                <a:gd name="connsiteX1" fmla="*/ 1772022 w 1977503"/>
                <a:gd name="connsiteY1" fmla="*/ 110566 h 1835765"/>
                <a:gd name="connsiteX2" fmla="*/ 1715235 w 1977503"/>
                <a:gd name="connsiteY2" fmla="*/ 256241 h 1835765"/>
                <a:gd name="connsiteX3" fmla="*/ 1600200 w 1977503"/>
                <a:gd name="connsiteY3" fmla="*/ 435590 h 1835765"/>
                <a:gd name="connsiteX4" fmla="*/ 1619250 w 1977503"/>
                <a:gd name="connsiteY4" fmla="*/ 559415 h 1835765"/>
                <a:gd name="connsiteX5" fmla="*/ 1590675 w 1977503"/>
                <a:gd name="connsiteY5" fmla="*/ 654665 h 1835765"/>
                <a:gd name="connsiteX6" fmla="*/ 1581150 w 1977503"/>
                <a:gd name="connsiteY6" fmla="*/ 683240 h 1835765"/>
                <a:gd name="connsiteX7" fmla="*/ 1552575 w 1977503"/>
                <a:gd name="connsiteY7" fmla="*/ 702290 h 1835765"/>
                <a:gd name="connsiteX8" fmla="*/ 1524000 w 1977503"/>
                <a:gd name="connsiteY8" fmla="*/ 759440 h 1835765"/>
                <a:gd name="connsiteX9" fmla="*/ 1514475 w 1977503"/>
                <a:gd name="connsiteY9" fmla="*/ 788015 h 1835765"/>
                <a:gd name="connsiteX10" fmla="*/ 1457325 w 1977503"/>
                <a:gd name="connsiteY10" fmla="*/ 807065 h 1835765"/>
                <a:gd name="connsiteX11" fmla="*/ 1400175 w 1977503"/>
                <a:gd name="connsiteY11" fmla="*/ 835640 h 1835765"/>
                <a:gd name="connsiteX12" fmla="*/ 1238250 w 1977503"/>
                <a:gd name="connsiteY12" fmla="*/ 835640 h 1835765"/>
                <a:gd name="connsiteX13" fmla="*/ 1228725 w 1977503"/>
                <a:gd name="connsiteY13" fmla="*/ 864215 h 1835765"/>
                <a:gd name="connsiteX14" fmla="*/ 1190625 w 1977503"/>
                <a:gd name="connsiteY14" fmla="*/ 921365 h 1835765"/>
                <a:gd name="connsiteX15" fmla="*/ 1143000 w 1977503"/>
                <a:gd name="connsiteY15" fmla="*/ 978515 h 1835765"/>
                <a:gd name="connsiteX16" fmla="*/ 1085850 w 1977503"/>
                <a:gd name="connsiteY16" fmla="*/ 949940 h 1835765"/>
                <a:gd name="connsiteX17" fmla="*/ 1047750 w 1977503"/>
                <a:gd name="connsiteY17" fmla="*/ 902315 h 1835765"/>
                <a:gd name="connsiteX18" fmla="*/ 971550 w 1977503"/>
                <a:gd name="connsiteY18" fmla="*/ 930890 h 1835765"/>
                <a:gd name="connsiteX19" fmla="*/ 904875 w 1977503"/>
                <a:gd name="connsiteY19" fmla="*/ 1007090 h 1835765"/>
                <a:gd name="connsiteX20" fmla="*/ 857250 w 1977503"/>
                <a:gd name="connsiteY20" fmla="*/ 1016615 h 1835765"/>
                <a:gd name="connsiteX21" fmla="*/ 819150 w 1977503"/>
                <a:gd name="connsiteY21" fmla="*/ 1102340 h 1835765"/>
                <a:gd name="connsiteX22" fmla="*/ 809625 w 1977503"/>
                <a:gd name="connsiteY22" fmla="*/ 1130915 h 1835765"/>
                <a:gd name="connsiteX23" fmla="*/ 800100 w 1977503"/>
                <a:gd name="connsiteY23" fmla="*/ 1159490 h 1835765"/>
                <a:gd name="connsiteX24" fmla="*/ 790575 w 1977503"/>
                <a:gd name="connsiteY24" fmla="*/ 1197590 h 1835765"/>
                <a:gd name="connsiteX25" fmla="*/ 762000 w 1977503"/>
                <a:gd name="connsiteY25" fmla="*/ 1216640 h 1835765"/>
                <a:gd name="connsiteX26" fmla="*/ 714375 w 1977503"/>
                <a:gd name="connsiteY26" fmla="*/ 1207115 h 1835765"/>
                <a:gd name="connsiteX27" fmla="*/ 581025 w 1977503"/>
                <a:gd name="connsiteY27" fmla="*/ 1188065 h 1835765"/>
                <a:gd name="connsiteX28" fmla="*/ 495300 w 1977503"/>
                <a:gd name="connsiteY28" fmla="*/ 1178540 h 1835765"/>
                <a:gd name="connsiteX29" fmla="*/ 466725 w 1977503"/>
                <a:gd name="connsiteY29" fmla="*/ 1197590 h 1835765"/>
                <a:gd name="connsiteX30" fmla="*/ 409575 w 1977503"/>
                <a:gd name="connsiteY30" fmla="*/ 1216640 h 1835765"/>
                <a:gd name="connsiteX31" fmla="*/ 361950 w 1977503"/>
                <a:gd name="connsiteY31" fmla="*/ 1207115 h 1835765"/>
                <a:gd name="connsiteX32" fmla="*/ 333375 w 1977503"/>
                <a:gd name="connsiteY32" fmla="*/ 1197590 h 1835765"/>
                <a:gd name="connsiteX33" fmla="*/ 276225 w 1977503"/>
                <a:gd name="connsiteY33" fmla="*/ 1216640 h 1835765"/>
                <a:gd name="connsiteX34" fmla="*/ 257175 w 1977503"/>
                <a:gd name="connsiteY34" fmla="*/ 1245215 h 1835765"/>
                <a:gd name="connsiteX35" fmla="*/ 228600 w 1977503"/>
                <a:gd name="connsiteY35" fmla="*/ 1302365 h 1835765"/>
                <a:gd name="connsiteX36" fmla="*/ 180975 w 1977503"/>
                <a:gd name="connsiteY36" fmla="*/ 1359515 h 1835765"/>
                <a:gd name="connsiteX37" fmla="*/ 142875 w 1977503"/>
                <a:gd name="connsiteY37" fmla="*/ 1416665 h 1835765"/>
                <a:gd name="connsiteX38" fmla="*/ 133350 w 1977503"/>
                <a:gd name="connsiteY38" fmla="*/ 1492865 h 1835765"/>
                <a:gd name="connsiteX39" fmla="*/ 85725 w 1977503"/>
                <a:gd name="connsiteY39" fmla="*/ 1578590 h 1835765"/>
                <a:gd name="connsiteX40" fmla="*/ 57150 w 1977503"/>
                <a:gd name="connsiteY40" fmla="*/ 1597640 h 1835765"/>
                <a:gd name="connsiteX41" fmla="*/ 28575 w 1977503"/>
                <a:gd name="connsiteY41" fmla="*/ 1607165 h 1835765"/>
                <a:gd name="connsiteX42" fmla="*/ 9525 w 1977503"/>
                <a:gd name="connsiteY42" fmla="*/ 1664315 h 1835765"/>
                <a:gd name="connsiteX43" fmla="*/ 0 w 1977503"/>
                <a:gd name="connsiteY43" fmla="*/ 1692890 h 1835765"/>
                <a:gd name="connsiteX44" fmla="*/ 19050 w 1977503"/>
                <a:gd name="connsiteY44" fmla="*/ 1750040 h 1835765"/>
                <a:gd name="connsiteX45" fmla="*/ 28575 w 1977503"/>
                <a:gd name="connsiteY45" fmla="*/ 1778615 h 1835765"/>
                <a:gd name="connsiteX46" fmla="*/ 0 w 1977503"/>
                <a:gd name="connsiteY46" fmla="*/ 1835765 h 1835765"/>
                <a:gd name="connsiteX0" fmla="*/ 1977503 w 1977503"/>
                <a:gd name="connsiteY0" fmla="*/ 0 h 1778615"/>
                <a:gd name="connsiteX1" fmla="*/ 1772022 w 1977503"/>
                <a:gd name="connsiteY1" fmla="*/ 110566 h 1778615"/>
                <a:gd name="connsiteX2" fmla="*/ 1715235 w 1977503"/>
                <a:gd name="connsiteY2" fmla="*/ 256241 h 1778615"/>
                <a:gd name="connsiteX3" fmla="*/ 1600200 w 1977503"/>
                <a:gd name="connsiteY3" fmla="*/ 435590 h 1778615"/>
                <a:gd name="connsiteX4" fmla="*/ 1619250 w 1977503"/>
                <a:gd name="connsiteY4" fmla="*/ 559415 h 1778615"/>
                <a:gd name="connsiteX5" fmla="*/ 1590675 w 1977503"/>
                <a:gd name="connsiteY5" fmla="*/ 654665 h 1778615"/>
                <a:gd name="connsiteX6" fmla="*/ 1581150 w 1977503"/>
                <a:gd name="connsiteY6" fmla="*/ 683240 h 1778615"/>
                <a:gd name="connsiteX7" fmla="*/ 1552575 w 1977503"/>
                <a:gd name="connsiteY7" fmla="*/ 702290 h 1778615"/>
                <a:gd name="connsiteX8" fmla="*/ 1524000 w 1977503"/>
                <a:gd name="connsiteY8" fmla="*/ 759440 h 1778615"/>
                <a:gd name="connsiteX9" fmla="*/ 1514475 w 1977503"/>
                <a:gd name="connsiteY9" fmla="*/ 788015 h 1778615"/>
                <a:gd name="connsiteX10" fmla="*/ 1457325 w 1977503"/>
                <a:gd name="connsiteY10" fmla="*/ 807065 h 1778615"/>
                <a:gd name="connsiteX11" fmla="*/ 1400175 w 1977503"/>
                <a:gd name="connsiteY11" fmla="*/ 835640 h 1778615"/>
                <a:gd name="connsiteX12" fmla="*/ 1238250 w 1977503"/>
                <a:gd name="connsiteY12" fmla="*/ 835640 h 1778615"/>
                <a:gd name="connsiteX13" fmla="*/ 1228725 w 1977503"/>
                <a:gd name="connsiteY13" fmla="*/ 864215 h 1778615"/>
                <a:gd name="connsiteX14" fmla="*/ 1190625 w 1977503"/>
                <a:gd name="connsiteY14" fmla="*/ 921365 h 1778615"/>
                <a:gd name="connsiteX15" fmla="*/ 1143000 w 1977503"/>
                <a:gd name="connsiteY15" fmla="*/ 978515 h 1778615"/>
                <a:gd name="connsiteX16" fmla="*/ 1085850 w 1977503"/>
                <a:gd name="connsiteY16" fmla="*/ 949940 h 1778615"/>
                <a:gd name="connsiteX17" fmla="*/ 1047750 w 1977503"/>
                <a:gd name="connsiteY17" fmla="*/ 902315 h 1778615"/>
                <a:gd name="connsiteX18" fmla="*/ 971550 w 1977503"/>
                <a:gd name="connsiteY18" fmla="*/ 930890 h 1778615"/>
                <a:gd name="connsiteX19" fmla="*/ 904875 w 1977503"/>
                <a:gd name="connsiteY19" fmla="*/ 1007090 h 1778615"/>
                <a:gd name="connsiteX20" fmla="*/ 857250 w 1977503"/>
                <a:gd name="connsiteY20" fmla="*/ 1016615 h 1778615"/>
                <a:gd name="connsiteX21" fmla="*/ 819150 w 1977503"/>
                <a:gd name="connsiteY21" fmla="*/ 1102340 h 1778615"/>
                <a:gd name="connsiteX22" fmla="*/ 809625 w 1977503"/>
                <a:gd name="connsiteY22" fmla="*/ 1130915 h 1778615"/>
                <a:gd name="connsiteX23" fmla="*/ 800100 w 1977503"/>
                <a:gd name="connsiteY23" fmla="*/ 1159490 h 1778615"/>
                <a:gd name="connsiteX24" fmla="*/ 790575 w 1977503"/>
                <a:gd name="connsiteY24" fmla="*/ 1197590 h 1778615"/>
                <a:gd name="connsiteX25" fmla="*/ 762000 w 1977503"/>
                <a:gd name="connsiteY25" fmla="*/ 1216640 h 1778615"/>
                <a:gd name="connsiteX26" fmla="*/ 714375 w 1977503"/>
                <a:gd name="connsiteY26" fmla="*/ 1207115 h 1778615"/>
                <a:gd name="connsiteX27" fmla="*/ 581025 w 1977503"/>
                <a:gd name="connsiteY27" fmla="*/ 1188065 h 1778615"/>
                <a:gd name="connsiteX28" fmla="*/ 495300 w 1977503"/>
                <a:gd name="connsiteY28" fmla="*/ 1178540 h 1778615"/>
                <a:gd name="connsiteX29" fmla="*/ 466725 w 1977503"/>
                <a:gd name="connsiteY29" fmla="*/ 1197590 h 1778615"/>
                <a:gd name="connsiteX30" fmla="*/ 409575 w 1977503"/>
                <a:gd name="connsiteY30" fmla="*/ 1216640 h 1778615"/>
                <a:gd name="connsiteX31" fmla="*/ 361950 w 1977503"/>
                <a:gd name="connsiteY31" fmla="*/ 1207115 h 1778615"/>
                <a:gd name="connsiteX32" fmla="*/ 333375 w 1977503"/>
                <a:gd name="connsiteY32" fmla="*/ 1197590 h 1778615"/>
                <a:gd name="connsiteX33" fmla="*/ 276225 w 1977503"/>
                <a:gd name="connsiteY33" fmla="*/ 1216640 h 1778615"/>
                <a:gd name="connsiteX34" fmla="*/ 257175 w 1977503"/>
                <a:gd name="connsiteY34" fmla="*/ 1245215 h 1778615"/>
                <a:gd name="connsiteX35" fmla="*/ 228600 w 1977503"/>
                <a:gd name="connsiteY35" fmla="*/ 1302365 h 1778615"/>
                <a:gd name="connsiteX36" fmla="*/ 180975 w 1977503"/>
                <a:gd name="connsiteY36" fmla="*/ 1359515 h 1778615"/>
                <a:gd name="connsiteX37" fmla="*/ 142875 w 1977503"/>
                <a:gd name="connsiteY37" fmla="*/ 1416665 h 1778615"/>
                <a:gd name="connsiteX38" fmla="*/ 133350 w 1977503"/>
                <a:gd name="connsiteY38" fmla="*/ 1492865 h 1778615"/>
                <a:gd name="connsiteX39" fmla="*/ 85725 w 1977503"/>
                <a:gd name="connsiteY39" fmla="*/ 1578590 h 1778615"/>
                <a:gd name="connsiteX40" fmla="*/ 57150 w 1977503"/>
                <a:gd name="connsiteY40" fmla="*/ 1597640 h 1778615"/>
                <a:gd name="connsiteX41" fmla="*/ 28575 w 1977503"/>
                <a:gd name="connsiteY41" fmla="*/ 1607165 h 1778615"/>
                <a:gd name="connsiteX42" fmla="*/ 9525 w 1977503"/>
                <a:gd name="connsiteY42" fmla="*/ 1664315 h 1778615"/>
                <a:gd name="connsiteX43" fmla="*/ 0 w 1977503"/>
                <a:gd name="connsiteY43" fmla="*/ 1692890 h 1778615"/>
                <a:gd name="connsiteX44" fmla="*/ 19050 w 1977503"/>
                <a:gd name="connsiteY44" fmla="*/ 1750040 h 1778615"/>
                <a:gd name="connsiteX45" fmla="*/ 28575 w 1977503"/>
                <a:gd name="connsiteY45" fmla="*/ 1778615 h 1778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977503" h="1778615">
                  <a:moveTo>
                    <a:pt x="1977503" y="0"/>
                  </a:moveTo>
                  <a:lnTo>
                    <a:pt x="1772022" y="110566"/>
                  </a:lnTo>
                  <a:lnTo>
                    <a:pt x="1715235" y="256241"/>
                  </a:lnTo>
                  <a:cubicBezTo>
                    <a:pt x="1686598" y="310412"/>
                    <a:pt x="1616198" y="385061"/>
                    <a:pt x="1600200" y="435590"/>
                  </a:cubicBezTo>
                  <a:lnTo>
                    <a:pt x="1619250" y="559415"/>
                  </a:lnTo>
                  <a:cubicBezTo>
                    <a:pt x="1604855" y="616996"/>
                    <a:pt x="1613865" y="585096"/>
                    <a:pt x="1590675" y="654665"/>
                  </a:cubicBezTo>
                  <a:cubicBezTo>
                    <a:pt x="1587500" y="664190"/>
                    <a:pt x="1589504" y="677671"/>
                    <a:pt x="1581150" y="683240"/>
                  </a:cubicBezTo>
                  <a:lnTo>
                    <a:pt x="1552575" y="702290"/>
                  </a:lnTo>
                  <a:cubicBezTo>
                    <a:pt x="1528634" y="774114"/>
                    <a:pt x="1560929" y="685582"/>
                    <a:pt x="1524000" y="759440"/>
                  </a:cubicBezTo>
                  <a:cubicBezTo>
                    <a:pt x="1519510" y="768420"/>
                    <a:pt x="1522645" y="782179"/>
                    <a:pt x="1514475" y="788015"/>
                  </a:cubicBezTo>
                  <a:cubicBezTo>
                    <a:pt x="1498135" y="799687"/>
                    <a:pt x="1474033" y="795926"/>
                    <a:pt x="1457325" y="807065"/>
                  </a:cubicBezTo>
                  <a:cubicBezTo>
                    <a:pt x="1420396" y="831684"/>
                    <a:pt x="1439610" y="822495"/>
                    <a:pt x="1400175" y="835640"/>
                  </a:cubicBezTo>
                  <a:lnTo>
                    <a:pt x="1238250" y="835640"/>
                  </a:lnTo>
                  <a:cubicBezTo>
                    <a:pt x="1228814" y="839071"/>
                    <a:pt x="1233601" y="855438"/>
                    <a:pt x="1228725" y="864215"/>
                  </a:cubicBezTo>
                  <a:lnTo>
                    <a:pt x="1190625" y="921365"/>
                  </a:lnTo>
                  <a:cubicBezTo>
                    <a:pt x="1153955" y="958035"/>
                    <a:pt x="1169522" y="938732"/>
                    <a:pt x="1143000" y="978515"/>
                  </a:cubicBezTo>
                  <a:lnTo>
                    <a:pt x="1085850" y="949940"/>
                  </a:lnTo>
                  <a:lnTo>
                    <a:pt x="1047750" y="902315"/>
                  </a:lnTo>
                  <a:lnTo>
                    <a:pt x="971550" y="930890"/>
                  </a:lnTo>
                  <a:lnTo>
                    <a:pt x="904875" y="1007090"/>
                  </a:lnTo>
                  <a:cubicBezTo>
                    <a:pt x="889716" y="1012774"/>
                    <a:pt x="873125" y="1013440"/>
                    <a:pt x="857250" y="1016615"/>
                  </a:cubicBezTo>
                  <a:lnTo>
                    <a:pt x="819150" y="1102340"/>
                  </a:lnTo>
                  <a:lnTo>
                    <a:pt x="809625" y="1130915"/>
                  </a:lnTo>
                  <a:cubicBezTo>
                    <a:pt x="806450" y="1140440"/>
                    <a:pt x="802535" y="1149750"/>
                    <a:pt x="800100" y="1159490"/>
                  </a:cubicBezTo>
                  <a:cubicBezTo>
                    <a:pt x="796925" y="1172190"/>
                    <a:pt x="797837" y="1186698"/>
                    <a:pt x="790575" y="1197590"/>
                  </a:cubicBezTo>
                  <a:cubicBezTo>
                    <a:pt x="784225" y="1207115"/>
                    <a:pt x="771525" y="1210290"/>
                    <a:pt x="762000" y="1216640"/>
                  </a:cubicBezTo>
                  <a:cubicBezTo>
                    <a:pt x="746125" y="1213465"/>
                    <a:pt x="730366" y="1209640"/>
                    <a:pt x="714375" y="1207115"/>
                  </a:cubicBezTo>
                  <a:cubicBezTo>
                    <a:pt x="670023" y="1200112"/>
                    <a:pt x="581025" y="1188065"/>
                    <a:pt x="581025" y="1188065"/>
                  </a:cubicBezTo>
                  <a:lnTo>
                    <a:pt x="495300" y="1178540"/>
                  </a:lnTo>
                  <a:cubicBezTo>
                    <a:pt x="485061" y="1183660"/>
                    <a:pt x="477186" y="1192941"/>
                    <a:pt x="466725" y="1197590"/>
                  </a:cubicBezTo>
                  <a:cubicBezTo>
                    <a:pt x="448375" y="1205745"/>
                    <a:pt x="409575" y="1216640"/>
                    <a:pt x="409575" y="1216640"/>
                  </a:cubicBezTo>
                  <a:cubicBezTo>
                    <a:pt x="393700" y="1213465"/>
                    <a:pt x="377656" y="1211042"/>
                    <a:pt x="361950" y="1207115"/>
                  </a:cubicBezTo>
                  <a:cubicBezTo>
                    <a:pt x="352210" y="1204680"/>
                    <a:pt x="343354" y="1196481"/>
                    <a:pt x="333375" y="1197590"/>
                  </a:cubicBezTo>
                  <a:cubicBezTo>
                    <a:pt x="313417" y="1199808"/>
                    <a:pt x="276225" y="1216640"/>
                    <a:pt x="276225" y="1216640"/>
                  </a:cubicBezTo>
                  <a:cubicBezTo>
                    <a:pt x="269875" y="1226165"/>
                    <a:pt x="262295" y="1234976"/>
                    <a:pt x="257175" y="1245215"/>
                  </a:cubicBezTo>
                  <a:lnTo>
                    <a:pt x="228600" y="1302365"/>
                  </a:lnTo>
                  <a:cubicBezTo>
                    <a:pt x="213943" y="1319954"/>
                    <a:pt x="195263" y="1340465"/>
                    <a:pt x="180975" y="1359515"/>
                  </a:cubicBezTo>
                  <a:lnTo>
                    <a:pt x="142875" y="1416665"/>
                  </a:lnTo>
                  <a:lnTo>
                    <a:pt x="133350" y="1492865"/>
                  </a:lnTo>
                  <a:lnTo>
                    <a:pt x="85725" y="1578590"/>
                  </a:lnTo>
                  <a:cubicBezTo>
                    <a:pt x="76931" y="1585919"/>
                    <a:pt x="67389" y="1592520"/>
                    <a:pt x="57150" y="1597640"/>
                  </a:cubicBezTo>
                  <a:cubicBezTo>
                    <a:pt x="48170" y="1602130"/>
                    <a:pt x="38100" y="1603990"/>
                    <a:pt x="28575" y="1607165"/>
                  </a:cubicBezTo>
                  <a:lnTo>
                    <a:pt x="9525" y="1664315"/>
                  </a:lnTo>
                  <a:lnTo>
                    <a:pt x="0" y="1692890"/>
                  </a:lnTo>
                  <a:lnTo>
                    <a:pt x="19050" y="1750040"/>
                  </a:lnTo>
                  <a:lnTo>
                    <a:pt x="28575" y="1778615"/>
                  </a:lnTo>
                </a:path>
              </a:pathLst>
            </a:custGeom>
            <a:noFill/>
            <a:ln w="22225">
              <a:solidFill>
                <a:schemeClr val="tx1">
                  <a:lumMod val="65000"/>
                  <a:lumOff val="35000"/>
                </a:schemeClr>
              </a:solidFill>
              <a:prstDash val="lgDashDot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>
              <a:normAutofit/>
            </a:bodyPr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60" name="Freeform 859"/>
            <p:cNvSpPr>
              <a:spLocks/>
            </p:cNvSpPr>
            <p:nvPr/>
          </p:nvSpPr>
          <p:spPr bwMode="auto">
            <a:xfrm>
              <a:off x="3744726" y="3157538"/>
              <a:ext cx="3113195" cy="1516062"/>
            </a:xfrm>
            <a:custGeom>
              <a:avLst/>
              <a:gdLst>
                <a:gd name="connsiteX0" fmla="*/ 245428 w 2327616"/>
                <a:gd name="connsiteY0" fmla="*/ 1013552 h 1526557"/>
                <a:gd name="connsiteX1" fmla="*/ 642035 w 2327616"/>
                <a:gd name="connsiteY1" fmla="*/ 286439 h 1526557"/>
                <a:gd name="connsiteX2" fmla="*/ 785254 w 2327616"/>
                <a:gd name="connsiteY2" fmla="*/ 286439 h 1526557"/>
                <a:gd name="connsiteX3" fmla="*/ 1005591 w 2327616"/>
                <a:gd name="connsiteY3" fmla="*/ 66102 h 1526557"/>
                <a:gd name="connsiteX4" fmla="*/ 2327616 w 2327616"/>
                <a:gd name="connsiteY4" fmla="*/ 0 h 1526557"/>
                <a:gd name="connsiteX5" fmla="*/ 2052194 w 2327616"/>
                <a:gd name="connsiteY5" fmla="*/ 649996 h 1526557"/>
                <a:gd name="connsiteX6" fmla="*/ 1975076 w 2327616"/>
                <a:gd name="connsiteY6" fmla="*/ 627962 h 1526557"/>
                <a:gd name="connsiteX7" fmla="*/ 1886941 w 2327616"/>
                <a:gd name="connsiteY7" fmla="*/ 594911 h 1526557"/>
                <a:gd name="connsiteX8" fmla="*/ 1853890 w 2327616"/>
                <a:gd name="connsiteY8" fmla="*/ 583894 h 1526557"/>
                <a:gd name="connsiteX9" fmla="*/ 1765755 w 2327616"/>
                <a:gd name="connsiteY9" fmla="*/ 561861 h 1526557"/>
                <a:gd name="connsiteX10" fmla="*/ 1699654 w 2327616"/>
                <a:gd name="connsiteY10" fmla="*/ 583894 h 1526557"/>
                <a:gd name="connsiteX11" fmla="*/ 1655587 w 2327616"/>
                <a:gd name="connsiteY11" fmla="*/ 627962 h 1526557"/>
                <a:gd name="connsiteX12" fmla="*/ 1622536 w 2327616"/>
                <a:gd name="connsiteY12" fmla="*/ 605928 h 1526557"/>
                <a:gd name="connsiteX13" fmla="*/ 1578469 w 2327616"/>
                <a:gd name="connsiteY13" fmla="*/ 616945 h 1526557"/>
                <a:gd name="connsiteX14" fmla="*/ 1523384 w 2327616"/>
                <a:gd name="connsiteY14" fmla="*/ 627962 h 1526557"/>
                <a:gd name="connsiteX15" fmla="*/ 1490334 w 2327616"/>
                <a:gd name="connsiteY15" fmla="*/ 638979 h 1526557"/>
                <a:gd name="connsiteX16" fmla="*/ 1336097 w 2327616"/>
                <a:gd name="connsiteY16" fmla="*/ 649996 h 1526557"/>
                <a:gd name="connsiteX17" fmla="*/ 1258979 w 2327616"/>
                <a:gd name="connsiteY17" fmla="*/ 661012 h 1526557"/>
                <a:gd name="connsiteX18" fmla="*/ 1192878 w 2327616"/>
                <a:gd name="connsiteY18" fmla="*/ 683046 h 1526557"/>
                <a:gd name="connsiteX19" fmla="*/ 1159828 w 2327616"/>
                <a:gd name="connsiteY19" fmla="*/ 694063 h 1526557"/>
                <a:gd name="connsiteX20" fmla="*/ 1126777 w 2327616"/>
                <a:gd name="connsiteY20" fmla="*/ 716097 h 1526557"/>
                <a:gd name="connsiteX21" fmla="*/ 1082709 w 2327616"/>
                <a:gd name="connsiteY21" fmla="*/ 782198 h 1526557"/>
                <a:gd name="connsiteX22" fmla="*/ 1060676 w 2327616"/>
                <a:gd name="connsiteY22" fmla="*/ 815249 h 1526557"/>
                <a:gd name="connsiteX23" fmla="*/ 961524 w 2327616"/>
                <a:gd name="connsiteY23" fmla="*/ 859316 h 1526557"/>
                <a:gd name="connsiteX24" fmla="*/ 884406 w 2327616"/>
                <a:gd name="connsiteY24" fmla="*/ 947451 h 1526557"/>
                <a:gd name="connsiteX25" fmla="*/ 818305 w 2327616"/>
                <a:gd name="connsiteY25" fmla="*/ 969485 h 1526557"/>
                <a:gd name="connsiteX26" fmla="*/ 807288 w 2327616"/>
                <a:gd name="connsiteY26" fmla="*/ 1024569 h 1526557"/>
                <a:gd name="connsiteX27" fmla="*/ 796271 w 2327616"/>
                <a:gd name="connsiteY27" fmla="*/ 1101687 h 1526557"/>
                <a:gd name="connsiteX28" fmla="*/ 785254 w 2327616"/>
                <a:gd name="connsiteY28" fmla="*/ 1134738 h 1526557"/>
                <a:gd name="connsiteX29" fmla="*/ 741187 w 2327616"/>
                <a:gd name="connsiteY29" fmla="*/ 1156771 h 1526557"/>
                <a:gd name="connsiteX30" fmla="*/ 708136 w 2327616"/>
                <a:gd name="connsiteY30" fmla="*/ 1145755 h 1526557"/>
                <a:gd name="connsiteX31" fmla="*/ 675085 w 2327616"/>
                <a:gd name="connsiteY31" fmla="*/ 1244906 h 1526557"/>
                <a:gd name="connsiteX32" fmla="*/ 631018 w 2327616"/>
                <a:gd name="connsiteY32" fmla="*/ 1311008 h 1526557"/>
                <a:gd name="connsiteX33" fmla="*/ 597967 w 2327616"/>
                <a:gd name="connsiteY33" fmla="*/ 1299991 h 1526557"/>
                <a:gd name="connsiteX34" fmla="*/ 531866 w 2327616"/>
                <a:gd name="connsiteY34" fmla="*/ 1322024 h 1526557"/>
                <a:gd name="connsiteX35" fmla="*/ 498816 w 2327616"/>
                <a:gd name="connsiteY35" fmla="*/ 1311008 h 1526557"/>
                <a:gd name="connsiteX36" fmla="*/ 454748 w 2327616"/>
                <a:gd name="connsiteY36" fmla="*/ 1355075 h 1526557"/>
                <a:gd name="connsiteX37" fmla="*/ 421697 w 2327616"/>
                <a:gd name="connsiteY37" fmla="*/ 1366092 h 1526557"/>
                <a:gd name="connsiteX38" fmla="*/ 399664 w 2327616"/>
                <a:gd name="connsiteY38" fmla="*/ 1443210 h 1526557"/>
                <a:gd name="connsiteX39" fmla="*/ 366613 w 2327616"/>
                <a:gd name="connsiteY39" fmla="*/ 1454227 h 1526557"/>
                <a:gd name="connsiteX40" fmla="*/ 300512 w 2327616"/>
                <a:gd name="connsiteY40" fmla="*/ 1443210 h 1526557"/>
                <a:gd name="connsiteX41" fmla="*/ 201360 w 2327616"/>
                <a:gd name="connsiteY41" fmla="*/ 1465244 h 1526557"/>
                <a:gd name="connsiteX42" fmla="*/ 102208 w 2327616"/>
                <a:gd name="connsiteY42" fmla="*/ 1465244 h 1526557"/>
                <a:gd name="connsiteX43" fmla="*/ 58141 w 2327616"/>
                <a:gd name="connsiteY43" fmla="*/ 1520328 h 1526557"/>
                <a:gd name="connsiteX44" fmla="*/ 36107 w 2327616"/>
                <a:gd name="connsiteY44" fmla="*/ 1487277 h 1526557"/>
                <a:gd name="connsiteX45" fmla="*/ 3056 w 2327616"/>
                <a:gd name="connsiteY45" fmla="*/ 1454227 h 1526557"/>
                <a:gd name="connsiteX46" fmla="*/ 212377 w 2327616"/>
                <a:gd name="connsiteY46" fmla="*/ 1366092 h 1526557"/>
                <a:gd name="connsiteX47" fmla="*/ 245428 w 2327616"/>
                <a:gd name="connsiteY47" fmla="*/ 1013552 h 1526557"/>
                <a:gd name="connsiteX0" fmla="*/ 245428 w 2052194"/>
                <a:gd name="connsiteY0" fmla="*/ 976121 h 1489126"/>
                <a:gd name="connsiteX1" fmla="*/ 642035 w 2052194"/>
                <a:gd name="connsiteY1" fmla="*/ 249008 h 1489126"/>
                <a:gd name="connsiteX2" fmla="*/ 785254 w 2052194"/>
                <a:gd name="connsiteY2" fmla="*/ 249008 h 1489126"/>
                <a:gd name="connsiteX3" fmla="*/ 1005591 w 2052194"/>
                <a:gd name="connsiteY3" fmla="*/ 28671 h 1489126"/>
                <a:gd name="connsiteX4" fmla="*/ 1886144 w 2052194"/>
                <a:gd name="connsiteY4" fmla="*/ 0 h 1489126"/>
                <a:gd name="connsiteX5" fmla="*/ 2052194 w 2052194"/>
                <a:gd name="connsiteY5" fmla="*/ 612565 h 1489126"/>
                <a:gd name="connsiteX6" fmla="*/ 1975076 w 2052194"/>
                <a:gd name="connsiteY6" fmla="*/ 590531 h 1489126"/>
                <a:gd name="connsiteX7" fmla="*/ 1886941 w 2052194"/>
                <a:gd name="connsiteY7" fmla="*/ 557480 h 1489126"/>
                <a:gd name="connsiteX8" fmla="*/ 1853890 w 2052194"/>
                <a:gd name="connsiteY8" fmla="*/ 546463 h 1489126"/>
                <a:gd name="connsiteX9" fmla="*/ 1765755 w 2052194"/>
                <a:gd name="connsiteY9" fmla="*/ 524430 h 1489126"/>
                <a:gd name="connsiteX10" fmla="*/ 1699654 w 2052194"/>
                <a:gd name="connsiteY10" fmla="*/ 546463 h 1489126"/>
                <a:gd name="connsiteX11" fmla="*/ 1655587 w 2052194"/>
                <a:gd name="connsiteY11" fmla="*/ 590531 h 1489126"/>
                <a:gd name="connsiteX12" fmla="*/ 1622536 w 2052194"/>
                <a:gd name="connsiteY12" fmla="*/ 568497 h 1489126"/>
                <a:gd name="connsiteX13" fmla="*/ 1578469 w 2052194"/>
                <a:gd name="connsiteY13" fmla="*/ 579514 h 1489126"/>
                <a:gd name="connsiteX14" fmla="*/ 1523384 w 2052194"/>
                <a:gd name="connsiteY14" fmla="*/ 590531 h 1489126"/>
                <a:gd name="connsiteX15" fmla="*/ 1490334 w 2052194"/>
                <a:gd name="connsiteY15" fmla="*/ 601548 h 1489126"/>
                <a:gd name="connsiteX16" fmla="*/ 1336097 w 2052194"/>
                <a:gd name="connsiteY16" fmla="*/ 612565 h 1489126"/>
                <a:gd name="connsiteX17" fmla="*/ 1258979 w 2052194"/>
                <a:gd name="connsiteY17" fmla="*/ 623581 h 1489126"/>
                <a:gd name="connsiteX18" fmla="*/ 1192878 w 2052194"/>
                <a:gd name="connsiteY18" fmla="*/ 645615 h 1489126"/>
                <a:gd name="connsiteX19" fmla="*/ 1159828 w 2052194"/>
                <a:gd name="connsiteY19" fmla="*/ 656632 h 1489126"/>
                <a:gd name="connsiteX20" fmla="*/ 1126777 w 2052194"/>
                <a:gd name="connsiteY20" fmla="*/ 678666 h 1489126"/>
                <a:gd name="connsiteX21" fmla="*/ 1082709 w 2052194"/>
                <a:gd name="connsiteY21" fmla="*/ 744767 h 1489126"/>
                <a:gd name="connsiteX22" fmla="*/ 1060676 w 2052194"/>
                <a:gd name="connsiteY22" fmla="*/ 777818 h 1489126"/>
                <a:gd name="connsiteX23" fmla="*/ 961524 w 2052194"/>
                <a:gd name="connsiteY23" fmla="*/ 821885 h 1489126"/>
                <a:gd name="connsiteX24" fmla="*/ 884406 w 2052194"/>
                <a:gd name="connsiteY24" fmla="*/ 910020 h 1489126"/>
                <a:gd name="connsiteX25" fmla="*/ 818305 w 2052194"/>
                <a:gd name="connsiteY25" fmla="*/ 932054 h 1489126"/>
                <a:gd name="connsiteX26" fmla="*/ 807288 w 2052194"/>
                <a:gd name="connsiteY26" fmla="*/ 987138 h 1489126"/>
                <a:gd name="connsiteX27" fmla="*/ 796271 w 2052194"/>
                <a:gd name="connsiteY27" fmla="*/ 1064256 h 1489126"/>
                <a:gd name="connsiteX28" fmla="*/ 785254 w 2052194"/>
                <a:gd name="connsiteY28" fmla="*/ 1097307 h 1489126"/>
                <a:gd name="connsiteX29" fmla="*/ 741187 w 2052194"/>
                <a:gd name="connsiteY29" fmla="*/ 1119340 h 1489126"/>
                <a:gd name="connsiteX30" fmla="*/ 708136 w 2052194"/>
                <a:gd name="connsiteY30" fmla="*/ 1108324 h 1489126"/>
                <a:gd name="connsiteX31" fmla="*/ 675085 w 2052194"/>
                <a:gd name="connsiteY31" fmla="*/ 1207475 h 1489126"/>
                <a:gd name="connsiteX32" fmla="*/ 631018 w 2052194"/>
                <a:gd name="connsiteY32" fmla="*/ 1273577 h 1489126"/>
                <a:gd name="connsiteX33" fmla="*/ 597967 w 2052194"/>
                <a:gd name="connsiteY33" fmla="*/ 1262560 h 1489126"/>
                <a:gd name="connsiteX34" fmla="*/ 531866 w 2052194"/>
                <a:gd name="connsiteY34" fmla="*/ 1284593 h 1489126"/>
                <a:gd name="connsiteX35" fmla="*/ 498816 w 2052194"/>
                <a:gd name="connsiteY35" fmla="*/ 1273577 h 1489126"/>
                <a:gd name="connsiteX36" fmla="*/ 454748 w 2052194"/>
                <a:gd name="connsiteY36" fmla="*/ 1317644 h 1489126"/>
                <a:gd name="connsiteX37" fmla="*/ 421697 w 2052194"/>
                <a:gd name="connsiteY37" fmla="*/ 1328661 h 1489126"/>
                <a:gd name="connsiteX38" fmla="*/ 399664 w 2052194"/>
                <a:gd name="connsiteY38" fmla="*/ 1405779 h 1489126"/>
                <a:gd name="connsiteX39" fmla="*/ 366613 w 2052194"/>
                <a:gd name="connsiteY39" fmla="*/ 1416796 h 1489126"/>
                <a:gd name="connsiteX40" fmla="*/ 300512 w 2052194"/>
                <a:gd name="connsiteY40" fmla="*/ 1405779 h 1489126"/>
                <a:gd name="connsiteX41" fmla="*/ 201360 w 2052194"/>
                <a:gd name="connsiteY41" fmla="*/ 1427813 h 1489126"/>
                <a:gd name="connsiteX42" fmla="*/ 102208 w 2052194"/>
                <a:gd name="connsiteY42" fmla="*/ 1427813 h 1489126"/>
                <a:gd name="connsiteX43" fmla="*/ 58141 w 2052194"/>
                <a:gd name="connsiteY43" fmla="*/ 1482897 h 1489126"/>
                <a:gd name="connsiteX44" fmla="*/ 36107 w 2052194"/>
                <a:gd name="connsiteY44" fmla="*/ 1449846 h 1489126"/>
                <a:gd name="connsiteX45" fmla="*/ 3056 w 2052194"/>
                <a:gd name="connsiteY45" fmla="*/ 1416796 h 1489126"/>
                <a:gd name="connsiteX46" fmla="*/ 212377 w 2052194"/>
                <a:gd name="connsiteY46" fmla="*/ 1328661 h 1489126"/>
                <a:gd name="connsiteX47" fmla="*/ 245428 w 2052194"/>
                <a:gd name="connsiteY47" fmla="*/ 976121 h 1489126"/>
                <a:gd name="connsiteX0" fmla="*/ 245428 w 2049821"/>
                <a:gd name="connsiteY0" fmla="*/ 976121 h 1489126"/>
                <a:gd name="connsiteX1" fmla="*/ 642035 w 2049821"/>
                <a:gd name="connsiteY1" fmla="*/ 249008 h 1489126"/>
                <a:gd name="connsiteX2" fmla="*/ 785254 w 2049821"/>
                <a:gd name="connsiteY2" fmla="*/ 249008 h 1489126"/>
                <a:gd name="connsiteX3" fmla="*/ 1005591 w 2049821"/>
                <a:gd name="connsiteY3" fmla="*/ 28671 h 1489126"/>
                <a:gd name="connsiteX4" fmla="*/ 1886144 w 2049821"/>
                <a:gd name="connsiteY4" fmla="*/ 0 h 1489126"/>
                <a:gd name="connsiteX5" fmla="*/ 2049821 w 2049821"/>
                <a:gd name="connsiteY5" fmla="*/ 597919 h 1489126"/>
                <a:gd name="connsiteX6" fmla="*/ 1975076 w 2049821"/>
                <a:gd name="connsiteY6" fmla="*/ 590531 h 1489126"/>
                <a:gd name="connsiteX7" fmla="*/ 1886941 w 2049821"/>
                <a:gd name="connsiteY7" fmla="*/ 557480 h 1489126"/>
                <a:gd name="connsiteX8" fmla="*/ 1853890 w 2049821"/>
                <a:gd name="connsiteY8" fmla="*/ 546463 h 1489126"/>
                <a:gd name="connsiteX9" fmla="*/ 1765755 w 2049821"/>
                <a:gd name="connsiteY9" fmla="*/ 524430 h 1489126"/>
                <a:gd name="connsiteX10" fmla="*/ 1699654 w 2049821"/>
                <a:gd name="connsiteY10" fmla="*/ 546463 h 1489126"/>
                <a:gd name="connsiteX11" fmla="*/ 1655587 w 2049821"/>
                <a:gd name="connsiteY11" fmla="*/ 590531 h 1489126"/>
                <a:gd name="connsiteX12" fmla="*/ 1622536 w 2049821"/>
                <a:gd name="connsiteY12" fmla="*/ 568497 h 1489126"/>
                <a:gd name="connsiteX13" fmla="*/ 1578469 w 2049821"/>
                <a:gd name="connsiteY13" fmla="*/ 579514 h 1489126"/>
                <a:gd name="connsiteX14" fmla="*/ 1523384 w 2049821"/>
                <a:gd name="connsiteY14" fmla="*/ 590531 h 1489126"/>
                <a:gd name="connsiteX15" fmla="*/ 1490334 w 2049821"/>
                <a:gd name="connsiteY15" fmla="*/ 601548 h 1489126"/>
                <a:gd name="connsiteX16" fmla="*/ 1336097 w 2049821"/>
                <a:gd name="connsiteY16" fmla="*/ 612565 h 1489126"/>
                <a:gd name="connsiteX17" fmla="*/ 1258979 w 2049821"/>
                <a:gd name="connsiteY17" fmla="*/ 623581 h 1489126"/>
                <a:gd name="connsiteX18" fmla="*/ 1192878 w 2049821"/>
                <a:gd name="connsiteY18" fmla="*/ 645615 h 1489126"/>
                <a:gd name="connsiteX19" fmla="*/ 1159828 w 2049821"/>
                <a:gd name="connsiteY19" fmla="*/ 656632 h 1489126"/>
                <a:gd name="connsiteX20" fmla="*/ 1126777 w 2049821"/>
                <a:gd name="connsiteY20" fmla="*/ 678666 h 1489126"/>
                <a:gd name="connsiteX21" fmla="*/ 1082709 w 2049821"/>
                <a:gd name="connsiteY21" fmla="*/ 744767 h 1489126"/>
                <a:gd name="connsiteX22" fmla="*/ 1060676 w 2049821"/>
                <a:gd name="connsiteY22" fmla="*/ 777818 h 1489126"/>
                <a:gd name="connsiteX23" fmla="*/ 961524 w 2049821"/>
                <a:gd name="connsiteY23" fmla="*/ 821885 h 1489126"/>
                <a:gd name="connsiteX24" fmla="*/ 884406 w 2049821"/>
                <a:gd name="connsiteY24" fmla="*/ 910020 h 1489126"/>
                <a:gd name="connsiteX25" fmla="*/ 818305 w 2049821"/>
                <a:gd name="connsiteY25" fmla="*/ 932054 h 1489126"/>
                <a:gd name="connsiteX26" fmla="*/ 807288 w 2049821"/>
                <a:gd name="connsiteY26" fmla="*/ 987138 h 1489126"/>
                <a:gd name="connsiteX27" fmla="*/ 796271 w 2049821"/>
                <a:gd name="connsiteY27" fmla="*/ 1064256 h 1489126"/>
                <a:gd name="connsiteX28" fmla="*/ 785254 w 2049821"/>
                <a:gd name="connsiteY28" fmla="*/ 1097307 h 1489126"/>
                <a:gd name="connsiteX29" fmla="*/ 741187 w 2049821"/>
                <a:gd name="connsiteY29" fmla="*/ 1119340 h 1489126"/>
                <a:gd name="connsiteX30" fmla="*/ 708136 w 2049821"/>
                <a:gd name="connsiteY30" fmla="*/ 1108324 h 1489126"/>
                <a:gd name="connsiteX31" fmla="*/ 675085 w 2049821"/>
                <a:gd name="connsiteY31" fmla="*/ 1207475 h 1489126"/>
                <a:gd name="connsiteX32" fmla="*/ 631018 w 2049821"/>
                <a:gd name="connsiteY32" fmla="*/ 1273577 h 1489126"/>
                <a:gd name="connsiteX33" fmla="*/ 597967 w 2049821"/>
                <a:gd name="connsiteY33" fmla="*/ 1262560 h 1489126"/>
                <a:gd name="connsiteX34" fmla="*/ 531866 w 2049821"/>
                <a:gd name="connsiteY34" fmla="*/ 1284593 h 1489126"/>
                <a:gd name="connsiteX35" fmla="*/ 498816 w 2049821"/>
                <a:gd name="connsiteY35" fmla="*/ 1273577 h 1489126"/>
                <a:gd name="connsiteX36" fmla="*/ 454748 w 2049821"/>
                <a:gd name="connsiteY36" fmla="*/ 1317644 h 1489126"/>
                <a:gd name="connsiteX37" fmla="*/ 421697 w 2049821"/>
                <a:gd name="connsiteY37" fmla="*/ 1328661 h 1489126"/>
                <a:gd name="connsiteX38" fmla="*/ 399664 w 2049821"/>
                <a:gd name="connsiteY38" fmla="*/ 1405779 h 1489126"/>
                <a:gd name="connsiteX39" fmla="*/ 366613 w 2049821"/>
                <a:gd name="connsiteY39" fmla="*/ 1416796 h 1489126"/>
                <a:gd name="connsiteX40" fmla="*/ 300512 w 2049821"/>
                <a:gd name="connsiteY40" fmla="*/ 1405779 h 1489126"/>
                <a:gd name="connsiteX41" fmla="*/ 201360 w 2049821"/>
                <a:gd name="connsiteY41" fmla="*/ 1427813 h 1489126"/>
                <a:gd name="connsiteX42" fmla="*/ 102208 w 2049821"/>
                <a:gd name="connsiteY42" fmla="*/ 1427813 h 1489126"/>
                <a:gd name="connsiteX43" fmla="*/ 58141 w 2049821"/>
                <a:gd name="connsiteY43" fmla="*/ 1482897 h 1489126"/>
                <a:gd name="connsiteX44" fmla="*/ 36107 w 2049821"/>
                <a:gd name="connsiteY44" fmla="*/ 1449846 h 1489126"/>
                <a:gd name="connsiteX45" fmla="*/ 3056 w 2049821"/>
                <a:gd name="connsiteY45" fmla="*/ 1416796 h 1489126"/>
                <a:gd name="connsiteX46" fmla="*/ 212377 w 2049821"/>
                <a:gd name="connsiteY46" fmla="*/ 1328661 h 1489126"/>
                <a:gd name="connsiteX47" fmla="*/ 245428 w 2049821"/>
                <a:gd name="connsiteY47" fmla="*/ 976121 h 1489126"/>
                <a:gd name="connsiteX0" fmla="*/ 245428 w 2049821"/>
                <a:gd name="connsiteY0" fmla="*/ 976121 h 1489126"/>
                <a:gd name="connsiteX1" fmla="*/ 642035 w 2049821"/>
                <a:gd name="connsiteY1" fmla="*/ 249008 h 1489126"/>
                <a:gd name="connsiteX2" fmla="*/ 785254 w 2049821"/>
                <a:gd name="connsiteY2" fmla="*/ 249008 h 1489126"/>
                <a:gd name="connsiteX3" fmla="*/ 1005591 w 2049821"/>
                <a:gd name="connsiteY3" fmla="*/ 28671 h 1489126"/>
                <a:gd name="connsiteX4" fmla="*/ 1886144 w 2049821"/>
                <a:gd name="connsiteY4" fmla="*/ 0 h 1489126"/>
                <a:gd name="connsiteX5" fmla="*/ 2049821 w 2049821"/>
                <a:gd name="connsiteY5" fmla="*/ 597919 h 1489126"/>
                <a:gd name="connsiteX6" fmla="*/ 1977450 w 2049821"/>
                <a:gd name="connsiteY6" fmla="*/ 583208 h 1489126"/>
                <a:gd name="connsiteX7" fmla="*/ 1886941 w 2049821"/>
                <a:gd name="connsiteY7" fmla="*/ 557480 h 1489126"/>
                <a:gd name="connsiteX8" fmla="*/ 1853890 w 2049821"/>
                <a:gd name="connsiteY8" fmla="*/ 546463 h 1489126"/>
                <a:gd name="connsiteX9" fmla="*/ 1765755 w 2049821"/>
                <a:gd name="connsiteY9" fmla="*/ 524430 h 1489126"/>
                <a:gd name="connsiteX10" fmla="*/ 1699654 w 2049821"/>
                <a:gd name="connsiteY10" fmla="*/ 546463 h 1489126"/>
                <a:gd name="connsiteX11" fmla="*/ 1655587 w 2049821"/>
                <a:gd name="connsiteY11" fmla="*/ 590531 h 1489126"/>
                <a:gd name="connsiteX12" fmla="*/ 1622536 w 2049821"/>
                <a:gd name="connsiteY12" fmla="*/ 568497 h 1489126"/>
                <a:gd name="connsiteX13" fmla="*/ 1578469 w 2049821"/>
                <a:gd name="connsiteY13" fmla="*/ 579514 h 1489126"/>
                <a:gd name="connsiteX14" fmla="*/ 1523384 w 2049821"/>
                <a:gd name="connsiteY14" fmla="*/ 590531 h 1489126"/>
                <a:gd name="connsiteX15" fmla="*/ 1490334 w 2049821"/>
                <a:gd name="connsiteY15" fmla="*/ 601548 h 1489126"/>
                <a:gd name="connsiteX16" fmla="*/ 1336097 w 2049821"/>
                <a:gd name="connsiteY16" fmla="*/ 612565 h 1489126"/>
                <a:gd name="connsiteX17" fmla="*/ 1258979 w 2049821"/>
                <a:gd name="connsiteY17" fmla="*/ 623581 h 1489126"/>
                <a:gd name="connsiteX18" fmla="*/ 1192878 w 2049821"/>
                <a:gd name="connsiteY18" fmla="*/ 645615 h 1489126"/>
                <a:gd name="connsiteX19" fmla="*/ 1159828 w 2049821"/>
                <a:gd name="connsiteY19" fmla="*/ 656632 h 1489126"/>
                <a:gd name="connsiteX20" fmla="*/ 1126777 w 2049821"/>
                <a:gd name="connsiteY20" fmla="*/ 678666 h 1489126"/>
                <a:gd name="connsiteX21" fmla="*/ 1082709 w 2049821"/>
                <a:gd name="connsiteY21" fmla="*/ 744767 h 1489126"/>
                <a:gd name="connsiteX22" fmla="*/ 1060676 w 2049821"/>
                <a:gd name="connsiteY22" fmla="*/ 777818 h 1489126"/>
                <a:gd name="connsiteX23" fmla="*/ 961524 w 2049821"/>
                <a:gd name="connsiteY23" fmla="*/ 821885 h 1489126"/>
                <a:gd name="connsiteX24" fmla="*/ 884406 w 2049821"/>
                <a:gd name="connsiteY24" fmla="*/ 910020 h 1489126"/>
                <a:gd name="connsiteX25" fmla="*/ 818305 w 2049821"/>
                <a:gd name="connsiteY25" fmla="*/ 932054 h 1489126"/>
                <a:gd name="connsiteX26" fmla="*/ 807288 w 2049821"/>
                <a:gd name="connsiteY26" fmla="*/ 987138 h 1489126"/>
                <a:gd name="connsiteX27" fmla="*/ 796271 w 2049821"/>
                <a:gd name="connsiteY27" fmla="*/ 1064256 h 1489126"/>
                <a:gd name="connsiteX28" fmla="*/ 785254 w 2049821"/>
                <a:gd name="connsiteY28" fmla="*/ 1097307 h 1489126"/>
                <a:gd name="connsiteX29" fmla="*/ 741187 w 2049821"/>
                <a:gd name="connsiteY29" fmla="*/ 1119340 h 1489126"/>
                <a:gd name="connsiteX30" fmla="*/ 708136 w 2049821"/>
                <a:gd name="connsiteY30" fmla="*/ 1108324 h 1489126"/>
                <a:gd name="connsiteX31" fmla="*/ 675085 w 2049821"/>
                <a:gd name="connsiteY31" fmla="*/ 1207475 h 1489126"/>
                <a:gd name="connsiteX32" fmla="*/ 631018 w 2049821"/>
                <a:gd name="connsiteY32" fmla="*/ 1273577 h 1489126"/>
                <a:gd name="connsiteX33" fmla="*/ 597967 w 2049821"/>
                <a:gd name="connsiteY33" fmla="*/ 1262560 h 1489126"/>
                <a:gd name="connsiteX34" fmla="*/ 531866 w 2049821"/>
                <a:gd name="connsiteY34" fmla="*/ 1284593 h 1489126"/>
                <a:gd name="connsiteX35" fmla="*/ 498816 w 2049821"/>
                <a:gd name="connsiteY35" fmla="*/ 1273577 h 1489126"/>
                <a:gd name="connsiteX36" fmla="*/ 454748 w 2049821"/>
                <a:gd name="connsiteY36" fmla="*/ 1317644 h 1489126"/>
                <a:gd name="connsiteX37" fmla="*/ 421697 w 2049821"/>
                <a:gd name="connsiteY37" fmla="*/ 1328661 h 1489126"/>
                <a:gd name="connsiteX38" fmla="*/ 399664 w 2049821"/>
                <a:gd name="connsiteY38" fmla="*/ 1405779 h 1489126"/>
                <a:gd name="connsiteX39" fmla="*/ 366613 w 2049821"/>
                <a:gd name="connsiteY39" fmla="*/ 1416796 h 1489126"/>
                <a:gd name="connsiteX40" fmla="*/ 300512 w 2049821"/>
                <a:gd name="connsiteY40" fmla="*/ 1405779 h 1489126"/>
                <a:gd name="connsiteX41" fmla="*/ 201360 w 2049821"/>
                <a:gd name="connsiteY41" fmla="*/ 1427813 h 1489126"/>
                <a:gd name="connsiteX42" fmla="*/ 102208 w 2049821"/>
                <a:gd name="connsiteY42" fmla="*/ 1427813 h 1489126"/>
                <a:gd name="connsiteX43" fmla="*/ 58141 w 2049821"/>
                <a:gd name="connsiteY43" fmla="*/ 1482897 h 1489126"/>
                <a:gd name="connsiteX44" fmla="*/ 36107 w 2049821"/>
                <a:gd name="connsiteY44" fmla="*/ 1449846 h 1489126"/>
                <a:gd name="connsiteX45" fmla="*/ 3056 w 2049821"/>
                <a:gd name="connsiteY45" fmla="*/ 1416796 h 1489126"/>
                <a:gd name="connsiteX46" fmla="*/ 212377 w 2049821"/>
                <a:gd name="connsiteY46" fmla="*/ 1328661 h 1489126"/>
                <a:gd name="connsiteX47" fmla="*/ 245428 w 2049821"/>
                <a:gd name="connsiteY47" fmla="*/ 976121 h 1489126"/>
                <a:gd name="connsiteX0" fmla="*/ 245428 w 2049821"/>
                <a:gd name="connsiteY0" fmla="*/ 976121 h 1489126"/>
                <a:gd name="connsiteX1" fmla="*/ 642035 w 2049821"/>
                <a:gd name="connsiteY1" fmla="*/ 249008 h 1489126"/>
                <a:gd name="connsiteX2" fmla="*/ 785254 w 2049821"/>
                <a:gd name="connsiteY2" fmla="*/ 249008 h 1489126"/>
                <a:gd name="connsiteX3" fmla="*/ 1005591 w 2049821"/>
                <a:gd name="connsiteY3" fmla="*/ 28671 h 1489126"/>
                <a:gd name="connsiteX4" fmla="*/ 1886144 w 2049821"/>
                <a:gd name="connsiteY4" fmla="*/ 0 h 1489126"/>
                <a:gd name="connsiteX5" fmla="*/ 2049821 w 2049821"/>
                <a:gd name="connsiteY5" fmla="*/ 593037 h 1489126"/>
                <a:gd name="connsiteX6" fmla="*/ 1977450 w 2049821"/>
                <a:gd name="connsiteY6" fmla="*/ 583208 h 1489126"/>
                <a:gd name="connsiteX7" fmla="*/ 1886941 w 2049821"/>
                <a:gd name="connsiteY7" fmla="*/ 557480 h 1489126"/>
                <a:gd name="connsiteX8" fmla="*/ 1853890 w 2049821"/>
                <a:gd name="connsiteY8" fmla="*/ 546463 h 1489126"/>
                <a:gd name="connsiteX9" fmla="*/ 1765755 w 2049821"/>
                <a:gd name="connsiteY9" fmla="*/ 524430 h 1489126"/>
                <a:gd name="connsiteX10" fmla="*/ 1699654 w 2049821"/>
                <a:gd name="connsiteY10" fmla="*/ 546463 h 1489126"/>
                <a:gd name="connsiteX11" fmla="*/ 1655587 w 2049821"/>
                <a:gd name="connsiteY11" fmla="*/ 590531 h 1489126"/>
                <a:gd name="connsiteX12" fmla="*/ 1622536 w 2049821"/>
                <a:gd name="connsiteY12" fmla="*/ 568497 h 1489126"/>
                <a:gd name="connsiteX13" fmla="*/ 1578469 w 2049821"/>
                <a:gd name="connsiteY13" fmla="*/ 579514 h 1489126"/>
                <a:gd name="connsiteX14" fmla="*/ 1523384 w 2049821"/>
                <a:gd name="connsiteY14" fmla="*/ 590531 h 1489126"/>
                <a:gd name="connsiteX15" fmla="*/ 1490334 w 2049821"/>
                <a:gd name="connsiteY15" fmla="*/ 601548 h 1489126"/>
                <a:gd name="connsiteX16" fmla="*/ 1336097 w 2049821"/>
                <a:gd name="connsiteY16" fmla="*/ 612565 h 1489126"/>
                <a:gd name="connsiteX17" fmla="*/ 1258979 w 2049821"/>
                <a:gd name="connsiteY17" fmla="*/ 623581 h 1489126"/>
                <a:gd name="connsiteX18" fmla="*/ 1192878 w 2049821"/>
                <a:gd name="connsiteY18" fmla="*/ 645615 h 1489126"/>
                <a:gd name="connsiteX19" fmla="*/ 1159828 w 2049821"/>
                <a:gd name="connsiteY19" fmla="*/ 656632 h 1489126"/>
                <a:gd name="connsiteX20" fmla="*/ 1126777 w 2049821"/>
                <a:gd name="connsiteY20" fmla="*/ 678666 h 1489126"/>
                <a:gd name="connsiteX21" fmla="*/ 1082709 w 2049821"/>
                <a:gd name="connsiteY21" fmla="*/ 744767 h 1489126"/>
                <a:gd name="connsiteX22" fmla="*/ 1060676 w 2049821"/>
                <a:gd name="connsiteY22" fmla="*/ 777818 h 1489126"/>
                <a:gd name="connsiteX23" fmla="*/ 961524 w 2049821"/>
                <a:gd name="connsiteY23" fmla="*/ 821885 h 1489126"/>
                <a:gd name="connsiteX24" fmla="*/ 884406 w 2049821"/>
                <a:gd name="connsiteY24" fmla="*/ 910020 h 1489126"/>
                <a:gd name="connsiteX25" fmla="*/ 818305 w 2049821"/>
                <a:gd name="connsiteY25" fmla="*/ 932054 h 1489126"/>
                <a:gd name="connsiteX26" fmla="*/ 807288 w 2049821"/>
                <a:gd name="connsiteY26" fmla="*/ 987138 h 1489126"/>
                <a:gd name="connsiteX27" fmla="*/ 796271 w 2049821"/>
                <a:gd name="connsiteY27" fmla="*/ 1064256 h 1489126"/>
                <a:gd name="connsiteX28" fmla="*/ 785254 w 2049821"/>
                <a:gd name="connsiteY28" fmla="*/ 1097307 h 1489126"/>
                <a:gd name="connsiteX29" fmla="*/ 741187 w 2049821"/>
                <a:gd name="connsiteY29" fmla="*/ 1119340 h 1489126"/>
                <a:gd name="connsiteX30" fmla="*/ 708136 w 2049821"/>
                <a:gd name="connsiteY30" fmla="*/ 1108324 h 1489126"/>
                <a:gd name="connsiteX31" fmla="*/ 675085 w 2049821"/>
                <a:gd name="connsiteY31" fmla="*/ 1207475 h 1489126"/>
                <a:gd name="connsiteX32" fmla="*/ 631018 w 2049821"/>
                <a:gd name="connsiteY32" fmla="*/ 1273577 h 1489126"/>
                <a:gd name="connsiteX33" fmla="*/ 597967 w 2049821"/>
                <a:gd name="connsiteY33" fmla="*/ 1262560 h 1489126"/>
                <a:gd name="connsiteX34" fmla="*/ 531866 w 2049821"/>
                <a:gd name="connsiteY34" fmla="*/ 1284593 h 1489126"/>
                <a:gd name="connsiteX35" fmla="*/ 498816 w 2049821"/>
                <a:gd name="connsiteY35" fmla="*/ 1273577 h 1489126"/>
                <a:gd name="connsiteX36" fmla="*/ 454748 w 2049821"/>
                <a:gd name="connsiteY36" fmla="*/ 1317644 h 1489126"/>
                <a:gd name="connsiteX37" fmla="*/ 421697 w 2049821"/>
                <a:gd name="connsiteY37" fmla="*/ 1328661 h 1489126"/>
                <a:gd name="connsiteX38" fmla="*/ 399664 w 2049821"/>
                <a:gd name="connsiteY38" fmla="*/ 1405779 h 1489126"/>
                <a:gd name="connsiteX39" fmla="*/ 366613 w 2049821"/>
                <a:gd name="connsiteY39" fmla="*/ 1416796 h 1489126"/>
                <a:gd name="connsiteX40" fmla="*/ 300512 w 2049821"/>
                <a:gd name="connsiteY40" fmla="*/ 1405779 h 1489126"/>
                <a:gd name="connsiteX41" fmla="*/ 201360 w 2049821"/>
                <a:gd name="connsiteY41" fmla="*/ 1427813 h 1489126"/>
                <a:gd name="connsiteX42" fmla="*/ 102208 w 2049821"/>
                <a:gd name="connsiteY42" fmla="*/ 1427813 h 1489126"/>
                <a:gd name="connsiteX43" fmla="*/ 58141 w 2049821"/>
                <a:gd name="connsiteY43" fmla="*/ 1482897 h 1489126"/>
                <a:gd name="connsiteX44" fmla="*/ 36107 w 2049821"/>
                <a:gd name="connsiteY44" fmla="*/ 1449846 h 1489126"/>
                <a:gd name="connsiteX45" fmla="*/ 3056 w 2049821"/>
                <a:gd name="connsiteY45" fmla="*/ 1416796 h 1489126"/>
                <a:gd name="connsiteX46" fmla="*/ 212377 w 2049821"/>
                <a:gd name="connsiteY46" fmla="*/ 1328661 h 1489126"/>
                <a:gd name="connsiteX47" fmla="*/ 245428 w 2049821"/>
                <a:gd name="connsiteY47" fmla="*/ 976121 h 1489126"/>
                <a:gd name="connsiteX0" fmla="*/ 245428 w 2049821"/>
                <a:gd name="connsiteY0" fmla="*/ 985886 h 1498891"/>
                <a:gd name="connsiteX1" fmla="*/ 642035 w 2049821"/>
                <a:gd name="connsiteY1" fmla="*/ 258773 h 1498891"/>
                <a:gd name="connsiteX2" fmla="*/ 785254 w 2049821"/>
                <a:gd name="connsiteY2" fmla="*/ 258773 h 1498891"/>
                <a:gd name="connsiteX3" fmla="*/ 1005591 w 2049821"/>
                <a:gd name="connsiteY3" fmla="*/ 38436 h 1498891"/>
                <a:gd name="connsiteX4" fmla="*/ 1874277 w 2049821"/>
                <a:gd name="connsiteY4" fmla="*/ 0 h 1498891"/>
                <a:gd name="connsiteX5" fmla="*/ 2049821 w 2049821"/>
                <a:gd name="connsiteY5" fmla="*/ 602802 h 1498891"/>
                <a:gd name="connsiteX6" fmla="*/ 1977450 w 2049821"/>
                <a:gd name="connsiteY6" fmla="*/ 592973 h 1498891"/>
                <a:gd name="connsiteX7" fmla="*/ 1886941 w 2049821"/>
                <a:gd name="connsiteY7" fmla="*/ 567245 h 1498891"/>
                <a:gd name="connsiteX8" fmla="*/ 1853890 w 2049821"/>
                <a:gd name="connsiteY8" fmla="*/ 556228 h 1498891"/>
                <a:gd name="connsiteX9" fmla="*/ 1765755 w 2049821"/>
                <a:gd name="connsiteY9" fmla="*/ 534195 h 1498891"/>
                <a:gd name="connsiteX10" fmla="*/ 1699654 w 2049821"/>
                <a:gd name="connsiteY10" fmla="*/ 556228 h 1498891"/>
                <a:gd name="connsiteX11" fmla="*/ 1655587 w 2049821"/>
                <a:gd name="connsiteY11" fmla="*/ 600296 h 1498891"/>
                <a:gd name="connsiteX12" fmla="*/ 1622536 w 2049821"/>
                <a:gd name="connsiteY12" fmla="*/ 578262 h 1498891"/>
                <a:gd name="connsiteX13" fmla="*/ 1578469 w 2049821"/>
                <a:gd name="connsiteY13" fmla="*/ 589279 h 1498891"/>
                <a:gd name="connsiteX14" fmla="*/ 1523384 w 2049821"/>
                <a:gd name="connsiteY14" fmla="*/ 600296 h 1498891"/>
                <a:gd name="connsiteX15" fmla="*/ 1490334 w 2049821"/>
                <a:gd name="connsiteY15" fmla="*/ 611313 h 1498891"/>
                <a:gd name="connsiteX16" fmla="*/ 1336097 w 2049821"/>
                <a:gd name="connsiteY16" fmla="*/ 622330 h 1498891"/>
                <a:gd name="connsiteX17" fmla="*/ 1258979 w 2049821"/>
                <a:gd name="connsiteY17" fmla="*/ 633346 h 1498891"/>
                <a:gd name="connsiteX18" fmla="*/ 1192878 w 2049821"/>
                <a:gd name="connsiteY18" fmla="*/ 655380 h 1498891"/>
                <a:gd name="connsiteX19" fmla="*/ 1159828 w 2049821"/>
                <a:gd name="connsiteY19" fmla="*/ 666397 h 1498891"/>
                <a:gd name="connsiteX20" fmla="*/ 1126777 w 2049821"/>
                <a:gd name="connsiteY20" fmla="*/ 688431 h 1498891"/>
                <a:gd name="connsiteX21" fmla="*/ 1082709 w 2049821"/>
                <a:gd name="connsiteY21" fmla="*/ 754532 h 1498891"/>
                <a:gd name="connsiteX22" fmla="*/ 1060676 w 2049821"/>
                <a:gd name="connsiteY22" fmla="*/ 787583 h 1498891"/>
                <a:gd name="connsiteX23" fmla="*/ 961524 w 2049821"/>
                <a:gd name="connsiteY23" fmla="*/ 831650 h 1498891"/>
                <a:gd name="connsiteX24" fmla="*/ 884406 w 2049821"/>
                <a:gd name="connsiteY24" fmla="*/ 919785 h 1498891"/>
                <a:gd name="connsiteX25" fmla="*/ 818305 w 2049821"/>
                <a:gd name="connsiteY25" fmla="*/ 941819 h 1498891"/>
                <a:gd name="connsiteX26" fmla="*/ 807288 w 2049821"/>
                <a:gd name="connsiteY26" fmla="*/ 996903 h 1498891"/>
                <a:gd name="connsiteX27" fmla="*/ 796271 w 2049821"/>
                <a:gd name="connsiteY27" fmla="*/ 1074021 h 1498891"/>
                <a:gd name="connsiteX28" fmla="*/ 785254 w 2049821"/>
                <a:gd name="connsiteY28" fmla="*/ 1107072 h 1498891"/>
                <a:gd name="connsiteX29" fmla="*/ 741187 w 2049821"/>
                <a:gd name="connsiteY29" fmla="*/ 1129105 h 1498891"/>
                <a:gd name="connsiteX30" fmla="*/ 708136 w 2049821"/>
                <a:gd name="connsiteY30" fmla="*/ 1118089 h 1498891"/>
                <a:gd name="connsiteX31" fmla="*/ 675085 w 2049821"/>
                <a:gd name="connsiteY31" fmla="*/ 1217240 h 1498891"/>
                <a:gd name="connsiteX32" fmla="*/ 631018 w 2049821"/>
                <a:gd name="connsiteY32" fmla="*/ 1283342 h 1498891"/>
                <a:gd name="connsiteX33" fmla="*/ 597967 w 2049821"/>
                <a:gd name="connsiteY33" fmla="*/ 1272325 h 1498891"/>
                <a:gd name="connsiteX34" fmla="*/ 531866 w 2049821"/>
                <a:gd name="connsiteY34" fmla="*/ 1294358 h 1498891"/>
                <a:gd name="connsiteX35" fmla="*/ 498816 w 2049821"/>
                <a:gd name="connsiteY35" fmla="*/ 1283342 h 1498891"/>
                <a:gd name="connsiteX36" fmla="*/ 454748 w 2049821"/>
                <a:gd name="connsiteY36" fmla="*/ 1327409 h 1498891"/>
                <a:gd name="connsiteX37" fmla="*/ 421697 w 2049821"/>
                <a:gd name="connsiteY37" fmla="*/ 1338426 h 1498891"/>
                <a:gd name="connsiteX38" fmla="*/ 399664 w 2049821"/>
                <a:gd name="connsiteY38" fmla="*/ 1415544 h 1498891"/>
                <a:gd name="connsiteX39" fmla="*/ 366613 w 2049821"/>
                <a:gd name="connsiteY39" fmla="*/ 1426561 h 1498891"/>
                <a:gd name="connsiteX40" fmla="*/ 300512 w 2049821"/>
                <a:gd name="connsiteY40" fmla="*/ 1415544 h 1498891"/>
                <a:gd name="connsiteX41" fmla="*/ 201360 w 2049821"/>
                <a:gd name="connsiteY41" fmla="*/ 1437578 h 1498891"/>
                <a:gd name="connsiteX42" fmla="*/ 102208 w 2049821"/>
                <a:gd name="connsiteY42" fmla="*/ 1437578 h 1498891"/>
                <a:gd name="connsiteX43" fmla="*/ 58141 w 2049821"/>
                <a:gd name="connsiteY43" fmla="*/ 1492662 h 1498891"/>
                <a:gd name="connsiteX44" fmla="*/ 36107 w 2049821"/>
                <a:gd name="connsiteY44" fmla="*/ 1459611 h 1498891"/>
                <a:gd name="connsiteX45" fmla="*/ 3056 w 2049821"/>
                <a:gd name="connsiteY45" fmla="*/ 1426561 h 1498891"/>
                <a:gd name="connsiteX46" fmla="*/ 212377 w 2049821"/>
                <a:gd name="connsiteY46" fmla="*/ 1338426 h 1498891"/>
                <a:gd name="connsiteX47" fmla="*/ 245428 w 2049821"/>
                <a:gd name="connsiteY47" fmla="*/ 985886 h 1498891"/>
                <a:gd name="connsiteX0" fmla="*/ 245428 w 2049821"/>
                <a:gd name="connsiteY0" fmla="*/ 985886 h 1498891"/>
                <a:gd name="connsiteX1" fmla="*/ 642035 w 2049821"/>
                <a:gd name="connsiteY1" fmla="*/ 258773 h 1498891"/>
                <a:gd name="connsiteX2" fmla="*/ 785254 w 2049821"/>
                <a:gd name="connsiteY2" fmla="*/ 258773 h 1498891"/>
                <a:gd name="connsiteX3" fmla="*/ 979482 w 2049821"/>
                <a:gd name="connsiteY3" fmla="*/ 28671 h 1498891"/>
                <a:gd name="connsiteX4" fmla="*/ 1874277 w 2049821"/>
                <a:gd name="connsiteY4" fmla="*/ 0 h 1498891"/>
                <a:gd name="connsiteX5" fmla="*/ 2049821 w 2049821"/>
                <a:gd name="connsiteY5" fmla="*/ 602802 h 1498891"/>
                <a:gd name="connsiteX6" fmla="*/ 1977450 w 2049821"/>
                <a:gd name="connsiteY6" fmla="*/ 592973 h 1498891"/>
                <a:gd name="connsiteX7" fmla="*/ 1886941 w 2049821"/>
                <a:gd name="connsiteY7" fmla="*/ 567245 h 1498891"/>
                <a:gd name="connsiteX8" fmla="*/ 1853890 w 2049821"/>
                <a:gd name="connsiteY8" fmla="*/ 556228 h 1498891"/>
                <a:gd name="connsiteX9" fmla="*/ 1765755 w 2049821"/>
                <a:gd name="connsiteY9" fmla="*/ 534195 h 1498891"/>
                <a:gd name="connsiteX10" fmla="*/ 1699654 w 2049821"/>
                <a:gd name="connsiteY10" fmla="*/ 556228 h 1498891"/>
                <a:gd name="connsiteX11" fmla="*/ 1655587 w 2049821"/>
                <a:gd name="connsiteY11" fmla="*/ 600296 h 1498891"/>
                <a:gd name="connsiteX12" fmla="*/ 1622536 w 2049821"/>
                <a:gd name="connsiteY12" fmla="*/ 578262 h 1498891"/>
                <a:gd name="connsiteX13" fmla="*/ 1578469 w 2049821"/>
                <a:gd name="connsiteY13" fmla="*/ 589279 h 1498891"/>
                <a:gd name="connsiteX14" fmla="*/ 1523384 w 2049821"/>
                <a:gd name="connsiteY14" fmla="*/ 600296 h 1498891"/>
                <a:gd name="connsiteX15" fmla="*/ 1490334 w 2049821"/>
                <a:gd name="connsiteY15" fmla="*/ 611313 h 1498891"/>
                <a:gd name="connsiteX16" fmla="*/ 1336097 w 2049821"/>
                <a:gd name="connsiteY16" fmla="*/ 622330 h 1498891"/>
                <a:gd name="connsiteX17" fmla="*/ 1258979 w 2049821"/>
                <a:gd name="connsiteY17" fmla="*/ 633346 h 1498891"/>
                <a:gd name="connsiteX18" fmla="*/ 1192878 w 2049821"/>
                <a:gd name="connsiteY18" fmla="*/ 655380 h 1498891"/>
                <a:gd name="connsiteX19" fmla="*/ 1159828 w 2049821"/>
                <a:gd name="connsiteY19" fmla="*/ 666397 h 1498891"/>
                <a:gd name="connsiteX20" fmla="*/ 1126777 w 2049821"/>
                <a:gd name="connsiteY20" fmla="*/ 688431 h 1498891"/>
                <a:gd name="connsiteX21" fmla="*/ 1082709 w 2049821"/>
                <a:gd name="connsiteY21" fmla="*/ 754532 h 1498891"/>
                <a:gd name="connsiteX22" fmla="*/ 1060676 w 2049821"/>
                <a:gd name="connsiteY22" fmla="*/ 787583 h 1498891"/>
                <a:gd name="connsiteX23" fmla="*/ 961524 w 2049821"/>
                <a:gd name="connsiteY23" fmla="*/ 831650 h 1498891"/>
                <a:gd name="connsiteX24" fmla="*/ 884406 w 2049821"/>
                <a:gd name="connsiteY24" fmla="*/ 919785 h 1498891"/>
                <a:gd name="connsiteX25" fmla="*/ 818305 w 2049821"/>
                <a:gd name="connsiteY25" fmla="*/ 941819 h 1498891"/>
                <a:gd name="connsiteX26" fmla="*/ 807288 w 2049821"/>
                <a:gd name="connsiteY26" fmla="*/ 996903 h 1498891"/>
                <a:gd name="connsiteX27" fmla="*/ 796271 w 2049821"/>
                <a:gd name="connsiteY27" fmla="*/ 1074021 h 1498891"/>
                <a:gd name="connsiteX28" fmla="*/ 785254 w 2049821"/>
                <a:gd name="connsiteY28" fmla="*/ 1107072 h 1498891"/>
                <a:gd name="connsiteX29" fmla="*/ 741187 w 2049821"/>
                <a:gd name="connsiteY29" fmla="*/ 1129105 h 1498891"/>
                <a:gd name="connsiteX30" fmla="*/ 708136 w 2049821"/>
                <a:gd name="connsiteY30" fmla="*/ 1118089 h 1498891"/>
                <a:gd name="connsiteX31" fmla="*/ 675085 w 2049821"/>
                <a:gd name="connsiteY31" fmla="*/ 1217240 h 1498891"/>
                <a:gd name="connsiteX32" fmla="*/ 631018 w 2049821"/>
                <a:gd name="connsiteY32" fmla="*/ 1283342 h 1498891"/>
                <a:gd name="connsiteX33" fmla="*/ 597967 w 2049821"/>
                <a:gd name="connsiteY33" fmla="*/ 1272325 h 1498891"/>
                <a:gd name="connsiteX34" fmla="*/ 531866 w 2049821"/>
                <a:gd name="connsiteY34" fmla="*/ 1294358 h 1498891"/>
                <a:gd name="connsiteX35" fmla="*/ 498816 w 2049821"/>
                <a:gd name="connsiteY35" fmla="*/ 1283342 h 1498891"/>
                <a:gd name="connsiteX36" fmla="*/ 454748 w 2049821"/>
                <a:gd name="connsiteY36" fmla="*/ 1327409 h 1498891"/>
                <a:gd name="connsiteX37" fmla="*/ 421697 w 2049821"/>
                <a:gd name="connsiteY37" fmla="*/ 1338426 h 1498891"/>
                <a:gd name="connsiteX38" fmla="*/ 399664 w 2049821"/>
                <a:gd name="connsiteY38" fmla="*/ 1415544 h 1498891"/>
                <a:gd name="connsiteX39" fmla="*/ 366613 w 2049821"/>
                <a:gd name="connsiteY39" fmla="*/ 1426561 h 1498891"/>
                <a:gd name="connsiteX40" fmla="*/ 300512 w 2049821"/>
                <a:gd name="connsiteY40" fmla="*/ 1415544 h 1498891"/>
                <a:gd name="connsiteX41" fmla="*/ 201360 w 2049821"/>
                <a:gd name="connsiteY41" fmla="*/ 1437578 h 1498891"/>
                <a:gd name="connsiteX42" fmla="*/ 102208 w 2049821"/>
                <a:gd name="connsiteY42" fmla="*/ 1437578 h 1498891"/>
                <a:gd name="connsiteX43" fmla="*/ 58141 w 2049821"/>
                <a:gd name="connsiteY43" fmla="*/ 1492662 h 1498891"/>
                <a:gd name="connsiteX44" fmla="*/ 36107 w 2049821"/>
                <a:gd name="connsiteY44" fmla="*/ 1459611 h 1498891"/>
                <a:gd name="connsiteX45" fmla="*/ 3056 w 2049821"/>
                <a:gd name="connsiteY45" fmla="*/ 1426561 h 1498891"/>
                <a:gd name="connsiteX46" fmla="*/ 212377 w 2049821"/>
                <a:gd name="connsiteY46" fmla="*/ 1338426 h 1498891"/>
                <a:gd name="connsiteX47" fmla="*/ 245428 w 2049821"/>
                <a:gd name="connsiteY47" fmla="*/ 985886 h 1498891"/>
                <a:gd name="connsiteX0" fmla="*/ 245428 w 2049821"/>
                <a:gd name="connsiteY0" fmla="*/ 985886 h 1498891"/>
                <a:gd name="connsiteX1" fmla="*/ 642035 w 2049821"/>
                <a:gd name="connsiteY1" fmla="*/ 258773 h 1498891"/>
                <a:gd name="connsiteX2" fmla="*/ 733038 w 2049821"/>
                <a:gd name="connsiteY2" fmla="*/ 251449 h 1498891"/>
                <a:gd name="connsiteX3" fmla="*/ 979482 w 2049821"/>
                <a:gd name="connsiteY3" fmla="*/ 28671 h 1498891"/>
                <a:gd name="connsiteX4" fmla="*/ 1874277 w 2049821"/>
                <a:gd name="connsiteY4" fmla="*/ 0 h 1498891"/>
                <a:gd name="connsiteX5" fmla="*/ 2049821 w 2049821"/>
                <a:gd name="connsiteY5" fmla="*/ 602802 h 1498891"/>
                <a:gd name="connsiteX6" fmla="*/ 1977450 w 2049821"/>
                <a:gd name="connsiteY6" fmla="*/ 592973 h 1498891"/>
                <a:gd name="connsiteX7" fmla="*/ 1886941 w 2049821"/>
                <a:gd name="connsiteY7" fmla="*/ 567245 h 1498891"/>
                <a:gd name="connsiteX8" fmla="*/ 1853890 w 2049821"/>
                <a:gd name="connsiteY8" fmla="*/ 556228 h 1498891"/>
                <a:gd name="connsiteX9" fmla="*/ 1765755 w 2049821"/>
                <a:gd name="connsiteY9" fmla="*/ 534195 h 1498891"/>
                <a:gd name="connsiteX10" fmla="*/ 1699654 w 2049821"/>
                <a:gd name="connsiteY10" fmla="*/ 556228 h 1498891"/>
                <a:gd name="connsiteX11" fmla="*/ 1655587 w 2049821"/>
                <a:gd name="connsiteY11" fmla="*/ 600296 h 1498891"/>
                <a:gd name="connsiteX12" fmla="*/ 1622536 w 2049821"/>
                <a:gd name="connsiteY12" fmla="*/ 578262 h 1498891"/>
                <a:gd name="connsiteX13" fmla="*/ 1578469 w 2049821"/>
                <a:gd name="connsiteY13" fmla="*/ 589279 h 1498891"/>
                <a:gd name="connsiteX14" fmla="*/ 1523384 w 2049821"/>
                <a:gd name="connsiteY14" fmla="*/ 600296 h 1498891"/>
                <a:gd name="connsiteX15" fmla="*/ 1490334 w 2049821"/>
                <a:gd name="connsiteY15" fmla="*/ 611313 h 1498891"/>
                <a:gd name="connsiteX16" fmla="*/ 1336097 w 2049821"/>
                <a:gd name="connsiteY16" fmla="*/ 622330 h 1498891"/>
                <a:gd name="connsiteX17" fmla="*/ 1258979 w 2049821"/>
                <a:gd name="connsiteY17" fmla="*/ 633346 h 1498891"/>
                <a:gd name="connsiteX18" fmla="*/ 1192878 w 2049821"/>
                <a:gd name="connsiteY18" fmla="*/ 655380 h 1498891"/>
                <a:gd name="connsiteX19" fmla="*/ 1159828 w 2049821"/>
                <a:gd name="connsiteY19" fmla="*/ 666397 h 1498891"/>
                <a:gd name="connsiteX20" fmla="*/ 1126777 w 2049821"/>
                <a:gd name="connsiteY20" fmla="*/ 688431 h 1498891"/>
                <a:gd name="connsiteX21" fmla="*/ 1082709 w 2049821"/>
                <a:gd name="connsiteY21" fmla="*/ 754532 h 1498891"/>
                <a:gd name="connsiteX22" fmla="*/ 1060676 w 2049821"/>
                <a:gd name="connsiteY22" fmla="*/ 787583 h 1498891"/>
                <a:gd name="connsiteX23" fmla="*/ 961524 w 2049821"/>
                <a:gd name="connsiteY23" fmla="*/ 831650 h 1498891"/>
                <a:gd name="connsiteX24" fmla="*/ 884406 w 2049821"/>
                <a:gd name="connsiteY24" fmla="*/ 919785 h 1498891"/>
                <a:gd name="connsiteX25" fmla="*/ 818305 w 2049821"/>
                <a:gd name="connsiteY25" fmla="*/ 941819 h 1498891"/>
                <a:gd name="connsiteX26" fmla="*/ 807288 w 2049821"/>
                <a:gd name="connsiteY26" fmla="*/ 996903 h 1498891"/>
                <a:gd name="connsiteX27" fmla="*/ 796271 w 2049821"/>
                <a:gd name="connsiteY27" fmla="*/ 1074021 h 1498891"/>
                <a:gd name="connsiteX28" fmla="*/ 785254 w 2049821"/>
                <a:gd name="connsiteY28" fmla="*/ 1107072 h 1498891"/>
                <a:gd name="connsiteX29" fmla="*/ 741187 w 2049821"/>
                <a:gd name="connsiteY29" fmla="*/ 1129105 h 1498891"/>
                <a:gd name="connsiteX30" fmla="*/ 708136 w 2049821"/>
                <a:gd name="connsiteY30" fmla="*/ 1118089 h 1498891"/>
                <a:gd name="connsiteX31" fmla="*/ 675085 w 2049821"/>
                <a:gd name="connsiteY31" fmla="*/ 1217240 h 1498891"/>
                <a:gd name="connsiteX32" fmla="*/ 631018 w 2049821"/>
                <a:gd name="connsiteY32" fmla="*/ 1283342 h 1498891"/>
                <a:gd name="connsiteX33" fmla="*/ 597967 w 2049821"/>
                <a:gd name="connsiteY33" fmla="*/ 1272325 h 1498891"/>
                <a:gd name="connsiteX34" fmla="*/ 531866 w 2049821"/>
                <a:gd name="connsiteY34" fmla="*/ 1294358 h 1498891"/>
                <a:gd name="connsiteX35" fmla="*/ 498816 w 2049821"/>
                <a:gd name="connsiteY35" fmla="*/ 1283342 h 1498891"/>
                <a:gd name="connsiteX36" fmla="*/ 454748 w 2049821"/>
                <a:gd name="connsiteY36" fmla="*/ 1327409 h 1498891"/>
                <a:gd name="connsiteX37" fmla="*/ 421697 w 2049821"/>
                <a:gd name="connsiteY37" fmla="*/ 1338426 h 1498891"/>
                <a:gd name="connsiteX38" fmla="*/ 399664 w 2049821"/>
                <a:gd name="connsiteY38" fmla="*/ 1415544 h 1498891"/>
                <a:gd name="connsiteX39" fmla="*/ 366613 w 2049821"/>
                <a:gd name="connsiteY39" fmla="*/ 1426561 h 1498891"/>
                <a:gd name="connsiteX40" fmla="*/ 300512 w 2049821"/>
                <a:gd name="connsiteY40" fmla="*/ 1415544 h 1498891"/>
                <a:gd name="connsiteX41" fmla="*/ 201360 w 2049821"/>
                <a:gd name="connsiteY41" fmla="*/ 1437578 h 1498891"/>
                <a:gd name="connsiteX42" fmla="*/ 102208 w 2049821"/>
                <a:gd name="connsiteY42" fmla="*/ 1437578 h 1498891"/>
                <a:gd name="connsiteX43" fmla="*/ 58141 w 2049821"/>
                <a:gd name="connsiteY43" fmla="*/ 1492662 h 1498891"/>
                <a:gd name="connsiteX44" fmla="*/ 36107 w 2049821"/>
                <a:gd name="connsiteY44" fmla="*/ 1459611 h 1498891"/>
                <a:gd name="connsiteX45" fmla="*/ 3056 w 2049821"/>
                <a:gd name="connsiteY45" fmla="*/ 1426561 h 1498891"/>
                <a:gd name="connsiteX46" fmla="*/ 212377 w 2049821"/>
                <a:gd name="connsiteY46" fmla="*/ 1338426 h 1498891"/>
                <a:gd name="connsiteX47" fmla="*/ 245428 w 2049821"/>
                <a:gd name="connsiteY47" fmla="*/ 985886 h 1498891"/>
                <a:gd name="connsiteX0" fmla="*/ 245428 w 2049821"/>
                <a:gd name="connsiteY0" fmla="*/ 985886 h 1498891"/>
                <a:gd name="connsiteX1" fmla="*/ 642035 w 2049821"/>
                <a:gd name="connsiteY1" fmla="*/ 258773 h 1498891"/>
                <a:gd name="connsiteX2" fmla="*/ 733038 w 2049821"/>
                <a:gd name="connsiteY2" fmla="*/ 251449 h 1498891"/>
                <a:gd name="connsiteX3" fmla="*/ 977108 w 2049821"/>
                <a:gd name="connsiteY3" fmla="*/ 26230 h 1498891"/>
                <a:gd name="connsiteX4" fmla="*/ 1874277 w 2049821"/>
                <a:gd name="connsiteY4" fmla="*/ 0 h 1498891"/>
                <a:gd name="connsiteX5" fmla="*/ 2049821 w 2049821"/>
                <a:gd name="connsiteY5" fmla="*/ 602802 h 1498891"/>
                <a:gd name="connsiteX6" fmla="*/ 1977450 w 2049821"/>
                <a:gd name="connsiteY6" fmla="*/ 592973 h 1498891"/>
                <a:gd name="connsiteX7" fmla="*/ 1886941 w 2049821"/>
                <a:gd name="connsiteY7" fmla="*/ 567245 h 1498891"/>
                <a:gd name="connsiteX8" fmla="*/ 1853890 w 2049821"/>
                <a:gd name="connsiteY8" fmla="*/ 556228 h 1498891"/>
                <a:gd name="connsiteX9" fmla="*/ 1765755 w 2049821"/>
                <a:gd name="connsiteY9" fmla="*/ 534195 h 1498891"/>
                <a:gd name="connsiteX10" fmla="*/ 1699654 w 2049821"/>
                <a:gd name="connsiteY10" fmla="*/ 556228 h 1498891"/>
                <a:gd name="connsiteX11" fmla="*/ 1655587 w 2049821"/>
                <a:gd name="connsiteY11" fmla="*/ 600296 h 1498891"/>
                <a:gd name="connsiteX12" fmla="*/ 1622536 w 2049821"/>
                <a:gd name="connsiteY12" fmla="*/ 578262 h 1498891"/>
                <a:gd name="connsiteX13" fmla="*/ 1578469 w 2049821"/>
                <a:gd name="connsiteY13" fmla="*/ 589279 h 1498891"/>
                <a:gd name="connsiteX14" fmla="*/ 1523384 w 2049821"/>
                <a:gd name="connsiteY14" fmla="*/ 600296 h 1498891"/>
                <a:gd name="connsiteX15" fmla="*/ 1490334 w 2049821"/>
                <a:gd name="connsiteY15" fmla="*/ 611313 h 1498891"/>
                <a:gd name="connsiteX16" fmla="*/ 1336097 w 2049821"/>
                <a:gd name="connsiteY16" fmla="*/ 622330 h 1498891"/>
                <a:gd name="connsiteX17" fmla="*/ 1258979 w 2049821"/>
                <a:gd name="connsiteY17" fmla="*/ 633346 h 1498891"/>
                <a:gd name="connsiteX18" fmla="*/ 1192878 w 2049821"/>
                <a:gd name="connsiteY18" fmla="*/ 655380 h 1498891"/>
                <a:gd name="connsiteX19" fmla="*/ 1159828 w 2049821"/>
                <a:gd name="connsiteY19" fmla="*/ 666397 h 1498891"/>
                <a:gd name="connsiteX20" fmla="*/ 1126777 w 2049821"/>
                <a:gd name="connsiteY20" fmla="*/ 688431 h 1498891"/>
                <a:gd name="connsiteX21" fmla="*/ 1082709 w 2049821"/>
                <a:gd name="connsiteY21" fmla="*/ 754532 h 1498891"/>
                <a:gd name="connsiteX22" fmla="*/ 1060676 w 2049821"/>
                <a:gd name="connsiteY22" fmla="*/ 787583 h 1498891"/>
                <a:gd name="connsiteX23" fmla="*/ 961524 w 2049821"/>
                <a:gd name="connsiteY23" fmla="*/ 831650 h 1498891"/>
                <a:gd name="connsiteX24" fmla="*/ 884406 w 2049821"/>
                <a:gd name="connsiteY24" fmla="*/ 919785 h 1498891"/>
                <a:gd name="connsiteX25" fmla="*/ 818305 w 2049821"/>
                <a:gd name="connsiteY25" fmla="*/ 941819 h 1498891"/>
                <a:gd name="connsiteX26" fmla="*/ 807288 w 2049821"/>
                <a:gd name="connsiteY26" fmla="*/ 996903 h 1498891"/>
                <a:gd name="connsiteX27" fmla="*/ 796271 w 2049821"/>
                <a:gd name="connsiteY27" fmla="*/ 1074021 h 1498891"/>
                <a:gd name="connsiteX28" fmla="*/ 785254 w 2049821"/>
                <a:gd name="connsiteY28" fmla="*/ 1107072 h 1498891"/>
                <a:gd name="connsiteX29" fmla="*/ 741187 w 2049821"/>
                <a:gd name="connsiteY29" fmla="*/ 1129105 h 1498891"/>
                <a:gd name="connsiteX30" fmla="*/ 708136 w 2049821"/>
                <a:gd name="connsiteY30" fmla="*/ 1118089 h 1498891"/>
                <a:gd name="connsiteX31" fmla="*/ 675085 w 2049821"/>
                <a:gd name="connsiteY31" fmla="*/ 1217240 h 1498891"/>
                <a:gd name="connsiteX32" fmla="*/ 631018 w 2049821"/>
                <a:gd name="connsiteY32" fmla="*/ 1283342 h 1498891"/>
                <a:gd name="connsiteX33" fmla="*/ 597967 w 2049821"/>
                <a:gd name="connsiteY33" fmla="*/ 1272325 h 1498891"/>
                <a:gd name="connsiteX34" fmla="*/ 531866 w 2049821"/>
                <a:gd name="connsiteY34" fmla="*/ 1294358 h 1498891"/>
                <a:gd name="connsiteX35" fmla="*/ 498816 w 2049821"/>
                <a:gd name="connsiteY35" fmla="*/ 1283342 h 1498891"/>
                <a:gd name="connsiteX36" fmla="*/ 454748 w 2049821"/>
                <a:gd name="connsiteY36" fmla="*/ 1327409 h 1498891"/>
                <a:gd name="connsiteX37" fmla="*/ 421697 w 2049821"/>
                <a:gd name="connsiteY37" fmla="*/ 1338426 h 1498891"/>
                <a:gd name="connsiteX38" fmla="*/ 399664 w 2049821"/>
                <a:gd name="connsiteY38" fmla="*/ 1415544 h 1498891"/>
                <a:gd name="connsiteX39" fmla="*/ 366613 w 2049821"/>
                <a:gd name="connsiteY39" fmla="*/ 1426561 h 1498891"/>
                <a:gd name="connsiteX40" fmla="*/ 300512 w 2049821"/>
                <a:gd name="connsiteY40" fmla="*/ 1415544 h 1498891"/>
                <a:gd name="connsiteX41" fmla="*/ 201360 w 2049821"/>
                <a:gd name="connsiteY41" fmla="*/ 1437578 h 1498891"/>
                <a:gd name="connsiteX42" fmla="*/ 102208 w 2049821"/>
                <a:gd name="connsiteY42" fmla="*/ 1437578 h 1498891"/>
                <a:gd name="connsiteX43" fmla="*/ 58141 w 2049821"/>
                <a:gd name="connsiteY43" fmla="*/ 1492662 h 1498891"/>
                <a:gd name="connsiteX44" fmla="*/ 36107 w 2049821"/>
                <a:gd name="connsiteY44" fmla="*/ 1459611 h 1498891"/>
                <a:gd name="connsiteX45" fmla="*/ 3056 w 2049821"/>
                <a:gd name="connsiteY45" fmla="*/ 1426561 h 1498891"/>
                <a:gd name="connsiteX46" fmla="*/ 212377 w 2049821"/>
                <a:gd name="connsiteY46" fmla="*/ 1338426 h 1498891"/>
                <a:gd name="connsiteX47" fmla="*/ 245428 w 2049821"/>
                <a:gd name="connsiteY47" fmla="*/ 985886 h 1498891"/>
                <a:gd name="connsiteX0" fmla="*/ 245428 w 2049821"/>
                <a:gd name="connsiteY0" fmla="*/ 985886 h 1498891"/>
                <a:gd name="connsiteX1" fmla="*/ 615927 w 2049821"/>
                <a:gd name="connsiteY1" fmla="*/ 236802 h 1498891"/>
                <a:gd name="connsiteX2" fmla="*/ 733038 w 2049821"/>
                <a:gd name="connsiteY2" fmla="*/ 251449 h 1498891"/>
                <a:gd name="connsiteX3" fmla="*/ 977108 w 2049821"/>
                <a:gd name="connsiteY3" fmla="*/ 26230 h 1498891"/>
                <a:gd name="connsiteX4" fmla="*/ 1874277 w 2049821"/>
                <a:gd name="connsiteY4" fmla="*/ 0 h 1498891"/>
                <a:gd name="connsiteX5" fmla="*/ 2049821 w 2049821"/>
                <a:gd name="connsiteY5" fmla="*/ 602802 h 1498891"/>
                <a:gd name="connsiteX6" fmla="*/ 1977450 w 2049821"/>
                <a:gd name="connsiteY6" fmla="*/ 592973 h 1498891"/>
                <a:gd name="connsiteX7" fmla="*/ 1886941 w 2049821"/>
                <a:gd name="connsiteY7" fmla="*/ 567245 h 1498891"/>
                <a:gd name="connsiteX8" fmla="*/ 1853890 w 2049821"/>
                <a:gd name="connsiteY8" fmla="*/ 556228 h 1498891"/>
                <a:gd name="connsiteX9" fmla="*/ 1765755 w 2049821"/>
                <a:gd name="connsiteY9" fmla="*/ 534195 h 1498891"/>
                <a:gd name="connsiteX10" fmla="*/ 1699654 w 2049821"/>
                <a:gd name="connsiteY10" fmla="*/ 556228 h 1498891"/>
                <a:gd name="connsiteX11" fmla="*/ 1655587 w 2049821"/>
                <a:gd name="connsiteY11" fmla="*/ 600296 h 1498891"/>
                <a:gd name="connsiteX12" fmla="*/ 1622536 w 2049821"/>
                <a:gd name="connsiteY12" fmla="*/ 578262 h 1498891"/>
                <a:gd name="connsiteX13" fmla="*/ 1578469 w 2049821"/>
                <a:gd name="connsiteY13" fmla="*/ 589279 h 1498891"/>
                <a:gd name="connsiteX14" fmla="*/ 1523384 w 2049821"/>
                <a:gd name="connsiteY14" fmla="*/ 600296 h 1498891"/>
                <a:gd name="connsiteX15" fmla="*/ 1490334 w 2049821"/>
                <a:gd name="connsiteY15" fmla="*/ 611313 h 1498891"/>
                <a:gd name="connsiteX16" fmla="*/ 1336097 w 2049821"/>
                <a:gd name="connsiteY16" fmla="*/ 622330 h 1498891"/>
                <a:gd name="connsiteX17" fmla="*/ 1258979 w 2049821"/>
                <a:gd name="connsiteY17" fmla="*/ 633346 h 1498891"/>
                <a:gd name="connsiteX18" fmla="*/ 1192878 w 2049821"/>
                <a:gd name="connsiteY18" fmla="*/ 655380 h 1498891"/>
                <a:gd name="connsiteX19" fmla="*/ 1159828 w 2049821"/>
                <a:gd name="connsiteY19" fmla="*/ 666397 h 1498891"/>
                <a:gd name="connsiteX20" fmla="*/ 1126777 w 2049821"/>
                <a:gd name="connsiteY20" fmla="*/ 688431 h 1498891"/>
                <a:gd name="connsiteX21" fmla="*/ 1082709 w 2049821"/>
                <a:gd name="connsiteY21" fmla="*/ 754532 h 1498891"/>
                <a:gd name="connsiteX22" fmla="*/ 1060676 w 2049821"/>
                <a:gd name="connsiteY22" fmla="*/ 787583 h 1498891"/>
                <a:gd name="connsiteX23" fmla="*/ 961524 w 2049821"/>
                <a:gd name="connsiteY23" fmla="*/ 831650 h 1498891"/>
                <a:gd name="connsiteX24" fmla="*/ 884406 w 2049821"/>
                <a:gd name="connsiteY24" fmla="*/ 919785 h 1498891"/>
                <a:gd name="connsiteX25" fmla="*/ 818305 w 2049821"/>
                <a:gd name="connsiteY25" fmla="*/ 941819 h 1498891"/>
                <a:gd name="connsiteX26" fmla="*/ 807288 w 2049821"/>
                <a:gd name="connsiteY26" fmla="*/ 996903 h 1498891"/>
                <a:gd name="connsiteX27" fmla="*/ 796271 w 2049821"/>
                <a:gd name="connsiteY27" fmla="*/ 1074021 h 1498891"/>
                <a:gd name="connsiteX28" fmla="*/ 785254 w 2049821"/>
                <a:gd name="connsiteY28" fmla="*/ 1107072 h 1498891"/>
                <a:gd name="connsiteX29" fmla="*/ 741187 w 2049821"/>
                <a:gd name="connsiteY29" fmla="*/ 1129105 h 1498891"/>
                <a:gd name="connsiteX30" fmla="*/ 708136 w 2049821"/>
                <a:gd name="connsiteY30" fmla="*/ 1118089 h 1498891"/>
                <a:gd name="connsiteX31" fmla="*/ 675085 w 2049821"/>
                <a:gd name="connsiteY31" fmla="*/ 1217240 h 1498891"/>
                <a:gd name="connsiteX32" fmla="*/ 631018 w 2049821"/>
                <a:gd name="connsiteY32" fmla="*/ 1283342 h 1498891"/>
                <a:gd name="connsiteX33" fmla="*/ 597967 w 2049821"/>
                <a:gd name="connsiteY33" fmla="*/ 1272325 h 1498891"/>
                <a:gd name="connsiteX34" fmla="*/ 531866 w 2049821"/>
                <a:gd name="connsiteY34" fmla="*/ 1294358 h 1498891"/>
                <a:gd name="connsiteX35" fmla="*/ 498816 w 2049821"/>
                <a:gd name="connsiteY35" fmla="*/ 1283342 h 1498891"/>
                <a:gd name="connsiteX36" fmla="*/ 454748 w 2049821"/>
                <a:gd name="connsiteY36" fmla="*/ 1327409 h 1498891"/>
                <a:gd name="connsiteX37" fmla="*/ 421697 w 2049821"/>
                <a:gd name="connsiteY37" fmla="*/ 1338426 h 1498891"/>
                <a:gd name="connsiteX38" fmla="*/ 399664 w 2049821"/>
                <a:gd name="connsiteY38" fmla="*/ 1415544 h 1498891"/>
                <a:gd name="connsiteX39" fmla="*/ 366613 w 2049821"/>
                <a:gd name="connsiteY39" fmla="*/ 1426561 h 1498891"/>
                <a:gd name="connsiteX40" fmla="*/ 300512 w 2049821"/>
                <a:gd name="connsiteY40" fmla="*/ 1415544 h 1498891"/>
                <a:gd name="connsiteX41" fmla="*/ 201360 w 2049821"/>
                <a:gd name="connsiteY41" fmla="*/ 1437578 h 1498891"/>
                <a:gd name="connsiteX42" fmla="*/ 102208 w 2049821"/>
                <a:gd name="connsiteY42" fmla="*/ 1437578 h 1498891"/>
                <a:gd name="connsiteX43" fmla="*/ 58141 w 2049821"/>
                <a:gd name="connsiteY43" fmla="*/ 1492662 h 1498891"/>
                <a:gd name="connsiteX44" fmla="*/ 36107 w 2049821"/>
                <a:gd name="connsiteY44" fmla="*/ 1459611 h 1498891"/>
                <a:gd name="connsiteX45" fmla="*/ 3056 w 2049821"/>
                <a:gd name="connsiteY45" fmla="*/ 1426561 h 1498891"/>
                <a:gd name="connsiteX46" fmla="*/ 212377 w 2049821"/>
                <a:gd name="connsiteY46" fmla="*/ 1338426 h 1498891"/>
                <a:gd name="connsiteX47" fmla="*/ 245428 w 2049821"/>
                <a:gd name="connsiteY47" fmla="*/ 985886 h 1498891"/>
                <a:gd name="connsiteX0" fmla="*/ 311886 w 2049821"/>
                <a:gd name="connsiteY0" fmla="*/ 998092 h 1498891"/>
                <a:gd name="connsiteX1" fmla="*/ 615927 w 2049821"/>
                <a:gd name="connsiteY1" fmla="*/ 236802 h 1498891"/>
                <a:gd name="connsiteX2" fmla="*/ 733038 w 2049821"/>
                <a:gd name="connsiteY2" fmla="*/ 251449 h 1498891"/>
                <a:gd name="connsiteX3" fmla="*/ 977108 w 2049821"/>
                <a:gd name="connsiteY3" fmla="*/ 26230 h 1498891"/>
                <a:gd name="connsiteX4" fmla="*/ 1874277 w 2049821"/>
                <a:gd name="connsiteY4" fmla="*/ 0 h 1498891"/>
                <a:gd name="connsiteX5" fmla="*/ 2049821 w 2049821"/>
                <a:gd name="connsiteY5" fmla="*/ 602802 h 1498891"/>
                <a:gd name="connsiteX6" fmla="*/ 1977450 w 2049821"/>
                <a:gd name="connsiteY6" fmla="*/ 592973 h 1498891"/>
                <a:gd name="connsiteX7" fmla="*/ 1886941 w 2049821"/>
                <a:gd name="connsiteY7" fmla="*/ 567245 h 1498891"/>
                <a:gd name="connsiteX8" fmla="*/ 1853890 w 2049821"/>
                <a:gd name="connsiteY8" fmla="*/ 556228 h 1498891"/>
                <a:gd name="connsiteX9" fmla="*/ 1765755 w 2049821"/>
                <a:gd name="connsiteY9" fmla="*/ 534195 h 1498891"/>
                <a:gd name="connsiteX10" fmla="*/ 1699654 w 2049821"/>
                <a:gd name="connsiteY10" fmla="*/ 556228 h 1498891"/>
                <a:gd name="connsiteX11" fmla="*/ 1655587 w 2049821"/>
                <a:gd name="connsiteY11" fmla="*/ 600296 h 1498891"/>
                <a:gd name="connsiteX12" fmla="*/ 1622536 w 2049821"/>
                <a:gd name="connsiteY12" fmla="*/ 578262 h 1498891"/>
                <a:gd name="connsiteX13" fmla="*/ 1578469 w 2049821"/>
                <a:gd name="connsiteY13" fmla="*/ 589279 h 1498891"/>
                <a:gd name="connsiteX14" fmla="*/ 1523384 w 2049821"/>
                <a:gd name="connsiteY14" fmla="*/ 600296 h 1498891"/>
                <a:gd name="connsiteX15" fmla="*/ 1490334 w 2049821"/>
                <a:gd name="connsiteY15" fmla="*/ 611313 h 1498891"/>
                <a:gd name="connsiteX16" fmla="*/ 1336097 w 2049821"/>
                <a:gd name="connsiteY16" fmla="*/ 622330 h 1498891"/>
                <a:gd name="connsiteX17" fmla="*/ 1258979 w 2049821"/>
                <a:gd name="connsiteY17" fmla="*/ 633346 h 1498891"/>
                <a:gd name="connsiteX18" fmla="*/ 1192878 w 2049821"/>
                <a:gd name="connsiteY18" fmla="*/ 655380 h 1498891"/>
                <a:gd name="connsiteX19" fmla="*/ 1159828 w 2049821"/>
                <a:gd name="connsiteY19" fmla="*/ 666397 h 1498891"/>
                <a:gd name="connsiteX20" fmla="*/ 1126777 w 2049821"/>
                <a:gd name="connsiteY20" fmla="*/ 688431 h 1498891"/>
                <a:gd name="connsiteX21" fmla="*/ 1082709 w 2049821"/>
                <a:gd name="connsiteY21" fmla="*/ 754532 h 1498891"/>
                <a:gd name="connsiteX22" fmla="*/ 1060676 w 2049821"/>
                <a:gd name="connsiteY22" fmla="*/ 787583 h 1498891"/>
                <a:gd name="connsiteX23" fmla="*/ 961524 w 2049821"/>
                <a:gd name="connsiteY23" fmla="*/ 831650 h 1498891"/>
                <a:gd name="connsiteX24" fmla="*/ 884406 w 2049821"/>
                <a:gd name="connsiteY24" fmla="*/ 919785 h 1498891"/>
                <a:gd name="connsiteX25" fmla="*/ 818305 w 2049821"/>
                <a:gd name="connsiteY25" fmla="*/ 941819 h 1498891"/>
                <a:gd name="connsiteX26" fmla="*/ 807288 w 2049821"/>
                <a:gd name="connsiteY26" fmla="*/ 996903 h 1498891"/>
                <a:gd name="connsiteX27" fmla="*/ 796271 w 2049821"/>
                <a:gd name="connsiteY27" fmla="*/ 1074021 h 1498891"/>
                <a:gd name="connsiteX28" fmla="*/ 785254 w 2049821"/>
                <a:gd name="connsiteY28" fmla="*/ 1107072 h 1498891"/>
                <a:gd name="connsiteX29" fmla="*/ 741187 w 2049821"/>
                <a:gd name="connsiteY29" fmla="*/ 1129105 h 1498891"/>
                <a:gd name="connsiteX30" fmla="*/ 708136 w 2049821"/>
                <a:gd name="connsiteY30" fmla="*/ 1118089 h 1498891"/>
                <a:gd name="connsiteX31" fmla="*/ 675085 w 2049821"/>
                <a:gd name="connsiteY31" fmla="*/ 1217240 h 1498891"/>
                <a:gd name="connsiteX32" fmla="*/ 631018 w 2049821"/>
                <a:gd name="connsiteY32" fmla="*/ 1283342 h 1498891"/>
                <a:gd name="connsiteX33" fmla="*/ 597967 w 2049821"/>
                <a:gd name="connsiteY33" fmla="*/ 1272325 h 1498891"/>
                <a:gd name="connsiteX34" fmla="*/ 531866 w 2049821"/>
                <a:gd name="connsiteY34" fmla="*/ 1294358 h 1498891"/>
                <a:gd name="connsiteX35" fmla="*/ 498816 w 2049821"/>
                <a:gd name="connsiteY35" fmla="*/ 1283342 h 1498891"/>
                <a:gd name="connsiteX36" fmla="*/ 454748 w 2049821"/>
                <a:gd name="connsiteY36" fmla="*/ 1327409 h 1498891"/>
                <a:gd name="connsiteX37" fmla="*/ 421697 w 2049821"/>
                <a:gd name="connsiteY37" fmla="*/ 1338426 h 1498891"/>
                <a:gd name="connsiteX38" fmla="*/ 399664 w 2049821"/>
                <a:gd name="connsiteY38" fmla="*/ 1415544 h 1498891"/>
                <a:gd name="connsiteX39" fmla="*/ 366613 w 2049821"/>
                <a:gd name="connsiteY39" fmla="*/ 1426561 h 1498891"/>
                <a:gd name="connsiteX40" fmla="*/ 300512 w 2049821"/>
                <a:gd name="connsiteY40" fmla="*/ 1415544 h 1498891"/>
                <a:gd name="connsiteX41" fmla="*/ 201360 w 2049821"/>
                <a:gd name="connsiteY41" fmla="*/ 1437578 h 1498891"/>
                <a:gd name="connsiteX42" fmla="*/ 102208 w 2049821"/>
                <a:gd name="connsiteY42" fmla="*/ 1437578 h 1498891"/>
                <a:gd name="connsiteX43" fmla="*/ 58141 w 2049821"/>
                <a:gd name="connsiteY43" fmla="*/ 1492662 h 1498891"/>
                <a:gd name="connsiteX44" fmla="*/ 36107 w 2049821"/>
                <a:gd name="connsiteY44" fmla="*/ 1459611 h 1498891"/>
                <a:gd name="connsiteX45" fmla="*/ 3056 w 2049821"/>
                <a:gd name="connsiteY45" fmla="*/ 1426561 h 1498891"/>
                <a:gd name="connsiteX46" fmla="*/ 212377 w 2049821"/>
                <a:gd name="connsiteY46" fmla="*/ 1338426 h 1498891"/>
                <a:gd name="connsiteX47" fmla="*/ 311886 w 2049821"/>
                <a:gd name="connsiteY47" fmla="*/ 998092 h 1498891"/>
                <a:gd name="connsiteX0" fmla="*/ 240680 w 2049821"/>
                <a:gd name="connsiteY0" fmla="*/ 978563 h 1498891"/>
                <a:gd name="connsiteX1" fmla="*/ 615927 w 2049821"/>
                <a:gd name="connsiteY1" fmla="*/ 236802 h 1498891"/>
                <a:gd name="connsiteX2" fmla="*/ 733038 w 2049821"/>
                <a:gd name="connsiteY2" fmla="*/ 251449 h 1498891"/>
                <a:gd name="connsiteX3" fmla="*/ 977108 w 2049821"/>
                <a:gd name="connsiteY3" fmla="*/ 26230 h 1498891"/>
                <a:gd name="connsiteX4" fmla="*/ 1874277 w 2049821"/>
                <a:gd name="connsiteY4" fmla="*/ 0 h 1498891"/>
                <a:gd name="connsiteX5" fmla="*/ 2049821 w 2049821"/>
                <a:gd name="connsiteY5" fmla="*/ 602802 h 1498891"/>
                <a:gd name="connsiteX6" fmla="*/ 1977450 w 2049821"/>
                <a:gd name="connsiteY6" fmla="*/ 592973 h 1498891"/>
                <a:gd name="connsiteX7" fmla="*/ 1886941 w 2049821"/>
                <a:gd name="connsiteY7" fmla="*/ 567245 h 1498891"/>
                <a:gd name="connsiteX8" fmla="*/ 1853890 w 2049821"/>
                <a:gd name="connsiteY8" fmla="*/ 556228 h 1498891"/>
                <a:gd name="connsiteX9" fmla="*/ 1765755 w 2049821"/>
                <a:gd name="connsiteY9" fmla="*/ 534195 h 1498891"/>
                <a:gd name="connsiteX10" fmla="*/ 1699654 w 2049821"/>
                <a:gd name="connsiteY10" fmla="*/ 556228 h 1498891"/>
                <a:gd name="connsiteX11" fmla="*/ 1655587 w 2049821"/>
                <a:gd name="connsiteY11" fmla="*/ 600296 h 1498891"/>
                <a:gd name="connsiteX12" fmla="*/ 1622536 w 2049821"/>
                <a:gd name="connsiteY12" fmla="*/ 578262 h 1498891"/>
                <a:gd name="connsiteX13" fmla="*/ 1578469 w 2049821"/>
                <a:gd name="connsiteY13" fmla="*/ 589279 h 1498891"/>
                <a:gd name="connsiteX14" fmla="*/ 1523384 w 2049821"/>
                <a:gd name="connsiteY14" fmla="*/ 600296 h 1498891"/>
                <a:gd name="connsiteX15" fmla="*/ 1490334 w 2049821"/>
                <a:gd name="connsiteY15" fmla="*/ 611313 h 1498891"/>
                <a:gd name="connsiteX16" fmla="*/ 1336097 w 2049821"/>
                <a:gd name="connsiteY16" fmla="*/ 622330 h 1498891"/>
                <a:gd name="connsiteX17" fmla="*/ 1258979 w 2049821"/>
                <a:gd name="connsiteY17" fmla="*/ 633346 h 1498891"/>
                <a:gd name="connsiteX18" fmla="*/ 1192878 w 2049821"/>
                <a:gd name="connsiteY18" fmla="*/ 655380 h 1498891"/>
                <a:gd name="connsiteX19" fmla="*/ 1159828 w 2049821"/>
                <a:gd name="connsiteY19" fmla="*/ 666397 h 1498891"/>
                <a:gd name="connsiteX20" fmla="*/ 1126777 w 2049821"/>
                <a:gd name="connsiteY20" fmla="*/ 688431 h 1498891"/>
                <a:gd name="connsiteX21" fmla="*/ 1082709 w 2049821"/>
                <a:gd name="connsiteY21" fmla="*/ 754532 h 1498891"/>
                <a:gd name="connsiteX22" fmla="*/ 1060676 w 2049821"/>
                <a:gd name="connsiteY22" fmla="*/ 787583 h 1498891"/>
                <a:gd name="connsiteX23" fmla="*/ 961524 w 2049821"/>
                <a:gd name="connsiteY23" fmla="*/ 831650 h 1498891"/>
                <a:gd name="connsiteX24" fmla="*/ 884406 w 2049821"/>
                <a:gd name="connsiteY24" fmla="*/ 919785 h 1498891"/>
                <a:gd name="connsiteX25" fmla="*/ 818305 w 2049821"/>
                <a:gd name="connsiteY25" fmla="*/ 941819 h 1498891"/>
                <a:gd name="connsiteX26" fmla="*/ 807288 w 2049821"/>
                <a:gd name="connsiteY26" fmla="*/ 996903 h 1498891"/>
                <a:gd name="connsiteX27" fmla="*/ 796271 w 2049821"/>
                <a:gd name="connsiteY27" fmla="*/ 1074021 h 1498891"/>
                <a:gd name="connsiteX28" fmla="*/ 785254 w 2049821"/>
                <a:gd name="connsiteY28" fmla="*/ 1107072 h 1498891"/>
                <a:gd name="connsiteX29" fmla="*/ 741187 w 2049821"/>
                <a:gd name="connsiteY29" fmla="*/ 1129105 h 1498891"/>
                <a:gd name="connsiteX30" fmla="*/ 708136 w 2049821"/>
                <a:gd name="connsiteY30" fmla="*/ 1118089 h 1498891"/>
                <a:gd name="connsiteX31" fmla="*/ 675085 w 2049821"/>
                <a:gd name="connsiteY31" fmla="*/ 1217240 h 1498891"/>
                <a:gd name="connsiteX32" fmla="*/ 631018 w 2049821"/>
                <a:gd name="connsiteY32" fmla="*/ 1283342 h 1498891"/>
                <a:gd name="connsiteX33" fmla="*/ 597967 w 2049821"/>
                <a:gd name="connsiteY33" fmla="*/ 1272325 h 1498891"/>
                <a:gd name="connsiteX34" fmla="*/ 531866 w 2049821"/>
                <a:gd name="connsiteY34" fmla="*/ 1294358 h 1498891"/>
                <a:gd name="connsiteX35" fmla="*/ 498816 w 2049821"/>
                <a:gd name="connsiteY35" fmla="*/ 1283342 h 1498891"/>
                <a:gd name="connsiteX36" fmla="*/ 454748 w 2049821"/>
                <a:gd name="connsiteY36" fmla="*/ 1327409 h 1498891"/>
                <a:gd name="connsiteX37" fmla="*/ 421697 w 2049821"/>
                <a:gd name="connsiteY37" fmla="*/ 1338426 h 1498891"/>
                <a:gd name="connsiteX38" fmla="*/ 399664 w 2049821"/>
                <a:gd name="connsiteY38" fmla="*/ 1415544 h 1498891"/>
                <a:gd name="connsiteX39" fmla="*/ 366613 w 2049821"/>
                <a:gd name="connsiteY39" fmla="*/ 1426561 h 1498891"/>
                <a:gd name="connsiteX40" fmla="*/ 300512 w 2049821"/>
                <a:gd name="connsiteY40" fmla="*/ 1415544 h 1498891"/>
                <a:gd name="connsiteX41" fmla="*/ 201360 w 2049821"/>
                <a:gd name="connsiteY41" fmla="*/ 1437578 h 1498891"/>
                <a:gd name="connsiteX42" fmla="*/ 102208 w 2049821"/>
                <a:gd name="connsiteY42" fmla="*/ 1437578 h 1498891"/>
                <a:gd name="connsiteX43" fmla="*/ 58141 w 2049821"/>
                <a:gd name="connsiteY43" fmla="*/ 1492662 h 1498891"/>
                <a:gd name="connsiteX44" fmla="*/ 36107 w 2049821"/>
                <a:gd name="connsiteY44" fmla="*/ 1459611 h 1498891"/>
                <a:gd name="connsiteX45" fmla="*/ 3056 w 2049821"/>
                <a:gd name="connsiteY45" fmla="*/ 1426561 h 1498891"/>
                <a:gd name="connsiteX46" fmla="*/ 212377 w 2049821"/>
                <a:gd name="connsiteY46" fmla="*/ 1338426 h 1498891"/>
                <a:gd name="connsiteX47" fmla="*/ 240680 w 2049821"/>
                <a:gd name="connsiteY47" fmla="*/ 978563 h 1498891"/>
                <a:gd name="connsiteX0" fmla="*/ 240680 w 2049821"/>
                <a:gd name="connsiteY0" fmla="*/ 978563 h 1498891"/>
                <a:gd name="connsiteX1" fmla="*/ 615927 w 2049821"/>
                <a:gd name="connsiteY1" fmla="*/ 236802 h 1498891"/>
                <a:gd name="connsiteX2" fmla="*/ 733038 w 2049821"/>
                <a:gd name="connsiteY2" fmla="*/ 251449 h 1498891"/>
                <a:gd name="connsiteX3" fmla="*/ 977108 w 2049821"/>
                <a:gd name="connsiteY3" fmla="*/ 26230 h 1498891"/>
                <a:gd name="connsiteX4" fmla="*/ 1874277 w 2049821"/>
                <a:gd name="connsiteY4" fmla="*/ 0 h 1498891"/>
                <a:gd name="connsiteX5" fmla="*/ 2049821 w 2049821"/>
                <a:gd name="connsiteY5" fmla="*/ 602802 h 1498891"/>
                <a:gd name="connsiteX6" fmla="*/ 1977450 w 2049821"/>
                <a:gd name="connsiteY6" fmla="*/ 592973 h 1498891"/>
                <a:gd name="connsiteX7" fmla="*/ 1886941 w 2049821"/>
                <a:gd name="connsiteY7" fmla="*/ 567245 h 1498891"/>
                <a:gd name="connsiteX8" fmla="*/ 1853890 w 2049821"/>
                <a:gd name="connsiteY8" fmla="*/ 556228 h 1498891"/>
                <a:gd name="connsiteX9" fmla="*/ 1765755 w 2049821"/>
                <a:gd name="connsiteY9" fmla="*/ 534195 h 1498891"/>
                <a:gd name="connsiteX10" fmla="*/ 1699654 w 2049821"/>
                <a:gd name="connsiteY10" fmla="*/ 556228 h 1498891"/>
                <a:gd name="connsiteX11" fmla="*/ 1655587 w 2049821"/>
                <a:gd name="connsiteY11" fmla="*/ 600296 h 1498891"/>
                <a:gd name="connsiteX12" fmla="*/ 1622536 w 2049821"/>
                <a:gd name="connsiteY12" fmla="*/ 578262 h 1498891"/>
                <a:gd name="connsiteX13" fmla="*/ 1578469 w 2049821"/>
                <a:gd name="connsiteY13" fmla="*/ 589279 h 1498891"/>
                <a:gd name="connsiteX14" fmla="*/ 1523384 w 2049821"/>
                <a:gd name="connsiteY14" fmla="*/ 600296 h 1498891"/>
                <a:gd name="connsiteX15" fmla="*/ 1490334 w 2049821"/>
                <a:gd name="connsiteY15" fmla="*/ 611313 h 1498891"/>
                <a:gd name="connsiteX16" fmla="*/ 1336097 w 2049821"/>
                <a:gd name="connsiteY16" fmla="*/ 622330 h 1498891"/>
                <a:gd name="connsiteX17" fmla="*/ 1258979 w 2049821"/>
                <a:gd name="connsiteY17" fmla="*/ 633346 h 1498891"/>
                <a:gd name="connsiteX18" fmla="*/ 1192878 w 2049821"/>
                <a:gd name="connsiteY18" fmla="*/ 655380 h 1498891"/>
                <a:gd name="connsiteX19" fmla="*/ 1159828 w 2049821"/>
                <a:gd name="connsiteY19" fmla="*/ 666397 h 1498891"/>
                <a:gd name="connsiteX20" fmla="*/ 1126777 w 2049821"/>
                <a:gd name="connsiteY20" fmla="*/ 688431 h 1498891"/>
                <a:gd name="connsiteX21" fmla="*/ 1082709 w 2049821"/>
                <a:gd name="connsiteY21" fmla="*/ 754532 h 1498891"/>
                <a:gd name="connsiteX22" fmla="*/ 1060676 w 2049821"/>
                <a:gd name="connsiteY22" fmla="*/ 787583 h 1498891"/>
                <a:gd name="connsiteX23" fmla="*/ 961524 w 2049821"/>
                <a:gd name="connsiteY23" fmla="*/ 831650 h 1498891"/>
                <a:gd name="connsiteX24" fmla="*/ 884406 w 2049821"/>
                <a:gd name="connsiteY24" fmla="*/ 919785 h 1498891"/>
                <a:gd name="connsiteX25" fmla="*/ 818305 w 2049821"/>
                <a:gd name="connsiteY25" fmla="*/ 941819 h 1498891"/>
                <a:gd name="connsiteX26" fmla="*/ 807288 w 2049821"/>
                <a:gd name="connsiteY26" fmla="*/ 996903 h 1498891"/>
                <a:gd name="connsiteX27" fmla="*/ 796271 w 2049821"/>
                <a:gd name="connsiteY27" fmla="*/ 1074021 h 1498891"/>
                <a:gd name="connsiteX28" fmla="*/ 785254 w 2049821"/>
                <a:gd name="connsiteY28" fmla="*/ 1107072 h 1498891"/>
                <a:gd name="connsiteX29" fmla="*/ 741187 w 2049821"/>
                <a:gd name="connsiteY29" fmla="*/ 1129105 h 1498891"/>
                <a:gd name="connsiteX30" fmla="*/ 708136 w 2049821"/>
                <a:gd name="connsiteY30" fmla="*/ 1118089 h 1498891"/>
                <a:gd name="connsiteX31" fmla="*/ 675085 w 2049821"/>
                <a:gd name="connsiteY31" fmla="*/ 1217240 h 1498891"/>
                <a:gd name="connsiteX32" fmla="*/ 631018 w 2049821"/>
                <a:gd name="connsiteY32" fmla="*/ 1283342 h 1498891"/>
                <a:gd name="connsiteX33" fmla="*/ 597967 w 2049821"/>
                <a:gd name="connsiteY33" fmla="*/ 1272325 h 1498891"/>
                <a:gd name="connsiteX34" fmla="*/ 531866 w 2049821"/>
                <a:gd name="connsiteY34" fmla="*/ 1294358 h 1498891"/>
                <a:gd name="connsiteX35" fmla="*/ 498816 w 2049821"/>
                <a:gd name="connsiteY35" fmla="*/ 1283342 h 1498891"/>
                <a:gd name="connsiteX36" fmla="*/ 454748 w 2049821"/>
                <a:gd name="connsiteY36" fmla="*/ 1327409 h 1498891"/>
                <a:gd name="connsiteX37" fmla="*/ 421697 w 2049821"/>
                <a:gd name="connsiteY37" fmla="*/ 1338426 h 1498891"/>
                <a:gd name="connsiteX38" fmla="*/ 399664 w 2049821"/>
                <a:gd name="connsiteY38" fmla="*/ 1415544 h 1498891"/>
                <a:gd name="connsiteX39" fmla="*/ 366613 w 2049821"/>
                <a:gd name="connsiteY39" fmla="*/ 1426561 h 1498891"/>
                <a:gd name="connsiteX40" fmla="*/ 300512 w 2049821"/>
                <a:gd name="connsiteY40" fmla="*/ 1415544 h 1498891"/>
                <a:gd name="connsiteX41" fmla="*/ 201360 w 2049821"/>
                <a:gd name="connsiteY41" fmla="*/ 1437578 h 1498891"/>
                <a:gd name="connsiteX42" fmla="*/ 102208 w 2049821"/>
                <a:gd name="connsiteY42" fmla="*/ 1437578 h 1498891"/>
                <a:gd name="connsiteX43" fmla="*/ 58141 w 2049821"/>
                <a:gd name="connsiteY43" fmla="*/ 1492662 h 1498891"/>
                <a:gd name="connsiteX44" fmla="*/ 36107 w 2049821"/>
                <a:gd name="connsiteY44" fmla="*/ 1459611 h 1498891"/>
                <a:gd name="connsiteX45" fmla="*/ 3056 w 2049821"/>
                <a:gd name="connsiteY45" fmla="*/ 1426561 h 1498891"/>
                <a:gd name="connsiteX46" fmla="*/ 195762 w 2049821"/>
                <a:gd name="connsiteY46" fmla="*/ 1355514 h 1498891"/>
                <a:gd name="connsiteX47" fmla="*/ 240680 w 2049821"/>
                <a:gd name="connsiteY47" fmla="*/ 978563 h 1498891"/>
                <a:gd name="connsiteX0" fmla="*/ 204573 w 2013714"/>
                <a:gd name="connsiteY0" fmla="*/ 978563 h 1498891"/>
                <a:gd name="connsiteX1" fmla="*/ 579820 w 2013714"/>
                <a:gd name="connsiteY1" fmla="*/ 236802 h 1498891"/>
                <a:gd name="connsiteX2" fmla="*/ 696931 w 2013714"/>
                <a:gd name="connsiteY2" fmla="*/ 251449 h 1498891"/>
                <a:gd name="connsiteX3" fmla="*/ 941001 w 2013714"/>
                <a:gd name="connsiteY3" fmla="*/ 26230 h 1498891"/>
                <a:gd name="connsiteX4" fmla="*/ 1838170 w 2013714"/>
                <a:gd name="connsiteY4" fmla="*/ 0 h 1498891"/>
                <a:gd name="connsiteX5" fmla="*/ 2013714 w 2013714"/>
                <a:gd name="connsiteY5" fmla="*/ 602802 h 1498891"/>
                <a:gd name="connsiteX6" fmla="*/ 1941343 w 2013714"/>
                <a:gd name="connsiteY6" fmla="*/ 592973 h 1498891"/>
                <a:gd name="connsiteX7" fmla="*/ 1850834 w 2013714"/>
                <a:gd name="connsiteY7" fmla="*/ 567245 h 1498891"/>
                <a:gd name="connsiteX8" fmla="*/ 1817783 w 2013714"/>
                <a:gd name="connsiteY8" fmla="*/ 556228 h 1498891"/>
                <a:gd name="connsiteX9" fmla="*/ 1729648 w 2013714"/>
                <a:gd name="connsiteY9" fmla="*/ 534195 h 1498891"/>
                <a:gd name="connsiteX10" fmla="*/ 1663547 w 2013714"/>
                <a:gd name="connsiteY10" fmla="*/ 556228 h 1498891"/>
                <a:gd name="connsiteX11" fmla="*/ 1619480 w 2013714"/>
                <a:gd name="connsiteY11" fmla="*/ 600296 h 1498891"/>
                <a:gd name="connsiteX12" fmla="*/ 1586429 w 2013714"/>
                <a:gd name="connsiteY12" fmla="*/ 578262 h 1498891"/>
                <a:gd name="connsiteX13" fmla="*/ 1542362 w 2013714"/>
                <a:gd name="connsiteY13" fmla="*/ 589279 h 1498891"/>
                <a:gd name="connsiteX14" fmla="*/ 1487277 w 2013714"/>
                <a:gd name="connsiteY14" fmla="*/ 600296 h 1498891"/>
                <a:gd name="connsiteX15" fmla="*/ 1454227 w 2013714"/>
                <a:gd name="connsiteY15" fmla="*/ 611313 h 1498891"/>
                <a:gd name="connsiteX16" fmla="*/ 1299990 w 2013714"/>
                <a:gd name="connsiteY16" fmla="*/ 622330 h 1498891"/>
                <a:gd name="connsiteX17" fmla="*/ 1222872 w 2013714"/>
                <a:gd name="connsiteY17" fmla="*/ 633346 h 1498891"/>
                <a:gd name="connsiteX18" fmla="*/ 1156771 w 2013714"/>
                <a:gd name="connsiteY18" fmla="*/ 655380 h 1498891"/>
                <a:gd name="connsiteX19" fmla="*/ 1123721 w 2013714"/>
                <a:gd name="connsiteY19" fmla="*/ 666397 h 1498891"/>
                <a:gd name="connsiteX20" fmla="*/ 1090670 w 2013714"/>
                <a:gd name="connsiteY20" fmla="*/ 688431 h 1498891"/>
                <a:gd name="connsiteX21" fmla="*/ 1046602 w 2013714"/>
                <a:gd name="connsiteY21" fmla="*/ 754532 h 1498891"/>
                <a:gd name="connsiteX22" fmla="*/ 1024569 w 2013714"/>
                <a:gd name="connsiteY22" fmla="*/ 787583 h 1498891"/>
                <a:gd name="connsiteX23" fmla="*/ 925417 w 2013714"/>
                <a:gd name="connsiteY23" fmla="*/ 831650 h 1498891"/>
                <a:gd name="connsiteX24" fmla="*/ 848299 w 2013714"/>
                <a:gd name="connsiteY24" fmla="*/ 919785 h 1498891"/>
                <a:gd name="connsiteX25" fmla="*/ 782198 w 2013714"/>
                <a:gd name="connsiteY25" fmla="*/ 941819 h 1498891"/>
                <a:gd name="connsiteX26" fmla="*/ 771181 w 2013714"/>
                <a:gd name="connsiteY26" fmla="*/ 996903 h 1498891"/>
                <a:gd name="connsiteX27" fmla="*/ 760164 w 2013714"/>
                <a:gd name="connsiteY27" fmla="*/ 1074021 h 1498891"/>
                <a:gd name="connsiteX28" fmla="*/ 749147 w 2013714"/>
                <a:gd name="connsiteY28" fmla="*/ 1107072 h 1498891"/>
                <a:gd name="connsiteX29" fmla="*/ 705080 w 2013714"/>
                <a:gd name="connsiteY29" fmla="*/ 1129105 h 1498891"/>
                <a:gd name="connsiteX30" fmla="*/ 672029 w 2013714"/>
                <a:gd name="connsiteY30" fmla="*/ 1118089 h 1498891"/>
                <a:gd name="connsiteX31" fmla="*/ 638978 w 2013714"/>
                <a:gd name="connsiteY31" fmla="*/ 1217240 h 1498891"/>
                <a:gd name="connsiteX32" fmla="*/ 594911 w 2013714"/>
                <a:gd name="connsiteY32" fmla="*/ 1283342 h 1498891"/>
                <a:gd name="connsiteX33" fmla="*/ 561860 w 2013714"/>
                <a:gd name="connsiteY33" fmla="*/ 1272325 h 1498891"/>
                <a:gd name="connsiteX34" fmla="*/ 495759 w 2013714"/>
                <a:gd name="connsiteY34" fmla="*/ 1294358 h 1498891"/>
                <a:gd name="connsiteX35" fmla="*/ 462709 w 2013714"/>
                <a:gd name="connsiteY35" fmla="*/ 1283342 h 1498891"/>
                <a:gd name="connsiteX36" fmla="*/ 418641 w 2013714"/>
                <a:gd name="connsiteY36" fmla="*/ 1327409 h 1498891"/>
                <a:gd name="connsiteX37" fmla="*/ 385590 w 2013714"/>
                <a:gd name="connsiteY37" fmla="*/ 1338426 h 1498891"/>
                <a:gd name="connsiteX38" fmla="*/ 363557 w 2013714"/>
                <a:gd name="connsiteY38" fmla="*/ 1415544 h 1498891"/>
                <a:gd name="connsiteX39" fmla="*/ 330506 w 2013714"/>
                <a:gd name="connsiteY39" fmla="*/ 1426561 h 1498891"/>
                <a:gd name="connsiteX40" fmla="*/ 264405 w 2013714"/>
                <a:gd name="connsiteY40" fmla="*/ 1415544 h 1498891"/>
                <a:gd name="connsiteX41" fmla="*/ 165253 w 2013714"/>
                <a:gd name="connsiteY41" fmla="*/ 1437578 h 1498891"/>
                <a:gd name="connsiteX42" fmla="*/ 66101 w 2013714"/>
                <a:gd name="connsiteY42" fmla="*/ 1437578 h 1498891"/>
                <a:gd name="connsiteX43" fmla="*/ 22034 w 2013714"/>
                <a:gd name="connsiteY43" fmla="*/ 1492662 h 1498891"/>
                <a:gd name="connsiteX44" fmla="*/ 0 w 2013714"/>
                <a:gd name="connsiteY44" fmla="*/ 1459611 h 1498891"/>
                <a:gd name="connsiteX45" fmla="*/ 159655 w 2013714"/>
                <a:gd name="connsiteY45" fmla="*/ 1355514 h 1498891"/>
                <a:gd name="connsiteX46" fmla="*/ 204573 w 2013714"/>
                <a:gd name="connsiteY46" fmla="*/ 978563 h 1498891"/>
                <a:gd name="connsiteX0" fmla="*/ 204573 w 2013714"/>
                <a:gd name="connsiteY0" fmla="*/ 978563 h 1498891"/>
                <a:gd name="connsiteX1" fmla="*/ 579820 w 2013714"/>
                <a:gd name="connsiteY1" fmla="*/ 236802 h 1498891"/>
                <a:gd name="connsiteX2" fmla="*/ 696931 w 2013714"/>
                <a:gd name="connsiteY2" fmla="*/ 251449 h 1498891"/>
                <a:gd name="connsiteX3" fmla="*/ 941001 w 2013714"/>
                <a:gd name="connsiteY3" fmla="*/ 26230 h 1498891"/>
                <a:gd name="connsiteX4" fmla="*/ 1838170 w 2013714"/>
                <a:gd name="connsiteY4" fmla="*/ 0 h 1498891"/>
                <a:gd name="connsiteX5" fmla="*/ 2013714 w 2013714"/>
                <a:gd name="connsiteY5" fmla="*/ 602802 h 1498891"/>
                <a:gd name="connsiteX6" fmla="*/ 1941343 w 2013714"/>
                <a:gd name="connsiteY6" fmla="*/ 592973 h 1498891"/>
                <a:gd name="connsiteX7" fmla="*/ 1850834 w 2013714"/>
                <a:gd name="connsiteY7" fmla="*/ 567245 h 1498891"/>
                <a:gd name="connsiteX8" fmla="*/ 1817783 w 2013714"/>
                <a:gd name="connsiteY8" fmla="*/ 556228 h 1498891"/>
                <a:gd name="connsiteX9" fmla="*/ 1729648 w 2013714"/>
                <a:gd name="connsiteY9" fmla="*/ 534195 h 1498891"/>
                <a:gd name="connsiteX10" fmla="*/ 1663547 w 2013714"/>
                <a:gd name="connsiteY10" fmla="*/ 556228 h 1498891"/>
                <a:gd name="connsiteX11" fmla="*/ 1619480 w 2013714"/>
                <a:gd name="connsiteY11" fmla="*/ 600296 h 1498891"/>
                <a:gd name="connsiteX12" fmla="*/ 1586429 w 2013714"/>
                <a:gd name="connsiteY12" fmla="*/ 578262 h 1498891"/>
                <a:gd name="connsiteX13" fmla="*/ 1542362 w 2013714"/>
                <a:gd name="connsiteY13" fmla="*/ 589279 h 1498891"/>
                <a:gd name="connsiteX14" fmla="*/ 1487277 w 2013714"/>
                <a:gd name="connsiteY14" fmla="*/ 600296 h 1498891"/>
                <a:gd name="connsiteX15" fmla="*/ 1454227 w 2013714"/>
                <a:gd name="connsiteY15" fmla="*/ 611313 h 1498891"/>
                <a:gd name="connsiteX16" fmla="*/ 1299990 w 2013714"/>
                <a:gd name="connsiteY16" fmla="*/ 622330 h 1498891"/>
                <a:gd name="connsiteX17" fmla="*/ 1222872 w 2013714"/>
                <a:gd name="connsiteY17" fmla="*/ 633346 h 1498891"/>
                <a:gd name="connsiteX18" fmla="*/ 1156771 w 2013714"/>
                <a:gd name="connsiteY18" fmla="*/ 655380 h 1498891"/>
                <a:gd name="connsiteX19" fmla="*/ 1123721 w 2013714"/>
                <a:gd name="connsiteY19" fmla="*/ 666397 h 1498891"/>
                <a:gd name="connsiteX20" fmla="*/ 1090670 w 2013714"/>
                <a:gd name="connsiteY20" fmla="*/ 688431 h 1498891"/>
                <a:gd name="connsiteX21" fmla="*/ 1046602 w 2013714"/>
                <a:gd name="connsiteY21" fmla="*/ 754532 h 1498891"/>
                <a:gd name="connsiteX22" fmla="*/ 1024569 w 2013714"/>
                <a:gd name="connsiteY22" fmla="*/ 787583 h 1498891"/>
                <a:gd name="connsiteX23" fmla="*/ 925417 w 2013714"/>
                <a:gd name="connsiteY23" fmla="*/ 831650 h 1498891"/>
                <a:gd name="connsiteX24" fmla="*/ 848299 w 2013714"/>
                <a:gd name="connsiteY24" fmla="*/ 919785 h 1498891"/>
                <a:gd name="connsiteX25" fmla="*/ 782198 w 2013714"/>
                <a:gd name="connsiteY25" fmla="*/ 941819 h 1498891"/>
                <a:gd name="connsiteX26" fmla="*/ 771181 w 2013714"/>
                <a:gd name="connsiteY26" fmla="*/ 996903 h 1498891"/>
                <a:gd name="connsiteX27" fmla="*/ 760164 w 2013714"/>
                <a:gd name="connsiteY27" fmla="*/ 1074021 h 1498891"/>
                <a:gd name="connsiteX28" fmla="*/ 749147 w 2013714"/>
                <a:gd name="connsiteY28" fmla="*/ 1107072 h 1498891"/>
                <a:gd name="connsiteX29" fmla="*/ 705080 w 2013714"/>
                <a:gd name="connsiteY29" fmla="*/ 1129105 h 1498891"/>
                <a:gd name="connsiteX30" fmla="*/ 672029 w 2013714"/>
                <a:gd name="connsiteY30" fmla="*/ 1118089 h 1498891"/>
                <a:gd name="connsiteX31" fmla="*/ 638978 w 2013714"/>
                <a:gd name="connsiteY31" fmla="*/ 1217240 h 1498891"/>
                <a:gd name="connsiteX32" fmla="*/ 594911 w 2013714"/>
                <a:gd name="connsiteY32" fmla="*/ 1283342 h 1498891"/>
                <a:gd name="connsiteX33" fmla="*/ 561860 w 2013714"/>
                <a:gd name="connsiteY33" fmla="*/ 1272325 h 1498891"/>
                <a:gd name="connsiteX34" fmla="*/ 495759 w 2013714"/>
                <a:gd name="connsiteY34" fmla="*/ 1294358 h 1498891"/>
                <a:gd name="connsiteX35" fmla="*/ 462709 w 2013714"/>
                <a:gd name="connsiteY35" fmla="*/ 1283342 h 1498891"/>
                <a:gd name="connsiteX36" fmla="*/ 418641 w 2013714"/>
                <a:gd name="connsiteY36" fmla="*/ 1327409 h 1498891"/>
                <a:gd name="connsiteX37" fmla="*/ 385590 w 2013714"/>
                <a:gd name="connsiteY37" fmla="*/ 1338426 h 1498891"/>
                <a:gd name="connsiteX38" fmla="*/ 363557 w 2013714"/>
                <a:gd name="connsiteY38" fmla="*/ 1415544 h 1498891"/>
                <a:gd name="connsiteX39" fmla="*/ 330506 w 2013714"/>
                <a:gd name="connsiteY39" fmla="*/ 1426561 h 1498891"/>
                <a:gd name="connsiteX40" fmla="*/ 264405 w 2013714"/>
                <a:gd name="connsiteY40" fmla="*/ 1415544 h 1498891"/>
                <a:gd name="connsiteX41" fmla="*/ 165253 w 2013714"/>
                <a:gd name="connsiteY41" fmla="*/ 1437578 h 1498891"/>
                <a:gd name="connsiteX42" fmla="*/ 66101 w 2013714"/>
                <a:gd name="connsiteY42" fmla="*/ 1437578 h 1498891"/>
                <a:gd name="connsiteX43" fmla="*/ 22034 w 2013714"/>
                <a:gd name="connsiteY43" fmla="*/ 1492662 h 1498891"/>
                <a:gd name="connsiteX44" fmla="*/ 0 w 2013714"/>
                <a:gd name="connsiteY44" fmla="*/ 1459611 h 1498891"/>
                <a:gd name="connsiteX45" fmla="*/ 159655 w 2013714"/>
                <a:gd name="connsiteY45" fmla="*/ 1355514 h 1498891"/>
                <a:gd name="connsiteX46" fmla="*/ 204573 w 2013714"/>
                <a:gd name="connsiteY46" fmla="*/ 978563 h 1498891"/>
                <a:gd name="connsiteX0" fmla="*/ 0 w 2013714"/>
                <a:gd name="connsiteY0" fmla="*/ 1459611 h 1553353"/>
                <a:gd name="connsiteX1" fmla="*/ 159655 w 2013714"/>
                <a:gd name="connsiteY1" fmla="*/ 1355514 h 1553353"/>
                <a:gd name="connsiteX2" fmla="*/ 204573 w 2013714"/>
                <a:gd name="connsiteY2" fmla="*/ 978563 h 1553353"/>
                <a:gd name="connsiteX3" fmla="*/ 579820 w 2013714"/>
                <a:gd name="connsiteY3" fmla="*/ 236802 h 1553353"/>
                <a:gd name="connsiteX4" fmla="*/ 696931 w 2013714"/>
                <a:gd name="connsiteY4" fmla="*/ 251449 h 1553353"/>
                <a:gd name="connsiteX5" fmla="*/ 941001 w 2013714"/>
                <a:gd name="connsiteY5" fmla="*/ 26230 h 1553353"/>
                <a:gd name="connsiteX6" fmla="*/ 1838170 w 2013714"/>
                <a:gd name="connsiteY6" fmla="*/ 0 h 1553353"/>
                <a:gd name="connsiteX7" fmla="*/ 2013714 w 2013714"/>
                <a:gd name="connsiteY7" fmla="*/ 602802 h 1553353"/>
                <a:gd name="connsiteX8" fmla="*/ 1941343 w 2013714"/>
                <a:gd name="connsiteY8" fmla="*/ 592973 h 1553353"/>
                <a:gd name="connsiteX9" fmla="*/ 1850834 w 2013714"/>
                <a:gd name="connsiteY9" fmla="*/ 567245 h 1553353"/>
                <a:gd name="connsiteX10" fmla="*/ 1817783 w 2013714"/>
                <a:gd name="connsiteY10" fmla="*/ 556228 h 1553353"/>
                <a:gd name="connsiteX11" fmla="*/ 1729648 w 2013714"/>
                <a:gd name="connsiteY11" fmla="*/ 534195 h 1553353"/>
                <a:gd name="connsiteX12" fmla="*/ 1663547 w 2013714"/>
                <a:gd name="connsiteY12" fmla="*/ 556228 h 1553353"/>
                <a:gd name="connsiteX13" fmla="*/ 1619480 w 2013714"/>
                <a:gd name="connsiteY13" fmla="*/ 600296 h 1553353"/>
                <a:gd name="connsiteX14" fmla="*/ 1586429 w 2013714"/>
                <a:gd name="connsiteY14" fmla="*/ 578262 h 1553353"/>
                <a:gd name="connsiteX15" fmla="*/ 1542362 w 2013714"/>
                <a:gd name="connsiteY15" fmla="*/ 589279 h 1553353"/>
                <a:gd name="connsiteX16" fmla="*/ 1487277 w 2013714"/>
                <a:gd name="connsiteY16" fmla="*/ 600296 h 1553353"/>
                <a:gd name="connsiteX17" fmla="*/ 1454227 w 2013714"/>
                <a:gd name="connsiteY17" fmla="*/ 611313 h 1553353"/>
                <a:gd name="connsiteX18" fmla="*/ 1299990 w 2013714"/>
                <a:gd name="connsiteY18" fmla="*/ 622330 h 1553353"/>
                <a:gd name="connsiteX19" fmla="*/ 1222872 w 2013714"/>
                <a:gd name="connsiteY19" fmla="*/ 633346 h 1553353"/>
                <a:gd name="connsiteX20" fmla="*/ 1156771 w 2013714"/>
                <a:gd name="connsiteY20" fmla="*/ 655380 h 1553353"/>
                <a:gd name="connsiteX21" fmla="*/ 1123721 w 2013714"/>
                <a:gd name="connsiteY21" fmla="*/ 666397 h 1553353"/>
                <a:gd name="connsiteX22" fmla="*/ 1090670 w 2013714"/>
                <a:gd name="connsiteY22" fmla="*/ 688431 h 1553353"/>
                <a:gd name="connsiteX23" fmla="*/ 1046602 w 2013714"/>
                <a:gd name="connsiteY23" fmla="*/ 754532 h 1553353"/>
                <a:gd name="connsiteX24" fmla="*/ 1024569 w 2013714"/>
                <a:gd name="connsiteY24" fmla="*/ 787583 h 1553353"/>
                <a:gd name="connsiteX25" fmla="*/ 925417 w 2013714"/>
                <a:gd name="connsiteY25" fmla="*/ 831650 h 1553353"/>
                <a:gd name="connsiteX26" fmla="*/ 848299 w 2013714"/>
                <a:gd name="connsiteY26" fmla="*/ 919785 h 1553353"/>
                <a:gd name="connsiteX27" fmla="*/ 782198 w 2013714"/>
                <a:gd name="connsiteY27" fmla="*/ 941819 h 1553353"/>
                <a:gd name="connsiteX28" fmla="*/ 771181 w 2013714"/>
                <a:gd name="connsiteY28" fmla="*/ 996903 h 1553353"/>
                <a:gd name="connsiteX29" fmla="*/ 760164 w 2013714"/>
                <a:gd name="connsiteY29" fmla="*/ 1074021 h 1553353"/>
                <a:gd name="connsiteX30" fmla="*/ 749147 w 2013714"/>
                <a:gd name="connsiteY30" fmla="*/ 1107072 h 1553353"/>
                <a:gd name="connsiteX31" fmla="*/ 705080 w 2013714"/>
                <a:gd name="connsiteY31" fmla="*/ 1129105 h 1553353"/>
                <a:gd name="connsiteX32" fmla="*/ 672029 w 2013714"/>
                <a:gd name="connsiteY32" fmla="*/ 1118089 h 1553353"/>
                <a:gd name="connsiteX33" fmla="*/ 638978 w 2013714"/>
                <a:gd name="connsiteY33" fmla="*/ 1217240 h 1553353"/>
                <a:gd name="connsiteX34" fmla="*/ 594911 w 2013714"/>
                <a:gd name="connsiteY34" fmla="*/ 1283342 h 1553353"/>
                <a:gd name="connsiteX35" fmla="*/ 561860 w 2013714"/>
                <a:gd name="connsiteY35" fmla="*/ 1272325 h 1553353"/>
                <a:gd name="connsiteX36" fmla="*/ 495759 w 2013714"/>
                <a:gd name="connsiteY36" fmla="*/ 1294358 h 1553353"/>
                <a:gd name="connsiteX37" fmla="*/ 462709 w 2013714"/>
                <a:gd name="connsiteY37" fmla="*/ 1283342 h 1553353"/>
                <a:gd name="connsiteX38" fmla="*/ 418641 w 2013714"/>
                <a:gd name="connsiteY38" fmla="*/ 1327409 h 1553353"/>
                <a:gd name="connsiteX39" fmla="*/ 385590 w 2013714"/>
                <a:gd name="connsiteY39" fmla="*/ 1338426 h 1553353"/>
                <a:gd name="connsiteX40" fmla="*/ 363557 w 2013714"/>
                <a:gd name="connsiteY40" fmla="*/ 1415544 h 1553353"/>
                <a:gd name="connsiteX41" fmla="*/ 330506 w 2013714"/>
                <a:gd name="connsiteY41" fmla="*/ 1426561 h 1553353"/>
                <a:gd name="connsiteX42" fmla="*/ 264405 w 2013714"/>
                <a:gd name="connsiteY42" fmla="*/ 1415544 h 1553353"/>
                <a:gd name="connsiteX43" fmla="*/ 165253 w 2013714"/>
                <a:gd name="connsiteY43" fmla="*/ 1437578 h 1553353"/>
                <a:gd name="connsiteX44" fmla="*/ 66101 w 2013714"/>
                <a:gd name="connsiteY44" fmla="*/ 1437578 h 1553353"/>
                <a:gd name="connsiteX45" fmla="*/ 22034 w 2013714"/>
                <a:gd name="connsiteY45" fmla="*/ 1492662 h 1553353"/>
                <a:gd name="connsiteX46" fmla="*/ 91143 w 2013714"/>
                <a:gd name="connsiteY46" fmla="*/ 1553353 h 1553353"/>
                <a:gd name="connsiteX0" fmla="*/ 150605 w 2004664"/>
                <a:gd name="connsiteY0" fmla="*/ 1355514 h 1553353"/>
                <a:gd name="connsiteX1" fmla="*/ 195523 w 2004664"/>
                <a:gd name="connsiteY1" fmla="*/ 978563 h 1553353"/>
                <a:gd name="connsiteX2" fmla="*/ 570770 w 2004664"/>
                <a:gd name="connsiteY2" fmla="*/ 236802 h 1553353"/>
                <a:gd name="connsiteX3" fmla="*/ 687881 w 2004664"/>
                <a:gd name="connsiteY3" fmla="*/ 251449 h 1553353"/>
                <a:gd name="connsiteX4" fmla="*/ 931951 w 2004664"/>
                <a:gd name="connsiteY4" fmla="*/ 26230 h 1553353"/>
                <a:gd name="connsiteX5" fmla="*/ 1829120 w 2004664"/>
                <a:gd name="connsiteY5" fmla="*/ 0 h 1553353"/>
                <a:gd name="connsiteX6" fmla="*/ 2004664 w 2004664"/>
                <a:gd name="connsiteY6" fmla="*/ 602802 h 1553353"/>
                <a:gd name="connsiteX7" fmla="*/ 1932293 w 2004664"/>
                <a:gd name="connsiteY7" fmla="*/ 592973 h 1553353"/>
                <a:gd name="connsiteX8" fmla="*/ 1841784 w 2004664"/>
                <a:gd name="connsiteY8" fmla="*/ 567245 h 1553353"/>
                <a:gd name="connsiteX9" fmla="*/ 1808733 w 2004664"/>
                <a:gd name="connsiteY9" fmla="*/ 556228 h 1553353"/>
                <a:gd name="connsiteX10" fmla="*/ 1720598 w 2004664"/>
                <a:gd name="connsiteY10" fmla="*/ 534195 h 1553353"/>
                <a:gd name="connsiteX11" fmla="*/ 1654497 w 2004664"/>
                <a:gd name="connsiteY11" fmla="*/ 556228 h 1553353"/>
                <a:gd name="connsiteX12" fmla="*/ 1610430 w 2004664"/>
                <a:gd name="connsiteY12" fmla="*/ 600296 h 1553353"/>
                <a:gd name="connsiteX13" fmla="*/ 1577379 w 2004664"/>
                <a:gd name="connsiteY13" fmla="*/ 578262 h 1553353"/>
                <a:gd name="connsiteX14" fmla="*/ 1533312 w 2004664"/>
                <a:gd name="connsiteY14" fmla="*/ 589279 h 1553353"/>
                <a:gd name="connsiteX15" fmla="*/ 1478227 w 2004664"/>
                <a:gd name="connsiteY15" fmla="*/ 600296 h 1553353"/>
                <a:gd name="connsiteX16" fmla="*/ 1445177 w 2004664"/>
                <a:gd name="connsiteY16" fmla="*/ 611313 h 1553353"/>
                <a:gd name="connsiteX17" fmla="*/ 1290940 w 2004664"/>
                <a:gd name="connsiteY17" fmla="*/ 622330 h 1553353"/>
                <a:gd name="connsiteX18" fmla="*/ 1213822 w 2004664"/>
                <a:gd name="connsiteY18" fmla="*/ 633346 h 1553353"/>
                <a:gd name="connsiteX19" fmla="*/ 1147721 w 2004664"/>
                <a:gd name="connsiteY19" fmla="*/ 655380 h 1553353"/>
                <a:gd name="connsiteX20" fmla="*/ 1114671 w 2004664"/>
                <a:gd name="connsiteY20" fmla="*/ 666397 h 1553353"/>
                <a:gd name="connsiteX21" fmla="*/ 1081620 w 2004664"/>
                <a:gd name="connsiteY21" fmla="*/ 688431 h 1553353"/>
                <a:gd name="connsiteX22" fmla="*/ 1037552 w 2004664"/>
                <a:gd name="connsiteY22" fmla="*/ 754532 h 1553353"/>
                <a:gd name="connsiteX23" fmla="*/ 1015519 w 2004664"/>
                <a:gd name="connsiteY23" fmla="*/ 787583 h 1553353"/>
                <a:gd name="connsiteX24" fmla="*/ 916367 w 2004664"/>
                <a:gd name="connsiteY24" fmla="*/ 831650 h 1553353"/>
                <a:gd name="connsiteX25" fmla="*/ 839249 w 2004664"/>
                <a:gd name="connsiteY25" fmla="*/ 919785 h 1553353"/>
                <a:gd name="connsiteX26" fmla="*/ 773148 w 2004664"/>
                <a:gd name="connsiteY26" fmla="*/ 941819 h 1553353"/>
                <a:gd name="connsiteX27" fmla="*/ 762131 w 2004664"/>
                <a:gd name="connsiteY27" fmla="*/ 996903 h 1553353"/>
                <a:gd name="connsiteX28" fmla="*/ 751114 w 2004664"/>
                <a:gd name="connsiteY28" fmla="*/ 1074021 h 1553353"/>
                <a:gd name="connsiteX29" fmla="*/ 740097 w 2004664"/>
                <a:gd name="connsiteY29" fmla="*/ 1107072 h 1553353"/>
                <a:gd name="connsiteX30" fmla="*/ 696030 w 2004664"/>
                <a:gd name="connsiteY30" fmla="*/ 1129105 h 1553353"/>
                <a:gd name="connsiteX31" fmla="*/ 662979 w 2004664"/>
                <a:gd name="connsiteY31" fmla="*/ 1118089 h 1553353"/>
                <a:gd name="connsiteX32" fmla="*/ 629928 w 2004664"/>
                <a:gd name="connsiteY32" fmla="*/ 1217240 h 1553353"/>
                <a:gd name="connsiteX33" fmla="*/ 585861 w 2004664"/>
                <a:gd name="connsiteY33" fmla="*/ 1283342 h 1553353"/>
                <a:gd name="connsiteX34" fmla="*/ 552810 w 2004664"/>
                <a:gd name="connsiteY34" fmla="*/ 1272325 h 1553353"/>
                <a:gd name="connsiteX35" fmla="*/ 486709 w 2004664"/>
                <a:gd name="connsiteY35" fmla="*/ 1294358 h 1553353"/>
                <a:gd name="connsiteX36" fmla="*/ 453659 w 2004664"/>
                <a:gd name="connsiteY36" fmla="*/ 1283342 h 1553353"/>
                <a:gd name="connsiteX37" fmla="*/ 409591 w 2004664"/>
                <a:gd name="connsiteY37" fmla="*/ 1327409 h 1553353"/>
                <a:gd name="connsiteX38" fmla="*/ 376540 w 2004664"/>
                <a:gd name="connsiteY38" fmla="*/ 1338426 h 1553353"/>
                <a:gd name="connsiteX39" fmla="*/ 354507 w 2004664"/>
                <a:gd name="connsiteY39" fmla="*/ 1415544 h 1553353"/>
                <a:gd name="connsiteX40" fmla="*/ 321456 w 2004664"/>
                <a:gd name="connsiteY40" fmla="*/ 1426561 h 1553353"/>
                <a:gd name="connsiteX41" fmla="*/ 255355 w 2004664"/>
                <a:gd name="connsiteY41" fmla="*/ 1415544 h 1553353"/>
                <a:gd name="connsiteX42" fmla="*/ 156203 w 2004664"/>
                <a:gd name="connsiteY42" fmla="*/ 1437578 h 1553353"/>
                <a:gd name="connsiteX43" fmla="*/ 57051 w 2004664"/>
                <a:gd name="connsiteY43" fmla="*/ 1437578 h 1553353"/>
                <a:gd name="connsiteX44" fmla="*/ 12984 w 2004664"/>
                <a:gd name="connsiteY44" fmla="*/ 1492662 h 1553353"/>
                <a:gd name="connsiteX45" fmla="*/ 82093 w 2004664"/>
                <a:gd name="connsiteY45" fmla="*/ 1553353 h 1553353"/>
                <a:gd name="connsiteX0" fmla="*/ 195523 w 2004664"/>
                <a:gd name="connsiteY0" fmla="*/ 978563 h 1553353"/>
                <a:gd name="connsiteX1" fmla="*/ 570770 w 2004664"/>
                <a:gd name="connsiteY1" fmla="*/ 236802 h 1553353"/>
                <a:gd name="connsiteX2" fmla="*/ 687881 w 2004664"/>
                <a:gd name="connsiteY2" fmla="*/ 251449 h 1553353"/>
                <a:gd name="connsiteX3" fmla="*/ 931951 w 2004664"/>
                <a:gd name="connsiteY3" fmla="*/ 26230 h 1553353"/>
                <a:gd name="connsiteX4" fmla="*/ 1829120 w 2004664"/>
                <a:gd name="connsiteY4" fmla="*/ 0 h 1553353"/>
                <a:gd name="connsiteX5" fmla="*/ 2004664 w 2004664"/>
                <a:gd name="connsiteY5" fmla="*/ 602802 h 1553353"/>
                <a:gd name="connsiteX6" fmla="*/ 1932293 w 2004664"/>
                <a:gd name="connsiteY6" fmla="*/ 592973 h 1553353"/>
                <a:gd name="connsiteX7" fmla="*/ 1841784 w 2004664"/>
                <a:gd name="connsiteY7" fmla="*/ 567245 h 1553353"/>
                <a:gd name="connsiteX8" fmla="*/ 1808733 w 2004664"/>
                <a:gd name="connsiteY8" fmla="*/ 556228 h 1553353"/>
                <a:gd name="connsiteX9" fmla="*/ 1720598 w 2004664"/>
                <a:gd name="connsiteY9" fmla="*/ 534195 h 1553353"/>
                <a:gd name="connsiteX10" fmla="*/ 1654497 w 2004664"/>
                <a:gd name="connsiteY10" fmla="*/ 556228 h 1553353"/>
                <a:gd name="connsiteX11" fmla="*/ 1610430 w 2004664"/>
                <a:gd name="connsiteY11" fmla="*/ 600296 h 1553353"/>
                <a:gd name="connsiteX12" fmla="*/ 1577379 w 2004664"/>
                <a:gd name="connsiteY12" fmla="*/ 578262 h 1553353"/>
                <a:gd name="connsiteX13" fmla="*/ 1533312 w 2004664"/>
                <a:gd name="connsiteY13" fmla="*/ 589279 h 1553353"/>
                <a:gd name="connsiteX14" fmla="*/ 1478227 w 2004664"/>
                <a:gd name="connsiteY14" fmla="*/ 600296 h 1553353"/>
                <a:gd name="connsiteX15" fmla="*/ 1445177 w 2004664"/>
                <a:gd name="connsiteY15" fmla="*/ 611313 h 1553353"/>
                <a:gd name="connsiteX16" fmla="*/ 1290940 w 2004664"/>
                <a:gd name="connsiteY16" fmla="*/ 622330 h 1553353"/>
                <a:gd name="connsiteX17" fmla="*/ 1213822 w 2004664"/>
                <a:gd name="connsiteY17" fmla="*/ 633346 h 1553353"/>
                <a:gd name="connsiteX18" fmla="*/ 1147721 w 2004664"/>
                <a:gd name="connsiteY18" fmla="*/ 655380 h 1553353"/>
                <a:gd name="connsiteX19" fmla="*/ 1114671 w 2004664"/>
                <a:gd name="connsiteY19" fmla="*/ 666397 h 1553353"/>
                <a:gd name="connsiteX20" fmla="*/ 1081620 w 2004664"/>
                <a:gd name="connsiteY20" fmla="*/ 688431 h 1553353"/>
                <a:gd name="connsiteX21" fmla="*/ 1037552 w 2004664"/>
                <a:gd name="connsiteY21" fmla="*/ 754532 h 1553353"/>
                <a:gd name="connsiteX22" fmla="*/ 1015519 w 2004664"/>
                <a:gd name="connsiteY22" fmla="*/ 787583 h 1553353"/>
                <a:gd name="connsiteX23" fmla="*/ 916367 w 2004664"/>
                <a:gd name="connsiteY23" fmla="*/ 831650 h 1553353"/>
                <a:gd name="connsiteX24" fmla="*/ 839249 w 2004664"/>
                <a:gd name="connsiteY24" fmla="*/ 919785 h 1553353"/>
                <a:gd name="connsiteX25" fmla="*/ 773148 w 2004664"/>
                <a:gd name="connsiteY25" fmla="*/ 941819 h 1553353"/>
                <a:gd name="connsiteX26" fmla="*/ 762131 w 2004664"/>
                <a:gd name="connsiteY26" fmla="*/ 996903 h 1553353"/>
                <a:gd name="connsiteX27" fmla="*/ 751114 w 2004664"/>
                <a:gd name="connsiteY27" fmla="*/ 1074021 h 1553353"/>
                <a:gd name="connsiteX28" fmla="*/ 740097 w 2004664"/>
                <a:gd name="connsiteY28" fmla="*/ 1107072 h 1553353"/>
                <a:gd name="connsiteX29" fmla="*/ 696030 w 2004664"/>
                <a:gd name="connsiteY29" fmla="*/ 1129105 h 1553353"/>
                <a:gd name="connsiteX30" fmla="*/ 662979 w 2004664"/>
                <a:gd name="connsiteY30" fmla="*/ 1118089 h 1553353"/>
                <a:gd name="connsiteX31" fmla="*/ 629928 w 2004664"/>
                <a:gd name="connsiteY31" fmla="*/ 1217240 h 1553353"/>
                <a:gd name="connsiteX32" fmla="*/ 585861 w 2004664"/>
                <a:gd name="connsiteY32" fmla="*/ 1283342 h 1553353"/>
                <a:gd name="connsiteX33" fmla="*/ 552810 w 2004664"/>
                <a:gd name="connsiteY33" fmla="*/ 1272325 h 1553353"/>
                <a:gd name="connsiteX34" fmla="*/ 486709 w 2004664"/>
                <a:gd name="connsiteY34" fmla="*/ 1294358 h 1553353"/>
                <a:gd name="connsiteX35" fmla="*/ 453659 w 2004664"/>
                <a:gd name="connsiteY35" fmla="*/ 1283342 h 1553353"/>
                <a:gd name="connsiteX36" fmla="*/ 409591 w 2004664"/>
                <a:gd name="connsiteY36" fmla="*/ 1327409 h 1553353"/>
                <a:gd name="connsiteX37" fmla="*/ 376540 w 2004664"/>
                <a:gd name="connsiteY37" fmla="*/ 1338426 h 1553353"/>
                <a:gd name="connsiteX38" fmla="*/ 354507 w 2004664"/>
                <a:gd name="connsiteY38" fmla="*/ 1415544 h 1553353"/>
                <a:gd name="connsiteX39" fmla="*/ 321456 w 2004664"/>
                <a:gd name="connsiteY39" fmla="*/ 1426561 h 1553353"/>
                <a:gd name="connsiteX40" fmla="*/ 255355 w 2004664"/>
                <a:gd name="connsiteY40" fmla="*/ 1415544 h 1553353"/>
                <a:gd name="connsiteX41" fmla="*/ 156203 w 2004664"/>
                <a:gd name="connsiteY41" fmla="*/ 1437578 h 1553353"/>
                <a:gd name="connsiteX42" fmla="*/ 57051 w 2004664"/>
                <a:gd name="connsiteY42" fmla="*/ 1437578 h 1553353"/>
                <a:gd name="connsiteX43" fmla="*/ 12984 w 2004664"/>
                <a:gd name="connsiteY43" fmla="*/ 1492662 h 1553353"/>
                <a:gd name="connsiteX44" fmla="*/ 82093 w 2004664"/>
                <a:gd name="connsiteY44" fmla="*/ 1553353 h 1553353"/>
                <a:gd name="connsiteX0" fmla="*/ 570770 w 2004664"/>
                <a:gd name="connsiteY0" fmla="*/ 236802 h 1553353"/>
                <a:gd name="connsiteX1" fmla="*/ 687881 w 2004664"/>
                <a:gd name="connsiteY1" fmla="*/ 251449 h 1553353"/>
                <a:gd name="connsiteX2" fmla="*/ 931951 w 2004664"/>
                <a:gd name="connsiteY2" fmla="*/ 26230 h 1553353"/>
                <a:gd name="connsiteX3" fmla="*/ 1829120 w 2004664"/>
                <a:gd name="connsiteY3" fmla="*/ 0 h 1553353"/>
                <a:gd name="connsiteX4" fmla="*/ 2004664 w 2004664"/>
                <a:gd name="connsiteY4" fmla="*/ 602802 h 1553353"/>
                <a:gd name="connsiteX5" fmla="*/ 1932293 w 2004664"/>
                <a:gd name="connsiteY5" fmla="*/ 592973 h 1553353"/>
                <a:gd name="connsiteX6" fmla="*/ 1841784 w 2004664"/>
                <a:gd name="connsiteY6" fmla="*/ 567245 h 1553353"/>
                <a:gd name="connsiteX7" fmla="*/ 1808733 w 2004664"/>
                <a:gd name="connsiteY7" fmla="*/ 556228 h 1553353"/>
                <a:gd name="connsiteX8" fmla="*/ 1720598 w 2004664"/>
                <a:gd name="connsiteY8" fmla="*/ 534195 h 1553353"/>
                <a:gd name="connsiteX9" fmla="*/ 1654497 w 2004664"/>
                <a:gd name="connsiteY9" fmla="*/ 556228 h 1553353"/>
                <a:gd name="connsiteX10" fmla="*/ 1610430 w 2004664"/>
                <a:gd name="connsiteY10" fmla="*/ 600296 h 1553353"/>
                <a:gd name="connsiteX11" fmla="*/ 1577379 w 2004664"/>
                <a:gd name="connsiteY11" fmla="*/ 578262 h 1553353"/>
                <a:gd name="connsiteX12" fmla="*/ 1533312 w 2004664"/>
                <a:gd name="connsiteY12" fmla="*/ 589279 h 1553353"/>
                <a:gd name="connsiteX13" fmla="*/ 1478227 w 2004664"/>
                <a:gd name="connsiteY13" fmla="*/ 600296 h 1553353"/>
                <a:gd name="connsiteX14" fmla="*/ 1445177 w 2004664"/>
                <a:gd name="connsiteY14" fmla="*/ 611313 h 1553353"/>
                <a:gd name="connsiteX15" fmla="*/ 1290940 w 2004664"/>
                <a:gd name="connsiteY15" fmla="*/ 622330 h 1553353"/>
                <a:gd name="connsiteX16" fmla="*/ 1213822 w 2004664"/>
                <a:gd name="connsiteY16" fmla="*/ 633346 h 1553353"/>
                <a:gd name="connsiteX17" fmla="*/ 1147721 w 2004664"/>
                <a:gd name="connsiteY17" fmla="*/ 655380 h 1553353"/>
                <a:gd name="connsiteX18" fmla="*/ 1114671 w 2004664"/>
                <a:gd name="connsiteY18" fmla="*/ 666397 h 1553353"/>
                <a:gd name="connsiteX19" fmla="*/ 1081620 w 2004664"/>
                <a:gd name="connsiteY19" fmla="*/ 688431 h 1553353"/>
                <a:gd name="connsiteX20" fmla="*/ 1037552 w 2004664"/>
                <a:gd name="connsiteY20" fmla="*/ 754532 h 1553353"/>
                <a:gd name="connsiteX21" fmla="*/ 1015519 w 2004664"/>
                <a:gd name="connsiteY21" fmla="*/ 787583 h 1553353"/>
                <a:gd name="connsiteX22" fmla="*/ 916367 w 2004664"/>
                <a:gd name="connsiteY22" fmla="*/ 831650 h 1553353"/>
                <a:gd name="connsiteX23" fmla="*/ 839249 w 2004664"/>
                <a:gd name="connsiteY23" fmla="*/ 919785 h 1553353"/>
                <a:gd name="connsiteX24" fmla="*/ 773148 w 2004664"/>
                <a:gd name="connsiteY24" fmla="*/ 941819 h 1553353"/>
                <a:gd name="connsiteX25" fmla="*/ 762131 w 2004664"/>
                <a:gd name="connsiteY25" fmla="*/ 996903 h 1553353"/>
                <a:gd name="connsiteX26" fmla="*/ 751114 w 2004664"/>
                <a:gd name="connsiteY26" fmla="*/ 1074021 h 1553353"/>
                <a:gd name="connsiteX27" fmla="*/ 740097 w 2004664"/>
                <a:gd name="connsiteY27" fmla="*/ 1107072 h 1553353"/>
                <a:gd name="connsiteX28" fmla="*/ 696030 w 2004664"/>
                <a:gd name="connsiteY28" fmla="*/ 1129105 h 1553353"/>
                <a:gd name="connsiteX29" fmla="*/ 662979 w 2004664"/>
                <a:gd name="connsiteY29" fmla="*/ 1118089 h 1553353"/>
                <a:gd name="connsiteX30" fmla="*/ 629928 w 2004664"/>
                <a:gd name="connsiteY30" fmla="*/ 1217240 h 1553353"/>
                <a:gd name="connsiteX31" fmla="*/ 585861 w 2004664"/>
                <a:gd name="connsiteY31" fmla="*/ 1283342 h 1553353"/>
                <a:gd name="connsiteX32" fmla="*/ 552810 w 2004664"/>
                <a:gd name="connsiteY32" fmla="*/ 1272325 h 1553353"/>
                <a:gd name="connsiteX33" fmla="*/ 486709 w 2004664"/>
                <a:gd name="connsiteY33" fmla="*/ 1294358 h 1553353"/>
                <a:gd name="connsiteX34" fmla="*/ 453659 w 2004664"/>
                <a:gd name="connsiteY34" fmla="*/ 1283342 h 1553353"/>
                <a:gd name="connsiteX35" fmla="*/ 409591 w 2004664"/>
                <a:gd name="connsiteY35" fmla="*/ 1327409 h 1553353"/>
                <a:gd name="connsiteX36" fmla="*/ 376540 w 2004664"/>
                <a:gd name="connsiteY36" fmla="*/ 1338426 h 1553353"/>
                <a:gd name="connsiteX37" fmla="*/ 354507 w 2004664"/>
                <a:gd name="connsiteY37" fmla="*/ 1415544 h 1553353"/>
                <a:gd name="connsiteX38" fmla="*/ 321456 w 2004664"/>
                <a:gd name="connsiteY38" fmla="*/ 1426561 h 1553353"/>
                <a:gd name="connsiteX39" fmla="*/ 255355 w 2004664"/>
                <a:gd name="connsiteY39" fmla="*/ 1415544 h 1553353"/>
                <a:gd name="connsiteX40" fmla="*/ 156203 w 2004664"/>
                <a:gd name="connsiteY40" fmla="*/ 1437578 h 1553353"/>
                <a:gd name="connsiteX41" fmla="*/ 57051 w 2004664"/>
                <a:gd name="connsiteY41" fmla="*/ 1437578 h 1553353"/>
                <a:gd name="connsiteX42" fmla="*/ 12984 w 2004664"/>
                <a:gd name="connsiteY42" fmla="*/ 1492662 h 1553353"/>
                <a:gd name="connsiteX43" fmla="*/ 82093 w 2004664"/>
                <a:gd name="connsiteY43" fmla="*/ 1553353 h 1553353"/>
                <a:gd name="connsiteX0" fmla="*/ 687881 w 2004664"/>
                <a:gd name="connsiteY0" fmla="*/ 251449 h 1553353"/>
                <a:gd name="connsiteX1" fmla="*/ 931951 w 2004664"/>
                <a:gd name="connsiteY1" fmla="*/ 26230 h 1553353"/>
                <a:gd name="connsiteX2" fmla="*/ 1829120 w 2004664"/>
                <a:gd name="connsiteY2" fmla="*/ 0 h 1553353"/>
                <a:gd name="connsiteX3" fmla="*/ 2004664 w 2004664"/>
                <a:gd name="connsiteY3" fmla="*/ 602802 h 1553353"/>
                <a:gd name="connsiteX4" fmla="*/ 1932293 w 2004664"/>
                <a:gd name="connsiteY4" fmla="*/ 592973 h 1553353"/>
                <a:gd name="connsiteX5" fmla="*/ 1841784 w 2004664"/>
                <a:gd name="connsiteY5" fmla="*/ 567245 h 1553353"/>
                <a:gd name="connsiteX6" fmla="*/ 1808733 w 2004664"/>
                <a:gd name="connsiteY6" fmla="*/ 556228 h 1553353"/>
                <a:gd name="connsiteX7" fmla="*/ 1720598 w 2004664"/>
                <a:gd name="connsiteY7" fmla="*/ 534195 h 1553353"/>
                <a:gd name="connsiteX8" fmla="*/ 1654497 w 2004664"/>
                <a:gd name="connsiteY8" fmla="*/ 556228 h 1553353"/>
                <a:gd name="connsiteX9" fmla="*/ 1610430 w 2004664"/>
                <a:gd name="connsiteY9" fmla="*/ 600296 h 1553353"/>
                <a:gd name="connsiteX10" fmla="*/ 1577379 w 2004664"/>
                <a:gd name="connsiteY10" fmla="*/ 578262 h 1553353"/>
                <a:gd name="connsiteX11" fmla="*/ 1533312 w 2004664"/>
                <a:gd name="connsiteY11" fmla="*/ 589279 h 1553353"/>
                <a:gd name="connsiteX12" fmla="*/ 1478227 w 2004664"/>
                <a:gd name="connsiteY12" fmla="*/ 600296 h 1553353"/>
                <a:gd name="connsiteX13" fmla="*/ 1445177 w 2004664"/>
                <a:gd name="connsiteY13" fmla="*/ 611313 h 1553353"/>
                <a:gd name="connsiteX14" fmla="*/ 1290940 w 2004664"/>
                <a:gd name="connsiteY14" fmla="*/ 622330 h 1553353"/>
                <a:gd name="connsiteX15" fmla="*/ 1213822 w 2004664"/>
                <a:gd name="connsiteY15" fmla="*/ 633346 h 1553353"/>
                <a:gd name="connsiteX16" fmla="*/ 1147721 w 2004664"/>
                <a:gd name="connsiteY16" fmla="*/ 655380 h 1553353"/>
                <a:gd name="connsiteX17" fmla="*/ 1114671 w 2004664"/>
                <a:gd name="connsiteY17" fmla="*/ 666397 h 1553353"/>
                <a:gd name="connsiteX18" fmla="*/ 1081620 w 2004664"/>
                <a:gd name="connsiteY18" fmla="*/ 688431 h 1553353"/>
                <a:gd name="connsiteX19" fmla="*/ 1037552 w 2004664"/>
                <a:gd name="connsiteY19" fmla="*/ 754532 h 1553353"/>
                <a:gd name="connsiteX20" fmla="*/ 1015519 w 2004664"/>
                <a:gd name="connsiteY20" fmla="*/ 787583 h 1553353"/>
                <a:gd name="connsiteX21" fmla="*/ 916367 w 2004664"/>
                <a:gd name="connsiteY21" fmla="*/ 831650 h 1553353"/>
                <a:gd name="connsiteX22" fmla="*/ 839249 w 2004664"/>
                <a:gd name="connsiteY22" fmla="*/ 919785 h 1553353"/>
                <a:gd name="connsiteX23" fmla="*/ 773148 w 2004664"/>
                <a:gd name="connsiteY23" fmla="*/ 941819 h 1553353"/>
                <a:gd name="connsiteX24" fmla="*/ 762131 w 2004664"/>
                <a:gd name="connsiteY24" fmla="*/ 996903 h 1553353"/>
                <a:gd name="connsiteX25" fmla="*/ 751114 w 2004664"/>
                <a:gd name="connsiteY25" fmla="*/ 1074021 h 1553353"/>
                <a:gd name="connsiteX26" fmla="*/ 740097 w 2004664"/>
                <a:gd name="connsiteY26" fmla="*/ 1107072 h 1553353"/>
                <a:gd name="connsiteX27" fmla="*/ 696030 w 2004664"/>
                <a:gd name="connsiteY27" fmla="*/ 1129105 h 1553353"/>
                <a:gd name="connsiteX28" fmla="*/ 662979 w 2004664"/>
                <a:gd name="connsiteY28" fmla="*/ 1118089 h 1553353"/>
                <a:gd name="connsiteX29" fmla="*/ 629928 w 2004664"/>
                <a:gd name="connsiteY29" fmla="*/ 1217240 h 1553353"/>
                <a:gd name="connsiteX30" fmla="*/ 585861 w 2004664"/>
                <a:gd name="connsiteY30" fmla="*/ 1283342 h 1553353"/>
                <a:gd name="connsiteX31" fmla="*/ 552810 w 2004664"/>
                <a:gd name="connsiteY31" fmla="*/ 1272325 h 1553353"/>
                <a:gd name="connsiteX32" fmla="*/ 486709 w 2004664"/>
                <a:gd name="connsiteY32" fmla="*/ 1294358 h 1553353"/>
                <a:gd name="connsiteX33" fmla="*/ 453659 w 2004664"/>
                <a:gd name="connsiteY33" fmla="*/ 1283342 h 1553353"/>
                <a:gd name="connsiteX34" fmla="*/ 409591 w 2004664"/>
                <a:gd name="connsiteY34" fmla="*/ 1327409 h 1553353"/>
                <a:gd name="connsiteX35" fmla="*/ 376540 w 2004664"/>
                <a:gd name="connsiteY35" fmla="*/ 1338426 h 1553353"/>
                <a:gd name="connsiteX36" fmla="*/ 354507 w 2004664"/>
                <a:gd name="connsiteY36" fmla="*/ 1415544 h 1553353"/>
                <a:gd name="connsiteX37" fmla="*/ 321456 w 2004664"/>
                <a:gd name="connsiteY37" fmla="*/ 1426561 h 1553353"/>
                <a:gd name="connsiteX38" fmla="*/ 255355 w 2004664"/>
                <a:gd name="connsiteY38" fmla="*/ 1415544 h 1553353"/>
                <a:gd name="connsiteX39" fmla="*/ 156203 w 2004664"/>
                <a:gd name="connsiteY39" fmla="*/ 1437578 h 1553353"/>
                <a:gd name="connsiteX40" fmla="*/ 57051 w 2004664"/>
                <a:gd name="connsiteY40" fmla="*/ 1437578 h 1553353"/>
                <a:gd name="connsiteX41" fmla="*/ 12984 w 2004664"/>
                <a:gd name="connsiteY41" fmla="*/ 1492662 h 1553353"/>
                <a:gd name="connsiteX42" fmla="*/ 82093 w 2004664"/>
                <a:gd name="connsiteY42" fmla="*/ 1553353 h 1553353"/>
                <a:gd name="connsiteX0" fmla="*/ 931951 w 2004664"/>
                <a:gd name="connsiteY0" fmla="*/ 26230 h 1553353"/>
                <a:gd name="connsiteX1" fmla="*/ 1829120 w 2004664"/>
                <a:gd name="connsiteY1" fmla="*/ 0 h 1553353"/>
                <a:gd name="connsiteX2" fmla="*/ 2004664 w 2004664"/>
                <a:gd name="connsiteY2" fmla="*/ 602802 h 1553353"/>
                <a:gd name="connsiteX3" fmla="*/ 1932293 w 2004664"/>
                <a:gd name="connsiteY3" fmla="*/ 592973 h 1553353"/>
                <a:gd name="connsiteX4" fmla="*/ 1841784 w 2004664"/>
                <a:gd name="connsiteY4" fmla="*/ 567245 h 1553353"/>
                <a:gd name="connsiteX5" fmla="*/ 1808733 w 2004664"/>
                <a:gd name="connsiteY5" fmla="*/ 556228 h 1553353"/>
                <a:gd name="connsiteX6" fmla="*/ 1720598 w 2004664"/>
                <a:gd name="connsiteY6" fmla="*/ 534195 h 1553353"/>
                <a:gd name="connsiteX7" fmla="*/ 1654497 w 2004664"/>
                <a:gd name="connsiteY7" fmla="*/ 556228 h 1553353"/>
                <a:gd name="connsiteX8" fmla="*/ 1610430 w 2004664"/>
                <a:gd name="connsiteY8" fmla="*/ 600296 h 1553353"/>
                <a:gd name="connsiteX9" fmla="*/ 1577379 w 2004664"/>
                <a:gd name="connsiteY9" fmla="*/ 578262 h 1553353"/>
                <a:gd name="connsiteX10" fmla="*/ 1533312 w 2004664"/>
                <a:gd name="connsiteY10" fmla="*/ 589279 h 1553353"/>
                <a:gd name="connsiteX11" fmla="*/ 1478227 w 2004664"/>
                <a:gd name="connsiteY11" fmla="*/ 600296 h 1553353"/>
                <a:gd name="connsiteX12" fmla="*/ 1445177 w 2004664"/>
                <a:gd name="connsiteY12" fmla="*/ 611313 h 1553353"/>
                <a:gd name="connsiteX13" fmla="*/ 1290940 w 2004664"/>
                <a:gd name="connsiteY13" fmla="*/ 622330 h 1553353"/>
                <a:gd name="connsiteX14" fmla="*/ 1213822 w 2004664"/>
                <a:gd name="connsiteY14" fmla="*/ 633346 h 1553353"/>
                <a:gd name="connsiteX15" fmla="*/ 1147721 w 2004664"/>
                <a:gd name="connsiteY15" fmla="*/ 655380 h 1553353"/>
                <a:gd name="connsiteX16" fmla="*/ 1114671 w 2004664"/>
                <a:gd name="connsiteY16" fmla="*/ 666397 h 1553353"/>
                <a:gd name="connsiteX17" fmla="*/ 1081620 w 2004664"/>
                <a:gd name="connsiteY17" fmla="*/ 688431 h 1553353"/>
                <a:gd name="connsiteX18" fmla="*/ 1037552 w 2004664"/>
                <a:gd name="connsiteY18" fmla="*/ 754532 h 1553353"/>
                <a:gd name="connsiteX19" fmla="*/ 1015519 w 2004664"/>
                <a:gd name="connsiteY19" fmla="*/ 787583 h 1553353"/>
                <a:gd name="connsiteX20" fmla="*/ 916367 w 2004664"/>
                <a:gd name="connsiteY20" fmla="*/ 831650 h 1553353"/>
                <a:gd name="connsiteX21" fmla="*/ 839249 w 2004664"/>
                <a:gd name="connsiteY21" fmla="*/ 919785 h 1553353"/>
                <a:gd name="connsiteX22" fmla="*/ 773148 w 2004664"/>
                <a:gd name="connsiteY22" fmla="*/ 941819 h 1553353"/>
                <a:gd name="connsiteX23" fmla="*/ 762131 w 2004664"/>
                <a:gd name="connsiteY23" fmla="*/ 996903 h 1553353"/>
                <a:gd name="connsiteX24" fmla="*/ 751114 w 2004664"/>
                <a:gd name="connsiteY24" fmla="*/ 1074021 h 1553353"/>
                <a:gd name="connsiteX25" fmla="*/ 740097 w 2004664"/>
                <a:gd name="connsiteY25" fmla="*/ 1107072 h 1553353"/>
                <a:gd name="connsiteX26" fmla="*/ 696030 w 2004664"/>
                <a:gd name="connsiteY26" fmla="*/ 1129105 h 1553353"/>
                <a:gd name="connsiteX27" fmla="*/ 662979 w 2004664"/>
                <a:gd name="connsiteY27" fmla="*/ 1118089 h 1553353"/>
                <a:gd name="connsiteX28" fmla="*/ 629928 w 2004664"/>
                <a:gd name="connsiteY28" fmla="*/ 1217240 h 1553353"/>
                <a:gd name="connsiteX29" fmla="*/ 585861 w 2004664"/>
                <a:gd name="connsiteY29" fmla="*/ 1283342 h 1553353"/>
                <a:gd name="connsiteX30" fmla="*/ 552810 w 2004664"/>
                <a:gd name="connsiteY30" fmla="*/ 1272325 h 1553353"/>
                <a:gd name="connsiteX31" fmla="*/ 486709 w 2004664"/>
                <a:gd name="connsiteY31" fmla="*/ 1294358 h 1553353"/>
                <a:gd name="connsiteX32" fmla="*/ 453659 w 2004664"/>
                <a:gd name="connsiteY32" fmla="*/ 1283342 h 1553353"/>
                <a:gd name="connsiteX33" fmla="*/ 409591 w 2004664"/>
                <a:gd name="connsiteY33" fmla="*/ 1327409 h 1553353"/>
                <a:gd name="connsiteX34" fmla="*/ 376540 w 2004664"/>
                <a:gd name="connsiteY34" fmla="*/ 1338426 h 1553353"/>
                <a:gd name="connsiteX35" fmla="*/ 354507 w 2004664"/>
                <a:gd name="connsiteY35" fmla="*/ 1415544 h 1553353"/>
                <a:gd name="connsiteX36" fmla="*/ 321456 w 2004664"/>
                <a:gd name="connsiteY36" fmla="*/ 1426561 h 1553353"/>
                <a:gd name="connsiteX37" fmla="*/ 255355 w 2004664"/>
                <a:gd name="connsiteY37" fmla="*/ 1415544 h 1553353"/>
                <a:gd name="connsiteX38" fmla="*/ 156203 w 2004664"/>
                <a:gd name="connsiteY38" fmla="*/ 1437578 h 1553353"/>
                <a:gd name="connsiteX39" fmla="*/ 57051 w 2004664"/>
                <a:gd name="connsiteY39" fmla="*/ 1437578 h 1553353"/>
                <a:gd name="connsiteX40" fmla="*/ 12984 w 2004664"/>
                <a:gd name="connsiteY40" fmla="*/ 1492662 h 1553353"/>
                <a:gd name="connsiteX41" fmla="*/ 82093 w 2004664"/>
                <a:gd name="connsiteY41" fmla="*/ 1553353 h 1553353"/>
                <a:gd name="connsiteX0" fmla="*/ 1829120 w 2004664"/>
                <a:gd name="connsiteY0" fmla="*/ 0 h 1553353"/>
                <a:gd name="connsiteX1" fmla="*/ 2004664 w 2004664"/>
                <a:gd name="connsiteY1" fmla="*/ 602802 h 1553353"/>
                <a:gd name="connsiteX2" fmla="*/ 1932293 w 2004664"/>
                <a:gd name="connsiteY2" fmla="*/ 592973 h 1553353"/>
                <a:gd name="connsiteX3" fmla="*/ 1841784 w 2004664"/>
                <a:gd name="connsiteY3" fmla="*/ 567245 h 1553353"/>
                <a:gd name="connsiteX4" fmla="*/ 1808733 w 2004664"/>
                <a:gd name="connsiteY4" fmla="*/ 556228 h 1553353"/>
                <a:gd name="connsiteX5" fmla="*/ 1720598 w 2004664"/>
                <a:gd name="connsiteY5" fmla="*/ 534195 h 1553353"/>
                <a:gd name="connsiteX6" fmla="*/ 1654497 w 2004664"/>
                <a:gd name="connsiteY6" fmla="*/ 556228 h 1553353"/>
                <a:gd name="connsiteX7" fmla="*/ 1610430 w 2004664"/>
                <a:gd name="connsiteY7" fmla="*/ 600296 h 1553353"/>
                <a:gd name="connsiteX8" fmla="*/ 1577379 w 2004664"/>
                <a:gd name="connsiteY8" fmla="*/ 578262 h 1553353"/>
                <a:gd name="connsiteX9" fmla="*/ 1533312 w 2004664"/>
                <a:gd name="connsiteY9" fmla="*/ 589279 h 1553353"/>
                <a:gd name="connsiteX10" fmla="*/ 1478227 w 2004664"/>
                <a:gd name="connsiteY10" fmla="*/ 600296 h 1553353"/>
                <a:gd name="connsiteX11" fmla="*/ 1445177 w 2004664"/>
                <a:gd name="connsiteY11" fmla="*/ 611313 h 1553353"/>
                <a:gd name="connsiteX12" fmla="*/ 1290940 w 2004664"/>
                <a:gd name="connsiteY12" fmla="*/ 622330 h 1553353"/>
                <a:gd name="connsiteX13" fmla="*/ 1213822 w 2004664"/>
                <a:gd name="connsiteY13" fmla="*/ 633346 h 1553353"/>
                <a:gd name="connsiteX14" fmla="*/ 1147721 w 2004664"/>
                <a:gd name="connsiteY14" fmla="*/ 655380 h 1553353"/>
                <a:gd name="connsiteX15" fmla="*/ 1114671 w 2004664"/>
                <a:gd name="connsiteY15" fmla="*/ 666397 h 1553353"/>
                <a:gd name="connsiteX16" fmla="*/ 1081620 w 2004664"/>
                <a:gd name="connsiteY16" fmla="*/ 688431 h 1553353"/>
                <a:gd name="connsiteX17" fmla="*/ 1037552 w 2004664"/>
                <a:gd name="connsiteY17" fmla="*/ 754532 h 1553353"/>
                <a:gd name="connsiteX18" fmla="*/ 1015519 w 2004664"/>
                <a:gd name="connsiteY18" fmla="*/ 787583 h 1553353"/>
                <a:gd name="connsiteX19" fmla="*/ 916367 w 2004664"/>
                <a:gd name="connsiteY19" fmla="*/ 831650 h 1553353"/>
                <a:gd name="connsiteX20" fmla="*/ 839249 w 2004664"/>
                <a:gd name="connsiteY20" fmla="*/ 919785 h 1553353"/>
                <a:gd name="connsiteX21" fmla="*/ 773148 w 2004664"/>
                <a:gd name="connsiteY21" fmla="*/ 941819 h 1553353"/>
                <a:gd name="connsiteX22" fmla="*/ 762131 w 2004664"/>
                <a:gd name="connsiteY22" fmla="*/ 996903 h 1553353"/>
                <a:gd name="connsiteX23" fmla="*/ 751114 w 2004664"/>
                <a:gd name="connsiteY23" fmla="*/ 1074021 h 1553353"/>
                <a:gd name="connsiteX24" fmla="*/ 740097 w 2004664"/>
                <a:gd name="connsiteY24" fmla="*/ 1107072 h 1553353"/>
                <a:gd name="connsiteX25" fmla="*/ 696030 w 2004664"/>
                <a:gd name="connsiteY25" fmla="*/ 1129105 h 1553353"/>
                <a:gd name="connsiteX26" fmla="*/ 662979 w 2004664"/>
                <a:gd name="connsiteY26" fmla="*/ 1118089 h 1553353"/>
                <a:gd name="connsiteX27" fmla="*/ 629928 w 2004664"/>
                <a:gd name="connsiteY27" fmla="*/ 1217240 h 1553353"/>
                <a:gd name="connsiteX28" fmla="*/ 585861 w 2004664"/>
                <a:gd name="connsiteY28" fmla="*/ 1283342 h 1553353"/>
                <a:gd name="connsiteX29" fmla="*/ 552810 w 2004664"/>
                <a:gd name="connsiteY29" fmla="*/ 1272325 h 1553353"/>
                <a:gd name="connsiteX30" fmla="*/ 486709 w 2004664"/>
                <a:gd name="connsiteY30" fmla="*/ 1294358 h 1553353"/>
                <a:gd name="connsiteX31" fmla="*/ 453659 w 2004664"/>
                <a:gd name="connsiteY31" fmla="*/ 1283342 h 1553353"/>
                <a:gd name="connsiteX32" fmla="*/ 409591 w 2004664"/>
                <a:gd name="connsiteY32" fmla="*/ 1327409 h 1553353"/>
                <a:gd name="connsiteX33" fmla="*/ 376540 w 2004664"/>
                <a:gd name="connsiteY33" fmla="*/ 1338426 h 1553353"/>
                <a:gd name="connsiteX34" fmla="*/ 354507 w 2004664"/>
                <a:gd name="connsiteY34" fmla="*/ 1415544 h 1553353"/>
                <a:gd name="connsiteX35" fmla="*/ 321456 w 2004664"/>
                <a:gd name="connsiteY35" fmla="*/ 1426561 h 1553353"/>
                <a:gd name="connsiteX36" fmla="*/ 255355 w 2004664"/>
                <a:gd name="connsiteY36" fmla="*/ 1415544 h 1553353"/>
                <a:gd name="connsiteX37" fmla="*/ 156203 w 2004664"/>
                <a:gd name="connsiteY37" fmla="*/ 1437578 h 1553353"/>
                <a:gd name="connsiteX38" fmla="*/ 57051 w 2004664"/>
                <a:gd name="connsiteY38" fmla="*/ 1437578 h 1553353"/>
                <a:gd name="connsiteX39" fmla="*/ 12984 w 2004664"/>
                <a:gd name="connsiteY39" fmla="*/ 1492662 h 1553353"/>
                <a:gd name="connsiteX40" fmla="*/ 82093 w 2004664"/>
                <a:gd name="connsiteY40" fmla="*/ 1553353 h 1553353"/>
                <a:gd name="connsiteX0" fmla="*/ 2474713 w 2474713"/>
                <a:gd name="connsiteY0" fmla="*/ 0 h 1362940"/>
                <a:gd name="connsiteX1" fmla="*/ 2004664 w 2474713"/>
                <a:gd name="connsiteY1" fmla="*/ 412389 h 1362940"/>
                <a:gd name="connsiteX2" fmla="*/ 1932293 w 2474713"/>
                <a:gd name="connsiteY2" fmla="*/ 402560 h 1362940"/>
                <a:gd name="connsiteX3" fmla="*/ 1841784 w 2474713"/>
                <a:gd name="connsiteY3" fmla="*/ 376832 h 1362940"/>
                <a:gd name="connsiteX4" fmla="*/ 1808733 w 2474713"/>
                <a:gd name="connsiteY4" fmla="*/ 365815 h 1362940"/>
                <a:gd name="connsiteX5" fmla="*/ 1720598 w 2474713"/>
                <a:gd name="connsiteY5" fmla="*/ 343782 h 1362940"/>
                <a:gd name="connsiteX6" fmla="*/ 1654497 w 2474713"/>
                <a:gd name="connsiteY6" fmla="*/ 365815 h 1362940"/>
                <a:gd name="connsiteX7" fmla="*/ 1610430 w 2474713"/>
                <a:gd name="connsiteY7" fmla="*/ 409883 h 1362940"/>
                <a:gd name="connsiteX8" fmla="*/ 1577379 w 2474713"/>
                <a:gd name="connsiteY8" fmla="*/ 387849 h 1362940"/>
                <a:gd name="connsiteX9" fmla="*/ 1533312 w 2474713"/>
                <a:gd name="connsiteY9" fmla="*/ 398866 h 1362940"/>
                <a:gd name="connsiteX10" fmla="*/ 1478227 w 2474713"/>
                <a:gd name="connsiteY10" fmla="*/ 409883 h 1362940"/>
                <a:gd name="connsiteX11" fmla="*/ 1445177 w 2474713"/>
                <a:gd name="connsiteY11" fmla="*/ 420900 h 1362940"/>
                <a:gd name="connsiteX12" fmla="*/ 1290940 w 2474713"/>
                <a:gd name="connsiteY12" fmla="*/ 431917 h 1362940"/>
                <a:gd name="connsiteX13" fmla="*/ 1213822 w 2474713"/>
                <a:gd name="connsiteY13" fmla="*/ 442933 h 1362940"/>
                <a:gd name="connsiteX14" fmla="*/ 1147721 w 2474713"/>
                <a:gd name="connsiteY14" fmla="*/ 464967 h 1362940"/>
                <a:gd name="connsiteX15" fmla="*/ 1114671 w 2474713"/>
                <a:gd name="connsiteY15" fmla="*/ 475984 h 1362940"/>
                <a:gd name="connsiteX16" fmla="*/ 1081620 w 2474713"/>
                <a:gd name="connsiteY16" fmla="*/ 498018 h 1362940"/>
                <a:gd name="connsiteX17" fmla="*/ 1037552 w 2474713"/>
                <a:gd name="connsiteY17" fmla="*/ 564119 h 1362940"/>
                <a:gd name="connsiteX18" fmla="*/ 1015519 w 2474713"/>
                <a:gd name="connsiteY18" fmla="*/ 597170 h 1362940"/>
                <a:gd name="connsiteX19" fmla="*/ 916367 w 2474713"/>
                <a:gd name="connsiteY19" fmla="*/ 641237 h 1362940"/>
                <a:gd name="connsiteX20" fmla="*/ 839249 w 2474713"/>
                <a:gd name="connsiteY20" fmla="*/ 729372 h 1362940"/>
                <a:gd name="connsiteX21" fmla="*/ 773148 w 2474713"/>
                <a:gd name="connsiteY21" fmla="*/ 751406 h 1362940"/>
                <a:gd name="connsiteX22" fmla="*/ 762131 w 2474713"/>
                <a:gd name="connsiteY22" fmla="*/ 806490 h 1362940"/>
                <a:gd name="connsiteX23" fmla="*/ 751114 w 2474713"/>
                <a:gd name="connsiteY23" fmla="*/ 883608 h 1362940"/>
                <a:gd name="connsiteX24" fmla="*/ 740097 w 2474713"/>
                <a:gd name="connsiteY24" fmla="*/ 916659 h 1362940"/>
                <a:gd name="connsiteX25" fmla="*/ 696030 w 2474713"/>
                <a:gd name="connsiteY25" fmla="*/ 938692 h 1362940"/>
                <a:gd name="connsiteX26" fmla="*/ 662979 w 2474713"/>
                <a:gd name="connsiteY26" fmla="*/ 927676 h 1362940"/>
                <a:gd name="connsiteX27" fmla="*/ 629928 w 2474713"/>
                <a:gd name="connsiteY27" fmla="*/ 1026827 h 1362940"/>
                <a:gd name="connsiteX28" fmla="*/ 585861 w 2474713"/>
                <a:gd name="connsiteY28" fmla="*/ 1092929 h 1362940"/>
                <a:gd name="connsiteX29" fmla="*/ 552810 w 2474713"/>
                <a:gd name="connsiteY29" fmla="*/ 1081912 h 1362940"/>
                <a:gd name="connsiteX30" fmla="*/ 486709 w 2474713"/>
                <a:gd name="connsiteY30" fmla="*/ 1103945 h 1362940"/>
                <a:gd name="connsiteX31" fmla="*/ 453659 w 2474713"/>
                <a:gd name="connsiteY31" fmla="*/ 1092929 h 1362940"/>
                <a:gd name="connsiteX32" fmla="*/ 409591 w 2474713"/>
                <a:gd name="connsiteY32" fmla="*/ 1136996 h 1362940"/>
                <a:gd name="connsiteX33" fmla="*/ 376540 w 2474713"/>
                <a:gd name="connsiteY33" fmla="*/ 1148013 h 1362940"/>
                <a:gd name="connsiteX34" fmla="*/ 354507 w 2474713"/>
                <a:gd name="connsiteY34" fmla="*/ 1225131 h 1362940"/>
                <a:gd name="connsiteX35" fmla="*/ 321456 w 2474713"/>
                <a:gd name="connsiteY35" fmla="*/ 1236148 h 1362940"/>
                <a:gd name="connsiteX36" fmla="*/ 255355 w 2474713"/>
                <a:gd name="connsiteY36" fmla="*/ 1225131 h 1362940"/>
                <a:gd name="connsiteX37" fmla="*/ 156203 w 2474713"/>
                <a:gd name="connsiteY37" fmla="*/ 1247165 h 1362940"/>
                <a:gd name="connsiteX38" fmla="*/ 57051 w 2474713"/>
                <a:gd name="connsiteY38" fmla="*/ 1247165 h 1362940"/>
                <a:gd name="connsiteX39" fmla="*/ 12984 w 2474713"/>
                <a:gd name="connsiteY39" fmla="*/ 1302249 h 1362940"/>
                <a:gd name="connsiteX40" fmla="*/ 82093 w 2474713"/>
                <a:gd name="connsiteY40" fmla="*/ 1362940 h 1362940"/>
                <a:gd name="connsiteX0" fmla="*/ 2474713 w 2474713"/>
                <a:gd name="connsiteY0" fmla="*/ 0 h 1362940"/>
                <a:gd name="connsiteX1" fmla="*/ 2123418 w 2474713"/>
                <a:gd name="connsiteY1" fmla="*/ 404345 h 1362940"/>
                <a:gd name="connsiteX2" fmla="*/ 2004664 w 2474713"/>
                <a:gd name="connsiteY2" fmla="*/ 412389 h 1362940"/>
                <a:gd name="connsiteX3" fmla="*/ 1932293 w 2474713"/>
                <a:gd name="connsiteY3" fmla="*/ 402560 h 1362940"/>
                <a:gd name="connsiteX4" fmla="*/ 1841784 w 2474713"/>
                <a:gd name="connsiteY4" fmla="*/ 376832 h 1362940"/>
                <a:gd name="connsiteX5" fmla="*/ 1808733 w 2474713"/>
                <a:gd name="connsiteY5" fmla="*/ 365815 h 1362940"/>
                <a:gd name="connsiteX6" fmla="*/ 1720598 w 2474713"/>
                <a:gd name="connsiteY6" fmla="*/ 343782 h 1362940"/>
                <a:gd name="connsiteX7" fmla="*/ 1654497 w 2474713"/>
                <a:gd name="connsiteY7" fmla="*/ 365815 h 1362940"/>
                <a:gd name="connsiteX8" fmla="*/ 1610430 w 2474713"/>
                <a:gd name="connsiteY8" fmla="*/ 409883 h 1362940"/>
                <a:gd name="connsiteX9" fmla="*/ 1577379 w 2474713"/>
                <a:gd name="connsiteY9" fmla="*/ 387849 h 1362940"/>
                <a:gd name="connsiteX10" fmla="*/ 1533312 w 2474713"/>
                <a:gd name="connsiteY10" fmla="*/ 398866 h 1362940"/>
                <a:gd name="connsiteX11" fmla="*/ 1478227 w 2474713"/>
                <a:gd name="connsiteY11" fmla="*/ 409883 h 1362940"/>
                <a:gd name="connsiteX12" fmla="*/ 1445177 w 2474713"/>
                <a:gd name="connsiteY12" fmla="*/ 420900 h 1362940"/>
                <a:gd name="connsiteX13" fmla="*/ 1290940 w 2474713"/>
                <a:gd name="connsiteY13" fmla="*/ 431917 h 1362940"/>
                <a:gd name="connsiteX14" fmla="*/ 1213822 w 2474713"/>
                <a:gd name="connsiteY14" fmla="*/ 442933 h 1362940"/>
                <a:gd name="connsiteX15" fmla="*/ 1147721 w 2474713"/>
                <a:gd name="connsiteY15" fmla="*/ 464967 h 1362940"/>
                <a:gd name="connsiteX16" fmla="*/ 1114671 w 2474713"/>
                <a:gd name="connsiteY16" fmla="*/ 475984 h 1362940"/>
                <a:gd name="connsiteX17" fmla="*/ 1081620 w 2474713"/>
                <a:gd name="connsiteY17" fmla="*/ 498018 h 1362940"/>
                <a:gd name="connsiteX18" fmla="*/ 1037552 w 2474713"/>
                <a:gd name="connsiteY18" fmla="*/ 564119 h 1362940"/>
                <a:gd name="connsiteX19" fmla="*/ 1015519 w 2474713"/>
                <a:gd name="connsiteY19" fmla="*/ 597170 h 1362940"/>
                <a:gd name="connsiteX20" fmla="*/ 916367 w 2474713"/>
                <a:gd name="connsiteY20" fmla="*/ 641237 h 1362940"/>
                <a:gd name="connsiteX21" fmla="*/ 839249 w 2474713"/>
                <a:gd name="connsiteY21" fmla="*/ 729372 h 1362940"/>
                <a:gd name="connsiteX22" fmla="*/ 773148 w 2474713"/>
                <a:gd name="connsiteY22" fmla="*/ 751406 h 1362940"/>
                <a:gd name="connsiteX23" fmla="*/ 762131 w 2474713"/>
                <a:gd name="connsiteY23" fmla="*/ 806490 h 1362940"/>
                <a:gd name="connsiteX24" fmla="*/ 751114 w 2474713"/>
                <a:gd name="connsiteY24" fmla="*/ 883608 h 1362940"/>
                <a:gd name="connsiteX25" fmla="*/ 740097 w 2474713"/>
                <a:gd name="connsiteY25" fmla="*/ 916659 h 1362940"/>
                <a:gd name="connsiteX26" fmla="*/ 696030 w 2474713"/>
                <a:gd name="connsiteY26" fmla="*/ 938692 h 1362940"/>
                <a:gd name="connsiteX27" fmla="*/ 662979 w 2474713"/>
                <a:gd name="connsiteY27" fmla="*/ 927676 h 1362940"/>
                <a:gd name="connsiteX28" fmla="*/ 629928 w 2474713"/>
                <a:gd name="connsiteY28" fmla="*/ 1026827 h 1362940"/>
                <a:gd name="connsiteX29" fmla="*/ 585861 w 2474713"/>
                <a:gd name="connsiteY29" fmla="*/ 1092929 h 1362940"/>
                <a:gd name="connsiteX30" fmla="*/ 552810 w 2474713"/>
                <a:gd name="connsiteY30" fmla="*/ 1081912 h 1362940"/>
                <a:gd name="connsiteX31" fmla="*/ 486709 w 2474713"/>
                <a:gd name="connsiteY31" fmla="*/ 1103945 h 1362940"/>
                <a:gd name="connsiteX32" fmla="*/ 453659 w 2474713"/>
                <a:gd name="connsiteY32" fmla="*/ 1092929 h 1362940"/>
                <a:gd name="connsiteX33" fmla="*/ 409591 w 2474713"/>
                <a:gd name="connsiteY33" fmla="*/ 1136996 h 1362940"/>
                <a:gd name="connsiteX34" fmla="*/ 376540 w 2474713"/>
                <a:gd name="connsiteY34" fmla="*/ 1148013 h 1362940"/>
                <a:gd name="connsiteX35" fmla="*/ 354507 w 2474713"/>
                <a:gd name="connsiteY35" fmla="*/ 1225131 h 1362940"/>
                <a:gd name="connsiteX36" fmla="*/ 321456 w 2474713"/>
                <a:gd name="connsiteY36" fmla="*/ 1236148 h 1362940"/>
                <a:gd name="connsiteX37" fmla="*/ 255355 w 2474713"/>
                <a:gd name="connsiteY37" fmla="*/ 1225131 h 1362940"/>
                <a:gd name="connsiteX38" fmla="*/ 156203 w 2474713"/>
                <a:gd name="connsiteY38" fmla="*/ 1247165 h 1362940"/>
                <a:gd name="connsiteX39" fmla="*/ 57051 w 2474713"/>
                <a:gd name="connsiteY39" fmla="*/ 1247165 h 1362940"/>
                <a:gd name="connsiteX40" fmla="*/ 12984 w 2474713"/>
                <a:gd name="connsiteY40" fmla="*/ 1302249 h 1362940"/>
                <a:gd name="connsiteX41" fmla="*/ 82093 w 2474713"/>
                <a:gd name="connsiteY41" fmla="*/ 1362940 h 1362940"/>
                <a:gd name="connsiteX0" fmla="*/ 2474713 w 2474713"/>
                <a:gd name="connsiteY0" fmla="*/ 0 h 1362940"/>
                <a:gd name="connsiteX1" fmla="*/ 2234973 w 2474713"/>
                <a:gd name="connsiteY1" fmla="*/ 384816 h 1362940"/>
                <a:gd name="connsiteX2" fmla="*/ 2123418 w 2474713"/>
                <a:gd name="connsiteY2" fmla="*/ 404345 h 1362940"/>
                <a:gd name="connsiteX3" fmla="*/ 2004664 w 2474713"/>
                <a:gd name="connsiteY3" fmla="*/ 412389 h 1362940"/>
                <a:gd name="connsiteX4" fmla="*/ 1932293 w 2474713"/>
                <a:gd name="connsiteY4" fmla="*/ 402560 h 1362940"/>
                <a:gd name="connsiteX5" fmla="*/ 1841784 w 2474713"/>
                <a:gd name="connsiteY5" fmla="*/ 376832 h 1362940"/>
                <a:gd name="connsiteX6" fmla="*/ 1808733 w 2474713"/>
                <a:gd name="connsiteY6" fmla="*/ 365815 h 1362940"/>
                <a:gd name="connsiteX7" fmla="*/ 1720598 w 2474713"/>
                <a:gd name="connsiteY7" fmla="*/ 343782 h 1362940"/>
                <a:gd name="connsiteX8" fmla="*/ 1654497 w 2474713"/>
                <a:gd name="connsiteY8" fmla="*/ 365815 h 1362940"/>
                <a:gd name="connsiteX9" fmla="*/ 1610430 w 2474713"/>
                <a:gd name="connsiteY9" fmla="*/ 409883 h 1362940"/>
                <a:gd name="connsiteX10" fmla="*/ 1577379 w 2474713"/>
                <a:gd name="connsiteY10" fmla="*/ 387849 h 1362940"/>
                <a:gd name="connsiteX11" fmla="*/ 1533312 w 2474713"/>
                <a:gd name="connsiteY11" fmla="*/ 398866 h 1362940"/>
                <a:gd name="connsiteX12" fmla="*/ 1478227 w 2474713"/>
                <a:gd name="connsiteY12" fmla="*/ 409883 h 1362940"/>
                <a:gd name="connsiteX13" fmla="*/ 1445177 w 2474713"/>
                <a:gd name="connsiteY13" fmla="*/ 420900 h 1362940"/>
                <a:gd name="connsiteX14" fmla="*/ 1290940 w 2474713"/>
                <a:gd name="connsiteY14" fmla="*/ 431917 h 1362940"/>
                <a:gd name="connsiteX15" fmla="*/ 1213822 w 2474713"/>
                <a:gd name="connsiteY15" fmla="*/ 442933 h 1362940"/>
                <a:gd name="connsiteX16" fmla="*/ 1147721 w 2474713"/>
                <a:gd name="connsiteY16" fmla="*/ 464967 h 1362940"/>
                <a:gd name="connsiteX17" fmla="*/ 1114671 w 2474713"/>
                <a:gd name="connsiteY17" fmla="*/ 475984 h 1362940"/>
                <a:gd name="connsiteX18" fmla="*/ 1081620 w 2474713"/>
                <a:gd name="connsiteY18" fmla="*/ 498018 h 1362940"/>
                <a:gd name="connsiteX19" fmla="*/ 1037552 w 2474713"/>
                <a:gd name="connsiteY19" fmla="*/ 564119 h 1362940"/>
                <a:gd name="connsiteX20" fmla="*/ 1015519 w 2474713"/>
                <a:gd name="connsiteY20" fmla="*/ 597170 h 1362940"/>
                <a:gd name="connsiteX21" fmla="*/ 916367 w 2474713"/>
                <a:gd name="connsiteY21" fmla="*/ 641237 h 1362940"/>
                <a:gd name="connsiteX22" fmla="*/ 839249 w 2474713"/>
                <a:gd name="connsiteY22" fmla="*/ 729372 h 1362940"/>
                <a:gd name="connsiteX23" fmla="*/ 773148 w 2474713"/>
                <a:gd name="connsiteY23" fmla="*/ 751406 h 1362940"/>
                <a:gd name="connsiteX24" fmla="*/ 762131 w 2474713"/>
                <a:gd name="connsiteY24" fmla="*/ 806490 h 1362940"/>
                <a:gd name="connsiteX25" fmla="*/ 751114 w 2474713"/>
                <a:gd name="connsiteY25" fmla="*/ 883608 h 1362940"/>
                <a:gd name="connsiteX26" fmla="*/ 740097 w 2474713"/>
                <a:gd name="connsiteY26" fmla="*/ 916659 h 1362940"/>
                <a:gd name="connsiteX27" fmla="*/ 696030 w 2474713"/>
                <a:gd name="connsiteY27" fmla="*/ 938692 h 1362940"/>
                <a:gd name="connsiteX28" fmla="*/ 662979 w 2474713"/>
                <a:gd name="connsiteY28" fmla="*/ 927676 h 1362940"/>
                <a:gd name="connsiteX29" fmla="*/ 629928 w 2474713"/>
                <a:gd name="connsiteY29" fmla="*/ 1026827 h 1362940"/>
                <a:gd name="connsiteX30" fmla="*/ 585861 w 2474713"/>
                <a:gd name="connsiteY30" fmla="*/ 1092929 h 1362940"/>
                <a:gd name="connsiteX31" fmla="*/ 552810 w 2474713"/>
                <a:gd name="connsiteY31" fmla="*/ 1081912 h 1362940"/>
                <a:gd name="connsiteX32" fmla="*/ 486709 w 2474713"/>
                <a:gd name="connsiteY32" fmla="*/ 1103945 h 1362940"/>
                <a:gd name="connsiteX33" fmla="*/ 453659 w 2474713"/>
                <a:gd name="connsiteY33" fmla="*/ 1092929 h 1362940"/>
                <a:gd name="connsiteX34" fmla="*/ 409591 w 2474713"/>
                <a:gd name="connsiteY34" fmla="*/ 1136996 h 1362940"/>
                <a:gd name="connsiteX35" fmla="*/ 376540 w 2474713"/>
                <a:gd name="connsiteY35" fmla="*/ 1148013 h 1362940"/>
                <a:gd name="connsiteX36" fmla="*/ 354507 w 2474713"/>
                <a:gd name="connsiteY36" fmla="*/ 1225131 h 1362940"/>
                <a:gd name="connsiteX37" fmla="*/ 321456 w 2474713"/>
                <a:gd name="connsiteY37" fmla="*/ 1236148 h 1362940"/>
                <a:gd name="connsiteX38" fmla="*/ 255355 w 2474713"/>
                <a:gd name="connsiteY38" fmla="*/ 1225131 h 1362940"/>
                <a:gd name="connsiteX39" fmla="*/ 156203 w 2474713"/>
                <a:gd name="connsiteY39" fmla="*/ 1247165 h 1362940"/>
                <a:gd name="connsiteX40" fmla="*/ 57051 w 2474713"/>
                <a:gd name="connsiteY40" fmla="*/ 1247165 h 1362940"/>
                <a:gd name="connsiteX41" fmla="*/ 12984 w 2474713"/>
                <a:gd name="connsiteY41" fmla="*/ 1302249 h 1362940"/>
                <a:gd name="connsiteX42" fmla="*/ 82093 w 2474713"/>
                <a:gd name="connsiteY42" fmla="*/ 1362940 h 1362940"/>
                <a:gd name="connsiteX0" fmla="*/ 2474713 w 2474713"/>
                <a:gd name="connsiteY0" fmla="*/ 0 h 1362940"/>
                <a:gd name="connsiteX1" fmla="*/ 2382130 w 2474713"/>
                <a:gd name="connsiteY1" fmla="*/ 348199 h 1362940"/>
                <a:gd name="connsiteX2" fmla="*/ 2234973 w 2474713"/>
                <a:gd name="connsiteY2" fmla="*/ 384816 h 1362940"/>
                <a:gd name="connsiteX3" fmla="*/ 2123418 w 2474713"/>
                <a:gd name="connsiteY3" fmla="*/ 404345 h 1362940"/>
                <a:gd name="connsiteX4" fmla="*/ 2004664 w 2474713"/>
                <a:gd name="connsiteY4" fmla="*/ 412389 h 1362940"/>
                <a:gd name="connsiteX5" fmla="*/ 1932293 w 2474713"/>
                <a:gd name="connsiteY5" fmla="*/ 402560 h 1362940"/>
                <a:gd name="connsiteX6" fmla="*/ 1841784 w 2474713"/>
                <a:gd name="connsiteY6" fmla="*/ 376832 h 1362940"/>
                <a:gd name="connsiteX7" fmla="*/ 1808733 w 2474713"/>
                <a:gd name="connsiteY7" fmla="*/ 365815 h 1362940"/>
                <a:gd name="connsiteX8" fmla="*/ 1720598 w 2474713"/>
                <a:gd name="connsiteY8" fmla="*/ 343782 h 1362940"/>
                <a:gd name="connsiteX9" fmla="*/ 1654497 w 2474713"/>
                <a:gd name="connsiteY9" fmla="*/ 365815 h 1362940"/>
                <a:gd name="connsiteX10" fmla="*/ 1610430 w 2474713"/>
                <a:gd name="connsiteY10" fmla="*/ 409883 h 1362940"/>
                <a:gd name="connsiteX11" fmla="*/ 1577379 w 2474713"/>
                <a:gd name="connsiteY11" fmla="*/ 387849 h 1362940"/>
                <a:gd name="connsiteX12" fmla="*/ 1533312 w 2474713"/>
                <a:gd name="connsiteY12" fmla="*/ 398866 h 1362940"/>
                <a:gd name="connsiteX13" fmla="*/ 1478227 w 2474713"/>
                <a:gd name="connsiteY13" fmla="*/ 409883 h 1362940"/>
                <a:gd name="connsiteX14" fmla="*/ 1445177 w 2474713"/>
                <a:gd name="connsiteY14" fmla="*/ 420900 h 1362940"/>
                <a:gd name="connsiteX15" fmla="*/ 1290940 w 2474713"/>
                <a:gd name="connsiteY15" fmla="*/ 431917 h 1362940"/>
                <a:gd name="connsiteX16" fmla="*/ 1213822 w 2474713"/>
                <a:gd name="connsiteY16" fmla="*/ 442933 h 1362940"/>
                <a:gd name="connsiteX17" fmla="*/ 1147721 w 2474713"/>
                <a:gd name="connsiteY17" fmla="*/ 464967 h 1362940"/>
                <a:gd name="connsiteX18" fmla="*/ 1114671 w 2474713"/>
                <a:gd name="connsiteY18" fmla="*/ 475984 h 1362940"/>
                <a:gd name="connsiteX19" fmla="*/ 1081620 w 2474713"/>
                <a:gd name="connsiteY19" fmla="*/ 498018 h 1362940"/>
                <a:gd name="connsiteX20" fmla="*/ 1037552 w 2474713"/>
                <a:gd name="connsiteY20" fmla="*/ 564119 h 1362940"/>
                <a:gd name="connsiteX21" fmla="*/ 1015519 w 2474713"/>
                <a:gd name="connsiteY21" fmla="*/ 597170 h 1362940"/>
                <a:gd name="connsiteX22" fmla="*/ 916367 w 2474713"/>
                <a:gd name="connsiteY22" fmla="*/ 641237 h 1362940"/>
                <a:gd name="connsiteX23" fmla="*/ 839249 w 2474713"/>
                <a:gd name="connsiteY23" fmla="*/ 729372 h 1362940"/>
                <a:gd name="connsiteX24" fmla="*/ 773148 w 2474713"/>
                <a:gd name="connsiteY24" fmla="*/ 751406 h 1362940"/>
                <a:gd name="connsiteX25" fmla="*/ 762131 w 2474713"/>
                <a:gd name="connsiteY25" fmla="*/ 806490 h 1362940"/>
                <a:gd name="connsiteX26" fmla="*/ 751114 w 2474713"/>
                <a:gd name="connsiteY26" fmla="*/ 883608 h 1362940"/>
                <a:gd name="connsiteX27" fmla="*/ 740097 w 2474713"/>
                <a:gd name="connsiteY27" fmla="*/ 916659 h 1362940"/>
                <a:gd name="connsiteX28" fmla="*/ 696030 w 2474713"/>
                <a:gd name="connsiteY28" fmla="*/ 938692 h 1362940"/>
                <a:gd name="connsiteX29" fmla="*/ 662979 w 2474713"/>
                <a:gd name="connsiteY29" fmla="*/ 927676 h 1362940"/>
                <a:gd name="connsiteX30" fmla="*/ 629928 w 2474713"/>
                <a:gd name="connsiteY30" fmla="*/ 1026827 h 1362940"/>
                <a:gd name="connsiteX31" fmla="*/ 585861 w 2474713"/>
                <a:gd name="connsiteY31" fmla="*/ 1092929 h 1362940"/>
                <a:gd name="connsiteX32" fmla="*/ 552810 w 2474713"/>
                <a:gd name="connsiteY32" fmla="*/ 1081912 h 1362940"/>
                <a:gd name="connsiteX33" fmla="*/ 486709 w 2474713"/>
                <a:gd name="connsiteY33" fmla="*/ 1103945 h 1362940"/>
                <a:gd name="connsiteX34" fmla="*/ 453659 w 2474713"/>
                <a:gd name="connsiteY34" fmla="*/ 1092929 h 1362940"/>
                <a:gd name="connsiteX35" fmla="*/ 409591 w 2474713"/>
                <a:gd name="connsiteY35" fmla="*/ 1136996 h 1362940"/>
                <a:gd name="connsiteX36" fmla="*/ 376540 w 2474713"/>
                <a:gd name="connsiteY36" fmla="*/ 1148013 h 1362940"/>
                <a:gd name="connsiteX37" fmla="*/ 354507 w 2474713"/>
                <a:gd name="connsiteY37" fmla="*/ 1225131 h 1362940"/>
                <a:gd name="connsiteX38" fmla="*/ 321456 w 2474713"/>
                <a:gd name="connsiteY38" fmla="*/ 1236148 h 1362940"/>
                <a:gd name="connsiteX39" fmla="*/ 255355 w 2474713"/>
                <a:gd name="connsiteY39" fmla="*/ 1225131 h 1362940"/>
                <a:gd name="connsiteX40" fmla="*/ 156203 w 2474713"/>
                <a:gd name="connsiteY40" fmla="*/ 1247165 h 1362940"/>
                <a:gd name="connsiteX41" fmla="*/ 57051 w 2474713"/>
                <a:gd name="connsiteY41" fmla="*/ 1247165 h 1362940"/>
                <a:gd name="connsiteX42" fmla="*/ 12984 w 2474713"/>
                <a:gd name="connsiteY42" fmla="*/ 1302249 h 1362940"/>
                <a:gd name="connsiteX43" fmla="*/ 82093 w 2474713"/>
                <a:gd name="connsiteY43" fmla="*/ 1362940 h 1362940"/>
                <a:gd name="connsiteX0" fmla="*/ 2474713 w 2562516"/>
                <a:gd name="connsiteY0" fmla="*/ 0 h 1362940"/>
                <a:gd name="connsiteX1" fmla="*/ 2562516 w 2562516"/>
                <a:gd name="connsiteY1" fmla="*/ 296933 h 1362940"/>
                <a:gd name="connsiteX2" fmla="*/ 2382130 w 2562516"/>
                <a:gd name="connsiteY2" fmla="*/ 348199 h 1362940"/>
                <a:gd name="connsiteX3" fmla="*/ 2234973 w 2562516"/>
                <a:gd name="connsiteY3" fmla="*/ 384816 h 1362940"/>
                <a:gd name="connsiteX4" fmla="*/ 2123418 w 2562516"/>
                <a:gd name="connsiteY4" fmla="*/ 404345 h 1362940"/>
                <a:gd name="connsiteX5" fmla="*/ 2004664 w 2562516"/>
                <a:gd name="connsiteY5" fmla="*/ 412389 h 1362940"/>
                <a:gd name="connsiteX6" fmla="*/ 1932293 w 2562516"/>
                <a:gd name="connsiteY6" fmla="*/ 402560 h 1362940"/>
                <a:gd name="connsiteX7" fmla="*/ 1841784 w 2562516"/>
                <a:gd name="connsiteY7" fmla="*/ 376832 h 1362940"/>
                <a:gd name="connsiteX8" fmla="*/ 1808733 w 2562516"/>
                <a:gd name="connsiteY8" fmla="*/ 365815 h 1362940"/>
                <a:gd name="connsiteX9" fmla="*/ 1720598 w 2562516"/>
                <a:gd name="connsiteY9" fmla="*/ 343782 h 1362940"/>
                <a:gd name="connsiteX10" fmla="*/ 1654497 w 2562516"/>
                <a:gd name="connsiteY10" fmla="*/ 365815 h 1362940"/>
                <a:gd name="connsiteX11" fmla="*/ 1610430 w 2562516"/>
                <a:gd name="connsiteY11" fmla="*/ 409883 h 1362940"/>
                <a:gd name="connsiteX12" fmla="*/ 1577379 w 2562516"/>
                <a:gd name="connsiteY12" fmla="*/ 387849 h 1362940"/>
                <a:gd name="connsiteX13" fmla="*/ 1533312 w 2562516"/>
                <a:gd name="connsiteY13" fmla="*/ 398866 h 1362940"/>
                <a:gd name="connsiteX14" fmla="*/ 1478227 w 2562516"/>
                <a:gd name="connsiteY14" fmla="*/ 409883 h 1362940"/>
                <a:gd name="connsiteX15" fmla="*/ 1445177 w 2562516"/>
                <a:gd name="connsiteY15" fmla="*/ 420900 h 1362940"/>
                <a:gd name="connsiteX16" fmla="*/ 1290940 w 2562516"/>
                <a:gd name="connsiteY16" fmla="*/ 431917 h 1362940"/>
                <a:gd name="connsiteX17" fmla="*/ 1213822 w 2562516"/>
                <a:gd name="connsiteY17" fmla="*/ 442933 h 1362940"/>
                <a:gd name="connsiteX18" fmla="*/ 1147721 w 2562516"/>
                <a:gd name="connsiteY18" fmla="*/ 464967 h 1362940"/>
                <a:gd name="connsiteX19" fmla="*/ 1114671 w 2562516"/>
                <a:gd name="connsiteY19" fmla="*/ 475984 h 1362940"/>
                <a:gd name="connsiteX20" fmla="*/ 1081620 w 2562516"/>
                <a:gd name="connsiteY20" fmla="*/ 498018 h 1362940"/>
                <a:gd name="connsiteX21" fmla="*/ 1037552 w 2562516"/>
                <a:gd name="connsiteY21" fmla="*/ 564119 h 1362940"/>
                <a:gd name="connsiteX22" fmla="*/ 1015519 w 2562516"/>
                <a:gd name="connsiteY22" fmla="*/ 597170 h 1362940"/>
                <a:gd name="connsiteX23" fmla="*/ 916367 w 2562516"/>
                <a:gd name="connsiteY23" fmla="*/ 641237 h 1362940"/>
                <a:gd name="connsiteX24" fmla="*/ 839249 w 2562516"/>
                <a:gd name="connsiteY24" fmla="*/ 729372 h 1362940"/>
                <a:gd name="connsiteX25" fmla="*/ 773148 w 2562516"/>
                <a:gd name="connsiteY25" fmla="*/ 751406 h 1362940"/>
                <a:gd name="connsiteX26" fmla="*/ 762131 w 2562516"/>
                <a:gd name="connsiteY26" fmla="*/ 806490 h 1362940"/>
                <a:gd name="connsiteX27" fmla="*/ 751114 w 2562516"/>
                <a:gd name="connsiteY27" fmla="*/ 883608 h 1362940"/>
                <a:gd name="connsiteX28" fmla="*/ 740097 w 2562516"/>
                <a:gd name="connsiteY28" fmla="*/ 916659 h 1362940"/>
                <a:gd name="connsiteX29" fmla="*/ 696030 w 2562516"/>
                <a:gd name="connsiteY29" fmla="*/ 938692 h 1362940"/>
                <a:gd name="connsiteX30" fmla="*/ 662979 w 2562516"/>
                <a:gd name="connsiteY30" fmla="*/ 927676 h 1362940"/>
                <a:gd name="connsiteX31" fmla="*/ 629928 w 2562516"/>
                <a:gd name="connsiteY31" fmla="*/ 1026827 h 1362940"/>
                <a:gd name="connsiteX32" fmla="*/ 585861 w 2562516"/>
                <a:gd name="connsiteY32" fmla="*/ 1092929 h 1362940"/>
                <a:gd name="connsiteX33" fmla="*/ 552810 w 2562516"/>
                <a:gd name="connsiteY33" fmla="*/ 1081912 h 1362940"/>
                <a:gd name="connsiteX34" fmla="*/ 486709 w 2562516"/>
                <a:gd name="connsiteY34" fmla="*/ 1103945 h 1362940"/>
                <a:gd name="connsiteX35" fmla="*/ 453659 w 2562516"/>
                <a:gd name="connsiteY35" fmla="*/ 1092929 h 1362940"/>
                <a:gd name="connsiteX36" fmla="*/ 409591 w 2562516"/>
                <a:gd name="connsiteY36" fmla="*/ 1136996 h 1362940"/>
                <a:gd name="connsiteX37" fmla="*/ 376540 w 2562516"/>
                <a:gd name="connsiteY37" fmla="*/ 1148013 h 1362940"/>
                <a:gd name="connsiteX38" fmla="*/ 354507 w 2562516"/>
                <a:gd name="connsiteY38" fmla="*/ 1225131 h 1362940"/>
                <a:gd name="connsiteX39" fmla="*/ 321456 w 2562516"/>
                <a:gd name="connsiteY39" fmla="*/ 1236148 h 1362940"/>
                <a:gd name="connsiteX40" fmla="*/ 255355 w 2562516"/>
                <a:gd name="connsiteY40" fmla="*/ 1225131 h 1362940"/>
                <a:gd name="connsiteX41" fmla="*/ 156203 w 2562516"/>
                <a:gd name="connsiteY41" fmla="*/ 1247165 h 1362940"/>
                <a:gd name="connsiteX42" fmla="*/ 57051 w 2562516"/>
                <a:gd name="connsiteY42" fmla="*/ 1247165 h 1362940"/>
                <a:gd name="connsiteX43" fmla="*/ 12984 w 2562516"/>
                <a:gd name="connsiteY43" fmla="*/ 1302249 h 1362940"/>
                <a:gd name="connsiteX44" fmla="*/ 82093 w 2562516"/>
                <a:gd name="connsiteY44" fmla="*/ 1362940 h 1362940"/>
                <a:gd name="connsiteX0" fmla="*/ 4083950 w 4083950"/>
                <a:gd name="connsiteY0" fmla="*/ 0 h 1382470"/>
                <a:gd name="connsiteX1" fmla="*/ 2562516 w 4083950"/>
                <a:gd name="connsiteY1" fmla="*/ 316463 h 1382470"/>
                <a:gd name="connsiteX2" fmla="*/ 2382130 w 4083950"/>
                <a:gd name="connsiteY2" fmla="*/ 367729 h 1382470"/>
                <a:gd name="connsiteX3" fmla="*/ 2234973 w 4083950"/>
                <a:gd name="connsiteY3" fmla="*/ 404346 h 1382470"/>
                <a:gd name="connsiteX4" fmla="*/ 2123418 w 4083950"/>
                <a:gd name="connsiteY4" fmla="*/ 423875 h 1382470"/>
                <a:gd name="connsiteX5" fmla="*/ 2004664 w 4083950"/>
                <a:gd name="connsiteY5" fmla="*/ 431919 h 1382470"/>
                <a:gd name="connsiteX6" fmla="*/ 1932293 w 4083950"/>
                <a:gd name="connsiteY6" fmla="*/ 422090 h 1382470"/>
                <a:gd name="connsiteX7" fmla="*/ 1841784 w 4083950"/>
                <a:gd name="connsiteY7" fmla="*/ 396362 h 1382470"/>
                <a:gd name="connsiteX8" fmla="*/ 1808733 w 4083950"/>
                <a:gd name="connsiteY8" fmla="*/ 385345 h 1382470"/>
                <a:gd name="connsiteX9" fmla="*/ 1720598 w 4083950"/>
                <a:gd name="connsiteY9" fmla="*/ 363312 h 1382470"/>
                <a:gd name="connsiteX10" fmla="*/ 1654497 w 4083950"/>
                <a:gd name="connsiteY10" fmla="*/ 385345 h 1382470"/>
                <a:gd name="connsiteX11" fmla="*/ 1610430 w 4083950"/>
                <a:gd name="connsiteY11" fmla="*/ 429413 h 1382470"/>
                <a:gd name="connsiteX12" fmla="*/ 1577379 w 4083950"/>
                <a:gd name="connsiteY12" fmla="*/ 407379 h 1382470"/>
                <a:gd name="connsiteX13" fmla="*/ 1533312 w 4083950"/>
                <a:gd name="connsiteY13" fmla="*/ 418396 h 1382470"/>
                <a:gd name="connsiteX14" fmla="*/ 1478227 w 4083950"/>
                <a:gd name="connsiteY14" fmla="*/ 429413 h 1382470"/>
                <a:gd name="connsiteX15" fmla="*/ 1445177 w 4083950"/>
                <a:gd name="connsiteY15" fmla="*/ 440430 h 1382470"/>
                <a:gd name="connsiteX16" fmla="*/ 1290940 w 4083950"/>
                <a:gd name="connsiteY16" fmla="*/ 451447 h 1382470"/>
                <a:gd name="connsiteX17" fmla="*/ 1213822 w 4083950"/>
                <a:gd name="connsiteY17" fmla="*/ 462463 h 1382470"/>
                <a:gd name="connsiteX18" fmla="*/ 1147721 w 4083950"/>
                <a:gd name="connsiteY18" fmla="*/ 484497 h 1382470"/>
                <a:gd name="connsiteX19" fmla="*/ 1114671 w 4083950"/>
                <a:gd name="connsiteY19" fmla="*/ 495514 h 1382470"/>
                <a:gd name="connsiteX20" fmla="*/ 1081620 w 4083950"/>
                <a:gd name="connsiteY20" fmla="*/ 517548 h 1382470"/>
                <a:gd name="connsiteX21" fmla="*/ 1037552 w 4083950"/>
                <a:gd name="connsiteY21" fmla="*/ 583649 h 1382470"/>
                <a:gd name="connsiteX22" fmla="*/ 1015519 w 4083950"/>
                <a:gd name="connsiteY22" fmla="*/ 616700 h 1382470"/>
                <a:gd name="connsiteX23" fmla="*/ 916367 w 4083950"/>
                <a:gd name="connsiteY23" fmla="*/ 660767 h 1382470"/>
                <a:gd name="connsiteX24" fmla="*/ 839249 w 4083950"/>
                <a:gd name="connsiteY24" fmla="*/ 748902 h 1382470"/>
                <a:gd name="connsiteX25" fmla="*/ 773148 w 4083950"/>
                <a:gd name="connsiteY25" fmla="*/ 770936 h 1382470"/>
                <a:gd name="connsiteX26" fmla="*/ 762131 w 4083950"/>
                <a:gd name="connsiteY26" fmla="*/ 826020 h 1382470"/>
                <a:gd name="connsiteX27" fmla="*/ 751114 w 4083950"/>
                <a:gd name="connsiteY27" fmla="*/ 903138 h 1382470"/>
                <a:gd name="connsiteX28" fmla="*/ 740097 w 4083950"/>
                <a:gd name="connsiteY28" fmla="*/ 936189 h 1382470"/>
                <a:gd name="connsiteX29" fmla="*/ 696030 w 4083950"/>
                <a:gd name="connsiteY29" fmla="*/ 958222 h 1382470"/>
                <a:gd name="connsiteX30" fmla="*/ 662979 w 4083950"/>
                <a:gd name="connsiteY30" fmla="*/ 947206 h 1382470"/>
                <a:gd name="connsiteX31" fmla="*/ 629928 w 4083950"/>
                <a:gd name="connsiteY31" fmla="*/ 1046357 h 1382470"/>
                <a:gd name="connsiteX32" fmla="*/ 585861 w 4083950"/>
                <a:gd name="connsiteY32" fmla="*/ 1112459 h 1382470"/>
                <a:gd name="connsiteX33" fmla="*/ 552810 w 4083950"/>
                <a:gd name="connsiteY33" fmla="*/ 1101442 h 1382470"/>
                <a:gd name="connsiteX34" fmla="*/ 486709 w 4083950"/>
                <a:gd name="connsiteY34" fmla="*/ 1123475 h 1382470"/>
                <a:gd name="connsiteX35" fmla="*/ 453659 w 4083950"/>
                <a:gd name="connsiteY35" fmla="*/ 1112459 h 1382470"/>
                <a:gd name="connsiteX36" fmla="*/ 409591 w 4083950"/>
                <a:gd name="connsiteY36" fmla="*/ 1156526 h 1382470"/>
                <a:gd name="connsiteX37" fmla="*/ 376540 w 4083950"/>
                <a:gd name="connsiteY37" fmla="*/ 1167543 h 1382470"/>
                <a:gd name="connsiteX38" fmla="*/ 354507 w 4083950"/>
                <a:gd name="connsiteY38" fmla="*/ 1244661 h 1382470"/>
                <a:gd name="connsiteX39" fmla="*/ 321456 w 4083950"/>
                <a:gd name="connsiteY39" fmla="*/ 1255678 h 1382470"/>
                <a:gd name="connsiteX40" fmla="*/ 255355 w 4083950"/>
                <a:gd name="connsiteY40" fmla="*/ 1244661 h 1382470"/>
                <a:gd name="connsiteX41" fmla="*/ 156203 w 4083950"/>
                <a:gd name="connsiteY41" fmla="*/ 1266695 h 1382470"/>
                <a:gd name="connsiteX42" fmla="*/ 57051 w 4083950"/>
                <a:gd name="connsiteY42" fmla="*/ 1266695 h 1382470"/>
                <a:gd name="connsiteX43" fmla="*/ 12984 w 4083950"/>
                <a:gd name="connsiteY43" fmla="*/ 1321779 h 1382470"/>
                <a:gd name="connsiteX44" fmla="*/ 82093 w 4083950"/>
                <a:gd name="connsiteY44" fmla="*/ 1382470 h 1382470"/>
                <a:gd name="connsiteX0" fmla="*/ 4083950 w 4083950"/>
                <a:gd name="connsiteY0" fmla="*/ 0 h 1382470"/>
                <a:gd name="connsiteX1" fmla="*/ 2776131 w 4083950"/>
                <a:gd name="connsiteY1" fmla="*/ 252992 h 1382470"/>
                <a:gd name="connsiteX2" fmla="*/ 2562516 w 4083950"/>
                <a:gd name="connsiteY2" fmla="*/ 316463 h 1382470"/>
                <a:gd name="connsiteX3" fmla="*/ 2382130 w 4083950"/>
                <a:gd name="connsiteY3" fmla="*/ 367729 h 1382470"/>
                <a:gd name="connsiteX4" fmla="*/ 2234973 w 4083950"/>
                <a:gd name="connsiteY4" fmla="*/ 404346 h 1382470"/>
                <a:gd name="connsiteX5" fmla="*/ 2123418 w 4083950"/>
                <a:gd name="connsiteY5" fmla="*/ 423875 h 1382470"/>
                <a:gd name="connsiteX6" fmla="*/ 2004664 w 4083950"/>
                <a:gd name="connsiteY6" fmla="*/ 431919 h 1382470"/>
                <a:gd name="connsiteX7" fmla="*/ 1932293 w 4083950"/>
                <a:gd name="connsiteY7" fmla="*/ 422090 h 1382470"/>
                <a:gd name="connsiteX8" fmla="*/ 1841784 w 4083950"/>
                <a:gd name="connsiteY8" fmla="*/ 396362 h 1382470"/>
                <a:gd name="connsiteX9" fmla="*/ 1808733 w 4083950"/>
                <a:gd name="connsiteY9" fmla="*/ 385345 h 1382470"/>
                <a:gd name="connsiteX10" fmla="*/ 1720598 w 4083950"/>
                <a:gd name="connsiteY10" fmla="*/ 363312 h 1382470"/>
                <a:gd name="connsiteX11" fmla="*/ 1654497 w 4083950"/>
                <a:gd name="connsiteY11" fmla="*/ 385345 h 1382470"/>
                <a:gd name="connsiteX12" fmla="*/ 1610430 w 4083950"/>
                <a:gd name="connsiteY12" fmla="*/ 429413 h 1382470"/>
                <a:gd name="connsiteX13" fmla="*/ 1577379 w 4083950"/>
                <a:gd name="connsiteY13" fmla="*/ 407379 h 1382470"/>
                <a:gd name="connsiteX14" fmla="*/ 1533312 w 4083950"/>
                <a:gd name="connsiteY14" fmla="*/ 418396 h 1382470"/>
                <a:gd name="connsiteX15" fmla="*/ 1478227 w 4083950"/>
                <a:gd name="connsiteY15" fmla="*/ 429413 h 1382470"/>
                <a:gd name="connsiteX16" fmla="*/ 1445177 w 4083950"/>
                <a:gd name="connsiteY16" fmla="*/ 440430 h 1382470"/>
                <a:gd name="connsiteX17" fmla="*/ 1290940 w 4083950"/>
                <a:gd name="connsiteY17" fmla="*/ 451447 h 1382470"/>
                <a:gd name="connsiteX18" fmla="*/ 1213822 w 4083950"/>
                <a:gd name="connsiteY18" fmla="*/ 462463 h 1382470"/>
                <a:gd name="connsiteX19" fmla="*/ 1147721 w 4083950"/>
                <a:gd name="connsiteY19" fmla="*/ 484497 h 1382470"/>
                <a:gd name="connsiteX20" fmla="*/ 1114671 w 4083950"/>
                <a:gd name="connsiteY20" fmla="*/ 495514 h 1382470"/>
                <a:gd name="connsiteX21" fmla="*/ 1081620 w 4083950"/>
                <a:gd name="connsiteY21" fmla="*/ 517548 h 1382470"/>
                <a:gd name="connsiteX22" fmla="*/ 1037552 w 4083950"/>
                <a:gd name="connsiteY22" fmla="*/ 583649 h 1382470"/>
                <a:gd name="connsiteX23" fmla="*/ 1015519 w 4083950"/>
                <a:gd name="connsiteY23" fmla="*/ 616700 h 1382470"/>
                <a:gd name="connsiteX24" fmla="*/ 916367 w 4083950"/>
                <a:gd name="connsiteY24" fmla="*/ 660767 h 1382470"/>
                <a:gd name="connsiteX25" fmla="*/ 839249 w 4083950"/>
                <a:gd name="connsiteY25" fmla="*/ 748902 h 1382470"/>
                <a:gd name="connsiteX26" fmla="*/ 773148 w 4083950"/>
                <a:gd name="connsiteY26" fmla="*/ 770936 h 1382470"/>
                <a:gd name="connsiteX27" fmla="*/ 762131 w 4083950"/>
                <a:gd name="connsiteY27" fmla="*/ 826020 h 1382470"/>
                <a:gd name="connsiteX28" fmla="*/ 751114 w 4083950"/>
                <a:gd name="connsiteY28" fmla="*/ 903138 h 1382470"/>
                <a:gd name="connsiteX29" fmla="*/ 740097 w 4083950"/>
                <a:gd name="connsiteY29" fmla="*/ 936189 h 1382470"/>
                <a:gd name="connsiteX30" fmla="*/ 696030 w 4083950"/>
                <a:gd name="connsiteY30" fmla="*/ 958222 h 1382470"/>
                <a:gd name="connsiteX31" fmla="*/ 662979 w 4083950"/>
                <a:gd name="connsiteY31" fmla="*/ 947206 h 1382470"/>
                <a:gd name="connsiteX32" fmla="*/ 629928 w 4083950"/>
                <a:gd name="connsiteY32" fmla="*/ 1046357 h 1382470"/>
                <a:gd name="connsiteX33" fmla="*/ 585861 w 4083950"/>
                <a:gd name="connsiteY33" fmla="*/ 1112459 h 1382470"/>
                <a:gd name="connsiteX34" fmla="*/ 552810 w 4083950"/>
                <a:gd name="connsiteY34" fmla="*/ 1101442 h 1382470"/>
                <a:gd name="connsiteX35" fmla="*/ 486709 w 4083950"/>
                <a:gd name="connsiteY35" fmla="*/ 1123475 h 1382470"/>
                <a:gd name="connsiteX36" fmla="*/ 453659 w 4083950"/>
                <a:gd name="connsiteY36" fmla="*/ 1112459 h 1382470"/>
                <a:gd name="connsiteX37" fmla="*/ 409591 w 4083950"/>
                <a:gd name="connsiteY37" fmla="*/ 1156526 h 1382470"/>
                <a:gd name="connsiteX38" fmla="*/ 376540 w 4083950"/>
                <a:gd name="connsiteY38" fmla="*/ 1167543 h 1382470"/>
                <a:gd name="connsiteX39" fmla="*/ 354507 w 4083950"/>
                <a:gd name="connsiteY39" fmla="*/ 1244661 h 1382470"/>
                <a:gd name="connsiteX40" fmla="*/ 321456 w 4083950"/>
                <a:gd name="connsiteY40" fmla="*/ 1255678 h 1382470"/>
                <a:gd name="connsiteX41" fmla="*/ 255355 w 4083950"/>
                <a:gd name="connsiteY41" fmla="*/ 1244661 h 1382470"/>
                <a:gd name="connsiteX42" fmla="*/ 156203 w 4083950"/>
                <a:gd name="connsiteY42" fmla="*/ 1266695 h 1382470"/>
                <a:gd name="connsiteX43" fmla="*/ 57051 w 4083950"/>
                <a:gd name="connsiteY43" fmla="*/ 1266695 h 1382470"/>
                <a:gd name="connsiteX44" fmla="*/ 12984 w 4083950"/>
                <a:gd name="connsiteY44" fmla="*/ 1321779 h 1382470"/>
                <a:gd name="connsiteX45" fmla="*/ 82093 w 4083950"/>
                <a:gd name="connsiteY45" fmla="*/ 1382470 h 1382470"/>
                <a:gd name="connsiteX0" fmla="*/ 4083950 w 4083950"/>
                <a:gd name="connsiteY0" fmla="*/ 0 h 1382470"/>
                <a:gd name="connsiteX1" fmla="*/ 2783252 w 4083950"/>
                <a:gd name="connsiteY1" fmla="*/ 257874 h 1382470"/>
                <a:gd name="connsiteX2" fmla="*/ 2562516 w 4083950"/>
                <a:gd name="connsiteY2" fmla="*/ 316463 h 1382470"/>
                <a:gd name="connsiteX3" fmla="*/ 2382130 w 4083950"/>
                <a:gd name="connsiteY3" fmla="*/ 367729 h 1382470"/>
                <a:gd name="connsiteX4" fmla="*/ 2234973 w 4083950"/>
                <a:gd name="connsiteY4" fmla="*/ 404346 h 1382470"/>
                <a:gd name="connsiteX5" fmla="*/ 2123418 w 4083950"/>
                <a:gd name="connsiteY5" fmla="*/ 423875 h 1382470"/>
                <a:gd name="connsiteX6" fmla="*/ 2004664 w 4083950"/>
                <a:gd name="connsiteY6" fmla="*/ 431919 h 1382470"/>
                <a:gd name="connsiteX7" fmla="*/ 1932293 w 4083950"/>
                <a:gd name="connsiteY7" fmla="*/ 422090 h 1382470"/>
                <a:gd name="connsiteX8" fmla="*/ 1841784 w 4083950"/>
                <a:gd name="connsiteY8" fmla="*/ 396362 h 1382470"/>
                <a:gd name="connsiteX9" fmla="*/ 1808733 w 4083950"/>
                <a:gd name="connsiteY9" fmla="*/ 385345 h 1382470"/>
                <a:gd name="connsiteX10" fmla="*/ 1720598 w 4083950"/>
                <a:gd name="connsiteY10" fmla="*/ 363312 h 1382470"/>
                <a:gd name="connsiteX11" fmla="*/ 1654497 w 4083950"/>
                <a:gd name="connsiteY11" fmla="*/ 385345 h 1382470"/>
                <a:gd name="connsiteX12" fmla="*/ 1610430 w 4083950"/>
                <a:gd name="connsiteY12" fmla="*/ 429413 h 1382470"/>
                <a:gd name="connsiteX13" fmla="*/ 1577379 w 4083950"/>
                <a:gd name="connsiteY13" fmla="*/ 407379 h 1382470"/>
                <a:gd name="connsiteX14" fmla="*/ 1533312 w 4083950"/>
                <a:gd name="connsiteY14" fmla="*/ 418396 h 1382470"/>
                <a:gd name="connsiteX15" fmla="*/ 1478227 w 4083950"/>
                <a:gd name="connsiteY15" fmla="*/ 429413 h 1382470"/>
                <a:gd name="connsiteX16" fmla="*/ 1445177 w 4083950"/>
                <a:gd name="connsiteY16" fmla="*/ 440430 h 1382470"/>
                <a:gd name="connsiteX17" fmla="*/ 1290940 w 4083950"/>
                <a:gd name="connsiteY17" fmla="*/ 451447 h 1382470"/>
                <a:gd name="connsiteX18" fmla="*/ 1213822 w 4083950"/>
                <a:gd name="connsiteY18" fmla="*/ 462463 h 1382470"/>
                <a:gd name="connsiteX19" fmla="*/ 1147721 w 4083950"/>
                <a:gd name="connsiteY19" fmla="*/ 484497 h 1382470"/>
                <a:gd name="connsiteX20" fmla="*/ 1114671 w 4083950"/>
                <a:gd name="connsiteY20" fmla="*/ 495514 h 1382470"/>
                <a:gd name="connsiteX21" fmla="*/ 1081620 w 4083950"/>
                <a:gd name="connsiteY21" fmla="*/ 517548 h 1382470"/>
                <a:gd name="connsiteX22" fmla="*/ 1037552 w 4083950"/>
                <a:gd name="connsiteY22" fmla="*/ 583649 h 1382470"/>
                <a:gd name="connsiteX23" fmla="*/ 1015519 w 4083950"/>
                <a:gd name="connsiteY23" fmla="*/ 616700 h 1382470"/>
                <a:gd name="connsiteX24" fmla="*/ 916367 w 4083950"/>
                <a:gd name="connsiteY24" fmla="*/ 660767 h 1382470"/>
                <a:gd name="connsiteX25" fmla="*/ 839249 w 4083950"/>
                <a:gd name="connsiteY25" fmla="*/ 748902 h 1382470"/>
                <a:gd name="connsiteX26" fmla="*/ 773148 w 4083950"/>
                <a:gd name="connsiteY26" fmla="*/ 770936 h 1382470"/>
                <a:gd name="connsiteX27" fmla="*/ 762131 w 4083950"/>
                <a:gd name="connsiteY27" fmla="*/ 826020 h 1382470"/>
                <a:gd name="connsiteX28" fmla="*/ 751114 w 4083950"/>
                <a:gd name="connsiteY28" fmla="*/ 903138 h 1382470"/>
                <a:gd name="connsiteX29" fmla="*/ 740097 w 4083950"/>
                <a:gd name="connsiteY29" fmla="*/ 936189 h 1382470"/>
                <a:gd name="connsiteX30" fmla="*/ 696030 w 4083950"/>
                <a:gd name="connsiteY30" fmla="*/ 958222 h 1382470"/>
                <a:gd name="connsiteX31" fmla="*/ 662979 w 4083950"/>
                <a:gd name="connsiteY31" fmla="*/ 947206 h 1382470"/>
                <a:gd name="connsiteX32" fmla="*/ 629928 w 4083950"/>
                <a:gd name="connsiteY32" fmla="*/ 1046357 h 1382470"/>
                <a:gd name="connsiteX33" fmla="*/ 585861 w 4083950"/>
                <a:gd name="connsiteY33" fmla="*/ 1112459 h 1382470"/>
                <a:gd name="connsiteX34" fmla="*/ 552810 w 4083950"/>
                <a:gd name="connsiteY34" fmla="*/ 1101442 h 1382470"/>
                <a:gd name="connsiteX35" fmla="*/ 486709 w 4083950"/>
                <a:gd name="connsiteY35" fmla="*/ 1123475 h 1382470"/>
                <a:gd name="connsiteX36" fmla="*/ 453659 w 4083950"/>
                <a:gd name="connsiteY36" fmla="*/ 1112459 h 1382470"/>
                <a:gd name="connsiteX37" fmla="*/ 409591 w 4083950"/>
                <a:gd name="connsiteY37" fmla="*/ 1156526 h 1382470"/>
                <a:gd name="connsiteX38" fmla="*/ 376540 w 4083950"/>
                <a:gd name="connsiteY38" fmla="*/ 1167543 h 1382470"/>
                <a:gd name="connsiteX39" fmla="*/ 354507 w 4083950"/>
                <a:gd name="connsiteY39" fmla="*/ 1244661 h 1382470"/>
                <a:gd name="connsiteX40" fmla="*/ 321456 w 4083950"/>
                <a:gd name="connsiteY40" fmla="*/ 1255678 h 1382470"/>
                <a:gd name="connsiteX41" fmla="*/ 255355 w 4083950"/>
                <a:gd name="connsiteY41" fmla="*/ 1244661 h 1382470"/>
                <a:gd name="connsiteX42" fmla="*/ 156203 w 4083950"/>
                <a:gd name="connsiteY42" fmla="*/ 1266695 h 1382470"/>
                <a:gd name="connsiteX43" fmla="*/ 57051 w 4083950"/>
                <a:gd name="connsiteY43" fmla="*/ 1266695 h 1382470"/>
                <a:gd name="connsiteX44" fmla="*/ 12984 w 4083950"/>
                <a:gd name="connsiteY44" fmla="*/ 1321779 h 1382470"/>
                <a:gd name="connsiteX45" fmla="*/ 82093 w 4083950"/>
                <a:gd name="connsiteY45" fmla="*/ 1382470 h 1382470"/>
                <a:gd name="connsiteX0" fmla="*/ 4083950 w 4083950"/>
                <a:gd name="connsiteY0" fmla="*/ 0 h 1382470"/>
                <a:gd name="connsiteX1" fmla="*/ 2738156 w 4083950"/>
                <a:gd name="connsiteY1" fmla="*/ 265198 h 1382470"/>
                <a:gd name="connsiteX2" fmla="*/ 2562516 w 4083950"/>
                <a:gd name="connsiteY2" fmla="*/ 316463 h 1382470"/>
                <a:gd name="connsiteX3" fmla="*/ 2382130 w 4083950"/>
                <a:gd name="connsiteY3" fmla="*/ 367729 h 1382470"/>
                <a:gd name="connsiteX4" fmla="*/ 2234973 w 4083950"/>
                <a:gd name="connsiteY4" fmla="*/ 404346 h 1382470"/>
                <a:gd name="connsiteX5" fmla="*/ 2123418 w 4083950"/>
                <a:gd name="connsiteY5" fmla="*/ 423875 h 1382470"/>
                <a:gd name="connsiteX6" fmla="*/ 2004664 w 4083950"/>
                <a:gd name="connsiteY6" fmla="*/ 431919 h 1382470"/>
                <a:gd name="connsiteX7" fmla="*/ 1932293 w 4083950"/>
                <a:gd name="connsiteY7" fmla="*/ 422090 h 1382470"/>
                <a:gd name="connsiteX8" fmla="*/ 1841784 w 4083950"/>
                <a:gd name="connsiteY8" fmla="*/ 396362 h 1382470"/>
                <a:gd name="connsiteX9" fmla="*/ 1808733 w 4083950"/>
                <a:gd name="connsiteY9" fmla="*/ 385345 h 1382470"/>
                <a:gd name="connsiteX10" fmla="*/ 1720598 w 4083950"/>
                <a:gd name="connsiteY10" fmla="*/ 363312 h 1382470"/>
                <a:gd name="connsiteX11" fmla="*/ 1654497 w 4083950"/>
                <a:gd name="connsiteY11" fmla="*/ 385345 h 1382470"/>
                <a:gd name="connsiteX12" fmla="*/ 1610430 w 4083950"/>
                <a:gd name="connsiteY12" fmla="*/ 429413 h 1382470"/>
                <a:gd name="connsiteX13" fmla="*/ 1577379 w 4083950"/>
                <a:gd name="connsiteY13" fmla="*/ 407379 h 1382470"/>
                <a:gd name="connsiteX14" fmla="*/ 1533312 w 4083950"/>
                <a:gd name="connsiteY14" fmla="*/ 418396 h 1382470"/>
                <a:gd name="connsiteX15" fmla="*/ 1478227 w 4083950"/>
                <a:gd name="connsiteY15" fmla="*/ 429413 h 1382470"/>
                <a:gd name="connsiteX16" fmla="*/ 1445177 w 4083950"/>
                <a:gd name="connsiteY16" fmla="*/ 440430 h 1382470"/>
                <a:gd name="connsiteX17" fmla="*/ 1290940 w 4083950"/>
                <a:gd name="connsiteY17" fmla="*/ 451447 h 1382470"/>
                <a:gd name="connsiteX18" fmla="*/ 1213822 w 4083950"/>
                <a:gd name="connsiteY18" fmla="*/ 462463 h 1382470"/>
                <a:gd name="connsiteX19" fmla="*/ 1147721 w 4083950"/>
                <a:gd name="connsiteY19" fmla="*/ 484497 h 1382470"/>
                <a:gd name="connsiteX20" fmla="*/ 1114671 w 4083950"/>
                <a:gd name="connsiteY20" fmla="*/ 495514 h 1382470"/>
                <a:gd name="connsiteX21" fmla="*/ 1081620 w 4083950"/>
                <a:gd name="connsiteY21" fmla="*/ 517548 h 1382470"/>
                <a:gd name="connsiteX22" fmla="*/ 1037552 w 4083950"/>
                <a:gd name="connsiteY22" fmla="*/ 583649 h 1382470"/>
                <a:gd name="connsiteX23" fmla="*/ 1015519 w 4083950"/>
                <a:gd name="connsiteY23" fmla="*/ 616700 h 1382470"/>
                <a:gd name="connsiteX24" fmla="*/ 916367 w 4083950"/>
                <a:gd name="connsiteY24" fmla="*/ 660767 h 1382470"/>
                <a:gd name="connsiteX25" fmla="*/ 839249 w 4083950"/>
                <a:gd name="connsiteY25" fmla="*/ 748902 h 1382470"/>
                <a:gd name="connsiteX26" fmla="*/ 773148 w 4083950"/>
                <a:gd name="connsiteY26" fmla="*/ 770936 h 1382470"/>
                <a:gd name="connsiteX27" fmla="*/ 762131 w 4083950"/>
                <a:gd name="connsiteY27" fmla="*/ 826020 h 1382470"/>
                <a:gd name="connsiteX28" fmla="*/ 751114 w 4083950"/>
                <a:gd name="connsiteY28" fmla="*/ 903138 h 1382470"/>
                <a:gd name="connsiteX29" fmla="*/ 740097 w 4083950"/>
                <a:gd name="connsiteY29" fmla="*/ 936189 h 1382470"/>
                <a:gd name="connsiteX30" fmla="*/ 696030 w 4083950"/>
                <a:gd name="connsiteY30" fmla="*/ 958222 h 1382470"/>
                <a:gd name="connsiteX31" fmla="*/ 662979 w 4083950"/>
                <a:gd name="connsiteY31" fmla="*/ 947206 h 1382470"/>
                <a:gd name="connsiteX32" fmla="*/ 629928 w 4083950"/>
                <a:gd name="connsiteY32" fmla="*/ 1046357 h 1382470"/>
                <a:gd name="connsiteX33" fmla="*/ 585861 w 4083950"/>
                <a:gd name="connsiteY33" fmla="*/ 1112459 h 1382470"/>
                <a:gd name="connsiteX34" fmla="*/ 552810 w 4083950"/>
                <a:gd name="connsiteY34" fmla="*/ 1101442 h 1382470"/>
                <a:gd name="connsiteX35" fmla="*/ 486709 w 4083950"/>
                <a:gd name="connsiteY35" fmla="*/ 1123475 h 1382470"/>
                <a:gd name="connsiteX36" fmla="*/ 453659 w 4083950"/>
                <a:gd name="connsiteY36" fmla="*/ 1112459 h 1382470"/>
                <a:gd name="connsiteX37" fmla="*/ 409591 w 4083950"/>
                <a:gd name="connsiteY37" fmla="*/ 1156526 h 1382470"/>
                <a:gd name="connsiteX38" fmla="*/ 376540 w 4083950"/>
                <a:gd name="connsiteY38" fmla="*/ 1167543 h 1382470"/>
                <a:gd name="connsiteX39" fmla="*/ 354507 w 4083950"/>
                <a:gd name="connsiteY39" fmla="*/ 1244661 h 1382470"/>
                <a:gd name="connsiteX40" fmla="*/ 321456 w 4083950"/>
                <a:gd name="connsiteY40" fmla="*/ 1255678 h 1382470"/>
                <a:gd name="connsiteX41" fmla="*/ 255355 w 4083950"/>
                <a:gd name="connsiteY41" fmla="*/ 1244661 h 1382470"/>
                <a:gd name="connsiteX42" fmla="*/ 156203 w 4083950"/>
                <a:gd name="connsiteY42" fmla="*/ 1266695 h 1382470"/>
                <a:gd name="connsiteX43" fmla="*/ 57051 w 4083950"/>
                <a:gd name="connsiteY43" fmla="*/ 1266695 h 1382470"/>
                <a:gd name="connsiteX44" fmla="*/ 12984 w 4083950"/>
                <a:gd name="connsiteY44" fmla="*/ 1321779 h 1382470"/>
                <a:gd name="connsiteX45" fmla="*/ 82093 w 4083950"/>
                <a:gd name="connsiteY45" fmla="*/ 1382470 h 1382470"/>
                <a:gd name="connsiteX0" fmla="*/ 4083950 w 4083950"/>
                <a:gd name="connsiteY0" fmla="*/ 0 h 1382470"/>
                <a:gd name="connsiteX1" fmla="*/ 2847336 w 4083950"/>
                <a:gd name="connsiteY1" fmla="*/ 238344 h 1382470"/>
                <a:gd name="connsiteX2" fmla="*/ 2738156 w 4083950"/>
                <a:gd name="connsiteY2" fmla="*/ 265198 h 1382470"/>
                <a:gd name="connsiteX3" fmla="*/ 2562516 w 4083950"/>
                <a:gd name="connsiteY3" fmla="*/ 316463 h 1382470"/>
                <a:gd name="connsiteX4" fmla="*/ 2382130 w 4083950"/>
                <a:gd name="connsiteY4" fmla="*/ 367729 h 1382470"/>
                <a:gd name="connsiteX5" fmla="*/ 2234973 w 4083950"/>
                <a:gd name="connsiteY5" fmla="*/ 404346 h 1382470"/>
                <a:gd name="connsiteX6" fmla="*/ 2123418 w 4083950"/>
                <a:gd name="connsiteY6" fmla="*/ 423875 h 1382470"/>
                <a:gd name="connsiteX7" fmla="*/ 2004664 w 4083950"/>
                <a:gd name="connsiteY7" fmla="*/ 431919 h 1382470"/>
                <a:gd name="connsiteX8" fmla="*/ 1932293 w 4083950"/>
                <a:gd name="connsiteY8" fmla="*/ 422090 h 1382470"/>
                <a:gd name="connsiteX9" fmla="*/ 1841784 w 4083950"/>
                <a:gd name="connsiteY9" fmla="*/ 396362 h 1382470"/>
                <a:gd name="connsiteX10" fmla="*/ 1808733 w 4083950"/>
                <a:gd name="connsiteY10" fmla="*/ 385345 h 1382470"/>
                <a:gd name="connsiteX11" fmla="*/ 1720598 w 4083950"/>
                <a:gd name="connsiteY11" fmla="*/ 363312 h 1382470"/>
                <a:gd name="connsiteX12" fmla="*/ 1654497 w 4083950"/>
                <a:gd name="connsiteY12" fmla="*/ 385345 h 1382470"/>
                <a:gd name="connsiteX13" fmla="*/ 1610430 w 4083950"/>
                <a:gd name="connsiteY13" fmla="*/ 429413 h 1382470"/>
                <a:gd name="connsiteX14" fmla="*/ 1577379 w 4083950"/>
                <a:gd name="connsiteY14" fmla="*/ 407379 h 1382470"/>
                <a:gd name="connsiteX15" fmla="*/ 1533312 w 4083950"/>
                <a:gd name="connsiteY15" fmla="*/ 418396 h 1382470"/>
                <a:gd name="connsiteX16" fmla="*/ 1478227 w 4083950"/>
                <a:gd name="connsiteY16" fmla="*/ 429413 h 1382470"/>
                <a:gd name="connsiteX17" fmla="*/ 1445177 w 4083950"/>
                <a:gd name="connsiteY17" fmla="*/ 440430 h 1382470"/>
                <a:gd name="connsiteX18" fmla="*/ 1290940 w 4083950"/>
                <a:gd name="connsiteY18" fmla="*/ 451447 h 1382470"/>
                <a:gd name="connsiteX19" fmla="*/ 1213822 w 4083950"/>
                <a:gd name="connsiteY19" fmla="*/ 462463 h 1382470"/>
                <a:gd name="connsiteX20" fmla="*/ 1147721 w 4083950"/>
                <a:gd name="connsiteY20" fmla="*/ 484497 h 1382470"/>
                <a:gd name="connsiteX21" fmla="*/ 1114671 w 4083950"/>
                <a:gd name="connsiteY21" fmla="*/ 495514 h 1382470"/>
                <a:gd name="connsiteX22" fmla="*/ 1081620 w 4083950"/>
                <a:gd name="connsiteY22" fmla="*/ 517548 h 1382470"/>
                <a:gd name="connsiteX23" fmla="*/ 1037552 w 4083950"/>
                <a:gd name="connsiteY23" fmla="*/ 583649 h 1382470"/>
                <a:gd name="connsiteX24" fmla="*/ 1015519 w 4083950"/>
                <a:gd name="connsiteY24" fmla="*/ 616700 h 1382470"/>
                <a:gd name="connsiteX25" fmla="*/ 916367 w 4083950"/>
                <a:gd name="connsiteY25" fmla="*/ 660767 h 1382470"/>
                <a:gd name="connsiteX26" fmla="*/ 839249 w 4083950"/>
                <a:gd name="connsiteY26" fmla="*/ 748902 h 1382470"/>
                <a:gd name="connsiteX27" fmla="*/ 773148 w 4083950"/>
                <a:gd name="connsiteY27" fmla="*/ 770936 h 1382470"/>
                <a:gd name="connsiteX28" fmla="*/ 762131 w 4083950"/>
                <a:gd name="connsiteY28" fmla="*/ 826020 h 1382470"/>
                <a:gd name="connsiteX29" fmla="*/ 751114 w 4083950"/>
                <a:gd name="connsiteY29" fmla="*/ 903138 h 1382470"/>
                <a:gd name="connsiteX30" fmla="*/ 740097 w 4083950"/>
                <a:gd name="connsiteY30" fmla="*/ 936189 h 1382470"/>
                <a:gd name="connsiteX31" fmla="*/ 696030 w 4083950"/>
                <a:gd name="connsiteY31" fmla="*/ 958222 h 1382470"/>
                <a:gd name="connsiteX32" fmla="*/ 662979 w 4083950"/>
                <a:gd name="connsiteY32" fmla="*/ 947206 h 1382470"/>
                <a:gd name="connsiteX33" fmla="*/ 629928 w 4083950"/>
                <a:gd name="connsiteY33" fmla="*/ 1046357 h 1382470"/>
                <a:gd name="connsiteX34" fmla="*/ 585861 w 4083950"/>
                <a:gd name="connsiteY34" fmla="*/ 1112459 h 1382470"/>
                <a:gd name="connsiteX35" fmla="*/ 552810 w 4083950"/>
                <a:gd name="connsiteY35" fmla="*/ 1101442 h 1382470"/>
                <a:gd name="connsiteX36" fmla="*/ 486709 w 4083950"/>
                <a:gd name="connsiteY36" fmla="*/ 1123475 h 1382470"/>
                <a:gd name="connsiteX37" fmla="*/ 453659 w 4083950"/>
                <a:gd name="connsiteY37" fmla="*/ 1112459 h 1382470"/>
                <a:gd name="connsiteX38" fmla="*/ 409591 w 4083950"/>
                <a:gd name="connsiteY38" fmla="*/ 1156526 h 1382470"/>
                <a:gd name="connsiteX39" fmla="*/ 376540 w 4083950"/>
                <a:gd name="connsiteY39" fmla="*/ 1167543 h 1382470"/>
                <a:gd name="connsiteX40" fmla="*/ 354507 w 4083950"/>
                <a:gd name="connsiteY40" fmla="*/ 1244661 h 1382470"/>
                <a:gd name="connsiteX41" fmla="*/ 321456 w 4083950"/>
                <a:gd name="connsiteY41" fmla="*/ 1255678 h 1382470"/>
                <a:gd name="connsiteX42" fmla="*/ 255355 w 4083950"/>
                <a:gd name="connsiteY42" fmla="*/ 1244661 h 1382470"/>
                <a:gd name="connsiteX43" fmla="*/ 156203 w 4083950"/>
                <a:gd name="connsiteY43" fmla="*/ 1266695 h 1382470"/>
                <a:gd name="connsiteX44" fmla="*/ 57051 w 4083950"/>
                <a:gd name="connsiteY44" fmla="*/ 1266695 h 1382470"/>
                <a:gd name="connsiteX45" fmla="*/ 12984 w 4083950"/>
                <a:gd name="connsiteY45" fmla="*/ 1321779 h 1382470"/>
                <a:gd name="connsiteX46" fmla="*/ 82093 w 4083950"/>
                <a:gd name="connsiteY46" fmla="*/ 1382470 h 1382470"/>
                <a:gd name="connsiteX0" fmla="*/ 4083950 w 4083950"/>
                <a:gd name="connsiteY0" fmla="*/ 0 h 1382470"/>
                <a:gd name="connsiteX1" fmla="*/ 2942276 w 4083950"/>
                <a:gd name="connsiteY1" fmla="*/ 218815 h 1382470"/>
                <a:gd name="connsiteX2" fmla="*/ 2847336 w 4083950"/>
                <a:gd name="connsiteY2" fmla="*/ 238344 h 1382470"/>
                <a:gd name="connsiteX3" fmla="*/ 2738156 w 4083950"/>
                <a:gd name="connsiteY3" fmla="*/ 265198 h 1382470"/>
                <a:gd name="connsiteX4" fmla="*/ 2562516 w 4083950"/>
                <a:gd name="connsiteY4" fmla="*/ 316463 h 1382470"/>
                <a:gd name="connsiteX5" fmla="*/ 2382130 w 4083950"/>
                <a:gd name="connsiteY5" fmla="*/ 367729 h 1382470"/>
                <a:gd name="connsiteX6" fmla="*/ 2234973 w 4083950"/>
                <a:gd name="connsiteY6" fmla="*/ 404346 h 1382470"/>
                <a:gd name="connsiteX7" fmla="*/ 2123418 w 4083950"/>
                <a:gd name="connsiteY7" fmla="*/ 423875 h 1382470"/>
                <a:gd name="connsiteX8" fmla="*/ 2004664 w 4083950"/>
                <a:gd name="connsiteY8" fmla="*/ 431919 h 1382470"/>
                <a:gd name="connsiteX9" fmla="*/ 1932293 w 4083950"/>
                <a:gd name="connsiteY9" fmla="*/ 422090 h 1382470"/>
                <a:gd name="connsiteX10" fmla="*/ 1841784 w 4083950"/>
                <a:gd name="connsiteY10" fmla="*/ 396362 h 1382470"/>
                <a:gd name="connsiteX11" fmla="*/ 1808733 w 4083950"/>
                <a:gd name="connsiteY11" fmla="*/ 385345 h 1382470"/>
                <a:gd name="connsiteX12" fmla="*/ 1720598 w 4083950"/>
                <a:gd name="connsiteY12" fmla="*/ 363312 h 1382470"/>
                <a:gd name="connsiteX13" fmla="*/ 1654497 w 4083950"/>
                <a:gd name="connsiteY13" fmla="*/ 385345 h 1382470"/>
                <a:gd name="connsiteX14" fmla="*/ 1610430 w 4083950"/>
                <a:gd name="connsiteY14" fmla="*/ 429413 h 1382470"/>
                <a:gd name="connsiteX15" fmla="*/ 1577379 w 4083950"/>
                <a:gd name="connsiteY15" fmla="*/ 407379 h 1382470"/>
                <a:gd name="connsiteX16" fmla="*/ 1533312 w 4083950"/>
                <a:gd name="connsiteY16" fmla="*/ 418396 h 1382470"/>
                <a:gd name="connsiteX17" fmla="*/ 1478227 w 4083950"/>
                <a:gd name="connsiteY17" fmla="*/ 429413 h 1382470"/>
                <a:gd name="connsiteX18" fmla="*/ 1445177 w 4083950"/>
                <a:gd name="connsiteY18" fmla="*/ 440430 h 1382470"/>
                <a:gd name="connsiteX19" fmla="*/ 1290940 w 4083950"/>
                <a:gd name="connsiteY19" fmla="*/ 451447 h 1382470"/>
                <a:gd name="connsiteX20" fmla="*/ 1213822 w 4083950"/>
                <a:gd name="connsiteY20" fmla="*/ 462463 h 1382470"/>
                <a:gd name="connsiteX21" fmla="*/ 1147721 w 4083950"/>
                <a:gd name="connsiteY21" fmla="*/ 484497 h 1382470"/>
                <a:gd name="connsiteX22" fmla="*/ 1114671 w 4083950"/>
                <a:gd name="connsiteY22" fmla="*/ 495514 h 1382470"/>
                <a:gd name="connsiteX23" fmla="*/ 1081620 w 4083950"/>
                <a:gd name="connsiteY23" fmla="*/ 517548 h 1382470"/>
                <a:gd name="connsiteX24" fmla="*/ 1037552 w 4083950"/>
                <a:gd name="connsiteY24" fmla="*/ 583649 h 1382470"/>
                <a:gd name="connsiteX25" fmla="*/ 1015519 w 4083950"/>
                <a:gd name="connsiteY25" fmla="*/ 616700 h 1382470"/>
                <a:gd name="connsiteX26" fmla="*/ 916367 w 4083950"/>
                <a:gd name="connsiteY26" fmla="*/ 660767 h 1382470"/>
                <a:gd name="connsiteX27" fmla="*/ 839249 w 4083950"/>
                <a:gd name="connsiteY27" fmla="*/ 748902 h 1382470"/>
                <a:gd name="connsiteX28" fmla="*/ 773148 w 4083950"/>
                <a:gd name="connsiteY28" fmla="*/ 770936 h 1382470"/>
                <a:gd name="connsiteX29" fmla="*/ 762131 w 4083950"/>
                <a:gd name="connsiteY29" fmla="*/ 826020 h 1382470"/>
                <a:gd name="connsiteX30" fmla="*/ 751114 w 4083950"/>
                <a:gd name="connsiteY30" fmla="*/ 903138 h 1382470"/>
                <a:gd name="connsiteX31" fmla="*/ 740097 w 4083950"/>
                <a:gd name="connsiteY31" fmla="*/ 936189 h 1382470"/>
                <a:gd name="connsiteX32" fmla="*/ 696030 w 4083950"/>
                <a:gd name="connsiteY32" fmla="*/ 958222 h 1382470"/>
                <a:gd name="connsiteX33" fmla="*/ 662979 w 4083950"/>
                <a:gd name="connsiteY33" fmla="*/ 947206 h 1382470"/>
                <a:gd name="connsiteX34" fmla="*/ 629928 w 4083950"/>
                <a:gd name="connsiteY34" fmla="*/ 1046357 h 1382470"/>
                <a:gd name="connsiteX35" fmla="*/ 585861 w 4083950"/>
                <a:gd name="connsiteY35" fmla="*/ 1112459 h 1382470"/>
                <a:gd name="connsiteX36" fmla="*/ 552810 w 4083950"/>
                <a:gd name="connsiteY36" fmla="*/ 1101442 h 1382470"/>
                <a:gd name="connsiteX37" fmla="*/ 486709 w 4083950"/>
                <a:gd name="connsiteY37" fmla="*/ 1123475 h 1382470"/>
                <a:gd name="connsiteX38" fmla="*/ 453659 w 4083950"/>
                <a:gd name="connsiteY38" fmla="*/ 1112459 h 1382470"/>
                <a:gd name="connsiteX39" fmla="*/ 409591 w 4083950"/>
                <a:gd name="connsiteY39" fmla="*/ 1156526 h 1382470"/>
                <a:gd name="connsiteX40" fmla="*/ 376540 w 4083950"/>
                <a:gd name="connsiteY40" fmla="*/ 1167543 h 1382470"/>
                <a:gd name="connsiteX41" fmla="*/ 354507 w 4083950"/>
                <a:gd name="connsiteY41" fmla="*/ 1244661 h 1382470"/>
                <a:gd name="connsiteX42" fmla="*/ 321456 w 4083950"/>
                <a:gd name="connsiteY42" fmla="*/ 1255678 h 1382470"/>
                <a:gd name="connsiteX43" fmla="*/ 255355 w 4083950"/>
                <a:gd name="connsiteY43" fmla="*/ 1244661 h 1382470"/>
                <a:gd name="connsiteX44" fmla="*/ 156203 w 4083950"/>
                <a:gd name="connsiteY44" fmla="*/ 1266695 h 1382470"/>
                <a:gd name="connsiteX45" fmla="*/ 57051 w 4083950"/>
                <a:gd name="connsiteY45" fmla="*/ 1266695 h 1382470"/>
                <a:gd name="connsiteX46" fmla="*/ 12984 w 4083950"/>
                <a:gd name="connsiteY46" fmla="*/ 1321779 h 1382470"/>
                <a:gd name="connsiteX47" fmla="*/ 82093 w 4083950"/>
                <a:gd name="connsiteY47" fmla="*/ 1382470 h 1382470"/>
                <a:gd name="connsiteX0" fmla="*/ 4083950 w 4083950"/>
                <a:gd name="connsiteY0" fmla="*/ 0 h 1382470"/>
                <a:gd name="connsiteX1" fmla="*/ 3013481 w 4083950"/>
                <a:gd name="connsiteY1" fmla="*/ 213933 h 1382470"/>
                <a:gd name="connsiteX2" fmla="*/ 2942276 w 4083950"/>
                <a:gd name="connsiteY2" fmla="*/ 218815 h 1382470"/>
                <a:gd name="connsiteX3" fmla="*/ 2847336 w 4083950"/>
                <a:gd name="connsiteY3" fmla="*/ 238344 h 1382470"/>
                <a:gd name="connsiteX4" fmla="*/ 2738156 w 4083950"/>
                <a:gd name="connsiteY4" fmla="*/ 265198 h 1382470"/>
                <a:gd name="connsiteX5" fmla="*/ 2562516 w 4083950"/>
                <a:gd name="connsiteY5" fmla="*/ 316463 h 1382470"/>
                <a:gd name="connsiteX6" fmla="*/ 2382130 w 4083950"/>
                <a:gd name="connsiteY6" fmla="*/ 367729 h 1382470"/>
                <a:gd name="connsiteX7" fmla="*/ 2234973 w 4083950"/>
                <a:gd name="connsiteY7" fmla="*/ 404346 h 1382470"/>
                <a:gd name="connsiteX8" fmla="*/ 2123418 w 4083950"/>
                <a:gd name="connsiteY8" fmla="*/ 423875 h 1382470"/>
                <a:gd name="connsiteX9" fmla="*/ 2004664 w 4083950"/>
                <a:gd name="connsiteY9" fmla="*/ 431919 h 1382470"/>
                <a:gd name="connsiteX10" fmla="*/ 1932293 w 4083950"/>
                <a:gd name="connsiteY10" fmla="*/ 422090 h 1382470"/>
                <a:gd name="connsiteX11" fmla="*/ 1841784 w 4083950"/>
                <a:gd name="connsiteY11" fmla="*/ 396362 h 1382470"/>
                <a:gd name="connsiteX12" fmla="*/ 1808733 w 4083950"/>
                <a:gd name="connsiteY12" fmla="*/ 385345 h 1382470"/>
                <a:gd name="connsiteX13" fmla="*/ 1720598 w 4083950"/>
                <a:gd name="connsiteY13" fmla="*/ 363312 h 1382470"/>
                <a:gd name="connsiteX14" fmla="*/ 1654497 w 4083950"/>
                <a:gd name="connsiteY14" fmla="*/ 385345 h 1382470"/>
                <a:gd name="connsiteX15" fmla="*/ 1610430 w 4083950"/>
                <a:gd name="connsiteY15" fmla="*/ 429413 h 1382470"/>
                <a:gd name="connsiteX16" fmla="*/ 1577379 w 4083950"/>
                <a:gd name="connsiteY16" fmla="*/ 407379 h 1382470"/>
                <a:gd name="connsiteX17" fmla="*/ 1533312 w 4083950"/>
                <a:gd name="connsiteY17" fmla="*/ 418396 h 1382470"/>
                <a:gd name="connsiteX18" fmla="*/ 1478227 w 4083950"/>
                <a:gd name="connsiteY18" fmla="*/ 429413 h 1382470"/>
                <a:gd name="connsiteX19" fmla="*/ 1445177 w 4083950"/>
                <a:gd name="connsiteY19" fmla="*/ 440430 h 1382470"/>
                <a:gd name="connsiteX20" fmla="*/ 1290940 w 4083950"/>
                <a:gd name="connsiteY20" fmla="*/ 451447 h 1382470"/>
                <a:gd name="connsiteX21" fmla="*/ 1213822 w 4083950"/>
                <a:gd name="connsiteY21" fmla="*/ 462463 h 1382470"/>
                <a:gd name="connsiteX22" fmla="*/ 1147721 w 4083950"/>
                <a:gd name="connsiteY22" fmla="*/ 484497 h 1382470"/>
                <a:gd name="connsiteX23" fmla="*/ 1114671 w 4083950"/>
                <a:gd name="connsiteY23" fmla="*/ 495514 h 1382470"/>
                <a:gd name="connsiteX24" fmla="*/ 1081620 w 4083950"/>
                <a:gd name="connsiteY24" fmla="*/ 517548 h 1382470"/>
                <a:gd name="connsiteX25" fmla="*/ 1037552 w 4083950"/>
                <a:gd name="connsiteY25" fmla="*/ 583649 h 1382470"/>
                <a:gd name="connsiteX26" fmla="*/ 1015519 w 4083950"/>
                <a:gd name="connsiteY26" fmla="*/ 616700 h 1382470"/>
                <a:gd name="connsiteX27" fmla="*/ 916367 w 4083950"/>
                <a:gd name="connsiteY27" fmla="*/ 660767 h 1382470"/>
                <a:gd name="connsiteX28" fmla="*/ 839249 w 4083950"/>
                <a:gd name="connsiteY28" fmla="*/ 748902 h 1382470"/>
                <a:gd name="connsiteX29" fmla="*/ 773148 w 4083950"/>
                <a:gd name="connsiteY29" fmla="*/ 770936 h 1382470"/>
                <a:gd name="connsiteX30" fmla="*/ 762131 w 4083950"/>
                <a:gd name="connsiteY30" fmla="*/ 826020 h 1382470"/>
                <a:gd name="connsiteX31" fmla="*/ 751114 w 4083950"/>
                <a:gd name="connsiteY31" fmla="*/ 903138 h 1382470"/>
                <a:gd name="connsiteX32" fmla="*/ 740097 w 4083950"/>
                <a:gd name="connsiteY32" fmla="*/ 936189 h 1382470"/>
                <a:gd name="connsiteX33" fmla="*/ 696030 w 4083950"/>
                <a:gd name="connsiteY33" fmla="*/ 958222 h 1382470"/>
                <a:gd name="connsiteX34" fmla="*/ 662979 w 4083950"/>
                <a:gd name="connsiteY34" fmla="*/ 947206 h 1382470"/>
                <a:gd name="connsiteX35" fmla="*/ 629928 w 4083950"/>
                <a:gd name="connsiteY35" fmla="*/ 1046357 h 1382470"/>
                <a:gd name="connsiteX36" fmla="*/ 585861 w 4083950"/>
                <a:gd name="connsiteY36" fmla="*/ 1112459 h 1382470"/>
                <a:gd name="connsiteX37" fmla="*/ 552810 w 4083950"/>
                <a:gd name="connsiteY37" fmla="*/ 1101442 h 1382470"/>
                <a:gd name="connsiteX38" fmla="*/ 486709 w 4083950"/>
                <a:gd name="connsiteY38" fmla="*/ 1123475 h 1382470"/>
                <a:gd name="connsiteX39" fmla="*/ 453659 w 4083950"/>
                <a:gd name="connsiteY39" fmla="*/ 1112459 h 1382470"/>
                <a:gd name="connsiteX40" fmla="*/ 409591 w 4083950"/>
                <a:gd name="connsiteY40" fmla="*/ 1156526 h 1382470"/>
                <a:gd name="connsiteX41" fmla="*/ 376540 w 4083950"/>
                <a:gd name="connsiteY41" fmla="*/ 1167543 h 1382470"/>
                <a:gd name="connsiteX42" fmla="*/ 354507 w 4083950"/>
                <a:gd name="connsiteY42" fmla="*/ 1244661 h 1382470"/>
                <a:gd name="connsiteX43" fmla="*/ 321456 w 4083950"/>
                <a:gd name="connsiteY43" fmla="*/ 1255678 h 1382470"/>
                <a:gd name="connsiteX44" fmla="*/ 255355 w 4083950"/>
                <a:gd name="connsiteY44" fmla="*/ 1244661 h 1382470"/>
                <a:gd name="connsiteX45" fmla="*/ 156203 w 4083950"/>
                <a:gd name="connsiteY45" fmla="*/ 1266695 h 1382470"/>
                <a:gd name="connsiteX46" fmla="*/ 57051 w 4083950"/>
                <a:gd name="connsiteY46" fmla="*/ 1266695 h 1382470"/>
                <a:gd name="connsiteX47" fmla="*/ 12984 w 4083950"/>
                <a:gd name="connsiteY47" fmla="*/ 1321779 h 1382470"/>
                <a:gd name="connsiteX48" fmla="*/ 82093 w 4083950"/>
                <a:gd name="connsiteY48" fmla="*/ 1382470 h 1382470"/>
                <a:gd name="connsiteX0" fmla="*/ 4083950 w 4083950"/>
                <a:gd name="connsiteY0" fmla="*/ 0 h 1382470"/>
                <a:gd name="connsiteX1" fmla="*/ 3020601 w 4083950"/>
                <a:gd name="connsiteY1" fmla="*/ 211491 h 1382470"/>
                <a:gd name="connsiteX2" fmla="*/ 2942276 w 4083950"/>
                <a:gd name="connsiteY2" fmla="*/ 218815 h 1382470"/>
                <a:gd name="connsiteX3" fmla="*/ 2847336 w 4083950"/>
                <a:gd name="connsiteY3" fmla="*/ 238344 h 1382470"/>
                <a:gd name="connsiteX4" fmla="*/ 2738156 w 4083950"/>
                <a:gd name="connsiteY4" fmla="*/ 265198 h 1382470"/>
                <a:gd name="connsiteX5" fmla="*/ 2562516 w 4083950"/>
                <a:gd name="connsiteY5" fmla="*/ 316463 h 1382470"/>
                <a:gd name="connsiteX6" fmla="*/ 2382130 w 4083950"/>
                <a:gd name="connsiteY6" fmla="*/ 367729 h 1382470"/>
                <a:gd name="connsiteX7" fmla="*/ 2234973 w 4083950"/>
                <a:gd name="connsiteY7" fmla="*/ 404346 h 1382470"/>
                <a:gd name="connsiteX8" fmla="*/ 2123418 w 4083950"/>
                <a:gd name="connsiteY8" fmla="*/ 423875 h 1382470"/>
                <a:gd name="connsiteX9" fmla="*/ 2004664 w 4083950"/>
                <a:gd name="connsiteY9" fmla="*/ 431919 h 1382470"/>
                <a:gd name="connsiteX10" fmla="*/ 1932293 w 4083950"/>
                <a:gd name="connsiteY10" fmla="*/ 422090 h 1382470"/>
                <a:gd name="connsiteX11" fmla="*/ 1841784 w 4083950"/>
                <a:gd name="connsiteY11" fmla="*/ 396362 h 1382470"/>
                <a:gd name="connsiteX12" fmla="*/ 1808733 w 4083950"/>
                <a:gd name="connsiteY12" fmla="*/ 385345 h 1382470"/>
                <a:gd name="connsiteX13" fmla="*/ 1720598 w 4083950"/>
                <a:gd name="connsiteY13" fmla="*/ 363312 h 1382470"/>
                <a:gd name="connsiteX14" fmla="*/ 1654497 w 4083950"/>
                <a:gd name="connsiteY14" fmla="*/ 385345 h 1382470"/>
                <a:gd name="connsiteX15" fmla="*/ 1610430 w 4083950"/>
                <a:gd name="connsiteY15" fmla="*/ 429413 h 1382470"/>
                <a:gd name="connsiteX16" fmla="*/ 1577379 w 4083950"/>
                <a:gd name="connsiteY16" fmla="*/ 407379 h 1382470"/>
                <a:gd name="connsiteX17" fmla="*/ 1533312 w 4083950"/>
                <a:gd name="connsiteY17" fmla="*/ 418396 h 1382470"/>
                <a:gd name="connsiteX18" fmla="*/ 1478227 w 4083950"/>
                <a:gd name="connsiteY18" fmla="*/ 429413 h 1382470"/>
                <a:gd name="connsiteX19" fmla="*/ 1445177 w 4083950"/>
                <a:gd name="connsiteY19" fmla="*/ 440430 h 1382470"/>
                <a:gd name="connsiteX20" fmla="*/ 1290940 w 4083950"/>
                <a:gd name="connsiteY20" fmla="*/ 451447 h 1382470"/>
                <a:gd name="connsiteX21" fmla="*/ 1213822 w 4083950"/>
                <a:gd name="connsiteY21" fmla="*/ 462463 h 1382470"/>
                <a:gd name="connsiteX22" fmla="*/ 1147721 w 4083950"/>
                <a:gd name="connsiteY22" fmla="*/ 484497 h 1382470"/>
                <a:gd name="connsiteX23" fmla="*/ 1114671 w 4083950"/>
                <a:gd name="connsiteY23" fmla="*/ 495514 h 1382470"/>
                <a:gd name="connsiteX24" fmla="*/ 1081620 w 4083950"/>
                <a:gd name="connsiteY24" fmla="*/ 517548 h 1382470"/>
                <a:gd name="connsiteX25" fmla="*/ 1037552 w 4083950"/>
                <a:gd name="connsiteY25" fmla="*/ 583649 h 1382470"/>
                <a:gd name="connsiteX26" fmla="*/ 1015519 w 4083950"/>
                <a:gd name="connsiteY26" fmla="*/ 616700 h 1382470"/>
                <a:gd name="connsiteX27" fmla="*/ 916367 w 4083950"/>
                <a:gd name="connsiteY27" fmla="*/ 660767 h 1382470"/>
                <a:gd name="connsiteX28" fmla="*/ 839249 w 4083950"/>
                <a:gd name="connsiteY28" fmla="*/ 748902 h 1382470"/>
                <a:gd name="connsiteX29" fmla="*/ 773148 w 4083950"/>
                <a:gd name="connsiteY29" fmla="*/ 770936 h 1382470"/>
                <a:gd name="connsiteX30" fmla="*/ 762131 w 4083950"/>
                <a:gd name="connsiteY30" fmla="*/ 826020 h 1382470"/>
                <a:gd name="connsiteX31" fmla="*/ 751114 w 4083950"/>
                <a:gd name="connsiteY31" fmla="*/ 903138 h 1382470"/>
                <a:gd name="connsiteX32" fmla="*/ 740097 w 4083950"/>
                <a:gd name="connsiteY32" fmla="*/ 936189 h 1382470"/>
                <a:gd name="connsiteX33" fmla="*/ 696030 w 4083950"/>
                <a:gd name="connsiteY33" fmla="*/ 958222 h 1382470"/>
                <a:gd name="connsiteX34" fmla="*/ 662979 w 4083950"/>
                <a:gd name="connsiteY34" fmla="*/ 947206 h 1382470"/>
                <a:gd name="connsiteX35" fmla="*/ 629928 w 4083950"/>
                <a:gd name="connsiteY35" fmla="*/ 1046357 h 1382470"/>
                <a:gd name="connsiteX36" fmla="*/ 585861 w 4083950"/>
                <a:gd name="connsiteY36" fmla="*/ 1112459 h 1382470"/>
                <a:gd name="connsiteX37" fmla="*/ 552810 w 4083950"/>
                <a:gd name="connsiteY37" fmla="*/ 1101442 h 1382470"/>
                <a:gd name="connsiteX38" fmla="*/ 486709 w 4083950"/>
                <a:gd name="connsiteY38" fmla="*/ 1123475 h 1382470"/>
                <a:gd name="connsiteX39" fmla="*/ 453659 w 4083950"/>
                <a:gd name="connsiteY39" fmla="*/ 1112459 h 1382470"/>
                <a:gd name="connsiteX40" fmla="*/ 409591 w 4083950"/>
                <a:gd name="connsiteY40" fmla="*/ 1156526 h 1382470"/>
                <a:gd name="connsiteX41" fmla="*/ 376540 w 4083950"/>
                <a:gd name="connsiteY41" fmla="*/ 1167543 h 1382470"/>
                <a:gd name="connsiteX42" fmla="*/ 354507 w 4083950"/>
                <a:gd name="connsiteY42" fmla="*/ 1244661 h 1382470"/>
                <a:gd name="connsiteX43" fmla="*/ 321456 w 4083950"/>
                <a:gd name="connsiteY43" fmla="*/ 1255678 h 1382470"/>
                <a:gd name="connsiteX44" fmla="*/ 255355 w 4083950"/>
                <a:gd name="connsiteY44" fmla="*/ 1244661 h 1382470"/>
                <a:gd name="connsiteX45" fmla="*/ 156203 w 4083950"/>
                <a:gd name="connsiteY45" fmla="*/ 1266695 h 1382470"/>
                <a:gd name="connsiteX46" fmla="*/ 57051 w 4083950"/>
                <a:gd name="connsiteY46" fmla="*/ 1266695 h 1382470"/>
                <a:gd name="connsiteX47" fmla="*/ 12984 w 4083950"/>
                <a:gd name="connsiteY47" fmla="*/ 1321779 h 1382470"/>
                <a:gd name="connsiteX48" fmla="*/ 82093 w 4083950"/>
                <a:gd name="connsiteY48" fmla="*/ 1382470 h 1382470"/>
                <a:gd name="connsiteX0" fmla="*/ 4083950 w 4083950"/>
                <a:gd name="connsiteY0" fmla="*/ 0 h 1382470"/>
                <a:gd name="connsiteX1" fmla="*/ 3098928 w 4083950"/>
                <a:gd name="connsiteY1" fmla="*/ 213933 h 1382470"/>
                <a:gd name="connsiteX2" fmla="*/ 3020601 w 4083950"/>
                <a:gd name="connsiteY2" fmla="*/ 211491 h 1382470"/>
                <a:gd name="connsiteX3" fmla="*/ 2942276 w 4083950"/>
                <a:gd name="connsiteY3" fmla="*/ 218815 h 1382470"/>
                <a:gd name="connsiteX4" fmla="*/ 2847336 w 4083950"/>
                <a:gd name="connsiteY4" fmla="*/ 238344 h 1382470"/>
                <a:gd name="connsiteX5" fmla="*/ 2738156 w 4083950"/>
                <a:gd name="connsiteY5" fmla="*/ 265198 h 1382470"/>
                <a:gd name="connsiteX6" fmla="*/ 2562516 w 4083950"/>
                <a:gd name="connsiteY6" fmla="*/ 316463 h 1382470"/>
                <a:gd name="connsiteX7" fmla="*/ 2382130 w 4083950"/>
                <a:gd name="connsiteY7" fmla="*/ 367729 h 1382470"/>
                <a:gd name="connsiteX8" fmla="*/ 2234973 w 4083950"/>
                <a:gd name="connsiteY8" fmla="*/ 404346 h 1382470"/>
                <a:gd name="connsiteX9" fmla="*/ 2123418 w 4083950"/>
                <a:gd name="connsiteY9" fmla="*/ 423875 h 1382470"/>
                <a:gd name="connsiteX10" fmla="*/ 2004664 w 4083950"/>
                <a:gd name="connsiteY10" fmla="*/ 431919 h 1382470"/>
                <a:gd name="connsiteX11" fmla="*/ 1932293 w 4083950"/>
                <a:gd name="connsiteY11" fmla="*/ 422090 h 1382470"/>
                <a:gd name="connsiteX12" fmla="*/ 1841784 w 4083950"/>
                <a:gd name="connsiteY12" fmla="*/ 396362 h 1382470"/>
                <a:gd name="connsiteX13" fmla="*/ 1808733 w 4083950"/>
                <a:gd name="connsiteY13" fmla="*/ 385345 h 1382470"/>
                <a:gd name="connsiteX14" fmla="*/ 1720598 w 4083950"/>
                <a:gd name="connsiteY14" fmla="*/ 363312 h 1382470"/>
                <a:gd name="connsiteX15" fmla="*/ 1654497 w 4083950"/>
                <a:gd name="connsiteY15" fmla="*/ 385345 h 1382470"/>
                <a:gd name="connsiteX16" fmla="*/ 1610430 w 4083950"/>
                <a:gd name="connsiteY16" fmla="*/ 429413 h 1382470"/>
                <a:gd name="connsiteX17" fmla="*/ 1577379 w 4083950"/>
                <a:gd name="connsiteY17" fmla="*/ 407379 h 1382470"/>
                <a:gd name="connsiteX18" fmla="*/ 1533312 w 4083950"/>
                <a:gd name="connsiteY18" fmla="*/ 418396 h 1382470"/>
                <a:gd name="connsiteX19" fmla="*/ 1478227 w 4083950"/>
                <a:gd name="connsiteY19" fmla="*/ 429413 h 1382470"/>
                <a:gd name="connsiteX20" fmla="*/ 1445177 w 4083950"/>
                <a:gd name="connsiteY20" fmla="*/ 440430 h 1382470"/>
                <a:gd name="connsiteX21" fmla="*/ 1290940 w 4083950"/>
                <a:gd name="connsiteY21" fmla="*/ 451447 h 1382470"/>
                <a:gd name="connsiteX22" fmla="*/ 1213822 w 4083950"/>
                <a:gd name="connsiteY22" fmla="*/ 462463 h 1382470"/>
                <a:gd name="connsiteX23" fmla="*/ 1147721 w 4083950"/>
                <a:gd name="connsiteY23" fmla="*/ 484497 h 1382470"/>
                <a:gd name="connsiteX24" fmla="*/ 1114671 w 4083950"/>
                <a:gd name="connsiteY24" fmla="*/ 495514 h 1382470"/>
                <a:gd name="connsiteX25" fmla="*/ 1081620 w 4083950"/>
                <a:gd name="connsiteY25" fmla="*/ 517548 h 1382470"/>
                <a:gd name="connsiteX26" fmla="*/ 1037552 w 4083950"/>
                <a:gd name="connsiteY26" fmla="*/ 583649 h 1382470"/>
                <a:gd name="connsiteX27" fmla="*/ 1015519 w 4083950"/>
                <a:gd name="connsiteY27" fmla="*/ 616700 h 1382470"/>
                <a:gd name="connsiteX28" fmla="*/ 916367 w 4083950"/>
                <a:gd name="connsiteY28" fmla="*/ 660767 h 1382470"/>
                <a:gd name="connsiteX29" fmla="*/ 839249 w 4083950"/>
                <a:gd name="connsiteY29" fmla="*/ 748902 h 1382470"/>
                <a:gd name="connsiteX30" fmla="*/ 773148 w 4083950"/>
                <a:gd name="connsiteY30" fmla="*/ 770936 h 1382470"/>
                <a:gd name="connsiteX31" fmla="*/ 762131 w 4083950"/>
                <a:gd name="connsiteY31" fmla="*/ 826020 h 1382470"/>
                <a:gd name="connsiteX32" fmla="*/ 751114 w 4083950"/>
                <a:gd name="connsiteY32" fmla="*/ 903138 h 1382470"/>
                <a:gd name="connsiteX33" fmla="*/ 740097 w 4083950"/>
                <a:gd name="connsiteY33" fmla="*/ 936189 h 1382470"/>
                <a:gd name="connsiteX34" fmla="*/ 696030 w 4083950"/>
                <a:gd name="connsiteY34" fmla="*/ 958222 h 1382470"/>
                <a:gd name="connsiteX35" fmla="*/ 662979 w 4083950"/>
                <a:gd name="connsiteY35" fmla="*/ 947206 h 1382470"/>
                <a:gd name="connsiteX36" fmla="*/ 629928 w 4083950"/>
                <a:gd name="connsiteY36" fmla="*/ 1046357 h 1382470"/>
                <a:gd name="connsiteX37" fmla="*/ 585861 w 4083950"/>
                <a:gd name="connsiteY37" fmla="*/ 1112459 h 1382470"/>
                <a:gd name="connsiteX38" fmla="*/ 552810 w 4083950"/>
                <a:gd name="connsiteY38" fmla="*/ 1101442 h 1382470"/>
                <a:gd name="connsiteX39" fmla="*/ 486709 w 4083950"/>
                <a:gd name="connsiteY39" fmla="*/ 1123475 h 1382470"/>
                <a:gd name="connsiteX40" fmla="*/ 453659 w 4083950"/>
                <a:gd name="connsiteY40" fmla="*/ 1112459 h 1382470"/>
                <a:gd name="connsiteX41" fmla="*/ 409591 w 4083950"/>
                <a:gd name="connsiteY41" fmla="*/ 1156526 h 1382470"/>
                <a:gd name="connsiteX42" fmla="*/ 376540 w 4083950"/>
                <a:gd name="connsiteY42" fmla="*/ 1167543 h 1382470"/>
                <a:gd name="connsiteX43" fmla="*/ 354507 w 4083950"/>
                <a:gd name="connsiteY43" fmla="*/ 1244661 h 1382470"/>
                <a:gd name="connsiteX44" fmla="*/ 321456 w 4083950"/>
                <a:gd name="connsiteY44" fmla="*/ 1255678 h 1382470"/>
                <a:gd name="connsiteX45" fmla="*/ 255355 w 4083950"/>
                <a:gd name="connsiteY45" fmla="*/ 1244661 h 1382470"/>
                <a:gd name="connsiteX46" fmla="*/ 156203 w 4083950"/>
                <a:gd name="connsiteY46" fmla="*/ 1266695 h 1382470"/>
                <a:gd name="connsiteX47" fmla="*/ 57051 w 4083950"/>
                <a:gd name="connsiteY47" fmla="*/ 1266695 h 1382470"/>
                <a:gd name="connsiteX48" fmla="*/ 12984 w 4083950"/>
                <a:gd name="connsiteY48" fmla="*/ 1321779 h 1382470"/>
                <a:gd name="connsiteX49" fmla="*/ 82093 w 4083950"/>
                <a:gd name="connsiteY49" fmla="*/ 1382470 h 1382470"/>
                <a:gd name="connsiteX0" fmla="*/ 4083950 w 4083950"/>
                <a:gd name="connsiteY0" fmla="*/ 0 h 1382470"/>
                <a:gd name="connsiteX1" fmla="*/ 3103675 w 4083950"/>
                <a:gd name="connsiteY1" fmla="*/ 206609 h 1382470"/>
                <a:gd name="connsiteX2" fmla="*/ 3020601 w 4083950"/>
                <a:gd name="connsiteY2" fmla="*/ 211491 h 1382470"/>
                <a:gd name="connsiteX3" fmla="*/ 2942276 w 4083950"/>
                <a:gd name="connsiteY3" fmla="*/ 218815 h 1382470"/>
                <a:gd name="connsiteX4" fmla="*/ 2847336 w 4083950"/>
                <a:gd name="connsiteY4" fmla="*/ 238344 h 1382470"/>
                <a:gd name="connsiteX5" fmla="*/ 2738156 w 4083950"/>
                <a:gd name="connsiteY5" fmla="*/ 265198 h 1382470"/>
                <a:gd name="connsiteX6" fmla="*/ 2562516 w 4083950"/>
                <a:gd name="connsiteY6" fmla="*/ 316463 h 1382470"/>
                <a:gd name="connsiteX7" fmla="*/ 2382130 w 4083950"/>
                <a:gd name="connsiteY7" fmla="*/ 367729 h 1382470"/>
                <a:gd name="connsiteX8" fmla="*/ 2234973 w 4083950"/>
                <a:gd name="connsiteY8" fmla="*/ 404346 h 1382470"/>
                <a:gd name="connsiteX9" fmla="*/ 2123418 w 4083950"/>
                <a:gd name="connsiteY9" fmla="*/ 423875 h 1382470"/>
                <a:gd name="connsiteX10" fmla="*/ 2004664 w 4083950"/>
                <a:gd name="connsiteY10" fmla="*/ 431919 h 1382470"/>
                <a:gd name="connsiteX11" fmla="*/ 1932293 w 4083950"/>
                <a:gd name="connsiteY11" fmla="*/ 422090 h 1382470"/>
                <a:gd name="connsiteX12" fmla="*/ 1841784 w 4083950"/>
                <a:gd name="connsiteY12" fmla="*/ 396362 h 1382470"/>
                <a:gd name="connsiteX13" fmla="*/ 1808733 w 4083950"/>
                <a:gd name="connsiteY13" fmla="*/ 385345 h 1382470"/>
                <a:gd name="connsiteX14" fmla="*/ 1720598 w 4083950"/>
                <a:gd name="connsiteY14" fmla="*/ 363312 h 1382470"/>
                <a:gd name="connsiteX15" fmla="*/ 1654497 w 4083950"/>
                <a:gd name="connsiteY15" fmla="*/ 385345 h 1382470"/>
                <a:gd name="connsiteX16" fmla="*/ 1610430 w 4083950"/>
                <a:gd name="connsiteY16" fmla="*/ 429413 h 1382470"/>
                <a:gd name="connsiteX17" fmla="*/ 1577379 w 4083950"/>
                <a:gd name="connsiteY17" fmla="*/ 407379 h 1382470"/>
                <a:gd name="connsiteX18" fmla="*/ 1533312 w 4083950"/>
                <a:gd name="connsiteY18" fmla="*/ 418396 h 1382470"/>
                <a:gd name="connsiteX19" fmla="*/ 1478227 w 4083950"/>
                <a:gd name="connsiteY19" fmla="*/ 429413 h 1382470"/>
                <a:gd name="connsiteX20" fmla="*/ 1445177 w 4083950"/>
                <a:gd name="connsiteY20" fmla="*/ 440430 h 1382470"/>
                <a:gd name="connsiteX21" fmla="*/ 1290940 w 4083950"/>
                <a:gd name="connsiteY21" fmla="*/ 451447 h 1382470"/>
                <a:gd name="connsiteX22" fmla="*/ 1213822 w 4083950"/>
                <a:gd name="connsiteY22" fmla="*/ 462463 h 1382470"/>
                <a:gd name="connsiteX23" fmla="*/ 1147721 w 4083950"/>
                <a:gd name="connsiteY23" fmla="*/ 484497 h 1382470"/>
                <a:gd name="connsiteX24" fmla="*/ 1114671 w 4083950"/>
                <a:gd name="connsiteY24" fmla="*/ 495514 h 1382470"/>
                <a:gd name="connsiteX25" fmla="*/ 1081620 w 4083950"/>
                <a:gd name="connsiteY25" fmla="*/ 517548 h 1382470"/>
                <a:gd name="connsiteX26" fmla="*/ 1037552 w 4083950"/>
                <a:gd name="connsiteY26" fmla="*/ 583649 h 1382470"/>
                <a:gd name="connsiteX27" fmla="*/ 1015519 w 4083950"/>
                <a:gd name="connsiteY27" fmla="*/ 616700 h 1382470"/>
                <a:gd name="connsiteX28" fmla="*/ 916367 w 4083950"/>
                <a:gd name="connsiteY28" fmla="*/ 660767 h 1382470"/>
                <a:gd name="connsiteX29" fmla="*/ 839249 w 4083950"/>
                <a:gd name="connsiteY29" fmla="*/ 748902 h 1382470"/>
                <a:gd name="connsiteX30" fmla="*/ 773148 w 4083950"/>
                <a:gd name="connsiteY30" fmla="*/ 770936 h 1382470"/>
                <a:gd name="connsiteX31" fmla="*/ 762131 w 4083950"/>
                <a:gd name="connsiteY31" fmla="*/ 826020 h 1382470"/>
                <a:gd name="connsiteX32" fmla="*/ 751114 w 4083950"/>
                <a:gd name="connsiteY32" fmla="*/ 903138 h 1382470"/>
                <a:gd name="connsiteX33" fmla="*/ 740097 w 4083950"/>
                <a:gd name="connsiteY33" fmla="*/ 936189 h 1382470"/>
                <a:gd name="connsiteX34" fmla="*/ 696030 w 4083950"/>
                <a:gd name="connsiteY34" fmla="*/ 958222 h 1382470"/>
                <a:gd name="connsiteX35" fmla="*/ 662979 w 4083950"/>
                <a:gd name="connsiteY35" fmla="*/ 947206 h 1382470"/>
                <a:gd name="connsiteX36" fmla="*/ 629928 w 4083950"/>
                <a:gd name="connsiteY36" fmla="*/ 1046357 h 1382470"/>
                <a:gd name="connsiteX37" fmla="*/ 585861 w 4083950"/>
                <a:gd name="connsiteY37" fmla="*/ 1112459 h 1382470"/>
                <a:gd name="connsiteX38" fmla="*/ 552810 w 4083950"/>
                <a:gd name="connsiteY38" fmla="*/ 1101442 h 1382470"/>
                <a:gd name="connsiteX39" fmla="*/ 486709 w 4083950"/>
                <a:gd name="connsiteY39" fmla="*/ 1123475 h 1382470"/>
                <a:gd name="connsiteX40" fmla="*/ 453659 w 4083950"/>
                <a:gd name="connsiteY40" fmla="*/ 1112459 h 1382470"/>
                <a:gd name="connsiteX41" fmla="*/ 409591 w 4083950"/>
                <a:gd name="connsiteY41" fmla="*/ 1156526 h 1382470"/>
                <a:gd name="connsiteX42" fmla="*/ 376540 w 4083950"/>
                <a:gd name="connsiteY42" fmla="*/ 1167543 h 1382470"/>
                <a:gd name="connsiteX43" fmla="*/ 354507 w 4083950"/>
                <a:gd name="connsiteY43" fmla="*/ 1244661 h 1382470"/>
                <a:gd name="connsiteX44" fmla="*/ 321456 w 4083950"/>
                <a:gd name="connsiteY44" fmla="*/ 1255678 h 1382470"/>
                <a:gd name="connsiteX45" fmla="*/ 255355 w 4083950"/>
                <a:gd name="connsiteY45" fmla="*/ 1244661 h 1382470"/>
                <a:gd name="connsiteX46" fmla="*/ 156203 w 4083950"/>
                <a:gd name="connsiteY46" fmla="*/ 1266695 h 1382470"/>
                <a:gd name="connsiteX47" fmla="*/ 57051 w 4083950"/>
                <a:gd name="connsiteY47" fmla="*/ 1266695 h 1382470"/>
                <a:gd name="connsiteX48" fmla="*/ 12984 w 4083950"/>
                <a:gd name="connsiteY48" fmla="*/ 1321779 h 1382470"/>
                <a:gd name="connsiteX49" fmla="*/ 82093 w 4083950"/>
                <a:gd name="connsiteY49" fmla="*/ 1382470 h 1382470"/>
                <a:gd name="connsiteX0" fmla="*/ 4083950 w 4083950"/>
                <a:gd name="connsiteY0" fmla="*/ 0 h 1382470"/>
                <a:gd name="connsiteX1" fmla="*/ 3193868 w 4083950"/>
                <a:gd name="connsiteY1" fmla="*/ 231021 h 1382470"/>
                <a:gd name="connsiteX2" fmla="*/ 3103675 w 4083950"/>
                <a:gd name="connsiteY2" fmla="*/ 206609 h 1382470"/>
                <a:gd name="connsiteX3" fmla="*/ 3020601 w 4083950"/>
                <a:gd name="connsiteY3" fmla="*/ 211491 h 1382470"/>
                <a:gd name="connsiteX4" fmla="*/ 2942276 w 4083950"/>
                <a:gd name="connsiteY4" fmla="*/ 218815 h 1382470"/>
                <a:gd name="connsiteX5" fmla="*/ 2847336 w 4083950"/>
                <a:gd name="connsiteY5" fmla="*/ 238344 h 1382470"/>
                <a:gd name="connsiteX6" fmla="*/ 2738156 w 4083950"/>
                <a:gd name="connsiteY6" fmla="*/ 265198 h 1382470"/>
                <a:gd name="connsiteX7" fmla="*/ 2562516 w 4083950"/>
                <a:gd name="connsiteY7" fmla="*/ 316463 h 1382470"/>
                <a:gd name="connsiteX8" fmla="*/ 2382130 w 4083950"/>
                <a:gd name="connsiteY8" fmla="*/ 367729 h 1382470"/>
                <a:gd name="connsiteX9" fmla="*/ 2234973 w 4083950"/>
                <a:gd name="connsiteY9" fmla="*/ 404346 h 1382470"/>
                <a:gd name="connsiteX10" fmla="*/ 2123418 w 4083950"/>
                <a:gd name="connsiteY10" fmla="*/ 423875 h 1382470"/>
                <a:gd name="connsiteX11" fmla="*/ 2004664 w 4083950"/>
                <a:gd name="connsiteY11" fmla="*/ 431919 h 1382470"/>
                <a:gd name="connsiteX12" fmla="*/ 1932293 w 4083950"/>
                <a:gd name="connsiteY12" fmla="*/ 422090 h 1382470"/>
                <a:gd name="connsiteX13" fmla="*/ 1841784 w 4083950"/>
                <a:gd name="connsiteY13" fmla="*/ 396362 h 1382470"/>
                <a:gd name="connsiteX14" fmla="*/ 1808733 w 4083950"/>
                <a:gd name="connsiteY14" fmla="*/ 385345 h 1382470"/>
                <a:gd name="connsiteX15" fmla="*/ 1720598 w 4083950"/>
                <a:gd name="connsiteY15" fmla="*/ 363312 h 1382470"/>
                <a:gd name="connsiteX16" fmla="*/ 1654497 w 4083950"/>
                <a:gd name="connsiteY16" fmla="*/ 385345 h 1382470"/>
                <a:gd name="connsiteX17" fmla="*/ 1610430 w 4083950"/>
                <a:gd name="connsiteY17" fmla="*/ 429413 h 1382470"/>
                <a:gd name="connsiteX18" fmla="*/ 1577379 w 4083950"/>
                <a:gd name="connsiteY18" fmla="*/ 407379 h 1382470"/>
                <a:gd name="connsiteX19" fmla="*/ 1533312 w 4083950"/>
                <a:gd name="connsiteY19" fmla="*/ 418396 h 1382470"/>
                <a:gd name="connsiteX20" fmla="*/ 1478227 w 4083950"/>
                <a:gd name="connsiteY20" fmla="*/ 429413 h 1382470"/>
                <a:gd name="connsiteX21" fmla="*/ 1445177 w 4083950"/>
                <a:gd name="connsiteY21" fmla="*/ 440430 h 1382470"/>
                <a:gd name="connsiteX22" fmla="*/ 1290940 w 4083950"/>
                <a:gd name="connsiteY22" fmla="*/ 451447 h 1382470"/>
                <a:gd name="connsiteX23" fmla="*/ 1213822 w 4083950"/>
                <a:gd name="connsiteY23" fmla="*/ 462463 h 1382470"/>
                <a:gd name="connsiteX24" fmla="*/ 1147721 w 4083950"/>
                <a:gd name="connsiteY24" fmla="*/ 484497 h 1382470"/>
                <a:gd name="connsiteX25" fmla="*/ 1114671 w 4083950"/>
                <a:gd name="connsiteY25" fmla="*/ 495514 h 1382470"/>
                <a:gd name="connsiteX26" fmla="*/ 1081620 w 4083950"/>
                <a:gd name="connsiteY26" fmla="*/ 517548 h 1382470"/>
                <a:gd name="connsiteX27" fmla="*/ 1037552 w 4083950"/>
                <a:gd name="connsiteY27" fmla="*/ 583649 h 1382470"/>
                <a:gd name="connsiteX28" fmla="*/ 1015519 w 4083950"/>
                <a:gd name="connsiteY28" fmla="*/ 616700 h 1382470"/>
                <a:gd name="connsiteX29" fmla="*/ 916367 w 4083950"/>
                <a:gd name="connsiteY29" fmla="*/ 660767 h 1382470"/>
                <a:gd name="connsiteX30" fmla="*/ 839249 w 4083950"/>
                <a:gd name="connsiteY30" fmla="*/ 748902 h 1382470"/>
                <a:gd name="connsiteX31" fmla="*/ 773148 w 4083950"/>
                <a:gd name="connsiteY31" fmla="*/ 770936 h 1382470"/>
                <a:gd name="connsiteX32" fmla="*/ 762131 w 4083950"/>
                <a:gd name="connsiteY32" fmla="*/ 826020 h 1382470"/>
                <a:gd name="connsiteX33" fmla="*/ 751114 w 4083950"/>
                <a:gd name="connsiteY33" fmla="*/ 903138 h 1382470"/>
                <a:gd name="connsiteX34" fmla="*/ 740097 w 4083950"/>
                <a:gd name="connsiteY34" fmla="*/ 936189 h 1382470"/>
                <a:gd name="connsiteX35" fmla="*/ 696030 w 4083950"/>
                <a:gd name="connsiteY35" fmla="*/ 958222 h 1382470"/>
                <a:gd name="connsiteX36" fmla="*/ 662979 w 4083950"/>
                <a:gd name="connsiteY36" fmla="*/ 947206 h 1382470"/>
                <a:gd name="connsiteX37" fmla="*/ 629928 w 4083950"/>
                <a:gd name="connsiteY37" fmla="*/ 1046357 h 1382470"/>
                <a:gd name="connsiteX38" fmla="*/ 585861 w 4083950"/>
                <a:gd name="connsiteY38" fmla="*/ 1112459 h 1382470"/>
                <a:gd name="connsiteX39" fmla="*/ 552810 w 4083950"/>
                <a:gd name="connsiteY39" fmla="*/ 1101442 h 1382470"/>
                <a:gd name="connsiteX40" fmla="*/ 486709 w 4083950"/>
                <a:gd name="connsiteY40" fmla="*/ 1123475 h 1382470"/>
                <a:gd name="connsiteX41" fmla="*/ 453659 w 4083950"/>
                <a:gd name="connsiteY41" fmla="*/ 1112459 h 1382470"/>
                <a:gd name="connsiteX42" fmla="*/ 409591 w 4083950"/>
                <a:gd name="connsiteY42" fmla="*/ 1156526 h 1382470"/>
                <a:gd name="connsiteX43" fmla="*/ 376540 w 4083950"/>
                <a:gd name="connsiteY43" fmla="*/ 1167543 h 1382470"/>
                <a:gd name="connsiteX44" fmla="*/ 354507 w 4083950"/>
                <a:gd name="connsiteY44" fmla="*/ 1244661 h 1382470"/>
                <a:gd name="connsiteX45" fmla="*/ 321456 w 4083950"/>
                <a:gd name="connsiteY45" fmla="*/ 1255678 h 1382470"/>
                <a:gd name="connsiteX46" fmla="*/ 255355 w 4083950"/>
                <a:gd name="connsiteY46" fmla="*/ 1244661 h 1382470"/>
                <a:gd name="connsiteX47" fmla="*/ 156203 w 4083950"/>
                <a:gd name="connsiteY47" fmla="*/ 1266695 h 1382470"/>
                <a:gd name="connsiteX48" fmla="*/ 57051 w 4083950"/>
                <a:gd name="connsiteY48" fmla="*/ 1266695 h 1382470"/>
                <a:gd name="connsiteX49" fmla="*/ 12984 w 4083950"/>
                <a:gd name="connsiteY49" fmla="*/ 1321779 h 1382470"/>
                <a:gd name="connsiteX50" fmla="*/ 82093 w 4083950"/>
                <a:gd name="connsiteY50" fmla="*/ 1382470 h 1382470"/>
                <a:gd name="connsiteX0" fmla="*/ 4083950 w 4083950"/>
                <a:gd name="connsiteY0" fmla="*/ 0 h 1382470"/>
                <a:gd name="connsiteX1" fmla="*/ 3193868 w 4083950"/>
                <a:gd name="connsiteY1" fmla="*/ 231021 h 1382470"/>
                <a:gd name="connsiteX2" fmla="*/ 3103675 w 4083950"/>
                <a:gd name="connsiteY2" fmla="*/ 213933 h 1382470"/>
                <a:gd name="connsiteX3" fmla="*/ 3020601 w 4083950"/>
                <a:gd name="connsiteY3" fmla="*/ 211491 h 1382470"/>
                <a:gd name="connsiteX4" fmla="*/ 2942276 w 4083950"/>
                <a:gd name="connsiteY4" fmla="*/ 218815 h 1382470"/>
                <a:gd name="connsiteX5" fmla="*/ 2847336 w 4083950"/>
                <a:gd name="connsiteY5" fmla="*/ 238344 h 1382470"/>
                <a:gd name="connsiteX6" fmla="*/ 2738156 w 4083950"/>
                <a:gd name="connsiteY6" fmla="*/ 265198 h 1382470"/>
                <a:gd name="connsiteX7" fmla="*/ 2562516 w 4083950"/>
                <a:gd name="connsiteY7" fmla="*/ 316463 h 1382470"/>
                <a:gd name="connsiteX8" fmla="*/ 2382130 w 4083950"/>
                <a:gd name="connsiteY8" fmla="*/ 367729 h 1382470"/>
                <a:gd name="connsiteX9" fmla="*/ 2234973 w 4083950"/>
                <a:gd name="connsiteY9" fmla="*/ 404346 h 1382470"/>
                <a:gd name="connsiteX10" fmla="*/ 2123418 w 4083950"/>
                <a:gd name="connsiteY10" fmla="*/ 423875 h 1382470"/>
                <a:gd name="connsiteX11" fmla="*/ 2004664 w 4083950"/>
                <a:gd name="connsiteY11" fmla="*/ 431919 h 1382470"/>
                <a:gd name="connsiteX12" fmla="*/ 1932293 w 4083950"/>
                <a:gd name="connsiteY12" fmla="*/ 422090 h 1382470"/>
                <a:gd name="connsiteX13" fmla="*/ 1841784 w 4083950"/>
                <a:gd name="connsiteY13" fmla="*/ 396362 h 1382470"/>
                <a:gd name="connsiteX14" fmla="*/ 1808733 w 4083950"/>
                <a:gd name="connsiteY14" fmla="*/ 385345 h 1382470"/>
                <a:gd name="connsiteX15" fmla="*/ 1720598 w 4083950"/>
                <a:gd name="connsiteY15" fmla="*/ 363312 h 1382470"/>
                <a:gd name="connsiteX16" fmla="*/ 1654497 w 4083950"/>
                <a:gd name="connsiteY16" fmla="*/ 385345 h 1382470"/>
                <a:gd name="connsiteX17" fmla="*/ 1610430 w 4083950"/>
                <a:gd name="connsiteY17" fmla="*/ 429413 h 1382470"/>
                <a:gd name="connsiteX18" fmla="*/ 1577379 w 4083950"/>
                <a:gd name="connsiteY18" fmla="*/ 407379 h 1382470"/>
                <a:gd name="connsiteX19" fmla="*/ 1533312 w 4083950"/>
                <a:gd name="connsiteY19" fmla="*/ 418396 h 1382470"/>
                <a:gd name="connsiteX20" fmla="*/ 1478227 w 4083950"/>
                <a:gd name="connsiteY20" fmla="*/ 429413 h 1382470"/>
                <a:gd name="connsiteX21" fmla="*/ 1445177 w 4083950"/>
                <a:gd name="connsiteY21" fmla="*/ 440430 h 1382470"/>
                <a:gd name="connsiteX22" fmla="*/ 1290940 w 4083950"/>
                <a:gd name="connsiteY22" fmla="*/ 451447 h 1382470"/>
                <a:gd name="connsiteX23" fmla="*/ 1213822 w 4083950"/>
                <a:gd name="connsiteY23" fmla="*/ 462463 h 1382470"/>
                <a:gd name="connsiteX24" fmla="*/ 1147721 w 4083950"/>
                <a:gd name="connsiteY24" fmla="*/ 484497 h 1382470"/>
                <a:gd name="connsiteX25" fmla="*/ 1114671 w 4083950"/>
                <a:gd name="connsiteY25" fmla="*/ 495514 h 1382470"/>
                <a:gd name="connsiteX26" fmla="*/ 1081620 w 4083950"/>
                <a:gd name="connsiteY26" fmla="*/ 517548 h 1382470"/>
                <a:gd name="connsiteX27" fmla="*/ 1037552 w 4083950"/>
                <a:gd name="connsiteY27" fmla="*/ 583649 h 1382470"/>
                <a:gd name="connsiteX28" fmla="*/ 1015519 w 4083950"/>
                <a:gd name="connsiteY28" fmla="*/ 616700 h 1382470"/>
                <a:gd name="connsiteX29" fmla="*/ 916367 w 4083950"/>
                <a:gd name="connsiteY29" fmla="*/ 660767 h 1382470"/>
                <a:gd name="connsiteX30" fmla="*/ 839249 w 4083950"/>
                <a:gd name="connsiteY30" fmla="*/ 748902 h 1382470"/>
                <a:gd name="connsiteX31" fmla="*/ 773148 w 4083950"/>
                <a:gd name="connsiteY31" fmla="*/ 770936 h 1382470"/>
                <a:gd name="connsiteX32" fmla="*/ 762131 w 4083950"/>
                <a:gd name="connsiteY32" fmla="*/ 826020 h 1382470"/>
                <a:gd name="connsiteX33" fmla="*/ 751114 w 4083950"/>
                <a:gd name="connsiteY33" fmla="*/ 903138 h 1382470"/>
                <a:gd name="connsiteX34" fmla="*/ 740097 w 4083950"/>
                <a:gd name="connsiteY34" fmla="*/ 936189 h 1382470"/>
                <a:gd name="connsiteX35" fmla="*/ 696030 w 4083950"/>
                <a:gd name="connsiteY35" fmla="*/ 958222 h 1382470"/>
                <a:gd name="connsiteX36" fmla="*/ 662979 w 4083950"/>
                <a:gd name="connsiteY36" fmla="*/ 947206 h 1382470"/>
                <a:gd name="connsiteX37" fmla="*/ 629928 w 4083950"/>
                <a:gd name="connsiteY37" fmla="*/ 1046357 h 1382470"/>
                <a:gd name="connsiteX38" fmla="*/ 585861 w 4083950"/>
                <a:gd name="connsiteY38" fmla="*/ 1112459 h 1382470"/>
                <a:gd name="connsiteX39" fmla="*/ 552810 w 4083950"/>
                <a:gd name="connsiteY39" fmla="*/ 1101442 h 1382470"/>
                <a:gd name="connsiteX40" fmla="*/ 486709 w 4083950"/>
                <a:gd name="connsiteY40" fmla="*/ 1123475 h 1382470"/>
                <a:gd name="connsiteX41" fmla="*/ 453659 w 4083950"/>
                <a:gd name="connsiteY41" fmla="*/ 1112459 h 1382470"/>
                <a:gd name="connsiteX42" fmla="*/ 409591 w 4083950"/>
                <a:gd name="connsiteY42" fmla="*/ 1156526 h 1382470"/>
                <a:gd name="connsiteX43" fmla="*/ 376540 w 4083950"/>
                <a:gd name="connsiteY43" fmla="*/ 1167543 h 1382470"/>
                <a:gd name="connsiteX44" fmla="*/ 354507 w 4083950"/>
                <a:gd name="connsiteY44" fmla="*/ 1244661 h 1382470"/>
                <a:gd name="connsiteX45" fmla="*/ 321456 w 4083950"/>
                <a:gd name="connsiteY45" fmla="*/ 1255678 h 1382470"/>
                <a:gd name="connsiteX46" fmla="*/ 255355 w 4083950"/>
                <a:gd name="connsiteY46" fmla="*/ 1244661 h 1382470"/>
                <a:gd name="connsiteX47" fmla="*/ 156203 w 4083950"/>
                <a:gd name="connsiteY47" fmla="*/ 1266695 h 1382470"/>
                <a:gd name="connsiteX48" fmla="*/ 57051 w 4083950"/>
                <a:gd name="connsiteY48" fmla="*/ 1266695 h 1382470"/>
                <a:gd name="connsiteX49" fmla="*/ 12984 w 4083950"/>
                <a:gd name="connsiteY49" fmla="*/ 1321779 h 1382470"/>
                <a:gd name="connsiteX50" fmla="*/ 82093 w 4083950"/>
                <a:gd name="connsiteY50" fmla="*/ 1382470 h 1382470"/>
                <a:gd name="connsiteX0" fmla="*/ 4083950 w 4083950"/>
                <a:gd name="connsiteY0" fmla="*/ 0 h 1382470"/>
                <a:gd name="connsiteX1" fmla="*/ 3193868 w 4083950"/>
                <a:gd name="connsiteY1" fmla="*/ 231021 h 1382470"/>
                <a:gd name="connsiteX2" fmla="*/ 3108423 w 4083950"/>
                <a:gd name="connsiteY2" fmla="*/ 211492 h 1382470"/>
                <a:gd name="connsiteX3" fmla="*/ 3020601 w 4083950"/>
                <a:gd name="connsiteY3" fmla="*/ 211491 h 1382470"/>
                <a:gd name="connsiteX4" fmla="*/ 2942276 w 4083950"/>
                <a:gd name="connsiteY4" fmla="*/ 218815 h 1382470"/>
                <a:gd name="connsiteX5" fmla="*/ 2847336 w 4083950"/>
                <a:gd name="connsiteY5" fmla="*/ 238344 h 1382470"/>
                <a:gd name="connsiteX6" fmla="*/ 2738156 w 4083950"/>
                <a:gd name="connsiteY6" fmla="*/ 265198 h 1382470"/>
                <a:gd name="connsiteX7" fmla="*/ 2562516 w 4083950"/>
                <a:gd name="connsiteY7" fmla="*/ 316463 h 1382470"/>
                <a:gd name="connsiteX8" fmla="*/ 2382130 w 4083950"/>
                <a:gd name="connsiteY8" fmla="*/ 367729 h 1382470"/>
                <a:gd name="connsiteX9" fmla="*/ 2234973 w 4083950"/>
                <a:gd name="connsiteY9" fmla="*/ 404346 h 1382470"/>
                <a:gd name="connsiteX10" fmla="*/ 2123418 w 4083950"/>
                <a:gd name="connsiteY10" fmla="*/ 423875 h 1382470"/>
                <a:gd name="connsiteX11" fmla="*/ 2004664 w 4083950"/>
                <a:gd name="connsiteY11" fmla="*/ 431919 h 1382470"/>
                <a:gd name="connsiteX12" fmla="*/ 1932293 w 4083950"/>
                <a:gd name="connsiteY12" fmla="*/ 422090 h 1382470"/>
                <a:gd name="connsiteX13" fmla="*/ 1841784 w 4083950"/>
                <a:gd name="connsiteY13" fmla="*/ 396362 h 1382470"/>
                <a:gd name="connsiteX14" fmla="*/ 1808733 w 4083950"/>
                <a:gd name="connsiteY14" fmla="*/ 385345 h 1382470"/>
                <a:gd name="connsiteX15" fmla="*/ 1720598 w 4083950"/>
                <a:gd name="connsiteY15" fmla="*/ 363312 h 1382470"/>
                <a:gd name="connsiteX16" fmla="*/ 1654497 w 4083950"/>
                <a:gd name="connsiteY16" fmla="*/ 385345 h 1382470"/>
                <a:gd name="connsiteX17" fmla="*/ 1610430 w 4083950"/>
                <a:gd name="connsiteY17" fmla="*/ 429413 h 1382470"/>
                <a:gd name="connsiteX18" fmla="*/ 1577379 w 4083950"/>
                <a:gd name="connsiteY18" fmla="*/ 407379 h 1382470"/>
                <a:gd name="connsiteX19" fmla="*/ 1533312 w 4083950"/>
                <a:gd name="connsiteY19" fmla="*/ 418396 h 1382470"/>
                <a:gd name="connsiteX20" fmla="*/ 1478227 w 4083950"/>
                <a:gd name="connsiteY20" fmla="*/ 429413 h 1382470"/>
                <a:gd name="connsiteX21" fmla="*/ 1445177 w 4083950"/>
                <a:gd name="connsiteY21" fmla="*/ 440430 h 1382470"/>
                <a:gd name="connsiteX22" fmla="*/ 1290940 w 4083950"/>
                <a:gd name="connsiteY22" fmla="*/ 451447 h 1382470"/>
                <a:gd name="connsiteX23" fmla="*/ 1213822 w 4083950"/>
                <a:gd name="connsiteY23" fmla="*/ 462463 h 1382470"/>
                <a:gd name="connsiteX24" fmla="*/ 1147721 w 4083950"/>
                <a:gd name="connsiteY24" fmla="*/ 484497 h 1382470"/>
                <a:gd name="connsiteX25" fmla="*/ 1114671 w 4083950"/>
                <a:gd name="connsiteY25" fmla="*/ 495514 h 1382470"/>
                <a:gd name="connsiteX26" fmla="*/ 1081620 w 4083950"/>
                <a:gd name="connsiteY26" fmla="*/ 517548 h 1382470"/>
                <a:gd name="connsiteX27" fmla="*/ 1037552 w 4083950"/>
                <a:gd name="connsiteY27" fmla="*/ 583649 h 1382470"/>
                <a:gd name="connsiteX28" fmla="*/ 1015519 w 4083950"/>
                <a:gd name="connsiteY28" fmla="*/ 616700 h 1382470"/>
                <a:gd name="connsiteX29" fmla="*/ 916367 w 4083950"/>
                <a:gd name="connsiteY29" fmla="*/ 660767 h 1382470"/>
                <a:gd name="connsiteX30" fmla="*/ 839249 w 4083950"/>
                <a:gd name="connsiteY30" fmla="*/ 748902 h 1382470"/>
                <a:gd name="connsiteX31" fmla="*/ 773148 w 4083950"/>
                <a:gd name="connsiteY31" fmla="*/ 770936 h 1382470"/>
                <a:gd name="connsiteX32" fmla="*/ 762131 w 4083950"/>
                <a:gd name="connsiteY32" fmla="*/ 826020 h 1382470"/>
                <a:gd name="connsiteX33" fmla="*/ 751114 w 4083950"/>
                <a:gd name="connsiteY33" fmla="*/ 903138 h 1382470"/>
                <a:gd name="connsiteX34" fmla="*/ 740097 w 4083950"/>
                <a:gd name="connsiteY34" fmla="*/ 936189 h 1382470"/>
                <a:gd name="connsiteX35" fmla="*/ 696030 w 4083950"/>
                <a:gd name="connsiteY35" fmla="*/ 958222 h 1382470"/>
                <a:gd name="connsiteX36" fmla="*/ 662979 w 4083950"/>
                <a:gd name="connsiteY36" fmla="*/ 947206 h 1382470"/>
                <a:gd name="connsiteX37" fmla="*/ 629928 w 4083950"/>
                <a:gd name="connsiteY37" fmla="*/ 1046357 h 1382470"/>
                <a:gd name="connsiteX38" fmla="*/ 585861 w 4083950"/>
                <a:gd name="connsiteY38" fmla="*/ 1112459 h 1382470"/>
                <a:gd name="connsiteX39" fmla="*/ 552810 w 4083950"/>
                <a:gd name="connsiteY39" fmla="*/ 1101442 h 1382470"/>
                <a:gd name="connsiteX40" fmla="*/ 486709 w 4083950"/>
                <a:gd name="connsiteY40" fmla="*/ 1123475 h 1382470"/>
                <a:gd name="connsiteX41" fmla="*/ 453659 w 4083950"/>
                <a:gd name="connsiteY41" fmla="*/ 1112459 h 1382470"/>
                <a:gd name="connsiteX42" fmla="*/ 409591 w 4083950"/>
                <a:gd name="connsiteY42" fmla="*/ 1156526 h 1382470"/>
                <a:gd name="connsiteX43" fmla="*/ 376540 w 4083950"/>
                <a:gd name="connsiteY43" fmla="*/ 1167543 h 1382470"/>
                <a:gd name="connsiteX44" fmla="*/ 354507 w 4083950"/>
                <a:gd name="connsiteY44" fmla="*/ 1244661 h 1382470"/>
                <a:gd name="connsiteX45" fmla="*/ 321456 w 4083950"/>
                <a:gd name="connsiteY45" fmla="*/ 1255678 h 1382470"/>
                <a:gd name="connsiteX46" fmla="*/ 255355 w 4083950"/>
                <a:gd name="connsiteY46" fmla="*/ 1244661 h 1382470"/>
                <a:gd name="connsiteX47" fmla="*/ 156203 w 4083950"/>
                <a:gd name="connsiteY47" fmla="*/ 1266695 h 1382470"/>
                <a:gd name="connsiteX48" fmla="*/ 57051 w 4083950"/>
                <a:gd name="connsiteY48" fmla="*/ 1266695 h 1382470"/>
                <a:gd name="connsiteX49" fmla="*/ 12984 w 4083950"/>
                <a:gd name="connsiteY49" fmla="*/ 1321779 h 1382470"/>
                <a:gd name="connsiteX50" fmla="*/ 82093 w 4083950"/>
                <a:gd name="connsiteY50" fmla="*/ 1382470 h 1382470"/>
                <a:gd name="connsiteX0" fmla="*/ 4083950 w 4083950"/>
                <a:gd name="connsiteY0" fmla="*/ 0 h 1382470"/>
                <a:gd name="connsiteX1" fmla="*/ 3170133 w 4083950"/>
                <a:gd name="connsiteY1" fmla="*/ 221257 h 1382470"/>
                <a:gd name="connsiteX2" fmla="*/ 3108423 w 4083950"/>
                <a:gd name="connsiteY2" fmla="*/ 211492 h 1382470"/>
                <a:gd name="connsiteX3" fmla="*/ 3020601 w 4083950"/>
                <a:gd name="connsiteY3" fmla="*/ 211491 h 1382470"/>
                <a:gd name="connsiteX4" fmla="*/ 2942276 w 4083950"/>
                <a:gd name="connsiteY4" fmla="*/ 218815 h 1382470"/>
                <a:gd name="connsiteX5" fmla="*/ 2847336 w 4083950"/>
                <a:gd name="connsiteY5" fmla="*/ 238344 h 1382470"/>
                <a:gd name="connsiteX6" fmla="*/ 2738156 w 4083950"/>
                <a:gd name="connsiteY6" fmla="*/ 265198 h 1382470"/>
                <a:gd name="connsiteX7" fmla="*/ 2562516 w 4083950"/>
                <a:gd name="connsiteY7" fmla="*/ 316463 h 1382470"/>
                <a:gd name="connsiteX8" fmla="*/ 2382130 w 4083950"/>
                <a:gd name="connsiteY8" fmla="*/ 367729 h 1382470"/>
                <a:gd name="connsiteX9" fmla="*/ 2234973 w 4083950"/>
                <a:gd name="connsiteY9" fmla="*/ 404346 h 1382470"/>
                <a:gd name="connsiteX10" fmla="*/ 2123418 w 4083950"/>
                <a:gd name="connsiteY10" fmla="*/ 423875 h 1382470"/>
                <a:gd name="connsiteX11" fmla="*/ 2004664 w 4083950"/>
                <a:gd name="connsiteY11" fmla="*/ 431919 h 1382470"/>
                <a:gd name="connsiteX12" fmla="*/ 1932293 w 4083950"/>
                <a:gd name="connsiteY12" fmla="*/ 422090 h 1382470"/>
                <a:gd name="connsiteX13" fmla="*/ 1841784 w 4083950"/>
                <a:gd name="connsiteY13" fmla="*/ 396362 h 1382470"/>
                <a:gd name="connsiteX14" fmla="*/ 1808733 w 4083950"/>
                <a:gd name="connsiteY14" fmla="*/ 385345 h 1382470"/>
                <a:gd name="connsiteX15" fmla="*/ 1720598 w 4083950"/>
                <a:gd name="connsiteY15" fmla="*/ 363312 h 1382470"/>
                <a:gd name="connsiteX16" fmla="*/ 1654497 w 4083950"/>
                <a:gd name="connsiteY16" fmla="*/ 385345 h 1382470"/>
                <a:gd name="connsiteX17" fmla="*/ 1610430 w 4083950"/>
                <a:gd name="connsiteY17" fmla="*/ 429413 h 1382470"/>
                <a:gd name="connsiteX18" fmla="*/ 1577379 w 4083950"/>
                <a:gd name="connsiteY18" fmla="*/ 407379 h 1382470"/>
                <a:gd name="connsiteX19" fmla="*/ 1533312 w 4083950"/>
                <a:gd name="connsiteY19" fmla="*/ 418396 h 1382470"/>
                <a:gd name="connsiteX20" fmla="*/ 1478227 w 4083950"/>
                <a:gd name="connsiteY20" fmla="*/ 429413 h 1382470"/>
                <a:gd name="connsiteX21" fmla="*/ 1445177 w 4083950"/>
                <a:gd name="connsiteY21" fmla="*/ 440430 h 1382470"/>
                <a:gd name="connsiteX22" fmla="*/ 1290940 w 4083950"/>
                <a:gd name="connsiteY22" fmla="*/ 451447 h 1382470"/>
                <a:gd name="connsiteX23" fmla="*/ 1213822 w 4083950"/>
                <a:gd name="connsiteY23" fmla="*/ 462463 h 1382470"/>
                <a:gd name="connsiteX24" fmla="*/ 1147721 w 4083950"/>
                <a:gd name="connsiteY24" fmla="*/ 484497 h 1382470"/>
                <a:gd name="connsiteX25" fmla="*/ 1114671 w 4083950"/>
                <a:gd name="connsiteY25" fmla="*/ 495514 h 1382470"/>
                <a:gd name="connsiteX26" fmla="*/ 1081620 w 4083950"/>
                <a:gd name="connsiteY26" fmla="*/ 517548 h 1382470"/>
                <a:gd name="connsiteX27" fmla="*/ 1037552 w 4083950"/>
                <a:gd name="connsiteY27" fmla="*/ 583649 h 1382470"/>
                <a:gd name="connsiteX28" fmla="*/ 1015519 w 4083950"/>
                <a:gd name="connsiteY28" fmla="*/ 616700 h 1382470"/>
                <a:gd name="connsiteX29" fmla="*/ 916367 w 4083950"/>
                <a:gd name="connsiteY29" fmla="*/ 660767 h 1382470"/>
                <a:gd name="connsiteX30" fmla="*/ 839249 w 4083950"/>
                <a:gd name="connsiteY30" fmla="*/ 748902 h 1382470"/>
                <a:gd name="connsiteX31" fmla="*/ 773148 w 4083950"/>
                <a:gd name="connsiteY31" fmla="*/ 770936 h 1382470"/>
                <a:gd name="connsiteX32" fmla="*/ 762131 w 4083950"/>
                <a:gd name="connsiteY32" fmla="*/ 826020 h 1382470"/>
                <a:gd name="connsiteX33" fmla="*/ 751114 w 4083950"/>
                <a:gd name="connsiteY33" fmla="*/ 903138 h 1382470"/>
                <a:gd name="connsiteX34" fmla="*/ 740097 w 4083950"/>
                <a:gd name="connsiteY34" fmla="*/ 936189 h 1382470"/>
                <a:gd name="connsiteX35" fmla="*/ 696030 w 4083950"/>
                <a:gd name="connsiteY35" fmla="*/ 958222 h 1382470"/>
                <a:gd name="connsiteX36" fmla="*/ 662979 w 4083950"/>
                <a:gd name="connsiteY36" fmla="*/ 947206 h 1382470"/>
                <a:gd name="connsiteX37" fmla="*/ 629928 w 4083950"/>
                <a:gd name="connsiteY37" fmla="*/ 1046357 h 1382470"/>
                <a:gd name="connsiteX38" fmla="*/ 585861 w 4083950"/>
                <a:gd name="connsiteY38" fmla="*/ 1112459 h 1382470"/>
                <a:gd name="connsiteX39" fmla="*/ 552810 w 4083950"/>
                <a:gd name="connsiteY39" fmla="*/ 1101442 h 1382470"/>
                <a:gd name="connsiteX40" fmla="*/ 486709 w 4083950"/>
                <a:gd name="connsiteY40" fmla="*/ 1123475 h 1382470"/>
                <a:gd name="connsiteX41" fmla="*/ 453659 w 4083950"/>
                <a:gd name="connsiteY41" fmla="*/ 1112459 h 1382470"/>
                <a:gd name="connsiteX42" fmla="*/ 409591 w 4083950"/>
                <a:gd name="connsiteY42" fmla="*/ 1156526 h 1382470"/>
                <a:gd name="connsiteX43" fmla="*/ 376540 w 4083950"/>
                <a:gd name="connsiteY43" fmla="*/ 1167543 h 1382470"/>
                <a:gd name="connsiteX44" fmla="*/ 354507 w 4083950"/>
                <a:gd name="connsiteY44" fmla="*/ 1244661 h 1382470"/>
                <a:gd name="connsiteX45" fmla="*/ 321456 w 4083950"/>
                <a:gd name="connsiteY45" fmla="*/ 1255678 h 1382470"/>
                <a:gd name="connsiteX46" fmla="*/ 255355 w 4083950"/>
                <a:gd name="connsiteY46" fmla="*/ 1244661 h 1382470"/>
                <a:gd name="connsiteX47" fmla="*/ 156203 w 4083950"/>
                <a:gd name="connsiteY47" fmla="*/ 1266695 h 1382470"/>
                <a:gd name="connsiteX48" fmla="*/ 57051 w 4083950"/>
                <a:gd name="connsiteY48" fmla="*/ 1266695 h 1382470"/>
                <a:gd name="connsiteX49" fmla="*/ 12984 w 4083950"/>
                <a:gd name="connsiteY49" fmla="*/ 1321779 h 1382470"/>
                <a:gd name="connsiteX50" fmla="*/ 82093 w 4083950"/>
                <a:gd name="connsiteY50" fmla="*/ 1382470 h 1382470"/>
                <a:gd name="connsiteX0" fmla="*/ 4083950 w 4083950"/>
                <a:gd name="connsiteY0" fmla="*/ 0 h 1382470"/>
                <a:gd name="connsiteX1" fmla="*/ 3231844 w 4083950"/>
                <a:gd name="connsiteY1" fmla="*/ 238344 h 1382470"/>
                <a:gd name="connsiteX2" fmla="*/ 3170133 w 4083950"/>
                <a:gd name="connsiteY2" fmla="*/ 221257 h 1382470"/>
                <a:gd name="connsiteX3" fmla="*/ 3108423 w 4083950"/>
                <a:gd name="connsiteY3" fmla="*/ 211492 h 1382470"/>
                <a:gd name="connsiteX4" fmla="*/ 3020601 w 4083950"/>
                <a:gd name="connsiteY4" fmla="*/ 211491 h 1382470"/>
                <a:gd name="connsiteX5" fmla="*/ 2942276 w 4083950"/>
                <a:gd name="connsiteY5" fmla="*/ 218815 h 1382470"/>
                <a:gd name="connsiteX6" fmla="*/ 2847336 w 4083950"/>
                <a:gd name="connsiteY6" fmla="*/ 238344 h 1382470"/>
                <a:gd name="connsiteX7" fmla="*/ 2738156 w 4083950"/>
                <a:gd name="connsiteY7" fmla="*/ 265198 h 1382470"/>
                <a:gd name="connsiteX8" fmla="*/ 2562516 w 4083950"/>
                <a:gd name="connsiteY8" fmla="*/ 316463 h 1382470"/>
                <a:gd name="connsiteX9" fmla="*/ 2382130 w 4083950"/>
                <a:gd name="connsiteY9" fmla="*/ 367729 h 1382470"/>
                <a:gd name="connsiteX10" fmla="*/ 2234973 w 4083950"/>
                <a:gd name="connsiteY10" fmla="*/ 404346 h 1382470"/>
                <a:gd name="connsiteX11" fmla="*/ 2123418 w 4083950"/>
                <a:gd name="connsiteY11" fmla="*/ 423875 h 1382470"/>
                <a:gd name="connsiteX12" fmla="*/ 2004664 w 4083950"/>
                <a:gd name="connsiteY12" fmla="*/ 431919 h 1382470"/>
                <a:gd name="connsiteX13" fmla="*/ 1932293 w 4083950"/>
                <a:gd name="connsiteY13" fmla="*/ 422090 h 1382470"/>
                <a:gd name="connsiteX14" fmla="*/ 1841784 w 4083950"/>
                <a:gd name="connsiteY14" fmla="*/ 396362 h 1382470"/>
                <a:gd name="connsiteX15" fmla="*/ 1808733 w 4083950"/>
                <a:gd name="connsiteY15" fmla="*/ 385345 h 1382470"/>
                <a:gd name="connsiteX16" fmla="*/ 1720598 w 4083950"/>
                <a:gd name="connsiteY16" fmla="*/ 363312 h 1382470"/>
                <a:gd name="connsiteX17" fmla="*/ 1654497 w 4083950"/>
                <a:gd name="connsiteY17" fmla="*/ 385345 h 1382470"/>
                <a:gd name="connsiteX18" fmla="*/ 1610430 w 4083950"/>
                <a:gd name="connsiteY18" fmla="*/ 429413 h 1382470"/>
                <a:gd name="connsiteX19" fmla="*/ 1577379 w 4083950"/>
                <a:gd name="connsiteY19" fmla="*/ 407379 h 1382470"/>
                <a:gd name="connsiteX20" fmla="*/ 1533312 w 4083950"/>
                <a:gd name="connsiteY20" fmla="*/ 418396 h 1382470"/>
                <a:gd name="connsiteX21" fmla="*/ 1478227 w 4083950"/>
                <a:gd name="connsiteY21" fmla="*/ 429413 h 1382470"/>
                <a:gd name="connsiteX22" fmla="*/ 1445177 w 4083950"/>
                <a:gd name="connsiteY22" fmla="*/ 440430 h 1382470"/>
                <a:gd name="connsiteX23" fmla="*/ 1290940 w 4083950"/>
                <a:gd name="connsiteY23" fmla="*/ 451447 h 1382470"/>
                <a:gd name="connsiteX24" fmla="*/ 1213822 w 4083950"/>
                <a:gd name="connsiteY24" fmla="*/ 462463 h 1382470"/>
                <a:gd name="connsiteX25" fmla="*/ 1147721 w 4083950"/>
                <a:gd name="connsiteY25" fmla="*/ 484497 h 1382470"/>
                <a:gd name="connsiteX26" fmla="*/ 1114671 w 4083950"/>
                <a:gd name="connsiteY26" fmla="*/ 495514 h 1382470"/>
                <a:gd name="connsiteX27" fmla="*/ 1081620 w 4083950"/>
                <a:gd name="connsiteY27" fmla="*/ 517548 h 1382470"/>
                <a:gd name="connsiteX28" fmla="*/ 1037552 w 4083950"/>
                <a:gd name="connsiteY28" fmla="*/ 583649 h 1382470"/>
                <a:gd name="connsiteX29" fmla="*/ 1015519 w 4083950"/>
                <a:gd name="connsiteY29" fmla="*/ 616700 h 1382470"/>
                <a:gd name="connsiteX30" fmla="*/ 916367 w 4083950"/>
                <a:gd name="connsiteY30" fmla="*/ 660767 h 1382470"/>
                <a:gd name="connsiteX31" fmla="*/ 839249 w 4083950"/>
                <a:gd name="connsiteY31" fmla="*/ 748902 h 1382470"/>
                <a:gd name="connsiteX32" fmla="*/ 773148 w 4083950"/>
                <a:gd name="connsiteY32" fmla="*/ 770936 h 1382470"/>
                <a:gd name="connsiteX33" fmla="*/ 762131 w 4083950"/>
                <a:gd name="connsiteY33" fmla="*/ 826020 h 1382470"/>
                <a:gd name="connsiteX34" fmla="*/ 751114 w 4083950"/>
                <a:gd name="connsiteY34" fmla="*/ 903138 h 1382470"/>
                <a:gd name="connsiteX35" fmla="*/ 740097 w 4083950"/>
                <a:gd name="connsiteY35" fmla="*/ 936189 h 1382470"/>
                <a:gd name="connsiteX36" fmla="*/ 696030 w 4083950"/>
                <a:gd name="connsiteY36" fmla="*/ 958222 h 1382470"/>
                <a:gd name="connsiteX37" fmla="*/ 662979 w 4083950"/>
                <a:gd name="connsiteY37" fmla="*/ 947206 h 1382470"/>
                <a:gd name="connsiteX38" fmla="*/ 629928 w 4083950"/>
                <a:gd name="connsiteY38" fmla="*/ 1046357 h 1382470"/>
                <a:gd name="connsiteX39" fmla="*/ 585861 w 4083950"/>
                <a:gd name="connsiteY39" fmla="*/ 1112459 h 1382470"/>
                <a:gd name="connsiteX40" fmla="*/ 552810 w 4083950"/>
                <a:gd name="connsiteY40" fmla="*/ 1101442 h 1382470"/>
                <a:gd name="connsiteX41" fmla="*/ 486709 w 4083950"/>
                <a:gd name="connsiteY41" fmla="*/ 1123475 h 1382470"/>
                <a:gd name="connsiteX42" fmla="*/ 453659 w 4083950"/>
                <a:gd name="connsiteY42" fmla="*/ 1112459 h 1382470"/>
                <a:gd name="connsiteX43" fmla="*/ 409591 w 4083950"/>
                <a:gd name="connsiteY43" fmla="*/ 1156526 h 1382470"/>
                <a:gd name="connsiteX44" fmla="*/ 376540 w 4083950"/>
                <a:gd name="connsiteY44" fmla="*/ 1167543 h 1382470"/>
                <a:gd name="connsiteX45" fmla="*/ 354507 w 4083950"/>
                <a:gd name="connsiteY45" fmla="*/ 1244661 h 1382470"/>
                <a:gd name="connsiteX46" fmla="*/ 321456 w 4083950"/>
                <a:gd name="connsiteY46" fmla="*/ 1255678 h 1382470"/>
                <a:gd name="connsiteX47" fmla="*/ 255355 w 4083950"/>
                <a:gd name="connsiteY47" fmla="*/ 1244661 h 1382470"/>
                <a:gd name="connsiteX48" fmla="*/ 156203 w 4083950"/>
                <a:gd name="connsiteY48" fmla="*/ 1266695 h 1382470"/>
                <a:gd name="connsiteX49" fmla="*/ 57051 w 4083950"/>
                <a:gd name="connsiteY49" fmla="*/ 1266695 h 1382470"/>
                <a:gd name="connsiteX50" fmla="*/ 12984 w 4083950"/>
                <a:gd name="connsiteY50" fmla="*/ 1321779 h 1382470"/>
                <a:gd name="connsiteX51" fmla="*/ 82093 w 4083950"/>
                <a:gd name="connsiteY51" fmla="*/ 1382470 h 1382470"/>
                <a:gd name="connsiteX0" fmla="*/ 4083950 w 4083950"/>
                <a:gd name="connsiteY0" fmla="*/ 0 h 1382470"/>
                <a:gd name="connsiteX1" fmla="*/ 3305422 w 4083950"/>
                <a:gd name="connsiteY1" fmla="*/ 250551 h 1382470"/>
                <a:gd name="connsiteX2" fmla="*/ 3231844 w 4083950"/>
                <a:gd name="connsiteY2" fmla="*/ 238344 h 1382470"/>
                <a:gd name="connsiteX3" fmla="*/ 3170133 w 4083950"/>
                <a:gd name="connsiteY3" fmla="*/ 221257 h 1382470"/>
                <a:gd name="connsiteX4" fmla="*/ 3108423 w 4083950"/>
                <a:gd name="connsiteY4" fmla="*/ 211492 h 1382470"/>
                <a:gd name="connsiteX5" fmla="*/ 3020601 w 4083950"/>
                <a:gd name="connsiteY5" fmla="*/ 211491 h 1382470"/>
                <a:gd name="connsiteX6" fmla="*/ 2942276 w 4083950"/>
                <a:gd name="connsiteY6" fmla="*/ 218815 h 1382470"/>
                <a:gd name="connsiteX7" fmla="*/ 2847336 w 4083950"/>
                <a:gd name="connsiteY7" fmla="*/ 238344 h 1382470"/>
                <a:gd name="connsiteX8" fmla="*/ 2738156 w 4083950"/>
                <a:gd name="connsiteY8" fmla="*/ 265198 h 1382470"/>
                <a:gd name="connsiteX9" fmla="*/ 2562516 w 4083950"/>
                <a:gd name="connsiteY9" fmla="*/ 316463 h 1382470"/>
                <a:gd name="connsiteX10" fmla="*/ 2382130 w 4083950"/>
                <a:gd name="connsiteY10" fmla="*/ 367729 h 1382470"/>
                <a:gd name="connsiteX11" fmla="*/ 2234973 w 4083950"/>
                <a:gd name="connsiteY11" fmla="*/ 404346 h 1382470"/>
                <a:gd name="connsiteX12" fmla="*/ 2123418 w 4083950"/>
                <a:gd name="connsiteY12" fmla="*/ 423875 h 1382470"/>
                <a:gd name="connsiteX13" fmla="*/ 2004664 w 4083950"/>
                <a:gd name="connsiteY13" fmla="*/ 431919 h 1382470"/>
                <a:gd name="connsiteX14" fmla="*/ 1932293 w 4083950"/>
                <a:gd name="connsiteY14" fmla="*/ 422090 h 1382470"/>
                <a:gd name="connsiteX15" fmla="*/ 1841784 w 4083950"/>
                <a:gd name="connsiteY15" fmla="*/ 396362 h 1382470"/>
                <a:gd name="connsiteX16" fmla="*/ 1808733 w 4083950"/>
                <a:gd name="connsiteY16" fmla="*/ 385345 h 1382470"/>
                <a:gd name="connsiteX17" fmla="*/ 1720598 w 4083950"/>
                <a:gd name="connsiteY17" fmla="*/ 363312 h 1382470"/>
                <a:gd name="connsiteX18" fmla="*/ 1654497 w 4083950"/>
                <a:gd name="connsiteY18" fmla="*/ 385345 h 1382470"/>
                <a:gd name="connsiteX19" fmla="*/ 1610430 w 4083950"/>
                <a:gd name="connsiteY19" fmla="*/ 429413 h 1382470"/>
                <a:gd name="connsiteX20" fmla="*/ 1577379 w 4083950"/>
                <a:gd name="connsiteY20" fmla="*/ 407379 h 1382470"/>
                <a:gd name="connsiteX21" fmla="*/ 1533312 w 4083950"/>
                <a:gd name="connsiteY21" fmla="*/ 418396 h 1382470"/>
                <a:gd name="connsiteX22" fmla="*/ 1478227 w 4083950"/>
                <a:gd name="connsiteY22" fmla="*/ 429413 h 1382470"/>
                <a:gd name="connsiteX23" fmla="*/ 1445177 w 4083950"/>
                <a:gd name="connsiteY23" fmla="*/ 440430 h 1382470"/>
                <a:gd name="connsiteX24" fmla="*/ 1290940 w 4083950"/>
                <a:gd name="connsiteY24" fmla="*/ 451447 h 1382470"/>
                <a:gd name="connsiteX25" fmla="*/ 1213822 w 4083950"/>
                <a:gd name="connsiteY25" fmla="*/ 462463 h 1382470"/>
                <a:gd name="connsiteX26" fmla="*/ 1147721 w 4083950"/>
                <a:gd name="connsiteY26" fmla="*/ 484497 h 1382470"/>
                <a:gd name="connsiteX27" fmla="*/ 1114671 w 4083950"/>
                <a:gd name="connsiteY27" fmla="*/ 495514 h 1382470"/>
                <a:gd name="connsiteX28" fmla="*/ 1081620 w 4083950"/>
                <a:gd name="connsiteY28" fmla="*/ 517548 h 1382470"/>
                <a:gd name="connsiteX29" fmla="*/ 1037552 w 4083950"/>
                <a:gd name="connsiteY29" fmla="*/ 583649 h 1382470"/>
                <a:gd name="connsiteX30" fmla="*/ 1015519 w 4083950"/>
                <a:gd name="connsiteY30" fmla="*/ 616700 h 1382470"/>
                <a:gd name="connsiteX31" fmla="*/ 916367 w 4083950"/>
                <a:gd name="connsiteY31" fmla="*/ 660767 h 1382470"/>
                <a:gd name="connsiteX32" fmla="*/ 839249 w 4083950"/>
                <a:gd name="connsiteY32" fmla="*/ 748902 h 1382470"/>
                <a:gd name="connsiteX33" fmla="*/ 773148 w 4083950"/>
                <a:gd name="connsiteY33" fmla="*/ 770936 h 1382470"/>
                <a:gd name="connsiteX34" fmla="*/ 762131 w 4083950"/>
                <a:gd name="connsiteY34" fmla="*/ 826020 h 1382470"/>
                <a:gd name="connsiteX35" fmla="*/ 751114 w 4083950"/>
                <a:gd name="connsiteY35" fmla="*/ 903138 h 1382470"/>
                <a:gd name="connsiteX36" fmla="*/ 740097 w 4083950"/>
                <a:gd name="connsiteY36" fmla="*/ 936189 h 1382470"/>
                <a:gd name="connsiteX37" fmla="*/ 696030 w 4083950"/>
                <a:gd name="connsiteY37" fmla="*/ 958222 h 1382470"/>
                <a:gd name="connsiteX38" fmla="*/ 662979 w 4083950"/>
                <a:gd name="connsiteY38" fmla="*/ 947206 h 1382470"/>
                <a:gd name="connsiteX39" fmla="*/ 629928 w 4083950"/>
                <a:gd name="connsiteY39" fmla="*/ 1046357 h 1382470"/>
                <a:gd name="connsiteX40" fmla="*/ 585861 w 4083950"/>
                <a:gd name="connsiteY40" fmla="*/ 1112459 h 1382470"/>
                <a:gd name="connsiteX41" fmla="*/ 552810 w 4083950"/>
                <a:gd name="connsiteY41" fmla="*/ 1101442 h 1382470"/>
                <a:gd name="connsiteX42" fmla="*/ 486709 w 4083950"/>
                <a:gd name="connsiteY42" fmla="*/ 1123475 h 1382470"/>
                <a:gd name="connsiteX43" fmla="*/ 453659 w 4083950"/>
                <a:gd name="connsiteY43" fmla="*/ 1112459 h 1382470"/>
                <a:gd name="connsiteX44" fmla="*/ 409591 w 4083950"/>
                <a:gd name="connsiteY44" fmla="*/ 1156526 h 1382470"/>
                <a:gd name="connsiteX45" fmla="*/ 376540 w 4083950"/>
                <a:gd name="connsiteY45" fmla="*/ 1167543 h 1382470"/>
                <a:gd name="connsiteX46" fmla="*/ 354507 w 4083950"/>
                <a:gd name="connsiteY46" fmla="*/ 1244661 h 1382470"/>
                <a:gd name="connsiteX47" fmla="*/ 321456 w 4083950"/>
                <a:gd name="connsiteY47" fmla="*/ 1255678 h 1382470"/>
                <a:gd name="connsiteX48" fmla="*/ 255355 w 4083950"/>
                <a:gd name="connsiteY48" fmla="*/ 1244661 h 1382470"/>
                <a:gd name="connsiteX49" fmla="*/ 156203 w 4083950"/>
                <a:gd name="connsiteY49" fmla="*/ 1266695 h 1382470"/>
                <a:gd name="connsiteX50" fmla="*/ 57051 w 4083950"/>
                <a:gd name="connsiteY50" fmla="*/ 1266695 h 1382470"/>
                <a:gd name="connsiteX51" fmla="*/ 12984 w 4083950"/>
                <a:gd name="connsiteY51" fmla="*/ 1321779 h 1382470"/>
                <a:gd name="connsiteX52" fmla="*/ 82093 w 4083950"/>
                <a:gd name="connsiteY52" fmla="*/ 1382470 h 1382470"/>
                <a:gd name="connsiteX0" fmla="*/ 4083950 w 4083950"/>
                <a:gd name="connsiteY0" fmla="*/ 0 h 1382470"/>
                <a:gd name="connsiteX1" fmla="*/ 3492929 w 4083950"/>
                <a:gd name="connsiteY1" fmla="*/ 255433 h 1382470"/>
                <a:gd name="connsiteX2" fmla="*/ 3305422 w 4083950"/>
                <a:gd name="connsiteY2" fmla="*/ 250551 h 1382470"/>
                <a:gd name="connsiteX3" fmla="*/ 3231844 w 4083950"/>
                <a:gd name="connsiteY3" fmla="*/ 238344 h 1382470"/>
                <a:gd name="connsiteX4" fmla="*/ 3170133 w 4083950"/>
                <a:gd name="connsiteY4" fmla="*/ 221257 h 1382470"/>
                <a:gd name="connsiteX5" fmla="*/ 3108423 w 4083950"/>
                <a:gd name="connsiteY5" fmla="*/ 211492 h 1382470"/>
                <a:gd name="connsiteX6" fmla="*/ 3020601 w 4083950"/>
                <a:gd name="connsiteY6" fmla="*/ 211491 h 1382470"/>
                <a:gd name="connsiteX7" fmla="*/ 2942276 w 4083950"/>
                <a:gd name="connsiteY7" fmla="*/ 218815 h 1382470"/>
                <a:gd name="connsiteX8" fmla="*/ 2847336 w 4083950"/>
                <a:gd name="connsiteY8" fmla="*/ 238344 h 1382470"/>
                <a:gd name="connsiteX9" fmla="*/ 2738156 w 4083950"/>
                <a:gd name="connsiteY9" fmla="*/ 265198 h 1382470"/>
                <a:gd name="connsiteX10" fmla="*/ 2562516 w 4083950"/>
                <a:gd name="connsiteY10" fmla="*/ 316463 h 1382470"/>
                <a:gd name="connsiteX11" fmla="*/ 2382130 w 4083950"/>
                <a:gd name="connsiteY11" fmla="*/ 367729 h 1382470"/>
                <a:gd name="connsiteX12" fmla="*/ 2234973 w 4083950"/>
                <a:gd name="connsiteY12" fmla="*/ 404346 h 1382470"/>
                <a:gd name="connsiteX13" fmla="*/ 2123418 w 4083950"/>
                <a:gd name="connsiteY13" fmla="*/ 423875 h 1382470"/>
                <a:gd name="connsiteX14" fmla="*/ 2004664 w 4083950"/>
                <a:gd name="connsiteY14" fmla="*/ 431919 h 1382470"/>
                <a:gd name="connsiteX15" fmla="*/ 1932293 w 4083950"/>
                <a:gd name="connsiteY15" fmla="*/ 422090 h 1382470"/>
                <a:gd name="connsiteX16" fmla="*/ 1841784 w 4083950"/>
                <a:gd name="connsiteY16" fmla="*/ 396362 h 1382470"/>
                <a:gd name="connsiteX17" fmla="*/ 1808733 w 4083950"/>
                <a:gd name="connsiteY17" fmla="*/ 385345 h 1382470"/>
                <a:gd name="connsiteX18" fmla="*/ 1720598 w 4083950"/>
                <a:gd name="connsiteY18" fmla="*/ 363312 h 1382470"/>
                <a:gd name="connsiteX19" fmla="*/ 1654497 w 4083950"/>
                <a:gd name="connsiteY19" fmla="*/ 385345 h 1382470"/>
                <a:gd name="connsiteX20" fmla="*/ 1610430 w 4083950"/>
                <a:gd name="connsiteY20" fmla="*/ 429413 h 1382470"/>
                <a:gd name="connsiteX21" fmla="*/ 1577379 w 4083950"/>
                <a:gd name="connsiteY21" fmla="*/ 407379 h 1382470"/>
                <a:gd name="connsiteX22" fmla="*/ 1533312 w 4083950"/>
                <a:gd name="connsiteY22" fmla="*/ 418396 h 1382470"/>
                <a:gd name="connsiteX23" fmla="*/ 1478227 w 4083950"/>
                <a:gd name="connsiteY23" fmla="*/ 429413 h 1382470"/>
                <a:gd name="connsiteX24" fmla="*/ 1445177 w 4083950"/>
                <a:gd name="connsiteY24" fmla="*/ 440430 h 1382470"/>
                <a:gd name="connsiteX25" fmla="*/ 1290940 w 4083950"/>
                <a:gd name="connsiteY25" fmla="*/ 451447 h 1382470"/>
                <a:gd name="connsiteX26" fmla="*/ 1213822 w 4083950"/>
                <a:gd name="connsiteY26" fmla="*/ 462463 h 1382470"/>
                <a:gd name="connsiteX27" fmla="*/ 1147721 w 4083950"/>
                <a:gd name="connsiteY27" fmla="*/ 484497 h 1382470"/>
                <a:gd name="connsiteX28" fmla="*/ 1114671 w 4083950"/>
                <a:gd name="connsiteY28" fmla="*/ 495514 h 1382470"/>
                <a:gd name="connsiteX29" fmla="*/ 1081620 w 4083950"/>
                <a:gd name="connsiteY29" fmla="*/ 517548 h 1382470"/>
                <a:gd name="connsiteX30" fmla="*/ 1037552 w 4083950"/>
                <a:gd name="connsiteY30" fmla="*/ 583649 h 1382470"/>
                <a:gd name="connsiteX31" fmla="*/ 1015519 w 4083950"/>
                <a:gd name="connsiteY31" fmla="*/ 616700 h 1382470"/>
                <a:gd name="connsiteX32" fmla="*/ 916367 w 4083950"/>
                <a:gd name="connsiteY32" fmla="*/ 660767 h 1382470"/>
                <a:gd name="connsiteX33" fmla="*/ 839249 w 4083950"/>
                <a:gd name="connsiteY33" fmla="*/ 748902 h 1382470"/>
                <a:gd name="connsiteX34" fmla="*/ 773148 w 4083950"/>
                <a:gd name="connsiteY34" fmla="*/ 770936 h 1382470"/>
                <a:gd name="connsiteX35" fmla="*/ 762131 w 4083950"/>
                <a:gd name="connsiteY35" fmla="*/ 826020 h 1382470"/>
                <a:gd name="connsiteX36" fmla="*/ 751114 w 4083950"/>
                <a:gd name="connsiteY36" fmla="*/ 903138 h 1382470"/>
                <a:gd name="connsiteX37" fmla="*/ 740097 w 4083950"/>
                <a:gd name="connsiteY37" fmla="*/ 936189 h 1382470"/>
                <a:gd name="connsiteX38" fmla="*/ 696030 w 4083950"/>
                <a:gd name="connsiteY38" fmla="*/ 958222 h 1382470"/>
                <a:gd name="connsiteX39" fmla="*/ 662979 w 4083950"/>
                <a:gd name="connsiteY39" fmla="*/ 947206 h 1382470"/>
                <a:gd name="connsiteX40" fmla="*/ 629928 w 4083950"/>
                <a:gd name="connsiteY40" fmla="*/ 1046357 h 1382470"/>
                <a:gd name="connsiteX41" fmla="*/ 585861 w 4083950"/>
                <a:gd name="connsiteY41" fmla="*/ 1112459 h 1382470"/>
                <a:gd name="connsiteX42" fmla="*/ 552810 w 4083950"/>
                <a:gd name="connsiteY42" fmla="*/ 1101442 h 1382470"/>
                <a:gd name="connsiteX43" fmla="*/ 486709 w 4083950"/>
                <a:gd name="connsiteY43" fmla="*/ 1123475 h 1382470"/>
                <a:gd name="connsiteX44" fmla="*/ 453659 w 4083950"/>
                <a:gd name="connsiteY44" fmla="*/ 1112459 h 1382470"/>
                <a:gd name="connsiteX45" fmla="*/ 409591 w 4083950"/>
                <a:gd name="connsiteY45" fmla="*/ 1156526 h 1382470"/>
                <a:gd name="connsiteX46" fmla="*/ 376540 w 4083950"/>
                <a:gd name="connsiteY46" fmla="*/ 1167543 h 1382470"/>
                <a:gd name="connsiteX47" fmla="*/ 354507 w 4083950"/>
                <a:gd name="connsiteY47" fmla="*/ 1244661 h 1382470"/>
                <a:gd name="connsiteX48" fmla="*/ 321456 w 4083950"/>
                <a:gd name="connsiteY48" fmla="*/ 1255678 h 1382470"/>
                <a:gd name="connsiteX49" fmla="*/ 255355 w 4083950"/>
                <a:gd name="connsiteY49" fmla="*/ 1244661 h 1382470"/>
                <a:gd name="connsiteX50" fmla="*/ 156203 w 4083950"/>
                <a:gd name="connsiteY50" fmla="*/ 1266695 h 1382470"/>
                <a:gd name="connsiteX51" fmla="*/ 57051 w 4083950"/>
                <a:gd name="connsiteY51" fmla="*/ 1266695 h 1382470"/>
                <a:gd name="connsiteX52" fmla="*/ 12984 w 4083950"/>
                <a:gd name="connsiteY52" fmla="*/ 1321779 h 1382470"/>
                <a:gd name="connsiteX53" fmla="*/ 82093 w 4083950"/>
                <a:gd name="connsiteY53" fmla="*/ 1382470 h 1382470"/>
                <a:gd name="connsiteX0" fmla="*/ 4083950 w 4083950"/>
                <a:gd name="connsiteY0" fmla="*/ 0 h 1382470"/>
                <a:gd name="connsiteX1" fmla="*/ 3492929 w 4083950"/>
                <a:gd name="connsiteY1" fmla="*/ 255433 h 1382470"/>
                <a:gd name="connsiteX2" fmla="*/ 3388495 w 4083950"/>
                <a:gd name="connsiteY2" fmla="*/ 257874 h 1382470"/>
                <a:gd name="connsiteX3" fmla="*/ 3305422 w 4083950"/>
                <a:gd name="connsiteY3" fmla="*/ 250551 h 1382470"/>
                <a:gd name="connsiteX4" fmla="*/ 3231844 w 4083950"/>
                <a:gd name="connsiteY4" fmla="*/ 238344 h 1382470"/>
                <a:gd name="connsiteX5" fmla="*/ 3170133 w 4083950"/>
                <a:gd name="connsiteY5" fmla="*/ 221257 h 1382470"/>
                <a:gd name="connsiteX6" fmla="*/ 3108423 w 4083950"/>
                <a:gd name="connsiteY6" fmla="*/ 211492 h 1382470"/>
                <a:gd name="connsiteX7" fmla="*/ 3020601 w 4083950"/>
                <a:gd name="connsiteY7" fmla="*/ 211491 h 1382470"/>
                <a:gd name="connsiteX8" fmla="*/ 2942276 w 4083950"/>
                <a:gd name="connsiteY8" fmla="*/ 218815 h 1382470"/>
                <a:gd name="connsiteX9" fmla="*/ 2847336 w 4083950"/>
                <a:gd name="connsiteY9" fmla="*/ 238344 h 1382470"/>
                <a:gd name="connsiteX10" fmla="*/ 2738156 w 4083950"/>
                <a:gd name="connsiteY10" fmla="*/ 265198 h 1382470"/>
                <a:gd name="connsiteX11" fmla="*/ 2562516 w 4083950"/>
                <a:gd name="connsiteY11" fmla="*/ 316463 h 1382470"/>
                <a:gd name="connsiteX12" fmla="*/ 2382130 w 4083950"/>
                <a:gd name="connsiteY12" fmla="*/ 367729 h 1382470"/>
                <a:gd name="connsiteX13" fmla="*/ 2234973 w 4083950"/>
                <a:gd name="connsiteY13" fmla="*/ 404346 h 1382470"/>
                <a:gd name="connsiteX14" fmla="*/ 2123418 w 4083950"/>
                <a:gd name="connsiteY14" fmla="*/ 423875 h 1382470"/>
                <a:gd name="connsiteX15" fmla="*/ 2004664 w 4083950"/>
                <a:gd name="connsiteY15" fmla="*/ 431919 h 1382470"/>
                <a:gd name="connsiteX16" fmla="*/ 1932293 w 4083950"/>
                <a:gd name="connsiteY16" fmla="*/ 422090 h 1382470"/>
                <a:gd name="connsiteX17" fmla="*/ 1841784 w 4083950"/>
                <a:gd name="connsiteY17" fmla="*/ 396362 h 1382470"/>
                <a:gd name="connsiteX18" fmla="*/ 1808733 w 4083950"/>
                <a:gd name="connsiteY18" fmla="*/ 385345 h 1382470"/>
                <a:gd name="connsiteX19" fmla="*/ 1720598 w 4083950"/>
                <a:gd name="connsiteY19" fmla="*/ 363312 h 1382470"/>
                <a:gd name="connsiteX20" fmla="*/ 1654497 w 4083950"/>
                <a:gd name="connsiteY20" fmla="*/ 385345 h 1382470"/>
                <a:gd name="connsiteX21" fmla="*/ 1610430 w 4083950"/>
                <a:gd name="connsiteY21" fmla="*/ 429413 h 1382470"/>
                <a:gd name="connsiteX22" fmla="*/ 1577379 w 4083950"/>
                <a:gd name="connsiteY22" fmla="*/ 407379 h 1382470"/>
                <a:gd name="connsiteX23" fmla="*/ 1533312 w 4083950"/>
                <a:gd name="connsiteY23" fmla="*/ 418396 h 1382470"/>
                <a:gd name="connsiteX24" fmla="*/ 1478227 w 4083950"/>
                <a:gd name="connsiteY24" fmla="*/ 429413 h 1382470"/>
                <a:gd name="connsiteX25" fmla="*/ 1445177 w 4083950"/>
                <a:gd name="connsiteY25" fmla="*/ 440430 h 1382470"/>
                <a:gd name="connsiteX26" fmla="*/ 1290940 w 4083950"/>
                <a:gd name="connsiteY26" fmla="*/ 451447 h 1382470"/>
                <a:gd name="connsiteX27" fmla="*/ 1213822 w 4083950"/>
                <a:gd name="connsiteY27" fmla="*/ 462463 h 1382470"/>
                <a:gd name="connsiteX28" fmla="*/ 1147721 w 4083950"/>
                <a:gd name="connsiteY28" fmla="*/ 484497 h 1382470"/>
                <a:gd name="connsiteX29" fmla="*/ 1114671 w 4083950"/>
                <a:gd name="connsiteY29" fmla="*/ 495514 h 1382470"/>
                <a:gd name="connsiteX30" fmla="*/ 1081620 w 4083950"/>
                <a:gd name="connsiteY30" fmla="*/ 517548 h 1382470"/>
                <a:gd name="connsiteX31" fmla="*/ 1037552 w 4083950"/>
                <a:gd name="connsiteY31" fmla="*/ 583649 h 1382470"/>
                <a:gd name="connsiteX32" fmla="*/ 1015519 w 4083950"/>
                <a:gd name="connsiteY32" fmla="*/ 616700 h 1382470"/>
                <a:gd name="connsiteX33" fmla="*/ 916367 w 4083950"/>
                <a:gd name="connsiteY33" fmla="*/ 660767 h 1382470"/>
                <a:gd name="connsiteX34" fmla="*/ 839249 w 4083950"/>
                <a:gd name="connsiteY34" fmla="*/ 748902 h 1382470"/>
                <a:gd name="connsiteX35" fmla="*/ 773148 w 4083950"/>
                <a:gd name="connsiteY35" fmla="*/ 770936 h 1382470"/>
                <a:gd name="connsiteX36" fmla="*/ 762131 w 4083950"/>
                <a:gd name="connsiteY36" fmla="*/ 826020 h 1382470"/>
                <a:gd name="connsiteX37" fmla="*/ 751114 w 4083950"/>
                <a:gd name="connsiteY37" fmla="*/ 903138 h 1382470"/>
                <a:gd name="connsiteX38" fmla="*/ 740097 w 4083950"/>
                <a:gd name="connsiteY38" fmla="*/ 936189 h 1382470"/>
                <a:gd name="connsiteX39" fmla="*/ 696030 w 4083950"/>
                <a:gd name="connsiteY39" fmla="*/ 958222 h 1382470"/>
                <a:gd name="connsiteX40" fmla="*/ 662979 w 4083950"/>
                <a:gd name="connsiteY40" fmla="*/ 947206 h 1382470"/>
                <a:gd name="connsiteX41" fmla="*/ 629928 w 4083950"/>
                <a:gd name="connsiteY41" fmla="*/ 1046357 h 1382470"/>
                <a:gd name="connsiteX42" fmla="*/ 585861 w 4083950"/>
                <a:gd name="connsiteY42" fmla="*/ 1112459 h 1382470"/>
                <a:gd name="connsiteX43" fmla="*/ 552810 w 4083950"/>
                <a:gd name="connsiteY43" fmla="*/ 1101442 h 1382470"/>
                <a:gd name="connsiteX44" fmla="*/ 486709 w 4083950"/>
                <a:gd name="connsiteY44" fmla="*/ 1123475 h 1382470"/>
                <a:gd name="connsiteX45" fmla="*/ 453659 w 4083950"/>
                <a:gd name="connsiteY45" fmla="*/ 1112459 h 1382470"/>
                <a:gd name="connsiteX46" fmla="*/ 409591 w 4083950"/>
                <a:gd name="connsiteY46" fmla="*/ 1156526 h 1382470"/>
                <a:gd name="connsiteX47" fmla="*/ 376540 w 4083950"/>
                <a:gd name="connsiteY47" fmla="*/ 1167543 h 1382470"/>
                <a:gd name="connsiteX48" fmla="*/ 354507 w 4083950"/>
                <a:gd name="connsiteY48" fmla="*/ 1244661 h 1382470"/>
                <a:gd name="connsiteX49" fmla="*/ 321456 w 4083950"/>
                <a:gd name="connsiteY49" fmla="*/ 1255678 h 1382470"/>
                <a:gd name="connsiteX50" fmla="*/ 255355 w 4083950"/>
                <a:gd name="connsiteY50" fmla="*/ 1244661 h 1382470"/>
                <a:gd name="connsiteX51" fmla="*/ 156203 w 4083950"/>
                <a:gd name="connsiteY51" fmla="*/ 1266695 h 1382470"/>
                <a:gd name="connsiteX52" fmla="*/ 57051 w 4083950"/>
                <a:gd name="connsiteY52" fmla="*/ 1266695 h 1382470"/>
                <a:gd name="connsiteX53" fmla="*/ 12984 w 4083950"/>
                <a:gd name="connsiteY53" fmla="*/ 1321779 h 1382470"/>
                <a:gd name="connsiteX54" fmla="*/ 82093 w 4083950"/>
                <a:gd name="connsiteY54" fmla="*/ 1382470 h 1382470"/>
                <a:gd name="connsiteX0" fmla="*/ 4083950 w 4083950"/>
                <a:gd name="connsiteY0" fmla="*/ 0 h 1382470"/>
                <a:gd name="connsiteX1" fmla="*/ 3519038 w 4083950"/>
                <a:gd name="connsiteY1" fmla="*/ 357963 h 1382470"/>
                <a:gd name="connsiteX2" fmla="*/ 3492929 w 4083950"/>
                <a:gd name="connsiteY2" fmla="*/ 255433 h 1382470"/>
                <a:gd name="connsiteX3" fmla="*/ 3388495 w 4083950"/>
                <a:gd name="connsiteY3" fmla="*/ 257874 h 1382470"/>
                <a:gd name="connsiteX4" fmla="*/ 3305422 w 4083950"/>
                <a:gd name="connsiteY4" fmla="*/ 250551 h 1382470"/>
                <a:gd name="connsiteX5" fmla="*/ 3231844 w 4083950"/>
                <a:gd name="connsiteY5" fmla="*/ 238344 h 1382470"/>
                <a:gd name="connsiteX6" fmla="*/ 3170133 w 4083950"/>
                <a:gd name="connsiteY6" fmla="*/ 221257 h 1382470"/>
                <a:gd name="connsiteX7" fmla="*/ 3108423 w 4083950"/>
                <a:gd name="connsiteY7" fmla="*/ 211492 h 1382470"/>
                <a:gd name="connsiteX8" fmla="*/ 3020601 w 4083950"/>
                <a:gd name="connsiteY8" fmla="*/ 211491 h 1382470"/>
                <a:gd name="connsiteX9" fmla="*/ 2942276 w 4083950"/>
                <a:gd name="connsiteY9" fmla="*/ 218815 h 1382470"/>
                <a:gd name="connsiteX10" fmla="*/ 2847336 w 4083950"/>
                <a:gd name="connsiteY10" fmla="*/ 238344 h 1382470"/>
                <a:gd name="connsiteX11" fmla="*/ 2738156 w 4083950"/>
                <a:gd name="connsiteY11" fmla="*/ 265198 h 1382470"/>
                <a:gd name="connsiteX12" fmla="*/ 2562516 w 4083950"/>
                <a:gd name="connsiteY12" fmla="*/ 316463 h 1382470"/>
                <a:gd name="connsiteX13" fmla="*/ 2382130 w 4083950"/>
                <a:gd name="connsiteY13" fmla="*/ 367729 h 1382470"/>
                <a:gd name="connsiteX14" fmla="*/ 2234973 w 4083950"/>
                <a:gd name="connsiteY14" fmla="*/ 404346 h 1382470"/>
                <a:gd name="connsiteX15" fmla="*/ 2123418 w 4083950"/>
                <a:gd name="connsiteY15" fmla="*/ 423875 h 1382470"/>
                <a:gd name="connsiteX16" fmla="*/ 2004664 w 4083950"/>
                <a:gd name="connsiteY16" fmla="*/ 431919 h 1382470"/>
                <a:gd name="connsiteX17" fmla="*/ 1932293 w 4083950"/>
                <a:gd name="connsiteY17" fmla="*/ 422090 h 1382470"/>
                <a:gd name="connsiteX18" fmla="*/ 1841784 w 4083950"/>
                <a:gd name="connsiteY18" fmla="*/ 396362 h 1382470"/>
                <a:gd name="connsiteX19" fmla="*/ 1808733 w 4083950"/>
                <a:gd name="connsiteY19" fmla="*/ 385345 h 1382470"/>
                <a:gd name="connsiteX20" fmla="*/ 1720598 w 4083950"/>
                <a:gd name="connsiteY20" fmla="*/ 363312 h 1382470"/>
                <a:gd name="connsiteX21" fmla="*/ 1654497 w 4083950"/>
                <a:gd name="connsiteY21" fmla="*/ 385345 h 1382470"/>
                <a:gd name="connsiteX22" fmla="*/ 1610430 w 4083950"/>
                <a:gd name="connsiteY22" fmla="*/ 429413 h 1382470"/>
                <a:gd name="connsiteX23" fmla="*/ 1577379 w 4083950"/>
                <a:gd name="connsiteY23" fmla="*/ 407379 h 1382470"/>
                <a:gd name="connsiteX24" fmla="*/ 1533312 w 4083950"/>
                <a:gd name="connsiteY24" fmla="*/ 418396 h 1382470"/>
                <a:gd name="connsiteX25" fmla="*/ 1478227 w 4083950"/>
                <a:gd name="connsiteY25" fmla="*/ 429413 h 1382470"/>
                <a:gd name="connsiteX26" fmla="*/ 1445177 w 4083950"/>
                <a:gd name="connsiteY26" fmla="*/ 440430 h 1382470"/>
                <a:gd name="connsiteX27" fmla="*/ 1290940 w 4083950"/>
                <a:gd name="connsiteY27" fmla="*/ 451447 h 1382470"/>
                <a:gd name="connsiteX28" fmla="*/ 1213822 w 4083950"/>
                <a:gd name="connsiteY28" fmla="*/ 462463 h 1382470"/>
                <a:gd name="connsiteX29" fmla="*/ 1147721 w 4083950"/>
                <a:gd name="connsiteY29" fmla="*/ 484497 h 1382470"/>
                <a:gd name="connsiteX30" fmla="*/ 1114671 w 4083950"/>
                <a:gd name="connsiteY30" fmla="*/ 495514 h 1382470"/>
                <a:gd name="connsiteX31" fmla="*/ 1081620 w 4083950"/>
                <a:gd name="connsiteY31" fmla="*/ 517548 h 1382470"/>
                <a:gd name="connsiteX32" fmla="*/ 1037552 w 4083950"/>
                <a:gd name="connsiteY32" fmla="*/ 583649 h 1382470"/>
                <a:gd name="connsiteX33" fmla="*/ 1015519 w 4083950"/>
                <a:gd name="connsiteY33" fmla="*/ 616700 h 1382470"/>
                <a:gd name="connsiteX34" fmla="*/ 916367 w 4083950"/>
                <a:gd name="connsiteY34" fmla="*/ 660767 h 1382470"/>
                <a:gd name="connsiteX35" fmla="*/ 839249 w 4083950"/>
                <a:gd name="connsiteY35" fmla="*/ 748902 h 1382470"/>
                <a:gd name="connsiteX36" fmla="*/ 773148 w 4083950"/>
                <a:gd name="connsiteY36" fmla="*/ 770936 h 1382470"/>
                <a:gd name="connsiteX37" fmla="*/ 762131 w 4083950"/>
                <a:gd name="connsiteY37" fmla="*/ 826020 h 1382470"/>
                <a:gd name="connsiteX38" fmla="*/ 751114 w 4083950"/>
                <a:gd name="connsiteY38" fmla="*/ 903138 h 1382470"/>
                <a:gd name="connsiteX39" fmla="*/ 740097 w 4083950"/>
                <a:gd name="connsiteY39" fmla="*/ 936189 h 1382470"/>
                <a:gd name="connsiteX40" fmla="*/ 696030 w 4083950"/>
                <a:gd name="connsiteY40" fmla="*/ 958222 h 1382470"/>
                <a:gd name="connsiteX41" fmla="*/ 662979 w 4083950"/>
                <a:gd name="connsiteY41" fmla="*/ 947206 h 1382470"/>
                <a:gd name="connsiteX42" fmla="*/ 629928 w 4083950"/>
                <a:gd name="connsiteY42" fmla="*/ 1046357 h 1382470"/>
                <a:gd name="connsiteX43" fmla="*/ 585861 w 4083950"/>
                <a:gd name="connsiteY43" fmla="*/ 1112459 h 1382470"/>
                <a:gd name="connsiteX44" fmla="*/ 552810 w 4083950"/>
                <a:gd name="connsiteY44" fmla="*/ 1101442 h 1382470"/>
                <a:gd name="connsiteX45" fmla="*/ 486709 w 4083950"/>
                <a:gd name="connsiteY45" fmla="*/ 1123475 h 1382470"/>
                <a:gd name="connsiteX46" fmla="*/ 453659 w 4083950"/>
                <a:gd name="connsiteY46" fmla="*/ 1112459 h 1382470"/>
                <a:gd name="connsiteX47" fmla="*/ 409591 w 4083950"/>
                <a:gd name="connsiteY47" fmla="*/ 1156526 h 1382470"/>
                <a:gd name="connsiteX48" fmla="*/ 376540 w 4083950"/>
                <a:gd name="connsiteY48" fmla="*/ 1167543 h 1382470"/>
                <a:gd name="connsiteX49" fmla="*/ 354507 w 4083950"/>
                <a:gd name="connsiteY49" fmla="*/ 1244661 h 1382470"/>
                <a:gd name="connsiteX50" fmla="*/ 321456 w 4083950"/>
                <a:gd name="connsiteY50" fmla="*/ 1255678 h 1382470"/>
                <a:gd name="connsiteX51" fmla="*/ 255355 w 4083950"/>
                <a:gd name="connsiteY51" fmla="*/ 1244661 h 1382470"/>
                <a:gd name="connsiteX52" fmla="*/ 156203 w 4083950"/>
                <a:gd name="connsiteY52" fmla="*/ 1266695 h 1382470"/>
                <a:gd name="connsiteX53" fmla="*/ 57051 w 4083950"/>
                <a:gd name="connsiteY53" fmla="*/ 1266695 h 1382470"/>
                <a:gd name="connsiteX54" fmla="*/ 12984 w 4083950"/>
                <a:gd name="connsiteY54" fmla="*/ 1321779 h 1382470"/>
                <a:gd name="connsiteX55" fmla="*/ 82093 w 4083950"/>
                <a:gd name="connsiteY55" fmla="*/ 1382470 h 1382470"/>
                <a:gd name="connsiteX0" fmla="*/ 4083950 w 4083950"/>
                <a:gd name="connsiteY0" fmla="*/ 0 h 1382470"/>
                <a:gd name="connsiteX1" fmla="*/ 3559387 w 4083950"/>
                <a:gd name="connsiteY1" fmla="*/ 450728 h 1382470"/>
                <a:gd name="connsiteX2" fmla="*/ 3519038 w 4083950"/>
                <a:gd name="connsiteY2" fmla="*/ 357963 h 1382470"/>
                <a:gd name="connsiteX3" fmla="*/ 3492929 w 4083950"/>
                <a:gd name="connsiteY3" fmla="*/ 255433 h 1382470"/>
                <a:gd name="connsiteX4" fmla="*/ 3388495 w 4083950"/>
                <a:gd name="connsiteY4" fmla="*/ 257874 h 1382470"/>
                <a:gd name="connsiteX5" fmla="*/ 3305422 w 4083950"/>
                <a:gd name="connsiteY5" fmla="*/ 250551 h 1382470"/>
                <a:gd name="connsiteX6" fmla="*/ 3231844 w 4083950"/>
                <a:gd name="connsiteY6" fmla="*/ 238344 h 1382470"/>
                <a:gd name="connsiteX7" fmla="*/ 3170133 w 4083950"/>
                <a:gd name="connsiteY7" fmla="*/ 221257 h 1382470"/>
                <a:gd name="connsiteX8" fmla="*/ 3108423 w 4083950"/>
                <a:gd name="connsiteY8" fmla="*/ 211492 h 1382470"/>
                <a:gd name="connsiteX9" fmla="*/ 3020601 w 4083950"/>
                <a:gd name="connsiteY9" fmla="*/ 211491 h 1382470"/>
                <a:gd name="connsiteX10" fmla="*/ 2942276 w 4083950"/>
                <a:gd name="connsiteY10" fmla="*/ 218815 h 1382470"/>
                <a:gd name="connsiteX11" fmla="*/ 2847336 w 4083950"/>
                <a:gd name="connsiteY11" fmla="*/ 238344 h 1382470"/>
                <a:gd name="connsiteX12" fmla="*/ 2738156 w 4083950"/>
                <a:gd name="connsiteY12" fmla="*/ 265198 h 1382470"/>
                <a:gd name="connsiteX13" fmla="*/ 2562516 w 4083950"/>
                <a:gd name="connsiteY13" fmla="*/ 316463 h 1382470"/>
                <a:gd name="connsiteX14" fmla="*/ 2382130 w 4083950"/>
                <a:gd name="connsiteY14" fmla="*/ 367729 h 1382470"/>
                <a:gd name="connsiteX15" fmla="*/ 2234973 w 4083950"/>
                <a:gd name="connsiteY15" fmla="*/ 404346 h 1382470"/>
                <a:gd name="connsiteX16" fmla="*/ 2123418 w 4083950"/>
                <a:gd name="connsiteY16" fmla="*/ 423875 h 1382470"/>
                <a:gd name="connsiteX17" fmla="*/ 2004664 w 4083950"/>
                <a:gd name="connsiteY17" fmla="*/ 431919 h 1382470"/>
                <a:gd name="connsiteX18" fmla="*/ 1932293 w 4083950"/>
                <a:gd name="connsiteY18" fmla="*/ 422090 h 1382470"/>
                <a:gd name="connsiteX19" fmla="*/ 1841784 w 4083950"/>
                <a:gd name="connsiteY19" fmla="*/ 396362 h 1382470"/>
                <a:gd name="connsiteX20" fmla="*/ 1808733 w 4083950"/>
                <a:gd name="connsiteY20" fmla="*/ 385345 h 1382470"/>
                <a:gd name="connsiteX21" fmla="*/ 1720598 w 4083950"/>
                <a:gd name="connsiteY21" fmla="*/ 363312 h 1382470"/>
                <a:gd name="connsiteX22" fmla="*/ 1654497 w 4083950"/>
                <a:gd name="connsiteY22" fmla="*/ 385345 h 1382470"/>
                <a:gd name="connsiteX23" fmla="*/ 1610430 w 4083950"/>
                <a:gd name="connsiteY23" fmla="*/ 429413 h 1382470"/>
                <a:gd name="connsiteX24" fmla="*/ 1577379 w 4083950"/>
                <a:gd name="connsiteY24" fmla="*/ 407379 h 1382470"/>
                <a:gd name="connsiteX25" fmla="*/ 1533312 w 4083950"/>
                <a:gd name="connsiteY25" fmla="*/ 418396 h 1382470"/>
                <a:gd name="connsiteX26" fmla="*/ 1478227 w 4083950"/>
                <a:gd name="connsiteY26" fmla="*/ 429413 h 1382470"/>
                <a:gd name="connsiteX27" fmla="*/ 1445177 w 4083950"/>
                <a:gd name="connsiteY27" fmla="*/ 440430 h 1382470"/>
                <a:gd name="connsiteX28" fmla="*/ 1290940 w 4083950"/>
                <a:gd name="connsiteY28" fmla="*/ 451447 h 1382470"/>
                <a:gd name="connsiteX29" fmla="*/ 1213822 w 4083950"/>
                <a:gd name="connsiteY29" fmla="*/ 462463 h 1382470"/>
                <a:gd name="connsiteX30" fmla="*/ 1147721 w 4083950"/>
                <a:gd name="connsiteY30" fmla="*/ 484497 h 1382470"/>
                <a:gd name="connsiteX31" fmla="*/ 1114671 w 4083950"/>
                <a:gd name="connsiteY31" fmla="*/ 495514 h 1382470"/>
                <a:gd name="connsiteX32" fmla="*/ 1081620 w 4083950"/>
                <a:gd name="connsiteY32" fmla="*/ 517548 h 1382470"/>
                <a:gd name="connsiteX33" fmla="*/ 1037552 w 4083950"/>
                <a:gd name="connsiteY33" fmla="*/ 583649 h 1382470"/>
                <a:gd name="connsiteX34" fmla="*/ 1015519 w 4083950"/>
                <a:gd name="connsiteY34" fmla="*/ 616700 h 1382470"/>
                <a:gd name="connsiteX35" fmla="*/ 916367 w 4083950"/>
                <a:gd name="connsiteY35" fmla="*/ 660767 h 1382470"/>
                <a:gd name="connsiteX36" fmla="*/ 839249 w 4083950"/>
                <a:gd name="connsiteY36" fmla="*/ 748902 h 1382470"/>
                <a:gd name="connsiteX37" fmla="*/ 773148 w 4083950"/>
                <a:gd name="connsiteY37" fmla="*/ 770936 h 1382470"/>
                <a:gd name="connsiteX38" fmla="*/ 762131 w 4083950"/>
                <a:gd name="connsiteY38" fmla="*/ 826020 h 1382470"/>
                <a:gd name="connsiteX39" fmla="*/ 751114 w 4083950"/>
                <a:gd name="connsiteY39" fmla="*/ 903138 h 1382470"/>
                <a:gd name="connsiteX40" fmla="*/ 740097 w 4083950"/>
                <a:gd name="connsiteY40" fmla="*/ 936189 h 1382470"/>
                <a:gd name="connsiteX41" fmla="*/ 696030 w 4083950"/>
                <a:gd name="connsiteY41" fmla="*/ 958222 h 1382470"/>
                <a:gd name="connsiteX42" fmla="*/ 662979 w 4083950"/>
                <a:gd name="connsiteY42" fmla="*/ 947206 h 1382470"/>
                <a:gd name="connsiteX43" fmla="*/ 629928 w 4083950"/>
                <a:gd name="connsiteY43" fmla="*/ 1046357 h 1382470"/>
                <a:gd name="connsiteX44" fmla="*/ 585861 w 4083950"/>
                <a:gd name="connsiteY44" fmla="*/ 1112459 h 1382470"/>
                <a:gd name="connsiteX45" fmla="*/ 552810 w 4083950"/>
                <a:gd name="connsiteY45" fmla="*/ 1101442 h 1382470"/>
                <a:gd name="connsiteX46" fmla="*/ 486709 w 4083950"/>
                <a:gd name="connsiteY46" fmla="*/ 1123475 h 1382470"/>
                <a:gd name="connsiteX47" fmla="*/ 453659 w 4083950"/>
                <a:gd name="connsiteY47" fmla="*/ 1112459 h 1382470"/>
                <a:gd name="connsiteX48" fmla="*/ 409591 w 4083950"/>
                <a:gd name="connsiteY48" fmla="*/ 1156526 h 1382470"/>
                <a:gd name="connsiteX49" fmla="*/ 376540 w 4083950"/>
                <a:gd name="connsiteY49" fmla="*/ 1167543 h 1382470"/>
                <a:gd name="connsiteX50" fmla="*/ 354507 w 4083950"/>
                <a:gd name="connsiteY50" fmla="*/ 1244661 h 1382470"/>
                <a:gd name="connsiteX51" fmla="*/ 321456 w 4083950"/>
                <a:gd name="connsiteY51" fmla="*/ 1255678 h 1382470"/>
                <a:gd name="connsiteX52" fmla="*/ 255355 w 4083950"/>
                <a:gd name="connsiteY52" fmla="*/ 1244661 h 1382470"/>
                <a:gd name="connsiteX53" fmla="*/ 156203 w 4083950"/>
                <a:gd name="connsiteY53" fmla="*/ 1266695 h 1382470"/>
                <a:gd name="connsiteX54" fmla="*/ 57051 w 4083950"/>
                <a:gd name="connsiteY54" fmla="*/ 1266695 h 1382470"/>
                <a:gd name="connsiteX55" fmla="*/ 12984 w 4083950"/>
                <a:gd name="connsiteY55" fmla="*/ 1321779 h 1382470"/>
                <a:gd name="connsiteX56" fmla="*/ 82093 w 4083950"/>
                <a:gd name="connsiteY56" fmla="*/ 1382470 h 1382470"/>
                <a:gd name="connsiteX0" fmla="*/ 4083950 w 4083950"/>
                <a:gd name="connsiteY0" fmla="*/ 0 h 1382470"/>
                <a:gd name="connsiteX1" fmla="*/ 3599736 w 4083950"/>
                <a:gd name="connsiteY1" fmla="*/ 536170 h 1382470"/>
                <a:gd name="connsiteX2" fmla="*/ 3559387 w 4083950"/>
                <a:gd name="connsiteY2" fmla="*/ 450728 h 1382470"/>
                <a:gd name="connsiteX3" fmla="*/ 3519038 w 4083950"/>
                <a:gd name="connsiteY3" fmla="*/ 357963 h 1382470"/>
                <a:gd name="connsiteX4" fmla="*/ 3492929 w 4083950"/>
                <a:gd name="connsiteY4" fmla="*/ 255433 h 1382470"/>
                <a:gd name="connsiteX5" fmla="*/ 3388495 w 4083950"/>
                <a:gd name="connsiteY5" fmla="*/ 257874 h 1382470"/>
                <a:gd name="connsiteX6" fmla="*/ 3305422 w 4083950"/>
                <a:gd name="connsiteY6" fmla="*/ 250551 h 1382470"/>
                <a:gd name="connsiteX7" fmla="*/ 3231844 w 4083950"/>
                <a:gd name="connsiteY7" fmla="*/ 238344 h 1382470"/>
                <a:gd name="connsiteX8" fmla="*/ 3170133 w 4083950"/>
                <a:gd name="connsiteY8" fmla="*/ 221257 h 1382470"/>
                <a:gd name="connsiteX9" fmla="*/ 3108423 w 4083950"/>
                <a:gd name="connsiteY9" fmla="*/ 211492 h 1382470"/>
                <a:gd name="connsiteX10" fmla="*/ 3020601 w 4083950"/>
                <a:gd name="connsiteY10" fmla="*/ 211491 h 1382470"/>
                <a:gd name="connsiteX11" fmla="*/ 2942276 w 4083950"/>
                <a:gd name="connsiteY11" fmla="*/ 218815 h 1382470"/>
                <a:gd name="connsiteX12" fmla="*/ 2847336 w 4083950"/>
                <a:gd name="connsiteY12" fmla="*/ 238344 h 1382470"/>
                <a:gd name="connsiteX13" fmla="*/ 2738156 w 4083950"/>
                <a:gd name="connsiteY13" fmla="*/ 265198 h 1382470"/>
                <a:gd name="connsiteX14" fmla="*/ 2562516 w 4083950"/>
                <a:gd name="connsiteY14" fmla="*/ 316463 h 1382470"/>
                <a:gd name="connsiteX15" fmla="*/ 2382130 w 4083950"/>
                <a:gd name="connsiteY15" fmla="*/ 367729 h 1382470"/>
                <a:gd name="connsiteX16" fmla="*/ 2234973 w 4083950"/>
                <a:gd name="connsiteY16" fmla="*/ 404346 h 1382470"/>
                <a:gd name="connsiteX17" fmla="*/ 2123418 w 4083950"/>
                <a:gd name="connsiteY17" fmla="*/ 423875 h 1382470"/>
                <a:gd name="connsiteX18" fmla="*/ 2004664 w 4083950"/>
                <a:gd name="connsiteY18" fmla="*/ 431919 h 1382470"/>
                <a:gd name="connsiteX19" fmla="*/ 1932293 w 4083950"/>
                <a:gd name="connsiteY19" fmla="*/ 422090 h 1382470"/>
                <a:gd name="connsiteX20" fmla="*/ 1841784 w 4083950"/>
                <a:gd name="connsiteY20" fmla="*/ 396362 h 1382470"/>
                <a:gd name="connsiteX21" fmla="*/ 1808733 w 4083950"/>
                <a:gd name="connsiteY21" fmla="*/ 385345 h 1382470"/>
                <a:gd name="connsiteX22" fmla="*/ 1720598 w 4083950"/>
                <a:gd name="connsiteY22" fmla="*/ 363312 h 1382470"/>
                <a:gd name="connsiteX23" fmla="*/ 1654497 w 4083950"/>
                <a:gd name="connsiteY23" fmla="*/ 385345 h 1382470"/>
                <a:gd name="connsiteX24" fmla="*/ 1610430 w 4083950"/>
                <a:gd name="connsiteY24" fmla="*/ 429413 h 1382470"/>
                <a:gd name="connsiteX25" fmla="*/ 1577379 w 4083950"/>
                <a:gd name="connsiteY25" fmla="*/ 407379 h 1382470"/>
                <a:gd name="connsiteX26" fmla="*/ 1533312 w 4083950"/>
                <a:gd name="connsiteY26" fmla="*/ 418396 h 1382470"/>
                <a:gd name="connsiteX27" fmla="*/ 1478227 w 4083950"/>
                <a:gd name="connsiteY27" fmla="*/ 429413 h 1382470"/>
                <a:gd name="connsiteX28" fmla="*/ 1445177 w 4083950"/>
                <a:gd name="connsiteY28" fmla="*/ 440430 h 1382470"/>
                <a:gd name="connsiteX29" fmla="*/ 1290940 w 4083950"/>
                <a:gd name="connsiteY29" fmla="*/ 451447 h 1382470"/>
                <a:gd name="connsiteX30" fmla="*/ 1213822 w 4083950"/>
                <a:gd name="connsiteY30" fmla="*/ 462463 h 1382470"/>
                <a:gd name="connsiteX31" fmla="*/ 1147721 w 4083950"/>
                <a:gd name="connsiteY31" fmla="*/ 484497 h 1382470"/>
                <a:gd name="connsiteX32" fmla="*/ 1114671 w 4083950"/>
                <a:gd name="connsiteY32" fmla="*/ 495514 h 1382470"/>
                <a:gd name="connsiteX33" fmla="*/ 1081620 w 4083950"/>
                <a:gd name="connsiteY33" fmla="*/ 517548 h 1382470"/>
                <a:gd name="connsiteX34" fmla="*/ 1037552 w 4083950"/>
                <a:gd name="connsiteY34" fmla="*/ 583649 h 1382470"/>
                <a:gd name="connsiteX35" fmla="*/ 1015519 w 4083950"/>
                <a:gd name="connsiteY35" fmla="*/ 616700 h 1382470"/>
                <a:gd name="connsiteX36" fmla="*/ 916367 w 4083950"/>
                <a:gd name="connsiteY36" fmla="*/ 660767 h 1382470"/>
                <a:gd name="connsiteX37" fmla="*/ 839249 w 4083950"/>
                <a:gd name="connsiteY37" fmla="*/ 748902 h 1382470"/>
                <a:gd name="connsiteX38" fmla="*/ 773148 w 4083950"/>
                <a:gd name="connsiteY38" fmla="*/ 770936 h 1382470"/>
                <a:gd name="connsiteX39" fmla="*/ 762131 w 4083950"/>
                <a:gd name="connsiteY39" fmla="*/ 826020 h 1382470"/>
                <a:gd name="connsiteX40" fmla="*/ 751114 w 4083950"/>
                <a:gd name="connsiteY40" fmla="*/ 903138 h 1382470"/>
                <a:gd name="connsiteX41" fmla="*/ 740097 w 4083950"/>
                <a:gd name="connsiteY41" fmla="*/ 936189 h 1382470"/>
                <a:gd name="connsiteX42" fmla="*/ 696030 w 4083950"/>
                <a:gd name="connsiteY42" fmla="*/ 958222 h 1382470"/>
                <a:gd name="connsiteX43" fmla="*/ 662979 w 4083950"/>
                <a:gd name="connsiteY43" fmla="*/ 947206 h 1382470"/>
                <a:gd name="connsiteX44" fmla="*/ 629928 w 4083950"/>
                <a:gd name="connsiteY44" fmla="*/ 1046357 h 1382470"/>
                <a:gd name="connsiteX45" fmla="*/ 585861 w 4083950"/>
                <a:gd name="connsiteY45" fmla="*/ 1112459 h 1382470"/>
                <a:gd name="connsiteX46" fmla="*/ 552810 w 4083950"/>
                <a:gd name="connsiteY46" fmla="*/ 1101442 h 1382470"/>
                <a:gd name="connsiteX47" fmla="*/ 486709 w 4083950"/>
                <a:gd name="connsiteY47" fmla="*/ 1123475 h 1382470"/>
                <a:gd name="connsiteX48" fmla="*/ 453659 w 4083950"/>
                <a:gd name="connsiteY48" fmla="*/ 1112459 h 1382470"/>
                <a:gd name="connsiteX49" fmla="*/ 409591 w 4083950"/>
                <a:gd name="connsiteY49" fmla="*/ 1156526 h 1382470"/>
                <a:gd name="connsiteX50" fmla="*/ 376540 w 4083950"/>
                <a:gd name="connsiteY50" fmla="*/ 1167543 h 1382470"/>
                <a:gd name="connsiteX51" fmla="*/ 354507 w 4083950"/>
                <a:gd name="connsiteY51" fmla="*/ 1244661 h 1382470"/>
                <a:gd name="connsiteX52" fmla="*/ 321456 w 4083950"/>
                <a:gd name="connsiteY52" fmla="*/ 1255678 h 1382470"/>
                <a:gd name="connsiteX53" fmla="*/ 255355 w 4083950"/>
                <a:gd name="connsiteY53" fmla="*/ 1244661 h 1382470"/>
                <a:gd name="connsiteX54" fmla="*/ 156203 w 4083950"/>
                <a:gd name="connsiteY54" fmla="*/ 1266695 h 1382470"/>
                <a:gd name="connsiteX55" fmla="*/ 57051 w 4083950"/>
                <a:gd name="connsiteY55" fmla="*/ 1266695 h 1382470"/>
                <a:gd name="connsiteX56" fmla="*/ 12984 w 4083950"/>
                <a:gd name="connsiteY56" fmla="*/ 1321779 h 1382470"/>
                <a:gd name="connsiteX57" fmla="*/ 82093 w 4083950"/>
                <a:gd name="connsiteY57" fmla="*/ 1382470 h 1382470"/>
                <a:gd name="connsiteX0" fmla="*/ 4083950 w 4083950"/>
                <a:gd name="connsiteY0" fmla="*/ 0 h 1382470"/>
                <a:gd name="connsiteX1" fmla="*/ 3635339 w 4083950"/>
                <a:gd name="connsiteY1" fmla="*/ 621612 h 1382470"/>
                <a:gd name="connsiteX2" fmla="*/ 3599736 w 4083950"/>
                <a:gd name="connsiteY2" fmla="*/ 536170 h 1382470"/>
                <a:gd name="connsiteX3" fmla="*/ 3559387 w 4083950"/>
                <a:gd name="connsiteY3" fmla="*/ 450728 h 1382470"/>
                <a:gd name="connsiteX4" fmla="*/ 3519038 w 4083950"/>
                <a:gd name="connsiteY4" fmla="*/ 357963 h 1382470"/>
                <a:gd name="connsiteX5" fmla="*/ 3492929 w 4083950"/>
                <a:gd name="connsiteY5" fmla="*/ 255433 h 1382470"/>
                <a:gd name="connsiteX6" fmla="*/ 3388495 w 4083950"/>
                <a:gd name="connsiteY6" fmla="*/ 257874 h 1382470"/>
                <a:gd name="connsiteX7" fmla="*/ 3305422 w 4083950"/>
                <a:gd name="connsiteY7" fmla="*/ 250551 h 1382470"/>
                <a:gd name="connsiteX8" fmla="*/ 3231844 w 4083950"/>
                <a:gd name="connsiteY8" fmla="*/ 238344 h 1382470"/>
                <a:gd name="connsiteX9" fmla="*/ 3170133 w 4083950"/>
                <a:gd name="connsiteY9" fmla="*/ 221257 h 1382470"/>
                <a:gd name="connsiteX10" fmla="*/ 3108423 w 4083950"/>
                <a:gd name="connsiteY10" fmla="*/ 211492 h 1382470"/>
                <a:gd name="connsiteX11" fmla="*/ 3020601 w 4083950"/>
                <a:gd name="connsiteY11" fmla="*/ 211491 h 1382470"/>
                <a:gd name="connsiteX12" fmla="*/ 2942276 w 4083950"/>
                <a:gd name="connsiteY12" fmla="*/ 218815 h 1382470"/>
                <a:gd name="connsiteX13" fmla="*/ 2847336 w 4083950"/>
                <a:gd name="connsiteY13" fmla="*/ 238344 h 1382470"/>
                <a:gd name="connsiteX14" fmla="*/ 2738156 w 4083950"/>
                <a:gd name="connsiteY14" fmla="*/ 265198 h 1382470"/>
                <a:gd name="connsiteX15" fmla="*/ 2562516 w 4083950"/>
                <a:gd name="connsiteY15" fmla="*/ 316463 h 1382470"/>
                <a:gd name="connsiteX16" fmla="*/ 2382130 w 4083950"/>
                <a:gd name="connsiteY16" fmla="*/ 367729 h 1382470"/>
                <a:gd name="connsiteX17" fmla="*/ 2234973 w 4083950"/>
                <a:gd name="connsiteY17" fmla="*/ 404346 h 1382470"/>
                <a:gd name="connsiteX18" fmla="*/ 2123418 w 4083950"/>
                <a:gd name="connsiteY18" fmla="*/ 423875 h 1382470"/>
                <a:gd name="connsiteX19" fmla="*/ 2004664 w 4083950"/>
                <a:gd name="connsiteY19" fmla="*/ 431919 h 1382470"/>
                <a:gd name="connsiteX20" fmla="*/ 1932293 w 4083950"/>
                <a:gd name="connsiteY20" fmla="*/ 422090 h 1382470"/>
                <a:gd name="connsiteX21" fmla="*/ 1841784 w 4083950"/>
                <a:gd name="connsiteY21" fmla="*/ 396362 h 1382470"/>
                <a:gd name="connsiteX22" fmla="*/ 1808733 w 4083950"/>
                <a:gd name="connsiteY22" fmla="*/ 385345 h 1382470"/>
                <a:gd name="connsiteX23" fmla="*/ 1720598 w 4083950"/>
                <a:gd name="connsiteY23" fmla="*/ 363312 h 1382470"/>
                <a:gd name="connsiteX24" fmla="*/ 1654497 w 4083950"/>
                <a:gd name="connsiteY24" fmla="*/ 385345 h 1382470"/>
                <a:gd name="connsiteX25" fmla="*/ 1610430 w 4083950"/>
                <a:gd name="connsiteY25" fmla="*/ 429413 h 1382470"/>
                <a:gd name="connsiteX26" fmla="*/ 1577379 w 4083950"/>
                <a:gd name="connsiteY26" fmla="*/ 407379 h 1382470"/>
                <a:gd name="connsiteX27" fmla="*/ 1533312 w 4083950"/>
                <a:gd name="connsiteY27" fmla="*/ 418396 h 1382470"/>
                <a:gd name="connsiteX28" fmla="*/ 1478227 w 4083950"/>
                <a:gd name="connsiteY28" fmla="*/ 429413 h 1382470"/>
                <a:gd name="connsiteX29" fmla="*/ 1445177 w 4083950"/>
                <a:gd name="connsiteY29" fmla="*/ 440430 h 1382470"/>
                <a:gd name="connsiteX30" fmla="*/ 1290940 w 4083950"/>
                <a:gd name="connsiteY30" fmla="*/ 451447 h 1382470"/>
                <a:gd name="connsiteX31" fmla="*/ 1213822 w 4083950"/>
                <a:gd name="connsiteY31" fmla="*/ 462463 h 1382470"/>
                <a:gd name="connsiteX32" fmla="*/ 1147721 w 4083950"/>
                <a:gd name="connsiteY32" fmla="*/ 484497 h 1382470"/>
                <a:gd name="connsiteX33" fmla="*/ 1114671 w 4083950"/>
                <a:gd name="connsiteY33" fmla="*/ 495514 h 1382470"/>
                <a:gd name="connsiteX34" fmla="*/ 1081620 w 4083950"/>
                <a:gd name="connsiteY34" fmla="*/ 517548 h 1382470"/>
                <a:gd name="connsiteX35" fmla="*/ 1037552 w 4083950"/>
                <a:gd name="connsiteY35" fmla="*/ 583649 h 1382470"/>
                <a:gd name="connsiteX36" fmla="*/ 1015519 w 4083950"/>
                <a:gd name="connsiteY36" fmla="*/ 616700 h 1382470"/>
                <a:gd name="connsiteX37" fmla="*/ 916367 w 4083950"/>
                <a:gd name="connsiteY37" fmla="*/ 660767 h 1382470"/>
                <a:gd name="connsiteX38" fmla="*/ 839249 w 4083950"/>
                <a:gd name="connsiteY38" fmla="*/ 748902 h 1382470"/>
                <a:gd name="connsiteX39" fmla="*/ 773148 w 4083950"/>
                <a:gd name="connsiteY39" fmla="*/ 770936 h 1382470"/>
                <a:gd name="connsiteX40" fmla="*/ 762131 w 4083950"/>
                <a:gd name="connsiteY40" fmla="*/ 826020 h 1382470"/>
                <a:gd name="connsiteX41" fmla="*/ 751114 w 4083950"/>
                <a:gd name="connsiteY41" fmla="*/ 903138 h 1382470"/>
                <a:gd name="connsiteX42" fmla="*/ 740097 w 4083950"/>
                <a:gd name="connsiteY42" fmla="*/ 936189 h 1382470"/>
                <a:gd name="connsiteX43" fmla="*/ 696030 w 4083950"/>
                <a:gd name="connsiteY43" fmla="*/ 958222 h 1382470"/>
                <a:gd name="connsiteX44" fmla="*/ 662979 w 4083950"/>
                <a:gd name="connsiteY44" fmla="*/ 947206 h 1382470"/>
                <a:gd name="connsiteX45" fmla="*/ 629928 w 4083950"/>
                <a:gd name="connsiteY45" fmla="*/ 1046357 h 1382470"/>
                <a:gd name="connsiteX46" fmla="*/ 585861 w 4083950"/>
                <a:gd name="connsiteY46" fmla="*/ 1112459 h 1382470"/>
                <a:gd name="connsiteX47" fmla="*/ 552810 w 4083950"/>
                <a:gd name="connsiteY47" fmla="*/ 1101442 h 1382470"/>
                <a:gd name="connsiteX48" fmla="*/ 486709 w 4083950"/>
                <a:gd name="connsiteY48" fmla="*/ 1123475 h 1382470"/>
                <a:gd name="connsiteX49" fmla="*/ 453659 w 4083950"/>
                <a:gd name="connsiteY49" fmla="*/ 1112459 h 1382470"/>
                <a:gd name="connsiteX50" fmla="*/ 409591 w 4083950"/>
                <a:gd name="connsiteY50" fmla="*/ 1156526 h 1382470"/>
                <a:gd name="connsiteX51" fmla="*/ 376540 w 4083950"/>
                <a:gd name="connsiteY51" fmla="*/ 1167543 h 1382470"/>
                <a:gd name="connsiteX52" fmla="*/ 354507 w 4083950"/>
                <a:gd name="connsiteY52" fmla="*/ 1244661 h 1382470"/>
                <a:gd name="connsiteX53" fmla="*/ 321456 w 4083950"/>
                <a:gd name="connsiteY53" fmla="*/ 1255678 h 1382470"/>
                <a:gd name="connsiteX54" fmla="*/ 255355 w 4083950"/>
                <a:gd name="connsiteY54" fmla="*/ 1244661 h 1382470"/>
                <a:gd name="connsiteX55" fmla="*/ 156203 w 4083950"/>
                <a:gd name="connsiteY55" fmla="*/ 1266695 h 1382470"/>
                <a:gd name="connsiteX56" fmla="*/ 57051 w 4083950"/>
                <a:gd name="connsiteY56" fmla="*/ 1266695 h 1382470"/>
                <a:gd name="connsiteX57" fmla="*/ 12984 w 4083950"/>
                <a:gd name="connsiteY57" fmla="*/ 1321779 h 1382470"/>
                <a:gd name="connsiteX58" fmla="*/ 82093 w 4083950"/>
                <a:gd name="connsiteY58" fmla="*/ 1382470 h 1382470"/>
                <a:gd name="connsiteX0" fmla="*/ 4088697 w 4088697"/>
                <a:gd name="connsiteY0" fmla="*/ 450072 h 1170979"/>
                <a:gd name="connsiteX1" fmla="*/ 3635339 w 4088697"/>
                <a:gd name="connsiteY1" fmla="*/ 410121 h 1170979"/>
                <a:gd name="connsiteX2" fmla="*/ 3599736 w 4088697"/>
                <a:gd name="connsiteY2" fmla="*/ 324679 h 1170979"/>
                <a:gd name="connsiteX3" fmla="*/ 3559387 w 4088697"/>
                <a:gd name="connsiteY3" fmla="*/ 239237 h 1170979"/>
                <a:gd name="connsiteX4" fmla="*/ 3519038 w 4088697"/>
                <a:gd name="connsiteY4" fmla="*/ 146472 h 1170979"/>
                <a:gd name="connsiteX5" fmla="*/ 3492929 w 4088697"/>
                <a:gd name="connsiteY5" fmla="*/ 43942 h 1170979"/>
                <a:gd name="connsiteX6" fmla="*/ 3388495 w 4088697"/>
                <a:gd name="connsiteY6" fmla="*/ 46383 h 1170979"/>
                <a:gd name="connsiteX7" fmla="*/ 3305422 w 4088697"/>
                <a:gd name="connsiteY7" fmla="*/ 39060 h 1170979"/>
                <a:gd name="connsiteX8" fmla="*/ 3231844 w 4088697"/>
                <a:gd name="connsiteY8" fmla="*/ 26853 h 1170979"/>
                <a:gd name="connsiteX9" fmla="*/ 3170133 w 4088697"/>
                <a:gd name="connsiteY9" fmla="*/ 9766 h 1170979"/>
                <a:gd name="connsiteX10" fmla="*/ 3108423 w 4088697"/>
                <a:gd name="connsiteY10" fmla="*/ 1 h 1170979"/>
                <a:gd name="connsiteX11" fmla="*/ 3020601 w 4088697"/>
                <a:gd name="connsiteY11" fmla="*/ 0 h 1170979"/>
                <a:gd name="connsiteX12" fmla="*/ 2942276 w 4088697"/>
                <a:gd name="connsiteY12" fmla="*/ 7324 h 1170979"/>
                <a:gd name="connsiteX13" fmla="*/ 2847336 w 4088697"/>
                <a:gd name="connsiteY13" fmla="*/ 26853 h 1170979"/>
                <a:gd name="connsiteX14" fmla="*/ 2738156 w 4088697"/>
                <a:gd name="connsiteY14" fmla="*/ 53707 h 1170979"/>
                <a:gd name="connsiteX15" fmla="*/ 2562516 w 4088697"/>
                <a:gd name="connsiteY15" fmla="*/ 104972 h 1170979"/>
                <a:gd name="connsiteX16" fmla="*/ 2382130 w 4088697"/>
                <a:gd name="connsiteY16" fmla="*/ 156238 h 1170979"/>
                <a:gd name="connsiteX17" fmla="*/ 2234973 w 4088697"/>
                <a:gd name="connsiteY17" fmla="*/ 192855 h 1170979"/>
                <a:gd name="connsiteX18" fmla="*/ 2123418 w 4088697"/>
                <a:gd name="connsiteY18" fmla="*/ 212384 h 1170979"/>
                <a:gd name="connsiteX19" fmla="*/ 2004664 w 4088697"/>
                <a:gd name="connsiteY19" fmla="*/ 220428 h 1170979"/>
                <a:gd name="connsiteX20" fmla="*/ 1932293 w 4088697"/>
                <a:gd name="connsiteY20" fmla="*/ 210599 h 1170979"/>
                <a:gd name="connsiteX21" fmla="*/ 1841784 w 4088697"/>
                <a:gd name="connsiteY21" fmla="*/ 184871 h 1170979"/>
                <a:gd name="connsiteX22" fmla="*/ 1808733 w 4088697"/>
                <a:gd name="connsiteY22" fmla="*/ 173854 h 1170979"/>
                <a:gd name="connsiteX23" fmla="*/ 1720598 w 4088697"/>
                <a:gd name="connsiteY23" fmla="*/ 151821 h 1170979"/>
                <a:gd name="connsiteX24" fmla="*/ 1654497 w 4088697"/>
                <a:gd name="connsiteY24" fmla="*/ 173854 h 1170979"/>
                <a:gd name="connsiteX25" fmla="*/ 1610430 w 4088697"/>
                <a:gd name="connsiteY25" fmla="*/ 217922 h 1170979"/>
                <a:gd name="connsiteX26" fmla="*/ 1577379 w 4088697"/>
                <a:gd name="connsiteY26" fmla="*/ 195888 h 1170979"/>
                <a:gd name="connsiteX27" fmla="*/ 1533312 w 4088697"/>
                <a:gd name="connsiteY27" fmla="*/ 206905 h 1170979"/>
                <a:gd name="connsiteX28" fmla="*/ 1478227 w 4088697"/>
                <a:gd name="connsiteY28" fmla="*/ 217922 h 1170979"/>
                <a:gd name="connsiteX29" fmla="*/ 1445177 w 4088697"/>
                <a:gd name="connsiteY29" fmla="*/ 228939 h 1170979"/>
                <a:gd name="connsiteX30" fmla="*/ 1290940 w 4088697"/>
                <a:gd name="connsiteY30" fmla="*/ 239956 h 1170979"/>
                <a:gd name="connsiteX31" fmla="*/ 1213822 w 4088697"/>
                <a:gd name="connsiteY31" fmla="*/ 250972 h 1170979"/>
                <a:gd name="connsiteX32" fmla="*/ 1147721 w 4088697"/>
                <a:gd name="connsiteY32" fmla="*/ 273006 h 1170979"/>
                <a:gd name="connsiteX33" fmla="*/ 1114671 w 4088697"/>
                <a:gd name="connsiteY33" fmla="*/ 284023 h 1170979"/>
                <a:gd name="connsiteX34" fmla="*/ 1081620 w 4088697"/>
                <a:gd name="connsiteY34" fmla="*/ 306057 h 1170979"/>
                <a:gd name="connsiteX35" fmla="*/ 1037552 w 4088697"/>
                <a:gd name="connsiteY35" fmla="*/ 372158 h 1170979"/>
                <a:gd name="connsiteX36" fmla="*/ 1015519 w 4088697"/>
                <a:gd name="connsiteY36" fmla="*/ 405209 h 1170979"/>
                <a:gd name="connsiteX37" fmla="*/ 916367 w 4088697"/>
                <a:gd name="connsiteY37" fmla="*/ 449276 h 1170979"/>
                <a:gd name="connsiteX38" fmla="*/ 839249 w 4088697"/>
                <a:gd name="connsiteY38" fmla="*/ 537411 h 1170979"/>
                <a:gd name="connsiteX39" fmla="*/ 773148 w 4088697"/>
                <a:gd name="connsiteY39" fmla="*/ 559445 h 1170979"/>
                <a:gd name="connsiteX40" fmla="*/ 762131 w 4088697"/>
                <a:gd name="connsiteY40" fmla="*/ 614529 h 1170979"/>
                <a:gd name="connsiteX41" fmla="*/ 751114 w 4088697"/>
                <a:gd name="connsiteY41" fmla="*/ 691647 h 1170979"/>
                <a:gd name="connsiteX42" fmla="*/ 740097 w 4088697"/>
                <a:gd name="connsiteY42" fmla="*/ 724698 h 1170979"/>
                <a:gd name="connsiteX43" fmla="*/ 696030 w 4088697"/>
                <a:gd name="connsiteY43" fmla="*/ 746731 h 1170979"/>
                <a:gd name="connsiteX44" fmla="*/ 662979 w 4088697"/>
                <a:gd name="connsiteY44" fmla="*/ 735715 h 1170979"/>
                <a:gd name="connsiteX45" fmla="*/ 629928 w 4088697"/>
                <a:gd name="connsiteY45" fmla="*/ 834866 h 1170979"/>
                <a:gd name="connsiteX46" fmla="*/ 585861 w 4088697"/>
                <a:gd name="connsiteY46" fmla="*/ 900968 h 1170979"/>
                <a:gd name="connsiteX47" fmla="*/ 552810 w 4088697"/>
                <a:gd name="connsiteY47" fmla="*/ 889951 h 1170979"/>
                <a:gd name="connsiteX48" fmla="*/ 486709 w 4088697"/>
                <a:gd name="connsiteY48" fmla="*/ 911984 h 1170979"/>
                <a:gd name="connsiteX49" fmla="*/ 453659 w 4088697"/>
                <a:gd name="connsiteY49" fmla="*/ 900968 h 1170979"/>
                <a:gd name="connsiteX50" fmla="*/ 409591 w 4088697"/>
                <a:gd name="connsiteY50" fmla="*/ 945035 h 1170979"/>
                <a:gd name="connsiteX51" fmla="*/ 376540 w 4088697"/>
                <a:gd name="connsiteY51" fmla="*/ 956052 h 1170979"/>
                <a:gd name="connsiteX52" fmla="*/ 354507 w 4088697"/>
                <a:gd name="connsiteY52" fmla="*/ 1033170 h 1170979"/>
                <a:gd name="connsiteX53" fmla="*/ 321456 w 4088697"/>
                <a:gd name="connsiteY53" fmla="*/ 1044187 h 1170979"/>
                <a:gd name="connsiteX54" fmla="*/ 255355 w 4088697"/>
                <a:gd name="connsiteY54" fmla="*/ 1033170 h 1170979"/>
                <a:gd name="connsiteX55" fmla="*/ 156203 w 4088697"/>
                <a:gd name="connsiteY55" fmla="*/ 1055204 h 1170979"/>
                <a:gd name="connsiteX56" fmla="*/ 57051 w 4088697"/>
                <a:gd name="connsiteY56" fmla="*/ 1055204 h 1170979"/>
                <a:gd name="connsiteX57" fmla="*/ 12984 w 4088697"/>
                <a:gd name="connsiteY57" fmla="*/ 1110288 h 1170979"/>
                <a:gd name="connsiteX58" fmla="*/ 82093 w 4088697"/>
                <a:gd name="connsiteY58" fmla="*/ 1170979 h 1170979"/>
                <a:gd name="connsiteX0" fmla="*/ 4088697 w 4088697"/>
                <a:gd name="connsiteY0" fmla="*/ 450072 h 1170979"/>
                <a:gd name="connsiteX1" fmla="*/ 3651954 w 4088697"/>
                <a:gd name="connsiteY1" fmla="*/ 478474 h 1170979"/>
                <a:gd name="connsiteX2" fmla="*/ 3635339 w 4088697"/>
                <a:gd name="connsiteY2" fmla="*/ 410121 h 1170979"/>
                <a:gd name="connsiteX3" fmla="*/ 3599736 w 4088697"/>
                <a:gd name="connsiteY3" fmla="*/ 324679 h 1170979"/>
                <a:gd name="connsiteX4" fmla="*/ 3559387 w 4088697"/>
                <a:gd name="connsiteY4" fmla="*/ 239237 h 1170979"/>
                <a:gd name="connsiteX5" fmla="*/ 3519038 w 4088697"/>
                <a:gd name="connsiteY5" fmla="*/ 146472 h 1170979"/>
                <a:gd name="connsiteX6" fmla="*/ 3492929 w 4088697"/>
                <a:gd name="connsiteY6" fmla="*/ 43942 h 1170979"/>
                <a:gd name="connsiteX7" fmla="*/ 3388495 w 4088697"/>
                <a:gd name="connsiteY7" fmla="*/ 46383 h 1170979"/>
                <a:gd name="connsiteX8" fmla="*/ 3305422 w 4088697"/>
                <a:gd name="connsiteY8" fmla="*/ 39060 h 1170979"/>
                <a:gd name="connsiteX9" fmla="*/ 3231844 w 4088697"/>
                <a:gd name="connsiteY9" fmla="*/ 26853 h 1170979"/>
                <a:gd name="connsiteX10" fmla="*/ 3170133 w 4088697"/>
                <a:gd name="connsiteY10" fmla="*/ 9766 h 1170979"/>
                <a:gd name="connsiteX11" fmla="*/ 3108423 w 4088697"/>
                <a:gd name="connsiteY11" fmla="*/ 1 h 1170979"/>
                <a:gd name="connsiteX12" fmla="*/ 3020601 w 4088697"/>
                <a:gd name="connsiteY12" fmla="*/ 0 h 1170979"/>
                <a:gd name="connsiteX13" fmla="*/ 2942276 w 4088697"/>
                <a:gd name="connsiteY13" fmla="*/ 7324 h 1170979"/>
                <a:gd name="connsiteX14" fmla="*/ 2847336 w 4088697"/>
                <a:gd name="connsiteY14" fmla="*/ 26853 h 1170979"/>
                <a:gd name="connsiteX15" fmla="*/ 2738156 w 4088697"/>
                <a:gd name="connsiteY15" fmla="*/ 53707 h 1170979"/>
                <a:gd name="connsiteX16" fmla="*/ 2562516 w 4088697"/>
                <a:gd name="connsiteY16" fmla="*/ 104972 h 1170979"/>
                <a:gd name="connsiteX17" fmla="*/ 2382130 w 4088697"/>
                <a:gd name="connsiteY17" fmla="*/ 156238 h 1170979"/>
                <a:gd name="connsiteX18" fmla="*/ 2234973 w 4088697"/>
                <a:gd name="connsiteY18" fmla="*/ 192855 h 1170979"/>
                <a:gd name="connsiteX19" fmla="*/ 2123418 w 4088697"/>
                <a:gd name="connsiteY19" fmla="*/ 212384 h 1170979"/>
                <a:gd name="connsiteX20" fmla="*/ 2004664 w 4088697"/>
                <a:gd name="connsiteY20" fmla="*/ 220428 h 1170979"/>
                <a:gd name="connsiteX21" fmla="*/ 1932293 w 4088697"/>
                <a:gd name="connsiteY21" fmla="*/ 210599 h 1170979"/>
                <a:gd name="connsiteX22" fmla="*/ 1841784 w 4088697"/>
                <a:gd name="connsiteY22" fmla="*/ 184871 h 1170979"/>
                <a:gd name="connsiteX23" fmla="*/ 1808733 w 4088697"/>
                <a:gd name="connsiteY23" fmla="*/ 173854 h 1170979"/>
                <a:gd name="connsiteX24" fmla="*/ 1720598 w 4088697"/>
                <a:gd name="connsiteY24" fmla="*/ 151821 h 1170979"/>
                <a:gd name="connsiteX25" fmla="*/ 1654497 w 4088697"/>
                <a:gd name="connsiteY25" fmla="*/ 173854 h 1170979"/>
                <a:gd name="connsiteX26" fmla="*/ 1610430 w 4088697"/>
                <a:gd name="connsiteY26" fmla="*/ 217922 h 1170979"/>
                <a:gd name="connsiteX27" fmla="*/ 1577379 w 4088697"/>
                <a:gd name="connsiteY27" fmla="*/ 195888 h 1170979"/>
                <a:gd name="connsiteX28" fmla="*/ 1533312 w 4088697"/>
                <a:gd name="connsiteY28" fmla="*/ 206905 h 1170979"/>
                <a:gd name="connsiteX29" fmla="*/ 1478227 w 4088697"/>
                <a:gd name="connsiteY29" fmla="*/ 217922 h 1170979"/>
                <a:gd name="connsiteX30" fmla="*/ 1445177 w 4088697"/>
                <a:gd name="connsiteY30" fmla="*/ 228939 h 1170979"/>
                <a:gd name="connsiteX31" fmla="*/ 1290940 w 4088697"/>
                <a:gd name="connsiteY31" fmla="*/ 239956 h 1170979"/>
                <a:gd name="connsiteX32" fmla="*/ 1213822 w 4088697"/>
                <a:gd name="connsiteY32" fmla="*/ 250972 h 1170979"/>
                <a:gd name="connsiteX33" fmla="*/ 1147721 w 4088697"/>
                <a:gd name="connsiteY33" fmla="*/ 273006 h 1170979"/>
                <a:gd name="connsiteX34" fmla="*/ 1114671 w 4088697"/>
                <a:gd name="connsiteY34" fmla="*/ 284023 h 1170979"/>
                <a:gd name="connsiteX35" fmla="*/ 1081620 w 4088697"/>
                <a:gd name="connsiteY35" fmla="*/ 306057 h 1170979"/>
                <a:gd name="connsiteX36" fmla="*/ 1037552 w 4088697"/>
                <a:gd name="connsiteY36" fmla="*/ 372158 h 1170979"/>
                <a:gd name="connsiteX37" fmla="*/ 1015519 w 4088697"/>
                <a:gd name="connsiteY37" fmla="*/ 405209 h 1170979"/>
                <a:gd name="connsiteX38" fmla="*/ 916367 w 4088697"/>
                <a:gd name="connsiteY38" fmla="*/ 449276 h 1170979"/>
                <a:gd name="connsiteX39" fmla="*/ 839249 w 4088697"/>
                <a:gd name="connsiteY39" fmla="*/ 537411 h 1170979"/>
                <a:gd name="connsiteX40" fmla="*/ 773148 w 4088697"/>
                <a:gd name="connsiteY40" fmla="*/ 559445 h 1170979"/>
                <a:gd name="connsiteX41" fmla="*/ 762131 w 4088697"/>
                <a:gd name="connsiteY41" fmla="*/ 614529 h 1170979"/>
                <a:gd name="connsiteX42" fmla="*/ 751114 w 4088697"/>
                <a:gd name="connsiteY42" fmla="*/ 691647 h 1170979"/>
                <a:gd name="connsiteX43" fmla="*/ 740097 w 4088697"/>
                <a:gd name="connsiteY43" fmla="*/ 724698 h 1170979"/>
                <a:gd name="connsiteX44" fmla="*/ 696030 w 4088697"/>
                <a:gd name="connsiteY44" fmla="*/ 746731 h 1170979"/>
                <a:gd name="connsiteX45" fmla="*/ 662979 w 4088697"/>
                <a:gd name="connsiteY45" fmla="*/ 735715 h 1170979"/>
                <a:gd name="connsiteX46" fmla="*/ 629928 w 4088697"/>
                <a:gd name="connsiteY46" fmla="*/ 834866 h 1170979"/>
                <a:gd name="connsiteX47" fmla="*/ 585861 w 4088697"/>
                <a:gd name="connsiteY47" fmla="*/ 900968 h 1170979"/>
                <a:gd name="connsiteX48" fmla="*/ 552810 w 4088697"/>
                <a:gd name="connsiteY48" fmla="*/ 889951 h 1170979"/>
                <a:gd name="connsiteX49" fmla="*/ 486709 w 4088697"/>
                <a:gd name="connsiteY49" fmla="*/ 911984 h 1170979"/>
                <a:gd name="connsiteX50" fmla="*/ 453659 w 4088697"/>
                <a:gd name="connsiteY50" fmla="*/ 900968 h 1170979"/>
                <a:gd name="connsiteX51" fmla="*/ 409591 w 4088697"/>
                <a:gd name="connsiteY51" fmla="*/ 945035 h 1170979"/>
                <a:gd name="connsiteX52" fmla="*/ 376540 w 4088697"/>
                <a:gd name="connsiteY52" fmla="*/ 956052 h 1170979"/>
                <a:gd name="connsiteX53" fmla="*/ 354507 w 4088697"/>
                <a:gd name="connsiteY53" fmla="*/ 1033170 h 1170979"/>
                <a:gd name="connsiteX54" fmla="*/ 321456 w 4088697"/>
                <a:gd name="connsiteY54" fmla="*/ 1044187 h 1170979"/>
                <a:gd name="connsiteX55" fmla="*/ 255355 w 4088697"/>
                <a:gd name="connsiteY55" fmla="*/ 1033170 h 1170979"/>
                <a:gd name="connsiteX56" fmla="*/ 156203 w 4088697"/>
                <a:gd name="connsiteY56" fmla="*/ 1055204 h 1170979"/>
                <a:gd name="connsiteX57" fmla="*/ 57051 w 4088697"/>
                <a:gd name="connsiteY57" fmla="*/ 1055204 h 1170979"/>
                <a:gd name="connsiteX58" fmla="*/ 12984 w 4088697"/>
                <a:gd name="connsiteY58" fmla="*/ 1110288 h 1170979"/>
                <a:gd name="connsiteX59" fmla="*/ 82093 w 4088697"/>
                <a:gd name="connsiteY59" fmla="*/ 1170979 h 1170979"/>
                <a:gd name="connsiteX0" fmla="*/ 4088697 w 4088697"/>
                <a:gd name="connsiteY0" fmla="*/ 450072 h 1170979"/>
                <a:gd name="connsiteX1" fmla="*/ 3661448 w 4088697"/>
                <a:gd name="connsiteY1" fmla="*/ 539504 h 1170979"/>
                <a:gd name="connsiteX2" fmla="*/ 3651954 w 4088697"/>
                <a:gd name="connsiteY2" fmla="*/ 478474 h 1170979"/>
                <a:gd name="connsiteX3" fmla="*/ 3635339 w 4088697"/>
                <a:gd name="connsiteY3" fmla="*/ 410121 h 1170979"/>
                <a:gd name="connsiteX4" fmla="*/ 3599736 w 4088697"/>
                <a:gd name="connsiteY4" fmla="*/ 324679 h 1170979"/>
                <a:gd name="connsiteX5" fmla="*/ 3559387 w 4088697"/>
                <a:gd name="connsiteY5" fmla="*/ 239237 h 1170979"/>
                <a:gd name="connsiteX6" fmla="*/ 3519038 w 4088697"/>
                <a:gd name="connsiteY6" fmla="*/ 146472 h 1170979"/>
                <a:gd name="connsiteX7" fmla="*/ 3492929 w 4088697"/>
                <a:gd name="connsiteY7" fmla="*/ 43942 h 1170979"/>
                <a:gd name="connsiteX8" fmla="*/ 3388495 w 4088697"/>
                <a:gd name="connsiteY8" fmla="*/ 46383 h 1170979"/>
                <a:gd name="connsiteX9" fmla="*/ 3305422 w 4088697"/>
                <a:gd name="connsiteY9" fmla="*/ 39060 h 1170979"/>
                <a:gd name="connsiteX10" fmla="*/ 3231844 w 4088697"/>
                <a:gd name="connsiteY10" fmla="*/ 26853 h 1170979"/>
                <a:gd name="connsiteX11" fmla="*/ 3170133 w 4088697"/>
                <a:gd name="connsiteY11" fmla="*/ 9766 h 1170979"/>
                <a:gd name="connsiteX12" fmla="*/ 3108423 w 4088697"/>
                <a:gd name="connsiteY12" fmla="*/ 1 h 1170979"/>
                <a:gd name="connsiteX13" fmla="*/ 3020601 w 4088697"/>
                <a:gd name="connsiteY13" fmla="*/ 0 h 1170979"/>
                <a:gd name="connsiteX14" fmla="*/ 2942276 w 4088697"/>
                <a:gd name="connsiteY14" fmla="*/ 7324 h 1170979"/>
                <a:gd name="connsiteX15" fmla="*/ 2847336 w 4088697"/>
                <a:gd name="connsiteY15" fmla="*/ 26853 h 1170979"/>
                <a:gd name="connsiteX16" fmla="*/ 2738156 w 4088697"/>
                <a:gd name="connsiteY16" fmla="*/ 53707 h 1170979"/>
                <a:gd name="connsiteX17" fmla="*/ 2562516 w 4088697"/>
                <a:gd name="connsiteY17" fmla="*/ 104972 h 1170979"/>
                <a:gd name="connsiteX18" fmla="*/ 2382130 w 4088697"/>
                <a:gd name="connsiteY18" fmla="*/ 156238 h 1170979"/>
                <a:gd name="connsiteX19" fmla="*/ 2234973 w 4088697"/>
                <a:gd name="connsiteY19" fmla="*/ 192855 h 1170979"/>
                <a:gd name="connsiteX20" fmla="*/ 2123418 w 4088697"/>
                <a:gd name="connsiteY20" fmla="*/ 212384 h 1170979"/>
                <a:gd name="connsiteX21" fmla="*/ 2004664 w 4088697"/>
                <a:gd name="connsiteY21" fmla="*/ 220428 h 1170979"/>
                <a:gd name="connsiteX22" fmla="*/ 1932293 w 4088697"/>
                <a:gd name="connsiteY22" fmla="*/ 210599 h 1170979"/>
                <a:gd name="connsiteX23" fmla="*/ 1841784 w 4088697"/>
                <a:gd name="connsiteY23" fmla="*/ 184871 h 1170979"/>
                <a:gd name="connsiteX24" fmla="*/ 1808733 w 4088697"/>
                <a:gd name="connsiteY24" fmla="*/ 173854 h 1170979"/>
                <a:gd name="connsiteX25" fmla="*/ 1720598 w 4088697"/>
                <a:gd name="connsiteY25" fmla="*/ 151821 h 1170979"/>
                <a:gd name="connsiteX26" fmla="*/ 1654497 w 4088697"/>
                <a:gd name="connsiteY26" fmla="*/ 173854 h 1170979"/>
                <a:gd name="connsiteX27" fmla="*/ 1610430 w 4088697"/>
                <a:gd name="connsiteY27" fmla="*/ 217922 h 1170979"/>
                <a:gd name="connsiteX28" fmla="*/ 1577379 w 4088697"/>
                <a:gd name="connsiteY28" fmla="*/ 195888 h 1170979"/>
                <a:gd name="connsiteX29" fmla="*/ 1533312 w 4088697"/>
                <a:gd name="connsiteY29" fmla="*/ 206905 h 1170979"/>
                <a:gd name="connsiteX30" fmla="*/ 1478227 w 4088697"/>
                <a:gd name="connsiteY30" fmla="*/ 217922 h 1170979"/>
                <a:gd name="connsiteX31" fmla="*/ 1445177 w 4088697"/>
                <a:gd name="connsiteY31" fmla="*/ 228939 h 1170979"/>
                <a:gd name="connsiteX32" fmla="*/ 1290940 w 4088697"/>
                <a:gd name="connsiteY32" fmla="*/ 239956 h 1170979"/>
                <a:gd name="connsiteX33" fmla="*/ 1213822 w 4088697"/>
                <a:gd name="connsiteY33" fmla="*/ 250972 h 1170979"/>
                <a:gd name="connsiteX34" fmla="*/ 1147721 w 4088697"/>
                <a:gd name="connsiteY34" fmla="*/ 273006 h 1170979"/>
                <a:gd name="connsiteX35" fmla="*/ 1114671 w 4088697"/>
                <a:gd name="connsiteY35" fmla="*/ 284023 h 1170979"/>
                <a:gd name="connsiteX36" fmla="*/ 1081620 w 4088697"/>
                <a:gd name="connsiteY36" fmla="*/ 306057 h 1170979"/>
                <a:gd name="connsiteX37" fmla="*/ 1037552 w 4088697"/>
                <a:gd name="connsiteY37" fmla="*/ 372158 h 1170979"/>
                <a:gd name="connsiteX38" fmla="*/ 1015519 w 4088697"/>
                <a:gd name="connsiteY38" fmla="*/ 405209 h 1170979"/>
                <a:gd name="connsiteX39" fmla="*/ 916367 w 4088697"/>
                <a:gd name="connsiteY39" fmla="*/ 449276 h 1170979"/>
                <a:gd name="connsiteX40" fmla="*/ 839249 w 4088697"/>
                <a:gd name="connsiteY40" fmla="*/ 537411 h 1170979"/>
                <a:gd name="connsiteX41" fmla="*/ 773148 w 4088697"/>
                <a:gd name="connsiteY41" fmla="*/ 559445 h 1170979"/>
                <a:gd name="connsiteX42" fmla="*/ 762131 w 4088697"/>
                <a:gd name="connsiteY42" fmla="*/ 614529 h 1170979"/>
                <a:gd name="connsiteX43" fmla="*/ 751114 w 4088697"/>
                <a:gd name="connsiteY43" fmla="*/ 691647 h 1170979"/>
                <a:gd name="connsiteX44" fmla="*/ 740097 w 4088697"/>
                <a:gd name="connsiteY44" fmla="*/ 724698 h 1170979"/>
                <a:gd name="connsiteX45" fmla="*/ 696030 w 4088697"/>
                <a:gd name="connsiteY45" fmla="*/ 746731 h 1170979"/>
                <a:gd name="connsiteX46" fmla="*/ 662979 w 4088697"/>
                <a:gd name="connsiteY46" fmla="*/ 735715 h 1170979"/>
                <a:gd name="connsiteX47" fmla="*/ 629928 w 4088697"/>
                <a:gd name="connsiteY47" fmla="*/ 834866 h 1170979"/>
                <a:gd name="connsiteX48" fmla="*/ 585861 w 4088697"/>
                <a:gd name="connsiteY48" fmla="*/ 900968 h 1170979"/>
                <a:gd name="connsiteX49" fmla="*/ 552810 w 4088697"/>
                <a:gd name="connsiteY49" fmla="*/ 889951 h 1170979"/>
                <a:gd name="connsiteX50" fmla="*/ 486709 w 4088697"/>
                <a:gd name="connsiteY50" fmla="*/ 911984 h 1170979"/>
                <a:gd name="connsiteX51" fmla="*/ 453659 w 4088697"/>
                <a:gd name="connsiteY51" fmla="*/ 900968 h 1170979"/>
                <a:gd name="connsiteX52" fmla="*/ 409591 w 4088697"/>
                <a:gd name="connsiteY52" fmla="*/ 945035 h 1170979"/>
                <a:gd name="connsiteX53" fmla="*/ 376540 w 4088697"/>
                <a:gd name="connsiteY53" fmla="*/ 956052 h 1170979"/>
                <a:gd name="connsiteX54" fmla="*/ 354507 w 4088697"/>
                <a:gd name="connsiteY54" fmla="*/ 1033170 h 1170979"/>
                <a:gd name="connsiteX55" fmla="*/ 321456 w 4088697"/>
                <a:gd name="connsiteY55" fmla="*/ 1044187 h 1170979"/>
                <a:gd name="connsiteX56" fmla="*/ 255355 w 4088697"/>
                <a:gd name="connsiteY56" fmla="*/ 1033170 h 1170979"/>
                <a:gd name="connsiteX57" fmla="*/ 156203 w 4088697"/>
                <a:gd name="connsiteY57" fmla="*/ 1055204 h 1170979"/>
                <a:gd name="connsiteX58" fmla="*/ 57051 w 4088697"/>
                <a:gd name="connsiteY58" fmla="*/ 1055204 h 1170979"/>
                <a:gd name="connsiteX59" fmla="*/ 12984 w 4088697"/>
                <a:gd name="connsiteY59" fmla="*/ 1110288 h 1170979"/>
                <a:gd name="connsiteX60" fmla="*/ 82093 w 4088697"/>
                <a:gd name="connsiteY60" fmla="*/ 1170979 h 1170979"/>
                <a:gd name="connsiteX0" fmla="*/ 4088697 w 4088697"/>
                <a:gd name="connsiteY0" fmla="*/ 450072 h 1170979"/>
                <a:gd name="connsiteX1" fmla="*/ 3659075 w 4088697"/>
                <a:gd name="connsiteY1" fmla="*/ 610298 h 1170979"/>
                <a:gd name="connsiteX2" fmla="*/ 3661448 w 4088697"/>
                <a:gd name="connsiteY2" fmla="*/ 539504 h 1170979"/>
                <a:gd name="connsiteX3" fmla="*/ 3651954 w 4088697"/>
                <a:gd name="connsiteY3" fmla="*/ 478474 h 1170979"/>
                <a:gd name="connsiteX4" fmla="*/ 3635339 w 4088697"/>
                <a:gd name="connsiteY4" fmla="*/ 410121 h 1170979"/>
                <a:gd name="connsiteX5" fmla="*/ 3599736 w 4088697"/>
                <a:gd name="connsiteY5" fmla="*/ 324679 h 1170979"/>
                <a:gd name="connsiteX6" fmla="*/ 3559387 w 4088697"/>
                <a:gd name="connsiteY6" fmla="*/ 239237 h 1170979"/>
                <a:gd name="connsiteX7" fmla="*/ 3519038 w 4088697"/>
                <a:gd name="connsiteY7" fmla="*/ 146472 h 1170979"/>
                <a:gd name="connsiteX8" fmla="*/ 3492929 w 4088697"/>
                <a:gd name="connsiteY8" fmla="*/ 43942 h 1170979"/>
                <a:gd name="connsiteX9" fmla="*/ 3388495 w 4088697"/>
                <a:gd name="connsiteY9" fmla="*/ 46383 h 1170979"/>
                <a:gd name="connsiteX10" fmla="*/ 3305422 w 4088697"/>
                <a:gd name="connsiteY10" fmla="*/ 39060 h 1170979"/>
                <a:gd name="connsiteX11" fmla="*/ 3231844 w 4088697"/>
                <a:gd name="connsiteY11" fmla="*/ 26853 h 1170979"/>
                <a:gd name="connsiteX12" fmla="*/ 3170133 w 4088697"/>
                <a:gd name="connsiteY12" fmla="*/ 9766 h 1170979"/>
                <a:gd name="connsiteX13" fmla="*/ 3108423 w 4088697"/>
                <a:gd name="connsiteY13" fmla="*/ 1 h 1170979"/>
                <a:gd name="connsiteX14" fmla="*/ 3020601 w 4088697"/>
                <a:gd name="connsiteY14" fmla="*/ 0 h 1170979"/>
                <a:gd name="connsiteX15" fmla="*/ 2942276 w 4088697"/>
                <a:gd name="connsiteY15" fmla="*/ 7324 h 1170979"/>
                <a:gd name="connsiteX16" fmla="*/ 2847336 w 4088697"/>
                <a:gd name="connsiteY16" fmla="*/ 26853 h 1170979"/>
                <a:gd name="connsiteX17" fmla="*/ 2738156 w 4088697"/>
                <a:gd name="connsiteY17" fmla="*/ 53707 h 1170979"/>
                <a:gd name="connsiteX18" fmla="*/ 2562516 w 4088697"/>
                <a:gd name="connsiteY18" fmla="*/ 104972 h 1170979"/>
                <a:gd name="connsiteX19" fmla="*/ 2382130 w 4088697"/>
                <a:gd name="connsiteY19" fmla="*/ 156238 h 1170979"/>
                <a:gd name="connsiteX20" fmla="*/ 2234973 w 4088697"/>
                <a:gd name="connsiteY20" fmla="*/ 192855 h 1170979"/>
                <a:gd name="connsiteX21" fmla="*/ 2123418 w 4088697"/>
                <a:gd name="connsiteY21" fmla="*/ 212384 h 1170979"/>
                <a:gd name="connsiteX22" fmla="*/ 2004664 w 4088697"/>
                <a:gd name="connsiteY22" fmla="*/ 220428 h 1170979"/>
                <a:gd name="connsiteX23" fmla="*/ 1932293 w 4088697"/>
                <a:gd name="connsiteY23" fmla="*/ 210599 h 1170979"/>
                <a:gd name="connsiteX24" fmla="*/ 1841784 w 4088697"/>
                <a:gd name="connsiteY24" fmla="*/ 184871 h 1170979"/>
                <a:gd name="connsiteX25" fmla="*/ 1808733 w 4088697"/>
                <a:gd name="connsiteY25" fmla="*/ 173854 h 1170979"/>
                <a:gd name="connsiteX26" fmla="*/ 1720598 w 4088697"/>
                <a:gd name="connsiteY26" fmla="*/ 151821 h 1170979"/>
                <a:gd name="connsiteX27" fmla="*/ 1654497 w 4088697"/>
                <a:gd name="connsiteY27" fmla="*/ 173854 h 1170979"/>
                <a:gd name="connsiteX28" fmla="*/ 1610430 w 4088697"/>
                <a:gd name="connsiteY28" fmla="*/ 217922 h 1170979"/>
                <a:gd name="connsiteX29" fmla="*/ 1577379 w 4088697"/>
                <a:gd name="connsiteY29" fmla="*/ 195888 h 1170979"/>
                <a:gd name="connsiteX30" fmla="*/ 1533312 w 4088697"/>
                <a:gd name="connsiteY30" fmla="*/ 206905 h 1170979"/>
                <a:gd name="connsiteX31" fmla="*/ 1478227 w 4088697"/>
                <a:gd name="connsiteY31" fmla="*/ 217922 h 1170979"/>
                <a:gd name="connsiteX32" fmla="*/ 1445177 w 4088697"/>
                <a:gd name="connsiteY32" fmla="*/ 228939 h 1170979"/>
                <a:gd name="connsiteX33" fmla="*/ 1290940 w 4088697"/>
                <a:gd name="connsiteY33" fmla="*/ 239956 h 1170979"/>
                <a:gd name="connsiteX34" fmla="*/ 1213822 w 4088697"/>
                <a:gd name="connsiteY34" fmla="*/ 250972 h 1170979"/>
                <a:gd name="connsiteX35" fmla="*/ 1147721 w 4088697"/>
                <a:gd name="connsiteY35" fmla="*/ 273006 h 1170979"/>
                <a:gd name="connsiteX36" fmla="*/ 1114671 w 4088697"/>
                <a:gd name="connsiteY36" fmla="*/ 284023 h 1170979"/>
                <a:gd name="connsiteX37" fmla="*/ 1081620 w 4088697"/>
                <a:gd name="connsiteY37" fmla="*/ 306057 h 1170979"/>
                <a:gd name="connsiteX38" fmla="*/ 1037552 w 4088697"/>
                <a:gd name="connsiteY38" fmla="*/ 372158 h 1170979"/>
                <a:gd name="connsiteX39" fmla="*/ 1015519 w 4088697"/>
                <a:gd name="connsiteY39" fmla="*/ 405209 h 1170979"/>
                <a:gd name="connsiteX40" fmla="*/ 916367 w 4088697"/>
                <a:gd name="connsiteY40" fmla="*/ 449276 h 1170979"/>
                <a:gd name="connsiteX41" fmla="*/ 839249 w 4088697"/>
                <a:gd name="connsiteY41" fmla="*/ 537411 h 1170979"/>
                <a:gd name="connsiteX42" fmla="*/ 773148 w 4088697"/>
                <a:gd name="connsiteY42" fmla="*/ 559445 h 1170979"/>
                <a:gd name="connsiteX43" fmla="*/ 762131 w 4088697"/>
                <a:gd name="connsiteY43" fmla="*/ 614529 h 1170979"/>
                <a:gd name="connsiteX44" fmla="*/ 751114 w 4088697"/>
                <a:gd name="connsiteY44" fmla="*/ 691647 h 1170979"/>
                <a:gd name="connsiteX45" fmla="*/ 740097 w 4088697"/>
                <a:gd name="connsiteY45" fmla="*/ 724698 h 1170979"/>
                <a:gd name="connsiteX46" fmla="*/ 696030 w 4088697"/>
                <a:gd name="connsiteY46" fmla="*/ 746731 h 1170979"/>
                <a:gd name="connsiteX47" fmla="*/ 662979 w 4088697"/>
                <a:gd name="connsiteY47" fmla="*/ 735715 h 1170979"/>
                <a:gd name="connsiteX48" fmla="*/ 629928 w 4088697"/>
                <a:gd name="connsiteY48" fmla="*/ 834866 h 1170979"/>
                <a:gd name="connsiteX49" fmla="*/ 585861 w 4088697"/>
                <a:gd name="connsiteY49" fmla="*/ 900968 h 1170979"/>
                <a:gd name="connsiteX50" fmla="*/ 552810 w 4088697"/>
                <a:gd name="connsiteY50" fmla="*/ 889951 h 1170979"/>
                <a:gd name="connsiteX51" fmla="*/ 486709 w 4088697"/>
                <a:gd name="connsiteY51" fmla="*/ 911984 h 1170979"/>
                <a:gd name="connsiteX52" fmla="*/ 453659 w 4088697"/>
                <a:gd name="connsiteY52" fmla="*/ 900968 h 1170979"/>
                <a:gd name="connsiteX53" fmla="*/ 409591 w 4088697"/>
                <a:gd name="connsiteY53" fmla="*/ 945035 h 1170979"/>
                <a:gd name="connsiteX54" fmla="*/ 376540 w 4088697"/>
                <a:gd name="connsiteY54" fmla="*/ 956052 h 1170979"/>
                <a:gd name="connsiteX55" fmla="*/ 354507 w 4088697"/>
                <a:gd name="connsiteY55" fmla="*/ 1033170 h 1170979"/>
                <a:gd name="connsiteX56" fmla="*/ 321456 w 4088697"/>
                <a:gd name="connsiteY56" fmla="*/ 1044187 h 1170979"/>
                <a:gd name="connsiteX57" fmla="*/ 255355 w 4088697"/>
                <a:gd name="connsiteY57" fmla="*/ 1033170 h 1170979"/>
                <a:gd name="connsiteX58" fmla="*/ 156203 w 4088697"/>
                <a:gd name="connsiteY58" fmla="*/ 1055204 h 1170979"/>
                <a:gd name="connsiteX59" fmla="*/ 57051 w 4088697"/>
                <a:gd name="connsiteY59" fmla="*/ 1055204 h 1170979"/>
                <a:gd name="connsiteX60" fmla="*/ 12984 w 4088697"/>
                <a:gd name="connsiteY60" fmla="*/ 1110288 h 1170979"/>
                <a:gd name="connsiteX61" fmla="*/ 82093 w 4088697"/>
                <a:gd name="connsiteY61" fmla="*/ 1170979 h 1170979"/>
                <a:gd name="connsiteX0" fmla="*/ 4088697 w 4088697"/>
                <a:gd name="connsiteY0" fmla="*/ 450072 h 1170979"/>
                <a:gd name="connsiteX1" fmla="*/ 3642460 w 4088697"/>
                <a:gd name="connsiteY1" fmla="*/ 683534 h 1170979"/>
                <a:gd name="connsiteX2" fmla="*/ 3659075 w 4088697"/>
                <a:gd name="connsiteY2" fmla="*/ 610298 h 1170979"/>
                <a:gd name="connsiteX3" fmla="*/ 3661448 w 4088697"/>
                <a:gd name="connsiteY3" fmla="*/ 539504 h 1170979"/>
                <a:gd name="connsiteX4" fmla="*/ 3651954 w 4088697"/>
                <a:gd name="connsiteY4" fmla="*/ 478474 h 1170979"/>
                <a:gd name="connsiteX5" fmla="*/ 3635339 w 4088697"/>
                <a:gd name="connsiteY5" fmla="*/ 410121 h 1170979"/>
                <a:gd name="connsiteX6" fmla="*/ 3599736 w 4088697"/>
                <a:gd name="connsiteY6" fmla="*/ 324679 h 1170979"/>
                <a:gd name="connsiteX7" fmla="*/ 3559387 w 4088697"/>
                <a:gd name="connsiteY7" fmla="*/ 239237 h 1170979"/>
                <a:gd name="connsiteX8" fmla="*/ 3519038 w 4088697"/>
                <a:gd name="connsiteY8" fmla="*/ 146472 h 1170979"/>
                <a:gd name="connsiteX9" fmla="*/ 3492929 w 4088697"/>
                <a:gd name="connsiteY9" fmla="*/ 43942 h 1170979"/>
                <a:gd name="connsiteX10" fmla="*/ 3388495 w 4088697"/>
                <a:gd name="connsiteY10" fmla="*/ 46383 h 1170979"/>
                <a:gd name="connsiteX11" fmla="*/ 3305422 w 4088697"/>
                <a:gd name="connsiteY11" fmla="*/ 39060 h 1170979"/>
                <a:gd name="connsiteX12" fmla="*/ 3231844 w 4088697"/>
                <a:gd name="connsiteY12" fmla="*/ 26853 h 1170979"/>
                <a:gd name="connsiteX13" fmla="*/ 3170133 w 4088697"/>
                <a:gd name="connsiteY13" fmla="*/ 9766 h 1170979"/>
                <a:gd name="connsiteX14" fmla="*/ 3108423 w 4088697"/>
                <a:gd name="connsiteY14" fmla="*/ 1 h 1170979"/>
                <a:gd name="connsiteX15" fmla="*/ 3020601 w 4088697"/>
                <a:gd name="connsiteY15" fmla="*/ 0 h 1170979"/>
                <a:gd name="connsiteX16" fmla="*/ 2942276 w 4088697"/>
                <a:gd name="connsiteY16" fmla="*/ 7324 h 1170979"/>
                <a:gd name="connsiteX17" fmla="*/ 2847336 w 4088697"/>
                <a:gd name="connsiteY17" fmla="*/ 26853 h 1170979"/>
                <a:gd name="connsiteX18" fmla="*/ 2738156 w 4088697"/>
                <a:gd name="connsiteY18" fmla="*/ 53707 h 1170979"/>
                <a:gd name="connsiteX19" fmla="*/ 2562516 w 4088697"/>
                <a:gd name="connsiteY19" fmla="*/ 104972 h 1170979"/>
                <a:gd name="connsiteX20" fmla="*/ 2382130 w 4088697"/>
                <a:gd name="connsiteY20" fmla="*/ 156238 h 1170979"/>
                <a:gd name="connsiteX21" fmla="*/ 2234973 w 4088697"/>
                <a:gd name="connsiteY21" fmla="*/ 192855 h 1170979"/>
                <a:gd name="connsiteX22" fmla="*/ 2123418 w 4088697"/>
                <a:gd name="connsiteY22" fmla="*/ 212384 h 1170979"/>
                <a:gd name="connsiteX23" fmla="*/ 2004664 w 4088697"/>
                <a:gd name="connsiteY23" fmla="*/ 220428 h 1170979"/>
                <a:gd name="connsiteX24" fmla="*/ 1932293 w 4088697"/>
                <a:gd name="connsiteY24" fmla="*/ 210599 h 1170979"/>
                <a:gd name="connsiteX25" fmla="*/ 1841784 w 4088697"/>
                <a:gd name="connsiteY25" fmla="*/ 184871 h 1170979"/>
                <a:gd name="connsiteX26" fmla="*/ 1808733 w 4088697"/>
                <a:gd name="connsiteY26" fmla="*/ 173854 h 1170979"/>
                <a:gd name="connsiteX27" fmla="*/ 1720598 w 4088697"/>
                <a:gd name="connsiteY27" fmla="*/ 151821 h 1170979"/>
                <a:gd name="connsiteX28" fmla="*/ 1654497 w 4088697"/>
                <a:gd name="connsiteY28" fmla="*/ 173854 h 1170979"/>
                <a:gd name="connsiteX29" fmla="*/ 1610430 w 4088697"/>
                <a:gd name="connsiteY29" fmla="*/ 217922 h 1170979"/>
                <a:gd name="connsiteX30" fmla="*/ 1577379 w 4088697"/>
                <a:gd name="connsiteY30" fmla="*/ 195888 h 1170979"/>
                <a:gd name="connsiteX31" fmla="*/ 1533312 w 4088697"/>
                <a:gd name="connsiteY31" fmla="*/ 206905 h 1170979"/>
                <a:gd name="connsiteX32" fmla="*/ 1478227 w 4088697"/>
                <a:gd name="connsiteY32" fmla="*/ 217922 h 1170979"/>
                <a:gd name="connsiteX33" fmla="*/ 1445177 w 4088697"/>
                <a:gd name="connsiteY33" fmla="*/ 228939 h 1170979"/>
                <a:gd name="connsiteX34" fmla="*/ 1290940 w 4088697"/>
                <a:gd name="connsiteY34" fmla="*/ 239956 h 1170979"/>
                <a:gd name="connsiteX35" fmla="*/ 1213822 w 4088697"/>
                <a:gd name="connsiteY35" fmla="*/ 250972 h 1170979"/>
                <a:gd name="connsiteX36" fmla="*/ 1147721 w 4088697"/>
                <a:gd name="connsiteY36" fmla="*/ 273006 h 1170979"/>
                <a:gd name="connsiteX37" fmla="*/ 1114671 w 4088697"/>
                <a:gd name="connsiteY37" fmla="*/ 284023 h 1170979"/>
                <a:gd name="connsiteX38" fmla="*/ 1081620 w 4088697"/>
                <a:gd name="connsiteY38" fmla="*/ 306057 h 1170979"/>
                <a:gd name="connsiteX39" fmla="*/ 1037552 w 4088697"/>
                <a:gd name="connsiteY39" fmla="*/ 372158 h 1170979"/>
                <a:gd name="connsiteX40" fmla="*/ 1015519 w 4088697"/>
                <a:gd name="connsiteY40" fmla="*/ 405209 h 1170979"/>
                <a:gd name="connsiteX41" fmla="*/ 916367 w 4088697"/>
                <a:gd name="connsiteY41" fmla="*/ 449276 h 1170979"/>
                <a:gd name="connsiteX42" fmla="*/ 839249 w 4088697"/>
                <a:gd name="connsiteY42" fmla="*/ 537411 h 1170979"/>
                <a:gd name="connsiteX43" fmla="*/ 773148 w 4088697"/>
                <a:gd name="connsiteY43" fmla="*/ 559445 h 1170979"/>
                <a:gd name="connsiteX44" fmla="*/ 762131 w 4088697"/>
                <a:gd name="connsiteY44" fmla="*/ 614529 h 1170979"/>
                <a:gd name="connsiteX45" fmla="*/ 751114 w 4088697"/>
                <a:gd name="connsiteY45" fmla="*/ 691647 h 1170979"/>
                <a:gd name="connsiteX46" fmla="*/ 740097 w 4088697"/>
                <a:gd name="connsiteY46" fmla="*/ 724698 h 1170979"/>
                <a:gd name="connsiteX47" fmla="*/ 696030 w 4088697"/>
                <a:gd name="connsiteY47" fmla="*/ 746731 h 1170979"/>
                <a:gd name="connsiteX48" fmla="*/ 662979 w 4088697"/>
                <a:gd name="connsiteY48" fmla="*/ 735715 h 1170979"/>
                <a:gd name="connsiteX49" fmla="*/ 629928 w 4088697"/>
                <a:gd name="connsiteY49" fmla="*/ 834866 h 1170979"/>
                <a:gd name="connsiteX50" fmla="*/ 585861 w 4088697"/>
                <a:gd name="connsiteY50" fmla="*/ 900968 h 1170979"/>
                <a:gd name="connsiteX51" fmla="*/ 552810 w 4088697"/>
                <a:gd name="connsiteY51" fmla="*/ 889951 h 1170979"/>
                <a:gd name="connsiteX52" fmla="*/ 486709 w 4088697"/>
                <a:gd name="connsiteY52" fmla="*/ 911984 h 1170979"/>
                <a:gd name="connsiteX53" fmla="*/ 453659 w 4088697"/>
                <a:gd name="connsiteY53" fmla="*/ 900968 h 1170979"/>
                <a:gd name="connsiteX54" fmla="*/ 409591 w 4088697"/>
                <a:gd name="connsiteY54" fmla="*/ 945035 h 1170979"/>
                <a:gd name="connsiteX55" fmla="*/ 376540 w 4088697"/>
                <a:gd name="connsiteY55" fmla="*/ 956052 h 1170979"/>
                <a:gd name="connsiteX56" fmla="*/ 354507 w 4088697"/>
                <a:gd name="connsiteY56" fmla="*/ 1033170 h 1170979"/>
                <a:gd name="connsiteX57" fmla="*/ 321456 w 4088697"/>
                <a:gd name="connsiteY57" fmla="*/ 1044187 h 1170979"/>
                <a:gd name="connsiteX58" fmla="*/ 255355 w 4088697"/>
                <a:gd name="connsiteY58" fmla="*/ 1033170 h 1170979"/>
                <a:gd name="connsiteX59" fmla="*/ 156203 w 4088697"/>
                <a:gd name="connsiteY59" fmla="*/ 1055204 h 1170979"/>
                <a:gd name="connsiteX60" fmla="*/ 57051 w 4088697"/>
                <a:gd name="connsiteY60" fmla="*/ 1055204 h 1170979"/>
                <a:gd name="connsiteX61" fmla="*/ 12984 w 4088697"/>
                <a:gd name="connsiteY61" fmla="*/ 1110288 h 1170979"/>
                <a:gd name="connsiteX62" fmla="*/ 82093 w 4088697"/>
                <a:gd name="connsiteY62" fmla="*/ 1170979 h 1170979"/>
                <a:gd name="connsiteX0" fmla="*/ 4088697 w 4088697"/>
                <a:gd name="connsiteY0" fmla="*/ 450072 h 1170979"/>
                <a:gd name="connsiteX1" fmla="*/ 3616351 w 4088697"/>
                <a:gd name="connsiteY1" fmla="*/ 744564 h 1170979"/>
                <a:gd name="connsiteX2" fmla="*/ 3642460 w 4088697"/>
                <a:gd name="connsiteY2" fmla="*/ 683534 h 1170979"/>
                <a:gd name="connsiteX3" fmla="*/ 3659075 w 4088697"/>
                <a:gd name="connsiteY3" fmla="*/ 610298 h 1170979"/>
                <a:gd name="connsiteX4" fmla="*/ 3661448 w 4088697"/>
                <a:gd name="connsiteY4" fmla="*/ 539504 h 1170979"/>
                <a:gd name="connsiteX5" fmla="*/ 3651954 w 4088697"/>
                <a:gd name="connsiteY5" fmla="*/ 478474 h 1170979"/>
                <a:gd name="connsiteX6" fmla="*/ 3635339 w 4088697"/>
                <a:gd name="connsiteY6" fmla="*/ 410121 h 1170979"/>
                <a:gd name="connsiteX7" fmla="*/ 3599736 w 4088697"/>
                <a:gd name="connsiteY7" fmla="*/ 324679 h 1170979"/>
                <a:gd name="connsiteX8" fmla="*/ 3559387 w 4088697"/>
                <a:gd name="connsiteY8" fmla="*/ 239237 h 1170979"/>
                <a:gd name="connsiteX9" fmla="*/ 3519038 w 4088697"/>
                <a:gd name="connsiteY9" fmla="*/ 146472 h 1170979"/>
                <a:gd name="connsiteX10" fmla="*/ 3492929 w 4088697"/>
                <a:gd name="connsiteY10" fmla="*/ 43942 h 1170979"/>
                <a:gd name="connsiteX11" fmla="*/ 3388495 w 4088697"/>
                <a:gd name="connsiteY11" fmla="*/ 46383 h 1170979"/>
                <a:gd name="connsiteX12" fmla="*/ 3305422 w 4088697"/>
                <a:gd name="connsiteY12" fmla="*/ 39060 h 1170979"/>
                <a:gd name="connsiteX13" fmla="*/ 3231844 w 4088697"/>
                <a:gd name="connsiteY13" fmla="*/ 26853 h 1170979"/>
                <a:gd name="connsiteX14" fmla="*/ 3170133 w 4088697"/>
                <a:gd name="connsiteY14" fmla="*/ 9766 h 1170979"/>
                <a:gd name="connsiteX15" fmla="*/ 3108423 w 4088697"/>
                <a:gd name="connsiteY15" fmla="*/ 1 h 1170979"/>
                <a:gd name="connsiteX16" fmla="*/ 3020601 w 4088697"/>
                <a:gd name="connsiteY16" fmla="*/ 0 h 1170979"/>
                <a:gd name="connsiteX17" fmla="*/ 2942276 w 4088697"/>
                <a:gd name="connsiteY17" fmla="*/ 7324 h 1170979"/>
                <a:gd name="connsiteX18" fmla="*/ 2847336 w 4088697"/>
                <a:gd name="connsiteY18" fmla="*/ 26853 h 1170979"/>
                <a:gd name="connsiteX19" fmla="*/ 2738156 w 4088697"/>
                <a:gd name="connsiteY19" fmla="*/ 53707 h 1170979"/>
                <a:gd name="connsiteX20" fmla="*/ 2562516 w 4088697"/>
                <a:gd name="connsiteY20" fmla="*/ 104972 h 1170979"/>
                <a:gd name="connsiteX21" fmla="*/ 2382130 w 4088697"/>
                <a:gd name="connsiteY21" fmla="*/ 156238 h 1170979"/>
                <a:gd name="connsiteX22" fmla="*/ 2234973 w 4088697"/>
                <a:gd name="connsiteY22" fmla="*/ 192855 h 1170979"/>
                <a:gd name="connsiteX23" fmla="*/ 2123418 w 4088697"/>
                <a:gd name="connsiteY23" fmla="*/ 212384 h 1170979"/>
                <a:gd name="connsiteX24" fmla="*/ 2004664 w 4088697"/>
                <a:gd name="connsiteY24" fmla="*/ 220428 h 1170979"/>
                <a:gd name="connsiteX25" fmla="*/ 1932293 w 4088697"/>
                <a:gd name="connsiteY25" fmla="*/ 210599 h 1170979"/>
                <a:gd name="connsiteX26" fmla="*/ 1841784 w 4088697"/>
                <a:gd name="connsiteY26" fmla="*/ 184871 h 1170979"/>
                <a:gd name="connsiteX27" fmla="*/ 1808733 w 4088697"/>
                <a:gd name="connsiteY27" fmla="*/ 173854 h 1170979"/>
                <a:gd name="connsiteX28" fmla="*/ 1720598 w 4088697"/>
                <a:gd name="connsiteY28" fmla="*/ 151821 h 1170979"/>
                <a:gd name="connsiteX29" fmla="*/ 1654497 w 4088697"/>
                <a:gd name="connsiteY29" fmla="*/ 173854 h 1170979"/>
                <a:gd name="connsiteX30" fmla="*/ 1610430 w 4088697"/>
                <a:gd name="connsiteY30" fmla="*/ 217922 h 1170979"/>
                <a:gd name="connsiteX31" fmla="*/ 1577379 w 4088697"/>
                <a:gd name="connsiteY31" fmla="*/ 195888 h 1170979"/>
                <a:gd name="connsiteX32" fmla="*/ 1533312 w 4088697"/>
                <a:gd name="connsiteY32" fmla="*/ 206905 h 1170979"/>
                <a:gd name="connsiteX33" fmla="*/ 1478227 w 4088697"/>
                <a:gd name="connsiteY33" fmla="*/ 217922 h 1170979"/>
                <a:gd name="connsiteX34" fmla="*/ 1445177 w 4088697"/>
                <a:gd name="connsiteY34" fmla="*/ 228939 h 1170979"/>
                <a:gd name="connsiteX35" fmla="*/ 1290940 w 4088697"/>
                <a:gd name="connsiteY35" fmla="*/ 239956 h 1170979"/>
                <a:gd name="connsiteX36" fmla="*/ 1213822 w 4088697"/>
                <a:gd name="connsiteY36" fmla="*/ 250972 h 1170979"/>
                <a:gd name="connsiteX37" fmla="*/ 1147721 w 4088697"/>
                <a:gd name="connsiteY37" fmla="*/ 273006 h 1170979"/>
                <a:gd name="connsiteX38" fmla="*/ 1114671 w 4088697"/>
                <a:gd name="connsiteY38" fmla="*/ 284023 h 1170979"/>
                <a:gd name="connsiteX39" fmla="*/ 1081620 w 4088697"/>
                <a:gd name="connsiteY39" fmla="*/ 306057 h 1170979"/>
                <a:gd name="connsiteX40" fmla="*/ 1037552 w 4088697"/>
                <a:gd name="connsiteY40" fmla="*/ 372158 h 1170979"/>
                <a:gd name="connsiteX41" fmla="*/ 1015519 w 4088697"/>
                <a:gd name="connsiteY41" fmla="*/ 405209 h 1170979"/>
                <a:gd name="connsiteX42" fmla="*/ 916367 w 4088697"/>
                <a:gd name="connsiteY42" fmla="*/ 449276 h 1170979"/>
                <a:gd name="connsiteX43" fmla="*/ 839249 w 4088697"/>
                <a:gd name="connsiteY43" fmla="*/ 537411 h 1170979"/>
                <a:gd name="connsiteX44" fmla="*/ 773148 w 4088697"/>
                <a:gd name="connsiteY44" fmla="*/ 559445 h 1170979"/>
                <a:gd name="connsiteX45" fmla="*/ 762131 w 4088697"/>
                <a:gd name="connsiteY45" fmla="*/ 614529 h 1170979"/>
                <a:gd name="connsiteX46" fmla="*/ 751114 w 4088697"/>
                <a:gd name="connsiteY46" fmla="*/ 691647 h 1170979"/>
                <a:gd name="connsiteX47" fmla="*/ 740097 w 4088697"/>
                <a:gd name="connsiteY47" fmla="*/ 724698 h 1170979"/>
                <a:gd name="connsiteX48" fmla="*/ 696030 w 4088697"/>
                <a:gd name="connsiteY48" fmla="*/ 746731 h 1170979"/>
                <a:gd name="connsiteX49" fmla="*/ 662979 w 4088697"/>
                <a:gd name="connsiteY49" fmla="*/ 735715 h 1170979"/>
                <a:gd name="connsiteX50" fmla="*/ 629928 w 4088697"/>
                <a:gd name="connsiteY50" fmla="*/ 834866 h 1170979"/>
                <a:gd name="connsiteX51" fmla="*/ 585861 w 4088697"/>
                <a:gd name="connsiteY51" fmla="*/ 900968 h 1170979"/>
                <a:gd name="connsiteX52" fmla="*/ 552810 w 4088697"/>
                <a:gd name="connsiteY52" fmla="*/ 889951 h 1170979"/>
                <a:gd name="connsiteX53" fmla="*/ 486709 w 4088697"/>
                <a:gd name="connsiteY53" fmla="*/ 911984 h 1170979"/>
                <a:gd name="connsiteX54" fmla="*/ 453659 w 4088697"/>
                <a:gd name="connsiteY54" fmla="*/ 900968 h 1170979"/>
                <a:gd name="connsiteX55" fmla="*/ 409591 w 4088697"/>
                <a:gd name="connsiteY55" fmla="*/ 945035 h 1170979"/>
                <a:gd name="connsiteX56" fmla="*/ 376540 w 4088697"/>
                <a:gd name="connsiteY56" fmla="*/ 956052 h 1170979"/>
                <a:gd name="connsiteX57" fmla="*/ 354507 w 4088697"/>
                <a:gd name="connsiteY57" fmla="*/ 1033170 h 1170979"/>
                <a:gd name="connsiteX58" fmla="*/ 321456 w 4088697"/>
                <a:gd name="connsiteY58" fmla="*/ 1044187 h 1170979"/>
                <a:gd name="connsiteX59" fmla="*/ 255355 w 4088697"/>
                <a:gd name="connsiteY59" fmla="*/ 1033170 h 1170979"/>
                <a:gd name="connsiteX60" fmla="*/ 156203 w 4088697"/>
                <a:gd name="connsiteY60" fmla="*/ 1055204 h 1170979"/>
                <a:gd name="connsiteX61" fmla="*/ 57051 w 4088697"/>
                <a:gd name="connsiteY61" fmla="*/ 1055204 h 1170979"/>
                <a:gd name="connsiteX62" fmla="*/ 12984 w 4088697"/>
                <a:gd name="connsiteY62" fmla="*/ 1110288 h 1170979"/>
                <a:gd name="connsiteX63" fmla="*/ 82093 w 4088697"/>
                <a:gd name="connsiteY63" fmla="*/ 1170979 h 1170979"/>
                <a:gd name="connsiteX0" fmla="*/ 4088697 w 4088697"/>
                <a:gd name="connsiteY0" fmla="*/ 450072 h 1170979"/>
                <a:gd name="connsiteX1" fmla="*/ 3590243 w 4088697"/>
                <a:gd name="connsiteY1" fmla="*/ 827564 h 1170979"/>
                <a:gd name="connsiteX2" fmla="*/ 3616351 w 4088697"/>
                <a:gd name="connsiteY2" fmla="*/ 744564 h 1170979"/>
                <a:gd name="connsiteX3" fmla="*/ 3642460 w 4088697"/>
                <a:gd name="connsiteY3" fmla="*/ 683534 h 1170979"/>
                <a:gd name="connsiteX4" fmla="*/ 3659075 w 4088697"/>
                <a:gd name="connsiteY4" fmla="*/ 610298 h 1170979"/>
                <a:gd name="connsiteX5" fmla="*/ 3661448 w 4088697"/>
                <a:gd name="connsiteY5" fmla="*/ 539504 h 1170979"/>
                <a:gd name="connsiteX6" fmla="*/ 3651954 w 4088697"/>
                <a:gd name="connsiteY6" fmla="*/ 478474 h 1170979"/>
                <a:gd name="connsiteX7" fmla="*/ 3635339 w 4088697"/>
                <a:gd name="connsiteY7" fmla="*/ 410121 h 1170979"/>
                <a:gd name="connsiteX8" fmla="*/ 3599736 w 4088697"/>
                <a:gd name="connsiteY8" fmla="*/ 324679 h 1170979"/>
                <a:gd name="connsiteX9" fmla="*/ 3559387 w 4088697"/>
                <a:gd name="connsiteY9" fmla="*/ 239237 h 1170979"/>
                <a:gd name="connsiteX10" fmla="*/ 3519038 w 4088697"/>
                <a:gd name="connsiteY10" fmla="*/ 146472 h 1170979"/>
                <a:gd name="connsiteX11" fmla="*/ 3492929 w 4088697"/>
                <a:gd name="connsiteY11" fmla="*/ 43942 h 1170979"/>
                <a:gd name="connsiteX12" fmla="*/ 3388495 w 4088697"/>
                <a:gd name="connsiteY12" fmla="*/ 46383 h 1170979"/>
                <a:gd name="connsiteX13" fmla="*/ 3305422 w 4088697"/>
                <a:gd name="connsiteY13" fmla="*/ 39060 h 1170979"/>
                <a:gd name="connsiteX14" fmla="*/ 3231844 w 4088697"/>
                <a:gd name="connsiteY14" fmla="*/ 26853 h 1170979"/>
                <a:gd name="connsiteX15" fmla="*/ 3170133 w 4088697"/>
                <a:gd name="connsiteY15" fmla="*/ 9766 h 1170979"/>
                <a:gd name="connsiteX16" fmla="*/ 3108423 w 4088697"/>
                <a:gd name="connsiteY16" fmla="*/ 1 h 1170979"/>
                <a:gd name="connsiteX17" fmla="*/ 3020601 w 4088697"/>
                <a:gd name="connsiteY17" fmla="*/ 0 h 1170979"/>
                <a:gd name="connsiteX18" fmla="*/ 2942276 w 4088697"/>
                <a:gd name="connsiteY18" fmla="*/ 7324 h 1170979"/>
                <a:gd name="connsiteX19" fmla="*/ 2847336 w 4088697"/>
                <a:gd name="connsiteY19" fmla="*/ 26853 h 1170979"/>
                <a:gd name="connsiteX20" fmla="*/ 2738156 w 4088697"/>
                <a:gd name="connsiteY20" fmla="*/ 53707 h 1170979"/>
                <a:gd name="connsiteX21" fmla="*/ 2562516 w 4088697"/>
                <a:gd name="connsiteY21" fmla="*/ 104972 h 1170979"/>
                <a:gd name="connsiteX22" fmla="*/ 2382130 w 4088697"/>
                <a:gd name="connsiteY22" fmla="*/ 156238 h 1170979"/>
                <a:gd name="connsiteX23" fmla="*/ 2234973 w 4088697"/>
                <a:gd name="connsiteY23" fmla="*/ 192855 h 1170979"/>
                <a:gd name="connsiteX24" fmla="*/ 2123418 w 4088697"/>
                <a:gd name="connsiteY24" fmla="*/ 212384 h 1170979"/>
                <a:gd name="connsiteX25" fmla="*/ 2004664 w 4088697"/>
                <a:gd name="connsiteY25" fmla="*/ 220428 h 1170979"/>
                <a:gd name="connsiteX26" fmla="*/ 1932293 w 4088697"/>
                <a:gd name="connsiteY26" fmla="*/ 210599 h 1170979"/>
                <a:gd name="connsiteX27" fmla="*/ 1841784 w 4088697"/>
                <a:gd name="connsiteY27" fmla="*/ 184871 h 1170979"/>
                <a:gd name="connsiteX28" fmla="*/ 1808733 w 4088697"/>
                <a:gd name="connsiteY28" fmla="*/ 173854 h 1170979"/>
                <a:gd name="connsiteX29" fmla="*/ 1720598 w 4088697"/>
                <a:gd name="connsiteY29" fmla="*/ 151821 h 1170979"/>
                <a:gd name="connsiteX30" fmla="*/ 1654497 w 4088697"/>
                <a:gd name="connsiteY30" fmla="*/ 173854 h 1170979"/>
                <a:gd name="connsiteX31" fmla="*/ 1610430 w 4088697"/>
                <a:gd name="connsiteY31" fmla="*/ 217922 h 1170979"/>
                <a:gd name="connsiteX32" fmla="*/ 1577379 w 4088697"/>
                <a:gd name="connsiteY32" fmla="*/ 195888 h 1170979"/>
                <a:gd name="connsiteX33" fmla="*/ 1533312 w 4088697"/>
                <a:gd name="connsiteY33" fmla="*/ 206905 h 1170979"/>
                <a:gd name="connsiteX34" fmla="*/ 1478227 w 4088697"/>
                <a:gd name="connsiteY34" fmla="*/ 217922 h 1170979"/>
                <a:gd name="connsiteX35" fmla="*/ 1445177 w 4088697"/>
                <a:gd name="connsiteY35" fmla="*/ 228939 h 1170979"/>
                <a:gd name="connsiteX36" fmla="*/ 1290940 w 4088697"/>
                <a:gd name="connsiteY36" fmla="*/ 239956 h 1170979"/>
                <a:gd name="connsiteX37" fmla="*/ 1213822 w 4088697"/>
                <a:gd name="connsiteY37" fmla="*/ 250972 h 1170979"/>
                <a:gd name="connsiteX38" fmla="*/ 1147721 w 4088697"/>
                <a:gd name="connsiteY38" fmla="*/ 273006 h 1170979"/>
                <a:gd name="connsiteX39" fmla="*/ 1114671 w 4088697"/>
                <a:gd name="connsiteY39" fmla="*/ 284023 h 1170979"/>
                <a:gd name="connsiteX40" fmla="*/ 1081620 w 4088697"/>
                <a:gd name="connsiteY40" fmla="*/ 306057 h 1170979"/>
                <a:gd name="connsiteX41" fmla="*/ 1037552 w 4088697"/>
                <a:gd name="connsiteY41" fmla="*/ 372158 h 1170979"/>
                <a:gd name="connsiteX42" fmla="*/ 1015519 w 4088697"/>
                <a:gd name="connsiteY42" fmla="*/ 405209 h 1170979"/>
                <a:gd name="connsiteX43" fmla="*/ 916367 w 4088697"/>
                <a:gd name="connsiteY43" fmla="*/ 449276 h 1170979"/>
                <a:gd name="connsiteX44" fmla="*/ 839249 w 4088697"/>
                <a:gd name="connsiteY44" fmla="*/ 537411 h 1170979"/>
                <a:gd name="connsiteX45" fmla="*/ 773148 w 4088697"/>
                <a:gd name="connsiteY45" fmla="*/ 559445 h 1170979"/>
                <a:gd name="connsiteX46" fmla="*/ 762131 w 4088697"/>
                <a:gd name="connsiteY46" fmla="*/ 614529 h 1170979"/>
                <a:gd name="connsiteX47" fmla="*/ 751114 w 4088697"/>
                <a:gd name="connsiteY47" fmla="*/ 691647 h 1170979"/>
                <a:gd name="connsiteX48" fmla="*/ 740097 w 4088697"/>
                <a:gd name="connsiteY48" fmla="*/ 724698 h 1170979"/>
                <a:gd name="connsiteX49" fmla="*/ 696030 w 4088697"/>
                <a:gd name="connsiteY49" fmla="*/ 746731 h 1170979"/>
                <a:gd name="connsiteX50" fmla="*/ 662979 w 4088697"/>
                <a:gd name="connsiteY50" fmla="*/ 735715 h 1170979"/>
                <a:gd name="connsiteX51" fmla="*/ 629928 w 4088697"/>
                <a:gd name="connsiteY51" fmla="*/ 834866 h 1170979"/>
                <a:gd name="connsiteX52" fmla="*/ 585861 w 4088697"/>
                <a:gd name="connsiteY52" fmla="*/ 900968 h 1170979"/>
                <a:gd name="connsiteX53" fmla="*/ 552810 w 4088697"/>
                <a:gd name="connsiteY53" fmla="*/ 889951 h 1170979"/>
                <a:gd name="connsiteX54" fmla="*/ 486709 w 4088697"/>
                <a:gd name="connsiteY54" fmla="*/ 911984 h 1170979"/>
                <a:gd name="connsiteX55" fmla="*/ 453659 w 4088697"/>
                <a:gd name="connsiteY55" fmla="*/ 900968 h 1170979"/>
                <a:gd name="connsiteX56" fmla="*/ 409591 w 4088697"/>
                <a:gd name="connsiteY56" fmla="*/ 945035 h 1170979"/>
                <a:gd name="connsiteX57" fmla="*/ 376540 w 4088697"/>
                <a:gd name="connsiteY57" fmla="*/ 956052 h 1170979"/>
                <a:gd name="connsiteX58" fmla="*/ 354507 w 4088697"/>
                <a:gd name="connsiteY58" fmla="*/ 1033170 h 1170979"/>
                <a:gd name="connsiteX59" fmla="*/ 321456 w 4088697"/>
                <a:gd name="connsiteY59" fmla="*/ 1044187 h 1170979"/>
                <a:gd name="connsiteX60" fmla="*/ 255355 w 4088697"/>
                <a:gd name="connsiteY60" fmla="*/ 1033170 h 1170979"/>
                <a:gd name="connsiteX61" fmla="*/ 156203 w 4088697"/>
                <a:gd name="connsiteY61" fmla="*/ 1055204 h 1170979"/>
                <a:gd name="connsiteX62" fmla="*/ 57051 w 4088697"/>
                <a:gd name="connsiteY62" fmla="*/ 1055204 h 1170979"/>
                <a:gd name="connsiteX63" fmla="*/ 12984 w 4088697"/>
                <a:gd name="connsiteY63" fmla="*/ 1110288 h 1170979"/>
                <a:gd name="connsiteX64" fmla="*/ 82093 w 4088697"/>
                <a:gd name="connsiteY64" fmla="*/ 1170979 h 1170979"/>
                <a:gd name="connsiteX0" fmla="*/ 4088697 w 4088697"/>
                <a:gd name="connsiteY0" fmla="*/ 450072 h 1293831"/>
                <a:gd name="connsiteX1" fmla="*/ 3810979 w 4088697"/>
                <a:gd name="connsiteY1" fmla="*/ 1293831 h 1293831"/>
                <a:gd name="connsiteX2" fmla="*/ 3590243 w 4088697"/>
                <a:gd name="connsiteY2" fmla="*/ 827564 h 1293831"/>
                <a:gd name="connsiteX3" fmla="*/ 3616351 w 4088697"/>
                <a:gd name="connsiteY3" fmla="*/ 744564 h 1293831"/>
                <a:gd name="connsiteX4" fmla="*/ 3642460 w 4088697"/>
                <a:gd name="connsiteY4" fmla="*/ 683534 h 1293831"/>
                <a:gd name="connsiteX5" fmla="*/ 3659075 w 4088697"/>
                <a:gd name="connsiteY5" fmla="*/ 610298 h 1293831"/>
                <a:gd name="connsiteX6" fmla="*/ 3661448 w 4088697"/>
                <a:gd name="connsiteY6" fmla="*/ 539504 h 1293831"/>
                <a:gd name="connsiteX7" fmla="*/ 3651954 w 4088697"/>
                <a:gd name="connsiteY7" fmla="*/ 478474 h 1293831"/>
                <a:gd name="connsiteX8" fmla="*/ 3635339 w 4088697"/>
                <a:gd name="connsiteY8" fmla="*/ 410121 h 1293831"/>
                <a:gd name="connsiteX9" fmla="*/ 3599736 w 4088697"/>
                <a:gd name="connsiteY9" fmla="*/ 324679 h 1293831"/>
                <a:gd name="connsiteX10" fmla="*/ 3559387 w 4088697"/>
                <a:gd name="connsiteY10" fmla="*/ 239237 h 1293831"/>
                <a:gd name="connsiteX11" fmla="*/ 3519038 w 4088697"/>
                <a:gd name="connsiteY11" fmla="*/ 146472 h 1293831"/>
                <a:gd name="connsiteX12" fmla="*/ 3492929 w 4088697"/>
                <a:gd name="connsiteY12" fmla="*/ 43942 h 1293831"/>
                <a:gd name="connsiteX13" fmla="*/ 3388495 w 4088697"/>
                <a:gd name="connsiteY13" fmla="*/ 46383 h 1293831"/>
                <a:gd name="connsiteX14" fmla="*/ 3305422 w 4088697"/>
                <a:gd name="connsiteY14" fmla="*/ 39060 h 1293831"/>
                <a:gd name="connsiteX15" fmla="*/ 3231844 w 4088697"/>
                <a:gd name="connsiteY15" fmla="*/ 26853 h 1293831"/>
                <a:gd name="connsiteX16" fmla="*/ 3170133 w 4088697"/>
                <a:gd name="connsiteY16" fmla="*/ 9766 h 1293831"/>
                <a:gd name="connsiteX17" fmla="*/ 3108423 w 4088697"/>
                <a:gd name="connsiteY17" fmla="*/ 1 h 1293831"/>
                <a:gd name="connsiteX18" fmla="*/ 3020601 w 4088697"/>
                <a:gd name="connsiteY18" fmla="*/ 0 h 1293831"/>
                <a:gd name="connsiteX19" fmla="*/ 2942276 w 4088697"/>
                <a:gd name="connsiteY19" fmla="*/ 7324 h 1293831"/>
                <a:gd name="connsiteX20" fmla="*/ 2847336 w 4088697"/>
                <a:gd name="connsiteY20" fmla="*/ 26853 h 1293831"/>
                <a:gd name="connsiteX21" fmla="*/ 2738156 w 4088697"/>
                <a:gd name="connsiteY21" fmla="*/ 53707 h 1293831"/>
                <a:gd name="connsiteX22" fmla="*/ 2562516 w 4088697"/>
                <a:gd name="connsiteY22" fmla="*/ 104972 h 1293831"/>
                <a:gd name="connsiteX23" fmla="*/ 2382130 w 4088697"/>
                <a:gd name="connsiteY23" fmla="*/ 156238 h 1293831"/>
                <a:gd name="connsiteX24" fmla="*/ 2234973 w 4088697"/>
                <a:gd name="connsiteY24" fmla="*/ 192855 h 1293831"/>
                <a:gd name="connsiteX25" fmla="*/ 2123418 w 4088697"/>
                <a:gd name="connsiteY25" fmla="*/ 212384 h 1293831"/>
                <a:gd name="connsiteX26" fmla="*/ 2004664 w 4088697"/>
                <a:gd name="connsiteY26" fmla="*/ 220428 h 1293831"/>
                <a:gd name="connsiteX27" fmla="*/ 1932293 w 4088697"/>
                <a:gd name="connsiteY27" fmla="*/ 210599 h 1293831"/>
                <a:gd name="connsiteX28" fmla="*/ 1841784 w 4088697"/>
                <a:gd name="connsiteY28" fmla="*/ 184871 h 1293831"/>
                <a:gd name="connsiteX29" fmla="*/ 1808733 w 4088697"/>
                <a:gd name="connsiteY29" fmla="*/ 173854 h 1293831"/>
                <a:gd name="connsiteX30" fmla="*/ 1720598 w 4088697"/>
                <a:gd name="connsiteY30" fmla="*/ 151821 h 1293831"/>
                <a:gd name="connsiteX31" fmla="*/ 1654497 w 4088697"/>
                <a:gd name="connsiteY31" fmla="*/ 173854 h 1293831"/>
                <a:gd name="connsiteX32" fmla="*/ 1610430 w 4088697"/>
                <a:gd name="connsiteY32" fmla="*/ 217922 h 1293831"/>
                <a:gd name="connsiteX33" fmla="*/ 1577379 w 4088697"/>
                <a:gd name="connsiteY33" fmla="*/ 195888 h 1293831"/>
                <a:gd name="connsiteX34" fmla="*/ 1533312 w 4088697"/>
                <a:gd name="connsiteY34" fmla="*/ 206905 h 1293831"/>
                <a:gd name="connsiteX35" fmla="*/ 1478227 w 4088697"/>
                <a:gd name="connsiteY35" fmla="*/ 217922 h 1293831"/>
                <a:gd name="connsiteX36" fmla="*/ 1445177 w 4088697"/>
                <a:gd name="connsiteY36" fmla="*/ 228939 h 1293831"/>
                <a:gd name="connsiteX37" fmla="*/ 1290940 w 4088697"/>
                <a:gd name="connsiteY37" fmla="*/ 239956 h 1293831"/>
                <a:gd name="connsiteX38" fmla="*/ 1213822 w 4088697"/>
                <a:gd name="connsiteY38" fmla="*/ 250972 h 1293831"/>
                <a:gd name="connsiteX39" fmla="*/ 1147721 w 4088697"/>
                <a:gd name="connsiteY39" fmla="*/ 273006 h 1293831"/>
                <a:gd name="connsiteX40" fmla="*/ 1114671 w 4088697"/>
                <a:gd name="connsiteY40" fmla="*/ 284023 h 1293831"/>
                <a:gd name="connsiteX41" fmla="*/ 1081620 w 4088697"/>
                <a:gd name="connsiteY41" fmla="*/ 306057 h 1293831"/>
                <a:gd name="connsiteX42" fmla="*/ 1037552 w 4088697"/>
                <a:gd name="connsiteY42" fmla="*/ 372158 h 1293831"/>
                <a:gd name="connsiteX43" fmla="*/ 1015519 w 4088697"/>
                <a:gd name="connsiteY43" fmla="*/ 405209 h 1293831"/>
                <a:gd name="connsiteX44" fmla="*/ 916367 w 4088697"/>
                <a:gd name="connsiteY44" fmla="*/ 449276 h 1293831"/>
                <a:gd name="connsiteX45" fmla="*/ 839249 w 4088697"/>
                <a:gd name="connsiteY45" fmla="*/ 537411 h 1293831"/>
                <a:gd name="connsiteX46" fmla="*/ 773148 w 4088697"/>
                <a:gd name="connsiteY46" fmla="*/ 559445 h 1293831"/>
                <a:gd name="connsiteX47" fmla="*/ 762131 w 4088697"/>
                <a:gd name="connsiteY47" fmla="*/ 614529 h 1293831"/>
                <a:gd name="connsiteX48" fmla="*/ 751114 w 4088697"/>
                <a:gd name="connsiteY48" fmla="*/ 691647 h 1293831"/>
                <a:gd name="connsiteX49" fmla="*/ 740097 w 4088697"/>
                <a:gd name="connsiteY49" fmla="*/ 724698 h 1293831"/>
                <a:gd name="connsiteX50" fmla="*/ 696030 w 4088697"/>
                <a:gd name="connsiteY50" fmla="*/ 746731 h 1293831"/>
                <a:gd name="connsiteX51" fmla="*/ 662979 w 4088697"/>
                <a:gd name="connsiteY51" fmla="*/ 735715 h 1293831"/>
                <a:gd name="connsiteX52" fmla="*/ 629928 w 4088697"/>
                <a:gd name="connsiteY52" fmla="*/ 834866 h 1293831"/>
                <a:gd name="connsiteX53" fmla="*/ 585861 w 4088697"/>
                <a:gd name="connsiteY53" fmla="*/ 900968 h 1293831"/>
                <a:gd name="connsiteX54" fmla="*/ 552810 w 4088697"/>
                <a:gd name="connsiteY54" fmla="*/ 889951 h 1293831"/>
                <a:gd name="connsiteX55" fmla="*/ 486709 w 4088697"/>
                <a:gd name="connsiteY55" fmla="*/ 911984 h 1293831"/>
                <a:gd name="connsiteX56" fmla="*/ 453659 w 4088697"/>
                <a:gd name="connsiteY56" fmla="*/ 900968 h 1293831"/>
                <a:gd name="connsiteX57" fmla="*/ 409591 w 4088697"/>
                <a:gd name="connsiteY57" fmla="*/ 945035 h 1293831"/>
                <a:gd name="connsiteX58" fmla="*/ 376540 w 4088697"/>
                <a:gd name="connsiteY58" fmla="*/ 956052 h 1293831"/>
                <a:gd name="connsiteX59" fmla="*/ 354507 w 4088697"/>
                <a:gd name="connsiteY59" fmla="*/ 1033170 h 1293831"/>
                <a:gd name="connsiteX60" fmla="*/ 321456 w 4088697"/>
                <a:gd name="connsiteY60" fmla="*/ 1044187 h 1293831"/>
                <a:gd name="connsiteX61" fmla="*/ 255355 w 4088697"/>
                <a:gd name="connsiteY61" fmla="*/ 1033170 h 1293831"/>
                <a:gd name="connsiteX62" fmla="*/ 156203 w 4088697"/>
                <a:gd name="connsiteY62" fmla="*/ 1055204 h 1293831"/>
                <a:gd name="connsiteX63" fmla="*/ 57051 w 4088697"/>
                <a:gd name="connsiteY63" fmla="*/ 1055204 h 1293831"/>
                <a:gd name="connsiteX64" fmla="*/ 12984 w 4088697"/>
                <a:gd name="connsiteY64" fmla="*/ 1110288 h 1293831"/>
                <a:gd name="connsiteX65" fmla="*/ 82093 w 4088697"/>
                <a:gd name="connsiteY65" fmla="*/ 1170979 h 1293831"/>
                <a:gd name="connsiteX0" fmla="*/ 3250849 w 3810985"/>
                <a:gd name="connsiteY0" fmla="*/ 1714609 h 1715125"/>
                <a:gd name="connsiteX1" fmla="*/ 3810979 w 3810985"/>
                <a:gd name="connsiteY1" fmla="*/ 1293831 h 1715125"/>
                <a:gd name="connsiteX2" fmla="*/ 3590243 w 3810985"/>
                <a:gd name="connsiteY2" fmla="*/ 827564 h 1715125"/>
                <a:gd name="connsiteX3" fmla="*/ 3616351 w 3810985"/>
                <a:gd name="connsiteY3" fmla="*/ 744564 h 1715125"/>
                <a:gd name="connsiteX4" fmla="*/ 3642460 w 3810985"/>
                <a:gd name="connsiteY4" fmla="*/ 683534 h 1715125"/>
                <a:gd name="connsiteX5" fmla="*/ 3659075 w 3810985"/>
                <a:gd name="connsiteY5" fmla="*/ 610298 h 1715125"/>
                <a:gd name="connsiteX6" fmla="*/ 3661448 w 3810985"/>
                <a:gd name="connsiteY6" fmla="*/ 539504 h 1715125"/>
                <a:gd name="connsiteX7" fmla="*/ 3651954 w 3810985"/>
                <a:gd name="connsiteY7" fmla="*/ 478474 h 1715125"/>
                <a:gd name="connsiteX8" fmla="*/ 3635339 w 3810985"/>
                <a:gd name="connsiteY8" fmla="*/ 410121 h 1715125"/>
                <a:gd name="connsiteX9" fmla="*/ 3599736 w 3810985"/>
                <a:gd name="connsiteY9" fmla="*/ 324679 h 1715125"/>
                <a:gd name="connsiteX10" fmla="*/ 3559387 w 3810985"/>
                <a:gd name="connsiteY10" fmla="*/ 239237 h 1715125"/>
                <a:gd name="connsiteX11" fmla="*/ 3519038 w 3810985"/>
                <a:gd name="connsiteY11" fmla="*/ 146472 h 1715125"/>
                <a:gd name="connsiteX12" fmla="*/ 3492929 w 3810985"/>
                <a:gd name="connsiteY12" fmla="*/ 43942 h 1715125"/>
                <a:gd name="connsiteX13" fmla="*/ 3388495 w 3810985"/>
                <a:gd name="connsiteY13" fmla="*/ 46383 h 1715125"/>
                <a:gd name="connsiteX14" fmla="*/ 3305422 w 3810985"/>
                <a:gd name="connsiteY14" fmla="*/ 39060 h 1715125"/>
                <a:gd name="connsiteX15" fmla="*/ 3231844 w 3810985"/>
                <a:gd name="connsiteY15" fmla="*/ 26853 h 1715125"/>
                <a:gd name="connsiteX16" fmla="*/ 3170133 w 3810985"/>
                <a:gd name="connsiteY16" fmla="*/ 9766 h 1715125"/>
                <a:gd name="connsiteX17" fmla="*/ 3108423 w 3810985"/>
                <a:gd name="connsiteY17" fmla="*/ 1 h 1715125"/>
                <a:gd name="connsiteX18" fmla="*/ 3020601 w 3810985"/>
                <a:gd name="connsiteY18" fmla="*/ 0 h 1715125"/>
                <a:gd name="connsiteX19" fmla="*/ 2942276 w 3810985"/>
                <a:gd name="connsiteY19" fmla="*/ 7324 h 1715125"/>
                <a:gd name="connsiteX20" fmla="*/ 2847336 w 3810985"/>
                <a:gd name="connsiteY20" fmla="*/ 26853 h 1715125"/>
                <a:gd name="connsiteX21" fmla="*/ 2738156 w 3810985"/>
                <a:gd name="connsiteY21" fmla="*/ 53707 h 1715125"/>
                <a:gd name="connsiteX22" fmla="*/ 2562516 w 3810985"/>
                <a:gd name="connsiteY22" fmla="*/ 104972 h 1715125"/>
                <a:gd name="connsiteX23" fmla="*/ 2382130 w 3810985"/>
                <a:gd name="connsiteY23" fmla="*/ 156238 h 1715125"/>
                <a:gd name="connsiteX24" fmla="*/ 2234973 w 3810985"/>
                <a:gd name="connsiteY24" fmla="*/ 192855 h 1715125"/>
                <a:gd name="connsiteX25" fmla="*/ 2123418 w 3810985"/>
                <a:gd name="connsiteY25" fmla="*/ 212384 h 1715125"/>
                <a:gd name="connsiteX26" fmla="*/ 2004664 w 3810985"/>
                <a:gd name="connsiteY26" fmla="*/ 220428 h 1715125"/>
                <a:gd name="connsiteX27" fmla="*/ 1932293 w 3810985"/>
                <a:gd name="connsiteY27" fmla="*/ 210599 h 1715125"/>
                <a:gd name="connsiteX28" fmla="*/ 1841784 w 3810985"/>
                <a:gd name="connsiteY28" fmla="*/ 184871 h 1715125"/>
                <a:gd name="connsiteX29" fmla="*/ 1808733 w 3810985"/>
                <a:gd name="connsiteY29" fmla="*/ 173854 h 1715125"/>
                <a:gd name="connsiteX30" fmla="*/ 1720598 w 3810985"/>
                <a:gd name="connsiteY30" fmla="*/ 151821 h 1715125"/>
                <a:gd name="connsiteX31" fmla="*/ 1654497 w 3810985"/>
                <a:gd name="connsiteY31" fmla="*/ 173854 h 1715125"/>
                <a:gd name="connsiteX32" fmla="*/ 1610430 w 3810985"/>
                <a:gd name="connsiteY32" fmla="*/ 217922 h 1715125"/>
                <a:gd name="connsiteX33" fmla="*/ 1577379 w 3810985"/>
                <a:gd name="connsiteY33" fmla="*/ 195888 h 1715125"/>
                <a:gd name="connsiteX34" fmla="*/ 1533312 w 3810985"/>
                <a:gd name="connsiteY34" fmla="*/ 206905 h 1715125"/>
                <a:gd name="connsiteX35" fmla="*/ 1478227 w 3810985"/>
                <a:gd name="connsiteY35" fmla="*/ 217922 h 1715125"/>
                <a:gd name="connsiteX36" fmla="*/ 1445177 w 3810985"/>
                <a:gd name="connsiteY36" fmla="*/ 228939 h 1715125"/>
                <a:gd name="connsiteX37" fmla="*/ 1290940 w 3810985"/>
                <a:gd name="connsiteY37" fmla="*/ 239956 h 1715125"/>
                <a:gd name="connsiteX38" fmla="*/ 1213822 w 3810985"/>
                <a:gd name="connsiteY38" fmla="*/ 250972 h 1715125"/>
                <a:gd name="connsiteX39" fmla="*/ 1147721 w 3810985"/>
                <a:gd name="connsiteY39" fmla="*/ 273006 h 1715125"/>
                <a:gd name="connsiteX40" fmla="*/ 1114671 w 3810985"/>
                <a:gd name="connsiteY40" fmla="*/ 284023 h 1715125"/>
                <a:gd name="connsiteX41" fmla="*/ 1081620 w 3810985"/>
                <a:gd name="connsiteY41" fmla="*/ 306057 h 1715125"/>
                <a:gd name="connsiteX42" fmla="*/ 1037552 w 3810985"/>
                <a:gd name="connsiteY42" fmla="*/ 372158 h 1715125"/>
                <a:gd name="connsiteX43" fmla="*/ 1015519 w 3810985"/>
                <a:gd name="connsiteY43" fmla="*/ 405209 h 1715125"/>
                <a:gd name="connsiteX44" fmla="*/ 916367 w 3810985"/>
                <a:gd name="connsiteY44" fmla="*/ 449276 h 1715125"/>
                <a:gd name="connsiteX45" fmla="*/ 839249 w 3810985"/>
                <a:gd name="connsiteY45" fmla="*/ 537411 h 1715125"/>
                <a:gd name="connsiteX46" fmla="*/ 773148 w 3810985"/>
                <a:gd name="connsiteY46" fmla="*/ 559445 h 1715125"/>
                <a:gd name="connsiteX47" fmla="*/ 762131 w 3810985"/>
                <a:gd name="connsiteY47" fmla="*/ 614529 h 1715125"/>
                <a:gd name="connsiteX48" fmla="*/ 751114 w 3810985"/>
                <a:gd name="connsiteY48" fmla="*/ 691647 h 1715125"/>
                <a:gd name="connsiteX49" fmla="*/ 740097 w 3810985"/>
                <a:gd name="connsiteY49" fmla="*/ 724698 h 1715125"/>
                <a:gd name="connsiteX50" fmla="*/ 696030 w 3810985"/>
                <a:gd name="connsiteY50" fmla="*/ 746731 h 1715125"/>
                <a:gd name="connsiteX51" fmla="*/ 662979 w 3810985"/>
                <a:gd name="connsiteY51" fmla="*/ 735715 h 1715125"/>
                <a:gd name="connsiteX52" fmla="*/ 629928 w 3810985"/>
                <a:gd name="connsiteY52" fmla="*/ 834866 h 1715125"/>
                <a:gd name="connsiteX53" fmla="*/ 585861 w 3810985"/>
                <a:gd name="connsiteY53" fmla="*/ 900968 h 1715125"/>
                <a:gd name="connsiteX54" fmla="*/ 552810 w 3810985"/>
                <a:gd name="connsiteY54" fmla="*/ 889951 h 1715125"/>
                <a:gd name="connsiteX55" fmla="*/ 486709 w 3810985"/>
                <a:gd name="connsiteY55" fmla="*/ 911984 h 1715125"/>
                <a:gd name="connsiteX56" fmla="*/ 453659 w 3810985"/>
                <a:gd name="connsiteY56" fmla="*/ 900968 h 1715125"/>
                <a:gd name="connsiteX57" fmla="*/ 409591 w 3810985"/>
                <a:gd name="connsiteY57" fmla="*/ 945035 h 1715125"/>
                <a:gd name="connsiteX58" fmla="*/ 376540 w 3810985"/>
                <a:gd name="connsiteY58" fmla="*/ 956052 h 1715125"/>
                <a:gd name="connsiteX59" fmla="*/ 354507 w 3810985"/>
                <a:gd name="connsiteY59" fmla="*/ 1033170 h 1715125"/>
                <a:gd name="connsiteX60" fmla="*/ 321456 w 3810985"/>
                <a:gd name="connsiteY60" fmla="*/ 1044187 h 1715125"/>
                <a:gd name="connsiteX61" fmla="*/ 255355 w 3810985"/>
                <a:gd name="connsiteY61" fmla="*/ 1033170 h 1715125"/>
                <a:gd name="connsiteX62" fmla="*/ 156203 w 3810985"/>
                <a:gd name="connsiteY62" fmla="*/ 1055204 h 1715125"/>
                <a:gd name="connsiteX63" fmla="*/ 57051 w 3810985"/>
                <a:gd name="connsiteY63" fmla="*/ 1055204 h 1715125"/>
                <a:gd name="connsiteX64" fmla="*/ 12984 w 3810985"/>
                <a:gd name="connsiteY64" fmla="*/ 1110288 h 1715125"/>
                <a:gd name="connsiteX65" fmla="*/ 82093 w 3810985"/>
                <a:gd name="connsiteY65" fmla="*/ 1170979 h 1715125"/>
                <a:gd name="connsiteX0" fmla="*/ 3250849 w 3810985"/>
                <a:gd name="connsiteY0" fmla="*/ 1714609 h 1715125"/>
                <a:gd name="connsiteX1" fmla="*/ 3810979 w 3810985"/>
                <a:gd name="connsiteY1" fmla="*/ 1293831 h 1715125"/>
                <a:gd name="connsiteX2" fmla="*/ 2790372 w 3810985"/>
                <a:gd name="connsiteY2" fmla="*/ 1230360 h 1715125"/>
                <a:gd name="connsiteX3" fmla="*/ 3590243 w 3810985"/>
                <a:gd name="connsiteY3" fmla="*/ 827564 h 1715125"/>
                <a:gd name="connsiteX4" fmla="*/ 3616351 w 3810985"/>
                <a:gd name="connsiteY4" fmla="*/ 744564 h 1715125"/>
                <a:gd name="connsiteX5" fmla="*/ 3642460 w 3810985"/>
                <a:gd name="connsiteY5" fmla="*/ 683534 h 1715125"/>
                <a:gd name="connsiteX6" fmla="*/ 3659075 w 3810985"/>
                <a:gd name="connsiteY6" fmla="*/ 610298 h 1715125"/>
                <a:gd name="connsiteX7" fmla="*/ 3661448 w 3810985"/>
                <a:gd name="connsiteY7" fmla="*/ 539504 h 1715125"/>
                <a:gd name="connsiteX8" fmla="*/ 3651954 w 3810985"/>
                <a:gd name="connsiteY8" fmla="*/ 478474 h 1715125"/>
                <a:gd name="connsiteX9" fmla="*/ 3635339 w 3810985"/>
                <a:gd name="connsiteY9" fmla="*/ 410121 h 1715125"/>
                <a:gd name="connsiteX10" fmla="*/ 3599736 w 3810985"/>
                <a:gd name="connsiteY10" fmla="*/ 324679 h 1715125"/>
                <a:gd name="connsiteX11" fmla="*/ 3559387 w 3810985"/>
                <a:gd name="connsiteY11" fmla="*/ 239237 h 1715125"/>
                <a:gd name="connsiteX12" fmla="*/ 3519038 w 3810985"/>
                <a:gd name="connsiteY12" fmla="*/ 146472 h 1715125"/>
                <a:gd name="connsiteX13" fmla="*/ 3492929 w 3810985"/>
                <a:gd name="connsiteY13" fmla="*/ 43942 h 1715125"/>
                <a:gd name="connsiteX14" fmla="*/ 3388495 w 3810985"/>
                <a:gd name="connsiteY14" fmla="*/ 46383 h 1715125"/>
                <a:gd name="connsiteX15" fmla="*/ 3305422 w 3810985"/>
                <a:gd name="connsiteY15" fmla="*/ 39060 h 1715125"/>
                <a:gd name="connsiteX16" fmla="*/ 3231844 w 3810985"/>
                <a:gd name="connsiteY16" fmla="*/ 26853 h 1715125"/>
                <a:gd name="connsiteX17" fmla="*/ 3170133 w 3810985"/>
                <a:gd name="connsiteY17" fmla="*/ 9766 h 1715125"/>
                <a:gd name="connsiteX18" fmla="*/ 3108423 w 3810985"/>
                <a:gd name="connsiteY18" fmla="*/ 1 h 1715125"/>
                <a:gd name="connsiteX19" fmla="*/ 3020601 w 3810985"/>
                <a:gd name="connsiteY19" fmla="*/ 0 h 1715125"/>
                <a:gd name="connsiteX20" fmla="*/ 2942276 w 3810985"/>
                <a:gd name="connsiteY20" fmla="*/ 7324 h 1715125"/>
                <a:gd name="connsiteX21" fmla="*/ 2847336 w 3810985"/>
                <a:gd name="connsiteY21" fmla="*/ 26853 h 1715125"/>
                <a:gd name="connsiteX22" fmla="*/ 2738156 w 3810985"/>
                <a:gd name="connsiteY22" fmla="*/ 53707 h 1715125"/>
                <a:gd name="connsiteX23" fmla="*/ 2562516 w 3810985"/>
                <a:gd name="connsiteY23" fmla="*/ 104972 h 1715125"/>
                <a:gd name="connsiteX24" fmla="*/ 2382130 w 3810985"/>
                <a:gd name="connsiteY24" fmla="*/ 156238 h 1715125"/>
                <a:gd name="connsiteX25" fmla="*/ 2234973 w 3810985"/>
                <a:gd name="connsiteY25" fmla="*/ 192855 h 1715125"/>
                <a:gd name="connsiteX26" fmla="*/ 2123418 w 3810985"/>
                <a:gd name="connsiteY26" fmla="*/ 212384 h 1715125"/>
                <a:gd name="connsiteX27" fmla="*/ 2004664 w 3810985"/>
                <a:gd name="connsiteY27" fmla="*/ 220428 h 1715125"/>
                <a:gd name="connsiteX28" fmla="*/ 1932293 w 3810985"/>
                <a:gd name="connsiteY28" fmla="*/ 210599 h 1715125"/>
                <a:gd name="connsiteX29" fmla="*/ 1841784 w 3810985"/>
                <a:gd name="connsiteY29" fmla="*/ 184871 h 1715125"/>
                <a:gd name="connsiteX30" fmla="*/ 1808733 w 3810985"/>
                <a:gd name="connsiteY30" fmla="*/ 173854 h 1715125"/>
                <a:gd name="connsiteX31" fmla="*/ 1720598 w 3810985"/>
                <a:gd name="connsiteY31" fmla="*/ 151821 h 1715125"/>
                <a:gd name="connsiteX32" fmla="*/ 1654497 w 3810985"/>
                <a:gd name="connsiteY32" fmla="*/ 173854 h 1715125"/>
                <a:gd name="connsiteX33" fmla="*/ 1610430 w 3810985"/>
                <a:gd name="connsiteY33" fmla="*/ 217922 h 1715125"/>
                <a:gd name="connsiteX34" fmla="*/ 1577379 w 3810985"/>
                <a:gd name="connsiteY34" fmla="*/ 195888 h 1715125"/>
                <a:gd name="connsiteX35" fmla="*/ 1533312 w 3810985"/>
                <a:gd name="connsiteY35" fmla="*/ 206905 h 1715125"/>
                <a:gd name="connsiteX36" fmla="*/ 1478227 w 3810985"/>
                <a:gd name="connsiteY36" fmla="*/ 217922 h 1715125"/>
                <a:gd name="connsiteX37" fmla="*/ 1445177 w 3810985"/>
                <a:gd name="connsiteY37" fmla="*/ 228939 h 1715125"/>
                <a:gd name="connsiteX38" fmla="*/ 1290940 w 3810985"/>
                <a:gd name="connsiteY38" fmla="*/ 239956 h 1715125"/>
                <a:gd name="connsiteX39" fmla="*/ 1213822 w 3810985"/>
                <a:gd name="connsiteY39" fmla="*/ 250972 h 1715125"/>
                <a:gd name="connsiteX40" fmla="*/ 1147721 w 3810985"/>
                <a:gd name="connsiteY40" fmla="*/ 273006 h 1715125"/>
                <a:gd name="connsiteX41" fmla="*/ 1114671 w 3810985"/>
                <a:gd name="connsiteY41" fmla="*/ 284023 h 1715125"/>
                <a:gd name="connsiteX42" fmla="*/ 1081620 w 3810985"/>
                <a:gd name="connsiteY42" fmla="*/ 306057 h 1715125"/>
                <a:gd name="connsiteX43" fmla="*/ 1037552 w 3810985"/>
                <a:gd name="connsiteY43" fmla="*/ 372158 h 1715125"/>
                <a:gd name="connsiteX44" fmla="*/ 1015519 w 3810985"/>
                <a:gd name="connsiteY44" fmla="*/ 405209 h 1715125"/>
                <a:gd name="connsiteX45" fmla="*/ 916367 w 3810985"/>
                <a:gd name="connsiteY45" fmla="*/ 449276 h 1715125"/>
                <a:gd name="connsiteX46" fmla="*/ 839249 w 3810985"/>
                <a:gd name="connsiteY46" fmla="*/ 537411 h 1715125"/>
                <a:gd name="connsiteX47" fmla="*/ 773148 w 3810985"/>
                <a:gd name="connsiteY47" fmla="*/ 559445 h 1715125"/>
                <a:gd name="connsiteX48" fmla="*/ 762131 w 3810985"/>
                <a:gd name="connsiteY48" fmla="*/ 614529 h 1715125"/>
                <a:gd name="connsiteX49" fmla="*/ 751114 w 3810985"/>
                <a:gd name="connsiteY49" fmla="*/ 691647 h 1715125"/>
                <a:gd name="connsiteX50" fmla="*/ 740097 w 3810985"/>
                <a:gd name="connsiteY50" fmla="*/ 724698 h 1715125"/>
                <a:gd name="connsiteX51" fmla="*/ 696030 w 3810985"/>
                <a:gd name="connsiteY51" fmla="*/ 746731 h 1715125"/>
                <a:gd name="connsiteX52" fmla="*/ 662979 w 3810985"/>
                <a:gd name="connsiteY52" fmla="*/ 735715 h 1715125"/>
                <a:gd name="connsiteX53" fmla="*/ 629928 w 3810985"/>
                <a:gd name="connsiteY53" fmla="*/ 834866 h 1715125"/>
                <a:gd name="connsiteX54" fmla="*/ 585861 w 3810985"/>
                <a:gd name="connsiteY54" fmla="*/ 900968 h 1715125"/>
                <a:gd name="connsiteX55" fmla="*/ 552810 w 3810985"/>
                <a:gd name="connsiteY55" fmla="*/ 889951 h 1715125"/>
                <a:gd name="connsiteX56" fmla="*/ 486709 w 3810985"/>
                <a:gd name="connsiteY56" fmla="*/ 911984 h 1715125"/>
                <a:gd name="connsiteX57" fmla="*/ 453659 w 3810985"/>
                <a:gd name="connsiteY57" fmla="*/ 900968 h 1715125"/>
                <a:gd name="connsiteX58" fmla="*/ 409591 w 3810985"/>
                <a:gd name="connsiteY58" fmla="*/ 945035 h 1715125"/>
                <a:gd name="connsiteX59" fmla="*/ 376540 w 3810985"/>
                <a:gd name="connsiteY59" fmla="*/ 956052 h 1715125"/>
                <a:gd name="connsiteX60" fmla="*/ 354507 w 3810985"/>
                <a:gd name="connsiteY60" fmla="*/ 1033170 h 1715125"/>
                <a:gd name="connsiteX61" fmla="*/ 321456 w 3810985"/>
                <a:gd name="connsiteY61" fmla="*/ 1044187 h 1715125"/>
                <a:gd name="connsiteX62" fmla="*/ 255355 w 3810985"/>
                <a:gd name="connsiteY62" fmla="*/ 1033170 h 1715125"/>
                <a:gd name="connsiteX63" fmla="*/ 156203 w 3810985"/>
                <a:gd name="connsiteY63" fmla="*/ 1055204 h 1715125"/>
                <a:gd name="connsiteX64" fmla="*/ 57051 w 3810985"/>
                <a:gd name="connsiteY64" fmla="*/ 1055204 h 1715125"/>
                <a:gd name="connsiteX65" fmla="*/ 12984 w 3810985"/>
                <a:gd name="connsiteY65" fmla="*/ 1110288 h 1715125"/>
                <a:gd name="connsiteX66" fmla="*/ 82093 w 3810985"/>
                <a:gd name="connsiteY66" fmla="*/ 1170979 h 1715125"/>
                <a:gd name="connsiteX0" fmla="*/ 3250849 w 3661448"/>
                <a:gd name="connsiteY0" fmla="*/ 1714609 h 1714609"/>
                <a:gd name="connsiteX1" fmla="*/ 2790372 w 3661448"/>
                <a:gd name="connsiteY1" fmla="*/ 1230360 h 1714609"/>
                <a:gd name="connsiteX2" fmla="*/ 3590243 w 3661448"/>
                <a:gd name="connsiteY2" fmla="*/ 827564 h 1714609"/>
                <a:gd name="connsiteX3" fmla="*/ 3616351 w 3661448"/>
                <a:gd name="connsiteY3" fmla="*/ 744564 h 1714609"/>
                <a:gd name="connsiteX4" fmla="*/ 3642460 w 3661448"/>
                <a:gd name="connsiteY4" fmla="*/ 683534 h 1714609"/>
                <a:gd name="connsiteX5" fmla="*/ 3659075 w 3661448"/>
                <a:gd name="connsiteY5" fmla="*/ 610298 h 1714609"/>
                <a:gd name="connsiteX6" fmla="*/ 3661448 w 3661448"/>
                <a:gd name="connsiteY6" fmla="*/ 539504 h 1714609"/>
                <a:gd name="connsiteX7" fmla="*/ 3651954 w 3661448"/>
                <a:gd name="connsiteY7" fmla="*/ 478474 h 1714609"/>
                <a:gd name="connsiteX8" fmla="*/ 3635339 w 3661448"/>
                <a:gd name="connsiteY8" fmla="*/ 410121 h 1714609"/>
                <a:gd name="connsiteX9" fmla="*/ 3599736 w 3661448"/>
                <a:gd name="connsiteY9" fmla="*/ 324679 h 1714609"/>
                <a:gd name="connsiteX10" fmla="*/ 3559387 w 3661448"/>
                <a:gd name="connsiteY10" fmla="*/ 239237 h 1714609"/>
                <a:gd name="connsiteX11" fmla="*/ 3519038 w 3661448"/>
                <a:gd name="connsiteY11" fmla="*/ 146472 h 1714609"/>
                <a:gd name="connsiteX12" fmla="*/ 3492929 w 3661448"/>
                <a:gd name="connsiteY12" fmla="*/ 43942 h 1714609"/>
                <a:gd name="connsiteX13" fmla="*/ 3388495 w 3661448"/>
                <a:gd name="connsiteY13" fmla="*/ 46383 h 1714609"/>
                <a:gd name="connsiteX14" fmla="*/ 3305422 w 3661448"/>
                <a:gd name="connsiteY14" fmla="*/ 39060 h 1714609"/>
                <a:gd name="connsiteX15" fmla="*/ 3231844 w 3661448"/>
                <a:gd name="connsiteY15" fmla="*/ 26853 h 1714609"/>
                <a:gd name="connsiteX16" fmla="*/ 3170133 w 3661448"/>
                <a:gd name="connsiteY16" fmla="*/ 9766 h 1714609"/>
                <a:gd name="connsiteX17" fmla="*/ 3108423 w 3661448"/>
                <a:gd name="connsiteY17" fmla="*/ 1 h 1714609"/>
                <a:gd name="connsiteX18" fmla="*/ 3020601 w 3661448"/>
                <a:gd name="connsiteY18" fmla="*/ 0 h 1714609"/>
                <a:gd name="connsiteX19" fmla="*/ 2942276 w 3661448"/>
                <a:gd name="connsiteY19" fmla="*/ 7324 h 1714609"/>
                <a:gd name="connsiteX20" fmla="*/ 2847336 w 3661448"/>
                <a:gd name="connsiteY20" fmla="*/ 26853 h 1714609"/>
                <a:gd name="connsiteX21" fmla="*/ 2738156 w 3661448"/>
                <a:gd name="connsiteY21" fmla="*/ 53707 h 1714609"/>
                <a:gd name="connsiteX22" fmla="*/ 2562516 w 3661448"/>
                <a:gd name="connsiteY22" fmla="*/ 104972 h 1714609"/>
                <a:gd name="connsiteX23" fmla="*/ 2382130 w 3661448"/>
                <a:gd name="connsiteY23" fmla="*/ 156238 h 1714609"/>
                <a:gd name="connsiteX24" fmla="*/ 2234973 w 3661448"/>
                <a:gd name="connsiteY24" fmla="*/ 192855 h 1714609"/>
                <a:gd name="connsiteX25" fmla="*/ 2123418 w 3661448"/>
                <a:gd name="connsiteY25" fmla="*/ 212384 h 1714609"/>
                <a:gd name="connsiteX26" fmla="*/ 2004664 w 3661448"/>
                <a:gd name="connsiteY26" fmla="*/ 220428 h 1714609"/>
                <a:gd name="connsiteX27" fmla="*/ 1932293 w 3661448"/>
                <a:gd name="connsiteY27" fmla="*/ 210599 h 1714609"/>
                <a:gd name="connsiteX28" fmla="*/ 1841784 w 3661448"/>
                <a:gd name="connsiteY28" fmla="*/ 184871 h 1714609"/>
                <a:gd name="connsiteX29" fmla="*/ 1808733 w 3661448"/>
                <a:gd name="connsiteY29" fmla="*/ 173854 h 1714609"/>
                <a:gd name="connsiteX30" fmla="*/ 1720598 w 3661448"/>
                <a:gd name="connsiteY30" fmla="*/ 151821 h 1714609"/>
                <a:gd name="connsiteX31" fmla="*/ 1654497 w 3661448"/>
                <a:gd name="connsiteY31" fmla="*/ 173854 h 1714609"/>
                <a:gd name="connsiteX32" fmla="*/ 1610430 w 3661448"/>
                <a:gd name="connsiteY32" fmla="*/ 217922 h 1714609"/>
                <a:gd name="connsiteX33" fmla="*/ 1577379 w 3661448"/>
                <a:gd name="connsiteY33" fmla="*/ 195888 h 1714609"/>
                <a:gd name="connsiteX34" fmla="*/ 1533312 w 3661448"/>
                <a:gd name="connsiteY34" fmla="*/ 206905 h 1714609"/>
                <a:gd name="connsiteX35" fmla="*/ 1478227 w 3661448"/>
                <a:gd name="connsiteY35" fmla="*/ 217922 h 1714609"/>
                <a:gd name="connsiteX36" fmla="*/ 1445177 w 3661448"/>
                <a:gd name="connsiteY36" fmla="*/ 228939 h 1714609"/>
                <a:gd name="connsiteX37" fmla="*/ 1290940 w 3661448"/>
                <a:gd name="connsiteY37" fmla="*/ 239956 h 1714609"/>
                <a:gd name="connsiteX38" fmla="*/ 1213822 w 3661448"/>
                <a:gd name="connsiteY38" fmla="*/ 250972 h 1714609"/>
                <a:gd name="connsiteX39" fmla="*/ 1147721 w 3661448"/>
                <a:gd name="connsiteY39" fmla="*/ 273006 h 1714609"/>
                <a:gd name="connsiteX40" fmla="*/ 1114671 w 3661448"/>
                <a:gd name="connsiteY40" fmla="*/ 284023 h 1714609"/>
                <a:gd name="connsiteX41" fmla="*/ 1081620 w 3661448"/>
                <a:gd name="connsiteY41" fmla="*/ 306057 h 1714609"/>
                <a:gd name="connsiteX42" fmla="*/ 1037552 w 3661448"/>
                <a:gd name="connsiteY42" fmla="*/ 372158 h 1714609"/>
                <a:gd name="connsiteX43" fmla="*/ 1015519 w 3661448"/>
                <a:gd name="connsiteY43" fmla="*/ 405209 h 1714609"/>
                <a:gd name="connsiteX44" fmla="*/ 916367 w 3661448"/>
                <a:gd name="connsiteY44" fmla="*/ 449276 h 1714609"/>
                <a:gd name="connsiteX45" fmla="*/ 839249 w 3661448"/>
                <a:gd name="connsiteY45" fmla="*/ 537411 h 1714609"/>
                <a:gd name="connsiteX46" fmla="*/ 773148 w 3661448"/>
                <a:gd name="connsiteY46" fmla="*/ 559445 h 1714609"/>
                <a:gd name="connsiteX47" fmla="*/ 762131 w 3661448"/>
                <a:gd name="connsiteY47" fmla="*/ 614529 h 1714609"/>
                <a:gd name="connsiteX48" fmla="*/ 751114 w 3661448"/>
                <a:gd name="connsiteY48" fmla="*/ 691647 h 1714609"/>
                <a:gd name="connsiteX49" fmla="*/ 740097 w 3661448"/>
                <a:gd name="connsiteY49" fmla="*/ 724698 h 1714609"/>
                <a:gd name="connsiteX50" fmla="*/ 696030 w 3661448"/>
                <a:gd name="connsiteY50" fmla="*/ 746731 h 1714609"/>
                <a:gd name="connsiteX51" fmla="*/ 662979 w 3661448"/>
                <a:gd name="connsiteY51" fmla="*/ 735715 h 1714609"/>
                <a:gd name="connsiteX52" fmla="*/ 629928 w 3661448"/>
                <a:gd name="connsiteY52" fmla="*/ 834866 h 1714609"/>
                <a:gd name="connsiteX53" fmla="*/ 585861 w 3661448"/>
                <a:gd name="connsiteY53" fmla="*/ 900968 h 1714609"/>
                <a:gd name="connsiteX54" fmla="*/ 552810 w 3661448"/>
                <a:gd name="connsiteY54" fmla="*/ 889951 h 1714609"/>
                <a:gd name="connsiteX55" fmla="*/ 486709 w 3661448"/>
                <a:gd name="connsiteY55" fmla="*/ 911984 h 1714609"/>
                <a:gd name="connsiteX56" fmla="*/ 453659 w 3661448"/>
                <a:gd name="connsiteY56" fmla="*/ 900968 h 1714609"/>
                <a:gd name="connsiteX57" fmla="*/ 409591 w 3661448"/>
                <a:gd name="connsiteY57" fmla="*/ 945035 h 1714609"/>
                <a:gd name="connsiteX58" fmla="*/ 376540 w 3661448"/>
                <a:gd name="connsiteY58" fmla="*/ 956052 h 1714609"/>
                <a:gd name="connsiteX59" fmla="*/ 354507 w 3661448"/>
                <a:gd name="connsiteY59" fmla="*/ 1033170 h 1714609"/>
                <a:gd name="connsiteX60" fmla="*/ 321456 w 3661448"/>
                <a:gd name="connsiteY60" fmla="*/ 1044187 h 1714609"/>
                <a:gd name="connsiteX61" fmla="*/ 255355 w 3661448"/>
                <a:gd name="connsiteY61" fmla="*/ 1033170 h 1714609"/>
                <a:gd name="connsiteX62" fmla="*/ 156203 w 3661448"/>
                <a:gd name="connsiteY62" fmla="*/ 1055204 h 1714609"/>
                <a:gd name="connsiteX63" fmla="*/ 57051 w 3661448"/>
                <a:gd name="connsiteY63" fmla="*/ 1055204 h 1714609"/>
                <a:gd name="connsiteX64" fmla="*/ 12984 w 3661448"/>
                <a:gd name="connsiteY64" fmla="*/ 1110288 h 1714609"/>
                <a:gd name="connsiteX65" fmla="*/ 82093 w 3661448"/>
                <a:gd name="connsiteY65" fmla="*/ 1170979 h 1714609"/>
                <a:gd name="connsiteX0" fmla="*/ 3250849 w 3661448"/>
                <a:gd name="connsiteY0" fmla="*/ 1714609 h 1714609"/>
                <a:gd name="connsiteX1" fmla="*/ 2790372 w 3661448"/>
                <a:gd name="connsiteY1" fmla="*/ 1230360 h 1714609"/>
                <a:gd name="connsiteX2" fmla="*/ 3590243 w 3661448"/>
                <a:gd name="connsiteY2" fmla="*/ 827564 h 1714609"/>
                <a:gd name="connsiteX3" fmla="*/ 3616351 w 3661448"/>
                <a:gd name="connsiteY3" fmla="*/ 744564 h 1714609"/>
                <a:gd name="connsiteX4" fmla="*/ 3642460 w 3661448"/>
                <a:gd name="connsiteY4" fmla="*/ 683534 h 1714609"/>
                <a:gd name="connsiteX5" fmla="*/ 3659075 w 3661448"/>
                <a:gd name="connsiteY5" fmla="*/ 610298 h 1714609"/>
                <a:gd name="connsiteX6" fmla="*/ 3661448 w 3661448"/>
                <a:gd name="connsiteY6" fmla="*/ 539504 h 1714609"/>
                <a:gd name="connsiteX7" fmla="*/ 3651954 w 3661448"/>
                <a:gd name="connsiteY7" fmla="*/ 478474 h 1714609"/>
                <a:gd name="connsiteX8" fmla="*/ 3635339 w 3661448"/>
                <a:gd name="connsiteY8" fmla="*/ 410121 h 1714609"/>
                <a:gd name="connsiteX9" fmla="*/ 3599736 w 3661448"/>
                <a:gd name="connsiteY9" fmla="*/ 324679 h 1714609"/>
                <a:gd name="connsiteX10" fmla="*/ 3559387 w 3661448"/>
                <a:gd name="connsiteY10" fmla="*/ 239237 h 1714609"/>
                <a:gd name="connsiteX11" fmla="*/ 3519038 w 3661448"/>
                <a:gd name="connsiteY11" fmla="*/ 146472 h 1714609"/>
                <a:gd name="connsiteX12" fmla="*/ 3492929 w 3661448"/>
                <a:gd name="connsiteY12" fmla="*/ 43942 h 1714609"/>
                <a:gd name="connsiteX13" fmla="*/ 3388495 w 3661448"/>
                <a:gd name="connsiteY13" fmla="*/ 46383 h 1714609"/>
                <a:gd name="connsiteX14" fmla="*/ 3305422 w 3661448"/>
                <a:gd name="connsiteY14" fmla="*/ 39060 h 1714609"/>
                <a:gd name="connsiteX15" fmla="*/ 3231844 w 3661448"/>
                <a:gd name="connsiteY15" fmla="*/ 26853 h 1714609"/>
                <a:gd name="connsiteX16" fmla="*/ 3170133 w 3661448"/>
                <a:gd name="connsiteY16" fmla="*/ 9766 h 1714609"/>
                <a:gd name="connsiteX17" fmla="*/ 3108423 w 3661448"/>
                <a:gd name="connsiteY17" fmla="*/ 1 h 1714609"/>
                <a:gd name="connsiteX18" fmla="*/ 3020601 w 3661448"/>
                <a:gd name="connsiteY18" fmla="*/ 0 h 1714609"/>
                <a:gd name="connsiteX19" fmla="*/ 2942276 w 3661448"/>
                <a:gd name="connsiteY19" fmla="*/ 7324 h 1714609"/>
                <a:gd name="connsiteX20" fmla="*/ 2847336 w 3661448"/>
                <a:gd name="connsiteY20" fmla="*/ 26853 h 1714609"/>
                <a:gd name="connsiteX21" fmla="*/ 2738156 w 3661448"/>
                <a:gd name="connsiteY21" fmla="*/ 53707 h 1714609"/>
                <a:gd name="connsiteX22" fmla="*/ 2562516 w 3661448"/>
                <a:gd name="connsiteY22" fmla="*/ 104972 h 1714609"/>
                <a:gd name="connsiteX23" fmla="*/ 2382130 w 3661448"/>
                <a:gd name="connsiteY23" fmla="*/ 156238 h 1714609"/>
                <a:gd name="connsiteX24" fmla="*/ 2234973 w 3661448"/>
                <a:gd name="connsiteY24" fmla="*/ 192855 h 1714609"/>
                <a:gd name="connsiteX25" fmla="*/ 2123418 w 3661448"/>
                <a:gd name="connsiteY25" fmla="*/ 212384 h 1714609"/>
                <a:gd name="connsiteX26" fmla="*/ 2004664 w 3661448"/>
                <a:gd name="connsiteY26" fmla="*/ 220428 h 1714609"/>
                <a:gd name="connsiteX27" fmla="*/ 1932293 w 3661448"/>
                <a:gd name="connsiteY27" fmla="*/ 210599 h 1714609"/>
                <a:gd name="connsiteX28" fmla="*/ 1841784 w 3661448"/>
                <a:gd name="connsiteY28" fmla="*/ 184871 h 1714609"/>
                <a:gd name="connsiteX29" fmla="*/ 1808733 w 3661448"/>
                <a:gd name="connsiteY29" fmla="*/ 173854 h 1714609"/>
                <a:gd name="connsiteX30" fmla="*/ 1720598 w 3661448"/>
                <a:gd name="connsiteY30" fmla="*/ 151821 h 1714609"/>
                <a:gd name="connsiteX31" fmla="*/ 1654497 w 3661448"/>
                <a:gd name="connsiteY31" fmla="*/ 173854 h 1714609"/>
                <a:gd name="connsiteX32" fmla="*/ 1610430 w 3661448"/>
                <a:gd name="connsiteY32" fmla="*/ 217922 h 1714609"/>
                <a:gd name="connsiteX33" fmla="*/ 1577379 w 3661448"/>
                <a:gd name="connsiteY33" fmla="*/ 195888 h 1714609"/>
                <a:gd name="connsiteX34" fmla="*/ 1533312 w 3661448"/>
                <a:gd name="connsiteY34" fmla="*/ 206905 h 1714609"/>
                <a:gd name="connsiteX35" fmla="*/ 1478227 w 3661448"/>
                <a:gd name="connsiteY35" fmla="*/ 217922 h 1714609"/>
                <a:gd name="connsiteX36" fmla="*/ 1445177 w 3661448"/>
                <a:gd name="connsiteY36" fmla="*/ 228939 h 1714609"/>
                <a:gd name="connsiteX37" fmla="*/ 1290940 w 3661448"/>
                <a:gd name="connsiteY37" fmla="*/ 239956 h 1714609"/>
                <a:gd name="connsiteX38" fmla="*/ 1213822 w 3661448"/>
                <a:gd name="connsiteY38" fmla="*/ 250972 h 1714609"/>
                <a:gd name="connsiteX39" fmla="*/ 1147721 w 3661448"/>
                <a:gd name="connsiteY39" fmla="*/ 273006 h 1714609"/>
                <a:gd name="connsiteX40" fmla="*/ 1114671 w 3661448"/>
                <a:gd name="connsiteY40" fmla="*/ 284023 h 1714609"/>
                <a:gd name="connsiteX41" fmla="*/ 1081620 w 3661448"/>
                <a:gd name="connsiteY41" fmla="*/ 306057 h 1714609"/>
                <a:gd name="connsiteX42" fmla="*/ 1037552 w 3661448"/>
                <a:gd name="connsiteY42" fmla="*/ 372158 h 1714609"/>
                <a:gd name="connsiteX43" fmla="*/ 1015519 w 3661448"/>
                <a:gd name="connsiteY43" fmla="*/ 405209 h 1714609"/>
                <a:gd name="connsiteX44" fmla="*/ 916367 w 3661448"/>
                <a:gd name="connsiteY44" fmla="*/ 449276 h 1714609"/>
                <a:gd name="connsiteX45" fmla="*/ 839249 w 3661448"/>
                <a:gd name="connsiteY45" fmla="*/ 537411 h 1714609"/>
                <a:gd name="connsiteX46" fmla="*/ 773148 w 3661448"/>
                <a:gd name="connsiteY46" fmla="*/ 559445 h 1714609"/>
                <a:gd name="connsiteX47" fmla="*/ 762131 w 3661448"/>
                <a:gd name="connsiteY47" fmla="*/ 614529 h 1714609"/>
                <a:gd name="connsiteX48" fmla="*/ 751114 w 3661448"/>
                <a:gd name="connsiteY48" fmla="*/ 691647 h 1714609"/>
                <a:gd name="connsiteX49" fmla="*/ 740097 w 3661448"/>
                <a:gd name="connsiteY49" fmla="*/ 724698 h 1714609"/>
                <a:gd name="connsiteX50" fmla="*/ 696030 w 3661448"/>
                <a:gd name="connsiteY50" fmla="*/ 746731 h 1714609"/>
                <a:gd name="connsiteX51" fmla="*/ 662979 w 3661448"/>
                <a:gd name="connsiteY51" fmla="*/ 735715 h 1714609"/>
                <a:gd name="connsiteX52" fmla="*/ 629928 w 3661448"/>
                <a:gd name="connsiteY52" fmla="*/ 834866 h 1714609"/>
                <a:gd name="connsiteX53" fmla="*/ 585861 w 3661448"/>
                <a:gd name="connsiteY53" fmla="*/ 900968 h 1714609"/>
                <a:gd name="connsiteX54" fmla="*/ 552810 w 3661448"/>
                <a:gd name="connsiteY54" fmla="*/ 889951 h 1714609"/>
                <a:gd name="connsiteX55" fmla="*/ 486709 w 3661448"/>
                <a:gd name="connsiteY55" fmla="*/ 911984 h 1714609"/>
                <a:gd name="connsiteX56" fmla="*/ 453659 w 3661448"/>
                <a:gd name="connsiteY56" fmla="*/ 900968 h 1714609"/>
                <a:gd name="connsiteX57" fmla="*/ 409591 w 3661448"/>
                <a:gd name="connsiteY57" fmla="*/ 945035 h 1714609"/>
                <a:gd name="connsiteX58" fmla="*/ 376540 w 3661448"/>
                <a:gd name="connsiteY58" fmla="*/ 956052 h 1714609"/>
                <a:gd name="connsiteX59" fmla="*/ 354507 w 3661448"/>
                <a:gd name="connsiteY59" fmla="*/ 1033170 h 1714609"/>
                <a:gd name="connsiteX60" fmla="*/ 321456 w 3661448"/>
                <a:gd name="connsiteY60" fmla="*/ 1044187 h 1714609"/>
                <a:gd name="connsiteX61" fmla="*/ 255355 w 3661448"/>
                <a:gd name="connsiteY61" fmla="*/ 1033170 h 1714609"/>
                <a:gd name="connsiteX62" fmla="*/ 156203 w 3661448"/>
                <a:gd name="connsiteY62" fmla="*/ 1055204 h 1714609"/>
                <a:gd name="connsiteX63" fmla="*/ 57051 w 3661448"/>
                <a:gd name="connsiteY63" fmla="*/ 1055204 h 1714609"/>
                <a:gd name="connsiteX64" fmla="*/ 12984 w 3661448"/>
                <a:gd name="connsiteY64" fmla="*/ 1110288 h 1714609"/>
                <a:gd name="connsiteX65" fmla="*/ 82093 w 3661448"/>
                <a:gd name="connsiteY65" fmla="*/ 1170979 h 1714609"/>
                <a:gd name="connsiteX0" fmla="*/ 3250849 w 3661448"/>
                <a:gd name="connsiteY0" fmla="*/ 1714609 h 2382601"/>
                <a:gd name="connsiteX1" fmla="*/ 1947778 w 3661448"/>
                <a:gd name="connsiteY1" fmla="*/ 2382601 h 2382601"/>
                <a:gd name="connsiteX2" fmla="*/ 2790372 w 3661448"/>
                <a:gd name="connsiteY2" fmla="*/ 1230360 h 2382601"/>
                <a:gd name="connsiteX3" fmla="*/ 3590243 w 3661448"/>
                <a:gd name="connsiteY3" fmla="*/ 827564 h 2382601"/>
                <a:gd name="connsiteX4" fmla="*/ 3616351 w 3661448"/>
                <a:gd name="connsiteY4" fmla="*/ 744564 h 2382601"/>
                <a:gd name="connsiteX5" fmla="*/ 3642460 w 3661448"/>
                <a:gd name="connsiteY5" fmla="*/ 683534 h 2382601"/>
                <a:gd name="connsiteX6" fmla="*/ 3659075 w 3661448"/>
                <a:gd name="connsiteY6" fmla="*/ 610298 h 2382601"/>
                <a:gd name="connsiteX7" fmla="*/ 3661448 w 3661448"/>
                <a:gd name="connsiteY7" fmla="*/ 539504 h 2382601"/>
                <a:gd name="connsiteX8" fmla="*/ 3651954 w 3661448"/>
                <a:gd name="connsiteY8" fmla="*/ 478474 h 2382601"/>
                <a:gd name="connsiteX9" fmla="*/ 3635339 w 3661448"/>
                <a:gd name="connsiteY9" fmla="*/ 410121 h 2382601"/>
                <a:gd name="connsiteX10" fmla="*/ 3599736 w 3661448"/>
                <a:gd name="connsiteY10" fmla="*/ 324679 h 2382601"/>
                <a:gd name="connsiteX11" fmla="*/ 3559387 w 3661448"/>
                <a:gd name="connsiteY11" fmla="*/ 239237 h 2382601"/>
                <a:gd name="connsiteX12" fmla="*/ 3519038 w 3661448"/>
                <a:gd name="connsiteY12" fmla="*/ 146472 h 2382601"/>
                <a:gd name="connsiteX13" fmla="*/ 3492929 w 3661448"/>
                <a:gd name="connsiteY13" fmla="*/ 43942 h 2382601"/>
                <a:gd name="connsiteX14" fmla="*/ 3388495 w 3661448"/>
                <a:gd name="connsiteY14" fmla="*/ 46383 h 2382601"/>
                <a:gd name="connsiteX15" fmla="*/ 3305422 w 3661448"/>
                <a:gd name="connsiteY15" fmla="*/ 39060 h 2382601"/>
                <a:gd name="connsiteX16" fmla="*/ 3231844 w 3661448"/>
                <a:gd name="connsiteY16" fmla="*/ 26853 h 2382601"/>
                <a:gd name="connsiteX17" fmla="*/ 3170133 w 3661448"/>
                <a:gd name="connsiteY17" fmla="*/ 9766 h 2382601"/>
                <a:gd name="connsiteX18" fmla="*/ 3108423 w 3661448"/>
                <a:gd name="connsiteY18" fmla="*/ 1 h 2382601"/>
                <a:gd name="connsiteX19" fmla="*/ 3020601 w 3661448"/>
                <a:gd name="connsiteY19" fmla="*/ 0 h 2382601"/>
                <a:gd name="connsiteX20" fmla="*/ 2942276 w 3661448"/>
                <a:gd name="connsiteY20" fmla="*/ 7324 h 2382601"/>
                <a:gd name="connsiteX21" fmla="*/ 2847336 w 3661448"/>
                <a:gd name="connsiteY21" fmla="*/ 26853 h 2382601"/>
                <a:gd name="connsiteX22" fmla="*/ 2738156 w 3661448"/>
                <a:gd name="connsiteY22" fmla="*/ 53707 h 2382601"/>
                <a:gd name="connsiteX23" fmla="*/ 2562516 w 3661448"/>
                <a:gd name="connsiteY23" fmla="*/ 104972 h 2382601"/>
                <a:gd name="connsiteX24" fmla="*/ 2382130 w 3661448"/>
                <a:gd name="connsiteY24" fmla="*/ 156238 h 2382601"/>
                <a:gd name="connsiteX25" fmla="*/ 2234973 w 3661448"/>
                <a:gd name="connsiteY25" fmla="*/ 192855 h 2382601"/>
                <a:gd name="connsiteX26" fmla="*/ 2123418 w 3661448"/>
                <a:gd name="connsiteY26" fmla="*/ 212384 h 2382601"/>
                <a:gd name="connsiteX27" fmla="*/ 2004664 w 3661448"/>
                <a:gd name="connsiteY27" fmla="*/ 220428 h 2382601"/>
                <a:gd name="connsiteX28" fmla="*/ 1932293 w 3661448"/>
                <a:gd name="connsiteY28" fmla="*/ 210599 h 2382601"/>
                <a:gd name="connsiteX29" fmla="*/ 1841784 w 3661448"/>
                <a:gd name="connsiteY29" fmla="*/ 184871 h 2382601"/>
                <a:gd name="connsiteX30" fmla="*/ 1808733 w 3661448"/>
                <a:gd name="connsiteY30" fmla="*/ 173854 h 2382601"/>
                <a:gd name="connsiteX31" fmla="*/ 1720598 w 3661448"/>
                <a:gd name="connsiteY31" fmla="*/ 151821 h 2382601"/>
                <a:gd name="connsiteX32" fmla="*/ 1654497 w 3661448"/>
                <a:gd name="connsiteY32" fmla="*/ 173854 h 2382601"/>
                <a:gd name="connsiteX33" fmla="*/ 1610430 w 3661448"/>
                <a:gd name="connsiteY33" fmla="*/ 217922 h 2382601"/>
                <a:gd name="connsiteX34" fmla="*/ 1577379 w 3661448"/>
                <a:gd name="connsiteY34" fmla="*/ 195888 h 2382601"/>
                <a:gd name="connsiteX35" fmla="*/ 1533312 w 3661448"/>
                <a:gd name="connsiteY35" fmla="*/ 206905 h 2382601"/>
                <a:gd name="connsiteX36" fmla="*/ 1478227 w 3661448"/>
                <a:gd name="connsiteY36" fmla="*/ 217922 h 2382601"/>
                <a:gd name="connsiteX37" fmla="*/ 1445177 w 3661448"/>
                <a:gd name="connsiteY37" fmla="*/ 228939 h 2382601"/>
                <a:gd name="connsiteX38" fmla="*/ 1290940 w 3661448"/>
                <a:gd name="connsiteY38" fmla="*/ 239956 h 2382601"/>
                <a:gd name="connsiteX39" fmla="*/ 1213822 w 3661448"/>
                <a:gd name="connsiteY39" fmla="*/ 250972 h 2382601"/>
                <a:gd name="connsiteX40" fmla="*/ 1147721 w 3661448"/>
                <a:gd name="connsiteY40" fmla="*/ 273006 h 2382601"/>
                <a:gd name="connsiteX41" fmla="*/ 1114671 w 3661448"/>
                <a:gd name="connsiteY41" fmla="*/ 284023 h 2382601"/>
                <a:gd name="connsiteX42" fmla="*/ 1081620 w 3661448"/>
                <a:gd name="connsiteY42" fmla="*/ 306057 h 2382601"/>
                <a:gd name="connsiteX43" fmla="*/ 1037552 w 3661448"/>
                <a:gd name="connsiteY43" fmla="*/ 372158 h 2382601"/>
                <a:gd name="connsiteX44" fmla="*/ 1015519 w 3661448"/>
                <a:gd name="connsiteY44" fmla="*/ 405209 h 2382601"/>
                <a:gd name="connsiteX45" fmla="*/ 916367 w 3661448"/>
                <a:gd name="connsiteY45" fmla="*/ 449276 h 2382601"/>
                <a:gd name="connsiteX46" fmla="*/ 839249 w 3661448"/>
                <a:gd name="connsiteY46" fmla="*/ 537411 h 2382601"/>
                <a:gd name="connsiteX47" fmla="*/ 773148 w 3661448"/>
                <a:gd name="connsiteY47" fmla="*/ 559445 h 2382601"/>
                <a:gd name="connsiteX48" fmla="*/ 762131 w 3661448"/>
                <a:gd name="connsiteY48" fmla="*/ 614529 h 2382601"/>
                <a:gd name="connsiteX49" fmla="*/ 751114 w 3661448"/>
                <a:gd name="connsiteY49" fmla="*/ 691647 h 2382601"/>
                <a:gd name="connsiteX50" fmla="*/ 740097 w 3661448"/>
                <a:gd name="connsiteY50" fmla="*/ 724698 h 2382601"/>
                <a:gd name="connsiteX51" fmla="*/ 696030 w 3661448"/>
                <a:gd name="connsiteY51" fmla="*/ 746731 h 2382601"/>
                <a:gd name="connsiteX52" fmla="*/ 662979 w 3661448"/>
                <a:gd name="connsiteY52" fmla="*/ 735715 h 2382601"/>
                <a:gd name="connsiteX53" fmla="*/ 629928 w 3661448"/>
                <a:gd name="connsiteY53" fmla="*/ 834866 h 2382601"/>
                <a:gd name="connsiteX54" fmla="*/ 585861 w 3661448"/>
                <a:gd name="connsiteY54" fmla="*/ 900968 h 2382601"/>
                <a:gd name="connsiteX55" fmla="*/ 552810 w 3661448"/>
                <a:gd name="connsiteY55" fmla="*/ 889951 h 2382601"/>
                <a:gd name="connsiteX56" fmla="*/ 486709 w 3661448"/>
                <a:gd name="connsiteY56" fmla="*/ 911984 h 2382601"/>
                <a:gd name="connsiteX57" fmla="*/ 453659 w 3661448"/>
                <a:gd name="connsiteY57" fmla="*/ 900968 h 2382601"/>
                <a:gd name="connsiteX58" fmla="*/ 409591 w 3661448"/>
                <a:gd name="connsiteY58" fmla="*/ 945035 h 2382601"/>
                <a:gd name="connsiteX59" fmla="*/ 376540 w 3661448"/>
                <a:gd name="connsiteY59" fmla="*/ 956052 h 2382601"/>
                <a:gd name="connsiteX60" fmla="*/ 354507 w 3661448"/>
                <a:gd name="connsiteY60" fmla="*/ 1033170 h 2382601"/>
                <a:gd name="connsiteX61" fmla="*/ 321456 w 3661448"/>
                <a:gd name="connsiteY61" fmla="*/ 1044187 h 2382601"/>
                <a:gd name="connsiteX62" fmla="*/ 255355 w 3661448"/>
                <a:gd name="connsiteY62" fmla="*/ 1033170 h 2382601"/>
                <a:gd name="connsiteX63" fmla="*/ 156203 w 3661448"/>
                <a:gd name="connsiteY63" fmla="*/ 1055204 h 2382601"/>
                <a:gd name="connsiteX64" fmla="*/ 57051 w 3661448"/>
                <a:gd name="connsiteY64" fmla="*/ 1055204 h 2382601"/>
                <a:gd name="connsiteX65" fmla="*/ 12984 w 3661448"/>
                <a:gd name="connsiteY65" fmla="*/ 1110288 h 2382601"/>
                <a:gd name="connsiteX66" fmla="*/ 82093 w 3661448"/>
                <a:gd name="connsiteY66" fmla="*/ 1170979 h 2382601"/>
                <a:gd name="connsiteX0" fmla="*/ 673223 w 3661448"/>
                <a:gd name="connsiteY0" fmla="*/ 2119846 h 2382601"/>
                <a:gd name="connsiteX1" fmla="*/ 1947778 w 3661448"/>
                <a:gd name="connsiteY1" fmla="*/ 2382601 h 2382601"/>
                <a:gd name="connsiteX2" fmla="*/ 2790372 w 3661448"/>
                <a:gd name="connsiteY2" fmla="*/ 1230360 h 2382601"/>
                <a:gd name="connsiteX3" fmla="*/ 3590243 w 3661448"/>
                <a:gd name="connsiteY3" fmla="*/ 827564 h 2382601"/>
                <a:gd name="connsiteX4" fmla="*/ 3616351 w 3661448"/>
                <a:gd name="connsiteY4" fmla="*/ 744564 h 2382601"/>
                <a:gd name="connsiteX5" fmla="*/ 3642460 w 3661448"/>
                <a:gd name="connsiteY5" fmla="*/ 683534 h 2382601"/>
                <a:gd name="connsiteX6" fmla="*/ 3659075 w 3661448"/>
                <a:gd name="connsiteY6" fmla="*/ 610298 h 2382601"/>
                <a:gd name="connsiteX7" fmla="*/ 3661448 w 3661448"/>
                <a:gd name="connsiteY7" fmla="*/ 539504 h 2382601"/>
                <a:gd name="connsiteX8" fmla="*/ 3651954 w 3661448"/>
                <a:gd name="connsiteY8" fmla="*/ 478474 h 2382601"/>
                <a:gd name="connsiteX9" fmla="*/ 3635339 w 3661448"/>
                <a:gd name="connsiteY9" fmla="*/ 410121 h 2382601"/>
                <a:gd name="connsiteX10" fmla="*/ 3599736 w 3661448"/>
                <a:gd name="connsiteY10" fmla="*/ 324679 h 2382601"/>
                <a:gd name="connsiteX11" fmla="*/ 3559387 w 3661448"/>
                <a:gd name="connsiteY11" fmla="*/ 239237 h 2382601"/>
                <a:gd name="connsiteX12" fmla="*/ 3519038 w 3661448"/>
                <a:gd name="connsiteY12" fmla="*/ 146472 h 2382601"/>
                <a:gd name="connsiteX13" fmla="*/ 3492929 w 3661448"/>
                <a:gd name="connsiteY13" fmla="*/ 43942 h 2382601"/>
                <a:gd name="connsiteX14" fmla="*/ 3388495 w 3661448"/>
                <a:gd name="connsiteY14" fmla="*/ 46383 h 2382601"/>
                <a:gd name="connsiteX15" fmla="*/ 3305422 w 3661448"/>
                <a:gd name="connsiteY15" fmla="*/ 39060 h 2382601"/>
                <a:gd name="connsiteX16" fmla="*/ 3231844 w 3661448"/>
                <a:gd name="connsiteY16" fmla="*/ 26853 h 2382601"/>
                <a:gd name="connsiteX17" fmla="*/ 3170133 w 3661448"/>
                <a:gd name="connsiteY17" fmla="*/ 9766 h 2382601"/>
                <a:gd name="connsiteX18" fmla="*/ 3108423 w 3661448"/>
                <a:gd name="connsiteY18" fmla="*/ 1 h 2382601"/>
                <a:gd name="connsiteX19" fmla="*/ 3020601 w 3661448"/>
                <a:gd name="connsiteY19" fmla="*/ 0 h 2382601"/>
                <a:gd name="connsiteX20" fmla="*/ 2942276 w 3661448"/>
                <a:gd name="connsiteY20" fmla="*/ 7324 h 2382601"/>
                <a:gd name="connsiteX21" fmla="*/ 2847336 w 3661448"/>
                <a:gd name="connsiteY21" fmla="*/ 26853 h 2382601"/>
                <a:gd name="connsiteX22" fmla="*/ 2738156 w 3661448"/>
                <a:gd name="connsiteY22" fmla="*/ 53707 h 2382601"/>
                <a:gd name="connsiteX23" fmla="*/ 2562516 w 3661448"/>
                <a:gd name="connsiteY23" fmla="*/ 104972 h 2382601"/>
                <a:gd name="connsiteX24" fmla="*/ 2382130 w 3661448"/>
                <a:gd name="connsiteY24" fmla="*/ 156238 h 2382601"/>
                <a:gd name="connsiteX25" fmla="*/ 2234973 w 3661448"/>
                <a:gd name="connsiteY25" fmla="*/ 192855 h 2382601"/>
                <a:gd name="connsiteX26" fmla="*/ 2123418 w 3661448"/>
                <a:gd name="connsiteY26" fmla="*/ 212384 h 2382601"/>
                <a:gd name="connsiteX27" fmla="*/ 2004664 w 3661448"/>
                <a:gd name="connsiteY27" fmla="*/ 220428 h 2382601"/>
                <a:gd name="connsiteX28" fmla="*/ 1932293 w 3661448"/>
                <a:gd name="connsiteY28" fmla="*/ 210599 h 2382601"/>
                <a:gd name="connsiteX29" fmla="*/ 1841784 w 3661448"/>
                <a:gd name="connsiteY29" fmla="*/ 184871 h 2382601"/>
                <a:gd name="connsiteX30" fmla="*/ 1808733 w 3661448"/>
                <a:gd name="connsiteY30" fmla="*/ 173854 h 2382601"/>
                <a:gd name="connsiteX31" fmla="*/ 1720598 w 3661448"/>
                <a:gd name="connsiteY31" fmla="*/ 151821 h 2382601"/>
                <a:gd name="connsiteX32" fmla="*/ 1654497 w 3661448"/>
                <a:gd name="connsiteY32" fmla="*/ 173854 h 2382601"/>
                <a:gd name="connsiteX33" fmla="*/ 1610430 w 3661448"/>
                <a:gd name="connsiteY33" fmla="*/ 217922 h 2382601"/>
                <a:gd name="connsiteX34" fmla="*/ 1577379 w 3661448"/>
                <a:gd name="connsiteY34" fmla="*/ 195888 h 2382601"/>
                <a:gd name="connsiteX35" fmla="*/ 1533312 w 3661448"/>
                <a:gd name="connsiteY35" fmla="*/ 206905 h 2382601"/>
                <a:gd name="connsiteX36" fmla="*/ 1478227 w 3661448"/>
                <a:gd name="connsiteY36" fmla="*/ 217922 h 2382601"/>
                <a:gd name="connsiteX37" fmla="*/ 1445177 w 3661448"/>
                <a:gd name="connsiteY37" fmla="*/ 228939 h 2382601"/>
                <a:gd name="connsiteX38" fmla="*/ 1290940 w 3661448"/>
                <a:gd name="connsiteY38" fmla="*/ 239956 h 2382601"/>
                <a:gd name="connsiteX39" fmla="*/ 1213822 w 3661448"/>
                <a:gd name="connsiteY39" fmla="*/ 250972 h 2382601"/>
                <a:gd name="connsiteX40" fmla="*/ 1147721 w 3661448"/>
                <a:gd name="connsiteY40" fmla="*/ 273006 h 2382601"/>
                <a:gd name="connsiteX41" fmla="*/ 1114671 w 3661448"/>
                <a:gd name="connsiteY41" fmla="*/ 284023 h 2382601"/>
                <a:gd name="connsiteX42" fmla="*/ 1081620 w 3661448"/>
                <a:gd name="connsiteY42" fmla="*/ 306057 h 2382601"/>
                <a:gd name="connsiteX43" fmla="*/ 1037552 w 3661448"/>
                <a:gd name="connsiteY43" fmla="*/ 372158 h 2382601"/>
                <a:gd name="connsiteX44" fmla="*/ 1015519 w 3661448"/>
                <a:gd name="connsiteY44" fmla="*/ 405209 h 2382601"/>
                <a:gd name="connsiteX45" fmla="*/ 916367 w 3661448"/>
                <a:gd name="connsiteY45" fmla="*/ 449276 h 2382601"/>
                <a:gd name="connsiteX46" fmla="*/ 839249 w 3661448"/>
                <a:gd name="connsiteY46" fmla="*/ 537411 h 2382601"/>
                <a:gd name="connsiteX47" fmla="*/ 773148 w 3661448"/>
                <a:gd name="connsiteY47" fmla="*/ 559445 h 2382601"/>
                <a:gd name="connsiteX48" fmla="*/ 762131 w 3661448"/>
                <a:gd name="connsiteY48" fmla="*/ 614529 h 2382601"/>
                <a:gd name="connsiteX49" fmla="*/ 751114 w 3661448"/>
                <a:gd name="connsiteY49" fmla="*/ 691647 h 2382601"/>
                <a:gd name="connsiteX50" fmla="*/ 740097 w 3661448"/>
                <a:gd name="connsiteY50" fmla="*/ 724698 h 2382601"/>
                <a:gd name="connsiteX51" fmla="*/ 696030 w 3661448"/>
                <a:gd name="connsiteY51" fmla="*/ 746731 h 2382601"/>
                <a:gd name="connsiteX52" fmla="*/ 662979 w 3661448"/>
                <a:gd name="connsiteY52" fmla="*/ 735715 h 2382601"/>
                <a:gd name="connsiteX53" fmla="*/ 629928 w 3661448"/>
                <a:gd name="connsiteY53" fmla="*/ 834866 h 2382601"/>
                <a:gd name="connsiteX54" fmla="*/ 585861 w 3661448"/>
                <a:gd name="connsiteY54" fmla="*/ 900968 h 2382601"/>
                <a:gd name="connsiteX55" fmla="*/ 552810 w 3661448"/>
                <a:gd name="connsiteY55" fmla="*/ 889951 h 2382601"/>
                <a:gd name="connsiteX56" fmla="*/ 486709 w 3661448"/>
                <a:gd name="connsiteY56" fmla="*/ 911984 h 2382601"/>
                <a:gd name="connsiteX57" fmla="*/ 453659 w 3661448"/>
                <a:gd name="connsiteY57" fmla="*/ 900968 h 2382601"/>
                <a:gd name="connsiteX58" fmla="*/ 409591 w 3661448"/>
                <a:gd name="connsiteY58" fmla="*/ 945035 h 2382601"/>
                <a:gd name="connsiteX59" fmla="*/ 376540 w 3661448"/>
                <a:gd name="connsiteY59" fmla="*/ 956052 h 2382601"/>
                <a:gd name="connsiteX60" fmla="*/ 354507 w 3661448"/>
                <a:gd name="connsiteY60" fmla="*/ 1033170 h 2382601"/>
                <a:gd name="connsiteX61" fmla="*/ 321456 w 3661448"/>
                <a:gd name="connsiteY61" fmla="*/ 1044187 h 2382601"/>
                <a:gd name="connsiteX62" fmla="*/ 255355 w 3661448"/>
                <a:gd name="connsiteY62" fmla="*/ 1033170 h 2382601"/>
                <a:gd name="connsiteX63" fmla="*/ 156203 w 3661448"/>
                <a:gd name="connsiteY63" fmla="*/ 1055204 h 2382601"/>
                <a:gd name="connsiteX64" fmla="*/ 57051 w 3661448"/>
                <a:gd name="connsiteY64" fmla="*/ 1055204 h 2382601"/>
                <a:gd name="connsiteX65" fmla="*/ 12984 w 3661448"/>
                <a:gd name="connsiteY65" fmla="*/ 1110288 h 2382601"/>
                <a:gd name="connsiteX66" fmla="*/ 82093 w 3661448"/>
                <a:gd name="connsiteY66" fmla="*/ 1170979 h 2382601"/>
                <a:gd name="connsiteX0" fmla="*/ 777344 w 3765569"/>
                <a:gd name="connsiteY0" fmla="*/ 2119846 h 2382601"/>
                <a:gd name="connsiteX1" fmla="*/ 2051899 w 3765569"/>
                <a:gd name="connsiteY1" fmla="*/ 2382601 h 2382601"/>
                <a:gd name="connsiteX2" fmla="*/ 2894493 w 3765569"/>
                <a:gd name="connsiteY2" fmla="*/ 1230360 h 2382601"/>
                <a:gd name="connsiteX3" fmla="*/ 3694364 w 3765569"/>
                <a:gd name="connsiteY3" fmla="*/ 827564 h 2382601"/>
                <a:gd name="connsiteX4" fmla="*/ 3720472 w 3765569"/>
                <a:gd name="connsiteY4" fmla="*/ 744564 h 2382601"/>
                <a:gd name="connsiteX5" fmla="*/ 3746581 w 3765569"/>
                <a:gd name="connsiteY5" fmla="*/ 683534 h 2382601"/>
                <a:gd name="connsiteX6" fmla="*/ 3763196 w 3765569"/>
                <a:gd name="connsiteY6" fmla="*/ 610298 h 2382601"/>
                <a:gd name="connsiteX7" fmla="*/ 3765569 w 3765569"/>
                <a:gd name="connsiteY7" fmla="*/ 539504 h 2382601"/>
                <a:gd name="connsiteX8" fmla="*/ 3756075 w 3765569"/>
                <a:gd name="connsiteY8" fmla="*/ 478474 h 2382601"/>
                <a:gd name="connsiteX9" fmla="*/ 3739460 w 3765569"/>
                <a:gd name="connsiteY9" fmla="*/ 410121 h 2382601"/>
                <a:gd name="connsiteX10" fmla="*/ 3703857 w 3765569"/>
                <a:gd name="connsiteY10" fmla="*/ 324679 h 2382601"/>
                <a:gd name="connsiteX11" fmla="*/ 3663508 w 3765569"/>
                <a:gd name="connsiteY11" fmla="*/ 239237 h 2382601"/>
                <a:gd name="connsiteX12" fmla="*/ 3623159 w 3765569"/>
                <a:gd name="connsiteY12" fmla="*/ 146472 h 2382601"/>
                <a:gd name="connsiteX13" fmla="*/ 3597050 w 3765569"/>
                <a:gd name="connsiteY13" fmla="*/ 43942 h 2382601"/>
                <a:gd name="connsiteX14" fmla="*/ 3492616 w 3765569"/>
                <a:gd name="connsiteY14" fmla="*/ 46383 h 2382601"/>
                <a:gd name="connsiteX15" fmla="*/ 3409543 w 3765569"/>
                <a:gd name="connsiteY15" fmla="*/ 39060 h 2382601"/>
                <a:gd name="connsiteX16" fmla="*/ 3335965 w 3765569"/>
                <a:gd name="connsiteY16" fmla="*/ 26853 h 2382601"/>
                <a:gd name="connsiteX17" fmla="*/ 3274254 w 3765569"/>
                <a:gd name="connsiteY17" fmla="*/ 9766 h 2382601"/>
                <a:gd name="connsiteX18" fmla="*/ 3212544 w 3765569"/>
                <a:gd name="connsiteY18" fmla="*/ 1 h 2382601"/>
                <a:gd name="connsiteX19" fmla="*/ 3124722 w 3765569"/>
                <a:gd name="connsiteY19" fmla="*/ 0 h 2382601"/>
                <a:gd name="connsiteX20" fmla="*/ 3046397 w 3765569"/>
                <a:gd name="connsiteY20" fmla="*/ 7324 h 2382601"/>
                <a:gd name="connsiteX21" fmla="*/ 2951457 w 3765569"/>
                <a:gd name="connsiteY21" fmla="*/ 26853 h 2382601"/>
                <a:gd name="connsiteX22" fmla="*/ 2842277 w 3765569"/>
                <a:gd name="connsiteY22" fmla="*/ 53707 h 2382601"/>
                <a:gd name="connsiteX23" fmla="*/ 2666637 w 3765569"/>
                <a:gd name="connsiteY23" fmla="*/ 104972 h 2382601"/>
                <a:gd name="connsiteX24" fmla="*/ 2486251 w 3765569"/>
                <a:gd name="connsiteY24" fmla="*/ 156238 h 2382601"/>
                <a:gd name="connsiteX25" fmla="*/ 2339094 w 3765569"/>
                <a:gd name="connsiteY25" fmla="*/ 192855 h 2382601"/>
                <a:gd name="connsiteX26" fmla="*/ 2227539 w 3765569"/>
                <a:gd name="connsiteY26" fmla="*/ 212384 h 2382601"/>
                <a:gd name="connsiteX27" fmla="*/ 2108785 w 3765569"/>
                <a:gd name="connsiteY27" fmla="*/ 220428 h 2382601"/>
                <a:gd name="connsiteX28" fmla="*/ 2036414 w 3765569"/>
                <a:gd name="connsiteY28" fmla="*/ 210599 h 2382601"/>
                <a:gd name="connsiteX29" fmla="*/ 1945905 w 3765569"/>
                <a:gd name="connsiteY29" fmla="*/ 184871 h 2382601"/>
                <a:gd name="connsiteX30" fmla="*/ 1912854 w 3765569"/>
                <a:gd name="connsiteY30" fmla="*/ 173854 h 2382601"/>
                <a:gd name="connsiteX31" fmla="*/ 1824719 w 3765569"/>
                <a:gd name="connsiteY31" fmla="*/ 151821 h 2382601"/>
                <a:gd name="connsiteX32" fmla="*/ 1758618 w 3765569"/>
                <a:gd name="connsiteY32" fmla="*/ 173854 h 2382601"/>
                <a:gd name="connsiteX33" fmla="*/ 1714551 w 3765569"/>
                <a:gd name="connsiteY33" fmla="*/ 217922 h 2382601"/>
                <a:gd name="connsiteX34" fmla="*/ 1681500 w 3765569"/>
                <a:gd name="connsiteY34" fmla="*/ 195888 h 2382601"/>
                <a:gd name="connsiteX35" fmla="*/ 1637433 w 3765569"/>
                <a:gd name="connsiteY35" fmla="*/ 206905 h 2382601"/>
                <a:gd name="connsiteX36" fmla="*/ 1582348 w 3765569"/>
                <a:gd name="connsiteY36" fmla="*/ 217922 h 2382601"/>
                <a:gd name="connsiteX37" fmla="*/ 1549298 w 3765569"/>
                <a:gd name="connsiteY37" fmla="*/ 228939 h 2382601"/>
                <a:gd name="connsiteX38" fmla="*/ 1395061 w 3765569"/>
                <a:gd name="connsiteY38" fmla="*/ 239956 h 2382601"/>
                <a:gd name="connsiteX39" fmla="*/ 1317943 w 3765569"/>
                <a:gd name="connsiteY39" fmla="*/ 250972 h 2382601"/>
                <a:gd name="connsiteX40" fmla="*/ 1251842 w 3765569"/>
                <a:gd name="connsiteY40" fmla="*/ 273006 h 2382601"/>
                <a:gd name="connsiteX41" fmla="*/ 1218792 w 3765569"/>
                <a:gd name="connsiteY41" fmla="*/ 284023 h 2382601"/>
                <a:gd name="connsiteX42" fmla="*/ 1185741 w 3765569"/>
                <a:gd name="connsiteY42" fmla="*/ 306057 h 2382601"/>
                <a:gd name="connsiteX43" fmla="*/ 1141673 w 3765569"/>
                <a:gd name="connsiteY43" fmla="*/ 372158 h 2382601"/>
                <a:gd name="connsiteX44" fmla="*/ 1119640 w 3765569"/>
                <a:gd name="connsiteY44" fmla="*/ 405209 h 2382601"/>
                <a:gd name="connsiteX45" fmla="*/ 1020488 w 3765569"/>
                <a:gd name="connsiteY45" fmla="*/ 449276 h 2382601"/>
                <a:gd name="connsiteX46" fmla="*/ 943370 w 3765569"/>
                <a:gd name="connsiteY46" fmla="*/ 537411 h 2382601"/>
                <a:gd name="connsiteX47" fmla="*/ 877269 w 3765569"/>
                <a:gd name="connsiteY47" fmla="*/ 559445 h 2382601"/>
                <a:gd name="connsiteX48" fmla="*/ 866252 w 3765569"/>
                <a:gd name="connsiteY48" fmla="*/ 614529 h 2382601"/>
                <a:gd name="connsiteX49" fmla="*/ 855235 w 3765569"/>
                <a:gd name="connsiteY49" fmla="*/ 691647 h 2382601"/>
                <a:gd name="connsiteX50" fmla="*/ 844218 w 3765569"/>
                <a:gd name="connsiteY50" fmla="*/ 724698 h 2382601"/>
                <a:gd name="connsiteX51" fmla="*/ 800151 w 3765569"/>
                <a:gd name="connsiteY51" fmla="*/ 746731 h 2382601"/>
                <a:gd name="connsiteX52" fmla="*/ 767100 w 3765569"/>
                <a:gd name="connsiteY52" fmla="*/ 735715 h 2382601"/>
                <a:gd name="connsiteX53" fmla="*/ 734049 w 3765569"/>
                <a:gd name="connsiteY53" fmla="*/ 834866 h 2382601"/>
                <a:gd name="connsiteX54" fmla="*/ 689982 w 3765569"/>
                <a:gd name="connsiteY54" fmla="*/ 900968 h 2382601"/>
                <a:gd name="connsiteX55" fmla="*/ 656931 w 3765569"/>
                <a:gd name="connsiteY55" fmla="*/ 889951 h 2382601"/>
                <a:gd name="connsiteX56" fmla="*/ 590830 w 3765569"/>
                <a:gd name="connsiteY56" fmla="*/ 911984 h 2382601"/>
                <a:gd name="connsiteX57" fmla="*/ 557780 w 3765569"/>
                <a:gd name="connsiteY57" fmla="*/ 900968 h 2382601"/>
                <a:gd name="connsiteX58" fmla="*/ 513712 w 3765569"/>
                <a:gd name="connsiteY58" fmla="*/ 945035 h 2382601"/>
                <a:gd name="connsiteX59" fmla="*/ 480661 w 3765569"/>
                <a:gd name="connsiteY59" fmla="*/ 956052 h 2382601"/>
                <a:gd name="connsiteX60" fmla="*/ 458628 w 3765569"/>
                <a:gd name="connsiteY60" fmla="*/ 1033170 h 2382601"/>
                <a:gd name="connsiteX61" fmla="*/ 425577 w 3765569"/>
                <a:gd name="connsiteY61" fmla="*/ 1044187 h 2382601"/>
                <a:gd name="connsiteX62" fmla="*/ 359476 w 3765569"/>
                <a:gd name="connsiteY62" fmla="*/ 1033170 h 2382601"/>
                <a:gd name="connsiteX63" fmla="*/ 260324 w 3765569"/>
                <a:gd name="connsiteY63" fmla="*/ 1055204 h 2382601"/>
                <a:gd name="connsiteX64" fmla="*/ 161172 w 3765569"/>
                <a:gd name="connsiteY64" fmla="*/ 1055204 h 2382601"/>
                <a:gd name="connsiteX65" fmla="*/ 117105 w 3765569"/>
                <a:gd name="connsiteY65" fmla="*/ 1110288 h 2382601"/>
                <a:gd name="connsiteX66" fmla="*/ 81780 w 3765569"/>
                <a:gd name="connsiteY66" fmla="*/ 1380921 h 2382601"/>
                <a:gd name="connsiteX0" fmla="*/ 695564 w 3683789"/>
                <a:gd name="connsiteY0" fmla="*/ 2119846 h 2382601"/>
                <a:gd name="connsiteX1" fmla="*/ 1970119 w 3683789"/>
                <a:gd name="connsiteY1" fmla="*/ 2382601 h 2382601"/>
                <a:gd name="connsiteX2" fmla="*/ 2812713 w 3683789"/>
                <a:gd name="connsiteY2" fmla="*/ 1230360 h 2382601"/>
                <a:gd name="connsiteX3" fmla="*/ 3612584 w 3683789"/>
                <a:gd name="connsiteY3" fmla="*/ 827564 h 2382601"/>
                <a:gd name="connsiteX4" fmla="*/ 3638692 w 3683789"/>
                <a:gd name="connsiteY4" fmla="*/ 744564 h 2382601"/>
                <a:gd name="connsiteX5" fmla="*/ 3664801 w 3683789"/>
                <a:gd name="connsiteY5" fmla="*/ 683534 h 2382601"/>
                <a:gd name="connsiteX6" fmla="*/ 3681416 w 3683789"/>
                <a:gd name="connsiteY6" fmla="*/ 610298 h 2382601"/>
                <a:gd name="connsiteX7" fmla="*/ 3683789 w 3683789"/>
                <a:gd name="connsiteY7" fmla="*/ 539504 h 2382601"/>
                <a:gd name="connsiteX8" fmla="*/ 3674295 w 3683789"/>
                <a:gd name="connsiteY8" fmla="*/ 478474 h 2382601"/>
                <a:gd name="connsiteX9" fmla="*/ 3657680 w 3683789"/>
                <a:gd name="connsiteY9" fmla="*/ 410121 h 2382601"/>
                <a:gd name="connsiteX10" fmla="*/ 3622077 w 3683789"/>
                <a:gd name="connsiteY10" fmla="*/ 324679 h 2382601"/>
                <a:gd name="connsiteX11" fmla="*/ 3581728 w 3683789"/>
                <a:gd name="connsiteY11" fmla="*/ 239237 h 2382601"/>
                <a:gd name="connsiteX12" fmla="*/ 3541379 w 3683789"/>
                <a:gd name="connsiteY12" fmla="*/ 146472 h 2382601"/>
                <a:gd name="connsiteX13" fmla="*/ 3515270 w 3683789"/>
                <a:gd name="connsiteY13" fmla="*/ 43942 h 2382601"/>
                <a:gd name="connsiteX14" fmla="*/ 3410836 w 3683789"/>
                <a:gd name="connsiteY14" fmla="*/ 46383 h 2382601"/>
                <a:gd name="connsiteX15" fmla="*/ 3327763 w 3683789"/>
                <a:gd name="connsiteY15" fmla="*/ 39060 h 2382601"/>
                <a:gd name="connsiteX16" fmla="*/ 3254185 w 3683789"/>
                <a:gd name="connsiteY16" fmla="*/ 26853 h 2382601"/>
                <a:gd name="connsiteX17" fmla="*/ 3192474 w 3683789"/>
                <a:gd name="connsiteY17" fmla="*/ 9766 h 2382601"/>
                <a:gd name="connsiteX18" fmla="*/ 3130764 w 3683789"/>
                <a:gd name="connsiteY18" fmla="*/ 1 h 2382601"/>
                <a:gd name="connsiteX19" fmla="*/ 3042942 w 3683789"/>
                <a:gd name="connsiteY19" fmla="*/ 0 h 2382601"/>
                <a:gd name="connsiteX20" fmla="*/ 2964617 w 3683789"/>
                <a:gd name="connsiteY20" fmla="*/ 7324 h 2382601"/>
                <a:gd name="connsiteX21" fmla="*/ 2869677 w 3683789"/>
                <a:gd name="connsiteY21" fmla="*/ 26853 h 2382601"/>
                <a:gd name="connsiteX22" fmla="*/ 2760497 w 3683789"/>
                <a:gd name="connsiteY22" fmla="*/ 53707 h 2382601"/>
                <a:gd name="connsiteX23" fmla="*/ 2584857 w 3683789"/>
                <a:gd name="connsiteY23" fmla="*/ 104972 h 2382601"/>
                <a:gd name="connsiteX24" fmla="*/ 2404471 w 3683789"/>
                <a:gd name="connsiteY24" fmla="*/ 156238 h 2382601"/>
                <a:gd name="connsiteX25" fmla="*/ 2257314 w 3683789"/>
                <a:gd name="connsiteY25" fmla="*/ 192855 h 2382601"/>
                <a:gd name="connsiteX26" fmla="*/ 2145759 w 3683789"/>
                <a:gd name="connsiteY26" fmla="*/ 212384 h 2382601"/>
                <a:gd name="connsiteX27" fmla="*/ 2027005 w 3683789"/>
                <a:gd name="connsiteY27" fmla="*/ 220428 h 2382601"/>
                <a:gd name="connsiteX28" fmla="*/ 1954634 w 3683789"/>
                <a:gd name="connsiteY28" fmla="*/ 210599 h 2382601"/>
                <a:gd name="connsiteX29" fmla="*/ 1864125 w 3683789"/>
                <a:gd name="connsiteY29" fmla="*/ 184871 h 2382601"/>
                <a:gd name="connsiteX30" fmla="*/ 1831074 w 3683789"/>
                <a:gd name="connsiteY30" fmla="*/ 173854 h 2382601"/>
                <a:gd name="connsiteX31" fmla="*/ 1742939 w 3683789"/>
                <a:gd name="connsiteY31" fmla="*/ 151821 h 2382601"/>
                <a:gd name="connsiteX32" fmla="*/ 1676838 w 3683789"/>
                <a:gd name="connsiteY32" fmla="*/ 173854 h 2382601"/>
                <a:gd name="connsiteX33" fmla="*/ 1632771 w 3683789"/>
                <a:gd name="connsiteY33" fmla="*/ 217922 h 2382601"/>
                <a:gd name="connsiteX34" fmla="*/ 1599720 w 3683789"/>
                <a:gd name="connsiteY34" fmla="*/ 195888 h 2382601"/>
                <a:gd name="connsiteX35" fmla="*/ 1555653 w 3683789"/>
                <a:gd name="connsiteY35" fmla="*/ 206905 h 2382601"/>
                <a:gd name="connsiteX36" fmla="*/ 1500568 w 3683789"/>
                <a:gd name="connsiteY36" fmla="*/ 217922 h 2382601"/>
                <a:gd name="connsiteX37" fmla="*/ 1467518 w 3683789"/>
                <a:gd name="connsiteY37" fmla="*/ 228939 h 2382601"/>
                <a:gd name="connsiteX38" fmla="*/ 1313281 w 3683789"/>
                <a:gd name="connsiteY38" fmla="*/ 239956 h 2382601"/>
                <a:gd name="connsiteX39" fmla="*/ 1236163 w 3683789"/>
                <a:gd name="connsiteY39" fmla="*/ 250972 h 2382601"/>
                <a:gd name="connsiteX40" fmla="*/ 1170062 w 3683789"/>
                <a:gd name="connsiteY40" fmla="*/ 273006 h 2382601"/>
                <a:gd name="connsiteX41" fmla="*/ 1137012 w 3683789"/>
                <a:gd name="connsiteY41" fmla="*/ 284023 h 2382601"/>
                <a:gd name="connsiteX42" fmla="*/ 1103961 w 3683789"/>
                <a:gd name="connsiteY42" fmla="*/ 306057 h 2382601"/>
                <a:gd name="connsiteX43" fmla="*/ 1059893 w 3683789"/>
                <a:gd name="connsiteY43" fmla="*/ 372158 h 2382601"/>
                <a:gd name="connsiteX44" fmla="*/ 1037860 w 3683789"/>
                <a:gd name="connsiteY44" fmla="*/ 405209 h 2382601"/>
                <a:gd name="connsiteX45" fmla="*/ 938708 w 3683789"/>
                <a:gd name="connsiteY45" fmla="*/ 449276 h 2382601"/>
                <a:gd name="connsiteX46" fmla="*/ 861590 w 3683789"/>
                <a:gd name="connsiteY46" fmla="*/ 537411 h 2382601"/>
                <a:gd name="connsiteX47" fmla="*/ 795489 w 3683789"/>
                <a:gd name="connsiteY47" fmla="*/ 559445 h 2382601"/>
                <a:gd name="connsiteX48" fmla="*/ 784472 w 3683789"/>
                <a:gd name="connsiteY48" fmla="*/ 614529 h 2382601"/>
                <a:gd name="connsiteX49" fmla="*/ 773455 w 3683789"/>
                <a:gd name="connsiteY49" fmla="*/ 691647 h 2382601"/>
                <a:gd name="connsiteX50" fmla="*/ 762438 w 3683789"/>
                <a:gd name="connsiteY50" fmla="*/ 724698 h 2382601"/>
                <a:gd name="connsiteX51" fmla="*/ 718371 w 3683789"/>
                <a:gd name="connsiteY51" fmla="*/ 746731 h 2382601"/>
                <a:gd name="connsiteX52" fmla="*/ 685320 w 3683789"/>
                <a:gd name="connsiteY52" fmla="*/ 735715 h 2382601"/>
                <a:gd name="connsiteX53" fmla="*/ 652269 w 3683789"/>
                <a:gd name="connsiteY53" fmla="*/ 834866 h 2382601"/>
                <a:gd name="connsiteX54" fmla="*/ 608202 w 3683789"/>
                <a:gd name="connsiteY54" fmla="*/ 900968 h 2382601"/>
                <a:gd name="connsiteX55" fmla="*/ 575151 w 3683789"/>
                <a:gd name="connsiteY55" fmla="*/ 889951 h 2382601"/>
                <a:gd name="connsiteX56" fmla="*/ 509050 w 3683789"/>
                <a:gd name="connsiteY56" fmla="*/ 911984 h 2382601"/>
                <a:gd name="connsiteX57" fmla="*/ 476000 w 3683789"/>
                <a:gd name="connsiteY57" fmla="*/ 900968 h 2382601"/>
                <a:gd name="connsiteX58" fmla="*/ 431932 w 3683789"/>
                <a:gd name="connsiteY58" fmla="*/ 945035 h 2382601"/>
                <a:gd name="connsiteX59" fmla="*/ 398881 w 3683789"/>
                <a:gd name="connsiteY59" fmla="*/ 956052 h 2382601"/>
                <a:gd name="connsiteX60" fmla="*/ 376848 w 3683789"/>
                <a:gd name="connsiteY60" fmla="*/ 1033170 h 2382601"/>
                <a:gd name="connsiteX61" fmla="*/ 343797 w 3683789"/>
                <a:gd name="connsiteY61" fmla="*/ 1044187 h 2382601"/>
                <a:gd name="connsiteX62" fmla="*/ 277696 w 3683789"/>
                <a:gd name="connsiteY62" fmla="*/ 1033170 h 2382601"/>
                <a:gd name="connsiteX63" fmla="*/ 178544 w 3683789"/>
                <a:gd name="connsiteY63" fmla="*/ 1055204 h 2382601"/>
                <a:gd name="connsiteX64" fmla="*/ 79392 w 3683789"/>
                <a:gd name="connsiteY64" fmla="*/ 1055204 h 2382601"/>
                <a:gd name="connsiteX65" fmla="*/ 35325 w 3683789"/>
                <a:gd name="connsiteY65" fmla="*/ 1110288 h 2382601"/>
                <a:gd name="connsiteX66" fmla="*/ 0 w 3683789"/>
                <a:gd name="connsiteY66" fmla="*/ 1380921 h 2382601"/>
                <a:gd name="connsiteX0" fmla="*/ 695564 w 3683789"/>
                <a:gd name="connsiteY0" fmla="*/ 2119846 h 2382601"/>
                <a:gd name="connsiteX1" fmla="*/ 1970119 w 3683789"/>
                <a:gd name="connsiteY1" fmla="*/ 2382601 h 2382601"/>
                <a:gd name="connsiteX2" fmla="*/ 2812713 w 3683789"/>
                <a:gd name="connsiteY2" fmla="*/ 1230360 h 2382601"/>
                <a:gd name="connsiteX3" fmla="*/ 3612584 w 3683789"/>
                <a:gd name="connsiteY3" fmla="*/ 827564 h 2382601"/>
                <a:gd name="connsiteX4" fmla="*/ 3638692 w 3683789"/>
                <a:gd name="connsiteY4" fmla="*/ 744564 h 2382601"/>
                <a:gd name="connsiteX5" fmla="*/ 3664801 w 3683789"/>
                <a:gd name="connsiteY5" fmla="*/ 683534 h 2382601"/>
                <a:gd name="connsiteX6" fmla="*/ 3681416 w 3683789"/>
                <a:gd name="connsiteY6" fmla="*/ 610298 h 2382601"/>
                <a:gd name="connsiteX7" fmla="*/ 3683789 w 3683789"/>
                <a:gd name="connsiteY7" fmla="*/ 539504 h 2382601"/>
                <a:gd name="connsiteX8" fmla="*/ 3674295 w 3683789"/>
                <a:gd name="connsiteY8" fmla="*/ 478474 h 2382601"/>
                <a:gd name="connsiteX9" fmla="*/ 3657680 w 3683789"/>
                <a:gd name="connsiteY9" fmla="*/ 410121 h 2382601"/>
                <a:gd name="connsiteX10" fmla="*/ 3622077 w 3683789"/>
                <a:gd name="connsiteY10" fmla="*/ 324679 h 2382601"/>
                <a:gd name="connsiteX11" fmla="*/ 3581728 w 3683789"/>
                <a:gd name="connsiteY11" fmla="*/ 239237 h 2382601"/>
                <a:gd name="connsiteX12" fmla="*/ 3541379 w 3683789"/>
                <a:gd name="connsiteY12" fmla="*/ 146472 h 2382601"/>
                <a:gd name="connsiteX13" fmla="*/ 3515270 w 3683789"/>
                <a:gd name="connsiteY13" fmla="*/ 43942 h 2382601"/>
                <a:gd name="connsiteX14" fmla="*/ 3410836 w 3683789"/>
                <a:gd name="connsiteY14" fmla="*/ 46383 h 2382601"/>
                <a:gd name="connsiteX15" fmla="*/ 3327763 w 3683789"/>
                <a:gd name="connsiteY15" fmla="*/ 39060 h 2382601"/>
                <a:gd name="connsiteX16" fmla="*/ 3254185 w 3683789"/>
                <a:gd name="connsiteY16" fmla="*/ 26853 h 2382601"/>
                <a:gd name="connsiteX17" fmla="*/ 3192474 w 3683789"/>
                <a:gd name="connsiteY17" fmla="*/ 9766 h 2382601"/>
                <a:gd name="connsiteX18" fmla="*/ 3130764 w 3683789"/>
                <a:gd name="connsiteY18" fmla="*/ 1 h 2382601"/>
                <a:gd name="connsiteX19" fmla="*/ 3042942 w 3683789"/>
                <a:gd name="connsiteY19" fmla="*/ 0 h 2382601"/>
                <a:gd name="connsiteX20" fmla="*/ 2964617 w 3683789"/>
                <a:gd name="connsiteY20" fmla="*/ 7324 h 2382601"/>
                <a:gd name="connsiteX21" fmla="*/ 2869677 w 3683789"/>
                <a:gd name="connsiteY21" fmla="*/ 26853 h 2382601"/>
                <a:gd name="connsiteX22" fmla="*/ 2760497 w 3683789"/>
                <a:gd name="connsiteY22" fmla="*/ 53707 h 2382601"/>
                <a:gd name="connsiteX23" fmla="*/ 2584857 w 3683789"/>
                <a:gd name="connsiteY23" fmla="*/ 104972 h 2382601"/>
                <a:gd name="connsiteX24" fmla="*/ 2404471 w 3683789"/>
                <a:gd name="connsiteY24" fmla="*/ 156238 h 2382601"/>
                <a:gd name="connsiteX25" fmla="*/ 2257314 w 3683789"/>
                <a:gd name="connsiteY25" fmla="*/ 192855 h 2382601"/>
                <a:gd name="connsiteX26" fmla="*/ 2145759 w 3683789"/>
                <a:gd name="connsiteY26" fmla="*/ 212384 h 2382601"/>
                <a:gd name="connsiteX27" fmla="*/ 2027005 w 3683789"/>
                <a:gd name="connsiteY27" fmla="*/ 220428 h 2382601"/>
                <a:gd name="connsiteX28" fmla="*/ 1954634 w 3683789"/>
                <a:gd name="connsiteY28" fmla="*/ 210599 h 2382601"/>
                <a:gd name="connsiteX29" fmla="*/ 1864125 w 3683789"/>
                <a:gd name="connsiteY29" fmla="*/ 184871 h 2382601"/>
                <a:gd name="connsiteX30" fmla="*/ 1831074 w 3683789"/>
                <a:gd name="connsiteY30" fmla="*/ 173854 h 2382601"/>
                <a:gd name="connsiteX31" fmla="*/ 1742939 w 3683789"/>
                <a:gd name="connsiteY31" fmla="*/ 151821 h 2382601"/>
                <a:gd name="connsiteX32" fmla="*/ 1676838 w 3683789"/>
                <a:gd name="connsiteY32" fmla="*/ 173854 h 2382601"/>
                <a:gd name="connsiteX33" fmla="*/ 1632771 w 3683789"/>
                <a:gd name="connsiteY33" fmla="*/ 217922 h 2382601"/>
                <a:gd name="connsiteX34" fmla="*/ 1599720 w 3683789"/>
                <a:gd name="connsiteY34" fmla="*/ 195888 h 2382601"/>
                <a:gd name="connsiteX35" fmla="*/ 1555653 w 3683789"/>
                <a:gd name="connsiteY35" fmla="*/ 206905 h 2382601"/>
                <a:gd name="connsiteX36" fmla="*/ 1500568 w 3683789"/>
                <a:gd name="connsiteY36" fmla="*/ 217922 h 2382601"/>
                <a:gd name="connsiteX37" fmla="*/ 1467518 w 3683789"/>
                <a:gd name="connsiteY37" fmla="*/ 228939 h 2382601"/>
                <a:gd name="connsiteX38" fmla="*/ 1313281 w 3683789"/>
                <a:gd name="connsiteY38" fmla="*/ 239956 h 2382601"/>
                <a:gd name="connsiteX39" fmla="*/ 1236163 w 3683789"/>
                <a:gd name="connsiteY39" fmla="*/ 250972 h 2382601"/>
                <a:gd name="connsiteX40" fmla="*/ 1170062 w 3683789"/>
                <a:gd name="connsiteY40" fmla="*/ 273006 h 2382601"/>
                <a:gd name="connsiteX41" fmla="*/ 1137012 w 3683789"/>
                <a:gd name="connsiteY41" fmla="*/ 284023 h 2382601"/>
                <a:gd name="connsiteX42" fmla="*/ 1103961 w 3683789"/>
                <a:gd name="connsiteY42" fmla="*/ 306057 h 2382601"/>
                <a:gd name="connsiteX43" fmla="*/ 1059893 w 3683789"/>
                <a:gd name="connsiteY43" fmla="*/ 372158 h 2382601"/>
                <a:gd name="connsiteX44" fmla="*/ 1037860 w 3683789"/>
                <a:gd name="connsiteY44" fmla="*/ 405209 h 2382601"/>
                <a:gd name="connsiteX45" fmla="*/ 938708 w 3683789"/>
                <a:gd name="connsiteY45" fmla="*/ 449276 h 2382601"/>
                <a:gd name="connsiteX46" fmla="*/ 861590 w 3683789"/>
                <a:gd name="connsiteY46" fmla="*/ 537411 h 2382601"/>
                <a:gd name="connsiteX47" fmla="*/ 795489 w 3683789"/>
                <a:gd name="connsiteY47" fmla="*/ 559445 h 2382601"/>
                <a:gd name="connsiteX48" fmla="*/ 784472 w 3683789"/>
                <a:gd name="connsiteY48" fmla="*/ 614529 h 2382601"/>
                <a:gd name="connsiteX49" fmla="*/ 773455 w 3683789"/>
                <a:gd name="connsiteY49" fmla="*/ 691647 h 2382601"/>
                <a:gd name="connsiteX50" fmla="*/ 762438 w 3683789"/>
                <a:gd name="connsiteY50" fmla="*/ 724698 h 2382601"/>
                <a:gd name="connsiteX51" fmla="*/ 718371 w 3683789"/>
                <a:gd name="connsiteY51" fmla="*/ 746731 h 2382601"/>
                <a:gd name="connsiteX52" fmla="*/ 685320 w 3683789"/>
                <a:gd name="connsiteY52" fmla="*/ 735715 h 2382601"/>
                <a:gd name="connsiteX53" fmla="*/ 652269 w 3683789"/>
                <a:gd name="connsiteY53" fmla="*/ 834866 h 2382601"/>
                <a:gd name="connsiteX54" fmla="*/ 608202 w 3683789"/>
                <a:gd name="connsiteY54" fmla="*/ 900968 h 2382601"/>
                <a:gd name="connsiteX55" fmla="*/ 575151 w 3683789"/>
                <a:gd name="connsiteY55" fmla="*/ 889951 h 2382601"/>
                <a:gd name="connsiteX56" fmla="*/ 509050 w 3683789"/>
                <a:gd name="connsiteY56" fmla="*/ 911984 h 2382601"/>
                <a:gd name="connsiteX57" fmla="*/ 476000 w 3683789"/>
                <a:gd name="connsiteY57" fmla="*/ 900968 h 2382601"/>
                <a:gd name="connsiteX58" fmla="*/ 431932 w 3683789"/>
                <a:gd name="connsiteY58" fmla="*/ 945035 h 2382601"/>
                <a:gd name="connsiteX59" fmla="*/ 398881 w 3683789"/>
                <a:gd name="connsiteY59" fmla="*/ 956052 h 2382601"/>
                <a:gd name="connsiteX60" fmla="*/ 376848 w 3683789"/>
                <a:gd name="connsiteY60" fmla="*/ 1033170 h 2382601"/>
                <a:gd name="connsiteX61" fmla="*/ 343797 w 3683789"/>
                <a:gd name="connsiteY61" fmla="*/ 1044187 h 2382601"/>
                <a:gd name="connsiteX62" fmla="*/ 277696 w 3683789"/>
                <a:gd name="connsiteY62" fmla="*/ 1033170 h 2382601"/>
                <a:gd name="connsiteX63" fmla="*/ 178544 w 3683789"/>
                <a:gd name="connsiteY63" fmla="*/ 1055204 h 2382601"/>
                <a:gd name="connsiteX64" fmla="*/ 79392 w 3683789"/>
                <a:gd name="connsiteY64" fmla="*/ 1055204 h 2382601"/>
                <a:gd name="connsiteX65" fmla="*/ 35325 w 3683789"/>
                <a:gd name="connsiteY65" fmla="*/ 1110288 h 2382601"/>
                <a:gd name="connsiteX66" fmla="*/ 7232 w 3683789"/>
                <a:gd name="connsiteY66" fmla="*/ 1081447 h 2382601"/>
                <a:gd name="connsiteX67" fmla="*/ 0 w 3683789"/>
                <a:gd name="connsiteY67" fmla="*/ 1380921 h 2382601"/>
                <a:gd name="connsiteX0" fmla="*/ 695564 w 3683789"/>
                <a:gd name="connsiteY0" fmla="*/ 2119846 h 2382601"/>
                <a:gd name="connsiteX1" fmla="*/ 1970119 w 3683789"/>
                <a:gd name="connsiteY1" fmla="*/ 2382601 h 2382601"/>
                <a:gd name="connsiteX2" fmla="*/ 2812713 w 3683789"/>
                <a:gd name="connsiteY2" fmla="*/ 1230360 h 2382601"/>
                <a:gd name="connsiteX3" fmla="*/ 3612584 w 3683789"/>
                <a:gd name="connsiteY3" fmla="*/ 827564 h 2382601"/>
                <a:gd name="connsiteX4" fmla="*/ 3638692 w 3683789"/>
                <a:gd name="connsiteY4" fmla="*/ 744564 h 2382601"/>
                <a:gd name="connsiteX5" fmla="*/ 3664801 w 3683789"/>
                <a:gd name="connsiteY5" fmla="*/ 683534 h 2382601"/>
                <a:gd name="connsiteX6" fmla="*/ 3681416 w 3683789"/>
                <a:gd name="connsiteY6" fmla="*/ 610298 h 2382601"/>
                <a:gd name="connsiteX7" fmla="*/ 3683789 w 3683789"/>
                <a:gd name="connsiteY7" fmla="*/ 539504 h 2382601"/>
                <a:gd name="connsiteX8" fmla="*/ 3674295 w 3683789"/>
                <a:gd name="connsiteY8" fmla="*/ 478474 h 2382601"/>
                <a:gd name="connsiteX9" fmla="*/ 3657680 w 3683789"/>
                <a:gd name="connsiteY9" fmla="*/ 410121 h 2382601"/>
                <a:gd name="connsiteX10" fmla="*/ 3622077 w 3683789"/>
                <a:gd name="connsiteY10" fmla="*/ 324679 h 2382601"/>
                <a:gd name="connsiteX11" fmla="*/ 3581728 w 3683789"/>
                <a:gd name="connsiteY11" fmla="*/ 239237 h 2382601"/>
                <a:gd name="connsiteX12" fmla="*/ 3541379 w 3683789"/>
                <a:gd name="connsiteY12" fmla="*/ 146472 h 2382601"/>
                <a:gd name="connsiteX13" fmla="*/ 3515270 w 3683789"/>
                <a:gd name="connsiteY13" fmla="*/ 43942 h 2382601"/>
                <a:gd name="connsiteX14" fmla="*/ 3410836 w 3683789"/>
                <a:gd name="connsiteY14" fmla="*/ 46383 h 2382601"/>
                <a:gd name="connsiteX15" fmla="*/ 3327763 w 3683789"/>
                <a:gd name="connsiteY15" fmla="*/ 39060 h 2382601"/>
                <a:gd name="connsiteX16" fmla="*/ 3254185 w 3683789"/>
                <a:gd name="connsiteY16" fmla="*/ 26853 h 2382601"/>
                <a:gd name="connsiteX17" fmla="*/ 3192474 w 3683789"/>
                <a:gd name="connsiteY17" fmla="*/ 9766 h 2382601"/>
                <a:gd name="connsiteX18" fmla="*/ 3130764 w 3683789"/>
                <a:gd name="connsiteY18" fmla="*/ 1 h 2382601"/>
                <a:gd name="connsiteX19" fmla="*/ 3042942 w 3683789"/>
                <a:gd name="connsiteY19" fmla="*/ 0 h 2382601"/>
                <a:gd name="connsiteX20" fmla="*/ 2964617 w 3683789"/>
                <a:gd name="connsiteY20" fmla="*/ 7324 h 2382601"/>
                <a:gd name="connsiteX21" fmla="*/ 2869677 w 3683789"/>
                <a:gd name="connsiteY21" fmla="*/ 26853 h 2382601"/>
                <a:gd name="connsiteX22" fmla="*/ 2760497 w 3683789"/>
                <a:gd name="connsiteY22" fmla="*/ 53707 h 2382601"/>
                <a:gd name="connsiteX23" fmla="*/ 2584857 w 3683789"/>
                <a:gd name="connsiteY23" fmla="*/ 104972 h 2382601"/>
                <a:gd name="connsiteX24" fmla="*/ 2404471 w 3683789"/>
                <a:gd name="connsiteY24" fmla="*/ 156238 h 2382601"/>
                <a:gd name="connsiteX25" fmla="*/ 2257314 w 3683789"/>
                <a:gd name="connsiteY25" fmla="*/ 192855 h 2382601"/>
                <a:gd name="connsiteX26" fmla="*/ 2145759 w 3683789"/>
                <a:gd name="connsiteY26" fmla="*/ 212384 h 2382601"/>
                <a:gd name="connsiteX27" fmla="*/ 2027005 w 3683789"/>
                <a:gd name="connsiteY27" fmla="*/ 220428 h 2382601"/>
                <a:gd name="connsiteX28" fmla="*/ 1954634 w 3683789"/>
                <a:gd name="connsiteY28" fmla="*/ 210599 h 2382601"/>
                <a:gd name="connsiteX29" fmla="*/ 1864125 w 3683789"/>
                <a:gd name="connsiteY29" fmla="*/ 184871 h 2382601"/>
                <a:gd name="connsiteX30" fmla="*/ 1831074 w 3683789"/>
                <a:gd name="connsiteY30" fmla="*/ 173854 h 2382601"/>
                <a:gd name="connsiteX31" fmla="*/ 1742939 w 3683789"/>
                <a:gd name="connsiteY31" fmla="*/ 151821 h 2382601"/>
                <a:gd name="connsiteX32" fmla="*/ 1676838 w 3683789"/>
                <a:gd name="connsiteY32" fmla="*/ 173854 h 2382601"/>
                <a:gd name="connsiteX33" fmla="*/ 1632771 w 3683789"/>
                <a:gd name="connsiteY33" fmla="*/ 217922 h 2382601"/>
                <a:gd name="connsiteX34" fmla="*/ 1599720 w 3683789"/>
                <a:gd name="connsiteY34" fmla="*/ 195888 h 2382601"/>
                <a:gd name="connsiteX35" fmla="*/ 1555653 w 3683789"/>
                <a:gd name="connsiteY35" fmla="*/ 206905 h 2382601"/>
                <a:gd name="connsiteX36" fmla="*/ 1500568 w 3683789"/>
                <a:gd name="connsiteY36" fmla="*/ 217922 h 2382601"/>
                <a:gd name="connsiteX37" fmla="*/ 1467518 w 3683789"/>
                <a:gd name="connsiteY37" fmla="*/ 228939 h 2382601"/>
                <a:gd name="connsiteX38" fmla="*/ 1313281 w 3683789"/>
                <a:gd name="connsiteY38" fmla="*/ 239956 h 2382601"/>
                <a:gd name="connsiteX39" fmla="*/ 1236163 w 3683789"/>
                <a:gd name="connsiteY39" fmla="*/ 250972 h 2382601"/>
                <a:gd name="connsiteX40" fmla="*/ 1170062 w 3683789"/>
                <a:gd name="connsiteY40" fmla="*/ 273006 h 2382601"/>
                <a:gd name="connsiteX41" fmla="*/ 1137012 w 3683789"/>
                <a:gd name="connsiteY41" fmla="*/ 284023 h 2382601"/>
                <a:gd name="connsiteX42" fmla="*/ 1103961 w 3683789"/>
                <a:gd name="connsiteY42" fmla="*/ 306057 h 2382601"/>
                <a:gd name="connsiteX43" fmla="*/ 1059893 w 3683789"/>
                <a:gd name="connsiteY43" fmla="*/ 372158 h 2382601"/>
                <a:gd name="connsiteX44" fmla="*/ 1037860 w 3683789"/>
                <a:gd name="connsiteY44" fmla="*/ 405209 h 2382601"/>
                <a:gd name="connsiteX45" fmla="*/ 938708 w 3683789"/>
                <a:gd name="connsiteY45" fmla="*/ 449276 h 2382601"/>
                <a:gd name="connsiteX46" fmla="*/ 861590 w 3683789"/>
                <a:gd name="connsiteY46" fmla="*/ 537411 h 2382601"/>
                <a:gd name="connsiteX47" fmla="*/ 795489 w 3683789"/>
                <a:gd name="connsiteY47" fmla="*/ 559445 h 2382601"/>
                <a:gd name="connsiteX48" fmla="*/ 784472 w 3683789"/>
                <a:gd name="connsiteY48" fmla="*/ 614529 h 2382601"/>
                <a:gd name="connsiteX49" fmla="*/ 773455 w 3683789"/>
                <a:gd name="connsiteY49" fmla="*/ 691647 h 2382601"/>
                <a:gd name="connsiteX50" fmla="*/ 762438 w 3683789"/>
                <a:gd name="connsiteY50" fmla="*/ 724698 h 2382601"/>
                <a:gd name="connsiteX51" fmla="*/ 718371 w 3683789"/>
                <a:gd name="connsiteY51" fmla="*/ 746731 h 2382601"/>
                <a:gd name="connsiteX52" fmla="*/ 685320 w 3683789"/>
                <a:gd name="connsiteY52" fmla="*/ 735715 h 2382601"/>
                <a:gd name="connsiteX53" fmla="*/ 652269 w 3683789"/>
                <a:gd name="connsiteY53" fmla="*/ 834866 h 2382601"/>
                <a:gd name="connsiteX54" fmla="*/ 608202 w 3683789"/>
                <a:gd name="connsiteY54" fmla="*/ 900968 h 2382601"/>
                <a:gd name="connsiteX55" fmla="*/ 575151 w 3683789"/>
                <a:gd name="connsiteY55" fmla="*/ 889951 h 2382601"/>
                <a:gd name="connsiteX56" fmla="*/ 509050 w 3683789"/>
                <a:gd name="connsiteY56" fmla="*/ 911984 h 2382601"/>
                <a:gd name="connsiteX57" fmla="*/ 476000 w 3683789"/>
                <a:gd name="connsiteY57" fmla="*/ 900968 h 2382601"/>
                <a:gd name="connsiteX58" fmla="*/ 431932 w 3683789"/>
                <a:gd name="connsiteY58" fmla="*/ 945035 h 2382601"/>
                <a:gd name="connsiteX59" fmla="*/ 398881 w 3683789"/>
                <a:gd name="connsiteY59" fmla="*/ 956052 h 2382601"/>
                <a:gd name="connsiteX60" fmla="*/ 376848 w 3683789"/>
                <a:gd name="connsiteY60" fmla="*/ 1033170 h 2382601"/>
                <a:gd name="connsiteX61" fmla="*/ 343797 w 3683789"/>
                <a:gd name="connsiteY61" fmla="*/ 1044187 h 2382601"/>
                <a:gd name="connsiteX62" fmla="*/ 277696 w 3683789"/>
                <a:gd name="connsiteY62" fmla="*/ 1033170 h 2382601"/>
                <a:gd name="connsiteX63" fmla="*/ 178544 w 3683789"/>
                <a:gd name="connsiteY63" fmla="*/ 1055204 h 2382601"/>
                <a:gd name="connsiteX64" fmla="*/ 79392 w 3683789"/>
                <a:gd name="connsiteY64" fmla="*/ 1055204 h 2382601"/>
                <a:gd name="connsiteX65" fmla="*/ 35325 w 3683789"/>
                <a:gd name="connsiteY65" fmla="*/ 1110288 h 2382601"/>
                <a:gd name="connsiteX66" fmla="*/ 7232 w 3683789"/>
                <a:gd name="connsiteY66" fmla="*/ 1081447 h 2382601"/>
                <a:gd name="connsiteX67" fmla="*/ 57076 w 3683789"/>
                <a:gd name="connsiteY67" fmla="*/ 1132712 h 2382601"/>
                <a:gd name="connsiteX68" fmla="*/ 0 w 3683789"/>
                <a:gd name="connsiteY68" fmla="*/ 1380921 h 2382601"/>
                <a:gd name="connsiteX0" fmla="*/ 695564 w 3683789"/>
                <a:gd name="connsiteY0" fmla="*/ 2119846 h 2382601"/>
                <a:gd name="connsiteX1" fmla="*/ 1970119 w 3683789"/>
                <a:gd name="connsiteY1" fmla="*/ 2382601 h 2382601"/>
                <a:gd name="connsiteX2" fmla="*/ 2812713 w 3683789"/>
                <a:gd name="connsiteY2" fmla="*/ 1230360 h 2382601"/>
                <a:gd name="connsiteX3" fmla="*/ 3612584 w 3683789"/>
                <a:gd name="connsiteY3" fmla="*/ 827564 h 2382601"/>
                <a:gd name="connsiteX4" fmla="*/ 3638692 w 3683789"/>
                <a:gd name="connsiteY4" fmla="*/ 744564 h 2382601"/>
                <a:gd name="connsiteX5" fmla="*/ 3664801 w 3683789"/>
                <a:gd name="connsiteY5" fmla="*/ 683534 h 2382601"/>
                <a:gd name="connsiteX6" fmla="*/ 3681416 w 3683789"/>
                <a:gd name="connsiteY6" fmla="*/ 610298 h 2382601"/>
                <a:gd name="connsiteX7" fmla="*/ 3683789 w 3683789"/>
                <a:gd name="connsiteY7" fmla="*/ 539504 h 2382601"/>
                <a:gd name="connsiteX8" fmla="*/ 3674295 w 3683789"/>
                <a:gd name="connsiteY8" fmla="*/ 478474 h 2382601"/>
                <a:gd name="connsiteX9" fmla="*/ 3657680 w 3683789"/>
                <a:gd name="connsiteY9" fmla="*/ 410121 h 2382601"/>
                <a:gd name="connsiteX10" fmla="*/ 3622077 w 3683789"/>
                <a:gd name="connsiteY10" fmla="*/ 324679 h 2382601"/>
                <a:gd name="connsiteX11" fmla="*/ 3581728 w 3683789"/>
                <a:gd name="connsiteY11" fmla="*/ 239237 h 2382601"/>
                <a:gd name="connsiteX12" fmla="*/ 3541379 w 3683789"/>
                <a:gd name="connsiteY12" fmla="*/ 146472 h 2382601"/>
                <a:gd name="connsiteX13" fmla="*/ 3515270 w 3683789"/>
                <a:gd name="connsiteY13" fmla="*/ 43942 h 2382601"/>
                <a:gd name="connsiteX14" fmla="*/ 3410836 w 3683789"/>
                <a:gd name="connsiteY14" fmla="*/ 46383 h 2382601"/>
                <a:gd name="connsiteX15" fmla="*/ 3327763 w 3683789"/>
                <a:gd name="connsiteY15" fmla="*/ 39060 h 2382601"/>
                <a:gd name="connsiteX16" fmla="*/ 3254185 w 3683789"/>
                <a:gd name="connsiteY16" fmla="*/ 26853 h 2382601"/>
                <a:gd name="connsiteX17" fmla="*/ 3192474 w 3683789"/>
                <a:gd name="connsiteY17" fmla="*/ 9766 h 2382601"/>
                <a:gd name="connsiteX18" fmla="*/ 3130764 w 3683789"/>
                <a:gd name="connsiteY18" fmla="*/ 1 h 2382601"/>
                <a:gd name="connsiteX19" fmla="*/ 3042942 w 3683789"/>
                <a:gd name="connsiteY19" fmla="*/ 0 h 2382601"/>
                <a:gd name="connsiteX20" fmla="*/ 2964617 w 3683789"/>
                <a:gd name="connsiteY20" fmla="*/ 7324 h 2382601"/>
                <a:gd name="connsiteX21" fmla="*/ 2869677 w 3683789"/>
                <a:gd name="connsiteY21" fmla="*/ 26853 h 2382601"/>
                <a:gd name="connsiteX22" fmla="*/ 2760497 w 3683789"/>
                <a:gd name="connsiteY22" fmla="*/ 53707 h 2382601"/>
                <a:gd name="connsiteX23" fmla="*/ 2584857 w 3683789"/>
                <a:gd name="connsiteY23" fmla="*/ 104972 h 2382601"/>
                <a:gd name="connsiteX24" fmla="*/ 2404471 w 3683789"/>
                <a:gd name="connsiteY24" fmla="*/ 156238 h 2382601"/>
                <a:gd name="connsiteX25" fmla="*/ 2257314 w 3683789"/>
                <a:gd name="connsiteY25" fmla="*/ 192855 h 2382601"/>
                <a:gd name="connsiteX26" fmla="*/ 2145759 w 3683789"/>
                <a:gd name="connsiteY26" fmla="*/ 212384 h 2382601"/>
                <a:gd name="connsiteX27" fmla="*/ 2027005 w 3683789"/>
                <a:gd name="connsiteY27" fmla="*/ 220428 h 2382601"/>
                <a:gd name="connsiteX28" fmla="*/ 1954634 w 3683789"/>
                <a:gd name="connsiteY28" fmla="*/ 210599 h 2382601"/>
                <a:gd name="connsiteX29" fmla="*/ 1864125 w 3683789"/>
                <a:gd name="connsiteY29" fmla="*/ 184871 h 2382601"/>
                <a:gd name="connsiteX30" fmla="*/ 1831074 w 3683789"/>
                <a:gd name="connsiteY30" fmla="*/ 173854 h 2382601"/>
                <a:gd name="connsiteX31" fmla="*/ 1742939 w 3683789"/>
                <a:gd name="connsiteY31" fmla="*/ 151821 h 2382601"/>
                <a:gd name="connsiteX32" fmla="*/ 1676838 w 3683789"/>
                <a:gd name="connsiteY32" fmla="*/ 173854 h 2382601"/>
                <a:gd name="connsiteX33" fmla="*/ 1632771 w 3683789"/>
                <a:gd name="connsiteY33" fmla="*/ 217922 h 2382601"/>
                <a:gd name="connsiteX34" fmla="*/ 1599720 w 3683789"/>
                <a:gd name="connsiteY34" fmla="*/ 195888 h 2382601"/>
                <a:gd name="connsiteX35" fmla="*/ 1555653 w 3683789"/>
                <a:gd name="connsiteY35" fmla="*/ 206905 h 2382601"/>
                <a:gd name="connsiteX36" fmla="*/ 1500568 w 3683789"/>
                <a:gd name="connsiteY36" fmla="*/ 217922 h 2382601"/>
                <a:gd name="connsiteX37" fmla="*/ 1467518 w 3683789"/>
                <a:gd name="connsiteY37" fmla="*/ 228939 h 2382601"/>
                <a:gd name="connsiteX38" fmla="*/ 1313281 w 3683789"/>
                <a:gd name="connsiteY38" fmla="*/ 239956 h 2382601"/>
                <a:gd name="connsiteX39" fmla="*/ 1236163 w 3683789"/>
                <a:gd name="connsiteY39" fmla="*/ 250972 h 2382601"/>
                <a:gd name="connsiteX40" fmla="*/ 1170062 w 3683789"/>
                <a:gd name="connsiteY40" fmla="*/ 273006 h 2382601"/>
                <a:gd name="connsiteX41" fmla="*/ 1137012 w 3683789"/>
                <a:gd name="connsiteY41" fmla="*/ 284023 h 2382601"/>
                <a:gd name="connsiteX42" fmla="*/ 1103961 w 3683789"/>
                <a:gd name="connsiteY42" fmla="*/ 306057 h 2382601"/>
                <a:gd name="connsiteX43" fmla="*/ 1059893 w 3683789"/>
                <a:gd name="connsiteY43" fmla="*/ 372158 h 2382601"/>
                <a:gd name="connsiteX44" fmla="*/ 1037860 w 3683789"/>
                <a:gd name="connsiteY44" fmla="*/ 405209 h 2382601"/>
                <a:gd name="connsiteX45" fmla="*/ 938708 w 3683789"/>
                <a:gd name="connsiteY45" fmla="*/ 449276 h 2382601"/>
                <a:gd name="connsiteX46" fmla="*/ 861590 w 3683789"/>
                <a:gd name="connsiteY46" fmla="*/ 537411 h 2382601"/>
                <a:gd name="connsiteX47" fmla="*/ 795489 w 3683789"/>
                <a:gd name="connsiteY47" fmla="*/ 559445 h 2382601"/>
                <a:gd name="connsiteX48" fmla="*/ 784472 w 3683789"/>
                <a:gd name="connsiteY48" fmla="*/ 614529 h 2382601"/>
                <a:gd name="connsiteX49" fmla="*/ 773455 w 3683789"/>
                <a:gd name="connsiteY49" fmla="*/ 691647 h 2382601"/>
                <a:gd name="connsiteX50" fmla="*/ 762438 w 3683789"/>
                <a:gd name="connsiteY50" fmla="*/ 724698 h 2382601"/>
                <a:gd name="connsiteX51" fmla="*/ 718371 w 3683789"/>
                <a:gd name="connsiteY51" fmla="*/ 746731 h 2382601"/>
                <a:gd name="connsiteX52" fmla="*/ 685320 w 3683789"/>
                <a:gd name="connsiteY52" fmla="*/ 735715 h 2382601"/>
                <a:gd name="connsiteX53" fmla="*/ 652269 w 3683789"/>
                <a:gd name="connsiteY53" fmla="*/ 834866 h 2382601"/>
                <a:gd name="connsiteX54" fmla="*/ 608202 w 3683789"/>
                <a:gd name="connsiteY54" fmla="*/ 900968 h 2382601"/>
                <a:gd name="connsiteX55" fmla="*/ 575151 w 3683789"/>
                <a:gd name="connsiteY55" fmla="*/ 889951 h 2382601"/>
                <a:gd name="connsiteX56" fmla="*/ 509050 w 3683789"/>
                <a:gd name="connsiteY56" fmla="*/ 911984 h 2382601"/>
                <a:gd name="connsiteX57" fmla="*/ 476000 w 3683789"/>
                <a:gd name="connsiteY57" fmla="*/ 900968 h 2382601"/>
                <a:gd name="connsiteX58" fmla="*/ 431932 w 3683789"/>
                <a:gd name="connsiteY58" fmla="*/ 945035 h 2382601"/>
                <a:gd name="connsiteX59" fmla="*/ 398881 w 3683789"/>
                <a:gd name="connsiteY59" fmla="*/ 956052 h 2382601"/>
                <a:gd name="connsiteX60" fmla="*/ 376848 w 3683789"/>
                <a:gd name="connsiteY60" fmla="*/ 1033170 h 2382601"/>
                <a:gd name="connsiteX61" fmla="*/ 343797 w 3683789"/>
                <a:gd name="connsiteY61" fmla="*/ 1044187 h 2382601"/>
                <a:gd name="connsiteX62" fmla="*/ 277696 w 3683789"/>
                <a:gd name="connsiteY62" fmla="*/ 1033170 h 2382601"/>
                <a:gd name="connsiteX63" fmla="*/ 178544 w 3683789"/>
                <a:gd name="connsiteY63" fmla="*/ 1055204 h 2382601"/>
                <a:gd name="connsiteX64" fmla="*/ 79392 w 3683789"/>
                <a:gd name="connsiteY64" fmla="*/ 1055204 h 2382601"/>
                <a:gd name="connsiteX65" fmla="*/ 35325 w 3683789"/>
                <a:gd name="connsiteY65" fmla="*/ 1110288 h 2382601"/>
                <a:gd name="connsiteX66" fmla="*/ 7232 w 3683789"/>
                <a:gd name="connsiteY66" fmla="*/ 1081447 h 2382601"/>
                <a:gd name="connsiteX67" fmla="*/ 57076 w 3683789"/>
                <a:gd name="connsiteY67" fmla="*/ 1132712 h 2382601"/>
                <a:gd name="connsiteX68" fmla="*/ 0 w 3683789"/>
                <a:gd name="connsiteY68" fmla="*/ 1380921 h 2382601"/>
                <a:gd name="connsiteX0" fmla="*/ 695564 w 3683789"/>
                <a:gd name="connsiteY0" fmla="*/ 2119846 h 2382601"/>
                <a:gd name="connsiteX1" fmla="*/ 1970119 w 3683789"/>
                <a:gd name="connsiteY1" fmla="*/ 2382601 h 2382601"/>
                <a:gd name="connsiteX2" fmla="*/ 2812713 w 3683789"/>
                <a:gd name="connsiteY2" fmla="*/ 1230360 h 2382601"/>
                <a:gd name="connsiteX3" fmla="*/ 3612584 w 3683789"/>
                <a:gd name="connsiteY3" fmla="*/ 827564 h 2382601"/>
                <a:gd name="connsiteX4" fmla="*/ 3638692 w 3683789"/>
                <a:gd name="connsiteY4" fmla="*/ 744564 h 2382601"/>
                <a:gd name="connsiteX5" fmla="*/ 3664801 w 3683789"/>
                <a:gd name="connsiteY5" fmla="*/ 683534 h 2382601"/>
                <a:gd name="connsiteX6" fmla="*/ 3681416 w 3683789"/>
                <a:gd name="connsiteY6" fmla="*/ 610298 h 2382601"/>
                <a:gd name="connsiteX7" fmla="*/ 3683789 w 3683789"/>
                <a:gd name="connsiteY7" fmla="*/ 539504 h 2382601"/>
                <a:gd name="connsiteX8" fmla="*/ 3674295 w 3683789"/>
                <a:gd name="connsiteY8" fmla="*/ 478474 h 2382601"/>
                <a:gd name="connsiteX9" fmla="*/ 3657680 w 3683789"/>
                <a:gd name="connsiteY9" fmla="*/ 410121 h 2382601"/>
                <a:gd name="connsiteX10" fmla="*/ 3622077 w 3683789"/>
                <a:gd name="connsiteY10" fmla="*/ 324679 h 2382601"/>
                <a:gd name="connsiteX11" fmla="*/ 3581728 w 3683789"/>
                <a:gd name="connsiteY11" fmla="*/ 239237 h 2382601"/>
                <a:gd name="connsiteX12" fmla="*/ 3541379 w 3683789"/>
                <a:gd name="connsiteY12" fmla="*/ 146472 h 2382601"/>
                <a:gd name="connsiteX13" fmla="*/ 3515270 w 3683789"/>
                <a:gd name="connsiteY13" fmla="*/ 43942 h 2382601"/>
                <a:gd name="connsiteX14" fmla="*/ 3410836 w 3683789"/>
                <a:gd name="connsiteY14" fmla="*/ 46383 h 2382601"/>
                <a:gd name="connsiteX15" fmla="*/ 3327763 w 3683789"/>
                <a:gd name="connsiteY15" fmla="*/ 39060 h 2382601"/>
                <a:gd name="connsiteX16" fmla="*/ 3254185 w 3683789"/>
                <a:gd name="connsiteY16" fmla="*/ 26853 h 2382601"/>
                <a:gd name="connsiteX17" fmla="*/ 3192474 w 3683789"/>
                <a:gd name="connsiteY17" fmla="*/ 9766 h 2382601"/>
                <a:gd name="connsiteX18" fmla="*/ 3130764 w 3683789"/>
                <a:gd name="connsiteY18" fmla="*/ 1 h 2382601"/>
                <a:gd name="connsiteX19" fmla="*/ 3042942 w 3683789"/>
                <a:gd name="connsiteY19" fmla="*/ 0 h 2382601"/>
                <a:gd name="connsiteX20" fmla="*/ 2964617 w 3683789"/>
                <a:gd name="connsiteY20" fmla="*/ 7324 h 2382601"/>
                <a:gd name="connsiteX21" fmla="*/ 2869677 w 3683789"/>
                <a:gd name="connsiteY21" fmla="*/ 26853 h 2382601"/>
                <a:gd name="connsiteX22" fmla="*/ 2760497 w 3683789"/>
                <a:gd name="connsiteY22" fmla="*/ 53707 h 2382601"/>
                <a:gd name="connsiteX23" fmla="*/ 2584857 w 3683789"/>
                <a:gd name="connsiteY23" fmla="*/ 104972 h 2382601"/>
                <a:gd name="connsiteX24" fmla="*/ 2404471 w 3683789"/>
                <a:gd name="connsiteY24" fmla="*/ 156238 h 2382601"/>
                <a:gd name="connsiteX25" fmla="*/ 2257314 w 3683789"/>
                <a:gd name="connsiteY25" fmla="*/ 192855 h 2382601"/>
                <a:gd name="connsiteX26" fmla="*/ 2145759 w 3683789"/>
                <a:gd name="connsiteY26" fmla="*/ 212384 h 2382601"/>
                <a:gd name="connsiteX27" fmla="*/ 2027005 w 3683789"/>
                <a:gd name="connsiteY27" fmla="*/ 220428 h 2382601"/>
                <a:gd name="connsiteX28" fmla="*/ 1954634 w 3683789"/>
                <a:gd name="connsiteY28" fmla="*/ 210599 h 2382601"/>
                <a:gd name="connsiteX29" fmla="*/ 1864125 w 3683789"/>
                <a:gd name="connsiteY29" fmla="*/ 184871 h 2382601"/>
                <a:gd name="connsiteX30" fmla="*/ 1831074 w 3683789"/>
                <a:gd name="connsiteY30" fmla="*/ 173854 h 2382601"/>
                <a:gd name="connsiteX31" fmla="*/ 1742939 w 3683789"/>
                <a:gd name="connsiteY31" fmla="*/ 151821 h 2382601"/>
                <a:gd name="connsiteX32" fmla="*/ 1676838 w 3683789"/>
                <a:gd name="connsiteY32" fmla="*/ 173854 h 2382601"/>
                <a:gd name="connsiteX33" fmla="*/ 1632771 w 3683789"/>
                <a:gd name="connsiteY33" fmla="*/ 217922 h 2382601"/>
                <a:gd name="connsiteX34" fmla="*/ 1599720 w 3683789"/>
                <a:gd name="connsiteY34" fmla="*/ 195888 h 2382601"/>
                <a:gd name="connsiteX35" fmla="*/ 1555653 w 3683789"/>
                <a:gd name="connsiteY35" fmla="*/ 206905 h 2382601"/>
                <a:gd name="connsiteX36" fmla="*/ 1500568 w 3683789"/>
                <a:gd name="connsiteY36" fmla="*/ 217922 h 2382601"/>
                <a:gd name="connsiteX37" fmla="*/ 1467518 w 3683789"/>
                <a:gd name="connsiteY37" fmla="*/ 228939 h 2382601"/>
                <a:gd name="connsiteX38" fmla="*/ 1313281 w 3683789"/>
                <a:gd name="connsiteY38" fmla="*/ 239956 h 2382601"/>
                <a:gd name="connsiteX39" fmla="*/ 1236163 w 3683789"/>
                <a:gd name="connsiteY39" fmla="*/ 250972 h 2382601"/>
                <a:gd name="connsiteX40" fmla="*/ 1170062 w 3683789"/>
                <a:gd name="connsiteY40" fmla="*/ 273006 h 2382601"/>
                <a:gd name="connsiteX41" fmla="*/ 1137012 w 3683789"/>
                <a:gd name="connsiteY41" fmla="*/ 284023 h 2382601"/>
                <a:gd name="connsiteX42" fmla="*/ 1103961 w 3683789"/>
                <a:gd name="connsiteY42" fmla="*/ 306057 h 2382601"/>
                <a:gd name="connsiteX43" fmla="*/ 1059893 w 3683789"/>
                <a:gd name="connsiteY43" fmla="*/ 372158 h 2382601"/>
                <a:gd name="connsiteX44" fmla="*/ 1037860 w 3683789"/>
                <a:gd name="connsiteY44" fmla="*/ 405209 h 2382601"/>
                <a:gd name="connsiteX45" fmla="*/ 938708 w 3683789"/>
                <a:gd name="connsiteY45" fmla="*/ 449276 h 2382601"/>
                <a:gd name="connsiteX46" fmla="*/ 861590 w 3683789"/>
                <a:gd name="connsiteY46" fmla="*/ 537411 h 2382601"/>
                <a:gd name="connsiteX47" fmla="*/ 795489 w 3683789"/>
                <a:gd name="connsiteY47" fmla="*/ 559445 h 2382601"/>
                <a:gd name="connsiteX48" fmla="*/ 784472 w 3683789"/>
                <a:gd name="connsiteY48" fmla="*/ 614529 h 2382601"/>
                <a:gd name="connsiteX49" fmla="*/ 773455 w 3683789"/>
                <a:gd name="connsiteY49" fmla="*/ 691647 h 2382601"/>
                <a:gd name="connsiteX50" fmla="*/ 762438 w 3683789"/>
                <a:gd name="connsiteY50" fmla="*/ 724698 h 2382601"/>
                <a:gd name="connsiteX51" fmla="*/ 718371 w 3683789"/>
                <a:gd name="connsiteY51" fmla="*/ 746731 h 2382601"/>
                <a:gd name="connsiteX52" fmla="*/ 685320 w 3683789"/>
                <a:gd name="connsiteY52" fmla="*/ 735715 h 2382601"/>
                <a:gd name="connsiteX53" fmla="*/ 652269 w 3683789"/>
                <a:gd name="connsiteY53" fmla="*/ 834866 h 2382601"/>
                <a:gd name="connsiteX54" fmla="*/ 608202 w 3683789"/>
                <a:gd name="connsiteY54" fmla="*/ 900968 h 2382601"/>
                <a:gd name="connsiteX55" fmla="*/ 575151 w 3683789"/>
                <a:gd name="connsiteY55" fmla="*/ 889951 h 2382601"/>
                <a:gd name="connsiteX56" fmla="*/ 509050 w 3683789"/>
                <a:gd name="connsiteY56" fmla="*/ 911984 h 2382601"/>
                <a:gd name="connsiteX57" fmla="*/ 476000 w 3683789"/>
                <a:gd name="connsiteY57" fmla="*/ 900968 h 2382601"/>
                <a:gd name="connsiteX58" fmla="*/ 431932 w 3683789"/>
                <a:gd name="connsiteY58" fmla="*/ 945035 h 2382601"/>
                <a:gd name="connsiteX59" fmla="*/ 398881 w 3683789"/>
                <a:gd name="connsiteY59" fmla="*/ 956052 h 2382601"/>
                <a:gd name="connsiteX60" fmla="*/ 376848 w 3683789"/>
                <a:gd name="connsiteY60" fmla="*/ 1033170 h 2382601"/>
                <a:gd name="connsiteX61" fmla="*/ 343797 w 3683789"/>
                <a:gd name="connsiteY61" fmla="*/ 1044187 h 2382601"/>
                <a:gd name="connsiteX62" fmla="*/ 277696 w 3683789"/>
                <a:gd name="connsiteY62" fmla="*/ 1033170 h 2382601"/>
                <a:gd name="connsiteX63" fmla="*/ 178544 w 3683789"/>
                <a:gd name="connsiteY63" fmla="*/ 1055204 h 2382601"/>
                <a:gd name="connsiteX64" fmla="*/ 79392 w 3683789"/>
                <a:gd name="connsiteY64" fmla="*/ 1055204 h 2382601"/>
                <a:gd name="connsiteX65" fmla="*/ 35325 w 3683789"/>
                <a:gd name="connsiteY65" fmla="*/ 1110288 h 2382601"/>
                <a:gd name="connsiteX66" fmla="*/ 7232 w 3683789"/>
                <a:gd name="connsiteY66" fmla="*/ 1081447 h 2382601"/>
                <a:gd name="connsiteX67" fmla="*/ 57076 w 3683789"/>
                <a:gd name="connsiteY67" fmla="*/ 1132712 h 2382601"/>
                <a:gd name="connsiteX68" fmla="*/ 80810 w 3683789"/>
                <a:gd name="connsiteY68" fmla="*/ 1183977 h 2382601"/>
                <a:gd name="connsiteX69" fmla="*/ 0 w 3683789"/>
                <a:gd name="connsiteY69" fmla="*/ 1380921 h 2382601"/>
                <a:gd name="connsiteX0" fmla="*/ 695564 w 3683789"/>
                <a:gd name="connsiteY0" fmla="*/ 2119846 h 2382601"/>
                <a:gd name="connsiteX1" fmla="*/ 1970119 w 3683789"/>
                <a:gd name="connsiteY1" fmla="*/ 2382601 h 2382601"/>
                <a:gd name="connsiteX2" fmla="*/ 2812713 w 3683789"/>
                <a:gd name="connsiteY2" fmla="*/ 1230360 h 2382601"/>
                <a:gd name="connsiteX3" fmla="*/ 3612584 w 3683789"/>
                <a:gd name="connsiteY3" fmla="*/ 827564 h 2382601"/>
                <a:gd name="connsiteX4" fmla="*/ 3638692 w 3683789"/>
                <a:gd name="connsiteY4" fmla="*/ 744564 h 2382601"/>
                <a:gd name="connsiteX5" fmla="*/ 3664801 w 3683789"/>
                <a:gd name="connsiteY5" fmla="*/ 683534 h 2382601"/>
                <a:gd name="connsiteX6" fmla="*/ 3681416 w 3683789"/>
                <a:gd name="connsiteY6" fmla="*/ 610298 h 2382601"/>
                <a:gd name="connsiteX7" fmla="*/ 3683789 w 3683789"/>
                <a:gd name="connsiteY7" fmla="*/ 539504 h 2382601"/>
                <a:gd name="connsiteX8" fmla="*/ 3674295 w 3683789"/>
                <a:gd name="connsiteY8" fmla="*/ 478474 h 2382601"/>
                <a:gd name="connsiteX9" fmla="*/ 3657680 w 3683789"/>
                <a:gd name="connsiteY9" fmla="*/ 410121 h 2382601"/>
                <a:gd name="connsiteX10" fmla="*/ 3622077 w 3683789"/>
                <a:gd name="connsiteY10" fmla="*/ 324679 h 2382601"/>
                <a:gd name="connsiteX11" fmla="*/ 3581728 w 3683789"/>
                <a:gd name="connsiteY11" fmla="*/ 239237 h 2382601"/>
                <a:gd name="connsiteX12" fmla="*/ 3541379 w 3683789"/>
                <a:gd name="connsiteY12" fmla="*/ 146472 h 2382601"/>
                <a:gd name="connsiteX13" fmla="*/ 3515270 w 3683789"/>
                <a:gd name="connsiteY13" fmla="*/ 43942 h 2382601"/>
                <a:gd name="connsiteX14" fmla="*/ 3410836 w 3683789"/>
                <a:gd name="connsiteY14" fmla="*/ 46383 h 2382601"/>
                <a:gd name="connsiteX15" fmla="*/ 3327763 w 3683789"/>
                <a:gd name="connsiteY15" fmla="*/ 39060 h 2382601"/>
                <a:gd name="connsiteX16" fmla="*/ 3254185 w 3683789"/>
                <a:gd name="connsiteY16" fmla="*/ 26853 h 2382601"/>
                <a:gd name="connsiteX17" fmla="*/ 3192474 w 3683789"/>
                <a:gd name="connsiteY17" fmla="*/ 9766 h 2382601"/>
                <a:gd name="connsiteX18" fmla="*/ 3130764 w 3683789"/>
                <a:gd name="connsiteY18" fmla="*/ 1 h 2382601"/>
                <a:gd name="connsiteX19" fmla="*/ 3042942 w 3683789"/>
                <a:gd name="connsiteY19" fmla="*/ 0 h 2382601"/>
                <a:gd name="connsiteX20" fmla="*/ 2964617 w 3683789"/>
                <a:gd name="connsiteY20" fmla="*/ 7324 h 2382601"/>
                <a:gd name="connsiteX21" fmla="*/ 2869677 w 3683789"/>
                <a:gd name="connsiteY21" fmla="*/ 26853 h 2382601"/>
                <a:gd name="connsiteX22" fmla="*/ 2760497 w 3683789"/>
                <a:gd name="connsiteY22" fmla="*/ 53707 h 2382601"/>
                <a:gd name="connsiteX23" fmla="*/ 2584857 w 3683789"/>
                <a:gd name="connsiteY23" fmla="*/ 104972 h 2382601"/>
                <a:gd name="connsiteX24" fmla="*/ 2404471 w 3683789"/>
                <a:gd name="connsiteY24" fmla="*/ 156238 h 2382601"/>
                <a:gd name="connsiteX25" fmla="*/ 2257314 w 3683789"/>
                <a:gd name="connsiteY25" fmla="*/ 192855 h 2382601"/>
                <a:gd name="connsiteX26" fmla="*/ 2145759 w 3683789"/>
                <a:gd name="connsiteY26" fmla="*/ 212384 h 2382601"/>
                <a:gd name="connsiteX27" fmla="*/ 2027005 w 3683789"/>
                <a:gd name="connsiteY27" fmla="*/ 220428 h 2382601"/>
                <a:gd name="connsiteX28" fmla="*/ 1954634 w 3683789"/>
                <a:gd name="connsiteY28" fmla="*/ 210599 h 2382601"/>
                <a:gd name="connsiteX29" fmla="*/ 1864125 w 3683789"/>
                <a:gd name="connsiteY29" fmla="*/ 184871 h 2382601"/>
                <a:gd name="connsiteX30" fmla="*/ 1831074 w 3683789"/>
                <a:gd name="connsiteY30" fmla="*/ 173854 h 2382601"/>
                <a:gd name="connsiteX31" fmla="*/ 1742939 w 3683789"/>
                <a:gd name="connsiteY31" fmla="*/ 151821 h 2382601"/>
                <a:gd name="connsiteX32" fmla="*/ 1676838 w 3683789"/>
                <a:gd name="connsiteY32" fmla="*/ 173854 h 2382601"/>
                <a:gd name="connsiteX33" fmla="*/ 1632771 w 3683789"/>
                <a:gd name="connsiteY33" fmla="*/ 217922 h 2382601"/>
                <a:gd name="connsiteX34" fmla="*/ 1599720 w 3683789"/>
                <a:gd name="connsiteY34" fmla="*/ 195888 h 2382601"/>
                <a:gd name="connsiteX35" fmla="*/ 1555653 w 3683789"/>
                <a:gd name="connsiteY35" fmla="*/ 206905 h 2382601"/>
                <a:gd name="connsiteX36" fmla="*/ 1500568 w 3683789"/>
                <a:gd name="connsiteY36" fmla="*/ 217922 h 2382601"/>
                <a:gd name="connsiteX37" fmla="*/ 1467518 w 3683789"/>
                <a:gd name="connsiteY37" fmla="*/ 228939 h 2382601"/>
                <a:gd name="connsiteX38" fmla="*/ 1313281 w 3683789"/>
                <a:gd name="connsiteY38" fmla="*/ 239956 h 2382601"/>
                <a:gd name="connsiteX39" fmla="*/ 1236163 w 3683789"/>
                <a:gd name="connsiteY39" fmla="*/ 250972 h 2382601"/>
                <a:gd name="connsiteX40" fmla="*/ 1170062 w 3683789"/>
                <a:gd name="connsiteY40" fmla="*/ 273006 h 2382601"/>
                <a:gd name="connsiteX41" fmla="*/ 1137012 w 3683789"/>
                <a:gd name="connsiteY41" fmla="*/ 284023 h 2382601"/>
                <a:gd name="connsiteX42" fmla="*/ 1103961 w 3683789"/>
                <a:gd name="connsiteY42" fmla="*/ 306057 h 2382601"/>
                <a:gd name="connsiteX43" fmla="*/ 1059893 w 3683789"/>
                <a:gd name="connsiteY43" fmla="*/ 372158 h 2382601"/>
                <a:gd name="connsiteX44" fmla="*/ 1037860 w 3683789"/>
                <a:gd name="connsiteY44" fmla="*/ 405209 h 2382601"/>
                <a:gd name="connsiteX45" fmla="*/ 938708 w 3683789"/>
                <a:gd name="connsiteY45" fmla="*/ 449276 h 2382601"/>
                <a:gd name="connsiteX46" fmla="*/ 861590 w 3683789"/>
                <a:gd name="connsiteY46" fmla="*/ 537411 h 2382601"/>
                <a:gd name="connsiteX47" fmla="*/ 795489 w 3683789"/>
                <a:gd name="connsiteY47" fmla="*/ 559445 h 2382601"/>
                <a:gd name="connsiteX48" fmla="*/ 784472 w 3683789"/>
                <a:gd name="connsiteY48" fmla="*/ 614529 h 2382601"/>
                <a:gd name="connsiteX49" fmla="*/ 773455 w 3683789"/>
                <a:gd name="connsiteY49" fmla="*/ 691647 h 2382601"/>
                <a:gd name="connsiteX50" fmla="*/ 762438 w 3683789"/>
                <a:gd name="connsiteY50" fmla="*/ 724698 h 2382601"/>
                <a:gd name="connsiteX51" fmla="*/ 718371 w 3683789"/>
                <a:gd name="connsiteY51" fmla="*/ 746731 h 2382601"/>
                <a:gd name="connsiteX52" fmla="*/ 685320 w 3683789"/>
                <a:gd name="connsiteY52" fmla="*/ 735715 h 2382601"/>
                <a:gd name="connsiteX53" fmla="*/ 652269 w 3683789"/>
                <a:gd name="connsiteY53" fmla="*/ 834866 h 2382601"/>
                <a:gd name="connsiteX54" fmla="*/ 608202 w 3683789"/>
                <a:gd name="connsiteY54" fmla="*/ 900968 h 2382601"/>
                <a:gd name="connsiteX55" fmla="*/ 575151 w 3683789"/>
                <a:gd name="connsiteY55" fmla="*/ 889951 h 2382601"/>
                <a:gd name="connsiteX56" fmla="*/ 509050 w 3683789"/>
                <a:gd name="connsiteY56" fmla="*/ 911984 h 2382601"/>
                <a:gd name="connsiteX57" fmla="*/ 476000 w 3683789"/>
                <a:gd name="connsiteY57" fmla="*/ 900968 h 2382601"/>
                <a:gd name="connsiteX58" fmla="*/ 431932 w 3683789"/>
                <a:gd name="connsiteY58" fmla="*/ 945035 h 2382601"/>
                <a:gd name="connsiteX59" fmla="*/ 398881 w 3683789"/>
                <a:gd name="connsiteY59" fmla="*/ 956052 h 2382601"/>
                <a:gd name="connsiteX60" fmla="*/ 376848 w 3683789"/>
                <a:gd name="connsiteY60" fmla="*/ 1033170 h 2382601"/>
                <a:gd name="connsiteX61" fmla="*/ 343797 w 3683789"/>
                <a:gd name="connsiteY61" fmla="*/ 1044187 h 2382601"/>
                <a:gd name="connsiteX62" fmla="*/ 277696 w 3683789"/>
                <a:gd name="connsiteY62" fmla="*/ 1033170 h 2382601"/>
                <a:gd name="connsiteX63" fmla="*/ 178544 w 3683789"/>
                <a:gd name="connsiteY63" fmla="*/ 1055204 h 2382601"/>
                <a:gd name="connsiteX64" fmla="*/ 79392 w 3683789"/>
                <a:gd name="connsiteY64" fmla="*/ 1055204 h 2382601"/>
                <a:gd name="connsiteX65" fmla="*/ 35325 w 3683789"/>
                <a:gd name="connsiteY65" fmla="*/ 1110288 h 2382601"/>
                <a:gd name="connsiteX66" fmla="*/ 7232 w 3683789"/>
                <a:gd name="connsiteY66" fmla="*/ 1081447 h 2382601"/>
                <a:gd name="connsiteX67" fmla="*/ 57076 w 3683789"/>
                <a:gd name="connsiteY67" fmla="*/ 1132712 h 2382601"/>
                <a:gd name="connsiteX68" fmla="*/ 80810 w 3683789"/>
                <a:gd name="connsiteY68" fmla="*/ 1183977 h 2382601"/>
                <a:gd name="connsiteX69" fmla="*/ 102173 w 3683789"/>
                <a:gd name="connsiteY69" fmla="*/ 1230360 h 2382601"/>
                <a:gd name="connsiteX70" fmla="*/ 0 w 3683789"/>
                <a:gd name="connsiteY70" fmla="*/ 1380921 h 2382601"/>
                <a:gd name="connsiteX0" fmla="*/ 695564 w 3683789"/>
                <a:gd name="connsiteY0" fmla="*/ 2119846 h 2382601"/>
                <a:gd name="connsiteX1" fmla="*/ 1970119 w 3683789"/>
                <a:gd name="connsiteY1" fmla="*/ 2382601 h 2382601"/>
                <a:gd name="connsiteX2" fmla="*/ 2812713 w 3683789"/>
                <a:gd name="connsiteY2" fmla="*/ 1230360 h 2382601"/>
                <a:gd name="connsiteX3" fmla="*/ 3612584 w 3683789"/>
                <a:gd name="connsiteY3" fmla="*/ 827564 h 2382601"/>
                <a:gd name="connsiteX4" fmla="*/ 3638692 w 3683789"/>
                <a:gd name="connsiteY4" fmla="*/ 744564 h 2382601"/>
                <a:gd name="connsiteX5" fmla="*/ 3664801 w 3683789"/>
                <a:gd name="connsiteY5" fmla="*/ 683534 h 2382601"/>
                <a:gd name="connsiteX6" fmla="*/ 3681416 w 3683789"/>
                <a:gd name="connsiteY6" fmla="*/ 610298 h 2382601"/>
                <a:gd name="connsiteX7" fmla="*/ 3683789 w 3683789"/>
                <a:gd name="connsiteY7" fmla="*/ 539504 h 2382601"/>
                <a:gd name="connsiteX8" fmla="*/ 3674295 w 3683789"/>
                <a:gd name="connsiteY8" fmla="*/ 478474 h 2382601"/>
                <a:gd name="connsiteX9" fmla="*/ 3657680 w 3683789"/>
                <a:gd name="connsiteY9" fmla="*/ 410121 h 2382601"/>
                <a:gd name="connsiteX10" fmla="*/ 3622077 w 3683789"/>
                <a:gd name="connsiteY10" fmla="*/ 324679 h 2382601"/>
                <a:gd name="connsiteX11" fmla="*/ 3581728 w 3683789"/>
                <a:gd name="connsiteY11" fmla="*/ 239237 h 2382601"/>
                <a:gd name="connsiteX12" fmla="*/ 3541379 w 3683789"/>
                <a:gd name="connsiteY12" fmla="*/ 146472 h 2382601"/>
                <a:gd name="connsiteX13" fmla="*/ 3515270 w 3683789"/>
                <a:gd name="connsiteY13" fmla="*/ 43942 h 2382601"/>
                <a:gd name="connsiteX14" fmla="*/ 3410836 w 3683789"/>
                <a:gd name="connsiteY14" fmla="*/ 46383 h 2382601"/>
                <a:gd name="connsiteX15" fmla="*/ 3327763 w 3683789"/>
                <a:gd name="connsiteY15" fmla="*/ 39060 h 2382601"/>
                <a:gd name="connsiteX16" fmla="*/ 3254185 w 3683789"/>
                <a:gd name="connsiteY16" fmla="*/ 26853 h 2382601"/>
                <a:gd name="connsiteX17" fmla="*/ 3192474 w 3683789"/>
                <a:gd name="connsiteY17" fmla="*/ 9766 h 2382601"/>
                <a:gd name="connsiteX18" fmla="*/ 3130764 w 3683789"/>
                <a:gd name="connsiteY18" fmla="*/ 1 h 2382601"/>
                <a:gd name="connsiteX19" fmla="*/ 3042942 w 3683789"/>
                <a:gd name="connsiteY19" fmla="*/ 0 h 2382601"/>
                <a:gd name="connsiteX20" fmla="*/ 2964617 w 3683789"/>
                <a:gd name="connsiteY20" fmla="*/ 7324 h 2382601"/>
                <a:gd name="connsiteX21" fmla="*/ 2869677 w 3683789"/>
                <a:gd name="connsiteY21" fmla="*/ 26853 h 2382601"/>
                <a:gd name="connsiteX22" fmla="*/ 2760497 w 3683789"/>
                <a:gd name="connsiteY22" fmla="*/ 53707 h 2382601"/>
                <a:gd name="connsiteX23" fmla="*/ 2584857 w 3683789"/>
                <a:gd name="connsiteY23" fmla="*/ 104972 h 2382601"/>
                <a:gd name="connsiteX24" fmla="*/ 2404471 w 3683789"/>
                <a:gd name="connsiteY24" fmla="*/ 156238 h 2382601"/>
                <a:gd name="connsiteX25" fmla="*/ 2257314 w 3683789"/>
                <a:gd name="connsiteY25" fmla="*/ 192855 h 2382601"/>
                <a:gd name="connsiteX26" fmla="*/ 2145759 w 3683789"/>
                <a:gd name="connsiteY26" fmla="*/ 212384 h 2382601"/>
                <a:gd name="connsiteX27" fmla="*/ 2027005 w 3683789"/>
                <a:gd name="connsiteY27" fmla="*/ 220428 h 2382601"/>
                <a:gd name="connsiteX28" fmla="*/ 1954634 w 3683789"/>
                <a:gd name="connsiteY28" fmla="*/ 210599 h 2382601"/>
                <a:gd name="connsiteX29" fmla="*/ 1864125 w 3683789"/>
                <a:gd name="connsiteY29" fmla="*/ 184871 h 2382601"/>
                <a:gd name="connsiteX30" fmla="*/ 1831074 w 3683789"/>
                <a:gd name="connsiteY30" fmla="*/ 173854 h 2382601"/>
                <a:gd name="connsiteX31" fmla="*/ 1742939 w 3683789"/>
                <a:gd name="connsiteY31" fmla="*/ 151821 h 2382601"/>
                <a:gd name="connsiteX32" fmla="*/ 1676838 w 3683789"/>
                <a:gd name="connsiteY32" fmla="*/ 173854 h 2382601"/>
                <a:gd name="connsiteX33" fmla="*/ 1632771 w 3683789"/>
                <a:gd name="connsiteY33" fmla="*/ 217922 h 2382601"/>
                <a:gd name="connsiteX34" fmla="*/ 1599720 w 3683789"/>
                <a:gd name="connsiteY34" fmla="*/ 195888 h 2382601"/>
                <a:gd name="connsiteX35" fmla="*/ 1555653 w 3683789"/>
                <a:gd name="connsiteY35" fmla="*/ 206905 h 2382601"/>
                <a:gd name="connsiteX36" fmla="*/ 1500568 w 3683789"/>
                <a:gd name="connsiteY36" fmla="*/ 217922 h 2382601"/>
                <a:gd name="connsiteX37" fmla="*/ 1467518 w 3683789"/>
                <a:gd name="connsiteY37" fmla="*/ 228939 h 2382601"/>
                <a:gd name="connsiteX38" fmla="*/ 1313281 w 3683789"/>
                <a:gd name="connsiteY38" fmla="*/ 239956 h 2382601"/>
                <a:gd name="connsiteX39" fmla="*/ 1236163 w 3683789"/>
                <a:gd name="connsiteY39" fmla="*/ 250972 h 2382601"/>
                <a:gd name="connsiteX40" fmla="*/ 1170062 w 3683789"/>
                <a:gd name="connsiteY40" fmla="*/ 273006 h 2382601"/>
                <a:gd name="connsiteX41" fmla="*/ 1137012 w 3683789"/>
                <a:gd name="connsiteY41" fmla="*/ 284023 h 2382601"/>
                <a:gd name="connsiteX42" fmla="*/ 1103961 w 3683789"/>
                <a:gd name="connsiteY42" fmla="*/ 306057 h 2382601"/>
                <a:gd name="connsiteX43" fmla="*/ 1059893 w 3683789"/>
                <a:gd name="connsiteY43" fmla="*/ 372158 h 2382601"/>
                <a:gd name="connsiteX44" fmla="*/ 1037860 w 3683789"/>
                <a:gd name="connsiteY44" fmla="*/ 405209 h 2382601"/>
                <a:gd name="connsiteX45" fmla="*/ 938708 w 3683789"/>
                <a:gd name="connsiteY45" fmla="*/ 449276 h 2382601"/>
                <a:gd name="connsiteX46" fmla="*/ 861590 w 3683789"/>
                <a:gd name="connsiteY46" fmla="*/ 537411 h 2382601"/>
                <a:gd name="connsiteX47" fmla="*/ 795489 w 3683789"/>
                <a:gd name="connsiteY47" fmla="*/ 559445 h 2382601"/>
                <a:gd name="connsiteX48" fmla="*/ 784472 w 3683789"/>
                <a:gd name="connsiteY48" fmla="*/ 614529 h 2382601"/>
                <a:gd name="connsiteX49" fmla="*/ 773455 w 3683789"/>
                <a:gd name="connsiteY49" fmla="*/ 691647 h 2382601"/>
                <a:gd name="connsiteX50" fmla="*/ 762438 w 3683789"/>
                <a:gd name="connsiteY50" fmla="*/ 724698 h 2382601"/>
                <a:gd name="connsiteX51" fmla="*/ 718371 w 3683789"/>
                <a:gd name="connsiteY51" fmla="*/ 746731 h 2382601"/>
                <a:gd name="connsiteX52" fmla="*/ 685320 w 3683789"/>
                <a:gd name="connsiteY52" fmla="*/ 735715 h 2382601"/>
                <a:gd name="connsiteX53" fmla="*/ 652269 w 3683789"/>
                <a:gd name="connsiteY53" fmla="*/ 834866 h 2382601"/>
                <a:gd name="connsiteX54" fmla="*/ 608202 w 3683789"/>
                <a:gd name="connsiteY54" fmla="*/ 900968 h 2382601"/>
                <a:gd name="connsiteX55" fmla="*/ 575151 w 3683789"/>
                <a:gd name="connsiteY55" fmla="*/ 889951 h 2382601"/>
                <a:gd name="connsiteX56" fmla="*/ 509050 w 3683789"/>
                <a:gd name="connsiteY56" fmla="*/ 911984 h 2382601"/>
                <a:gd name="connsiteX57" fmla="*/ 476000 w 3683789"/>
                <a:gd name="connsiteY57" fmla="*/ 900968 h 2382601"/>
                <a:gd name="connsiteX58" fmla="*/ 431932 w 3683789"/>
                <a:gd name="connsiteY58" fmla="*/ 945035 h 2382601"/>
                <a:gd name="connsiteX59" fmla="*/ 398881 w 3683789"/>
                <a:gd name="connsiteY59" fmla="*/ 956052 h 2382601"/>
                <a:gd name="connsiteX60" fmla="*/ 376848 w 3683789"/>
                <a:gd name="connsiteY60" fmla="*/ 1033170 h 2382601"/>
                <a:gd name="connsiteX61" fmla="*/ 343797 w 3683789"/>
                <a:gd name="connsiteY61" fmla="*/ 1044187 h 2382601"/>
                <a:gd name="connsiteX62" fmla="*/ 277696 w 3683789"/>
                <a:gd name="connsiteY62" fmla="*/ 1033170 h 2382601"/>
                <a:gd name="connsiteX63" fmla="*/ 178544 w 3683789"/>
                <a:gd name="connsiteY63" fmla="*/ 1055204 h 2382601"/>
                <a:gd name="connsiteX64" fmla="*/ 79392 w 3683789"/>
                <a:gd name="connsiteY64" fmla="*/ 1055204 h 2382601"/>
                <a:gd name="connsiteX65" fmla="*/ 35325 w 3683789"/>
                <a:gd name="connsiteY65" fmla="*/ 1110288 h 2382601"/>
                <a:gd name="connsiteX66" fmla="*/ 7232 w 3683789"/>
                <a:gd name="connsiteY66" fmla="*/ 1081447 h 2382601"/>
                <a:gd name="connsiteX67" fmla="*/ 57076 w 3683789"/>
                <a:gd name="connsiteY67" fmla="*/ 1132712 h 2382601"/>
                <a:gd name="connsiteX68" fmla="*/ 80810 w 3683789"/>
                <a:gd name="connsiteY68" fmla="*/ 1183977 h 2382601"/>
                <a:gd name="connsiteX69" fmla="*/ 102173 w 3683789"/>
                <a:gd name="connsiteY69" fmla="*/ 1230360 h 2382601"/>
                <a:gd name="connsiteX70" fmla="*/ 154389 w 3683789"/>
                <a:gd name="connsiteY70" fmla="*/ 1303595 h 2382601"/>
                <a:gd name="connsiteX71" fmla="*/ 0 w 3683789"/>
                <a:gd name="connsiteY71" fmla="*/ 1380921 h 2382601"/>
                <a:gd name="connsiteX0" fmla="*/ 695564 w 3683789"/>
                <a:gd name="connsiteY0" fmla="*/ 2119846 h 2382601"/>
                <a:gd name="connsiteX1" fmla="*/ 1970119 w 3683789"/>
                <a:gd name="connsiteY1" fmla="*/ 2382601 h 2382601"/>
                <a:gd name="connsiteX2" fmla="*/ 2812713 w 3683789"/>
                <a:gd name="connsiteY2" fmla="*/ 1230360 h 2382601"/>
                <a:gd name="connsiteX3" fmla="*/ 3612584 w 3683789"/>
                <a:gd name="connsiteY3" fmla="*/ 827564 h 2382601"/>
                <a:gd name="connsiteX4" fmla="*/ 3638692 w 3683789"/>
                <a:gd name="connsiteY4" fmla="*/ 744564 h 2382601"/>
                <a:gd name="connsiteX5" fmla="*/ 3664801 w 3683789"/>
                <a:gd name="connsiteY5" fmla="*/ 683534 h 2382601"/>
                <a:gd name="connsiteX6" fmla="*/ 3681416 w 3683789"/>
                <a:gd name="connsiteY6" fmla="*/ 610298 h 2382601"/>
                <a:gd name="connsiteX7" fmla="*/ 3683789 w 3683789"/>
                <a:gd name="connsiteY7" fmla="*/ 539504 h 2382601"/>
                <a:gd name="connsiteX8" fmla="*/ 3674295 w 3683789"/>
                <a:gd name="connsiteY8" fmla="*/ 478474 h 2382601"/>
                <a:gd name="connsiteX9" fmla="*/ 3657680 w 3683789"/>
                <a:gd name="connsiteY9" fmla="*/ 410121 h 2382601"/>
                <a:gd name="connsiteX10" fmla="*/ 3622077 w 3683789"/>
                <a:gd name="connsiteY10" fmla="*/ 324679 h 2382601"/>
                <a:gd name="connsiteX11" fmla="*/ 3581728 w 3683789"/>
                <a:gd name="connsiteY11" fmla="*/ 239237 h 2382601"/>
                <a:gd name="connsiteX12" fmla="*/ 3541379 w 3683789"/>
                <a:gd name="connsiteY12" fmla="*/ 146472 h 2382601"/>
                <a:gd name="connsiteX13" fmla="*/ 3515270 w 3683789"/>
                <a:gd name="connsiteY13" fmla="*/ 43942 h 2382601"/>
                <a:gd name="connsiteX14" fmla="*/ 3410836 w 3683789"/>
                <a:gd name="connsiteY14" fmla="*/ 46383 h 2382601"/>
                <a:gd name="connsiteX15" fmla="*/ 3327763 w 3683789"/>
                <a:gd name="connsiteY15" fmla="*/ 39060 h 2382601"/>
                <a:gd name="connsiteX16" fmla="*/ 3254185 w 3683789"/>
                <a:gd name="connsiteY16" fmla="*/ 26853 h 2382601"/>
                <a:gd name="connsiteX17" fmla="*/ 3192474 w 3683789"/>
                <a:gd name="connsiteY17" fmla="*/ 9766 h 2382601"/>
                <a:gd name="connsiteX18" fmla="*/ 3130764 w 3683789"/>
                <a:gd name="connsiteY18" fmla="*/ 1 h 2382601"/>
                <a:gd name="connsiteX19" fmla="*/ 3042942 w 3683789"/>
                <a:gd name="connsiteY19" fmla="*/ 0 h 2382601"/>
                <a:gd name="connsiteX20" fmla="*/ 2964617 w 3683789"/>
                <a:gd name="connsiteY20" fmla="*/ 7324 h 2382601"/>
                <a:gd name="connsiteX21" fmla="*/ 2869677 w 3683789"/>
                <a:gd name="connsiteY21" fmla="*/ 26853 h 2382601"/>
                <a:gd name="connsiteX22" fmla="*/ 2760497 w 3683789"/>
                <a:gd name="connsiteY22" fmla="*/ 53707 h 2382601"/>
                <a:gd name="connsiteX23" fmla="*/ 2584857 w 3683789"/>
                <a:gd name="connsiteY23" fmla="*/ 104972 h 2382601"/>
                <a:gd name="connsiteX24" fmla="*/ 2404471 w 3683789"/>
                <a:gd name="connsiteY24" fmla="*/ 156238 h 2382601"/>
                <a:gd name="connsiteX25" fmla="*/ 2257314 w 3683789"/>
                <a:gd name="connsiteY25" fmla="*/ 192855 h 2382601"/>
                <a:gd name="connsiteX26" fmla="*/ 2145759 w 3683789"/>
                <a:gd name="connsiteY26" fmla="*/ 212384 h 2382601"/>
                <a:gd name="connsiteX27" fmla="*/ 2027005 w 3683789"/>
                <a:gd name="connsiteY27" fmla="*/ 220428 h 2382601"/>
                <a:gd name="connsiteX28" fmla="*/ 1954634 w 3683789"/>
                <a:gd name="connsiteY28" fmla="*/ 210599 h 2382601"/>
                <a:gd name="connsiteX29" fmla="*/ 1864125 w 3683789"/>
                <a:gd name="connsiteY29" fmla="*/ 184871 h 2382601"/>
                <a:gd name="connsiteX30" fmla="*/ 1831074 w 3683789"/>
                <a:gd name="connsiteY30" fmla="*/ 173854 h 2382601"/>
                <a:gd name="connsiteX31" fmla="*/ 1742939 w 3683789"/>
                <a:gd name="connsiteY31" fmla="*/ 151821 h 2382601"/>
                <a:gd name="connsiteX32" fmla="*/ 1676838 w 3683789"/>
                <a:gd name="connsiteY32" fmla="*/ 173854 h 2382601"/>
                <a:gd name="connsiteX33" fmla="*/ 1632771 w 3683789"/>
                <a:gd name="connsiteY33" fmla="*/ 217922 h 2382601"/>
                <a:gd name="connsiteX34" fmla="*/ 1599720 w 3683789"/>
                <a:gd name="connsiteY34" fmla="*/ 195888 h 2382601"/>
                <a:gd name="connsiteX35" fmla="*/ 1555653 w 3683789"/>
                <a:gd name="connsiteY35" fmla="*/ 206905 h 2382601"/>
                <a:gd name="connsiteX36" fmla="*/ 1500568 w 3683789"/>
                <a:gd name="connsiteY36" fmla="*/ 217922 h 2382601"/>
                <a:gd name="connsiteX37" fmla="*/ 1467518 w 3683789"/>
                <a:gd name="connsiteY37" fmla="*/ 228939 h 2382601"/>
                <a:gd name="connsiteX38" fmla="*/ 1313281 w 3683789"/>
                <a:gd name="connsiteY38" fmla="*/ 239956 h 2382601"/>
                <a:gd name="connsiteX39" fmla="*/ 1236163 w 3683789"/>
                <a:gd name="connsiteY39" fmla="*/ 250972 h 2382601"/>
                <a:gd name="connsiteX40" fmla="*/ 1170062 w 3683789"/>
                <a:gd name="connsiteY40" fmla="*/ 273006 h 2382601"/>
                <a:gd name="connsiteX41" fmla="*/ 1137012 w 3683789"/>
                <a:gd name="connsiteY41" fmla="*/ 284023 h 2382601"/>
                <a:gd name="connsiteX42" fmla="*/ 1103961 w 3683789"/>
                <a:gd name="connsiteY42" fmla="*/ 306057 h 2382601"/>
                <a:gd name="connsiteX43" fmla="*/ 1059893 w 3683789"/>
                <a:gd name="connsiteY43" fmla="*/ 372158 h 2382601"/>
                <a:gd name="connsiteX44" fmla="*/ 1037860 w 3683789"/>
                <a:gd name="connsiteY44" fmla="*/ 405209 h 2382601"/>
                <a:gd name="connsiteX45" fmla="*/ 938708 w 3683789"/>
                <a:gd name="connsiteY45" fmla="*/ 449276 h 2382601"/>
                <a:gd name="connsiteX46" fmla="*/ 861590 w 3683789"/>
                <a:gd name="connsiteY46" fmla="*/ 537411 h 2382601"/>
                <a:gd name="connsiteX47" fmla="*/ 795489 w 3683789"/>
                <a:gd name="connsiteY47" fmla="*/ 559445 h 2382601"/>
                <a:gd name="connsiteX48" fmla="*/ 784472 w 3683789"/>
                <a:gd name="connsiteY48" fmla="*/ 614529 h 2382601"/>
                <a:gd name="connsiteX49" fmla="*/ 773455 w 3683789"/>
                <a:gd name="connsiteY49" fmla="*/ 691647 h 2382601"/>
                <a:gd name="connsiteX50" fmla="*/ 762438 w 3683789"/>
                <a:gd name="connsiteY50" fmla="*/ 724698 h 2382601"/>
                <a:gd name="connsiteX51" fmla="*/ 718371 w 3683789"/>
                <a:gd name="connsiteY51" fmla="*/ 746731 h 2382601"/>
                <a:gd name="connsiteX52" fmla="*/ 685320 w 3683789"/>
                <a:gd name="connsiteY52" fmla="*/ 735715 h 2382601"/>
                <a:gd name="connsiteX53" fmla="*/ 652269 w 3683789"/>
                <a:gd name="connsiteY53" fmla="*/ 834866 h 2382601"/>
                <a:gd name="connsiteX54" fmla="*/ 608202 w 3683789"/>
                <a:gd name="connsiteY54" fmla="*/ 900968 h 2382601"/>
                <a:gd name="connsiteX55" fmla="*/ 575151 w 3683789"/>
                <a:gd name="connsiteY55" fmla="*/ 889951 h 2382601"/>
                <a:gd name="connsiteX56" fmla="*/ 509050 w 3683789"/>
                <a:gd name="connsiteY56" fmla="*/ 911984 h 2382601"/>
                <a:gd name="connsiteX57" fmla="*/ 476000 w 3683789"/>
                <a:gd name="connsiteY57" fmla="*/ 900968 h 2382601"/>
                <a:gd name="connsiteX58" fmla="*/ 431932 w 3683789"/>
                <a:gd name="connsiteY58" fmla="*/ 945035 h 2382601"/>
                <a:gd name="connsiteX59" fmla="*/ 398881 w 3683789"/>
                <a:gd name="connsiteY59" fmla="*/ 956052 h 2382601"/>
                <a:gd name="connsiteX60" fmla="*/ 376848 w 3683789"/>
                <a:gd name="connsiteY60" fmla="*/ 1033170 h 2382601"/>
                <a:gd name="connsiteX61" fmla="*/ 343797 w 3683789"/>
                <a:gd name="connsiteY61" fmla="*/ 1044187 h 2382601"/>
                <a:gd name="connsiteX62" fmla="*/ 277696 w 3683789"/>
                <a:gd name="connsiteY62" fmla="*/ 1033170 h 2382601"/>
                <a:gd name="connsiteX63" fmla="*/ 178544 w 3683789"/>
                <a:gd name="connsiteY63" fmla="*/ 1055204 h 2382601"/>
                <a:gd name="connsiteX64" fmla="*/ 79392 w 3683789"/>
                <a:gd name="connsiteY64" fmla="*/ 1055204 h 2382601"/>
                <a:gd name="connsiteX65" fmla="*/ 35325 w 3683789"/>
                <a:gd name="connsiteY65" fmla="*/ 1110288 h 2382601"/>
                <a:gd name="connsiteX66" fmla="*/ 7232 w 3683789"/>
                <a:gd name="connsiteY66" fmla="*/ 1081447 h 2382601"/>
                <a:gd name="connsiteX67" fmla="*/ 57076 w 3683789"/>
                <a:gd name="connsiteY67" fmla="*/ 1132712 h 2382601"/>
                <a:gd name="connsiteX68" fmla="*/ 80810 w 3683789"/>
                <a:gd name="connsiteY68" fmla="*/ 1183977 h 2382601"/>
                <a:gd name="connsiteX69" fmla="*/ 102173 w 3683789"/>
                <a:gd name="connsiteY69" fmla="*/ 1230360 h 2382601"/>
                <a:gd name="connsiteX70" fmla="*/ 154389 w 3683789"/>
                <a:gd name="connsiteY70" fmla="*/ 1303595 h 2382601"/>
                <a:gd name="connsiteX71" fmla="*/ 161510 w 3683789"/>
                <a:gd name="connsiteY71" fmla="*/ 1328008 h 2382601"/>
                <a:gd name="connsiteX72" fmla="*/ 0 w 3683789"/>
                <a:gd name="connsiteY72" fmla="*/ 1380921 h 2382601"/>
                <a:gd name="connsiteX0" fmla="*/ 688332 w 3676557"/>
                <a:gd name="connsiteY0" fmla="*/ 2119846 h 2382601"/>
                <a:gd name="connsiteX1" fmla="*/ 1962887 w 3676557"/>
                <a:gd name="connsiteY1" fmla="*/ 2382601 h 2382601"/>
                <a:gd name="connsiteX2" fmla="*/ 2805481 w 3676557"/>
                <a:gd name="connsiteY2" fmla="*/ 1230360 h 2382601"/>
                <a:gd name="connsiteX3" fmla="*/ 3605352 w 3676557"/>
                <a:gd name="connsiteY3" fmla="*/ 827564 h 2382601"/>
                <a:gd name="connsiteX4" fmla="*/ 3631460 w 3676557"/>
                <a:gd name="connsiteY4" fmla="*/ 744564 h 2382601"/>
                <a:gd name="connsiteX5" fmla="*/ 3657569 w 3676557"/>
                <a:gd name="connsiteY5" fmla="*/ 683534 h 2382601"/>
                <a:gd name="connsiteX6" fmla="*/ 3674184 w 3676557"/>
                <a:gd name="connsiteY6" fmla="*/ 610298 h 2382601"/>
                <a:gd name="connsiteX7" fmla="*/ 3676557 w 3676557"/>
                <a:gd name="connsiteY7" fmla="*/ 539504 h 2382601"/>
                <a:gd name="connsiteX8" fmla="*/ 3667063 w 3676557"/>
                <a:gd name="connsiteY8" fmla="*/ 478474 h 2382601"/>
                <a:gd name="connsiteX9" fmla="*/ 3650448 w 3676557"/>
                <a:gd name="connsiteY9" fmla="*/ 410121 h 2382601"/>
                <a:gd name="connsiteX10" fmla="*/ 3614845 w 3676557"/>
                <a:gd name="connsiteY10" fmla="*/ 324679 h 2382601"/>
                <a:gd name="connsiteX11" fmla="*/ 3574496 w 3676557"/>
                <a:gd name="connsiteY11" fmla="*/ 239237 h 2382601"/>
                <a:gd name="connsiteX12" fmla="*/ 3534147 w 3676557"/>
                <a:gd name="connsiteY12" fmla="*/ 146472 h 2382601"/>
                <a:gd name="connsiteX13" fmla="*/ 3508038 w 3676557"/>
                <a:gd name="connsiteY13" fmla="*/ 43942 h 2382601"/>
                <a:gd name="connsiteX14" fmla="*/ 3403604 w 3676557"/>
                <a:gd name="connsiteY14" fmla="*/ 46383 h 2382601"/>
                <a:gd name="connsiteX15" fmla="*/ 3320531 w 3676557"/>
                <a:gd name="connsiteY15" fmla="*/ 39060 h 2382601"/>
                <a:gd name="connsiteX16" fmla="*/ 3246953 w 3676557"/>
                <a:gd name="connsiteY16" fmla="*/ 26853 h 2382601"/>
                <a:gd name="connsiteX17" fmla="*/ 3185242 w 3676557"/>
                <a:gd name="connsiteY17" fmla="*/ 9766 h 2382601"/>
                <a:gd name="connsiteX18" fmla="*/ 3123532 w 3676557"/>
                <a:gd name="connsiteY18" fmla="*/ 1 h 2382601"/>
                <a:gd name="connsiteX19" fmla="*/ 3035710 w 3676557"/>
                <a:gd name="connsiteY19" fmla="*/ 0 h 2382601"/>
                <a:gd name="connsiteX20" fmla="*/ 2957385 w 3676557"/>
                <a:gd name="connsiteY20" fmla="*/ 7324 h 2382601"/>
                <a:gd name="connsiteX21" fmla="*/ 2862445 w 3676557"/>
                <a:gd name="connsiteY21" fmla="*/ 26853 h 2382601"/>
                <a:gd name="connsiteX22" fmla="*/ 2753265 w 3676557"/>
                <a:gd name="connsiteY22" fmla="*/ 53707 h 2382601"/>
                <a:gd name="connsiteX23" fmla="*/ 2577625 w 3676557"/>
                <a:gd name="connsiteY23" fmla="*/ 104972 h 2382601"/>
                <a:gd name="connsiteX24" fmla="*/ 2397239 w 3676557"/>
                <a:gd name="connsiteY24" fmla="*/ 156238 h 2382601"/>
                <a:gd name="connsiteX25" fmla="*/ 2250082 w 3676557"/>
                <a:gd name="connsiteY25" fmla="*/ 192855 h 2382601"/>
                <a:gd name="connsiteX26" fmla="*/ 2138527 w 3676557"/>
                <a:gd name="connsiteY26" fmla="*/ 212384 h 2382601"/>
                <a:gd name="connsiteX27" fmla="*/ 2019773 w 3676557"/>
                <a:gd name="connsiteY27" fmla="*/ 220428 h 2382601"/>
                <a:gd name="connsiteX28" fmla="*/ 1947402 w 3676557"/>
                <a:gd name="connsiteY28" fmla="*/ 210599 h 2382601"/>
                <a:gd name="connsiteX29" fmla="*/ 1856893 w 3676557"/>
                <a:gd name="connsiteY29" fmla="*/ 184871 h 2382601"/>
                <a:gd name="connsiteX30" fmla="*/ 1823842 w 3676557"/>
                <a:gd name="connsiteY30" fmla="*/ 173854 h 2382601"/>
                <a:gd name="connsiteX31" fmla="*/ 1735707 w 3676557"/>
                <a:gd name="connsiteY31" fmla="*/ 151821 h 2382601"/>
                <a:gd name="connsiteX32" fmla="*/ 1669606 w 3676557"/>
                <a:gd name="connsiteY32" fmla="*/ 173854 h 2382601"/>
                <a:gd name="connsiteX33" fmla="*/ 1625539 w 3676557"/>
                <a:gd name="connsiteY33" fmla="*/ 217922 h 2382601"/>
                <a:gd name="connsiteX34" fmla="*/ 1592488 w 3676557"/>
                <a:gd name="connsiteY34" fmla="*/ 195888 h 2382601"/>
                <a:gd name="connsiteX35" fmla="*/ 1548421 w 3676557"/>
                <a:gd name="connsiteY35" fmla="*/ 206905 h 2382601"/>
                <a:gd name="connsiteX36" fmla="*/ 1493336 w 3676557"/>
                <a:gd name="connsiteY36" fmla="*/ 217922 h 2382601"/>
                <a:gd name="connsiteX37" fmla="*/ 1460286 w 3676557"/>
                <a:gd name="connsiteY37" fmla="*/ 228939 h 2382601"/>
                <a:gd name="connsiteX38" fmla="*/ 1306049 w 3676557"/>
                <a:gd name="connsiteY38" fmla="*/ 239956 h 2382601"/>
                <a:gd name="connsiteX39" fmla="*/ 1228931 w 3676557"/>
                <a:gd name="connsiteY39" fmla="*/ 250972 h 2382601"/>
                <a:gd name="connsiteX40" fmla="*/ 1162830 w 3676557"/>
                <a:gd name="connsiteY40" fmla="*/ 273006 h 2382601"/>
                <a:gd name="connsiteX41" fmla="*/ 1129780 w 3676557"/>
                <a:gd name="connsiteY41" fmla="*/ 284023 h 2382601"/>
                <a:gd name="connsiteX42" fmla="*/ 1096729 w 3676557"/>
                <a:gd name="connsiteY42" fmla="*/ 306057 h 2382601"/>
                <a:gd name="connsiteX43" fmla="*/ 1052661 w 3676557"/>
                <a:gd name="connsiteY43" fmla="*/ 372158 h 2382601"/>
                <a:gd name="connsiteX44" fmla="*/ 1030628 w 3676557"/>
                <a:gd name="connsiteY44" fmla="*/ 405209 h 2382601"/>
                <a:gd name="connsiteX45" fmla="*/ 931476 w 3676557"/>
                <a:gd name="connsiteY45" fmla="*/ 449276 h 2382601"/>
                <a:gd name="connsiteX46" fmla="*/ 854358 w 3676557"/>
                <a:gd name="connsiteY46" fmla="*/ 537411 h 2382601"/>
                <a:gd name="connsiteX47" fmla="*/ 788257 w 3676557"/>
                <a:gd name="connsiteY47" fmla="*/ 559445 h 2382601"/>
                <a:gd name="connsiteX48" fmla="*/ 777240 w 3676557"/>
                <a:gd name="connsiteY48" fmla="*/ 614529 h 2382601"/>
                <a:gd name="connsiteX49" fmla="*/ 766223 w 3676557"/>
                <a:gd name="connsiteY49" fmla="*/ 691647 h 2382601"/>
                <a:gd name="connsiteX50" fmla="*/ 755206 w 3676557"/>
                <a:gd name="connsiteY50" fmla="*/ 724698 h 2382601"/>
                <a:gd name="connsiteX51" fmla="*/ 711139 w 3676557"/>
                <a:gd name="connsiteY51" fmla="*/ 746731 h 2382601"/>
                <a:gd name="connsiteX52" fmla="*/ 678088 w 3676557"/>
                <a:gd name="connsiteY52" fmla="*/ 735715 h 2382601"/>
                <a:gd name="connsiteX53" fmla="*/ 645037 w 3676557"/>
                <a:gd name="connsiteY53" fmla="*/ 834866 h 2382601"/>
                <a:gd name="connsiteX54" fmla="*/ 600970 w 3676557"/>
                <a:gd name="connsiteY54" fmla="*/ 900968 h 2382601"/>
                <a:gd name="connsiteX55" fmla="*/ 567919 w 3676557"/>
                <a:gd name="connsiteY55" fmla="*/ 889951 h 2382601"/>
                <a:gd name="connsiteX56" fmla="*/ 501818 w 3676557"/>
                <a:gd name="connsiteY56" fmla="*/ 911984 h 2382601"/>
                <a:gd name="connsiteX57" fmla="*/ 468768 w 3676557"/>
                <a:gd name="connsiteY57" fmla="*/ 900968 h 2382601"/>
                <a:gd name="connsiteX58" fmla="*/ 424700 w 3676557"/>
                <a:gd name="connsiteY58" fmla="*/ 945035 h 2382601"/>
                <a:gd name="connsiteX59" fmla="*/ 391649 w 3676557"/>
                <a:gd name="connsiteY59" fmla="*/ 956052 h 2382601"/>
                <a:gd name="connsiteX60" fmla="*/ 369616 w 3676557"/>
                <a:gd name="connsiteY60" fmla="*/ 1033170 h 2382601"/>
                <a:gd name="connsiteX61" fmla="*/ 336565 w 3676557"/>
                <a:gd name="connsiteY61" fmla="*/ 1044187 h 2382601"/>
                <a:gd name="connsiteX62" fmla="*/ 270464 w 3676557"/>
                <a:gd name="connsiteY62" fmla="*/ 1033170 h 2382601"/>
                <a:gd name="connsiteX63" fmla="*/ 171312 w 3676557"/>
                <a:gd name="connsiteY63" fmla="*/ 1055204 h 2382601"/>
                <a:gd name="connsiteX64" fmla="*/ 72160 w 3676557"/>
                <a:gd name="connsiteY64" fmla="*/ 1055204 h 2382601"/>
                <a:gd name="connsiteX65" fmla="*/ 28093 w 3676557"/>
                <a:gd name="connsiteY65" fmla="*/ 1110288 h 2382601"/>
                <a:gd name="connsiteX66" fmla="*/ 0 w 3676557"/>
                <a:gd name="connsiteY66" fmla="*/ 1081447 h 2382601"/>
                <a:gd name="connsiteX67" fmla="*/ 49844 w 3676557"/>
                <a:gd name="connsiteY67" fmla="*/ 1132712 h 2382601"/>
                <a:gd name="connsiteX68" fmla="*/ 73578 w 3676557"/>
                <a:gd name="connsiteY68" fmla="*/ 1183977 h 2382601"/>
                <a:gd name="connsiteX69" fmla="*/ 94941 w 3676557"/>
                <a:gd name="connsiteY69" fmla="*/ 1230360 h 2382601"/>
                <a:gd name="connsiteX70" fmla="*/ 147157 w 3676557"/>
                <a:gd name="connsiteY70" fmla="*/ 1303595 h 2382601"/>
                <a:gd name="connsiteX71" fmla="*/ 154278 w 3676557"/>
                <a:gd name="connsiteY71" fmla="*/ 1328008 h 2382601"/>
                <a:gd name="connsiteX72" fmla="*/ 154166 w 3676557"/>
                <a:gd name="connsiteY72" fmla="*/ 2110836 h 2382601"/>
                <a:gd name="connsiteX0" fmla="*/ 688332 w 3676557"/>
                <a:gd name="connsiteY0" fmla="*/ 2119846 h 2382601"/>
                <a:gd name="connsiteX1" fmla="*/ 1962887 w 3676557"/>
                <a:gd name="connsiteY1" fmla="*/ 2382601 h 2382601"/>
                <a:gd name="connsiteX2" fmla="*/ 2805481 w 3676557"/>
                <a:gd name="connsiteY2" fmla="*/ 1230360 h 2382601"/>
                <a:gd name="connsiteX3" fmla="*/ 3605352 w 3676557"/>
                <a:gd name="connsiteY3" fmla="*/ 827564 h 2382601"/>
                <a:gd name="connsiteX4" fmla="*/ 3631460 w 3676557"/>
                <a:gd name="connsiteY4" fmla="*/ 744564 h 2382601"/>
                <a:gd name="connsiteX5" fmla="*/ 3657569 w 3676557"/>
                <a:gd name="connsiteY5" fmla="*/ 683534 h 2382601"/>
                <a:gd name="connsiteX6" fmla="*/ 3674184 w 3676557"/>
                <a:gd name="connsiteY6" fmla="*/ 610298 h 2382601"/>
                <a:gd name="connsiteX7" fmla="*/ 3676557 w 3676557"/>
                <a:gd name="connsiteY7" fmla="*/ 539504 h 2382601"/>
                <a:gd name="connsiteX8" fmla="*/ 3667063 w 3676557"/>
                <a:gd name="connsiteY8" fmla="*/ 478474 h 2382601"/>
                <a:gd name="connsiteX9" fmla="*/ 3650448 w 3676557"/>
                <a:gd name="connsiteY9" fmla="*/ 410121 h 2382601"/>
                <a:gd name="connsiteX10" fmla="*/ 3614845 w 3676557"/>
                <a:gd name="connsiteY10" fmla="*/ 324679 h 2382601"/>
                <a:gd name="connsiteX11" fmla="*/ 3574496 w 3676557"/>
                <a:gd name="connsiteY11" fmla="*/ 239237 h 2382601"/>
                <a:gd name="connsiteX12" fmla="*/ 3534147 w 3676557"/>
                <a:gd name="connsiteY12" fmla="*/ 146472 h 2382601"/>
                <a:gd name="connsiteX13" fmla="*/ 3508038 w 3676557"/>
                <a:gd name="connsiteY13" fmla="*/ 43942 h 2382601"/>
                <a:gd name="connsiteX14" fmla="*/ 3403604 w 3676557"/>
                <a:gd name="connsiteY14" fmla="*/ 46383 h 2382601"/>
                <a:gd name="connsiteX15" fmla="*/ 3320531 w 3676557"/>
                <a:gd name="connsiteY15" fmla="*/ 39060 h 2382601"/>
                <a:gd name="connsiteX16" fmla="*/ 3246953 w 3676557"/>
                <a:gd name="connsiteY16" fmla="*/ 26853 h 2382601"/>
                <a:gd name="connsiteX17" fmla="*/ 3185242 w 3676557"/>
                <a:gd name="connsiteY17" fmla="*/ 9766 h 2382601"/>
                <a:gd name="connsiteX18" fmla="*/ 3123532 w 3676557"/>
                <a:gd name="connsiteY18" fmla="*/ 1 h 2382601"/>
                <a:gd name="connsiteX19" fmla="*/ 3035710 w 3676557"/>
                <a:gd name="connsiteY19" fmla="*/ 0 h 2382601"/>
                <a:gd name="connsiteX20" fmla="*/ 2957385 w 3676557"/>
                <a:gd name="connsiteY20" fmla="*/ 7324 h 2382601"/>
                <a:gd name="connsiteX21" fmla="*/ 2862445 w 3676557"/>
                <a:gd name="connsiteY21" fmla="*/ 26853 h 2382601"/>
                <a:gd name="connsiteX22" fmla="*/ 2753265 w 3676557"/>
                <a:gd name="connsiteY22" fmla="*/ 53707 h 2382601"/>
                <a:gd name="connsiteX23" fmla="*/ 2577625 w 3676557"/>
                <a:gd name="connsiteY23" fmla="*/ 104972 h 2382601"/>
                <a:gd name="connsiteX24" fmla="*/ 2397239 w 3676557"/>
                <a:gd name="connsiteY24" fmla="*/ 156238 h 2382601"/>
                <a:gd name="connsiteX25" fmla="*/ 2250082 w 3676557"/>
                <a:gd name="connsiteY25" fmla="*/ 192855 h 2382601"/>
                <a:gd name="connsiteX26" fmla="*/ 2138527 w 3676557"/>
                <a:gd name="connsiteY26" fmla="*/ 212384 h 2382601"/>
                <a:gd name="connsiteX27" fmla="*/ 2019773 w 3676557"/>
                <a:gd name="connsiteY27" fmla="*/ 220428 h 2382601"/>
                <a:gd name="connsiteX28" fmla="*/ 1947402 w 3676557"/>
                <a:gd name="connsiteY28" fmla="*/ 210599 h 2382601"/>
                <a:gd name="connsiteX29" fmla="*/ 1856893 w 3676557"/>
                <a:gd name="connsiteY29" fmla="*/ 184871 h 2382601"/>
                <a:gd name="connsiteX30" fmla="*/ 1823842 w 3676557"/>
                <a:gd name="connsiteY30" fmla="*/ 173854 h 2382601"/>
                <a:gd name="connsiteX31" fmla="*/ 1735707 w 3676557"/>
                <a:gd name="connsiteY31" fmla="*/ 151821 h 2382601"/>
                <a:gd name="connsiteX32" fmla="*/ 1669606 w 3676557"/>
                <a:gd name="connsiteY32" fmla="*/ 173854 h 2382601"/>
                <a:gd name="connsiteX33" fmla="*/ 1625539 w 3676557"/>
                <a:gd name="connsiteY33" fmla="*/ 217922 h 2382601"/>
                <a:gd name="connsiteX34" fmla="*/ 1592488 w 3676557"/>
                <a:gd name="connsiteY34" fmla="*/ 195888 h 2382601"/>
                <a:gd name="connsiteX35" fmla="*/ 1548421 w 3676557"/>
                <a:gd name="connsiteY35" fmla="*/ 206905 h 2382601"/>
                <a:gd name="connsiteX36" fmla="*/ 1493336 w 3676557"/>
                <a:gd name="connsiteY36" fmla="*/ 217922 h 2382601"/>
                <a:gd name="connsiteX37" fmla="*/ 1460286 w 3676557"/>
                <a:gd name="connsiteY37" fmla="*/ 228939 h 2382601"/>
                <a:gd name="connsiteX38" fmla="*/ 1306049 w 3676557"/>
                <a:gd name="connsiteY38" fmla="*/ 239956 h 2382601"/>
                <a:gd name="connsiteX39" fmla="*/ 1228931 w 3676557"/>
                <a:gd name="connsiteY39" fmla="*/ 250972 h 2382601"/>
                <a:gd name="connsiteX40" fmla="*/ 1162830 w 3676557"/>
                <a:gd name="connsiteY40" fmla="*/ 273006 h 2382601"/>
                <a:gd name="connsiteX41" fmla="*/ 1129780 w 3676557"/>
                <a:gd name="connsiteY41" fmla="*/ 284023 h 2382601"/>
                <a:gd name="connsiteX42" fmla="*/ 1096729 w 3676557"/>
                <a:gd name="connsiteY42" fmla="*/ 306057 h 2382601"/>
                <a:gd name="connsiteX43" fmla="*/ 1052661 w 3676557"/>
                <a:gd name="connsiteY43" fmla="*/ 372158 h 2382601"/>
                <a:gd name="connsiteX44" fmla="*/ 1030628 w 3676557"/>
                <a:gd name="connsiteY44" fmla="*/ 405209 h 2382601"/>
                <a:gd name="connsiteX45" fmla="*/ 931476 w 3676557"/>
                <a:gd name="connsiteY45" fmla="*/ 449276 h 2382601"/>
                <a:gd name="connsiteX46" fmla="*/ 854358 w 3676557"/>
                <a:gd name="connsiteY46" fmla="*/ 537411 h 2382601"/>
                <a:gd name="connsiteX47" fmla="*/ 788257 w 3676557"/>
                <a:gd name="connsiteY47" fmla="*/ 559445 h 2382601"/>
                <a:gd name="connsiteX48" fmla="*/ 777240 w 3676557"/>
                <a:gd name="connsiteY48" fmla="*/ 614529 h 2382601"/>
                <a:gd name="connsiteX49" fmla="*/ 766223 w 3676557"/>
                <a:gd name="connsiteY49" fmla="*/ 691647 h 2382601"/>
                <a:gd name="connsiteX50" fmla="*/ 755206 w 3676557"/>
                <a:gd name="connsiteY50" fmla="*/ 724698 h 2382601"/>
                <a:gd name="connsiteX51" fmla="*/ 711139 w 3676557"/>
                <a:gd name="connsiteY51" fmla="*/ 746731 h 2382601"/>
                <a:gd name="connsiteX52" fmla="*/ 678088 w 3676557"/>
                <a:gd name="connsiteY52" fmla="*/ 735715 h 2382601"/>
                <a:gd name="connsiteX53" fmla="*/ 645037 w 3676557"/>
                <a:gd name="connsiteY53" fmla="*/ 834866 h 2382601"/>
                <a:gd name="connsiteX54" fmla="*/ 600970 w 3676557"/>
                <a:gd name="connsiteY54" fmla="*/ 900968 h 2382601"/>
                <a:gd name="connsiteX55" fmla="*/ 567919 w 3676557"/>
                <a:gd name="connsiteY55" fmla="*/ 889951 h 2382601"/>
                <a:gd name="connsiteX56" fmla="*/ 501818 w 3676557"/>
                <a:gd name="connsiteY56" fmla="*/ 911984 h 2382601"/>
                <a:gd name="connsiteX57" fmla="*/ 468768 w 3676557"/>
                <a:gd name="connsiteY57" fmla="*/ 900968 h 2382601"/>
                <a:gd name="connsiteX58" fmla="*/ 424700 w 3676557"/>
                <a:gd name="connsiteY58" fmla="*/ 945035 h 2382601"/>
                <a:gd name="connsiteX59" fmla="*/ 391649 w 3676557"/>
                <a:gd name="connsiteY59" fmla="*/ 956052 h 2382601"/>
                <a:gd name="connsiteX60" fmla="*/ 369616 w 3676557"/>
                <a:gd name="connsiteY60" fmla="*/ 1033170 h 2382601"/>
                <a:gd name="connsiteX61" fmla="*/ 336565 w 3676557"/>
                <a:gd name="connsiteY61" fmla="*/ 1044187 h 2382601"/>
                <a:gd name="connsiteX62" fmla="*/ 270464 w 3676557"/>
                <a:gd name="connsiteY62" fmla="*/ 1033170 h 2382601"/>
                <a:gd name="connsiteX63" fmla="*/ 171312 w 3676557"/>
                <a:gd name="connsiteY63" fmla="*/ 1055204 h 2382601"/>
                <a:gd name="connsiteX64" fmla="*/ 72160 w 3676557"/>
                <a:gd name="connsiteY64" fmla="*/ 1055204 h 2382601"/>
                <a:gd name="connsiteX65" fmla="*/ 28093 w 3676557"/>
                <a:gd name="connsiteY65" fmla="*/ 1110288 h 2382601"/>
                <a:gd name="connsiteX66" fmla="*/ 0 w 3676557"/>
                <a:gd name="connsiteY66" fmla="*/ 1081447 h 2382601"/>
                <a:gd name="connsiteX67" fmla="*/ 49844 w 3676557"/>
                <a:gd name="connsiteY67" fmla="*/ 1132712 h 2382601"/>
                <a:gd name="connsiteX68" fmla="*/ 73578 w 3676557"/>
                <a:gd name="connsiteY68" fmla="*/ 1183977 h 2382601"/>
                <a:gd name="connsiteX69" fmla="*/ 94941 w 3676557"/>
                <a:gd name="connsiteY69" fmla="*/ 1230360 h 2382601"/>
                <a:gd name="connsiteX70" fmla="*/ 147157 w 3676557"/>
                <a:gd name="connsiteY70" fmla="*/ 1303595 h 2382601"/>
                <a:gd name="connsiteX71" fmla="*/ 154278 w 3676557"/>
                <a:gd name="connsiteY71" fmla="*/ 1328008 h 2382601"/>
                <a:gd name="connsiteX72" fmla="*/ 64084 w 3676557"/>
                <a:gd name="connsiteY72" fmla="*/ 1418331 h 2382601"/>
                <a:gd name="connsiteX73" fmla="*/ 154166 w 3676557"/>
                <a:gd name="connsiteY73" fmla="*/ 2110836 h 2382601"/>
                <a:gd name="connsiteX0" fmla="*/ 688332 w 3676557"/>
                <a:gd name="connsiteY0" fmla="*/ 2119846 h 2382601"/>
                <a:gd name="connsiteX1" fmla="*/ 1962887 w 3676557"/>
                <a:gd name="connsiteY1" fmla="*/ 2382601 h 2382601"/>
                <a:gd name="connsiteX2" fmla="*/ 2805481 w 3676557"/>
                <a:gd name="connsiteY2" fmla="*/ 1230360 h 2382601"/>
                <a:gd name="connsiteX3" fmla="*/ 3605352 w 3676557"/>
                <a:gd name="connsiteY3" fmla="*/ 827564 h 2382601"/>
                <a:gd name="connsiteX4" fmla="*/ 3631460 w 3676557"/>
                <a:gd name="connsiteY4" fmla="*/ 744564 h 2382601"/>
                <a:gd name="connsiteX5" fmla="*/ 3657569 w 3676557"/>
                <a:gd name="connsiteY5" fmla="*/ 683534 h 2382601"/>
                <a:gd name="connsiteX6" fmla="*/ 3674184 w 3676557"/>
                <a:gd name="connsiteY6" fmla="*/ 610298 h 2382601"/>
                <a:gd name="connsiteX7" fmla="*/ 3676557 w 3676557"/>
                <a:gd name="connsiteY7" fmla="*/ 539504 h 2382601"/>
                <a:gd name="connsiteX8" fmla="*/ 3667063 w 3676557"/>
                <a:gd name="connsiteY8" fmla="*/ 478474 h 2382601"/>
                <a:gd name="connsiteX9" fmla="*/ 3650448 w 3676557"/>
                <a:gd name="connsiteY9" fmla="*/ 410121 h 2382601"/>
                <a:gd name="connsiteX10" fmla="*/ 3614845 w 3676557"/>
                <a:gd name="connsiteY10" fmla="*/ 324679 h 2382601"/>
                <a:gd name="connsiteX11" fmla="*/ 3574496 w 3676557"/>
                <a:gd name="connsiteY11" fmla="*/ 239237 h 2382601"/>
                <a:gd name="connsiteX12" fmla="*/ 3534147 w 3676557"/>
                <a:gd name="connsiteY12" fmla="*/ 146472 h 2382601"/>
                <a:gd name="connsiteX13" fmla="*/ 3508038 w 3676557"/>
                <a:gd name="connsiteY13" fmla="*/ 43942 h 2382601"/>
                <a:gd name="connsiteX14" fmla="*/ 3403604 w 3676557"/>
                <a:gd name="connsiteY14" fmla="*/ 46383 h 2382601"/>
                <a:gd name="connsiteX15" fmla="*/ 3320531 w 3676557"/>
                <a:gd name="connsiteY15" fmla="*/ 39060 h 2382601"/>
                <a:gd name="connsiteX16" fmla="*/ 3246953 w 3676557"/>
                <a:gd name="connsiteY16" fmla="*/ 26853 h 2382601"/>
                <a:gd name="connsiteX17" fmla="*/ 3185242 w 3676557"/>
                <a:gd name="connsiteY17" fmla="*/ 9766 h 2382601"/>
                <a:gd name="connsiteX18" fmla="*/ 3123532 w 3676557"/>
                <a:gd name="connsiteY18" fmla="*/ 1 h 2382601"/>
                <a:gd name="connsiteX19" fmla="*/ 3035710 w 3676557"/>
                <a:gd name="connsiteY19" fmla="*/ 0 h 2382601"/>
                <a:gd name="connsiteX20" fmla="*/ 2957385 w 3676557"/>
                <a:gd name="connsiteY20" fmla="*/ 7324 h 2382601"/>
                <a:gd name="connsiteX21" fmla="*/ 2862445 w 3676557"/>
                <a:gd name="connsiteY21" fmla="*/ 26853 h 2382601"/>
                <a:gd name="connsiteX22" fmla="*/ 2753265 w 3676557"/>
                <a:gd name="connsiteY22" fmla="*/ 53707 h 2382601"/>
                <a:gd name="connsiteX23" fmla="*/ 2577625 w 3676557"/>
                <a:gd name="connsiteY23" fmla="*/ 104972 h 2382601"/>
                <a:gd name="connsiteX24" fmla="*/ 2397239 w 3676557"/>
                <a:gd name="connsiteY24" fmla="*/ 156238 h 2382601"/>
                <a:gd name="connsiteX25" fmla="*/ 2250082 w 3676557"/>
                <a:gd name="connsiteY25" fmla="*/ 192855 h 2382601"/>
                <a:gd name="connsiteX26" fmla="*/ 2138527 w 3676557"/>
                <a:gd name="connsiteY26" fmla="*/ 212384 h 2382601"/>
                <a:gd name="connsiteX27" fmla="*/ 2019773 w 3676557"/>
                <a:gd name="connsiteY27" fmla="*/ 220428 h 2382601"/>
                <a:gd name="connsiteX28" fmla="*/ 1947402 w 3676557"/>
                <a:gd name="connsiteY28" fmla="*/ 210599 h 2382601"/>
                <a:gd name="connsiteX29" fmla="*/ 1856893 w 3676557"/>
                <a:gd name="connsiteY29" fmla="*/ 184871 h 2382601"/>
                <a:gd name="connsiteX30" fmla="*/ 1823842 w 3676557"/>
                <a:gd name="connsiteY30" fmla="*/ 173854 h 2382601"/>
                <a:gd name="connsiteX31" fmla="*/ 1735707 w 3676557"/>
                <a:gd name="connsiteY31" fmla="*/ 151821 h 2382601"/>
                <a:gd name="connsiteX32" fmla="*/ 1669606 w 3676557"/>
                <a:gd name="connsiteY32" fmla="*/ 173854 h 2382601"/>
                <a:gd name="connsiteX33" fmla="*/ 1625539 w 3676557"/>
                <a:gd name="connsiteY33" fmla="*/ 217922 h 2382601"/>
                <a:gd name="connsiteX34" fmla="*/ 1592488 w 3676557"/>
                <a:gd name="connsiteY34" fmla="*/ 195888 h 2382601"/>
                <a:gd name="connsiteX35" fmla="*/ 1548421 w 3676557"/>
                <a:gd name="connsiteY35" fmla="*/ 206905 h 2382601"/>
                <a:gd name="connsiteX36" fmla="*/ 1493336 w 3676557"/>
                <a:gd name="connsiteY36" fmla="*/ 217922 h 2382601"/>
                <a:gd name="connsiteX37" fmla="*/ 1460286 w 3676557"/>
                <a:gd name="connsiteY37" fmla="*/ 228939 h 2382601"/>
                <a:gd name="connsiteX38" fmla="*/ 1306049 w 3676557"/>
                <a:gd name="connsiteY38" fmla="*/ 239956 h 2382601"/>
                <a:gd name="connsiteX39" fmla="*/ 1228931 w 3676557"/>
                <a:gd name="connsiteY39" fmla="*/ 250972 h 2382601"/>
                <a:gd name="connsiteX40" fmla="*/ 1162830 w 3676557"/>
                <a:gd name="connsiteY40" fmla="*/ 273006 h 2382601"/>
                <a:gd name="connsiteX41" fmla="*/ 1129780 w 3676557"/>
                <a:gd name="connsiteY41" fmla="*/ 284023 h 2382601"/>
                <a:gd name="connsiteX42" fmla="*/ 1096729 w 3676557"/>
                <a:gd name="connsiteY42" fmla="*/ 306057 h 2382601"/>
                <a:gd name="connsiteX43" fmla="*/ 1052661 w 3676557"/>
                <a:gd name="connsiteY43" fmla="*/ 372158 h 2382601"/>
                <a:gd name="connsiteX44" fmla="*/ 1030628 w 3676557"/>
                <a:gd name="connsiteY44" fmla="*/ 405209 h 2382601"/>
                <a:gd name="connsiteX45" fmla="*/ 931476 w 3676557"/>
                <a:gd name="connsiteY45" fmla="*/ 449276 h 2382601"/>
                <a:gd name="connsiteX46" fmla="*/ 854358 w 3676557"/>
                <a:gd name="connsiteY46" fmla="*/ 537411 h 2382601"/>
                <a:gd name="connsiteX47" fmla="*/ 788257 w 3676557"/>
                <a:gd name="connsiteY47" fmla="*/ 559445 h 2382601"/>
                <a:gd name="connsiteX48" fmla="*/ 777240 w 3676557"/>
                <a:gd name="connsiteY48" fmla="*/ 614529 h 2382601"/>
                <a:gd name="connsiteX49" fmla="*/ 766223 w 3676557"/>
                <a:gd name="connsiteY49" fmla="*/ 691647 h 2382601"/>
                <a:gd name="connsiteX50" fmla="*/ 755206 w 3676557"/>
                <a:gd name="connsiteY50" fmla="*/ 724698 h 2382601"/>
                <a:gd name="connsiteX51" fmla="*/ 711139 w 3676557"/>
                <a:gd name="connsiteY51" fmla="*/ 746731 h 2382601"/>
                <a:gd name="connsiteX52" fmla="*/ 678088 w 3676557"/>
                <a:gd name="connsiteY52" fmla="*/ 735715 h 2382601"/>
                <a:gd name="connsiteX53" fmla="*/ 645037 w 3676557"/>
                <a:gd name="connsiteY53" fmla="*/ 834866 h 2382601"/>
                <a:gd name="connsiteX54" fmla="*/ 600970 w 3676557"/>
                <a:gd name="connsiteY54" fmla="*/ 900968 h 2382601"/>
                <a:gd name="connsiteX55" fmla="*/ 567919 w 3676557"/>
                <a:gd name="connsiteY55" fmla="*/ 889951 h 2382601"/>
                <a:gd name="connsiteX56" fmla="*/ 501818 w 3676557"/>
                <a:gd name="connsiteY56" fmla="*/ 911984 h 2382601"/>
                <a:gd name="connsiteX57" fmla="*/ 468768 w 3676557"/>
                <a:gd name="connsiteY57" fmla="*/ 900968 h 2382601"/>
                <a:gd name="connsiteX58" fmla="*/ 424700 w 3676557"/>
                <a:gd name="connsiteY58" fmla="*/ 945035 h 2382601"/>
                <a:gd name="connsiteX59" fmla="*/ 391649 w 3676557"/>
                <a:gd name="connsiteY59" fmla="*/ 956052 h 2382601"/>
                <a:gd name="connsiteX60" fmla="*/ 369616 w 3676557"/>
                <a:gd name="connsiteY60" fmla="*/ 1033170 h 2382601"/>
                <a:gd name="connsiteX61" fmla="*/ 336565 w 3676557"/>
                <a:gd name="connsiteY61" fmla="*/ 1044187 h 2382601"/>
                <a:gd name="connsiteX62" fmla="*/ 270464 w 3676557"/>
                <a:gd name="connsiteY62" fmla="*/ 1033170 h 2382601"/>
                <a:gd name="connsiteX63" fmla="*/ 171312 w 3676557"/>
                <a:gd name="connsiteY63" fmla="*/ 1055204 h 2382601"/>
                <a:gd name="connsiteX64" fmla="*/ 72160 w 3676557"/>
                <a:gd name="connsiteY64" fmla="*/ 1055204 h 2382601"/>
                <a:gd name="connsiteX65" fmla="*/ 28093 w 3676557"/>
                <a:gd name="connsiteY65" fmla="*/ 1110288 h 2382601"/>
                <a:gd name="connsiteX66" fmla="*/ 0 w 3676557"/>
                <a:gd name="connsiteY66" fmla="*/ 1081447 h 2382601"/>
                <a:gd name="connsiteX67" fmla="*/ 49844 w 3676557"/>
                <a:gd name="connsiteY67" fmla="*/ 1132712 h 2382601"/>
                <a:gd name="connsiteX68" fmla="*/ 73578 w 3676557"/>
                <a:gd name="connsiteY68" fmla="*/ 1183977 h 2382601"/>
                <a:gd name="connsiteX69" fmla="*/ 94941 w 3676557"/>
                <a:gd name="connsiteY69" fmla="*/ 1230360 h 2382601"/>
                <a:gd name="connsiteX70" fmla="*/ 147157 w 3676557"/>
                <a:gd name="connsiteY70" fmla="*/ 1303595 h 2382601"/>
                <a:gd name="connsiteX71" fmla="*/ 154278 w 3676557"/>
                <a:gd name="connsiteY71" fmla="*/ 1328008 h 2382601"/>
                <a:gd name="connsiteX72" fmla="*/ 64084 w 3676557"/>
                <a:gd name="connsiteY72" fmla="*/ 1418331 h 2382601"/>
                <a:gd name="connsiteX73" fmla="*/ 154166 w 3676557"/>
                <a:gd name="connsiteY73" fmla="*/ 2110836 h 2382601"/>
                <a:gd name="connsiteX0" fmla="*/ 688332 w 3676557"/>
                <a:gd name="connsiteY0" fmla="*/ 2119846 h 2382601"/>
                <a:gd name="connsiteX1" fmla="*/ 1962887 w 3676557"/>
                <a:gd name="connsiteY1" fmla="*/ 2382601 h 2382601"/>
                <a:gd name="connsiteX2" fmla="*/ 2805481 w 3676557"/>
                <a:gd name="connsiteY2" fmla="*/ 1230360 h 2382601"/>
                <a:gd name="connsiteX3" fmla="*/ 3605352 w 3676557"/>
                <a:gd name="connsiteY3" fmla="*/ 827564 h 2382601"/>
                <a:gd name="connsiteX4" fmla="*/ 3631460 w 3676557"/>
                <a:gd name="connsiteY4" fmla="*/ 744564 h 2382601"/>
                <a:gd name="connsiteX5" fmla="*/ 3657569 w 3676557"/>
                <a:gd name="connsiteY5" fmla="*/ 683534 h 2382601"/>
                <a:gd name="connsiteX6" fmla="*/ 3674184 w 3676557"/>
                <a:gd name="connsiteY6" fmla="*/ 610298 h 2382601"/>
                <a:gd name="connsiteX7" fmla="*/ 3676557 w 3676557"/>
                <a:gd name="connsiteY7" fmla="*/ 539504 h 2382601"/>
                <a:gd name="connsiteX8" fmla="*/ 3667063 w 3676557"/>
                <a:gd name="connsiteY8" fmla="*/ 478474 h 2382601"/>
                <a:gd name="connsiteX9" fmla="*/ 3650448 w 3676557"/>
                <a:gd name="connsiteY9" fmla="*/ 410121 h 2382601"/>
                <a:gd name="connsiteX10" fmla="*/ 3614845 w 3676557"/>
                <a:gd name="connsiteY10" fmla="*/ 324679 h 2382601"/>
                <a:gd name="connsiteX11" fmla="*/ 3574496 w 3676557"/>
                <a:gd name="connsiteY11" fmla="*/ 239237 h 2382601"/>
                <a:gd name="connsiteX12" fmla="*/ 3534147 w 3676557"/>
                <a:gd name="connsiteY12" fmla="*/ 146472 h 2382601"/>
                <a:gd name="connsiteX13" fmla="*/ 3508038 w 3676557"/>
                <a:gd name="connsiteY13" fmla="*/ 43942 h 2382601"/>
                <a:gd name="connsiteX14" fmla="*/ 3403604 w 3676557"/>
                <a:gd name="connsiteY14" fmla="*/ 46383 h 2382601"/>
                <a:gd name="connsiteX15" fmla="*/ 3320531 w 3676557"/>
                <a:gd name="connsiteY15" fmla="*/ 39060 h 2382601"/>
                <a:gd name="connsiteX16" fmla="*/ 3246953 w 3676557"/>
                <a:gd name="connsiteY16" fmla="*/ 26853 h 2382601"/>
                <a:gd name="connsiteX17" fmla="*/ 3185242 w 3676557"/>
                <a:gd name="connsiteY17" fmla="*/ 9766 h 2382601"/>
                <a:gd name="connsiteX18" fmla="*/ 3123532 w 3676557"/>
                <a:gd name="connsiteY18" fmla="*/ 1 h 2382601"/>
                <a:gd name="connsiteX19" fmla="*/ 3035710 w 3676557"/>
                <a:gd name="connsiteY19" fmla="*/ 0 h 2382601"/>
                <a:gd name="connsiteX20" fmla="*/ 2957385 w 3676557"/>
                <a:gd name="connsiteY20" fmla="*/ 7324 h 2382601"/>
                <a:gd name="connsiteX21" fmla="*/ 2862445 w 3676557"/>
                <a:gd name="connsiteY21" fmla="*/ 26853 h 2382601"/>
                <a:gd name="connsiteX22" fmla="*/ 2753265 w 3676557"/>
                <a:gd name="connsiteY22" fmla="*/ 53707 h 2382601"/>
                <a:gd name="connsiteX23" fmla="*/ 2577625 w 3676557"/>
                <a:gd name="connsiteY23" fmla="*/ 104972 h 2382601"/>
                <a:gd name="connsiteX24" fmla="*/ 2397239 w 3676557"/>
                <a:gd name="connsiteY24" fmla="*/ 156238 h 2382601"/>
                <a:gd name="connsiteX25" fmla="*/ 2250082 w 3676557"/>
                <a:gd name="connsiteY25" fmla="*/ 192855 h 2382601"/>
                <a:gd name="connsiteX26" fmla="*/ 2138527 w 3676557"/>
                <a:gd name="connsiteY26" fmla="*/ 212384 h 2382601"/>
                <a:gd name="connsiteX27" fmla="*/ 2019773 w 3676557"/>
                <a:gd name="connsiteY27" fmla="*/ 220428 h 2382601"/>
                <a:gd name="connsiteX28" fmla="*/ 1947402 w 3676557"/>
                <a:gd name="connsiteY28" fmla="*/ 210599 h 2382601"/>
                <a:gd name="connsiteX29" fmla="*/ 1856893 w 3676557"/>
                <a:gd name="connsiteY29" fmla="*/ 184871 h 2382601"/>
                <a:gd name="connsiteX30" fmla="*/ 1823842 w 3676557"/>
                <a:gd name="connsiteY30" fmla="*/ 173854 h 2382601"/>
                <a:gd name="connsiteX31" fmla="*/ 1735707 w 3676557"/>
                <a:gd name="connsiteY31" fmla="*/ 151821 h 2382601"/>
                <a:gd name="connsiteX32" fmla="*/ 1669606 w 3676557"/>
                <a:gd name="connsiteY32" fmla="*/ 173854 h 2382601"/>
                <a:gd name="connsiteX33" fmla="*/ 1625539 w 3676557"/>
                <a:gd name="connsiteY33" fmla="*/ 217922 h 2382601"/>
                <a:gd name="connsiteX34" fmla="*/ 1592488 w 3676557"/>
                <a:gd name="connsiteY34" fmla="*/ 195888 h 2382601"/>
                <a:gd name="connsiteX35" fmla="*/ 1548421 w 3676557"/>
                <a:gd name="connsiteY35" fmla="*/ 206905 h 2382601"/>
                <a:gd name="connsiteX36" fmla="*/ 1493336 w 3676557"/>
                <a:gd name="connsiteY36" fmla="*/ 217922 h 2382601"/>
                <a:gd name="connsiteX37" fmla="*/ 1460286 w 3676557"/>
                <a:gd name="connsiteY37" fmla="*/ 228939 h 2382601"/>
                <a:gd name="connsiteX38" fmla="*/ 1306049 w 3676557"/>
                <a:gd name="connsiteY38" fmla="*/ 239956 h 2382601"/>
                <a:gd name="connsiteX39" fmla="*/ 1228931 w 3676557"/>
                <a:gd name="connsiteY39" fmla="*/ 250972 h 2382601"/>
                <a:gd name="connsiteX40" fmla="*/ 1162830 w 3676557"/>
                <a:gd name="connsiteY40" fmla="*/ 273006 h 2382601"/>
                <a:gd name="connsiteX41" fmla="*/ 1129780 w 3676557"/>
                <a:gd name="connsiteY41" fmla="*/ 284023 h 2382601"/>
                <a:gd name="connsiteX42" fmla="*/ 1096729 w 3676557"/>
                <a:gd name="connsiteY42" fmla="*/ 306057 h 2382601"/>
                <a:gd name="connsiteX43" fmla="*/ 1052661 w 3676557"/>
                <a:gd name="connsiteY43" fmla="*/ 372158 h 2382601"/>
                <a:gd name="connsiteX44" fmla="*/ 1030628 w 3676557"/>
                <a:gd name="connsiteY44" fmla="*/ 405209 h 2382601"/>
                <a:gd name="connsiteX45" fmla="*/ 931476 w 3676557"/>
                <a:gd name="connsiteY45" fmla="*/ 449276 h 2382601"/>
                <a:gd name="connsiteX46" fmla="*/ 854358 w 3676557"/>
                <a:gd name="connsiteY46" fmla="*/ 537411 h 2382601"/>
                <a:gd name="connsiteX47" fmla="*/ 788257 w 3676557"/>
                <a:gd name="connsiteY47" fmla="*/ 559445 h 2382601"/>
                <a:gd name="connsiteX48" fmla="*/ 777240 w 3676557"/>
                <a:gd name="connsiteY48" fmla="*/ 614529 h 2382601"/>
                <a:gd name="connsiteX49" fmla="*/ 766223 w 3676557"/>
                <a:gd name="connsiteY49" fmla="*/ 691647 h 2382601"/>
                <a:gd name="connsiteX50" fmla="*/ 755206 w 3676557"/>
                <a:gd name="connsiteY50" fmla="*/ 724698 h 2382601"/>
                <a:gd name="connsiteX51" fmla="*/ 711139 w 3676557"/>
                <a:gd name="connsiteY51" fmla="*/ 746731 h 2382601"/>
                <a:gd name="connsiteX52" fmla="*/ 678088 w 3676557"/>
                <a:gd name="connsiteY52" fmla="*/ 735715 h 2382601"/>
                <a:gd name="connsiteX53" fmla="*/ 645037 w 3676557"/>
                <a:gd name="connsiteY53" fmla="*/ 834866 h 2382601"/>
                <a:gd name="connsiteX54" fmla="*/ 600970 w 3676557"/>
                <a:gd name="connsiteY54" fmla="*/ 900968 h 2382601"/>
                <a:gd name="connsiteX55" fmla="*/ 567919 w 3676557"/>
                <a:gd name="connsiteY55" fmla="*/ 889951 h 2382601"/>
                <a:gd name="connsiteX56" fmla="*/ 501818 w 3676557"/>
                <a:gd name="connsiteY56" fmla="*/ 911984 h 2382601"/>
                <a:gd name="connsiteX57" fmla="*/ 468768 w 3676557"/>
                <a:gd name="connsiteY57" fmla="*/ 900968 h 2382601"/>
                <a:gd name="connsiteX58" fmla="*/ 424700 w 3676557"/>
                <a:gd name="connsiteY58" fmla="*/ 945035 h 2382601"/>
                <a:gd name="connsiteX59" fmla="*/ 391649 w 3676557"/>
                <a:gd name="connsiteY59" fmla="*/ 956052 h 2382601"/>
                <a:gd name="connsiteX60" fmla="*/ 369616 w 3676557"/>
                <a:gd name="connsiteY60" fmla="*/ 1033170 h 2382601"/>
                <a:gd name="connsiteX61" fmla="*/ 336565 w 3676557"/>
                <a:gd name="connsiteY61" fmla="*/ 1044187 h 2382601"/>
                <a:gd name="connsiteX62" fmla="*/ 270464 w 3676557"/>
                <a:gd name="connsiteY62" fmla="*/ 1033170 h 2382601"/>
                <a:gd name="connsiteX63" fmla="*/ 171312 w 3676557"/>
                <a:gd name="connsiteY63" fmla="*/ 1055204 h 2382601"/>
                <a:gd name="connsiteX64" fmla="*/ 72160 w 3676557"/>
                <a:gd name="connsiteY64" fmla="*/ 1055204 h 2382601"/>
                <a:gd name="connsiteX65" fmla="*/ 28093 w 3676557"/>
                <a:gd name="connsiteY65" fmla="*/ 1110288 h 2382601"/>
                <a:gd name="connsiteX66" fmla="*/ 0 w 3676557"/>
                <a:gd name="connsiteY66" fmla="*/ 1081447 h 2382601"/>
                <a:gd name="connsiteX67" fmla="*/ 49844 w 3676557"/>
                <a:gd name="connsiteY67" fmla="*/ 1132712 h 2382601"/>
                <a:gd name="connsiteX68" fmla="*/ 73578 w 3676557"/>
                <a:gd name="connsiteY68" fmla="*/ 1183977 h 2382601"/>
                <a:gd name="connsiteX69" fmla="*/ 94941 w 3676557"/>
                <a:gd name="connsiteY69" fmla="*/ 1230360 h 2382601"/>
                <a:gd name="connsiteX70" fmla="*/ 147157 w 3676557"/>
                <a:gd name="connsiteY70" fmla="*/ 1303595 h 2382601"/>
                <a:gd name="connsiteX71" fmla="*/ 154278 w 3676557"/>
                <a:gd name="connsiteY71" fmla="*/ 1328008 h 2382601"/>
                <a:gd name="connsiteX72" fmla="*/ 64084 w 3676557"/>
                <a:gd name="connsiteY72" fmla="*/ 1418331 h 2382601"/>
                <a:gd name="connsiteX73" fmla="*/ 154166 w 3676557"/>
                <a:gd name="connsiteY73" fmla="*/ 2110836 h 2382601"/>
                <a:gd name="connsiteX0" fmla="*/ 688332 w 3676557"/>
                <a:gd name="connsiteY0" fmla="*/ 2119846 h 2382601"/>
                <a:gd name="connsiteX1" fmla="*/ 1962887 w 3676557"/>
                <a:gd name="connsiteY1" fmla="*/ 2382601 h 2382601"/>
                <a:gd name="connsiteX2" fmla="*/ 2805481 w 3676557"/>
                <a:gd name="connsiteY2" fmla="*/ 1230360 h 2382601"/>
                <a:gd name="connsiteX3" fmla="*/ 3605352 w 3676557"/>
                <a:gd name="connsiteY3" fmla="*/ 827564 h 2382601"/>
                <a:gd name="connsiteX4" fmla="*/ 3631460 w 3676557"/>
                <a:gd name="connsiteY4" fmla="*/ 744564 h 2382601"/>
                <a:gd name="connsiteX5" fmla="*/ 3657569 w 3676557"/>
                <a:gd name="connsiteY5" fmla="*/ 683534 h 2382601"/>
                <a:gd name="connsiteX6" fmla="*/ 3674184 w 3676557"/>
                <a:gd name="connsiteY6" fmla="*/ 610298 h 2382601"/>
                <a:gd name="connsiteX7" fmla="*/ 3676557 w 3676557"/>
                <a:gd name="connsiteY7" fmla="*/ 539504 h 2382601"/>
                <a:gd name="connsiteX8" fmla="*/ 3667063 w 3676557"/>
                <a:gd name="connsiteY8" fmla="*/ 478474 h 2382601"/>
                <a:gd name="connsiteX9" fmla="*/ 3650448 w 3676557"/>
                <a:gd name="connsiteY9" fmla="*/ 410121 h 2382601"/>
                <a:gd name="connsiteX10" fmla="*/ 3614845 w 3676557"/>
                <a:gd name="connsiteY10" fmla="*/ 324679 h 2382601"/>
                <a:gd name="connsiteX11" fmla="*/ 3574496 w 3676557"/>
                <a:gd name="connsiteY11" fmla="*/ 239237 h 2382601"/>
                <a:gd name="connsiteX12" fmla="*/ 3534147 w 3676557"/>
                <a:gd name="connsiteY12" fmla="*/ 146472 h 2382601"/>
                <a:gd name="connsiteX13" fmla="*/ 3508038 w 3676557"/>
                <a:gd name="connsiteY13" fmla="*/ 43942 h 2382601"/>
                <a:gd name="connsiteX14" fmla="*/ 3403604 w 3676557"/>
                <a:gd name="connsiteY14" fmla="*/ 46383 h 2382601"/>
                <a:gd name="connsiteX15" fmla="*/ 3320531 w 3676557"/>
                <a:gd name="connsiteY15" fmla="*/ 39060 h 2382601"/>
                <a:gd name="connsiteX16" fmla="*/ 3246953 w 3676557"/>
                <a:gd name="connsiteY16" fmla="*/ 26853 h 2382601"/>
                <a:gd name="connsiteX17" fmla="*/ 3185242 w 3676557"/>
                <a:gd name="connsiteY17" fmla="*/ 9766 h 2382601"/>
                <a:gd name="connsiteX18" fmla="*/ 3123532 w 3676557"/>
                <a:gd name="connsiteY18" fmla="*/ 1 h 2382601"/>
                <a:gd name="connsiteX19" fmla="*/ 3035710 w 3676557"/>
                <a:gd name="connsiteY19" fmla="*/ 0 h 2382601"/>
                <a:gd name="connsiteX20" fmla="*/ 2957385 w 3676557"/>
                <a:gd name="connsiteY20" fmla="*/ 7324 h 2382601"/>
                <a:gd name="connsiteX21" fmla="*/ 2862445 w 3676557"/>
                <a:gd name="connsiteY21" fmla="*/ 26853 h 2382601"/>
                <a:gd name="connsiteX22" fmla="*/ 2753265 w 3676557"/>
                <a:gd name="connsiteY22" fmla="*/ 53707 h 2382601"/>
                <a:gd name="connsiteX23" fmla="*/ 2577625 w 3676557"/>
                <a:gd name="connsiteY23" fmla="*/ 104972 h 2382601"/>
                <a:gd name="connsiteX24" fmla="*/ 2397239 w 3676557"/>
                <a:gd name="connsiteY24" fmla="*/ 156238 h 2382601"/>
                <a:gd name="connsiteX25" fmla="*/ 2250082 w 3676557"/>
                <a:gd name="connsiteY25" fmla="*/ 192855 h 2382601"/>
                <a:gd name="connsiteX26" fmla="*/ 2138527 w 3676557"/>
                <a:gd name="connsiteY26" fmla="*/ 212384 h 2382601"/>
                <a:gd name="connsiteX27" fmla="*/ 2019773 w 3676557"/>
                <a:gd name="connsiteY27" fmla="*/ 220428 h 2382601"/>
                <a:gd name="connsiteX28" fmla="*/ 1947402 w 3676557"/>
                <a:gd name="connsiteY28" fmla="*/ 210599 h 2382601"/>
                <a:gd name="connsiteX29" fmla="*/ 1856893 w 3676557"/>
                <a:gd name="connsiteY29" fmla="*/ 184871 h 2382601"/>
                <a:gd name="connsiteX30" fmla="*/ 1823842 w 3676557"/>
                <a:gd name="connsiteY30" fmla="*/ 173854 h 2382601"/>
                <a:gd name="connsiteX31" fmla="*/ 1735707 w 3676557"/>
                <a:gd name="connsiteY31" fmla="*/ 151821 h 2382601"/>
                <a:gd name="connsiteX32" fmla="*/ 1669606 w 3676557"/>
                <a:gd name="connsiteY32" fmla="*/ 173854 h 2382601"/>
                <a:gd name="connsiteX33" fmla="*/ 1625539 w 3676557"/>
                <a:gd name="connsiteY33" fmla="*/ 217922 h 2382601"/>
                <a:gd name="connsiteX34" fmla="*/ 1592488 w 3676557"/>
                <a:gd name="connsiteY34" fmla="*/ 195888 h 2382601"/>
                <a:gd name="connsiteX35" fmla="*/ 1548421 w 3676557"/>
                <a:gd name="connsiteY35" fmla="*/ 206905 h 2382601"/>
                <a:gd name="connsiteX36" fmla="*/ 1493336 w 3676557"/>
                <a:gd name="connsiteY36" fmla="*/ 217922 h 2382601"/>
                <a:gd name="connsiteX37" fmla="*/ 1460286 w 3676557"/>
                <a:gd name="connsiteY37" fmla="*/ 228939 h 2382601"/>
                <a:gd name="connsiteX38" fmla="*/ 1306049 w 3676557"/>
                <a:gd name="connsiteY38" fmla="*/ 239956 h 2382601"/>
                <a:gd name="connsiteX39" fmla="*/ 1228931 w 3676557"/>
                <a:gd name="connsiteY39" fmla="*/ 250972 h 2382601"/>
                <a:gd name="connsiteX40" fmla="*/ 1162830 w 3676557"/>
                <a:gd name="connsiteY40" fmla="*/ 273006 h 2382601"/>
                <a:gd name="connsiteX41" fmla="*/ 1129780 w 3676557"/>
                <a:gd name="connsiteY41" fmla="*/ 284023 h 2382601"/>
                <a:gd name="connsiteX42" fmla="*/ 1096729 w 3676557"/>
                <a:gd name="connsiteY42" fmla="*/ 306057 h 2382601"/>
                <a:gd name="connsiteX43" fmla="*/ 1052661 w 3676557"/>
                <a:gd name="connsiteY43" fmla="*/ 372158 h 2382601"/>
                <a:gd name="connsiteX44" fmla="*/ 1030628 w 3676557"/>
                <a:gd name="connsiteY44" fmla="*/ 405209 h 2382601"/>
                <a:gd name="connsiteX45" fmla="*/ 931476 w 3676557"/>
                <a:gd name="connsiteY45" fmla="*/ 449276 h 2382601"/>
                <a:gd name="connsiteX46" fmla="*/ 854358 w 3676557"/>
                <a:gd name="connsiteY46" fmla="*/ 537411 h 2382601"/>
                <a:gd name="connsiteX47" fmla="*/ 788257 w 3676557"/>
                <a:gd name="connsiteY47" fmla="*/ 559445 h 2382601"/>
                <a:gd name="connsiteX48" fmla="*/ 777240 w 3676557"/>
                <a:gd name="connsiteY48" fmla="*/ 614529 h 2382601"/>
                <a:gd name="connsiteX49" fmla="*/ 766223 w 3676557"/>
                <a:gd name="connsiteY49" fmla="*/ 691647 h 2382601"/>
                <a:gd name="connsiteX50" fmla="*/ 755206 w 3676557"/>
                <a:gd name="connsiteY50" fmla="*/ 724698 h 2382601"/>
                <a:gd name="connsiteX51" fmla="*/ 711139 w 3676557"/>
                <a:gd name="connsiteY51" fmla="*/ 746731 h 2382601"/>
                <a:gd name="connsiteX52" fmla="*/ 678088 w 3676557"/>
                <a:gd name="connsiteY52" fmla="*/ 735715 h 2382601"/>
                <a:gd name="connsiteX53" fmla="*/ 645037 w 3676557"/>
                <a:gd name="connsiteY53" fmla="*/ 834866 h 2382601"/>
                <a:gd name="connsiteX54" fmla="*/ 600970 w 3676557"/>
                <a:gd name="connsiteY54" fmla="*/ 900968 h 2382601"/>
                <a:gd name="connsiteX55" fmla="*/ 567919 w 3676557"/>
                <a:gd name="connsiteY55" fmla="*/ 889951 h 2382601"/>
                <a:gd name="connsiteX56" fmla="*/ 501818 w 3676557"/>
                <a:gd name="connsiteY56" fmla="*/ 911984 h 2382601"/>
                <a:gd name="connsiteX57" fmla="*/ 468768 w 3676557"/>
                <a:gd name="connsiteY57" fmla="*/ 900968 h 2382601"/>
                <a:gd name="connsiteX58" fmla="*/ 424700 w 3676557"/>
                <a:gd name="connsiteY58" fmla="*/ 945035 h 2382601"/>
                <a:gd name="connsiteX59" fmla="*/ 391649 w 3676557"/>
                <a:gd name="connsiteY59" fmla="*/ 956052 h 2382601"/>
                <a:gd name="connsiteX60" fmla="*/ 369616 w 3676557"/>
                <a:gd name="connsiteY60" fmla="*/ 1033170 h 2382601"/>
                <a:gd name="connsiteX61" fmla="*/ 336565 w 3676557"/>
                <a:gd name="connsiteY61" fmla="*/ 1044187 h 2382601"/>
                <a:gd name="connsiteX62" fmla="*/ 270464 w 3676557"/>
                <a:gd name="connsiteY62" fmla="*/ 1033170 h 2382601"/>
                <a:gd name="connsiteX63" fmla="*/ 171312 w 3676557"/>
                <a:gd name="connsiteY63" fmla="*/ 1055204 h 2382601"/>
                <a:gd name="connsiteX64" fmla="*/ 72160 w 3676557"/>
                <a:gd name="connsiteY64" fmla="*/ 1055204 h 2382601"/>
                <a:gd name="connsiteX65" fmla="*/ 28093 w 3676557"/>
                <a:gd name="connsiteY65" fmla="*/ 1110288 h 2382601"/>
                <a:gd name="connsiteX66" fmla="*/ 0 w 3676557"/>
                <a:gd name="connsiteY66" fmla="*/ 1081447 h 2382601"/>
                <a:gd name="connsiteX67" fmla="*/ 49844 w 3676557"/>
                <a:gd name="connsiteY67" fmla="*/ 1132712 h 2382601"/>
                <a:gd name="connsiteX68" fmla="*/ 73578 w 3676557"/>
                <a:gd name="connsiteY68" fmla="*/ 1183977 h 2382601"/>
                <a:gd name="connsiteX69" fmla="*/ 94941 w 3676557"/>
                <a:gd name="connsiteY69" fmla="*/ 1230360 h 2382601"/>
                <a:gd name="connsiteX70" fmla="*/ 147157 w 3676557"/>
                <a:gd name="connsiteY70" fmla="*/ 1303595 h 2382601"/>
                <a:gd name="connsiteX71" fmla="*/ 154278 w 3676557"/>
                <a:gd name="connsiteY71" fmla="*/ 1328008 h 2382601"/>
                <a:gd name="connsiteX72" fmla="*/ 161398 w 3676557"/>
                <a:gd name="connsiteY72" fmla="*/ 1347537 h 2382601"/>
                <a:gd name="connsiteX73" fmla="*/ 64084 w 3676557"/>
                <a:gd name="connsiteY73" fmla="*/ 1418331 h 2382601"/>
                <a:gd name="connsiteX74" fmla="*/ 154166 w 3676557"/>
                <a:gd name="connsiteY74" fmla="*/ 2110836 h 2382601"/>
                <a:gd name="connsiteX0" fmla="*/ 688332 w 3676557"/>
                <a:gd name="connsiteY0" fmla="*/ 2119846 h 2382601"/>
                <a:gd name="connsiteX1" fmla="*/ 1962887 w 3676557"/>
                <a:gd name="connsiteY1" fmla="*/ 2382601 h 2382601"/>
                <a:gd name="connsiteX2" fmla="*/ 2805481 w 3676557"/>
                <a:gd name="connsiteY2" fmla="*/ 1230360 h 2382601"/>
                <a:gd name="connsiteX3" fmla="*/ 3605352 w 3676557"/>
                <a:gd name="connsiteY3" fmla="*/ 827564 h 2382601"/>
                <a:gd name="connsiteX4" fmla="*/ 3631460 w 3676557"/>
                <a:gd name="connsiteY4" fmla="*/ 744564 h 2382601"/>
                <a:gd name="connsiteX5" fmla="*/ 3657569 w 3676557"/>
                <a:gd name="connsiteY5" fmla="*/ 683534 h 2382601"/>
                <a:gd name="connsiteX6" fmla="*/ 3674184 w 3676557"/>
                <a:gd name="connsiteY6" fmla="*/ 610298 h 2382601"/>
                <a:gd name="connsiteX7" fmla="*/ 3676557 w 3676557"/>
                <a:gd name="connsiteY7" fmla="*/ 539504 h 2382601"/>
                <a:gd name="connsiteX8" fmla="*/ 3667063 w 3676557"/>
                <a:gd name="connsiteY8" fmla="*/ 478474 h 2382601"/>
                <a:gd name="connsiteX9" fmla="*/ 3650448 w 3676557"/>
                <a:gd name="connsiteY9" fmla="*/ 410121 h 2382601"/>
                <a:gd name="connsiteX10" fmla="*/ 3614845 w 3676557"/>
                <a:gd name="connsiteY10" fmla="*/ 324679 h 2382601"/>
                <a:gd name="connsiteX11" fmla="*/ 3574496 w 3676557"/>
                <a:gd name="connsiteY11" fmla="*/ 239237 h 2382601"/>
                <a:gd name="connsiteX12" fmla="*/ 3534147 w 3676557"/>
                <a:gd name="connsiteY12" fmla="*/ 146472 h 2382601"/>
                <a:gd name="connsiteX13" fmla="*/ 3508038 w 3676557"/>
                <a:gd name="connsiteY13" fmla="*/ 43942 h 2382601"/>
                <a:gd name="connsiteX14" fmla="*/ 3403604 w 3676557"/>
                <a:gd name="connsiteY14" fmla="*/ 46383 h 2382601"/>
                <a:gd name="connsiteX15" fmla="*/ 3320531 w 3676557"/>
                <a:gd name="connsiteY15" fmla="*/ 39060 h 2382601"/>
                <a:gd name="connsiteX16" fmla="*/ 3246953 w 3676557"/>
                <a:gd name="connsiteY16" fmla="*/ 26853 h 2382601"/>
                <a:gd name="connsiteX17" fmla="*/ 3185242 w 3676557"/>
                <a:gd name="connsiteY17" fmla="*/ 9766 h 2382601"/>
                <a:gd name="connsiteX18" fmla="*/ 3123532 w 3676557"/>
                <a:gd name="connsiteY18" fmla="*/ 1 h 2382601"/>
                <a:gd name="connsiteX19" fmla="*/ 3035710 w 3676557"/>
                <a:gd name="connsiteY19" fmla="*/ 0 h 2382601"/>
                <a:gd name="connsiteX20" fmla="*/ 2957385 w 3676557"/>
                <a:gd name="connsiteY20" fmla="*/ 7324 h 2382601"/>
                <a:gd name="connsiteX21" fmla="*/ 2862445 w 3676557"/>
                <a:gd name="connsiteY21" fmla="*/ 26853 h 2382601"/>
                <a:gd name="connsiteX22" fmla="*/ 2753265 w 3676557"/>
                <a:gd name="connsiteY22" fmla="*/ 53707 h 2382601"/>
                <a:gd name="connsiteX23" fmla="*/ 2577625 w 3676557"/>
                <a:gd name="connsiteY23" fmla="*/ 104972 h 2382601"/>
                <a:gd name="connsiteX24" fmla="*/ 2397239 w 3676557"/>
                <a:gd name="connsiteY24" fmla="*/ 156238 h 2382601"/>
                <a:gd name="connsiteX25" fmla="*/ 2250082 w 3676557"/>
                <a:gd name="connsiteY25" fmla="*/ 192855 h 2382601"/>
                <a:gd name="connsiteX26" fmla="*/ 2138527 w 3676557"/>
                <a:gd name="connsiteY26" fmla="*/ 212384 h 2382601"/>
                <a:gd name="connsiteX27" fmla="*/ 2019773 w 3676557"/>
                <a:gd name="connsiteY27" fmla="*/ 220428 h 2382601"/>
                <a:gd name="connsiteX28" fmla="*/ 1947402 w 3676557"/>
                <a:gd name="connsiteY28" fmla="*/ 210599 h 2382601"/>
                <a:gd name="connsiteX29" fmla="*/ 1856893 w 3676557"/>
                <a:gd name="connsiteY29" fmla="*/ 184871 h 2382601"/>
                <a:gd name="connsiteX30" fmla="*/ 1823842 w 3676557"/>
                <a:gd name="connsiteY30" fmla="*/ 173854 h 2382601"/>
                <a:gd name="connsiteX31" fmla="*/ 1735707 w 3676557"/>
                <a:gd name="connsiteY31" fmla="*/ 151821 h 2382601"/>
                <a:gd name="connsiteX32" fmla="*/ 1669606 w 3676557"/>
                <a:gd name="connsiteY32" fmla="*/ 173854 h 2382601"/>
                <a:gd name="connsiteX33" fmla="*/ 1625539 w 3676557"/>
                <a:gd name="connsiteY33" fmla="*/ 217922 h 2382601"/>
                <a:gd name="connsiteX34" fmla="*/ 1592488 w 3676557"/>
                <a:gd name="connsiteY34" fmla="*/ 195888 h 2382601"/>
                <a:gd name="connsiteX35" fmla="*/ 1548421 w 3676557"/>
                <a:gd name="connsiteY35" fmla="*/ 206905 h 2382601"/>
                <a:gd name="connsiteX36" fmla="*/ 1493336 w 3676557"/>
                <a:gd name="connsiteY36" fmla="*/ 217922 h 2382601"/>
                <a:gd name="connsiteX37" fmla="*/ 1460286 w 3676557"/>
                <a:gd name="connsiteY37" fmla="*/ 228939 h 2382601"/>
                <a:gd name="connsiteX38" fmla="*/ 1306049 w 3676557"/>
                <a:gd name="connsiteY38" fmla="*/ 239956 h 2382601"/>
                <a:gd name="connsiteX39" fmla="*/ 1228931 w 3676557"/>
                <a:gd name="connsiteY39" fmla="*/ 250972 h 2382601"/>
                <a:gd name="connsiteX40" fmla="*/ 1162830 w 3676557"/>
                <a:gd name="connsiteY40" fmla="*/ 273006 h 2382601"/>
                <a:gd name="connsiteX41" fmla="*/ 1129780 w 3676557"/>
                <a:gd name="connsiteY41" fmla="*/ 284023 h 2382601"/>
                <a:gd name="connsiteX42" fmla="*/ 1096729 w 3676557"/>
                <a:gd name="connsiteY42" fmla="*/ 306057 h 2382601"/>
                <a:gd name="connsiteX43" fmla="*/ 1052661 w 3676557"/>
                <a:gd name="connsiteY43" fmla="*/ 372158 h 2382601"/>
                <a:gd name="connsiteX44" fmla="*/ 1030628 w 3676557"/>
                <a:gd name="connsiteY44" fmla="*/ 405209 h 2382601"/>
                <a:gd name="connsiteX45" fmla="*/ 931476 w 3676557"/>
                <a:gd name="connsiteY45" fmla="*/ 449276 h 2382601"/>
                <a:gd name="connsiteX46" fmla="*/ 854358 w 3676557"/>
                <a:gd name="connsiteY46" fmla="*/ 537411 h 2382601"/>
                <a:gd name="connsiteX47" fmla="*/ 788257 w 3676557"/>
                <a:gd name="connsiteY47" fmla="*/ 559445 h 2382601"/>
                <a:gd name="connsiteX48" fmla="*/ 777240 w 3676557"/>
                <a:gd name="connsiteY48" fmla="*/ 614529 h 2382601"/>
                <a:gd name="connsiteX49" fmla="*/ 766223 w 3676557"/>
                <a:gd name="connsiteY49" fmla="*/ 691647 h 2382601"/>
                <a:gd name="connsiteX50" fmla="*/ 755206 w 3676557"/>
                <a:gd name="connsiteY50" fmla="*/ 724698 h 2382601"/>
                <a:gd name="connsiteX51" fmla="*/ 711139 w 3676557"/>
                <a:gd name="connsiteY51" fmla="*/ 746731 h 2382601"/>
                <a:gd name="connsiteX52" fmla="*/ 678088 w 3676557"/>
                <a:gd name="connsiteY52" fmla="*/ 735715 h 2382601"/>
                <a:gd name="connsiteX53" fmla="*/ 645037 w 3676557"/>
                <a:gd name="connsiteY53" fmla="*/ 834866 h 2382601"/>
                <a:gd name="connsiteX54" fmla="*/ 600970 w 3676557"/>
                <a:gd name="connsiteY54" fmla="*/ 900968 h 2382601"/>
                <a:gd name="connsiteX55" fmla="*/ 567919 w 3676557"/>
                <a:gd name="connsiteY55" fmla="*/ 889951 h 2382601"/>
                <a:gd name="connsiteX56" fmla="*/ 501818 w 3676557"/>
                <a:gd name="connsiteY56" fmla="*/ 911984 h 2382601"/>
                <a:gd name="connsiteX57" fmla="*/ 468768 w 3676557"/>
                <a:gd name="connsiteY57" fmla="*/ 900968 h 2382601"/>
                <a:gd name="connsiteX58" fmla="*/ 424700 w 3676557"/>
                <a:gd name="connsiteY58" fmla="*/ 945035 h 2382601"/>
                <a:gd name="connsiteX59" fmla="*/ 391649 w 3676557"/>
                <a:gd name="connsiteY59" fmla="*/ 956052 h 2382601"/>
                <a:gd name="connsiteX60" fmla="*/ 369616 w 3676557"/>
                <a:gd name="connsiteY60" fmla="*/ 1033170 h 2382601"/>
                <a:gd name="connsiteX61" fmla="*/ 336565 w 3676557"/>
                <a:gd name="connsiteY61" fmla="*/ 1044187 h 2382601"/>
                <a:gd name="connsiteX62" fmla="*/ 270464 w 3676557"/>
                <a:gd name="connsiteY62" fmla="*/ 1033170 h 2382601"/>
                <a:gd name="connsiteX63" fmla="*/ 171312 w 3676557"/>
                <a:gd name="connsiteY63" fmla="*/ 1055204 h 2382601"/>
                <a:gd name="connsiteX64" fmla="*/ 72160 w 3676557"/>
                <a:gd name="connsiteY64" fmla="*/ 1055204 h 2382601"/>
                <a:gd name="connsiteX65" fmla="*/ 28093 w 3676557"/>
                <a:gd name="connsiteY65" fmla="*/ 1110288 h 2382601"/>
                <a:gd name="connsiteX66" fmla="*/ 0 w 3676557"/>
                <a:gd name="connsiteY66" fmla="*/ 1081447 h 2382601"/>
                <a:gd name="connsiteX67" fmla="*/ 49844 w 3676557"/>
                <a:gd name="connsiteY67" fmla="*/ 1132712 h 2382601"/>
                <a:gd name="connsiteX68" fmla="*/ 73578 w 3676557"/>
                <a:gd name="connsiteY68" fmla="*/ 1183977 h 2382601"/>
                <a:gd name="connsiteX69" fmla="*/ 94941 w 3676557"/>
                <a:gd name="connsiteY69" fmla="*/ 1230360 h 2382601"/>
                <a:gd name="connsiteX70" fmla="*/ 147157 w 3676557"/>
                <a:gd name="connsiteY70" fmla="*/ 1303595 h 2382601"/>
                <a:gd name="connsiteX71" fmla="*/ 154278 w 3676557"/>
                <a:gd name="connsiteY71" fmla="*/ 1328008 h 2382601"/>
                <a:gd name="connsiteX72" fmla="*/ 161398 w 3676557"/>
                <a:gd name="connsiteY72" fmla="*/ 1347537 h 2382601"/>
                <a:gd name="connsiteX73" fmla="*/ 185133 w 3676557"/>
                <a:gd name="connsiteY73" fmla="*/ 1352419 h 2382601"/>
                <a:gd name="connsiteX74" fmla="*/ 64084 w 3676557"/>
                <a:gd name="connsiteY74" fmla="*/ 1418331 h 2382601"/>
                <a:gd name="connsiteX75" fmla="*/ 154166 w 3676557"/>
                <a:gd name="connsiteY75" fmla="*/ 2110836 h 2382601"/>
                <a:gd name="connsiteX0" fmla="*/ 688332 w 3676557"/>
                <a:gd name="connsiteY0" fmla="*/ 2119846 h 2382601"/>
                <a:gd name="connsiteX1" fmla="*/ 1962887 w 3676557"/>
                <a:gd name="connsiteY1" fmla="*/ 2382601 h 2382601"/>
                <a:gd name="connsiteX2" fmla="*/ 2805481 w 3676557"/>
                <a:gd name="connsiteY2" fmla="*/ 1230360 h 2382601"/>
                <a:gd name="connsiteX3" fmla="*/ 3605352 w 3676557"/>
                <a:gd name="connsiteY3" fmla="*/ 827564 h 2382601"/>
                <a:gd name="connsiteX4" fmla="*/ 3631460 w 3676557"/>
                <a:gd name="connsiteY4" fmla="*/ 744564 h 2382601"/>
                <a:gd name="connsiteX5" fmla="*/ 3657569 w 3676557"/>
                <a:gd name="connsiteY5" fmla="*/ 683534 h 2382601"/>
                <a:gd name="connsiteX6" fmla="*/ 3674184 w 3676557"/>
                <a:gd name="connsiteY6" fmla="*/ 610298 h 2382601"/>
                <a:gd name="connsiteX7" fmla="*/ 3676557 w 3676557"/>
                <a:gd name="connsiteY7" fmla="*/ 539504 h 2382601"/>
                <a:gd name="connsiteX8" fmla="*/ 3667063 w 3676557"/>
                <a:gd name="connsiteY8" fmla="*/ 478474 h 2382601"/>
                <a:gd name="connsiteX9" fmla="*/ 3650448 w 3676557"/>
                <a:gd name="connsiteY9" fmla="*/ 410121 h 2382601"/>
                <a:gd name="connsiteX10" fmla="*/ 3614845 w 3676557"/>
                <a:gd name="connsiteY10" fmla="*/ 324679 h 2382601"/>
                <a:gd name="connsiteX11" fmla="*/ 3574496 w 3676557"/>
                <a:gd name="connsiteY11" fmla="*/ 239237 h 2382601"/>
                <a:gd name="connsiteX12" fmla="*/ 3534147 w 3676557"/>
                <a:gd name="connsiteY12" fmla="*/ 146472 h 2382601"/>
                <a:gd name="connsiteX13" fmla="*/ 3508038 w 3676557"/>
                <a:gd name="connsiteY13" fmla="*/ 43942 h 2382601"/>
                <a:gd name="connsiteX14" fmla="*/ 3403604 w 3676557"/>
                <a:gd name="connsiteY14" fmla="*/ 46383 h 2382601"/>
                <a:gd name="connsiteX15" fmla="*/ 3320531 w 3676557"/>
                <a:gd name="connsiteY15" fmla="*/ 39060 h 2382601"/>
                <a:gd name="connsiteX16" fmla="*/ 3246953 w 3676557"/>
                <a:gd name="connsiteY16" fmla="*/ 26853 h 2382601"/>
                <a:gd name="connsiteX17" fmla="*/ 3185242 w 3676557"/>
                <a:gd name="connsiteY17" fmla="*/ 9766 h 2382601"/>
                <a:gd name="connsiteX18" fmla="*/ 3123532 w 3676557"/>
                <a:gd name="connsiteY18" fmla="*/ 1 h 2382601"/>
                <a:gd name="connsiteX19" fmla="*/ 3035710 w 3676557"/>
                <a:gd name="connsiteY19" fmla="*/ 0 h 2382601"/>
                <a:gd name="connsiteX20" fmla="*/ 2957385 w 3676557"/>
                <a:gd name="connsiteY20" fmla="*/ 7324 h 2382601"/>
                <a:gd name="connsiteX21" fmla="*/ 2862445 w 3676557"/>
                <a:gd name="connsiteY21" fmla="*/ 26853 h 2382601"/>
                <a:gd name="connsiteX22" fmla="*/ 2753265 w 3676557"/>
                <a:gd name="connsiteY22" fmla="*/ 53707 h 2382601"/>
                <a:gd name="connsiteX23" fmla="*/ 2577625 w 3676557"/>
                <a:gd name="connsiteY23" fmla="*/ 104972 h 2382601"/>
                <a:gd name="connsiteX24" fmla="*/ 2397239 w 3676557"/>
                <a:gd name="connsiteY24" fmla="*/ 156238 h 2382601"/>
                <a:gd name="connsiteX25" fmla="*/ 2250082 w 3676557"/>
                <a:gd name="connsiteY25" fmla="*/ 192855 h 2382601"/>
                <a:gd name="connsiteX26" fmla="*/ 2138527 w 3676557"/>
                <a:gd name="connsiteY26" fmla="*/ 212384 h 2382601"/>
                <a:gd name="connsiteX27" fmla="*/ 2019773 w 3676557"/>
                <a:gd name="connsiteY27" fmla="*/ 220428 h 2382601"/>
                <a:gd name="connsiteX28" fmla="*/ 1947402 w 3676557"/>
                <a:gd name="connsiteY28" fmla="*/ 210599 h 2382601"/>
                <a:gd name="connsiteX29" fmla="*/ 1856893 w 3676557"/>
                <a:gd name="connsiteY29" fmla="*/ 184871 h 2382601"/>
                <a:gd name="connsiteX30" fmla="*/ 1823842 w 3676557"/>
                <a:gd name="connsiteY30" fmla="*/ 173854 h 2382601"/>
                <a:gd name="connsiteX31" fmla="*/ 1735707 w 3676557"/>
                <a:gd name="connsiteY31" fmla="*/ 151821 h 2382601"/>
                <a:gd name="connsiteX32" fmla="*/ 1669606 w 3676557"/>
                <a:gd name="connsiteY32" fmla="*/ 173854 h 2382601"/>
                <a:gd name="connsiteX33" fmla="*/ 1625539 w 3676557"/>
                <a:gd name="connsiteY33" fmla="*/ 217922 h 2382601"/>
                <a:gd name="connsiteX34" fmla="*/ 1592488 w 3676557"/>
                <a:gd name="connsiteY34" fmla="*/ 195888 h 2382601"/>
                <a:gd name="connsiteX35" fmla="*/ 1548421 w 3676557"/>
                <a:gd name="connsiteY35" fmla="*/ 206905 h 2382601"/>
                <a:gd name="connsiteX36" fmla="*/ 1493336 w 3676557"/>
                <a:gd name="connsiteY36" fmla="*/ 217922 h 2382601"/>
                <a:gd name="connsiteX37" fmla="*/ 1460286 w 3676557"/>
                <a:gd name="connsiteY37" fmla="*/ 228939 h 2382601"/>
                <a:gd name="connsiteX38" fmla="*/ 1306049 w 3676557"/>
                <a:gd name="connsiteY38" fmla="*/ 239956 h 2382601"/>
                <a:gd name="connsiteX39" fmla="*/ 1228931 w 3676557"/>
                <a:gd name="connsiteY39" fmla="*/ 250972 h 2382601"/>
                <a:gd name="connsiteX40" fmla="*/ 1162830 w 3676557"/>
                <a:gd name="connsiteY40" fmla="*/ 273006 h 2382601"/>
                <a:gd name="connsiteX41" fmla="*/ 1129780 w 3676557"/>
                <a:gd name="connsiteY41" fmla="*/ 284023 h 2382601"/>
                <a:gd name="connsiteX42" fmla="*/ 1096729 w 3676557"/>
                <a:gd name="connsiteY42" fmla="*/ 306057 h 2382601"/>
                <a:gd name="connsiteX43" fmla="*/ 1052661 w 3676557"/>
                <a:gd name="connsiteY43" fmla="*/ 372158 h 2382601"/>
                <a:gd name="connsiteX44" fmla="*/ 1030628 w 3676557"/>
                <a:gd name="connsiteY44" fmla="*/ 405209 h 2382601"/>
                <a:gd name="connsiteX45" fmla="*/ 931476 w 3676557"/>
                <a:gd name="connsiteY45" fmla="*/ 449276 h 2382601"/>
                <a:gd name="connsiteX46" fmla="*/ 854358 w 3676557"/>
                <a:gd name="connsiteY46" fmla="*/ 537411 h 2382601"/>
                <a:gd name="connsiteX47" fmla="*/ 788257 w 3676557"/>
                <a:gd name="connsiteY47" fmla="*/ 559445 h 2382601"/>
                <a:gd name="connsiteX48" fmla="*/ 777240 w 3676557"/>
                <a:gd name="connsiteY48" fmla="*/ 614529 h 2382601"/>
                <a:gd name="connsiteX49" fmla="*/ 766223 w 3676557"/>
                <a:gd name="connsiteY49" fmla="*/ 691647 h 2382601"/>
                <a:gd name="connsiteX50" fmla="*/ 755206 w 3676557"/>
                <a:gd name="connsiteY50" fmla="*/ 724698 h 2382601"/>
                <a:gd name="connsiteX51" fmla="*/ 711139 w 3676557"/>
                <a:gd name="connsiteY51" fmla="*/ 746731 h 2382601"/>
                <a:gd name="connsiteX52" fmla="*/ 678088 w 3676557"/>
                <a:gd name="connsiteY52" fmla="*/ 735715 h 2382601"/>
                <a:gd name="connsiteX53" fmla="*/ 645037 w 3676557"/>
                <a:gd name="connsiteY53" fmla="*/ 834866 h 2382601"/>
                <a:gd name="connsiteX54" fmla="*/ 600970 w 3676557"/>
                <a:gd name="connsiteY54" fmla="*/ 900968 h 2382601"/>
                <a:gd name="connsiteX55" fmla="*/ 567919 w 3676557"/>
                <a:gd name="connsiteY55" fmla="*/ 889951 h 2382601"/>
                <a:gd name="connsiteX56" fmla="*/ 501818 w 3676557"/>
                <a:gd name="connsiteY56" fmla="*/ 911984 h 2382601"/>
                <a:gd name="connsiteX57" fmla="*/ 468768 w 3676557"/>
                <a:gd name="connsiteY57" fmla="*/ 900968 h 2382601"/>
                <a:gd name="connsiteX58" fmla="*/ 424700 w 3676557"/>
                <a:gd name="connsiteY58" fmla="*/ 945035 h 2382601"/>
                <a:gd name="connsiteX59" fmla="*/ 391649 w 3676557"/>
                <a:gd name="connsiteY59" fmla="*/ 956052 h 2382601"/>
                <a:gd name="connsiteX60" fmla="*/ 369616 w 3676557"/>
                <a:gd name="connsiteY60" fmla="*/ 1033170 h 2382601"/>
                <a:gd name="connsiteX61" fmla="*/ 336565 w 3676557"/>
                <a:gd name="connsiteY61" fmla="*/ 1044187 h 2382601"/>
                <a:gd name="connsiteX62" fmla="*/ 270464 w 3676557"/>
                <a:gd name="connsiteY62" fmla="*/ 1033170 h 2382601"/>
                <a:gd name="connsiteX63" fmla="*/ 171312 w 3676557"/>
                <a:gd name="connsiteY63" fmla="*/ 1055204 h 2382601"/>
                <a:gd name="connsiteX64" fmla="*/ 72160 w 3676557"/>
                <a:gd name="connsiteY64" fmla="*/ 1055204 h 2382601"/>
                <a:gd name="connsiteX65" fmla="*/ 28093 w 3676557"/>
                <a:gd name="connsiteY65" fmla="*/ 1110288 h 2382601"/>
                <a:gd name="connsiteX66" fmla="*/ 0 w 3676557"/>
                <a:gd name="connsiteY66" fmla="*/ 1081447 h 2382601"/>
                <a:gd name="connsiteX67" fmla="*/ 49844 w 3676557"/>
                <a:gd name="connsiteY67" fmla="*/ 1132712 h 2382601"/>
                <a:gd name="connsiteX68" fmla="*/ 73578 w 3676557"/>
                <a:gd name="connsiteY68" fmla="*/ 1183977 h 2382601"/>
                <a:gd name="connsiteX69" fmla="*/ 94941 w 3676557"/>
                <a:gd name="connsiteY69" fmla="*/ 1230360 h 2382601"/>
                <a:gd name="connsiteX70" fmla="*/ 147157 w 3676557"/>
                <a:gd name="connsiteY70" fmla="*/ 1303595 h 2382601"/>
                <a:gd name="connsiteX71" fmla="*/ 154278 w 3676557"/>
                <a:gd name="connsiteY71" fmla="*/ 1328008 h 2382601"/>
                <a:gd name="connsiteX72" fmla="*/ 161398 w 3676557"/>
                <a:gd name="connsiteY72" fmla="*/ 1347537 h 2382601"/>
                <a:gd name="connsiteX73" fmla="*/ 185133 w 3676557"/>
                <a:gd name="connsiteY73" fmla="*/ 1352419 h 2382601"/>
                <a:gd name="connsiteX74" fmla="*/ 213615 w 3676557"/>
                <a:gd name="connsiteY74" fmla="*/ 1369508 h 2382601"/>
                <a:gd name="connsiteX75" fmla="*/ 64084 w 3676557"/>
                <a:gd name="connsiteY75" fmla="*/ 1418331 h 2382601"/>
                <a:gd name="connsiteX76" fmla="*/ 154166 w 3676557"/>
                <a:gd name="connsiteY76" fmla="*/ 2110836 h 2382601"/>
                <a:gd name="connsiteX0" fmla="*/ 688332 w 3676557"/>
                <a:gd name="connsiteY0" fmla="*/ 2119846 h 2382601"/>
                <a:gd name="connsiteX1" fmla="*/ 1962887 w 3676557"/>
                <a:gd name="connsiteY1" fmla="*/ 2382601 h 2382601"/>
                <a:gd name="connsiteX2" fmla="*/ 2805481 w 3676557"/>
                <a:gd name="connsiteY2" fmla="*/ 1230360 h 2382601"/>
                <a:gd name="connsiteX3" fmla="*/ 3605352 w 3676557"/>
                <a:gd name="connsiteY3" fmla="*/ 827564 h 2382601"/>
                <a:gd name="connsiteX4" fmla="*/ 3631460 w 3676557"/>
                <a:gd name="connsiteY4" fmla="*/ 744564 h 2382601"/>
                <a:gd name="connsiteX5" fmla="*/ 3657569 w 3676557"/>
                <a:gd name="connsiteY5" fmla="*/ 683534 h 2382601"/>
                <a:gd name="connsiteX6" fmla="*/ 3674184 w 3676557"/>
                <a:gd name="connsiteY6" fmla="*/ 610298 h 2382601"/>
                <a:gd name="connsiteX7" fmla="*/ 3676557 w 3676557"/>
                <a:gd name="connsiteY7" fmla="*/ 539504 h 2382601"/>
                <a:gd name="connsiteX8" fmla="*/ 3667063 w 3676557"/>
                <a:gd name="connsiteY8" fmla="*/ 478474 h 2382601"/>
                <a:gd name="connsiteX9" fmla="*/ 3650448 w 3676557"/>
                <a:gd name="connsiteY9" fmla="*/ 410121 h 2382601"/>
                <a:gd name="connsiteX10" fmla="*/ 3614845 w 3676557"/>
                <a:gd name="connsiteY10" fmla="*/ 324679 h 2382601"/>
                <a:gd name="connsiteX11" fmla="*/ 3574496 w 3676557"/>
                <a:gd name="connsiteY11" fmla="*/ 239237 h 2382601"/>
                <a:gd name="connsiteX12" fmla="*/ 3534147 w 3676557"/>
                <a:gd name="connsiteY12" fmla="*/ 146472 h 2382601"/>
                <a:gd name="connsiteX13" fmla="*/ 3508038 w 3676557"/>
                <a:gd name="connsiteY13" fmla="*/ 43942 h 2382601"/>
                <a:gd name="connsiteX14" fmla="*/ 3403604 w 3676557"/>
                <a:gd name="connsiteY14" fmla="*/ 46383 h 2382601"/>
                <a:gd name="connsiteX15" fmla="*/ 3320531 w 3676557"/>
                <a:gd name="connsiteY15" fmla="*/ 39060 h 2382601"/>
                <a:gd name="connsiteX16" fmla="*/ 3246953 w 3676557"/>
                <a:gd name="connsiteY16" fmla="*/ 26853 h 2382601"/>
                <a:gd name="connsiteX17" fmla="*/ 3185242 w 3676557"/>
                <a:gd name="connsiteY17" fmla="*/ 9766 h 2382601"/>
                <a:gd name="connsiteX18" fmla="*/ 3123532 w 3676557"/>
                <a:gd name="connsiteY18" fmla="*/ 1 h 2382601"/>
                <a:gd name="connsiteX19" fmla="*/ 3035710 w 3676557"/>
                <a:gd name="connsiteY19" fmla="*/ 0 h 2382601"/>
                <a:gd name="connsiteX20" fmla="*/ 2957385 w 3676557"/>
                <a:gd name="connsiteY20" fmla="*/ 7324 h 2382601"/>
                <a:gd name="connsiteX21" fmla="*/ 2862445 w 3676557"/>
                <a:gd name="connsiteY21" fmla="*/ 26853 h 2382601"/>
                <a:gd name="connsiteX22" fmla="*/ 2753265 w 3676557"/>
                <a:gd name="connsiteY22" fmla="*/ 53707 h 2382601"/>
                <a:gd name="connsiteX23" fmla="*/ 2577625 w 3676557"/>
                <a:gd name="connsiteY23" fmla="*/ 104972 h 2382601"/>
                <a:gd name="connsiteX24" fmla="*/ 2397239 w 3676557"/>
                <a:gd name="connsiteY24" fmla="*/ 156238 h 2382601"/>
                <a:gd name="connsiteX25" fmla="*/ 2250082 w 3676557"/>
                <a:gd name="connsiteY25" fmla="*/ 192855 h 2382601"/>
                <a:gd name="connsiteX26" fmla="*/ 2138527 w 3676557"/>
                <a:gd name="connsiteY26" fmla="*/ 212384 h 2382601"/>
                <a:gd name="connsiteX27" fmla="*/ 2019773 w 3676557"/>
                <a:gd name="connsiteY27" fmla="*/ 220428 h 2382601"/>
                <a:gd name="connsiteX28" fmla="*/ 1947402 w 3676557"/>
                <a:gd name="connsiteY28" fmla="*/ 210599 h 2382601"/>
                <a:gd name="connsiteX29" fmla="*/ 1856893 w 3676557"/>
                <a:gd name="connsiteY29" fmla="*/ 184871 h 2382601"/>
                <a:gd name="connsiteX30" fmla="*/ 1823842 w 3676557"/>
                <a:gd name="connsiteY30" fmla="*/ 173854 h 2382601"/>
                <a:gd name="connsiteX31" fmla="*/ 1735707 w 3676557"/>
                <a:gd name="connsiteY31" fmla="*/ 151821 h 2382601"/>
                <a:gd name="connsiteX32" fmla="*/ 1669606 w 3676557"/>
                <a:gd name="connsiteY32" fmla="*/ 173854 h 2382601"/>
                <a:gd name="connsiteX33" fmla="*/ 1625539 w 3676557"/>
                <a:gd name="connsiteY33" fmla="*/ 217922 h 2382601"/>
                <a:gd name="connsiteX34" fmla="*/ 1592488 w 3676557"/>
                <a:gd name="connsiteY34" fmla="*/ 195888 h 2382601"/>
                <a:gd name="connsiteX35" fmla="*/ 1548421 w 3676557"/>
                <a:gd name="connsiteY35" fmla="*/ 206905 h 2382601"/>
                <a:gd name="connsiteX36" fmla="*/ 1493336 w 3676557"/>
                <a:gd name="connsiteY36" fmla="*/ 217922 h 2382601"/>
                <a:gd name="connsiteX37" fmla="*/ 1460286 w 3676557"/>
                <a:gd name="connsiteY37" fmla="*/ 228939 h 2382601"/>
                <a:gd name="connsiteX38" fmla="*/ 1306049 w 3676557"/>
                <a:gd name="connsiteY38" fmla="*/ 239956 h 2382601"/>
                <a:gd name="connsiteX39" fmla="*/ 1228931 w 3676557"/>
                <a:gd name="connsiteY39" fmla="*/ 250972 h 2382601"/>
                <a:gd name="connsiteX40" fmla="*/ 1162830 w 3676557"/>
                <a:gd name="connsiteY40" fmla="*/ 273006 h 2382601"/>
                <a:gd name="connsiteX41" fmla="*/ 1129780 w 3676557"/>
                <a:gd name="connsiteY41" fmla="*/ 284023 h 2382601"/>
                <a:gd name="connsiteX42" fmla="*/ 1096729 w 3676557"/>
                <a:gd name="connsiteY42" fmla="*/ 306057 h 2382601"/>
                <a:gd name="connsiteX43" fmla="*/ 1052661 w 3676557"/>
                <a:gd name="connsiteY43" fmla="*/ 372158 h 2382601"/>
                <a:gd name="connsiteX44" fmla="*/ 1030628 w 3676557"/>
                <a:gd name="connsiteY44" fmla="*/ 405209 h 2382601"/>
                <a:gd name="connsiteX45" fmla="*/ 931476 w 3676557"/>
                <a:gd name="connsiteY45" fmla="*/ 449276 h 2382601"/>
                <a:gd name="connsiteX46" fmla="*/ 854358 w 3676557"/>
                <a:gd name="connsiteY46" fmla="*/ 537411 h 2382601"/>
                <a:gd name="connsiteX47" fmla="*/ 788257 w 3676557"/>
                <a:gd name="connsiteY47" fmla="*/ 559445 h 2382601"/>
                <a:gd name="connsiteX48" fmla="*/ 777240 w 3676557"/>
                <a:gd name="connsiteY48" fmla="*/ 614529 h 2382601"/>
                <a:gd name="connsiteX49" fmla="*/ 766223 w 3676557"/>
                <a:gd name="connsiteY49" fmla="*/ 691647 h 2382601"/>
                <a:gd name="connsiteX50" fmla="*/ 755206 w 3676557"/>
                <a:gd name="connsiteY50" fmla="*/ 724698 h 2382601"/>
                <a:gd name="connsiteX51" fmla="*/ 711139 w 3676557"/>
                <a:gd name="connsiteY51" fmla="*/ 746731 h 2382601"/>
                <a:gd name="connsiteX52" fmla="*/ 678088 w 3676557"/>
                <a:gd name="connsiteY52" fmla="*/ 735715 h 2382601"/>
                <a:gd name="connsiteX53" fmla="*/ 645037 w 3676557"/>
                <a:gd name="connsiteY53" fmla="*/ 834866 h 2382601"/>
                <a:gd name="connsiteX54" fmla="*/ 600970 w 3676557"/>
                <a:gd name="connsiteY54" fmla="*/ 900968 h 2382601"/>
                <a:gd name="connsiteX55" fmla="*/ 567919 w 3676557"/>
                <a:gd name="connsiteY55" fmla="*/ 889951 h 2382601"/>
                <a:gd name="connsiteX56" fmla="*/ 501818 w 3676557"/>
                <a:gd name="connsiteY56" fmla="*/ 911984 h 2382601"/>
                <a:gd name="connsiteX57" fmla="*/ 468768 w 3676557"/>
                <a:gd name="connsiteY57" fmla="*/ 900968 h 2382601"/>
                <a:gd name="connsiteX58" fmla="*/ 424700 w 3676557"/>
                <a:gd name="connsiteY58" fmla="*/ 945035 h 2382601"/>
                <a:gd name="connsiteX59" fmla="*/ 391649 w 3676557"/>
                <a:gd name="connsiteY59" fmla="*/ 956052 h 2382601"/>
                <a:gd name="connsiteX60" fmla="*/ 369616 w 3676557"/>
                <a:gd name="connsiteY60" fmla="*/ 1033170 h 2382601"/>
                <a:gd name="connsiteX61" fmla="*/ 336565 w 3676557"/>
                <a:gd name="connsiteY61" fmla="*/ 1044187 h 2382601"/>
                <a:gd name="connsiteX62" fmla="*/ 270464 w 3676557"/>
                <a:gd name="connsiteY62" fmla="*/ 1033170 h 2382601"/>
                <a:gd name="connsiteX63" fmla="*/ 171312 w 3676557"/>
                <a:gd name="connsiteY63" fmla="*/ 1055204 h 2382601"/>
                <a:gd name="connsiteX64" fmla="*/ 72160 w 3676557"/>
                <a:gd name="connsiteY64" fmla="*/ 1055204 h 2382601"/>
                <a:gd name="connsiteX65" fmla="*/ 28093 w 3676557"/>
                <a:gd name="connsiteY65" fmla="*/ 1110288 h 2382601"/>
                <a:gd name="connsiteX66" fmla="*/ 0 w 3676557"/>
                <a:gd name="connsiteY66" fmla="*/ 1081447 h 2382601"/>
                <a:gd name="connsiteX67" fmla="*/ 49844 w 3676557"/>
                <a:gd name="connsiteY67" fmla="*/ 1132712 h 2382601"/>
                <a:gd name="connsiteX68" fmla="*/ 73578 w 3676557"/>
                <a:gd name="connsiteY68" fmla="*/ 1183977 h 2382601"/>
                <a:gd name="connsiteX69" fmla="*/ 94941 w 3676557"/>
                <a:gd name="connsiteY69" fmla="*/ 1230360 h 2382601"/>
                <a:gd name="connsiteX70" fmla="*/ 147157 w 3676557"/>
                <a:gd name="connsiteY70" fmla="*/ 1303595 h 2382601"/>
                <a:gd name="connsiteX71" fmla="*/ 154278 w 3676557"/>
                <a:gd name="connsiteY71" fmla="*/ 1328008 h 2382601"/>
                <a:gd name="connsiteX72" fmla="*/ 161398 w 3676557"/>
                <a:gd name="connsiteY72" fmla="*/ 1347537 h 2382601"/>
                <a:gd name="connsiteX73" fmla="*/ 185133 w 3676557"/>
                <a:gd name="connsiteY73" fmla="*/ 1352419 h 2382601"/>
                <a:gd name="connsiteX74" fmla="*/ 213615 w 3676557"/>
                <a:gd name="connsiteY74" fmla="*/ 1369508 h 2382601"/>
                <a:gd name="connsiteX75" fmla="*/ 277700 w 3676557"/>
                <a:gd name="connsiteY75" fmla="*/ 1418331 h 2382601"/>
                <a:gd name="connsiteX76" fmla="*/ 64084 w 3676557"/>
                <a:gd name="connsiteY76" fmla="*/ 1418331 h 2382601"/>
                <a:gd name="connsiteX77" fmla="*/ 154166 w 3676557"/>
                <a:gd name="connsiteY77" fmla="*/ 2110836 h 2382601"/>
                <a:gd name="connsiteX0" fmla="*/ 688332 w 3676557"/>
                <a:gd name="connsiteY0" fmla="*/ 2119846 h 2382601"/>
                <a:gd name="connsiteX1" fmla="*/ 1962887 w 3676557"/>
                <a:gd name="connsiteY1" fmla="*/ 2382601 h 2382601"/>
                <a:gd name="connsiteX2" fmla="*/ 2805481 w 3676557"/>
                <a:gd name="connsiteY2" fmla="*/ 1230360 h 2382601"/>
                <a:gd name="connsiteX3" fmla="*/ 3605352 w 3676557"/>
                <a:gd name="connsiteY3" fmla="*/ 827564 h 2382601"/>
                <a:gd name="connsiteX4" fmla="*/ 3631460 w 3676557"/>
                <a:gd name="connsiteY4" fmla="*/ 744564 h 2382601"/>
                <a:gd name="connsiteX5" fmla="*/ 3657569 w 3676557"/>
                <a:gd name="connsiteY5" fmla="*/ 683534 h 2382601"/>
                <a:gd name="connsiteX6" fmla="*/ 3674184 w 3676557"/>
                <a:gd name="connsiteY6" fmla="*/ 610298 h 2382601"/>
                <a:gd name="connsiteX7" fmla="*/ 3676557 w 3676557"/>
                <a:gd name="connsiteY7" fmla="*/ 539504 h 2382601"/>
                <a:gd name="connsiteX8" fmla="*/ 3667063 w 3676557"/>
                <a:gd name="connsiteY8" fmla="*/ 478474 h 2382601"/>
                <a:gd name="connsiteX9" fmla="*/ 3650448 w 3676557"/>
                <a:gd name="connsiteY9" fmla="*/ 410121 h 2382601"/>
                <a:gd name="connsiteX10" fmla="*/ 3614845 w 3676557"/>
                <a:gd name="connsiteY10" fmla="*/ 324679 h 2382601"/>
                <a:gd name="connsiteX11" fmla="*/ 3574496 w 3676557"/>
                <a:gd name="connsiteY11" fmla="*/ 239237 h 2382601"/>
                <a:gd name="connsiteX12" fmla="*/ 3534147 w 3676557"/>
                <a:gd name="connsiteY12" fmla="*/ 146472 h 2382601"/>
                <a:gd name="connsiteX13" fmla="*/ 3508038 w 3676557"/>
                <a:gd name="connsiteY13" fmla="*/ 43942 h 2382601"/>
                <a:gd name="connsiteX14" fmla="*/ 3403604 w 3676557"/>
                <a:gd name="connsiteY14" fmla="*/ 46383 h 2382601"/>
                <a:gd name="connsiteX15" fmla="*/ 3320531 w 3676557"/>
                <a:gd name="connsiteY15" fmla="*/ 39060 h 2382601"/>
                <a:gd name="connsiteX16" fmla="*/ 3246953 w 3676557"/>
                <a:gd name="connsiteY16" fmla="*/ 26853 h 2382601"/>
                <a:gd name="connsiteX17" fmla="*/ 3185242 w 3676557"/>
                <a:gd name="connsiteY17" fmla="*/ 9766 h 2382601"/>
                <a:gd name="connsiteX18" fmla="*/ 3123532 w 3676557"/>
                <a:gd name="connsiteY18" fmla="*/ 1 h 2382601"/>
                <a:gd name="connsiteX19" fmla="*/ 3035710 w 3676557"/>
                <a:gd name="connsiteY19" fmla="*/ 0 h 2382601"/>
                <a:gd name="connsiteX20" fmla="*/ 2957385 w 3676557"/>
                <a:gd name="connsiteY20" fmla="*/ 7324 h 2382601"/>
                <a:gd name="connsiteX21" fmla="*/ 2862445 w 3676557"/>
                <a:gd name="connsiteY21" fmla="*/ 26853 h 2382601"/>
                <a:gd name="connsiteX22" fmla="*/ 2753265 w 3676557"/>
                <a:gd name="connsiteY22" fmla="*/ 53707 h 2382601"/>
                <a:gd name="connsiteX23" fmla="*/ 2577625 w 3676557"/>
                <a:gd name="connsiteY23" fmla="*/ 104972 h 2382601"/>
                <a:gd name="connsiteX24" fmla="*/ 2397239 w 3676557"/>
                <a:gd name="connsiteY24" fmla="*/ 156238 h 2382601"/>
                <a:gd name="connsiteX25" fmla="*/ 2250082 w 3676557"/>
                <a:gd name="connsiteY25" fmla="*/ 192855 h 2382601"/>
                <a:gd name="connsiteX26" fmla="*/ 2138527 w 3676557"/>
                <a:gd name="connsiteY26" fmla="*/ 212384 h 2382601"/>
                <a:gd name="connsiteX27" fmla="*/ 2019773 w 3676557"/>
                <a:gd name="connsiteY27" fmla="*/ 220428 h 2382601"/>
                <a:gd name="connsiteX28" fmla="*/ 1947402 w 3676557"/>
                <a:gd name="connsiteY28" fmla="*/ 210599 h 2382601"/>
                <a:gd name="connsiteX29" fmla="*/ 1856893 w 3676557"/>
                <a:gd name="connsiteY29" fmla="*/ 184871 h 2382601"/>
                <a:gd name="connsiteX30" fmla="*/ 1823842 w 3676557"/>
                <a:gd name="connsiteY30" fmla="*/ 173854 h 2382601"/>
                <a:gd name="connsiteX31" fmla="*/ 1735707 w 3676557"/>
                <a:gd name="connsiteY31" fmla="*/ 151821 h 2382601"/>
                <a:gd name="connsiteX32" fmla="*/ 1669606 w 3676557"/>
                <a:gd name="connsiteY32" fmla="*/ 173854 h 2382601"/>
                <a:gd name="connsiteX33" fmla="*/ 1625539 w 3676557"/>
                <a:gd name="connsiteY33" fmla="*/ 217922 h 2382601"/>
                <a:gd name="connsiteX34" fmla="*/ 1592488 w 3676557"/>
                <a:gd name="connsiteY34" fmla="*/ 195888 h 2382601"/>
                <a:gd name="connsiteX35" fmla="*/ 1548421 w 3676557"/>
                <a:gd name="connsiteY35" fmla="*/ 206905 h 2382601"/>
                <a:gd name="connsiteX36" fmla="*/ 1493336 w 3676557"/>
                <a:gd name="connsiteY36" fmla="*/ 217922 h 2382601"/>
                <a:gd name="connsiteX37" fmla="*/ 1460286 w 3676557"/>
                <a:gd name="connsiteY37" fmla="*/ 228939 h 2382601"/>
                <a:gd name="connsiteX38" fmla="*/ 1306049 w 3676557"/>
                <a:gd name="connsiteY38" fmla="*/ 239956 h 2382601"/>
                <a:gd name="connsiteX39" fmla="*/ 1228931 w 3676557"/>
                <a:gd name="connsiteY39" fmla="*/ 250972 h 2382601"/>
                <a:gd name="connsiteX40" fmla="*/ 1162830 w 3676557"/>
                <a:gd name="connsiteY40" fmla="*/ 273006 h 2382601"/>
                <a:gd name="connsiteX41" fmla="*/ 1129780 w 3676557"/>
                <a:gd name="connsiteY41" fmla="*/ 284023 h 2382601"/>
                <a:gd name="connsiteX42" fmla="*/ 1096729 w 3676557"/>
                <a:gd name="connsiteY42" fmla="*/ 306057 h 2382601"/>
                <a:gd name="connsiteX43" fmla="*/ 1052661 w 3676557"/>
                <a:gd name="connsiteY43" fmla="*/ 372158 h 2382601"/>
                <a:gd name="connsiteX44" fmla="*/ 1030628 w 3676557"/>
                <a:gd name="connsiteY44" fmla="*/ 405209 h 2382601"/>
                <a:gd name="connsiteX45" fmla="*/ 931476 w 3676557"/>
                <a:gd name="connsiteY45" fmla="*/ 449276 h 2382601"/>
                <a:gd name="connsiteX46" fmla="*/ 854358 w 3676557"/>
                <a:gd name="connsiteY46" fmla="*/ 537411 h 2382601"/>
                <a:gd name="connsiteX47" fmla="*/ 788257 w 3676557"/>
                <a:gd name="connsiteY47" fmla="*/ 559445 h 2382601"/>
                <a:gd name="connsiteX48" fmla="*/ 777240 w 3676557"/>
                <a:gd name="connsiteY48" fmla="*/ 614529 h 2382601"/>
                <a:gd name="connsiteX49" fmla="*/ 766223 w 3676557"/>
                <a:gd name="connsiteY49" fmla="*/ 691647 h 2382601"/>
                <a:gd name="connsiteX50" fmla="*/ 755206 w 3676557"/>
                <a:gd name="connsiteY50" fmla="*/ 724698 h 2382601"/>
                <a:gd name="connsiteX51" fmla="*/ 711139 w 3676557"/>
                <a:gd name="connsiteY51" fmla="*/ 746731 h 2382601"/>
                <a:gd name="connsiteX52" fmla="*/ 678088 w 3676557"/>
                <a:gd name="connsiteY52" fmla="*/ 735715 h 2382601"/>
                <a:gd name="connsiteX53" fmla="*/ 645037 w 3676557"/>
                <a:gd name="connsiteY53" fmla="*/ 834866 h 2382601"/>
                <a:gd name="connsiteX54" fmla="*/ 600970 w 3676557"/>
                <a:gd name="connsiteY54" fmla="*/ 900968 h 2382601"/>
                <a:gd name="connsiteX55" fmla="*/ 567919 w 3676557"/>
                <a:gd name="connsiteY55" fmla="*/ 889951 h 2382601"/>
                <a:gd name="connsiteX56" fmla="*/ 501818 w 3676557"/>
                <a:gd name="connsiteY56" fmla="*/ 911984 h 2382601"/>
                <a:gd name="connsiteX57" fmla="*/ 468768 w 3676557"/>
                <a:gd name="connsiteY57" fmla="*/ 900968 h 2382601"/>
                <a:gd name="connsiteX58" fmla="*/ 424700 w 3676557"/>
                <a:gd name="connsiteY58" fmla="*/ 945035 h 2382601"/>
                <a:gd name="connsiteX59" fmla="*/ 391649 w 3676557"/>
                <a:gd name="connsiteY59" fmla="*/ 956052 h 2382601"/>
                <a:gd name="connsiteX60" fmla="*/ 369616 w 3676557"/>
                <a:gd name="connsiteY60" fmla="*/ 1033170 h 2382601"/>
                <a:gd name="connsiteX61" fmla="*/ 336565 w 3676557"/>
                <a:gd name="connsiteY61" fmla="*/ 1044187 h 2382601"/>
                <a:gd name="connsiteX62" fmla="*/ 270464 w 3676557"/>
                <a:gd name="connsiteY62" fmla="*/ 1033170 h 2382601"/>
                <a:gd name="connsiteX63" fmla="*/ 171312 w 3676557"/>
                <a:gd name="connsiteY63" fmla="*/ 1055204 h 2382601"/>
                <a:gd name="connsiteX64" fmla="*/ 72160 w 3676557"/>
                <a:gd name="connsiteY64" fmla="*/ 1055204 h 2382601"/>
                <a:gd name="connsiteX65" fmla="*/ 28093 w 3676557"/>
                <a:gd name="connsiteY65" fmla="*/ 1110288 h 2382601"/>
                <a:gd name="connsiteX66" fmla="*/ 0 w 3676557"/>
                <a:gd name="connsiteY66" fmla="*/ 1081447 h 2382601"/>
                <a:gd name="connsiteX67" fmla="*/ 49844 w 3676557"/>
                <a:gd name="connsiteY67" fmla="*/ 1132712 h 2382601"/>
                <a:gd name="connsiteX68" fmla="*/ 73578 w 3676557"/>
                <a:gd name="connsiteY68" fmla="*/ 1183977 h 2382601"/>
                <a:gd name="connsiteX69" fmla="*/ 94941 w 3676557"/>
                <a:gd name="connsiteY69" fmla="*/ 1230360 h 2382601"/>
                <a:gd name="connsiteX70" fmla="*/ 147157 w 3676557"/>
                <a:gd name="connsiteY70" fmla="*/ 1303595 h 2382601"/>
                <a:gd name="connsiteX71" fmla="*/ 154278 w 3676557"/>
                <a:gd name="connsiteY71" fmla="*/ 1328008 h 2382601"/>
                <a:gd name="connsiteX72" fmla="*/ 161398 w 3676557"/>
                <a:gd name="connsiteY72" fmla="*/ 1347537 h 2382601"/>
                <a:gd name="connsiteX73" fmla="*/ 185133 w 3676557"/>
                <a:gd name="connsiteY73" fmla="*/ 1352419 h 2382601"/>
                <a:gd name="connsiteX74" fmla="*/ 213615 w 3676557"/>
                <a:gd name="connsiteY74" fmla="*/ 1369508 h 2382601"/>
                <a:gd name="connsiteX75" fmla="*/ 277700 w 3676557"/>
                <a:gd name="connsiteY75" fmla="*/ 1418331 h 2382601"/>
                <a:gd name="connsiteX76" fmla="*/ 1519042 w 3676557"/>
                <a:gd name="connsiteY76" fmla="*/ 1638039 h 2382601"/>
                <a:gd name="connsiteX77" fmla="*/ 154166 w 3676557"/>
                <a:gd name="connsiteY77" fmla="*/ 2110836 h 2382601"/>
                <a:gd name="connsiteX0" fmla="*/ 688332 w 3676557"/>
                <a:gd name="connsiteY0" fmla="*/ 2119846 h 2382601"/>
                <a:gd name="connsiteX1" fmla="*/ 1962887 w 3676557"/>
                <a:gd name="connsiteY1" fmla="*/ 2382601 h 2382601"/>
                <a:gd name="connsiteX2" fmla="*/ 2805481 w 3676557"/>
                <a:gd name="connsiteY2" fmla="*/ 1230360 h 2382601"/>
                <a:gd name="connsiteX3" fmla="*/ 3605352 w 3676557"/>
                <a:gd name="connsiteY3" fmla="*/ 827564 h 2382601"/>
                <a:gd name="connsiteX4" fmla="*/ 3631460 w 3676557"/>
                <a:gd name="connsiteY4" fmla="*/ 744564 h 2382601"/>
                <a:gd name="connsiteX5" fmla="*/ 3657569 w 3676557"/>
                <a:gd name="connsiteY5" fmla="*/ 683534 h 2382601"/>
                <a:gd name="connsiteX6" fmla="*/ 3674184 w 3676557"/>
                <a:gd name="connsiteY6" fmla="*/ 610298 h 2382601"/>
                <a:gd name="connsiteX7" fmla="*/ 3676557 w 3676557"/>
                <a:gd name="connsiteY7" fmla="*/ 539504 h 2382601"/>
                <a:gd name="connsiteX8" fmla="*/ 3667063 w 3676557"/>
                <a:gd name="connsiteY8" fmla="*/ 478474 h 2382601"/>
                <a:gd name="connsiteX9" fmla="*/ 3650448 w 3676557"/>
                <a:gd name="connsiteY9" fmla="*/ 410121 h 2382601"/>
                <a:gd name="connsiteX10" fmla="*/ 3614845 w 3676557"/>
                <a:gd name="connsiteY10" fmla="*/ 324679 h 2382601"/>
                <a:gd name="connsiteX11" fmla="*/ 3574496 w 3676557"/>
                <a:gd name="connsiteY11" fmla="*/ 239237 h 2382601"/>
                <a:gd name="connsiteX12" fmla="*/ 3534147 w 3676557"/>
                <a:gd name="connsiteY12" fmla="*/ 146472 h 2382601"/>
                <a:gd name="connsiteX13" fmla="*/ 3508038 w 3676557"/>
                <a:gd name="connsiteY13" fmla="*/ 43942 h 2382601"/>
                <a:gd name="connsiteX14" fmla="*/ 3403604 w 3676557"/>
                <a:gd name="connsiteY14" fmla="*/ 46383 h 2382601"/>
                <a:gd name="connsiteX15" fmla="*/ 3320531 w 3676557"/>
                <a:gd name="connsiteY15" fmla="*/ 39060 h 2382601"/>
                <a:gd name="connsiteX16" fmla="*/ 3246953 w 3676557"/>
                <a:gd name="connsiteY16" fmla="*/ 26853 h 2382601"/>
                <a:gd name="connsiteX17" fmla="*/ 3185242 w 3676557"/>
                <a:gd name="connsiteY17" fmla="*/ 9766 h 2382601"/>
                <a:gd name="connsiteX18" fmla="*/ 3123532 w 3676557"/>
                <a:gd name="connsiteY18" fmla="*/ 1 h 2382601"/>
                <a:gd name="connsiteX19" fmla="*/ 3035710 w 3676557"/>
                <a:gd name="connsiteY19" fmla="*/ 0 h 2382601"/>
                <a:gd name="connsiteX20" fmla="*/ 2957385 w 3676557"/>
                <a:gd name="connsiteY20" fmla="*/ 7324 h 2382601"/>
                <a:gd name="connsiteX21" fmla="*/ 2862445 w 3676557"/>
                <a:gd name="connsiteY21" fmla="*/ 26853 h 2382601"/>
                <a:gd name="connsiteX22" fmla="*/ 2753265 w 3676557"/>
                <a:gd name="connsiteY22" fmla="*/ 53707 h 2382601"/>
                <a:gd name="connsiteX23" fmla="*/ 2577625 w 3676557"/>
                <a:gd name="connsiteY23" fmla="*/ 104972 h 2382601"/>
                <a:gd name="connsiteX24" fmla="*/ 2397239 w 3676557"/>
                <a:gd name="connsiteY24" fmla="*/ 156238 h 2382601"/>
                <a:gd name="connsiteX25" fmla="*/ 2250082 w 3676557"/>
                <a:gd name="connsiteY25" fmla="*/ 192855 h 2382601"/>
                <a:gd name="connsiteX26" fmla="*/ 2138527 w 3676557"/>
                <a:gd name="connsiteY26" fmla="*/ 212384 h 2382601"/>
                <a:gd name="connsiteX27" fmla="*/ 2019773 w 3676557"/>
                <a:gd name="connsiteY27" fmla="*/ 220428 h 2382601"/>
                <a:gd name="connsiteX28" fmla="*/ 1947402 w 3676557"/>
                <a:gd name="connsiteY28" fmla="*/ 210599 h 2382601"/>
                <a:gd name="connsiteX29" fmla="*/ 1856893 w 3676557"/>
                <a:gd name="connsiteY29" fmla="*/ 184871 h 2382601"/>
                <a:gd name="connsiteX30" fmla="*/ 1823842 w 3676557"/>
                <a:gd name="connsiteY30" fmla="*/ 173854 h 2382601"/>
                <a:gd name="connsiteX31" fmla="*/ 1735707 w 3676557"/>
                <a:gd name="connsiteY31" fmla="*/ 151821 h 2382601"/>
                <a:gd name="connsiteX32" fmla="*/ 1669606 w 3676557"/>
                <a:gd name="connsiteY32" fmla="*/ 173854 h 2382601"/>
                <a:gd name="connsiteX33" fmla="*/ 1625539 w 3676557"/>
                <a:gd name="connsiteY33" fmla="*/ 217922 h 2382601"/>
                <a:gd name="connsiteX34" fmla="*/ 1592488 w 3676557"/>
                <a:gd name="connsiteY34" fmla="*/ 195888 h 2382601"/>
                <a:gd name="connsiteX35" fmla="*/ 1548421 w 3676557"/>
                <a:gd name="connsiteY35" fmla="*/ 206905 h 2382601"/>
                <a:gd name="connsiteX36" fmla="*/ 1493336 w 3676557"/>
                <a:gd name="connsiteY36" fmla="*/ 217922 h 2382601"/>
                <a:gd name="connsiteX37" fmla="*/ 1460286 w 3676557"/>
                <a:gd name="connsiteY37" fmla="*/ 228939 h 2382601"/>
                <a:gd name="connsiteX38" fmla="*/ 1306049 w 3676557"/>
                <a:gd name="connsiteY38" fmla="*/ 239956 h 2382601"/>
                <a:gd name="connsiteX39" fmla="*/ 1228931 w 3676557"/>
                <a:gd name="connsiteY39" fmla="*/ 250972 h 2382601"/>
                <a:gd name="connsiteX40" fmla="*/ 1162830 w 3676557"/>
                <a:gd name="connsiteY40" fmla="*/ 273006 h 2382601"/>
                <a:gd name="connsiteX41" fmla="*/ 1129780 w 3676557"/>
                <a:gd name="connsiteY41" fmla="*/ 284023 h 2382601"/>
                <a:gd name="connsiteX42" fmla="*/ 1096729 w 3676557"/>
                <a:gd name="connsiteY42" fmla="*/ 306057 h 2382601"/>
                <a:gd name="connsiteX43" fmla="*/ 1052661 w 3676557"/>
                <a:gd name="connsiteY43" fmla="*/ 372158 h 2382601"/>
                <a:gd name="connsiteX44" fmla="*/ 1030628 w 3676557"/>
                <a:gd name="connsiteY44" fmla="*/ 405209 h 2382601"/>
                <a:gd name="connsiteX45" fmla="*/ 931476 w 3676557"/>
                <a:gd name="connsiteY45" fmla="*/ 449276 h 2382601"/>
                <a:gd name="connsiteX46" fmla="*/ 854358 w 3676557"/>
                <a:gd name="connsiteY46" fmla="*/ 537411 h 2382601"/>
                <a:gd name="connsiteX47" fmla="*/ 788257 w 3676557"/>
                <a:gd name="connsiteY47" fmla="*/ 559445 h 2382601"/>
                <a:gd name="connsiteX48" fmla="*/ 777240 w 3676557"/>
                <a:gd name="connsiteY48" fmla="*/ 614529 h 2382601"/>
                <a:gd name="connsiteX49" fmla="*/ 766223 w 3676557"/>
                <a:gd name="connsiteY49" fmla="*/ 691647 h 2382601"/>
                <a:gd name="connsiteX50" fmla="*/ 755206 w 3676557"/>
                <a:gd name="connsiteY50" fmla="*/ 724698 h 2382601"/>
                <a:gd name="connsiteX51" fmla="*/ 711139 w 3676557"/>
                <a:gd name="connsiteY51" fmla="*/ 746731 h 2382601"/>
                <a:gd name="connsiteX52" fmla="*/ 678088 w 3676557"/>
                <a:gd name="connsiteY52" fmla="*/ 735715 h 2382601"/>
                <a:gd name="connsiteX53" fmla="*/ 645037 w 3676557"/>
                <a:gd name="connsiteY53" fmla="*/ 834866 h 2382601"/>
                <a:gd name="connsiteX54" fmla="*/ 600970 w 3676557"/>
                <a:gd name="connsiteY54" fmla="*/ 900968 h 2382601"/>
                <a:gd name="connsiteX55" fmla="*/ 567919 w 3676557"/>
                <a:gd name="connsiteY55" fmla="*/ 889951 h 2382601"/>
                <a:gd name="connsiteX56" fmla="*/ 501818 w 3676557"/>
                <a:gd name="connsiteY56" fmla="*/ 911984 h 2382601"/>
                <a:gd name="connsiteX57" fmla="*/ 468768 w 3676557"/>
                <a:gd name="connsiteY57" fmla="*/ 900968 h 2382601"/>
                <a:gd name="connsiteX58" fmla="*/ 424700 w 3676557"/>
                <a:gd name="connsiteY58" fmla="*/ 945035 h 2382601"/>
                <a:gd name="connsiteX59" fmla="*/ 391649 w 3676557"/>
                <a:gd name="connsiteY59" fmla="*/ 956052 h 2382601"/>
                <a:gd name="connsiteX60" fmla="*/ 369616 w 3676557"/>
                <a:gd name="connsiteY60" fmla="*/ 1033170 h 2382601"/>
                <a:gd name="connsiteX61" fmla="*/ 336565 w 3676557"/>
                <a:gd name="connsiteY61" fmla="*/ 1044187 h 2382601"/>
                <a:gd name="connsiteX62" fmla="*/ 270464 w 3676557"/>
                <a:gd name="connsiteY62" fmla="*/ 1033170 h 2382601"/>
                <a:gd name="connsiteX63" fmla="*/ 171312 w 3676557"/>
                <a:gd name="connsiteY63" fmla="*/ 1055204 h 2382601"/>
                <a:gd name="connsiteX64" fmla="*/ 72160 w 3676557"/>
                <a:gd name="connsiteY64" fmla="*/ 1055204 h 2382601"/>
                <a:gd name="connsiteX65" fmla="*/ 28093 w 3676557"/>
                <a:gd name="connsiteY65" fmla="*/ 1110288 h 2382601"/>
                <a:gd name="connsiteX66" fmla="*/ 0 w 3676557"/>
                <a:gd name="connsiteY66" fmla="*/ 1081447 h 2382601"/>
                <a:gd name="connsiteX67" fmla="*/ 49844 w 3676557"/>
                <a:gd name="connsiteY67" fmla="*/ 1132712 h 2382601"/>
                <a:gd name="connsiteX68" fmla="*/ 73578 w 3676557"/>
                <a:gd name="connsiteY68" fmla="*/ 1183977 h 2382601"/>
                <a:gd name="connsiteX69" fmla="*/ 94941 w 3676557"/>
                <a:gd name="connsiteY69" fmla="*/ 1230360 h 2382601"/>
                <a:gd name="connsiteX70" fmla="*/ 147157 w 3676557"/>
                <a:gd name="connsiteY70" fmla="*/ 1303595 h 2382601"/>
                <a:gd name="connsiteX71" fmla="*/ 154278 w 3676557"/>
                <a:gd name="connsiteY71" fmla="*/ 1328008 h 2382601"/>
                <a:gd name="connsiteX72" fmla="*/ 161398 w 3676557"/>
                <a:gd name="connsiteY72" fmla="*/ 1347537 h 2382601"/>
                <a:gd name="connsiteX73" fmla="*/ 185133 w 3676557"/>
                <a:gd name="connsiteY73" fmla="*/ 1352419 h 2382601"/>
                <a:gd name="connsiteX74" fmla="*/ 213615 w 3676557"/>
                <a:gd name="connsiteY74" fmla="*/ 1369508 h 2382601"/>
                <a:gd name="connsiteX75" fmla="*/ 277700 w 3676557"/>
                <a:gd name="connsiteY75" fmla="*/ 1418331 h 2382601"/>
                <a:gd name="connsiteX76" fmla="*/ 1519042 w 3676557"/>
                <a:gd name="connsiteY76" fmla="*/ 1638039 h 2382601"/>
                <a:gd name="connsiteX0" fmla="*/ 688332 w 3676557"/>
                <a:gd name="connsiteY0" fmla="*/ 2119846 h 2382601"/>
                <a:gd name="connsiteX1" fmla="*/ 1953393 w 3676557"/>
                <a:gd name="connsiteY1" fmla="*/ 2292276 h 2382601"/>
                <a:gd name="connsiteX2" fmla="*/ 1962887 w 3676557"/>
                <a:gd name="connsiteY2" fmla="*/ 2382601 h 2382601"/>
                <a:gd name="connsiteX3" fmla="*/ 2805481 w 3676557"/>
                <a:gd name="connsiteY3" fmla="*/ 1230360 h 2382601"/>
                <a:gd name="connsiteX4" fmla="*/ 3605352 w 3676557"/>
                <a:gd name="connsiteY4" fmla="*/ 827564 h 2382601"/>
                <a:gd name="connsiteX5" fmla="*/ 3631460 w 3676557"/>
                <a:gd name="connsiteY5" fmla="*/ 744564 h 2382601"/>
                <a:gd name="connsiteX6" fmla="*/ 3657569 w 3676557"/>
                <a:gd name="connsiteY6" fmla="*/ 683534 h 2382601"/>
                <a:gd name="connsiteX7" fmla="*/ 3674184 w 3676557"/>
                <a:gd name="connsiteY7" fmla="*/ 610298 h 2382601"/>
                <a:gd name="connsiteX8" fmla="*/ 3676557 w 3676557"/>
                <a:gd name="connsiteY8" fmla="*/ 539504 h 2382601"/>
                <a:gd name="connsiteX9" fmla="*/ 3667063 w 3676557"/>
                <a:gd name="connsiteY9" fmla="*/ 478474 h 2382601"/>
                <a:gd name="connsiteX10" fmla="*/ 3650448 w 3676557"/>
                <a:gd name="connsiteY10" fmla="*/ 410121 h 2382601"/>
                <a:gd name="connsiteX11" fmla="*/ 3614845 w 3676557"/>
                <a:gd name="connsiteY11" fmla="*/ 324679 h 2382601"/>
                <a:gd name="connsiteX12" fmla="*/ 3574496 w 3676557"/>
                <a:gd name="connsiteY12" fmla="*/ 239237 h 2382601"/>
                <a:gd name="connsiteX13" fmla="*/ 3534147 w 3676557"/>
                <a:gd name="connsiteY13" fmla="*/ 146472 h 2382601"/>
                <a:gd name="connsiteX14" fmla="*/ 3508038 w 3676557"/>
                <a:gd name="connsiteY14" fmla="*/ 43942 h 2382601"/>
                <a:gd name="connsiteX15" fmla="*/ 3403604 w 3676557"/>
                <a:gd name="connsiteY15" fmla="*/ 46383 h 2382601"/>
                <a:gd name="connsiteX16" fmla="*/ 3320531 w 3676557"/>
                <a:gd name="connsiteY16" fmla="*/ 39060 h 2382601"/>
                <a:gd name="connsiteX17" fmla="*/ 3246953 w 3676557"/>
                <a:gd name="connsiteY17" fmla="*/ 26853 h 2382601"/>
                <a:gd name="connsiteX18" fmla="*/ 3185242 w 3676557"/>
                <a:gd name="connsiteY18" fmla="*/ 9766 h 2382601"/>
                <a:gd name="connsiteX19" fmla="*/ 3123532 w 3676557"/>
                <a:gd name="connsiteY19" fmla="*/ 1 h 2382601"/>
                <a:gd name="connsiteX20" fmla="*/ 3035710 w 3676557"/>
                <a:gd name="connsiteY20" fmla="*/ 0 h 2382601"/>
                <a:gd name="connsiteX21" fmla="*/ 2957385 w 3676557"/>
                <a:gd name="connsiteY21" fmla="*/ 7324 h 2382601"/>
                <a:gd name="connsiteX22" fmla="*/ 2862445 w 3676557"/>
                <a:gd name="connsiteY22" fmla="*/ 26853 h 2382601"/>
                <a:gd name="connsiteX23" fmla="*/ 2753265 w 3676557"/>
                <a:gd name="connsiteY23" fmla="*/ 53707 h 2382601"/>
                <a:gd name="connsiteX24" fmla="*/ 2577625 w 3676557"/>
                <a:gd name="connsiteY24" fmla="*/ 104972 h 2382601"/>
                <a:gd name="connsiteX25" fmla="*/ 2397239 w 3676557"/>
                <a:gd name="connsiteY25" fmla="*/ 156238 h 2382601"/>
                <a:gd name="connsiteX26" fmla="*/ 2250082 w 3676557"/>
                <a:gd name="connsiteY26" fmla="*/ 192855 h 2382601"/>
                <a:gd name="connsiteX27" fmla="*/ 2138527 w 3676557"/>
                <a:gd name="connsiteY27" fmla="*/ 212384 h 2382601"/>
                <a:gd name="connsiteX28" fmla="*/ 2019773 w 3676557"/>
                <a:gd name="connsiteY28" fmla="*/ 220428 h 2382601"/>
                <a:gd name="connsiteX29" fmla="*/ 1947402 w 3676557"/>
                <a:gd name="connsiteY29" fmla="*/ 210599 h 2382601"/>
                <a:gd name="connsiteX30" fmla="*/ 1856893 w 3676557"/>
                <a:gd name="connsiteY30" fmla="*/ 184871 h 2382601"/>
                <a:gd name="connsiteX31" fmla="*/ 1823842 w 3676557"/>
                <a:gd name="connsiteY31" fmla="*/ 173854 h 2382601"/>
                <a:gd name="connsiteX32" fmla="*/ 1735707 w 3676557"/>
                <a:gd name="connsiteY32" fmla="*/ 151821 h 2382601"/>
                <a:gd name="connsiteX33" fmla="*/ 1669606 w 3676557"/>
                <a:gd name="connsiteY33" fmla="*/ 173854 h 2382601"/>
                <a:gd name="connsiteX34" fmla="*/ 1625539 w 3676557"/>
                <a:gd name="connsiteY34" fmla="*/ 217922 h 2382601"/>
                <a:gd name="connsiteX35" fmla="*/ 1592488 w 3676557"/>
                <a:gd name="connsiteY35" fmla="*/ 195888 h 2382601"/>
                <a:gd name="connsiteX36" fmla="*/ 1548421 w 3676557"/>
                <a:gd name="connsiteY36" fmla="*/ 206905 h 2382601"/>
                <a:gd name="connsiteX37" fmla="*/ 1493336 w 3676557"/>
                <a:gd name="connsiteY37" fmla="*/ 217922 h 2382601"/>
                <a:gd name="connsiteX38" fmla="*/ 1460286 w 3676557"/>
                <a:gd name="connsiteY38" fmla="*/ 228939 h 2382601"/>
                <a:gd name="connsiteX39" fmla="*/ 1306049 w 3676557"/>
                <a:gd name="connsiteY39" fmla="*/ 239956 h 2382601"/>
                <a:gd name="connsiteX40" fmla="*/ 1228931 w 3676557"/>
                <a:gd name="connsiteY40" fmla="*/ 250972 h 2382601"/>
                <a:gd name="connsiteX41" fmla="*/ 1162830 w 3676557"/>
                <a:gd name="connsiteY41" fmla="*/ 273006 h 2382601"/>
                <a:gd name="connsiteX42" fmla="*/ 1129780 w 3676557"/>
                <a:gd name="connsiteY42" fmla="*/ 284023 h 2382601"/>
                <a:gd name="connsiteX43" fmla="*/ 1096729 w 3676557"/>
                <a:gd name="connsiteY43" fmla="*/ 306057 h 2382601"/>
                <a:gd name="connsiteX44" fmla="*/ 1052661 w 3676557"/>
                <a:gd name="connsiteY44" fmla="*/ 372158 h 2382601"/>
                <a:gd name="connsiteX45" fmla="*/ 1030628 w 3676557"/>
                <a:gd name="connsiteY45" fmla="*/ 405209 h 2382601"/>
                <a:gd name="connsiteX46" fmla="*/ 931476 w 3676557"/>
                <a:gd name="connsiteY46" fmla="*/ 449276 h 2382601"/>
                <a:gd name="connsiteX47" fmla="*/ 854358 w 3676557"/>
                <a:gd name="connsiteY47" fmla="*/ 537411 h 2382601"/>
                <a:gd name="connsiteX48" fmla="*/ 788257 w 3676557"/>
                <a:gd name="connsiteY48" fmla="*/ 559445 h 2382601"/>
                <a:gd name="connsiteX49" fmla="*/ 777240 w 3676557"/>
                <a:gd name="connsiteY49" fmla="*/ 614529 h 2382601"/>
                <a:gd name="connsiteX50" fmla="*/ 766223 w 3676557"/>
                <a:gd name="connsiteY50" fmla="*/ 691647 h 2382601"/>
                <a:gd name="connsiteX51" fmla="*/ 755206 w 3676557"/>
                <a:gd name="connsiteY51" fmla="*/ 724698 h 2382601"/>
                <a:gd name="connsiteX52" fmla="*/ 711139 w 3676557"/>
                <a:gd name="connsiteY52" fmla="*/ 746731 h 2382601"/>
                <a:gd name="connsiteX53" fmla="*/ 678088 w 3676557"/>
                <a:gd name="connsiteY53" fmla="*/ 735715 h 2382601"/>
                <a:gd name="connsiteX54" fmla="*/ 645037 w 3676557"/>
                <a:gd name="connsiteY54" fmla="*/ 834866 h 2382601"/>
                <a:gd name="connsiteX55" fmla="*/ 600970 w 3676557"/>
                <a:gd name="connsiteY55" fmla="*/ 900968 h 2382601"/>
                <a:gd name="connsiteX56" fmla="*/ 567919 w 3676557"/>
                <a:gd name="connsiteY56" fmla="*/ 889951 h 2382601"/>
                <a:gd name="connsiteX57" fmla="*/ 501818 w 3676557"/>
                <a:gd name="connsiteY57" fmla="*/ 911984 h 2382601"/>
                <a:gd name="connsiteX58" fmla="*/ 468768 w 3676557"/>
                <a:gd name="connsiteY58" fmla="*/ 900968 h 2382601"/>
                <a:gd name="connsiteX59" fmla="*/ 424700 w 3676557"/>
                <a:gd name="connsiteY59" fmla="*/ 945035 h 2382601"/>
                <a:gd name="connsiteX60" fmla="*/ 391649 w 3676557"/>
                <a:gd name="connsiteY60" fmla="*/ 956052 h 2382601"/>
                <a:gd name="connsiteX61" fmla="*/ 369616 w 3676557"/>
                <a:gd name="connsiteY61" fmla="*/ 1033170 h 2382601"/>
                <a:gd name="connsiteX62" fmla="*/ 336565 w 3676557"/>
                <a:gd name="connsiteY62" fmla="*/ 1044187 h 2382601"/>
                <a:gd name="connsiteX63" fmla="*/ 270464 w 3676557"/>
                <a:gd name="connsiteY63" fmla="*/ 1033170 h 2382601"/>
                <a:gd name="connsiteX64" fmla="*/ 171312 w 3676557"/>
                <a:gd name="connsiteY64" fmla="*/ 1055204 h 2382601"/>
                <a:gd name="connsiteX65" fmla="*/ 72160 w 3676557"/>
                <a:gd name="connsiteY65" fmla="*/ 1055204 h 2382601"/>
                <a:gd name="connsiteX66" fmla="*/ 28093 w 3676557"/>
                <a:gd name="connsiteY66" fmla="*/ 1110288 h 2382601"/>
                <a:gd name="connsiteX67" fmla="*/ 0 w 3676557"/>
                <a:gd name="connsiteY67" fmla="*/ 1081447 h 2382601"/>
                <a:gd name="connsiteX68" fmla="*/ 49844 w 3676557"/>
                <a:gd name="connsiteY68" fmla="*/ 1132712 h 2382601"/>
                <a:gd name="connsiteX69" fmla="*/ 73578 w 3676557"/>
                <a:gd name="connsiteY69" fmla="*/ 1183977 h 2382601"/>
                <a:gd name="connsiteX70" fmla="*/ 94941 w 3676557"/>
                <a:gd name="connsiteY70" fmla="*/ 1230360 h 2382601"/>
                <a:gd name="connsiteX71" fmla="*/ 147157 w 3676557"/>
                <a:gd name="connsiteY71" fmla="*/ 1303595 h 2382601"/>
                <a:gd name="connsiteX72" fmla="*/ 154278 w 3676557"/>
                <a:gd name="connsiteY72" fmla="*/ 1328008 h 2382601"/>
                <a:gd name="connsiteX73" fmla="*/ 161398 w 3676557"/>
                <a:gd name="connsiteY73" fmla="*/ 1347537 h 2382601"/>
                <a:gd name="connsiteX74" fmla="*/ 185133 w 3676557"/>
                <a:gd name="connsiteY74" fmla="*/ 1352419 h 2382601"/>
                <a:gd name="connsiteX75" fmla="*/ 213615 w 3676557"/>
                <a:gd name="connsiteY75" fmla="*/ 1369508 h 2382601"/>
                <a:gd name="connsiteX76" fmla="*/ 277700 w 3676557"/>
                <a:gd name="connsiteY76" fmla="*/ 1418331 h 2382601"/>
                <a:gd name="connsiteX77" fmla="*/ 1519042 w 3676557"/>
                <a:gd name="connsiteY77" fmla="*/ 1638039 h 2382601"/>
                <a:gd name="connsiteX0" fmla="*/ 688332 w 3676557"/>
                <a:gd name="connsiteY0" fmla="*/ 2119846 h 2382601"/>
                <a:gd name="connsiteX1" fmla="*/ 1951020 w 3676557"/>
                <a:gd name="connsiteY1" fmla="*/ 2255659 h 2382601"/>
                <a:gd name="connsiteX2" fmla="*/ 1953393 w 3676557"/>
                <a:gd name="connsiteY2" fmla="*/ 2292276 h 2382601"/>
                <a:gd name="connsiteX3" fmla="*/ 1962887 w 3676557"/>
                <a:gd name="connsiteY3" fmla="*/ 2382601 h 2382601"/>
                <a:gd name="connsiteX4" fmla="*/ 2805481 w 3676557"/>
                <a:gd name="connsiteY4" fmla="*/ 1230360 h 2382601"/>
                <a:gd name="connsiteX5" fmla="*/ 3605352 w 3676557"/>
                <a:gd name="connsiteY5" fmla="*/ 827564 h 2382601"/>
                <a:gd name="connsiteX6" fmla="*/ 3631460 w 3676557"/>
                <a:gd name="connsiteY6" fmla="*/ 744564 h 2382601"/>
                <a:gd name="connsiteX7" fmla="*/ 3657569 w 3676557"/>
                <a:gd name="connsiteY7" fmla="*/ 683534 h 2382601"/>
                <a:gd name="connsiteX8" fmla="*/ 3674184 w 3676557"/>
                <a:gd name="connsiteY8" fmla="*/ 610298 h 2382601"/>
                <a:gd name="connsiteX9" fmla="*/ 3676557 w 3676557"/>
                <a:gd name="connsiteY9" fmla="*/ 539504 h 2382601"/>
                <a:gd name="connsiteX10" fmla="*/ 3667063 w 3676557"/>
                <a:gd name="connsiteY10" fmla="*/ 478474 h 2382601"/>
                <a:gd name="connsiteX11" fmla="*/ 3650448 w 3676557"/>
                <a:gd name="connsiteY11" fmla="*/ 410121 h 2382601"/>
                <a:gd name="connsiteX12" fmla="*/ 3614845 w 3676557"/>
                <a:gd name="connsiteY12" fmla="*/ 324679 h 2382601"/>
                <a:gd name="connsiteX13" fmla="*/ 3574496 w 3676557"/>
                <a:gd name="connsiteY13" fmla="*/ 239237 h 2382601"/>
                <a:gd name="connsiteX14" fmla="*/ 3534147 w 3676557"/>
                <a:gd name="connsiteY14" fmla="*/ 146472 h 2382601"/>
                <a:gd name="connsiteX15" fmla="*/ 3508038 w 3676557"/>
                <a:gd name="connsiteY15" fmla="*/ 43942 h 2382601"/>
                <a:gd name="connsiteX16" fmla="*/ 3403604 w 3676557"/>
                <a:gd name="connsiteY16" fmla="*/ 46383 h 2382601"/>
                <a:gd name="connsiteX17" fmla="*/ 3320531 w 3676557"/>
                <a:gd name="connsiteY17" fmla="*/ 39060 h 2382601"/>
                <a:gd name="connsiteX18" fmla="*/ 3246953 w 3676557"/>
                <a:gd name="connsiteY18" fmla="*/ 26853 h 2382601"/>
                <a:gd name="connsiteX19" fmla="*/ 3185242 w 3676557"/>
                <a:gd name="connsiteY19" fmla="*/ 9766 h 2382601"/>
                <a:gd name="connsiteX20" fmla="*/ 3123532 w 3676557"/>
                <a:gd name="connsiteY20" fmla="*/ 1 h 2382601"/>
                <a:gd name="connsiteX21" fmla="*/ 3035710 w 3676557"/>
                <a:gd name="connsiteY21" fmla="*/ 0 h 2382601"/>
                <a:gd name="connsiteX22" fmla="*/ 2957385 w 3676557"/>
                <a:gd name="connsiteY22" fmla="*/ 7324 h 2382601"/>
                <a:gd name="connsiteX23" fmla="*/ 2862445 w 3676557"/>
                <a:gd name="connsiteY23" fmla="*/ 26853 h 2382601"/>
                <a:gd name="connsiteX24" fmla="*/ 2753265 w 3676557"/>
                <a:gd name="connsiteY24" fmla="*/ 53707 h 2382601"/>
                <a:gd name="connsiteX25" fmla="*/ 2577625 w 3676557"/>
                <a:gd name="connsiteY25" fmla="*/ 104972 h 2382601"/>
                <a:gd name="connsiteX26" fmla="*/ 2397239 w 3676557"/>
                <a:gd name="connsiteY26" fmla="*/ 156238 h 2382601"/>
                <a:gd name="connsiteX27" fmla="*/ 2250082 w 3676557"/>
                <a:gd name="connsiteY27" fmla="*/ 192855 h 2382601"/>
                <a:gd name="connsiteX28" fmla="*/ 2138527 w 3676557"/>
                <a:gd name="connsiteY28" fmla="*/ 212384 h 2382601"/>
                <a:gd name="connsiteX29" fmla="*/ 2019773 w 3676557"/>
                <a:gd name="connsiteY29" fmla="*/ 220428 h 2382601"/>
                <a:gd name="connsiteX30" fmla="*/ 1947402 w 3676557"/>
                <a:gd name="connsiteY30" fmla="*/ 210599 h 2382601"/>
                <a:gd name="connsiteX31" fmla="*/ 1856893 w 3676557"/>
                <a:gd name="connsiteY31" fmla="*/ 184871 h 2382601"/>
                <a:gd name="connsiteX32" fmla="*/ 1823842 w 3676557"/>
                <a:gd name="connsiteY32" fmla="*/ 173854 h 2382601"/>
                <a:gd name="connsiteX33" fmla="*/ 1735707 w 3676557"/>
                <a:gd name="connsiteY33" fmla="*/ 151821 h 2382601"/>
                <a:gd name="connsiteX34" fmla="*/ 1669606 w 3676557"/>
                <a:gd name="connsiteY34" fmla="*/ 173854 h 2382601"/>
                <a:gd name="connsiteX35" fmla="*/ 1625539 w 3676557"/>
                <a:gd name="connsiteY35" fmla="*/ 217922 h 2382601"/>
                <a:gd name="connsiteX36" fmla="*/ 1592488 w 3676557"/>
                <a:gd name="connsiteY36" fmla="*/ 195888 h 2382601"/>
                <a:gd name="connsiteX37" fmla="*/ 1548421 w 3676557"/>
                <a:gd name="connsiteY37" fmla="*/ 206905 h 2382601"/>
                <a:gd name="connsiteX38" fmla="*/ 1493336 w 3676557"/>
                <a:gd name="connsiteY38" fmla="*/ 217922 h 2382601"/>
                <a:gd name="connsiteX39" fmla="*/ 1460286 w 3676557"/>
                <a:gd name="connsiteY39" fmla="*/ 228939 h 2382601"/>
                <a:gd name="connsiteX40" fmla="*/ 1306049 w 3676557"/>
                <a:gd name="connsiteY40" fmla="*/ 239956 h 2382601"/>
                <a:gd name="connsiteX41" fmla="*/ 1228931 w 3676557"/>
                <a:gd name="connsiteY41" fmla="*/ 250972 h 2382601"/>
                <a:gd name="connsiteX42" fmla="*/ 1162830 w 3676557"/>
                <a:gd name="connsiteY42" fmla="*/ 273006 h 2382601"/>
                <a:gd name="connsiteX43" fmla="*/ 1129780 w 3676557"/>
                <a:gd name="connsiteY43" fmla="*/ 284023 h 2382601"/>
                <a:gd name="connsiteX44" fmla="*/ 1096729 w 3676557"/>
                <a:gd name="connsiteY44" fmla="*/ 306057 h 2382601"/>
                <a:gd name="connsiteX45" fmla="*/ 1052661 w 3676557"/>
                <a:gd name="connsiteY45" fmla="*/ 372158 h 2382601"/>
                <a:gd name="connsiteX46" fmla="*/ 1030628 w 3676557"/>
                <a:gd name="connsiteY46" fmla="*/ 405209 h 2382601"/>
                <a:gd name="connsiteX47" fmla="*/ 931476 w 3676557"/>
                <a:gd name="connsiteY47" fmla="*/ 449276 h 2382601"/>
                <a:gd name="connsiteX48" fmla="*/ 854358 w 3676557"/>
                <a:gd name="connsiteY48" fmla="*/ 537411 h 2382601"/>
                <a:gd name="connsiteX49" fmla="*/ 788257 w 3676557"/>
                <a:gd name="connsiteY49" fmla="*/ 559445 h 2382601"/>
                <a:gd name="connsiteX50" fmla="*/ 777240 w 3676557"/>
                <a:gd name="connsiteY50" fmla="*/ 614529 h 2382601"/>
                <a:gd name="connsiteX51" fmla="*/ 766223 w 3676557"/>
                <a:gd name="connsiteY51" fmla="*/ 691647 h 2382601"/>
                <a:gd name="connsiteX52" fmla="*/ 755206 w 3676557"/>
                <a:gd name="connsiteY52" fmla="*/ 724698 h 2382601"/>
                <a:gd name="connsiteX53" fmla="*/ 711139 w 3676557"/>
                <a:gd name="connsiteY53" fmla="*/ 746731 h 2382601"/>
                <a:gd name="connsiteX54" fmla="*/ 678088 w 3676557"/>
                <a:gd name="connsiteY54" fmla="*/ 735715 h 2382601"/>
                <a:gd name="connsiteX55" fmla="*/ 645037 w 3676557"/>
                <a:gd name="connsiteY55" fmla="*/ 834866 h 2382601"/>
                <a:gd name="connsiteX56" fmla="*/ 600970 w 3676557"/>
                <a:gd name="connsiteY56" fmla="*/ 900968 h 2382601"/>
                <a:gd name="connsiteX57" fmla="*/ 567919 w 3676557"/>
                <a:gd name="connsiteY57" fmla="*/ 889951 h 2382601"/>
                <a:gd name="connsiteX58" fmla="*/ 501818 w 3676557"/>
                <a:gd name="connsiteY58" fmla="*/ 911984 h 2382601"/>
                <a:gd name="connsiteX59" fmla="*/ 468768 w 3676557"/>
                <a:gd name="connsiteY59" fmla="*/ 900968 h 2382601"/>
                <a:gd name="connsiteX60" fmla="*/ 424700 w 3676557"/>
                <a:gd name="connsiteY60" fmla="*/ 945035 h 2382601"/>
                <a:gd name="connsiteX61" fmla="*/ 391649 w 3676557"/>
                <a:gd name="connsiteY61" fmla="*/ 956052 h 2382601"/>
                <a:gd name="connsiteX62" fmla="*/ 369616 w 3676557"/>
                <a:gd name="connsiteY62" fmla="*/ 1033170 h 2382601"/>
                <a:gd name="connsiteX63" fmla="*/ 336565 w 3676557"/>
                <a:gd name="connsiteY63" fmla="*/ 1044187 h 2382601"/>
                <a:gd name="connsiteX64" fmla="*/ 270464 w 3676557"/>
                <a:gd name="connsiteY64" fmla="*/ 1033170 h 2382601"/>
                <a:gd name="connsiteX65" fmla="*/ 171312 w 3676557"/>
                <a:gd name="connsiteY65" fmla="*/ 1055204 h 2382601"/>
                <a:gd name="connsiteX66" fmla="*/ 72160 w 3676557"/>
                <a:gd name="connsiteY66" fmla="*/ 1055204 h 2382601"/>
                <a:gd name="connsiteX67" fmla="*/ 28093 w 3676557"/>
                <a:gd name="connsiteY67" fmla="*/ 1110288 h 2382601"/>
                <a:gd name="connsiteX68" fmla="*/ 0 w 3676557"/>
                <a:gd name="connsiteY68" fmla="*/ 1081447 h 2382601"/>
                <a:gd name="connsiteX69" fmla="*/ 49844 w 3676557"/>
                <a:gd name="connsiteY69" fmla="*/ 1132712 h 2382601"/>
                <a:gd name="connsiteX70" fmla="*/ 73578 w 3676557"/>
                <a:gd name="connsiteY70" fmla="*/ 1183977 h 2382601"/>
                <a:gd name="connsiteX71" fmla="*/ 94941 w 3676557"/>
                <a:gd name="connsiteY71" fmla="*/ 1230360 h 2382601"/>
                <a:gd name="connsiteX72" fmla="*/ 147157 w 3676557"/>
                <a:gd name="connsiteY72" fmla="*/ 1303595 h 2382601"/>
                <a:gd name="connsiteX73" fmla="*/ 154278 w 3676557"/>
                <a:gd name="connsiteY73" fmla="*/ 1328008 h 2382601"/>
                <a:gd name="connsiteX74" fmla="*/ 161398 w 3676557"/>
                <a:gd name="connsiteY74" fmla="*/ 1347537 h 2382601"/>
                <a:gd name="connsiteX75" fmla="*/ 185133 w 3676557"/>
                <a:gd name="connsiteY75" fmla="*/ 1352419 h 2382601"/>
                <a:gd name="connsiteX76" fmla="*/ 213615 w 3676557"/>
                <a:gd name="connsiteY76" fmla="*/ 1369508 h 2382601"/>
                <a:gd name="connsiteX77" fmla="*/ 277700 w 3676557"/>
                <a:gd name="connsiteY77" fmla="*/ 1418331 h 2382601"/>
                <a:gd name="connsiteX78" fmla="*/ 1519042 w 3676557"/>
                <a:gd name="connsiteY78" fmla="*/ 1638039 h 2382601"/>
                <a:gd name="connsiteX0" fmla="*/ 688332 w 3676557"/>
                <a:gd name="connsiteY0" fmla="*/ 2119846 h 2382601"/>
                <a:gd name="connsiteX1" fmla="*/ 1924911 w 3676557"/>
                <a:gd name="connsiteY1" fmla="*/ 2221482 h 2382601"/>
                <a:gd name="connsiteX2" fmla="*/ 1951020 w 3676557"/>
                <a:gd name="connsiteY2" fmla="*/ 2255659 h 2382601"/>
                <a:gd name="connsiteX3" fmla="*/ 1953393 w 3676557"/>
                <a:gd name="connsiteY3" fmla="*/ 2292276 h 2382601"/>
                <a:gd name="connsiteX4" fmla="*/ 1962887 w 3676557"/>
                <a:gd name="connsiteY4" fmla="*/ 2382601 h 2382601"/>
                <a:gd name="connsiteX5" fmla="*/ 2805481 w 3676557"/>
                <a:gd name="connsiteY5" fmla="*/ 1230360 h 2382601"/>
                <a:gd name="connsiteX6" fmla="*/ 3605352 w 3676557"/>
                <a:gd name="connsiteY6" fmla="*/ 827564 h 2382601"/>
                <a:gd name="connsiteX7" fmla="*/ 3631460 w 3676557"/>
                <a:gd name="connsiteY7" fmla="*/ 744564 h 2382601"/>
                <a:gd name="connsiteX8" fmla="*/ 3657569 w 3676557"/>
                <a:gd name="connsiteY8" fmla="*/ 683534 h 2382601"/>
                <a:gd name="connsiteX9" fmla="*/ 3674184 w 3676557"/>
                <a:gd name="connsiteY9" fmla="*/ 610298 h 2382601"/>
                <a:gd name="connsiteX10" fmla="*/ 3676557 w 3676557"/>
                <a:gd name="connsiteY10" fmla="*/ 539504 h 2382601"/>
                <a:gd name="connsiteX11" fmla="*/ 3667063 w 3676557"/>
                <a:gd name="connsiteY11" fmla="*/ 478474 h 2382601"/>
                <a:gd name="connsiteX12" fmla="*/ 3650448 w 3676557"/>
                <a:gd name="connsiteY12" fmla="*/ 410121 h 2382601"/>
                <a:gd name="connsiteX13" fmla="*/ 3614845 w 3676557"/>
                <a:gd name="connsiteY13" fmla="*/ 324679 h 2382601"/>
                <a:gd name="connsiteX14" fmla="*/ 3574496 w 3676557"/>
                <a:gd name="connsiteY14" fmla="*/ 239237 h 2382601"/>
                <a:gd name="connsiteX15" fmla="*/ 3534147 w 3676557"/>
                <a:gd name="connsiteY15" fmla="*/ 146472 h 2382601"/>
                <a:gd name="connsiteX16" fmla="*/ 3508038 w 3676557"/>
                <a:gd name="connsiteY16" fmla="*/ 43942 h 2382601"/>
                <a:gd name="connsiteX17" fmla="*/ 3403604 w 3676557"/>
                <a:gd name="connsiteY17" fmla="*/ 46383 h 2382601"/>
                <a:gd name="connsiteX18" fmla="*/ 3320531 w 3676557"/>
                <a:gd name="connsiteY18" fmla="*/ 39060 h 2382601"/>
                <a:gd name="connsiteX19" fmla="*/ 3246953 w 3676557"/>
                <a:gd name="connsiteY19" fmla="*/ 26853 h 2382601"/>
                <a:gd name="connsiteX20" fmla="*/ 3185242 w 3676557"/>
                <a:gd name="connsiteY20" fmla="*/ 9766 h 2382601"/>
                <a:gd name="connsiteX21" fmla="*/ 3123532 w 3676557"/>
                <a:gd name="connsiteY21" fmla="*/ 1 h 2382601"/>
                <a:gd name="connsiteX22" fmla="*/ 3035710 w 3676557"/>
                <a:gd name="connsiteY22" fmla="*/ 0 h 2382601"/>
                <a:gd name="connsiteX23" fmla="*/ 2957385 w 3676557"/>
                <a:gd name="connsiteY23" fmla="*/ 7324 h 2382601"/>
                <a:gd name="connsiteX24" fmla="*/ 2862445 w 3676557"/>
                <a:gd name="connsiteY24" fmla="*/ 26853 h 2382601"/>
                <a:gd name="connsiteX25" fmla="*/ 2753265 w 3676557"/>
                <a:gd name="connsiteY25" fmla="*/ 53707 h 2382601"/>
                <a:gd name="connsiteX26" fmla="*/ 2577625 w 3676557"/>
                <a:gd name="connsiteY26" fmla="*/ 104972 h 2382601"/>
                <a:gd name="connsiteX27" fmla="*/ 2397239 w 3676557"/>
                <a:gd name="connsiteY27" fmla="*/ 156238 h 2382601"/>
                <a:gd name="connsiteX28" fmla="*/ 2250082 w 3676557"/>
                <a:gd name="connsiteY28" fmla="*/ 192855 h 2382601"/>
                <a:gd name="connsiteX29" fmla="*/ 2138527 w 3676557"/>
                <a:gd name="connsiteY29" fmla="*/ 212384 h 2382601"/>
                <a:gd name="connsiteX30" fmla="*/ 2019773 w 3676557"/>
                <a:gd name="connsiteY30" fmla="*/ 220428 h 2382601"/>
                <a:gd name="connsiteX31" fmla="*/ 1947402 w 3676557"/>
                <a:gd name="connsiteY31" fmla="*/ 210599 h 2382601"/>
                <a:gd name="connsiteX32" fmla="*/ 1856893 w 3676557"/>
                <a:gd name="connsiteY32" fmla="*/ 184871 h 2382601"/>
                <a:gd name="connsiteX33" fmla="*/ 1823842 w 3676557"/>
                <a:gd name="connsiteY33" fmla="*/ 173854 h 2382601"/>
                <a:gd name="connsiteX34" fmla="*/ 1735707 w 3676557"/>
                <a:gd name="connsiteY34" fmla="*/ 151821 h 2382601"/>
                <a:gd name="connsiteX35" fmla="*/ 1669606 w 3676557"/>
                <a:gd name="connsiteY35" fmla="*/ 173854 h 2382601"/>
                <a:gd name="connsiteX36" fmla="*/ 1625539 w 3676557"/>
                <a:gd name="connsiteY36" fmla="*/ 217922 h 2382601"/>
                <a:gd name="connsiteX37" fmla="*/ 1592488 w 3676557"/>
                <a:gd name="connsiteY37" fmla="*/ 195888 h 2382601"/>
                <a:gd name="connsiteX38" fmla="*/ 1548421 w 3676557"/>
                <a:gd name="connsiteY38" fmla="*/ 206905 h 2382601"/>
                <a:gd name="connsiteX39" fmla="*/ 1493336 w 3676557"/>
                <a:gd name="connsiteY39" fmla="*/ 217922 h 2382601"/>
                <a:gd name="connsiteX40" fmla="*/ 1460286 w 3676557"/>
                <a:gd name="connsiteY40" fmla="*/ 228939 h 2382601"/>
                <a:gd name="connsiteX41" fmla="*/ 1306049 w 3676557"/>
                <a:gd name="connsiteY41" fmla="*/ 239956 h 2382601"/>
                <a:gd name="connsiteX42" fmla="*/ 1228931 w 3676557"/>
                <a:gd name="connsiteY42" fmla="*/ 250972 h 2382601"/>
                <a:gd name="connsiteX43" fmla="*/ 1162830 w 3676557"/>
                <a:gd name="connsiteY43" fmla="*/ 273006 h 2382601"/>
                <a:gd name="connsiteX44" fmla="*/ 1129780 w 3676557"/>
                <a:gd name="connsiteY44" fmla="*/ 284023 h 2382601"/>
                <a:gd name="connsiteX45" fmla="*/ 1096729 w 3676557"/>
                <a:gd name="connsiteY45" fmla="*/ 306057 h 2382601"/>
                <a:gd name="connsiteX46" fmla="*/ 1052661 w 3676557"/>
                <a:gd name="connsiteY46" fmla="*/ 372158 h 2382601"/>
                <a:gd name="connsiteX47" fmla="*/ 1030628 w 3676557"/>
                <a:gd name="connsiteY47" fmla="*/ 405209 h 2382601"/>
                <a:gd name="connsiteX48" fmla="*/ 931476 w 3676557"/>
                <a:gd name="connsiteY48" fmla="*/ 449276 h 2382601"/>
                <a:gd name="connsiteX49" fmla="*/ 854358 w 3676557"/>
                <a:gd name="connsiteY49" fmla="*/ 537411 h 2382601"/>
                <a:gd name="connsiteX50" fmla="*/ 788257 w 3676557"/>
                <a:gd name="connsiteY50" fmla="*/ 559445 h 2382601"/>
                <a:gd name="connsiteX51" fmla="*/ 777240 w 3676557"/>
                <a:gd name="connsiteY51" fmla="*/ 614529 h 2382601"/>
                <a:gd name="connsiteX52" fmla="*/ 766223 w 3676557"/>
                <a:gd name="connsiteY52" fmla="*/ 691647 h 2382601"/>
                <a:gd name="connsiteX53" fmla="*/ 755206 w 3676557"/>
                <a:gd name="connsiteY53" fmla="*/ 724698 h 2382601"/>
                <a:gd name="connsiteX54" fmla="*/ 711139 w 3676557"/>
                <a:gd name="connsiteY54" fmla="*/ 746731 h 2382601"/>
                <a:gd name="connsiteX55" fmla="*/ 678088 w 3676557"/>
                <a:gd name="connsiteY55" fmla="*/ 735715 h 2382601"/>
                <a:gd name="connsiteX56" fmla="*/ 645037 w 3676557"/>
                <a:gd name="connsiteY56" fmla="*/ 834866 h 2382601"/>
                <a:gd name="connsiteX57" fmla="*/ 600970 w 3676557"/>
                <a:gd name="connsiteY57" fmla="*/ 900968 h 2382601"/>
                <a:gd name="connsiteX58" fmla="*/ 567919 w 3676557"/>
                <a:gd name="connsiteY58" fmla="*/ 889951 h 2382601"/>
                <a:gd name="connsiteX59" fmla="*/ 501818 w 3676557"/>
                <a:gd name="connsiteY59" fmla="*/ 911984 h 2382601"/>
                <a:gd name="connsiteX60" fmla="*/ 468768 w 3676557"/>
                <a:gd name="connsiteY60" fmla="*/ 900968 h 2382601"/>
                <a:gd name="connsiteX61" fmla="*/ 424700 w 3676557"/>
                <a:gd name="connsiteY61" fmla="*/ 945035 h 2382601"/>
                <a:gd name="connsiteX62" fmla="*/ 391649 w 3676557"/>
                <a:gd name="connsiteY62" fmla="*/ 956052 h 2382601"/>
                <a:gd name="connsiteX63" fmla="*/ 369616 w 3676557"/>
                <a:gd name="connsiteY63" fmla="*/ 1033170 h 2382601"/>
                <a:gd name="connsiteX64" fmla="*/ 336565 w 3676557"/>
                <a:gd name="connsiteY64" fmla="*/ 1044187 h 2382601"/>
                <a:gd name="connsiteX65" fmla="*/ 270464 w 3676557"/>
                <a:gd name="connsiteY65" fmla="*/ 1033170 h 2382601"/>
                <a:gd name="connsiteX66" fmla="*/ 171312 w 3676557"/>
                <a:gd name="connsiteY66" fmla="*/ 1055204 h 2382601"/>
                <a:gd name="connsiteX67" fmla="*/ 72160 w 3676557"/>
                <a:gd name="connsiteY67" fmla="*/ 1055204 h 2382601"/>
                <a:gd name="connsiteX68" fmla="*/ 28093 w 3676557"/>
                <a:gd name="connsiteY68" fmla="*/ 1110288 h 2382601"/>
                <a:gd name="connsiteX69" fmla="*/ 0 w 3676557"/>
                <a:gd name="connsiteY69" fmla="*/ 1081447 h 2382601"/>
                <a:gd name="connsiteX70" fmla="*/ 49844 w 3676557"/>
                <a:gd name="connsiteY70" fmla="*/ 1132712 h 2382601"/>
                <a:gd name="connsiteX71" fmla="*/ 73578 w 3676557"/>
                <a:gd name="connsiteY71" fmla="*/ 1183977 h 2382601"/>
                <a:gd name="connsiteX72" fmla="*/ 94941 w 3676557"/>
                <a:gd name="connsiteY72" fmla="*/ 1230360 h 2382601"/>
                <a:gd name="connsiteX73" fmla="*/ 147157 w 3676557"/>
                <a:gd name="connsiteY73" fmla="*/ 1303595 h 2382601"/>
                <a:gd name="connsiteX74" fmla="*/ 154278 w 3676557"/>
                <a:gd name="connsiteY74" fmla="*/ 1328008 h 2382601"/>
                <a:gd name="connsiteX75" fmla="*/ 161398 w 3676557"/>
                <a:gd name="connsiteY75" fmla="*/ 1347537 h 2382601"/>
                <a:gd name="connsiteX76" fmla="*/ 185133 w 3676557"/>
                <a:gd name="connsiteY76" fmla="*/ 1352419 h 2382601"/>
                <a:gd name="connsiteX77" fmla="*/ 213615 w 3676557"/>
                <a:gd name="connsiteY77" fmla="*/ 1369508 h 2382601"/>
                <a:gd name="connsiteX78" fmla="*/ 277700 w 3676557"/>
                <a:gd name="connsiteY78" fmla="*/ 1418331 h 2382601"/>
                <a:gd name="connsiteX79" fmla="*/ 1519042 w 3676557"/>
                <a:gd name="connsiteY79" fmla="*/ 1638039 h 2382601"/>
                <a:gd name="connsiteX0" fmla="*/ 688332 w 3676557"/>
                <a:gd name="connsiteY0" fmla="*/ 2119846 h 2382601"/>
                <a:gd name="connsiteX1" fmla="*/ 1898803 w 3676557"/>
                <a:gd name="connsiteY1" fmla="*/ 2204393 h 2382601"/>
                <a:gd name="connsiteX2" fmla="*/ 1924911 w 3676557"/>
                <a:gd name="connsiteY2" fmla="*/ 2221482 h 2382601"/>
                <a:gd name="connsiteX3" fmla="*/ 1951020 w 3676557"/>
                <a:gd name="connsiteY3" fmla="*/ 2255659 h 2382601"/>
                <a:gd name="connsiteX4" fmla="*/ 1953393 w 3676557"/>
                <a:gd name="connsiteY4" fmla="*/ 2292276 h 2382601"/>
                <a:gd name="connsiteX5" fmla="*/ 1962887 w 3676557"/>
                <a:gd name="connsiteY5" fmla="*/ 2382601 h 2382601"/>
                <a:gd name="connsiteX6" fmla="*/ 2805481 w 3676557"/>
                <a:gd name="connsiteY6" fmla="*/ 1230360 h 2382601"/>
                <a:gd name="connsiteX7" fmla="*/ 3605352 w 3676557"/>
                <a:gd name="connsiteY7" fmla="*/ 827564 h 2382601"/>
                <a:gd name="connsiteX8" fmla="*/ 3631460 w 3676557"/>
                <a:gd name="connsiteY8" fmla="*/ 744564 h 2382601"/>
                <a:gd name="connsiteX9" fmla="*/ 3657569 w 3676557"/>
                <a:gd name="connsiteY9" fmla="*/ 683534 h 2382601"/>
                <a:gd name="connsiteX10" fmla="*/ 3674184 w 3676557"/>
                <a:gd name="connsiteY10" fmla="*/ 610298 h 2382601"/>
                <a:gd name="connsiteX11" fmla="*/ 3676557 w 3676557"/>
                <a:gd name="connsiteY11" fmla="*/ 539504 h 2382601"/>
                <a:gd name="connsiteX12" fmla="*/ 3667063 w 3676557"/>
                <a:gd name="connsiteY12" fmla="*/ 478474 h 2382601"/>
                <a:gd name="connsiteX13" fmla="*/ 3650448 w 3676557"/>
                <a:gd name="connsiteY13" fmla="*/ 410121 h 2382601"/>
                <a:gd name="connsiteX14" fmla="*/ 3614845 w 3676557"/>
                <a:gd name="connsiteY14" fmla="*/ 324679 h 2382601"/>
                <a:gd name="connsiteX15" fmla="*/ 3574496 w 3676557"/>
                <a:gd name="connsiteY15" fmla="*/ 239237 h 2382601"/>
                <a:gd name="connsiteX16" fmla="*/ 3534147 w 3676557"/>
                <a:gd name="connsiteY16" fmla="*/ 146472 h 2382601"/>
                <a:gd name="connsiteX17" fmla="*/ 3508038 w 3676557"/>
                <a:gd name="connsiteY17" fmla="*/ 43942 h 2382601"/>
                <a:gd name="connsiteX18" fmla="*/ 3403604 w 3676557"/>
                <a:gd name="connsiteY18" fmla="*/ 46383 h 2382601"/>
                <a:gd name="connsiteX19" fmla="*/ 3320531 w 3676557"/>
                <a:gd name="connsiteY19" fmla="*/ 39060 h 2382601"/>
                <a:gd name="connsiteX20" fmla="*/ 3246953 w 3676557"/>
                <a:gd name="connsiteY20" fmla="*/ 26853 h 2382601"/>
                <a:gd name="connsiteX21" fmla="*/ 3185242 w 3676557"/>
                <a:gd name="connsiteY21" fmla="*/ 9766 h 2382601"/>
                <a:gd name="connsiteX22" fmla="*/ 3123532 w 3676557"/>
                <a:gd name="connsiteY22" fmla="*/ 1 h 2382601"/>
                <a:gd name="connsiteX23" fmla="*/ 3035710 w 3676557"/>
                <a:gd name="connsiteY23" fmla="*/ 0 h 2382601"/>
                <a:gd name="connsiteX24" fmla="*/ 2957385 w 3676557"/>
                <a:gd name="connsiteY24" fmla="*/ 7324 h 2382601"/>
                <a:gd name="connsiteX25" fmla="*/ 2862445 w 3676557"/>
                <a:gd name="connsiteY25" fmla="*/ 26853 h 2382601"/>
                <a:gd name="connsiteX26" fmla="*/ 2753265 w 3676557"/>
                <a:gd name="connsiteY26" fmla="*/ 53707 h 2382601"/>
                <a:gd name="connsiteX27" fmla="*/ 2577625 w 3676557"/>
                <a:gd name="connsiteY27" fmla="*/ 104972 h 2382601"/>
                <a:gd name="connsiteX28" fmla="*/ 2397239 w 3676557"/>
                <a:gd name="connsiteY28" fmla="*/ 156238 h 2382601"/>
                <a:gd name="connsiteX29" fmla="*/ 2250082 w 3676557"/>
                <a:gd name="connsiteY29" fmla="*/ 192855 h 2382601"/>
                <a:gd name="connsiteX30" fmla="*/ 2138527 w 3676557"/>
                <a:gd name="connsiteY30" fmla="*/ 212384 h 2382601"/>
                <a:gd name="connsiteX31" fmla="*/ 2019773 w 3676557"/>
                <a:gd name="connsiteY31" fmla="*/ 220428 h 2382601"/>
                <a:gd name="connsiteX32" fmla="*/ 1947402 w 3676557"/>
                <a:gd name="connsiteY32" fmla="*/ 210599 h 2382601"/>
                <a:gd name="connsiteX33" fmla="*/ 1856893 w 3676557"/>
                <a:gd name="connsiteY33" fmla="*/ 184871 h 2382601"/>
                <a:gd name="connsiteX34" fmla="*/ 1823842 w 3676557"/>
                <a:gd name="connsiteY34" fmla="*/ 173854 h 2382601"/>
                <a:gd name="connsiteX35" fmla="*/ 1735707 w 3676557"/>
                <a:gd name="connsiteY35" fmla="*/ 151821 h 2382601"/>
                <a:gd name="connsiteX36" fmla="*/ 1669606 w 3676557"/>
                <a:gd name="connsiteY36" fmla="*/ 173854 h 2382601"/>
                <a:gd name="connsiteX37" fmla="*/ 1625539 w 3676557"/>
                <a:gd name="connsiteY37" fmla="*/ 217922 h 2382601"/>
                <a:gd name="connsiteX38" fmla="*/ 1592488 w 3676557"/>
                <a:gd name="connsiteY38" fmla="*/ 195888 h 2382601"/>
                <a:gd name="connsiteX39" fmla="*/ 1548421 w 3676557"/>
                <a:gd name="connsiteY39" fmla="*/ 206905 h 2382601"/>
                <a:gd name="connsiteX40" fmla="*/ 1493336 w 3676557"/>
                <a:gd name="connsiteY40" fmla="*/ 217922 h 2382601"/>
                <a:gd name="connsiteX41" fmla="*/ 1460286 w 3676557"/>
                <a:gd name="connsiteY41" fmla="*/ 228939 h 2382601"/>
                <a:gd name="connsiteX42" fmla="*/ 1306049 w 3676557"/>
                <a:gd name="connsiteY42" fmla="*/ 239956 h 2382601"/>
                <a:gd name="connsiteX43" fmla="*/ 1228931 w 3676557"/>
                <a:gd name="connsiteY43" fmla="*/ 250972 h 2382601"/>
                <a:gd name="connsiteX44" fmla="*/ 1162830 w 3676557"/>
                <a:gd name="connsiteY44" fmla="*/ 273006 h 2382601"/>
                <a:gd name="connsiteX45" fmla="*/ 1129780 w 3676557"/>
                <a:gd name="connsiteY45" fmla="*/ 284023 h 2382601"/>
                <a:gd name="connsiteX46" fmla="*/ 1096729 w 3676557"/>
                <a:gd name="connsiteY46" fmla="*/ 306057 h 2382601"/>
                <a:gd name="connsiteX47" fmla="*/ 1052661 w 3676557"/>
                <a:gd name="connsiteY47" fmla="*/ 372158 h 2382601"/>
                <a:gd name="connsiteX48" fmla="*/ 1030628 w 3676557"/>
                <a:gd name="connsiteY48" fmla="*/ 405209 h 2382601"/>
                <a:gd name="connsiteX49" fmla="*/ 931476 w 3676557"/>
                <a:gd name="connsiteY49" fmla="*/ 449276 h 2382601"/>
                <a:gd name="connsiteX50" fmla="*/ 854358 w 3676557"/>
                <a:gd name="connsiteY50" fmla="*/ 537411 h 2382601"/>
                <a:gd name="connsiteX51" fmla="*/ 788257 w 3676557"/>
                <a:gd name="connsiteY51" fmla="*/ 559445 h 2382601"/>
                <a:gd name="connsiteX52" fmla="*/ 777240 w 3676557"/>
                <a:gd name="connsiteY52" fmla="*/ 614529 h 2382601"/>
                <a:gd name="connsiteX53" fmla="*/ 766223 w 3676557"/>
                <a:gd name="connsiteY53" fmla="*/ 691647 h 2382601"/>
                <a:gd name="connsiteX54" fmla="*/ 755206 w 3676557"/>
                <a:gd name="connsiteY54" fmla="*/ 724698 h 2382601"/>
                <a:gd name="connsiteX55" fmla="*/ 711139 w 3676557"/>
                <a:gd name="connsiteY55" fmla="*/ 746731 h 2382601"/>
                <a:gd name="connsiteX56" fmla="*/ 678088 w 3676557"/>
                <a:gd name="connsiteY56" fmla="*/ 735715 h 2382601"/>
                <a:gd name="connsiteX57" fmla="*/ 645037 w 3676557"/>
                <a:gd name="connsiteY57" fmla="*/ 834866 h 2382601"/>
                <a:gd name="connsiteX58" fmla="*/ 600970 w 3676557"/>
                <a:gd name="connsiteY58" fmla="*/ 900968 h 2382601"/>
                <a:gd name="connsiteX59" fmla="*/ 567919 w 3676557"/>
                <a:gd name="connsiteY59" fmla="*/ 889951 h 2382601"/>
                <a:gd name="connsiteX60" fmla="*/ 501818 w 3676557"/>
                <a:gd name="connsiteY60" fmla="*/ 911984 h 2382601"/>
                <a:gd name="connsiteX61" fmla="*/ 468768 w 3676557"/>
                <a:gd name="connsiteY61" fmla="*/ 900968 h 2382601"/>
                <a:gd name="connsiteX62" fmla="*/ 424700 w 3676557"/>
                <a:gd name="connsiteY62" fmla="*/ 945035 h 2382601"/>
                <a:gd name="connsiteX63" fmla="*/ 391649 w 3676557"/>
                <a:gd name="connsiteY63" fmla="*/ 956052 h 2382601"/>
                <a:gd name="connsiteX64" fmla="*/ 369616 w 3676557"/>
                <a:gd name="connsiteY64" fmla="*/ 1033170 h 2382601"/>
                <a:gd name="connsiteX65" fmla="*/ 336565 w 3676557"/>
                <a:gd name="connsiteY65" fmla="*/ 1044187 h 2382601"/>
                <a:gd name="connsiteX66" fmla="*/ 270464 w 3676557"/>
                <a:gd name="connsiteY66" fmla="*/ 1033170 h 2382601"/>
                <a:gd name="connsiteX67" fmla="*/ 171312 w 3676557"/>
                <a:gd name="connsiteY67" fmla="*/ 1055204 h 2382601"/>
                <a:gd name="connsiteX68" fmla="*/ 72160 w 3676557"/>
                <a:gd name="connsiteY68" fmla="*/ 1055204 h 2382601"/>
                <a:gd name="connsiteX69" fmla="*/ 28093 w 3676557"/>
                <a:gd name="connsiteY69" fmla="*/ 1110288 h 2382601"/>
                <a:gd name="connsiteX70" fmla="*/ 0 w 3676557"/>
                <a:gd name="connsiteY70" fmla="*/ 1081447 h 2382601"/>
                <a:gd name="connsiteX71" fmla="*/ 49844 w 3676557"/>
                <a:gd name="connsiteY71" fmla="*/ 1132712 h 2382601"/>
                <a:gd name="connsiteX72" fmla="*/ 73578 w 3676557"/>
                <a:gd name="connsiteY72" fmla="*/ 1183977 h 2382601"/>
                <a:gd name="connsiteX73" fmla="*/ 94941 w 3676557"/>
                <a:gd name="connsiteY73" fmla="*/ 1230360 h 2382601"/>
                <a:gd name="connsiteX74" fmla="*/ 147157 w 3676557"/>
                <a:gd name="connsiteY74" fmla="*/ 1303595 h 2382601"/>
                <a:gd name="connsiteX75" fmla="*/ 154278 w 3676557"/>
                <a:gd name="connsiteY75" fmla="*/ 1328008 h 2382601"/>
                <a:gd name="connsiteX76" fmla="*/ 161398 w 3676557"/>
                <a:gd name="connsiteY76" fmla="*/ 1347537 h 2382601"/>
                <a:gd name="connsiteX77" fmla="*/ 185133 w 3676557"/>
                <a:gd name="connsiteY77" fmla="*/ 1352419 h 2382601"/>
                <a:gd name="connsiteX78" fmla="*/ 213615 w 3676557"/>
                <a:gd name="connsiteY78" fmla="*/ 1369508 h 2382601"/>
                <a:gd name="connsiteX79" fmla="*/ 277700 w 3676557"/>
                <a:gd name="connsiteY79" fmla="*/ 1418331 h 2382601"/>
                <a:gd name="connsiteX80" fmla="*/ 1519042 w 3676557"/>
                <a:gd name="connsiteY80" fmla="*/ 1638039 h 2382601"/>
                <a:gd name="connsiteX0" fmla="*/ 688332 w 3676557"/>
                <a:gd name="connsiteY0" fmla="*/ 2119846 h 2382601"/>
                <a:gd name="connsiteX1" fmla="*/ 1863201 w 3676557"/>
                <a:gd name="connsiteY1" fmla="*/ 2158012 h 2382601"/>
                <a:gd name="connsiteX2" fmla="*/ 1898803 w 3676557"/>
                <a:gd name="connsiteY2" fmla="*/ 2204393 h 2382601"/>
                <a:gd name="connsiteX3" fmla="*/ 1924911 w 3676557"/>
                <a:gd name="connsiteY3" fmla="*/ 2221482 h 2382601"/>
                <a:gd name="connsiteX4" fmla="*/ 1951020 w 3676557"/>
                <a:gd name="connsiteY4" fmla="*/ 2255659 h 2382601"/>
                <a:gd name="connsiteX5" fmla="*/ 1953393 w 3676557"/>
                <a:gd name="connsiteY5" fmla="*/ 2292276 h 2382601"/>
                <a:gd name="connsiteX6" fmla="*/ 1962887 w 3676557"/>
                <a:gd name="connsiteY6" fmla="*/ 2382601 h 2382601"/>
                <a:gd name="connsiteX7" fmla="*/ 2805481 w 3676557"/>
                <a:gd name="connsiteY7" fmla="*/ 1230360 h 2382601"/>
                <a:gd name="connsiteX8" fmla="*/ 3605352 w 3676557"/>
                <a:gd name="connsiteY8" fmla="*/ 827564 h 2382601"/>
                <a:gd name="connsiteX9" fmla="*/ 3631460 w 3676557"/>
                <a:gd name="connsiteY9" fmla="*/ 744564 h 2382601"/>
                <a:gd name="connsiteX10" fmla="*/ 3657569 w 3676557"/>
                <a:gd name="connsiteY10" fmla="*/ 683534 h 2382601"/>
                <a:gd name="connsiteX11" fmla="*/ 3674184 w 3676557"/>
                <a:gd name="connsiteY11" fmla="*/ 610298 h 2382601"/>
                <a:gd name="connsiteX12" fmla="*/ 3676557 w 3676557"/>
                <a:gd name="connsiteY12" fmla="*/ 539504 h 2382601"/>
                <a:gd name="connsiteX13" fmla="*/ 3667063 w 3676557"/>
                <a:gd name="connsiteY13" fmla="*/ 478474 h 2382601"/>
                <a:gd name="connsiteX14" fmla="*/ 3650448 w 3676557"/>
                <a:gd name="connsiteY14" fmla="*/ 410121 h 2382601"/>
                <a:gd name="connsiteX15" fmla="*/ 3614845 w 3676557"/>
                <a:gd name="connsiteY15" fmla="*/ 324679 h 2382601"/>
                <a:gd name="connsiteX16" fmla="*/ 3574496 w 3676557"/>
                <a:gd name="connsiteY16" fmla="*/ 239237 h 2382601"/>
                <a:gd name="connsiteX17" fmla="*/ 3534147 w 3676557"/>
                <a:gd name="connsiteY17" fmla="*/ 146472 h 2382601"/>
                <a:gd name="connsiteX18" fmla="*/ 3508038 w 3676557"/>
                <a:gd name="connsiteY18" fmla="*/ 43942 h 2382601"/>
                <a:gd name="connsiteX19" fmla="*/ 3403604 w 3676557"/>
                <a:gd name="connsiteY19" fmla="*/ 46383 h 2382601"/>
                <a:gd name="connsiteX20" fmla="*/ 3320531 w 3676557"/>
                <a:gd name="connsiteY20" fmla="*/ 39060 h 2382601"/>
                <a:gd name="connsiteX21" fmla="*/ 3246953 w 3676557"/>
                <a:gd name="connsiteY21" fmla="*/ 26853 h 2382601"/>
                <a:gd name="connsiteX22" fmla="*/ 3185242 w 3676557"/>
                <a:gd name="connsiteY22" fmla="*/ 9766 h 2382601"/>
                <a:gd name="connsiteX23" fmla="*/ 3123532 w 3676557"/>
                <a:gd name="connsiteY23" fmla="*/ 1 h 2382601"/>
                <a:gd name="connsiteX24" fmla="*/ 3035710 w 3676557"/>
                <a:gd name="connsiteY24" fmla="*/ 0 h 2382601"/>
                <a:gd name="connsiteX25" fmla="*/ 2957385 w 3676557"/>
                <a:gd name="connsiteY25" fmla="*/ 7324 h 2382601"/>
                <a:gd name="connsiteX26" fmla="*/ 2862445 w 3676557"/>
                <a:gd name="connsiteY26" fmla="*/ 26853 h 2382601"/>
                <a:gd name="connsiteX27" fmla="*/ 2753265 w 3676557"/>
                <a:gd name="connsiteY27" fmla="*/ 53707 h 2382601"/>
                <a:gd name="connsiteX28" fmla="*/ 2577625 w 3676557"/>
                <a:gd name="connsiteY28" fmla="*/ 104972 h 2382601"/>
                <a:gd name="connsiteX29" fmla="*/ 2397239 w 3676557"/>
                <a:gd name="connsiteY29" fmla="*/ 156238 h 2382601"/>
                <a:gd name="connsiteX30" fmla="*/ 2250082 w 3676557"/>
                <a:gd name="connsiteY30" fmla="*/ 192855 h 2382601"/>
                <a:gd name="connsiteX31" fmla="*/ 2138527 w 3676557"/>
                <a:gd name="connsiteY31" fmla="*/ 212384 h 2382601"/>
                <a:gd name="connsiteX32" fmla="*/ 2019773 w 3676557"/>
                <a:gd name="connsiteY32" fmla="*/ 220428 h 2382601"/>
                <a:gd name="connsiteX33" fmla="*/ 1947402 w 3676557"/>
                <a:gd name="connsiteY33" fmla="*/ 210599 h 2382601"/>
                <a:gd name="connsiteX34" fmla="*/ 1856893 w 3676557"/>
                <a:gd name="connsiteY34" fmla="*/ 184871 h 2382601"/>
                <a:gd name="connsiteX35" fmla="*/ 1823842 w 3676557"/>
                <a:gd name="connsiteY35" fmla="*/ 173854 h 2382601"/>
                <a:gd name="connsiteX36" fmla="*/ 1735707 w 3676557"/>
                <a:gd name="connsiteY36" fmla="*/ 151821 h 2382601"/>
                <a:gd name="connsiteX37" fmla="*/ 1669606 w 3676557"/>
                <a:gd name="connsiteY37" fmla="*/ 173854 h 2382601"/>
                <a:gd name="connsiteX38" fmla="*/ 1625539 w 3676557"/>
                <a:gd name="connsiteY38" fmla="*/ 217922 h 2382601"/>
                <a:gd name="connsiteX39" fmla="*/ 1592488 w 3676557"/>
                <a:gd name="connsiteY39" fmla="*/ 195888 h 2382601"/>
                <a:gd name="connsiteX40" fmla="*/ 1548421 w 3676557"/>
                <a:gd name="connsiteY40" fmla="*/ 206905 h 2382601"/>
                <a:gd name="connsiteX41" fmla="*/ 1493336 w 3676557"/>
                <a:gd name="connsiteY41" fmla="*/ 217922 h 2382601"/>
                <a:gd name="connsiteX42" fmla="*/ 1460286 w 3676557"/>
                <a:gd name="connsiteY42" fmla="*/ 228939 h 2382601"/>
                <a:gd name="connsiteX43" fmla="*/ 1306049 w 3676557"/>
                <a:gd name="connsiteY43" fmla="*/ 239956 h 2382601"/>
                <a:gd name="connsiteX44" fmla="*/ 1228931 w 3676557"/>
                <a:gd name="connsiteY44" fmla="*/ 250972 h 2382601"/>
                <a:gd name="connsiteX45" fmla="*/ 1162830 w 3676557"/>
                <a:gd name="connsiteY45" fmla="*/ 273006 h 2382601"/>
                <a:gd name="connsiteX46" fmla="*/ 1129780 w 3676557"/>
                <a:gd name="connsiteY46" fmla="*/ 284023 h 2382601"/>
                <a:gd name="connsiteX47" fmla="*/ 1096729 w 3676557"/>
                <a:gd name="connsiteY47" fmla="*/ 306057 h 2382601"/>
                <a:gd name="connsiteX48" fmla="*/ 1052661 w 3676557"/>
                <a:gd name="connsiteY48" fmla="*/ 372158 h 2382601"/>
                <a:gd name="connsiteX49" fmla="*/ 1030628 w 3676557"/>
                <a:gd name="connsiteY49" fmla="*/ 405209 h 2382601"/>
                <a:gd name="connsiteX50" fmla="*/ 931476 w 3676557"/>
                <a:gd name="connsiteY50" fmla="*/ 449276 h 2382601"/>
                <a:gd name="connsiteX51" fmla="*/ 854358 w 3676557"/>
                <a:gd name="connsiteY51" fmla="*/ 537411 h 2382601"/>
                <a:gd name="connsiteX52" fmla="*/ 788257 w 3676557"/>
                <a:gd name="connsiteY52" fmla="*/ 559445 h 2382601"/>
                <a:gd name="connsiteX53" fmla="*/ 777240 w 3676557"/>
                <a:gd name="connsiteY53" fmla="*/ 614529 h 2382601"/>
                <a:gd name="connsiteX54" fmla="*/ 766223 w 3676557"/>
                <a:gd name="connsiteY54" fmla="*/ 691647 h 2382601"/>
                <a:gd name="connsiteX55" fmla="*/ 755206 w 3676557"/>
                <a:gd name="connsiteY55" fmla="*/ 724698 h 2382601"/>
                <a:gd name="connsiteX56" fmla="*/ 711139 w 3676557"/>
                <a:gd name="connsiteY56" fmla="*/ 746731 h 2382601"/>
                <a:gd name="connsiteX57" fmla="*/ 678088 w 3676557"/>
                <a:gd name="connsiteY57" fmla="*/ 735715 h 2382601"/>
                <a:gd name="connsiteX58" fmla="*/ 645037 w 3676557"/>
                <a:gd name="connsiteY58" fmla="*/ 834866 h 2382601"/>
                <a:gd name="connsiteX59" fmla="*/ 600970 w 3676557"/>
                <a:gd name="connsiteY59" fmla="*/ 900968 h 2382601"/>
                <a:gd name="connsiteX60" fmla="*/ 567919 w 3676557"/>
                <a:gd name="connsiteY60" fmla="*/ 889951 h 2382601"/>
                <a:gd name="connsiteX61" fmla="*/ 501818 w 3676557"/>
                <a:gd name="connsiteY61" fmla="*/ 911984 h 2382601"/>
                <a:gd name="connsiteX62" fmla="*/ 468768 w 3676557"/>
                <a:gd name="connsiteY62" fmla="*/ 900968 h 2382601"/>
                <a:gd name="connsiteX63" fmla="*/ 424700 w 3676557"/>
                <a:gd name="connsiteY63" fmla="*/ 945035 h 2382601"/>
                <a:gd name="connsiteX64" fmla="*/ 391649 w 3676557"/>
                <a:gd name="connsiteY64" fmla="*/ 956052 h 2382601"/>
                <a:gd name="connsiteX65" fmla="*/ 369616 w 3676557"/>
                <a:gd name="connsiteY65" fmla="*/ 1033170 h 2382601"/>
                <a:gd name="connsiteX66" fmla="*/ 336565 w 3676557"/>
                <a:gd name="connsiteY66" fmla="*/ 1044187 h 2382601"/>
                <a:gd name="connsiteX67" fmla="*/ 270464 w 3676557"/>
                <a:gd name="connsiteY67" fmla="*/ 1033170 h 2382601"/>
                <a:gd name="connsiteX68" fmla="*/ 171312 w 3676557"/>
                <a:gd name="connsiteY68" fmla="*/ 1055204 h 2382601"/>
                <a:gd name="connsiteX69" fmla="*/ 72160 w 3676557"/>
                <a:gd name="connsiteY69" fmla="*/ 1055204 h 2382601"/>
                <a:gd name="connsiteX70" fmla="*/ 28093 w 3676557"/>
                <a:gd name="connsiteY70" fmla="*/ 1110288 h 2382601"/>
                <a:gd name="connsiteX71" fmla="*/ 0 w 3676557"/>
                <a:gd name="connsiteY71" fmla="*/ 1081447 h 2382601"/>
                <a:gd name="connsiteX72" fmla="*/ 49844 w 3676557"/>
                <a:gd name="connsiteY72" fmla="*/ 1132712 h 2382601"/>
                <a:gd name="connsiteX73" fmla="*/ 73578 w 3676557"/>
                <a:gd name="connsiteY73" fmla="*/ 1183977 h 2382601"/>
                <a:gd name="connsiteX74" fmla="*/ 94941 w 3676557"/>
                <a:gd name="connsiteY74" fmla="*/ 1230360 h 2382601"/>
                <a:gd name="connsiteX75" fmla="*/ 147157 w 3676557"/>
                <a:gd name="connsiteY75" fmla="*/ 1303595 h 2382601"/>
                <a:gd name="connsiteX76" fmla="*/ 154278 w 3676557"/>
                <a:gd name="connsiteY76" fmla="*/ 1328008 h 2382601"/>
                <a:gd name="connsiteX77" fmla="*/ 161398 w 3676557"/>
                <a:gd name="connsiteY77" fmla="*/ 1347537 h 2382601"/>
                <a:gd name="connsiteX78" fmla="*/ 185133 w 3676557"/>
                <a:gd name="connsiteY78" fmla="*/ 1352419 h 2382601"/>
                <a:gd name="connsiteX79" fmla="*/ 213615 w 3676557"/>
                <a:gd name="connsiteY79" fmla="*/ 1369508 h 2382601"/>
                <a:gd name="connsiteX80" fmla="*/ 277700 w 3676557"/>
                <a:gd name="connsiteY80" fmla="*/ 1418331 h 2382601"/>
                <a:gd name="connsiteX81" fmla="*/ 1519042 w 3676557"/>
                <a:gd name="connsiteY81" fmla="*/ 1638039 h 2382601"/>
                <a:gd name="connsiteX0" fmla="*/ 688332 w 3676557"/>
                <a:gd name="connsiteY0" fmla="*/ 2119846 h 2382601"/>
                <a:gd name="connsiteX1" fmla="*/ 1839465 w 3676557"/>
                <a:gd name="connsiteY1" fmla="*/ 2118953 h 2382601"/>
                <a:gd name="connsiteX2" fmla="*/ 1863201 w 3676557"/>
                <a:gd name="connsiteY2" fmla="*/ 2158012 h 2382601"/>
                <a:gd name="connsiteX3" fmla="*/ 1898803 w 3676557"/>
                <a:gd name="connsiteY3" fmla="*/ 2204393 h 2382601"/>
                <a:gd name="connsiteX4" fmla="*/ 1924911 w 3676557"/>
                <a:gd name="connsiteY4" fmla="*/ 2221482 h 2382601"/>
                <a:gd name="connsiteX5" fmla="*/ 1951020 w 3676557"/>
                <a:gd name="connsiteY5" fmla="*/ 2255659 h 2382601"/>
                <a:gd name="connsiteX6" fmla="*/ 1953393 w 3676557"/>
                <a:gd name="connsiteY6" fmla="*/ 2292276 h 2382601"/>
                <a:gd name="connsiteX7" fmla="*/ 1962887 w 3676557"/>
                <a:gd name="connsiteY7" fmla="*/ 2382601 h 2382601"/>
                <a:gd name="connsiteX8" fmla="*/ 2805481 w 3676557"/>
                <a:gd name="connsiteY8" fmla="*/ 1230360 h 2382601"/>
                <a:gd name="connsiteX9" fmla="*/ 3605352 w 3676557"/>
                <a:gd name="connsiteY9" fmla="*/ 827564 h 2382601"/>
                <a:gd name="connsiteX10" fmla="*/ 3631460 w 3676557"/>
                <a:gd name="connsiteY10" fmla="*/ 744564 h 2382601"/>
                <a:gd name="connsiteX11" fmla="*/ 3657569 w 3676557"/>
                <a:gd name="connsiteY11" fmla="*/ 683534 h 2382601"/>
                <a:gd name="connsiteX12" fmla="*/ 3674184 w 3676557"/>
                <a:gd name="connsiteY12" fmla="*/ 610298 h 2382601"/>
                <a:gd name="connsiteX13" fmla="*/ 3676557 w 3676557"/>
                <a:gd name="connsiteY13" fmla="*/ 539504 h 2382601"/>
                <a:gd name="connsiteX14" fmla="*/ 3667063 w 3676557"/>
                <a:gd name="connsiteY14" fmla="*/ 478474 h 2382601"/>
                <a:gd name="connsiteX15" fmla="*/ 3650448 w 3676557"/>
                <a:gd name="connsiteY15" fmla="*/ 410121 h 2382601"/>
                <a:gd name="connsiteX16" fmla="*/ 3614845 w 3676557"/>
                <a:gd name="connsiteY16" fmla="*/ 324679 h 2382601"/>
                <a:gd name="connsiteX17" fmla="*/ 3574496 w 3676557"/>
                <a:gd name="connsiteY17" fmla="*/ 239237 h 2382601"/>
                <a:gd name="connsiteX18" fmla="*/ 3534147 w 3676557"/>
                <a:gd name="connsiteY18" fmla="*/ 146472 h 2382601"/>
                <a:gd name="connsiteX19" fmla="*/ 3508038 w 3676557"/>
                <a:gd name="connsiteY19" fmla="*/ 43942 h 2382601"/>
                <a:gd name="connsiteX20" fmla="*/ 3403604 w 3676557"/>
                <a:gd name="connsiteY20" fmla="*/ 46383 h 2382601"/>
                <a:gd name="connsiteX21" fmla="*/ 3320531 w 3676557"/>
                <a:gd name="connsiteY21" fmla="*/ 39060 h 2382601"/>
                <a:gd name="connsiteX22" fmla="*/ 3246953 w 3676557"/>
                <a:gd name="connsiteY22" fmla="*/ 26853 h 2382601"/>
                <a:gd name="connsiteX23" fmla="*/ 3185242 w 3676557"/>
                <a:gd name="connsiteY23" fmla="*/ 9766 h 2382601"/>
                <a:gd name="connsiteX24" fmla="*/ 3123532 w 3676557"/>
                <a:gd name="connsiteY24" fmla="*/ 1 h 2382601"/>
                <a:gd name="connsiteX25" fmla="*/ 3035710 w 3676557"/>
                <a:gd name="connsiteY25" fmla="*/ 0 h 2382601"/>
                <a:gd name="connsiteX26" fmla="*/ 2957385 w 3676557"/>
                <a:gd name="connsiteY26" fmla="*/ 7324 h 2382601"/>
                <a:gd name="connsiteX27" fmla="*/ 2862445 w 3676557"/>
                <a:gd name="connsiteY27" fmla="*/ 26853 h 2382601"/>
                <a:gd name="connsiteX28" fmla="*/ 2753265 w 3676557"/>
                <a:gd name="connsiteY28" fmla="*/ 53707 h 2382601"/>
                <a:gd name="connsiteX29" fmla="*/ 2577625 w 3676557"/>
                <a:gd name="connsiteY29" fmla="*/ 104972 h 2382601"/>
                <a:gd name="connsiteX30" fmla="*/ 2397239 w 3676557"/>
                <a:gd name="connsiteY30" fmla="*/ 156238 h 2382601"/>
                <a:gd name="connsiteX31" fmla="*/ 2250082 w 3676557"/>
                <a:gd name="connsiteY31" fmla="*/ 192855 h 2382601"/>
                <a:gd name="connsiteX32" fmla="*/ 2138527 w 3676557"/>
                <a:gd name="connsiteY32" fmla="*/ 212384 h 2382601"/>
                <a:gd name="connsiteX33" fmla="*/ 2019773 w 3676557"/>
                <a:gd name="connsiteY33" fmla="*/ 220428 h 2382601"/>
                <a:gd name="connsiteX34" fmla="*/ 1947402 w 3676557"/>
                <a:gd name="connsiteY34" fmla="*/ 210599 h 2382601"/>
                <a:gd name="connsiteX35" fmla="*/ 1856893 w 3676557"/>
                <a:gd name="connsiteY35" fmla="*/ 184871 h 2382601"/>
                <a:gd name="connsiteX36" fmla="*/ 1823842 w 3676557"/>
                <a:gd name="connsiteY36" fmla="*/ 173854 h 2382601"/>
                <a:gd name="connsiteX37" fmla="*/ 1735707 w 3676557"/>
                <a:gd name="connsiteY37" fmla="*/ 151821 h 2382601"/>
                <a:gd name="connsiteX38" fmla="*/ 1669606 w 3676557"/>
                <a:gd name="connsiteY38" fmla="*/ 173854 h 2382601"/>
                <a:gd name="connsiteX39" fmla="*/ 1625539 w 3676557"/>
                <a:gd name="connsiteY39" fmla="*/ 217922 h 2382601"/>
                <a:gd name="connsiteX40" fmla="*/ 1592488 w 3676557"/>
                <a:gd name="connsiteY40" fmla="*/ 195888 h 2382601"/>
                <a:gd name="connsiteX41" fmla="*/ 1548421 w 3676557"/>
                <a:gd name="connsiteY41" fmla="*/ 206905 h 2382601"/>
                <a:gd name="connsiteX42" fmla="*/ 1493336 w 3676557"/>
                <a:gd name="connsiteY42" fmla="*/ 217922 h 2382601"/>
                <a:gd name="connsiteX43" fmla="*/ 1460286 w 3676557"/>
                <a:gd name="connsiteY43" fmla="*/ 228939 h 2382601"/>
                <a:gd name="connsiteX44" fmla="*/ 1306049 w 3676557"/>
                <a:gd name="connsiteY44" fmla="*/ 239956 h 2382601"/>
                <a:gd name="connsiteX45" fmla="*/ 1228931 w 3676557"/>
                <a:gd name="connsiteY45" fmla="*/ 250972 h 2382601"/>
                <a:gd name="connsiteX46" fmla="*/ 1162830 w 3676557"/>
                <a:gd name="connsiteY46" fmla="*/ 273006 h 2382601"/>
                <a:gd name="connsiteX47" fmla="*/ 1129780 w 3676557"/>
                <a:gd name="connsiteY47" fmla="*/ 284023 h 2382601"/>
                <a:gd name="connsiteX48" fmla="*/ 1096729 w 3676557"/>
                <a:gd name="connsiteY48" fmla="*/ 306057 h 2382601"/>
                <a:gd name="connsiteX49" fmla="*/ 1052661 w 3676557"/>
                <a:gd name="connsiteY49" fmla="*/ 372158 h 2382601"/>
                <a:gd name="connsiteX50" fmla="*/ 1030628 w 3676557"/>
                <a:gd name="connsiteY50" fmla="*/ 405209 h 2382601"/>
                <a:gd name="connsiteX51" fmla="*/ 931476 w 3676557"/>
                <a:gd name="connsiteY51" fmla="*/ 449276 h 2382601"/>
                <a:gd name="connsiteX52" fmla="*/ 854358 w 3676557"/>
                <a:gd name="connsiteY52" fmla="*/ 537411 h 2382601"/>
                <a:gd name="connsiteX53" fmla="*/ 788257 w 3676557"/>
                <a:gd name="connsiteY53" fmla="*/ 559445 h 2382601"/>
                <a:gd name="connsiteX54" fmla="*/ 777240 w 3676557"/>
                <a:gd name="connsiteY54" fmla="*/ 614529 h 2382601"/>
                <a:gd name="connsiteX55" fmla="*/ 766223 w 3676557"/>
                <a:gd name="connsiteY55" fmla="*/ 691647 h 2382601"/>
                <a:gd name="connsiteX56" fmla="*/ 755206 w 3676557"/>
                <a:gd name="connsiteY56" fmla="*/ 724698 h 2382601"/>
                <a:gd name="connsiteX57" fmla="*/ 711139 w 3676557"/>
                <a:gd name="connsiteY57" fmla="*/ 746731 h 2382601"/>
                <a:gd name="connsiteX58" fmla="*/ 678088 w 3676557"/>
                <a:gd name="connsiteY58" fmla="*/ 735715 h 2382601"/>
                <a:gd name="connsiteX59" fmla="*/ 645037 w 3676557"/>
                <a:gd name="connsiteY59" fmla="*/ 834866 h 2382601"/>
                <a:gd name="connsiteX60" fmla="*/ 600970 w 3676557"/>
                <a:gd name="connsiteY60" fmla="*/ 900968 h 2382601"/>
                <a:gd name="connsiteX61" fmla="*/ 567919 w 3676557"/>
                <a:gd name="connsiteY61" fmla="*/ 889951 h 2382601"/>
                <a:gd name="connsiteX62" fmla="*/ 501818 w 3676557"/>
                <a:gd name="connsiteY62" fmla="*/ 911984 h 2382601"/>
                <a:gd name="connsiteX63" fmla="*/ 468768 w 3676557"/>
                <a:gd name="connsiteY63" fmla="*/ 900968 h 2382601"/>
                <a:gd name="connsiteX64" fmla="*/ 424700 w 3676557"/>
                <a:gd name="connsiteY64" fmla="*/ 945035 h 2382601"/>
                <a:gd name="connsiteX65" fmla="*/ 391649 w 3676557"/>
                <a:gd name="connsiteY65" fmla="*/ 956052 h 2382601"/>
                <a:gd name="connsiteX66" fmla="*/ 369616 w 3676557"/>
                <a:gd name="connsiteY66" fmla="*/ 1033170 h 2382601"/>
                <a:gd name="connsiteX67" fmla="*/ 336565 w 3676557"/>
                <a:gd name="connsiteY67" fmla="*/ 1044187 h 2382601"/>
                <a:gd name="connsiteX68" fmla="*/ 270464 w 3676557"/>
                <a:gd name="connsiteY68" fmla="*/ 1033170 h 2382601"/>
                <a:gd name="connsiteX69" fmla="*/ 171312 w 3676557"/>
                <a:gd name="connsiteY69" fmla="*/ 1055204 h 2382601"/>
                <a:gd name="connsiteX70" fmla="*/ 72160 w 3676557"/>
                <a:gd name="connsiteY70" fmla="*/ 1055204 h 2382601"/>
                <a:gd name="connsiteX71" fmla="*/ 28093 w 3676557"/>
                <a:gd name="connsiteY71" fmla="*/ 1110288 h 2382601"/>
                <a:gd name="connsiteX72" fmla="*/ 0 w 3676557"/>
                <a:gd name="connsiteY72" fmla="*/ 1081447 h 2382601"/>
                <a:gd name="connsiteX73" fmla="*/ 49844 w 3676557"/>
                <a:gd name="connsiteY73" fmla="*/ 1132712 h 2382601"/>
                <a:gd name="connsiteX74" fmla="*/ 73578 w 3676557"/>
                <a:gd name="connsiteY74" fmla="*/ 1183977 h 2382601"/>
                <a:gd name="connsiteX75" fmla="*/ 94941 w 3676557"/>
                <a:gd name="connsiteY75" fmla="*/ 1230360 h 2382601"/>
                <a:gd name="connsiteX76" fmla="*/ 147157 w 3676557"/>
                <a:gd name="connsiteY76" fmla="*/ 1303595 h 2382601"/>
                <a:gd name="connsiteX77" fmla="*/ 154278 w 3676557"/>
                <a:gd name="connsiteY77" fmla="*/ 1328008 h 2382601"/>
                <a:gd name="connsiteX78" fmla="*/ 161398 w 3676557"/>
                <a:gd name="connsiteY78" fmla="*/ 1347537 h 2382601"/>
                <a:gd name="connsiteX79" fmla="*/ 185133 w 3676557"/>
                <a:gd name="connsiteY79" fmla="*/ 1352419 h 2382601"/>
                <a:gd name="connsiteX80" fmla="*/ 213615 w 3676557"/>
                <a:gd name="connsiteY80" fmla="*/ 1369508 h 2382601"/>
                <a:gd name="connsiteX81" fmla="*/ 277700 w 3676557"/>
                <a:gd name="connsiteY81" fmla="*/ 1418331 h 2382601"/>
                <a:gd name="connsiteX82" fmla="*/ 1519042 w 3676557"/>
                <a:gd name="connsiteY82" fmla="*/ 1638039 h 2382601"/>
                <a:gd name="connsiteX0" fmla="*/ 688332 w 3676557"/>
                <a:gd name="connsiteY0" fmla="*/ 2119846 h 2382601"/>
                <a:gd name="connsiteX1" fmla="*/ 1832345 w 3676557"/>
                <a:gd name="connsiteY1" fmla="*/ 2092099 h 2382601"/>
                <a:gd name="connsiteX2" fmla="*/ 1839465 w 3676557"/>
                <a:gd name="connsiteY2" fmla="*/ 2118953 h 2382601"/>
                <a:gd name="connsiteX3" fmla="*/ 1863201 w 3676557"/>
                <a:gd name="connsiteY3" fmla="*/ 2158012 h 2382601"/>
                <a:gd name="connsiteX4" fmla="*/ 1898803 w 3676557"/>
                <a:gd name="connsiteY4" fmla="*/ 2204393 h 2382601"/>
                <a:gd name="connsiteX5" fmla="*/ 1924911 w 3676557"/>
                <a:gd name="connsiteY5" fmla="*/ 2221482 h 2382601"/>
                <a:gd name="connsiteX6" fmla="*/ 1951020 w 3676557"/>
                <a:gd name="connsiteY6" fmla="*/ 2255659 h 2382601"/>
                <a:gd name="connsiteX7" fmla="*/ 1953393 w 3676557"/>
                <a:gd name="connsiteY7" fmla="*/ 2292276 h 2382601"/>
                <a:gd name="connsiteX8" fmla="*/ 1962887 w 3676557"/>
                <a:gd name="connsiteY8" fmla="*/ 2382601 h 2382601"/>
                <a:gd name="connsiteX9" fmla="*/ 2805481 w 3676557"/>
                <a:gd name="connsiteY9" fmla="*/ 1230360 h 2382601"/>
                <a:gd name="connsiteX10" fmla="*/ 3605352 w 3676557"/>
                <a:gd name="connsiteY10" fmla="*/ 827564 h 2382601"/>
                <a:gd name="connsiteX11" fmla="*/ 3631460 w 3676557"/>
                <a:gd name="connsiteY11" fmla="*/ 744564 h 2382601"/>
                <a:gd name="connsiteX12" fmla="*/ 3657569 w 3676557"/>
                <a:gd name="connsiteY12" fmla="*/ 683534 h 2382601"/>
                <a:gd name="connsiteX13" fmla="*/ 3674184 w 3676557"/>
                <a:gd name="connsiteY13" fmla="*/ 610298 h 2382601"/>
                <a:gd name="connsiteX14" fmla="*/ 3676557 w 3676557"/>
                <a:gd name="connsiteY14" fmla="*/ 539504 h 2382601"/>
                <a:gd name="connsiteX15" fmla="*/ 3667063 w 3676557"/>
                <a:gd name="connsiteY15" fmla="*/ 478474 h 2382601"/>
                <a:gd name="connsiteX16" fmla="*/ 3650448 w 3676557"/>
                <a:gd name="connsiteY16" fmla="*/ 410121 h 2382601"/>
                <a:gd name="connsiteX17" fmla="*/ 3614845 w 3676557"/>
                <a:gd name="connsiteY17" fmla="*/ 324679 h 2382601"/>
                <a:gd name="connsiteX18" fmla="*/ 3574496 w 3676557"/>
                <a:gd name="connsiteY18" fmla="*/ 239237 h 2382601"/>
                <a:gd name="connsiteX19" fmla="*/ 3534147 w 3676557"/>
                <a:gd name="connsiteY19" fmla="*/ 146472 h 2382601"/>
                <a:gd name="connsiteX20" fmla="*/ 3508038 w 3676557"/>
                <a:gd name="connsiteY20" fmla="*/ 43942 h 2382601"/>
                <a:gd name="connsiteX21" fmla="*/ 3403604 w 3676557"/>
                <a:gd name="connsiteY21" fmla="*/ 46383 h 2382601"/>
                <a:gd name="connsiteX22" fmla="*/ 3320531 w 3676557"/>
                <a:gd name="connsiteY22" fmla="*/ 39060 h 2382601"/>
                <a:gd name="connsiteX23" fmla="*/ 3246953 w 3676557"/>
                <a:gd name="connsiteY23" fmla="*/ 26853 h 2382601"/>
                <a:gd name="connsiteX24" fmla="*/ 3185242 w 3676557"/>
                <a:gd name="connsiteY24" fmla="*/ 9766 h 2382601"/>
                <a:gd name="connsiteX25" fmla="*/ 3123532 w 3676557"/>
                <a:gd name="connsiteY25" fmla="*/ 1 h 2382601"/>
                <a:gd name="connsiteX26" fmla="*/ 3035710 w 3676557"/>
                <a:gd name="connsiteY26" fmla="*/ 0 h 2382601"/>
                <a:gd name="connsiteX27" fmla="*/ 2957385 w 3676557"/>
                <a:gd name="connsiteY27" fmla="*/ 7324 h 2382601"/>
                <a:gd name="connsiteX28" fmla="*/ 2862445 w 3676557"/>
                <a:gd name="connsiteY28" fmla="*/ 26853 h 2382601"/>
                <a:gd name="connsiteX29" fmla="*/ 2753265 w 3676557"/>
                <a:gd name="connsiteY29" fmla="*/ 53707 h 2382601"/>
                <a:gd name="connsiteX30" fmla="*/ 2577625 w 3676557"/>
                <a:gd name="connsiteY30" fmla="*/ 104972 h 2382601"/>
                <a:gd name="connsiteX31" fmla="*/ 2397239 w 3676557"/>
                <a:gd name="connsiteY31" fmla="*/ 156238 h 2382601"/>
                <a:gd name="connsiteX32" fmla="*/ 2250082 w 3676557"/>
                <a:gd name="connsiteY32" fmla="*/ 192855 h 2382601"/>
                <a:gd name="connsiteX33" fmla="*/ 2138527 w 3676557"/>
                <a:gd name="connsiteY33" fmla="*/ 212384 h 2382601"/>
                <a:gd name="connsiteX34" fmla="*/ 2019773 w 3676557"/>
                <a:gd name="connsiteY34" fmla="*/ 220428 h 2382601"/>
                <a:gd name="connsiteX35" fmla="*/ 1947402 w 3676557"/>
                <a:gd name="connsiteY35" fmla="*/ 210599 h 2382601"/>
                <a:gd name="connsiteX36" fmla="*/ 1856893 w 3676557"/>
                <a:gd name="connsiteY36" fmla="*/ 184871 h 2382601"/>
                <a:gd name="connsiteX37" fmla="*/ 1823842 w 3676557"/>
                <a:gd name="connsiteY37" fmla="*/ 173854 h 2382601"/>
                <a:gd name="connsiteX38" fmla="*/ 1735707 w 3676557"/>
                <a:gd name="connsiteY38" fmla="*/ 151821 h 2382601"/>
                <a:gd name="connsiteX39" fmla="*/ 1669606 w 3676557"/>
                <a:gd name="connsiteY39" fmla="*/ 173854 h 2382601"/>
                <a:gd name="connsiteX40" fmla="*/ 1625539 w 3676557"/>
                <a:gd name="connsiteY40" fmla="*/ 217922 h 2382601"/>
                <a:gd name="connsiteX41" fmla="*/ 1592488 w 3676557"/>
                <a:gd name="connsiteY41" fmla="*/ 195888 h 2382601"/>
                <a:gd name="connsiteX42" fmla="*/ 1548421 w 3676557"/>
                <a:gd name="connsiteY42" fmla="*/ 206905 h 2382601"/>
                <a:gd name="connsiteX43" fmla="*/ 1493336 w 3676557"/>
                <a:gd name="connsiteY43" fmla="*/ 217922 h 2382601"/>
                <a:gd name="connsiteX44" fmla="*/ 1460286 w 3676557"/>
                <a:gd name="connsiteY44" fmla="*/ 228939 h 2382601"/>
                <a:gd name="connsiteX45" fmla="*/ 1306049 w 3676557"/>
                <a:gd name="connsiteY45" fmla="*/ 239956 h 2382601"/>
                <a:gd name="connsiteX46" fmla="*/ 1228931 w 3676557"/>
                <a:gd name="connsiteY46" fmla="*/ 250972 h 2382601"/>
                <a:gd name="connsiteX47" fmla="*/ 1162830 w 3676557"/>
                <a:gd name="connsiteY47" fmla="*/ 273006 h 2382601"/>
                <a:gd name="connsiteX48" fmla="*/ 1129780 w 3676557"/>
                <a:gd name="connsiteY48" fmla="*/ 284023 h 2382601"/>
                <a:gd name="connsiteX49" fmla="*/ 1096729 w 3676557"/>
                <a:gd name="connsiteY49" fmla="*/ 306057 h 2382601"/>
                <a:gd name="connsiteX50" fmla="*/ 1052661 w 3676557"/>
                <a:gd name="connsiteY50" fmla="*/ 372158 h 2382601"/>
                <a:gd name="connsiteX51" fmla="*/ 1030628 w 3676557"/>
                <a:gd name="connsiteY51" fmla="*/ 405209 h 2382601"/>
                <a:gd name="connsiteX52" fmla="*/ 931476 w 3676557"/>
                <a:gd name="connsiteY52" fmla="*/ 449276 h 2382601"/>
                <a:gd name="connsiteX53" fmla="*/ 854358 w 3676557"/>
                <a:gd name="connsiteY53" fmla="*/ 537411 h 2382601"/>
                <a:gd name="connsiteX54" fmla="*/ 788257 w 3676557"/>
                <a:gd name="connsiteY54" fmla="*/ 559445 h 2382601"/>
                <a:gd name="connsiteX55" fmla="*/ 777240 w 3676557"/>
                <a:gd name="connsiteY55" fmla="*/ 614529 h 2382601"/>
                <a:gd name="connsiteX56" fmla="*/ 766223 w 3676557"/>
                <a:gd name="connsiteY56" fmla="*/ 691647 h 2382601"/>
                <a:gd name="connsiteX57" fmla="*/ 755206 w 3676557"/>
                <a:gd name="connsiteY57" fmla="*/ 724698 h 2382601"/>
                <a:gd name="connsiteX58" fmla="*/ 711139 w 3676557"/>
                <a:gd name="connsiteY58" fmla="*/ 746731 h 2382601"/>
                <a:gd name="connsiteX59" fmla="*/ 678088 w 3676557"/>
                <a:gd name="connsiteY59" fmla="*/ 735715 h 2382601"/>
                <a:gd name="connsiteX60" fmla="*/ 645037 w 3676557"/>
                <a:gd name="connsiteY60" fmla="*/ 834866 h 2382601"/>
                <a:gd name="connsiteX61" fmla="*/ 600970 w 3676557"/>
                <a:gd name="connsiteY61" fmla="*/ 900968 h 2382601"/>
                <a:gd name="connsiteX62" fmla="*/ 567919 w 3676557"/>
                <a:gd name="connsiteY62" fmla="*/ 889951 h 2382601"/>
                <a:gd name="connsiteX63" fmla="*/ 501818 w 3676557"/>
                <a:gd name="connsiteY63" fmla="*/ 911984 h 2382601"/>
                <a:gd name="connsiteX64" fmla="*/ 468768 w 3676557"/>
                <a:gd name="connsiteY64" fmla="*/ 900968 h 2382601"/>
                <a:gd name="connsiteX65" fmla="*/ 424700 w 3676557"/>
                <a:gd name="connsiteY65" fmla="*/ 945035 h 2382601"/>
                <a:gd name="connsiteX66" fmla="*/ 391649 w 3676557"/>
                <a:gd name="connsiteY66" fmla="*/ 956052 h 2382601"/>
                <a:gd name="connsiteX67" fmla="*/ 369616 w 3676557"/>
                <a:gd name="connsiteY67" fmla="*/ 1033170 h 2382601"/>
                <a:gd name="connsiteX68" fmla="*/ 336565 w 3676557"/>
                <a:gd name="connsiteY68" fmla="*/ 1044187 h 2382601"/>
                <a:gd name="connsiteX69" fmla="*/ 270464 w 3676557"/>
                <a:gd name="connsiteY69" fmla="*/ 1033170 h 2382601"/>
                <a:gd name="connsiteX70" fmla="*/ 171312 w 3676557"/>
                <a:gd name="connsiteY70" fmla="*/ 1055204 h 2382601"/>
                <a:gd name="connsiteX71" fmla="*/ 72160 w 3676557"/>
                <a:gd name="connsiteY71" fmla="*/ 1055204 h 2382601"/>
                <a:gd name="connsiteX72" fmla="*/ 28093 w 3676557"/>
                <a:gd name="connsiteY72" fmla="*/ 1110288 h 2382601"/>
                <a:gd name="connsiteX73" fmla="*/ 0 w 3676557"/>
                <a:gd name="connsiteY73" fmla="*/ 1081447 h 2382601"/>
                <a:gd name="connsiteX74" fmla="*/ 49844 w 3676557"/>
                <a:gd name="connsiteY74" fmla="*/ 1132712 h 2382601"/>
                <a:gd name="connsiteX75" fmla="*/ 73578 w 3676557"/>
                <a:gd name="connsiteY75" fmla="*/ 1183977 h 2382601"/>
                <a:gd name="connsiteX76" fmla="*/ 94941 w 3676557"/>
                <a:gd name="connsiteY76" fmla="*/ 1230360 h 2382601"/>
                <a:gd name="connsiteX77" fmla="*/ 147157 w 3676557"/>
                <a:gd name="connsiteY77" fmla="*/ 1303595 h 2382601"/>
                <a:gd name="connsiteX78" fmla="*/ 154278 w 3676557"/>
                <a:gd name="connsiteY78" fmla="*/ 1328008 h 2382601"/>
                <a:gd name="connsiteX79" fmla="*/ 161398 w 3676557"/>
                <a:gd name="connsiteY79" fmla="*/ 1347537 h 2382601"/>
                <a:gd name="connsiteX80" fmla="*/ 185133 w 3676557"/>
                <a:gd name="connsiteY80" fmla="*/ 1352419 h 2382601"/>
                <a:gd name="connsiteX81" fmla="*/ 213615 w 3676557"/>
                <a:gd name="connsiteY81" fmla="*/ 1369508 h 2382601"/>
                <a:gd name="connsiteX82" fmla="*/ 277700 w 3676557"/>
                <a:gd name="connsiteY82" fmla="*/ 1418331 h 2382601"/>
                <a:gd name="connsiteX83" fmla="*/ 1519042 w 3676557"/>
                <a:gd name="connsiteY83" fmla="*/ 1638039 h 2382601"/>
                <a:gd name="connsiteX0" fmla="*/ 688332 w 3676557"/>
                <a:gd name="connsiteY0" fmla="*/ 2119846 h 2382601"/>
                <a:gd name="connsiteX1" fmla="*/ 1829971 w 3676557"/>
                <a:gd name="connsiteY1" fmla="*/ 2089657 h 2382601"/>
                <a:gd name="connsiteX2" fmla="*/ 1839465 w 3676557"/>
                <a:gd name="connsiteY2" fmla="*/ 2118953 h 2382601"/>
                <a:gd name="connsiteX3" fmla="*/ 1863201 w 3676557"/>
                <a:gd name="connsiteY3" fmla="*/ 2158012 h 2382601"/>
                <a:gd name="connsiteX4" fmla="*/ 1898803 w 3676557"/>
                <a:gd name="connsiteY4" fmla="*/ 2204393 h 2382601"/>
                <a:gd name="connsiteX5" fmla="*/ 1924911 w 3676557"/>
                <a:gd name="connsiteY5" fmla="*/ 2221482 h 2382601"/>
                <a:gd name="connsiteX6" fmla="*/ 1951020 w 3676557"/>
                <a:gd name="connsiteY6" fmla="*/ 2255659 h 2382601"/>
                <a:gd name="connsiteX7" fmla="*/ 1953393 w 3676557"/>
                <a:gd name="connsiteY7" fmla="*/ 2292276 h 2382601"/>
                <a:gd name="connsiteX8" fmla="*/ 1962887 w 3676557"/>
                <a:gd name="connsiteY8" fmla="*/ 2382601 h 2382601"/>
                <a:gd name="connsiteX9" fmla="*/ 2805481 w 3676557"/>
                <a:gd name="connsiteY9" fmla="*/ 1230360 h 2382601"/>
                <a:gd name="connsiteX10" fmla="*/ 3605352 w 3676557"/>
                <a:gd name="connsiteY10" fmla="*/ 827564 h 2382601"/>
                <a:gd name="connsiteX11" fmla="*/ 3631460 w 3676557"/>
                <a:gd name="connsiteY11" fmla="*/ 744564 h 2382601"/>
                <a:gd name="connsiteX12" fmla="*/ 3657569 w 3676557"/>
                <a:gd name="connsiteY12" fmla="*/ 683534 h 2382601"/>
                <a:gd name="connsiteX13" fmla="*/ 3674184 w 3676557"/>
                <a:gd name="connsiteY13" fmla="*/ 610298 h 2382601"/>
                <a:gd name="connsiteX14" fmla="*/ 3676557 w 3676557"/>
                <a:gd name="connsiteY14" fmla="*/ 539504 h 2382601"/>
                <a:gd name="connsiteX15" fmla="*/ 3667063 w 3676557"/>
                <a:gd name="connsiteY15" fmla="*/ 478474 h 2382601"/>
                <a:gd name="connsiteX16" fmla="*/ 3650448 w 3676557"/>
                <a:gd name="connsiteY16" fmla="*/ 410121 h 2382601"/>
                <a:gd name="connsiteX17" fmla="*/ 3614845 w 3676557"/>
                <a:gd name="connsiteY17" fmla="*/ 324679 h 2382601"/>
                <a:gd name="connsiteX18" fmla="*/ 3574496 w 3676557"/>
                <a:gd name="connsiteY18" fmla="*/ 239237 h 2382601"/>
                <a:gd name="connsiteX19" fmla="*/ 3534147 w 3676557"/>
                <a:gd name="connsiteY19" fmla="*/ 146472 h 2382601"/>
                <a:gd name="connsiteX20" fmla="*/ 3508038 w 3676557"/>
                <a:gd name="connsiteY20" fmla="*/ 43942 h 2382601"/>
                <a:gd name="connsiteX21" fmla="*/ 3403604 w 3676557"/>
                <a:gd name="connsiteY21" fmla="*/ 46383 h 2382601"/>
                <a:gd name="connsiteX22" fmla="*/ 3320531 w 3676557"/>
                <a:gd name="connsiteY22" fmla="*/ 39060 h 2382601"/>
                <a:gd name="connsiteX23" fmla="*/ 3246953 w 3676557"/>
                <a:gd name="connsiteY23" fmla="*/ 26853 h 2382601"/>
                <a:gd name="connsiteX24" fmla="*/ 3185242 w 3676557"/>
                <a:gd name="connsiteY24" fmla="*/ 9766 h 2382601"/>
                <a:gd name="connsiteX25" fmla="*/ 3123532 w 3676557"/>
                <a:gd name="connsiteY25" fmla="*/ 1 h 2382601"/>
                <a:gd name="connsiteX26" fmla="*/ 3035710 w 3676557"/>
                <a:gd name="connsiteY26" fmla="*/ 0 h 2382601"/>
                <a:gd name="connsiteX27" fmla="*/ 2957385 w 3676557"/>
                <a:gd name="connsiteY27" fmla="*/ 7324 h 2382601"/>
                <a:gd name="connsiteX28" fmla="*/ 2862445 w 3676557"/>
                <a:gd name="connsiteY28" fmla="*/ 26853 h 2382601"/>
                <a:gd name="connsiteX29" fmla="*/ 2753265 w 3676557"/>
                <a:gd name="connsiteY29" fmla="*/ 53707 h 2382601"/>
                <a:gd name="connsiteX30" fmla="*/ 2577625 w 3676557"/>
                <a:gd name="connsiteY30" fmla="*/ 104972 h 2382601"/>
                <a:gd name="connsiteX31" fmla="*/ 2397239 w 3676557"/>
                <a:gd name="connsiteY31" fmla="*/ 156238 h 2382601"/>
                <a:gd name="connsiteX32" fmla="*/ 2250082 w 3676557"/>
                <a:gd name="connsiteY32" fmla="*/ 192855 h 2382601"/>
                <a:gd name="connsiteX33" fmla="*/ 2138527 w 3676557"/>
                <a:gd name="connsiteY33" fmla="*/ 212384 h 2382601"/>
                <a:gd name="connsiteX34" fmla="*/ 2019773 w 3676557"/>
                <a:gd name="connsiteY34" fmla="*/ 220428 h 2382601"/>
                <a:gd name="connsiteX35" fmla="*/ 1947402 w 3676557"/>
                <a:gd name="connsiteY35" fmla="*/ 210599 h 2382601"/>
                <a:gd name="connsiteX36" fmla="*/ 1856893 w 3676557"/>
                <a:gd name="connsiteY36" fmla="*/ 184871 h 2382601"/>
                <a:gd name="connsiteX37" fmla="*/ 1823842 w 3676557"/>
                <a:gd name="connsiteY37" fmla="*/ 173854 h 2382601"/>
                <a:gd name="connsiteX38" fmla="*/ 1735707 w 3676557"/>
                <a:gd name="connsiteY38" fmla="*/ 151821 h 2382601"/>
                <a:gd name="connsiteX39" fmla="*/ 1669606 w 3676557"/>
                <a:gd name="connsiteY39" fmla="*/ 173854 h 2382601"/>
                <a:gd name="connsiteX40" fmla="*/ 1625539 w 3676557"/>
                <a:gd name="connsiteY40" fmla="*/ 217922 h 2382601"/>
                <a:gd name="connsiteX41" fmla="*/ 1592488 w 3676557"/>
                <a:gd name="connsiteY41" fmla="*/ 195888 h 2382601"/>
                <a:gd name="connsiteX42" fmla="*/ 1548421 w 3676557"/>
                <a:gd name="connsiteY42" fmla="*/ 206905 h 2382601"/>
                <a:gd name="connsiteX43" fmla="*/ 1493336 w 3676557"/>
                <a:gd name="connsiteY43" fmla="*/ 217922 h 2382601"/>
                <a:gd name="connsiteX44" fmla="*/ 1460286 w 3676557"/>
                <a:gd name="connsiteY44" fmla="*/ 228939 h 2382601"/>
                <a:gd name="connsiteX45" fmla="*/ 1306049 w 3676557"/>
                <a:gd name="connsiteY45" fmla="*/ 239956 h 2382601"/>
                <a:gd name="connsiteX46" fmla="*/ 1228931 w 3676557"/>
                <a:gd name="connsiteY46" fmla="*/ 250972 h 2382601"/>
                <a:gd name="connsiteX47" fmla="*/ 1162830 w 3676557"/>
                <a:gd name="connsiteY47" fmla="*/ 273006 h 2382601"/>
                <a:gd name="connsiteX48" fmla="*/ 1129780 w 3676557"/>
                <a:gd name="connsiteY48" fmla="*/ 284023 h 2382601"/>
                <a:gd name="connsiteX49" fmla="*/ 1096729 w 3676557"/>
                <a:gd name="connsiteY49" fmla="*/ 306057 h 2382601"/>
                <a:gd name="connsiteX50" fmla="*/ 1052661 w 3676557"/>
                <a:gd name="connsiteY50" fmla="*/ 372158 h 2382601"/>
                <a:gd name="connsiteX51" fmla="*/ 1030628 w 3676557"/>
                <a:gd name="connsiteY51" fmla="*/ 405209 h 2382601"/>
                <a:gd name="connsiteX52" fmla="*/ 931476 w 3676557"/>
                <a:gd name="connsiteY52" fmla="*/ 449276 h 2382601"/>
                <a:gd name="connsiteX53" fmla="*/ 854358 w 3676557"/>
                <a:gd name="connsiteY53" fmla="*/ 537411 h 2382601"/>
                <a:gd name="connsiteX54" fmla="*/ 788257 w 3676557"/>
                <a:gd name="connsiteY54" fmla="*/ 559445 h 2382601"/>
                <a:gd name="connsiteX55" fmla="*/ 777240 w 3676557"/>
                <a:gd name="connsiteY55" fmla="*/ 614529 h 2382601"/>
                <a:gd name="connsiteX56" fmla="*/ 766223 w 3676557"/>
                <a:gd name="connsiteY56" fmla="*/ 691647 h 2382601"/>
                <a:gd name="connsiteX57" fmla="*/ 755206 w 3676557"/>
                <a:gd name="connsiteY57" fmla="*/ 724698 h 2382601"/>
                <a:gd name="connsiteX58" fmla="*/ 711139 w 3676557"/>
                <a:gd name="connsiteY58" fmla="*/ 746731 h 2382601"/>
                <a:gd name="connsiteX59" fmla="*/ 678088 w 3676557"/>
                <a:gd name="connsiteY59" fmla="*/ 735715 h 2382601"/>
                <a:gd name="connsiteX60" fmla="*/ 645037 w 3676557"/>
                <a:gd name="connsiteY60" fmla="*/ 834866 h 2382601"/>
                <a:gd name="connsiteX61" fmla="*/ 600970 w 3676557"/>
                <a:gd name="connsiteY61" fmla="*/ 900968 h 2382601"/>
                <a:gd name="connsiteX62" fmla="*/ 567919 w 3676557"/>
                <a:gd name="connsiteY62" fmla="*/ 889951 h 2382601"/>
                <a:gd name="connsiteX63" fmla="*/ 501818 w 3676557"/>
                <a:gd name="connsiteY63" fmla="*/ 911984 h 2382601"/>
                <a:gd name="connsiteX64" fmla="*/ 468768 w 3676557"/>
                <a:gd name="connsiteY64" fmla="*/ 900968 h 2382601"/>
                <a:gd name="connsiteX65" fmla="*/ 424700 w 3676557"/>
                <a:gd name="connsiteY65" fmla="*/ 945035 h 2382601"/>
                <a:gd name="connsiteX66" fmla="*/ 391649 w 3676557"/>
                <a:gd name="connsiteY66" fmla="*/ 956052 h 2382601"/>
                <a:gd name="connsiteX67" fmla="*/ 369616 w 3676557"/>
                <a:gd name="connsiteY67" fmla="*/ 1033170 h 2382601"/>
                <a:gd name="connsiteX68" fmla="*/ 336565 w 3676557"/>
                <a:gd name="connsiteY68" fmla="*/ 1044187 h 2382601"/>
                <a:gd name="connsiteX69" fmla="*/ 270464 w 3676557"/>
                <a:gd name="connsiteY69" fmla="*/ 1033170 h 2382601"/>
                <a:gd name="connsiteX70" fmla="*/ 171312 w 3676557"/>
                <a:gd name="connsiteY70" fmla="*/ 1055204 h 2382601"/>
                <a:gd name="connsiteX71" fmla="*/ 72160 w 3676557"/>
                <a:gd name="connsiteY71" fmla="*/ 1055204 h 2382601"/>
                <a:gd name="connsiteX72" fmla="*/ 28093 w 3676557"/>
                <a:gd name="connsiteY72" fmla="*/ 1110288 h 2382601"/>
                <a:gd name="connsiteX73" fmla="*/ 0 w 3676557"/>
                <a:gd name="connsiteY73" fmla="*/ 1081447 h 2382601"/>
                <a:gd name="connsiteX74" fmla="*/ 49844 w 3676557"/>
                <a:gd name="connsiteY74" fmla="*/ 1132712 h 2382601"/>
                <a:gd name="connsiteX75" fmla="*/ 73578 w 3676557"/>
                <a:gd name="connsiteY75" fmla="*/ 1183977 h 2382601"/>
                <a:gd name="connsiteX76" fmla="*/ 94941 w 3676557"/>
                <a:gd name="connsiteY76" fmla="*/ 1230360 h 2382601"/>
                <a:gd name="connsiteX77" fmla="*/ 147157 w 3676557"/>
                <a:gd name="connsiteY77" fmla="*/ 1303595 h 2382601"/>
                <a:gd name="connsiteX78" fmla="*/ 154278 w 3676557"/>
                <a:gd name="connsiteY78" fmla="*/ 1328008 h 2382601"/>
                <a:gd name="connsiteX79" fmla="*/ 161398 w 3676557"/>
                <a:gd name="connsiteY79" fmla="*/ 1347537 h 2382601"/>
                <a:gd name="connsiteX80" fmla="*/ 185133 w 3676557"/>
                <a:gd name="connsiteY80" fmla="*/ 1352419 h 2382601"/>
                <a:gd name="connsiteX81" fmla="*/ 213615 w 3676557"/>
                <a:gd name="connsiteY81" fmla="*/ 1369508 h 2382601"/>
                <a:gd name="connsiteX82" fmla="*/ 277700 w 3676557"/>
                <a:gd name="connsiteY82" fmla="*/ 1418331 h 2382601"/>
                <a:gd name="connsiteX83" fmla="*/ 1519042 w 3676557"/>
                <a:gd name="connsiteY83" fmla="*/ 1638039 h 2382601"/>
                <a:gd name="connsiteX0" fmla="*/ 688332 w 3676557"/>
                <a:gd name="connsiteY0" fmla="*/ 2119846 h 2382601"/>
                <a:gd name="connsiteX1" fmla="*/ 1829971 w 3676557"/>
                <a:gd name="connsiteY1" fmla="*/ 2031070 h 2382601"/>
                <a:gd name="connsiteX2" fmla="*/ 1829971 w 3676557"/>
                <a:gd name="connsiteY2" fmla="*/ 2089657 h 2382601"/>
                <a:gd name="connsiteX3" fmla="*/ 1839465 w 3676557"/>
                <a:gd name="connsiteY3" fmla="*/ 2118953 h 2382601"/>
                <a:gd name="connsiteX4" fmla="*/ 1863201 w 3676557"/>
                <a:gd name="connsiteY4" fmla="*/ 2158012 h 2382601"/>
                <a:gd name="connsiteX5" fmla="*/ 1898803 w 3676557"/>
                <a:gd name="connsiteY5" fmla="*/ 2204393 h 2382601"/>
                <a:gd name="connsiteX6" fmla="*/ 1924911 w 3676557"/>
                <a:gd name="connsiteY6" fmla="*/ 2221482 h 2382601"/>
                <a:gd name="connsiteX7" fmla="*/ 1951020 w 3676557"/>
                <a:gd name="connsiteY7" fmla="*/ 2255659 h 2382601"/>
                <a:gd name="connsiteX8" fmla="*/ 1953393 w 3676557"/>
                <a:gd name="connsiteY8" fmla="*/ 2292276 h 2382601"/>
                <a:gd name="connsiteX9" fmla="*/ 1962887 w 3676557"/>
                <a:gd name="connsiteY9" fmla="*/ 2382601 h 2382601"/>
                <a:gd name="connsiteX10" fmla="*/ 2805481 w 3676557"/>
                <a:gd name="connsiteY10" fmla="*/ 1230360 h 2382601"/>
                <a:gd name="connsiteX11" fmla="*/ 3605352 w 3676557"/>
                <a:gd name="connsiteY11" fmla="*/ 827564 h 2382601"/>
                <a:gd name="connsiteX12" fmla="*/ 3631460 w 3676557"/>
                <a:gd name="connsiteY12" fmla="*/ 744564 h 2382601"/>
                <a:gd name="connsiteX13" fmla="*/ 3657569 w 3676557"/>
                <a:gd name="connsiteY13" fmla="*/ 683534 h 2382601"/>
                <a:gd name="connsiteX14" fmla="*/ 3674184 w 3676557"/>
                <a:gd name="connsiteY14" fmla="*/ 610298 h 2382601"/>
                <a:gd name="connsiteX15" fmla="*/ 3676557 w 3676557"/>
                <a:gd name="connsiteY15" fmla="*/ 539504 h 2382601"/>
                <a:gd name="connsiteX16" fmla="*/ 3667063 w 3676557"/>
                <a:gd name="connsiteY16" fmla="*/ 478474 h 2382601"/>
                <a:gd name="connsiteX17" fmla="*/ 3650448 w 3676557"/>
                <a:gd name="connsiteY17" fmla="*/ 410121 h 2382601"/>
                <a:gd name="connsiteX18" fmla="*/ 3614845 w 3676557"/>
                <a:gd name="connsiteY18" fmla="*/ 324679 h 2382601"/>
                <a:gd name="connsiteX19" fmla="*/ 3574496 w 3676557"/>
                <a:gd name="connsiteY19" fmla="*/ 239237 h 2382601"/>
                <a:gd name="connsiteX20" fmla="*/ 3534147 w 3676557"/>
                <a:gd name="connsiteY20" fmla="*/ 146472 h 2382601"/>
                <a:gd name="connsiteX21" fmla="*/ 3508038 w 3676557"/>
                <a:gd name="connsiteY21" fmla="*/ 43942 h 2382601"/>
                <a:gd name="connsiteX22" fmla="*/ 3403604 w 3676557"/>
                <a:gd name="connsiteY22" fmla="*/ 46383 h 2382601"/>
                <a:gd name="connsiteX23" fmla="*/ 3320531 w 3676557"/>
                <a:gd name="connsiteY23" fmla="*/ 39060 h 2382601"/>
                <a:gd name="connsiteX24" fmla="*/ 3246953 w 3676557"/>
                <a:gd name="connsiteY24" fmla="*/ 26853 h 2382601"/>
                <a:gd name="connsiteX25" fmla="*/ 3185242 w 3676557"/>
                <a:gd name="connsiteY25" fmla="*/ 9766 h 2382601"/>
                <a:gd name="connsiteX26" fmla="*/ 3123532 w 3676557"/>
                <a:gd name="connsiteY26" fmla="*/ 1 h 2382601"/>
                <a:gd name="connsiteX27" fmla="*/ 3035710 w 3676557"/>
                <a:gd name="connsiteY27" fmla="*/ 0 h 2382601"/>
                <a:gd name="connsiteX28" fmla="*/ 2957385 w 3676557"/>
                <a:gd name="connsiteY28" fmla="*/ 7324 h 2382601"/>
                <a:gd name="connsiteX29" fmla="*/ 2862445 w 3676557"/>
                <a:gd name="connsiteY29" fmla="*/ 26853 h 2382601"/>
                <a:gd name="connsiteX30" fmla="*/ 2753265 w 3676557"/>
                <a:gd name="connsiteY30" fmla="*/ 53707 h 2382601"/>
                <a:gd name="connsiteX31" fmla="*/ 2577625 w 3676557"/>
                <a:gd name="connsiteY31" fmla="*/ 104972 h 2382601"/>
                <a:gd name="connsiteX32" fmla="*/ 2397239 w 3676557"/>
                <a:gd name="connsiteY32" fmla="*/ 156238 h 2382601"/>
                <a:gd name="connsiteX33" fmla="*/ 2250082 w 3676557"/>
                <a:gd name="connsiteY33" fmla="*/ 192855 h 2382601"/>
                <a:gd name="connsiteX34" fmla="*/ 2138527 w 3676557"/>
                <a:gd name="connsiteY34" fmla="*/ 212384 h 2382601"/>
                <a:gd name="connsiteX35" fmla="*/ 2019773 w 3676557"/>
                <a:gd name="connsiteY35" fmla="*/ 220428 h 2382601"/>
                <a:gd name="connsiteX36" fmla="*/ 1947402 w 3676557"/>
                <a:gd name="connsiteY36" fmla="*/ 210599 h 2382601"/>
                <a:gd name="connsiteX37" fmla="*/ 1856893 w 3676557"/>
                <a:gd name="connsiteY37" fmla="*/ 184871 h 2382601"/>
                <a:gd name="connsiteX38" fmla="*/ 1823842 w 3676557"/>
                <a:gd name="connsiteY38" fmla="*/ 173854 h 2382601"/>
                <a:gd name="connsiteX39" fmla="*/ 1735707 w 3676557"/>
                <a:gd name="connsiteY39" fmla="*/ 151821 h 2382601"/>
                <a:gd name="connsiteX40" fmla="*/ 1669606 w 3676557"/>
                <a:gd name="connsiteY40" fmla="*/ 173854 h 2382601"/>
                <a:gd name="connsiteX41" fmla="*/ 1625539 w 3676557"/>
                <a:gd name="connsiteY41" fmla="*/ 217922 h 2382601"/>
                <a:gd name="connsiteX42" fmla="*/ 1592488 w 3676557"/>
                <a:gd name="connsiteY42" fmla="*/ 195888 h 2382601"/>
                <a:gd name="connsiteX43" fmla="*/ 1548421 w 3676557"/>
                <a:gd name="connsiteY43" fmla="*/ 206905 h 2382601"/>
                <a:gd name="connsiteX44" fmla="*/ 1493336 w 3676557"/>
                <a:gd name="connsiteY44" fmla="*/ 217922 h 2382601"/>
                <a:gd name="connsiteX45" fmla="*/ 1460286 w 3676557"/>
                <a:gd name="connsiteY45" fmla="*/ 228939 h 2382601"/>
                <a:gd name="connsiteX46" fmla="*/ 1306049 w 3676557"/>
                <a:gd name="connsiteY46" fmla="*/ 239956 h 2382601"/>
                <a:gd name="connsiteX47" fmla="*/ 1228931 w 3676557"/>
                <a:gd name="connsiteY47" fmla="*/ 250972 h 2382601"/>
                <a:gd name="connsiteX48" fmla="*/ 1162830 w 3676557"/>
                <a:gd name="connsiteY48" fmla="*/ 273006 h 2382601"/>
                <a:gd name="connsiteX49" fmla="*/ 1129780 w 3676557"/>
                <a:gd name="connsiteY49" fmla="*/ 284023 h 2382601"/>
                <a:gd name="connsiteX50" fmla="*/ 1096729 w 3676557"/>
                <a:gd name="connsiteY50" fmla="*/ 306057 h 2382601"/>
                <a:gd name="connsiteX51" fmla="*/ 1052661 w 3676557"/>
                <a:gd name="connsiteY51" fmla="*/ 372158 h 2382601"/>
                <a:gd name="connsiteX52" fmla="*/ 1030628 w 3676557"/>
                <a:gd name="connsiteY52" fmla="*/ 405209 h 2382601"/>
                <a:gd name="connsiteX53" fmla="*/ 931476 w 3676557"/>
                <a:gd name="connsiteY53" fmla="*/ 449276 h 2382601"/>
                <a:gd name="connsiteX54" fmla="*/ 854358 w 3676557"/>
                <a:gd name="connsiteY54" fmla="*/ 537411 h 2382601"/>
                <a:gd name="connsiteX55" fmla="*/ 788257 w 3676557"/>
                <a:gd name="connsiteY55" fmla="*/ 559445 h 2382601"/>
                <a:gd name="connsiteX56" fmla="*/ 777240 w 3676557"/>
                <a:gd name="connsiteY56" fmla="*/ 614529 h 2382601"/>
                <a:gd name="connsiteX57" fmla="*/ 766223 w 3676557"/>
                <a:gd name="connsiteY57" fmla="*/ 691647 h 2382601"/>
                <a:gd name="connsiteX58" fmla="*/ 755206 w 3676557"/>
                <a:gd name="connsiteY58" fmla="*/ 724698 h 2382601"/>
                <a:gd name="connsiteX59" fmla="*/ 711139 w 3676557"/>
                <a:gd name="connsiteY59" fmla="*/ 746731 h 2382601"/>
                <a:gd name="connsiteX60" fmla="*/ 678088 w 3676557"/>
                <a:gd name="connsiteY60" fmla="*/ 735715 h 2382601"/>
                <a:gd name="connsiteX61" fmla="*/ 645037 w 3676557"/>
                <a:gd name="connsiteY61" fmla="*/ 834866 h 2382601"/>
                <a:gd name="connsiteX62" fmla="*/ 600970 w 3676557"/>
                <a:gd name="connsiteY62" fmla="*/ 900968 h 2382601"/>
                <a:gd name="connsiteX63" fmla="*/ 567919 w 3676557"/>
                <a:gd name="connsiteY63" fmla="*/ 889951 h 2382601"/>
                <a:gd name="connsiteX64" fmla="*/ 501818 w 3676557"/>
                <a:gd name="connsiteY64" fmla="*/ 911984 h 2382601"/>
                <a:gd name="connsiteX65" fmla="*/ 468768 w 3676557"/>
                <a:gd name="connsiteY65" fmla="*/ 900968 h 2382601"/>
                <a:gd name="connsiteX66" fmla="*/ 424700 w 3676557"/>
                <a:gd name="connsiteY66" fmla="*/ 945035 h 2382601"/>
                <a:gd name="connsiteX67" fmla="*/ 391649 w 3676557"/>
                <a:gd name="connsiteY67" fmla="*/ 956052 h 2382601"/>
                <a:gd name="connsiteX68" fmla="*/ 369616 w 3676557"/>
                <a:gd name="connsiteY68" fmla="*/ 1033170 h 2382601"/>
                <a:gd name="connsiteX69" fmla="*/ 336565 w 3676557"/>
                <a:gd name="connsiteY69" fmla="*/ 1044187 h 2382601"/>
                <a:gd name="connsiteX70" fmla="*/ 270464 w 3676557"/>
                <a:gd name="connsiteY70" fmla="*/ 1033170 h 2382601"/>
                <a:gd name="connsiteX71" fmla="*/ 171312 w 3676557"/>
                <a:gd name="connsiteY71" fmla="*/ 1055204 h 2382601"/>
                <a:gd name="connsiteX72" fmla="*/ 72160 w 3676557"/>
                <a:gd name="connsiteY72" fmla="*/ 1055204 h 2382601"/>
                <a:gd name="connsiteX73" fmla="*/ 28093 w 3676557"/>
                <a:gd name="connsiteY73" fmla="*/ 1110288 h 2382601"/>
                <a:gd name="connsiteX74" fmla="*/ 0 w 3676557"/>
                <a:gd name="connsiteY74" fmla="*/ 1081447 h 2382601"/>
                <a:gd name="connsiteX75" fmla="*/ 49844 w 3676557"/>
                <a:gd name="connsiteY75" fmla="*/ 1132712 h 2382601"/>
                <a:gd name="connsiteX76" fmla="*/ 73578 w 3676557"/>
                <a:gd name="connsiteY76" fmla="*/ 1183977 h 2382601"/>
                <a:gd name="connsiteX77" fmla="*/ 94941 w 3676557"/>
                <a:gd name="connsiteY77" fmla="*/ 1230360 h 2382601"/>
                <a:gd name="connsiteX78" fmla="*/ 147157 w 3676557"/>
                <a:gd name="connsiteY78" fmla="*/ 1303595 h 2382601"/>
                <a:gd name="connsiteX79" fmla="*/ 154278 w 3676557"/>
                <a:gd name="connsiteY79" fmla="*/ 1328008 h 2382601"/>
                <a:gd name="connsiteX80" fmla="*/ 161398 w 3676557"/>
                <a:gd name="connsiteY80" fmla="*/ 1347537 h 2382601"/>
                <a:gd name="connsiteX81" fmla="*/ 185133 w 3676557"/>
                <a:gd name="connsiteY81" fmla="*/ 1352419 h 2382601"/>
                <a:gd name="connsiteX82" fmla="*/ 213615 w 3676557"/>
                <a:gd name="connsiteY82" fmla="*/ 1369508 h 2382601"/>
                <a:gd name="connsiteX83" fmla="*/ 277700 w 3676557"/>
                <a:gd name="connsiteY83" fmla="*/ 1418331 h 2382601"/>
                <a:gd name="connsiteX84" fmla="*/ 1519042 w 3676557"/>
                <a:gd name="connsiteY84" fmla="*/ 1638039 h 2382601"/>
                <a:gd name="connsiteX0" fmla="*/ 688332 w 3676557"/>
                <a:gd name="connsiteY0" fmla="*/ 2119846 h 2382601"/>
                <a:gd name="connsiteX1" fmla="*/ 1832345 w 3676557"/>
                <a:gd name="connsiteY1" fmla="*/ 1984687 h 2382601"/>
                <a:gd name="connsiteX2" fmla="*/ 1829971 w 3676557"/>
                <a:gd name="connsiteY2" fmla="*/ 2031070 h 2382601"/>
                <a:gd name="connsiteX3" fmla="*/ 1829971 w 3676557"/>
                <a:gd name="connsiteY3" fmla="*/ 2089657 h 2382601"/>
                <a:gd name="connsiteX4" fmla="*/ 1839465 w 3676557"/>
                <a:gd name="connsiteY4" fmla="*/ 2118953 h 2382601"/>
                <a:gd name="connsiteX5" fmla="*/ 1863201 w 3676557"/>
                <a:gd name="connsiteY5" fmla="*/ 2158012 h 2382601"/>
                <a:gd name="connsiteX6" fmla="*/ 1898803 w 3676557"/>
                <a:gd name="connsiteY6" fmla="*/ 2204393 h 2382601"/>
                <a:gd name="connsiteX7" fmla="*/ 1924911 w 3676557"/>
                <a:gd name="connsiteY7" fmla="*/ 2221482 h 2382601"/>
                <a:gd name="connsiteX8" fmla="*/ 1951020 w 3676557"/>
                <a:gd name="connsiteY8" fmla="*/ 2255659 h 2382601"/>
                <a:gd name="connsiteX9" fmla="*/ 1953393 w 3676557"/>
                <a:gd name="connsiteY9" fmla="*/ 2292276 h 2382601"/>
                <a:gd name="connsiteX10" fmla="*/ 1962887 w 3676557"/>
                <a:gd name="connsiteY10" fmla="*/ 2382601 h 2382601"/>
                <a:gd name="connsiteX11" fmla="*/ 2805481 w 3676557"/>
                <a:gd name="connsiteY11" fmla="*/ 1230360 h 2382601"/>
                <a:gd name="connsiteX12" fmla="*/ 3605352 w 3676557"/>
                <a:gd name="connsiteY12" fmla="*/ 827564 h 2382601"/>
                <a:gd name="connsiteX13" fmla="*/ 3631460 w 3676557"/>
                <a:gd name="connsiteY13" fmla="*/ 744564 h 2382601"/>
                <a:gd name="connsiteX14" fmla="*/ 3657569 w 3676557"/>
                <a:gd name="connsiteY14" fmla="*/ 683534 h 2382601"/>
                <a:gd name="connsiteX15" fmla="*/ 3674184 w 3676557"/>
                <a:gd name="connsiteY15" fmla="*/ 610298 h 2382601"/>
                <a:gd name="connsiteX16" fmla="*/ 3676557 w 3676557"/>
                <a:gd name="connsiteY16" fmla="*/ 539504 h 2382601"/>
                <a:gd name="connsiteX17" fmla="*/ 3667063 w 3676557"/>
                <a:gd name="connsiteY17" fmla="*/ 478474 h 2382601"/>
                <a:gd name="connsiteX18" fmla="*/ 3650448 w 3676557"/>
                <a:gd name="connsiteY18" fmla="*/ 410121 h 2382601"/>
                <a:gd name="connsiteX19" fmla="*/ 3614845 w 3676557"/>
                <a:gd name="connsiteY19" fmla="*/ 324679 h 2382601"/>
                <a:gd name="connsiteX20" fmla="*/ 3574496 w 3676557"/>
                <a:gd name="connsiteY20" fmla="*/ 239237 h 2382601"/>
                <a:gd name="connsiteX21" fmla="*/ 3534147 w 3676557"/>
                <a:gd name="connsiteY21" fmla="*/ 146472 h 2382601"/>
                <a:gd name="connsiteX22" fmla="*/ 3508038 w 3676557"/>
                <a:gd name="connsiteY22" fmla="*/ 43942 h 2382601"/>
                <a:gd name="connsiteX23" fmla="*/ 3403604 w 3676557"/>
                <a:gd name="connsiteY23" fmla="*/ 46383 h 2382601"/>
                <a:gd name="connsiteX24" fmla="*/ 3320531 w 3676557"/>
                <a:gd name="connsiteY24" fmla="*/ 39060 h 2382601"/>
                <a:gd name="connsiteX25" fmla="*/ 3246953 w 3676557"/>
                <a:gd name="connsiteY25" fmla="*/ 26853 h 2382601"/>
                <a:gd name="connsiteX26" fmla="*/ 3185242 w 3676557"/>
                <a:gd name="connsiteY26" fmla="*/ 9766 h 2382601"/>
                <a:gd name="connsiteX27" fmla="*/ 3123532 w 3676557"/>
                <a:gd name="connsiteY27" fmla="*/ 1 h 2382601"/>
                <a:gd name="connsiteX28" fmla="*/ 3035710 w 3676557"/>
                <a:gd name="connsiteY28" fmla="*/ 0 h 2382601"/>
                <a:gd name="connsiteX29" fmla="*/ 2957385 w 3676557"/>
                <a:gd name="connsiteY29" fmla="*/ 7324 h 2382601"/>
                <a:gd name="connsiteX30" fmla="*/ 2862445 w 3676557"/>
                <a:gd name="connsiteY30" fmla="*/ 26853 h 2382601"/>
                <a:gd name="connsiteX31" fmla="*/ 2753265 w 3676557"/>
                <a:gd name="connsiteY31" fmla="*/ 53707 h 2382601"/>
                <a:gd name="connsiteX32" fmla="*/ 2577625 w 3676557"/>
                <a:gd name="connsiteY32" fmla="*/ 104972 h 2382601"/>
                <a:gd name="connsiteX33" fmla="*/ 2397239 w 3676557"/>
                <a:gd name="connsiteY33" fmla="*/ 156238 h 2382601"/>
                <a:gd name="connsiteX34" fmla="*/ 2250082 w 3676557"/>
                <a:gd name="connsiteY34" fmla="*/ 192855 h 2382601"/>
                <a:gd name="connsiteX35" fmla="*/ 2138527 w 3676557"/>
                <a:gd name="connsiteY35" fmla="*/ 212384 h 2382601"/>
                <a:gd name="connsiteX36" fmla="*/ 2019773 w 3676557"/>
                <a:gd name="connsiteY36" fmla="*/ 220428 h 2382601"/>
                <a:gd name="connsiteX37" fmla="*/ 1947402 w 3676557"/>
                <a:gd name="connsiteY37" fmla="*/ 210599 h 2382601"/>
                <a:gd name="connsiteX38" fmla="*/ 1856893 w 3676557"/>
                <a:gd name="connsiteY38" fmla="*/ 184871 h 2382601"/>
                <a:gd name="connsiteX39" fmla="*/ 1823842 w 3676557"/>
                <a:gd name="connsiteY39" fmla="*/ 173854 h 2382601"/>
                <a:gd name="connsiteX40" fmla="*/ 1735707 w 3676557"/>
                <a:gd name="connsiteY40" fmla="*/ 151821 h 2382601"/>
                <a:gd name="connsiteX41" fmla="*/ 1669606 w 3676557"/>
                <a:gd name="connsiteY41" fmla="*/ 173854 h 2382601"/>
                <a:gd name="connsiteX42" fmla="*/ 1625539 w 3676557"/>
                <a:gd name="connsiteY42" fmla="*/ 217922 h 2382601"/>
                <a:gd name="connsiteX43" fmla="*/ 1592488 w 3676557"/>
                <a:gd name="connsiteY43" fmla="*/ 195888 h 2382601"/>
                <a:gd name="connsiteX44" fmla="*/ 1548421 w 3676557"/>
                <a:gd name="connsiteY44" fmla="*/ 206905 h 2382601"/>
                <a:gd name="connsiteX45" fmla="*/ 1493336 w 3676557"/>
                <a:gd name="connsiteY45" fmla="*/ 217922 h 2382601"/>
                <a:gd name="connsiteX46" fmla="*/ 1460286 w 3676557"/>
                <a:gd name="connsiteY46" fmla="*/ 228939 h 2382601"/>
                <a:gd name="connsiteX47" fmla="*/ 1306049 w 3676557"/>
                <a:gd name="connsiteY47" fmla="*/ 239956 h 2382601"/>
                <a:gd name="connsiteX48" fmla="*/ 1228931 w 3676557"/>
                <a:gd name="connsiteY48" fmla="*/ 250972 h 2382601"/>
                <a:gd name="connsiteX49" fmla="*/ 1162830 w 3676557"/>
                <a:gd name="connsiteY49" fmla="*/ 273006 h 2382601"/>
                <a:gd name="connsiteX50" fmla="*/ 1129780 w 3676557"/>
                <a:gd name="connsiteY50" fmla="*/ 284023 h 2382601"/>
                <a:gd name="connsiteX51" fmla="*/ 1096729 w 3676557"/>
                <a:gd name="connsiteY51" fmla="*/ 306057 h 2382601"/>
                <a:gd name="connsiteX52" fmla="*/ 1052661 w 3676557"/>
                <a:gd name="connsiteY52" fmla="*/ 372158 h 2382601"/>
                <a:gd name="connsiteX53" fmla="*/ 1030628 w 3676557"/>
                <a:gd name="connsiteY53" fmla="*/ 405209 h 2382601"/>
                <a:gd name="connsiteX54" fmla="*/ 931476 w 3676557"/>
                <a:gd name="connsiteY54" fmla="*/ 449276 h 2382601"/>
                <a:gd name="connsiteX55" fmla="*/ 854358 w 3676557"/>
                <a:gd name="connsiteY55" fmla="*/ 537411 h 2382601"/>
                <a:gd name="connsiteX56" fmla="*/ 788257 w 3676557"/>
                <a:gd name="connsiteY56" fmla="*/ 559445 h 2382601"/>
                <a:gd name="connsiteX57" fmla="*/ 777240 w 3676557"/>
                <a:gd name="connsiteY57" fmla="*/ 614529 h 2382601"/>
                <a:gd name="connsiteX58" fmla="*/ 766223 w 3676557"/>
                <a:gd name="connsiteY58" fmla="*/ 691647 h 2382601"/>
                <a:gd name="connsiteX59" fmla="*/ 755206 w 3676557"/>
                <a:gd name="connsiteY59" fmla="*/ 724698 h 2382601"/>
                <a:gd name="connsiteX60" fmla="*/ 711139 w 3676557"/>
                <a:gd name="connsiteY60" fmla="*/ 746731 h 2382601"/>
                <a:gd name="connsiteX61" fmla="*/ 678088 w 3676557"/>
                <a:gd name="connsiteY61" fmla="*/ 735715 h 2382601"/>
                <a:gd name="connsiteX62" fmla="*/ 645037 w 3676557"/>
                <a:gd name="connsiteY62" fmla="*/ 834866 h 2382601"/>
                <a:gd name="connsiteX63" fmla="*/ 600970 w 3676557"/>
                <a:gd name="connsiteY63" fmla="*/ 900968 h 2382601"/>
                <a:gd name="connsiteX64" fmla="*/ 567919 w 3676557"/>
                <a:gd name="connsiteY64" fmla="*/ 889951 h 2382601"/>
                <a:gd name="connsiteX65" fmla="*/ 501818 w 3676557"/>
                <a:gd name="connsiteY65" fmla="*/ 911984 h 2382601"/>
                <a:gd name="connsiteX66" fmla="*/ 468768 w 3676557"/>
                <a:gd name="connsiteY66" fmla="*/ 900968 h 2382601"/>
                <a:gd name="connsiteX67" fmla="*/ 424700 w 3676557"/>
                <a:gd name="connsiteY67" fmla="*/ 945035 h 2382601"/>
                <a:gd name="connsiteX68" fmla="*/ 391649 w 3676557"/>
                <a:gd name="connsiteY68" fmla="*/ 956052 h 2382601"/>
                <a:gd name="connsiteX69" fmla="*/ 369616 w 3676557"/>
                <a:gd name="connsiteY69" fmla="*/ 1033170 h 2382601"/>
                <a:gd name="connsiteX70" fmla="*/ 336565 w 3676557"/>
                <a:gd name="connsiteY70" fmla="*/ 1044187 h 2382601"/>
                <a:gd name="connsiteX71" fmla="*/ 270464 w 3676557"/>
                <a:gd name="connsiteY71" fmla="*/ 1033170 h 2382601"/>
                <a:gd name="connsiteX72" fmla="*/ 171312 w 3676557"/>
                <a:gd name="connsiteY72" fmla="*/ 1055204 h 2382601"/>
                <a:gd name="connsiteX73" fmla="*/ 72160 w 3676557"/>
                <a:gd name="connsiteY73" fmla="*/ 1055204 h 2382601"/>
                <a:gd name="connsiteX74" fmla="*/ 28093 w 3676557"/>
                <a:gd name="connsiteY74" fmla="*/ 1110288 h 2382601"/>
                <a:gd name="connsiteX75" fmla="*/ 0 w 3676557"/>
                <a:gd name="connsiteY75" fmla="*/ 1081447 h 2382601"/>
                <a:gd name="connsiteX76" fmla="*/ 49844 w 3676557"/>
                <a:gd name="connsiteY76" fmla="*/ 1132712 h 2382601"/>
                <a:gd name="connsiteX77" fmla="*/ 73578 w 3676557"/>
                <a:gd name="connsiteY77" fmla="*/ 1183977 h 2382601"/>
                <a:gd name="connsiteX78" fmla="*/ 94941 w 3676557"/>
                <a:gd name="connsiteY78" fmla="*/ 1230360 h 2382601"/>
                <a:gd name="connsiteX79" fmla="*/ 147157 w 3676557"/>
                <a:gd name="connsiteY79" fmla="*/ 1303595 h 2382601"/>
                <a:gd name="connsiteX80" fmla="*/ 154278 w 3676557"/>
                <a:gd name="connsiteY80" fmla="*/ 1328008 h 2382601"/>
                <a:gd name="connsiteX81" fmla="*/ 161398 w 3676557"/>
                <a:gd name="connsiteY81" fmla="*/ 1347537 h 2382601"/>
                <a:gd name="connsiteX82" fmla="*/ 185133 w 3676557"/>
                <a:gd name="connsiteY82" fmla="*/ 1352419 h 2382601"/>
                <a:gd name="connsiteX83" fmla="*/ 213615 w 3676557"/>
                <a:gd name="connsiteY83" fmla="*/ 1369508 h 2382601"/>
                <a:gd name="connsiteX84" fmla="*/ 277700 w 3676557"/>
                <a:gd name="connsiteY84" fmla="*/ 1418331 h 2382601"/>
                <a:gd name="connsiteX85" fmla="*/ 1519042 w 3676557"/>
                <a:gd name="connsiteY85" fmla="*/ 1638039 h 2382601"/>
                <a:gd name="connsiteX0" fmla="*/ 688332 w 3676557"/>
                <a:gd name="connsiteY0" fmla="*/ 2119846 h 2382601"/>
                <a:gd name="connsiteX1" fmla="*/ 1827598 w 3676557"/>
                <a:gd name="connsiteY1" fmla="*/ 1952952 h 2382601"/>
                <a:gd name="connsiteX2" fmla="*/ 1832345 w 3676557"/>
                <a:gd name="connsiteY2" fmla="*/ 1984687 h 2382601"/>
                <a:gd name="connsiteX3" fmla="*/ 1829971 w 3676557"/>
                <a:gd name="connsiteY3" fmla="*/ 2031070 h 2382601"/>
                <a:gd name="connsiteX4" fmla="*/ 1829971 w 3676557"/>
                <a:gd name="connsiteY4" fmla="*/ 2089657 h 2382601"/>
                <a:gd name="connsiteX5" fmla="*/ 1839465 w 3676557"/>
                <a:gd name="connsiteY5" fmla="*/ 2118953 h 2382601"/>
                <a:gd name="connsiteX6" fmla="*/ 1863201 w 3676557"/>
                <a:gd name="connsiteY6" fmla="*/ 2158012 h 2382601"/>
                <a:gd name="connsiteX7" fmla="*/ 1898803 w 3676557"/>
                <a:gd name="connsiteY7" fmla="*/ 2204393 h 2382601"/>
                <a:gd name="connsiteX8" fmla="*/ 1924911 w 3676557"/>
                <a:gd name="connsiteY8" fmla="*/ 2221482 h 2382601"/>
                <a:gd name="connsiteX9" fmla="*/ 1951020 w 3676557"/>
                <a:gd name="connsiteY9" fmla="*/ 2255659 h 2382601"/>
                <a:gd name="connsiteX10" fmla="*/ 1953393 w 3676557"/>
                <a:gd name="connsiteY10" fmla="*/ 2292276 h 2382601"/>
                <a:gd name="connsiteX11" fmla="*/ 1962887 w 3676557"/>
                <a:gd name="connsiteY11" fmla="*/ 2382601 h 2382601"/>
                <a:gd name="connsiteX12" fmla="*/ 2805481 w 3676557"/>
                <a:gd name="connsiteY12" fmla="*/ 1230360 h 2382601"/>
                <a:gd name="connsiteX13" fmla="*/ 3605352 w 3676557"/>
                <a:gd name="connsiteY13" fmla="*/ 827564 h 2382601"/>
                <a:gd name="connsiteX14" fmla="*/ 3631460 w 3676557"/>
                <a:gd name="connsiteY14" fmla="*/ 744564 h 2382601"/>
                <a:gd name="connsiteX15" fmla="*/ 3657569 w 3676557"/>
                <a:gd name="connsiteY15" fmla="*/ 683534 h 2382601"/>
                <a:gd name="connsiteX16" fmla="*/ 3674184 w 3676557"/>
                <a:gd name="connsiteY16" fmla="*/ 610298 h 2382601"/>
                <a:gd name="connsiteX17" fmla="*/ 3676557 w 3676557"/>
                <a:gd name="connsiteY17" fmla="*/ 539504 h 2382601"/>
                <a:gd name="connsiteX18" fmla="*/ 3667063 w 3676557"/>
                <a:gd name="connsiteY18" fmla="*/ 478474 h 2382601"/>
                <a:gd name="connsiteX19" fmla="*/ 3650448 w 3676557"/>
                <a:gd name="connsiteY19" fmla="*/ 410121 h 2382601"/>
                <a:gd name="connsiteX20" fmla="*/ 3614845 w 3676557"/>
                <a:gd name="connsiteY20" fmla="*/ 324679 h 2382601"/>
                <a:gd name="connsiteX21" fmla="*/ 3574496 w 3676557"/>
                <a:gd name="connsiteY21" fmla="*/ 239237 h 2382601"/>
                <a:gd name="connsiteX22" fmla="*/ 3534147 w 3676557"/>
                <a:gd name="connsiteY22" fmla="*/ 146472 h 2382601"/>
                <a:gd name="connsiteX23" fmla="*/ 3508038 w 3676557"/>
                <a:gd name="connsiteY23" fmla="*/ 43942 h 2382601"/>
                <a:gd name="connsiteX24" fmla="*/ 3403604 w 3676557"/>
                <a:gd name="connsiteY24" fmla="*/ 46383 h 2382601"/>
                <a:gd name="connsiteX25" fmla="*/ 3320531 w 3676557"/>
                <a:gd name="connsiteY25" fmla="*/ 39060 h 2382601"/>
                <a:gd name="connsiteX26" fmla="*/ 3246953 w 3676557"/>
                <a:gd name="connsiteY26" fmla="*/ 26853 h 2382601"/>
                <a:gd name="connsiteX27" fmla="*/ 3185242 w 3676557"/>
                <a:gd name="connsiteY27" fmla="*/ 9766 h 2382601"/>
                <a:gd name="connsiteX28" fmla="*/ 3123532 w 3676557"/>
                <a:gd name="connsiteY28" fmla="*/ 1 h 2382601"/>
                <a:gd name="connsiteX29" fmla="*/ 3035710 w 3676557"/>
                <a:gd name="connsiteY29" fmla="*/ 0 h 2382601"/>
                <a:gd name="connsiteX30" fmla="*/ 2957385 w 3676557"/>
                <a:gd name="connsiteY30" fmla="*/ 7324 h 2382601"/>
                <a:gd name="connsiteX31" fmla="*/ 2862445 w 3676557"/>
                <a:gd name="connsiteY31" fmla="*/ 26853 h 2382601"/>
                <a:gd name="connsiteX32" fmla="*/ 2753265 w 3676557"/>
                <a:gd name="connsiteY32" fmla="*/ 53707 h 2382601"/>
                <a:gd name="connsiteX33" fmla="*/ 2577625 w 3676557"/>
                <a:gd name="connsiteY33" fmla="*/ 104972 h 2382601"/>
                <a:gd name="connsiteX34" fmla="*/ 2397239 w 3676557"/>
                <a:gd name="connsiteY34" fmla="*/ 156238 h 2382601"/>
                <a:gd name="connsiteX35" fmla="*/ 2250082 w 3676557"/>
                <a:gd name="connsiteY35" fmla="*/ 192855 h 2382601"/>
                <a:gd name="connsiteX36" fmla="*/ 2138527 w 3676557"/>
                <a:gd name="connsiteY36" fmla="*/ 212384 h 2382601"/>
                <a:gd name="connsiteX37" fmla="*/ 2019773 w 3676557"/>
                <a:gd name="connsiteY37" fmla="*/ 220428 h 2382601"/>
                <a:gd name="connsiteX38" fmla="*/ 1947402 w 3676557"/>
                <a:gd name="connsiteY38" fmla="*/ 210599 h 2382601"/>
                <a:gd name="connsiteX39" fmla="*/ 1856893 w 3676557"/>
                <a:gd name="connsiteY39" fmla="*/ 184871 h 2382601"/>
                <a:gd name="connsiteX40" fmla="*/ 1823842 w 3676557"/>
                <a:gd name="connsiteY40" fmla="*/ 173854 h 2382601"/>
                <a:gd name="connsiteX41" fmla="*/ 1735707 w 3676557"/>
                <a:gd name="connsiteY41" fmla="*/ 151821 h 2382601"/>
                <a:gd name="connsiteX42" fmla="*/ 1669606 w 3676557"/>
                <a:gd name="connsiteY42" fmla="*/ 173854 h 2382601"/>
                <a:gd name="connsiteX43" fmla="*/ 1625539 w 3676557"/>
                <a:gd name="connsiteY43" fmla="*/ 217922 h 2382601"/>
                <a:gd name="connsiteX44" fmla="*/ 1592488 w 3676557"/>
                <a:gd name="connsiteY44" fmla="*/ 195888 h 2382601"/>
                <a:gd name="connsiteX45" fmla="*/ 1548421 w 3676557"/>
                <a:gd name="connsiteY45" fmla="*/ 206905 h 2382601"/>
                <a:gd name="connsiteX46" fmla="*/ 1493336 w 3676557"/>
                <a:gd name="connsiteY46" fmla="*/ 217922 h 2382601"/>
                <a:gd name="connsiteX47" fmla="*/ 1460286 w 3676557"/>
                <a:gd name="connsiteY47" fmla="*/ 228939 h 2382601"/>
                <a:gd name="connsiteX48" fmla="*/ 1306049 w 3676557"/>
                <a:gd name="connsiteY48" fmla="*/ 239956 h 2382601"/>
                <a:gd name="connsiteX49" fmla="*/ 1228931 w 3676557"/>
                <a:gd name="connsiteY49" fmla="*/ 250972 h 2382601"/>
                <a:gd name="connsiteX50" fmla="*/ 1162830 w 3676557"/>
                <a:gd name="connsiteY50" fmla="*/ 273006 h 2382601"/>
                <a:gd name="connsiteX51" fmla="*/ 1129780 w 3676557"/>
                <a:gd name="connsiteY51" fmla="*/ 284023 h 2382601"/>
                <a:gd name="connsiteX52" fmla="*/ 1096729 w 3676557"/>
                <a:gd name="connsiteY52" fmla="*/ 306057 h 2382601"/>
                <a:gd name="connsiteX53" fmla="*/ 1052661 w 3676557"/>
                <a:gd name="connsiteY53" fmla="*/ 372158 h 2382601"/>
                <a:gd name="connsiteX54" fmla="*/ 1030628 w 3676557"/>
                <a:gd name="connsiteY54" fmla="*/ 405209 h 2382601"/>
                <a:gd name="connsiteX55" fmla="*/ 931476 w 3676557"/>
                <a:gd name="connsiteY55" fmla="*/ 449276 h 2382601"/>
                <a:gd name="connsiteX56" fmla="*/ 854358 w 3676557"/>
                <a:gd name="connsiteY56" fmla="*/ 537411 h 2382601"/>
                <a:gd name="connsiteX57" fmla="*/ 788257 w 3676557"/>
                <a:gd name="connsiteY57" fmla="*/ 559445 h 2382601"/>
                <a:gd name="connsiteX58" fmla="*/ 777240 w 3676557"/>
                <a:gd name="connsiteY58" fmla="*/ 614529 h 2382601"/>
                <a:gd name="connsiteX59" fmla="*/ 766223 w 3676557"/>
                <a:gd name="connsiteY59" fmla="*/ 691647 h 2382601"/>
                <a:gd name="connsiteX60" fmla="*/ 755206 w 3676557"/>
                <a:gd name="connsiteY60" fmla="*/ 724698 h 2382601"/>
                <a:gd name="connsiteX61" fmla="*/ 711139 w 3676557"/>
                <a:gd name="connsiteY61" fmla="*/ 746731 h 2382601"/>
                <a:gd name="connsiteX62" fmla="*/ 678088 w 3676557"/>
                <a:gd name="connsiteY62" fmla="*/ 735715 h 2382601"/>
                <a:gd name="connsiteX63" fmla="*/ 645037 w 3676557"/>
                <a:gd name="connsiteY63" fmla="*/ 834866 h 2382601"/>
                <a:gd name="connsiteX64" fmla="*/ 600970 w 3676557"/>
                <a:gd name="connsiteY64" fmla="*/ 900968 h 2382601"/>
                <a:gd name="connsiteX65" fmla="*/ 567919 w 3676557"/>
                <a:gd name="connsiteY65" fmla="*/ 889951 h 2382601"/>
                <a:gd name="connsiteX66" fmla="*/ 501818 w 3676557"/>
                <a:gd name="connsiteY66" fmla="*/ 911984 h 2382601"/>
                <a:gd name="connsiteX67" fmla="*/ 468768 w 3676557"/>
                <a:gd name="connsiteY67" fmla="*/ 900968 h 2382601"/>
                <a:gd name="connsiteX68" fmla="*/ 424700 w 3676557"/>
                <a:gd name="connsiteY68" fmla="*/ 945035 h 2382601"/>
                <a:gd name="connsiteX69" fmla="*/ 391649 w 3676557"/>
                <a:gd name="connsiteY69" fmla="*/ 956052 h 2382601"/>
                <a:gd name="connsiteX70" fmla="*/ 369616 w 3676557"/>
                <a:gd name="connsiteY70" fmla="*/ 1033170 h 2382601"/>
                <a:gd name="connsiteX71" fmla="*/ 336565 w 3676557"/>
                <a:gd name="connsiteY71" fmla="*/ 1044187 h 2382601"/>
                <a:gd name="connsiteX72" fmla="*/ 270464 w 3676557"/>
                <a:gd name="connsiteY72" fmla="*/ 1033170 h 2382601"/>
                <a:gd name="connsiteX73" fmla="*/ 171312 w 3676557"/>
                <a:gd name="connsiteY73" fmla="*/ 1055204 h 2382601"/>
                <a:gd name="connsiteX74" fmla="*/ 72160 w 3676557"/>
                <a:gd name="connsiteY74" fmla="*/ 1055204 h 2382601"/>
                <a:gd name="connsiteX75" fmla="*/ 28093 w 3676557"/>
                <a:gd name="connsiteY75" fmla="*/ 1110288 h 2382601"/>
                <a:gd name="connsiteX76" fmla="*/ 0 w 3676557"/>
                <a:gd name="connsiteY76" fmla="*/ 1081447 h 2382601"/>
                <a:gd name="connsiteX77" fmla="*/ 49844 w 3676557"/>
                <a:gd name="connsiteY77" fmla="*/ 1132712 h 2382601"/>
                <a:gd name="connsiteX78" fmla="*/ 73578 w 3676557"/>
                <a:gd name="connsiteY78" fmla="*/ 1183977 h 2382601"/>
                <a:gd name="connsiteX79" fmla="*/ 94941 w 3676557"/>
                <a:gd name="connsiteY79" fmla="*/ 1230360 h 2382601"/>
                <a:gd name="connsiteX80" fmla="*/ 147157 w 3676557"/>
                <a:gd name="connsiteY80" fmla="*/ 1303595 h 2382601"/>
                <a:gd name="connsiteX81" fmla="*/ 154278 w 3676557"/>
                <a:gd name="connsiteY81" fmla="*/ 1328008 h 2382601"/>
                <a:gd name="connsiteX82" fmla="*/ 161398 w 3676557"/>
                <a:gd name="connsiteY82" fmla="*/ 1347537 h 2382601"/>
                <a:gd name="connsiteX83" fmla="*/ 185133 w 3676557"/>
                <a:gd name="connsiteY83" fmla="*/ 1352419 h 2382601"/>
                <a:gd name="connsiteX84" fmla="*/ 213615 w 3676557"/>
                <a:gd name="connsiteY84" fmla="*/ 1369508 h 2382601"/>
                <a:gd name="connsiteX85" fmla="*/ 277700 w 3676557"/>
                <a:gd name="connsiteY85" fmla="*/ 1418331 h 2382601"/>
                <a:gd name="connsiteX86" fmla="*/ 1519042 w 3676557"/>
                <a:gd name="connsiteY86" fmla="*/ 1638039 h 2382601"/>
                <a:gd name="connsiteX0" fmla="*/ 688332 w 3676557"/>
                <a:gd name="connsiteY0" fmla="*/ 2119846 h 2382601"/>
                <a:gd name="connsiteX1" fmla="*/ 1813357 w 3676557"/>
                <a:gd name="connsiteY1" fmla="*/ 1906569 h 2382601"/>
                <a:gd name="connsiteX2" fmla="*/ 1827598 w 3676557"/>
                <a:gd name="connsiteY2" fmla="*/ 1952952 h 2382601"/>
                <a:gd name="connsiteX3" fmla="*/ 1832345 w 3676557"/>
                <a:gd name="connsiteY3" fmla="*/ 1984687 h 2382601"/>
                <a:gd name="connsiteX4" fmla="*/ 1829971 w 3676557"/>
                <a:gd name="connsiteY4" fmla="*/ 2031070 h 2382601"/>
                <a:gd name="connsiteX5" fmla="*/ 1829971 w 3676557"/>
                <a:gd name="connsiteY5" fmla="*/ 2089657 h 2382601"/>
                <a:gd name="connsiteX6" fmla="*/ 1839465 w 3676557"/>
                <a:gd name="connsiteY6" fmla="*/ 2118953 h 2382601"/>
                <a:gd name="connsiteX7" fmla="*/ 1863201 w 3676557"/>
                <a:gd name="connsiteY7" fmla="*/ 2158012 h 2382601"/>
                <a:gd name="connsiteX8" fmla="*/ 1898803 w 3676557"/>
                <a:gd name="connsiteY8" fmla="*/ 2204393 h 2382601"/>
                <a:gd name="connsiteX9" fmla="*/ 1924911 w 3676557"/>
                <a:gd name="connsiteY9" fmla="*/ 2221482 h 2382601"/>
                <a:gd name="connsiteX10" fmla="*/ 1951020 w 3676557"/>
                <a:gd name="connsiteY10" fmla="*/ 2255659 h 2382601"/>
                <a:gd name="connsiteX11" fmla="*/ 1953393 w 3676557"/>
                <a:gd name="connsiteY11" fmla="*/ 2292276 h 2382601"/>
                <a:gd name="connsiteX12" fmla="*/ 1962887 w 3676557"/>
                <a:gd name="connsiteY12" fmla="*/ 2382601 h 2382601"/>
                <a:gd name="connsiteX13" fmla="*/ 2805481 w 3676557"/>
                <a:gd name="connsiteY13" fmla="*/ 1230360 h 2382601"/>
                <a:gd name="connsiteX14" fmla="*/ 3605352 w 3676557"/>
                <a:gd name="connsiteY14" fmla="*/ 827564 h 2382601"/>
                <a:gd name="connsiteX15" fmla="*/ 3631460 w 3676557"/>
                <a:gd name="connsiteY15" fmla="*/ 744564 h 2382601"/>
                <a:gd name="connsiteX16" fmla="*/ 3657569 w 3676557"/>
                <a:gd name="connsiteY16" fmla="*/ 683534 h 2382601"/>
                <a:gd name="connsiteX17" fmla="*/ 3674184 w 3676557"/>
                <a:gd name="connsiteY17" fmla="*/ 610298 h 2382601"/>
                <a:gd name="connsiteX18" fmla="*/ 3676557 w 3676557"/>
                <a:gd name="connsiteY18" fmla="*/ 539504 h 2382601"/>
                <a:gd name="connsiteX19" fmla="*/ 3667063 w 3676557"/>
                <a:gd name="connsiteY19" fmla="*/ 478474 h 2382601"/>
                <a:gd name="connsiteX20" fmla="*/ 3650448 w 3676557"/>
                <a:gd name="connsiteY20" fmla="*/ 410121 h 2382601"/>
                <a:gd name="connsiteX21" fmla="*/ 3614845 w 3676557"/>
                <a:gd name="connsiteY21" fmla="*/ 324679 h 2382601"/>
                <a:gd name="connsiteX22" fmla="*/ 3574496 w 3676557"/>
                <a:gd name="connsiteY22" fmla="*/ 239237 h 2382601"/>
                <a:gd name="connsiteX23" fmla="*/ 3534147 w 3676557"/>
                <a:gd name="connsiteY23" fmla="*/ 146472 h 2382601"/>
                <a:gd name="connsiteX24" fmla="*/ 3508038 w 3676557"/>
                <a:gd name="connsiteY24" fmla="*/ 43942 h 2382601"/>
                <a:gd name="connsiteX25" fmla="*/ 3403604 w 3676557"/>
                <a:gd name="connsiteY25" fmla="*/ 46383 h 2382601"/>
                <a:gd name="connsiteX26" fmla="*/ 3320531 w 3676557"/>
                <a:gd name="connsiteY26" fmla="*/ 39060 h 2382601"/>
                <a:gd name="connsiteX27" fmla="*/ 3246953 w 3676557"/>
                <a:gd name="connsiteY27" fmla="*/ 26853 h 2382601"/>
                <a:gd name="connsiteX28" fmla="*/ 3185242 w 3676557"/>
                <a:gd name="connsiteY28" fmla="*/ 9766 h 2382601"/>
                <a:gd name="connsiteX29" fmla="*/ 3123532 w 3676557"/>
                <a:gd name="connsiteY29" fmla="*/ 1 h 2382601"/>
                <a:gd name="connsiteX30" fmla="*/ 3035710 w 3676557"/>
                <a:gd name="connsiteY30" fmla="*/ 0 h 2382601"/>
                <a:gd name="connsiteX31" fmla="*/ 2957385 w 3676557"/>
                <a:gd name="connsiteY31" fmla="*/ 7324 h 2382601"/>
                <a:gd name="connsiteX32" fmla="*/ 2862445 w 3676557"/>
                <a:gd name="connsiteY32" fmla="*/ 26853 h 2382601"/>
                <a:gd name="connsiteX33" fmla="*/ 2753265 w 3676557"/>
                <a:gd name="connsiteY33" fmla="*/ 53707 h 2382601"/>
                <a:gd name="connsiteX34" fmla="*/ 2577625 w 3676557"/>
                <a:gd name="connsiteY34" fmla="*/ 104972 h 2382601"/>
                <a:gd name="connsiteX35" fmla="*/ 2397239 w 3676557"/>
                <a:gd name="connsiteY35" fmla="*/ 156238 h 2382601"/>
                <a:gd name="connsiteX36" fmla="*/ 2250082 w 3676557"/>
                <a:gd name="connsiteY36" fmla="*/ 192855 h 2382601"/>
                <a:gd name="connsiteX37" fmla="*/ 2138527 w 3676557"/>
                <a:gd name="connsiteY37" fmla="*/ 212384 h 2382601"/>
                <a:gd name="connsiteX38" fmla="*/ 2019773 w 3676557"/>
                <a:gd name="connsiteY38" fmla="*/ 220428 h 2382601"/>
                <a:gd name="connsiteX39" fmla="*/ 1947402 w 3676557"/>
                <a:gd name="connsiteY39" fmla="*/ 210599 h 2382601"/>
                <a:gd name="connsiteX40" fmla="*/ 1856893 w 3676557"/>
                <a:gd name="connsiteY40" fmla="*/ 184871 h 2382601"/>
                <a:gd name="connsiteX41" fmla="*/ 1823842 w 3676557"/>
                <a:gd name="connsiteY41" fmla="*/ 173854 h 2382601"/>
                <a:gd name="connsiteX42" fmla="*/ 1735707 w 3676557"/>
                <a:gd name="connsiteY42" fmla="*/ 151821 h 2382601"/>
                <a:gd name="connsiteX43" fmla="*/ 1669606 w 3676557"/>
                <a:gd name="connsiteY43" fmla="*/ 173854 h 2382601"/>
                <a:gd name="connsiteX44" fmla="*/ 1625539 w 3676557"/>
                <a:gd name="connsiteY44" fmla="*/ 217922 h 2382601"/>
                <a:gd name="connsiteX45" fmla="*/ 1592488 w 3676557"/>
                <a:gd name="connsiteY45" fmla="*/ 195888 h 2382601"/>
                <a:gd name="connsiteX46" fmla="*/ 1548421 w 3676557"/>
                <a:gd name="connsiteY46" fmla="*/ 206905 h 2382601"/>
                <a:gd name="connsiteX47" fmla="*/ 1493336 w 3676557"/>
                <a:gd name="connsiteY47" fmla="*/ 217922 h 2382601"/>
                <a:gd name="connsiteX48" fmla="*/ 1460286 w 3676557"/>
                <a:gd name="connsiteY48" fmla="*/ 228939 h 2382601"/>
                <a:gd name="connsiteX49" fmla="*/ 1306049 w 3676557"/>
                <a:gd name="connsiteY49" fmla="*/ 239956 h 2382601"/>
                <a:gd name="connsiteX50" fmla="*/ 1228931 w 3676557"/>
                <a:gd name="connsiteY50" fmla="*/ 250972 h 2382601"/>
                <a:gd name="connsiteX51" fmla="*/ 1162830 w 3676557"/>
                <a:gd name="connsiteY51" fmla="*/ 273006 h 2382601"/>
                <a:gd name="connsiteX52" fmla="*/ 1129780 w 3676557"/>
                <a:gd name="connsiteY52" fmla="*/ 284023 h 2382601"/>
                <a:gd name="connsiteX53" fmla="*/ 1096729 w 3676557"/>
                <a:gd name="connsiteY53" fmla="*/ 306057 h 2382601"/>
                <a:gd name="connsiteX54" fmla="*/ 1052661 w 3676557"/>
                <a:gd name="connsiteY54" fmla="*/ 372158 h 2382601"/>
                <a:gd name="connsiteX55" fmla="*/ 1030628 w 3676557"/>
                <a:gd name="connsiteY55" fmla="*/ 405209 h 2382601"/>
                <a:gd name="connsiteX56" fmla="*/ 931476 w 3676557"/>
                <a:gd name="connsiteY56" fmla="*/ 449276 h 2382601"/>
                <a:gd name="connsiteX57" fmla="*/ 854358 w 3676557"/>
                <a:gd name="connsiteY57" fmla="*/ 537411 h 2382601"/>
                <a:gd name="connsiteX58" fmla="*/ 788257 w 3676557"/>
                <a:gd name="connsiteY58" fmla="*/ 559445 h 2382601"/>
                <a:gd name="connsiteX59" fmla="*/ 777240 w 3676557"/>
                <a:gd name="connsiteY59" fmla="*/ 614529 h 2382601"/>
                <a:gd name="connsiteX60" fmla="*/ 766223 w 3676557"/>
                <a:gd name="connsiteY60" fmla="*/ 691647 h 2382601"/>
                <a:gd name="connsiteX61" fmla="*/ 755206 w 3676557"/>
                <a:gd name="connsiteY61" fmla="*/ 724698 h 2382601"/>
                <a:gd name="connsiteX62" fmla="*/ 711139 w 3676557"/>
                <a:gd name="connsiteY62" fmla="*/ 746731 h 2382601"/>
                <a:gd name="connsiteX63" fmla="*/ 678088 w 3676557"/>
                <a:gd name="connsiteY63" fmla="*/ 735715 h 2382601"/>
                <a:gd name="connsiteX64" fmla="*/ 645037 w 3676557"/>
                <a:gd name="connsiteY64" fmla="*/ 834866 h 2382601"/>
                <a:gd name="connsiteX65" fmla="*/ 600970 w 3676557"/>
                <a:gd name="connsiteY65" fmla="*/ 900968 h 2382601"/>
                <a:gd name="connsiteX66" fmla="*/ 567919 w 3676557"/>
                <a:gd name="connsiteY66" fmla="*/ 889951 h 2382601"/>
                <a:gd name="connsiteX67" fmla="*/ 501818 w 3676557"/>
                <a:gd name="connsiteY67" fmla="*/ 911984 h 2382601"/>
                <a:gd name="connsiteX68" fmla="*/ 468768 w 3676557"/>
                <a:gd name="connsiteY68" fmla="*/ 900968 h 2382601"/>
                <a:gd name="connsiteX69" fmla="*/ 424700 w 3676557"/>
                <a:gd name="connsiteY69" fmla="*/ 945035 h 2382601"/>
                <a:gd name="connsiteX70" fmla="*/ 391649 w 3676557"/>
                <a:gd name="connsiteY70" fmla="*/ 956052 h 2382601"/>
                <a:gd name="connsiteX71" fmla="*/ 369616 w 3676557"/>
                <a:gd name="connsiteY71" fmla="*/ 1033170 h 2382601"/>
                <a:gd name="connsiteX72" fmla="*/ 336565 w 3676557"/>
                <a:gd name="connsiteY72" fmla="*/ 1044187 h 2382601"/>
                <a:gd name="connsiteX73" fmla="*/ 270464 w 3676557"/>
                <a:gd name="connsiteY73" fmla="*/ 1033170 h 2382601"/>
                <a:gd name="connsiteX74" fmla="*/ 171312 w 3676557"/>
                <a:gd name="connsiteY74" fmla="*/ 1055204 h 2382601"/>
                <a:gd name="connsiteX75" fmla="*/ 72160 w 3676557"/>
                <a:gd name="connsiteY75" fmla="*/ 1055204 h 2382601"/>
                <a:gd name="connsiteX76" fmla="*/ 28093 w 3676557"/>
                <a:gd name="connsiteY76" fmla="*/ 1110288 h 2382601"/>
                <a:gd name="connsiteX77" fmla="*/ 0 w 3676557"/>
                <a:gd name="connsiteY77" fmla="*/ 1081447 h 2382601"/>
                <a:gd name="connsiteX78" fmla="*/ 49844 w 3676557"/>
                <a:gd name="connsiteY78" fmla="*/ 1132712 h 2382601"/>
                <a:gd name="connsiteX79" fmla="*/ 73578 w 3676557"/>
                <a:gd name="connsiteY79" fmla="*/ 1183977 h 2382601"/>
                <a:gd name="connsiteX80" fmla="*/ 94941 w 3676557"/>
                <a:gd name="connsiteY80" fmla="*/ 1230360 h 2382601"/>
                <a:gd name="connsiteX81" fmla="*/ 147157 w 3676557"/>
                <a:gd name="connsiteY81" fmla="*/ 1303595 h 2382601"/>
                <a:gd name="connsiteX82" fmla="*/ 154278 w 3676557"/>
                <a:gd name="connsiteY82" fmla="*/ 1328008 h 2382601"/>
                <a:gd name="connsiteX83" fmla="*/ 161398 w 3676557"/>
                <a:gd name="connsiteY83" fmla="*/ 1347537 h 2382601"/>
                <a:gd name="connsiteX84" fmla="*/ 185133 w 3676557"/>
                <a:gd name="connsiteY84" fmla="*/ 1352419 h 2382601"/>
                <a:gd name="connsiteX85" fmla="*/ 213615 w 3676557"/>
                <a:gd name="connsiteY85" fmla="*/ 1369508 h 2382601"/>
                <a:gd name="connsiteX86" fmla="*/ 277700 w 3676557"/>
                <a:gd name="connsiteY86" fmla="*/ 1418331 h 2382601"/>
                <a:gd name="connsiteX87" fmla="*/ 1519042 w 3676557"/>
                <a:gd name="connsiteY87" fmla="*/ 1638039 h 2382601"/>
                <a:gd name="connsiteX0" fmla="*/ 688332 w 3676557"/>
                <a:gd name="connsiteY0" fmla="*/ 2119846 h 2382601"/>
                <a:gd name="connsiteX1" fmla="*/ 1799116 w 3676557"/>
                <a:gd name="connsiteY1" fmla="*/ 1867510 h 2382601"/>
                <a:gd name="connsiteX2" fmla="*/ 1813357 w 3676557"/>
                <a:gd name="connsiteY2" fmla="*/ 1906569 h 2382601"/>
                <a:gd name="connsiteX3" fmla="*/ 1827598 w 3676557"/>
                <a:gd name="connsiteY3" fmla="*/ 1952952 h 2382601"/>
                <a:gd name="connsiteX4" fmla="*/ 1832345 w 3676557"/>
                <a:gd name="connsiteY4" fmla="*/ 1984687 h 2382601"/>
                <a:gd name="connsiteX5" fmla="*/ 1829971 w 3676557"/>
                <a:gd name="connsiteY5" fmla="*/ 2031070 h 2382601"/>
                <a:gd name="connsiteX6" fmla="*/ 1829971 w 3676557"/>
                <a:gd name="connsiteY6" fmla="*/ 2089657 h 2382601"/>
                <a:gd name="connsiteX7" fmla="*/ 1839465 w 3676557"/>
                <a:gd name="connsiteY7" fmla="*/ 2118953 h 2382601"/>
                <a:gd name="connsiteX8" fmla="*/ 1863201 w 3676557"/>
                <a:gd name="connsiteY8" fmla="*/ 2158012 h 2382601"/>
                <a:gd name="connsiteX9" fmla="*/ 1898803 w 3676557"/>
                <a:gd name="connsiteY9" fmla="*/ 2204393 h 2382601"/>
                <a:gd name="connsiteX10" fmla="*/ 1924911 w 3676557"/>
                <a:gd name="connsiteY10" fmla="*/ 2221482 h 2382601"/>
                <a:gd name="connsiteX11" fmla="*/ 1951020 w 3676557"/>
                <a:gd name="connsiteY11" fmla="*/ 2255659 h 2382601"/>
                <a:gd name="connsiteX12" fmla="*/ 1953393 w 3676557"/>
                <a:gd name="connsiteY12" fmla="*/ 2292276 h 2382601"/>
                <a:gd name="connsiteX13" fmla="*/ 1962887 w 3676557"/>
                <a:gd name="connsiteY13" fmla="*/ 2382601 h 2382601"/>
                <a:gd name="connsiteX14" fmla="*/ 2805481 w 3676557"/>
                <a:gd name="connsiteY14" fmla="*/ 1230360 h 2382601"/>
                <a:gd name="connsiteX15" fmla="*/ 3605352 w 3676557"/>
                <a:gd name="connsiteY15" fmla="*/ 827564 h 2382601"/>
                <a:gd name="connsiteX16" fmla="*/ 3631460 w 3676557"/>
                <a:gd name="connsiteY16" fmla="*/ 744564 h 2382601"/>
                <a:gd name="connsiteX17" fmla="*/ 3657569 w 3676557"/>
                <a:gd name="connsiteY17" fmla="*/ 683534 h 2382601"/>
                <a:gd name="connsiteX18" fmla="*/ 3674184 w 3676557"/>
                <a:gd name="connsiteY18" fmla="*/ 610298 h 2382601"/>
                <a:gd name="connsiteX19" fmla="*/ 3676557 w 3676557"/>
                <a:gd name="connsiteY19" fmla="*/ 539504 h 2382601"/>
                <a:gd name="connsiteX20" fmla="*/ 3667063 w 3676557"/>
                <a:gd name="connsiteY20" fmla="*/ 478474 h 2382601"/>
                <a:gd name="connsiteX21" fmla="*/ 3650448 w 3676557"/>
                <a:gd name="connsiteY21" fmla="*/ 410121 h 2382601"/>
                <a:gd name="connsiteX22" fmla="*/ 3614845 w 3676557"/>
                <a:gd name="connsiteY22" fmla="*/ 324679 h 2382601"/>
                <a:gd name="connsiteX23" fmla="*/ 3574496 w 3676557"/>
                <a:gd name="connsiteY23" fmla="*/ 239237 h 2382601"/>
                <a:gd name="connsiteX24" fmla="*/ 3534147 w 3676557"/>
                <a:gd name="connsiteY24" fmla="*/ 146472 h 2382601"/>
                <a:gd name="connsiteX25" fmla="*/ 3508038 w 3676557"/>
                <a:gd name="connsiteY25" fmla="*/ 43942 h 2382601"/>
                <a:gd name="connsiteX26" fmla="*/ 3403604 w 3676557"/>
                <a:gd name="connsiteY26" fmla="*/ 46383 h 2382601"/>
                <a:gd name="connsiteX27" fmla="*/ 3320531 w 3676557"/>
                <a:gd name="connsiteY27" fmla="*/ 39060 h 2382601"/>
                <a:gd name="connsiteX28" fmla="*/ 3246953 w 3676557"/>
                <a:gd name="connsiteY28" fmla="*/ 26853 h 2382601"/>
                <a:gd name="connsiteX29" fmla="*/ 3185242 w 3676557"/>
                <a:gd name="connsiteY29" fmla="*/ 9766 h 2382601"/>
                <a:gd name="connsiteX30" fmla="*/ 3123532 w 3676557"/>
                <a:gd name="connsiteY30" fmla="*/ 1 h 2382601"/>
                <a:gd name="connsiteX31" fmla="*/ 3035710 w 3676557"/>
                <a:gd name="connsiteY31" fmla="*/ 0 h 2382601"/>
                <a:gd name="connsiteX32" fmla="*/ 2957385 w 3676557"/>
                <a:gd name="connsiteY32" fmla="*/ 7324 h 2382601"/>
                <a:gd name="connsiteX33" fmla="*/ 2862445 w 3676557"/>
                <a:gd name="connsiteY33" fmla="*/ 26853 h 2382601"/>
                <a:gd name="connsiteX34" fmla="*/ 2753265 w 3676557"/>
                <a:gd name="connsiteY34" fmla="*/ 53707 h 2382601"/>
                <a:gd name="connsiteX35" fmla="*/ 2577625 w 3676557"/>
                <a:gd name="connsiteY35" fmla="*/ 104972 h 2382601"/>
                <a:gd name="connsiteX36" fmla="*/ 2397239 w 3676557"/>
                <a:gd name="connsiteY36" fmla="*/ 156238 h 2382601"/>
                <a:gd name="connsiteX37" fmla="*/ 2250082 w 3676557"/>
                <a:gd name="connsiteY37" fmla="*/ 192855 h 2382601"/>
                <a:gd name="connsiteX38" fmla="*/ 2138527 w 3676557"/>
                <a:gd name="connsiteY38" fmla="*/ 212384 h 2382601"/>
                <a:gd name="connsiteX39" fmla="*/ 2019773 w 3676557"/>
                <a:gd name="connsiteY39" fmla="*/ 220428 h 2382601"/>
                <a:gd name="connsiteX40" fmla="*/ 1947402 w 3676557"/>
                <a:gd name="connsiteY40" fmla="*/ 210599 h 2382601"/>
                <a:gd name="connsiteX41" fmla="*/ 1856893 w 3676557"/>
                <a:gd name="connsiteY41" fmla="*/ 184871 h 2382601"/>
                <a:gd name="connsiteX42" fmla="*/ 1823842 w 3676557"/>
                <a:gd name="connsiteY42" fmla="*/ 173854 h 2382601"/>
                <a:gd name="connsiteX43" fmla="*/ 1735707 w 3676557"/>
                <a:gd name="connsiteY43" fmla="*/ 151821 h 2382601"/>
                <a:gd name="connsiteX44" fmla="*/ 1669606 w 3676557"/>
                <a:gd name="connsiteY44" fmla="*/ 173854 h 2382601"/>
                <a:gd name="connsiteX45" fmla="*/ 1625539 w 3676557"/>
                <a:gd name="connsiteY45" fmla="*/ 217922 h 2382601"/>
                <a:gd name="connsiteX46" fmla="*/ 1592488 w 3676557"/>
                <a:gd name="connsiteY46" fmla="*/ 195888 h 2382601"/>
                <a:gd name="connsiteX47" fmla="*/ 1548421 w 3676557"/>
                <a:gd name="connsiteY47" fmla="*/ 206905 h 2382601"/>
                <a:gd name="connsiteX48" fmla="*/ 1493336 w 3676557"/>
                <a:gd name="connsiteY48" fmla="*/ 217922 h 2382601"/>
                <a:gd name="connsiteX49" fmla="*/ 1460286 w 3676557"/>
                <a:gd name="connsiteY49" fmla="*/ 228939 h 2382601"/>
                <a:gd name="connsiteX50" fmla="*/ 1306049 w 3676557"/>
                <a:gd name="connsiteY50" fmla="*/ 239956 h 2382601"/>
                <a:gd name="connsiteX51" fmla="*/ 1228931 w 3676557"/>
                <a:gd name="connsiteY51" fmla="*/ 250972 h 2382601"/>
                <a:gd name="connsiteX52" fmla="*/ 1162830 w 3676557"/>
                <a:gd name="connsiteY52" fmla="*/ 273006 h 2382601"/>
                <a:gd name="connsiteX53" fmla="*/ 1129780 w 3676557"/>
                <a:gd name="connsiteY53" fmla="*/ 284023 h 2382601"/>
                <a:gd name="connsiteX54" fmla="*/ 1096729 w 3676557"/>
                <a:gd name="connsiteY54" fmla="*/ 306057 h 2382601"/>
                <a:gd name="connsiteX55" fmla="*/ 1052661 w 3676557"/>
                <a:gd name="connsiteY55" fmla="*/ 372158 h 2382601"/>
                <a:gd name="connsiteX56" fmla="*/ 1030628 w 3676557"/>
                <a:gd name="connsiteY56" fmla="*/ 405209 h 2382601"/>
                <a:gd name="connsiteX57" fmla="*/ 931476 w 3676557"/>
                <a:gd name="connsiteY57" fmla="*/ 449276 h 2382601"/>
                <a:gd name="connsiteX58" fmla="*/ 854358 w 3676557"/>
                <a:gd name="connsiteY58" fmla="*/ 537411 h 2382601"/>
                <a:gd name="connsiteX59" fmla="*/ 788257 w 3676557"/>
                <a:gd name="connsiteY59" fmla="*/ 559445 h 2382601"/>
                <a:gd name="connsiteX60" fmla="*/ 777240 w 3676557"/>
                <a:gd name="connsiteY60" fmla="*/ 614529 h 2382601"/>
                <a:gd name="connsiteX61" fmla="*/ 766223 w 3676557"/>
                <a:gd name="connsiteY61" fmla="*/ 691647 h 2382601"/>
                <a:gd name="connsiteX62" fmla="*/ 755206 w 3676557"/>
                <a:gd name="connsiteY62" fmla="*/ 724698 h 2382601"/>
                <a:gd name="connsiteX63" fmla="*/ 711139 w 3676557"/>
                <a:gd name="connsiteY63" fmla="*/ 746731 h 2382601"/>
                <a:gd name="connsiteX64" fmla="*/ 678088 w 3676557"/>
                <a:gd name="connsiteY64" fmla="*/ 735715 h 2382601"/>
                <a:gd name="connsiteX65" fmla="*/ 645037 w 3676557"/>
                <a:gd name="connsiteY65" fmla="*/ 834866 h 2382601"/>
                <a:gd name="connsiteX66" fmla="*/ 600970 w 3676557"/>
                <a:gd name="connsiteY66" fmla="*/ 900968 h 2382601"/>
                <a:gd name="connsiteX67" fmla="*/ 567919 w 3676557"/>
                <a:gd name="connsiteY67" fmla="*/ 889951 h 2382601"/>
                <a:gd name="connsiteX68" fmla="*/ 501818 w 3676557"/>
                <a:gd name="connsiteY68" fmla="*/ 911984 h 2382601"/>
                <a:gd name="connsiteX69" fmla="*/ 468768 w 3676557"/>
                <a:gd name="connsiteY69" fmla="*/ 900968 h 2382601"/>
                <a:gd name="connsiteX70" fmla="*/ 424700 w 3676557"/>
                <a:gd name="connsiteY70" fmla="*/ 945035 h 2382601"/>
                <a:gd name="connsiteX71" fmla="*/ 391649 w 3676557"/>
                <a:gd name="connsiteY71" fmla="*/ 956052 h 2382601"/>
                <a:gd name="connsiteX72" fmla="*/ 369616 w 3676557"/>
                <a:gd name="connsiteY72" fmla="*/ 1033170 h 2382601"/>
                <a:gd name="connsiteX73" fmla="*/ 336565 w 3676557"/>
                <a:gd name="connsiteY73" fmla="*/ 1044187 h 2382601"/>
                <a:gd name="connsiteX74" fmla="*/ 270464 w 3676557"/>
                <a:gd name="connsiteY74" fmla="*/ 1033170 h 2382601"/>
                <a:gd name="connsiteX75" fmla="*/ 171312 w 3676557"/>
                <a:gd name="connsiteY75" fmla="*/ 1055204 h 2382601"/>
                <a:gd name="connsiteX76" fmla="*/ 72160 w 3676557"/>
                <a:gd name="connsiteY76" fmla="*/ 1055204 h 2382601"/>
                <a:gd name="connsiteX77" fmla="*/ 28093 w 3676557"/>
                <a:gd name="connsiteY77" fmla="*/ 1110288 h 2382601"/>
                <a:gd name="connsiteX78" fmla="*/ 0 w 3676557"/>
                <a:gd name="connsiteY78" fmla="*/ 1081447 h 2382601"/>
                <a:gd name="connsiteX79" fmla="*/ 49844 w 3676557"/>
                <a:gd name="connsiteY79" fmla="*/ 1132712 h 2382601"/>
                <a:gd name="connsiteX80" fmla="*/ 73578 w 3676557"/>
                <a:gd name="connsiteY80" fmla="*/ 1183977 h 2382601"/>
                <a:gd name="connsiteX81" fmla="*/ 94941 w 3676557"/>
                <a:gd name="connsiteY81" fmla="*/ 1230360 h 2382601"/>
                <a:gd name="connsiteX82" fmla="*/ 147157 w 3676557"/>
                <a:gd name="connsiteY82" fmla="*/ 1303595 h 2382601"/>
                <a:gd name="connsiteX83" fmla="*/ 154278 w 3676557"/>
                <a:gd name="connsiteY83" fmla="*/ 1328008 h 2382601"/>
                <a:gd name="connsiteX84" fmla="*/ 161398 w 3676557"/>
                <a:gd name="connsiteY84" fmla="*/ 1347537 h 2382601"/>
                <a:gd name="connsiteX85" fmla="*/ 185133 w 3676557"/>
                <a:gd name="connsiteY85" fmla="*/ 1352419 h 2382601"/>
                <a:gd name="connsiteX86" fmla="*/ 213615 w 3676557"/>
                <a:gd name="connsiteY86" fmla="*/ 1369508 h 2382601"/>
                <a:gd name="connsiteX87" fmla="*/ 277700 w 3676557"/>
                <a:gd name="connsiteY87" fmla="*/ 1418331 h 2382601"/>
                <a:gd name="connsiteX88" fmla="*/ 1519042 w 3676557"/>
                <a:gd name="connsiteY88" fmla="*/ 1638039 h 2382601"/>
                <a:gd name="connsiteX0" fmla="*/ 688332 w 3676557"/>
                <a:gd name="connsiteY0" fmla="*/ 2119846 h 2382601"/>
                <a:gd name="connsiteX1" fmla="*/ 1784875 w 3676557"/>
                <a:gd name="connsiteY1" fmla="*/ 1833333 h 2382601"/>
                <a:gd name="connsiteX2" fmla="*/ 1799116 w 3676557"/>
                <a:gd name="connsiteY2" fmla="*/ 1867510 h 2382601"/>
                <a:gd name="connsiteX3" fmla="*/ 1813357 w 3676557"/>
                <a:gd name="connsiteY3" fmla="*/ 1906569 h 2382601"/>
                <a:gd name="connsiteX4" fmla="*/ 1827598 w 3676557"/>
                <a:gd name="connsiteY4" fmla="*/ 1952952 h 2382601"/>
                <a:gd name="connsiteX5" fmla="*/ 1832345 w 3676557"/>
                <a:gd name="connsiteY5" fmla="*/ 1984687 h 2382601"/>
                <a:gd name="connsiteX6" fmla="*/ 1829971 w 3676557"/>
                <a:gd name="connsiteY6" fmla="*/ 2031070 h 2382601"/>
                <a:gd name="connsiteX7" fmla="*/ 1829971 w 3676557"/>
                <a:gd name="connsiteY7" fmla="*/ 2089657 h 2382601"/>
                <a:gd name="connsiteX8" fmla="*/ 1839465 w 3676557"/>
                <a:gd name="connsiteY8" fmla="*/ 2118953 h 2382601"/>
                <a:gd name="connsiteX9" fmla="*/ 1863201 w 3676557"/>
                <a:gd name="connsiteY9" fmla="*/ 2158012 h 2382601"/>
                <a:gd name="connsiteX10" fmla="*/ 1898803 w 3676557"/>
                <a:gd name="connsiteY10" fmla="*/ 2204393 h 2382601"/>
                <a:gd name="connsiteX11" fmla="*/ 1924911 w 3676557"/>
                <a:gd name="connsiteY11" fmla="*/ 2221482 h 2382601"/>
                <a:gd name="connsiteX12" fmla="*/ 1951020 w 3676557"/>
                <a:gd name="connsiteY12" fmla="*/ 2255659 h 2382601"/>
                <a:gd name="connsiteX13" fmla="*/ 1953393 w 3676557"/>
                <a:gd name="connsiteY13" fmla="*/ 2292276 h 2382601"/>
                <a:gd name="connsiteX14" fmla="*/ 1962887 w 3676557"/>
                <a:gd name="connsiteY14" fmla="*/ 2382601 h 2382601"/>
                <a:gd name="connsiteX15" fmla="*/ 2805481 w 3676557"/>
                <a:gd name="connsiteY15" fmla="*/ 1230360 h 2382601"/>
                <a:gd name="connsiteX16" fmla="*/ 3605352 w 3676557"/>
                <a:gd name="connsiteY16" fmla="*/ 827564 h 2382601"/>
                <a:gd name="connsiteX17" fmla="*/ 3631460 w 3676557"/>
                <a:gd name="connsiteY17" fmla="*/ 744564 h 2382601"/>
                <a:gd name="connsiteX18" fmla="*/ 3657569 w 3676557"/>
                <a:gd name="connsiteY18" fmla="*/ 683534 h 2382601"/>
                <a:gd name="connsiteX19" fmla="*/ 3674184 w 3676557"/>
                <a:gd name="connsiteY19" fmla="*/ 610298 h 2382601"/>
                <a:gd name="connsiteX20" fmla="*/ 3676557 w 3676557"/>
                <a:gd name="connsiteY20" fmla="*/ 539504 h 2382601"/>
                <a:gd name="connsiteX21" fmla="*/ 3667063 w 3676557"/>
                <a:gd name="connsiteY21" fmla="*/ 478474 h 2382601"/>
                <a:gd name="connsiteX22" fmla="*/ 3650448 w 3676557"/>
                <a:gd name="connsiteY22" fmla="*/ 410121 h 2382601"/>
                <a:gd name="connsiteX23" fmla="*/ 3614845 w 3676557"/>
                <a:gd name="connsiteY23" fmla="*/ 324679 h 2382601"/>
                <a:gd name="connsiteX24" fmla="*/ 3574496 w 3676557"/>
                <a:gd name="connsiteY24" fmla="*/ 239237 h 2382601"/>
                <a:gd name="connsiteX25" fmla="*/ 3534147 w 3676557"/>
                <a:gd name="connsiteY25" fmla="*/ 146472 h 2382601"/>
                <a:gd name="connsiteX26" fmla="*/ 3508038 w 3676557"/>
                <a:gd name="connsiteY26" fmla="*/ 43942 h 2382601"/>
                <a:gd name="connsiteX27" fmla="*/ 3403604 w 3676557"/>
                <a:gd name="connsiteY27" fmla="*/ 46383 h 2382601"/>
                <a:gd name="connsiteX28" fmla="*/ 3320531 w 3676557"/>
                <a:gd name="connsiteY28" fmla="*/ 39060 h 2382601"/>
                <a:gd name="connsiteX29" fmla="*/ 3246953 w 3676557"/>
                <a:gd name="connsiteY29" fmla="*/ 26853 h 2382601"/>
                <a:gd name="connsiteX30" fmla="*/ 3185242 w 3676557"/>
                <a:gd name="connsiteY30" fmla="*/ 9766 h 2382601"/>
                <a:gd name="connsiteX31" fmla="*/ 3123532 w 3676557"/>
                <a:gd name="connsiteY31" fmla="*/ 1 h 2382601"/>
                <a:gd name="connsiteX32" fmla="*/ 3035710 w 3676557"/>
                <a:gd name="connsiteY32" fmla="*/ 0 h 2382601"/>
                <a:gd name="connsiteX33" fmla="*/ 2957385 w 3676557"/>
                <a:gd name="connsiteY33" fmla="*/ 7324 h 2382601"/>
                <a:gd name="connsiteX34" fmla="*/ 2862445 w 3676557"/>
                <a:gd name="connsiteY34" fmla="*/ 26853 h 2382601"/>
                <a:gd name="connsiteX35" fmla="*/ 2753265 w 3676557"/>
                <a:gd name="connsiteY35" fmla="*/ 53707 h 2382601"/>
                <a:gd name="connsiteX36" fmla="*/ 2577625 w 3676557"/>
                <a:gd name="connsiteY36" fmla="*/ 104972 h 2382601"/>
                <a:gd name="connsiteX37" fmla="*/ 2397239 w 3676557"/>
                <a:gd name="connsiteY37" fmla="*/ 156238 h 2382601"/>
                <a:gd name="connsiteX38" fmla="*/ 2250082 w 3676557"/>
                <a:gd name="connsiteY38" fmla="*/ 192855 h 2382601"/>
                <a:gd name="connsiteX39" fmla="*/ 2138527 w 3676557"/>
                <a:gd name="connsiteY39" fmla="*/ 212384 h 2382601"/>
                <a:gd name="connsiteX40" fmla="*/ 2019773 w 3676557"/>
                <a:gd name="connsiteY40" fmla="*/ 220428 h 2382601"/>
                <a:gd name="connsiteX41" fmla="*/ 1947402 w 3676557"/>
                <a:gd name="connsiteY41" fmla="*/ 210599 h 2382601"/>
                <a:gd name="connsiteX42" fmla="*/ 1856893 w 3676557"/>
                <a:gd name="connsiteY42" fmla="*/ 184871 h 2382601"/>
                <a:gd name="connsiteX43" fmla="*/ 1823842 w 3676557"/>
                <a:gd name="connsiteY43" fmla="*/ 173854 h 2382601"/>
                <a:gd name="connsiteX44" fmla="*/ 1735707 w 3676557"/>
                <a:gd name="connsiteY44" fmla="*/ 151821 h 2382601"/>
                <a:gd name="connsiteX45" fmla="*/ 1669606 w 3676557"/>
                <a:gd name="connsiteY45" fmla="*/ 173854 h 2382601"/>
                <a:gd name="connsiteX46" fmla="*/ 1625539 w 3676557"/>
                <a:gd name="connsiteY46" fmla="*/ 217922 h 2382601"/>
                <a:gd name="connsiteX47" fmla="*/ 1592488 w 3676557"/>
                <a:gd name="connsiteY47" fmla="*/ 195888 h 2382601"/>
                <a:gd name="connsiteX48" fmla="*/ 1548421 w 3676557"/>
                <a:gd name="connsiteY48" fmla="*/ 206905 h 2382601"/>
                <a:gd name="connsiteX49" fmla="*/ 1493336 w 3676557"/>
                <a:gd name="connsiteY49" fmla="*/ 217922 h 2382601"/>
                <a:gd name="connsiteX50" fmla="*/ 1460286 w 3676557"/>
                <a:gd name="connsiteY50" fmla="*/ 228939 h 2382601"/>
                <a:gd name="connsiteX51" fmla="*/ 1306049 w 3676557"/>
                <a:gd name="connsiteY51" fmla="*/ 239956 h 2382601"/>
                <a:gd name="connsiteX52" fmla="*/ 1228931 w 3676557"/>
                <a:gd name="connsiteY52" fmla="*/ 250972 h 2382601"/>
                <a:gd name="connsiteX53" fmla="*/ 1162830 w 3676557"/>
                <a:gd name="connsiteY53" fmla="*/ 273006 h 2382601"/>
                <a:gd name="connsiteX54" fmla="*/ 1129780 w 3676557"/>
                <a:gd name="connsiteY54" fmla="*/ 284023 h 2382601"/>
                <a:gd name="connsiteX55" fmla="*/ 1096729 w 3676557"/>
                <a:gd name="connsiteY55" fmla="*/ 306057 h 2382601"/>
                <a:gd name="connsiteX56" fmla="*/ 1052661 w 3676557"/>
                <a:gd name="connsiteY56" fmla="*/ 372158 h 2382601"/>
                <a:gd name="connsiteX57" fmla="*/ 1030628 w 3676557"/>
                <a:gd name="connsiteY57" fmla="*/ 405209 h 2382601"/>
                <a:gd name="connsiteX58" fmla="*/ 931476 w 3676557"/>
                <a:gd name="connsiteY58" fmla="*/ 449276 h 2382601"/>
                <a:gd name="connsiteX59" fmla="*/ 854358 w 3676557"/>
                <a:gd name="connsiteY59" fmla="*/ 537411 h 2382601"/>
                <a:gd name="connsiteX60" fmla="*/ 788257 w 3676557"/>
                <a:gd name="connsiteY60" fmla="*/ 559445 h 2382601"/>
                <a:gd name="connsiteX61" fmla="*/ 777240 w 3676557"/>
                <a:gd name="connsiteY61" fmla="*/ 614529 h 2382601"/>
                <a:gd name="connsiteX62" fmla="*/ 766223 w 3676557"/>
                <a:gd name="connsiteY62" fmla="*/ 691647 h 2382601"/>
                <a:gd name="connsiteX63" fmla="*/ 755206 w 3676557"/>
                <a:gd name="connsiteY63" fmla="*/ 724698 h 2382601"/>
                <a:gd name="connsiteX64" fmla="*/ 711139 w 3676557"/>
                <a:gd name="connsiteY64" fmla="*/ 746731 h 2382601"/>
                <a:gd name="connsiteX65" fmla="*/ 678088 w 3676557"/>
                <a:gd name="connsiteY65" fmla="*/ 735715 h 2382601"/>
                <a:gd name="connsiteX66" fmla="*/ 645037 w 3676557"/>
                <a:gd name="connsiteY66" fmla="*/ 834866 h 2382601"/>
                <a:gd name="connsiteX67" fmla="*/ 600970 w 3676557"/>
                <a:gd name="connsiteY67" fmla="*/ 900968 h 2382601"/>
                <a:gd name="connsiteX68" fmla="*/ 567919 w 3676557"/>
                <a:gd name="connsiteY68" fmla="*/ 889951 h 2382601"/>
                <a:gd name="connsiteX69" fmla="*/ 501818 w 3676557"/>
                <a:gd name="connsiteY69" fmla="*/ 911984 h 2382601"/>
                <a:gd name="connsiteX70" fmla="*/ 468768 w 3676557"/>
                <a:gd name="connsiteY70" fmla="*/ 900968 h 2382601"/>
                <a:gd name="connsiteX71" fmla="*/ 424700 w 3676557"/>
                <a:gd name="connsiteY71" fmla="*/ 945035 h 2382601"/>
                <a:gd name="connsiteX72" fmla="*/ 391649 w 3676557"/>
                <a:gd name="connsiteY72" fmla="*/ 956052 h 2382601"/>
                <a:gd name="connsiteX73" fmla="*/ 369616 w 3676557"/>
                <a:gd name="connsiteY73" fmla="*/ 1033170 h 2382601"/>
                <a:gd name="connsiteX74" fmla="*/ 336565 w 3676557"/>
                <a:gd name="connsiteY74" fmla="*/ 1044187 h 2382601"/>
                <a:gd name="connsiteX75" fmla="*/ 270464 w 3676557"/>
                <a:gd name="connsiteY75" fmla="*/ 1033170 h 2382601"/>
                <a:gd name="connsiteX76" fmla="*/ 171312 w 3676557"/>
                <a:gd name="connsiteY76" fmla="*/ 1055204 h 2382601"/>
                <a:gd name="connsiteX77" fmla="*/ 72160 w 3676557"/>
                <a:gd name="connsiteY77" fmla="*/ 1055204 h 2382601"/>
                <a:gd name="connsiteX78" fmla="*/ 28093 w 3676557"/>
                <a:gd name="connsiteY78" fmla="*/ 1110288 h 2382601"/>
                <a:gd name="connsiteX79" fmla="*/ 0 w 3676557"/>
                <a:gd name="connsiteY79" fmla="*/ 1081447 h 2382601"/>
                <a:gd name="connsiteX80" fmla="*/ 49844 w 3676557"/>
                <a:gd name="connsiteY80" fmla="*/ 1132712 h 2382601"/>
                <a:gd name="connsiteX81" fmla="*/ 73578 w 3676557"/>
                <a:gd name="connsiteY81" fmla="*/ 1183977 h 2382601"/>
                <a:gd name="connsiteX82" fmla="*/ 94941 w 3676557"/>
                <a:gd name="connsiteY82" fmla="*/ 1230360 h 2382601"/>
                <a:gd name="connsiteX83" fmla="*/ 147157 w 3676557"/>
                <a:gd name="connsiteY83" fmla="*/ 1303595 h 2382601"/>
                <a:gd name="connsiteX84" fmla="*/ 154278 w 3676557"/>
                <a:gd name="connsiteY84" fmla="*/ 1328008 h 2382601"/>
                <a:gd name="connsiteX85" fmla="*/ 161398 w 3676557"/>
                <a:gd name="connsiteY85" fmla="*/ 1347537 h 2382601"/>
                <a:gd name="connsiteX86" fmla="*/ 185133 w 3676557"/>
                <a:gd name="connsiteY86" fmla="*/ 1352419 h 2382601"/>
                <a:gd name="connsiteX87" fmla="*/ 213615 w 3676557"/>
                <a:gd name="connsiteY87" fmla="*/ 1369508 h 2382601"/>
                <a:gd name="connsiteX88" fmla="*/ 277700 w 3676557"/>
                <a:gd name="connsiteY88" fmla="*/ 1418331 h 2382601"/>
                <a:gd name="connsiteX89" fmla="*/ 1519042 w 3676557"/>
                <a:gd name="connsiteY89" fmla="*/ 1638039 h 2382601"/>
                <a:gd name="connsiteX0" fmla="*/ 688332 w 3676557"/>
                <a:gd name="connsiteY0" fmla="*/ 2119846 h 2382601"/>
                <a:gd name="connsiteX1" fmla="*/ 1746899 w 3676557"/>
                <a:gd name="connsiteY1" fmla="*/ 1796716 h 2382601"/>
                <a:gd name="connsiteX2" fmla="*/ 1784875 w 3676557"/>
                <a:gd name="connsiteY2" fmla="*/ 1833333 h 2382601"/>
                <a:gd name="connsiteX3" fmla="*/ 1799116 w 3676557"/>
                <a:gd name="connsiteY3" fmla="*/ 1867510 h 2382601"/>
                <a:gd name="connsiteX4" fmla="*/ 1813357 w 3676557"/>
                <a:gd name="connsiteY4" fmla="*/ 1906569 h 2382601"/>
                <a:gd name="connsiteX5" fmla="*/ 1827598 w 3676557"/>
                <a:gd name="connsiteY5" fmla="*/ 1952952 h 2382601"/>
                <a:gd name="connsiteX6" fmla="*/ 1832345 w 3676557"/>
                <a:gd name="connsiteY6" fmla="*/ 1984687 h 2382601"/>
                <a:gd name="connsiteX7" fmla="*/ 1829971 w 3676557"/>
                <a:gd name="connsiteY7" fmla="*/ 2031070 h 2382601"/>
                <a:gd name="connsiteX8" fmla="*/ 1829971 w 3676557"/>
                <a:gd name="connsiteY8" fmla="*/ 2089657 h 2382601"/>
                <a:gd name="connsiteX9" fmla="*/ 1839465 w 3676557"/>
                <a:gd name="connsiteY9" fmla="*/ 2118953 h 2382601"/>
                <a:gd name="connsiteX10" fmla="*/ 1863201 w 3676557"/>
                <a:gd name="connsiteY10" fmla="*/ 2158012 h 2382601"/>
                <a:gd name="connsiteX11" fmla="*/ 1898803 w 3676557"/>
                <a:gd name="connsiteY11" fmla="*/ 2204393 h 2382601"/>
                <a:gd name="connsiteX12" fmla="*/ 1924911 w 3676557"/>
                <a:gd name="connsiteY12" fmla="*/ 2221482 h 2382601"/>
                <a:gd name="connsiteX13" fmla="*/ 1951020 w 3676557"/>
                <a:gd name="connsiteY13" fmla="*/ 2255659 h 2382601"/>
                <a:gd name="connsiteX14" fmla="*/ 1953393 w 3676557"/>
                <a:gd name="connsiteY14" fmla="*/ 2292276 h 2382601"/>
                <a:gd name="connsiteX15" fmla="*/ 1962887 w 3676557"/>
                <a:gd name="connsiteY15" fmla="*/ 2382601 h 2382601"/>
                <a:gd name="connsiteX16" fmla="*/ 2805481 w 3676557"/>
                <a:gd name="connsiteY16" fmla="*/ 1230360 h 2382601"/>
                <a:gd name="connsiteX17" fmla="*/ 3605352 w 3676557"/>
                <a:gd name="connsiteY17" fmla="*/ 827564 h 2382601"/>
                <a:gd name="connsiteX18" fmla="*/ 3631460 w 3676557"/>
                <a:gd name="connsiteY18" fmla="*/ 744564 h 2382601"/>
                <a:gd name="connsiteX19" fmla="*/ 3657569 w 3676557"/>
                <a:gd name="connsiteY19" fmla="*/ 683534 h 2382601"/>
                <a:gd name="connsiteX20" fmla="*/ 3674184 w 3676557"/>
                <a:gd name="connsiteY20" fmla="*/ 610298 h 2382601"/>
                <a:gd name="connsiteX21" fmla="*/ 3676557 w 3676557"/>
                <a:gd name="connsiteY21" fmla="*/ 539504 h 2382601"/>
                <a:gd name="connsiteX22" fmla="*/ 3667063 w 3676557"/>
                <a:gd name="connsiteY22" fmla="*/ 478474 h 2382601"/>
                <a:gd name="connsiteX23" fmla="*/ 3650448 w 3676557"/>
                <a:gd name="connsiteY23" fmla="*/ 410121 h 2382601"/>
                <a:gd name="connsiteX24" fmla="*/ 3614845 w 3676557"/>
                <a:gd name="connsiteY24" fmla="*/ 324679 h 2382601"/>
                <a:gd name="connsiteX25" fmla="*/ 3574496 w 3676557"/>
                <a:gd name="connsiteY25" fmla="*/ 239237 h 2382601"/>
                <a:gd name="connsiteX26" fmla="*/ 3534147 w 3676557"/>
                <a:gd name="connsiteY26" fmla="*/ 146472 h 2382601"/>
                <a:gd name="connsiteX27" fmla="*/ 3508038 w 3676557"/>
                <a:gd name="connsiteY27" fmla="*/ 43942 h 2382601"/>
                <a:gd name="connsiteX28" fmla="*/ 3403604 w 3676557"/>
                <a:gd name="connsiteY28" fmla="*/ 46383 h 2382601"/>
                <a:gd name="connsiteX29" fmla="*/ 3320531 w 3676557"/>
                <a:gd name="connsiteY29" fmla="*/ 39060 h 2382601"/>
                <a:gd name="connsiteX30" fmla="*/ 3246953 w 3676557"/>
                <a:gd name="connsiteY30" fmla="*/ 26853 h 2382601"/>
                <a:gd name="connsiteX31" fmla="*/ 3185242 w 3676557"/>
                <a:gd name="connsiteY31" fmla="*/ 9766 h 2382601"/>
                <a:gd name="connsiteX32" fmla="*/ 3123532 w 3676557"/>
                <a:gd name="connsiteY32" fmla="*/ 1 h 2382601"/>
                <a:gd name="connsiteX33" fmla="*/ 3035710 w 3676557"/>
                <a:gd name="connsiteY33" fmla="*/ 0 h 2382601"/>
                <a:gd name="connsiteX34" fmla="*/ 2957385 w 3676557"/>
                <a:gd name="connsiteY34" fmla="*/ 7324 h 2382601"/>
                <a:gd name="connsiteX35" fmla="*/ 2862445 w 3676557"/>
                <a:gd name="connsiteY35" fmla="*/ 26853 h 2382601"/>
                <a:gd name="connsiteX36" fmla="*/ 2753265 w 3676557"/>
                <a:gd name="connsiteY36" fmla="*/ 53707 h 2382601"/>
                <a:gd name="connsiteX37" fmla="*/ 2577625 w 3676557"/>
                <a:gd name="connsiteY37" fmla="*/ 104972 h 2382601"/>
                <a:gd name="connsiteX38" fmla="*/ 2397239 w 3676557"/>
                <a:gd name="connsiteY38" fmla="*/ 156238 h 2382601"/>
                <a:gd name="connsiteX39" fmla="*/ 2250082 w 3676557"/>
                <a:gd name="connsiteY39" fmla="*/ 192855 h 2382601"/>
                <a:gd name="connsiteX40" fmla="*/ 2138527 w 3676557"/>
                <a:gd name="connsiteY40" fmla="*/ 212384 h 2382601"/>
                <a:gd name="connsiteX41" fmla="*/ 2019773 w 3676557"/>
                <a:gd name="connsiteY41" fmla="*/ 220428 h 2382601"/>
                <a:gd name="connsiteX42" fmla="*/ 1947402 w 3676557"/>
                <a:gd name="connsiteY42" fmla="*/ 210599 h 2382601"/>
                <a:gd name="connsiteX43" fmla="*/ 1856893 w 3676557"/>
                <a:gd name="connsiteY43" fmla="*/ 184871 h 2382601"/>
                <a:gd name="connsiteX44" fmla="*/ 1823842 w 3676557"/>
                <a:gd name="connsiteY44" fmla="*/ 173854 h 2382601"/>
                <a:gd name="connsiteX45" fmla="*/ 1735707 w 3676557"/>
                <a:gd name="connsiteY45" fmla="*/ 151821 h 2382601"/>
                <a:gd name="connsiteX46" fmla="*/ 1669606 w 3676557"/>
                <a:gd name="connsiteY46" fmla="*/ 173854 h 2382601"/>
                <a:gd name="connsiteX47" fmla="*/ 1625539 w 3676557"/>
                <a:gd name="connsiteY47" fmla="*/ 217922 h 2382601"/>
                <a:gd name="connsiteX48" fmla="*/ 1592488 w 3676557"/>
                <a:gd name="connsiteY48" fmla="*/ 195888 h 2382601"/>
                <a:gd name="connsiteX49" fmla="*/ 1548421 w 3676557"/>
                <a:gd name="connsiteY49" fmla="*/ 206905 h 2382601"/>
                <a:gd name="connsiteX50" fmla="*/ 1493336 w 3676557"/>
                <a:gd name="connsiteY50" fmla="*/ 217922 h 2382601"/>
                <a:gd name="connsiteX51" fmla="*/ 1460286 w 3676557"/>
                <a:gd name="connsiteY51" fmla="*/ 228939 h 2382601"/>
                <a:gd name="connsiteX52" fmla="*/ 1306049 w 3676557"/>
                <a:gd name="connsiteY52" fmla="*/ 239956 h 2382601"/>
                <a:gd name="connsiteX53" fmla="*/ 1228931 w 3676557"/>
                <a:gd name="connsiteY53" fmla="*/ 250972 h 2382601"/>
                <a:gd name="connsiteX54" fmla="*/ 1162830 w 3676557"/>
                <a:gd name="connsiteY54" fmla="*/ 273006 h 2382601"/>
                <a:gd name="connsiteX55" fmla="*/ 1129780 w 3676557"/>
                <a:gd name="connsiteY55" fmla="*/ 284023 h 2382601"/>
                <a:gd name="connsiteX56" fmla="*/ 1096729 w 3676557"/>
                <a:gd name="connsiteY56" fmla="*/ 306057 h 2382601"/>
                <a:gd name="connsiteX57" fmla="*/ 1052661 w 3676557"/>
                <a:gd name="connsiteY57" fmla="*/ 372158 h 2382601"/>
                <a:gd name="connsiteX58" fmla="*/ 1030628 w 3676557"/>
                <a:gd name="connsiteY58" fmla="*/ 405209 h 2382601"/>
                <a:gd name="connsiteX59" fmla="*/ 931476 w 3676557"/>
                <a:gd name="connsiteY59" fmla="*/ 449276 h 2382601"/>
                <a:gd name="connsiteX60" fmla="*/ 854358 w 3676557"/>
                <a:gd name="connsiteY60" fmla="*/ 537411 h 2382601"/>
                <a:gd name="connsiteX61" fmla="*/ 788257 w 3676557"/>
                <a:gd name="connsiteY61" fmla="*/ 559445 h 2382601"/>
                <a:gd name="connsiteX62" fmla="*/ 777240 w 3676557"/>
                <a:gd name="connsiteY62" fmla="*/ 614529 h 2382601"/>
                <a:gd name="connsiteX63" fmla="*/ 766223 w 3676557"/>
                <a:gd name="connsiteY63" fmla="*/ 691647 h 2382601"/>
                <a:gd name="connsiteX64" fmla="*/ 755206 w 3676557"/>
                <a:gd name="connsiteY64" fmla="*/ 724698 h 2382601"/>
                <a:gd name="connsiteX65" fmla="*/ 711139 w 3676557"/>
                <a:gd name="connsiteY65" fmla="*/ 746731 h 2382601"/>
                <a:gd name="connsiteX66" fmla="*/ 678088 w 3676557"/>
                <a:gd name="connsiteY66" fmla="*/ 735715 h 2382601"/>
                <a:gd name="connsiteX67" fmla="*/ 645037 w 3676557"/>
                <a:gd name="connsiteY67" fmla="*/ 834866 h 2382601"/>
                <a:gd name="connsiteX68" fmla="*/ 600970 w 3676557"/>
                <a:gd name="connsiteY68" fmla="*/ 900968 h 2382601"/>
                <a:gd name="connsiteX69" fmla="*/ 567919 w 3676557"/>
                <a:gd name="connsiteY69" fmla="*/ 889951 h 2382601"/>
                <a:gd name="connsiteX70" fmla="*/ 501818 w 3676557"/>
                <a:gd name="connsiteY70" fmla="*/ 911984 h 2382601"/>
                <a:gd name="connsiteX71" fmla="*/ 468768 w 3676557"/>
                <a:gd name="connsiteY71" fmla="*/ 900968 h 2382601"/>
                <a:gd name="connsiteX72" fmla="*/ 424700 w 3676557"/>
                <a:gd name="connsiteY72" fmla="*/ 945035 h 2382601"/>
                <a:gd name="connsiteX73" fmla="*/ 391649 w 3676557"/>
                <a:gd name="connsiteY73" fmla="*/ 956052 h 2382601"/>
                <a:gd name="connsiteX74" fmla="*/ 369616 w 3676557"/>
                <a:gd name="connsiteY74" fmla="*/ 1033170 h 2382601"/>
                <a:gd name="connsiteX75" fmla="*/ 336565 w 3676557"/>
                <a:gd name="connsiteY75" fmla="*/ 1044187 h 2382601"/>
                <a:gd name="connsiteX76" fmla="*/ 270464 w 3676557"/>
                <a:gd name="connsiteY76" fmla="*/ 1033170 h 2382601"/>
                <a:gd name="connsiteX77" fmla="*/ 171312 w 3676557"/>
                <a:gd name="connsiteY77" fmla="*/ 1055204 h 2382601"/>
                <a:gd name="connsiteX78" fmla="*/ 72160 w 3676557"/>
                <a:gd name="connsiteY78" fmla="*/ 1055204 h 2382601"/>
                <a:gd name="connsiteX79" fmla="*/ 28093 w 3676557"/>
                <a:gd name="connsiteY79" fmla="*/ 1110288 h 2382601"/>
                <a:gd name="connsiteX80" fmla="*/ 0 w 3676557"/>
                <a:gd name="connsiteY80" fmla="*/ 1081447 h 2382601"/>
                <a:gd name="connsiteX81" fmla="*/ 49844 w 3676557"/>
                <a:gd name="connsiteY81" fmla="*/ 1132712 h 2382601"/>
                <a:gd name="connsiteX82" fmla="*/ 73578 w 3676557"/>
                <a:gd name="connsiteY82" fmla="*/ 1183977 h 2382601"/>
                <a:gd name="connsiteX83" fmla="*/ 94941 w 3676557"/>
                <a:gd name="connsiteY83" fmla="*/ 1230360 h 2382601"/>
                <a:gd name="connsiteX84" fmla="*/ 147157 w 3676557"/>
                <a:gd name="connsiteY84" fmla="*/ 1303595 h 2382601"/>
                <a:gd name="connsiteX85" fmla="*/ 154278 w 3676557"/>
                <a:gd name="connsiteY85" fmla="*/ 1328008 h 2382601"/>
                <a:gd name="connsiteX86" fmla="*/ 161398 w 3676557"/>
                <a:gd name="connsiteY86" fmla="*/ 1347537 h 2382601"/>
                <a:gd name="connsiteX87" fmla="*/ 185133 w 3676557"/>
                <a:gd name="connsiteY87" fmla="*/ 1352419 h 2382601"/>
                <a:gd name="connsiteX88" fmla="*/ 213615 w 3676557"/>
                <a:gd name="connsiteY88" fmla="*/ 1369508 h 2382601"/>
                <a:gd name="connsiteX89" fmla="*/ 277700 w 3676557"/>
                <a:gd name="connsiteY89" fmla="*/ 1418331 h 2382601"/>
                <a:gd name="connsiteX90" fmla="*/ 1519042 w 3676557"/>
                <a:gd name="connsiteY90" fmla="*/ 1638039 h 2382601"/>
                <a:gd name="connsiteX0" fmla="*/ 688332 w 3676557"/>
                <a:gd name="connsiteY0" fmla="*/ 2119846 h 2382601"/>
                <a:gd name="connsiteX1" fmla="*/ 1713670 w 3676557"/>
                <a:gd name="connsiteY1" fmla="*/ 1767421 h 2382601"/>
                <a:gd name="connsiteX2" fmla="*/ 1746899 w 3676557"/>
                <a:gd name="connsiteY2" fmla="*/ 1796716 h 2382601"/>
                <a:gd name="connsiteX3" fmla="*/ 1784875 w 3676557"/>
                <a:gd name="connsiteY3" fmla="*/ 1833333 h 2382601"/>
                <a:gd name="connsiteX4" fmla="*/ 1799116 w 3676557"/>
                <a:gd name="connsiteY4" fmla="*/ 1867510 h 2382601"/>
                <a:gd name="connsiteX5" fmla="*/ 1813357 w 3676557"/>
                <a:gd name="connsiteY5" fmla="*/ 1906569 h 2382601"/>
                <a:gd name="connsiteX6" fmla="*/ 1827598 w 3676557"/>
                <a:gd name="connsiteY6" fmla="*/ 1952952 h 2382601"/>
                <a:gd name="connsiteX7" fmla="*/ 1832345 w 3676557"/>
                <a:gd name="connsiteY7" fmla="*/ 1984687 h 2382601"/>
                <a:gd name="connsiteX8" fmla="*/ 1829971 w 3676557"/>
                <a:gd name="connsiteY8" fmla="*/ 2031070 h 2382601"/>
                <a:gd name="connsiteX9" fmla="*/ 1829971 w 3676557"/>
                <a:gd name="connsiteY9" fmla="*/ 2089657 h 2382601"/>
                <a:gd name="connsiteX10" fmla="*/ 1839465 w 3676557"/>
                <a:gd name="connsiteY10" fmla="*/ 2118953 h 2382601"/>
                <a:gd name="connsiteX11" fmla="*/ 1863201 w 3676557"/>
                <a:gd name="connsiteY11" fmla="*/ 2158012 h 2382601"/>
                <a:gd name="connsiteX12" fmla="*/ 1898803 w 3676557"/>
                <a:gd name="connsiteY12" fmla="*/ 2204393 h 2382601"/>
                <a:gd name="connsiteX13" fmla="*/ 1924911 w 3676557"/>
                <a:gd name="connsiteY13" fmla="*/ 2221482 h 2382601"/>
                <a:gd name="connsiteX14" fmla="*/ 1951020 w 3676557"/>
                <a:gd name="connsiteY14" fmla="*/ 2255659 h 2382601"/>
                <a:gd name="connsiteX15" fmla="*/ 1953393 w 3676557"/>
                <a:gd name="connsiteY15" fmla="*/ 2292276 h 2382601"/>
                <a:gd name="connsiteX16" fmla="*/ 1962887 w 3676557"/>
                <a:gd name="connsiteY16" fmla="*/ 2382601 h 2382601"/>
                <a:gd name="connsiteX17" fmla="*/ 2805481 w 3676557"/>
                <a:gd name="connsiteY17" fmla="*/ 1230360 h 2382601"/>
                <a:gd name="connsiteX18" fmla="*/ 3605352 w 3676557"/>
                <a:gd name="connsiteY18" fmla="*/ 827564 h 2382601"/>
                <a:gd name="connsiteX19" fmla="*/ 3631460 w 3676557"/>
                <a:gd name="connsiteY19" fmla="*/ 744564 h 2382601"/>
                <a:gd name="connsiteX20" fmla="*/ 3657569 w 3676557"/>
                <a:gd name="connsiteY20" fmla="*/ 683534 h 2382601"/>
                <a:gd name="connsiteX21" fmla="*/ 3674184 w 3676557"/>
                <a:gd name="connsiteY21" fmla="*/ 610298 h 2382601"/>
                <a:gd name="connsiteX22" fmla="*/ 3676557 w 3676557"/>
                <a:gd name="connsiteY22" fmla="*/ 539504 h 2382601"/>
                <a:gd name="connsiteX23" fmla="*/ 3667063 w 3676557"/>
                <a:gd name="connsiteY23" fmla="*/ 478474 h 2382601"/>
                <a:gd name="connsiteX24" fmla="*/ 3650448 w 3676557"/>
                <a:gd name="connsiteY24" fmla="*/ 410121 h 2382601"/>
                <a:gd name="connsiteX25" fmla="*/ 3614845 w 3676557"/>
                <a:gd name="connsiteY25" fmla="*/ 324679 h 2382601"/>
                <a:gd name="connsiteX26" fmla="*/ 3574496 w 3676557"/>
                <a:gd name="connsiteY26" fmla="*/ 239237 h 2382601"/>
                <a:gd name="connsiteX27" fmla="*/ 3534147 w 3676557"/>
                <a:gd name="connsiteY27" fmla="*/ 146472 h 2382601"/>
                <a:gd name="connsiteX28" fmla="*/ 3508038 w 3676557"/>
                <a:gd name="connsiteY28" fmla="*/ 43942 h 2382601"/>
                <a:gd name="connsiteX29" fmla="*/ 3403604 w 3676557"/>
                <a:gd name="connsiteY29" fmla="*/ 46383 h 2382601"/>
                <a:gd name="connsiteX30" fmla="*/ 3320531 w 3676557"/>
                <a:gd name="connsiteY30" fmla="*/ 39060 h 2382601"/>
                <a:gd name="connsiteX31" fmla="*/ 3246953 w 3676557"/>
                <a:gd name="connsiteY31" fmla="*/ 26853 h 2382601"/>
                <a:gd name="connsiteX32" fmla="*/ 3185242 w 3676557"/>
                <a:gd name="connsiteY32" fmla="*/ 9766 h 2382601"/>
                <a:gd name="connsiteX33" fmla="*/ 3123532 w 3676557"/>
                <a:gd name="connsiteY33" fmla="*/ 1 h 2382601"/>
                <a:gd name="connsiteX34" fmla="*/ 3035710 w 3676557"/>
                <a:gd name="connsiteY34" fmla="*/ 0 h 2382601"/>
                <a:gd name="connsiteX35" fmla="*/ 2957385 w 3676557"/>
                <a:gd name="connsiteY35" fmla="*/ 7324 h 2382601"/>
                <a:gd name="connsiteX36" fmla="*/ 2862445 w 3676557"/>
                <a:gd name="connsiteY36" fmla="*/ 26853 h 2382601"/>
                <a:gd name="connsiteX37" fmla="*/ 2753265 w 3676557"/>
                <a:gd name="connsiteY37" fmla="*/ 53707 h 2382601"/>
                <a:gd name="connsiteX38" fmla="*/ 2577625 w 3676557"/>
                <a:gd name="connsiteY38" fmla="*/ 104972 h 2382601"/>
                <a:gd name="connsiteX39" fmla="*/ 2397239 w 3676557"/>
                <a:gd name="connsiteY39" fmla="*/ 156238 h 2382601"/>
                <a:gd name="connsiteX40" fmla="*/ 2250082 w 3676557"/>
                <a:gd name="connsiteY40" fmla="*/ 192855 h 2382601"/>
                <a:gd name="connsiteX41" fmla="*/ 2138527 w 3676557"/>
                <a:gd name="connsiteY41" fmla="*/ 212384 h 2382601"/>
                <a:gd name="connsiteX42" fmla="*/ 2019773 w 3676557"/>
                <a:gd name="connsiteY42" fmla="*/ 220428 h 2382601"/>
                <a:gd name="connsiteX43" fmla="*/ 1947402 w 3676557"/>
                <a:gd name="connsiteY43" fmla="*/ 210599 h 2382601"/>
                <a:gd name="connsiteX44" fmla="*/ 1856893 w 3676557"/>
                <a:gd name="connsiteY44" fmla="*/ 184871 h 2382601"/>
                <a:gd name="connsiteX45" fmla="*/ 1823842 w 3676557"/>
                <a:gd name="connsiteY45" fmla="*/ 173854 h 2382601"/>
                <a:gd name="connsiteX46" fmla="*/ 1735707 w 3676557"/>
                <a:gd name="connsiteY46" fmla="*/ 151821 h 2382601"/>
                <a:gd name="connsiteX47" fmla="*/ 1669606 w 3676557"/>
                <a:gd name="connsiteY47" fmla="*/ 173854 h 2382601"/>
                <a:gd name="connsiteX48" fmla="*/ 1625539 w 3676557"/>
                <a:gd name="connsiteY48" fmla="*/ 217922 h 2382601"/>
                <a:gd name="connsiteX49" fmla="*/ 1592488 w 3676557"/>
                <a:gd name="connsiteY49" fmla="*/ 195888 h 2382601"/>
                <a:gd name="connsiteX50" fmla="*/ 1548421 w 3676557"/>
                <a:gd name="connsiteY50" fmla="*/ 206905 h 2382601"/>
                <a:gd name="connsiteX51" fmla="*/ 1493336 w 3676557"/>
                <a:gd name="connsiteY51" fmla="*/ 217922 h 2382601"/>
                <a:gd name="connsiteX52" fmla="*/ 1460286 w 3676557"/>
                <a:gd name="connsiteY52" fmla="*/ 228939 h 2382601"/>
                <a:gd name="connsiteX53" fmla="*/ 1306049 w 3676557"/>
                <a:gd name="connsiteY53" fmla="*/ 239956 h 2382601"/>
                <a:gd name="connsiteX54" fmla="*/ 1228931 w 3676557"/>
                <a:gd name="connsiteY54" fmla="*/ 250972 h 2382601"/>
                <a:gd name="connsiteX55" fmla="*/ 1162830 w 3676557"/>
                <a:gd name="connsiteY55" fmla="*/ 273006 h 2382601"/>
                <a:gd name="connsiteX56" fmla="*/ 1129780 w 3676557"/>
                <a:gd name="connsiteY56" fmla="*/ 284023 h 2382601"/>
                <a:gd name="connsiteX57" fmla="*/ 1096729 w 3676557"/>
                <a:gd name="connsiteY57" fmla="*/ 306057 h 2382601"/>
                <a:gd name="connsiteX58" fmla="*/ 1052661 w 3676557"/>
                <a:gd name="connsiteY58" fmla="*/ 372158 h 2382601"/>
                <a:gd name="connsiteX59" fmla="*/ 1030628 w 3676557"/>
                <a:gd name="connsiteY59" fmla="*/ 405209 h 2382601"/>
                <a:gd name="connsiteX60" fmla="*/ 931476 w 3676557"/>
                <a:gd name="connsiteY60" fmla="*/ 449276 h 2382601"/>
                <a:gd name="connsiteX61" fmla="*/ 854358 w 3676557"/>
                <a:gd name="connsiteY61" fmla="*/ 537411 h 2382601"/>
                <a:gd name="connsiteX62" fmla="*/ 788257 w 3676557"/>
                <a:gd name="connsiteY62" fmla="*/ 559445 h 2382601"/>
                <a:gd name="connsiteX63" fmla="*/ 777240 w 3676557"/>
                <a:gd name="connsiteY63" fmla="*/ 614529 h 2382601"/>
                <a:gd name="connsiteX64" fmla="*/ 766223 w 3676557"/>
                <a:gd name="connsiteY64" fmla="*/ 691647 h 2382601"/>
                <a:gd name="connsiteX65" fmla="*/ 755206 w 3676557"/>
                <a:gd name="connsiteY65" fmla="*/ 724698 h 2382601"/>
                <a:gd name="connsiteX66" fmla="*/ 711139 w 3676557"/>
                <a:gd name="connsiteY66" fmla="*/ 746731 h 2382601"/>
                <a:gd name="connsiteX67" fmla="*/ 678088 w 3676557"/>
                <a:gd name="connsiteY67" fmla="*/ 735715 h 2382601"/>
                <a:gd name="connsiteX68" fmla="*/ 645037 w 3676557"/>
                <a:gd name="connsiteY68" fmla="*/ 834866 h 2382601"/>
                <a:gd name="connsiteX69" fmla="*/ 600970 w 3676557"/>
                <a:gd name="connsiteY69" fmla="*/ 900968 h 2382601"/>
                <a:gd name="connsiteX70" fmla="*/ 567919 w 3676557"/>
                <a:gd name="connsiteY70" fmla="*/ 889951 h 2382601"/>
                <a:gd name="connsiteX71" fmla="*/ 501818 w 3676557"/>
                <a:gd name="connsiteY71" fmla="*/ 911984 h 2382601"/>
                <a:gd name="connsiteX72" fmla="*/ 468768 w 3676557"/>
                <a:gd name="connsiteY72" fmla="*/ 900968 h 2382601"/>
                <a:gd name="connsiteX73" fmla="*/ 424700 w 3676557"/>
                <a:gd name="connsiteY73" fmla="*/ 945035 h 2382601"/>
                <a:gd name="connsiteX74" fmla="*/ 391649 w 3676557"/>
                <a:gd name="connsiteY74" fmla="*/ 956052 h 2382601"/>
                <a:gd name="connsiteX75" fmla="*/ 369616 w 3676557"/>
                <a:gd name="connsiteY75" fmla="*/ 1033170 h 2382601"/>
                <a:gd name="connsiteX76" fmla="*/ 336565 w 3676557"/>
                <a:gd name="connsiteY76" fmla="*/ 1044187 h 2382601"/>
                <a:gd name="connsiteX77" fmla="*/ 270464 w 3676557"/>
                <a:gd name="connsiteY77" fmla="*/ 1033170 h 2382601"/>
                <a:gd name="connsiteX78" fmla="*/ 171312 w 3676557"/>
                <a:gd name="connsiteY78" fmla="*/ 1055204 h 2382601"/>
                <a:gd name="connsiteX79" fmla="*/ 72160 w 3676557"/>
                <a:gd name="connsiteY79" fmla="*/ 1055204 h 2382601"/>
                <a:gd name="connsiteX80" fmla="*/ 28093 w 3676557"/>
                <a:gd name="connsiteY80" fmla="*/ 1110288 h 2382601"/>
                <a:gd name="connsiteX81" fmla="*/ 0 w 3676557"/>
                <a:gd name="connsiteY81" fmla="*/ 1081447 h 2382601"/>
                <a:gd name="connsiteX82" fmla="*/ 49844 w 3676557"/>
                <a:gd name="connsiteY82" fmla="*/ 1132712 h 2382601"/>
                <a:gd name="connsiteX83" fmla="*/ 73578 w 3676557"/>
                <a:gd name="connsiteY83" fmla="*/ 1183977 h 2382601"/>
                <a:gd name="connsiteX84" fmla="*/ 94941 w 3676557"/>
                <a:gd name="connsiteY84" fmla="*/ 1230360 h 2382601"/>
                <a:gd name="connsiteX85" fmla="*/ 147157 w 3676557"/>
                <a:gd name="connsiteY85" fmla="*/ 1303595 h 2382601"/>
                <a:gd name="connsiteX86" fmla="*/ 154278 w 3676557"/>
                <a:gd name="connsiteY86" fmla="*/ 1328008 h 2382601"/>
                <a:gd name="connsiteX87" fmla="*/ 161398 w 3676557"/>
                <a:gd name="connsiteY87" fmla="*/ 1347537 h 2382601"/>
                <a:gd name="connsiteX88" fmla="*/ 185133 w 3676557"/>
                <a:gd name="connsiteY88" fmla="*/ 1352419 h 2382601"/>
                <a:gd name="connsiteX89" fmla="*/ 213615 w 3676557"/>
                <a:gd name="connsiteY89" fmla="*/ 1369508 h 2382601"/>
                <a:gd name="connsiteX90" fmla="*/ 277700 w 3676557"/>
                <a:gd name="connsiteY90" fmla="*/ 1418331 h 2382601"/>
                <a:gd name="connsiteX91" fmla="*/ 1519042 w 3676557"/>
                <a:gd name="connsiteY91" fmla="*/ 1638039 h 2382601"/>
                <a:gd name="connsiteX0" fmla="*/ 688332 w 3676557"/>
                <a:gd name="connsiteY0" fmla="*/ 2119846 h 2382601"/>
                <a:gd name="connsiteX1" fmla="*/ 1654332 w 3676557"/>
                <a:gd name="connsiteY1" fmla="*/ 1713715 h 2382601"/>
                <a:gd name="connsiteX2" fmla="*/ 1713670 w 3676557"/>
                <a:gd name="connsiteY2" fmla="*/ 1767421 h 2382601"/>
                <a:gd name="connsiteX3" fmla="*/ 1746899 w 3676557"/>
                <a:gd name="connsiteY3" fmla="*/ 1796716 h 2382601"/>
                <a:gd name="connsiteX4" fmla="*/ 1784875 w 3676557"/>
                <a:gd name="connsiteY4" fmla="*/ 1833333 h 2382601"/>
                <a:gd name="connsiteX5" fmla="*/ 1799116 w 3676557"/>
                <a:gd name="connsiteY5" fmla="*/ 1867510 h 2382601"/>
                <a:gd name="connsiteX6" fmla="*/ 1813357 w 3676557"/>
                <a:gd name="connsiteY6" fmla="*/ 1906569 h 2382601"/>
                <a:gd name="connsiteX7" fmla="*/ 1827598 w 3676557"/>
                <a:gd name="connsiteY7" fmla="*/ 1952952 h 2382601"/>
                <a:gd name="connsiteX8" fmla="*/ 1832345 w 3676557"/>
                <a:gd name="connsiteY8" fmla="*/ 1984687 h 2382601"/>
                <a:gd name="connsiteX9" fmla="*/ 1829971 w 3676557"/>
                <a:gd name="connsiteY9" fmla="*/ 2031070 h 2382601"/>
                <a:gd name="connsiteX10" fmla="*/ 1829971 w 3676557"/>
                <a:gd name="connsiteY10" fmla="*/ 2089657 h 2382601"/>
                <a:gd name="connsiteX11" fmla="*/ 1839465 w 3676557"/>
                <a:gd name="connsiteY11" fmla="*/ 2118953 h 2382601"/>
                <a:gd name="connsiteX12" fmla="*/ 1863201 w 3676557"/>
                <a:gd name="connsiteY12" fmla="*/ 2158012 h 2382601"/>
                <a:gd name="connsiteX13" fmla="*/ 1898803 w 3676557"/>
                <a:gd name="connsiteY13" fmla="*/ 2204393 h 2382601"/>
                <a:gd name="connsiteX14" fmla="*/ 1924911 w 3676557"/>
                <a:gd name="connsiteY14" fmla="*/ 2221482 h 2382601"/>
                <a:gd name="connsiteX15" fmla="*/ 1951020 w 3676557"/>
                <a:gd name="connsiteY15" fmla="*/ 2255659 h 2382601"/>
                <a:gd name="connsiteX16" fmla="*/ 1953393 w 3676557"/>
                <a:gd name="connsiteY16" fmla="*/ 2292276 h 2382601"/>
                <a:gd name="connsiteX17" fmla="*/ 1962887 w 3676557"/>
                <a:gd name="connsiteY17" fmla="*/ 2382601 h 2382601"/>
                <a:gd name="connsiteX18" fmla="*/ 2805481 w 3676557"/>
                <a:gd name="connsiteY18" fmla="*/ 1230360 h 2382601"/>
                <a:gd name="connsiteX19" fmla="*/ 3605352 w 3676557"/>
                <a:gd name="connsiteY19" fmla="*/ 827564 h 2382601"/>
                <a:gd name="connsiteX20" fmla="*/ 3631460 w 3676557"/>
                <a:gd name="connsiteY20" fmla="*/ 744564 h 2382601"/>
                <a:gd name="connsiteX21" fmla="*/ 3657569 w 3676557"/>
                <a:gd name="connsiteY21" fmla="*/ 683534 h 2382601"/>
                <a:gd name="connsiteX22" fmla="*/ 3674184 w 3676557"/>
                <a:gd name="connsiteY22" fmla="*/ 610298 h 2382601"/>
                <a:gd name="connsiteX23" fmla="*/ 3676557 w 3676557"/>
                <a:gd name="connsiteY23" fmla="*/ 539504 h 2382601"/>
                <a:gd name="connsiteX24" fmla="*/ 3667063 w 3676557"/>
                <a:gd name="connsiteY24" fmla="*/ 478474 h 2382601"/>
                <a:gd name="connsiteX25" fmla="*/ 3650448 w 3676557"/>
                <a:gd name="connsiteY25" fmla="*/ 410121 h 2382601"/>
                <a:gd name="connsiteX26" fmla="*/ 3614845 w 3676557"/>
                <a:gd name="connsiteY26" fmla="*/ 324679 h 2382601"/>
                <a:gd name="connsiteX27" fmla="*/ 3574496 w 3676557"/>
                <a:gd name="connsiteY27" fmla="*/ 239237 h 2382601"/>
                <a:gd name="connsiteX28" fmla="*/ 3534147 w 3676557"/>
                <a:gd name="connsiteY28" fmla="*/ 146472 h 2382601"/>
                <a:gd name="connsiteX29" fmla="*/ 3508038 w 3676557"/>
                <a:gd name="connsiteY29" fmla="*/ 43942 h 2382601"/>
                <a:gd name="connsiteX30" fmla="*/ 3403604 w 3676557"/>
                <a:gd name="connsiteY30" fmla="*/ 46383 h 2382601"/>
                <a:gd name="connsiteX31" fmla="*/ 3320531 w 3676557"/>
                <a:gd name="connsiteY31" fmla="*/ 39060 h 2382601"/>
                <a:gd name="connsiteX32" fmla="*/ 3246953 w 3676557"/>
                <a:gd name="connsiteY32" fmla="*/ 26853 h 2382601"/>
                <a:gd name="connsiteX33" fmla="*/ 3185242 w 3676557"/>
                <a:gd name="connsiteY33" fmla="*/ 9766 h 2382601"/>
                <a:gd name="connsiteX34" fmla="*/ 3123532 w 3676557"/>
                <a:gd name="connsiteY34" fmla="*/ 1 h 2382601"/>
                <a:gd name="connsiteX35" fmla="*/ 3035710 w 3676557"/>
                <a:gd name="connsiteY35" fmla="*/ 0 h 2382601"/>
                <a:gd name="connsiteX36" fmla="*/ 2957385 w 3676557"/>
                <a:gd name="connsiteY36" fmla="*/ 7324 h 2382601"/>
                <a:gd name="connsiteX37" fmla="*/ 2862445 w 3676557"/>
                <a:gd name="connsiteY37" fmla="*/ 26853 h 2382601"/>
                <a:gd name="connsiteX38" fmla="*/ 2753265 w 3676557"/>
                <a:gd name="connsiteY38" fmla="*/ 53707 h 2382601"/>
                <a:gd name="connsiteX39" fmla="*/ 2577625 w 3676557"/>
                <a:gd name="connsiteY39" fmla="*/ 104972 h 2382601"/>
                <a:gd name="connsiteX40" fmla="*/ 2397239 w 3676557"/>
                <a:gd name="connsiteY40" fmla="*/ 156238 h 2382601"/>
                <a:gd name="connsiteX41" fmla="*/ 2250082 w 3676557"/>
                <a:gd name="connsiteY41" fmla="*/ 192855 h 2382601"/>
                <a:gd name="connsiteX42" fmla="*/ 2138527 w 3676557"/>
                <a:gd name="connsiteY42" fmla="*/ 212384 h 2382601"/>
                <a:gd name="connsiteX43" fmla="*/ 2019773 w 3676557"/>
                <a:gd name="connsiteY43" fmla="*/ 220428 h 2382601"/>
                <a:gd name="connsiteX44" fmla="*/ 1947402 w 3676557"/>
                <a:gd name="connsiteY44" fmla="*/ 210599 h 2382601"/>
                <a:gd name="connsiteX45" fmla="*/ 1856893 w 3676557"/>
                <a:gd name="connsiteY45" fmla="*/ 184871 h 2382601"/>
                <a:gd name="connsiteX46" fmla="*/ 1823842 w 3676557"/>
                <a:gd name="connsiteY46" fmla="*/ 173854 h 2382601"/>
                <a:gd name="connsiteX47" fmla="*/ 1735707 w 3676557"/>
                <a:gd name="connsiteY47" fmla="*/ 151821 h 2382601"/>
                <a:gd name="connsiteX48" fmla="*/ 1669606 w 3676557"/>
                <a:gd name="connsiteY48" fmla="*/ 173854 h 2382601"/>
                <a:gd name="connsiteX49" fmla="*/ 1625539 w 3676557"/>
                <a:gd name="connsiteY49" fmla="*/ 217922 h 2382601"/>
                <a:gd name="connsiteX50" fmla="*/ 1592488 w 3676557"/>
                <a:gd name="connsiteY50" fmla="*/ 195888 h 2382601"/>
                <a:gd name="connsiteX51" fmla="*/ 1548421 w 3676557"/>
                <a:gd name="connsiteY51" fmla="*/ 206905 h 2382601"/>
                <a:gd name="connsiteX52" fmla="*/ 1493336 w 3676557"/>
                <a:gd name="connsiteY52" fmla="*/ 217922 h 2382601"/>
                <a:gd name="connsiteX53" fmla="*/ 1460286 w 3676557"/>
                <a:gd name="connsiteY53" fmla="*/ 228939 h 2382601"/>
                <a:gd name="connsiteX54" fmla="*/ 1306049 w 3676557"/>
                <a:gd name="connsiteY54" fmla="*/ 239956 h 2382601"/>
                <a:gd name="connsiteX55" fmla="*/ 1228931 w 3676557"/>
                <a:gd name="connsiteY55" fmla="*/ 250972 h 2382601"/>
                <a:gd name="connsiteX56" fmla="*/ 1162830 w 3676557"/>
                <a:gd name="connsiteY56" fmla="*/ 273006 h 2382601"/>
                <a:gd name="connsiteX57" fmla="*/ 1129780 w 3676557"/>
                <a:gd name="connsiteY57" fmla="*/ 284023 h 2382601"/>
                <a:gd name="connsiteX58" fmla="*/ 1096729 w 3676557"/>
                <a:gd name="connsiteY58" fmla="*/ 306057 h 2382601"/>
                <a:gd name="connsiteX59" fmla="*/ 1052661 w 3676557"/>
                <a:gd name="connsiteY59" fmla="*/ 372158 h 2382601"/>
                <a:gd name="connsiteX60" fmla="*/ 1030628 w 3676557"/>
                <a:gd name="connsiteY60" fmla="*/ 405209 h 2382601"/>
                <a:gd name="connsiteX61" fmla="*/ 931476 w 3676557"/>
                <a:gd name="connsiteY61" fmla="*/ 449276 h 2382601"/>
                <a:gd name="connsiteX62" fmla="*/ 854358 w 3676557"/>
                <a:gd name="connsiteY62" fmla="*/ 537411 h 2382601"/>
                <a:gd name="connsiteX63" fmla="*/ 788257 w 3676557"/>
                <a:gd name="connsiteY63" fmla="*/ 559445 h 2382601"/>
                <a:gd name="connsiteX64" fmla="*/ 777240 w 3676557"/>
                <a:gd name="connsiteY64" fmla="*/ 614529 h 2382601"/>
                <a:gd name="connsiteX65" fmla="*/ 766223 w 3676557"/>
                <a:gd name="connsiteY65" fmla="*/ 691647 h 2382601"/>
                <a:gd name="connsiteX66" fmla="*/ 755206 w 3676557"/>
                <a:gd name="connsiteY66" fmla="*/ 724698 h 2382601"/>
                <a:gd name="connsiteX67" fmla="*/ 711139 w 3676557"/>
                <a:gd name="connsiteY67" fmla="*/ 746731 h 2382601"/>
                <a:gd name="connsiteX68" fmla="*/ 678088 w 3676557"/>
                <a:gd name="connsiteY68" fmla="*/ 735715 h 2382601"/>
                <a:gd name="connsiteX69" fmla="*/ 645037 w 3676557"/>
                <a:gd name="connsiteY69" fmla="*/ 834866 h 2382601"/>
                <a:gd name="connsiteX70" fmla="*/ 600970 w 3676557"/>
                <a:gd name="connsiteY70" fmla="*/ 900968 h 2382601"/>
                <a:gd name="connsiteX71" fmla="*/ 567919 w 3676557"/>
                <a:gd name="connsiteY71" fmla="*/ 889951 h 2382601"/>
                <a:gd name="connsiteX72" fmla="*/ 501818 w 3676557"/>
                <a:gd name="connsiteY72" fmla="*/ 911984 h 2382601"/>
                <a:gd name="connsiteX73" fmla="*/ 468768 w 3676557"/>
                <a:gd name="connsiteY73" fmla="*/ 900968 h 2382601"/>
                <a:gd name="connsiteX74" fmla="*/ 424700 w 3676557"/>
                <a:gd name="connsiteY74" fmla="*/ 945035 h 2382601"/>
                <a:gd name="connsiteX75" fmla="*/ 391649 w 3676557"/>
                <a:gd name="connsiteY75" fmla="*/ 956052 h 2382601"/>
                <a:gd name="connsiteX76" fmla="*/ 369616 w 3676557"/>
                <a:gd name="connsiteY76" fmla="*/ 1033170 h 2382601"/>
                <a:gd name="connsiteX77" fmla="*/ 336565 w 3676557"/>
                <a:gd name="connsiteY77" fmla="*/ 1044187 h 2382601"/>
                <a:gd name="connsiteX78" fmla="*/ 270464 w 3676557"/>
                <a:gd name="connsiteY78" fmla="*/ 1033170 h 2382601"/>
                <a:gd name="connsiteX79" fmla="*/ 171312 w 3676557"/>
                <a:gd name="connsiteY79" fmla="*/ 1055204 h 2382601"/>
                <a:gd name="connsiteX80" fmla="*/ 72160 w 3676557"/>
                <a:gd name="connsiteY80" fmla="*/ 1055204 h 2382601"/>
                <a:gd name="connsiteX81" fmla="*/ 28093 w 3676557"/>
                <a:gd name="connsiteY81" fmla="*/ 1110288 h 2382601"/>
                <a:gd name="connsiteX82" fmla="*/ 0 w 3676557"/>
                <a:gd name="connsiteY82" fmla="*/ 1081447 h 2382601"/>
                <a:gd name="connsiteX83" fmla="*/ 49844 w 3676557"/>
                <a:gd name="connsiteY83" fmla="*/ 1132712 h 2382601"/>
                <a:gd name="connsiteX84" fmla="*/ 73578 w 3676557"/>
                <a:gd name="connsiteY84" fmla="*/ 1183977 h 2382601"/>
                <a:gd name="connsiteX85" fmla="*/ 94941 w 3676557"/>
                <a:gd name="connsiteY85" fmla="*/ 1230360 h 2382601"/>
                <a:gd name="connsiteX86" fmla="*/ 147157 w 3676557"/>
                <a:gd name="connsiteY86" fmla="*/ 1303595 h 2382601"/>
                <a:gd name="connsiteX87" fmla="*/ 154278 w 3676557"/>
                <a:gd name="connsiteY87" fmla="*/ 1328008 h 2382601"/>
                <a:gd name="connsiteX88" fmla="*/ 161398 w 3676557"/>
                <a:gd name="connsiteY88" fmla="*/ 1347537 h 2382601"/>
                <a:gd name="connsiteX89" fmla="*/ 185133 w 3676557"/>
                <a:gd name="connsiteY89" fmla="*/ 1352419 h 2382601"/>
                <a:gd name="connsiteX90" fmla="*/ 213615 w 3676557"/>
                <a:gd name="connsiteY90" fmla="*/ 1369508 h 2382601"/>
                <a:gd name="connsiteX91" fmla="*/ 277700 w 3676557"/>
                <a:gd name="connsiteY91" fmla="*/ 1418331 h 2382601"/>
                <a:gd name="connsiteX92" fmla="*/ 1519042 w 3676557"/>
                <a:gd name="connsiteY92" fmla="*/ 1638039 h 2382601"/>
                <a:gd name="connsiteX0" fmla="*/ 1521431 w 3676557"/>
                <a:gd name="connsiteY0" fmla="*/ 1638933 h 2382601"/>
                <a:gd name="connsiteX1" fmla="*/ 1654332 w 3676557"/>
                <a:gd name="connsiteY1" fmla="*/ 1713715 h 2382601"/>
                <a:gd name="connsiteX2" fmla="*/ 1713670 w 3676557"/>
                <a:gd name="connsiteY2" fmla="*/ 1767421 h 2382601"/>
                <a:gd name="connsiteX3" fmla="*/ 1746899 w 3676557"/>
                <a:gd name="connsiteY3" fmla="*/ 1796716 h 2382601"/>
                <a:gd name="connsiteX4" fmla="*/ 1784875 w 3676557"/>
                <a:gd name="connsiteY4" fmla="*/ 1833333 h 2382601"/>
                <a:gd name="connsiteX5" fmla="*/ 1799116 w 3676557"/>
                <a:gd name="connsiteY5" fmla="*/ 1867510 h 2382601"/>
                <a:gd name="connsiteX6" fmla="*/ 1813357 w 3676557"/>
                <a:gd name="connsiteY6" fmla="*/ 1906569 h 2382601"/>
                <a:gd name="connsiteX7" fmla="*/ 1827598 w 3676557"/>
                <a:gd name="connsiteY7" fmla="*/ 1952952 h 2382601"/>
                <a:gd name="connsiteX8" fmla="*/ 1832345 w 3676557"/>
                <a:gd name="connsiteY8" fmla="*/ 1984687 h 2382601"/>
                <a:gd name="connsiteX9" fmla="*/ 1829971 w 3676557"/>
                <a:gd name="connsiteY9" fmla="*/ 2031070 h 2382601"/>
                <a:gd name="connsiteX10" fmla="*/ 1829971 w 3676557"/>
                <a:gd name="connsiteY10" fmla="*/ 2089657 h 2382601"/>
                <a:gd name="connsiteX11" fmla="*/ 1839465 w 3676557"/>
                <a:gd name="connsiteY11" fmla="*/ 2118953 h 2382601"/>
                <a:gd name="connsiteX12" fmla="*/ 1863201 w 3676557"/>
                <a:gd name="connsiteY12" fmla="*/ 2158012 h 2382601"/>
                <a:gd name="connsiteX13" fmla="*/ 1898803 w 3676557"/>
                <a:gd name="connsiteY13" fmla="*/ 2204393 h 2382601"/>
                <a:gd name="connsiteX14" fmla="*/ 1924911 w 3676557"/>
                <a:gd name="connsiteY14" fmla="*/ 2221482 h 2382601"/>
                <a:gd name="connsiteX15" fmla="*/ 1951020 w 3676557"/>
                <a:gd name="connsiteY15" fmla="*/ 2255659 h 2382601"/>
                <a:gd name="connsiteX16" fmla="*/ 1953393 w 3676557"/>
                <a:gd name="connsiteY16" fmla="*/ 2292276 h 2382601"/>
                <a:gd name="connsiteX17" fmla="*/ 1962887 w 3676557"/>
                <a:gd name="connsiteY17" fmla="*/ 2382601 h 2382601"/>
                <a:gd name="connsiteX18" fmla="*/ 2805481 w 3676557"/>
                <a:gd name="connsiteY18" fmla="*/ 1230360 h 2382601"/>
                <a:gd name="connsiteX19" fmla="*/ 3605352 w 3676557"/>
                <a:gd name="connsiteY19" fmla="*/ 827564 h 2382601"/>
                <a:gd name="connsiteX20" fmla="*/ 3631460 w 3676557"/>
                <a:gd name="connsiteY20" fmla="*/ 744564 h 2382601"/>
                <a:gd name="connsiteX21" fmla="*/ 3657569 w 3676557"/>
                <a:gd name="connsiteY21" fmla="*/ 683534 h 2382601"/>
                <a:gd name="connsiteX22" fmla="*/ 3674184 w 3676557"/>
                <a:gd name="connsiteY22" fmla="*/ 610298 h 2382601"/>
                <a:gd name="connsiteX23" fmla="*/ 3676557 w 3676557"/>
                <a:gd name="connsiteY23" fmla="*/ 539504 h 2382601"/>
                <a:gd name="connsiteX24" fmla="*/ 3667063 w 3676557"/>
                <a:gd name="connsiteY24" fmla="*/ 478474 h 2382601"/>
                <a:gd name="connsiteX25" fmla="*/ 3650448 w 3676557"/>
                <a:gd name="connsiteY25" fmla="*/ 410121 h 2382601"/>
                <a:gd name="connsiteX26" fmla="*/ 3614845 w 3676557"/>
                <a:gd name="connsiteY26" fmla="*/ 324679 h 2382601"/>
                <a:gd name="connsiteX27" fmla="*/ 3574496 w 3676557"/>
                <a:gd name="connsiteY27" fmla="*/ 239237 h 2382601"/>
                <a:gd name="connsiteX28" fmla="*/ 3534147 w 3676557"/>
                <a:gd name="connsiteY28" fmla="*/ 146472 h 2382601"/>
                <a:gd name="connsiteX29" fmla="*/ 3508038 w 3676557"/>
                <a:gd name="connsiteY29" fmla="*/ 43942 h 2382601"/>
                <a:gd name="connsiteX30" fmla="*/ 3403604 w 3676557"/>
                <a:gd name="connsiteY30" fmla="*/ 46383 h 2382601"/>
                <a:gd name="connsiteX31" fmla="*/ 3320531 w 3676557"/>
                <a:gd name="connsiteY31" fmla="*/ 39060 h 2382601"/>
                <a:gd name="connsiteX32" fmla="*/ 3246953 w 3676557"/>
                <a:gd name="connsiteY32" fmla="*/ 26853 h 2382601"/>
                <a:gd name="connsiteX33" fmla="*/ 3185242 w 3676557"/>
                <a:gd name="connsiteY33" fmla="*/ 9766 h 2382601"/>
                <a:gd name="connsiteX34" fmla="*/ 3123532 w 3676557"/>
                <a:gd name="connsiteY34" fmla="*/ 1 h 2382601"/>
                <a:gd name="connsiteX35" fmla="*/ 3035710 w 3676557"/>
                <a:gd name="connsiteY35" fmla="*/ 0 h 2382601"/>
                <a:gd name="connsiteX36" fmla="*/ 2957385 w 3676557"/>
                <a:gd name="connsiteY36" fmla="*/ 7324 h 2382601"/>
                <a:gd name="connsiteX37" fmla="*/ 2862445 w 3676557"/>
                <a:gd name="connsiteY37" fmla="*/ 26853 h 2382601"/>
                <a:gd name="connsiteX38" fmla="*/ 2753265 w 3676557"/>
                <a:gd name="connsiteY38" fmla="*/ 53707 h 2382601"/>
                <a:gd name="connsiteX39" fmla="*/ 2577625 w 3676557"/>
                <a:gd name="connsiteY39" fmla="*/ 104972 h 2382601"/>
                <a:gd name="connsiteX40" fmla="*/ 2397239 w 3676557"/>
                <a:gd name="connsiteY40" fmla="*/ 156238 h 2382601"/>
                <a:gd name="connsiteX41" fmla="*/ 2250082 w 3676557"/>
                <a:gd name="connsiteY41" fmla="*/ 192855 h 2382601"/>
                <a:gd name="connsiteX42" fmla="*/ 2138527 w 3676557"/>
                <a:gd name="connsiteY42" fmla="*/ 212384 h 2382601"/>
                <a:gd name="connsiteX43" fmla="*/ 2019773 w 3676557"/>
                <a:gd name="connsiteY43" fmla="*/ 220428 h 2382601"/>
                <a:gd name="connsiteX44" fmla="*/ 1947402 w 3676557"/>
                <a:gd name="connsiteY44" fmla="*/ 210599 h 2382601"/>
                <a:gd name="connsiteX45" fmla="*/ 1856893 w 3676557"/>
                <a:gd name="connsiteY45" fmla="*/ 184871 h 2382601"/>
                <a:gd name="connsiteX46" fmla="*/ 1823842 w 3676557"/>
                <a:gd name="connsiteY46" fmla="*/ 173854 h 2382601"/>
                <a:gd name="connsiteX47" fmla="*/ 1735707 w 3676557"/>
                <a:gd name="connsiteY47" fmla="*/ 151821 h 2382601"/>
                <a:gd name="connsiteX48" fmla="*/ 1669606 w 3676557"/>
                <a:gd name="connsiteY48" fmla="*/ 173854 h 2382601"/>
                <a:gd name="connsiteX49" fmla="*/ 1625539 w 3676557"/>
                <a:gd name="connsiteY49" fmla="*/ 217922 h 2382601"/>
                <a:gd name="connsiteX50" fmla="*/ 1592488 w 3676557"/>
                <a:gd name="connsiteY50" fmla="*/ 195888 h 2382601"/>
                <a:gd name="connsiteX51" fmla="*/ 1548421 w 3676557"/>
                <a:gd name="connsiteY51" fmla="*/ 206905 h 2382601"/>
                <a:gd name="connsiteX52" fmla="*/ 1493336 w 3676557"/>
                <a:gd name="connsiteY52" fmla="*/ 217922 h 2382601"/>
                <a:gd name="connsiteX53" fmla="*/ 1460286 w 3676557"/>
                <a:gd name="connsiteY53" fmla="*/ 228939 h 2382601"/>
                <a:gd name="connsiteX54" fmla="*/ 1306049 w 3676557"/>
                <a:gd name="connsiteY54" fmla="*/ 239956 h 2382601"/>
                <a:gd name="connsiteX55" fmla="*/ 1228931 w 3676557"/>
                <a:gd name="connsiteY55" fmla="*/ 250972 h 2382601"/>
                <a:gd name="connsiteX56" fmla="*/ 1162830 w 3676557"/>
                <a:gd name="connsiteY56" fmla="*/ 273006 h 2382601"/>
                <a:gd name="connsiteX57" fmla="*/ 1129780 w 3676557"/>
                <a:gd name="connsiteY57" fmla="*/ 284023 h 2382601"/>
                <a:gd name="connsiteX58" fmla="*/ 1096729 w 3676557"/>
                <a:gd name="connsiteY58" fmla="*/ 306057 h 2382601"/>
                <a:gd name="connsiteX59" fmla="*/ 1052661 w 3676557"/>
                <a:gd name="connsiteY59" fmla="*/ 372158 h 2382601"/>
                <a:gd name="connsiteX60" fmla="*/ 1030628 w 3676557"/>
                <a:gd name="connsiteY60" fmla="*/ 405209 h 2382601"/>
                <a:gd name="connsiteX61" fmla="*/ 931476 w 3676557"/>
                <a:gd name="connsiteY61" fmla="*/ 449276 h 2382601"/>
                <a:gd name="connsiteX62" fmla="*/ 854358 w 3676557"/>
                <a:gd name="connsiteY62" fmla="*/ 537411 h 2382601"/>
                <a:gd name="connsiteX63" fmla="*/ 788257 w 3676557"/>
                <a:gd name="connsiteY63" fmla="*/ 559445 h 2382601"/>
                <a:gd name="connsiteX64" fmla="*/ 777240 w 3676557"/>
                <a:gd name="connsiteY64" fmla="*/ 614529 h 2382601"/>
                <a:gd name="connsiteX65" fmla="*/ 766223 w 3676557"/>
                <a:gd name="connsiteY65" fmla="*/ 691647 h 2382601"/>
                <a:gd name="connsiteX66" fmla="*/ 755206 w 3676557"/>
                <a:gd name="connsiteY66" fmla="*/ 724698 h 2382601"/>
                <a:gd name="connsiteX67" fmla="*/ 711139 w 3676557"/>
                <a:gd name="connsiteY67" fmla="*/ 746731 h 2382601"/>
                <a:gd name="connsiteX68" fmla="*/ 678088 w 3676557"/>
                <a:gd name="connsiteY68" fmla="*/ 735715 h 2382601"/>
                <a:gd name="connsiteX69" fmla="*/ 645037 w 3676557"/>
                <a:gd name="connsiteY69" fmla="*/ 834866 h 2382601"/>
                <a:gd name="connsiteX70" fmla="*/ 600970 w 3676557"/>
                <a:gd name="connsiteY70" fmla="*/ 900968 h 2382601"/>
                <a:gd name="connsiteX71" fmla="*/ 567919 w 3676557"/>
                <a:gd name="connsiteY71" fmla="*/ 889951 h 2382601"/>
                <a:gd name="connsiteX72" fmla="*/ 501818 w 3676557"/>
                <a:gd name="connsiteY72" fmla="*/ 911984 h 2382601"/>
                <a:gd name="connsiteX73" fmla="*/ 468768 w 3676557"/>
                <a:gd name="connsiteY73" fmla="*/ 900968 h 2382601"/>
                <a:gd name="connsiteX74" fmla="*/ 424700 w 3676557"/>
                <a:gd name="connsiteY74" fmla="*/ 945035 h 2382601"/>
                <a:gd name="connsiteX75" fmla="*/ 391649 w 3676557"/>
                <a:gd name="connsiteY75" fmla="*/ 956052 h 2382601"/>
                <a:gd name="connsiteX76" fmla="*/ 369616 w 3676557"/>
                <a:gd name="connsiteY76" fmla="*/ 1033170 h 2382601"/>
                <a:gd name="connsiteX77" fmla="*/ 336565 w 3676557"/>
                <a:gd name="connsiteY77" fmla="*/ 1044187 h 2382601"/>
                <a:gd name="connsiteX78" fmla="*/ 270464 w 3676557"/>
                <a:gd name="connsiteY78" fmla="*/ 1033170 h 2382601"/>
                <a:gd name="connsiteX79" fmla="*/ 171312 w 3676557"/>
                <a:gd name="connsiteY79" fmla="*/ 1055204 h 2382601"/>
                <a:gd name="connsiteX80" fmla="*/ 72160 w 3676557"/>
                <a:gd name="connsiteY80" fmla="*/ 1055204 h 2382601"/>
                <a:gd name="connsiteX81" fmla="*/ 28093 w 3676557"/>
                <a:gd name="connsiteY81" fmla="*/ 1110288 h 2382601"/>
                <a:gd name="connsiteX82" fmla="*/ 0 w 3676557"/>
                <a:gd name="connsiteY82" fmla="*/ 1081447 h 2382601"/>
                <a:gd name="connsiteX83" fmla="*/ 49844 w 3676557"/>
                <a:gd name="connsiteY83" fmla="*/ 1132712 h 2382601"/>
                <a:gd name="connsiteX84" fmla="*/ 73578 w 3676557"/>
                <a:gd name="connsiteY84" fmla="*/ 1183977 h 2382601"/>
                <a:gd name="connsiteX85" fmla="*/ 94941 w 3676557"/>
                <a:gd name="connsiteY85" fmla="*/ 1230360 h 2382601"/>
                <a:gd name="connsiteX86" fmla="*/ 147157 w 3676557"/>
                <a:gd name="connsiteY86" fmla="*/ 1303595 h 2382601"/>
                <a:gd name="connsiteX87" fmla="*/ 154278 w 3676557"/>
                <a:gd name="connsiteY87" fmla="*/ 1328008 h 2382601"/>
                <a:gd name="connsiteX88" fmla="*/ 161398 w 3676557"/>
                <a:gd name="connsiteY88" fmla="*/ 1347537 h 2382601"/>
                <a:gd name="connsiteX89" fmla="*/ 185133 w 3676557"/>
                <a:gd name="connsiteY89" fmla="*/ 1352419 h 2382601"/>
                <a:gd name="connsiteX90" fmla="*/ 213615 w 3676557"/>
                <a:gd name="connsiteY90" fmla="*/ 1369508 h 2382601"/>
                <a:gd name="connsiteX91" fmla="*/ 277700 w 3676557"/>
                <a:gd name="connsiteY91" fmla="*/ 1418331 h 2382601"/>
                <a:gd name="connsiteX92" fmla="*/ 1519042 w 3676557"/>
                <a:gd name="connsiteY92" fmla="*/ 1638039 h 2382601"/>
                <a:gd name="connsiteX0" fmla="*/ 1521431 w 3676557"/>
                <a:gd name="connsiteY0" fmla="*/ 1638933 h 2382601"/>
                <a:gd name="connsiteX1" fmla="*/ 1654332 w 3676557"/>
                <a:gd name="connsiteY1" fmla="*/ 1713715 h 2382601"/>
                <a:gd name="connsiteX2" fmla="*/ 1713670 w 3676557"/>
                <a:gd name="connsiteY2" fmla="*/ 1767421 h 2382601"/>
                <a:gd name="connsiteX3" fmla="*/ 1746899 w 3676557"/>
                <a:gd name="connsiteY3" fmla="*/ 1796716 h 2382601"/>
                <a:gd name="connsiteX4" fmla="*/ 1784875 w 3676557"/>
                <a:gd name="connsiteY4" fmla="*/ 1833333 h 2382601"/>
                <a:gd name="connsiteX5" fmla="*/ 1799116 w 3676557"/>
                <a:gd name="connsiteY5" fmla="*/ 1867510 h 2382601"/>
                <a:gd name="connsiteX6" fmla="*/ 1813357 w 3676557"/>
                <a:gd name="connsiteY6" fmla="*/ 1906569 h 2382601"/>
                <a:gd name="connsiteX7" fmla="*/ 1827598 w 3676557"/>
                <a:gd name="connsiteY7" fmla="*/ 1952952 h 2382601"/>
                <a:gd name="connsiteX8" fmla="*/ 1832345 w 3676557"/>
                <a:gd name="connsiteY8" fmla="*/ 1984687 h 2382601"/>
                <a:gd name="connsiteX9" fmla="*/ 1829971 w 3676557"/>
                <a:gd name="connsiteY9" fmla="*/ 2031070 h 2382601"/>
                <a:gd name="connsiteX10" fmla="*/ 1829971 w 3676557"/>
                <a:gd name="connsiteY10" fmla="*/ 2089657 h 2382601"/>
                <a:gd name="connsiteX11" fmla="*/ 1839465 w 3676557"/>
                <a:gd name="connsiteY11" fmla="*/ 2118953 h 2382601"/>
                <a:gd name="connsiteX12" fmla="*/ 1863201 w 3676557"/>
                <a:gd name="connsiteY12" fmla="*/ 2158012 h 2382601"/>
                <a:gd name="connsiteX13" fmla="*/ 1898803 w 3676557"/>
                <a:gd name="connsiteY13" fmla="*/ 2204393 h 2382601"/>
                <a:gd name="connsiteX14" fmla="*/ 1924911 w 3676557"/>
                <a:gd name="connsiteY14" fmla="*/ 2221482 h 2382601"/>
                <a:gd name="connsiteX15" fmla="*/ 1951020 w 3676557"/>
                <a:gd name="connsiteY15" fmla="*/ 2255659 h 2382601"/>
                <a:gd name="connsiteX16" fmla="*/ 1953393 w 3676557"/>
                <a:gd name="connsiteY16" fmla="*/ 2292276 h 2382601"/>
                <a:gd name="connsiteX17" fmla="*/ 1962887 w 3676557"/>
                <a:gd name="connsiteY17" fmla="*/ 2382601 h 2382601"/>
                <a:gd name="connsiteX18" fmla="*/ 2805481 w 3676557"/>
                <a:gd name="connsiteY18" fmla="*/ 1230360 h 2382601"/>
                <a:gd name="connsiteX19" fmla="*/ 3605352 w 3676557"/>
                <a:gd name="connsiteY19" fmla="*/ 827564 h 2382601"/>
                <a:gd name="connsiteX20" fmla="*/ 3631460 w 3676557"/>
                <a:gd name="connsiteY20" fmla="*/ 744564 h 2382601"/>
                <a:gd name="connsiteX21" fmla="*/ 3657569 w 3676557"/>
                <a:gd name="connsiteY21" fmla="*/ 683534 h 2382601"/>
                <a:gd name="connsiteX22" fmla="*/ 3674184 w 3676557"/>
                <a:gd name="connsiteY22" fmla="*/ 610298 h 2382601"/>
                <a:gd name="connsiteX23" fmla="*/ 3676557 w 3676557"/>
                <a:gd name="connsiteY23" fmla="*/ 539504 h 2382601"/>
                <a:gd name="connsiteX24" fmla="*/ 3667063 w 3676557"/>
                <a:gd name="connsiteY24" fmla="*/ 478474 h 2382601"/>
                <a:gd name="connsiteX25" fmla="*/ 3650448 w 3676557"/>
                <a:gd name="connsiteY25" fmla="*/ 410121 h 2382601"/>
                <a:gd name="connsiteX26" fmla="*/ 3614845 w 3676557"/>
                <a:gd name="connsiteY26" fmla="*/ 324679 h 2382601"/>
                <a:gd name="connsiteX27" fmla="*/ 3574496 w 3676557"/>
                <a:gd name="connsiteY27" fmla="*/ 239237 h 2382601"/>
                <a:gd name="connsiteX28" fmla="*/ 3534147 w 3676557"/>
                <a:gd name="connsiteY28" fmla="*/ 146472 h 2382601"/>
                <a:gd name="connsiteX29" fmla="*/ 3508038 w 3676557"/>
                <a:gd name="connsiteY29" fmla="*/ 43942 h 2382601"/>
                <a:gd name="connsiteX30" fmla="*/ 3403604 w 3676557"/>
                <a:gd name="connsiteY30" fmla="*/ 46383 h 2382601"/>
                <a:gd name="connsiteX31" fmla="*/ 3320531 w 3676557"/>
                <a:gd name="connsiteY31" fmla="*/ 39060 h 2382601"/>
                <a:gd name="connsiteX32" fmla="*/ 3246953 w 3676557"/>
                <a:gd name="connsiteY32" fmla="*/ 26853 h 2382601"/>
                <a:gd name="connsiteX33" fmla="*/ 3185242 w 3676557"/>
                <a:gd name="connsiteY33" fmla="*/ 9766 h 2382601"/>
                <a:gd name="connsiteX34" fmla="*/ 3123532 w 3676557"/>
                <a:gd name="connsiteY34" fmla="*/ 1 h 2382601"/>
                <a:gd name="connsiteX35" fmla="*/ 3035710 w 3676557"/>
                <a:gd name="connsiteY35" fmla="*/ 0 h 2382601"/>
                <a:gd name="connsiteX36" fmla="*/ 2957385 w 3676557"/>
                <a:gd name="connsiteY36" fmla="*/ 7324 h 2382601"/>
                <a:gd name="connsiteX37" fmla="*/ 2862445 w 3676557"/>
                <a:gd name="connsiteY37" fmla="*/ 26853 h 2382601"/>
                <a:gd name="connsiteX38" fmla="*/ 2753265 w 3676557"/>
                <a:gd name="connsiteY38" fmla="*/ 53707 h 2382601"/>
                <a:gd name="connsiteX39" fmla="*/ 2577625 w 3676557"/>
                <a:gd name="connsiteY39" fmla="*/ 104972 h 2382601"/>
                <a:gd name="connsiteX40" fmla="*/ 2397239 w 3676557"/>
                <a:gd name="connsiteY40" fmla="*/ 156238 h 2382601"/>
                <a:gd name="connsiteX41" fmla="*/ 2250082 w 3676557"/>
                <a:gd name="connsiteY41" fmla="*/ 192855 h 2382601"/>
                <a:gd name="connsiteX42" fmla="*/ 2138527 w 3676557"/>
                <a:gd name="connsiteY42" fmla="*/ 212384 h 2382601"/>
                <a:gd name="connsiteX43" fmla="*/ 2019773 w 3676557"/>
                <a:gd name="connsiteY43" fmla="*/ 220428 h 2382601"/>
                <a:gd name="connsiteX44" fmla="*/ 1947402 w 3676557"/>
                <a:gd name="connsiteY44" fmla="*/ 210599 h 2382601"/>
                <a:gd name="connsiteX45" fmla="*/ 1856893 w 3676557"/>
                <a:gd name="connsiteY45" fmla="*/ 184871 h 2382601"/>
                <a:gd name="connsiteX46" fmla="*/ 1823842 w 3676557"/>
                <a:gd name="connsiteY46" fmla="*/ 173854 h 2382601"/>
                <a:gd name="connsiteX47" fmla="*/ 1735707 w 3676557"/>
                <a:gd name="connsiteY47" fmla="*/ 151821 h 2382601"/>
                <a:gd name="connsiteX48" fmla="*/ 1669606 w 3676557"/>
                <a:gd name="connsiteY48" fmla="*/ 173854 h 2382601"/>
                <a:gd name="connsiteX49" fmla="*/ 1625539 w 3676557"/>
                <a:gd name="connsiteY49" fmla="*/ 217922 h 2382601"/>
                <a:gd name="connsiteX50" fmla="*/ 1592488 w 3676557"/>
                <a:gd name="connsiteY50" fmla="*/ 195888 h 2382601"/>
                <a:gd name="connsiteX51" fmla="*/ 1548421 w 3676557"/>
                <a:gd name="connsiteY51" fmla="*/ 206905 h 2382601"/>
                <a:gd name="connsiteX52" fmla="*/ 1493336 w 3676557"/>
                <a:gd name="connsiteY52" fmla="*/ 217922 h 2382601"/>
                <a:gd name="connsiteX53" fmla="*/ 1460286 w 3676557"/>
                <a:gd name="connsiteY53" fmla="*/ 228939 h 2382601"/>
                <a:gd name="connsiteX54" fmla="*/ 1306049 w 3676557"/>
                <a:gd name="connsiteY54" fmla="*/ 239956 h 2382601"/>
                <a:gd name="connsiteX55" fmla="*/ 1228931 w 3676557"/>
                <a:gd name="connsiteY55" fmla="*/ 250972 h 2382601"/>
                <a:gd name="connsiteX56" fmla="*/ 1162830 w 3676557"/>
                <a:gd name="connsiteY56" fmla="*/ 273006 h 2382601"/>
                <a:gd name="connsiteX57" fmla="*/ 1129780 w 3676557"/>
                <a:gd name="connsiteY57" fmla="*/ 284023 h 2382601"/>
                <a:gd name="connsiteX58" fmla="*/ 1096729 w 3676557"/>
                <a:gd name="connsiteY58" fmla="*/ 306057 h 2382601"/>
                <a:gd name="connsiteX59" fmla="*/ 1052661 w 3676557"/>
                <a:gd name="connsiteY59" fmla="*/ 372158 h 2382601"/>
                <a:gd name="connsiteX60" fmla="*/ 1030628 w 3676557"/>
                <a:gd name="connsiteY60" fmla="*/ 405209 h 2382601"/>
                <a:gd name="connsiteX61" fmla="*/ 931476 w 3676557"/>
                <a:gd name="connsiteY61" fmla="*/ 449276 h 2382601"/>
                <a:gd name="connsiteX62" fmla="*/ 854358 w 3676557"/>
                <a:gd name="connsiteY62" fmla="*/ 537411 h 2382601"/>
                <a:gd name="connsiteX63" fmla="*/ 788257 w 3676557"/>
                <a:gd name="connsiteY63" fmla="*/ 559445 h 2382601"/>
                <a:gd name="connsiteX64" fmla="*/ 777240 w 3676557"/>
                <a:gd name="connsiteY64" fmla="*/ 614529 h 2382601"/>
                <a:gd name="connsiteX65" fmla="*/ 766223 w 3676557"/>
                <a:gd name="connsiteY65" fmla="*/ 691647 h 2382601"/>
                <a:gd name="connsiteX66" fmla="*/ 755206 w 3676557"/>
                <a:gd name="connsiteY66" fmla="*/ 724698 h 2382601"/>
                <a:gd name="connsiteX67" fmla="*/ 711139 w 3676557"/>
                <a:gd name="connsiteY67" fmla="*/ 746731 h 2382601"/>
                <a:gd name="connsiteX68" fmla="*/ 678088 w 3676557"/>
                <a:gd name="connsiteY68" fmla="*/ 735715 h 2382601"/>
                <a:gd name="connsiteX69" fmla="*/ 645037 w 3676557"/>
                <a:gd name="connsiteY69" fmla="*/ 834866 h 2382601"/>
                <a:gd name="connsiteX70" fmla="*/ 600970 w 3676557"/>
                <a:gd name="connsiteY70" fmla="*/ 900968 h 2382601"/>
                <a:gd name="connsiteX71" fmla="*/ 567919 w 3676557"/>
                <a:gd name="connsiteY71" fmla="*/ 889951 h 2382601"/>
                <a:gd name="connsiteX72" fmla="*/ 501818 w 3676557"/>
                <a:gd name="connsiteY72" fmla="*/ 911984 h 2382601"/>
                <a:gd name="connsiteX73" fmla="*/ 468768 w 3676557"/>
                <a:gd name="connsiteY73" fmla="*/ 900968 h 2382601"/>
                <a:gd name="connsiteX74" fmla="*/ 424700 w 3676557"/>
                <a:gd name="connsiteY74" fmla="*/ 945035 h 2382601"/>
                <a:gd name="connsiteX75" fmla="*/ 391649 w 3676557"/>
                <a:gd name="connsiteY75" fmla="*/ 956052 h 2382601"/>
                <a:gd name="connsiteX76" fmla="*/ 369616 w 3676557"/>
                <a:gd name="connsiteY76" fmla="*/ 1033170 h 2382601"/>
                <a:gd name="connsiteX77" fmla="*/ 336565 w 3676557"/>
                <a:gd name="connsiteY77" fmla="*/ 1044187 h 2382601"/>
                <a:gd name="connsiteX78" fmla="*/ 270464 w 3676557"/>
                <a:gd name="connsiteY78" fmla="*/ 1033170 h 2382601"/>
                <a:gd name="connsiteX79" fmla="*/ 171312 w 3676557"/>
                <a:gd name="connsiteY79" fmla="*/ 1055204 h 2382601"/>
                <a:gd name="connsiteX80" fmla="*/ 72160 w 3676557"/>
                <a:gd name="connsiteY80" fmla="*/ 1055204 h 2382601"/>
                <a:gd name="connsiteX81" fmla="*/ 28093 w 3676557"/>
                <a:gd name="connsiteY81" fmla="*/ 1110288 h 2382601"/>
                <a:gd name="connsiteX82" fmla="*/ 0 w 3676557"/>
                <a:gd name="connsiteY82" fmla="*/ 1081447 h 2382601"/>
                <a:gd name="connsiteX83" fmla="*/ 49844 w 3676557"/>
                <a:gd name="connsiteY83" fmla="*/ 1132712 h 2382601"/>
                <a:gd name="connsiteX84" fmla="*/ 73578 w 3676557"/>
                <a:gd name="connsiteY84" fmla="*/ 1183977 h 2382601"/>
                <a:gd name="connsiteX85" fmla="*/ 94941 w 3676557"/>
                <a:gd name="connsiteY85" fmla="*/ 1230360 h 2382601"/>
                <a:gd name="connsiteX86" fmla="*/ 147157 w 3676557"/>
                <a:gd name="connsiteY86" fmla="*/ 1303595 h 2382601"/>
                <a:gd name="connsiteX87" fmla="*/ 154278 w 3676557"/>
                <a:gd name="connsiteY87" fmla="*/ 1328008 h 2382601"/>
                <a:gd name="connsiteX88" fmla="*/ 161398 w 3676557"/>
                <a:gd name="connsiteY88" fmla="*/ 1347537 h 2382601"/>
                <a:gd name="connsiteX89" fmla="*/ 185133 w 3676557"/>
                <a:gd name="connsiteY89" fmla="*/ 1352419 h 2382601"/>
                <a:gd name="connsiteX90" fmla="*/ 213615 w 3676557"/>
                <a:gd name="connsiteY90" fmla="*/ 1369508 h 2382601"/>
                <a:gd name="connsiteX91" fmla="*/ 277700 w 3676557"/>
                <a:gd name="connsiteY91" fmla="*/ 1418331 h 2382601"/>
                <a:gd name="connsiteX92" fmla="*/ 1519042 w 3676557"/>
                <a:gd name="connsiteY92" fmla="*/ 1638039 h 2382601"/>
                <a:gd name="connsiteX93" fmla="*/ 1521431 w 3676557"/>
                <a:gd name="connsiteY93" fmla="*/ 1638933 h 2382601"/>
                <a:gd name="connsiteX0" fmla="*/ 1528551 w 3683677"/>
                <a:gd name="connsiteY0" fmla="*/ 1638933 h 2382601"/>
                <a:gd name="connsiteX1" fmla="*/ 1661452 w 3683677"/>
                <a:gd name="connsiteY1" fmla="*/ 1713715 h 2382601"/>
                <a:gd name="connsiteX2" fmla="*/ 1720790 w 3683677"/>
                <a:gd name="connsiteY2" fmla="*/ 1767421 h 2382601"/>
                <a:gd name="connsiteX3" fmla="*/ 1754019 w 3683677"/>
                <a:gd name="connsiteY3" fmla="*/ 1796716 h 2382601"/>
                <a:gd name="connsiteX4" fmla="*/ 1791995 w 3683677"/>
                <a:gd name="connsiteY4" fmla="*/ 1833333 h 2382601"/>
                <a:gd name="connsiteX5" fmla="*/ 1806236 w 3683677"/>
                <a:gd name="connsiteY5" fmla="*/ 1867510 h 2382601"/>
                <a:gd name="connsiteX6" fmla="*/ 1820477 w 3683677"/>
                <a:gd name="connsiteY6" fmla="*/ 1906569 h 2382601"/>
                <a:gd name="connsiteX7" fmla="*/ 1834718 w 3683677"/>
                <a:gd name="connsiteY7" fmla="*/ 1952952 h 2382601"/>
                <a:gd name="connsiteX8" fmla="*/ 1839465 w 3683677"/>
                <a:gd name="connsiteY8" fmla="*/ 1984687 h 2382601"/>
                <a:gd name="connsiteX9" fmla="*/ 1837091 w 3683677"/>
                <a:gd name="connsiteY9" fmla="*/ 2031070 h 2382601"/>
                <a:gd name="connsiteX10" fmla="*/ 1837091 w 3683677"/>
                <a:gd name="connsiteY10" fmla="*/ 2089657 h 2382601"/>
                <a:gd name="connsiteX11" fmla="*/ 1846585 w 3683677"/>
                <a:gd name="connsiteY11" fmla="*/ 2118953 h 2382601"/>
                <a:gd name="connsiteX12" fmla="*/ 1870321 w 3683677"/>
                <a:gd name="connsiteY12" fmla="*/ 2158012 h 2382601"/>
                <a:gd name="connsiteX13" fmla="*/ 1905923 w 3683677"/>
                <a:gd name="connsiteY13" fmla="*/ 2204393 h 2382601"/>
                <a:gd name="connsiteX14" fmla="*/ 1932031 w 3683677"/>
                <a:gd name="connsiteY14" fmla="*/ 2221482 h 2382601"/>
                <a:gd name="connsiteX15" fmla="*/ 1958140 w 3683677"/>
                <a:gd name="connsiteY15" fmla="*/ 2255659 h 2382601"/>
                <a:gd name="connsiteX16" fmla="*/ 1960513 w 3683677"/>
                <a:gd name="connsiteY16" fmla="*/ 2292276 h 2382601"/>
                <a:gd name="connsiteX17" fmla="*/ 1970007 w 3683677"/>
                <a:gd name="connsiteY17" fmla="*/ 2382601 h 2382601"/>
                <a:gd name="connsiteX18" fmla="*/ 2812601 w 3683677"/>
                <a:gd name="connsiteY18" fmla="*/ 1230360 h 2382601"/>
                <a:gd name="connsiteX19" fmla="*/ 3612472 w 3683677"/>
                <a:gd name="connsiteY19" fmla="*/ 827564 h 2382601"/>
                <a:gd name="connsiteX20" fmla="*/ 3638580 w 3683677"/>
                <a:gd name="connsiteY20" fmla="*/ 744564 h 2382601"/>
                <a:gd name="connsiteX21" fmla="*/ 3664689 w 3683677"/>
                <a:gd name="connsiteY21" fmla="*/ 683534 h 2382601"/>
                <a:gd name="connsiteX22" fmla="*/ 3681304 w 3683677"/>
                <a:gd name="connsiteY22" fmla="*/ 610298 h 2382601"/>
                <a:gd name="connsiteX23" fmla="*/ 3683677 w 3683677"/>
                <a:gd name="connsiteY23" fmla="*/ 539504 h 2382601"/>
                <a:gd name="connsiteX24" fmla="*/ 3674183 w 3683677"/>
                <a:gd name="connsiteY24" fmla="*/ 478474 h 2382601"/>
                <a:gd name="connsiteX25" fmla="*/ 3657568 w 3683677"/>
                <a:gd name="connsiteY25" fmla="*/ 410121 h 2382601"/>
                <a:gd name="connsiteX26" fmla="*/ 3621965 w 3683677"/>
                <a:gd name="connsiteY26" fmla="*/ 324679 h 2382601"/>
                <a:gd name="connsiteX27" fmla="*/ 3581616 w 3683677"/>
                <a:gd name="connsiteY27" fmla="*/ 239237 h 2382601"/>
                <a:gd name="connsiteX28" fmla="*/ 3541267 w 3683677"/>
                <a:gd name="connsiteY28" fmla="*/ 146472 h 2382601"/>
                <a:gd name="connsiteX29" fmla="*/ 3515158 w 3683677"/>
                <a:gd name="connsiteY29" fmla="*/ 43942 h 2382601"/>
                <a:gd name="connsiteX30" fmla="*/ 3410724 w 3683677"/>
                <a:gd name="connsiteY30" fmla="*/ 46383 h 2382601"/>
                <a:gd name="connsiteX31" fmla="*/ 3327651 w 3683677"/>
                <a:gd name="connsiteY31" fmla="*/ 39060 h 2382601"/>
                <a:gd name="connsiteX32" fmla="*/ 3254073 w 3683677"/>
                <a:gd name="connsiteY32" fmla="*/ 26853 h 2382601"/>
                <a:gd name="connsiteX33" fmla="*/ 3192362 w 3683677"/>
                <a:gd name="connsiteY33" fmla="*/ 9766 h 2382601"/>
                <a:gd name="connsiteX34" fmla="*/ 3130652 w 3683677"/>
                <a:gd name="connsiteY34" fmla="*/ 1 h 2382601"/>
                <a:gd name="connsiteX35" fmla="*/ 3042830 w 3683677"/>
                <a:gd name="connsiteY35" fmla="*/ 0 h 2382601"/>
                <a:gd name="connsiteX36" fmla="*/ 2964505 w 3683677"/>
                <a:gd name="connsiteY36" fmla="*/ 7324 h 2382601"/>
                <a:gd name="connsiteX37" fmla="*/ 2869565 w 3683677"/>
                <a:gd name="connsiteY37" fmla="*/ 26853 h 2382601"/>
                <a:gd name="connsiteX38" fmla="*/ 2760385 w 3683677"/>
                <a:gd name="connsiteY38" fmla="*/ 53707 h 2382601"/>
                <a:gd name="connsiteX39" fmla="*/ 2584745 w 3683677"/>
                <a:gd name="connsiteY39" fmla="*/ 104972 h 2382601"/>
                <a:gd name="connsiteX40" fmla="*/ 2404359 w 3683677"/>
                <a:gd name="connsiteY40" fmla="*/ 156238 h 2382601"/>
                <a:gd name="connsiteX41" fmla="*/ 2257202 w 3683677"/>
                <a:gd name="connsiteY41" fmla="*/ 192855 h 2382601"/>
                <a:gd name="connsiteX42" fmla="*/ 2145647 w 3683677"/>
                <a:gd name="connsiteY42" fmla="*/ 212384 h 2382601"/>
                <a:gd name="connsiteX43" fmla="*/ 2026893 w 3683677"/>
                <a:gd name="connsiteY43" fmla="*/ 220428 h 2382601"/>
                <a:gd name="connsiteX44" fmla="*/ 1954522 w 3683677"/>
                <a:gd name="connsiteY44" fmla="*/ 210599 h 2382601"/>
                <a:gd name="connsiteX45" fmla="*/ 1864013 w 3683677"/>
                <a:gd name="connsiteY45" fmla="*/ 184871 h 2382601"/>
                <a:gd name="connsiteX46" fmla="*/ 1830962 w 3683677"/>
                <a:gd name="connsiteY46" fmla="*/ 173854 h 2382601"/>
                <a:gd name="connsiteX47" fmla="*/ 1742827 w 3683677"/>
                <a:gd name="connsiteY47" fmla="*/ 151821 h 2382601"/>
                <a:gd name="connsiteX48" fmla="*/ 1676726 w 3683677"/>
                <a:gd name="connsiteY48" fmla="*/ 173854 h 2382601"/>
                <a:gd name="connsiteX49" fmla="*/ 1632659 w 3683677"/>
                <a:gd name="connsiteY49" fmla="*/ 217922 h 2382601"/>
                <a:gd name="connsiteX50" fmla="*/ 1599608 w 3683677"/>
                <a:gd name="connsiteY50" fmla="*/ 195888 h 2382601"/>
                <a:gd name="connsiteX51" fmla="*/ 1555541 w 3683677"/>
                <a:gd name="connsiteY51" fmla="*/ 206905 h 2382601"/>
                <a:gd name="connsiteX52" fmla="*/ 1500456 w 3683677"/>
                <a:gd name="connsiteY52" fmla="*/ 217922 h 2382601"/>
                <a:gd name="connsiteX53" fmla="*/ 1467406 w 3683677"/>
                <a:gd name="connsiteY53" fmla="*/ 228939 h 2382601"/>
                <a:gd name="connsiteX54" fmla="*/ 1313169 w 3683677"/>
                <a:gd name="connsiteY54" fmla="*/ 239956 h 2382601"/>
                <a:gd name="connsiteX55" fmla="*/ 1236051 w 3683677"/>
                <a:gd name="connsiteY55" fmla="*/ 250972 h 2382601"/>
                <a:gd name="connsiteX56" fmla="*/ 1169950 w 3683677"/>
                <a:gd name="connsiteY56" fmla="*/ 273006 h 2382601"/>
                <a:gd name="connsiteX57" fmla="*/ 1136900 w 3683677"/>
                <a:gd name="connsiteY57" fmla="*/ 284023 h 2382601"/>
                <a:gd name="connsiteX58" fmla="*/ 1103849 w 3683677"/>
                <a:gd name="connsiteY58" fmla="*/ 306057 h 2382601"/>
                <a:gd name="connsiteX59" fmla="*/ 1059781 w 3683677"/>
                <a:gd name="connsiteY59" fmla="*/ 372158 h 2382601"/>
                <a:gd name="connsiteX60" fmla="*/ 1037748 w 3683677"/>
                <a:gd name="connsiteY60" fmla="*/ 405209 h 2382601"/>
                <a:gd name="connsiteX61" fmla="*/ 938596 w 3683677"/>
                <a:gd name="connsiteY61" fmla="*/ 449276 h 2382601"/>
                <a:gd name="connsiteX62" fmla="*/ 861478 w 3683677"/>
                <a:gd name="connsiteY62" fmla="*/ 537411 h 2382601"/>
                <a:gd name="connsiteX63" fmla="*/ 795377 w 3683677"/>
                <a:gd name="connsiteY63" fmla="*/ 559445 h 2382601"/>
                <a:gd name="connsiteX64" fmla="*/ 784360 w 3683677"/>
                <a:gd name="connsiteY64" fmla="*/ 614529 h 2382601"/>
                <a:gd name="connsiteX65" fmla="*/ 773343 w 3683677"/>
                <a:gd name="connsiteY65" fmla="*/ 691647 h 2382601"/>
                <a:gd name="connsiteX66" fmla="*/ 762326 w 3683677"/>
                <a:gd name="connsiteY66" fmla="*/ 724698 h 2382601"/>
                <a:gd name="connsiteX67" fmla="*/ 718259 w 3683677"/>
                <a:gd name="connsiteY67" fmla="*/ 746731 h 2382601"/>
                <a:gd name="connsiteX68" fmla="*/ 685208 w 3683677"/>
                <a:gd name="connsiteY68" fmla="*/ 735715 h 2382601"/>
                <a:gd name="connsiteX69" fmla="*/ 652157 w 3683677"/>
                <a:gd name="connsiteY69" fmla="*/ 834866 h 2382601"/>
                <a:gd name="connsiteX70" fmla="*/ 608090 w 3683677"/>
                <a:gd name="connsiteY70" fmla="*/ 900968 h 2382601"/>
                <a:gd name="connsiteX71" fmla="*/ 575039 w 3683677"/>
                <a:gd name="connsiteY71" fmla="*/ 889951 h 2382601"/>
                <a:gd name="connsiteX72" fmla="*/ 508938 w 3683677"/>
                <a:gd name="connsiteY72" fmla="*/ 911984 h 2382601"/>
                <a:gd name="connsiteX73" fmla="*/ 475888 w 3683677"/>
                <a:gd name="connsiteY73" fmla="*/ 900968 h 2382601"/>
                <a:gd name="connsiteX74" fmla="*/ 431820 w 3683677"/>
                <a:gd name="connsiteY74" fmla="*/ 945035 h 2382601"/>
                <a:gd name="connsiteX75" fmla="*/ 398769 w 3683677"/>
                <a:gd name="connsiteY75" fmla="*/ 956052 h 2382601"/>
                <a:gd name="connsiteX76" fmla="*/ 376736 w 3683677"/>
                <a:gd name="connsiteY76" fmla="*/ 1033170 h 2382601"/>
                <a:gd name="connsiteX77" fmla="*/ 343685 w 3683677"/>
                <a:gd name="connsiteY77" fmla="*/ 1044187 h 2382601"/>
                <a:gd name="connsiteX78" fmla="*/ 277584 w 3683677"/>
                <a:gd name="connsiteY78" fmla="*/ 1033170 h 2382601"/>
                <a:gd name="connsiteX79" fmla="*/ 178432 w 3683677"/>
                <a:gd name="connsiteY79" fmla="*/ 1055204 h 2382601"/>
                <a:gd name="connsiteX80" fmla="*/ 79280 w 3683677"/>
                <a:gd name="connsiteY80" fmla="*/ 1055204 h 2382601"/>
                <a:gd name="connsiteX81" fmla="*/ 35213 w 3683677"/>
                <a:gd name="connsiteY81" fmla="*/ 1110288 h 2382601"/>
                <a:gd name="connsiteX82" fmla="*/ 0 w 3683677"/>
                <a:gd name="connsiteY82" fmla="*/ 1093652 h 2382601"/>
                <a:gd name="connsiteX83" fmla="*/ 56964 w 3683677"/>
                <a:gd name="connsiteY83" fmla="*/ 1132712 h 2382601"/>
                <a:gd name="connsiteX84" fmla="*/ 80698 w 3683677"/>
                <a:gd name="connsiteY84" fmla="*/ 1183977 h 2382601"/>
                <a:gd name="connsiteX85" fmla="*/ 102061 w 3683677"/>
                <a:gd name="connsiteY85" fmla="*/ 1230360 h 2382601"/>
                <a:gd name="connsiteX86" fmla="*/ 154277 w 3683677"/>
                <a:gd name="connsiteY86" fmla="*/ 1303595 h 2382601"/>
                <a:gd name="connsiteX87" fmla="*/ 161398 w 3683677"/>
                <a:gd name="connsiteY87" fmla="*/ 1328008 h 2382601"/>
                <a:gd name="connsiteX88" fmla="*/ 168518 w 3683677"/>
                <a:gd name="connsiteY88" fmla="*/ 1347537 h 2382601"/>
                <a:gd name="connsiteX89" fmla="*/ 192253 w 3683677"/>
                <a:gd name="connsiteY89" fmla="*/ 1352419 h 2382601"/>
                <a:gd name="connsiteX90" fmla="*/ 220735 w 3683677"/>
                <a:gd name="connsiteY90" fmla="*/ 1369508 h 2382601"/>
                <a:gd name="connsiteX91" fmla="*/ 284820 w 3683677"/>
                <a:gd name="connsiteY91" fmla="*/ 1418331 h 2382601"/>
                <a:gd name="connsiteX92" fmla="*/ 1526162 w 3683677"/>
                <a:gd name="connsiteY92" fmla="*/ 1638039 h 2382601"/>
                <a:gd name="connsiteX93" fmla="*/ 1528551 w 3683677"/>
                <a:gd name="connsiteY93" fmla="*/ 1638933 h 2382601"/>
                <a:gd name="connsiteX0" fmla="*/ 1514310 w 3669436"/>
                <a:gd name="connsiteY0" fmla="*/ 1638933 h 2382601"/>
                <a:gd name="connsiteX1" fmla="*/ 1647211 w 3669436"/>
                <a:gd name="connsiteY1" fmla="*/ 1713715 h 2382601"/>
                <a:gd name="connsiteX2" fmla="*/ 1706549 w 3669436"/>
                <a:gd name="connsiteY2" fmla="*/ 1767421 h 2382601"/>
                <a:gd name="connsiteX3" fmla="*/ 1739778 w 3669436"/>
                <a:gd name="connsiteY3" fmla="*/ 1796716 h 2382601"/>
                <a:gd name="connsiteX4" fmla="*/ 1777754 w 3669436"/>
                <a:gd name="connsiteY4" fmla="*/ 1833333 h 2382601"/>
                <a:gd name="connsiteX5" fmla="*/ 1791995 w 3669436"/>
                <a:gd name="connsiteY5" fmla="*/ 1867510 h 2382601"/>
                <a:gd name="connsiteX6" fmla="*/ 1806236 w 3669436"/>
                <a:gd name="connsiteY6" fmla="*/ 1906569 h 2382601"/>
                <a:gd name="connsiteX7" fmla="*/ 1820477 w 3669436"/>
                <a:gd name="connsiteY7" fmla="*/ 1952952 h 2382601"/>
                <a:gd name="connsiteX8" fmla="*/ 1825224 w 3669436"/>
                <a:gd name="connsiteY8" fmla="*/ 1984687 h 2382601"/>
                <a:gd name="connsiteX9" fmla="*/ 1822850 w 3669436"/>
                <a:gd name="connsiteY9" fmla="*/ 2031070 h 2382601"/>
                <a:gd name="connsiteX10" fmla="*/ 1822850 w 3669436"/>
                <a:gd name="connsiteY10" fmla="*/ 2089657 h 2382601"/>
                <a:gd name="connsiteX11" fmla="*/ 1832344 w 3669436"/>
                <a:gd name="connsiteY11" fmla="*/ 2118953 h 2382601"/>
                <a:gd name="connsiteX12" fmla="*/ 1856080 w 3669436"/>
                <a:gd name="connsiteY12" fmla="*/ 2158012 h 2382601"/>
                <a:gd name="connsiteX13" fmla="*/ 1891682 w 3669436"/>
                <a:gd name="connsiteY13" fmla="*/ 2204393 h 2382601"/>
                <a:gd name="connsiteX14" fmla="*/ 1917790 w 3669436"/>
                <a:gd name="connsiteY14" fmla="*/ 2221482 h 2382601"/>
                <a:gd name="connsiteX15" fmla="*/ 1943899 w 3669436"/>
                <a:gd name="connsiteY15" fmla="*/ 2255659 h 2382601"/>
                <a:gd name="connsiteX16" fmla="*/ 1946272 w 3669436"/>
                <a:gd name="connsiteY16" fmla="*/ 2292276 h 2382601"/>
                <a:gd name="connsiteX17" fmla="*/ 1955766 w 3669436"/>
                <a:gd name="connsiteY17" fmla="*/ 2382601 h 2382601"/>
                <a:gd name="connsiteX18" fmla="*/ 2798360 w 3669436"/>
                <a:gd name="connsiteY18" fmla="*/ 1230360 h 2382601"/>
                <a:gd name="connsiteX19" fmla="*/ 3598231 w 3669436"/>
                <a:gd name="connsiteY19" fmla="*/ 827564 h 2382601"/>
                <a:gd name="connsiteX20" fmla="*/ 3624339 w 3669436"/>
                <a:gd name="connsiteY20" fmla="*/ 744564 h 2382601"/>
                <a:gd name="connsiteX21" fmla="*/ 3650448 w 3669436"/>
                <a:gd name="connsiteY21" fmla="*/ 683534 h 2382601"/>
                <a:gd name="connsiteX22" fmla="*/ 3667063 w 3669436"/>
                <a:gd name="connsiteY22" fmla="*/ 610298 h 2382601"/>
                <a:gd name="connsiteX23" fmla="*/ 3669436 w 3669436"/>
                <a:gd name="connsiteY23" fmla="*/ 539504 h 2382601"/>
                <a:gd name="connsiteX24" fmla="*/ 3659942 w 3669436"/>
                <a:gd name="connsiteY24" fmla="*/ 478474 h 2382601"/>
                <a:gd name="connsiteX25" fmla="*/ 3643327 w 3669436"/>
                <a:gd name="connsiteY25" fmla="*/ 410121 h 2382601"/>
                <a:gd name="connsiteX26" fmla="*/ 3607724 w 3669436"/>
                <a:gd name="connsiteY26" fmla="*/ 324679 h 2382601"/>
                <a:gd name="connsiteX27" fmla="*/ 3567375 w 3669436"/>
                <a:gd name="connsiteY27" fmla="*/ 239237 h 2382601"/>
                <a:gd name="connsiteX28" fmla="*/ 3527026 w 3669436"/>
                <a:gd name="connsiteY28" fmla="*/ 146472 h 2382601"/>
                <a:gd name="connsiteX29" fmla="*/ 3500917 w 3669436"/>
                <a:gd name="connsiteY29" fmla="*/ 43942 h 2382601"/>
                <a:gd name="connsiteX30" fmla="*/ 3396483 w 3669436"/>
                <a:gd name="connsiteY30" fmla="*/ 46383 h 2382601"/>
                <a:gd name="connsiteX31" fmla="*/ 3313410 w 3669436"/>
                <a:gd name="connsiteY31" fmla="*/ 39060 h 2382601"/>
                <a:gd name="connsiteX32" fmla="*/ 3239832 w 3669436"/>
                <a:gd name="connsiteY32" fmla="*/ 26853 h 2382601"/>
                <a:gd name="connsiteX33" fmla="*/ 3178121 w 3669436"/>
                <a:gd name="connsiteY33" fmla="*/ 9766 h 2382601"/>
                <a:gd name="connsiteX34" fmla="*/ 3116411 w 3669436"/>
                <a:gd name="connsiteY34" fmla="*/ 1 h 2382601"/>
                <a:gd name="connsiteX35" fmla="*/ 3028589 w 3669436"/>
                <a:gd name="connsiteY35" fmla="*/ 0 h 2382601"/>
                <a:gd name="connsiteX36" fmla="*/ 2950264 w 3669436"/>
                <a:gd name="connsiteY36" fmla="*/ 7324 h 2382601"/>
                <a:gd name="connsiteX37" fmla="*/ 2855324 w 3669436"/>
                <a:gd name="connsiteY37" fmla="*/ 26853 h 2382601"/>
                <a:gd name="connsiteX38" fmla="*/ 2746144 w 3669436"/>
                <a:gd name="connsiteY38" fmla="*/ 53707 h 2382601"/>
                <a:gd name="connsiteX39" fmla="*/ 2570504 w 3669436"/>
                <a:gd name="connsiteY39" fmla="*/ 104972 h 2382601"/>
                <a:gd name="connsiteX40" fmla="*/ 2390118 w 3669436"/>
                <a:gd name="connsiteY40" fmla="*/ 156238 h 2382601"/>
                <a:gd name="connsiteX41" fmla="*/ 2242961 w 3669436"/>
                <a:gd name="connsiteY41" fmla="*/ 192855 h 2382601"/>
                <a:gd name="connsiteX42" fmla="*/ 2131406 w 3669436"/>
                <a:gd name="connsiteY42" fmla="*/ 212384 h 2382601"/>
                <a:gd name="connsiteX43" fmla="*/ 2012652 w 3669436"/>
                <a:gd name="connsiteY43" fmla="*/ 220428 h 2382601"/>
                <a:gd name="connsiteX44" fmla="*/ 1940281 w 3669436"/>
                <a:gd name="connsiteY44" fmla="*/ 210599 h 2382601"/>
                <a:gd name="connsiteX45" fmla="*/ 1849772 w 3669436"/>
                <a:gd name="connsiteY45" fmla="*/ 184871 h 2382601"/>
                <a:gd name="connsiteX46" fmla="*/ 1816721 w 3669436"/>
                <a:gd name="connsiteY46" fmla="*/ 173854 h 2382601"/>
                <a:gd name="connsiteX47" fmla="*/ 1728586 w 3669436"/>
                <a:gd name="connsiteY47" fmla="*/ 151821 h 2382601"/>
                <a:gd name="connsiteX48" fmla="*/ 1662485 w 3669436"/>
                <a:gd name="connsiteY48" fmla="*/ 173854 h 2382601"/>
                <a:gd name="connsiteX49" fmla="*/ 1618418 w 3669436"/>
                <a:gd name="connsiteY49" fmla="*/ 217922 h 2382601"/>
                <a:gd name="connsiteX50" fmla="*/ 1585367 w 3669436"/>
                <a:gd name="connsiteY50" fmla="*/ 195888 h 2382601"/>
                <a:gd name="connsiteX51" fmla="*/ 1541300 w 3669436"/>
                <a:gd name="connsiteY51" fmla="*/ 206905 h 2382601"/>
                <a:gd name="connsiteX52" fmla="*/ 1486215 w 3669436"/>
                <a:gd name="connsiteY52" fmla="*/ 217922 h 2382601"/>
                <a:gd name="connsiteX53" fmla="*/ 1453165 w 3669436"/>
                <a:gd name="connsiteY53" fmla="*/ 228939 h 2382601"/>
                <a:gd name="connsiteX54" fmla="*/ 1298928 w 3669436"/>
                <a:gd name="connsiteY54" fmla="*/ 239956 h 2382601"/>
                <a:gd name="connsiteX55" fmla="*/ 1221810 w 3669436"/>
                <a:gd name="connsiteY55" fmla="*/ 250972 h 2382601"/>
                <a:gd name="connsiteX56" fmla="*/ 1155709 w 3669436"/>
                <a:gd name="connsiteY56" fmla="*/ 273006 h 2382601"/>
                <a:gd name="connsiteX57" fmla="*/ 1122659 w 3669436"/>
                <a:gd name="connsiteY57" fmla="*/ 284023 h 2382601"/>
                <a:gd name="connsiteX58" fmla="*/ 1089608 w 3669436"/>
                <a:gd name="connsiteY58" fmla="*/ 306057 h 2382601"/>
                <a:gd name="connsiteX59" fmla="*/ 1045540 w 3669436"/>
                <a:gd name="connsiteY59" fmla="*/ 372158 h 2382601"/>
                <a:gd name="connsiteX60" fmla="*/ 1023507 w 3669436"/>
                <a:gd name="connsiteY60" fmla="*/ 405209 h 2382601"/>
                <a:gd name="connsiteX61" fmla="*/ 924355 w 3669436"/>
                <a:gd name="connsiteY61" fmla="*/ 449276 h 2382601"/>
                <a:gd name="connsiteX62" fmla="*/ 847237 w 3669436"/>
                <a:gd name="connsiteY62" fmla="*/ 537411 h 2382601"/>
                <a:gd name="connsiteX63" fmla="*/ 781136 w 3669436"/>
                <a:gd name="connsiteY63" fmla="*/ 559445 h 2382601"/>
                <a:gd name="connsiteX64" fmla="*/ 770119 w 3669436"/>
                <a:gd name="connsiteY64" fmla="*/ 614529 h 2382601"/>
                <a:gd name="connsiteX65" fmla="*/ 759102 w 3669436"/>
                <a:gd name="connsiteY65" fmla="*/ 691647 h 2382601"/>
                <a:gd name="connsiteX66" fmla="*/ 748085 w 3669436"/>
                <a:gd name="connsiteY66" fmla="*/ 724698 h 2382601"/>
                <a:gd name="connsiteX67" fmla="*/ 704018 w 3669436"/>
                <a:gd name="connsiteY67" fmla="*/ 746731 h 2382601"/>
                <a:gd name="connsiteX68" fmla="*/ 670967 w 3669436"/>
                <a:gd name="connsiteY68" fmla="*/ 735715 h 2382601"/>
                <a:gd name="connsiteX69" fmla="*/ 637916 w 3669436"/>
                <a:gd name="connsiteY69" fmla="*/ 834866 h 2382601"/>
                <a:gd name="connsiteX70" fmla="*/ 593849 w 3669436"/>
                <a:gd name="connsiteY70" fmla="*/ 900968 h 2382601"/>
                <a:gd name="connsiteX71" fmla="*/ 560798 w 3669436"/>
                <a:gd name="connsiteY71" fmla="*/ 889951 h 2382601"/>
                <a:gd name="connsiteX72" fmla="*/ 494697 w 3669436"/>
                <a:gd name="connsiteY72" fmla="*/ 911984 h 2382601"/>
                <a:gd name="connsiteX73" fmla="*/ 461647 w 3669436"/>
                <a:gd name="connsiteY73" fmla="*/ 900968 h 2382601"/>
                <a:gd name="connsiteX74" fmla="*/ 417579 w 3669436"/>
                <a:gd name="connsiteY74" fmla="*/ 945035 h 2382601"/>
                <a:gd name="connsiteX75" fmla="*/ 384528 w 3669436"/>
                <a:gd name="connsiteY75" fmla="*/ 956052 h 2382601"/>
                <a:gd name="connsiteX76" fmla="*/ 362495 w 3669436"/>
                <a:gd name="connsiteY76" fmla="*/ 1033170 h 2382601"/>
                <a:gd name="connsiteX77" fmla="*/ 329444 w 3669436"/>
                <a:gd name="connsiteY77" fmla="*/ 1044187 h 2382601"/>
                <a:gd name="connsiteX78" fmla="*/ 263343 w 3669436"/>
                <a:gd name="connsiteY78" fmla="*/ 1033170 h 2382601"/>
                <a:gd name="connsiteX79" fmla="*/ 164191 w 3669436"/>
                <a:gd name="connsiteY79" fmla="*/ 1055204 h 2382601"/>
                <a:gd name="connsiteX80" fmla="*/ 65039 w 3669436"/>
                <a:gd name="connsiteY80" fmla="*/ 1055204 h 2382601"/>
                <a:gd name="connsiteX81" fmla="*/ 20972 w 3669436"/>
                <a:gd name="connsiteY81" fmla="*/ 1110288 h 2382601"/>
                <a:gd name="connsiteX82" fmla="*/ 0 w 3669436"/>
                <a:gd name="connsiteY82" fmla="*/ 1076565 h 2382601"/>
                <a:gd name="connsiteX83" fmla="*/ 42723 w 3669436"/>
                <a:gd name="connsiteY83" fmla="*/ 1132712 h 2382601"/>
                <a:gd name="connsiteX84" fmla="*/ 66457 w 3669436"/>
                <a:gd name="connsiteY84" fmla="*/ 1183977 h 2382601"/>
                <a:gd name="connsiteX85" fmla="*/ 87820 w 3669436"/>
                <a:gd name="connsiteY85" fmla="*/ 1230360 h 2382601"/>
                <a:gd name="connsiteX86" fmla="*/ 140036 w 3669436"/>
                <a:gd name="connsiteY86" fmla="*/ 1303595 h 2382601"/>
                <a:gd name="connsiteX87" fmla="*/ 147157 w 3669436"/>
                <a:gd name="connsiteY87" fmla="*/ 1328008 h 2382601"/>
                <a:gd name="connsiteX88" fmla="*/ 154277 w 3669436"/>
                <a:gd name="connsiteY88" fmla="*/ 1347537 h 2382601"/>
                <a:gd name="connsiteX89" fmla="*/ 178012 w 3669436"/>
                <a:gd name="connsiteY89" fmla="*/ 1352419 h 2382601"/>
                <a:gd name="connsiteX90" fmla="*/ 206494 w 3669436"/>
                <a:gd name="connsiteY90" fmla="*/ 1369508 h 2382601"/>
                <a:gd name="connsiteX91" fmla="*/ 270579 w 3669436"/>
                <a:gd name="connsiteY91" fmla="*/ 1418331 h 2382601"/>
                <a:gd name="connsiteX92" fmla="*/ 1511921 w 3669436"/>
                <a:gd name="connsiteY92" fmla="*/ 1638039 h 2382601"/>
                <a:gd name="connsiteX93" fmla="*/ 1514310 w 3669436"/>
                <a:gd name="connsiteY93" fmla="*/ 1638933 h 2382601"/>
                <a:gd name="connsiteX0" fmla="*/ 1514310 w 3669436"/>
                <a:gd name="connsiteY0" fmla="*/ 1638933 h 2382601"/>
                <a:gd name="connsiteX1" fmla="*/ 1647211 w 3669436"/>
                <a:gd name="connsiteY1" fmla="*/ 1713715 h 2382601"/>
                <a:gd name="connsiteX2" fmla="*/ 1706549 w 3669436"/>
                <a:gd name="connsiteY2" fmla="*/ 1767421 h 2382601"/>
                <a:gd name="connsiteX3" fmla="*/ 1739778 w 3669436"/>
                <a:gd name="connsiteY3" fmla="*/ 1796716 h 2382601"/>
                <a:gd name="connsiteX4" fmla="*/ 1777754 w 3669436"/>
                <a:gd name="connsiteY4" fmla="*/ 1833333 h 2382601"/>
                <a:gd name="connsiteX5" fmla="*/ 1791995 w 3669436"/>
                <a:gd name="connsiteY5" fmla="*/ 1867510 h 2382601"/>
                <a:gd name="connsiteX6" fmla="*/ 1806236 w 3669436"/>
                <a:gd name="connsiteY6" fmla="*/ 1906569 h 2382601"/>
                <a:gd name="connsiteX7" fmla="*/ 1820477 w 3669436"/>
                <a:gd name="connsiteY7" fmla="*/ 1952952 h 2382601"/>
                <a:gd name="connsiteX8" fmla="*/ 1825224 w 3669436"/>
                <a:gd name="connsiteY8" fmla="*/ 1984687 h 2382601"/>
                <a:gd name="connsiteX9" fmla="*/ 1822850 w 3669436"/>
                <a:gd name="connsiteY9" fmla="*/ 2031070 h 2382601"/>
                <a:gd name="connsiteX10" fmla="*/ 1822850 w 3669436"/>
                <a:gd name="connsiteY10" fmla="*/ 2089657 h 2382601"/>
                <a:gd name="connsiteX11" fmla="*/ 1832344 w 3669436"/>
                <a:gd name="connsiteY11" fmla="*/ 2118953 h 2382601"/>
                <a:gd name="connsiteX12" fmla="*/ 1856080 w 3669436"/>
                <a:gd name="connsiteY12" fmla="*/ 2158012 h 2382601"/>
                <a:gd name="connsiteX13" fmla="*/ 1891682 w 3669436"/>
                <a:gd name="connsiteY13" fmla="*/ 2204393 h 2382601"/>
                <a:gd name="connsiteX14" fmla="*/ 1917790 w 3669436"/>
                <a:gd name="connsiteY14" fmla="*/ 2221482 h 2382601"/>
                <a:gd name="connsiteX15" fmla="*/ 1943899 w 3669436"/>
                <a:gd name="connsiteY15" fmla="*/ 2255659 h 2382601"/>
                <a:gd name="connsiteX16" fmla="*/ 1946272 w 3669436"/>
                <a:gd name="connsiteY16" fmla="*/ 2292276 h 2382601"/>
                <a:gd name="connsiteX17" fmla="*/ 1955766 w 3669436"/>
                <a:gd name="connsiteY17" fmla="*/ 2382601 h 2382601"/>
                <a:gd name="connsiteX18" fmla="*/ 2798360 w 3669436"/>
                <a:gd name="connsiteY18" fmla="*/ 1230360 h 2382601"/>
                <a:gd name="connsiteX19" fmla="*/ 3598231 w 3669436"/>
                <a:gd name="connsiteY19" fmla="*/ 827564 h 2382601"/>
                <a:gd name="connsiteX20" fmla="*/ 3624339 w 3669436"/>
                <a:gd name="connsiteY20" fmla="*/ 744564 h 2382601"/>
                <a:gd name="connsiteX21" fmla="*/ 3650448 w 3669436"/>
                <a:gd name="connsiteY21" fmla="*/ 683534 h 2382601"/>
                <a:gd name="connsiteX22" fmla="*/ 3667063 w 3669436"/>
                <a:gd name="connsiteY22" fmla="*/ 610298 h 2382601"/>
                <a:gd name="connsiteX23" fmla="*/ 3669436 w 3669436"/>
                <a:gd name="connsiteY23" fmla="*/ 539504 h 2382601"/>
                <a:gd name="connsiteX24" fmla="*/ 3659942 w 3669436"/>
                <a:gd name="connsiteY24" fmla="*/ 478474 h 2382601"/>
                <a:gd name="connsiteX25" fmla="*/ 3643327 w 3669436"/>
                <a:gd name="connsiteY25" fmla="*/ 410121 h 2382601"/>
                <a:gd name="connsiteX26" fmla="*/ 3607724 w 3669436"/>
                <a:gd name="connsiteY26" fmla="*/ 324679 h 2382601"/>
                <a:gd name="connsiteX27" fmla="*/ 3567375 w 3669436"/>
                <a:gd name="connsiteY27" fmla="*/ 239237 h 2382601"/>
                <a:gd name="connsiteX28" fmla="*/ 3527026 w 3669436"/>
                <a:gd name="connsiteY28" fmla="*/ 146472 h 2382601"/>
                <a:gd name="connsiteX29" fmla="*/ 3500917 w 3669436"/>
                <a:gd name="connsiteY29" fmla="*/ 43942 h 2382601"/>
                <a:gd name="connsiteX30" fmla="*/ 3396483 w 3669436"/>
                <a:gd name="connsiteY30" fmla="*/ 46383 h 2382601"/>
                <a:gd name="connsiteX31" fmla="*/ 3313410 w 3669436"/>
                <a:gd name="connsiteY31" fmla="*/ 39060 h 2382601"/>
                <a:gd name="connsiteX32" fmla="*/ 3239832 w 3669436"/>
                <a:gd name="connsiteY32" fmla="*/ 26853 h 2382601"/>
                <a:gd name="connsiteX33" fmla="*/ 3178121 w 3669436"/>
                <a:gd name="connsiteY33" fmla="*/ 9766 h 2382601"/>
                <a:gd name="connsiteX34" fmla="*/ 3116411 w 3669436"/>
                <a:gd name="connsiteY34" fmla="*/ 1 h 2382601"/>
                <a:gd name="connsiteX35" fmla="*/ 3028589 w 3669436"/>
                <a:gd name="connsiteY35" fmla="*/ 0 h 2382601"/>
                <a:gd name="connsiteX36" fmla="*/ 2950264 w 3669436"/>
                <a:gd name="connsiteY36" fmla="*/ 7324 h 2382601"/>
                <a:gd name="connsiteX37" fmla="*/ 2855324 w 3669436"/>
                <a:gd name="connsiteY37" fmla="*/ 26853 h 2382601"/>
                <a:gd name="connsiteX38" fmla="*/ 2746144 w 3669436"/>
                <a:gd name="connsiteY38" fmla="*/ 53707 h 2382601"/>
                <a:gd name="connsiteX39" fmla="*/ 2570504 w 3669436"/>
                <a:gd name="connsiteY39" fmla="*/ 104972 h 2382601"/>
                <a:gd name="connsiteX40" fmla="*/ 2390118 w 3669436"/>
                <a:gd name="connsiteY40" fmla="*/ 156238 h 2382601"/>
                <a:gd name="connsiteX41" fmla="*/ 2242961 w 3669436"/>
                <a:gd name="connsiteY41" fmla="*/ 192855 h 2382601"/>
                <a:gd name="connsiteX42" fmla="*/ 2131406 w 3669436"/>
                <a:gd name="connsiteY42" fmla="*/ 212384 h 2382601"/>
                <a:gd name="connsiteX43" fmla="*/ 2012652 w 3669436"/>
                <a:gd name="connsiteY43" fmla="*/ 220428 h 2382601"/>
                <a:gd name="connsiteX44" fmla="*/ 1940281 w 3669436"/>
                <a:gd name="connsiteY44" fmla="*/ 210599 h 2382601"/>
                <a:gd name="connsiteX45" fmla="*/ 1849772 w 3669436"/>
                <a:gd name="connsiteY45" fmla="*/ 184871 h 2382601"/>
                <a:gd name="connsiteX46" fmla="*/ 1816721 w 3669436"/>
                <a:gd name="connsiteY46" fmla="*/ 173854 h 2382601"/>
                <a:gd name="connsiteX47" fmla="*/ 1728586 w 3669436"/>
                <a:gd name="connsiteY47" fmla="*/ 151821 h 2382601"/>
                <a:gd name="connsiteX48" fmla="*/ 1662485 w 3669436"/>
                <a:gd name="connsiteY48" fmla="*/ 173854 h 2382601"/>
                <a:gd name="connsiteX49" fmla="*/ 1618418 w 3669436"/>
                <a:gd name="connsiteY49" fmla="*/ 217922 h 2382601"/>
                <a:gd name="connsiteX50" fmla="*/ 1585367 w 3669436"/>
                <a:gd name="connsiteY50" fmla="*/ 195888 h 2382601"/>
                <a:gd name="connsiteX51" fmla="*/ 1541300 w 3669436"/>
                <a:gd name="connsiteY51" fmla="*/ 206905 h 2382601"/>
                <a:gd name="connsiteX52" fmla="*/ 1486215 w 3669436"/>
                <a:gd name="connsiteY52" fmla="*/ 217922 h 2382601"/>
                <a:gd name="connsiteX53" fmla="*/ 1453165 w 3669436"/>
                <a:gd name="connsiteY53" fmla="*/ 228939 h 2382601"/>
                <a:gd name="connsiteX54" fmla="*/ 1298928 w 3669436"/>
                <a:gd name="connsiteY54" fmla="*/ 239956 h 2382601"/>
                <a:gd name="connsiteX55" fmla="*/ 1221810 w 3669436"/>
                <a:gd name="connsiteY55" fmla="*/ 250972 h 2382601"/>
                <a:gd name="connsiteX56" fmla="*/ 1155709 w 3669436"/>
                <a:gd name="connsiteY56" fmla="*/ 273006 h 2382601"/>
                <a:gd name="connsiteX57" fmla="*/ 1122659 w 3669436"/>
                <a:gd name="connsiteY57" fmla="*/ 284023 h 2382601"/>
                <a:gd name="connsiteX58" fmla="*/ 1089608 w 3669436"/>
                <a:gd name="connsiteY58" fmla="*/ 306057 h 2382601"/>
                <a:gd name="connsiteX59" fmla="*/ 1045540 w 3669436"/>
                <a:gd name="connsiteY59" fmla="*/ 372158 h 2382601"/>
                <a:gd name="connsiteX60" fmla="*/ 1023507 w 3669436"/>
                <a:gd name="connsiteY60" fmla="*/ 405209 h 2382601"/>
                <a:gd name="connsiteX61" fmla="*/ 924355 w 3669436"/>
                <a:gd name="connsiteY61" fmla="*/ 449276 h 2382601"/>
                <a:gd name="connsiteX62" fmla="*/ 847237 w 3669436"/>
                <a:gd name="connsiteY62" fmla="*/ 537411 h 2382601"/>
                <a:gd name="connsiteX63" fmla="*/ 781136 w 3669436"/>
                <a:gd name="connsiteY63" fmla="*/ 559445 h 2382601"/>
                <a:gd name="connsiteX64" fmla="*/ 770119 w 3669436"/>
                <a:gd name="connsiteY64" fmla="*/ 614529 h 2382601"/>
                <a:gd name="connsiteX65" fmla="*/ 759102 w 3669436"/>
                <a:gd name="connsiteY65" fmla="*/ 691647 h 2382601"/>
                <a:gd name="connsiteX66" fmla="*/ 748085 w 3669436"/>
                <a:gd name="connsiteY66" fmla="*/ 724698 h 2382601"/>
                <a:gd name="connsiteX67" fmla="*/ 704018 w 3669436"/>
                <a:gd name="connsiteY67" fmla="*/ 746731 h 2382601"/>
                <a:gd name="connsiteX68" fmla="*/ 670967 w 3669436"/>
                <a:gd name="connsiteY68" fmla="*/ 735715 h 2382601"/>
                <a:gd name="connsiteX69" fmla="*/ 637916 w 3669436"/>
                <a:gd name="connsiteY69" fmla="*/ 834866 h 2382601"/>
                <a:gd name="connsiteX70" fmla="*/ 593849 w 3669436"/>
                <a:gd name="connsiteY70" fmla="*/ 900968 h 2382601"/>
                <a:gd name="connsiteX71" fmla="*/ 560798 w 3669436"/>
                <a:gd name="connsiteY71" fmla="*/ 889951 h 2382601"/>
                <a:gd name="connsiteX72" fmla="*/ 494697 w 3669436"/>
                <a:gd name="connsiteY72" fmla="*/ 911984 h 2382601"/>
                <a:gd name="connsiteX73" fmla="*/ 461647 w 3669436"/>
                <a:gd name="connsiteY73" fmla="*/ 900968 h 2382601"/>
                <a:gd name="connsiteX74" fmla="*/ 417579 w 3669436"/>
                <a:gd name="connsiteY74" fmla="*/ 945035 h 2382601"/>
                <a:gd name="connsiteX75" fmla="*/ 384528 w 3669436"/>
                <a:gd name="connsiteY75" fmla="*/ 956052 h 2382601"/>
                <a:gd name="connsiteX76" fmla="*/ 362495 w 3669436"/>
                <a:gd name="connsiteY76" fmla="*/ 1033170 h 2382601"/>
                <a:gd name="connsiteX77" fmla="*/ 329444 w 3669436"/>
                <a:gd name="connsiteY77" fmla="*/ 1044187 h 2382601"/>
                <a:gd name="connsiteX78" fmla="*/ 263343 w 3669436"/>
                <a:gd name="connsiteY78" fmla="*/ 1033170 h 2382601"/>
                <a:gd name="connsiteX79" fmla="*/ 164191 w 3669436"/>
                <a:gd name="connsiteY79" fmla="*/ 1055204 h 2382601"/>
                <a:gd name="connsiteX80" fmla="*/ 65039 w 3669436"/>
                <a:gd name="connsiteY80" fmla="*/ 1055204 h 2382601"/>
                <a:gd name="connsiteX81" fmla="*/ 0 w 3669436"/>
                <a:gd name="connsiteY81" fmla="*/ 1076565 h 2382601"/>
                <a:gd name="connsiteX82" fmla="*/ 42723 w 3669436"/>
                <a:gd name="connsiteY82" fmla="*/ 1132712 h 2382601"/>
                <a:gd name="connsiteX83" fmla="*/ 66457 w 3669436"/>
                <a:gd name="connsiteY83" fmla="*/ 1183977 h 2382601"/>
                <a:gd name="connsiteX84" fmla="*/ 87820 w 3669436"/>
                <a:gd name="connsiteY84" fmla="*/ 1230360 h 2382601"/>
                <a:gd name="connsiteX85" fmla="*/ 140036 w 3669436"/>
                <a:gd name="connsiteY85" fmla="*/ 1303595 h 2382601"/>
                <a:gd name="connsiteX86" fmla="*/ 147157 w 3669436"/>
                <a:gd name="connsiteY86" fmla="*/ 1328008 h 2382601"/>
                <a:gd name="connsiteX87" fmla="*/ 154277 w 3669436"/>
                <a:gd name="connsiteY87" fmla="*/ 1347537 h 2382601"/>
                <a:gd name="connsiteX88" fmla="*/ 178012 w 3669436"/>
                <a:gd name="connsiteY88" fmla="*/ 1352419 h 2382601"/>
                <a:gd name="connsiteX89" fmla="*/ 206494 w 3669436"/>
                <a:gd name="connsiteY89" fmla="*/ 1369508 h 2382601"/>
                <a:gd name="connsiteX90" fmla="*/ 270579 w 3669436"/>
                <a:gd name="connsiteY90" fmla="*/ 1418331 h 2382601"/>
                <a:gd name="connsiteX91" fmla="*/ 1511921 w 3669436"/>
                <a:gd name="connsiteY91" fmla="*/ 1638039 h 2382601"/>
                <a:gd name="connsiteX92" fmla="*/ 1514310 w 3669436"/>
                <a:gd name="connsiteY92" fmla="*/ 1638933 h 2382601"/>
                <a:gd name="connsiteX0" fmla="*/ 1514310 w 3669436"/>
                <a:gd name="connsiteY0" fmla="*/ 1638933 h 2382601"/>
                <a:gd name="connsiteX1" fmla="*/ 1647211 w 3669436"/>
                <a:gd name="connsiteY1" fmla="*/ 1713715 h 2382601"/>
                <a:gd name="connsiteX2" fmla="*/ 1706549 w 3669436"/>
                <a:gd name="connsiteY2" fmla="*/ 1767421 h 2382601"/>
                <a:gd name="connsiteX3" fmla="*/ 1739778 w 3669436"/>
                <a:gd name="connsiteY3" fmla="*/ 1796716 h 2382601"/>
                <a:gd name="connsiteX4" fmla="*/ 1777754 w 3669436"/>
                <a:gd name="connsiteY4" fmla="*/ 1833333 h 2382601"/>
                <a:gd name="connsiteX5" fmla="*/ 1791995 w 3669436"/>
                <a:gd name="connsiteY5" fmla="*/ 1867510 h 2382601"/>
                <a:gd name="connsiteX6" fmla="*/ 1806236 w 3669436"/>
                <a:gd name="connsiteY6" fmla="*/ 1906569 h 2382601"/>
                <a:gd name="connsiteX7" fmla="*/ 1820477 w 3669436"/>
                <a:gd name="connsiteY7" fmla="*/ 1952952 h 2382601"/>
                <a:gd name="connsiteX8" fmla="*/ 1825224 w 3669436"/>
                <a:gd name="connsiteY8" fmla="*/ 1984687 h 2382601"/>
                <a:gd name="connsiteX9" fmla="*/ 1822850 w 3669436"/>
                <a:gd name="connsiteY9" fmla="*/ 2031070 h 2382601"/>
                <a:gd name="connsiteX10" fmla="*/ 1822850 w 3669436"/>
                <a:gd name="connsiteY10" fmla="*/ 2089657 h 2382601"/>
                <a:gd name="connsiteX11" fmla="*/ 1832344 w 3669436"/>
                <a:gd name="connsiteY11" fmla="*/ 2118953 h 2382601"/>
                <a:gd name="connsiteX12" fmla="*/ 1856080 w 3669436"/>
                <a:gd name="connsiteY12" fmla="*/ 2158012 h 2382601"/>
                <a:gd name="connsiteX13" fmla="*/ 1891682 w 3669436"/>
                <a:gd name="connsiteY13" fmla="*/ 2204393 h 2382601"/>
                <a:gd name="connsiteX14" fmla="*/ 1917790 w 3669436"/>
                <a:gd name="connsiteY14" fmla="*/ 2221482 h 2382601"/>
                <a:gd name="connsiteX15" fmla="*/ 1943899 w 3669436"/>
                <a:gd name="connsiteY15" fmla="*/ 2255659 h 2382601"/>
                <a:gd name="connsiteX16" fmla="*/ 1946272 w 3669436"/>
                <a:gd name="connsiteY16" fmla="*/ 2292276 h 2382601"/>
                <a:gd name="connsiteX17" fmla="*/ 1955766 w 3669436"/>
                <a:gd name="connsiteY17" fmla="*/ 2382601 h 2382601"/>
                <a:gd name="connsiteX18" fmla="*/ 2798360 w 3669436"/>
                <a:gd name="connsiteY18" fmla="*/ 1230360 h 2382601"/>
                <a:gd name="connsiteX19" fmla="*/ 3598231 w 3669436"/>
                <a:gd name="connsiteY19" fmla="*/ 827564 h 2382601"/>
                <a:gd name="connsiteX20" fmla="*/ 3624339 w 3669436"/>
                <a:gd name="connsiteY20" fmla="*/ 744564 h 2382601"/>
                <a:gd name="connsiteX21" fmla="*/ 3650448 w 3669436"/>
                <a:gd name="connsiteY21" fmla="*/ 683534 h 2382601"/>
                <a:gd name="connsiteX22" fmla="*/ 3667063 w 3669436"/>
                <a:gd name="connsiteY22" fmla="*/ 610298 h 2382601"/>
                <a:gd name="connsiteX23" fmla="*/ 3669436 w 3669436"/>
                <a:gd name="connsiteY23" fmla="*/ 539504 h 2382601"/>
                <a:gd name="connsiteX24" fmla="*/ 3659942 w 3669436"/>
                <a:gd name="connsiteY24" fmla="*/ 478474 h 2382601"/>
                <a:gd name="connsiteX25" fmla="*/ 3643327 w 3669436"/>
                <a:gd name="connsiteY25" fmla="*/ 410121 h 2382601"/>
                <a:gd name="connsiteX26" fmla="*/ 3607724 w 3669436"/>
                <a:gd name="connsiteY26" fmla="*/ 324679 h 2382601"/>
                <a:gd name="connsiteX27" fmla="*/ 3567375 w 3669436"/>
                <a:gd name="connsiteY27" fmla="*/ 239237 h 2382601"/>
                <a:gd name="connsiteX28" fmla="*/ 3527026 w 3669436"/>
                <a:gd name="connsiteY28" fmla="*/ 146472 h 2382601"/>
                <a:gd name="connsiteX29" fmla="*/ 3500917 w 3669436"/>
                <a:gd name="connsiteY29" fmla="*/ 43942 h 2382601"/>
                <a:gd name="connsiteX30" fmla="*/ 3396483 w 3669436"/>
                <a:gd name="connsiteY30" fmla="*/ 46383 h 2382601"/>
                <a:gd name="connsiteX31" fmla="*/ 3313410 w 3669436"/>
                <a:gd name="connsiteY31" fmla="*/ 39060 h 2382601"/>
                <a:gd name="connsiteX32" fmla="*/ 3239832 w 3669436"/>
                <a:gd name="connsiteY32" fmla="*/ 26853 h 2382601"/>
                <a:gd name="connsiteX33" fmla="*/ 3178121 w 3669436"/>
                <a:gd name="connsiteY33" fmla="*/ 9766 h 2382601"/>
                <a:gd name="connsiteX34" fmla="*/ 3116411 w 3669436"/>
                <a:gd name="connsiteY34" fmla="*/ 1 h 2382601"/>
                <a:gd name="connsiteX35" fmla="*/ 3028589 w 3669436"/>
                <a:gd name="connsiteY35" fmla="*/ 0 h 2382601"/>
                <a:gd name="connsiteX36" fmla="*/ 2950264 w 3669436"/>
                <a:gd name="connsiteY36" fmla="*/ 7324 h 2382601"/>
                <a:gd name="connsiteX37" fmla="*/ 2855324 w 3669436"/>
                <a:gd name="connsiteY37" fmla="*/ 26853 h 2382601"/>
                <a:gd name="connsiteX38" fmla="*/ 2746144 w 3669436"/>
                <a:gd name="connsiteY38" fmla="*/ 53707 h 2382601"/>
                <a:gd name="connsiteX39" fmla="*/ 2570504 w 3669436"/>
                <a:gd name="connsiteY39" fmla="*/ 104972 h 2382601"/>
                <a:gd name="connsiteX40" fmla="*/ 2390118 w 3669436"/>
                <a:gd name="connsiteY40" fmla="*/ 156238 h 2382601"/>
                <a:gd name="connsiteX41" fmla="*/ 2242961 w 3669436"/>
                <a:gd name="connsiteY41" fmla="*/ 192855 h 2382601"/>
                <a:gd name="connsiteX42" fmla="*/ 2131406 w 3669436"/>
                <a:gd name="connsiteY42" fmla="*/ 212384 h 2382601"/>
                <a:gd name="connsiteX43" fmla="*/ 2012652 w 3669436"/>
                <a:gd name="connsiteY43" fmla="*/ 220428 h 2382601"/>
                <a:gd name="connsiteX44" fmla="*/ 1940281 w 3669436"/>
                <a:gd name="connsiteY44" fmla="*/ 210599 h 2382601"/>
                <a:gd name="connsiteX45" fmla="*/ 1849772 w 3669436"/>
                <a:gd name="connsiteY45" fmla="*/ 184871 h 2382601"/>
                <a:gd name="connsiteX46" fmla="*/ 1816721 w 3669436"/>
                <a:gd name="connsiteY46" fmla="*/ 173854 h 2382601"/>
                <a:gd name="connsiteX47" fmla="*/ 1728586 w 3669436"/>
                <a:gd name="connsiteY47" fmla="*/ 151821 h 2382601"/>
                <a:gd name="connsiteX48" fmla="*/ 1662485 w 3669436"/>
                <a:gd name="connsiteY48" fmla="*/ 173854 h 2382601"/>
                <a:gd name="connsiteX49" fmla="*/ 1618418 w 3669436"/>
                <a:gd name="connsiteY49" fmla="*/ 217922 h 2382601"/>
                <a:gd name="connsiteX50" fmla="*/ 1585367 w 3669436"/>
                <a:gd name="connsiteY50" fmla="*/ 195888 h 2382601"/>
                <a:gd name="connsiteX51" fmla="*/ 1541300 w 3669436"/>
                <a:gd name="connsiteY51" fmla="*/ 206905 h 2382601"/>
                <a:gd name="connsiteX52" fmla="*/ 1486215 w 3669436"/>
                <a:gd name="connsiteY52" fmla="*/ 217922 h 2382601"/>
                <a:gd name="connsiteX53" fmla="*/ 1453165 w 3669436"/>
                <a:gd name="connsiteY53" fmla="*/ 228939 h 2382601"/>
                <a:gd name="connsiteX54" fmla="*/ 1298928 w 3669436"/>
                <a:gd name="connsiteY54" fmla="*/ 239956 h 2382601"/>
                <a:gd name="connsiteX55" fmla="*/ 1221810 w 3669436"/>
                <a:gd name="connsiteY55" fmla="*/ 250972 h 2382601"/>
                <a:gd name="connsiteX56" fmla="*/ 1155709 w 3669436"/>
                <a:gd name="connsiteY56" fmla="*/ 273006 h 2382601"/>
                <a:gd name="connsiteX57" fmla="*/ 1122659 w 3669436"/>
                <a:gd name="connsiteY57" fmla="*/ 284023 h 2382601"/>
                <a:gd name="connsiteX58" fmla="*/ 1089608 w 3669436"/>
                <a:gd name="connsiteY58" fmla="*/ 306057 h 2382601"/>
                <a:gd name="connsiteX59" fmla="*/ 1045540 w 3669436"/>
                <a:gd name="connsiteY59" fmla="*/ 372158 h 2382601"/>
                <a:gd name="connsiteX60" fmla="*/ 1023507 w 3669436"/>
                <a:gd name="connsiteY60" fmla="*/ 405209 h 2382601"/>
                <a:gd name="connsiteX61" fmla="*/ 924355 w 3669436"/>
                <a:gd name="connsiteY61" fmla="*/ 449276 h 2382601"/>
                <a:gd name="connsiteX62" fmla="*/ 847237 w 3669436"/>
                <a:gd name="connsiteY62" fmla="*/ 537411 h 2382601"/>
                <a:gd name="connsiteX63" fmla="*/ 781136 w 3669436"/>
                <a:gd name="connsiteY63" fmla="*/ 559445 h 2382601"/>
                <a:gd name="connsiteX64" fmla="*/ 770119 w 3669436"/>
                <a:gd name="connsiteY64" fmla="*/ 614529 h 2382601"/>
                <a:gd name="connsiteX65" fmla="*/ 759102 w 3669436"/>
                <a:gd name="connsiteY65" fmla="*/ 691647 h 2382601"/>
                <a:gd name="connsiteX66" fmla="*/ 748085 w 3669436"/>
                <a:gd name="connsiteY66" fmla="*/ 724698 h 2382601"/>
                <a:gd name="connsiteX67" fmla="*/ 704018 w 3669436"/>
                <a:gd name="connsiteY67" fmla="*/ 746731 h 2382601"/>
                <a:gd name="connsiteX68" fmla="*/ 670967 w 3669436"/>
                <a:gd name="connsiteY68" fmla="*/ 735715 h 2382601"/>
                <a:gd name="connsiteX69" fmla="*/ 637916 w 3669436"/>
                <a:gd name="connsiteY69" fmla="*/ 834866 h 2382601"/>
                <a:gd name="connsiteX70" fmla="*/ 593849 w 3669436"/>
                <a:gd name="connsiteY70" fmla="*/ 900968 h 2382601"/>
                <a:gd name="connsiteX71" fmla="*/ 560798 w 3669436"/>
                <a:gd name="connsiteY71" fmla="*/ 889951 h 2382601"/>
                <a:gd name="connsiteX72" fmla="*/ 494697 w 3669436"/>
                <a:gd name="connsiteY72" fmla="*/ 911984 h 2382601"/>
                <a:gd name="connsiteX73" fmla="*/ 461647 w 3669436"/>
                <a:gd name="connsiteY73" fmla="*/ 900968 h 2382601"/>
                <a:gd name="connsiteX74" fmla="*/ 417579 w 3669436"/>
                <a:gd name="connsiteY74" fmla="*/ 945035 h 2382601"/>
                <a:gd name="connsiteX75" fmla="*/ 384528 w 3669436"/>
                <a:gd name="connsiteY75" fmla="*/ 956052 h 2382601"/>
                <a:gd name="connsiteX76" fmla="*/ 362495 w 3669436"/>
                <a:gd name="connsiteY76" fmla="*/ 1033170 h 2382601"/>
                <a:gd name="connsiteX77" fmla="*/ 329444 w 3669436"/>
                <a:gd name="connsiteY77" fmla="*/ 1044187 h 2382601"/>
                <a:gd name="connsiteX78" fmla="*/ 263343 w 3669436"/>
                <a:gd name="connsiteY78" fmla="*/ 1033170 h 2382601"/>
                <a:gd name="connsiteX79" fmla="*/ 164191 w 3669436"/>
                <a:gd name="connsiteY79" fmla="*/ 1055204 h 2382601"/>
                <a:gd name="connsiteX80" fmla="*/ 65039 w 3669436"/>
                <a:gd name="connsiteY80" fmla="*/ 1055204 h 2382601"/>
                <a:gd name="connsiteX81" fmla="*/ 0 w 3669436"/>
                <a:gd name="connsiteY81" fmla="*/ 1076565 h 2382601"/>
                <a:gd name="connsiteX82" fmla="*/ 42723 w 3669436"/>
                <a:gd name="connsiteY82" fmla="*/ 1132712 h 2382601"/>
                <a:gd name="connsiteX83" fmla="*/ 66457 w 3669436"/>
                <a:gd name="connsiteY83" fmla="*/ 1183977 h 2382601"/>
                <a:gd name="connsiteX84" fmla="*/ 87820 w 3669436"/>
                <a:gd name="connsiteY84" fmla="*/ 1230360 h 2382601"/>
                <a:gd name="connsiteX85" fmla="*/ 140036 w 3669436"/>
                <a:gd name="connsiteY85" fmla="*/ 1303595 h 2382601"/>
                <a:gd name="connsiteX86" fmla="*/ 147157 w 3669436"/>
                <a:gd name="connsiteY86" fmla="*/ 1328008 h 2382601"/>
                <a:gd name="connsiteX87" fmla="*/ 154277 w 3669436"/>
                <a:gd name="connsiteY87" fmla="*/ 1347537 h 2382601"/>
                <a:gd name="connsiteX88" fmla="*/ 178012 w 3669436"/>
                <a:gd name="connsiteY88" fmla="*/ 1352419 h 2382601"/>
                <a:gd name="connsiteX89" fmla="*/ 206494 w 3669436"/>
                <a:gd name="connsiteY89" fmla="*/ 1369508 h 2382601"/>
                <a:gd name="connsiteX90" fmla="*/ 270579 w 3669436"/>
                <a:gd name="connsiteY90" fmla="*/ 1418331 h 2382601"/>
                <a:gd name="connsiteX91" fmla="*/ 1511921 w 3669436"/>
                <a:gd name="connsiteY91" fmla="*/ 1638039 h 2382601"/>
                <a:gd name="connsiteX92" fmla="*/ 1514310 w 3669436"/>
                <a:gd name="connsiteY92" fmla="*/ 1638933 h 2382601"/>
                <a:gd name="connsiteX0" fmla="*/ 0 w 3669436"/>
                <a:gd name="connsiteY0" fmla="*/ 1076565 h 2382601"/>
                <a:gd name="connsiteX1" fmla="*/ 42723 w 3669436"/>
                <a:gd name="connsiteY1" fmla="*/ 1132712 h 2382601"/>
                <a:gd name="connsiteX2" fmla="*/ 66457 w 3669436"/>
                <a:gd name="connsiteY2" fmla="*/ 1183977 h 2382601"/>
                <a:gd name="connsiteX3" fmla="*/ 87820 w 3669436"/>
                <a:gd name="connsiteY3" fmla="*/ 1230360 h 2382601"/>
                <a:gd name="connsiteX4" fmla="*/ 140036 w 3669436"/>
                <a:gd name="connsiteY4" fmla="*/ 1303595 h 2382601"/>
                <a:gd name="connsiteX5" fmla="*/ 147157 w 3669436"/>
                <a:gd name="connsiteY5" fmla="*/ 1328008 h 2382601"/>
                <a:gd name="connsiteX6" fmla="*/ 154277 w 3669436"/>
                <a:gd name="connsiteY6" fmla="*/ 1347537 h 2382601"/>
                <a:gd name="connsiteX7" fmla="*/ 178012 w 3669436"/>
                <a:gd name="connsiteY7" fmla="*/ 1352419 h 2382601"/>
                <a:gd name="connsiteX8" fmla="*/ 206494 w 3669436"/>
                <a:gd name="connsiteY8" fmla="*/ 1369508 h 2382601"/>
                <a:gd name="connsiteX9" fmla="*/ 270579 w 3669436"/>
                <a:gd name="connsiteY9" fmla="*/ 1418331 h 2382601"/>
                <a:gd name="connsiteX10" fmla="*/ 1511921 w 3669436"/>
                <a:gd name="connsiteY10" fmla="*/ 1638039 h 2382601"/>
                <a:gd name="connsiteX11" fmla="*/ 1514310 w 3669436"/>
                <a:gd name="connsiteY11" fmla="*/ 1638933 h 2382601"/>
                <a:gd name="connsiteX12" fmla="*/ 1647211 w 3669436"/>
                <a:gd name="connsiteY12" fmla="*/ 1713715 h 2382601"/>
                <a:gd name="connsiteX13" fmla="*/ 1706549 w 3669436"/>
                <a:gd name="connsiteY13" fmla="*/ 1767421 h 2382601"/>
                <a:gd name="connsiteX14" fmla="*/ 1739778 w 3669436"/>
                <a:gd name="connsiteY14" fmla="*/ 1796716 h 2382601"/>
                <a:gd name="connsiteX15" fmla="*/ 1777754 w 3669436"/>
                <a:gd name="connsiteY15" fmla="*/ 1833333 h 2382601"/>
                <a:gd name="connsiteX16" fmla="*/ 1791995 w 3669436"/>
                <a:gd name="connsiteY16" fmla="*/ 1867510 h 2382601"/>
                <a:gd name="connsiteX17" fmla="*/ 1806236 w 3669436"/>
                <a:gd name="connsiteY17" fmla="*/ 1906569 h 2382601"/>
                <a:gd name="connsiteX18" fmla="*/ 1820477 w 3669436"/>
                <a:gd name="connsiteY18" fmla="*/ 1952952 h 2382601"/>
                <a:gd name="connsiteX19" fmla="*/ 1825224 w 3669436"/>
                <a:gd name="connsiteY19" fmla="*/ 1984687 h 2382601"/>
                <a:gd name="connsiteX20" fmla="*/ 1822850 w 3669436"/>
                <a:gd name="connsiteY20" fmla="*/ 2031070 h 2382601"/>
                <a:gd name="connsiteX21" fmla="*/ 1822850 w 3669436"/>
                <a:gd name="connsiteY21" fmla="*/ 2089657 h 2382601"/>
                <a:gd name="connsiteX22" fmla="*/ 1832344 w 3669436"/>
                <a:gd name="connsiteY22" fmla="*/ 2118953 h 2382601"/>
                <a:gd name="connsiteX23" fmla="*/ 1856080 w 3669436"/>
                <a:gd name="connsiteY23" fmla="*/ 2158012 h 2382601"/>
                <a:gd name="connsiteX24" fmla="*/ 1891682 w 3669436"/>
                <a:gd name="connsiteY24" fmla="*/ 2204393 h 2382601"/>
                <a:gd name="connsiteX25" fmla="*/ 1917790 w 3669436"/>
                <a:gd name="connsiteY25" fmla="*/ 2221482 h 2382601"/>
                <a:gd name="connsiteX26" fmla="*/ 1943899 w 3669436"/>
                <a:gd name="connsiteY26" fmla="*/ 2255659 h 2382601"/>
                <a:gd name="connsiteX27" fmla="*/ 1946272 w 3669436"/>
                <a:gd name="connsiteY27" fmla="*/ 2292276 h 2382601"/>
                <a:gd name="connsiteX28" fmla="*/ 1955766 w 3669436"/>
                <a:gd name="connsiteY28" fmla="*/ 2382601 h 2382601"/>
                <a:gd name="connsiteX29" fmla="*/ 2798360 w 3669436"/>
                <a:gd name="connsiteY29" fmla="*/ 1230360 h 2382601"/>
                <a:gd name="connsiteX30" fmla="*/ 3598231 w 3669436"/>
                <a:gd name="connsiteY30" fmla="*/ 827564 h 2382601"/>
                <a:gd name="connsiteX31" fmla="*/ 3624339 w 3669436"/>
                <a:gd name="connsiteY31" fmla="*/ 744564 h 2382601"/>
                <a:gd name="connsiteX32" fmla="*/ 3650448 w 3669436"/>
                <a:gd name="connsiteY32" fmla="*/ 683534 h 2382601"/>
                <a:gd name="connsiteX33" fmla="*/ 3667063 w 3669436"/>
                <a:gd name="connsiteY33" fmla="*/ 610298 h 2382601"/>
                <a:gd name="connsiteX34" fmla="*/ 3669436 w 3669436"/>
                <a:gd name="connsiteY34" fmla="*/ 539504 h 2382601"/>
                <a:gd name="connsiteX35" fmla="*/ 3659942 w 3669436"/>
                <a:gd name="connsiteY35" fmla="*/ 478474 h 2382601"/>
                <a:gd name="connsiteX36" fmla="*/ 3643327 w 3669436"/>
                <a:gd name="connsiteY36" fmla="*/ 410121 h 2382601"/>
                <a:gd name="connsiteX37" fmla="*/ 3607724 w 3669436"/>
                <a:gd name="connsiteY37" fmla="*/ 324679 h 2382601"/>
                <a:gd name="connsiteX38" fmla="*/ 3567375 w 3669436"/>
                <a:gd name="connsiteY38" fmla="*/ 239237 h 2382601"/>
                <a:gd name="connsiteX39" fmla="*/ 3527026 w 3669436"/>
                <a:gd name="connsiteY39" fmla="*/ 146472 h 2382601"/>
                <a:gd name="connsiteX40" fmla="*/ 3500917 w 3669436"/>
                <a:gd name="connsiteY40" fmla="*/ 43942 h 2382601"/>
                <a:gd name="connsiteX41" fmla="*/ 3396483 w 3669436"/>
                <a:gd name="connsiteY41" fmla="*/ 46383 h 2382601"/>
                <a:gd name="connsiteX42" fmla="*/ 3313410 w 3669436"/>
                <a:gd name="connsiteY42" fmla="*/ 39060 h 2382601"/>
                <a:gd name="connsiteX43" fmla="*/ 3239832 w 3669436"/>
                <a:gd name="connsiteY43" fmla="*/ 26853 h 2382601"/>
                <a:gd name="connsiteX44" fmla="*/ 3178121 w 3669436"/>
                <a:gd name="connsiteY44" fmla="*/ 9766 h 2382601"/>
                <a:gd name="connsiteX45" fmla="*/ 3116411 w 3669436"/>
                <a:gd name="connsiteY45" fmla="*/ 1 h 2382601"/>
                <a:gd name="connsiteX46" fmla="*/ 3028589 w 3669436"/>
                <a:gd name="connsiteY46" fmla="*/ 0 h 2382601"/>
                <a:gd name="connsiteX47" fmla="*/ 2950264 w 3669436"/>
                <a:gd name="connsiteY47" fmla="*/ 7324 h 2382601"/>
                <a:gd name="connsiteX48" fmla="*/ 2855324 w 3669436"/>
                <a:gd name="connsiteY48" fmla="*/ 26853 h 2382601"/>
                <a:gd name="connsiteX49" fmla="*/ 2746144 w 3669436"/>
                <a:gd name="connsiteY49" fmla="*/ 53707 h 2382601"/>
                <a:gd name="connsiteX50" fmla="*/ 2570504 w 3669436"/>
                <a:gd name="connsiteY50" fmla="*/ 104972 h 2382601"/>
                <a:gd name="connsiteX51" fmla="*/ 2390118 w 3669436"/>
                <a:gd name="connsiteY51" fmla="*/ 156238 h 2382601"/>
                <a:gd name="connsiteX52" fmla="*/ 2242961 w 3669436"/>
                <a:gd name="connsiteY52" fmla="*/ 192855 h 2382601"/>
                <a:gd name="connsiteX53" fmla="*/ 2131406 w 3669436"/>
                <a:gd name="connsiteY53" fmla="*/ 212384 h 2382601"/>
                <a:gd name="connsiteX54" fmla="*/ 2012652 w 3669436"/>
                <a:gd name="connsiteY54" fmla="*/ 220428 h 2382601"/>
                <a:gd name="connsiteX55" fmla="*/ 1940281 w 3669436"/>
                <a:gd name="connsiteY55" fmla="*/ 210599 h 2382601"/>
                <a:gd name="connsiteX56" fmla="*/ 1849772 w 3669436"/>
                <a:gd name="connsiteY56" fmla="*/ 184871 h 2382601"/>
                <a:gd name="connsiteX57" fmla="*/ 1816721 w 3669436"/>
                <a:gd name="connsiteY57" fmla="*/ 173854 h 2382601"/>
                <a:gd name="connsiteX58" fmla="*/ 1728586 w 3669436"/>
                <a:gd name="connsiteY58" fmla="*/ 151821 h 2382601"/>
                <a:gd name="connsiteX59" fmla="*/ 1662485 w 3669436"/>
                <a:gd name="connsiteY59" fmla="*/ 173854 h 2382601"/>
                <a:gd name="connsiteX60" fmla="*/ 1618418 w 3669436"/>
                <a:gd name="connsiteY60" fmla="*/ 217922 h 2382601"/>
                <a:gd name="connsiteX61" fmla="*/ 1585367 w 3669436"/>
                <a:gd name="connsiteY61" fmla="*/ 195888 h 2382601"/>
                <a:gd name="connsiteX62" fmla="*/ 1541300 w 3669436"/>
                <a:gd name="connsiteY62" fmla="*/ 206905 h 2382601"/>
                <a:gd name="connsiteX63" fmla="*/ 1486215 w 3669436"/>
                <a:gd name="connsiteY63" fmla="*/ 217922 h 2382601"/>
                <a:gd name="connsiteX64" fmla="*/ 1453165 w 3669436"/>
                <a:gd name="connsiteY64" fmla="*/ 228939 h 2382601"/>
                <a:gd name="connsiteX65" fmla="*/ 1298928 w 3669436"/>
                <a:gd name="connsiteY65" fmla="*/ 239956 h 2382601"/>
                <a:gd name="connsiteX66" fmla="*/ 1221810 w 3669436"/>
                <a:gd name="connsiteY66" fmla="*/ 250972 h 2382601"/>
                <a:gd name="connsiteX67" fmla="*/ 1155709 w 3669436"/>
                <a:gd name="connsiteY67" fmla="*/ 273006 h 2382601"/>
                <a:gd name="connsiteX68" fmla="*/ 1122659 w 3669436"/>
                <a:gd name="connsiteY68" fmla="*/ 284023 h 2382601"/>
                <a:gd name="connsiteX69" fmla="*/ 1089608 w 3669436"/>
                <a:gd name="connsiteY69" fmla="*/ 306057 h 2382601"/>
                <a:gd name="connsiteX70" fmla="*/ 1045540 w 3669436"/>
                <a:gd name="connsiteY70" fmla="*/ 372158 h 2382601"/>
                <a:gd name="connsiteX71" fmla="*/ 1023507 w 3669436"/>
                <a:gd name="connsiteY71" fmla="*/ 405209 h 2382601"/>
                <a:gd name="connsiteX72" fmla="*/ 924355 w 3669436"/>
                <a:gd name="connsiteY72" fmla="*/ 449276 h 2382601"/>
                <a:gd name="connsiteX73" fmla="*/ 847237 w 3669436"/>
                <a:gd name="connsiteY73" fmla="*/ 537411 h 2382601"/>
                <a:gd name="connsiteX74" fmla="*/ 781136 w 3669436"/>
                <a:gd name="connsiteY74" fmla="*/ 559445 h 2382601"/>
                <a:gd name="connsiteX75" fmla="*/ 770119 w 3669436"/>
                <a:gd name="connsiteY75" fmla="*/ 614529 h 2382601"/>
                <a:gd name="connsiteX76" fmla="*/ 759102 w 3669436"/>
                <a:gd name="connsiteY76" fmla="*/ 691647 h 2382601"/>
                <a:gd name="connsiteX77" fmla="*/ 748085 w 3669436"/>
                <a:gd name="connsiteY77" fmla="*/ 724698 h 2382601"/>
                <a:gd name="connsiteX78" fmla="*/ 704018 w 3669436"/>
                <a:gd name="connsiteY78" fmla="*/ 746731 h 2382601"/>
                <a:gd name="connsiteX79" fmla="*/ 670967 w 3669436"/>
                <a:gd name="connsiteY79" fmla="*/ 735715 h 2382601"/>
                <a:gd name="connsiteX80" fmla="*/ 637916 w 3669436"/>
                <a:gd name="connsiteY80" fmla="*/ 834866 h 2382601"/>
                <a:gd name="connsiteX81" fmla="*/ 593849 w 3669436"/>
                <a:gd name="connsiteY81" fmla="*/ 900968 h 2382601"/>
                <a:gd name="connsiteX82" fmla="*/ 560798 w 3669436"/>
                <a:gd name="connsiteY82" fmla="*/ 889951 h 2382601"/>
                <a:gd name="connsiteX83" fmla="*/ 494697 w 3669436"/>
                <a:gd name="connsiteY83" fmla="*/ 911984 h 2382601"/>
                <a:gd name="connsiteX84" fmla="*/ 461647 w 3669436"/>
                <a:gd name="connsiteY84" fmla="*/ 900968 h 2382601"/>
                <a:gd name="connsiteX85" fmla="*/ 417579 w 3669436"/>
                <a:gd name="connsiteY85" fmla="*/ 945035 h 2382601"/>
                <a:gd name="connsiteX86" fmla="*/ 384528 w 3669436"/>
                <a:gd name="connsiteY86" fmla="*/ 956052 h 2382601"/>
                <a:gd name="connsiteX87" fmla="*/ 362495 w 3669436"/>
                <a:gd name="connsiteY87" fmla="*/ 1033170 h 2382601"/>
                <a:gd name="connsiteX88" fmla="*/ 329444 w 3669436"/>
                <a:gd name="connsiteY88" fmla="*/ 1044187 h 2382601"/>
                <a:gd name="connsiteX89" fmla="*/ 263343 w 3669436"/>
                <a:gd name="connsiteY89" fmla="*/ 1033170 h 2382601"/>
                <a:gd name="connsiteX90" fmla="*/ 164191 w 3669436"/>
                <a:gd name="connsiteY90" fmla="*/ 1055204 h 2382601"/>
                <a:gd name="connsiteX91" fmla="*/ 65039 w 3669436"/>
                <a:gd name="connsiteY91" fmla="*/ 1055204 h 2382601"/>
                <a:gd name="connsiteX92" fmla="*/ 91143 w 3669436"/>
                <a:gd name="connsiteY92" fmla="*/ 1170307 h 2382601"/>
                <a:gd name="connsiteX0" fmla="*/ 0 w 3669436"/>
                <a:gd name="connsiteY0" fmla="*/ 1076565 h 2382601"/>
                <a:gd name="connsiteX1" fmla="*/ 42723 w 3669436"/>
                <a:gd name="connsiteY1" fmla="*/ 1132712 h 2382601"/>
                <a:gd name="connsiteX2" fmla="*/ 66457 w 3669436"/>
                <a:gd name="connsiteY2" fmla="*/ 1183977 h 2382601"/>
                <a:gd name="connsiteX3" fmla="*/ 87820 w 3669436"/>
                <a:gd name="connsiteY3" fmla="*/ 1230360 h 2382601"/>
                <a:gd name="connsiteX4" fmla="*/ 140036 w 3669436"/>
                <a:gd name="connsiteY4" fmla="*/ 1303595 h 2382601"/>
                <a:gd name="connsiteX5" fmla="*/ 147157 w 3669436"/>
                <a:gd name="connsiteY5" fmla="*/ 1328008 h 2382601"/>
                <a:gd name="connsiteX6" fmla="*/ 154277 w 3669436"/>
                <a:gd name="connsiteY6" fmla="*/ 1347537 h 2382601"/>
                <a:gd name="connsiteX7" fmla="*/ 178012 w 3669436"/>
                <a:gd name="connsiteY7" fmla="*/ 1352419 h 2382601"/>
                <a:gd name="connsiteX8" fmla="*/ 206494 w 3669436"/>
                <a:gd name="connsiteY8" fmla="*/ 1369508 h 2382601"/>
                <a:gd name="connsiteX9" fmla="*/ 270579 w 3669436"/>
                <a:gd name="connsiteY9" fmla="*/ 1418331 h 2382601"/>
                <a:gd name="connsiteX10" fmla="*/ 1511921 w 3669436"/>
                <a:gd name="connsiteY10" fmla="*/ 1638039 h 2382601"/>
                <a:gd name="connsiteX11" fmla="*/ 1514310 w 3669436"/>
                <a:gd name="connsiteY11" fmla="*/ 1638933 h 2382601"/>
                <a:gd name="connsiteX12" fmla="*/ 1647211 w 3669436"/>
                <a:gd name="connsiteY12" fmla="*/ 1713715 h 2382601"/>
                <a:gd name="connsiteX13" fmla="*/ 1706549 w 3669436"/>
                <a:gd name="connsiteY13" fmla="*/ 1767421 h 2382601"/>
                <a:gd name="connsiteX14" fmla="*/ 1739778 w 3669436"/>
                <a:gd name="connsiteY14" fmla="*/ 1796716 h 2382601"/>
                <a:gd name="connsiteX15" fmla="*/ 1777754 w 3669436"/>
                <a:gd name="connsiteY15" fmla="*/ 1833333 h 2382601"/>
                <a:gd name="connsiteX16" fmla="*/ 1791995 w 3669436"/>
                <a:gd name="connsiteY16" fmla="*/ 1867510 h 2382601"/>
                <a:gd name="connsiteX17" fmla="*/ 1806236 w 3669436"/>
                <a:gd name="connsiteY17" fmla="*/ 1906569 h 2382601"/>
                <a:gd name="connsiteX18" fmla="*/ 1820477 w 3669436"/>
                <a:gd name="connsiteY18" fmla="*/ 1952952 h 2382601"/>
                <a:gd name="connsiteX19" fmla="*/ 1825224 w 3669436"/>
                <a:gd name="connsiteY19" fmla="*/ 1984687 h 2382601"/>
                <a:gd name="connsiteX20" fmla="*/ 1822850 w 3669436"/>
                <a:gd name="connsiteY20" fmla="*/ 2031070 h 2382601"/>
                <a:gd name="connsiteX21" fmla="*/ 1822850 w 3669436"/>
                <a:gd name="connsiteY21" fmla="*/ 2089657 h 2382601"/>
                <a:gd name="connsiteX22" fmla="*/ 1832344 w 3669436"/>
                <a:gd name="connsiteY22" fmla="*/ 2118953 h 2382601"/>
                <a:gd name="connsiteX23" fmla="*/ 1856080 w 3669436"/>
                <a:gd name="connsiteY23" fmla="*/ 2158012 h 2382601"/>
                <a:gd name="connsiteX24" fmla="*/ 1891682 w 3669436"/>
                <a:gd name="connsiteY24" fmla="*/ 2204393 h 2382601"/>
                <a:gd name="connsiteX25" fmla="*/ 1917790 w 3669436"/>
                <a:gd name="connsiteY25" fmla="*/ 2221482 h 2382601"/>
                <a:gd name="connsiteX26" fmla="*/ 1943899 w 3669436"/>
                <a:gd name="connsiteY26" fmla="*/ 2255659 h 2382601"/>
                <a:gd name="connsiteX27" fmla="*/ 1946272 w 3669436"/>
                <a:gd name="connsiteY27" fmla="*/ 2292276 h 2382601"/>
                <a:gd name="connsiteX28" fmla="*/ 1955766 w 3669436"/>
                <a:gd name="connsiteY28" fmla="*/ 2382601 h 2382601"/>
                <a:gd name="connsiteX29" fmla="*/ 2798360 w 3669436"/>
                <a:gd name="connsiteY29" fmla="*/ 1230360 h 2382601"/>
                <a:gd name="connsiteX30" fmla="*/ 3598231 w 3669436"/>
                <a:gd name="connsiteY30" fmla="*/ 827564 h 2382601"/>
                <a:gd name="connsiteX31" fmla="*/ 3624339 w 3669436"/>
                <a:gd name="connsiteY31" fmla="*/ 744564 h 2382601"/>
                <a:gd name="connsiteX32" fmla="*/ 3650448 w 3669436"/>
                <a:gd name="connsiteY32" fmla="*/ 683534 h 2382601"/>
                <a:gd name="connsiteX33" fmla="*/ 3667063 w 3669436"/>
                <a:gd name="connsiteY33" fmla="*/ 610298 h 2382601"/>
                <a:gd name="connsiteX34" fmla="*/ 3669436 w 3669436"/>
                <a:gd name="connsiteY34" fmla="*/ 539504 h 2382601"/>
                <a:gd name="connsiteX35" fmla="*/ 3659942 w 3669436"/>
                <a:gd name="connsiteY35" fmla="*/ 478474 h 2382601"/>
                <a:gd name="connsiteX36" fmla="*/ 3643327 w 3669436"/>
                <a:gd name="connsiteY36" fmla="*/ 410121 h 2382601"/>
                <a:gd name="connsiteX37" fmla="*/ 3607724 w 3669436"/>
                <a:gd name="connsiteY37" fmla="*/ 324679 h 2382601"/>
                <a:gd name="connsiteX38" fmla="*/ 3567375 w 3669436"/>
                <a:gd name="connsiteY38" fmla="*/ 239237 h 2382601"/>
                <a:gd name="connsiteX39" fmla="*/ 3527026 w 3669436"/>
                <a:gd name="connsiteY39" fmla="*/ 146472 h 2382601"/>
                <a:gd name="connsiteX40" fmla="*/ 3500917 w 3669436"/>
                <a:gd name="connsiteY40" fmla="*/ 43942 h 2382601"/>
                <a:gd name="connsiteX41" fmla="*/ 3396483 w 3669436"/>
                <a:gd name="connsiteY41" fmla="*/ 46383 h 2382601"/>
                <a:gd name="connsiteX42" fmla="*/ 3313410 w 3669436"/>
                <a:gd name="connsiteY42" fmla="*/ 39060 h 2382601"/>
                <a:gd name="connsiteX43" fmla="*/ 3239832 w 3669436"/>
                <a:gd name="connsiteY43" fmla="*/ 26853 h 2382601"/>
                <a:gd name="connsiteX44" fmla="*/ 3178121 w 3669436"/>
                <a:gd name="connsiteY44" fmla="*/ 9766 h 2382601"/>
                <a:gd name="connsiteX45" fmla="*/ 3116411 w 3669436"/>
                <a:gd name="connsiteY45" fmla="*/ 1 h 2382601"/>
                <a:gd name="connsiteX46" fmla="*/ 3028589 w 3669436"/>
                <a:gd name="connsiteY46" fmla="*/ 0 h 2382601"/>
                <a:gd name="connsiteX47" fmla="*/ 2950264 w 3669436"/>
                <a:gd name="connsiteY47" fmla="*/ 7324 h 2382601"/>
                <a:gd name="connsiteX48" fmla="*/ 2855324 w 3669436"/>
                <a:gd name="connsiteY48" fmla="*/ 26853 h 2382601"/>
                <a:gd name="connsiteX49" fmla="*/ 2746144 w 3669436"/>
                <a:gd name="connsiteY49" fmla="*/ 53707 h 2382601"/>
                <a:gd name="connsiteX50" fmla="*/ 2570504 w 3669436"/>
                <a:gd name="connsiteY50" fmla="*/ 104972 h 2382601"/>
                <a:gd name="connsiteX51" fmla="*/ 2390118 w 3669436"/>
                <a:gd name="connsiteY51" fmla="*/ 156238 h 2382601"/>
                <a:gd name="connsiteX52" fmla="*/ 2242961 w 3669436"/>
                <a:gd name="connsiteY52" fmla="*/ 192855 h 2382601"/>
                <a:gd name="connsiteX53" fmla="*/ 2131406 w 3669436"/>
                <a:gd name="connsiteY53" fmla="*/ 212384 h 2382601"/>
                <a:gd name="connsiteX54" fmla="*/ 2012652 w 3669436"/>
                <a:gd name="connsiteY54" fmla="*/ 220428 h 2382601"/>
                <a:gd name="connsiteX55" fmla="*/ 1940281 w 3669436"/>
                <a:gd name="connsiteY55" fmla="*/ 210599 h 2382601"/>
                <a:gd name="connsiteX56" fmla="*/ 1849772 w 3669436"/>
                <a:gd name="connsiteY56" fmla="*/ 184871 h 2382601"/>
                <a:gd name="connsiteX57" fmla="*/ 1816721 w 3669436"/>
                <a:gd name="connsiteY57" fmla="*/ 173854 h 2382601"/>
                <a:gd name="connsiteX58" fmla="*/ 1728586 w 3669436"/>
                <a:gd name="connsiteY58" fmla="*/ 151821 h 2382601"/>
                <a:gd name="connsiteX59" fmla="*/ 1662485 w 3669436"/>
                <a:gd name="connsiteY59" fmla="*/ 173854 h 2382601"/>
                <a:gd name="connsiteX60" fmla="*/ 1618418 w 3669436"/>
                <a:gd name="connsiteY60" fmla="*/ 217922 h 2382601"/>
                <a:gd name="connsiteX61" fmla="*/ 1585367 w 3669436"/>
                <a:gd name="connsiteY61" fmla="*/ 195888 h 2382601"/>
                <a:gd name="connsiteX62" fmla="*/ 1541300 w 3669436"/>
                <a:gd name="connsiteY62" fmla="*/ 206905 h 2382601"/>
                <a:gd name="connsiteX63" fmla="*/ 1486215 w 3669436"/>
                <a:gd name="connsiteY63" fmla="*/ 217922 h 2382601"/>
                <a:gd name="connsiteX64" fmla="*/ 1453165 w 3669436"/>
                <a:gd name="connsiteY64" fmla="*/ 228939 h 2382601"/>
                <a:gd name="connsiteX65" fmla="*/ 1298928 w 3669436"/>
                <a:gd name="connsiteY65" fmla="*/ 239956 h 2382601"/>
                <a:gd name="connsiteX66" fmla="*/ 1221810 w 3669436"/>
                <a:gd name="connsiteY66" fmla="*/ 250972 h 2382601"/>
                <a:gd name="connsiteX67" fmla="*/ 1155709 w 3669436"/>
                <a:gd name="connsiteY67" fmla="*/ 273006 h 2382601"/>
                <a:gd name="connsiteX68" fmla="*/ 1122659 w 3669436"/>
                <a:gd name="connsiteY68" fmla="*/ 284023 h 2382601"/>
                <a:gd name="connsiteX69" fmla="*/ 1089608 w 3669436"/>
                <a:gd name="connsiteY69" fmla="*/ 306057 h 2382601"/>
                <a:gd name="connsiteX70" fmla="*/ 1045540 w 3669436"/>
                <a:gd name="connsiteY70" fmla="*/ 372158 h 2382601"/>
                <a:gd name="connsiteX71" fmla="*/ 1023507 w 3669436"/>
                <a:gd name="connsiteY71" fmla="*/ 405209 h 2382601"/>
                <a:gd name="connsiteX72" fmla="*/ 924355 w 3669436"/>
                <a:gd name="connsiteY72" fmla="*/ 449276 h 2382601"/>
                <a:gd name="connsiteX73" fmla="*/ 847237 w 3669436"/>
                <a:gd name="connsiteY73" fmla="*/ 537411 h 2382601"/>
                <a:gd name="connsiteX74" fmla="*/ 781136 w 3669436"/>
                <a:gd name="connsiteY74" fmla="*/ 559445 h 2382601"/>
                <a:gd name="connsiteX75" fmla="*/ 770119 w 3669436"/>
                <a:gd name="connsiteY75" fmla="*/ 614529 h 2382601"/>
                <a:gd name="connsiteX76" fmla="*/ 759102 w 3669436"/>
                <a:gd name="connsiteY76" fmla="*/ 691647 h 2382601"/>
                <a:gd name="connsiteX77" fmla="*/ 748085 w 3669436"/>
                <a:gd name="connsiteY77" fmla="*/ 724698 h 2382601"/>
                <a:gd name="connsiteX78" fmla="*/ 704018 w 3669436"/>
                <a:gd name="connsiteY78" fmla="*/ 746731 h 2382601"/>
                <a:gd name="connsiteX79" fmla="*/ 670967 w 3669436"/>
                <a:gd name="connsiteY79" fmla="*/ 735715 h 2382601"/>
                <a:gd name="connsiteX80" fmla="*/ 637916 w 3669436"/>
                <a:gd name="connsiteY80" fmla="*/ 834866 h 2382601"/>
                <a:gd name="connsiteX81" fmla="*/ 593849 w 3669436"/>
                <a:gd name="connsiteY81" fmla="*/ 900968 h 2382601"/>
                <a:gd name="connsiteX82" fmla="*/ 560798 w 3669436"/>
                <a:gd name="connsiteY82" fmla="*/ 889951 h 2382601"/>
                <a:gd name="connsiteX83" fmla="*/ 494697 w 3669436"/>
                <a:gd name="connsiteY83" fmla="*/ 911984 h 2382601"/>
                <a:gd name="connsiteX84" fmla="*/ 461647 w 3669436"/>
                <a:gd name="connsiteY84" fmla="*/ 900968 h 2382601"/>
                <a:gd name="connsiteX85" fmla="*/ 417579 w 3669436"/>
                <a:gd name="connsiteY85" fmla="*/ 945035 h 2382601"/>
                <a:gd name="connsiteX86" fmla="*/ 384528 w 3669436"/>
                <a:gd name="connsiteY86" fmla="*/ 956052 h 2382601"/>
                <a:gd name="connsiteX87" fmla="*/ 362495 w 3669436"/>
                <a:gd name="connsiteY87" fmla="*/ 1033170 h 2382601"/>
                <a:gd name="connsiteX88" fmla="*/ 329444 w 3669436"/>
                <a:gd name="connsiteY88" fmla="*/ 1044187 h 2382601"/>
                <a:gd name="connsiteX89" fmla="*/ 263343 w 3669436"/>
                <a:gd name="connsiteY89" fmla="*/ 1033170 h 2382601"/>
                <a:gd name="connsiteX90" fmla="*/ 164191 w 3669436"/>
                <a:gd name="connsiteY90" fmla="*/ 1055204 h 2382601"/>
                <a:gd name="connsiteX91" fmla="*/ 65039 w 3669436"/>
                <a:gd name="connsiteY91" fmla="*/ 1055204 h 2382601"/>
                <a:gd name="connsiteX0" fmla="*/ 0 w 3669436"/>
                <a:gd name="connsiteY0" fmla="*/ 1076565 h 2382601"/>
                <a:gd name="connsiteX1" fmla="*/ 18987 w 3669436"/>
                <a:gd name="connsiteY1" fmla="*/ 1108300 h 2382601"/>
                <a:gd name="connsiteX2" fmla="*/ 42723 w 3669436"/>
                <a:gd name="connsiteY2" fmla="*/ 1132712 h 2382601"/>
                <a:gd name="connsiteX3" fmla="*/ 66457 w 3669436"/>
                <a:gd name="connsiteY3" fmla="*/ 1183977 h 2382601"/>
                <a:gd name="connsiteX4" fmla="*/ 87820 w 3669436"/>
                <a:gd name="connsiteY4" fmla="*/ 1230360 h 2382601"/>
                <a:gd name="connsiteX5" fmla="*/ 140036 w 3669436"/>
                <a:gd name="connsiteY5" fmla="*/ 1303595 h 2382601"/>
                <a:gd name="connsiteX6" fmla="*/ 147157 w 3669436"/>
                <a:gd name="connsiteY6" fmla="*/ 1328008 h 2382601"/>
                <a:gd name="connsiteX7" fmla="*/ 154277 w 3669436"/>
                <a:gd name="connsiteY7" fmla="*/ 1347537 h 2382601"/>
                <a:gd name="connsiteX8" fmla="*/ 178012 w 3669436"/>
                <a:gd name="connsiteY8" fmla="*/ 1352419 h 2382601"/>
                <a:gd name="connsiteX9" fmla="*/ 206494 w 3669436"/>
                <a:gd name="connsiteY9" fmla="*/ 1369508 h 2382601"/>
                <a:gd name="connsiteX10" fmla="*/ 270579 w 3669436"/>
                <a:gd name="connsiteY10" fmla="*/ 1418331 h 2382601"/>
                <a:gd name="connsiteX11" fmla="*/ 1511921 w 3669436"/>
                <a:gd name="connsiteY11" fmla="*/ 1638039 h 2382601"/>
                <a:gd name="connsiteX12" fmla="*/ 1514310 w 3669436"/>
                <a:gd name="connsiteY12" fmla="*/ 1638933 h 2382601"/>
                <a:gd name="connsiteX13" fmla="*/ 1647211 w 3669436"/>
                <a:gd name="connsiteY13" fmla="*/ 1713715 h 2382601"/>
                <a:gd name="connsiteX14" fmla="*/ 1706549 w 3669436"/>
                <a:gd name="connsiteY14" fmla="*/ 1767421 h 2382601"/>
                <a:gd name="connsiteX15" fmla="*/ 1739778 w 3669436"/>
                <a:gd name="connsiteY15" fmla="*/ 1796716 h 2382601"/>
                <a:gd name="connsiteX16" fmla="*/ 1777754 w 3669436"/>
                <a:gd name="connsiteY16" fmla="*/ 1833333 h 2382601"/>
                <a:gd name="connsiteX17" fmla="*/ 1791995 w 3669436"/>
                <a:gd name="connsiteY17" fmla="*/ 1867510 h 2382601"/>
                <a:gd name="connsiteX18" fmla="*/ 1806236 w 3669436"/>
                <a:gd name="connsiteY18" fmla="*/ 1906569 h 2382601"/>
                <a:gd name="connsiteX19" fmla="*/ 1820477 w 3669436"/>
                <a:gd name="connsiteY19" fmla="*/ 1952952 h 2382601"/>
                <a:gd name="connsiteX20" fmla="*/ 1825224 w 3669436"/>
                <a:gd name="connsiteY20" fmla="*/ 1984687 h 2382601"/>
                <a:gd name="connsiteX21" fmla="*/ 1822850 w 3669436"/>
                <a:gd name="connsiteY21" fmla="*/ 2031070 h 2382601"/>
                <a:gd name="connsiteX22" fmla="*/ 1822850 w 3669436"/>
                <a:gd name="connsiteY22" fmla="*/ 2089657 h 2382601"/>
                <a:gd name="connsiteX23" fmla="*/ 1832344 w 3669436"/>
                <a:gd name="connsiteY23" fmla="*/ 2118953 h 2382601"/>
                <a:gd name="connsiteX24" fmla="*/ 1856080 w 3669436"/>
                <a:gd name="connsiteY24" fmla="*/ 2158012 h 2382601"/>
                <a:gd name="connsiteX25" fmla="*/ 1891682 w 3669436"/>
                <a:gd name="connsiteY25" fmla="*/ 2204393 h 2382601"/>
                <a:gd name="connsiteX26" fmla="*/ 1917790 w 3669436"/>
                <a:gd name="connsiteY26" fmla="*/ 2221482 h 2382601"/>
                <a:gd name="connsiteX27" fmla="*/ 1943899 w 3669436"/>
                <a:gd name="connsiteY27" fmla="*/ 2255659 h 2382601"/>
                <a:gd name="connsiteX28" fmla="*/ 1946272 w 3669436"/>
                <a:gd name="connsiteY28" fmla="*/ 2292276 h 2382601"/>
                <a:gd name="connsiteX29" fmla="*/ 1955766 w 3669436"/>
                <a:gd name="connsiteY29" fmla="*/ 2382601 h 2382601"/>
                <a:gd name="connsiteX30" fmla="*/ 2798360 w 3669436"/>
                <a:gd name="connsiteY30" fmla="*/ 1230360 h 2382601"/>
                <a:gd name="connsiteX31" fmla="*/ 3598231 w 3669436"/>
                <a:gd name="connsiteY31" fmla="*/ 827564 h 2382601"/>
                <a:gd name="connsiteX32" fmla="*/ 3624339 w 3669436"/>
                <a:gd name="connsiteY32" fmla="*/ 744564 h 2382601"/>
                <a:gd name="connsiteX33" fmla="*/ 3650448 w 3669436"/>
                <a:gd name="connsiteY33" fmla="*/ 683534 h 2382601"/>
                <a:gd name="connsiteX34" fmla="*/ 3667063 w 3669436"/>
                <a:gd name="connsiteY34" fmla="*/ 610298 h 2382601"/>
                <a:gd name="connsiteX35" fmla="*/ 3669436 w 3669436"/>
                <a:gd name="connsiteY35" fmla="*/ 539504 h 2382601"/>
                <a:gd name="connsiteX36" fmla="*/ 3659942 w 3669436"/>
                <a:gd name="connsiteY36" fmla="*/ 478474 h 2382601"/>
                <a:gd name="connsiteX37" fmla="*/ 3643327 w 3669436"/>
                <a:gd name="connsiteY37" fmla="*/ 410121 h 2382601"/>
                <a:gd name="connsiteX38" fmla="*/ 3607724 w 3669436"/>
                <a:gd name="connsiteY38" fmla="*/ 324679 h 2382601"/>
                <a:gd name="connsiteX39" fmla="*/ 3567375 w 3669436"/>
                <a:gd name="connsiteY39" fmla="*/ 239237 h 2382601"/>
                <a:gd name="connsiteX40" fmla="*/ 3527026 w 3669436"/>
                <a:gd name="connsiteY40" fmla="*/ 146472 h 2382601"/>
                <a:gd name="connsiteX41" fmla="*/ 3500917 w 3669436"/>
                <a:gd name="connsiteY41" fmla="*/ 43942 h 2382601"/>
                <a:gd name="connsiteX42" fmla="*/ 3396483 w 3669436"/>
                <a:gd name="connsiteY42" fmla="*/ 46383 h 2382601"/>
                <a:gd name="connsiteX43" fmla="*/ 3313410 w 3669436"/>
                <a:gd name="connsiteY43" fmla="*/ 39060 h 2382601"/>
                <a:gd name="connsiteX44" fmla="*/ 3239832 w 3669436"/>
                <a:gd name="connsiteY44" fmla="*/ 26853 h 2382601"/>
                <a:gd name="connsiteX45" fmla="*/ 3178121 w 3669436"/>
                <a:gd name="connsiteY45" fmla="*/ 9766 h 2382601"/>
                <a:gd name="connsiteX46" fmla="*/ 3116411 w 3669436"/>
                <a:gd name="connsiteY46" fmla="*/ 1 h 2382601"/>
                <a:gd name="connsiteX47" fmla="*/ 3028589 w 3669436"/>
                <a:gd name="connsiteY47" fmla="*/ 0 h 2382601"/>
                <a:gd name="connsiteX48" fmla="*/ 2950264 w 3669436"/>
                <a:gd name="connsiteY48" fmla="*/ 7324 h 2382601"/>
                <a:gd name="connsiteX49" fmla="*/ 2855324 w 3669436"/>
                <a:gd name="connsiteY49" fmla="*/ 26853 h 2382601"/>
                <a:gd name="connsiteX50" fmla="*/ 2746144 w 3669436"/>
                <a:gd name="connsiteY50" fmla="*/ 53707 h 2382601"/>
                <a:gd name="connsiteX51" fmla="*/ 2570504 w 3669436"/>
                <a:gd name="connsiteY51" fmla="*/ 104972 h 2382601"/>
                <a:gd name="connsiteX52" fmla="*/ 2390118 w 3669436"/>
                <a:gd name="connsiteY52" fmla="*/ 156238 h 2382601"/>
                <a:gd name="connsiteX53" fmla="*/ 2242961 w 3669436"/>
                <a:gd name="connsiteY53" fmla="*/ 192855 h 2382601"/>
                <a:gd name="connsiteX54" fmla="*/ 2131406 w 3669436"/>
                <a:gd name="connsiteY54" fmla="*/ 212384 h 2382601"/>
                <a:gd name="connsiteX55" fmla="*/ 2012652 w 3669436"/>
                <a:gd name="connsiteY55" fmla="*/ 220428 h 2382601"/>
                <a:gd name="connsiteX56" fmla="*/ 1940281 w 3669436"/>
                <a:gd name="connsiteY56" fmla="*/ 210599 h 2382601"/>
                <a:gd name="connsiteX57" fmla="*/ 1849772 w 3669436"/>
                <a:gd name="connsiteY57" fmla="*/ 184871 h 2382601"/>
                <a:gd name="connsiteX58" fmla="*/ 1816721 w 3669436"/>
                <a:gd name="connsiteY58" fmla="*/ 173854 h 2382601"/>
                <a:gd name="connsiteX59" fmla="*/ 1728586 w 3669436"/>
                <a:gd name="connsiteY59" fmla="*/ 151821 h 2382601"/>
                <a:gd name="connsiteX60" fmla="*/ 1662485 w 3669436"/>
                <a:gd name="connsiteY60" fmla="*/ 173854 h 2382601"/>
                <a:gd name="connsiteX61" fmla="*/ 1618418 w 3669436"/>
                <a:gd name="connsiteY61" fmla="*/ 217922 h 2382601"/>
                <a:gd name="connsiteX62" fmla="*/ 1585367 w 3669436"/>
                <a:gd name="connsiteY62" fmla="*/ 195888 h 2382601"/>
                <a:gd name="connsiteX63" fmla="*/ 1541300 w 3669436"/>
                <a:gd name="connsiteY63" fmla="*/ 206905 h 2382601"/>
                <a:gd name="connsiteX64" fmla="*/ 1486215 w 3669436"/>
                <a:gd name="connsiteY64" fmla="*/ 217922 h 2382601"/>
                <a:gd name="connsiteX65" fmla="*/ 1453165 w 3669436"/>
                <a:gd name="connsiteY65" fmla="*/ 228939 h 2382601"/>
                <a:gd name="connsiteX66" fmla="*/ 1298928 w 3669436"/>
                <a:gd name="connsiteY66" fmla="*/ 239956 h 2382601"/>
                <a:gd name="connsiteX67" fmla="*/ 1221810 w 3669436"/>
                <a:gd name="connsiteY67" fmla="*/ 250972 h 2382601"/>
                <a:gd name="connsiteX68" fmla="*/ 1155709 w 3669436"/>
                <a:gd name="connsiteY68" fmla="*/ 273006 h 2382601"/>
                <a:gd name="connsiteX69" fmla="*/ 1122659 w 3669436"/>
                <a:gd name="connsiteY69" fmla="*/ 284023 h 2382601"/>
                <a:gd name="connsiteX70" fmla="*/ 1089608 w 3669436"/>
                <a:gd name="connsiteY70" fmla="*/ 306057 h 2382601"/>
                <a:gd name="connsiteX71" fmla="*/ 1045540 w 3669436"/>
                <a:gd name="connsiteY71" fmla="*/ 372158 h 2382601"/>
                <a:gd name="connsiteX72" fmla="*/ 1023507 w 3669436"/>
                <a:gd name="connsiteY72" fmla="*/ 405209 h 2382601"/>
                <a:gd name="connsiteX73" fmla="*/ 924355 w 3669436"/>
                <a:gd name="connsiteY73" fmla="*/ 449276 h 2382601"/>
                <a:gd name="connsiteX74" fmla="*/ 847237 w 3669436"/>
                <a:gd name="connsiteY74" fmla="*/ 537411 h 2382601"/>
                <a:gd name="connsiteX75" fmla="*/ 781136 w 3669436"/>
                <a:gd name="connsiteY75" fmla="*/ 559445 h 2382601"/>
                <a:gd name="connsiteX76" fmla="*/ 770119 w 3669436"/>
                <a:gd name="connsiteY76" fmla="*/ 614529 h 2382601"/>
                <a:gd name="connsiteX77" fmla="*/ 759102 w 3669436"/>
                <a:gd name="connsiteY77" fmla="*/ 691647 h 2382601"/>
                <a:gd name="connsiteX78" fmla="*/ 748085 w 3669436"/>
                <a:gd name="connsiteY78" fmla="*/ 724698 h 2382601"/>
                <a:gd name="connsiteX79" fmla="*/ 704018 w 3669436"/>
                <a:gd name="connsiteY79" fmla="*/ 746731 h 2382601"/>
                <a:gd name="connsiteX80" fmla="*/ 670967 w 3669436"/>
                <a:gd name="connsiteY80" fmla="*/ 735715 h 2382601"/>
                <a:gd name="connsiteX81" fmla="*/ 637916 w 3669436"/>
                <a:gd name="connsiteY81" fmla="*/ 834866 h 2382601"/>
                <a:gd name="connsiteX82" fmla="*/ 593849 w 3669436"/>
                <a:gd name="connsiteY82" fmla="*/ 900968 h 2382601"/>
                <a:gd name="connsiteX83" fmla="*/ 560798 w 3669436"/>
                <a:gd name="connsiteY83" fmla="*/ 889951 h 2382601"/>
                <a:gd name="connsiteX84" fmla="*/ 494697 w 3669436"/>
                <a:gd name="connsiteY84" fmla="*/ 911984 h 2382601"/>
                <a:gd name="connsiteX85" fmla="*/ 461647 w 3669436"/>
                <a:gd name="connsiteY85" fmla="*/ 900968 h 2382601"/>
                <a:gd name="connsiteX86" fmla="*/ 417579 w 3669436"/>
                <a:gd name="connsiteY86" fmla="*/ 945035 h 2382601"/>
                <a:gd name="connsiteX87" fmla="*/ 384528 w 3669436"/>
                <a:gd name="connsiteY87" fmla="*/ 956052 h 2382601"/>
                <a:gd name="connsiteX88" fmla="*/ 362495 w 3669436"/>
                <a:gd name="connsiteY88" fmla="*/ 1033170 h 2382601"/>
                <a:gd name="connsiteX89" fmla="*/ 329444 w 3669436"/>
                <a:gd name="connsiteY89" fmla="*/ 1044187 h 2382601"/>
                <a:gd name="connsiteX90" fmla="*/ 263343 w 3669436"/>
                <a:gd name="connsiteY90" fmla="*/ 1033170 h 2382601"/>
                <a:gd name="connsiteX91" fmla="*/ 164191 w 3669436"/>
                <a:gd name="connsiteY91" fmla="*/ 1055204 h 2382601"/>
                <a:gd name="connsiteX92" fmla="*/ 65039 w 3669436"/>
                <a:gd name="connsiteY92" fmla="*/ 1055204 h 2382601"/>
                <a:gd name="connsiteX0" fmla="*/ 0 w 3669436"/>
                <a:gd name="connsiteY0" fmla="*/ 1076565 h 2382601"/>
                <a:gd name="connsiteX1" fmla="*/ 18987 w 3669436"/>
                <a:gd name="connsiteY1" fmla="*/ 1108300 h 2382601"/>
                <a:gd name="connsiteX2" fmla="*/ 42723 w 3669436"/>
                <a:gd name="connsiteY2" fmla="*/ 1132712 h 2382601"/>
                <a:gd name="connsiteX3" fmla="*/ 66457 w 3669436"/>
                <a:gd name="connsiteY3" fmla="*/ 1183977 h 2382601"/>
                <a:gd name="connsiteX4" fmla="*/ 87820 w 3669436"/>
                <a:gd name="connsiteY4" fmla="*/ 1230360 h 2382601"/>
                <a:gd name="connsiteX5" fmla="*/ 140036 w 3669436"/>
                <a:gd name="connsiteY5" fmla="*/ 1303595 h 2382601"/>
                <a:gd name="connsiteX6" fmla="*/ 147157 w 3669436"/>
                <a:gd name="connsiteY6" fmla="*/ 1328008 h 2382601"/>
                <a:gd name="connsiteX7" fmla="*/ 154277 w 3669436"/>
                <a:gd name="connsiteY7" fmla="*/ 1347537 h 2382601"/>
                <a:gd name="connsiteX8" fmla="*/ 178012 w 3669436"/>
                <a:gd name="connsiteY8" fmla="*/ 1352419 h 2382601"/>
                <a:gd name="connsiteX9" fmla="*/ 206494 w 3669436"/>
                <a:gd name="connsiteY9" fmla="*/ 1369508 h 2382601"/>
                <a:gd name="connsiteX10" fmla="*/ 270579 w 3669436"/>
                <a:gd name="connsiteY10" fmla="*/ 1418331 h 2382601"/>
                <a:gd name="connsiteX11" fmla="*/ 1511921 w 3669436"/>
                <a:gd name="connsiteY11" fmla="*/ 1638039 h 2382601"/>
                <a:gd name="connsiteX12" fmla="*/ 1514310 w 3669436"/>
                <a:gd name="connsiteY12" fmla="*/ 1638933 h 2382601"/>
                <a:gd name="connsiteX13" fmla="*/ 1647211 w 3669436"/>
                <a:gd name="connsiteY13" fmla="*/ 1713715 h 2382601"/>
                <a:gd name="connsiteX14" fmla="*/ 1706549 w 3669436"/>
                <a:gd name="connsiteY14" fmla="*/ 1767421 h 2382601"/>
                <a:gd name="connsiteX15" fmla="*/ 1739778 w 3669436"/>
                <a:gd name="connsiteY15" fmla="*/ 1796716 h 2382601"/>
                <a:gd name="connsiteX16" fmla="*/ 1777754 w 3669436"/>
                <a:gd name="connsiteY16" fmla="*/ 1833333 h 2382601"/>
                <a:gd name="connsiteX17" fmla="*/ 1791995 w 3669436"/>
                <a:gd name="connsiteY17" fmla="*/ 1867510 h 2382601"/>
                <a:gd name="connsiteX18" fmla="*/ 1806236 w 3669436"/>
                <a:gd name="connsiteY18" fmla="*/ 1906569 h 2382601"/>
                <a:gd name="connsiteX19" fmla="*/ 1820477 w 3669436"/>
                <a:gd name="connsiteY19" fmla="*/ 1952952 h 2382601"/>
                <a:gd name="connsiteX20" fmla="*/ 1825224 w 3669436"/>
                <a:gd name="connsiteY20" fmla="*/ 1984687 h 2382601"/>
                <a:gd name="connsiteX21" fmla="*/ 1822850 w 3669436"/>
                <a:gd name="connsiteY21" fmla="*/ 2031070 h 2382601"/>
                <a:gd name="connsiteX22" fmla="*/ 1822850 w 3669436"/>
                <a:gd name="connsiteY22" fmla="*/ 2089657 h 2382601"/>
                <a:gd name="connsiteX23" fmla="*/ 1832344 w 3669436"/>
                <a:gd name="connsiteY23" fmla="*/ 2118953 h 2382601"/>
                <a:gd name="connsiteX24" fmla="*/ 1856080 w 3669436"/>
                <a:gd name="connsiteY24" fmla="*/ 2158012 h 2382601"/>
                <a:gd name="connsiteX25" fmla="*/ 1891682 w 3669436"/>
                <a:gd name="connsiteY25" fmla="*/ 2204393 h 2382601"/>
                <a:gd name="connsiteX26" fmla="*/ 1917790 w 3669436"/>
                <a:gd name="connsiteY26" fmla="*/ 2221482 h 2382601"/>
                <a:gd name="connsiteX27" fmla="*/ 1943899 w 3669436"/>
                <a:gd name="connsiteY27" fmla="*/ 2255659 h 2382601"/>
                <a:gd name="connsiteX28" fmla="*/ 1946272 w 3669436"/>
                <a:gd name="connsiteY28" fmla="*/ 2292276 h 2382601"/>
                <a:gd name="connsiteX29" fmla="*/ 1955766 w 3669436"/>
                <a:gd name="connsiteY29" fmla="*/ 2382601 h 2382601"/>
                <a:gd name="connsiteX30" fmla="*/ 2798360 w 3669436"/>
                <a:gd name="connsiteY30" fmla="*/ 1230360 h 2382601"/>
                <a:gd name="connsiteX31" fmla="*/ 3598231 w 3669436"/>
                <a:gd name="connsiteY31" fmla="*/ 827564 h 2382601"/>
                <a:gd name="connsiteX32" fmla="*/ 3624339 w 3669436"/>
                <a:gd name="connsiteY32" fmla="*/ 744564 h 2382601"/>
                <a:gd name="connsiteX33" fmla="*/ 3650448 w 3669436"/>
                <a:gd name="connsiteY33" fmla="*/ 683534 h 2382601"/>
                <a:gd name="connsiteX34" fmla="*/ 3667063 w 3669436"/>
                <a:gd name="connsiteY34" fmla="*/ 610298 h 2382601"/>
                <a:gd name="connsiteX35" fmla="*/ 3669436 w 3669436"/>
                <a:gd name="connsiteY35" fmla="*/ 539504 h 2382601"/>
                <a:gd name="connsiteX36" fmla="*/ 3659942 w 3669436"/>
                <a:gd name="connsiteY36" fmla="*/ 478474 h 2382601"/>
                <a:gd name="connsiteX37" fmla="*/ 3643327 w 3669436"/>
                <a:gd name="connsiteY37" fmla="*/ 410121 h 2382601"/>
                <a:gd name="connsiteX38" fmla="*/ 3607724 w 3669436"/>
                <a:gd name="connsiteY38" fmla="*/ 324679 h 2382601"/>
                <a:gd name="connsiteX39" fmla="*/ 3567375 w 3669436"/>
                <a:gd name="connsiteY39" fmla="*/ 239237 h 2382601"/>
                <a:gd name="connsiteX40" fmla="*/ 3527026 w 3669436"/>
                <a:gd name="connsiteY40" fmla="*/ 146472 h 2382601"/>
                <a:gd name="connsiteX41" fmla="*/ 3500917 w 3669436"/>
                <a:gd name="connsiteY41" fmla="*/ 43942 h 2382601"/>
                <a:gd name="connsiteX42" fmla="*/ 3396483 w 3669436"/>
                <a:gd name="connsiteY42" fmla="*/ 46383 h 2382601"/>
                <a:gd name="connsiteX43" fmla="*/ 3313410 w 3669436"/>
                <a:gd name="connsiteY43" fmla="*/ 39060 h 2382601"/>
                <a:gd name="connsiteX44" fmla="*/ 3239832 w 3669436"/>
                <a:gd name="connsiteY44" fmla="*/ 26853 h 2382601"/>
                <a:gd name="connsiteX45" fmla="*/ 3178121 w 3669436"/>
                <a:gd name="connsiteY45" fmla="*/ 9766 h 2382601"/>
                <a:gd name="connsiteX46" fmla="*/ 3116411 w 3669436"/>
                <a:gd name="connsiteY46" fmla="*/ 1 h 2382601"/>
                <a:gd name="connsiteX47" fmla="*/ 3028589 w 3669436"/>
                <a:gd name="connsiteY47" fmla="*/ 0 h 2382601"/>
                <a:gd name="connsiteX48" fmla="*/ 2950264 w 3669436"/>
                <a:gd name="connsiteY48" fmla="*/ 7324 h 2382601"/>
                <a:gd name="connsiteX49" fmla="*/ 2855324 w 3669436"/>
                <a:gd name="connsiteY49" fmla="*/ 26853 h 2382601"/>
                <a:gd name="connsiteX50" fmla="*/ 2746144 w 3669436"/>
                <a:gd name="connsiteY50" fmla="*/ 53707 h 2382601"/>
                <a:gd name="connsiteX51" fmla="*/ 2570504 w 3669436"/>
                <a:gd name="connsiteY51" fmla="*/ 104972 h 2382601"/>
                <a:gd name="connsiteX52" fmla="*/ 2390118 w 3669436"/>
                <a:gd name="connsiteY52" fmla="*/ 156238 h 2382601"/>
                <a:gd name="connsiteX53" fmla="*/ 2242961 w 3669436"/>
                <a:gd name="connsiteY53" fmla="*/ 192855 h 2382601"/>
                <a:gd name="connsiteX54" fmla="*/ 2131406 w 3669436"/>
                <a:gd name="connsiteY54" fmla="*/ 212384 h 2382601"/>
                <a:gd name="connsiteX55" fmla="*/ 2012652 w 3669436"/>
                <a:gd name="connsiteY55" fmla="*/ 220428 h 2382601"/>
                <a:gd name="connsiteX56" fmla="*/ 1940281 w 3669436"/>
                <a:gd name="connsiteY56" fmla="*/ 210599 h 2382601"/>
                <a:gd name="connsiteX57" fmla="*/ 1849772 w 3669436"/>
                <a:gd name="connsiteY57" fmla="*/ 184871 h 2382601"/>
                <a:gd name="connsiteX58" fmla="*/ 1816721 w 3669436"/>
                <a:gd name="connsiteY58" fmla="*/ 173854 h 2382601"/>
                <a:gd name="connsiteX59" fmla="*/ 1728586 w 3669436"/>
                <a:gd name="connsiteY59" fmla="*/ 151821 h 2382601"/>
                <a:gd name="connsiteX60" fmla="*/ 1662485 w 3669436"/>
                <a:gd name="connsiteY60" fmla="*/ 173854 h 2382601"/>
                <a:gd name="connsiteX61" fmla="*/ 1618418 w 3669436"/>
                <a:gd name="connsiteY61" fmla="*/ 217922 h 2382601"/>
                <a:gd name="connsiteX62" fmla="*/ 1585367 w 3669436"/>
                <a:gd name="connsiteY62" fmla="*/ 195888 h 2382601"/>
                <a:gd name="connsiteX63" fmla="*/ 1541300 w 3669436"/>
                <a:gd name="connsiteY63" fmla="*/ 206905 h 2382601"/>
                <a:gd name="connsiteX64" fmla="*/ 1486215 w 3669436"/>
                <a:gd name="connsiteY64" fmla="*/ 217922 h 2382601"/>
                <a:gd name="connsiteX65" fmla="*/ 1453165 w 3669436"/>
                <a:gd name="connsiteY65" fmla="*/ 228939 h 2382601"/>
                <a:gd name="connsiteX66" fmla="*/ 1298928 w 3669436"/>
                <a:gd name="connsiteY66" fmla="*/ 239956 h 2382601"/>
                <a:gd name="connsiteX67" fmla="*/ 1221810 w 3669436"/>
                <a:gd name="connsiteY67" fmla="*/ 250972 h 2382601"/>
                <a:gd name="connsiteX68" fmla="*/ 1155709 w 3669436"/>
                <a:gd name="connsiteY68" fmla="*/ 273006 h 2382601"/>
                <a:gd name="connsiteX69" fmla="*/ 1122659 w 3669436"/>
                <a:gd name="connsiteY69" fmla="*/ 284023 h 2382601"/>
                <a:gd name="connsiteX70" fmla="*/ 1089608 w 3669436"/>
                <a:gd name="connsiteY70" fmla="*/ 306057 h 2382601"/>
                <a:gd name="connsiteX71" fmla="*/ 1045540 w 3669436"/>
                <a:gd name="connsiteY71" fmla="*/ 372158 h 2382601"/>
                <a:gd name="connsiteX72" fmla="*/ 1023507 w 3669436"/>
                <a:gd name="connsiteY72" fmla="*/ 405209 h 2382601"/>
                <a:gd name="connsiteX73" fmla="*/ 924355 w 3669436"/>
                <a:gd name="connsiteY73" fmla="*/ 449276 h 2382601"/>
                <a:gd name="connsiteX74" fmla="*/ 847237 w 3669436"/>
                <a:gd name="connsiteY74" fmla="*/ 537411 h 2382601"/>
                <a:gd name="connsiteX75" fmla="*/ 781136 w 3669436"/>
                <a:gd name="connsiteY75" fmla="*/ 559445 h 2382601"/>
                <a:gd name="connsiteX76" fmla="*/ 770119 w 3669436"/>
                <a:gd name="connsiteY76" fmla="*/ 614529 h 2382601"/>
                <a:gd name="connsiteX77" fmla="*/ 759102 w 3669436"/>
                <a:gd name="connsiteY77" fmla="*/ 691647 h 2382601"/>
                <a:gd name="connsiteX78" fmla="*/ 748085 w 3669436"/>
                <a:gd name="connsiteY78" fmla="*/ 724698 h 2382601"/>
                <a:gd name="connsiteX79" fmla="*/ 704018 w 3669436"/>
                <a:gd name="connsiteY79" fmla="*/ 746731 h 2382601"/>
                <a:gd name="connsiteX80" fmla="*/ 670967 w 3669436"/>
                <a:gd name="connsiteY80" fmla="*/ 735715 h 2382601"/>
                <a:gd name="connsiteX81" fmla="*/ 637916 w 3669436"/>
                <a:gd name="connsiteY81" fmla="*/ 834866 h 2382601"/>
                <a:gd name="connsiteX82" fmla="*/ 593849 w 3669436"/>
                <a:gd name="connsiteY82" fmla="*/ 900968 h 2382601"/>
                <a:gd name="connsiteX83" fmla="*/ 560798 w 3669436"/>
                <a:gd name="connsiteY83" fmla="*/ 889951 h 2382601"/>
                <a:gd name="connsiteX84" fmla="*/ 494697 w 3669436"/>
                <a:gd name="connsiteY84" fmla="*/ 911984 h 2382601"/>
                <a:gd name="connsiteX85" fmla="*/ 461647 w 3669436"/>
                <a:gd name="connsiteY85" fmla="*/ 900968 h 2382601"/>
                <a:gd name="connsiteX86" fmla="*/ 417579 w 3669436"/>
                <a:gd name="connsiteY86" fmla="*/ 945035 h 2382601"/>
                <a:gd name="connsiteX87" fmla="*/ 384528 w 3669436"/>
                <a:gd name="connsiteY87" fmla="*/ 956052 h 2382601"/>
                <a:gd name="connsiteX88" fmla="*/ 362495 w 3669436"/>
                <a:gd name="connsiteY88" fmla="*/ 1033170 h 2382601"/>
                <a:gd name="connsiteX89" fmla="*/ 329444 w 3669436"/>
                <a:gd name="connsiteY89" fmla="*/ 1044187 h 2382601"/>
                <a:gd name="connsiteX90" fmla="*/ 263343 w 3669436"/>
                <a:gd name="connsiteY90" fmla="*/ 1033170 h 2382601"/>
                <a:gd name="connsiteX91" fmla="*/ 164191 w 3669436"/>
                <a:gd name="connsiteY91" fmla="*/ 1055204 h 2382601"/>
                <a:gd name="connsiteX92" fmla="*/ 171846 w 3669436"/>
                <a:gd name="connsiteY92" fmla="*/ 1201676 h 2382601"/>
                <a:gd name="connsiteX0" fmla="*/ 0 w 3669436"/>
                <a:gd name="connsiteY0" fmla="*/ 1076565 h 2382601"/>
                <a:gd name="connsiteX1" fmla="*/ 18987 w 3669436"/>
                <a:gd name="connsiteY1" fmla="*/ 1108300 h 2382601"/>
                <a:gd name="connsiteX2" fmla="*/ 42723 w 3669436"/>
                <a:gd name="connsiteY2" fmla="*/ 1132712 h 2382601"/>
                <a:gd name="connsiteX3" fmla="*/ 66457 w 3669436"/>
                <a:gd name="connsiteY3" fmla="*/ 1183977 h 2382601"/>
                <a:gd name="connsiteX4" fmla="*/ 87820 w 3669436"/>
                <a:gd name="connsiteY4" fmla="*/ 1230360 h 2382601"/>
                <a:gd name="connsiteX5" fmla="*/ 140036 w 3669436"/>
                <a:gd name="connsiteY5" fmla="*/ 1303595 h 2382601"/>
                <a:gd name="connsiteX6" fmla="*/ 147157 w 3669436"/>
                <a:gd name="connsiteY6" fmla="*/ 1328008 h 2382601"/>
                <a:gd name="connsiteX7" fmla="*/ 154277 w 3669436"/>
                <a:gd name="connsiteY7" fmla="*/ 1347537 h 2382601"/>
                <a:gd name="connsiteX8" fmla="*/ 178012 w 3669436"/>
                <a:gd name="connsiteY8" fmla="*/ 1352419 h 2382601"/>
                <a:gd name="connsiteX9" fmla="*/ 206494 w 3669436"/>
                <a:gd name="connsiteY9" fmla="*/ 1369508 h 2382601"/>
                <a:gd name="connsiteX10" fmla="*/ 270579 w 3669436"/>
                <a:gd name="connsiteY10" fmla="*/ 1418331 h 2382601"/>
                <a:gd name="connsiteX11" fmla="*/ 1511921 w 3669436"/>
                <a:gd name="connsiteY11" fmla="*/ 1638039 h 2382601"/>
                <a:gd name="connsiteX12" fmla="*/ 1514310 w 3669436"/>
                <a:gd name="connsiteY12" fmla="*/ 1638933 h 2382601"/>
                <a:gd name="connsiteX13" fmla="*/ 1647211 w 3669436"/>
                <a:gd name="connsiteY13" fmla="*/ 1713715 h 2382601"/>
                <a:gd name="connsiteX14" fmla="*/ 1706549 w 3669436"/>
                <a:gd name="connsiteY14" fmla="*/ 1767421 h 2382601"/>
                <a:gd name="connsiteX15" fmla="*/ 1739778 w 3669436"/>
                <a:gd name="connsiteY15" fmla="*/ 1796716 h 2382601"/>
                <a:gd name="connsiteX16" fmla="*/ 1777754 w 3669436"/>
                <a:gd name="connsiteY16" fmla="*/ 1833333 h 2382601"/>
                <a:gd name="connsiteX17" fmla="*/ 1791995 w 3669436"/>
                <a:gd name="connsiteY17" fmla="*/ 1867510 h 2382601"/>
                <a:gd name="connsiteX18" fmla="*/ 1806236 w 3669436"/>
                <a:gd name="connsiteY18" fmla="*/ 1906569 h 2382601"/>
                <a:gd name="connsiteX19" fmla="*/ 1820477 w 3669436"/>
                <a:gd name="connsiteY19" fmla="*/ 1952952 h 2382601"/>
                <a:gd name="connsiteX20" fmla="*/ 1825224 w 3669436"/>
                <a:gd name="connsiteY20" fmla="*/ 1984687 h 2382601"/>
                <a:gd name="connsiteX21" fmla="*/ 1822850 w 3669436"/>
                <a:gd name="connsiteY21" fmla="*/ 2031070 h 2382601"/>
                <a:gd name="connsiteX22" fmla="*/ 1822850 w 3669436"/>
                <a:gd name="connsiteY22" fmla="*/ 2089657 h 2382601"/>
                <a:gd name="connsiteX23" fmla="*/ 1832344 w 3669436"/>
                <a:gd name="connsiteY23" fmla="*/ 2118953 h 2382601"/>
                <a:gd name="connsiteX24" fmla="*/ 1856080 w 3669436"/>
                <a:gd name="connsiteY24" fmla="*/ 2158012 h 2382601"/>
                <a:gd name="connsiteX25" fmla="*/ 1891682 w 3669436"/>
                <a:gd name="connsiteY25" fmla="*/ 2204393 h 2382601"/>
                <a:gd name="connsiteX26" fmla="*/ 1917790 w 3669436"/>
                <a:gd name="connsiteY26" fmla="*/ 2221482 h 2382601"/>
                <a:gd name="connsiteX27" fmla="*/ 1943899 w 3669436"/>
                <a:gd name="connsiteY27" fmla="*/ 2255659 h 2382601"/>
                <a:gd name="connsiteX28" fmla="*/ 1946272 w 3669436"/>
                <a:gd name="connsiteY28" fmla="*/ 2292276 h 2382601"/>
                <a:gd name="connsiteX29" fmla="*/ 1955766 w 3669436"/>
                <a:gd name="connsiteY29" fmla="*/ 2382601 h 2382601"/>
                <a:gd name="connsiteX30" fmla="*/ 2798360 w 3669436"/>
                <a:gd name="connsiteY30" fmla="*/ 1230360 h 2382601"/>
                <a:gd name="connsiteX31" fmla="*/ 3598231 w 3669436"/>
                <a:gd name="connsiteY31" fmla="*/ 827564 h 2382601"/>
                <a:gd name="connsiteX32" fmla="*/ 3624339 w 3669436"/>
                <a:gd name="connsiteY32" fmla="*/ 744564 h 2382601"/>
                <a:gd name="connsiteX33" fmla="*/ 3650448 w 3669436"/>
                <a:gd name="connsiteY33" fmla="*/ 683534 h 2382601"/>
                <a:gd name="connsiteX34" fmla="*/ 3667063 w 3669436"/>
                <a:gd name="connsiteY34" fmla="*/ 610298 h 2382601"/>
                <a:gd name="connsiteX35" fmla="*/ 3669436 w 3669436"/>
                <a:gd name="connsiteY35" fmla="*/ 539504 h 2382601"/>
                <a:gd name="connsiteX36" fmla="*/ 3659942 w 3669436"/>
                <a:gd name="connsiteY36" fmla="*/ 478474 h 2382601"/>
                <a:gd name="connsiteX37" fmla="*/ 3643327 w 3669436"/>
                <a:gd name="connsiteY37" fmla="*/ 410121 h 2382601"/>
                <a:gd name="connsiteX38" fmla="*/ 3607724 w 3669436"/>
                <a:gd name="connsiteY38" fmla="*/ 324679 h 2382601"/>
                <a:gd name="connsiteX39" fmla="*/ 3567375 w 3669436"/>
                <a:gd name="connsiteY39" fmla="*/ 239237 h 2382601"/>
                <a:gd name="connsiteX40" fmla="*/ 3527026 w 3669436"/>
                <a:gd name="connsiteY40" fmla="*/ 146472 h 2382601"/>
                <a:gd name="connsiteX41" fmla="*/ 3500917 w 3669436"/>
                <a:gd name="connsiteY41" fmla="*/ 43942 h 2382601"/>
                <a:gd name="connsiteX42" fmla="*/ 3396483 w 3669436"/>
                <a:gd name="connsiteY42" fmla="*/ 46383 h 2382601"/>
                <a:gd name="connsiteX43" fmla="*/ 3313410 w 3669436"/>
                <a:gd name="connsiteY43" fmla="*/ 39060 h 2382601"/>
                <a:gd name="connsiteX44" fmla="*/ 3239832 w 3669436"/>
                <a:gd name="connsiteY44" fmla="*/ 26853 h 2382601"/>
                <a:gd name="connsiteX45" fmla="*/ 3178121 w 3669436"/>
                <a:gd name="connsiteY45" fmla="*/ 9766 h 2382601"/>
                <a:gd name="connsiteX46" fmla="*/ 3116411 w 3669436"/>
                <a:gd name="connsiteY46" fmla="*/ 1 h 2382601"/>
                <a:gd name="connsiteX47" fmla="*/ 3028589 w 3669436"/>
                <a:gd name="connsiteY47" fmla="*/ 0 h 2382601"/>
                <a:gd name="connsiteX48" fmla="*/ 2950264 w 3669436"/>
                <a:gd name="connsiteY48" fmla="*/ 7324 h 2382601"/>
                <a:gd name="connsiteX49" fmla="*/ 2855324 w 3669436"/>
                <a:gd name="connsiteY49" fmla="*/ 26853 h 2382601"/>
                <a:gd name="connsiteX50" fmla="*/ 2746144 w 3669436"/>
                <a:gd name="connsiteY50" fmla="*/ 53707 h 2382601"/>
                <a:gd name="connsiteX51" fmla="*/ 2570504 w 3669436"/>
                <a:gd name="connsiteY51" fmla="*/ 104972 h 2382601"/>
                <a:gd name="connsiteX52" fmla="*/ 2390118 w 3669436"/>
                <a:gd name="connsiteY52" fmla="*/ 156238 h 2382601"/>
                <a:gd name="connsiteX53" fmla="*/ 2242961 w 3669436"/>
                <a:gd name="connsiteY53" fmla="*/ 192855 h 2382601"/>
                <a:gd name="connsiteX54" fmla="*/ 2131406 w 3669436"/>
                <a:gd name="connsiteY54" fmla="*/ 212384 h 2382601"/>
                <a:gd name="connsiteX55" fmla="*/ 2012652 w 3669436"/>
                <a:gd name="connsiteY55" fmla="*/ 220428 h 2382601"/>
                <a:gd name="connsiteX56" fmla="*/ 1940281 w 3669436"/>
                <a:gd name="connsiteY56" fmla="*/ 210599 h 2382601"/>
                <a:gd name="connsiteX57" fmla="*/ 1849772 w 3669436"/>
                <a:gd name="connsiteY57" fmla="*/ 184871 h 2382601"/>
                <a:gd name="connsiteX58" fmla="*/ 1816721 w 3669436"/>
                <a:gd name="connsiteY58" fmla="*/ 173854 h 2382601"/>
                <a:gd name="connsiteX59" fmla="*/ 1728586 w 3669436"/>
                <a:gd name="connsiteY59" fmla="*/ 151821 h 2382601"/>
                <a:gd name="connsiteX60" fmla="*/ 1662485 w 3669436"/>
                <a:gd name="connsiteY60" fmla="*/ 173854 h 2382601"/>
                <a:gd name="connsiteX61" fmla="*/ 1618418 w 3669436"/>
                <a:gd name="connsiteY61" fmla="*/ 217922 h 2382601"/>
                <a:gd name="connsiteX62" fmla="*/ 1585367 w 3669436"/>
                <a:gd name="connsiteY62" fmla="*/ 195888 h 2382601"/>
                <a:gd name="connsiteX63" fmla="*/ 1541300 w 3669436"/>
                <a:gd name="connsiteY63" fmla="*/ 206905 h 2382601"/>
                <a:gd name="connsiteX64" fmla="*/ 1486215 w 3669436"/>
                <a:gd name="connsiteY64" fmla="*/ 217922 h 2382601"/>
                <a:gd name="connsiteX65" fmla="*/ 1453165 w 3669436"/>
                <a:gd name="connsiteY65" fmla="*/ 228939 h 2382601"/>
                <a:gd name="connsiteX66" fmla="*/ 1298928 w 3669436"/>
                <a:gd name="connsiteY66" fmla="*/ 239956 h 2382601"/>
                <a:gd name="connsiteX67" fmla="*/ 1221810 w 3669436"/>
                <a:gd name="connsiteY67" fmla="*/ 250972 h 2382601"/>
                <a:gd name="connsiteX68" fmla="*/ 1155709 w 3669436"/>
                <a:gd name="connsiteY68" fmla="*/ 273006 h 2382601"/>
                <a:gd name="connsiteX69" fmla="*/ 1122659 w 3669436"/>
                <a:gd name="connsiteY69" fmla="*/ 284023 h 2382601"/>
                <a:gd name="connsiteX70" fmla="*/ 1089608 w 3669436"/>
                <a:gd name="connsiteY70" fmla="*/ 306057 h 2382601"/>
                <a:gd name="connsiteX71" fmla="*/ 1045540 w 3669436"/>
                <a:gd name="connsiteY71" fmla="*/ 372158 h 2382601"/>
                <a:gd name="connsiteX72" fmla="*/ 1023507 w 3669436"/>
                <a:gd name="connsiteY72" fmla="*/ 405209 h 2382601"/>
                <a:gd name="connsiteX73" fmla="*/ 924355 w 3669436"/>
                <a:gd name="connsiteY73" fmla="*/ 449276 h 2382601"/>
                <a:gd name="connsiteX74" fmla="*/ 847237 w 3669436"/>
                <a:gd name="connsiteY74" fmla="*/ 537411 h 2382601"/>
                <a:gd name="connsiteX75" fmla="*/ 781136 w 3669436"/>
                <a:gd name="connsiteY75" fmla="*/ 559445 h 2382601"/>
                <a:gd name="connsiteX76" fmla="*/ 770119 w 3669436"/>
                <a:gd name="connsiteY76" fmla="*/ 614529 h 2382601"/>
                <a:gd name="connsiteX77" fmla="*/ 759102 w 3669436"/>
                <a:gd name="connsiteY77" fmla="*/ 691647 h 2382601"/>
                <a:gd name="connsiteX78" fmla="*/ 748085 w 3669436"/>
                <a:gd name="connsiteY78" fmla="*/ 724698 h 2382601"/>
                <a:gd name="connsiteX79" fmla="*/ 704018 w 3669436"/>
                <a:gd name="connsiteY79" fmla="*/ 746731 h 2382601"/>
                <a:gd name="connsiteX80" fmla="*/ 670967 w 3669436"/>
                <a:gd name="connsiteY80" fmla="*/ 735715 h 2382601"/>
                <a:gd name="connsiteX81" fmla="*/ 637916 w 3669436"/>
                <a:gd name="connsiteY81" fmla="*/ 834866 h 2382601"/>
                <a:gd name="connsiteX82" fmla="*/ 593849 w 3669436"/>
                <a:gd name="connsiteY82" fmla="*/ 900968 h 2382601"/>
                <a:gd name="connsiteX83" fmla="*/ 560798 w 3669436"/>
                <a:gd name="connsiteY83" fmla="*/ 889951 h 2382601"/>
                <a:gd name="connsiteX84" fmla="*/ 494697 w 3669436"/>
                <a:gd name="connsiteY84" fmla="*/ 911984 h 2382601"/>
                <a:gd name="connsiteX85" fmla="*/ 461647 w 3669436"/>
                <a:gd name="connsiteY85" fmla="*/ 900968 h 2382601"/>
                <a:gd name="connsiteX86" fmla="*/ 417579 w 3669436"/>
                <a:gd name="connsiteY86" fmla="*/ 945035 h 2382601"/>
                <a:gd name="connsiteX87" fmla="*/ 384528 w 3669436"/>
                <a:gd name="connsiteY87" fmla="*/ 956052 h 2382601"/>
                <a:gd name="connsiteX88" fmla="*/ 362495 w 3669436"/>
                <a:gd name="connsiteY88" fmla="*/ 1033170 h 2382601"/>
                <a:gd name="connsiteX89" fmla="*/ 329444 w 3669436"/>
                <a:gd name="connsiteY89" fmla="*/ 1044187 h 2382601"/>
                <a:gd name="connsiteX90" fmla="*/ 263343 w 3669436"/>
                <a:gd name="connsiteY90" fmla="*/ 1033170 h 2382601"/>
                <a:gd name="connsiteX91" fmla="*/ 164191 w 3669436"/>
                <a:gd name="connsiteY91" fmla="*/ 1055204 h 2382601"/>
                <a:gd name="connsiteX92" fmla="*/ 171846 w 3669436"/>
                <a:gd name="connsiteY92" fmla="*/ 1201676 h 2382601"/>
                <a:gd name="connsiteX0" fmla="*/ 0 w 3669436"/>
                <a:gd name="connsiteY0" fmla="*/ 1076565 h 2382601"/>
                <a:gd name="connsiteX1" fmla="*/ 18987 w 3669436"/>
                <a:gd name="connsiteY1" fmla="*/ 1108300 h 2382601"/>
                <a:gd name="connsiteX2" fmla="*/ 42723 w 3669436"/>
                <a:gd name="connsiteY2" fmla="*/ 1132712 h 2382601"/>
                <a:gd name="connsiteX3" fmla="*/ 66457 w 3669436"/>
                <a:gd name="connsiteY3" fmla="*/ 1183977 h 2382601"/>
                <a:gd name="connsiteX4" fmla="*/ 87820 w 3669436"/>
                <a:gd name="connsiteY4" fmla="*/ 1230360 h 2382601"/>
                <a:gd name="connsiteX5" fmla="*/ 140036 w 3669436"/>
                <a:gd name="connsiteY5" fmla="*/ 1303595 h 2382601"/>
                <a:gd name="connsiteX6" fmla="*/ 147157 w 3669436"/>
                <a:gd name="connsiteY6" fmla="*/ 1328008 h 2382601"/>
                <a:gd name="connsiteX7" fmla="*/ 154277 w 3669436"/>
                <a:gd name="connsiteY7" fmla="*/ 1347537 h 2382601"/>
                <a:gd name="connsiteX8" fmla="*/ 178012 w 3669436"/>
                <a:gd name="connsiteY8" fmla="*/ 1352419 h 2382601"/>
                <a:gd name="connsiteX9" fmla="*/ 206494 w 3669436"/>
                <a:gd name="connsiteY9" fmla="*/ 1369508 h 2382601"/>
                <a:gd name="connsiteX10" fmla="*/ 270579 w 3669436"/>
                <a:gd name="connsiteY10" fmla="*/ 1418331 h 2382601"/>
                <a:gd name="connsiteX11" fmla="*/ 1511921 w 3669436"/>
                <a:gd name="connsiteY11" fmla="*/ 1638039 h 2382601"/>
                <a:gd name="connsiteX12" fmla="*/ 1514310 w 3669436"/>
                <a:gd name="connsiteY12" fmla="*/ 1638933 h 2382601"/>
                <a:gd name="connsiteX13" fmla="*/ 1647211 w 3669436"/>
                <a:gd name="connsiteY13" fmla="*/ 1713715 h 2382601"/>
                <a:gd name="connsiteX14" fmla="*/ 1706549 w 3669436"/>
                <a:gd name="connsiteY14" fmla="*/ 1767421 h 2382601"/>
                <a:gd name="connsiteX15" fmla="*/ 1739778 w 3669436"/>
                <a:gd name="connsiteY15" fmla="*/ 1796716 h 2382601"/>
                <a:gd name="connsiteX16" fmla="*/ 1777754 w 3669436"/>
                <a:gd name="connsiteY16" fmla="*/ 1833333 h 2382601"/>
                <a:gd name="connsiteX17" fmla="*/ 1791995 w 3669436"/>
                <a:gd name="connsiteY17" fmla="*/ 1867510 h 2382601"/>
                <a:gd name="connsiteX18" fmla="*/ 1806236 w 3669436"/>
                <a:gd name="connsiteY18" fmla="*/ 1906569 h 2382601"/>
                <a:gd name="connsiteX19" fmla="*/ 1820477 w 3669436"/>
                <a:gd name="connsiteY19" fmla="*/ 1952952 h 2382601"/>
                <a:gd name="connsiteX20" fmla="*/ 1825224 w 3669436"/>
                <a:gd name="connsiteY20" fmla="*/ 1984687 h 2382601"/>
                <a:gd name="connsiteX21" fmla="*/ 1822850 w 3669436"/>
                <a:gd name="connsiteY21" fmla="*/ 2031070 h 2382601"/>
                <a:gd name="connsiteX22" fmla="*/ 1822850 w 3669436"/>
                <a:gd name="connsiteY22" fmla="*/ 2089657 h 2382601"/>
                <a:gd name="connsiteX23" fmla="*/ 1832344 w 3669436"/>
                <a:gd name="connsiteY23" fmla="*/ 2118953 h 2382601"/>
                <a:gd name="connsiteX24" fmla="*/ 1856080 w 3669436"/>
                <a:gd name="connsiteY24" fmla="*/ 2158012 h 2382601"/>
                <a:gd name="connsiteX25" fmla="*/ 1891682 w 3669436"/>
                <a:gd name="connsiteY25" fmla="*/ 2204393 h 2382601"/>
                <a:gd name="connsiteX26" fmla="*/ 1917790 w 3669436"/>
                <a:gd name="connsiteY26" fmla="*/ 2221482 h 2382601"/>
                <a:gd name="connsiteX27" fmla="*/ 1943899 w 3669436"/>
                <a:gd name="connsiteY27" fmla="*/ 2255659 h 2382601"/>
                <a:gd name="connsiteX28" fmla="*/ 1946272 w 3669436"/>
                <a:gd name="connsiteY28" fmla="*/ 2292276 h 2382601"/>
                <a:gd name="connsiteX29" fmla="*/ 1955766 w 3669436"/>
                <a:gd name="connsiteY29" fmla="*/ 2382601 h 2382601"/>
                <a:gd name="connsiteX30" fmla="*/ 2798360 w 3669436"/>
                <a:gd name="connsiteY30" fmla="*/ 1230360 h 2382601"/>
                <a:gd name="connsiteX31" fmla="*/ 3598231 w 3669436"/>
                <a:gd name="connsiteY31" fmla="*/ 827564 h 2382601"/>
                <a:gd name="connsiteX32" fmla="*/ 3624339 w 3669436"/>
                <a:gd name="connsiteY32" fmla="*/ 744564 h 2382601"/>
                <a:gd name="connsiteX33" fmla="*/ 3650448 w 3669436"/>
                <a:gd name="connsiteY33" fmla="*/ 683534 h 2382601"/>
                <a:gd name="connsiteX34" fmla="*/ 3667063 w 3669436"/>
                <a:gd name="connsiteY34" fmla="*/ 610298 h 2382601"/>
                <a:gd name="connsiteX35" fmla="*/ 3669436 w 3669436"/>
                <a:gd name="connsiteY35" fmla="*/ 539504 h 2382601"/>
                <a:gd name="connsiteX36" fmla="*/ 3659942 w 3669436"/>
                <a:gd name="connsiteY36" fmla="*/ 478474 h 2382601"/>
                <a:gd name="connsiteX37" fmla="*/ 3643327 w 3669436"/>
                <a:gd name="connsiteY37" fmla="*/ 410121 h 2382601"/>
                <a:gd name="connsiteX38" fmla="*/ 3607724 w 3669436"/>
                <a:gd name="connsiteY38" fmla="*/ 324679 h 2382601"/>
                <a:gd name="connsiteX39" fmla="*/ 3567375 w 3669436"/>
                <a:gd name="connsiteY39" fmla="*/ 239237 h 2382601"/>
                <a:gd name="connsiteX40" fmla="*/ 3527026 w 3669436"/>
                <a:gd name="connsiteY40" fmla="*/ 146472 h 2382601"/>
                <a:gd name="connsiteX41" fmla="*/ 3500917 w 3669436"/>
                <a:gd name="connsiteY41" fmla="*/ 43942 h 2382601"/>
                <a:gd name="connsiteX42" fmla="*/ 3396483 w 3669436"/>
                <a:gd name="connsiteY42" fmla="*/ 46383 h 2382601"/>
                <a:gd name="connsiteX43" fmla="*/ 3313410 w 3669436"/>
                <a:gd name="connsiteY43" fmla="*/ 39060 h 2382601"/>
                <a:gd name="connsiteX44" fmla="*/ 3239832 w 3669436"/>
                <a:gd name="connsiteY44" fmla="*/ 26853 h 2382601"/>
                <a:gd name="connsiteX45" fmla="*/ 3178121 w 3669436"/>
                <a:gd name="connsiteY45" fmla="*/ 9766 h 2382601"/>
                <a:gd name="connsiteX46" fmla="*/ 3116411 w 3669436"/>
                <a:gd name="connsiteY46" fmla="*/ 1 h 2382601"/>
                <a:gd name="connsiteX47" fmla="*/ 3028589 w 3669436"/>
                <a:gd name="connsiteY47" fmla="*/ 0 h 2382601"/>
                <a:gd name="connsiteX48" fmla="*/ 2950264 w 3669436"/>
                <a:gd name="connsiteY48" fmla="*/ 7324 h 2382601"/>
                <a:gd name="connsiteX49" fmla="*/ 2855324 w 3669436"/>
                <a:gd name="connsiteY49" fmla="*/ 26853 h 2382601"/>
                <a:gd name="connsiteX50" fmla="*/ 2746144 w 3669436"/>
                <a:gd name="connsiteY50" fmla="*/ 53707 h 2382601"/>
                <a:gd name="connsiteX51" fmla="*/ 2570504 w 3669436"/>
                <a:gd name="connsiteY51" fmla="*/ 104972 h 2382601"/>
                <a:gd name="connsiteX52" fmla="*/ 2390118 w 3669436"/>
                <a:gd name="connsiteY52" fmla="*/ 156238 h 2382601"/>
                <a:gd name="connsiteX53" fmla="*/ 2242961 w 3669436"/>
                <a:gd name="connsiteY53" fmla="*/ 192855 h 2382601"/>
                <a:gd name="connsiteX54" fmla="*/ 2131406 w 3669436"/>
                <a:gd name="connsiteY54" fmla="*/ 212384 h 2382601"/>
                <a:gd name="connsiteX55" fmla="*/ 2012652 w 3669436"/>
                <a:gd name="connsiteY55" fmla="*/ 220428 h 2382601"/>
                <a:gd name="connsiteX56" fmla="*/ 1940281 w 3669436"/>
                <a:gd name="connsiteY56" fmla="*/ 210599 h 2382601"/>
                <a:gd name="connsiteX57" fmla="*/ 1849772 w 3669436"/>
                <a:gd name="connsiteY57" fmla="*/ 184871 h 2382601"/>
                <a:gd name="connsiteX58" fmla="*/ 1816721 w 3669436"/>
                <a:gd name="connsiteY58" fmla="*/ 173854 h 2382601"/>
                <a:gd name="connsiteX59" fmla="*/ 1728586 w 3669436"/>
                <a:gd name="connsiteY59" fmla="*/ 151821 h 2382601"/>
                <a:gd name="connsiteX60" fmla="*/ 1662485 w 3669436"/>
                <a:gd name="connsiteY60" fmla="*/ 173854 h 2382601"/>
                <a:gd name="connsiteX61" fmla="*/ 1618418 w 3669436"/>
                <a:gd name="connsiteY61" fmla="*/ 217922 h 2382601"/>
                <a:gd name="connsiteX62" fmla="*/ 1585367 w 3669436"/>
                <a:gd name="connsiteY62" fmla="*/ 195888 h 2382601"/>
                <a:gd name="connsiteX63" fmla="*/ 1541300 w 3669436"/>
                <a:gd name="connsiteY63" fmla="*/ 206905 h 2382601"/>
                <a:gd name="connsiteX64" fmla="*/ 1486215 w 3669436"/>
                <a:gd name="connsiteY64" fmla="*/ 217922 h 2382601"/>
                <a:gd name="connsiteX65" fmla="*/ 1453165 w 3669436"/>
                <a:gd name="connsiteY65" fmla="*/ 228939 h 2382601"/>
                <a:gd name="connsiteX66" fmla="*/ 1298928 w 3669436"/>
                <a:gd name="connsiteY66" fmla="*/ 239956 h 2382601"/>
                <a:gd name="connsiteX67" fmla="*/ 1221810 w 3669436"/>
                <a:gd name="connsiteY67" fmla="*/ 250972 h 2382601"/>
                <a:gd name="connsiteX68" fmla="*/ 1155709 w 3669436"/>
                <a:gd name="connsiteY68" fmla="*/ 273006 h 2382601"/>
                <a:gd name="connsiteX69" fmla="*/ 1122659 w 3669436"/>
                <a:gd name="connsiteY69" fmla="*/ 284023 h 2382601"/>
                <a:gd name="connsiteX70" fmla="*/ 1089608 w 3669436"/>
                <a:gd name="connsiteY70" fmla="*/ 306057 h 2382601"/>
                <a:gd name="connsiteX71" fmla="*/ 1045540 w 3669436"/>
                <a:gd name="connsiteY71" fmla="*/ 372158 h 2382601"/>
                <a:gd name="connsiteX72" fmla="*/ 1023507 w 3669436"/>
                <a:gd name="connsiteY72" fmla="*/ 405209 h 2382601"/>
                <a:gd name="connsiteX73" fmla="*/ 924355 w 3669436"/>
                <a:gd name="connsiteY73" fmla="*/ 449276 h 2382601"/>
                <a:gd name="connsiteX74" fmla="*/ 847237 w 3669436"/>
                <a:gd name="connsiteY74" fmla="*/ 537411 h 2382601"/>
                <a:gd name="connsiteX75" fmla="*/ 781136 w 3669436"/>
                <a:gd name="connsiteY75" fmla="*/ 559445 h 2382601"/>
                <a:gd name="connsiteX76" fmla="*/ 770119 w 3669436"/>
                <a:gd name="connsiteY76" fmla="*/ 614529 h 2382601"/>
                <a:gd name="connsiteX77" fmla="*/ 759102 w 3669436"/>
                <a:gd name="connsiteY77" fmla="*/ 691647 h 2382601"/>
                <a:gd name="connsiteX78" fmla="*/ 748085 w 3669436"/>
                <a:gd name="connsiteY78" fmla="*/ 724698 h 2382601"/>
                <a:gd name="connsiteX79" fmla="*/ 704018 w 3669436"/>
                <a:gd name="connsiteY79" fmla="*/ 746731 h 2382601"/>
                <a:gd name="connsiteX80" fmla="*/ 670967 w 3669436"/>
                <a:gd name="connsiteY80" fmla="*/ 735715 h 2382601"/>
                <a:gd name="connsiteX81" fmla="*/ 637916 w 3669436"/>
                <a:gd name="connsiteY81" fmla="*/ 834866 h 2382601"/>
                <a:gd name="connsiteX82" fmla="*/ 593849 w 3669436"/>
                <a:gd name="connsiteY82" fmla="*/ 900968 h 2382601"/>
                <a:gd name="connsiteX83" fmla="*/ 560798 w 3669436"/>
                <a:gd name="connsiteY83" fmla="*/ 889951 h 2382601"/>
                <a:gd name="connsiteX84" fmla="*/ 494697 w 3669436"/>
                <a:gd name="connsiteY84" fmla="*/ 911984 h 2382601"/>
                <a:gd name="connsiteX85" fmla="*/ 461647 w 3669436"/>
                <a:gd name="connsiteY85" fmla="*/ 900968 h 2382601"/>
                <a:gd name="connsiteX86" fmla="*/ 417579 w 3669436"/>
                <a:gd name="connsiteY86" fmla="*/ 945035 h 2382601"/>
                <a:gd name="connsiteX87" fmla="*/ 384528 w 3669436"/>
                <a:gd name="connsiteY87" fmla="*/ 956052 h 2382601"/>
                <a:gd name="connsiteX88" fmla="*/ 362495 w 3669436"/>
                <a:gd name="connsiteY88" fmla="*/ 1033170 h 2382601"/>
                <a:gd name="connsiteX89" fmla="*/ 329444 w 3669436"/>
                <a:gd name="connsiteY89" fmla="*/ 1044187 h 2382601"/>
                <a:gd name="connsiteX90" fmla="*/ 263343 w 3669436"/>
                <a:gd name="connsiteY90" fmla="*/ 1033170 h 2382601"/>
                <a:gd name="connsiteX91" fmla="*/ 164191 w 3669436"/>
                <a:gd name="connsiteY91" fmla="*/ 1055204 h 2382601"/>
                <a:gd name="connsiteX92" fmla="*/ 99687 w 3669436"/>
                <a:gd name="connsiteY92" fmla="*/ 1032623 h 2382601"/>
                <a:gd name="connsiteX93" fmla="*/ 171846 w 3669436"/>
                <a:gd name="connsiteY93" fmla="*/ 1201676 h 2382601"/>
                <a:gd name="connsiteX0" fmla="*/ 0 w 3669436"/>
                <a:gd name="connsiteY0" fmla="*/ 1076565 h 2382601"/>
                <a:gd name="connsiteX1" fmla="*/ 18987 w 3669436"/>
                <a:gd name="connsiteY1" fmla="*/ 1108300 h 2382601"/>
                <a:gd name="connsiteX2" fmla="*/ 42723 w 3669436"/>
                <a:gd name="connsiteY2" fmla="*/ 1132712 h 2382601"/>
                <a:gd name="connsiteX3" fmla="*/ 66457 w 3669436"/>
                <a:gd name="connsiteY3" fmla="*/ 1183977 h 2382601"/>
                <a:gd name="connsiteX4" fmla="*/ 87820 w 3669436"/>
                <a:gd name="connsiteY4" fmla="*/ 1230360 h 2382601"/>
                <a:gd name="connsiteX5" fmla="*/ 140036 w 3669436"/>
                <a:gd name="connsiteY5" fmla="*/ 1303595 h 2382601"/>
                <a:gd name="connsiteX6" fmla="*/ 147157 w 3669436"/>
                <a:gd name="connsiteY6" fmla="*/ 1328008 h 2382601"/>
                <a:gd name="connsiteX7" fmla="*/ 154277 w 3669436"/>
                <a:gd name="connsiteY7" fmla="*/ 1347537 h 2382601"/>
                <a:gd name="connsiteX8" fmla="*/ 178012 w 3669436"/>
                <a:gd name="connsiteY8" fmla="*/ 1352419 h 2382601"/>
                <a:gd name="connsiteX9" fmla="*/ 206494 w 3669436"/>
                <a:gd name="connsiteY9" fmla="*/ 1369508 h 2382601"/>
                <a:gd name="connsiteX10" fmla="*/ 270579 w 3669436"/>
                <a:gd name="connsiteY10" fmla="*/ 1418331 h 2382601"/>
                <a:gd name="connsiteX11" fmla="*/ 1511921 w 3669436"/>
                <a:gd name="connsiteY11" fmla="*/ 1638039 h 2382601"/>
                <a:gd name="connsiteX12" fmla="*/ 1514310 w 3669436"/>
                <a:gd name="connsiteY12" fmla="*/ 1638933 h 2382601"/>
                <a:gd name="connsiteX13" fmla="*/ 1647211 w 3669436"/>
                <a:gd name="connsiteY13" fmla="*/ 1713715 h 2382601"/>
                <a:gd name="connsiteX14" fmla="*/ 1706549 w 3669436"/>
                <a:gd name="connsiteY14" fmla="*/ 1767421 h 2382601"/>
                <a:gd name="connsiteX15" fmla="*/ 1739778 w 3669436"/>
                <a:gd name="connsiteY15" fmla="*/ 1796716 h 2382601"/>
                <a:gd name="connsiteX16" fmla="*/ 1777754 w 3669436"/>
                <a:gd name="connsiteY16" fmla="*/ 1833333 h 2382601"/>
                <a:gd name="connsiteX17" fmla="*/ 1791995 w 3669436"/>
                <a:gd name="connsiteY17" fmla="*/ 1867510 h 2382601"/>
                <a:gd name="connsiteX18" fmla="*/ 1806236 w 3669436"/>
                <a:gd name="connsiteY18" fmla="*/ 1906569 h 2382601"/>
                <a:gd name="connsiteX19" fmla="*/ 1820477 w 3669436"/>
                <a:gd name="connsiteY19" fmla="*/ 1952952 h 2382601"/>
                <a:gd name="connsiteX20" fmla="*/ 1825224 w 3669436"/>
                <a:gd name="connsiteY20" fmla="*/ 1984687 h 2382601"/>
                <a:gd name="connsiteX21" fmla="*/ 1822850 w 3669436"/>
                <a:gd name="connsiteY21" fmla="*/ 2031070 h 2382601"/>
                <a:gd name="connsiteX22" fmla="*/ 1822850 w 3669436"/>
                <a:gd name="connsiteY22" fmla="*/ 2089657 h 2382601"/>
                <a:gd name="connsiteX23" fmla="*/ 1832344 w 3669436"/>
                <a:gd name="connsiteY23" fmla="*/ 2118953 h 2382601"/>
                <a:gd name="connsiteX24" fmla="*/ 1856080 w 3669436"/>
                <a:gd name="connsiteY24" fmla="*/ 2158012 h 2382601"/>
                <a:gd name="connsiteX25" fmla="*/ 1891682 w 3669436"/>
                <a:gd name="connsiteY25" fmla="*/ 2204393 h 2382601"/>
                <a:gd name="connsiteX26" fmla="*/ 1917790 w 3669436"/>
                <a:gd name="connsiteY26" fmla="*/ 2221482 h 2382601"/>
                <a:gd name="connsiteX27" fmla="*/ 1943899 w 3669436"/>
                <a:gd name="connsiteY27" fmla="*/ 2255659 h 2382601"/>
                <a:gd name="connsiteX28" fmla="*/ 1946272 w 3669436"/>
                <a:gd name="connsiteY28" fmla="*/ 2292276 h 2382601"/>
                <a:gd name="connsiteX29" fmla="*/ 1955766 w 3669436"/>
                <a:gd name="connsiteY29" fmla="*/ 2382601 h 2382601"/>
                <a:gd name="connsiteX30" fmla="*/ 2798360 w 3669436"/>
                <a:gd name="connsiteY30" fmla="*/ 1230360 h 2382601"/>
                <a:gd name="connsiteX31" fmla="*/ 3598231 w 3669436"/>
                <a:gd name="connsiteY31" fmla="*/ 827564 h 2382601"/>
                <a:gd name="connsiteX32" fmla="*/ 3624339 w 3669436"/>
                <a:gd name="connsiteY32" fmla="*/ 744564 h 2382601"/>
                <a:gd name="connsiteX33" fmla="*/ 3650448 w 3669436"/>
                <a:gd name="connsiteY33" fmla="*/ 683534 h 2382601"/>
                <a:gd name="connsiteX34" fmla="*/ 3667063 w 3669436"/>
                <a:gd name="connsiteY34" fmla="*/ 610298 h 2382601"/>
                <a:gd name="connsiteX35" fmla="*/ 3669436 w 3669436"/>
                <a:gd name="connsiteY35" fmla="*/ 539504 h 2382601"/>
                <a:gd name="connsiteX36" fmla="*/ 3659942 w 3669436"/>
                <a:gd name="connsiteY36" fmla="*/ 478474 h 2382601"/>
                <a:gd name="connsiteX37" fmla="*/ 3643327 w 3669436"/>
                <a:gd name="connsiteY37" fmla="*/ 410121 h 2382601"/>
                <a:gd name="connsiteX38" fmla="*/ 3607724 w 3669436"/>
                <a:gd name="connsiteY38" fmla="*/ 324679 h 2382601"/>
                <a:gd name="connsiteX39" fmla="*/ 3567375 w 3669436"/>
                <a:gd name="connsiteY39" fmla="*/ 239237 h 2382601"/>
                <a:gd name="connsiteX40" fmla="*/ 3527026 w 3669436"/>
                <a:gd name="connsiteY40" fmla="*/ 146472 h 2382601"/>
                <a:gd name="connsiteX41" fmla="*/ 3500917 w 3669436"/>
                <a:gd name="connsiteY41" fmla="*/ 43942 h 2382601"/>
                <a:gd name="connsiteX42" fmla="*/ 3396483 w 3669436"/>
                <a:gd name="connsiteY42" fmla="*/ 46383 h 2382601"/>
                <a:gd name="connsiteX43" fmla="*/ 3313410 w 3669436"/>
                <a:gd name="connsiteY43" fmla="*/ 39060 h 2382601"/>
                <a:gd name="connsiteX44" fmla="*/ 3239832 w 3669436"/>
                <a:gd name="connsiteY44" fmla="*/ 26853 h 2382601"/>
                <a:gd name="connsiteX45" fmla="*/ 3178121 w 3669436"/>
                <a:gd name="connsiteY45" fmla="*/ 9766 h 2382601"/>
                <a:gd name="connsiteX46" fmla="*/ 3116411 w 3669436"/>
                <a:gd name="connsiteY46" fmla="*/ 1 h 2382601"/>
                <a:gd name="connsiteX47" fmla="*/ 3028589 w 3669436"/>
                <a:gd name="connsiteY47" fmla="*/ 0 h 2382601"/>
                <a:gd name="connsiteX48" fmla="*/ 2950264 w 3669436"/>
                <a:gd name="connsiteY48" fmla="*/ 7324 h 2382601"/>
                <a:gd name="connsiteX49" fmla="*/ 2855324 w 3669436"/>
                <a:gd name="connsiteY49" fmla="*/ 26853 h 2382601"/>
                <a:gd name="connsiteX50" fmla="*/ 2746144 w 3669436"/>
                <a:gd name="connsiteY50" fmla="*/ 53707 h 2382601"/>
                <a:gd name="connsiteX51" fmla="*/ 2570504 w 3669436"/>
                <a:gd name="connsiteY51" fmla="*/ 104972 h 2382601"/>
                <a:gd name="connsiteX52" fmla="*/ 2390118 w 3669436"/>
                <a:gd name="connsiteY52" fmla="*/ 156238 h 2382601"/>
                <a:gd name="connsiteX53" fmla="*/ 2242961 w 3669436"/>
                <a:gd name="connsiteY53" fmla="*/ 192855 h 2382601"/>
                <a:gd name="connsiteX54" fmla="*/ 2131406 w 3669436"/>
                <a:gd name="connsiteY54" fmla="*/ 212384 h 2382601"/>
                <a:gd name="connsiteX55" fmla="*/ 2012652 w 3669436"/>
                <a:gd name="connsiteY55" fmla="*/ 220428 h 2382601"/>
                <a:gd name="connsiteX56" fmla="*/ 1940281 w 3669436"/>
                <a:gd name="connsiteY56" fmla="*/ 210599 h 2382601"/>
                <a:gd name="connsiteX57" fmla="*/ 1849772 w 3669436"/>
                <a:gd name="connsiteY57" fmla="*/ 184871 h 2382601"/>
                <a:gd name="connsiteX58" fmla="*/ 1816721 w 3669436"/>
                <a:gd name="connsiteY58" fmla="*/ 173854 h 2382601"/>
                <a:gd name="connsiteX59" fmla="*/ 1728586 w 3669436"/>
                <a:gd name="connsiteY59" fmla="*/ 151821 h 2382601"/>
                <a:gd name="connsiteX60" fmla="*/ 1662485 w 3669436"/>
                <a:gd name="connsiteY60" fmla="*/ 173854 h 2382601"/>
                <a:gd name="connsiteX61" fmla="*/ 1618418 w 3669436"/>
                <a:gd name="connsiteY61" fmla="*/ 217922 h 2382601"/>
                <a:gd name="connsiteX62" fmla="*/ 1585367 w 3669436"/>
                <a:gd name="connsiteY62" fmla="*/ 195888 h 2382601"/>
                <a:gd name="connsiteX63" fmla="*/ 1541300 w 3669436"/>
                <a:gd name="connsiteY63" fmla="*/ 206905 h 2382601"/>
                <a:gd name="connsiteX64" fmla="*/ 1486215 w 3669436"/>
                <a:gd name="connsiteY64" fmla="*/ 217922 h 2382601"/>
                <a:gd name="connsiteX65" fmla="*/ 1453165 w 3669436"/>
                <a:gd name="connsiteY65" fmla="*/ 228939 h 2382601"/>
                <a:gd name="connsiteX66" fmla="*/ 1298928 w 3669436"/>
                <a:gd name="connsiteY66" fmla="*/ 239956 h 2382601"/>
                <a:gd name="connsiteX67" fmla="*/ 1221810 w 3669436"/>
                <a:gd name="connsiteY67" fmla="*/ 250972 h 2382601"/>
                <a:gd name="connsiteX68" fmla="*/ 1155709 w 3669436"/>
                <a:gd name="connsiteY68" fmla="*/ 273006 h 2382601"/>
                <a:gd name="connsiteX69" fmla="*/ 1122659 w 3669436"/>
                <a:gd name="connsiteY69" fmla="*/ 284023 h 2382601"/>
                <a:gd name="connsiteX70" fmla="*/ 1089608 w 3669436"/>
                <a:gd name="connsiteY70" fmla="*/ 306057 h 2382601"/>
                <a:gd name="connsiteX71" fmla="*/ 1045540 w 3669436"/>
                <a:gd name="connsiteY71" fmla="*/ 372158 h 2382601"/>
                <a:gd name="connsiteX72" fmla="*/ 1023507 w 3669436"/>
                <a:gd name="connsiteY72" fmla="*/ 405209 h 2382601"/>
                <a:gd name="connsiteX73" fmla="*/ 924355 w 3669436"/>
                <a:gd name="connsiteY73" fmla="*/ 449276 h 2382601"/>
                <a:gd name="connsiteX74" fmla="*/ 847237 w 3669436"/>
                <a:gd name="connsiteY74" fmla="*/ 537411 h 2382601"/>
                <a:gd name="connsiteX75" fmla="*/ 781136 w 3669436"/>
                <a:gd name="connsiteY75" fmla="*/ 559445 h 2382601"/>
                <a:gd name="connsiteX76" fmla="*/ 770119 w 3669436"/>
                <a:gd name="connsiteY76" fmla="*/ 614529 h 2382601"/>
                <a:gd name="connsiteX77" fmla="*/ 759102 w 3669436"/>
                <a:gd name="connsiteY77" fmla="*/ 691647 h 2382601"/>
                <a:gd name="connsiteX78" fmla="*/ 748085 w 3669436"/>
                <a:gd name="connsiteY78" fmla="*/ 724698 h 2382601"/>
                <a:gd name="connsiteX79" fmla="*/ 704018 w 3669436"/>
                <a:gd name="connsiteY79" fmla="*/ 746731 h 2382601"/>
                <a:gd name="connsiteX80" fmla="*/ 670967 w 3669436"/>
                <a:gd name="connsiteY80" fmla="*/ 735715 h 2382601"/>
                <a:gd name="connsiteX81" fmla="*/ 637916 w 3669436"/>
                <a:gd name="connsiteY81" fmla="*/ 834866 h 2382601"/>
                <a:gd name="connsiteX82" fmla="*/ 593849 w 3669436"/>
                <a:gd name="connsiteY82" fmla="*/ 900968 h 2382601"/>
                <a:gd name="connsiteX83" fmla="*/ 560798 w 3669436"/>
                <a:gd name="connsiteY83" fmla="*/ 889951 h 2382601"/>
                <a:gd name="connsiteX84" fmla="*/ 494697 w 3669436"/>
                <a:gd name="connsiteY84" fmla="*/ 911984 h 2382601"/>
                <a:gd name="connsiteX85" fmla="*/ 461647 w 3669436"/>
                <a:gd name="connsiteY85" fmla="*/ 900968 h 2382601"/>
                <a:gd name="connsiteX86" fmla="*/ 417579 w 3669436"/>
                <a:gd name="connsiteY86" fmla="*/ 945035 h 2382601"/>
                <a:gd name="connsiteX87" fmla="*/ 384528 w 3669436"/>
                <a:gd name="connsiteY87" fmla="*/ 956052 h 2382601"/>
                <a:gd name="connsiteX88" fmla="*/ 362495 w 3669436"/>
                <a:gd name="connsiteY88" fmla="*/ 1033170 h 2382601"/>
                <a:gd name="connsiteX89" fmla="*/ 329444 w 3669436"/>
                <a:gd name="connsiteY89" fmla="*/ 1044187 h 2382601"/>
                <a:gd name="connsiteX90" fmla="*/ 263343 w 3669436"/>
                <a:gd name="connsiteY90" fmla="*/ 1033170 h 2382601"/>
                <a:gd name="connsiteX91" fmla="*/ 164191 w 3669436"/>
                <a:gd name="connsiteY91" fmla="*/ 1055204 h 2382601"/>
                <a:gd name="connsiteX92" fmla="*/ 99687 w 3669436"/>
                <a:gd name="connsiteY92" fmla="*/ 1032623 h 2382601"/>
                <a:gd name="connsiteX93" fmla="*/ 171846 w 3669436"/>
                <a:gd name="connsiteY93" fmla="*/ 1201676 h 2382601"/>
                <a:gd name="connsiteX0" fmla="*/ 0 w 3669436"/>
                <a:gd name="connsiteY0" fmla="*/ 1076565 h 2382601"/>
                <a:gd name="connsiteX1" fmla="*/ 18987 w 3669436"/>
                <a:gd name="connsiteY1" fmla="*/ 1108300 h 2382601"/>
                <a:gd name="connsiteX2" fmla="*/ 42723 w 3669436"/>
                <a:gd name="connsiteY2" fmla="*/ 1132712 h 2382601"/>
                <a:gd name="connsiteX3" fmla="*/ 66457 w 3669436"/>
                <a:gd name="connsiteY3" fmla="*/ 1183977 h 2382601"/>
                <a:gd name="connsiteX4" fmla="*/ 87820 w 3669436"/>
                <a:gd name="connsiteY4" fmla="*/ 1230360 h 2382601"/>
                <a:gd name="connsiteX5" fmla="*/ 140036 w 3669436"/>
                <a:gd name="connsiteY5" fmla="*/ 1303595 h 2382601"/>
                <a:gd name="connsiteX6" fmla="*/ 147157 w 3669436"/>
                <a:gd name="connsiteY6" fmla="*/ 1328008 h 2382601"/>
                <a:gd name="connsiteX7" fmla="*/ 154277 w 3669436"/>
                <a:gd name="connsiteY7" fmla="*/ 1347537 h 2382601"/>
                <a:gd name="connsiteX8" fmla="*/ 178012 w 3669436"/>
                <a:gd name="connsiteY8" fmla="*/ 1352419 h 2382601"/>
                <a:gd name="connsiteX9" fmla="*/ 206494 w 3669436"/>
                <a:gd name="connsiteY9" fmla="*/ 1369508 h 2382601"/>
                <a:gd name="connsiteX10" fmla="*/ 270579 w 3669436"/>
                <a:gd name="connsiteY10" fmla="*/ 1418331 h 2382601"/>
                <a:gd name="connsiteX11" fmla="*/ 1511921 w 3669436"/>
                <a:gd name="connsiteY11" fmla="*/ 1638039 h 2382601"/>
                <a:gd name="connsiteX12" fmla="*/ 1514310 w 3669436"/>
                <a:gd name="connsiteY12" fmla="*/ 1638933 h 2382601"/>
                <a:gd name="connsiteX13" fmla="*/ 1647211 w 3669436"/>
                <a:gd name="connsiteY13" fmla="*/ 1713715 h 2382601"/>
                <a:gd name="connsiteX14" fmla="*/ 1706549 w 3669436"/>
                <a:gd name="connsiteY14" fmla="*/ 1767421 h 2382601"/>
                <a:gd name="connsiteX15" fmla="*/ 1739778 w 3669436"/>
                <a:gd name="connsiteY15" fmla="*/ 1796716 h 2382601"/>
                <a:gd name="connsiteX16" fmla="*/ 1777754 w 3669436"/>
                <a:gd name="connsiteY16" fmla="*/ 1833333 h 2382601"/>
                <a:gd name="connsiteX17" fmla="*/ 1791995 w 3669436"/>
                <a:gd name="connsiteY17" fmla="*/ 1867510 h 2382601"/>
                <a:gd name="connsiteX18" fmla="*/ 1806236 w 3669436"/>
                <a:gd name="connsiteY18" fmla="*/ 1906569 h 2382601"/>
                <a:gd name="connsiteX19" fmla="*/ 1820477 w 3669436"/>
                <a:gd name="connsiteY19" fmla="*/ 1952952 h 2382601"/>
                <a:gd name="connsiteX20" fmla="*/ 1825224 w 3669436"/>
                <a:gd name="connsiteY20" fmla="*/ 1984687 h 2382601"/>
                <a:gd name="connsiteX21" fmla="*/ 1822850 w 3669436"/>
                <a:gd name="connsiteY21" fmla="*/ 2031070 h 2382601"/>
                <a:gd name="connsiteX22" fmla="*/ 1822850 w 3669436"/>
                <a:gd name="connsiteY22" fmla="*/ 2089657 h 2382601"/>
                <a:gd name="connsiteX23" fmla="*/ 1832344 w 3669436"/>
                <a:gd name="connsiteY23" fmla="*/ 2118953 h 2382601"/>
                <a:gd name="connsiteX24" fmla="*/ 1856080 w 3669436"/>
                <a:gd name="connsiteY24" fmla="*/ 2158012 h 2382601"/>
                <a:gd name="connsiteX25" fmla="*/ 1891682 w 3669436"/>
                <a:gd name="connsiteY25" fmla="*/ 2204393 h 2382601"/>
                <a:gd name="connsiteX26" fmla="*/ 1917790 w 3669436"/>
                <a:gd name="connsiteY26" fmla="*/ 2221482 h 2382601"/>
                <a:gd name="connsiteX27" fmla="*/ 1943899 w 3669436"/>
                <a:gd name="connsiteY27" fmla="*/ 2255659 h 2382601"/>
                <a:gd name="connsiteX28" fmla="*/ 1946272 w 3669436"/>
                <a:gd name="connsiteY28" fmla="*/ 2292276 h 2382601"/>
                <a:gd name="connsiteX29" fmla="*/ 1955766 w 3669436"/>
                <a:gd name="connsiteY29" fmla="*/ 2382601 h 2382601"/>
                <a:gd name="connsiteX30" fmla="*/ 2798360 w 3669436"/>
                <a:gd name="connsiteY30" fmla="*/ 1230360 h 2382601"/>
                <a:gd name="connsiteX31" fmla="*/ 3598231 w 3669436"/>
                <a:gd name="connsiteY31" fmla="*/ 827564 h 2382601"/>
                <a:gd name="connsiteX32" fmla="*/ 3624339 w 3669436"/>
                <a:gd name="connsiteY32" fmla="*/ 744564 h 2382601"/>
                <a:gd name="connsiteX33" fmla="*/ 3650448 w 3669436"/>
                <a:gd name="connsiteY33" fmla="*/ 683534 h 2382601"/>
                <a:gd name="connsiteX34" fmla="*/ 3667063 w 3669436"/>
                <a:gd name="connsiteY34" fmla="*/ 610298 h 2382601"/>
                <a:gd name="connsiteX35" fmla="*/ 3669436 w 3669436"/>
                <a:gd name="connsiteY35" fmla="*/ 539504 h 2382601"/>
                <a:gd name="connsiteX36" fmla="*/ 3659942 w 3669436"/>
                <a:gd name="connsiteY36" fmla="*/ 478474 h 2382601"/>
                <a:gd name="connsiteX37" fmla="*/ 3643327 w 3669436"/>
                <a:gd name="connsiteY37" fmla="*/ 410121 h 2382601"/>
                <a:gd name="connsiteX38" fmla="*/ 3607724 w 3669436"/>
                <a:gd name="connsiteY38" fmla="*/ 324679 h 2382601"/>
                <a:gd name="connsiteX39" fmla="*/ 3567375 w 3669436"/>
                <a:gd name="connsiteY39" fmla="*/ 239237 h 2382601"/>
                <a:gd name="connsiteX40" fmla="*/ 3527026 w 3669436"/>
                <a:gd name="connsiteY40" fmla="*/ 146472 h 2382601"/>
                <a:gd name="connsiteX41" fmla="*/ 3500917 w 3669436"/>
                <a:gd name="connsiteY41" fmla="*/ 43942 h 2382601"/>
                <a:gd name="connsiteX42" fmla="*/ 3396483 w 3669436"/>
                <a:gd name="connsiteY42" fmla="*/ 46383 h 2382601"/>
                <a:gd name="connsiteX43" fmla="*/ 3313410 w 3669436"/>
                <a:gd name="connsiteY43" fmla="*/ 39060 h 2382601"/>
                <a:gd name="connsiteX44" fmla="*/ 3239832 w 3669436"/>
                <a:gd name="connsiteY44" fmla="*/ 26853 h 2382601"/>
                <a:gd name="connsiteX45" fmla="*/ 3178121 w 3669436"/>
                <a:gd name="connsiteY45" fmla="*/ 9766 h 2382601"/>
                <a:gd name="connsiteX46" fmla="*/ 3116411 w 3669436"/>
                <a:gd name="connsiteY46" fmla="*/ 1 h 2382601"/>
                <a:gd name="connsiteX47" fmla="*/ 3028589 w 3669436"/>
                <a:gd name="connsiteY47" fmla="*/ 0 h 2382601"/>
                <a:gd name="connsiteX48" fmla="*/ 2950264 w 3669436"/>
                <a:gd name="connsiteY48" fmla="*/ 7324 h 2382601"/>
                <a:gd name="connsiteX49" fmla="*/ 2855324 w 3669436"/>
                <a:gd name="connsiteY49" fmla="*/ 26853 h 2382601"/>
                <a:gd name="connsiteX50" fmla="*/ 2746144 w 3669436"/>
                <a:gd name="connsiteY50" fmla="*/ 53707 h 2382601"/>
                <a:gd name="connsiteX51" fmla="*/ 2570504 w 3669436"/>
                <a:gd name="connsiteY51" fmla="*/ 104972 h 2382601"/>
                <a:gd name="connsiteX52" fmla="*/ 2390118 w 3669436"/>
                <a:gd name="connsiteY52" fmla="*/ 156238 h 2382601"/>
                <a:gd name="connsiteX53" fmla="*/ 2242961 w 3669436"/>
                <a:gd name="connsiteY53" fmla="*/ 192855 h 2382601"/>
                <a:gd name="connsiteX54" fmla="*/ 2131406 w 3669436"/>
                <a:gd name="connsiteY54" fmla="*/ 212384 h 2382601"/>
                <a:gd name="connsiteX55" fmla="*/ 2012652 w 3669436"/>
                <a:gd name="connsiteY55" fmla="*/ 220428 h 2382601"/>
                <a:gd name="connsiteX56" fmla="*/ 1940281 w 3669436"/>
                <a:gd name="connsiteY56" fmla="*/ 210599 h 2382601"/>
                <a:gd name="connsiteX57" fmla="*/ 1849772 w 3669436"/>
                <a:gd name="connsiteY57" fmla="*/ 184871 h 2382601"/>
                <a:gd name="connsiteX58" fmla="*/ 1816721 w 3669436"/>
                <a:gd name="connsiteY58" fmla="*/ 173854 h 2382601"/>
                <a:gd name="connsiteX59" fmla="*/ 1728586 w 3669436"/>
                <a:gd name="connsiteY59" fmla="*/ 151821 h 2382601"/>
                <a:gd name="connsiteX60" fmla="*/ 1662485 w 3669436"/>
                <a:gd name="connsiteY60" fmla="*/ 173854 h 2382601"/>
                <a:gd name="connsiteX61" fmla="*/ 1618418 w 3669436"/>
                <a:gd name="connsiteY61" fmla="*/ 217922 h 2382601"/>
                <a:gd name="connsiteX62" fmla="*/ 1585367 w 3669436"/>
                <a:gd name="connsiteY62" fmla="*/ 195888 h 2382601"/>
                <a:gd name="connsiteX63" fmla="*/ 1541300 w 3669436"/>
                <a:gd name="connsiteY63" fmla="*/ 206905 h 2382601"/>
                <a:gd name="connsiteX64" fmla="*/ 1486215 w 3669436"/>
                <a:gd name="connsiteY64" fmla="*/ 217922 h 2382601"/>
                <a:gd name="connsiteX65" fmla="*/ 1453165 w 3669436"/>
                <a:gd name="connsiteY65" fmla="*/ 228939 h 2382601"/>
                <a:gd name="connsiteX66" fmla="*/ 1298928 w 3669436"/>
                <a:gd name="connsiteY66" fmla="*/ 239956 h 2382601"/>
                <a:gd name="connsiteX67" fmla="*/ 1221810 w 3669436"/>
                <a:gd name="connsiteY67" fmla="*/ 250972 h 2382601"/>
                <a:gd name="connsiteX68" fmla="*/ 1155709 w 3669436"/>
                <a:gd name="connsiteY68" fmla="*/ 273006 h 2382601"/>
                <a:gd name="connsiteX69" fmla="*/ 1122659 w 3669436"/>
                <a:gd name="connsiteY69" fmla="*/ 284023 h 2382601"/>
                <a:gd name="connsiteX70" fmla="*/ 1089608 w 3669436"/>
                <a:gd name="connsiteY70" fmla="*/ 306057 h 2382601"/>
                <a:gd name="connsiteX71" fmla="*/ 1045540 w 3669436"/>
                <a:gd name="connsiteY71" fmla="*/ 372158 h 2382601"/>
                <a:gd name="connsiteX72" fmla="*/ 1023507 w 3669436"/>
                <a:gd name="connsiteY72" fmla="*/ 405209 h 2382601"/>
                <a:gd name="connsiteX73" fmla="*/ 924355 w 3669436"/>
                <a:gd name="connsiteY73" fmla="*/ 449276 h 2382601"/>
                <a:gd name="connsiteX74" fmla="*/ 847237 w 3669436"/>
                <a:gd name="connsiteY74" fmla="*/ 537411 h 2382601"/>
                <a:gd name="connsiteX75" fmla="*/ 781136 w 3669436"/>
                <a:gd name="connsiteY75" fmla="*/ 559445 h 2382601"/>
                <a:gd name="connsiteX76" fmla="*/ 770119 w 3669436"/>
                <a:gd name="connsiteY76" fmla="*/ 614529 h 2382601"/>
                <a:gd name="connsiteX77" fmla="*/ 759102 w 3669436"/>
                <a:gd name="connsiteY77" fmla="*/ 691647 h 2382601"/>
                <a:gd name="connsiteX78" fmla="*/ 748085 w 3669436"/>
                <a:gd name="connsiteY78" fmla="*/ 724698 h 2382601"/>
                <a:gd name="connsiteX79" fmla="*/ 704018 w 3669436"/>
                <a:gd name="connsiteY79" fmla="*/ 746731 h 2382601"/>
                <a:gd name="connsiteX80" fmla="*/ 670967 w 3669436"/>
                <a:gd name="connsiteY80" fmla="*/ 735715 h 2382601"/>
                <a:gd name="connsiteX81" fmla="*/ 637916 w 3669436"/>
                <a:gd name="connsiteY81" fmla="*/ 834866 h 2382601"/>
                <a:gd name="connsiteX82" fmla="*/ 593849 w 3669436"/>
                <a:gd name="connsiteY82" fmla="*/ 900968 h 2382601"/>
                <a:gd name="connsiteX83" fmla="*/ 560798 w 3669436"/>
                <a:gd name="connsiteY83" fmla="*/ 889951 h 2382601"/>
                <a:gd name="connsiteX84" fmla="*/ 494697 w 3669436"/>
                <a:gd name="connsiteY84" fmla="*/ 911984 h 2382601"/>
                <a:gd name="connsiteX85" fmla="*/ 461647 w 3669436"/>
                <a:gd name="connsiteY85" fmla="*/ 900968 h 2382601"/>
                <a:gd name="connsiteX86" fmla="*/ 417579 w 3669436"/>
                <a:gd name="connsiteY86" fmla="*/ 945035 h 2382601"/>
                <a:gd name="connsiteX87" fmla="*/ 384528 w 3669436"/>
                <a:gd name="connsiteY87" fmla="*/ 956052 h 2382601"/>
                <a:gd name="connsiteX88" fmla="*/ 362495 w 3669436"/>
                <a:gd name="connsiteY88" fmla="*/ 1033170 h 2382601"/>
                <a:gd name="connsiteX89" fmla="*/ 329444 w 3669436"/>
                <a:gd name="connsiteY89" fmla="*/ 1044187 h 2382601"/>
                <a:gd name="connsiteX90" fmla="*/ 263343 w 3669436"/>
                <a:gd name="connsiteY90" fmla="*/ 1033170 h 2382601"/>
                <a:gd name="connsiteX91" fmla="*/ 164191 w 3669436"/>
                <a:gd name="connsiteY91" fmla="*/ 1055204 h 2382601"/>
                <a:gd name="connsiteX92" fmla="*/ 99687 w 3669436"/>
                <a:gd name="connsiteY92" fmla="*/ 1032623 h 2382601"/>
                <a:gd name="connsiteX93" fmla="*/ 340365 w 3669436"/>
                <a:gd name="connsiteY93" fmla="*/ 1272470 h 2382601"/>
                <a:gd name="connsiteX0" fmla="*/ 0 w 3669436"/>
                <a:gd name="connsiteY0" fmla="*/ 1076565 h 2382601"/>
                <a:gd name="connsiteX1" fmla="*/ 18987 w 3669436"/>
                <a:gd name="connsiteY1" fmla="*/ 1108300 h 2382601"/>
                <a:gd name="connsiteX2" fmla="*/ 42723 w 3669436"/>
                <a:gd name="connsiteY2" fmla="*/ 1132712 h 2382601"/>
                <a:gd name="connsiteX3" fmla="*/ 66457 w 3669436"/>
                <a:gd name="connsiteY3" fmla="*/ 1183977 h 2382601"/>
                <a:gd name="connsiteX4" fmla="*/ 87820 w 3669436"/>
                <a:gd name="connsiteY4" fmla="*/ 1230360 h 2382601"/>
                <a:gd name="connsiteX5" fmla="*/ 140036 w 3669436"/>
                <a:gd name="connsiteY5" fmla="*/ 1303595 h 2382601"/>
                <a:gd name="connsiteX6" fmla="*/ 147157 w 3669436"/>
                <a:gd name="connsiteY6" fmla="*/ 1328008 h 2382601"/>
                <a:gd name="connsiteX7" fmla="*/ 154277 w 3669436"/>
                <a:gd name="connsiteY7" fmla="*/ 1347537 h 2382601"/>
                <a:gd name="connsiteX8" fmla="*/ 178012 w 3669436"/>
                <a:gd name="connsiteY8" fmla="*/ 1352419 h 2382601"/>
                <a:gd name="connsiteX9" fmla="*/ 206494 w 3669436"/>
                <a:gd name="connsiteY9" fmla="*/ 1369508 h 2382601"/>
                <a:gd name="connsiteX10" fmla="*/ 270579 w 3669436"/>
                <a:gd name="connsiteY10" fmla="*/ 1418331 h 2382601"/>
                <a:gd name="connsiteX11" fmla="*/ 1511921 w 3669436"/>
                <a:gd name="connsiteY11" fmla="*/ 1638039 h 2382601"/>
                <a:gd name="connsiteX12" fmla="*/ 1514310 w 3669436"/>
                <a:gd name="connsiteY12" fmla="*/ 1638933 h 2382601"/>
                <a:gd name="connsiteX13" fmla="*/ 1647211 w 3669436"/>
                <a:gd name="connsiteY13" fmla="*/ 1713715 h 2382601"/>
                <a:gd name="connsiteX14" fmla="*/ 1706549 w 3669436"/>
                <a:gd name="connsiteY14" fmla="*/ 1767421 h 2382601"/>
                <a:gd name="connsiteX15" fmla="*/ 1739778 w 3669436"/>
                <a:gd name="connsiteY15" fmla="*/ 1796716 h 2382601"/>
                <a:gd name="connsiteX16" fmla="*/ 1777754 w 3669436"/>
                <a:gd name="connsiteY16" fmla="*/ 1833333 h 2382601"/>
                <a:gd name="connsiteX17" fmla="*/ 1791995 w 3669436"/>
                <a:gd name="connsiteY17" fmla="*/ 1867510 h 2382601"/>
                <a:gd name="connsiteX18" fmla="*/ 1806236 w 3669436"/>
                <a:gd name="connsiteY18" fmla="*/ 1906569 h 2382601"/>
                <a:gd name="connsiteX19" fmla="*/ 1820477 w 3669436"/>
                <a:gd name="connsiteY19" fmla="*/ 1952952 h 2382601"/>
                <a:gd name="connsiteX20" fmla="*/ 1825224 w 3669436"/>
                <a:gd name="connsiteY20" fmla="*/ 1984687 h 2382601"/>
                <a:gd name="connsiteX21" fmla="*/ 1822850 w 3669436"/>
                <a:gd name="connsiteY21" fmla="*/ 2031070 h 2382601"/>
                <a:gd name="connsiteX22" fmla="*/ 1822850 w 3669436"/>
                <a:gd name="connsiteY22" fmla="*/ 2089657 h 2382601"/>
                <a:gd name="connsiteX23" fmla="*/ 1832344 w 3669436"/>
                <a:gd name="connsiteY23" fmla="*/ 2118953 h 2382601"/>
                <a:gd name="connsiteX24" fmla="*/ 1856080 w 3669436"/>
                <a:gd name="connsiteY24" fmla="*/ 2158012 h 2382601"/>
                <a:gd name="connsiteX25" fmla="*/ 1891682 w 3669436"/>
                <a:gd name="connsiteY25" fmla="*/ 2204393 h 2382601"/>
                <a:gd name="connsiteX26" fmla="*/ 1917790 w 3669436"/>
                <a:gd name="connsiteY26" fmla="*/ 2221482 h 2382601"/>
                <a:gd name="connsiteX27" fmla="*/ 1943899 w 3669436"/>
                <a:gd name="connsiteY27" fmla="*/ 2255659 h 2382601"/>
                <a:gd name="connsiteX28" fmla="*/ 1946272 w 3669436"/>
                <a:gd name="connsiteY28" fmla="*/ 2292276 h 2382601"/>
                <a:gd name="connsiteX29" fmla="*/ 1955766 w 3669436"/>
                <a:gd name="connsiteY29" fmla="*/ 2382601 h 2382601"/>
                <a:gd name="connsiteX30" fmla="*/ 2798360 w 3669436"/>
                <a:gd name="connsiteY30" fmla="*/ 1230360 h 2382601"/>
                <a:gd name="connsiteX31" fmla="*/ 3598231 w 3669436"/>
                <a:gd name="connsiteY31" fmla="*/ 827564 h 2382601"/>
                <a:gd name="connsiteX32" fmla="*/ 3624339 w 3669436"/>
                <a:gd name="connsiteY32" fmla="*/ 744564 h 2382601"/>
                <a:gd name="connsiteX33" fmla="*/ 3650448 w 3669436"/>
                <a:gd name="connsiteY33" fmla="*/ 683534 h 2382601"/>
                <a:gd name="connsiteX34" fmla="*/ 3667063 w 3669436"/>
                <a:gd name="connsiteY34" fmla="*/ 610298 h 2382601"/>
                <a:gd name="connsiteX35" fmla="*/ 3669436 w 3669436"/>
                <a:gd name="connsiteY35" fmla="*/ 539504 h 2382601"/>
                <a:gd name="connsiteX36" fmla="*/ 3659942 w 3669436"/>
                <a:gd name="connsiteY36" fmla="*/ 478474 h 2382601"/>
                <a:gd name="connsiteX37" fmla="*/ 3643327 w 3669436"/>
                <a:gd name="connsiteY37" fmla="*/ 410121 h 2382601"/>
                <a:gd name="connsiteX38" fmla="*/ 3607724 w 3669436"/>
                <a:gd name="connsiteY38" fmla="*/ 324679 h 2382601"/>
                <a:gd name="connsiteX39" fmla="*/ 3567375 w 3669436"/>
                <a:gd name="connsiteY39" fmla="*/ 239237 h 2382601"/>
                <a:gd name="connsiteX40" fmla="*/ 3527026 w 3669436"/>
                <a:gd name="connsiteY40" fmla="*/ 146472 h 2382601"/>
                <a:gd name="connsiteX41" fmla="*/ 3500917 w 3669436"/>
                <a:gd name="connsiteY41" fmla="*/ 43942 h 2382601"/>
                <a:gd name="connsiteX42" fmla="*/ 3396483 w 3669436"/>
                <a:gd name="connsiteY42" fmla="*/ 46383 h 2382601"/>
                <a:gd name="connsiteX43" fmla="*/ 3313410 w 3669436"/>
                <a:gd name="connsiteY43" fmla="*/ 39060 h 2382601"/>
                <a:gd name="connsiteX44" fmla="*/ 3239832 w 3669436"/>
                <a:gd name="connsiteY44" fmla="*/ 26853 h 2382601"/>
                <a:gd name="connsiteX45" fmla="*/ 3178121 w 3669436"/>
                <a:gd name="connsiteY45" fmla="*/ 9766 h 2382601"/>
                <a:gd name="connsiteX46" fmla="*/ 3116411 w 3669436"/>
                <a:gd name="connsiteY46" fmla="*/ 1 h 2382601"/>
                <a:gd name="connsiteX47" fmla="*/ 3028589 w 3669436"/>
                <a:gd name="connsiteY47" fmla="*/ 0 h 2382601"/>
                <a:gd name="connsiteX48" fmla="*/ 2950264 w 3669436"/>
                <a:gd name="connsiteY48" fmla="*/ 7324 h 2382601"/>
                <a:gd name="connsiteX49" fmla="*/ 2855324 w 3669436"/>
                <a:gd name="connsiteY49" fmla="*/ 26853 h 2382601"/>
                <a:gd name="connsiteX50" fmla="*/ 2746144 w 3669436"/>
                <a:gd name="connsiteY50" fmla="*/ 53707 h 2382601"/>
                <a:gd name="connsiteX51" fmla="*/ 2570504 w 3669436"/>
                <a:gd name="connsiteY51" fmla="*/ 104972 h 2382601"/>
                <a:gd name="connsiteX52" fmla="*/ 2390118 w 3669436"/>
                <a:gd name="connsiteY52" fmla="*/ 156238 h 2382601"/>
                <a:gd name="connsiteX53" fmla="*/ 2242961 w 3669436"/>
                <a:gd name="connsiteY53" fmla="*/ 192855 h 2382601"/>
                <a:gd name="connsiteX54" fmla="*/ 2131406 w 3669436"/>
                <a:gd name="connsiteY54" fmla="*/ 212384 h 2382601"/>
                <a:gd name="connsiteX55" fmla="*/ 2012652 w 3669436"/>
                <a:gd name="connsiteY55" fmla="*/ 220428 h 2382601"/>
                <a:gd name="connsiteX56" fmla="*/ 1940281 w 3669436"/>
                <a:gd name="connsiteY56" fmla="*/ 210599 h 2382601"/>
                <a:gd name="connsiteX57" fmla="*/ 1849772 w 3669436"/>
                <a:gd name="connsiteY57" fmla="*/ 184871 h 2382601"/>
                <a:gd name="connsiteX58" fmla="*/ 1816721 w 3669436"/>
                <a:gd name="connsiteY58" fmla="*/ 173854 h 2382601"/>
                <a:gd name="connsiteX59" fmla="*/ 1728586 w 3669436"/>
                <a:gd name="connsiteY59" fmla="*/ 151821 h 2382601"/>
                <a:gd name="connsiteX60" fmla="*/ 1662485 w 3669436"/>
                <a:gd name="connsiteY60" fmla="*/ 173854 h 2382601"/>
                <a:gd name="connsiteX61" fmla="*/ 1618418 w 3669436"/>
                <a:gd name="connsiteY61" fmla="*/ 217922 h 2382601"/>
                <a:gd name="connsiteX62" fmla="*/ 1585367 w 3669436"/>
                <a:gd name="connsiteY62" fmla="*/ 195888 h 2382601"/>
                <a:gd name="connsiteX63" fmla="*/ 1541300 w 3669436"/>
                <a:gd name="connsiteY63" fmla="*/ 206905 h 2382601"/>
                <a:gd name="connsiteX64" fmla="*/ 1486215 w 3669436"/>
                <a:gd name="connsiteY64" fmla="*/ 217922 h 2382601"/>
                <a:gd name="connsiteX65" fmla="*/ 1453165 w 3669436"/>
                <a:gd name="connsiteY65" fmla="*/ 228939 h 2382601"/>
                <a:gd name="connsiteX66" fmla="*/ 1298928 w 3669436"/>
                <a:gd name="connsiteY66" fmla="*/ 239956 h 2382601"/>
                <a:gd name="connsiteX67" fmla="*/ 1221810 w 3669436"/>
                <a:gd name="connsiteY67" fmla="*/ 250972 h 2382601"/>
                <a:gd name="connsiteX68" fmla="*/ 1155709 w 3669436"/>
                <a:gd name="connsiteY68" fmla="*/ 273006 h 2382601"/>
                <a:gd name="connsiteX69" fmla="*/ 1122659 w 3669436"/>
                <a:gd name="connsiteY69" fmla="*/ 284023 h 2382601"/>
                <a:gd name="connsiteX70" fmla="*/ 1089608 w 3669436"/>
                <a:gd name="connsiteY70" fmla="*/ 306057 h 2382601"/>
                <a:gd name="connsiteX71" fmla="*/ 1045540 w 3669436"/>
                <a:gd name="connsiteY71" fmla="*/ 372158 h 2382601"/>
                <a:gd name="connsiteX72" fmla="*/ 1023507 w 3669436"/>
                <a:gd name="connsiteY72" fmla="*/ 405209 h 2382601"/>
                <a:gd name="connsiteX73" fmla="*/ 924355 w 3669436"/>
                <a:gd name="connsiteY73" fmla="*/ 449276 h 2382601"/>
                <a:gd name="connsiteX74" fmla="*/ 847237 w 3669436"/>
                <a:gd name="connsiteY74" fmla="*/ 537411 h 2382601"/>
                <a:gd name="connsiteX75" fmla="*/ 781136 w 3669436"/>
                <a:gd name="connsiteY75" fmla="*/ 559445 h 2382601"/>
                <a:gd name="connsiteX76" fmla="*/ 770119 w 3669436"/>
                <a:gd name="connsiteY76" fmla="*/ 614529 h 2382601"/>
                <a:gd name="connsiteX77" fmla="*/ 759102 w 3669436"/>
                <a:gd name="connsiteY77" fmla="*/ 691647 h 2382601"/>
                <a:gd name="connsiteX78" fmla="*/ 748085 w 3669436"/>
                <a:gd name="connsiteY78" fmla="*/ 724698 h 2382601"/>
                <a:gd name="connsiteX79" fmla="*/ 704018 w 3669436"/>
                <a:gd name="connsiteY79" fmla="*/ 746731 h 2382601"/>
                <a:gd name="connsiteX80" fmla="*/ 670967 w 3669436"/>
                <a:gd name="connsiteY80" fmla="*/ 735715 h 2382601"/>
                <a:gd name="connsiteX81" fmla="*/ 637916 w 3669436"/>
                <a:gd name="connsiteY81" fmla="*/ 834866 h 2382601"/>
                <a:gd name="connsiteX82" fmla="*/ 593849 w 3669436"/>
                <a:gd name="connsiteY82" fmla="*/ 900968 h 2382601"/>
                <a:gd name="connsiteX83" fmla="*/ 560798 w 3669436"/>
                <a:gd name="connsiteY83" fmla="*/ 889951 h 2382601"/>
                <a:gd name="connsiteX84" fmla="*/ 494697 w 3669436"/>
                <a:gd name="connsiteY84" fmla="*/ 911984 h 2382601"/>
                <a:gd name="connsiteX85" fmla="*/ 461647 w 3669436"/>
                <a:gd name="connsiteY85" fmla="*/ 900968 h 2382601"/>
                <a:gd name="connsiteX86" fmla="*/ 417579 w 3669436"/>
                <a:gd name="connsiteY86" fmla="*/ 945035 h 2382601"/>
                <a:gd name="connsiteX87" fmla="*/ 384528 w 3669436"/>
                <a:gd name="connsiteY87" fmla="*/ 956052 h 2382601"/>
                <a:gd name="connsiteX88" fmla="*/ 362495 w 3669436"/>
                <a:gd name="connsiteY88" fmla="*/ 1033170 h 2382601"/>
                <a:gd name="connsiteX89" fmla="*/ 329444 w 3669436"/>
                <a:gd name="connsiteY89" fmla="*/ 1044187 h 2382601"/>
                <a:gd name="connsiteX90" fmla="*/ 263343 w 3669436"/>
                <a:gd name="connsiteY90" fmla="*/ 1033170 h 2382601"/>
                <a:gd name="connsiteX91" fmla="*/ 164191 w 3669436"/>
                <a:gd name="connsiteY91" fmla="*/ 1055204 h 2382601"/>
                <a:gd name="connsiteX92" fmla="*/ 99687 w 3669436"/>
                <a:gd name="connsiteY92" fmla="*/ 1032623 h 2382601"/>
                <a:gd name="connsiteX93" fmla="*/ 66457 w 3669436"/>
                <a:gd name="connsiteY93" fmla="*/ 1052152 h 2382601"/>
                <a:gd name="connsiteX94" fmla="*/ 340365 w 3669436"/>
                <a:gd name="connsiteY94" fmla="*/ 1272470 h 2382601"/>
                <a:gd name="connsiteX0" fmla="*/ 0 w 3669436"/>
                <a:gd name="connsiteY0" fmla="*/ 1076565 h 2382601"/>
                <a:gd name="connsiteX1" fmla="*/ 18987 w 3669436"/>
                <a:gd name="connsiteY1" fmla="*/ 1108300 h 2382601"/>
                <a:gd name="connsiteX2" fmla="*/ 42723 w 3669436"/>
                <a:gd name="connsiteY2" fmla="*/ 1132712 h 2382601"/>
                <a:gd name="connsiteX3" fmla="*/ 66457 w 3669436"/>
                <a:gd name="connsiteY3" fmla="*/ 1183977 h 2382601"/>
                <a:gd name="connsiteX4" fmla="*/ 87820 w 3669436"/>
                <a:gd name="connsiteY4" fmla="*/ 1230360 h 2382601"/>
                <a:gd name="connsiteX5" fmla="*/ 140036 w 3669436"/>
                <a:gd name="connsiteY5" fmla="*/ 1303595 h 2382601"/>
                <a:gd name="connsiteX6" fmla="*/ 147157 w 3669436"/>
                <a:gd name="connsiteY6" fmla="*/ 1328008 h 2382601"/>
                <a:gd name="connsiteX7" fmla="*/ 154277 w 3669436"/>
                <a:gd name="connsiteY7" fmla="*/ 1347537 h 2382601"/>
                <a:gd name="connsiteX8" fmla="*/ 178012 w 3669436"/>
                <a:gd name="connsiteY8" fmla="*/ 1352419 h 2382601"/>
                <a:gd name="connsiteX9" fmla="*/ 206494 w 3669436"/>
                <a:gd name="connsiteY9" fmla="*/ 1369508 h 2382601"/>
                <a:gd name="connsiteX10" fmla="*/ 270579 w 3669436"/>
                <a:gd name="connsiteY10" fmla="*/ 1418331 h 2382601"/>
                <a:gd name="connsiteX11" fmla="*/ 1511921 w 3669436"/>
                <a:gd name="connsiteY11" fmla="*/ 1638039 h 2382601"/>
                <a:gd name="connsiteX12" fmla="*/ 1514310 w 3669436"/>
                <a:gd name="connsiteY12" fmla="*/ 1638933 h 2382601"/>
                <a:gd name="connsiteX13" fmla="*/ 1647211 w 3669436"/>
                <a:gd name="connsiteY13" fmla="*/ 1713715 h 2382601"/>
                <a:gd name="connsiteX14" fmla="*/ 1706549 w 3669436"/>
                <a:gd name="connsiteY14" fmla="*/ 1767421 h 2382601"/>
                <a:gd name="connsiteX15" fmla="*/ 1739778 w 3669436"/>
                <a:gd name="connsiteY15" fmla="*/ 1796716 h 2382601"/>
                <a:gd name="connsiteX16" fmla="*/ 1777754 w 3669436"/>
                <a:gd name="connsiteY16" fmla="*/ 1833333 h 2382601"/>
                <a:gd name="connsiteX17" fmla="*/ 1791995 w 3669436"/>
                <a:gd name="connsiteY17" fmla="*/ 1867510 h 2382601"/>
                <a:gd name="connsiteX18" fmla="*/ 1806236 w 3669436"/>
                <a:gd name="connsiteY18" fmla="*/ 1906569 h 2382601"/>
                <a:gd name="connsiteX19" fmla="*/ 1820477 w 3669436"/>
                <a:gd name="connsiteY19" fmla="*/ 1952952 h 2382601"/>
                <a:gd name="connsiteX20" fmla="*/ 1825224 w 3669436"/>
                <a:gd name="connsiteY20" fmla="*/ 1984687 h 2382601"/>
                <a:gd name="connsiteX21" fmla="*/ 1822850 w 3669436"/>
                <a:gd name="connsiteY21" fmla="*/ 2031070 h 2382601"/>
                <a:gd name="connsiteX22" fmla="*/ 1822850 w 3669436"/>
                <a:gd name="connsiteY22" fmla="*/ 2089657 h 2382601"/>
                <a:gd name="connsiteX23" fmla="*/ 1832344 w 3669436"/>
                <a:gd name="connsiteY23" fmla="*/ 2118953 h 2382601"/>
                <a:gd name="connsiteX24" fmla="*/ 1856080 w 3669436"/>
                <a:gd name="connsiteY24" fmla="*/ 2158012 h 2382601"/>
                <a:gd name="connsiteX25" fmla="*/ 1891682 w 3669436"/>
                <a:gd name="connsiteY25" fmla="*/ 2204393 h 2382601"/>
                <a:gd name="connsiteX26" fmla="*/ 1917790 w 3669436"/>
                <a:gd name="connsiteY26" fmla="*/ 2221482 h 2382601"/>
                <a:gd name="connsiteX27" fmla="*/ 1943899 w 3669436"/>
                <a:gd name="connsiteY27" fmla="*/ 2255659 h 2382601"/>
                <a:gd name="connsiteX28" fmla="*/ 1946272 w 3669436"/>
                <a:gd name="connsiteY28" fmla="*/ 2292276 h 2382601"/>
                <a:gd name="connsiteX29" fmla="*/ 1955766 w 3669436"/>
                <a:gd name="connsiteY29" fmla="*/ 2382601 h 2382601"/>
                <a:gd name="connsiteX30" fmla="*/ 2798360 w 3669436"/>
                <a:gd name="connsiteY30" fmla="*/ 1230360 h 2382601"/>
                <a:gd name="connsiteX31" fmla="*/ 3598231 w 3669436"/>
                <a:gd name="connsiteY31" fmla="*/ 827564 h 2382601"/>
                <a:gd name="connsiteX32" fmla="*/ 3624339 w 3669436"/>
                <a:gd name="connsiteY32" fmla="*/ 744564 h 2382601"/>
                <a:gd name="connsiteX33" fmla="*/ 3650448 w 3669436"/>
                <a:gd name="connsiteY33" fmla="*/ 683534 h 2382601"/>
                <a:gd name="connsiteX34" fmla="*/ 3667063 w 3669436"/>
                <a:gd name="connsiteY34" fmla="*/ 610298 h 2382601"/>
                <a:gd name="connsiteX35" fmla="*/ 3669436 w 3669436"/>
                <a:gd name="connsiteY35" fmla="*/ 539504 h 2382601"/>
                <a:gd name="connsiteX36" fmla="*/ 3659942 w 3669436"/>
                <a:gd name="connsiteY36" fmla="*/ 478474 h 2382601"/>
                <a:gd name="connsiteX37" fmla="*/ 3643327 w 3669436"/>
                <a:gd name="connsiteY37" fmla="*/ 410121 h 2382601"/>
                <a:gd name="connsiteX38" fmla="*/ 3607724 w 3669436"/>
                <a:gd name="connsiteY38" fmla="*/ 324679 h 2382601"/>
                <a:gd name="connsiteX39" fmla="*/ 3567375 w 3669436"/>
                <a:gd name="connsiteY39" fmla="*/ 239237 h 2382601"/>
                <a:gd name="connsiteX40" fmla="*/ 3527026 w 3669436"/>
                <a:gd name="connsiteY40" fmla="*/ 146472 h 2382601"/>
                <a:gd name="connsiteX41" fmla="*/ 3500917 w 3669436"/>
                <a:gd name="connsiteY41" fmla="*/ 43942 h 2382601"/>
                <a:gd name="connsiteX42" fmla="*/ 3396483 w 3669436"/>
                <a:gd name="connsiteY42" fmla="*/ 46383 h 2382601"/>
                <a:gd name="connsiteX43" fmla="*/ 3313410 w 3669436"/>
                <a:gd name="connsiteY43" fmla="*/ 39060 h 2382601"/>
                <a:gd name="connsiteX44" fmla="*/ 3239832 w 3669436"/>
                <a:gd name="connsiteY44" fmla="*/ 26853 h 2382601"/>
                <a:gd name="connsiteX45" fmla="*/ 3178121 w 3669436"/>
                <a:gd name="connsiteY45" fmla="*/ 9766 h 2382601"/>
                <a:gd name="connsiteX46" fmla="*/ 3116411 w 3669436"/>
                <a:gd name="connsiteY46" fmla="*/ 1 h 2382601"/>
                <a:gd name="connsiteX47" fmla="*/ 3028589 w 3669436"/>
                <a:gd name="connsiteY47" fmla="*/ 0 h 2382601"/>
                <a:gd name="connsiteX48" fmla="*/ 2950264 w 3669436"/>
                <a:gd name="connsiteY48" fmla="*/ 7324 h 2382601"/>
                <a:gd name="connsiteX49" fmla="*/ 2855324 w 3669436"/>
                <a:gd name="connsiteY49" fmla="*/ 26853 h 2382601"/>
                <a:gd name="connsiteX50" fmla="*/ 2746144 w 3669436"/>
                <a:gd name="connsiteY50" fmla="*/ 53707 h 2382601"/>
                <a:gd name="connsiteX51" fmla="*/ 2570504 w 3669436"/>
                <a:gd name="connsiteY51" fmla="*/ 104972 h 2382601"/>
                <a:gd name="connsiteX52" fmla="*/ 2390118 w 3669436"/>
                <a:gd name="connsiteY52" fmla="*/ 156238 h 2382601"/>
                <a:gd name="connsiteX53" fmla="*/ 2242961 w 3669436"/>
                <a:gd name="connsiteY53" fmla="*/ 192855 h 2382601"/>
                <a:gd name="connsiteX54" fmla="*/ 2131406 w 3669436"/>
                <a:gd name="connsiteY54" fmla="*/ 212384 h 2382601"/>
                <a:gd name="connsiteX55" fmla="*/ 2012652 w 3669436"/>
                <a:gd name="connsiteY55" fmla="*/ 220428 h 2382601"/>
                <a:gd name="connsiteX56" fmla="*/ 1940281 w 3669436"/>
                <a:gd name="connsiteY56" fmla="*/ 210599 h 2382601"/>
                <a:gd name="connsiteX57" fmla="*/ 1849772 w 3669436"/>
                <a:gd name="connsiteY57" fmla="*/ 184871 h 2382601"/>
                <a:gd name="connsiteX58" fmla="*/ 1816721 w 3669436"/>
                <a:gd name="connsiteY58" fmla="*/ 173854 h 2382601"/>
                <a:gd name="connsiteX59" fmla="*/ 1728586 w 3669436"/>
                <a:gd name="connsiteY59" fmla="*/ 151821 h 2382601"/>
                <a:gd name="connsiteX60" fmla="*/ 1662485 w 3669436"/>
                <a:gd name="connsiteY60" fmla="*/ 173854 h 2382601"/>
                <a:gd name="connsiteX61" fmla="*/ 1618418 w 3669436"/>
                <a:gd name="connsiteY61" fmla="*/ 217922 h 2382601"/>
                <a:gd name="connsiteX62" fmla="*/ 1585367 w 3669436"/>
                <a:gd name="connsiteY62" fmla="*/ 195888 h 2382601"/>
                <a:gd name="connsiteX63" fmla="*/ 1541300 w 3669436"/>
                <a:gd name="connsiteY63" fmla="*/ 206905 h 2382601"/>
                <a:gd name="connsiteX64" fmla="*/ 1486215 w 3669436"/>
                <a:gd name="connsiteY64" fmla="*/ 217922 h 2382601"/>
                <a:gd name="connsiteX65" fmla="*/ 1453165 w 3669436"/>
                <a:gd name="connsiteY65" fmla="*/ 228939 h 2382601"/>
                <a:gd name="connsiteX66" fmla="*/ 1298928 w 3669436"/>
                <a:gd name="connsiteY66" fmla="*/ 239956 h 2382601"/>
                <a:gd name="connsiteX67" fmla="*/ 1221810 w 3669436"/>
                <a:gd name="connsiteY67" fmla="*/ 250972 h 2382601"/>
                <a:gd name="connsiteX68" fmla="*/ 1155709 w 3669436"/>
                <a:gd name="connsiteY68" fmla="*/ 273006 h 2382601"/>
                <a:gd name="connsiteX69" fmla="*/ 1122659 w 3669436"/>
                <a:gd name="connsiteY69" fmla="*/ 284023 h 2382601"/>
                <a:gd name="connsiteX70" fmla="*/ 1089608 w 3669436"/>
                <a:gd name="connsiteY70" fmla="*/ 306057 h 2382601"/>
                <a:gd name="connsiteX71" fmla="*/ 1045540 w 3669436"/>
                <a:gd name="connsiteY71" fmla="*/ 372158 h 2382601"/>
                <a:gd name="connsiteX72" fmla="*/ 1023507 w 3669436"/>
                <a:gd name="connsiteY72" fmla="*/ 405209 h 2382601"/>
                <a:gd name="connsiteX73" fmla="*/ 924355 w 3669436"/>
                <a:gd name="connsiteY73" fmla="*/ 449276 h 2382601"/>
                <a:gd name="connsiteX74" fmla="*/ 847237 w 3669436"/>
                <a:gd name="connsiteY74" fmla="*/ 537411 h 2382601"/>
                <a:gd name="connsiteX75" fmla="*/ 781136 w 3669436"/>
                <a:gd name="connsiteY75" fmla="*/ 559445 h 2382601"/>
                <a:gd name="connsiteX76" fmla="*/ 770119 w 3669436"/>
                <a:gd name="connsiteY76" fmla="*/ 614529 h 2382601"/>
                <a:gd name="connsiteX77" fmla="*/ 759102 w 3669436"/>
                <a:gd name="connsiteY77" fmla="*/ 691647 h 2382601"/>
                <a:gd name="connsiteX78" fmla="*/ 748085 w 3669436"/>
                <a:gd name="connsiteY78" fmla="*/ 724698 h 2382601"/>
                <a:gd name="connsiteX79" fmla="*/ 704018 w 3669436"/>
                <a:gd name="connsiteY79" fmla="*/ 746731 h 2382601"/>
                <a:gd name="connsiteX80" fmla="*/ 670967 w 3669436"/>
                <a:gd name="connsiteY80" fmla="*/ 735715 h 2382601"/>
                <a:gd name="connsiteX81" fmla="*/ 637916 w 3669436"/>
                <a:gd name="connsiteY81" fmla="*/ 834866 h 2382601"/>
                <a:gd name="connsiteX82" fmla="*/ 593849 w 3669436"/>
                <a:gd name="connsiteY82" fmla="*/ 900968 h 2382601"/>
                <a:gd name="connsiteX83" fmla="*/ 560798 w 3669436"/>
                <a:gd name="connsiteY83" fmla="*/ 889951 h 2382601"/>
                <a:gd name="connsiteX84" fmla="*/ 494697 w 3669436"/>
                <a:gd name="connsiteY84" fmla="*/ 911984 h 2382601"/>
                <a:gd name="connsiteX85" fmla="*/ 461647 w 3669436"/>
                <a:gd name="connsiteY85" fmla="*/ 900968 h 2382601"/>
                <a:gd name="connsiteX86" fmla="*/ 417579 w 3669436"/>
                <a:gd name="connsiteY86" fmla="*/ 945035 h 2382601"/>
                <a:gd name="connsiteX87" fmla="*/ 384528 w 3669436"/>
                <a:gd name="connsiteY87" fmla="*/ 956052 h 2382601"/>
                <a:gd name="connsiteX88" fmla="*/ 362495 w 3669436"/>
                <a:gd name="connsiteY88" fmla="*/ 1033170 h 2382601"/>
                <a:gd name="connsiteX89" fmla="*/ 329444 w 3669436"/>
                <a:gd name="connsiteY89" fmla="*/ 1044187 h 2382601"/>
                <a:gd name="connsiteX90" fmla="*/ 263343 w 3669436"/>
                <a:gd name="connsiteY90" fmla="*/ 1033170 h 2382601"/>
                <a:gd name="connsiteX91" fmla="*/ 164191 w 3669436"/>
                <a:gd name="connsiteY91" fmla="*/ 1055204 h 2382601"/>
                <a:gd name="connsiteX92" fmla="*/ 99687 w 3669436"/>
                <a:gd name="connsiteY92" fmla="*/ 1032623 h 2382601"/>
                <a:gd name="connsiteX93" fmla="*/ 66457 w 3669436"/>
                <a:gd name="connsiteY93" fmla="*/ 1052152 h 2382601"/>
                <a:gd name="connsiteX94" fmla="*/ 59337 w 3669436"/>
                <a:gd name="connsiteY94" fmla="*/ 1079006 h 2382601"/>
                <a:gd name="connsiteX95" fmla="*/ 340365 w 3669436"/>
                <a:gd name="connsiteY95" fmla="*/ 1272470 h 2382601"/>
                <a:gd name="connsiteX0" fmla="*/ 0 w 3669436"/>
                <a:gd name="connsiteY0" fmla="*/ 1076565 h 2382601"/>
                <a:gd name="connsiteX1" fmla="*/ 18987 w 3669436"/>
                <a:gd name="connsiteY1" fmla="*/ 1108300 h 2382601"/>
                <a:gd name="connsiteX2" fmla="*/ 42723 w 3669436"/>
                <a:gd name="connsiteY2" fmla="*/ 1132712 h 2382601"/>
                <a:gd name="connsiteX3" fmla="*/ 66457 w 3669436"/>
                <a:gd name="connsiteY3" fmla="*/ 1183977 h 2382601"/>
                <a:gd name="connsiteX4" fmla="*/ 87820 w 3669436"/>
                <a:gd name="connsiteY4" fmla="*/ 1230360 h 2382601"/>
                <a:gd name="connsiteX5" fmla="*/ 140036 w 3669436"/>
                <a:gd name="connsiteY5" fmla="*/ 1303595 h 2382601"/>
                <a:gd name="connsiteX6" fmla="*/ 147157 w 3669436"/>
                <a:gd name="connsiteY6" fmla="*/ 1328008 h 2382601"/>
                <a:gd name="connsiteX7" fmla="*/ 154277 w 3669436"/>
                <a:gd name="connsiteY7" fmla="*/ 1347537 h 2382601"/>
                <a:gd name="connsiteX8" fmla="*/ 178012 w 3669436"/>
                <a:gd name="connsiteY8" fmla="*/ 1352419 h 2382601"/>
                <a:gd name="connsiteX9" fmla="*/ 206494 w 3669436"/>
                <a:gd name="connsiteY9" fmla="*/ 1369508 h 2382601"/>
                <a:gd name="connsiteX10" fmla="*/ 270579 w 3669436"/>
                <a:gd name="connsiteY10" fmla="*/ 1418331 h 2382601"/>
                <a:gd name="connsiteX11" fmla="*/ 1511921 w 3669436"/>
                <a:gd name="connsiteY11" fmla="*/ 1638039 h 2382601"/>
                <a:gd name="connsiteX12" fmla="*/ 1514310 w 3669436"/>
                <a:gd name="connsiteY12" fmla="*/ 1638933 h 2382601"/>
                <a:gd name="connsiteX13" fmla="*/ 1647211 w 3669436"/>
                <a:gd name="connsiteY13" fmla="*/ 1713715 h 2382601"/>
                <a:gd name="connsiteX14" fmla="*/ 1706549 w 3669436"/>
                <a:gd name="connsiteY14" fmla="*/ 1767421 h 2382601"/>
                <a:gd name="connsiteX15" fmla="*/ 1739778 w 3669436"/>
                <a:gd name="connsiteY15" fmla="*/ 1796716 h 2382601"/>
                <a:gd name="connsiteX16" fmla="*/ 1777754 w 3669436"/>
                <a:gd name="connsiteY16" fmla="*/ 1833333 h 2382601"/>
                <a:gd name="connsiteX17" fmla="*/ 1791995 w 3669436"/>
                <a:gd name="connsiteY17" fmla="*/ 1867510 h 2382601"/>
                <a:gd name="connsiteX18" fmla="*/ 1806236 w 3669436"/>
                <a:gd name="connsiteY18" fmla="*/ 1906569 h 2382601"/>
                <a:gd name="connsiteX19" fmla="*/ 1820477 w 3669436"/>
                <a:gd name="connsiteY19" fmla="*/ 1952952 h 2382601"/>
                <a:gd name="connsiteX20" fmla="*/ 1825224 w 3669436"/>
                <a:gd name="connsiteY20" fmla="*/ 1984687 h 2382601"/>
                <a:gd name="connsiteX21" fmla="*/ 1822850 w 3669436"/>
                <a:gd name="connsiteY21" fmla="*/ 2031070 h 2382601"/>
                <a:gd name="connsiteX22" fmla="*/ 1822850 w 3669436"/>
                <a:gd name="connsiteY22" fmla="*/ 2089657 h 2382601"/>
                <a:gd name="connsiteX23" fmla="*/ 1832344 w 3669436"/>
                <a:gd name="connsiteY23" fmla="*/ 2118953 h 2382601"/>
                <a:gd name="connsiteX24" fmla="*/ 1856080 w 3669436"/>
                <a:gd name="connsiteY24" fmla="*/ 2158012 h 2382601"/>
                <a:gd name="connsiteX25" fmla="*/ 1891682 w 3669436"/>
                <a:gd name="connsiteY25" fmla="*/ 2204393 h 2382601"/>
                <a:gd name="connsiteX26" fmla="*/ 1917790 w 3669436"/>
                <a:gd name="connsiteY26" fmla="*/ 2221482 h 2382601"/>
                <a:gd name="connsiteX27" fmla="*/ 1943899 w 3669436"/>
                <a:gd name="connsiteY27" fmla="*/ 2255659 h 2382601"/>
                <a:gd name="connsiteX28" fmla="*/ 1946272 w 3669436"/>
                <a:gd name="connsiteY28" fmla="*/ 2292276 h 2382601"/>
                <a:gd name="connsiteX29" fmla="*/ 1955766 w 3669436"/>
                <a:gd name="connsiteY29" fmla="*/ 2382601 h 2382601"/>
                <a:gd name="connsiteX30" fmla="*/ 2798360 w 3669436"/>
                <a:gd name="connsiteY30" fmla="*/ 1230360 h 2382601"/>
                <a:gd name="connsiteX31" fmla="*/ 3598231 w 3669436"/>
                <a:gd name="connsiteY31" fmla="*/ 827564 h 2382601"/>
                <a:gd name="connsiteX32" fmla="*/ 3624339 w 3669436"/>
                <a:gd name="connsiteY32" fmla="*/ 744564 h 2382601"/>
                <a:gd name="connsiteX33" fmla="*/ 3650448 w 3669436"/>
                <a:gd name="connsiteY33" fmla="*/ 683534 h 2382601"/>
                <a:gd name="connsiteX34" fmla="*/ 3667063 w 3669436"/>
                <a:gd name="connsiteY34" fmla="*/ 610298 h 2382601"/>
                <a:gd name="connsiteX35" fmla="*/ 3669436 w 3669436"/>
                <a:gd name="connsiteY35" fmla="*/ 539504 h 2382601"/>
                <a:gd name="connsiteX36" fmla="*/ 3659942 w 3669436"/>
                <a:gd name="connsiteY36" fmla="*/ 478474 h 2382601"/>
                <a:gd name="connsiteX37" fmla="*/ 3643327 w 3669436"/>
                <a:gd name="connsiteY37" fmla="*/ 410121 h 2382601"/>
                <a:gd name="connsiteX38" fmla="*/ 3607724 w 3669436"/>
                <a:gd name="connsiteY38" fmla="*/ 324679 h 2382601"/>
                <a:gd name="connsiteX39" fmla="*/ 3567375 w 3669436"/>
                <a:gd name="connsiteY39" fmla="*/ 239237 h 2382601"/>
                <a:gd name="connsiteX40" fmla="*/ 3527026 w 3669436"/>
                <a:gd name="connsiteY40" fmla="*/ 146472 h 2382601"/>
                <a:gd name="connsiteX41" fmla="*/ 3500917 w 3669436"/>
                <a:gd name="connsiteY41" fmla="*/ 43942 h 2382601"/>
                <a:gd name="connsiteX42" fmla="*/ 3396483 w 3669436"/>
                <a:gd name="connsiteY42" fmla="*/ 46383 h 2382601"/>
                <a:gd name="connsiteX43" fmla="*/ 3313410 w 3669436"/>
                <a:gd name="connsiteY43" fmla="*/ 39060 h 2382601"/>
                <a:gd name="connsiteX44" fmla="*/ 3239832 w 3669436"/>
                <a:gd name="connsiteY44" fmla="*/ 26853 h 2382601"/>
                <a:gd name="connsiteX45" fmla="*/ 3178121 w 3669436"/>
                <a:gd name="connsiteY45" fmla="*/ 9766 h 2382601"/>
                <a:gd name="connsiteX46" fmla="*/ 3116411 w 3669436"/>
                <a:gd name="connsiteY46" fmla="*/ 1 h 2382601"/>
                <a:gd name="connsiteX47" fmla="*/ 3028589 w 3669436"/>
                <a:gd name="connsiteY47" fmla="*/ 0 h 2382601"/>
                <a:gd name="connsiteX48" fmla="*/ 2950264 w 3669436"/>
                <a:gd name="connsiteY48" fmla="*/ 7324 h 2382601"/>
                <a:gd name="connsiteX49" fmla="*/ 2855324 w 3669436"/>
                <a:gd name="connsiteY49" fmla="*/ 26853 h 2382601"/>
                <a:gd name="connsiteX50" fmla="*/ 2746144 w 3669436"/>
                <a:gd name="connsiteY50" fmla="*/ 53707 h 2382601"/>
                <a:gd name="connsiteX51" fmla="*/ 2570504 w 3669436"/>
                <a:gd name="connsiteY51" fmla="*/ 104972 h 2382601"/>
                <a:gd name="connsiteX52" fmla="*/ 2390118 w 3669436"/>
                <a:gd name="connsiteY52" fmla="*/ 156238 h 2382601"/>
                <a:gd name="connsiteX53" fmla="*/ 2242961 w 3669436"/>
                <a:gd name="connsiteY53" fmla="*/ 192855 h 2382601"/>
                <a:gd name="connsiteX54" fmla="*/ 2131406 w 3669436"/>
                <a:gd name="connsiteY54" fmla="*/ 212384 h 2382601"/>
                <a:gd name="connsiteX55" fmla="*/ 2012652 w 3669436"/>
                <a:gd name="connsiteY55" fmla="*/ 220428 h 2382601"/>
                <a:gd name="connsiteX56" fmla="*/ 1940281 w 3669436"/>
                <a:gd name="connsiteY56" fmla="*/ 210599 h 2382601"/>
                <a:gd name="connsiteX57" fmla="*/ 1849772 w 3669436"/>
                <a:gd name="connsiteY57" fmla="*/ 184871 h 2382601"/>
                <a:gd name="connsiteX58" fmla="*/ 1816721 w 3669436"/>
                <a:gd name="connsiteY58" fmla="*/ 173854 h 2382601"/>
                <a:gd name="connsiteX59" fmla="*/ 1728586 w 3669436"/>
                <a:gd name="connsiteY59" fmla="*/ 151821 h 2382601"/>
                <a:gd name="connsiteX60" fmla="*/ 1662485 w 3669436"/>
                <a:gd name="connsiteY60" fmla="*/ 173854 h 2382601"/>
                <a:gd name="connsiteX61" fmla="*/ 1618418 w 3669436"/>
                <a:gd name="connsiteY61" fmla="*/ 217922 h 2382601"/>
                <a:gd name="connsiteX62" fmla="*/ 1585367 w 3669436"/>
                <a:gd name="connsiteY62" fmla="*/ 195888 h 2382601"/>
                <a:gd name="connsiteX63" fmla="*/ 1541300 w 3669436"/>
                <a:gd name="connsiteY63" fmla="*/ 206905 h 2382601"/>
                <a:gd name="connsiteX64" fmla="*/ 1486215 w 3669436"/>
                <a:gd name="connsiteY64" fmla="*/ 217922 h 2382601"/>
                <a:gd name="connsiteX65" fmla="*/ 1453165 w 3669436"/>
                <a:gd name="connsiteY65" fmla="*/ 228939 h 2382601"/>
                <a:gd name="connsiteX66" fmla="*/ 1298928 w 3669436"/>
                <a:gd name="connsiteY66" fmla="*/ 239956 h 2382601"/>
                <a:gd name="connsiteX67" fmla="*/ 1221810 w 3669436"/>
                <a:gd name="connsiteY67" fmla="*/ 250972 h 2382601"/>
                <a:gd name="connsiteX68" fmla="*/ 1155709 w 3669436"/>
                <a:gd name="connsiteY68" fmla="*/ 273006 h 2382601"/>
                <a:gd name="connsiteX69" fmla="*/ 1122659 w 3669436"/>
                <a:gd name="connsiteY69" fmla="*/ 284023 h 2382601"/>
                <a:gd name="connsiteX70" fmla="*/ 1089608 w 3669436"/>
                <a:gd name="connsiteY70" fmla="*/ 306057 h 2382601"/>
                <a:gd name="connsiteX71" fmla="*/ 1045540 w 3669436"/>
                <a:gd name="connsiteY71" fmla="*/ 372158 h 2382601"/>
                <a:gd name="connsiteX72" fmla="*/ 1023507 w 3669436"/>
                <a:gd name="connsiteY72" fmla="*/ 405209 h 2382601"/>
                <a:gd name="connsiteX73" fmla="*/ 924355 w 3669436"/>
                <a:gd name="connsiteY73" fmla="*/ 449276 h 2382601"/>
                <a:gd name="connsiteX74" fmla="*/ 847237 w 3669436"/>
                <a:gd name="connsiteY74" fmla="*/ 537411 h 2382601"/>
                <a:gd name="connsiteX75" fmla="*/ 781136 w 3669436"/>
                <a:gd name="connsiteY75" fmla="*/ 559445 h 2382601"/>
                <a:gd name="connsiteX76" fmla="*/ 770119 w 3669436"/>
                <a:gd name="connsiteY76" fmla="*/ 614529 h 2382601"/>
                <a:gd name="connsiteX77" fmla="*/ 759102 w 3669436"/>
                <a:gd name="connsiteY77" fmla="*/ 691647 h 2382601"/>
                <a:gd name="connsiteX78" fmla="*/ 748085 w 3669436"/>
                <a:gd name="connsiteY78" fmla="*/ 724698 h 2382601"/>
                <a:gd name="connsiteX79" fmla="*/ 704018 w 3669436"/>
                <a:gd name="connsiteY79" fmla="*/ 746731 h 2382601"/>
                <a:gd name="connsiteX80" fmla="*/ 670967 w 3669436"/>
                <a:gd name="connsiteY80" fmla="*/ 735715 h 2382601"/>
                <a:gd name="connsiteX81" fmla="*/ 637916 w 3669436"/>
                <a:gd name="connsiteY81" fmla="*/ 834866 h 2382601"/>
                <a:gd name="connsiteX82" fmla="*/ 593849 w 3669436"/>
                <a:gd name="connsiteY82" fmla="*/ 900968 h 2382601"/>
                <a:gd name="connsiteX83" fmla="*/ 560798 w 3669436"/>
                <a:gd name="connsiteY83" fmla="*/ 889951 h 2382601"/>
                <a:gd name="connsiteX84" fmla="*/ 494697 w 3669436"/>
                <a:gd name="connsiteY84" fmla="*/ 911984 h 2382601"/>
                <a:gd name="connsiteX85" fmla="*/ 461647 w 3669436"/>
                <a:gd name="connsiteY85" fmla="*/ 900968 h 2382601"/>
                <a:gd name="connsiteX86" fmla="*/ 417579 w 3669436"/>
                <a:gd name="connsiteY86" fmla="*/ 945035 h 2382601"/>
                <a:gd name="connsiteX87" fmla="*/ 384528 w 3669436"/>
                <a:gd name="connsiteY87" fmla="*/ 956052 h 2382601"/>
                <a:gd name="connsiteX88" fmla="*/ 362495 w 3669436"/>
                <a:gd name="connsiteY88" fmla="*/ 1033170 h 2382601"/>
                <a:gd name="connsiteX89" fmla="*/ 329444 w 3669436"/>
                <a:gd name="connsiteY89" fmla="*/ 1044187 h 2382601"/>
                <a:gd name="connsiteX90" fmla="*/ 263343 w 3669436"/>
                <a:gd name="connsiteY90" fmla="*/ 1033170 h 2382601"/>
                <a:gd name="connsiteX91" fmla="*/ 164191 w 3669436"/>
                <a:gd name="connsiteY91" fmla="*/ 1055204 h 2382601"/>
                <a:gd name="connsiteX92" fmla="*/ 99687 w 3669436"/>
                <a:gd name="connsiteY92" fmla="*/ 1032623 h 2382601"/>
                <a:gd name="connsiteX93" fmla="*/ 66457 w 3669436"/>
                <a:gd name="connsiteY93" fmla="*/ 1052152 h 2382601"/>
                <a:gd name="connsiteX94" fmla="*/ 59337 w 3669436"/>
                <a:gd name="connsiteY94" fmla="*/ 1079006 h 2382601"/>
                <a:gd name="connsiteX95" fmla="*/ 45096 w 3669436"/>
                <a:gd name="connsiteY95" fmla="*/ 1103418 h 2382601"/>
                <a:gd name="connsiteX96" fmla="*/ 340365 w 3669436"/>
                <a:gd name="connsiteY96" fmla="*/ 1272470 h 2382601"/>
                <a:gd name="connsiteX0" fmla="*/ 0 w 3669436"/>
                <a:gd name="connsiteY0" fmla="*/ 1076565 h 2382601"/>
                <a:gd name="connsiteX1" fmla="*/ 18987 w 3669436"/>
                <a:gd name="connsiteY1" fmla="*/ 1108300 h 2382601"/>
                <a:gd name="connsiteX2" fmla="*/ 42723 w 3669436"/>
                <a:gd name="connsiteY2" fmla="*/ 1132712 h 2382601"/>
                <a:gd name="connsiteX3" fmla="*/ 66457 w 3669436"/>
                <a:gd name="connsiteY3" fmla="*/ 1183977 h 2382601"/>
                <a:gd name="connsiteX4" fmla="*/ 87820 w 3669436"/>
                <a:gd name="connsiteY4" fmla="*/ 1230360 h 2382601"/>
                <a:gd name="connsiteX5" fmla="*/ 140036 w 3669436"/>
                <a:gd name="connsiteY5" fmla="*/ 1303595 h 2382601"/>
                <a:gd name="connsiteX6" fmla="*/ 147157 w 3669436"/>
                <a:gd name="connsiteY6" fmla="*/ 1328008 h 2382601"/>
                <a:gd name="connsiteX7" fmla="*/ 154277 w 3669436"/>
                <a:gd name="connsiteY7" fmla="*/ 1347537 h 2382601"/>
                <a:gd name="connsiteX8" fmla="*/ 178012 w 3669436"/>
                <a:gd name="connsiteY8" fmla="*/ 1352419 h 2382601"/>
                <a:gd name="connsiteX9" fmla="*/ 206494 w 3669436"/>
                <a:gd name="connsiteY9" fmla="*/ 1369508 h 2382601"/>
                <a:gd name="connsiteX10" fmla="*/ 270579 w 3669436"/>
                <a:gd name="connsiteY10" fmla="*/ 1418331 h 2382601"/>
                <a:gd name="connsiteX11" fmla="*/ 1511921 w 3669436"/>
                <a:gd name="connsiteY11" fmla="*/ 1638039 h 2382601"/>
                <a:gd name="connsiteX12" fmla="*/ 1514310 w 3669436"/>
                <a:gd name="connsiteY12" fmla="*/ 1638933 h 2382601"/>
                <a:gd name="connsiteX13" fmla="*/ 1647211 w 3669436"/>
                <a:gd name="connsiteY13" fmla="*/ 1713715 h 2382601"/>
                <a:gd name="connsiteX14" fmla="*/ 1706549 w 3669436"/>
                <a:gd name="connsiteY14" fmla="*/ 1767421 h 2382601"/>
                <a:gd name="connsiteX15" fmla="*/ 1739778 w 3669436"/>
                <a:gd name="connsiteY15" fmla="*/ 1796716 h 2382601"/>
                <a:gd name="connsiteX16" fmla="*/ 1777754 w 3669436"/>
                <a:gd name="connsiteY16" fmla="*/ 1833333 h 2382601"/>
                <a:gd name="connsiteX17" fmla="*/ 1791995 w 3669436"/>
                <a:gd name="connsiteY17" fmla="*/ 1867510 h 2382601"/>
                <a:gd name="connsiteX18" fmla="*/ 1806236 w 3669436"/>
                <a:gd name="connsiteY18" fmla="*/ 1906569 h 2382601"/>
                <a:gd name="connsiteX19" fmla="*/ 1820477 w 3669436"/>
                <a:gd name="connsiteY19" fmla="*/ 1952952 h 2382601"/>
                <a:gd name="connsiteX20" fmla="*/ 1825224 w 3669436"/>
                <a:gd name="connsiteY20" fmla="*/ 1984687 h 2382601"/>
                <a:gd name="connsiteX21" fmla="*/ 1822850 w 3669436"/>
                <a:gd name="connsiteY21" fmla="*/ 2031070 h 2382601"/>
                <a:gd name="connsiteX22" fmla="*/ 1822850 w 3669436"/>
                <a:gd name="connsiteY22" fmla="*/ 2089657 h 2382601"/>
                <a:gd name="connsiteX23" fmla="*/ 1832344 w 3669436"/>
                <a:gd name="connsiteY23" fmla="*/ 2118953 h 2382601"/>
                <a:gd name="connsiteX24" fmla="*/ 1856080 w 3669436"/>
                <a:gd name="connsiteY24" fmla="*/ 2158012 h 2382601"/>
                <a:gd name="connsiteX25" fmla="*/ 1891682 w 3669436"/>
                <a:gd name="connsiteY25" fmla="*/ 2204393 h 2382601"/>
                <a:gd name="connsiteX26" fmla="*/ 1917790 w 3669436"/>
                <a:gd name="connsiteY26" fmla="*/ 2221482 h 2382601"/>
                <a:gd name="connsiteX27" fmla="*/ 1943899 w 3669436"/>
                <a:gd name="connsiteY27" fmla="*/ 2255659 h 2382601"/>
                <a:gd name="connsiteX28" fmla="*/ 1946272 w 3669436"/>
                <a:gd name="connsiteY28" fmla="*/ 2292276 h 2382601"/>
                <a:gd name="connsiteX29" fmla="*/ 1955766 w 3669436"/>
                <a:gd name="connsiteY29" fmla="*/ 2382601 h 2382601"/>
                <a:gd name="connsiteX30" fmla="*/ 2798360 w 3669436"/>
                <a:gd name="connsiteY30" fmla="*/ 1230360 h 2382601"/>
                <a:gd name="connsiteX31" fmla="*/ 3598231 w 3669436"/>
                <a:gd name="connsiteY31" fmla="*/ 827564 h 2382601"/>
                <a:gd name="connsiteX32" fmla="*/ 3624339 w 3669436"/>
                <a:gd name="connsiteY32" fmla="*/ 744564 h 2382601"/>
                <a:gd name="connsiteX33" fmla="*/ 3650448 w 3669436"/>
                <a:gd name="connsiteY33" fmla="*/ 683534 h 2382601"/>
                <a:gd name="connsiteX34" fmla="*/ 3667063 w 3669436"/>
                <a:gd name="connsiteY34" fmla="*/ 610298 h 2382601"/>
                <a:gd name="connsiteX35" fmla="*/ 3669436 w 3669436"/>
                <a:gd name="connsiteY35" fmla="*/ 539504 h 2382601"/>
                <a:gd name="connsiteX36" fmla="*/ 3659942 w 3669436"/>
                <a:gd name="connsiteY36" fmla="*/ 478474 h 2382601"/>
                <a:gd name="connsiteX37" fmla="*/ 3643327 w 3669436"/>
                <a:gd name="connsiteY37" fmla="*/ 410121 h 2382601"/>
                <a:gd name="connsiteX38" fmla="*/ 3607724 w 3669436"/>
                <a:gd name="connsiteY38" fmla="*/ 324679 h 2382601"/>
                <a:gd name="connsiteX39" fmla="*/ 3567375 w 3669436"/>
                <a:gd name="connsiteY39" fmla="*/ 239237 h 2382601"/>
                <a:gd name="connsiteX40" fmla="*/ 3527026 w 3669436"/>
                <a:gd name="connsiteY40" fmla="*/ 146472 h 2382601"/>
                <a:gd name="connsiteX41" fmla="*/ 3500917 w 3669436"/>
                <a:gd name="connsiteY41" fmla="*/ 43942 h 2382601"/>
                <a:gd name="connsiteX42" fmla="*/ 3396483 w 3669436"/>
                <a:gd name="connsiteY42" fmla="*/ 46383 h 2382601"/>
                <a:gd name="connsiteX43" fmla="*/ 3313410 w 3669436"/>
                <a:gd name="connsiteY43" fmla="*/ 39060 h 2382601"/>
                <a:gd name="connsiteX44" fmla="*/ 3239832 w 3669436"/>
                <a:gd name="connsiteY44" fmla="*/ 26853 h 2382601"/>
                <a:gd name="connsiteX45" fmla="*/ 3178121 w 3669436"/>
                <a:gd name="connsiteY45" fmla="*/ 9766 h 2382601"/>
                <a:gd name="connsiteX46" fmla="*/ 3116411 w 3669436"/>
                <a:gd name="connsiteY46" fmla="*/ 1 h 2382601"/>
                <a:gd name="connsiteX47" fmla="*/ 3028589 w 3669436"/>
                <a:gd name="connsiteY47" fmla="*/ 0 h 2382601"/>
                <a:gd name="connsiteX48" fmla="*/ 2950264 w 3669436"/>
                <a:gd name="connsiteY48" fmla="*/ 7324 h 2382601"/>
                <a:gd name="connsiteX49" fmla="*/ 2855324 w 3669436"/>
                <a:gd name="connsiteY49" fmla="*/ 26853 h 2382601"/>
                <a:gd name="connsiteX50" fmla="*/ 2746144 w 3669436"/>
                <a:gd name="connsiteY50" fmla="*/ 53707 h 2382601"/>
                <a:gd name="connsiteX51" fmla="*/ 2570504 w 3669436"/>
                <a:gd name="connsiteY51" fmla="*/ 104972 h 2382601"/>
                <a:gd name="connsiteX52" fmla="*/ 2390118 w 3669436"/>
                <a:gd name="connsiteY52" fmla="*/ 156238 h 2382601"/>
                <a:gd name="connsiteX53" fmla="*/ 2242961 w 3669436"/>
                <a:gd name="connsiteY53" fmla="*/ 192855 h 2382601"/>
                <a:gd name="connsiteX54" fmla="*/ 2131406 w 3669436"/>
                <a:gd name="connsiteY54" fmla="*/ 212384 h 2382601"/>
                <a:gd name="connsiteX55" fmla="*/ 2012652 w 3669436"/>
                <a:gd name="connsiteY55" fmla="*/ 220428 h 2382601"/>
                <a:gd name="connsiteX56" fmla="*/ 1940281 w 3669436"/>
                <a:gd name="connsiteY56" fmla="*/ 210599 h 2382601"/>
                <a:gd name="connsiteX57" fmla="*/ 1849772 w 3669436"/>
                <a:gd name="connsiteY57" fmla="*/ 184871 h 2382601"/>
                <a:gd name="connsiteX58" fmla="*/ 1816721 w 3669436"/>
                <a:gd name="connsiteY58" fmla="*/ 173854 h 2382601"/>
                <a:gd name="connsiteX59" fmla="*/ 1728586 w 3669436"/>
                <a:gd name="connsiteY59" fmla="*/ 151821 h 2382601"/>
                <a:gd name="connsiteX60" fmla="*/ 1662485 w 3669436"/>
                <a:gd name="connsiteY60" fmla="*/ 173854 h 2382601"/>
                <a:gd name="connsiteX61" fmla="*/ 1618418 w 3669436"/>
                <a:gd name="connsiteY61" fmla="*/ 217922 h 2382601"/>
                <a:gd name="connsiteX62" fmla="*/ 1585367 w 3669436"/>
                <a:gd name="connsiteY62" fmla="*/ 195888 h 2382601"/>
                <a:gd name="connsiteX63" fmla="*/ 1541300 w 3669436"/>
                <a:gd name="connsiteY63" fmla="*/ 206905 h 2382601"/>
                <a:gd name="connsiteX64" fmla="*/ 1486215 w 3669436"/>
                <a:gd name="connsiteY64" fmla="*/ 217922 h 2382601"/>
                <a:gd name="connsiteX65" fmla="*/ 1453165 w 3669436"/>
                <a:gd name="connsiteY65" fmla="*/ 228939 h 2382601"/>
                <a:gd name="connsiteX66" fmla="*/ 1298928 w 3669436"/>
                <a:gd name="connsiteY66" fmla="*/ 239956 h 2382601"/>
                <a:gd name="connsiteX67" fmla="*/ 1221810 w 3669436"/>
                <a:gd name="connsiteY67" fmla="*/ 250972 h 2382601"/>
                <a:gd name="connsiteX68" fmla="*/ 1155709 w 3669436"/>
                <a:gd name="connsiteY68" fmla="*/ 273006 h 2382601"/>
                <a:gd name="connsiteX69" fmla="*/ 1122659 w 3669436"/>
                <a:gd name="connsiteY69" fmla="*/ 284023 h 2382601"/>
                <a:gd name="connsiteX70" fmla="*/ 1089608 w 3669436"/>
                <a:gd name="connsiteY70" fmla="*/ 306057 h 2382601"/>
                <a:gd name="connsiteX71" fmla="*/ 1045540 w 3669436"/>
                <a:gd name="connsiteY71" fmla="*/ 372158 h 2382601"/>
                <a:gd name="connsiteX72" fmla="*/ 1023507 w 3669436"/>
                <a:gd name="connsiteY72" fmla="*/ 405209 h 2382601"/>
                <a:gd name="connsiteX73" fmla="*/ 924355 w 3669436"/>
                <a:gd name="connsiteY73" fmla="*/ 449276 h 2382601"/>
                <a:gd name="connsiteX74" fmla="*/ 847237 w 3669436"/>
                <a:gd name="connsiteY74" fmla="*/ 537411 h 2382601"/>
                <a:gd name="connsiteX75" fmla="*/ 781136 w 3669436"/>
                <a:gd name="connsiteY75" fmla="*/ 559445 h 2382601"/>
                <a:gd name="connsiteX76" fmla="*/ 770119 w 3669436"/>
                <a:gd name="connsiteY76" fmla="*/ 614529 h 2382601"/>
                <a:gd name="connsiteX77" fmla="*/ 759102 w 3669436"/>
                <a:gd name="connsiteY77" fmla="*/ 691647 h 2382601"/>
                <a:gd name="connsiteX78" fmla="*/ 748085 w 3669436"/>
                <a:gd name="connsiteY78" fmla="*/ 724698 h 2382601"/>
                <a:gd name="connsiteX79" fmla="*/ 704018 w 3669436"/>
                <a:gd name="connsiteY79" fmla="*/ 746731 h 2382601"/>
                <a:gd name="connsiteX80" fmla="*/ 670967 w 3669436"/>
                <a:gd name="connsiteY80" fmla="*/ 735715 h 2382601"/>
                <a:gd name="connsiteX81" fmla="*/ 637916 w 3669436"/>
                <a:gd name="connsiteY81" fmla="*/ 834866 h 2382601"/>
                <a:gd name="connsiteX82" fmla="*/ 593849 w 3669436"/>
                <a:gd name="connsiteY82" fmla="*/ 900968 h 2382601"/>
                <a:gd name="connsiteX83" fmla="*/ 560798 w 3669436"/>
                <a:gd name="connsiteY83" fmla="*/ 889951 h 2382601"/>
                <a:gd name="connsiteX84" fmla="*/ 494697 w 3669436"/>
                <a:gd name="connsiteY84" fmla="*/ 911984 h 2382601"/>
                <a:gd name="connsiteX85" fmla="*/ 461647 w 3669436"/>
                <a:gd name="connsiteY85" fmla="*/ 900968 h 2382601"/>
                <a:gd name="connsiteX86" fmla="*/ 417579 w 3669436"/>
                <a:gd name="connsiteY86" fmla="*/ 945035 h 2382601"/>
                <a:gd name="connsiteX87" fmla="*/ 384528 w 3669436"/>
                <a:gd name="connsiteY87" fmla="*/ 956052 h 2382601"/>
                <a:gd name="connsiteX88" fmla="*/ 362495 w 3669436"/>
                <a:gd name="connsiteY88" fmla="*/ 1033170 h 2382601"/>
                <a:gd name="connsiteX89" fmla="*/ 329444 w 3669436"/>
                <a:gd name="connsiteY89" fmla="*/ 1044187 h 2382601"/>
                <a:gd name="connsiteX90" fmla="*/ 263343 w 3669436"/>
                <a:gd name="connsiteY90" fmla="*/ 1033170 h 2382601"/>
                <a:gd name="connsiteX91" fmla="*/ 164191 w 3669436"/>
                <a:gd name="connsiteY91" fmla="*/ 1055204 h 2382601"/>
                <a:gd name="connsiteX92" fmla="*/ 99687 w 3669436"/>
                <a:gd name="connsiteY92" fmla="*/ 1032623 h 2382601"/>
                <a:gd name="connsiteX93" fmla="*/ 66457 w 3669436"/>
                <a:gd name="connsiteY93" fmla="*/ 1052152 h 2382601"/>
                <a:gd name="connsiteX94" fmla="*/ 59337 w 3669436"/>
                <a:gd name="connsiteY94" fmla="*/ 1079006 h 2382601"/>
                <a:gd name="connsiteX95" fmla="*/ 45096 w 3669436"/>
                <a:gd name="connsiteY95" fmla="*/ 1103418 h 2382601"/>
                <a:gd name="connsiteX96" fmla="*/ 16614 w 3669436"/>
                <a:gd name="connsiteY96" fmla="*/ 1105859 h 2382601"/>
                <a:gd name="connsiteX97" fmla="*/ 340365 w 3669436"/>
                <a:gd name="connsiteY97" fmla="*/ 1272470 h 2382601"/>
                <a:gd name="connsiteX0" fmla="*/ 1419 w 3670855"/>
                <a:gd name="connsiteY0" fmla="*/ 1076565 h 2382601"/>
                <a:gd name="connsiteX1" fmla="*/ 20406 w 3670855"/>
                <a:gd name="connsiteY1" fmla="*/ 1108300 h 2382601"/>
                <a:gd name="connsiteX2" fmla="*/ 44142 w 3670855"/>
                <a:gd name="connsiteY2" fmla="*/ 1132712 h 2382601"/>
                <a:gd name="connsiteX3" fmla="*/ 67876 w 3670855"/>
                <a:gd name="connsiteY3" fmla="*/ 1183977 h 2382601"/>
                <a:gd name="connsiteX4" fmla="*/ 89239 w 3670855"/>
                <a:gd name="connsiteY4" fmla="*/ 1230360 h 2382601"/>
                <a:gd name="connsiteX5" fmla="*/ 141455 w 3670855"/>
                <a:gd name="connsiteY5" fmla="*/ 1303595 h 2382601"/>
                <a:gd name="connsiteX6" fmla="*/ 148576 w 3670855"/>
                <a:gd name="connsiteY6" fmla="*/ 1328008 h 2382601"/>
                <a:gd name="connsiteX7" fmla="*/ 155696 w 3670855"/>
                <a:gd name="connsiteY7" fmla="*/ 1347537 h 2382601"/>
                <a:gd name="connsiteX8" fmla="*/ 179431 w 3670855"/>
                <a:gd name="connsiteY8" fmla="*/ 1352419 h 2382601"/>
                <a:gd name="connsiteX9" fmla="*/ 207913 w 3670855"/>
                <a:gd name="connsiteY9" fmla="*/ 1369508 h 2382601"/>
                <a:gd name="connsiteX10" fmla="*/ 271998 w 3670855"/>
                <a:gd name="connsiteY10" fmla="*/ 1418331 h 2382601"/>
                <a:gd name="connsiteX11" fmla="*/ 1513340 w 3670855"/>
                <a:gd name="connsiteY11" fmla="*/ 1638039 h 2382601"/>
                <a:gd name="connsiteX12" fmla="*/ 1515729 w 3670855"/>
                <a:gd name="connsiteY12" fmla="*/ 1638933 h 2382601"/>
                <a:gd name="connsiteX13" fmla="*/ 1648630 w 3670855"/>
                <a:gd name="connsiteY13" fmla="*/ 1713715 h 2382601"/>
                <a:gd name="connsiteX14" fmla="*/ 1707968 w 3670855"/>
                <a:gd name="connsiteY14" fmla="*/ 1767421 h 2382601"/>
                <a:gd name="connsiteX15" fmla="*/ 1741197 w 3670855"/>
                <a:gd name="connsiteY15" fmla="*/ 1796716 h 2382601"/>
                <a:gd name="connsiteX16" fmla="*/ 1779173 w 3670855"/>
                <a:gd name="connsiteY16" fmla="*/ 1833333 h 2382601"/>
                <a:gd name="connsiteX17" fmla="*/ 1793414 w 3670855"/>
                <a:gd name="connsiteY17" fmla="*/ 1867510 h 2382601"/>
                <a:gd name="connsiteX18" fmla="*/ 1807655 w 3670855"/>
                <a:gd name="connsiteY18" fmla="*/ 1906569 h 2382601"/>
                <a:gd name="connsiteX19" fmla="*/ 1821896 w 3670855"/>
                <a:gd name="connsiteY19" fmla="*/ 1952952 h 2382601"/>
                <a:gd name="connsiteX20" fmla="*/ 1826643 w 3670855"/>
                <a:gd name="connsiteY20" fmla="*/ 1984687 h 2382601"/>
                <a:gd name="connsiteX21" fmla="*/ 1824269 w 3670855"/>
                <a:gd name="connsiteY21" fmla="*/ 2031070 h 2382601"/>
                <a:gd name="connsiteX22" fmla="*/ 1824269 w 3670855"/>
                <a:gd name="connsiteY22" fmla="*/ 2089657 h 2382601"/>
                <a:gd name="connsiteX23" fmla="*/ 1833763 w 3670855"/>
                <a:gd name="connsiteY23" fmla="*/ 2118953 h 2382601"/>
                <a:gd name="connsiteX24" fmla="*/ 1857499 w 3670855"/>
                <a:gd name="connsiteY24" fmla="*/ 2158012 h 2382601"/>
                <a:gd name="connsiteX25" fmla="*/ 1893101 w 3670855"/>
                <a:gd name="connsiteY25" fmla="*/ 2204393 h 2382601"/>
                <a:gd name="connsiteX26" fmla="*/ 1919209 w 3670855"/>
                <a:gd name="connsiteY26" fmla="*/ 2221482 h 2382601"/>
                <a:gd name="connsiteX27" fmla="*/ 1945318 w 3670855"/>
                <a:gd name="connsiteY27" fmla="*/ 2255659 h 2382601"/>
                <a:gd name="connsiteX28" fmla="*/ 1947691 w 3670855"/>
                <a:gd name="connsiteY28" fmla="*/ 2292276 h 2382601"/>
                <a:gd name="connsiteX29" fmla="*/ 1957185 w 3670855"/>
                <a:gd name="connsiteY29" fmla="*/ 2382601 h 2382601"/>
                <a:gd name="connsiteX30" fmla="*/ 2799779 w 3670855"/>
                <a:gd name="connsiteY30" fmla="*/ 1230360 h 2382601"/>
                <a:gd name="connsiteX31" fmla="*/ 3599650 w 3670855"/>
                <a:gd name="connsiteY31" fmla="*/ 827564 h 2382601"/>
                <a:gd name="connsiteX32" fmla="*/ 3625758 w 3670855"/>
                <a:gd name="connsiteY32" fmla="*/ 744564 h 2382601"/>
                <a:gd name="connsiteX33" fmla="*/ 3651867 w 3670855"/>
                <a:gd name="connsiteY33" fmla="*/ 683534 h 2382601"/>
                <a:gd name="connsiteX34" fmla="*/ 3668482 w 3670855"/>
                <a:gd name="connsiteY34" fmla="*/ 610298 h 2382601"/>
                <a:gd name="connsiteX35" fmla="*/ 3670855 w 3670855"/>
                <a:gd name="connsiteY35" fmla="*/ 539504 h 2382601"/>
                <a:gd name="connsiteX36" fmla="*/ 3661361 w 3670855"/>
                <a:gd name="connsiteY36" fmla="*/ 478474 h 2382601"/>
                <a:gd name="connsiteX37" fmla="*/ 3644746 w 3670855"/>
                <a:gd name="connsiteY37" fmla="*/ 410121 h 2382601"/>
                <a:gd name="connsiteX38" fmla="*/ 3609143 w 3670855"/>
                <a:gd name="connsiteY38" fmla="*/ 324679 h 2382601"/>
                <a:gd name="connsiteX39" fmla="*/ 3568794 w 3670855"/>
                <a:gd name="connsiteY39" fmla="*/ 239237 h 2382601"/>
                <a:gd name="connsiteX40" fmla="*/ 3528445 w 3670855"/>
                <a:gd name="connsiteY40" fmla="*/ 146472 h 2382601"/>
                <a:gd name="connsiteX41" fmla="*/ 3502336 w 3670855"/>
                <a:gd name="connsiteY41" fmla="*/ 43942 h 2382601"/>
                <a:gd name="connsiteX42" fmla="*/ 3397902 w 3670855"/>
                <a:gd name="connsiteY42" fmla="*/ 46383 h 2382601"/>
                <a:gd name="connsiteX43" fmla="*/ 3314829 w 3670855"/>
                <a:gd name="connsiteY43" fmla="*/ 39060 h 2382601"/>
                <a:gd name="connsiteX44" fmla="*/ 3241251 w 3670855"/>
                <a:gd name="connsiteY44" fmla="*/ 26853 h 2382601"/>
                <a:gd name="connsiteX45" fmla="*/ 3179540 w 3670855"/>
                <a:gd name="connsiteY45" fmla="*/ 9766 h 2382601"/>
                <a:gd name="connsiteX46" fmla="*/ 3117830 w 3670855"/>
                <a:gd name="connsiteY46" fmla="*/ 1 h 2382601"/>
                <a:gd name="connsiteX47" fmla="*/ 3030008 w 3670855"/>
                <a:gd name="connsiteY47" fmla="*/ 0 h 2382601"/>
                <a:gd name="connsiteX48" fmla="*/ 2951683 w 3670855"/>
                <a:gd name="connsiteY48" fmla="*/ 7324 h 2382601"/>
                <a:gd name="connsiteX49" fmla="*/ 2856743 w 3670855"/>
                <a:gd name="connsiteY49" fmla="*/ 26853 h 2382601"/>
                <a:gd name="connsiteX50" fmla="*/ 2747563 w 3670855"/>
                <a:gd name="connsiteY50" fmla="*/ 53707 h 2382601"/>
                <a:gd name="connsiteX51" fmla="*/ 2571923 w 3670855"/>
                <a:gd name="connsiteY51" fmla="*/ 104972 h 2382601"/>
                <a:gd name="connsiteX52" fmla="*/ 2391537 w 3670855"/>
                <a:gd name="connsiteY52" fmla="*/ 156238 h 2382601"/>
                <a:gd name="connsiteX53" fmla="*/ 2244380 w 3670855"/>
                <a:gd name="connsiteY53" fmla="*/ 192855 h 2382601"/>
                <a:gd name="connsiteX54" fmla="*/ 2132825 w 3670855"/>
                <a:gd name="connsiteY54" fmla="*/ 212384 h 2382601"/>
                <a:gd name="connsiteX55" fmla="*/ 2014071 w 3670855"/>
                <a:gd name="connsiteY55" fmla="*/ 220428 h 2382601"/>
                <a:gd name="connsiteX56" fmla="*/ 1941700 w 3670855"/>
                <a:gd name="connsiteY56" fmla="*/ 210599 h 2382601"/>
                <a:gd name="connsiteX57" fmla="*/ 1851191 w 3670855"/>
                <a:gd name="connsiteY57" fmla="*/ 184871 h 2382601"/>
                <a:gd name="connsiteX58" fmla="*/ 1818140 w 3670855"/>
                <a:gd name="connsiteY58" fmla="*/ 173854 h 2382601"/>
                <a:gd name="connsiteX59" fmla="*/ 1730005 w 3670855"/>
                <a:gd name="connsiteY59" fmla="*/ 151821 h 2382601"/>
                <a:gd name="connsiteX60" fmla="*/ 1663904 w 3670855"/>
                <a:gd name="connsiteY60" fmla="*/ 173854 h 2382601"/>
                <a:gd name="connsiteX61" fmla="*/ 1619837 w 3670855"/>
                <a:gd name="connsiteY61" fmla="*/ 217922 h 2382601"/>
                <a:gd name="connsiteX62" fmla="*/ 1586786 w 3670855"/>
                <a:gd name="connsiteY62" fmla="*/ 195888 h 2382601"/>
                <a:gd name="connsiteX63" fmla="*/ 1542719 w 3670855"/>
                <a:gd name="connsiteY63" fmla="*/ 206905 h 2382601"/>
                <a:gd name="connsiteX64" fmla="*/ 1487634 w 3670855"/>
                <a:gd name="connsiteY64" fmla="*/ 217922 h 2382601"/>
                <a:gd name="connsiteX65" fmla="*/ 1454584 w 3670855"/>
                <a:gd name="connsiteY65" fmla="*/ 228939 h 2382601"/>
                <a:gd name="connsiteX66" fmla="*/ 1300347 w 3670855"/>
                <a:gd name="connsiteY66" fmla="*/ 239956 h 2382601"/>
                <a:gd name="connsiteX67" fmla="*/ 1223229 w 3670855"/>
                <a:gd name="connsiteY67" fmla="*/ 250972 h 2382601"/>
                <a:gd name="connsiteX68" fmla="*/ 1157128 w 3670855"/>
                <a:gd name="connsiteY68" fmla="*/ 273006 h 2382601"/>
                <a:gd name="connsiteX69" fmla="*/ 1124078 w 3670855"/>
                <a:gd name="connsiteY69" fmla="*/ 284023 h 2382601"/>
                <a:gd name="connsiteX70" fmla="*/ 1091027 w 3670855"/>
                <a:gd name="connsiteY70" fmla="*/ 306057 h 2382601"/>
                <a:gd name="connsiteX71" fmla="*/ 1046959 w 3670855"/>
                <a:gd name="connsiteY71" fmla="*/ 372158 h 2382601"/>
                <a:gd name="connsiteX72" fmla="*/ 1024926 w 3670855"/>
                <a:gd name="connsiteY72" fmla="*/ 405209 h 2382601"/>
                <a:gd name="connsiteX73" fmla="*/ 925774 w 3670855"/>
                <a:gd name="connsiteY73" fmla="*/ 449276 h 2382601"/>
                <a:gd name="connsiteX74" fmla="*/ 848656 w 3670855"/>
                <a:gd name="connsiteY74" fmla="*/ 537411 h 2382601"/>
                <a:gd name="connsiteX75" fmla="*/ 782555 w 3670855"/>
                <a:gd name="connsiteY75" fmla="*/ 559445 h 2382601"/>
                <a:gd name="connsiteX76" fmla="*/ 771538 w 3670855"/>
                <a:gd name="connsiteY76" fmla="*/ 614529 h 2382601"/>
                <a:gd name="connsiteX77" fmla="*/ 760521 w 3670855"/>
                <a:gd name="connsiteY77" fmla="*/ 691647 h 2382601"/>
                <a:gd name="connsiteX78" fmla="*/ 749504 w 3670855"/>
                <a:gd name="connsiteY78" fmla="*/ 724698 h 2382601"/>
                <a:gd name="connsiteX79" fmla="*/ 705437 w 3670855"/>
                <a:gd name="connsiteY79" fmla="*/ 746731 h 2382601"/>
                <a:gd name="connsiteX80" fmla="*/ 672386 w 3670855"/>
                <a:gd name="connsiteY80" fmla="*/ 735715 h 2382601"/>
                <a:gd name="connsiteX81" fmla="*/ 639335 w 3670855"/>
                <a:gd name="connsiteY81" fmla="*/ 834866 h 2382601"/>
                <a:gd name="connsiteX82" fmla="*/ 595268 w 3670855"/>
                <a:gd name="connsiteY82" fmla="*/ 900968 h 2382601"/>
                <a:gd name="connsiteX83" fmla="*/ 562217 w 3670855"/>
                <a:gd name="connsiteY83" fmla="*/ 889951 h 2382601"/>
                <a:gd name="connsiteX84" fmla="*/ 496116 w 3670855"/>
                <a:gd name="connsiteY84" fmla="*/ 911984 h 2382601"/>
                <a:gd name="connsiteX85" fmla="*/ 463066 w 3670855"/>
                <a:gd name="connsiteY85" fmla="*/ 900968 h 2382601"/>
                <a:gd name="connsiteX86" fmla="*/ 418998 w 3670855"/>
                <a:gd name="connsiteY86" fmla="*/ 945035 h 2382601"/>
                <a:gd name="connsiteX87" fmla="*/ 385947 w 3670855"/>
                <a:gd name="connsiteY87" fmla="*/ 956052 h 2382601"/>
                <a:gd name="connsiteX88" fmla="*/ 363914 w 3670855"/>
                <a:gd name="connsiteY88" fmla="*/ 1033170 h 2382601"/>
                <a:gd name="connsiteX89" fmla="*/ 330863 w 3670855"/>
                <a:gd name="connsiteY89" fmla="*/ 1044187 h 2382601"/>
                <a:gd name="connsiteX90" fmla="*/ 264762 w 3670855"/>
                <a:gd name="connsiteY90" fmla="*/ 1033170 h 2382601"/>
                <a:gd name="connsiteX91" fmla="*/ 165610 w 3670855"/>
                <a:gd name="connsiteY91" fmla="*/ 1055204 h 2382601"/>
                <a:gd name="connsiteX92" fmla="*/ 101106 w 3670855"/>
                <a:gd name="connsiteY92" fmla="*/ 1032623 h 2382601"/>
                <a:gd name="connsiteX93" fmla="*/ 67876 w 3670855"/>
                <a:gd name="connsiteY93" fmla="*/ 1052152 h 2382601"/>
                <a:gd name="connsiteX94" fmla="*/ 60756 w 3670855"/>
                <a:gd name="connsiteY94" fmla="*/ 1079006 h 2382601"/>
                <a:gd name="connsiteX95" fmla="*/ 46515 w 3670855"/>
                <a:gd name="connsiteY95" fmla="*/ 1103418 h 2382601"/>
                <a:gd name="connsiteX96" fmla="*/ 18033 w 3670855"/>
                <a:gd name="connsiteY96" fmla="*/ 1105859 h 2382601"/>
                <a:gd name="connsiteX97" fmla="*/ 0 w 3670855"/>
                <a:gd name="connsiteY97" fmla="*/ 1074734 h 2382601"/>
                <a:gd name="connsiteX0" fmla="*/ 1419 w 3670855"/>
                <a:gd name="connsiteY0" fmla="*/ 1076565 h 2382601"/>
                <a:gd name="connsiteX1" fmla="*/ 20406 w 3670855"/>
                <a:gd name="connsiteY1" fmla="*/ 1108300 h 2382601"/>
                <a:gd name="connsiteX2" fmla="*/ 44142 w 3670855"/>
                <a:gd name="connsiteY2" fmla="*/ 1132712 h 2382601"/>
                <a:gd name="connsiteX3" fmla="*/ 67876 w 3670855"/>
                <a:gd name="connsiteY3" fmla="*/ 1183977 h 2382601"/>
                <a:gd name="connsiteX4" fmla="*/ 89239 w 3670855"/>
                <a:gd name="connsiteY4" fmla="*/ 1230360 h 2382601"/>
                <a:gd name="connsiteX5" fmla="*/ 141455 w 3670855"/>
                <a:gd name="connsiteY5" fmla="*/ 1303595 h 2382601"/>
                <a:gd name="connsiteX6" fmla="*/ 148576 w 3670855"/>
                <a:gd name="connsiteY6" fmla="*/ 1328008 h 2382601"/>
                <a:gd name="connsiteX7" fmla="*/ 155696 w 3670855"/>
                <a:gd name="connsiteY7" fmla="*/ 1347537 h 2382601"/>
                <a:gd name="connsiteX8" fmla="*/ 179431 w 3670855"/>
                <a:gd name="connsiteY8" fmla="*/ 1352419 h 2382601"/>
                <a:gd name="connsiteX9" fmla="*/ 207913 w 3670855"/>
                <a:gd name="connsiteY9" fmla="*/ 1369508 h 2382601"/>
                <a:gd name="connsiteX10" fmla="*/ 271998 w 3670855"/>
                <a:gd name="connsiteY10" fmla="*/ 1418331 h 2382601"/>
                <a:gd name="connsiteX11" fmla="*/ 1513340 w 3670855"/>
                <a:gd name="connsiteY11" fmla="*/ 1638039 h 2382601"/>
                <a:gd name="connsiteX12" fmla="*/ 1515729 w 3670855"/>
                <a:gd name="connsiteY12" fmla="*/ 1638933 h 2382601"/>
                <a:gd name="connsiteX13" fmla="*/ 1648630 w 3670855"/>
                <a:gd name="connsiteY13" fmla="*/ 1713715 h 2382601"/>
                <a:gd name="connsiteX14" fmla="*/ 1707968 w 3670855"/>
                <a:gd name="connsiteY14" fmla="*/ 1767421 h 2382601"/>
                <a:gd name="connsiteX15" fmla="*/ 1741197 w 3670855"/>
                <a:gd name="connsiteY15" fmla="*/ 1796716 h 2382601"/>
                <a:gd name="connsiteX16" fmla="*/ 1779173 w 3670855"/>
                <a:gd name="connsiteY16" fmla="*/ 1833333 h 2382601"/>
                <a:gd name="connsiteX17" fmla="*/ 1793414 w 3670855"/>
                <a:gd name="connsiteY17" fmla="*/ 1867510 h 2382601"/>
                <a:gd name="connsiteX18" fmla="*/ 1807655 w 3670855"/>
                <a:gd name="connsiteY18" fmla="*/ 1906569 h 2382601"/>
                <a:gd name="connsiteX19" fmla="*/ 1821896 w 3670855"/>
                <a:gd name="connsiteY19" fmla="*/ 1952952 h 2382601"/>
                <a:gd name="connsiteX20" fmla="*/ 1826643 w 3670855"/>
                <a:gd name="connsiteY20" fmla="*/ 1984687 h 2382601"/>
                <a:gd name="connsiteX21" fmla="*/ 1824269 w 3670855"/>
                <a:gd name="connsiteY21" fmla="*/ 2031070 h 2382601"/>
                <a:gd name="connsiteX22" fmla="*/ 1824269 w 3670855"/>
                <a:gd name="connsiteY22" fmla="*/ 2089657 h 2382601"/>
                <a:gd name="connsiteX23" fmla="*/ 1833763 w 3670855"/>
                <a:gd name="connsiteY23" fmla="*/ 2118953 h 2382601"/>
                <a:gd name="connsiteX24" fmla="*/ 1857499 w 3670855"/>
                <a:gd name="connsiteY24" fmla="*/ 2158012 h 2382601"/>
                <a:gd name="connsiteX25" fmla="*/ 1893101 w 3670855"/>
                <a:gd name="connsiteY25" fmla="*/ 2204393 h 2382601"/>
                <a:gd name="connsiteX26" fmla="*/ 1919209 w 3670855"/>
                <a:gd name="connsiteY26" fmla="*/ 2221482 h 2382601"/>
                <a:gd name="connsiteX27" fmla="*/ 1945318 w 3670855"/>
                <a:gd name="connsiteY27" fmla="*/ 2255659 h 2382601"/>
                <a:gd name="connsiteX28" fmla="*/ 1947691 w 3670855"/>
                <a:gd name="connsiteY28" fmla="*/ 2292276 h 2382601"/>
                <a:gd name="connsiteX29" fmla="*/ 1957185 w 3670855"/>
                <a:gd name="connsiteY29" fmla="*/ 2382601 h 2382601"/>
                <a:gd name="connsiteX30" fmla="*/ 2799779 w 3670855"/>
                <a:gd name="connsiteY30" fmla="*/ 1230360 h 2382601"/>
                <a:gd name="connsiteX31" fmla="*/ 3599650 w 3670855"/>
                <a:gd name="connsiteY31" fmla="*/ 827564 h 2382601"/>
                <a:gd name="connsiteX32" fmla="*/ 3625758 w 3670855"/>
                <a:gd name="connsiteY32" fmla="*/ 744564 h 2382601"/>
                <a:gd name="connsiteX33" fmla="*/ 3651867 w 3670855"/>
                <a:gd name="connsiteY33" fmla="*/ 683534 h 2382601"/>
                <a:gd name="connsiteX34" fmla="*/ 3668482 w 3670855"/>
                <a:gd name="connsiteY34" fmla="*/ 610298 h 2382601"/>
                <a:gd name="connsiteX35" fmla="*/ 3670855 w 3670855"/>
                <a:gd name="connsiteY35" fmla="*/ 539504 h 2382601"/>
                <a:gd name="connsiteX36" fmla="*/ 3661361 w 3670855"/>
                <a:gd name="connsiteY36" fmla="*/ 478474 h 2382601"/>
                <a:gd name="connsiteX37" fmla="*/ 3644746 w 3670855"/>
                <a:gd name="connsiteY37" fmla="*/ 410121 h 2382601"/>
                <a:gd name="connsiteX38" fmla="*/ 3609143 w 3670855"/>
                <a:gd name="connsiteY38" fmla="*/ 324679 h 2382601"/>
                <a:gd name="connsiteX39" fmla="*/ 3568794 w 3670855"/>
                <a:gd name="connsiteY39" fmla="*/ 239237 h 2382601"/>
                <a:gd name="connsiteX40" fmla="*/ 3528445 w 3670855"/>
                <a:gd name="connsiteY40" fmla="*/ 146472 h 2382601"/>
                <a:gd name="connsiteX41" fmla="*/ 3502336 w 3670855"/>
                <a:gd name="connsiteY41" fmla="*/ 43942 h 2382601"/>
                <a:gd name="connsiteX42" fmla="*/ 3397902 w 3670855"/>
                <a:gd name="connsiteY42" fmla="*/ 46383 h 2382601"/>
                <a:gd name="connsiteX43" fmla="*/ 3314829 w 3670855"/>
                <a:gd name="connsiteY43" fmla="*/ 39060 h 2382601"/>
                <a:gd name="connsiteX44" fmla="*/ 3241251 w 3670855"/>
                <a:gd name="connsiteY44" fmla="*/ 26853 h 2382601"/>
                <a:gd name="connsiteX45" fmla="*/ 3179540 w 3670855"/>
                <a:gd name="connsiteY45" fmla="*/ 9766 h 2382601"/>
                <a:gd name="connsiteX46" fmla="*/ 3117830 w 3670855"/>
                <a:gd name="connsiteY46" fmla="*/ 1 h 2382601"/>
                <a:gd name="connsiteX47" fmla="*/ 3030008 w 3670855"/>
                <a:gd name="connsiteY47" fmla="*/ 0 h 2382601"/>
                <a:gd name="connsiteX48" fmla="*/ 2951683 w 3670855"/>
                <a:gd name="connsiteY48" fmla="*/ 7324 h 2382601"/>
                <a:gd name="connsiteX49" fmla="*/ 2856743 w 3670855"/>
                <a:gd name="connsiteY49" fmla="*/ 26853 h 2382601"/>
                <a:gd name="connsiteX50" fmla="*/ 2747563 w 3670855"/>
                <a:gd name="connsiteY50" fmla="*/ 53707 h 2382601"/>
                <a:gd name="connsiteX51" fmla="*/ 2571923 w 3670855"/>
                <a:gd name="connsiteY51" fmla="*/ 104972 h 2382601"/>
                <a:gd name="connsiteX52" fmla="*/ 2391537 w 3670855"/>
                <a:gd name="connsiteY52" fmla="*/ 156238 h 2382601"/>
                <a:gd name="connsiteX53" fmla="*/ 2244380 w 3670855"/>
                <a:gd name="connsiteY53" fmla="*/ 192855 h 2382601"/>
                <a:gd name="connsiteX54" fmla="*/ 2132825 w 3670855"/>
                <a:gd name="connsiteY54" fmla="*/ 212384 h 2382601"/>
                <a:gd name="connsiteX55" fmla="*/ 2014071 w 3670855"/>
                <a:gd name="connsiteY55" fmla="*/ 220428 h 2382601"/>
                <a:gd name="connsiteX56" fmla="*/ 1941700 w 3670855"/>
                <a:gd name="connsiteY56" fmla="*/ 210599 h 2382601"/>
                <a:gd name="connsiteX57" fmla="*/ 1851191 w 3670855"/>
                <a:gd name="connsiteY57" fmla="*/ 184871 h 2382601"/>
                <a:gd name="connsiteX58" fmla="*/ 1818140 w 3670855"/>
                <a:gd name="connsiteY58" fmla="*/ 173854 h 2382601"/>
                <a:gd name="connsiteX59" fmla="*/ 1730005 w 3670855"/>
                <a:gd name="connsiteY59" fmla="*/ 151821 h 2382601"/>
                <a:gd name="connsiteX60" fmla="*/ 1663904 w 3670855"/>
                <a:gd name="connsiteY60" fmla="*/ 173854 h 2382601"/>
                <a:gd name="connsiteX61" fmla="*/ 1619837 w 3670855"/>
                <a:gd name="connsiteY61" fmla="*/ 217922 h 2382601"/>
                <a:gd name="connsiteX62" fmla="*/ 1586786 w 3670855"/>
                <a:gd name="connsiteY62" fmla="*/ 195888 h 2382601"/>
                <a:gd name="connsiteX63" fmla="*/ 1542719 w 3670855"/>
                <a:gd name="connsiteY63" fmla="*/ 206905 h 2382601"/>
                <a:gd name="connsiteX64" fmla="*/ 1487634 w 3670855"/>
                <a:gd name="connsiteY64" fmla="*/ 217922 h 2382601"/>
                <a:gd name="connsiteX65" fmla="*/ 1454584 w 3670855"/>
                <a:gd name="connsiteY65" fmla="*/ 228939 h 2382601"/>
                <a:gd name="connsiteX66" fmla="*/ 1300347 w 3670855"/>
                <a:gd name="connsiteY66" fmla="*/ 239956 h 2382601"/>
                <a:gd name="connsiteX67" fmla="*/ 1223229 w 3670855"/>
                <a:gd name="connsiteY67" fmla="*/ 250972 h 2382601"/>
                <a:gd name="connsiteX68" fmla="*/ 1157128 w 3670855"/>
                <a:gd name="connsiteY68" fmla="*/ 273006 h 2382601"/>
                <a:gd name="connsiteX69" fmla="*/ 1124078 w 3670855"/>
                <a:gd name="connsiteY69" fmla="*/ 284023 h 2382601"/>
                <a:gd name="connsiteX70" fmla="*/ 1091027 w 3670855"/>
                <a:gd name="connsiteY70" fmla="*/ 306057 h 2382601"/>
                <a:gd name="connsiteX71" fmla="*/ 1046959 w 3670855"/>
                <a:gd name="connsiteY71" fmla="*/ 372158 h 2382601"/>
                <a:gd name="connsiteX72" fmla="*/ 1024926 w 3670855"/>
                <a:gd name="connsiteY72" fmla="*/ 405209 h 2382601"/>
                <a:gd name="connsiteX73" fmla="*/ 925774 w 3670855"/>
                <a:gd name="connsiteY73" fmla="*/ 449276 h 2382601"/>
                <a:gd name="connsiteX74" fmla="*/ 848656 w 3670855"/>
                <a:gd name="connsiteY74" fmla="*/ 537411 h 2382601"/>
                <a:gd name="connsiteX75" fmla="*/ 782555 w 3670855"/>
                <a:gd name="connsiteY75" fmla="*/ 559445 h 2382601"/>
                <a:gd name="connsiteX76" fmla="*/ 771538 w 3670855"/>
                <a:gd name="connsiteY76" fmla="*/ 614529 h 2382601"/>
                <a:gd name="connsiteX77" fmla="*/ 760521 w 3670855"/>
                <a:gd name="connsiteY77" fmla="*/ 691647 h 2382601"/>
                <a:gd name="connsiteX78" fmla="*/ 749504 w 3670855"/>
                <a:gd name="connsiteY78" fmla="*/ 724698 h 2382601"/>
                <a:gd name="connsiteX79" fmla="*/ 705437 w 3670855"/>
                <a:gd name="connsiteY79" fmla="*/ 746731 h 2382601"/>
                <a:gd name="connsiteX80" fmla="*/ 672386 w 3670855"/>
                <a:gd name="connsiteY80" fmla="*/ 735715 h 2382601"/>
                <a:gd name="connsiteX81" fmla="*/ 639335 w 3670855"/>
                <a:gd name="connsiteY81" fmla="*/ 834866 h 2382601"/>
                <a:gd name="connsiteX82" fmla="*/ 595268 w 3670855"/>
                <a:gd name="connsiteY82" fmla="*/ 900968 h 2382601"/>
                <a:gd name="connsiteX83" fmla="*/ 562217 w 3670855"/>
                <a:gd name="connsiteY83" fmla="*/ 889951 h 2382601"/>
                <a:gd name="connsiteX84" fmla="*/ 496116 w 3670855"/>
                <a:gd name="connsiteY84" fmla="*/ 911984 h 2382601"/>
                <a:gd name="connsiteX85" fmla="*/ 463066 w 3670855"/>
                <a:gd name="connsiteY85" fmla="*/ 900968 h 2382601"/>
                <a:gd name="connsiteX86" fmla="*/ 418998 w 3670855"/>
                <a:gd name="connsiteY86" fmla="*/ 945035 h 2382601"/>
                <a:gd name="connsiteX87" fmla="*/ 385947 w 3670855"/>
                <a:gd name="connsiteY87" fmla="*/ 956052 h 2382601"/>
                <a:gd name="connsiteX88" fmla="*/ 363914 w 3670855"/>
                <a:gd name="connsiteY88" fmla="*/ 1033170 h 2382601"/>
                <a:gd name="connsiteX89" fmla="*/ 330863 w 3670855"/>
                <a:gd name="connsiteY89" fmla="*/ 1044187 h 2382601"/>
                <a:gd name="connsiteX90" fmla="*/ 264762 w 3670855"/>
                <a:gd name="connsiteY90" fmla="*/ 1033170 h 2382601"/>
                <a:gd name="connsiteX91" fmla="*/ 165610 w 3670855"/>
                <a:gd name="connsiteY91" fmla="*/ 1055204 h 2382601"/>
                <a:gd name="connsiteX92" fmla="*/ 101106 w 3670855"/>
                <a:gd name="connsiteY92" fmla="*/ 1032623 h 2382601"/>
                <a:gd name="connsiteX93" fmla="*/ 67876 w 3670855"/>
                <a:gd name="connsiteY93" fmla="*/ 1052152 h 2382601"/>
                <a:gd name="connsiteX94" fmla="*/ 60756 w 3670855"/>
                <a:gd name="connsiteY94" fmla="*/ 1079006 h 2382601"/>
                <a:gd name="connsiteX95" fmla="*/ 46515 w 3670855"/>
                <a:gd name="connsiteY95" fmla="*/ 1103418 h 2382601"/>
                <a:gd name="connsiteX96" fmla="*/ 18033 w 3670855"/>
                <a:gd name="connsiteY96" fmla="*/ 1105859 h 2382601"/>
                <a:gd name="connsiteX97" fmla="*/ 0 w 3670855"/>
                <a:gd name="connsiteY97" fmla="*/ 1074734 h 2382601"/>
                <a:gd name="connsiteX98" fmla="*/ 1419 w 3670855"/>
                <a:gd name="connsiteY98" fmla="*/ 1076565 h 2382601"/>
                <a:gd name="connsiteX0" fmla="*/ 1419 w 3670855"/>
                <a:gd name="connsiteY0" fmla="*/ 1076565 h 2382601"/>
                <a:gd name="connsiteX1" fmla="*/ 20406 w 3670855"/>
                <a:gd name="connsiteY1" fmla="*/ 1108300 h 2382601"/>
                <a:gd name="connsiteX2" fmla="*/ 44142 w 3670855"/>
                <a:gd name="connsiteY2" fmla="*/ 1132712 h 2382601"/>
                <a:gd name="connsiteX3" fmla="*/ 67876 w 3670855"/>
                <a:gd name="connsiteY3" fmla="*/ 1183977 h 2382601"/>
                <a:gd name="connsiteX4" fmla="*/ 89239 w 3670855"/>
                <a:gd name="connsiteY4" fmla="*/ 1230360 h 2382601"/>
                <a:gd name="connsiteX5" fmla="*/ 141455 w 3670855"/>
                <a:gd name="connsiteY5" fmla="*/ 1303595 h 2382601"/>
                <a:gd name="connsiteX6" fmla="*/ 148576 w 3670855"/>
                <a:gd name="connsiteY6" fmla="*/ 1328008 h 2382601"/>
                <a:gd name="connsiteX7" fmla="*/ 155696 w 3670855"/>
                <a:gd name="connsiteY7" fmla="*/ 1347537 h 2382601"/>
                <a:gd name="connsiteX8" fmla="*/ 179431 w 3670855"/>
                <a:gd name="connsiteY8" fmla="*/ 1352419 h 2382601"/>
                <a:gd name="connsiteX9" fmla="*/ 207913 w 3670855"/>
                <a:gd name="connsiteY9" fmla="*/ 1369508 h 2382601"/>
                <a:gd name="connsiteX10" fmla="*/ 271998 w 3670855"/>
                <a:gd name="connsiteY10" fmla="*/ 1418331 h 2382601"/>
                <a:gd name="connsiteX11" fmla="*/ 1513340 w 3670855"/>
                <a:gd name="connsiteY11" fmla="*/ 1638039 h 2382601"/>
                <a:gd name="connsiteX12" fmla="*/ 1515729 w 3670855"/>
                <a:gd name="connsiteY12" fmla="*/ 1638933 h 2382601"/>
                <a:gd name="connsiteX13" fmla="*/ 1648630 w 3670855"/>
                <a:gd name="connsiteY13" fmla="*/ 1713715 h 2382601"/>
                <a:gd name="connsiteX14" fmla="*/ 1707968 w 3670855"/>
                <a:gd name="connsiteY14" fmla="*/ 1767421 h 2382601"/>
                <a:gd name="connsiteX15" fmla="*/ 1741197 w 3670855"/>
                <a:gd name="connsiteY15" fmla="*/ 1796716 h 2382601"/>
                <a:gd name="connsiteX16" fmla="*/ 1779173 w 3670855"/>
                <a:gd name="connsiteY16" fmla="*/ 1833333 h 2382601"/>
                <a:gd name="connsiteX17" fmla="*/ 1793414 w 3670855"/>
                <a:gd name="connsiteY17" fmla="*/ 1867510 h 2382601"/>
                <a:gd name="connsiteX18" fmla="*/ 1807655 w 3670855"/>
                <a:gd name="connsiteY18" fmla="*/ 1906569 h 2382601"/>
                <a:gd name="connsiteX19" fmla="*/ 1821896 w 3670855"/>
                <a:gd name="connsiteY19" fmla="*/ 1952952 h 2382601"/>
                <a:gd name="connsiteX20" fmla="*/ 1826643 w 3670855"/>
                <a:gd name="connsiteY20" fmla="*/ 1984687 h 2382601"/>
                <a:gd name="connsiteX21" fmla="*/ 1824269 w 3670855"/>
                <a:gd name="connsiteY21" fmla="*/ 2031070 h 2382601"/>
                <a:gd name="connsiteX22" fmla="*/ 1824269 w 3670855"/>
                <a:gd name="connsiteY22" fmla="*/ 2089657 h 2382601"/>
                <a:gd name="connsiteX23" fmla="*/ 1833763 w 3670855"/>
                <a:gd name="connsiteY23" fmla="*/ 2118953 h 2382601"/>
                <a:gd name="connsiteX24" fmla="*/ 1857499 w 3670855"/>
                <a:gd name="connsiteY24" fmla="*/ 2158012 h 2382601"/>
                <a:gd name="connsiteX25" fmla="*/ 1893101 w 3670855"/>
                <a:gd name="connsiteY25" fmla="*/ 2204393 h 2382601"/>
                <a:gd name="connsiteX26" fmla="*/ 1919209 w 3670855"/>
                <a:gd name="connsiteY26" fmla="*/ 2221482 h 2382601"/>
                <a:gd name="connsiteX27" fmla="*/ 1945318 w 3670855"/>
                <a:gd name="connsiteY27" fmla="*/ 2255659 h 2382601"/>
                <a:gd name="connsiteX28" fmla="*/ 1947691 w 3670855"/>
                <a:gd name="connsiteY28" fmla="*/ 2292276 h 2382601"/>
                <a:gd name="connsiteX29" fmla="*/ 1957185 w 3670855"/>
                <a:gd name="connsiteY29" fmla="*/ 2382601 h 2382601"/>
                <a:gd name="connsiteX30" fmla="*/ 2799779 w 3670855"/>
                <a:gd name="connsiteY30" fmla="*/ 1230360 h 2382601"/>
                <a:gd name="connsiteX31" fmla="*/ 3592530 w 3670855"/>
                <a:gd name="connsiteY31" fmla="*/ 842212 h 2382601"/>
                <a:gd name="connsiteX32" fmla="*/ 3625758 w 3670855"/>
                <a:gd name="connsiteY32" fmla="*/ 744564 h 2382601"/>
                <a:gd name="connsiteX33" fmla="*/ 3651867 w 3670855"/>
                <a:gd name="connsiteY33" fmla="*/ 683534 h 2382601"/>
                <a:gd name="connsiteX34" fmla="*/ 3668482 w 3670855"/>
                <a:gd name="connsiteY34" fmla="*/ 610298 h 2382601"/>
                <a:gd name="connsiteX35" fmla="*/ 3670855 w 3670855"/>
                <a:gd name="connsiteY35" fmla="*/ 539504 h 2382601"/>
                <a:gd name="connsiteX36" fmla="*/ 3661361 w 3670855"/>
                <a:gd name="connsiteY36" fmla="*/ 478474 h 2382601"/>
                <a:gd name="connsiteX37" fmla="*/ 3644746 w 3670855"/>
                <a:gd name="connsiteY37" fmla="*/ 410121 h 2382601"/>
                <a:gd name="connsiteX38" fmla="*/ 3609143 w 3670855"/>
                <a:gd name="connsiteY38" fmla="*/ 324679 h 2382601"/>
                <a:gd name="connsiteX39" fmla="*/ 3568794 w 3670855"/>
                <a:gd name="connsiteY39" fmla="*/ 239237 h 2382601"/>
                <a:gd name="connsiteX40" fmla="*/ 3528445 w 3670855"/>
                <a:gd name="connsiteY40" fmla="*/ 146472 h 2382601"/>
                <a:gd name="connsiteX41" fmla="*/ 3502336 w 3670855"/>
                <a:gd name="connsiteY41" fmla="*/ 43942 h 2382601"/>
                <a:gd name="connsiteX42" fmla="*/ 3397902 w 3670855"/>
                <a:gd name="connsiteY42" fmla="*/ 46383 h 2382601"/>
                <a:gd name="connsiteX43" fmla="*/ 3314829 w 3670855"/>
                <a:gd name="connsiteY43" fmla="*/ 39060 h 2382601"/>
                <a:gd name="connsiteX44" fmla="*/ 3241251 w 3670855"/>
                <a:gd name="connsiteY44" fmla="*/ 26853 h 2382601"/>
                <a:gd name="connsiteX45" fmla="*/ 3179540 w 3670855"/>
                <a:gd name="connsiteY45" fmla="*/ 9766 h 2382601"/>
                <a:gd name="connsiteX46" fmla="*/ 3117830 w 3670855"/>
                <a:gd name="connsiteY46" fmla="*/ 1 h 2382601"/>
                <a:gd name="connsiteX47" fmla="*/ 3030008 w 3670855"/>
                <a:gd name="connsiteY47" fmla="*/ 0 h 2382601"/>
                <a:gd name="connsiteX48" fmla="*/ 2951683 w 3670855"/>
                <a:gd name="connsiteY48" fmla="*/ 7324 h 2382601"/>
                <a:gd name="connsiteX49" fmla="*/ 2856743 w 3670855"/>
                <a:gd name="connsiteY49" fmla="*/ 26853 h 2382601"/>
                <a:gd name="connsiteX50" fmla="*/ 2747563 w 3670855"/>
                <a:gd name="connsiteY50" fmla="*/ 53707 h 2382601"/>
                <a:gd name="connsiteX51" fmla="*/ 2571923 w 3670855"/>
                <a:gd name="connsiteY51" fmla="*/ 104972 h 2382601"/>
                <a:gd name="connsiteX52" fmla="*/ 2391537 w 3670855"/>
                <a:gd name="connsiteY52" fmla="*/ 156238 h 2382601"/>
                <a:gd name="connsiteX53" fmla="*/ 2244380 w 3670855"/>
                <a:gd name="connsiteY53" fmla="*/ 192855 h 2382601"/>
                <a:gd name="connsiteX54" fmla="*/ 2132825 w 3670855"/>
                <a:gd name="connsiteY54" fmla="*/ 212384 h 2382601"/>
                <a:gd name="connsiteX55" fmla="*/ 2014071 w 3670855"/>
                <a:gd name="connsiteY55" fmla="*/ 220428 h 2382601"/>
                <a:gd name="connsiteX56" fmla="*/ 1941700 w 3670855"/>
                <a:gd name="connsiteY56" fmla="*/ 210599 h 2382601"/>
                <a:gd name="connsiteX57" fmla="*/ 1851191 w 3670855"/>
                <a:gd name="connsiteY57" fmla="*/ 184871 h 2382601"/>
                <a:gd name="connsiteX58" fmla="*/ 1818140 w 3670855"/>
                <a:gd name="connsiteY58" fmla="*/ 173854 h 2382601"/>
                <a:gd name="connsiteX59" fmla="*/ 1730005 w 3670855"/>
                <a:gd name="connsiteY59" fmla="*/ 151821 h 2382601"/>
                <a:gd name="connsiteX60" fmla="*/ 1663904 w 3670855"/>
                <a:gd name="connsiteY60" fmla="*/ 173854 h 2382601"/>
                <a:gd name="connsiteX61" fmla="*/ 1619837 w 3670855"/>
                <a:gd name="connsiteY61" fmla="*/ 217922 h 2382601"/>
                <a:gd name="connsiteX62" fmla="*/ 1586786 w 3670855"/>
                <a:gd name="connsiteY62" fmla="*/ 195888 h 2382601"/>
                <a:gd name="connsiteX63" fmla="*/ 1542719 w 3670855"/>
                <a:gd name="connsiteY63" fmla="*/ 206905 h 2382601"/>
                <a:gd name="connsiteX64" fmla="*/ 1487634 w 3670855"/>
                <a:gd name="connsiteY64" fmla="*/ 217922 h 2382601"/>
                <a:gd name="connsiteX65" fmla="*/ 1454584 w 3670855"/>
                <a:gd name="connsiteY65" fmla="*/ 228939 h 2382601"/>
                <a:gd name="connsiteX66" fmla="*/ 1300347 w 3670855"/>
                <a:gd name="connsiteY66" fmla="*/ 239956 h 2382601"/>
                <a:gd name="connsiteX67" fmla="*/ 1223229 w 3670855"/>
                <a:gd name="connsiteY67" fmla="*/ 250972 h 2382601"/>
                <a:gd name="connsiteX68" fmla="*/ 1157128 w 3670855"/>
                <a:gd name="connsiteY68" fmla="*/ 273006 h 2382601"/>
                <a:gd name="connsiteX69" fmla="*/ 1124078 w 3670855"/>
                <a:gd name="connsiteY69" fmla="*/ 284023 h 2382601"/>
                <a:gd name="connsiteX70" fmla="*/ 1091027 w 3670855"/>
                <a:gd name="connsiteY70" fmla="*/ 306057 h 2382601"/>
                <a:gd name="connsiteX71" fmla="*/ 1046959 w 3670855"/>
                <a:gd name="connsiteY71" fmla="*/ 372158 h 2382601"/>
                <a:gd name="connsiteX72" fmla="*/ 1024926 w 3670855"/>
                <a:gd name="connsiteY72" fmla="*/ 405209 h 2382601"/>
                <a:gd name="connsiteX73" fmla="*/ 925774 w 3670855"/>
                <a:gd name="connsiteY73" fmla="*/ 449276 h 2382601"/>
                <a:gd name="connsiteX74" fmla="*/ 848656 w 3670855"/>
                <a:gd name="connsiteY74" fmla="*/ 537411 h 2382601"/>
                <a:gd name="connsiteX75" fmla="*/ 782555 w 3670855"/>
                <a:gd name="connsiteY75" fmla="*/ 559445 h 2382601"/>
                <a:gd name="connsiteX76" fmla="*/ 771538 w 3670855"/>
                <a:gd name="connsiteY76" fmla="*/ 614529 h 2382601"/>
                <a:gd name="connsiteX77" fmla="*/ 760521 w 3670855"/>
                <a:gd name="connsiteY77" fmla="*/ 691647 h 2382601"/>
                <a:gd name="connsiteX78" fmla="*/ 749504 w 3670855"/>
                <a:gd name="connsiteY78" fmla="*/ 724698 h 2382601"/>
                <a:gd name="connsiteX79" fmla="*/ 705437 w 3670855"/>
                <a:gd name="connsiteY79" fmla="*/ 746731 h 2382601"/>
                <a:gd name="connsiteX80" fmla="*/ 672386 w 3670855"/>
                <a:gd name="connsiteY80" fmla="*/ 735715 h 2382601"/>
                <a:gd name="connsiteX81" fmla="*/ 639335 w 3670855"/>
                <a:gd name="connsiteY81" fmla="*/ 834866 h 2382601"/>
                <a:gd name="connsiteX82" fmla="*/ 595268 w 3670855"/>
                <a:gd name="connsiteY82" fmla="*/ 900968 h 2382601"/>
                <a:gd name="connsiteX83" fmla="*/ 562217 w 3670855"/>
                <a:gd name="connsiteY83" fmla="*/ 889951 h 2382601"/>
                <a:gd name="connsiteX84" fmla="*/ 496116 w 3670855"/>
                <a:gd name="connsiteY84" fmla="*/ 911984 h 2382601"/>
                <a:gd name="connsiteX85" fmla="*/ 463066 w 3670855"/>
                <a:gd name="connsiteY85" fmla="*/ 900968 h 2382601"/>
                <a:gd name="connsiteX86" fmla="*/ 418998 w 3670855"/>
                <a:gd name="connsiteY86" fmla="*/ 945035 h 2382601"/>
                <a:gd name="connsiteX87" fmla="*/ 385947 w 3670855"/>
                <a:gd name="connsiteY87" fmla="*/ 956052 h 2382601"/>
                <a:gd name="connsiteX88" fmla="*/ 363914 w 3670855"/>
                <a:gd name="connsiteY88" fmla="*/ 1033170 h 2382601"/>
                <a:gd name="connsiteX89" fmla="*/ 330863 w 3670855"/>
                <a:gd name="connsiteY89" fmla="*/ 1044187 h 2382601"/>
                <a:gd name="connsiteX90" fmla="*/ 264762 w 3670855"/>
                <a:gd name="connsiteY90" fmla="*/ 1033170 h 2382601"/>
                <a:gd name="connsiteX91" fmla="*/ 165610 w 3670855"/>
                <a:gd name="connsiteY91" fmla="*/ 1055204 h 2382601"/>
                <a:gd name="connsiteX92" fmla="*/ 101106 w 3670855"/>
                <a:gd name="connsiteY92" fmla="*/ 1032623 h 2382601"/>
                <a:gd name="connsiteX93" fmla="*/ 67876 w 3670855"/>
                <a:gd name="connsiteY93" fmla="*/ 1052152 h 2382601"/>
                <a:gd name="connsiteX94" fmla="*/ 60756 w 3670855"/>
                <a:gd name="connsiteY94" fmla="*/ 1079006 h 2382601"/>
                <a:gd name="connsiteX95" fmla="*/ 46515 w 3670855"/>
                <a:gd name="connsiteY95" fmla="*/ 1103418 h 2382601"/>
                <a:gd name="connsiteX96" fmla="*/ 18033 w 3670855"/>
                <a:gd name="connsiteY96" fmla="*/ 1105859 h 2382601"/>
                <a:gd name="connsiteX97" fmla="*/ 0 w 3670855"/>
                <a:gd name="connsiteY97" fmla="*/ 1074734 h 2382601"/>
                <a:gd name="connsiteX98" fmla="*/ 1419 w 3670855"/>
                <a:gd name="connsiteY98" fmla="*/ 1076565 h 2382601"/>
                <a:gd name="connsiteX0" fmla="*/ 1419 w 3670855"/>
                <a:gd name="connsiteY0" fmla="*/ 1076565 h 2382601"/>
                <a:gd name="connsiteX1" fmla="*/ 20406 w 3670855"/>
                <a:gd name="connsiteY1" fmla="*/ 1108300 h 2382601"/>
                <a:gd name="connsiteX2" fmla="*/ 44142 w 3670855"/>
                <a:gd name="connsiteY2" fmla="*/ 1132712 h 2382601"/>
                <a:gd name="connsiteX3" fmla="*/ 67876 w 3670855"/>
                <a:gd name="connsiteY3" fmla="*/ 1183977 h 2382601"/>
                <a:gd name="connsiteX4" fmla="*/ 89239 w 3670855"/>
                <a:gd name="connsiteY4" fmla="*/ 1230360 h 2382601"/>
                <a:gd name="connsiteX5" fmla="*/ 141455 w 3670855"/>
                <a:gd name="connsiteY5" fmla="*/ 1303595 h 2382601"/>
                <a:gd name="connsiteX6" fmla="*/ 148576 w 3670855"/>
                <a:gd name="connsiteY6" fmla="*/ 1328008 h 2382601"/>
                <a:gd name="connsiteX7" fmla="*/ 155696 w 3670855"/>
                <a:gd name="connsiteY7" fmla="*/ 1347537 h 2382601"/>
                <a:gd name="connsiteX8" fmla="*/ 179431 w 3670855"/>
                <a:gd name="connsiteY8" fmla="*/ 1352419 h 2382601"/>
                <a:gd name="connsiteX9" fmla="*/ 207913 w 3670855"/>
                <a:gd name="connsiteY9" fmla="*/ 1369508 h 2382601"/>
                <a:gd name="connsiteX10" fmla="*/ 271998 w 3670855"/>
                <a:gd name="connsiteY10" fmla="*/ 1418331 h 2382601"/>
                <a:gd name="connsiteX11" fmla="*/ 1513340 w 3670855"/>
                <a:gd name="connsiteY11" fmla="*/ 1638039 h 2382601"/>
                <a:gd name="connsiteX12" fmla="*/ 1515729 w 3670855"/>
                <a:gd name="connsiteY12" fmla="*/ 1638933 h 2382601"/>
                <a:gd name="connsiteX13" fmla="*/ 1648630 w 3670855"/>
                <a:gd name="connsiteY13" fmla="*/ 1713715 h 2382601"/>
                <a:gd name="connsiteX14" fmla="*/ 1707968 w 3670855"/>
                <a:gd name="connsiteY14" fmla="*/ 1767421 h 2382601"/>
                <a:gd name="connsiteX15" fmla="*/ 1741197 w 3670855"/>
                <a:gd name="connsiteY15" fmla="*/ 1796716 h 2382601"/>
                <a:gd name="connsiteX16" fmla="*/ 1779173 w 3670855"/>
                <a:gd name="connsiteY16" fmla="*/ 1833333 h 2382601"/>
                <a:gd name="connsiteX17" fmla="*/ 1793414 w 3670855"/>
                <a:gd name="connsiteY17" fmla="*/ 1867510 h 2382601"/>
                <a:gd name="connsiteX18" fmla="*/ 1807655 w 3670855"/>
                <a:gd name="connsiteY18" fmla="*/ 1906569 h 2382601"/>
                <a:gd name="connsiteX19" fmla="*/ 1821896 w 3670855"/>
                <a:gd name="connsiteY19" fmla="*/ 1952952 h 2382601"/>
                <a:gd name="connsiteX20" fmla="*/ 1826643 w 3670855"/>
                <a:gd name="connsiteY20" fmla="*/ 1984687 h 2382601"/>
                <a:gd name="connsiteX21" fmla="*/ 1824269 w 3670855"/>
                <a:gd name="connsiteY21" fmla="*/ 2031070 h 2382601"/>
                <a:gd name="connsiteX22" fmla="*/ 1824269 w 3670855"/>
                <a:gd name="connsiteY22" fmla="*/ 2089657 h 2382601"/>
                <a:gd name="connsiteX23" fmla="*/ 1833763 w 3670855"/>
                <a:gd name="connsiteY23" fmla="*/ 2118953 h 2382601"/>
                <a:gd name="connsiteX24" fmla="*/ 1857499 w 3670855"/>
                <a:gd name="connsiteY24" fmla="*/ 2158012 h 2382601"/>
                <a:gd name="connsiteX25" fmla="*/ 1893101 w 3670855"/>
                <a:gd name="connsiteY25" fmla="*/ 2204393 h 2382601"/>
                <a:gd name="connsiteX26" fmla="*/ 1919209 w 3670855"/>
                <a:gd name="connsiteY26" fmla="*/ 2221482 h 2382601"/>
                <a:gd name="connsiteX27" fmla="*/ 1945318 w 3670855"/>
                <a:gd name="connsiteY27" fmla="*/ 2255659 h 2382601"/>
                <a:gd name="connsiteX28" fmla="*/ 1947691 w 3670855"/>
                <a:gd name="connsiteY28" fmla="*/ 2292276 h 2382601"/>
                <a:gd name="connsiteX29" fmla="*/ 1957185 w 3670855"/>
                <a:gd name="connsiteY29" fmla="*/ 2382601 h 2382601"/>
                <a:gd name="connsiteX30" fmla="*/ 2806900 w 3670855"/>
                <a:gd name="connsiteY30" fmla="*/ 1235243 h 2382601"/>
                <a:gd name="connsiteX31" fmla="*/ 3592530 w 3670855"/>
                <a:gd name="connsiteY31" fmla="*/ 842212 h 2382601"/>
                <a:gd name="connsiteX32" fmla="*/ 3625758 w 3670855"/>
                <a:gd name="connsiteY32" fmla="*/ 744564 h 2382601"/>
                <a:gd name="connsiteX33" fmla="*/ 3651867 w 3670855"/>
                <a:gd name="connsiteY33" fmla="*/ 683534 h 2382601"/>
                <a:gd name="connsiteX34" fmla="*/ 3668482 w 3670855"/>
                <a:gd name="connsiteY34" fmla="*/ 610298 h 2382601"/>
                <a:gd name="connsiteX35" fmla="*/ 3670855 w 3670855"/>
                <a:gd name="connsiteY35" fmla="*/ 539504 h 2382601"/>
                <a:gd name="connsiteX36" fmla="*/ 3661361 w 3670855"/>
                <a:gd name="connsiteY36" fmla="*/ 478474 h 2382601"/>
                <a:gd name="connsiteX37" fmla="*/ 3644746 w 3670855"/>
                <a:gd name="connsiteY37" fmla="*/ 410121 h 2382601"/>
                <a:gd name="connsiteX38" fmla="*/ 3609143 w 3670855"/>
                <a:gd name="connsiteY38" fmla="*/ 324679 h 2382601"/>
                <a:gd name="connsiteX39" fmla="*/ 3568794 w 3670855"/>
                <a:gd name="connsiteY39" fmla="*/ 239237 h 2382601"/>
                <a:gd name="connsiteX40" fmla="*/ 3528445 w 3670855"/>
                <a:gd name="connsiteY40" fmla="*/ 146472 h 2382601"/>
                <a:gd name="connsiteX41" fmla="*/ 3502336 w 3670855"/>
                <a:gd name="connsiteY41" fmla="*/ 43942 h 2382601"/>
                <a:gd name="connsiteX42" fmla="*/ 3397902 w 3670855"/>
                <a:gd name="connsiteY42" fmla="*/ 46383 h 2382601"/>
                <a:gd name="connsiteX43" fmla="*/ 3314829 w 3670855"/>
                <a:gd name="connsiteY43" fmla="*/ 39060 h 2382601"/>
                <a:gd name="connsiteX44" fmla="*/ 3241251 w 3670855"/>
                <a:gd name="connsiteY44" fmla="*/ 26853 h 2382601"/>
                <a:gd name="connsiteX45" fmla="*/ 3179540 w 3670855"/>
                <a:gd name="connsiteY45" fmla="*/ 9766 h 2382601"/>
                <a:gd name="connsiteX46" fmla="*/ 3117830 w 3670855"/>
                <a:gd name="connsiteY46" fmla="*/ 1 h 2382601"/>
                <a:gd name="connsiteX47" fmla="*/ 3030008 w 3670855"/>
                <a:gd name="connsiteY47" fmla="*/ 0 h 2382601"/>
                <a:gd name="connsiteX48" fmla="*/ 2951683 w 3670855"/>
                <a:gd name="connsiteY48" fmla="*/ 7324 h 2382601"/>
                <a:gd name="connsiteX49" fmla="*/ 2856743 w 3670855"/>
                <a:gd name="connsiteY49" fmla="*/ 26853 h 2382601"/>
                <a:gd name="connsiteX50" fmla="*/ 2747563 w 3670855"/>
                <a:gd name="connsiteY50" fmla="*/ 53707 h 2382601"/>
                <a:gd name="connsiteX51" fmla="*/ 2571923 w 3670855"/>
                <a:gd name="connsiteY51" fmla="*/ 104972 h 2382601"/>
                <a:gd name="connsiteX52" fmla="*/ 2391537 w 3670855"/>
                <a:gd name="connsiteY52" fmla="*/ 156238 h 2382601"/>
                <a:gd name="connsiteX53" fmla="*/ 2244380 w 3670855"/>
                <a:gd name="connsiteY53" fmla="*/ 192855 h 2382601"/>
                <a:gd name="connsiteX54" fmla="*/ 2132825 w 3670855"/>
                <a:gd name="connsiteY54" fmla="*/ 212384 h 2382601"/>
                <a:gd name="connsiteX55" fmla="*/ 2014071 w 3670855"/>
                <a:gd name="connsiteY55" fmla="*/ 220428 h 2382601"/>
                <a:gd name="connsiteX56" fmla="*/ 1941700 w 3670855"/>
                <a:gd name="connsiteY56" fmla="*/ 210599 h 2382601"/>
                <a:gd name="connsiteX57" fmla="*/ 1851191 w 3670855"/>
                <a:gd name="connsiteY57" fmla="*/ 184871 h 2382601"/>
                <a:gd name="connsiteX58" fmla="*/ 1818140 w 3670855"/>
                <a:gd name="connsiteY58" fmla="*/ 173854 h 2382601"/>
                <a:gd name="connsiteX59" fmla="*/ 1730005 w 3670855"/>
                <a:gd name="connsiteY59" fmla="*/ 151821 h 2382601"/>
                <a:gd name="connsiteX60" fmla="*/ 1663904 w 3670855"/>
                <a:gd name="connsiteY60" fmla="*/ 173854 h 2382601"/>
                <a:gd name="connsiteX61" fmla="*/ 1619837 w 3670855"/>
                <a:gd name="connsiteY61" fmla="*/ 217922 h 2382601"/>
                <a:gd name="connsiteX62" fmla="*/ 1586786 w 3670855"/>
                <a:gd name="connsiteY62" fmla="*/ 195888 h 2382601"/>
                <a:gd name="connsiteX63" fmla="*/ 1542719 w 3670855"/>
                <a:gd name="connsiteY63" fmla="*/ 206905 h 2382601"/>
                <a:gd name="connsiteX64" fmla="*/ 1487634 w 3670855"/>
                <a:gd name="connsiteY64" fmla="*/ 217922 h 2382601"/>
                <a:gd name="connsiteX65" fmla="*/ 1454584 w 3670855"/>
                <a:gd name="connsiteY65" fmla="*/ 228939 h 2382601"/>
                <a:gd name="connsiteX66" fmla="*/ 1300347 w 3670855"/>
                <a:gd name="connsiteY66" fmla="*/ 239956 h 2382601"/>
                <a:gd name="connsiteX67" fmla="*/ 1223229 w 3670855"/>
                <a:gd name="connsiteY67" fmla="*/ 250972 h 2382601"/>
                <a:gd name="connsiteX68" fmla="*/ 1157128 w 3670855"/>
                <a:gd name="connsiteY68" fmla="*/ 273006 h 2382601"/>
                <a:gd name="connsiteX69" fmla="*/ 1124078 w 3670855"/>
                <a:gd name="connsiteY69" fmla="*/ 284023 h 2382601"/>
                <a:gd name="connsiteX70" fmla="*/ 1091027 w 3670855"/>
                <a:gd name="connsiteY70" fmla="*/ 306057 h 2382601"/>
                <a:gd name="connsiteX71" fmla="*/ 1046959 w 3670855"/>
                <a:gd name="connsiteY71" fmla="*/ 372158 h 2382601"/>
                <a:gd name="connsiteX72" fmla="*/ 1024926 w 3670855"/>
                <a:gd name="connsiteY72" fmla="*/ 405209 h 2382601"/>
                <a:gd name="connsiteX73" fmla="*/ 925774 w 3670855"/>
                <a:gd name="connsiteY73" fmla="*/ 449276 h 2382601"/>
                <a:gd name="connsiteX74" fmla="*/ 848656 w 3670855"/>
                <a:gd name="connsiteY74" fmla="*/ 537411 h 2382601"/>
                <a:gd name="connsiteX75" fmla="*/ 782555 w 3670855"/>
                <a:gd name="connsiteY75" fmla="*/ 559445 h 2382601"/>
                <a:gd name="connsiteX76" fmla="*/ 771538 w 3670855"/>
                <a:gd name="connsiteY76" fmla="*/ 614529 h 2382601"/>
                <a:gd name="connsiteX77" fmla="*/ 760521 w 3670855"/>
                <a:gd name="connsiteY77" fmla="*/ 691647 h 2382601"/>
                <a:gd name="connsiteX78" fmla="*/ 749504 w 3670855"/>
                <a:gd name="connsiteY78" fmla="*/ 724698 h 2382601"/>
                <a:gd name="connsiteX79" fmla="*/ 705437 w 3670855"/>
                <a:gd name="connsiteY79" fmla="*/ 746731 h 2382601"/>
                <a:gd name="connsiteX80" fmla="*/ 672386 w 3670855"/>
                <a:gd name="connsiteY80" fmla="*/ 735715 h 2382601"/>
                <a:gd name="connsiteX81" fmla="*/ 639335 w 3670855"/>
                <a:gd name="connsiteY81" fmla="*/ 834866 h 2382601"/>
                <a:gd name="connsiteX82" fmla="*/ 595268 w 3670855"/>
                <a:gd name="connsiteY82" fmla="*/ 900968 h 2382601"/>
                <a:gd name="connsiteX83" fmla="*/ 562217 w 3670855"/>
                <a:gd name="connsiteY83" fmla="*/ 889951 h 2382601"/>
                <a:gd name="connsiteX84" fmla="*/ 496116 w 3670855"/>
                <a:gd name="connsiteY84" fmla="*/ 911984 h 2382601"/>
                <a:gd name="connsiteX85" fmla="*/ 463066 w 3670855"/>
                <a:gd name="connsiteY85" fmla="*/ 900968 h 2382601"/>
                <a:gd name="connsiteX86" fmla="*/ 418998 w 3670855"/>
                <a:gd name="connsiteY86" fmla="*/ 945035 h 2382601"/>
                <a:gd name="connsiteX87" fmla="*/ 385947 w 3670855"/>
                <a:gd name="connsiteY87" fmla="*/ 956052 h 2382601"/>
                <a:gd name="connsiteX88" fmla="*/ 363914 w 3670855"/>
                <a:gd name="connsiteY88" fmla="*/ 1033170 h 2382601"/>
                <a:gd name="connsiteX89" fmla="*/ 330863 w 3670855"/>
                <a:gd name="connsiteY89" fmla="*/ 1044187 h 2382601"/>
                <a:gd name="connsiteX90" fmla="*/ 264762 w 3670855"/>
                <a:gd name="connsiteY90" fmla="*/ 1033170 h 2382601"/>
                <a:gd name="connsiteX91" fmla="*/ 165610 w 3670855"/>
                <a:gd name="connsiteY91" fmla="*/ 1055204 h 2382601"/>
                <a:gd name="connsiteX92" fmla="*/ 101106 w 3670855"/>
                <a:gd name="connsiteY92" fmla="*/ 1032623 h 2382601"/>
                <a:gd name="connsiteX93" fmla="*/ 67876 w 3670855"/>
                <a:gd name="connsiteY93" fmla="*/ 1052152 h 2382601"/>
                <a:gd name="connsiteX94" fmla="*/ 60756 w 3670855"/>
                <a:gd name="connsiteY94" fmla="*/ 1079006 h 2382601"/>
                <a:gd name="connsiteX95" fmla="*/ 46515 w 3670855"/>
                <a:gd name="connsiteY95" fmla="*/ 1103418 h 2382601"/>
                <a:gd name="connsiteX96" fmla="*/ 18033 w 3670855"/>
                <a:gd name="connsiteY96" fmla="*/ 1105859 h 2382601"/>
                <a:gd name="connsiteX97" fmla="*/ 0 w 3670855"/>
                <a:gd name="connsiteY97" fmla="*/ 1074734 h 2382601"/>
                <a:gd name="connsiteX98" fmla="*/ 1419 w 3670855"/>
                <a:gd name="connsiteY98" fmla="*/ 1076565 h 2382601"/>
                <a:gd name="connsiteX0" fmla="*/ 1419 w 3670855"/>
                <a:gd name="connsiteY0" fmla="*/ 1076565 h 2399690"/>
                <a:gd name="connsiteX1" fmla="*/ 20406 w 3670855"/>
                <a:gd name="connsiteY1" fmla="*/ 1108300 h 2399690"/>
                <a:gd name="connsiteX2" fmla="*/ 44142 w 3670855"/>
                <a:gd name="connsiteY2" fmla="*/ 1132712 h 2399690"/>
                <a:gd name="connsiteX3" fmla="*/ 67876 w 3670855"/>
                <a:gd name="connsiteY3" fmla="*/ 1183977 h 2399690"/>
                <a:gd name="connsiteX4" fmla="*/ 89239 w 3670855"/>
                <a:gd name="connsiteY4" fmla="*/ 1230360 h 2399690"/>
                <a:gd name="connsiteX5" fmla="*/ 141455 w 3670855"/>
                <a:gd name="connsiteY5" fmla="*/ 1303595 h 2399690"/>
                <a:gd name="connsiteX6" fmla="*/ 148576 w 3670855"/>
                <a:gd name="connsiteY6" fmla="*/ 1328008 h 2399690"/>
                <a:gd name="connsiteX7" fmla="*/ 155696 w 3670855"/>
                <a:gd name="connsiteY7" fmla="*/ 1347537 h 2399690"/>
                <a:gd name="connsiteX8" fmla="*/ 179431 w 3670855"/>
                <a:gd name="connsiteY8" fmla="*/ 1352419 h 2399690"/>
                <a:gd name="connsiteX9" fmla="*/ 207913 w 3670855"/>
                <a:gd name="connsiteY9" fmla="*/ 1369508 h 2399690"/>
                <a:gd name="connsiteX10" fmla="*/ 271998 w 3670855"/>
                <a:gd name="connsiteY10" fmla="*/ 1418331 h 2399690"/>
                <a:gd name="connsiteX11" fmla="*/ 1513340 w 3670855"/>
                <a:gd name="connsiteY11" fmla="*/ 1638039 h 2399690"/>
                <a:gd name="connsiteX12" fmla="*/ 1515729 w 3670855"/>
                <a:gd name="connsiteY12" fmla="*/ 1638933 h 2399690"/>
                <a:gd name="connsiteX13" fmla="*/ 1648630 w 3670855"/>
                <a:gd name="connsiteY13" fmla="*/ 1713715 h 2399690"/>
                <a:gd name="connsiteX14" fmla="*/ 1707968 w 3670855"/>
                <a:gd name="connsiteY14" fmla="*/ 1767421 h 2399690"/>
                <a:gd name="connsiteX15" fmla="*/ 1741197 w 3670855"/>
                <a:gd name="connsiteY15" fmla="*/ 1796716 h 2399690"/>
                <a:gd name="connsiteX16" fmla="*/ 1779173 w 3670855"/>
                <a:gd name="connsiteY16" fmla="*/ 1833333 h 2399690"/>
                <a:gd name="connsiteX17" fmla="*/ 1793414 w 3670855"/>
                <a:gd name="connsiteY17" fmla="*/ 1867510 h 2399690"/>
                <a:gd name="connsiteX18" fmla="*/ 1807655 w 3670855"/>
                <a:gd name="connsiteY18" fmla="*/ 1906569 h 2399690"/>
                <a:gd name="connsiteX19" fmla="*/ 1821896 w 3670855"/>
                <a:gd name="connsiteY19" fmla="*/ 1952952 h 2399690"/>
                <a:gd name="connsiteX20" fmla="*/ 1826643 w 3670855"/>
                <a:gd name="connsiteY20" fmla="*/ 1984687 h 2399690"/>
                <a:gd name="connsiteX21" fmla="*/ 1824269 w 3670855"/>
                <a:gd name="connsiteY21" fmla="*/ 2031070 h 2399690"/>
                <a:gd name="connsiteX22" fmla="*/ 1824269 w 3670855"/>
                <a:gd name="connsiteY22" fmla="*/ 2089657 h 2399690"/>
                <a:gd name="connsiteX23" fmla="*/ 1833763 w 3670855"/>
                <a:gd name="connsiteY23" fmla="*/ 2118953 h 2399690"/>
                <a:gd name="connsiteX24" fmla="*/ 1857499 w 3670855"/>
                <a:gd name="connsiteY24" fmla="*/ 2158012 h 2399690"/>
                <a:gd name="connsiteX25" fmla="*/ 1893101 w 3670855"/>
                <a:gd name="connsiteY25" fmla="*/ 2204393 h 2399690"/>
                <a:gd name="connsiteX26" fmla="*/ 1919209 w 3670855"/>
                <a:gd name="connsiteY26" fmla="*/ 2221482 h 2399690"/>
                <a:gd name="connsiteX27" fmla="*/ 1945318 w 3670855"/>
                <a:gd name="connsiteY27" fmla="*/ 2255659 h 2399690"/>
                <a:gd name="connsiteX28" fmla="*/ 1947691 w 3670855"/>
                <a:gd name="connsiteY28" fmla="*/ 2292276 h 2399690"/>
                <a:gd name="connsiteX29" fmla="*/ 1957186 w 3670855"/>
                <a:gd name="connsiteY29" fmla="*/ 2399690 h 2399690"/>
                <a:gd name="connsiteX30" fmla="*/ 2806900 w 3670855"/>
                <a:gd name="connsiteY30" fmla="*/ 1235243 h 2399690"/>
                <a:gd name="connsiteX31" fmla="*/ 3592530 w 3670855"/>
                <a:gd name="connsiteY31" fmla="*/ 842212 h 2399690"/>
                <a:gd name="connsiteX32" fmla="*/ 3625758 w 3670855"/>
                <a:gd name="connsiteY32" fmla="*/ 744564 h 2399690"/>
                <a:gd name="connsiteX33" fmla="*/ 3651867 w 3670855"/>
                <a:gd name="connsiteY33" fmla="*/ 683534 h 2399690"/>
                <a:gd name="connsiteX34" fmla="*/ 3668482 w 3670855"/>
                <a:gd name="connsiteY34" fmla="*/ 610298 h 2399690"/>
                <a:gd name="connsiteX35" fmla="*/ 3670855 w 3670855"/>
                <a:gd name="connsiteY35" fmla="*/ 539504 h 2399690"/>
                <a:gd name="connsiteX36" fmla="*/ 3661361 w 3670855"/>
                <a:gd name="connsiteY36" fmla="*/ 478474 h 2399690"/>
                <a:gd name="connsiteX37" fmla="*/ 3644746 w 3670855"/>
                <a:gd name="connsiteY37" fmla="*/ 410121 h 2399690"/>
                <a:gd name="connsiteX38" fmla="*/ 3609143 w 3670855"/>
                <a:gd name="connsiteY38" fmla="*/ 324679 h 2399690"/>
                <a:gd name="connsiteX39" fmla="*/ 3568794 w 3670855"/>
                <a:gd name="connsiteY39" fmla="*/ 239237 h 2399690"/>
                <a:gd name="connsiteX40" fmla="*/ 3528445 w 3670855"/>
                <a:gd name="connsiteY40" fmla="*/ 146472 h 2399690"/>
                <a:gd name="connsiteX41" fmla="*/ 3502336 w 3670855"/>
                <a:gd name="connsiteY41" fmla="*/ 43942 h 2399690"/>
                <a:gd name="connsiteX42" fmla="*/ 3397902 w 3670855"/>
                <a:gd name="connsiteY42" fmla="*/ 46383 h 2399690"/>
                <a:gd name="connsiteX43" fmla="*/ 3314829 w 3670855"/>
                <a:gd name="connsiteY43" fmla="*/ 39060 h 2399690"/>
                <a:gd name="connsiteX44" fmla="*/ 3241251 w 3670855"/>
                <a:gd name="connsiteY44" fmla="*/ 26853 h 2399690"/>
                <a:gd name="connsiteX45" fmla="*/ 3179540 w 3670855"/>
                <a:gd name="connsiteY45" fmla="*/ 9766 h 2399690"/>
                <a:gd name="connsiteX46" fmla="*/ 3117830 w 3670855"/>
                <a:gd name="connsiteY46" fmla="*/ 1 h 2399690"/>
                <a:gd name="connsiteX47" fmla="*/ 3030008 w 3670855"/>
                <a:gd name="connsiteY47" fmla="*/ 0 h 2399690"/>
                <a:gd name="connsiteX48" fmla="*/ 2951683 w 3670855"/>
                <a:gd name="connsiteY48" fmla="*/ 7324 h 2399690"/>
                <a:gd name="connsiteX49" fmla="*/ 2856743 w 3670855"/>
                <a:gd name="connsiteY49" fmla="*/ 26853 h 2399690"/>
                <a:gd name="connsiteX50" fmla="*/ 2747563 w 3670855"/>
                <a:gd name="connsiteY50" fmla="*/ 53707 h 2399690"/>
                <a:gd name="connsiteX51" fmla="*/ 2571923 w 3670855"/>
                <a:gd name="connsiteY51" fmla="*/ 104972 h 2399690"/>
                <a:gd name="connsiteX52" fmla="*/ 2391537 w 3670855"/>
                <a:gd name="connsiteY52" fmla="*/ 156238 h 2399690"/>
                <a:gd name="connsiteX53" fmla="*/ 2244380 w 3670855"/>
                <a:gd name="connsiteY53" fmla="*/ 192855 h 2399690"/>
                <a:gd name="connsiteX54" fmla="*/ 2132825 w 3670855"/>
                <a:gd name="connsiteY54" fmla="*/ 212384 h 2399690"/>
                <a:gd name="connsiteX55" fmla="*/ 2014071 w 3670855"/>
                <a:gd name="connsiteY55" fmla="*/ 220428 h 2399690"/>
                <a:gd name="connsiteX56" fmla="*/ 1941700 w 3670855"/>
                <a:gd name="connsiteY56" fmla="*/ 210599 h 2399690"/>
                <a:gd name="connsiteX57" fmla="*/ 1851191 w 3670855"/>
                <a:gd name="connsiteY57" fmla="*/ 184871 h 2399690"/>
                <a:gd name="connsiteX58" fmla="*/ 1818140 w 3670855"/>
                <a:gd name="connsiteY58" fmla="*/ 173854 h 2399690"/>
                <a:gd name="connsiteX59" fmla="*/ 1730005 w 3670855"/>
                <a:gd name="connsiteY59" fmla="*/ 151821 h 2399690"/>
                <a:gd name="connsiteX60" fmla="*/ 1663904 w 3670855"/>
                <a:gd name="connsiteY60" fmla="*/ 173854 h 2399690"/>
                <a:gd name="connsiteX61" fmla="*/ 1619837 w 3670855"/>
                <a:gd name="connsiteY61" fmla="*/ 217922 h 2399690"/>
                <a:gd name="connsiteX62" fmla="*/ 1586786 w 3670855"/>
                <a:gd name="connsiteY62" fmla="*/ 195888 h 2399690"/>
                <a:gd name="connsiteX63" fmla="*/ 1542719 w 3670855"/>
                <a:gd name="connsiteY63" fmla="*/ 206905 h 2399690"/>
                <a:gd name="connsiteX64" fmla="*/ 1487634 w 3670855"/>
                <a:gd name="connsiteY64" fmla="*/ 217922 h 2399690"/>
                <a:gd name="connsiteX65" fmla="*/ 1454584 w 3670855"/>
                <a:gd name="connsiteY65" fmla="*/ 228939 h 2399690"/>
                <a:gd name="connsiteX66" fmla="*/ 1300347 w 3670855"/>
                <a:gd name="connsiteY66" fmla="*/ 239956 h 2399690"/>
                <a:gd name="connsiteX67" fmla="*/ 1223229 w 3670855"/>
                <a:gd name="connsiteY67" fmla="*/ 250972 h 2399690"/>
                <a:gd name="connsiteX68" fmla="*/ 1157128 w 3670855"/>
                <a:gd name="connsiteY68" fmla="*/ 273006 h 2399690"/>
                <a:gd name="connsiteX69" fmla="*/ 1124078 w 3670855"/>
                <a:gd name="connsiteY69" fmla="*/ 284023 h 2399690"/>
                <a:gd name="connsiteX70" fmla="*/ 1091027 w 3670855"/>
                <a:gd name="connsiteY70" fmla="*/ 306057 h 2399690"/>
                <a:gd name="connsiteX71" fmla="*/ 1046959 w 3670855"/>
                <a:gd name="connsiteY71" fmla="*/ 372158 h 2399690"/>
                <a:gd name="connsiteX72" fmla="*/ 1024926 w 3670855"/>
                <a:gd name="connsiteY72" fmla="*/ 405209 h 2399690"/>
                <a:gd name="connsiteX73" fmla="*/ 925774 w 3670855"/>
                <a:gd name="connsiteY73" fmla="*/ 449276 h 2399690"/>
                <a:gd name="connsiteX74" fmla="*/ 848656 w 3670855"/>
                <a:gd name="connsiteY74" fmla="*/ 537411 h 2399690"/>
                <a:gd name="connsiteX75" fmla="*/ 782555 w 3670855"/>
                <a:gd name="connsiteY75" fmla="*/ 559445 h 2399690"/>
                <a:gd name="connsiteX76" fmla="*/ 771538 w 3670855"/>
                <a:gd name="connsiteY76" fmla="*/ 614529 h 2399690"/>
                <a:gd name="connsiteX77" fmla="*/ 760521 w 3670855"/>
                <a:gd name="connsiteY77" fmla="*/ 691647 h 2399690"/>
                <a:gd name="connsiteX78" fmla="*/ 749504 w 3670855"/>
                <a:gd name="connsiteY78" fmla="*/ 724698 h 2399690"/>
                <a:gd name="connsiteX79" fmla="*/ 705437 w 3670855"/>
                <a:gd name="connsiteY79" fmla="*/ 746731 h 2399690"/>
                <a:gd name="connsiteX80" fmla="*/ 672386 w 3670855"/>
                <a:gd name="connsiteY80" fmla="*/ 735715 h 2399690"/>
                <a:gd name="connsiteX81" fmla="*/ 639335 w 3670855"/>
                <a:gd name="connsiteY81" fmla="*/ 834866 h 2399690"/>
                <a:gd name="connsiteX82" fmla="*/ 595268 w 3670855"/>
                <a:gd name="connsiteY82" fmla="*/ 900968 h 2399690"/>
                <a:gd name="connsiteX83" fmla="*/ 562217 w 3670855"/>
                <a:gd name="connsiteY83" fmla="*/ 889951 h 2399690"/>
                <a:gd name="connsiteX84" fmla="*/ 496116 w 3670855"/>
                <a:gd name="connsiteY84" fmla="*/ 911984 h 2399690"/>
                <a:gd name="connsiteX85" fmla="*/ 463066 w 3670855"/>
                <a:gd name="connsiteY85" fmla="*/ 900968 h 2399690"/>
                <a:gd name="connsiteX86" fmla="*/ 418998 w 3670855"/>
                <a:gd name="connsiteY86" fmla="*/ 945035 h 2399690"/>
                <a:gd name="connsiteX87" fmla="*/ 385947 w 3670855"/>
                <a:gd name="connsiteY87" fmla="*/ 956052 h 2399690"/>
                <a:gd name="connsiteX88" fmla="*/ 363914 w 3670855"/>
                <a:gd name="connsiteY88" fmla="*/ 1033170 h 2399690"/>
                <a:gd name="connsiteX89" fmla="*/ 330863 w 3670855"/>
                <a:gd name="connsiteY89" fmla="*/ 1044187 h 2399690"/>
                <a:gd name="connsiteX90" fmla="*/ 264762 w 3670855"/>
                <a:gd name="connsiteY90" fmla="*/ 1033170 h 2399690"/>
                <a:gd name="connsiteX91" fmla="*/ 165610 w 3670855"/>
                <a:gd name="connsiteY91" fmla="*/ 1055204 h 2399690"/>
                <a:gd name="connsiteX92" fmla="*/ 101106 w 3670855"/>
                <a:gd name="connsiteY92" fmla="*/ 1032623 h 2399690"/>
                <a:gd name="connsiteX93" fmla="*/ 67876 w 3670855"/>
                <a:gd name="connsiteY93" fmla="*/ 1052152 h 2399690"/>
                <a:gd name="connsiteX94" fmla="*/ 60756 w 3670855"/>
                <a:gd name="connsiteY94" fmla="*/ 1079006 h 2399690"/>
                <a:gd name="connsiteX95" fmla="*/ 46515 w 3670855"/>
                <a:gd name="connsiteY95" fmla="*/ 1103418 h 2399690"/>
                <a:gd name="connsiteX96" fmla="*/ 18033 w 3670855"/>
                <a:gd name="connsiteY96" fmla="*/ 1105859 h 2399690"/>
                <a:gd name="connsiteX97" fmla="*/ 0 w 3670855"/>
                <a:gd name="connsiteY97" fmla="*/ 1074734 h 2399690"/>
                <a:gd name="connsiteX98" fmla="*/ 1419 w 3670855"/>
                <a:gd name="connsiteY98" fmla="*/ 1076565 h 2399690"/>
                <a:gd name="connsiteX0" fmla="*/ 1419 w 3670855"/>
                <a:gd name="connsiteY0" fmla="*/ 1076565 h 2399690"/>
                <a:gd name="connsiteX1" fmla="*/ 20406 w 3670855"/>
                <a:gd name="connsiteY1" fmla="*/ 1108300 h 2399690"/>
                <a:gd name="connsiteX2" fmla="*/ 44142 w 3670855"/>
                <a:gd name="connsiteY2" fmla="*/ 1132712 h 2399690"/>
                <a:gd name="connsiteX3" fmla="*/ 67876 w 3670855"/>
                <a:gd name="connsiteY3" fmla="*/ 1183977 h 2399690"/>
                <a:gd name="connsiteX4" fmla="*/ 89239 w 3670855"/>
                <a:gd name="connsiteY4" fmla="*/ 1230360 h 2399690"/>
                <a:gd name="connsiteX5" fmla="*/ 146203 w 3670855"/>
                <a:gd name="connsiteY5" fmla="*/ 1262094 h 2399690"/>
                <a:gd name="connsiteX6" fmla="*/ 141455 w 3670855"/>
                <a:gd name="connsiteY6" fmla="*/ 1303595 h 2399690"/>
                <a:gd name="connsiteX7" fmla="*/ 148576 w 3670855"/>
                <a:gd name="connsiteY7" fmla="*/ 1328008 h 2399690"/>
                <a:gd name="connsiteX8" fmla="*/ 155696 w 3670855"/>
                <a:gd name="connsiteY8" fmla="*/ 1347537 h 2399690"/>
                <a:gd name="connsiteX9" fmla="*/ 179431 w 3670855"/>
                <a:gd name="connsiteY9" fmla="*/ 1352419 h 2399690"/>
                <a:gd name="connsiteX10" fmla="*/ 207913 w 3670855"/>
                <a:gd name="connsiteY10" fmla="*/ 1369508 h 2399690"/>
                <a:gd name="connsiteX11" fmla="*/ 271998 w 3670855"/>
                <a:gd name="connsiteY11" fmla="*/ 1418331 h 2399690"/>
                <a:gd name="connsiteX12" fmla="*/ 1513340 w 3670855"/>
                <a:gd name="connsiteY12" fmla="*/ 1638039 h 2399690"/>
                <a:gd name="connsiteX13" fmla="*/ 1515729 w 3670855"/>
                <a:gd name="connsiteY13" fmla="*/ 1638933 h 2399690"/>
                <a:gd name="connsiteX14" fmla="*/ 1648630 w 3670855"/>
                <a:gd name="connsiteY14" fmla="*/ 1713715 h 2399690"/>
                <a:gd name="connsiteX15" fmla="*/ 1707968 w 3670855"/>
                <a:gd name="connsiteY15" fmla="*/ 1767421 h 2399690"/>
                <a:gd name="connsiteX16" fmla="*/ 1741197 w 3670855"/>
                <a:gd name="connsiteY16" fmla="*/ 1796716 h 2399690"/>
                <a:gd name="connsiteX17" fmla="*/ 1779173 w 3670855"/>
                <a:gd name="connsiteY17" fmla="*/ 1833333 h 2399690"/>
                <a:gd name="connsiteX18" fmla="*/ 1793414 w 3670855"/>
                <a:gd name="connsiteY18" fmla="*/ 1867510 h 2399690"/>
                <a:gd name="connsiteX19" fmla="*/ 1807655 w 3670855"/>
                <a:gd name="connsiteY19" fmla="*/ 1906569 h 2399690"/>
                <a:gd name="connsiteX20" fmla="*/ 1821896 w 3670855"/>
                <a:gd name="connsiteY20" fmla="*/ 1952952 h 2399690"/>
                <a:gd name="connsiteX21" fmla="*/ 1826643 w 3670855"/>
                <a:gd name="connsiteY21" fmla="*/ 1984687 h 2399690"/>
                <a:gd name="connsiteX22" fmla="*/ 1824269 w 3670855"/>
                <a:gd name="connsiteY22" fmla="*/ 2031070 h 2399690"/>
                <a:gd name="connsiteX23" fmla="*/ 1824269 w 3670855"/>
                <a:gd name="connsiteY23" fmla="*/ 2089657 h 2399690"/>
                <a:gd name="connsiteX24" fmla="*/ 1833763 w 3670855"/>
                <a:gd name="connsiteY24" fmla="*/ 2118953 h 2399690"/>
                <a:gd name="connsiteX25" fmla="*/ 1857499 w 3670855"/>
                <a:gd name="connsiteY25" fmla="*/ 2158012 h 2399690"/>
                <a:gd name="connsiteX26" fmla="*/ 1893101 w 3670855"/>
                <a:gd name="connsiteY26" fmla="*/ 2204393 h 2399690"/>
                <a:gd name="connsiteX27" fmla="*/ 1919209 w 3670855"/>
                <a:gd name="connsiteY27" fmla="*/ 2221482 h 2399690"/>
                <a:gd name="connsiteX28" fmla="*/ 1945318 w 3670855"/>
                <a:gd name="connsiteY28" fmla="*/ 2255659 h 2399690"/>
                <a:gd name="connsiteX29" fmla="*/ 1947691 w 3670855"/>
                <a:gd name="connsiteY29" fmla="*/ 2292276 h 2399690"/>
                <a:gd name="connsiteX30" fmla="*/ 1957186 w 3670855"/>
                <a:gd name="connsiteY30" fmla="*/ 2399690 h 2399690"/>
                <a:gd name="connsiteX31" fmla="*/ 2806900 w 3670855"/>
                <a:gd name="connsiteY31" fmla="*/ 1235243 h 2399690"/>
                <a:gd name="connsiteX32" fmla="*/ 3592530 w 3670855"/>
                <a:gd name="connsiteY32" fmla="*/ 842212 h 2399690"/>
                <a:gd name="connsiteX33" fmla="*/ 3625758 w 3670855"/>
                <a:gd name="connsiteY33" fmla="*/ 744564 h 2399690"/>
                <a:gd name="connsiteX34" fmla="*/ 3651867 w 3670855"/>
                <a:gd name="connsiteY34" fmla="*/ 683534 h 2399690"/>
                <a:gd name="connsiteX35" fmla="*/ 3668482 w 3670855"/>
                <a:gd name="connsiteY35" fmla="*/ 610298 h 2399690"/>
                <a:gd name="connsiteX36" fmla="*/ 3670855 w 3670855"/>
                <a:gd name="connsiteY36" fmla="*/ 539504 h 2399690"/>
                <a:gd name="connsiteX37" fmla="*/ 3661361 w 3670855"/>
                <a:gd name="connsiteY37" fmla="*/ 478474 h 2399690"/>
                <a:gd name="connsiteX38" fmla="*/ 3644746 w 3670855"/>
                <a:gd name="connsiteY38" fmla="*/ 410121 h 2399690"/>
                <a:gd name="connsiteX39" fmla="*/ 3609143 w 3670855"/>
                <a:gd name="connsiteY39" fmla="*/ 324679 h 2399690"/>
                <a:gd name="connsiteX40" fmla="*/ 3568794 w 3670855"/>
                <a:gd name="connsiteY40" fmla="*/ 239237 h 2399690"/>
                <a:gd name="connsiteX41" fmla="*/ 3528445 w 3670855"/>
                <a:gd name="connsiteY41" fmla="*/ 146472 h 2399690"/>
                <a:gd name="connsiteX42" fmla="*/ 3502336 w 3670855"/>
                <a:gd name="connsiteY42" fmla="*/ 43942 h 2399690"/>
                <a:gd name="connsiteX43" fmla="*/ 3397902 w 3670855"/>
                <a:gd name="connsiteY43" fmla="*/ 46383 h 2399690"/>
                <a:gd name="connsiteX44" fmla="*/ 3314829 w 3670855"/>
                <a:gd name="connsiteY44" fmla="*/ 39060 h 2399690"/>
                <a:gd name="connsiteX45" fmla="*/ 3241251 w 3670855"/>
                <a:gd name="connsiteY45" fmla="*/ 26853 h 2399690"/>
                <a:gd name="connsiteX46" fmla="*/ 3179540 w 3670855"/>
                <a:gd name="connsiteY46" fmla="*/ 9766 h 2399690"/>
                <a:gd name="connsiteX47" fmla="*/ 3117830 w 3670855"/>
                <a:gd name="connsiteY47" fmla="*/ 1 h 2399690"/>
                <a:gd name="connsiteX48" fmla="*/ 3030008 w 3670855"/>
                <a:gd name="connsiteY48" fmla="*/ 0 h 2399690"/>
                <a:gd name="connsiteX49" fmla="*/ 2951683 w 3670855"/>
                <a:gd name="connsiteY49" fmla="*/ 7324 h 2399690"/>
                <a:gd name="connsiteX50" fmla="*/ 2856743 w 3670855"/>
                <a:gd name="connsiteY50" fmla="*/ 26853 h 2399690"/>
                <a:gd name="connsiteX51" fmla="*/ 2747563 w 3670855"/>
                <a:gd name="connsiteY51" fmla="*/ 53707 h 2399690"/>
                <a:gd name="connsiteX52" fmla="*/ 2571923 w 3670855"/>
                <a:gd name="connsiteY52" fmla="*/ 104972 h 2399690"/>
                <a:gd name="connsiteX53" fmla="*/ 2391537 w 3670855"/>
                <a:gd name="connsiteY53" fmla="*/ 156238 h 2399690"/>
                <a:gd name="connsiteX54" fmla="*/ 2244380 w 3670855"/>
                <a:gd name="connsiteY54" fmla="*/ 192855 h 2399690"/>
                <a:gd name="connsiteX55" fmla="*/ 2132825 w 3670855"/>
                <a:gd name="connsiteY55" fmla="*/ 212384 h 2399690"/>
                <a:gd name="connsiteX56" fmla="*/ 2014071 w 3670855"/>
                <a:gd name="connsiteY56" fmla="*/ 220428 h 2399690"/>
                <a:gd name="connsiteX57" fmla="*/ 1941700 w 3670855"/>
                <a:gd name="connsiteY57" fmla="*/ 210599 h 2399690"/>
                <a:gd name="connsiteX58" fmla="*/ 1851191 w 3670855"/>
                <a:gd name="connsiteY58" fmla="*/ 184871 h 2399690"/>
                <a:gd name="connsiteX59" fmla="*/ 1818140 w 3670855"/>
                <a:gd name="connsiteY59" fmla="*/ 173854 h 2399690"/>
                <a:gd name="connsiteX60" fmla="*/ 1730005 w 3670855"/>
                <a:gd name="connsiteY60" fmla="*/ 151821 h 2399690"/>
                <a:gd name="connsiteX61" fmla="*/ 1663904 w 3670855"/>
                <a:gd name="connsiteY61" fmla="*/ 173854 h 2399690"/>
                <a:gd name="connsiteX62" fmla="*/ 1619837 w 3670855"/>
                <a:gd name="connsiteY62" fmla="*/ 217922 h 2399690"/>
                <a:gd name="connsiteX63" fmla="*/ 1586786 w 3670855"/>
                <a:gd name="connsiteY63" fmla="*/ 195888 h 2399690"/>
                <a:gd name="connsiteX64" fmla="*/ 1542719 w 3670855"/>
                <a:gd name="connsiteY64" fmla="*/ 206905 h 2399690"/>
                <a:gd name="connsiteX65" fmla="*/ 1487634 w 3670855"/>
                <a:gd name="connsiteY65" fmla="*/ 217922 h 2399690"/>
                <a:gd name="connsiteX66" fmla="*/ 1454584 w 3670855"/>
                <a:gd name="connsiteY66" fmla="*/ 228939 h 2399690"/>
                <a:gd name="connsiteX67" fmla="*/ 1300347 w 3670855"/>
                <a:gd name="connsiteY67" fmla="*/ 239956 h 2399690"/>
                <a:gd name="connsiteX68" fmla="*/ 1223229 w 3670855"/>
                <a:gd name="connsiteY68" fmla="*/ 250972 h 2399690"/>
                <a:gd name="connsiteX69" fmla="*/ 1157128 w 3670855"/>
                <a:gd name="connsiteY69" fmla="*/ 273006 h 2399690"/>
                <a:gd name="connsiteX70" fmla="*/ 1124078 w 3670855"/>
                <a:gd name="connsiteY70" fmla="*/ 284023 h 2399690"/>
                <a:gd name="connsiteX71" fmla="*/ 1091027 w 3670855"/>
                <a:gd name="connsiteY71" fmla="*/ 306057 h 2399690"/>
                <a:gd name="connsiteX72" fmla="*/ 1046959 w 3670855"/>
                <a:gd name="connsiteY72" fmla="*/ 372158 h 2399690"/>
                <a:gd name="connsiteX73" fmla="*/ 1024926 w 3670855"/>
                <a:gd name="connsiteY73" fmla="*/ 405209 h 2399690"/>
                <a:gd name="connsiteX74" fmla="*/ 925774 w 3670855"/>
                <a:gd name="connsiteY74" fmla="*/ 449276 h 2399690"/>
                <a:gd name="connsiteX75" fmla="*/ 848656 w 3670855"/>
                <a:gd name="connsiteY75" fmla="*/ 537411 h 2399690"/>
                <a:gd name="connsiteX76" fmla="*/ 782555 w 3670855"/>
                <a:gd name="connsiteY76" fmla="*/ 559445 h 2399690"/>
                <a:gd name="connsiteX77" fmla="*/ 771538 w 3670855"/>
                <a:gd name="connsiteY77" fmla="*/ 614529 h 2399690"/>
                <a:gd name="connsiteX78" fmla="*/ 760521 w 3670855"/>
                <a:gd name="connsiteY78" fmla="*/ 691647 h 2399690"/>
                <a:gd name="connsiteX79" fmla="*/ 749504 w 3670855"/>
                <a:gd name="connsiteY79" fmla="*/ 724698 h 2399690"/>
                <a:gd name="connsiteX80" fmla="*/ 705437 w 3670855"/>
                <a:gd name="connsiteY80" fmla="*/ 746731 h 2399690"/>
                <a:gd name="connsiteX81" fmla="*/ 672386 w 3670855"/>
                <a:gd name="connsiteY81" fmla="*/ 735715 h 2399690"/>
                <a:gd name="connsiteX82" fmla="*/ 639335 w 3670855"/>
                <a:gd name="connsiteY82" fmla="*/ 834866 h 2399690"/>
                <a:gd name="connsiteX83" fmla="*/ 595268 w 3670855"/>
                <a:gd name="connsiteY83" fmla="*/ 900968 h 2399690"/>
                <a:gd name="connsiteX84" fmla="*/ 562217 w 3670855"/>
                <a:gd name="connsiteY84" fmla="*/ 889951 h 2399690"/>
                <a:gd name="connsiteX85" fmla="*/ 496116 w 3670855"/>
                <a:gd name="connsiteY85" fmla="*/ 911984 h 2399690"/>
                <a:gd name="connsiteX86" fmla="*/ 463066 w 3670855"/>
                <a:gd name="connsiteY86" fmla="*/ 900968 h 2399690"/>
                <a:gd name="connsiteX87" fmla="*/ 418998 w 3670855"/>
                <a:gd name="connsiteY87" fmla="*/ 945035 h 2399690"/>
                <a:gd name="connsiteX88" fmla="*/ 385947 w 3670855"/>
                <a:gd name="connsiteY88" fmla="*/ 956052 h 2399690"/>
                <a:gd name="connsiteX89" fmla="*/ 363914 w 3670855"/>
                <a:gd name="connsiteY89" fmla="*/ 1033170 h 2399690"/>
                <a:gd name="connsiteX90" fmla="*/ 330863 w 3670855"/>
                <a:gd name="connsiteY90" fmla="*/ 1044187 h 2399690"/>
                <a:gd name="connsiteX91" fmla="*/ 264762 w 3670855"/>
                <a:gd name="connsiteY91" fmla="*/ 1033170 h 2399690"/>
                <a:gd name="connsiteX92" fmla="*/ 165610 w 3670855"/>
                <a:gd name="connsiteY92" fmla="*/ 1055204 h 2399690"/>
                <a:gd name="connsiteX93" fmla="*/ 101106 w 3670855"/>
                <a:gd name="connsiteY93" fmla="*/ 1032623 h 2399690"/>
                <a:gd name="connsiteX94" fmla="*/ 67876 w 3670855"/>
                <a:gd name="connsiteY94" fmla="*/ 1052152 h 2399690"/>
                <a:gd name="connsiteX95" fmla="*/ 60756 w 3670855"/>
                <a:gd name="connsiteY95" fmla="*/ 1079006 h 2399690"/>
                <a:gd name="connsiteX96" fmla="*/ 46515 w 3670855"/>
                <a:gd name="connsiteY96" fmla="*/ 1103418 h 2399690"/>
                <a:gd name="connsiteX97" fmla="*/ 18033 w 3670855"/>
                <a:gd name="connsiteY97" fmla="*/ 1105859 h 2399690"/>
                <a:gd name="connsiteX98" fmla="*/ 0 w 3670855"/>
                <a:gd name="connsiteY98" fmla="*/ 1074734 h 2399690"/>
                <a:gd name="connsiteX99" fmla="*/ 1419 w 3670855"/>
                <a:gd name="connsiteY99" fmla="*/ 1076565 h 2399690"/>
                <a:gd name="connsiteX0" fmla="*/ 1419 w 3670855"/>
                <a:gd name="connsiteY0" fmla="*/ 1076565 h 2399690"/>
                <a:gd name="connsiteX1" fmla="*/ 20406 w 3670855"/>
                <a:gd name="connsiteY1" fmla="*/ 1108300 h 2399690"/>
                <a:gd name="connsiteX2" fmla="*/ 44142 w 3670855"/>
                <a:gd name="connsiteY2" fmla="*/ 1132712 h 2399690"/>
                <a:gd name="connsiteX3" fmla="*/ 67876 w 3670855"/>
                <a:gd name="connsiteY3" fmla="*/ 1183977 h 2399690"/>
                <a:gd name="connsiteX4" fmla="*/ 89239 w 3670855"/>
                <a:gd name="connsiteY4" fmla="*/ 1230360 h 2399690"/>
                <a:gd name="connsiteX5" fmla="*/ 122468 w 3670855"/>
                <a:gd name="connsiteY5" fmla="*/ 1269417 h 2399690"/>
                <a:gd name="connsiteX6" fmla="*/ 141455 w 3670855"/>
                <a:gd name="connsiteY6" fmla="*/ 1303595 h 2399690"/>
                <a:gd name="connsiteX7" fmla="*/ 148576 w 3670855"/>
                <a:gd name="connsiteY7" fmla="*/ 1328008 h 2399690"/>
                <a:gd name="connsiteX8" fmla="*/ 155696 w 3670855"/>
                <a:gd name="connsiteY8" fmla="*/ 1347537 h 2399690"/>
                <a:gd name="connsiteX9" fmla="*/ 179431 w 3670855"/>
                <a:gd name="connsiteY9" fmla="*/ 1352419 h 2399690"/>
                <a:gd name="connsiteX10" fmla="*/ 207913 w 3670855"/>
                <a:gd name="connsiteY10" fmla="*/ 1369508 h 2399690"/>
                <a:gd name="connsiteX11" fmla="*/ 271998 w 3670855"/>
                <a:gd name="connsiteY11" fmla="*/ 1418331 h 2399690"/>
                <a:gd name="connsiteX12" fmla="*/ 1513340 w 3670855"/>
                <a:gd name="connsiteY12" fmla="*/ 1638039 h 2399690"/>
                <a:gd name="connsiteX13" fmla="*/ 1515729 w 3670855"/>
                <a:gd name="connsiteY13" fmla="*/ 1638933 h 2399690"/>
                <a:gd name="connsiteX14" fmla="*/ 1648630 w 3670855"/>
                <a:gd name="connsiteY14" fmla="*/ 1713715 h 2399690"/>
                <a:gd name="connsiteX15" fmla="*/ 1707968 w 3670855"/>
                <a:gd name="connsiteY15" fmla="*/ 1767421 h 2399690"/>
                <a:gd name="connsiteX16" fmla="*/ 1741197 w 3670855"/>
                <a:gd name="connsiteY16" fmla="*/ 1796716 h 2399690"/>
                <a:gd name="connsiteX17" fmla="*/ 1779173 w 3670855"/>
                <a:gd name="connsiteY17" fmla="*/ 1833333 h 2399690"/>
                <a:gd name="connsiteX18" fmla="*/ 1793414 w 3670855"/>
                <a:gd name="connsiteY18" fmla="*/ 1867510 h 2399690"/>
                <a:gd name="connsiteX19" fmla="*/ 1807655 w 3670855"/>
                <a:gd name="connsiteY19" fmla="*/ 1906569 h 2399690"/>
                <a:gd name="connsiteX20" fmla="*/ 1821896 w 3670855"/>
                <a:gd name="connsiteY20" fmla="*/ 1952952 h 2399690"/>
                <a:gd name="connsiteX21" fmla="*/ 1826643 w 3670855"/>
                <a:gd name="connsiteY21" fmla="*/ 1984687 h 2399690"/>
                <a:gd name="connsiteX22" fmla="*/ 1824269 w 3670855"/>
                <a:gd name="connsiteY22" fmla="*/ 2031070 h 2399690"/>
                <a:gd name="connsiteX23" fmla="*/ 1824269 w 3670855"/>
                <a:gd name="connsiteY23" fmla="*/ 2089657 h 2399690"/>
                <a:gd name="connsiteX24" fmla="*/ 1833763 w 3670855"/>
                <a:gd name="connsiteY24" fmla="*/ 2118953 h 2399690"/>
                <a:gd name="connsiteX25" fmla="*/ 1857499 w 3670855"/>
                <a:gd name="connsiteY25" fmla="*/ 2158012 h 2399690"/>
                <a:gd name="connsiteX26" fmla="*/ 1893101 w 3670855"/>
                <a:gd name="connsiteY26" fmla="*/ 2204393 h 2399690"/>
                <a:gd name="connsiteX27" fmla="*/ 1919209 w 3670855"/>
                <a:gd name="connsiteY27" fmla="*/ 2221482 h 2399690"/>
                <a:gd name="connsiteX28" fmla="*/ 1945318 w 3670855"/>
                <a:gd name="connsiteY28" fmla="*/ 2255659 h 2399690"/>
                <a:gd name="connsiteX29" fmla="*/ 1947691 w 3670855"/>
                <a:gd name="connsiteY29" fmla="*/ 2292276 h 2399690"/>
                <a:gd name="connsiteX30" fmla="*/ 1957186 w 3670855"/>
                <a:gd name="connsiteY30" fmla="*/ 2399690 h 2399690"/>
                <a:gd name="connsiteX31" fmla="*/ 2806900 w 3670855"/>
                <a:gd name="connsiteY31" fmla="*/ 1235243 h 2399690"/>
                <a:gd name="connsiteX32" fmla="*/ 3592530 w 3670855"/>
                <a:gd name="connsiteY32" fmla="*/ 842212 h 2399690"/>
                <a:gd name="connsiteX33" fmla="*/ 3625758 w 3670855"/>
                <a:gd name="connsiteY33" fmla="*/ 744564 h 2399690"/>
                <a:gd name="connsiteX34" fmla="*/ 3651867 w 3670855"/>
                <a:gd name="connsiteY34" fmla="*/ 683534 h 2399690"/>
                <a:gd name="connsiteX35" fmla="*/ 3668482 w 3670855"/>
                <a:gd name="connsiteY35" fmla="*/ 610298 h 2399690"/>
                <a:gd name="connsiteX36" fmla="*/ 3670855 w 3670855"/>
                <a:gd name="connsiteY36" fmla="*/ 539504 h 2399690"/>
                <a:gd name="connsiteX37" fmla="*/ 3661361 w 3670855"/>
                <a:gd name="connsiteY37" fmla="*/ 478474 h 2399690"/>
                <a:gd name="connsiteX38" fmla="*/ 3644746 w 3670855"/>
                <a:gd name="connsiteY38" fmla="*/ 410121 h 2399690"/>
                <a:gd name="connsiteX39" fmla="*/ 3609143 w 3670855"/>
                <a:gd name="connsiteY39" fmla="*/ 324679 h 2399690"/>
                <a:gd name="connsiteX40" fmla="*/ 3568794 w 3670855"/>
                <a:gd name="connsiteY40" fmla="*/ 239237 h 2399690"/>
                <a:gd name="connsiteX41" fmla="*/ 3528445 w 3670855"/>
                <a:gd name="connsiteY41" fmla="*/ 146472 h 2399690"/>
                <a:gd name="connsiteX42" fmla="*/ 3502336 w 3670855"/>
                <a:gd name="connsiteY42" fmla="*/ 43942 h 2399690"/>
                <a:gd name="connsiteX43" fmla="*/ 3397902 w 3670855"/>
                <a:gd name="connsiteY43" fmla="*/ 46383 h 2399690"/>
                <a:gd name="connsiteX44" fmla="*/ 3314829 w 3670855"/>
                <a:gd name="connsiteY44" fmla="*/ 39060 h 2399690"/>
                <a:gd name="connsiteX45" fmla="*/ 3241251 w 3670855"/>
                <a:gd name="connsiteY45" fmla="*/ 26853 h 2399690"/>
                <a:gd name="connsiteX46" fmla="*/ 3179540 w 3670855"/>
                <a:gd name="connsiteY46" fmla="*/ 9766 h 2399690"/>
                <a:gd name="connsiteX47" fmla="*/ 3117830 w 3670855"/>
                <a:gd name="connsiteY47" fmla="*/ 1 h 2399690"/>
                <a:gd name="connsiteX48" fmla="*/ 3030008 w 3670855"/>
                <a:gd name="connsiteY48" fmla="*/ 0 h 2399690"/>
                <a:gd name="connsiteX49" fmla="*/ 2951683 w 3670855"/>
                <a:gd name="connsiteY49" fmla="*/ 7324 h 2399690"/>
                <a:gd name="connsiteX50" fmla="*/ 2856743 w 3670855"/>
                <a:gd name="connsiteY50" fmla="*/ 26853 h 2399690"/>
                <a:gd name="connsiteX51" fmla="*/ 2747563 w 3670855"/>
                <a:gd name="connsiteY51" fmla="*/ 53707 h 2399690"/>
                <a:gd name="connsiteX52" fmla="*/ 2571923 w 3670855"/>
                <a:gd name="connsiteY52" fmla="*/ 104972 h 2399690"/>
                <a:gd name="connsiteX53" fmla="*/ 2391537 w 3670855"/>
                <a:gd name="connsiteY53" fmla="*/ 156238 h 2399690"/>
                <a:gd name="connsiteX54" fmla="*/ 2244380 w 3670855"/>
                <a:gd name="connsiteY54" fmla="*/ 192855 h 2399690"/>
                <a:gd name="connsiteX55" fmla="*/ 2132825 w 3670855"/>
                <a:gd name="connsiteY55" fmla="*/ 212384 h 2399690"/>
                <a:gd name="connsiteX56" fmla="*/ 2014071 w 3670855"/>
                <a:gd name="connsiteY56" fmla="*/ 220428 h 2399690"/>
                <a:gd name="connsiteX57" fmla="*/ 1941700 w 3670855"/>
                <a:gd name="connsiteY57" fmla="*/ 210599 h 2399690"/>
                <a:gd name="connsiteX58" fmla="*/ 1851191 w 3670855"/>
                <a:gd name="connsiteY58" fmla="*/ 184871 h 2399690"/>
                <a:gd name="connsiteX59" fmla="*/ 1818140 w 3670855"/>
                <a:gd name="connsiteY59" fmla="*/ 173854 h 2399690"/>
                <a:gd name="connsiteX60" fmla="*/ 1730005 w 3670855"/>
                <a:gd name="connsiteY60" fmla="*/ 151821 h 2399690"/>
                <a:gd name="connsiteX61" fmla="*/ 1663904 w 3670855"/>
                <a:gd name="connsiteY61" fmla="*/ 173854 h 2399690"/>
                <a:gd name="connsiteX62" fmla="*/ 1619837 w 3670855"/>
                <a:gd name="connsiteY62" fmla="*/ 217922 h 2399690"/>
                <a:gd name="connsiteX63" fmla="*/ 1586786 w 3670855"/>
                <a:gd name="connsiteY63" fmla="*/ 195888 h 2399690"/>
                <a:gd name="connsiteX64" fmla="*/ 1542719 w 3670855"/>
                <a:gd name="connsiteY64" fmla="*/ 206905 h 2399690"/>
                <a:gd name="connsiteX65" fmla="*/ 1487634 w 3670855"/>
                <a:gd name="connsiteY65" fmla="*/ 217922 h 2399690"/>
                <a:gd name="connsiteX66" fmla="*/ 1454584 w 3670855"/>
                <a:gd name="connsiteY66" fmla="*/ 228939 h 2399690"/>
                <a:gd name="connsiteX67" fmla="*/ 1300347 w 3670855"/>
                <a:gd name="connsiteY67" fmla="*/ 239956 h 2399690"/>
                <a:gd name="connsiteX68" fmla="*/ 1223229 w 3670855"/>
                <a:gd name="connsiteY68" fmla="*/ 250972 h 2399690"/>
                <a:gd name="connsiteX69" fmla="*/ 1157128 w 3670855"/>
                <a:gd name="connsiteY69" fmla="*/ 273006 h 2399690"/>
                <a:gd name="connsiteX70" fmla="*/ 1124078 w 3670855"/>
                <a:gd name="connsiteY70" fmla="*/ 284023 h 2399690"/>
                <a:gd name="connsiteX71" fmla="*/ 1091027 w 3670855"/>
                <a:gd name="connsiteY71" fmla="*/ 306057 h 2399690"/>
                <a:gd name="connsiteX72" fmla="*/ 1046959 w 3670855"/>
                <a:gd name="connsiteY72" fmla="*/ 372158 h 2399690"/>
                <a:gd name="connsiteX73" fmla="*/ 1024926 w 3670855"/>
                <a:gd name="connsiteY73" fmla="*/ 405209 h 2399690"/>
                <a:gd name="connsiteX74" fmla="*/ 925774 w 3670855"/>
                <a:gd name="connsiteY74" fmla="*/ 449276 h 2399690"/>
                <a:gd name="connsiteX75" fmla="*/ 848656 w 3670855"/>
                <a:gd name="connsiteY75" fmla="*/ 537411 h 2399690"/>
                <a:gd name="connsiteX76" fmla="*/ 782555 w 3670855"/>
                <a:gd name="connsiteY76" fmla="*/ 559445 h 2399690"/>
                <a:gd name="connsiteX77" fmla="*/ 771538 w 3670855"/>
                <a:gd name="connsiteY77" fmla="*/ 614529 h 2399690"/>
                <a:gd name="connsiteX78" fmla="*/ 760521 w 3670855"/>
                <a:gd name="connsiteY78" fmla="*/ 691647 h 2399690"/>
                <a:gd name="connsiteX79" fmla="*/ 749504 w 3670855"/>
                <a:gd name="connsiteY79" fmla="*/ 724698 h 2399690"/>
                <a:gd name="connsiteX80" fmla="*/ 705437 w 3670855"/>
                <a:gd name="connsiteY80" fmla="*/ 746731 h 2399690"/>
                <a:gd name="connsiteX81" fmla="*/ 672386 w 3670855"/>
                <a:gd name="connsiteY81" fmla="*/ 735715 h 2399690"/>
                <a:gd name="connsiteX82" fmla="*/ 639335 w 3670855"/>
                <a:gd name="connsiteY82" fmla="*/ 834866 h 2399690"/>
                <a:gd name="connsiteX83" fmla="*/ 595268 w 3670855"/>
                <a:gd name="connsiteY83" fmla="*/ 900968 h 2399690"/>
                <a:gd name="connsiteX84" fmla="*/ 562217 w 3670855"/>
                <a:gd name="connsiteY84" fmla="*/ 889951 h 2399690"/>
                <a:gd name="connsiteX85" fmla="*/ 496116 w 3670855"/>
                <a:gd name="connsiteY85" fmla="*/ 911984 h 2399690"/>
                <a:gd name="connsiteX86" fmla="*/ 463066 w 3670855"/>
                <a:gd name="connsiteY86" fmla="*/ 900968 h 2399690"/>
                <a:gd name="connsiteX87" fmla="*/ 418998 w 3670855"/>
                <a:gd name="connsiteY87" fmla="*/ 945035 h 2399690"/>
                <a:gd name="connsiteX88" fmla="*/ 385947 w 3670855"/>
                <a:gd name="connsiteY88" fmla="*/ 956052 h 2399690"/>
                <a:gd name="connsiteX89" fmla="*/ 363914 w 3670855"/>
                <a:gd name="connsiteY89" fmla="*/ 1033170 h 2399690"/>
                <a:gd name="connsiteX90" fmla="*/ 330863 w 3670855"/>
                <a:gd name="connsiteY90" fmla="*/ 1044187 h 2399690"/>
                <a:gd name="connsiteX91" fmla="*/ 264762 w 3670855"/>
                <a:gd name="connsiteY91" fmla="*/ 1033170 h 2399690"/>
                <a:gd name="connsiteX92" fmla="*/ 165610 w 3670855"/>
                <a:gd name="connsiteY92" fmla="*/ 1055204 h 2399690"/>
                <a:gd name="connsiteX93" fmla="*/ 101106 w 3670855"/>
                <a:gd name="connsiteY93" fmla="*/ 1032623 h 2399690"/>
                <a:gd name="connsiteX94" fmla="*/ 67876 w 3670855"/>
                <a:gd name="connsiteY94" fmla="*/ 1052152 h 2399690"/>
                <a:gd name="connsiteX95" fmla="*/ 60756 w 3670855"/>
                <a:gd name="connsiteY95" fmla="*/ 1079006 h 2399690"/>
                <a:gd name="connsiteX96" fmla="*/ 46515 w 3670855"/>
                <a:gd name="connsiteY96" fmla="*/ 1103418 h 2399690"/>
                <a:gd name="connsiteX97" fmla="*/ 18033 w 3670855"/>
                <a:gd name="connsiteY97" fmla="*/ 1105859 h 2399690"/>
                <a:gd name="connsiteX98" fmla="*/ 0 w 3670855"/>
                <a:gd name="connsiteY98" fmla="*/ 1074734 h 2399690"/>
                <a:gd name="connsiteX99" fmla="*/ 1419 w 3670855"/>
                <a:gd name="connsiteY99" fmla="*/ 1076565 h 2399690"/>
                <a:gd name="connsiteX0" fmla="*/ 1419 w 3670855"/>
                <a:gd name="connsiteY0" fmla="*/ 1076565 h 2399690"/>
                <a:gd name="connsiteX1" fmla="*/ 20406 w 3670855"/>
                <a:gd name="connsiteY1" fmla="*/ 1108300 h 2399690"/>
                <a:gd name="connsiteX2" fmla="*/ 44142 w 3670855"/>
                <a:gd name="connsiteY2" fmla="*/ 1132712 h 2399690"/>
                <a:gd name="connsiteX3" fmla="*/ 67876 w 3670855"/>
                <a:gd name="connsiteY3" fmla="*/ 1183977 h 2399690"/>
                <a:gd name="connsiteX4" fmla="*/ 89239 w 3670855"/>
                <a:gd name="connsiteY4" fmla="*/ 1230360 h 2399690"/>
                <a:gd name="connsiteX5" fmla="*/ 115349 w 3670855"/>
                <a:gd name="connsiteY5" fmla="*/ 1266976 h 2399690"/>
                <a:gd name="connsiteX6" fmla="*/ 141455 w 3670855"/>
                <a:gd name="connsiteY6" fmla="*/ 1303595 h 2399690"/>
                <a:gd name="connsiteX7" fmla="*/ 148576 w 3670855"/>
                <a:gd name="connsiteY7" fmla="*/ 1328008 h 2399690"/>
                <a:gd name="connsiteX8" fmla="*/ 155696 w 3670855"/>
                <a:gd name="connsiteY8" fmla="*/ 1347537 h 2399690"/>
                <a:gd name="connsiteX9" fmla="*/ 179431 w 3670855"/>
                <a:gd name="connsiteY9" fmla="*/ 1352419 h 2399690"/>
                <a:gd name="connsiteX10" fmla="*/ 207913 w 3670855"/>
                <a:gd name="connsiteY10" fmla="*/ 1369508 h 2399690"/>
                <a:gd name="connsiteX11" fmla="*/ 271998 w 3670855"/>
                <a:gd name="connsiteY11" fmla="*/ 1418331 h 2399690"/>
                <a:gd name="connsiteX12" fmla="*/ 1513340 w 3670855"/>
                <a:gd name="connsiteY12" fmla="*/ 1638039 h 2399690"/>
                <a:gd name="connsiteX13" fmla="*/ 1515729 w 3670855"/>
                <a:gd name="connsiteY13" fmla="*/ 1638933 h 2399690"/>
                <a:gd name="connsiteX14" fmla="*/ 1648630 w 3670855"/>
                <a:gd name="connsiteY14" fmla="*/ 1713715 h 2399690"/>
                <a:gd name="connsiteX15" fmla="*/ 1707968 w 3670855"/>
                <a:gd name="connsiteY15" fmla="*/ 1767421 h 2399690"/>
                <a:gd name="connsiteX16" fmla="*/ 1741197 w 3670855"/>
                <a:gd name="connsiteY16" fmla="*/ 1796716 h 2399690"/>
                <a:gd name="connsiteX17" fmla="*/ 1779173 w 3670855"/>
                <a:gd name="connsiteY17" fmla="*/ 1833333 h 2399690"/>
                <a:gd name="connsiteX18" fmla="*/ 1793414 w 3670855"/>
                <a:gd name="connsiteY18" fmla="*/ 1867510 h 2399690"/>
                <a:gd name="connsiteX19" fmla="*/ 1807655 w 3670855"/>
                <a:gd name="connsiteY19" fmla="*/ 1906569 h 2399690"/>
                <a:gd name="connsiteX20" fmla="*/ 1821896 w 3670855"/>
                <a:gd name="connsiteY20" fmla="*/ 1952952 h 2399690"/>
                <a:gd name="connsiteX21" fmla="*/ 1826643 w 3670855"/>
                <a:gd name="connsiteY21" fmla="*/ 1984687 h 2399690"/>
                <a:gd name="connsiteX22" fmla="*/ 1824269 w 3670855"/>
                <a:gd name="connsiteY22" fmla="*/ 2031070 h 2399690"/>
                <a:gd name="connsiteX23" fmla="*/ 1824269 w 3670855"/>
                <a:gd name="connsiteY23" fmla="*/ 2089657 h 2399690"/>
                <a:gd name="connsiteX24" fmla="*/ 1833763 w 3670855"/>
                <a:gd name="connsiteY24" fmla="*/ 2118953 h 2399690"/>
                <a:gd name="connsiteX25" fmla="*/ 1857499 w 3670855"/>
                <a:gd name="connsiteY25" fmla="*/ 2158012 h 2399690"/>
                <a:gd name="connsiteX26" fmla="*/ 1893101 w 3670855"/>
                <a:gd name="connsiteY26" fmla="*/ 2204393 h 2399690"/>
                <a:gd name="connsiteX27" fmla="*/ 1919209 w 3670855"/>
                <a:gd name="connsiteY27" fmla="*/ 2221482 h 2399690"/>
                <a:gd name="connsiteX28" fmla="*/ 1945318 w 3670855"/>
                <a:gd name="connsiteY28" fmla="*/ 2255659 h 2399690"/>
                <a:gd name="connsiteX29" fmla="*/ 1947691 w 3670855"/>
                <a:gd name="connsiteY29" fmla="*/ 2292276 h 2399690"/>
                <a:gd name="connsiteX30" fmla="*/ 1957186 w 3670855"/>
                <a:gd name="connsiteY30" fmla="*/ 2399690 h 2399690"/>
                <a:gd name="connsiteX31" fmla="*/ 2806900 w 3670855"/>
                <a:gd name="connsiteY31" fmla="*/ 1235243 h 2399690"/>
                <a:gd name="connsiteX32" fmla="*/ 3592530 w 3670855"/>
                <a:gd name="connsiteY32" fmla="*/ 842212 h 2399690"/>
                <a:gd name="connsiteX33" fmla="*/ 3625758 w 3670855"/>
                <a:gd name="connsiteY33" fmla="*/ 744564 h 2399690"/>
                <a:gd name="connsiteX34" fmla="*/ 3651867 w 3670855"/>
                <a:gd name="connsiteY34" fmla="*/ 683534 h 2399690"/>
                <a:gd name="connsiteX35" fmla="*/ 3668482 w 3670855"/>
                <a:gd name="connsiteY35" fmla="*/ 610298 h 2399690"/>
                <a:gd name="connsiteX36" fmla="*/ 3670855 w 3670855"/>
                <a:gd name="connsiteY36" fmla="*/ 539504 h 2399690"/>
                <a:gd name="connsiteX37" fmla="*/ 3661361 w 3670855"/>
                <a:gd name="connsiteY37" fmla="*/ 478474 h 2399690"/>
                <a:gd name="connsiteX38" fmla="*/ 3644746 w 3670855"/>
                <a:gd name="connsiteY38" fmla="*/ 410121 h 2399690"/>
                <a:gd name="connsiteX39" fmla="*/ 3609143 w 3670855"/>
                <a:gd name="connsiteY39" fmla="*/ 324679 h 2399690"/>
                <a:gd name="connsiteX40" fmla="*/ 3568794 w 3670855"/>
                <a:gd name="connsiteY40" fmla="*/ 239237 h 2399690"/>
                <a:gd name="connsiteX41" fmla="*/ 3528445 w 3670855"/>
                <a:gd name="connsiteY41" fmla="*/ 146472 h 2399690"/>
                <a:gd name="connsiteX42" fmla="*/ 3502336 w 3670855"/>
                <a:gd name="connsiteY42" fmla="*/ 43942 h 2399690"/>
                <a:gd name="connsiteX43" fmla="*/ 3397902 w 3670855"/>
                <a:gd name="connsiteY43" fmla="*/ 46383 h 2399690"/>
                <a:gd name="connsiteX44" fmla="*/ 3314829 w 3670855"/>
                <a:gd name="connsiteY44" fmla="*/ 39060 h 2399690"/>
                <a:gd name="connsiteX45" fmla="*/ 3241251 w 3670855"/>
                <a:gd name="connsiteY45" fmla="*/ 26853 h 2399690"/>
                <a:gd name="connsiteX46" fmla="*/ 3179540 w 3670855"/>
                <a:gd name="connsiteY46" fmla="*/ 9766 h 2399690"/>
                <a:gd name="connsiteX47" fmla="*/ 3117830 w 3670855"/>
                <a:gd name="connsiteY47" fmla="*/ 1 h 2399690"/>
                <a:gd name="connsiteX48" fmla="*/ 3030008 w 3670855"/>
                <a:gd name="connsiteY48" fmla="*/ 0 h 2399690"/>
                <a:gd name="connsiteX49" fmla="*/ 2951683 w 3670855"/>
                <a:gd name="connsiteY49" fmla="*/ 7324 h 2399690"/>
                <a:gd name="connsiteX50" fmla="*/ 2856743 w 3670855"/>
                <a:gd name="connsiteY50" fmla="*/ 26853 h 2399690"/>
                <a:gd name="connsiteX51" fmla="*/ 2747563 w 3670855"/>
                <a:gd name="connsiteY51" fmla="*/ 53707 h 2399690"/>
                <a:gd name="connsiteX52" fmla="*/ 2571923 w 3670855"/>
                <a:gd name="connsiteY52" fmla="*/ 104972 h 2399690"/>
                <a:gd name="connsiteX53" fmla="*/ 2391537 w 3670855"/>
                <a:gd name="connsiteY53" fmla="*/ 156238 h 2399690"/>
                <a:gd name="connsiteX54" fmla="*/ 2244380 w 3670855"/>
                <a:gd name="connsiteY54" fmla="*/ 192855 h 2399690"/>
                <a:gd name="connsiteX55" fmla="*/ 2132825 w 3670855"/>
                <a:gd name="connsiteY55" fmla="*/ 212384 h 2399690"/>
                <a:gd name="connsiteX56" fmla="*/ 2014071 w 3670855"/>
                <a:gd name="connsiteY56" fmla="*/ 220428 h 2399690"/>
                <a:gd name="connsiteX57" fmla="*/ 1941700 w 3670855"/>
                <a:gd name="connsiteY57" fmla="*/ 210599 h 2399690"/>
                <a:gd name="connsiteX58" fmla="*/ 1851191 w 3670855"/>
                <a:gd name="connsiteY58" fmla="*/ 184871 h 2399690"/>
                <a:gd name="connsiteX59" fmla="*/ 1818140 w 3670855"/>
                <a:gd name="connsiteY59" fmla="*/ 173854 h 2399690"/>
                <a:gd name="connsiteX60" fmla="*/ 1730005 w 3670855"/>
                <a:gd name="connsiteY60" fmla="*/ 151821 h 2399690"/>
                <a:gd name="connsiteX61" fmla="*/ 1663904 w 3670855"/>
                <a:gd name="connsiteY61" fmla="*/ 173854 h 2399690"/>
                <a:gd name="connsiteX62" fmla="*/ 1619837 w 3670855"/>
                <a:gd name="connsiteY62" fmla="*/ 217922 h 2399690"/>
                <a:gd name="connsiteX63" fmla="*/ 1586786 w 3670855"/>
                <a:gd name="connsiteY63" fmla="*/ 195888 h 2399690"/>
                <a:gd name="connsiteX64" fmla="*/ 1542719 w 3670855"/>
                <a:gd name="connsiteY64" fmla="*/ 206905 h 2399690"/>
                <a:gd name="connsiteX65" fmla="*/ 1487634 w 3670855"/>
                <a:gd name="connsiteY65" fmla="*/ 217922 h 2399690"/>
                <a:gd name="connsiteX66" fmla="*/ 1454584 w 3670855"/>
                <a:gd name="connsiteY66" fmla="*/ 228939 h 2399690"/>
                <a:gd name="connsiteX67" fmla="*/ 1300347 w 3670855"/>
                <a:gd name="connsiteY67" fmla="*/ 239956 h 2399690"/>
                <a:gd name="connsiteX68" fmla="*/ 1223229 w 3670855"/>
                <a:gd name="connsiteY68" fmla="*/ 250972 h 2399690"/>
                <a:gd name="connsiteX69" fmla="*/ 1157128 w 3670855"/>
                <a:gd name="connsiteY69" fmla="*/ 273006 h 2399690"/>
                <a:gd name="connsiteX70" fmla="*/ 1124078 w 3670855"/>
                <a:gd name="connsiteY70" fmla="*/ 284023 h 2399690"/>
                <a:gd name="connsiteX71" fmla="*/ 1091027 w 3670855"/>
                <a:gd name="connsiteY71" fmla="*/ 306057 h 2399690"/>
                <a:gd name="connsiteX72" fmla="*/ 1046959 w 3670855"/>
                <a:gd name="connsiteY72" fmla="*/ 372158 h 2399690"/>
                <a:gd name="connsiteX73" fmla="*/ 1024926 w 3670855"/>
                <a:gd name="connsiteY73" fmla="*/ 405209 h 2399690"/>
                <a:gd name="connsiteX74" fmla="*/ 925774 w 3670855"/>
                <a:gd name="connsiteY74" fmla="*/ 449276 h 2399690"/>
                <a:gd name="connsiteX75" fmla="*/ 848656 w 3670855"/>
                <a:gd name="connsiteY75" fmla="*/ 537411 h 2399690"/>
                <a:gd name="connsiteX76" fmla="*/ 782555 w 3670855"/>
                <a:gd name="connsiteY76" fmla="*/ 559445 h 2399690"/>
                <a:gd name="connsiteX77" fmla="*/ 771538 w 3670855"/>
                <a:gd name="connsiteY77" fmla="*/ 614529 h 2399690"/>
                <a:gd name="connsiteX78" fmla="*/ 760521 w 3670855"/>
                <a:gd name="connsiteY78" fmla="*/ 691647 h 2399690"/>
                <a:gd name="connsiteX79" fmla="*/ 749504 w 3670855"/>
                <a:gd name="connsiteY79" fmla="*/ 724698 h 2399690"/>
                <a:gd name="connsiteX80" fmla="*/ 705437 w 3670855"/>
                <a:gd name="connsiteY80" fmla="*/ 746731 h 2399690"/>
                <a:gd name="connsiteX81" fmla="*/ 672386 w 3670855"/>
                <a:gd name="connsiteY81" fmla="*/ 735715 h 2399690"/>
                <a:gd name="connsiteX82" fmla="*/ 639335 w 3670855"/>
                <a:gd name="connsiteY82" fmla="*/ 834866 h 2399690"/>
                <a:gd name="connsiteX83" fmla="*/ 595268 w 3670855"/>
                <a:gd name="connsiteY83" fmla="*/ 900968 h 2399690"/>
                <a:gd name="connsiteX84" fmla="*/ 562217 w 3670855"/>
                <a:gd name="connsiteY84" fmla="*/ 889951 h 2399690"/>
                <a:gd name="connsiteX85" fmla="*/ 496116 w 3670855"/>
                <a:gd name="connsiteY85" fmla="*/ 911984 h 2399690"/>
                <a:gd name="connsiteX86" fmla="*/ 463066 w 3670855"/>
                <a:gd name="connsiteY86" fmla="*/ 900968 h 2399690"/>
                <a:gd name="connsiteX87" fmla="*/ 418998 w 3670855"/>
                <a:gd name="connsiteY87" fmla="*/ 945035 h 2399690"/>
                <a:gd name="connsiteX88" fmla="*/ 385947 w 3670855"/>
                <a:gd name="connsiteY88" fmla="*/ 956052 h 2399690"/>
                <a:gd name="connsiteX89" fmla="*/ 363914 w 3670855"/>
                <a:gd name="connsiteY89" fmla="*/ 1033170 h 2399690"/>
                <a:gd name="connsiteX90" fmla="*/ 330863 w 3670855"/>
                <a:gd name="connsiteY90" fmla="*/ 1044187 h 2399690"/>
                <a:gd name="connsiteX91" fmla="*/ 264762 w 3670855"/>
                <a:gd name="connsiteY91" fmla="*/ 1033170 h 2399690"/>
                <a:gd name="connsiteX92" fmla="*/ 165610 w 3670855"/>
                <a:gd name="connsiteY92" fmla="*/ 1055204 h 2399690"/>
                <a:gd name="connsiteX93" fmla="*/ 101106 w 3670855"/>
                <a:gd name="connsiteY93" fmla="*/ 1032623 h 2399690"/>
                <a:gd name="connsiteX94" fmla="*/ 67876 w 3670855"/>
                <a:gd name="connsiteY94" fmla="*/ 1052152 h 2399690"/>
                <a:gd name="connsiteX95" fmla="*/ 60756 w 3670855"/>
                <a:gd name="connsiteY95" fmla="*/ 1079006 h 2399690"/>
                <a:gd name="connsiteX96" fmla="*/ 46515 w 3670855"/>
                <a:gd name="connsiteY96" fmla="*/ 1103418 h 2399690"/>
                <a:gd name="connsiteX97" fmla="*/ 18033 w 3670855"/>
                <a:gd name="connsiteY97" fmla="*/ 1105859 h 2399690"/>
                <a:gd name="connsiteX98" fmla="*/ 0 w 3670855"/>
                <a:gd name="connsiteY98" fmla="*/ 1074734 h 2399690"/>
                <a:gd name="connsiteX99" fmla="*/ 1419 w 3670855"/>
                <a:gd name="connsiteY99" fmla="*/ 1076565 h 2399690"/>
                <a:gd name="connsiteX0" fmla="*/ 484550 w 4153986"/>
                <a:gd name="connsiteY0" fmla="*/ 1076565 h 2399690"/>
                <a:gd name="connsiteX1" fmla="*/ 503537 w 4153986"/>
                <a:gd name="connsiteY1" fmla="*/ 1108300 h 2399690"/>
                <a:gd name="connsiteX2" fmla="*/ 527273 w 4153986"/>
                <a:gd name="connsiteY2" fmla="*/ 1132712 h 2399690"/>
                <a:gd name="connsiteX3" fmla="*/ 551007 w 4153986"/>
                <a:gd name="connsiteY3" fmla="*/ 1183977 h 2399690"/>
                <a:gd name="connsiteX4" fmla="*/ 572370 w 4153986"/>
                <a:gd name="connsiteY4" fmla="*/ 1230360 h 2399690"/>
                <a:gd name="connsiteX5" fmla="*/ 598480 w 4153986"/>
                <a:gd name="connsiteY5" fmla="*/ 1266976 h 2399690"/>
                <a:gd name="connsiteX6" fmla="*/ 0 w 4153986"/>
                <a:gd name="connsiteY6" fmla="*/ 1683850 h 2399690"/>
                <a:gd name="connsiteX7" fmla="*/ 631707 w 4153986"/>
                <a:gd name="connsiteY7" fmla="*/ 1328008 h 2399690"/>
                <a:gd name="connsiteX8" fmla="*/ 638827 w 4153986"/>
                <a:gd name="connsiteY8" fmla="*/ 1347537 h 2399690"/>
                <a:gd name="connsiteX9" fmla="*/ 662562 w 4153986"/>
                <a:gd name="connsiteY9" fmla="*/ 1352419 h 2399690"/>
                <a:gd name="connsiteX10" fmla="*/ 691044 w 4153986"/>
                <a:gd name="connsiteY10" fmla="*/ 1369508 h 2399690"/>
                <a:gd name="connsiteX11" fmla="*/ 755129 w 4153986"/>
                <a:gd name="connsiteY11" fmla="*/ 1418331 h 2399690"/>
                <a:gd name="connsiteX12" fmla="*/ 1996471 w 4153986"/>
                <a:gd name="connsiteY12" fmla="*/ 1638039 h 2399690"/>
                <a:gd name="connsiteX13" fmla="*/ 1998860 w 4153986"/>
                <a:gd name="connsiteY13" fmla="*/ 1638933 h 2399690"/>
                <a:gd name="connsiteX14" fmla="*/ 2131761 w 4153986"/>
                <a:gd name="connsiteY14" fmla="*/ 1713715 h 2399690"/>
                <a:gd name="connsiteX15" fmla="*/ 2191099 w 4153986"/>
                <a:gd name="connsiteY15" fmla="*/ 1767421 h 2399690"/>
                <a:gd name="connsiteX16" fmla="*/ 2224328 w 4153986"/>
                <a:gd name="connsiteY16" fmla="*/ 1796716 h 2399690"/>
                <a:gd name="connsiteX17" fmla="*/ 2262304 w 4153986"/>
                <a:gd name="connsiteY17" fmla="*/ 1833333 h 2399690"/>
                <a:gd name="connsiteX18" fmla="*/ 2276545 w 4153986"/>
                <a:gd name="connsiteY18" fmla="*/ 1867510 h 2399690"/>
                <a:gd name="connsiteX19" fmla="*/ 2290786 w 4153986"/>
                <a:gd name="connsiteY19" fmla="*/ 1906569 h 2399690"/>
                <a:gd name="connsiteX20" fmla="*/ 2305027 w 4153986"/>
                <a:gd name="connsiteY20" fmla="*/ 1952952 h 2399690"/>
                <a:gd name="connsiteX21" fmla="*/ 2309774 w 4153986"/>
                <a:gd name="connsiteY21" fmla="*/ 1984687 h 2399690"/>
                <a:gd name="connsiteX22" fmla="*/ 2307400 w 4153986"/>
                <a:gd name="connsiteY22" fmla="*/ 2031070 h 2399690"/>
                <a:gd name="connsiteX23" fmla="*/ 2307400 w 4153986"/>
                <a:gd name="connsiteY23" fmla="*/ 2089657 h 2399690"/>
                <a:gd name="connsiteX24" fmla="*/ 2316894 w 4153986"/>
                <a:gd name="connsiteY24" fmla="*/ 2118953 h 2399690"/>
                <a:gd name="connsiteX25" fmla="*/ 2340630 w 4153986"/>
                <a:gd name="connsiteY25" fmla="*/ 2158012 h 2399690"/>
                <a:gd name="connsiteX26" fmla="*/ 2376232 w 4153986"/>
                <a:gd name="connsiteY26" fmla="*/ 2204393 h 2399690"/>
                <a:gd name="connsiteX27" fmla="*/ 2402340 w 4153986"/>
                <a:gd name="connsiteY27" fmla="*/ 2221482 h 2399690"/>
                <a:gd name="connsiteX28" fmla="*/ 2428449 w 4153986"/>
                <a:gd name="connsiteY28" fmla="*/ 2255659 h 2399690"/>
                <a:gd name="connsiteX29" fmla="*/ 2430822 w 4153986"/>
                <a:gd name="connsiteY29" fmla="*/ 2292276 h 2399690"/>
                <a:gd name="connsiteX30" fmla="*/ 2440317 w 4153986"/>
                <a:gd name="connsiteY30" fmla="*/ 2399690 h 2399690"/>
                <a:gd name="connsiteX31" fmla="*/ 3290031 w 4153986"/>
                <a:gd name="connsiteY31" fmla="*/ 1235243 h 2399690"/>
                <a:gd name="connsiteX32" fmla="*/ 4075661 w 4153986"/>
                <a:gd name="connsiteY32" fmla="*/ 842212 h 2399690"/>
                <a:gd name="connsiteX33" fmla="*/ 4108889 w 4153986"/>
                <a:gd name="connsiteY33" fmla="*/ 744564 h 2399690"/>
                <a:gd name="connsiteX34" fmla="*/ 4134998 w 4153986"/>
                <a:gd name="connsiteY34" fmla="*/ 683534 h 2399690"/>
                <a:gd name="connsiteX35" fmla="*/ 4151613 w 4153986"/>
                <a:gd name="connsiteY35" fmla="*/ 610298 h 2399690"/>
                <a:gd name="connsiteX36" fmla="*/ 4153986 w 4153986"/>
                <a:gd name="connsiteY36" fmla="*/ 539504 h 2399690"/>
                <a:gd name="connsiteX37" fmla="*/ 4144492 w 4153986"/>
                <a:gd name="connsiteY37" fmla="*/ 478474 h 2399690"/>
                <a:gd name="connsiteX38" fmla="*/ 4127877 w 4153986"/>
                <a:gd name="connsiteY38" fmla="*/ 410121 h 2399690"/>
                <a:gd name="connsiteX39" fmla="*/ 4092274 w 4153986"/>
                <a:gd name="connsiteY39" fmla="*/ 324679 h 2399690"/>
                <a:gd name="connsiteX40" fmla="*/ 4051925 w 4153986"/>
                <a:gd name="connsiteY40" fmla="*/ 239237 h 2399690"/>
                <a:gd name="connsiteX41" fmla="*/ 4011576 w 4153986"/>
                <a:gd name="connsiteY41" fmla="*/ 146472 h 2399690"/>
                <a:gd name="connsiteX42" fmla="*/ 3985467 w 4153986"/>
                <a:gd name="connsiteY42" fmla="*/ 43942 h 2399690"/>
                <a:gd name="connsiteX43" fmla="*/ 3881033 w 4153986"/>
                <a:gd name="connsiteY43" fmla="*/ 46383 h 2399690"/>
                <a:gd name="connsiteX44" fmla="*/ 3797960 w 4153986"/>
                <a:gd name="connsiteY44" fmla="*/ 39060 h 2399690"/>
                <a:gd name="connsiteX45" fmla="*/ 3724382 w 4153986"/>
                <a:gd name="connsiteY45" fmla="*/ 26853 h 2399690"/>
                <a:gd name="connsiteX46" fmla="*/ 3662671 w 4153986"/>
                <a:gd name="connsiteY46" fmla="*/ 9766 h 2399690"/>
                <a:gd name="connsiteX47" fmla="*/ 3600961 w 4153986"/>
                <a:gd name="connsiteY47" fmla="*/ 1 h 2399690"/>
                <a:gd name="connsiteX48" fmla="*/ 3513139 w 4153986"/>
                <a:gd name="connsiteY48" fmla="*/ 0 h 2399690"/>
                <a:gd name="connsiteX49" fmla="*/ 3434814 w 4153986"/>
                <a:gd name="connsiteY49" fmla="*/ 7324 h 2399690"/>
                <a:gd name="connsiteX50" fmla="*/ 3339874 w 4153986"/>
                <a:gd name="connsiteY50" fmla="*/ 26853 h 2399690"/>
                <a:gd name="connsiteX51" fmla="*/ 3230694 w 4153986"/>
                <a:gd name="connsiteY51" fmla="*/ 53707 h 2399690"/>
                <a:gd name="connsiteX52" fmla="*/ 3055054 w 4153986"/>
                <a:gd name="connsiteY52" fmla="*/ 104972 h 2399690"/>
                <a:gd name="connsiteX53" fmla="*/ 2874668 w 4153986"/>
                <a:gd name="connsiteY53" fmla="*/ 156238 h 2399690"/>
                <a:gd name="connsiteX54" fmla="*/ 2727511 w 4153986"/>
                <a:gd name="connsiteY54" fmla="*/ 192855 h 2399690"/>
                <a:gd name="connsiteX55" fmla="*/ 2615956 w 4153986"/>
                <a:gd name="connsiteY55" fmla="*/ 212384 h 2399690"/>
                <a:gd name="connsiteX56" fmla="*/ 2497202 w 4153986"/>
                <a:gd name="connsiteY56" fmla="*/ 220428 h 2399690"/>
                <a:gd name="connsiteX57" fmla="*/ 2424831 w 4153986"/>
                <a:gd name="connsiteY57" fmla="*/ 210599 h 2399690"/>
                <a:gd name="connsiteX58" fmla="*/ 2334322 w 4153986"/>
                <a:gd name="connsiteY58" fmla="*/ 184871 h 2399690"/>
                <a:gd name="connsiteX59" fmla="*/ 2301271 w 4153986"/>
                <a:gd name="connsiteY59" fmla="*/ 173854 h 2399690"/>
                <a:gd name="connsiteX60" fmla="*/ 2213136 w 4153986"/>
                <a:gd name="connsiteY60" fmla="*/ 151821 h 2399690"/>
                <a:gd name="connsiteX61" fmla="*/ 2147035 w 4153986"/>
                <a:gd name="connsiteY61" fmla="*/ 173854 h 2399690"/>
                <a:gd name="connsiteX62" fmla="*/ 2102968 w 4153986"/>
                <a:gd name="connsiteY62" fmla="*/ 217922 h 2399690"/>
                <a:gd name="connsiteX63" fmla="*/ 2069917 w 4153986"/>
                <a:gd name="connsiteY63" fmla="*/ 195888 h 2399690"/>
                <a:gd name="connsiteX64" fmla="*/ 2025850 w 4153986"/>
                <a:gd name="connsiteY64" fmla="*/ 206905 h 2399690"/>
                <a:gd name="connsiteX65" fmla="*/ 1970765 w 4153986"/>
                <a:gd name="connsiteY65" fmla="*/ 217922 h 2399690"/>
                <a:gd name="connsiteX66" fmla="*/ 1937715 w 4153986"/>
                <a:gd name="connsiteY66" fmla="*/ 228939 h 2399690"/>
                <a:gd name="connsiteX67" fmla="*/ 1783478 w 4153986"/>
                <a:gd name="connsiteY67" fmla="*/ 239956 h 2399690"/>
                <a:gd name="connsiteX68" fmla="*/ 1706360 w 4153986"/>
                <a:gd name="connsiteY68" fmla="*/ 250972 h 2399690"/>
                <a:gd name="connsiteX69" fmla="*/ 1640259 w 4153986"/>
                <a:gd name="connsiteY69" fmla="*/ 273006 h 2399690"/>
                <a:gd name="connsiteX70" fmla="*/ 1607209 w 4153986"/>
                <a:gd name="connsiteY70" fmla="*/ 284023 h 2399690"/>
                <a:gd name="connsiteX71" fmla="*/ 1574158 w 4153986"/>
                <a:gd name="connsiteY71" fmla="*/ 306057 h 2399690"/>
                <a:gd name="connsiteX72" fmla="*/ 1530090 w 4153986"/>
                <a:gd name="connsiteY72" fmla="*/ 372158 h 2399690"/>
                <a:gd name="connsiteX73" fmla="*/ 1508057 w 4153986"/>
                <a:gd name="connsiteY73" fmla="*/ 405209 h 2399690"/>
                <a:gd name="connsiteX74" fmla="*/ 1408905 w 4153986"/>
                <a:gd name="connsiteY74" fmla="*/ 449276 h 2399690"/>
                <a:gd name="connsiteX75" fmla="*/ 1331787 w 4153986"/>
                <a:gd name="connsiteY75" fmla="*/ 537411 h 2399690"/>
                <a:gd name="connsiteX76" fmla="*/ 1265686 w 4153986"/>
                <a:gd name="connsiteY76" fmla="*/ 559445 h 2399690"/>
                <a:gd name="connsiteX77" fmla="*/ 1254669 w 4153986"/>
                <a:gd name="connsiteY77" fmla="*/ 614529 h 2399690"/>
                <a:gd name="connsiteX78" fmla="*/ 1243652 w 4153986"/>
                <a:gd name="connsiteY78" fmla="*/ 691647 h 2399690"/>
                <a:gd name="connsiteX79" fmla="*/ 1232635 w 4153986"/>
                <a:gd name="connsiteY79" fmla="*/ 724698 h 2399690"/>
                <a:gd name="connsiteX80" fmla="*/ 1188568 w 4153986"/>
                <a:gd name="connsiteY80" fmla="*/ 746731 h 2399690"/>
                <a:gd name="connsiteX81" fmla="*/ 1155517 w 4153986"/>
                <a:gd name="connsiteY81" fmla="*/ 735715 h 2399690"/>
                <a:gd name="connsiteX82" fmla="*/ 1122466 w 4153986"/>
                <a:gd name="connsiteY82" fmla="*/ 834866 h 2399690"/>
                <a:gd name="connsiteX83" fmla="*/ 1078399 w 4153986"/>
                <a:gd name="connsiteY83" fmla="*/ 900968 h 2399690"/>
                <a:gd name="connsiteX84" fmla="*/ 1045348 w 4153986"/>
                <a:gd name="connsiteY84" fmla="*/ 889951 h 2399690"/>
                <a:gd name="connsiteX85" fmla="*/ 979247 w 4153986"/>
                <a:gd name="connsiteY85" fmla="*/ 911984 h 2399690"/>
                <a:gd name="connsiteX86" fmla="*/ 946197 w 4153986"/>
                <a:gd name="connsiteY86" fmla="*/ 900968 h 2399690"/>
                <a:gd name="connsiteX87" fmla="*/ 902129 w 4153986"/>
                <a:gd name="connsiteY87" fmla="*/ 945035 h 2399690"/>
                <a:gd name="connsiteX88" fmla="*/ 869078 w 4153986"/>
                <a:gd name="connsiteY88" fmla="*/ 956052 h 2399690"/>
                <a:gd name="connsiteX89" fmla="*/ 847045 w 4153986"/>
                <a:gd name="connsiteY89" fmla="*/ 1033170 h 2399690"/>
                <a:gd name="connsiteX90" fmla="*/ 813994 w 4153986"/>
                <a:gd name="connsiteY90" fmla="*/ 1044187 h 2399690"/>
                <a:gd name="connsiteX91" fmla="*/ 747893 w 4153986"/>
                <a:gd name="connsiteY91" fmla="*/ 1033170 h 2399690"/>
                <a:gd name="connsiteX92" fmla="*/ 648741 w 4153986"/>
                <a:gd name="connsiteY92" fmla="*/ 1055204 h 2399690"/>
                <a:gd name="connsiteX93" fmla="*/ 584237 w 4153986"/>
                <a:gd name="connsiteY93" fmla="*/ 1032623 h 2399690"/>
                <a:gd name="connsiteX94" fmla="*/ 551007 w 4153986"/>
                <a:gd name="connsiteY94" fmla="*/ 1052152 h 2399690"/>
                <a:gd name="connsiteX95" fmla="*/ 543887 w 4153986"/>
                <a:gd name="connsiteY95" fmla="*/ 1079006 h 2399690"/>
                <a:gd name="connsiteX96" fmla="*/ 529646 w 4153986"/>
                <a:gd name="connsiteY96" fmla="*/ 1103418 h 2399690"/>
                <a:gd name="connsiteX97" fmla="*/ 501164 w 4153986"/>
                <a:gd name="connsiteY97" fmla="*/ 1105859 h 2399690"/>
                <a:gd name="connsiteX98" fmla="*/ 483131 w 4153986"/>
                <a:gd name="connsiteY98" fmla="*/ 1074734 h 2399690"/>
                <a:gd name="connsiteX99" fmla="*/ 484550 w 4153986"/>
                <a:gd name="connsiteY99" fmla="*/ 1076565 h 2399690"/>
                <a:gd name="connsiteX0" fmla="*/ 560531 w 4229967"/>
                <a:gd name="connsiteY0" fmla="*/ 1076565 h 2399690"/>
                <a:gd name="connsiteX1" fmla="*/ 579518 w 4229967"/>
                <a:gd name="connsiteY1" fmla="*/ 1108300 h 2399690"/>
                <a:gd name="connsiteX2" fmla="*/ 603254 w 4229967"/>
                <a:gd name="connsiteY2" fmla="*/ 1132712 h 2399690"/>
                <a:gd name="connsiteX3" fmla="*/ 626988 w 4229967"/>
                <a:gd name="connsiteY3" fmla="*/ 1183977 h 2399690"/>
                <a:gd name="connsiteX4" fmla="*/ 0 w 4229967"/>
                <a:gd name="connsiteY4" fmla="*/ 1605758 h 2399690"/>
                <a:gd name="connsiteX5" fmla="*/ 674461 w 4229967"/>
                <a:gd name="connsiteY5" fmla="*/ 1266976 h 2399690"/>
                <a:gd name="connsiteX6" fmla="*/ 75981 w 4229967"/>
                <a:gd name="connsiteY6" fmla="*/ 1683850 h 2399690"/>
                <a:gd name="connsiteX7" fmla="*/ 707688 w 4229967"/>
                <a:gd name="connsiteY7" fmla="*/ 1328008 h 2399690"/>
                <a:gd name="connsiteX8" fmla="*/ 714808 w 4229967"/>
                <a:gd name="connsiteY8" fmla="*/ 1347537 h 2399690"/>
                <a:gd name="connsiteX9" fmla="*/ 738543 w 4229967"/>
                <a:gd name="connsiteY9" fmla="*/ 1352419 h 2399690"/>
                <a:gd name="connsiteX10" fmla="*/ 767025 w 4229967"/>
                <a:gd name="connsiteY10" fmla="*/ 1369508 h 2399690"/>
                <a:gd name="connsiteX11" fmla="*/ 831110 w 4229967"/>
                <a:gd name="connsiteY11" fmla="*/ 1418331 h 2399690"/>
                <a:gd name="connsiteX12" fmla="*/ 2072452 w 4229967"/>
                <a:gd name="connsiteY12" fmla="*/ 1638039 h 2399690"/>
                <a:gd name="connsiteX13" fmla="*/ 2074841 w 4229967"/>
                <a:gd name="connsiteY13" fmla="*/ 1638933 h 2399690"/>
                <a:gd name="connsiteX14" fmla="*/ 2207742 w 4229967"/>
                <a:gd name="connsiteY14" fmla="*/ 1713715 h 2399690"/>
                <a:gd name="connsiteX15" fmla="*/ 2267080 w 4229967"/>
                <a:gd name="connsiteY15" fmla="*/ 1767421 h 2399690"/>
                <a:gd name="connsiteX16" fmla="*/ 2300309 w 4229967"/>
                <a:gd name="connsiteY16" fmla="*/ 1796716 h 2399690"/>
                <a:gd name="connsiteX17" fmla="*/ 2338285 w 4229967"/>
                <a:gd name="connsiteY17" fmla="*/ 1833333 h 2399690"/>
                <a:gd name="connsiteX18" fmla="*/ 2352526 w 4229967"/>
                <a:gd name="connsiteY18" fmla="*/ 1867510 h 2399690"/>
                <a:gd name="connsiteX19" fmla="*/ 2366767 w 4229967"/>
                <a:gd name="connsiteY19" fmla="*/ 1906569 h 2399690"/>
                <a:gd name="connsiteX20" fmla="*/ 2381008 w 4229967"/>
                <a:gd name="connsiteY20" fmla="*/ 1952952 h 2399690"/>
                <a:gd name="connsiteX21" fmla="*/ 2385755 w 4229967"/>
                <a:gd name="connsiteY21" fmla="*/ 1984687 h 2399690"/>
                <a:gd name="connsiteX22" fmla="*/ 2383381 w 4229967"/>
                <a:gd name="connsiteY22" fmla="*/ 2031070 h 2399690"/>
                <a:gd name="connsiteX23" fmla="*/ 2383381 w 4229967"/>
                <a:gd name="connsiteY23" fmla="*/ 2089657 h 2399690"/>
                <a:gd name="connsiteX24" fmla="*/ 2392875 w 4229967"/>
                <a:gd name="connsiteY24" fmla="*/ 2118953 h 2399690"/>
                <a:gd name="connsiteX25" fmla="*/ 2416611 w 4229967"/>
                <a:gd name="connsiteY25" fmla="*/ 2158012 h 2399690"/>
                <a:gd name="connsiteX26" fmla="*/ 2452213 w 4229967"/>
                <a:gd name="connsiteY26" fmla="*/ 2204393 h 2399690"/>
                <a:gd name="connsiteX27" fmla="*/ 2478321 w 4229967"/>
                <a:gd name="connsiteY27" fmla="*/ 2221482 h 2399690"/>
                <a:gd name="connsiteX28" fmla="*/ 2504430 w 4229967"/>
                <a:gd name="connsiteY28" fmla="*/ 2255659 h 2399690"/>
                <a:gd name="connsiteX29" fmla="*/ 2506803 w 4229967"/>
                <a:gd name="connsiteY29" fmla="*/ 2292276 h 2399690"/>
                <a:gd name="connsiteX30" fmla="*/ 2516298 w 4229967"/>
                <a:gd name="connsiteY30" fmla="*/ 2399690 h 2399690"/>
                <a:gd name="connsiteX31" fmla="*/ 3366012 w 4229967"/>
                <a:gd name="connsiteY31" fmla="*/ 1235243 h 2399690"/>
                <a:gd name="connsiteX32" fmla="*/ 4151642 w 4229967"/>
                <a:gd name="connsiteY32" fmla="*/ 842212 h 2399690"/>
                <a:gd name="connsiteX33" fmla="*/ 4184870 w 4229967"/>
                <a:gd name="connsiteY33" fmla="*/ 744564 h 2399690"/>
                <a:gd name="connsiteX34" fmla="*/ 4210979 w 4229967"/>
                <a:gd name="connsiteY34" fmla="*/ 683534 h 2399690"/>
                <a:gd name="connsiteX35" fmla="*/ 4227594 w 4229967"/>
                <a:gd name="connsiteY35" fmla="*/ 610298 h 2399690"/>
                <a:gd name="connsiteX36" fmla="*/ 4229967 w 4229967"/>
                <a:gd name="connsiteY36" fmla="*/ 539504 h 2399690"/>
                <a:gd name="connsiteX37" fmla="*/ 4220473 w 4229967"/>
                <a:gd name="connsiteY37" fmla="*/ 478474 h 2399690"/>
                <a:gd name="connsiteX38" fmla="*/ 4203858 w 4229967"/>
                <a:gd name="connsiteY38" fmla="*/ 410121 h 2399690"/>
                <a:gd name="connsiteX39" fmla="*/ 4168255 w 4229967"/>
                <a:gd name="connsiteY39" fmla="*/ 324679 h 2399690"/>
                <a:gd name="connsiteX40" fmla="*/ 4127906 w 4229967"/>
                <a:gd name="connsiteY40" fmla="*/ 239237 h 2399690"/>
                <a:gd name="connsiteX41" fmla="*/ 4087557 w 4229967"/>
                <a:gd name="connsiteY41" fmla="*/ 146472 h 2399690"/>
                <a:gd name="connsiteX42" fmla="*/ 4061448 w 4229967"/>
                <a:gd name="connsiteY42" fmla="*/ 43942 h 2399690"/>
                <a:gd name="connsiteX43" fmla="*/ 3957014 w 4229967"/>
                <a:gd name="connsiteY43" fmla="*/ 46383 h 2399690"/>
                <a:gd name="connsiteX44" fmla="*/ 3873941 w 4229967"/>
                <a:gd name="connsiteY44" fmla="*/ 39060 h 2399690"/>
                <a:gd name="connsiteX45" fmla="*/ 3800363 w 4229967"/>
                <a:gd name="connsiteY45" fmla="*/ 26853 h 2399690"/>
                <a:gd name="connsiteX46" fmla="*/ 3738652 w 4229967"/>
                <a:gd name="connsiteY46" fmla="*/ 9766 h 2399690"/>
                <a:gd name="connsiteX47" fmla="*/ 3676942 w 4229967"/>
                <a:gd name="connsiteY47" fmla="*/ 1 h 2399690"/>
                <a:gd name="connsiteX48" fmla="*/ 3589120 w 4229967"/>
                <a:gd name="connsiteY48" fmla="*/ 0 h 2399690"/>
                <a:gd name="connsiteX49" fmla="*/ 3510795 w 4229967"/>
                <a:gd name="connsiteY49" fmla="*/ 7324 h 2399690"/>
                <a:gd name="connsiteX50" fmla="*/ 3415855 w 4229967"/>
                <a:gd name="connsiteY50" fmla="*/ 26853 h 2399690"/>
                <a:gd name="connsiteX51" fmla="*/ 3306675 w 4229967"/>
                <a:gd name="connsiteY51" fmla="*/ 53707 h 2399690"/>
                <a:gd name="connsiteX52" fmla="*/ 3131035 w 4229967"/>
                <a:gd name="connsiteY52" fmla="*/ 104972 h 2399690"/>
                <a:gd name="connsiteX53" fmla="*/ 2950649 w 4229967"/>
                <a:gd name="connsiteY53" fmla="*/ 156238 h 2399690"/>
                <a:gd name="connsiteX54" fmla="*/ 2803492 w 4229967"/>
                <a:gd name="connsiteY54" fmla="*/ 192855 h 2399690"/>
                <a:gd name="connsiteX55" fmla="*/ 2691937 w 4229967"/>
                <a:gd name="connsiteY55" fmla="*/ 212384 h 2399690"/>
                <a:gd name="connsiteX56" fmla="*/ 2573183 w 4229967"/>
                <a:gd name="connsiteY56" fmla="*/ 220428 h 2399690"/>
                <a:gd name="connsiteX57" fmla="*/ 2500812 w 4229967"/>
                <a:gd name="connsiteY57" fmla="*/ 210599 h 2399690"/>
                <a:gd name="connsiteX58" fmla="*/ 2410303 w 4229967"/>
                <a:gd name="connsiteY58" fmla="*/ 184871 h 2399690"/>
                <a:gd name="connsiteX59" fmla="*/ 2377252 w 4229967"/>
                <a:gd name="connsiteY59" fmla="*/ 173854 h 2399690"/>
                <a:gd name="connsiteX60" fmla="*/ 2289117 w 4229967"/>
                <a:gd name="connsiteY60" fmla="*/ 151821 h 2399690"/>
                <a:gd name="connsiteX61" fmla="*/ 2223016 w 4229967"/>
                <a:gd name="connsiteY61" fmla="*/ 173854 h 2399690"/>
                <a:gd name="connsiteX62" fmla="*/ 2178949 w 4229967"/>
                <a:gd name="connsiteY62" fmla="*/ 217922 h 2399690"/>
                <a:gd name="connsiteX63" fmla="*/ 2145898 w 4229967"/>
                <a:gd name="connsiteY63" fmla="*/ 195888 h 2399690"/>
                <a:gd name="connsiteX64" fmla="*/ 2101831 w 4229967"/>
                <a:gd name="connsiteY64" fmla="*/ 206905 h 2399690"/>
                <a:gd name="connsiteX65" fmla="*/ 2046746 w 4229967"/>
                <a:gd name="connsiteY65" fmla="*/ 217922 h 2399690"/>
                <a:gd name="connsiteX66" fmla="*/ 2013696 w 4229967"/>
                <a:gd name="connsiteY66" fmla="*/ 228939 h 2399690"/>
                <a:gd name="connsiteX67" fmla="*/ 1859459 w 4229967"/>
                <a:gd name="connsiteY67" fmla="*/ 239956 h 2399690"/>
                <a:gd name="connsiteX68" fmla="*/ 1782341 w 4229967"/>
                <a:gd name="connsiteY68" fmla="*/ 250972 h 2399690"/>
                <a:gd name="connsiteX69" fmla="*/ 1716240 w 4229967"/>
                <a:gd name="connsiteY69" fmla="*/ 273006 h 2399690"/>
                <a:gd name="connsiteX70" fmla="*/ 1683190 w 4229967"/>
                <a:gd name="connsiteY70" fmla="*/ 284023 h 2399690"/>
                <a:gd name="connsiteX71" fmla="*/ 1650139 w 4229967"/>
                <a:gd name="connsiteY71" fmla="*/ 306057 h 2399690"/>
                <a:gd name="connsiteX72" fmla="*/ 1606071 w 4229967"/>
                <a:gd name="connsiteY72" fmla="*/ 372158 h 2399690"/>
                <a:gd name="connsiteX73" fmla="*/ 1584038 w 4229967"/>
                <a:gd name="connsiteY73" fmla="*/ 405209 h 2399690"/>
                <a:gd name="connsiteX74" fmla="*/ 1484886 w 4229967"/>
                <a:gd name="connsiteY74" fmla="*/ 449276 h 2399690"/>
                <a:gd name="connsiteX75" fmla="*/ 1407768 w 4229967"/>
                <a:gd name="connsiteY75" fmla="*/ 537411 h 2399690"/>
                <a:gd name="connsiteX76" fmla="*/ 1341667 w 4229967"/>
                <a:gd name="connsiteY76" fmla="*/ 559445 h 2399690"/>
                <a:gd name="connsiteX77" fmla="*/ 1330650 w 4229967"/>
                <a:gd name="connsiteY77" fmla="*/ 614529 h 2399690"/>
                <a:gd name="connsiteX78" fmla="*/ 1319633 w 4229967"/>
                <a:gd name="connsiteY78" fmla="*/ 691647 h 2399690"/>
                <a:gd name="connsiteX79" fmla="*/ 1308616 w 4229967"/>
                <a:gd name="connsiteY79" fmla="*/ 724698 h 2399690"/>
                <a:gd name="connsiteX80" fmla="*/ 1264549 w 4229967"/>
                <a:gd name="connsiteY80" fmla="*/ 746731 h 2399690"/>
                <a:gd name="connsiteX81" fmla="*/ 1231498 w 4229967"/>
                <a:gd name="connsiteY81" fmla="*/ 735715 h 2399690"/>
                <a:gd name="connsiteX82" fmla="*/ 1198447 w 4229967"/>
                <a:gd name="connsiteY82" fmla="*/ 834866 h 2399690"/>
                <a:gd name="connsiteX83" fmla="*/ 1154380 w 4229967"/>
                <a:gd name="connsiteY83" fmla="*/ 900968 h 2399690"/>
                <a:gd name="connsiteX84" fmla="*/ 1121329 w 4229967"/>
                <a:gd name="connsiteY84" fmla="*/ 889951 h 2399690"/>
                <a:gd name="connsiteX85" fmla="*/ 1055228 w 4229967"/>
                <a:gd name="connsiteY85" fmla="*/ 911984 h 2399690"/>
                <a:gd name="connsiteX86" fmla="*/ 1022178 w 4229967"/>
                <a:gd name="connsiteY86" fmla="*/ 900968 h 2399690"/>
                <a:gd name="connsiteX87" fmla="*/ 978110 w 4229967"/>
                <a:gd name="connsiteY87" fmla="*/ 945035 h 2399690"/>
                <a:gd name="connsiteX88" fmla="*/ 945059 w 4229967"/>
                <a:gd name="connsiteY88" fmla="*/ 956052 h 2399690"/>
                <a:gd name="connsiteX89" fmla="*/ 923026 w 4229967"/>
                <a:gd name="connsiteY89" fmla="*/ 1033170 h 2399690"/>
                <a:gd name="connsiteX90" fmla="*/ 889975 w 4229967"/>
                <a:gd name="connsiteY90" fmla="*/ 1044187 h 2399690"/>
                <a:gd name="connsiteX91" fmla="*/ 823874 w 4229967"/>
                <a:gd name="connsiteY91" fmla="*/ 1033170 h 2399690"/>
                <a:gd name="connsiteX92" fmla="*/ 724722 w 4229967"/>
                <a:gd name="connsiteY92" fmla="*/ 1055204 h 2399690"/>
                <a:gd name="connsiteX93" fmla="*/ 660218 w 4229967"/>
                <a:gd name="connsiteY93" fmla="*/ 1032623 h 2399690"/>
                <a:gd name="connsiteX94" fmla="*/ 626988 w 4229967"/>
                <a:gd name="connsiteY94" fmla="*/ 1052152 h 2399690"/>
                <a:gd name="connsiteX95" fmla="*/ 619868 w 4229967"/>
                <a:gd name="connsiteY95" fmla="*/ 1079006 h 2399690"/>
                <a:gd name="connsiteX96" fmla="*/ 605627 w 4229967"/>
                <a:gd name="connsiteY96" fmla="*/ 1103418 h 2399690"/>
                <a:gd name="connsiteX97" fmla="*/ 577145 w 4229967"/>
                <a:gd name="connsiteY97" fmla="*/ 1105859 h 2399690"/>
                <a:gd name="connsiteX98" fmla="*/ 559112 w 4229967"/>
                <a:gd name="connsiteY98" fmla="*/ 1074734 h 2399690"/>
                <a:gd name="connsiteX99" fmla="*/ 560531 w 4229967"/>
                <a:gd name="connsiteY99" fmla="*/ 1076565 h 2399690"/>
                <a:gd name="connsiteX0" fmla="*/ 573194 w 4242630"/>
                <a:gd name="connsiteY0" fmla="*/ 1076565 h 2399690"/>
                <a:gd name="connsiteX1" fmla="*/ 592181 w 4242630"/>
                <a:gd name="connsiteY1" fmla="*/ 1108300 h 2399690"/>
                <a:gd name="connsiteX2" fmla="*/ 615917 w 4242630"/>
                <a:gd name="connsiteY2" fmla="*/ 1132712 h 2399690"/>
                <a:gd name="connsiteX3" fmla="*/ 639651 w 4242630"/>
                <a:gd name="connsiteY3" fmla="*/ 1183977 h 2399690"/>
                <a:gd name="connsiteX4" fmla="*/ 12663 w 4242630"/>
                <a:gd name="connsiteY4" fmla="*/ 1605758 h 2399690"/>
                <a:gd name="connsiteX5" fmla="*/ 12663 w 4242630"/>
                <a:gd name="connsiteY5" fmla="*/ 1683850 h 2399690"/>
                <a:gd name="connsiteX6" fmla="*/ 88644 w 4242630"/>
                <a:gd name="connsiteY6" fmla="*/ 1683850 h 2399690"/>
                <a:gd name="connsiteX7" fmla="*/ 720351 w 4242630"/>
                <a:gd name="connsiteY7" fmla="*/ 1328008 h 2399690"/>
                <a:gd name="connsiteX8" fmla="*/ 727471 w 4242630"/>
                <a:gd name="connsiteY8" fmla="*/ 1347537 h 2399690"/>
                <a:gd name="connsiteX9" fmla="*/ 751206 w 4242630"/>
                <a:gd name="connsiteY9" fmla="*/ 1352419 h 2399690"/>
                <a:gd name="connsiteX10" fmla="*/ 779688 w 4242630"/>
                <a:gd name="connsiteY10" fmla="*/ 1369508 h 2399690"/>
                <a:gd name="connsiteX11" fmla="*/ 843773 w 4242630"/>
                <a:gd name="connsiteY11" fmla="*/ 1418331 h 2399690"/>
                <a:gd name="connsiteX12" fmla="*/ 2085115 w 4242630"/>
                <a:gd name="connsiteY12" fmla="*/ 1638039 h 2399690"/>
                <a:gd name="connsiteX13" fmla="*/ 2087504 w 4242630"/>
                <a:gd name="connsiteY13" fmla="*/ 1638933 h 2399690"/>
                <a:gd name="connsiteX14" fmla="*/ 2220405 w 4242630"/>
                <a:gd name="connsiteY14" fmla="*/ 1713715 h 2399690"/>
                <a:gd name="connsiteX15" fmla="*/ 2279743 w 4242630"/>
                <a:gd name="connsiteY15" fmla="*/ 1767421 h 2399690"/>
                <a:gd name="connsiteX16" fmla="*/ 2312972 w 4242630"/>
                <a:gd name="connsiteY16" fmla="*/ 1796716 h 2399690"/>
                <a:gd name="connsiteX17" fmla="*/ 2350948 w 4242630"/>
                <a:gd name="connsiteY17" fmla="*/ 1833333 h 2399690"/>
                <a:gd name="connsiteX18" fmla="*/ 2365189 w 4242630"/>
                <a:gd name="connsiteY18" fmla="*/ 1867510 h 2399690"/>
                <a:gd name="connsiteX19" fmla="*/ 2379430 w 4242630"/>
                <a:gd name="connsiteY19" fmla="*/ 1906569 h 2399690"/>
                <a:gd name="connsiteX20" fmla="*/ 2393671 w 4242630"/>
                <a:gd name="connsiteY20" fmla="*/ 1952952 h 2399690"/>
                <a:gd name="connsiteX21" fmla="*/ 2398418 w 4242630"/>
                <a:gd name="connsiteY21" fmla="*/ 1984687 h 2399690"/>
                <a:gd name="connsiteX22" fmla="*/ 2396044 w 4242630"/>
                <a:gd name="connsiteY22" fmla="*/ 2031070 h 2399690"/>
                <a:gd name="connsiteX23" fmla="*/ 2396044 w 4242630"/>
                <a:gd name="connsiteY23" fmla="*/ 2089657 h 2399690"/>
                <a:gd name="connsiteX24" fmla="*/ 2405538 w 4242630"/>
                <a:gd name="connsiteY24" fmla="*/ 2118953 h 2399690"/>
                <a:gd name="connsiteX25" fmla="*/ 2429274 w 4242630"/>
                <a:gd name="connsiteY25" fmla="*/ 2158012 h 2399690"/>
                <a:gd name="connsiteX26" fmla="*/ 2464876 w 4242630"/>
                <a:gd name="connsiteY26" fmla="*/ 2204393 h 2399690"/>
                <a:gd name="connsiteX27" fmla="*/ 2490984 w 4242630"/>
                <a:gd name="connsiteY27" fmla="*/ 2221482 h 2399690"/>
                <a:gd name="connsiteX28" fmla="*/ 2517093 w 4242630"/>
                <a:gd name="connsiteY28" fmla="*/ 2255659 h 2399690"/>
                <a:gd name="connsiteX29" fmla="*/ 2519466 w 4242630"/>
                <a:gd name="connsiteY29" fmla="*/ 2292276 h 2399690"/>
                <a:gd name="connsiteX30" fmla="*/ 2528961 w 4242630"/>
                <a:gd name="connsiteY30" fmla="*/ 2399690 h 2399690"/>
                <a:gd name="connsiteX31" fmla="*/ 3378675 w 4242630"/>
                <a:gd name="connsiteY31" fmla="*/ 1235243 h 2399690"/>
                <a:gd name="connsiteX32" fmla="*/ 4164305 w 4242630"/>
                <a:gd name="connsiteY32" fmla="*/ 842212 h 2399690"/>
                <a:gd name="connsiteX33" fmla="*/ 4197533 w 4242630"/>
                <a:gd name="connsiteY33" fmla="*/ 744564 h 2399690"/>
                <a:gd name="connsiteX34" fmla="*/ 4223642 w 4242630"/>
                <a:gd name="connsiteY34" fmla="*/ 683534 h 2399690"/>
                <a:gd name="connsiteX35" fmla="*/ 4240257 w 4242630"/>
                <a:gd name="connsiteY35" fmla="*/ 610298 h 2399690"/>
                <a:gd name="connsiteX36" fmla="*/ 4242630 w 4242630"/>
                <a:gd name="connsiteY36" fmla="*/ 539504 h 2399690"/>
                <a:gd name="connsiteX37" fmla="*/ 4233136 w 4242630"/>
                <a:gd name="connsiteY37" fmla="*/ 478474 h 2399690"/>
                <a:gd name="connsiteX38" fmla="*/ 4216521 w 4242630"/>
                <a:gd name="connsiteY38" fmla="*/ 410121 h 2399690"/>
                <a:gd name="connsiteX39" fmla="*/ 4180918 w 4242630"/>
                <a:gd name="connsiteY39" fmla="*/ 324679 h 2399690"/>
                <a:gd name="connsiteX40" fmla="*/ 4140569 w 4242630"/>
                <a:gd name="connsiteY40" fmla="*/ 239237 h 2399690"/>
                <a:gd name="connsiteX41" fmla="*/ 4100220 w 4242630"/>
                <a:gd name="connsiteY41" fmla="*/ 146472 h 2399690"/>
                <a:gd name="connsiteX42" fmla="*/ 4074111 w 4242630"/>
                <a:gd name="connsiteY42" fmla="*/ 43942 h 2399690"/>
                <a:gd name="connsiteX43" fmla="*/ 3969677 w 4242630"/>
                <a:gd name="connsiteY43" fmla="*/ 46383 h 2399690"/>
                <a:gd name="connsiteX44" fmla="*/ 3886604 w 4242630"/>
                <a:gd name="connsiteY44" fmla="*/ 39060 h 2399690"/>
                <a:gd name="connsiteX45" fmla="*/ 3813026 w 4242630"/>
                <a:gd name="connsiteY45" fmla="*/ 26853 h 2399690"/>
                <a:gd name="connsiteX46" fmla="*/ 3751315 w 4242630"/>
                <a:gd name="connsiteY46" fmla="*/ 9766 h 2399690"/>
                <a:gd name="connsiteX47" fmla="*/ 3689605 w 4242630"/>
                <a:gd name="connsiteY47" fmla="*/ 1 h 2399690"/>
                <a:gd name="connsiteX48" fmla="*/ 3601783 w 4242630"/>
                <a:gd name="connsiteY48" fmla="*/ 0 h 2399690"/>
                <a:gd name="connsiteX49" fmla="*/ 3523458 w 4242630"/>
                <a:gd name="connsiteY49" fmla="*/ 7324 h 2399690"/>
                <a:gd name="connsiteX50" fmla="*/ 3428518 w 4242630"/>
                <a:gd name="connsiteY50" fmla="*/ 26853 h 2399690"/>
                <a:gd name="connsiteX51" fmla="*/ 3319338 w 4242630"/>
                <a:gd name="connsiteY51" fmla="*/ 53707 h 2399690"/>
                <a:gd name="connsiteX52" fmla="*/ 3143698 w 4242630"/>
                <a:gd name="connsiteY52" fmla="*/ 104972 h 2399690"/>
                <a:gd name="connsiteX53" fmla="*/ 2963312 w 4242630"/>
                <a:gd name="connsiteY53" fmla="*/ 156238 h 2399690"/>
                <a:gd name="connsiteX54" fmla="*/ 2816155 w 4242630"/>
                <a:gd name="connsiteY54" fmla="*/ 192855 h 2399690"/>
                <a:gd name="connsiteX55" fmla="*/ 2704600 w 4242630"/>
                <a:gd name="connsiteY55" fmla="*/ 212384 h 2399690"/>
                <a:gd name="connsiteX56" fmla="*/ 2585846 w 4242630"/>
                <a:gd name="connsiteY56" fmla="*/ 220428 h 2399690"/>
                <a:gd name="connsiteX57" fmla="*/ 2513475 w 4242630"/>
                <a:gd name="connsiteY57" fmla="*/ 210599 h 2399690"/>
                <a:gd name="connsiteX58" fmla="*/ 2422966 w 4242630"/>
                <a:gd name="connsiteY58" fmla="*/ 184871 h 2399690"/>
                <a:gd name="connsiteX59" fmla="*/ 2389915 w 4242630"/>
                <a:gd name="connsiteY59" fmla="*/ 173854 h 2399690"/>
                <a:gd name="connsiteX60" fmla="*/ 2301780 w 4242630"/>
                <a:gd name="connsiteY60" fmla="*/ 151821 h 2399690"/>
                <a:gd name="connsiteX61" fmla="*/ 2235679 w 4242630"/>
                <a:gd name="connsiteY61" fmla="*/ 173854 h 2399690"/>
                <a:gd name="connsiteX62" fmla="*/ 2191612 w 4242630"/>
                <a:gd name="connsiteY62" fmla="*/ 217922 h 2399690"/>
                <a:gd name="connsiteX63" fmla="*/ 2158561 w 4242630"/>
                <a:gd name="connsiteY63" fmla="*/ 195888 h 2399690"/>
                <a:gd name="connsiteX64" fmla="*/ 2114494 w 4242630"/>
                <a:gd name="connsiteY64" fmla="*/ 206905 h 2399690"/>
                <a:gd name="connsiteX65" fmla="*/ 2059409 w 4242630"/>
                <a:gd name="connsiteY65" fmla="*/ 217922 h 2399690"/>
                <a:gd name="connsiteX66" fmla="*/ 2026359 w 4242630"/>
                <a:gd name="connsiteY66" fmla="*/ 228939 h 2399690"/>
                <a:gd name="connsiteX67" fmla="*/ 1872122 w 4242630"/>
                <a:gd name="connsiteY67" fmla="*/ 239956 h 2399690"/>
                <a:gd name="connsiteX68" fmla="*/ 1795004 w 4242630"/>
                <a:gd name="connsiteY68" fmla="*/ 250972 h 2399690"/>
                <a:gd name="connsiteX69" fmla="*/ 1728903 w 4242630"/>
                <a:gd name="connsiteY69" fmla="*/ 273006 h 2399690"/>
                <a:gd name="connsiteX70" fmla="*/ 1695853 w 4242630"/>
                <a:gd name="connsiteY70" fmla="*/ 284023 h 2399690"/>
                <a:gd name="connsiteX71" fmla="*/ 1662802 w 4242630"/>
                <a:gd name="connsiteY71" fmla="*/ 306057 h 2399690"/>
                <a:gd name="connsiteX72" fmla="*/ 1618734 w 4242630"/>
                <a:gd name="connsiteY72" fmla="*/ 372158 h 2399690"/>
                <a:gd name="connsiteX73" fmla="*/ 1596701 w 4242630"/>
                <a:gd name="connsiteY73" fmla="*/ 405209 h 2399690"/>
                <a:gd name="connsiteX74" fmla="*/ 1497549 w 4242630"/>
                <a:gd name="connsiteY74" fmla="*/ 449276 h 2399690"/>
                <a:gd name="connsiteX75" fmla="*/ 1420431 w 4242630"/>
                <a:gd name="connsiteY75" fmla="*/ 537411 h 2399690"/>
                <a:gd name="connsiteX76" fmla="*/ 1354330 w 4242630"/>
                <a:gd name="connsiteY76" fmla="*/ 559445 h 2399690"/>
                <a:gd name="connsiteX77" fmla="*/ 1343313 w 4242630"/>
                <a:gd name="connsiteY77" fmla="*/ 614529 h 2399690"/>
                <a:gd name="connsiteX78" fmla="*/ 1332296 w 4242630"/>
                <a:gd name="connsiteY78" fmla="*/ 691647 h 2399690"/>
                <a:gd name="connsiteX79" fmla="*/ 1321279 w 4242630"/>
                <a:gd name="connsiteY79" fmla="*/ 724698 h 2399690"/>
                <a:gd name="connsiteX80" fmla="*/ 1277212 w 4242630"/>
                <a:gd name="connsiteY80" fmla="*/ 746731 h 2399690"/>
                <a:gd name="connsiteX81" fmla="*/ 1244161 w 4242630"/>
                <a:gd name="connsiteY81" fmla="*/ 735715 h 2399690"/>
                <a:gd name="connsiteX82" fmla="*/ 1211110 w 4242630"/>
                <a:gd name="connsiteY82" fmla="*/ 834866 h 2399690"/>
                <a:gd name="connsiteX83" fmla="*/ 1167043 w 4242630"/>
                <a:gd name="connsiteY83" fmla="*/ 900968 h 2399690"/>
                <a:gd name="connsiteX84" fmla="*/ 1133992 w 4242630"/>
                <a:gd name="connsiteY84" fmla="*/ 889951 h 2399690"/>
                <a:gd name="connsiteX85" fmla="*/ 1067891 w 4242630"/>
                <a:gd name="connsiteY85" fmla="*/ 911984 h 2399690"/>
                <a:gd name="connsiteX86" fmla="*/ 1034841 w 4242630"/>
                <a:gd name="connsiteY86" fmla="*/ 900968 h 2399690"/>
                <a:gd name="connsiteX87" fmla="*/ 990773 w 4242630"/>
                <a:gd name="connsiteY87" fmla="*/ 945035 h 2399690"/>
                <a:gd name="connsiteX88" fmla="*/ 957722 w 4242630"/>
                <a:gd name="connsiteY88" fmla="*/ 956052 h 2399690"/>
                <a:gd name="connsiteX89" fmla="*/ 935689 w 4242630"/>
                <a:gd name="connsiteY89" fmla="*/ 1033170 h 2399690"/>
                <a:gd name="connsiteX90" fmla="*/ 902638 w 4242630"/>
                <a:gd name="connsiteY90" fmla="*/ 1044187 h 2399690"/>
                <a:gd name="connsiteX91" fmla="*/ 836537 w 4242630"/>
                <a:gd name="connsiteY91" fmla="*/ 1033170 h 2399690"/>
                <a:gd name="connsiteX92" fmla="*/ 737385 w 4242630"/>
                <a:gd name="connsiteY92" fmla="*/ 1055204 h 2399690"/>
                <a:gd name="connsiteX93" fmla="*/ 672881 w 4242630"/>
                <a:gd name="connsiteY93" fmla="*/ 1032623 h 2399690"/>
                <a:gd name="connsiteX94" fmla="*/ 639651 w 4242630"/>
                <a:gd name="connsiteY94" fmla="*/ 1052152 h 2399690"/>
                <a:gd name="connsiteX95" fmla="*/ 632531 w 4242630"/>
                <a:gd name="connsiteY95" fmla="*/ 1079006 h 2399690"/>
                <a:gd name="connsiteX96" fmla="*/ 618290 w 4242630"/>
                <a:gd name="connsiteY96" fmla="*/ 1103418 h 2399690"/>
                <a:gd name="connsiteX97" fmla="*/ 589808 w 4242630"/>
                <a:gd name="connsiteY97" fmla="*/ 1105859 h 2399690"/>
                <a:gd name="connsiteX98" fmla="*/ 571775 w 4242630"/>
                <a:gd name="connsiteY98" fmla="*/ 1074734 h 2399690"/>
                <a:gd name="connsiteX99" fmla="*/ 573194 w 4242630"/>
                <a:gd name="connsiteY99" fmla="*/ 1076565 h 2399690"/>
                <a:gd name="connsiteX0" fmla="*/ 573194 w 4242630"/>
                <a:gd name="connsiteY0" fmla="*/ 1076565 h 2399690"/>
                <a:gd name="connsiteX1" fmla="*/ 592181 w 4242630"/>
                <a:gd name="connsiteY1" fmla="*/ 1108300 h 2399690"/>
                <a:gd name="connsiteX2" fmla="*/ 615917 w 4242630"/>
                <a:gd name="connsiteY2" fmla="*/ 1132712 h 2399690"/>
                <a:gd name="connsiteX3" fmla="*/ 639651 w 4242630"/>
                <a:gd name="connsiteY3" fmla="*/ 1183977 h 2399690"/>
                <a:gd name="connsiteX4" fmla="*/ 12663 w 4242630"/>
                <a:gd name="connsiteY4" fmla="*/ 1605758 h 2399690"/>
                <a:gd name="connsiteX5" fmla="*/ 12663 w 4242630"/>
                <a:gd name="connsiteY5" fmla="*/ 1683850 h 2399690"/>
                <a:gd name="connsiteX6" fmla="*/ 88644 w 4242630"/>
                <a:gd name="connsiteY6" fmla="*/ 1683850 h 2399690"/>
                <a:gd name="connsiteX7" fmla="*/ 720351 w 4242630"/>
                <a:gd name="connsiteY7" fmla="*/ 1328008 h 2399690"/>
                <a:gd name="connsiteX8" fmla="*/ 727471 w 4242630"/>
                <a:gd name="connsiteY8" fmla="*/ 1347537 h 2399690"/>
                <a:gd name="connsiteX9" fmla="*/ 848460 w 4242630"/>
                <a:gd name="connsiteY9" fmla="*/ 1683850 h 2399690"/>
                <a:gd name="connsiteX10" fmla="*/ 779688 w 4242630"/>
                <a:gd name="connsiteY10" fmla="*/ 1369508 h 2399690"/>
                <a:gd name="connsiteX11" fmla="*/ 843773 w 4242630"/>
                <a:gd name="connsiteY11" fmla="*/ 1418331 h 2399690"/>
                <a:gd name="connsiteX12" fmla="*/ 2085115 w 4242630"/>
                <a:gd name="connsiteY12" fmla="*/ 1638039 h 2399690"/>
                <a:gd name="connsiteX13" fmla="*/ 2087504 w 4242630"/>
                <a:gd name="connsiteY13" fmla="*/ 1638933 h 2399690"/>
                <a:gd name="connsiteX14" fmla="*/ 2220405 w 4242630"/>
                <a:gd name="connsiteY14" fmla="*/ 1713715 h 2399690"/>
                <a:gd name="connsiteX15" fmla="*/ 2279743 w 4242630"/>
                <a:gd name="connsiteY15" fmla="*/ 1767421 h 2399690"/>
                <a:gd name="connsiteX16" fmla="*/ 2312972 w 4242630"/>
                <a:gd name="connsiteY16" fmla="*/ 1796716 h 2399690"/>
                <a:gd name="connsiteX17" fmla="*/ 2350948 w 4242630"/>
                <a:gd name="connsiteY17" fmla="*/ 1833333 h 2399690"/>
                <a:gd name="connsiteX18" fmla="*/ 2365189 w 4242630"/>
                <a:gd name="connsiteY18" fmla="*/ 1867510 h 2399690"/>
                <a:gd name="connsiteX19" fmla="*/ 2379430 w 4242630"/>
                <a:gd name="connsiteY19" fmla="*/ 1906569 h 2399690"/>
                <a:gd name="connsiteX20" fmla="*/ 2393671 w 4242630"/>
                <a:gd name="connsiteY20" fmla="*/ 1952952 h 2399690"/>
                <a:gd name="connsiteX21" fmla="*/ 2398418 w 4242630"/>
                <a:gd name="connsiteY21" fmla="*/ 1984687 h 2399690"/>
                <a:gd name="connsiteX22" fmla="*/ 2396044 w 4242630"/>
                <a:gd name="connsiteY22" fmla="*/ 2031070 h 2399690"/>
                <a:gd name="connsiteX23" fmla="*/ 2396044 w 4242630"/>
                <a:gd name="connsiteY23" fmla="*/ 2089657 h 2399690"/>
                <a:gd name="connsiteX24" fmla="*/ 2405538 w 4242630"/>
                <a:gd name="connsiteY24" fmla="*/ 2118953 h 2399690"/>
                <a:gd name="connsiteX25" fmla="*/ 2429274 w 4242630"/>
                <a:gd name="connsiteY25" fmla="*/ 2158012 h 2399690"/>
                <a:gd name="connsiteX26" fmla="*/ 2464876 w 4242630"/>
                <a:gd name="connsiteY26" fmla="*/ 2204393 h 2399690"/>
                <a:gd name="connsiteX27" fmla="*/ 2490984 w 4242630"/>
                <a:gd name="connsiteY27" fmla="*/ 2221482 h 2399690"/>
                <a:gd name="connsiteX28" fmla="*/ 2517093 w 4242630"/>
                <a:gd name="connsiteY28" fmla="*/ 2255659 h 2399690"/>
                <a:gd name="connsiteX29" fmla="*/ 2519466 w 4242630"/>
                <a:gd name="connsiteY29" fmla="*/ 2292276 h 2399690"/>
                <a:gd name="connsiteX30" fmla="*/ 2528961 w 4242630"/>
                <a:gd name="connsiteY30" fmla="*/ 2399690 h 2399690"/>
                <a:gd name="connsiteX31" fmla="*/ 3378675 w 4242630"/>
                <a:gd name="connsiteY31" fmla="*/ 1235243 h 2399690"/>
                <a:gd name="connsiteX32" fmla="*/ 4164305 w 4242630"/>
                <a:gd name="connsiteY32" fmla="*/ 842212 h 2399690"/>
                <a:gd name="connsiteX33" fmla="*/ 4197533 w 4242630"/>
                <a:gd name="connsiteY33" fmla="*/ 744564 h 2399690"/>
                <a:gd name="connsiteX34" fmla="*/ 4223642 w 4242630"/>
                <a:gd name="connsiteY34" fmla="*/ 683534 h 2399690"/>
                <a:gd name="connsiteX35" fmla="*/ 4240257 w 4242630"/>
                <a:gd name="connsiteY35" fmla="*/ 610298 h 2399690"/>
                <a:gd name="connsiteX36" fmla="*/ 4242630 w 4242630"/>
                <a:gd name="connsiteY36" fmla="*/ 539504 h 2399690"/>
                <a:gd name="connsiteX37" fmla="*/ 4233136 w 4242630"/>
                <a:gd name="connsiteY37" fmla="*/ 478474 h 2399690"/>
                <a:gd name="connsiteX38" fmla="*/ 4216521 w 4242630"/>
                <a:gd name="connsiteY38" fmla="*/ 410121 h 2399690"/>
                <a:gd name="connsiteX39" fmla="*/ 4180918 w 4242630"/>
                <a:gd name="connsiteY39" fmla="*/ 324679 h 2399690"/>
                <a:gd name="connsiteX40" fmla="*/ 4140569 w 4242630"/>
                <a:gd name="connsiteY40" fmla="*/ 239237 h 2399690"/>
                <a:gd name="connsiteX41" fmla="*/ 4100220 w 4242630"/>
                <a:gd name="connsiteY41" fmla="*/ 146472 h 2399690"/>
                <a:gd name="connsiteX42" fmla="*/ 4074111 w 4242630"/>
                <a:gd name="connsiteY42" fmla="*/ 43942 h 2399690"/>
                <a:gd name="connsiteX43" fmla="*/ 3969677 w 4242630"/>
                <a:gd name="connsiteY43" fmla="*/ 46383 h 2399690"/>
                <a:gd name="connsiteX44" fmla="*/ 3886604 w 4242630"/>
                <a:gd name="connsiteY44" fmla="*/ 39060 h 2399690"/>
                <a:gd name="connsiteX45" fmla="*/ 3813026 w 4242630"/>
                <a:gd name="connsiteY45" fmla="*/ 26853 h 2399690"/>
                <a:gd name="connsiteX46" fmla="*/ 3751315 w 4242630"/>
                <a:gd name="connsiteY46" fmla="*/ 9766 h 2399690"/>
                <a:gd name="connsiteX47" fmla="*/ 3689605 w 4242630"/>
                <a:gd name="connsiteY47" fmla="*/ 1 h 2399690"/>
                <a:gd name="connsiteX48" fmla="*/ 3601783 w 4242630"/>
                <a:gd name="connsiteY48" fmla="*/ 0 h 2399690"/>
                <a:gd name="connsiteX49" fmla="*/ 3523458 w 4242630"/>
                <a:gd name="connsiteY49" fmla="*/ 7324 h 2399690"/>
                <a:gd name="connsiteX50" fmla="*/ 3428518 w 4242630"/>
                <a:gd name="connsiteY50" fmla="*/ 26853 h 2399690"/>
                <a:gd name="connsiteX51" fmla="*/ 3319338 w 4242630"/>
                <a:gd name="connsiteY51" fmla="*/ 53707 h 2399690"/>
                <a:gd name="connsiteX52" fmla="*/ 3143698 w 4242630"/>
                <a:gd name="connsiteY52" fmla="*/ 104972 h 2399690"/>
                <a:gd name="connsiteX53" fmla="*/ 2963312 w 4242630"/>
                <a:gd name="connsiteY53" fmla="*/ 156238 h 2399690"/>
                <a:gd name="connsiteX54" fmla="*/ 2816155 w 4242630"/>
                <a:gd name="connsiteY54" fmla="*/ 192855 h 2399690"/>
                <a:gd name="connsiteX55" fmla="*/ 2704600 w 4242630"/>
                <a:gd name="connsiteY55" fmla="*/ 212384 h 2399690"/>
                <a:gd name="connsiteX56" fmla="*/ 2585846 w 4242630"/>
                <a:gd name="connsiteY56" fmla="*/ 220428 h 2399690"/>
                <a:gd name="connsiteX57" fmla="*/ 2513475 w 4242630"/>
                <a:gd name="connsiteY57" fmla="*/ 210599 h 2399690"/>
                <a:gd name="connsiteX58" fmla="*/ 2422966 w 4242630"/>
                <a:gd name="connsiteY58" fmla="*/ 184871 h 2399690"/>
                <a:gd name="connsiteX59" fmla="*/ 2389915 w 4242630"/>
                <a:gd name="connsiteY59" fmla="*/ 173854 h 2399690"/>
                <a:gd name="connsiteX60" fmla="*/ 2301780 w 4242630"/>
                <a:gd name="connsiteY60" fmla="*/ 151821 h 2399690"/>
                <a:gd name="connsiteX61" fmla="*/ 2235679 w 4242630"/>
                <a:gd name="connsiteY61" fmla="*/ 173854 h 2399690"/>
                <a:gd name="connsiteX62" fmla="*/ 2191612 w 4242630"/>
                <a:gd name="connsiteY62" fmla="*/ 217922 h 2399690"/>
                <a:gd name="connsiteX63" fmla="*/ 2158561 w 4242630"/>
                <a:gd name="connsiteY63" fmla="*/ 195888 h 2399690"/>
                <a:gd name="connsiteX64" fmla="*/ 2114494 w 4242630"/>
                <a:gd name="connsiteY64" fmla="*/ 206905 h 2399690"/>
                <a:gd name="connsiteX65" fmla="*/ 2059409 w 4242630"/>
                <a:gd name="connsiteY65" fmla="*/ 217922 h 2399690"/>
                <a:gd name="connsiteX66" fmla="*/ 2026359 w 4242630"/>
                <a:gd name="connsiteY66" fmla="*/ 228939 h 2399690"/>
                <a:gd name="connsiteX67" fmla="*/ 1872122 w 4242630"/>
                <a:gd name="connsiteY67" fmla="*/ 239956 h 2399690"/>
                <a:gd name="connsiteX68" fmla="*/ 1795004 w 4242630"/>
                <a:gd name="connsiteY68" fmla="*/ 250972 h 2399690"/>
                <a:gd name="connsiteX69" fmla="*/ 1728903 w 4242630"/>
                <a:gd name="connsiteY69" fmla="*/ 273006 h 2399690"/>
                <a:gd name="connsiteX70" fmla="*/ 1695853 w 4242630"/>
                <a:gd name="connsiteY70" fmla="*/ 284023 h 2399690"/>
                <a:gd name="connsiteX71" fmla="*/ 1662802 w 4242630"/>
                <a:gd name="connsiteY71" fmla="*/ 306057 h 2399690"/>
                <a:gd name="connsiteX72" fmla="*/ 1618734 w 4242630"/>
                <a:gd name="connsiteY72" fmla="*/ 372158 h 2399690"/>
                <a:gd name="connsiteX73" fmla="*/ 1596701 w 4242630"/>
                <a:gd name="connsiteY73" fmla="*/ 405209 h 2399690"/>
                <a:gd name="connsiteX74" fmla="*/ 1497549 w 4242630"/>
                <a:gd name="connsiteY74" fmla="*/ 449276 h 2399690"/>
                <a:gd name="connsiteX75" fmla="*/ 1420431 w 4242630"/>
                <a:gd name="connsiteY75" fmla="*/ 537411 h 2399690"/>
                <a:gd name="connsiteX76" fmla="*/ 1354330 w 4242630"/>
                <a:gd name="connsiteY76" fmla="*/ 559445 h 2399690"/>
                <a:gd name="connsiteX77" fmla="*/ 1343313 w 4242630"/>
                <a:gd name="connsiteY77" fmla="*/ 614529 h 2399690"/>
                <a:gd name="connsiteX78" fmla="*/ 1332296 w 4242630"/>
                <a:gd name="connsiteY78" fmla="*/ 691647 h 2399690"/>
                <a:gd name="connsiteX79" fmla="*/ 1321279 w 4242630"/>
                <a:gd name="connsiteY79" fmla="*/ 724698 h 2399690"/>
                <a:gd name="connsiteX80" fmla="*/ 1277212 w 4242630"/>
                <a:gd name="connsiteY80" fmla="*/ 746731 h 2399690"/>
                <a:gd name="connsiteX81" fmla="*/ 1244161 w 4242630"/>
                <a:gd name="connsiteY81" fmla="*/ 735715 h 2399690"/>
                <a:gd name="connsiteX82" fmla="*/ 1211110 w 4242630"/>
                <a:gd name="connsiteY82" fmla="*/ 834866 h 2399690"/>
                <a:gd name="connsiteX83" fmla="*/ 1167043 w 4242630"/>
                <a:gd name="connsiteY83" fmla="*/ 900968 h 2399690"/>
                <a:gd name="connsiteX84" fmla="*/ 1133992 w 4242630"/>
                <a:gd name="connsiteY84" fmla="*/ 889951 h 2399690"/>
                <a:gd name="connsiteX85" fmla="*/ 1067891 w 4242630"/>
                <a:gd name="connsiteY85" fmla="*/ 911984 h 2399690"/>
                <a:gd name="connsiteX86" fmla="*/ 1034841 w 4242630"/>
                <a:gd name="connsiteY86" fmla="*/ 900968 h 2399690"/>
                <a:gd name="connsiteX87" fmla="*/ 990773 w 4242630"/>
                <a:gd name="connsiteY87" fmla="*/ 945035 h 2399690"/>
                <a:gd name="connsiteX88" fmla="*/ 957722 w 4242630"/>
                <a:gd name="connsiteY88" fmla="*/ 956052 h 2399690"/>
                <a:gd name="connsiteX89" fmla="*/ 935689 w 4242630"/>
                <a:gd name="connsiteY89" fmla="*/ 1033170 h 2399690"/>
                <a:gd name="connsiteX90" fmla="*/ 902638 w 4242630"/>
                <a:gd name="connsiteY90" fmla="*/ 1044187 h 2399690"/>
                <a:gd name="connsiteX91" fmla="*/ 836537 w 4242630"/>
                <a:gd name="connsiteY91" fmla="*/ 1033170 h 2399690"/>
                <a:gd name="connsiteX92" fmla="*/ 737385 w 4242630"/>
                <a:gd name="connsiteY92" fmla="*/ 1055204 h 2399690"/>
                <a:gd name="connsiteX93" fmla="*/ 672881 w 4242630"/>
                <a:gd name="connsiteY93" fmla="*/ 1032623 h 2399690"/>
                <a:gd name="connsiteX94" fmla="*/ 639651 w 4242630"/>
                <a:gd name="connsiteY94" fmla="*/ 1052152 h 2399690"/>
                <a:gd name="connsiteX95" fmla="*/ 632531 w 4242630"/>
                <a:gd name="connsiteY95" fmla="*/ 1079006 h 2399690"/>
                <a:gd name="connsiteX96" fmla="*/ 618290 w 4242630"/>
                <a:gd name="connsiteY96" fmla="*/ 1103418 h 2399690"/>
                <a:gd name="connsiteX97" fmla="*/ 589808 w 4242630"/>
                <a:gd name="connsiteY97" fmla="*/ 1105859 h 2399690"/>
                <a:gd name="connsiteX98" fmla="*/ 571775 w 4242630"/>
                <a:gd name="connsiteY98" fmla="*/ 1074734 h 2399690"/>
                <a:gd name="connsiteX99" fmla="*/ 573194 w 4242630"/>
                <a:gd name="connsiteY99" fmla="*/ 1076565 h 2399690"/>
                <a:gd name="connsiteX0" fmla="*/ 573194 w 4242630"/>
                <a:gd name="connsiteY0" fmla="*/ 1076565 h 2399690"/>
                <a:gd name="connsiteX1" fmla="*/ 592181 w 4242630"/>
                <a:gd name="connsiteY1" fmla="*/ 1108300 h 2399690"/>
                <a:gd name="connsiteX2" fmla="*/ 615917 w 4242630"/>
                <a:gd name="connsiteY2" fmla="*/ 1132712 h 2399690"/>
                <a:gd name="connsiteX3" fmla="*/ 639651 w 4242630"/>
                <a:gd name="connsiteY3" fmla="*/ 1183977 h 2399690"/>
                <a:gd name="connsiteX4" fmla="*/ 12663 w 4242630"/>
                <a:gd name="connsiteY4" fmla="*/ 1605758 h 2399690"/>
                <a:gd name="connsiteX5" fmla="*/ 12663 w 4242630"/>
                <a:gd name="connsiteY5" fmla="*/ 1683850 h 2399690"/>
                <a:gd name="connsiteX6" fmla="*/ 88644 w 4242630"/>
                <a:gd name="connsiteY6" fmla="*/ 1683850 h 2399690"/>
                <a:gd name="connsiteX7" fmla="*/ 720351 w 4242630"/>
                <a:gd name="connsiteY7" fmla="*/ 1328008 h 2399690"/>
                <a:gd name="connsiteX8" fmla="*/ 772478 w 4242630"/>
                <a:gd name="connsiteY8" fmla="*/ 1683850 h 2399690"/>
                <a:gd name="connsiteX9" fmla="*/ 848460 w 4242630"/>
                <a:gd name="connsiteY9" fmla="*/ 1683850 h 2399690"/>
                <a:gd name="connsiteX10" fmla="*/ 779688 w 4242630"/>
                <a:gd name="connsiteY10" fmla="*/ 1369508 h 2399690"/>
                <a:gd name="connsiteX11" fmla="*/ 843773 w 4242630"/>
                <a:gd name="connsiteY11" fmla="*/ 1418331 h 2399690"/>
                <a:gd name="connsiteX12" fmla="*/ 2085115 w 4242630"/>
                <a:gd name="connsiteY12" fmla="*/ 1638039 h 2399690"/>
                <a:gd name="connsiteX13" fmla="*/ 2087504 w 4242630"/>
                <a:gd name="connsiteY13" fmla="*/ 1638933 h 2399690"/>
                <a:gd name="connsiteX14" fmla="*/ 2220405 w 4242630"/>
                <a:gd name="connsiteY14" fmla="*/ 1713715 h 2399690"/>
                <a:gd name="connsiteX15" fmla="*/ 2279743 w 4242630"/>
                <a:gd name="connsiteY15" fmla="*/ 1767421 h 2399690"/>
                <a:gd name="connsiteX16" fmla="*/ 2312972 w 4242630"/>
                <a:gd name="connsiteY16" fmla="*/ 1796716 h 2399690"/>
                <a:gd name="connsiteX17" fmla="*/ 2350948 w 4242630"/>
                <a:gd name="connsiteY17" fmla="*/ 1833333 h 2399690"/>
                <a:gd name="connsiteX18" fmla="*/ 2365189 w 4242630"/>
                <a:gd name="connsiteY18" fmla="*/ 1867510 h 2399690"/>
                <a:gd name="connsiteX19" fmla="*/ 2379430 w 4242630"/>
                <a:gd name="connsiteY19" fmla="*/ 1906569 h 2399690"/>
                <a:gd name="connsiteX20" fmla="*/ 2393671 w 4242630"/>
                <a:gd name="connsiteY20" fmla="*/ 1952952 h 2399690"/>
                <a:gd name="connsiteX21" fmla="*/ 2398418 w 4242630"/>
                <a:gd name="connsiteY21" fmla="*/ 1984687 h 2399690"/>
                <a:gd name="connsiteX22" fmla="*/ 2396044 w 4242630"/>
                <a:gd name="connsiteY22" fmla="*/ 2031070 h 2399690"/>
                <a:gd name="connsiteX23" fmla="*/ 2396044 w 4242630"/>
                <a:gd name="connsiteY23" fmla="*/ 2089657 h 2399690"/>
                <a:gd name="connsiteX24" fmla="*/ 2405538 w 4242630"/>
                <a:gd name="connsiteY24" fmla="*/ 2118953 h 2399690"/>
                <a:gd name="connsiteX25" fmla="*/ 2429274 w 4242630"/>
                <a:gd name="connsiteY25" fmla="*/ 2158012 h 2399690"/>
                <a:gd name="connsiteX26" fmla="*/ 2464876 w 4242630"/>
                <a:gd name="connsiteY26" fmla="*/ 2204393 h 2399690"/>
                <a:gd name="connsiteX27" fmla="*/ 2490984 w 4242630"/>
                <a:gd name="connsiteY27" fmla="*/ 2221482 h 2399690"/>
                <a:gd name="connsiteX28" fmla="*/ 2517093 w 4242630"/>
                <a:gd name="connsiteY28" fmla="*/ 2255659 h 2399690"/>
                <a:gd name="connsiteX29" fmla="*/ 2519466 w 4242630"/>
                <a:gd name="connsiteY29" fmla="*/ 2292276 h 2399690"/>
                <a:gd name="connsiteX30" fmla="*/ 2528961 w 4242630"/>
                <a:gd name="connsiteY30" fmla="*/ 2399690 h 2399690"/>
                <a:gd name="connsiteX31" fmla="*/ 3378675 w 4242630"/>
                <a:gd name="connsiteY31" fmla="*/ 1235243 h 2399690"/>
                <a:gd name="connsiteX32" fmla="*/ 4164305 w 4242630"/>
                <a:gd name="connsiteY32" fmla="*/ 842212 h 2399690"/>
                <a:gd name="connsiteX33" fmla="*/ 4197533 w 4242630"/>
                <a:gd name="connsiteY33" fmla="*/ 744564 h 2399690"/>
                <a:gd name="connsiteX34" fmla="*/ 4223642 w 4242630"/>
                <a:gd name="connsiteY34" fmla="*/ 683534 h 2399690"/>
                <a:gd name="connsiteX35" fmla="*/ 4240257 w 4242630"/>
                <a:gd name="connsiteY35" fmla="*/ 610298 h 2399690"/>
                <a:gd name="connsiteX36" fmla="*/ 4242630 w 4242630"/>
                <a:gd name="connsiteY36" fmla="*/ 539504 h 2399690"/>
                <a:gd name="connsiteX37" fmla="*/ 4233136 w 4242630"/>
                <a:gd name="connsiteY37" fmla="*/ 478474 h 2399690"/>
                <a:gd name="connsiteX38" fmla="*/ 4216521 w 4242630"/>
                <a:gd name="connsiteY38" fmla="*/ 410121 h 2399690"/>
                <a:gd name="connsiteX39" fmla="*/ 4180918 w 4242630"/>
                <a:gd name="connsiteY39" fmla="*/ 324679 h 2399690"/>
                <a:gd name="connsiteX40" fmla="*/ 4140569 w 4242630"/>
                <a:gd name="connsiteY40" fmla="*/ 239237 h 2399690"/>
                <a:gd name="connsiteX41" fmla="*/ 4100220 w 4242630"/>
                <a:gd name="connsiteY41" fmla="*/ 146472 h 2399690"/>
                <a:gd name="connsiteX42" fmla="*/ 4074111 w 4242630"/>
                <a:gd name="connsiteY42" fmla="*/ 43942 h 2399690"/>
                <a:gd name="connsiteX43" fmla="*/ 3969677 w 4242630"/>
                <a:gd name="connsiteY43" fmla="*/ 46383 h 2399690"/>
                <a:gd name="connsiteX44" fmla="*/ 3886604 w 4242630"/>
                <a:gd name="connsiteY44" fmla="*/ 39060 h 2399690"/>
                <a:gd name="connsiteX45" fmla="*/ 3813026 w 4242630"/>
                <a:gd name="connsiteY45" fmla="*/ 26853 h 2399690"/>
                <a:gd name="connsiteX46" fmla="*/ 3751315 w 4242630"/>
                <a:gd name="connsiteY46" fmla="*/ 9766 h 2399690"/>
                <a:gd name="connsiteX47" fmla="*/ 3689605 w 4242630"/>
                <a:gd name="connsiteY47" fmla="*/ 1 h 2399690"/>
                <a:gd name="connsiteX48" fmla="*/ 3601783 w 4242630"/>
                <a:gd name="connsiteY48" fmla="*/ 0 h 2399690"/>
                <a:gd name="connsiteX49" fmla="*/ 3523458 w 4242630"/>
                <a:gd name="connsiteY49" fmla="*/ 7324 h 2399690"/>
                <a:gd name="connsiteX50" fmla="*/ 3428518 w 4242630"/>
                <a:gd name="connsiteY50" fmla="*/ 26853 h 2399690"/>
                <a:gd name="connsiteX51" fmla="*/ 3319338 w 4242630"/>
                <a:gd name="connsiteY51" fmla="*/ 53707 h 2399690"/>
                <a:gd name="connsiteX52" fmla="*/ 3143698 w 4242630"/>
                <a:gd name="connsiteY52" fmla="*/ 104972 h 2399690"/>
                <a:gd name="connsiteX53" fmla="*/ 2963312 w 4242630"/>
                <a:gd name="connsiteY53" fmla="*/ 156238 h 2399690"/>
                <a:gd name="connsiteX54" fmla="*/ 2816155 w 4242630"/>
                <a:gd name="connsiteY54" fmla="*/ 192855 h 2399690"/>
                <a:gd name="connsiteX55" fmla="*/ 2704600 w 4242630"/>
                <a:gd name="connsiteY55" fmla="*/ 212384 h 2399690"/>
                <a:gd name="connsiteX56" fmla="*/ 2585846 w 4242630"/>
                <a:gd name="connsiteY56" fmla="*/ 220428 h 2399690"/>
                <a:gd name="connsiteX57" fmla="*/ 2513475 w 4242630"/>
                <a:gd name="connsiteY57" fmla="*/ 210599 h 2399690"/>
                <a:gd name="connsiteX58" fmla="*/ 2422966 w 4242630"/>
                <a:gd name="connsiteY58" fmla="*/ 184871 h 2399690"/>
                <a:gd name="connsiteX59" fmla="*/ 2389915 w 4242630"/>
                <a:gd name="connsiteY59" fmla="*/ 173854 h 2399690"/>
                <a:gd name="connsiteX60" fmla="*/ 2301780 w 4242630"/>
                <a:gd name="connsiteY60" fmla="*/ 151821 h 2399690"/>
                <a:gd name="connsiteX61" fmla="*/ 2235679 w 4242630"/>
                <a:gd name="connsiteY61" fmla="*/ 173854 h 2399690"/>
                <a:gd name="connsiteX62" fmla="*/ 2191612 w 4242630"/>
                <a:gd name="connsiteY62" fmla="*/ 217922 h 2399690"/>
                <a:gd name="connsiteX63" fmla="*/ 2158561 w 4242630"/>
                <a:gd name="connsiteY63" fmla="*/ 195888 h 2399690"/>
                <a:gd name="connsiteX64" fmla="*/ 2114494 w 4242630"/>
                <a:gd name="connsiteY64" fmla="*/ 206905 h 2399690"/>
                <a:gd name="connsiteX65" fmla="*/ 2059409 w 4242630"/>
                <a:gd name="connsiteY65" fmla="*/ 217922 h 2399690"/>
                <a:gd name="connsiteX66" fmla="*/ 2026359 w 4242630"/>
                <a:gd name="connsiteY66" fmla="*/ 228939 h 2399690"/>
                <a:gd name="connsiteX67" fmla="*/ 1872122 w 4242630"/>
                <a:gd name="connsiteY67" fmla="*/ 239956 h 2399690"/>
                <a:gd name="connsiteX68" fmla="*/ 1795004 w 4242630"/>
                <a:gd name="connsiteY68" fmla="*/ 250972 h 2399690"/>
                <a:gd name="connsiteX69" fmla="*/ 1728903 w 4242630"/>
                <a:gd name="connsiteY69" fmla="*/ 273006 h 2399690"/>
                <a:gd name="connsiteX70" fmla="*/ 1695853 w 4242630"/>
                <a:gd name="connsiteY70" fmla="*/ 284023 h 2399690"/>
                <a:gd name="connsiteX71" fmla="*/ 1662802 w 4242630"/>
                <a:gd name="connsiteY71" fmla="*/ 306057 h 2399690"/>
                <a:gd name="connsiteX72" fmla="*/ 1618734 w 4242630"/>
                <a:gd name="connsiteY72" fmla="*/ 372158 h 2399690"/>
                <a:gd name="connsiteX73" fmla="*/ 1596701 w 4242630"/>
                <a:gd name="connsiteY73" fmla="*/ 405209 h 2399690"/>
                <a:gd name="connsiteX74" fmla="*/ 1497549 w 4242630"/>
                <a:gd name="connsiteY74" fmla="*/ 449276 h 2399690"/>
                <a:gd name="connsiteX75" fmla="*/ 1420431 w 4242630"/>
                <a:gd name="connsiteY75" fmla="*/ 537411 h 2399690"/>
                <a:gd name="connsiteX76" fmla="*/ 1354330 w 4242630"/>
                <a:gd name="connsiteY76" fmla="*/ 559445 h 2399690"/>
                <a:gd name="connsiteX77" fmla="*/ 1343313 w 4242630"/>
                <a:gd name="connsiteY77" fmla="*/ 614529 h 2399690"/>
                <a:gd name="connsiteX78" fmla="*/ 1332296 w 4242630"/>
                <a:gd name="connsiteY78" fmla="*/ 691647 h 2399690"/>
                <a:gd name="connsiteX79" fmla="*/ 1321279 w 4242630"/>
                <a:gd name="connsiteY79" fmla="*/ 724698 h 2399690"/>
                <a:gd name="connsiteX80" fmla="*/ 1277212 w 4242630"/>
                <a:gd name="connsiteY80" fmla="*/ 746731 h 2399690"/>
                <a:gd name="connsiteX81" fmla="*/ 1244161 w 4242630"/>
                <a:gd name="connsiteY81" fmla="*/ 735715 h 2399690"/>
                <a:gd name="connsiteX82" fmla="*/ 1211110 w 4242630"/>
                <a:gd name="connsiteY82" fmla="*/ 834866 h 2399690"/>
                <a:gd name="connsiteX83" fmla="*/ 1167043 w 4242630"/>
                <a:gd name="connsiteY83" fmla="*/ 900968 h 2399690"/>
                <a:gd name="connsiteX84" fmla="*/ 1133992 w 4242630"/>
                <a:gd name="connsiteY84" fmla="*/ 889951 h 2399690"/>
                <a:gd name="connsiteX85" fmla="*/ 1067891 w 4242630"/>
                <a:gd name="connsiteY85" fmla="*/ 911984 h 2399690"/>
                <a:gd name="connsiteX86" fmla="*/ 1034841 w 4242630"/>
                <a:gd name="connsiteY86" fmla="*/ 900968 h 2399690"/>
                <a:gd name="connsiteX87" fmla="*/ 990773 w 4242630"/>
                <a:gd name="connsiteY87" fmla="*/ 945035 h 2399690"/>
                <a:gd name="connsiteX88" fmla="*/ 957722 w 4242630"/>
                <a:gd name="connsiteY88" fmla="*/ 956052 h 2399690"/>
                <a:gd name="connsiteX89" fmla="*/ 935689 w 4242630"/>
                <a:gd name="connsiteY89" fmla="*/ 1033170 h 2399690"/>
                <a:gd name="connsiteX90" fmla="*/ 902638 w 4242630"/>
                <a:gd name="connsiteY90" fmla="*/ 1044187 h 2399690"/>
                <a:gd name="connsiteX91" fmla="*/ 836537 w 4242630"/>
                <a:gd name="connsiteY91" fmla="*/ 1033170 h 2399690"/>
                <a:gd name="connsiteX92" fmla="*/ 737385 w 4242630"/>
                <a:gd name="connsiteY92" fmla="*/ 1055204 h 2399690"/>
                <a:gd name="connsiteX93" fmla="*/ 672881 w 4242630"/>
                <a:gd name="connsiteY93" fmla="*/ 1032623 h 2399690"/>
                <a:gd name="connsiteX94" fmla="*/ 639651 w 4242630"/>
                <a:gd name="connsiteY94" fmla="*/ 1052152 h 2399690"/>
                <a:gd name="connsiteX95" fmla="*/ 632531 w 4242630"/>
                <a:gd name="connsiteY95" fmla="*/ 1079006 h 2399690"/>
                <a:gd name="connsiteX96" fmla="*/ 618290 w 4242630"/>
                <a:gd name="connsiteY96" fmla="*/ 1103418 h 2399690"/>
                <a:gd name="connsiteX97" fmla="*/ 589808 w 4242630"/>
                <a:gd name="connsiteY97" fmla="*/ 1105859 h 2399690"/>
                <a:gd name="connsiteX98" fmla="*/ 571775 w 4242630"/>
                <a:gd name="connsiteY98" fmla="*/ 1074734 h 2399690"/>
                <a:gd name="connsiteX99" fmla="*/ 573194 w 4242630"/>
                <a:gd name="connsiteY99" fmla="*/ 1076565 h 2399690"/>
                <a:gd name="connsiteX0" fmla="*/ 573194 w 4242630"/>
                <a:gd name="connsiteY0" fmla="*/ 1076565 h 2399690"/>
                <a:gd name="connsiteX1" fmla="*/ 592181 w 4242630"/>
                <a:gd name="connsiteY1" fmla="*/ 1108300 h 2399690"/>
                <a:gd name="connsiteX2" fmla="*/ 615917 w 4242630"/>
                <a:gd name="connsiteY2" fmla="*/ 1132712 h 2399690"/>
                <a:gd name="connsiteX3" fmla="*/ 639651 w 4242630"/>
                <a:gd name="connsiteY3" fmla="*/ 1183977 h 2399690"/>
                <a:gd name="connsiteX4" fmla="*/ 12663 w 4242630"/>
                <a:gd name="connsiteY4" fmla="*/ 1605758 h 2399690"/>
                <a:gd name="connsiteX5" fmla="*/ 12663 w 4242630"/>
                <a:gd name="connsiteY5" fmla="*/ 1683850 h 2399690"/>
                <a:gd name="connsiteX6" fmla="*/ 88644 w 4242630"/>
                <a:gd name="connsiteY6" fmla="*/ 1683850 h 2399690"/>
                <a:gd name="connsiteX7" fmla="*/ 620516 w 4242630"/>
                <a:gd name="connsiteY7" fmla="*/ 1683850 h 2399690"/>
                <a:gd name="connsiteX8" fmla="*/ 772478 w 4242630"/>
                <a:gd name="connsiteY8" fmla="*/ 1683850 h 2399690"/>
                <a:gd name="connsiteX9" fmla="*/ 848460 w 4242630"/>
                <a:gd name="connsiteY9" fmla="*/ 1683850 h 2399690"/>
                <a:gd name="connsiteX10" fmla="*/ 779688 w 4242630"/>
                <a:gd name="connsiteY10" fmla="*/ 1369508 h 2399690"/>
                <a:gd name="connsiteX11" fmla="*/ 843773 w 4242630"/>
                <a:gd name="connsiteY11" fmla="*/ 1418331 h 2399690"/>
                <a:gd name="connsiteX12" fmla="*/ 2085115 w 4242630"/>
                <a:gd name="connsiteY12" fmla="*/ 1638039 h 2399690"/>
                <a:gd name="connsiteX13" fmla="*/ 2087504 w 4242630"/>
                <a:gd name="connsiteY13" fmla="*/ 1638933 h 2399690"/>
                <a:gd name="connsiteX14" fmla="*/ 2220405 w 4242630"/>
                <a:gd name="connsiteY14" fmla="*/ 1713715 h 2399690"/>
                <a:gd name="connsiteX15" fmla="*/ 2279743 w 4242630"/>
                <a:gd name="connsiteY15" fmla="*/ 1767421 h 2399690"/>
                <a:gd name="connsiteX16" fmla="*/ 2312972 w 4242630"/>
                <a:gd name="connsiteY16" fmla="*/ 1796716 h 2399690"/>
                <a:gd name="connsiteX17" fmla="*/ 2350948 w 4242630"/>
                <a:gd name="connsiteY17" fmla="*/ 1833333 h 2399690"/>
                <a:gd name="connsiteX18" fmla="*/ 2365189 w 4242630"/>
                <a:gd name="connsiteY18" fmla="*/ 1867510 h 2399690"/>
                <a:gd name="connsiteX19" fmla="*/ 2379430 w 4242630"/>
                <a:gd name="connsiteY19" fmla="*/ 1906569 h 2399690"/>
                <a:gd name="connsiteX20" fmla="*/ 2393671 w 4242630"/>
                <a:gd name="connsiteY20" fmla="*/ 1952952 h 2399690"/>
                <a:gd name="connsiteX21" fmla="*/ 2398418 w 4242630"/>
                <a:gd name="connsiteY21" fmla="*/ 1984687 h 2399690"/>
                <a:gd name="connsiteX22" fmla="*/ 2396044 w 4242630"/>
                <a:gd name="connsiteY22" fmla="*/ 2031070 h 2399690"/>
                <a:gd name="connsiteX23" fmla="*/ 2396044 w 4242630"/>
                <a:gd name="connsiteY23" fmla="*/ 2089657 h 2399690"/>
                <a:gd name="connsiteX24" fmla="*/ 2405538 w 4242630"/>
                <a:gd name="connsiteY24" fmla="*/ 2118953 h 2399690"/>
                <a:gd name="connsiteX25" fmla="*/ 2429274 w 4242630"/>
                <a:gd name="connsiteY25" fmla="*/ 2158012 h 2399690"/>
                <a:gd name="connsiteX26" fmla="*/ 2464876 w 4242630"/>
                <a:gd name="connsiteY26" fmla="*/ 2204393 h 2399690"/>
                <a:gd name="connsiteX27" fmla="*/ 2490984 w 4242630"/>
                <a:gd name="connsiteY27" fmla="*/ 2221482 h 2399690"/>
                <a:gd name="connsiteX28" fmla="*/ 2517093 w 4242630"/>
                <a:gd name="connsiteY28" fmla="*/ 2255659 h 2399690"/>
                <a:gd name="connsiteX29" fmla="*/ 2519466 w 4242630"/>
                <a:gd name="connsiteY29" fmla="*/ 2292276 h 2399690"/>
                <a:gd name="connsiteX30" fmla="*/ 2528961 w 4242630"/>
                <a:gd name="connsiteY30" fmla="*/ 2399690 h 2399690"/>
                <a:gd name="connsiteX31" fmla="*/ 3378675 w 4242630"/>
                <a:gd name="connsiteY31" fmla="*/ 1235243 h 2399690"/>
                <a:gd name="connsiteX32" fmla="*/ 4164305 w 4242630"/>
                <a:gd name="connsiteY32" fmla="*/ 842212 h 2399690"/>
                <a:gd name="connsiteX33" fmla="*/ 4197533 w 4242630"/>
                <a:gd name="connsiteY33" fmla="*/ 744564 h 2399690"/>
                <a:gd name="connsiteX34" fmla="*/ 4223642 w 4242630"/>
                <a:gd name="connsiteY34" fmla="*/ 683534 h 2399690"/>
                <a:gd name="connsiteX35" fmla="*/ 4240257 w 4242630"/>
                <a:gd name="connsiteY35" fmla="*/ 610298 h 2399690"/>
                <a:gd name="connsiteX36" fmla="*/ 4242630 w 4242630"/>
                <a:gd name="connsiteY36" fmla="*/ 539504 h 2399690"/>
                <a:gd name="connsiteX37" fmla="*/ 4233136 w 4242630"/>
                <a:gd name="connsiteY37" fmla="*/ 478474 h 2399690"/>
                <a:gd name="connsiteX38" fmla="*/ 4216521 w 4242630"/>
                <a:gd name="connsiteY38" fmla="*/ 410121 h 2399690"/>
                <a:gd name="connsiteX39" fmla="*/ 4180918 w 4242630"/>
                <a:gd name="connsiteY39" fmla="*/ 324679 h 2399690"/>
                <a:gd name="connsiteX40" fmla="*/ 4140569 w 4242630"/>
                <a:gd name="connsiteY40" fmla="*/ 239237 h 2399690"/>
                <a:gd name="connsiteX41" fmla="*/ 4100220 w 4242630"/>
                <a:gd name="connsiteY41" fmla="*/ 146472 h 2399690"/>
                <a:gd name="connsiteX42" fmla="*/ 4074111 w 4242630"/>
                <a:gd name="connsiteY42" fmla="*/ 43942 h 2399690"/>
                <a:gd name="connsiteX43" fmla="*/ 3969677 w 4242630"/>
                <a:gd name="connsiteY43" fmla="*/ 46383 h 2399690"/>
                <a:gd name="connsiteX44" fmla="*/ 3886604 w 4242630"/>
                <a:gd name="connsiteY44" fmla="*/ 39060 h 2399690"/>
                <a:gd name="connsiteX45" fmla="*/ 3813026 w 4242630"/>
                <a:gd name="connsiteY45" fmla="*/ 26853 h 2399690"/>
                <a:gd name="connsiteX46" fmla="*/ 3751315 w 4242630"/>
                <a:gd name="connsiteY46" fmla="*/ 9766 h 2399690"/>
                <a:gd name="connsiteX47" fmla="*/ 3689605 w 4242630"/>
                <a:gd name="connsiteY47" fmla="*/ 1 h 2399690"/>
                <a:gd name="connsiteX48" fmla="*/ 3601783 w 4242630"/>
                <a:gd name="connsiteY48" fmla="*/ 0 h 2399690"/>
                <a:gd name="connsiteX49" fmla="*/ 3523458 w 4242630"/>
                <a:gd name="connsiteY49" fmla="*/ 7324 h 2399690"/>
                <a:gd name="connsiteX50" fmla="*/ 3428518 w 4242630"/>
                <a:gd name="connsiteY50" fmla="*/ 26853 h 2399690"/>
                <a:gd name="connsiteX51" fmla="*/ 3319338 w 4242630"/>
                <a:gd name="connsiteY51" fmla="*/ 53707 h 2399690"/>
                <a:gd name="connsiteX52" fmla="*/ 3143698 w 4242630"/>
                <a:gd name="connsiteY52" fmla="*/ 104972 h 2399690"/>
                <a:gd name="connsiteX53" fmla="*/ 2963312 w 4242630"/>
                <a:gd name="connsiteY53" fmla="*/ 156238 h 2399690"/>
                <a:gd name="connsiteX54" fmla="*/ 2816155 w 4242630"/>
                <a:gd name="connsiteY54" fmla="*/ 192855 h 2399690"/>
                <a:gd name="connsiteX55" fmla="*/ 2704600 w 4242630"/>
                <a:gd name="connsiteY55" fmla="*/ 212384 h 2399690"/>
                <a:gd name="connsiteX56" fmla="*/ 2585846 w 4242630"/>
                <a:gd name="connsiteY56" fmla="*/ 220428 h 2399690"/>
                <a:gd name="connsiteX57" fmla="*/ 2513475 w 4242630"/>
                <a:gd name="connsiteY57" fmla="*/ 210599 h 2399690"/>
                <a:gd name="connsiteX58" fmla="*/ 2422966 w 4242630"/>
                <a:gd name="connsiteY58" fmla="*/ 184871 h 2399690"/>
                <a:gd name="connsiteX59" fmla="*/ 2389915 w 4242630"/>
                <a:gd name="connsiteY59" fmla="*/ 173854 h 2399690"/>
                <a:gd name="connsiteX60" fmla="*/ 2301780 w 4242630"/>
                <a:gd name="connsiteY60" fmla="*/ 151821 h 2399690"/>
                <a:gd name="connsiteX61" fmla="*/ 2235679 w 4242630"/>
                <a:gd name="connsiteY61" fmla="*/ 173854 h 2399690"/>
                <a:gd name="connsiteX62" fmla="*/ 2191612 w 4242630"/>
                <a:gd name="connsiteY62" fmla="*/ 217922 h 2399690"/>
                <a:gd name="connsiteX63" fmla="*/ 2158561 w 4242630"/>
                <a:gd name="connsiteY63" fmla="*/ 195888 h 2399690"/>
                <a:gd name="connsiteX64" fmla="*/ 2114494 w 4242630"/>
                <a:gd name="connsiteY64" fmla="*/ 206905 h 2399690"/>
                <a:gd name="connsiteX65" fmla="*/ 2059409 w 4242630"/>
                <a:gd name="connsiteY65" fmla="*/ 217922 h 2399690"/>
                <a:gd name="connsiteX66" fmla="*/ 2026359 w 4242630"/>
                <a:gd name="connsiteY66" fmla="*/ 228939 h 2399690"/>
                <a:gd name="connsiteX67" fmla="*/ 1872122 w 4242630"/>
                <a:gd name="connsiteY67" fmla="*/ 239956 h 2399690"/>
                <a:gd name="connsiteX68" fmla="*/ 1795004 w 4242630"/>
                <a:gd name="connsiteY68" fmla="*/ 250972 h 2399690"/>
                <a:gd name="connsiteX69" fmla="*/ 1728903 w 4242630"/>
                <a:gd name="connsiteY69" fmla="*/ 273006 h 2399690"/>
                <a:gd name="connsiteX70" fmla="*/ 1695853 w 4242630"/>
                <a:gd name="connsiteY70" fmla="*/ 284023 h 2399690"/>
                <a:gd name="connsiteX71" fmla="*/ 1662802 w 4242630"/>
                <a:gd name="connsiteY71" fmla="*/ 306057 h 2399690"/>
                <a:gd name="connsiteX72" fmla="*/ 1618734 w 4242630"/>
                <a:gd name="connsiteY72" fmla="*/ 372158 h 2399690"/>
                <a:gd name="connsiteX73" fmla="*/ 1596701 w 4242630"/>
                <a:gd name="connsiteY73" fmla="*/ 405209 h 2399690"/>
                <a:gd name="connsiteX74" fmla="*/ 1497549 w 4242630"/>
                <a:gd name="connsiteY74" fmla="*/ 449276 h 2399690"/>
                <a:gd name="connsiteX75" fmla="*/ 1420431 w 4242630"/>
                <a:gd name="connsiteY75" fmla="*/ 537411 h 2399690"/>
                <a:gd name="connsiteX76" fmla="*/ 1354330 w 4242630"/>
                <a:gd name="connsiteY76" fmla="*/ 559445 h 2399690"/>
                <a:gd name="connsiteX77" fmla="*/ 1343313 w 4242630"/>
                <a:gd name="connsiteY77" fmla="*/ 614529 h 2399690"/>
                <a:gd name="connsiteX78" fmla="*/ 1332296 w 4242630"/>
                <a:gd name="connsiteY78" fmla="*/ 691647 h 2399690"/>
                <a:gd name="connsiteX79" fmla="*/ 1321279 w 4242630"/>
                <a:gd name="connsiteY79" fmla="*/ 724698 h 2399690"/>
                <a:gd name="connsiteX80" fmla="*/ 1277212 w 4242630"/>
                <a:gd name="connsiteY80" fmla="*/ 746731 h 2399690"/>
                <a:gd name="connsiteX81" fmla="*/ 1244161 w 4242630"/>
                <a:gd name="connsiteY81" fmla="*/ 735715 h 2399690"/>
                <a:gd name="connsiteX82" fmla="*/ 1211110 w 4242630"/>
                <a:gd name="connsiteY82" fmla="*/ 834866 h 2399690"/>
                <a:gd name="connsiteX83" fmla="*/ 1167043 w 4242630"/>
                <a:gd name="connsiteY83" fmla="*/ 900968 h 2399690"/>
                <a:gd name="connsiteX84" fmla="*/ 1133992 w 4242630"/>
                <a:gd name="connsiteY84" fmla="*/ 889951 h 2399690"/>
                <a:gd name="connsiteX85" fmla="*/ 1067891 w 4242630"/>
                <a:gd name="connsiteY85" fmla="*/ 911984 h 2399690"/>
                <a:gd name="connsiteX86" fmla="*/ 1034841 w 4242630"/>
                <a:gd name="connsiteY86" fmla="*/ 900968 h 2399690"/>
                <a:gd name="connsiteX87" fmla="*/ 990773 w 4242630"/>
                <a:gd name="connsiteY87" fmla="*/ 945035 h 2399690"/>
                <a:gd name="connsiteX88" fmla="*/ 957722 w 4242630"/>
                <a:gd name="connsiteY88" fmla="*/ 956052 h 2399690"/>
                <a:gd name="connsiteX89" fmla="*/ 935689 w 4242630"/>
                <a:gd name="connsiteY89" fmla="*/ 1033170 h 2399690"/>
                <a:gd name="connsiteX90" fmla="*/ 902638 w 4242630"/>
                <a:gd name="connsiteY90" fmla="*/ 1044187 h 2399690"/>
                <a:gd name="connsiteX91" fmla="*/ 836537 w 4242630"/>
                <a:gd name="connsiteY91" fmla="*/ 1033170 h 2399690"/>
                <a:gd name="connsiteX92" fmla="*/ 737385 w 4242630"/>
                <a:gd name="connsiteY92" fmla="*/ 1055204 h 2399690"/>
                <a:gd name="connsiteX93" fmla="*/ 672881 w 4242630"/>
                <a:gd name="connsiteY93" fmla="*/ 1032623 h 2399690"/>
                <a:gd name="connsiteX94" fmla="*/ 639651 w 4242630"/>
                <a:gd name="connsiteY94" fmla="*/ 1052152 h 2399690"/>
                <a:gd name="connsiteX95" fmla="*/ 632531 w 4242630"/>
                <a:gd name="connsiteY95" fmla="*/ 1079006 h 2399690"/>
                <a:gd name="connsiteX96" fmla="*/ 618290 w 4242630"/>
                <a:gd name="connsiteY96" fmla="*/ 1103418 h 2399690"/>
                <a:gd name="connsiteX97" fmla="*/ 589808 w 4242630"/>
                <a:gd name="connsiteY97" fmla="*/ 1105859 h 2399690"/>
                <a:gd name="connsiteX98" fmla="*/ 571775 w 4242630"/>
                <a:gd name="connsiteY98" fmla="*/ 1074734 h 2399690"/>
                <a:gd name="connsiteX99" fmla="*/ 573194 w 4242630"/>
                <a:gd name="connsiteY99" fmla="*/ 1076565 h 2399690"/>
                <a:gd name="connsiteX0" fmla="*/ 573194 w 4242630"/>
                <a:gd name="connsiteY0" fmla="*/ 1076565 h 2399690"/>
                <a:gd name="connsiteX1" fmla="*/ 592181 w 4242630"/>
                <a:gd name="connsiteY1" fmla="*/ 1108300 h 2399690"/>
                <a:gd name="connsiteX2" fmla="*/ 615917 w 4242630"/>
                <a:gd name="connsiteY2" fmla="*/ 1132712 h 2399690"/>
                <a:gd name="connsiteX3" fmla="*/ 639651 w 4242630"/>
                <a:gd name="connsiteY3" fmla="*/ 1183977 h 2399690"/>
                <a:gd name="connsiteX4" fmla="*/ 12663 w 4242630"/>
                <a:gd name="connsiteY4" fmla="*/ 1605758 h 2399690"/>
                <a:gd name="connsiteX5" fmla="*/ 12663 w 4242630"/>
                <a:gd name="connsiteY5" fmla="*/ 1683850 h 2399690"/>
                <a:gd name="connsiteX6" fmla="*/ 88644 w 4242630"/>
                <a:gd name="connsiteY6" fmla="*/ 1683850 h 2399690"/>
                <a:gd name="connsiteX7" fmla="*/ 620516 w 4242630"/>
                <a:gd name="connsiteY7" fmla="*/ 1683850 h 2399690"/>
                <a:gd name="connsiteX8" fmla="*/ 772478 w 4242630"/>
                <a:gd name="connsiteY8" fmla="*/ 1683850 h 2399690"/>
                <a:gd name="connsiteX9" fmla="*/ 848460 w 4242630"/>
                <a:gd name="connsiteY9" fmla="*/ 1683850 h 2399690"/>
                <a:gd name="connsiteX10" fmla="*/ 779688 w 4242630"/>
                <a:gd name="connsiteY10" fmla="*/ 1369508 h 2399690"/>
                <a:gd name="connsiteX11" fmla="*/ 1228367 w 4242630"/>
                <a:gd name="connsiteY11" fmla="*/ 1683850 h 2399690"/>
                <a:gd name="connsiteX12" fmla="*/ 2085115 w 4242630"/>
                <a:gd name="connsiteY12" fmla="*/ 1638039 h 2399690"/>
                <a:gd name="connsiteX13" fmla="*/ 2087504 w 4242630"/>
                <a:gd name="connsiteY13" fmla="*/ 1638933 h 2399690"/>
                <a:gd name="connsiteX14" fmla="*/ 2220405 w 4242630"/>
                <a:gd name="connsiteY14" fmla="*/ 1713715 h 2399690"/>
                <a:gd name="connsiteX15" fmla="*/ 2279743 w 4242630"/>
                <a:gd name="connsiteY15" fmla="*/ 1767421 h 2399690"/>
                <a:gd name="connsiteX16" fmla="*/ 2312972 w 4242630"/>
                <a:gd name="connsiteY16" fmla="*/ 1796716 h 2399690"/>
                <a:gd name="connsiteX17" fmla="*/ 2350948 w 4242630"/>
                <a:gd name="connsiteY17" fmla="*/ 1833333 h 2399690"/>
                <a:gd name="connsiteX18" fmla="*/ 2365189 w 4242630"/>
                <a:gd name="connsiteY18" fmla="*/ 1867510 h 2399690"/>
                <a:gd name="connsiteX19" fmla="*/ 2379430 w 4242630"/>
                <a:gd name="connsiteY19" fmla="*/ 1906569 h 2399690"/>
                <a:gd name="connsiteX20" fmla="*/ 2393671 w 4242630"/>
                <a:gd name="connsiteY20" fmla="*/ 1952952 h 2399690"/>
                <a:gd name="connsiteX21" fmla="*/ 2398418 w 4242630"/>
                <a:gd name="connsiteY21" fmla="*/ 1984687 h 2399690"/>
                <a:gd name="connsiteX22" fmla="*/ 2396044 w 4242630"/>
                <a:gd name="connsiteY22" fmla="*/ 2031070 h 2399690"/>
                <a:gd name="connsiteX23" fmla="*/ 2396044 w 4242630"/>
                <a:gd name="connsiteY23" fmla="*/ 2089657 h 2399690"/>
                <a:gd name="connsiteX24" fmla="*/ 2405538 w 4242630"/>
                <a:gd name="connsiteY24" fmla="*/ 2118953 h 2399690"/>
                <a:gd name="connsiteX25" fmla="*/ 2429274 w 4242630"/>
                <a:gd name="connsiteY25" fmla="*/ 2158012 h 2399690"/>
                <a:gd name="connsiteX26" fmla="*/ 2464876 w 4242630"/>
                <a:gd name="connsiteY26" fmla="*/ 2204393 h 2399690"/>
                <a:gd name="connsiteX27" fmla="*/ 2490984 w 4242630"/>
                <a:gd name="connsiteY27" fmla="*/ 2221482 h 2399690"/>
                <a:gd name="connsiteX28" fmla="*/ 2517093 w 4242630"/>
                <a:gd name="connsiteY28" fmla="*/ 2255659 h 2399690"/>
                <a:gd name="connsiteX29" fmla="*/ 2519466 w 4242630"/>
                <a:gd name="connsiteY29" fmla="*/ 2292276 h 2399690"/>
                <a:gd name="connsiteX30" fmla="*/ 2528961 w 4242630"/>
                <a:gd name="connsiteY30" fmla="*/ 2399690 h 2399690"/>
                <a:gd name="connsiteX31" fmla="*/ 3378675 w 4242630"/>
                <a:gd name="connsiteY31" fmla="*/ 1235243 h 2399690"/>
                <a:gd name="connsiteX32" fmla="*/ 4164305 w 4242630"/>
                <a:gd name="connsiteY32" fmla="*/ 842212 h 2399690"/>
                <a:gd name="connsiteX33" fmla="*/ 4197533 w 4242630"/>
                <a:gd name="connsiteY33" fmla="*/ 744564 h 2399690"/>
                <a:gd name="connsiteX34" fmla="*/ 4223642 w 4242630"/>
                <a:gd name="connsiteY34" fmla="*/ 683534 h 2399690"/>
                <a:gd name="connsiteX35" fmla="*/ 4240257 w 4242630"/>
                <a:gd name="connsiteY35" fmla="*/ 610298 h 2399690"/>
                <a:gd name="connsiteX36" fmla="*/ 4242630 w 4242630"/>
                <a:gd name="connsiteY36" fmla="*/ 539504 h 2399690"/>
                <a:gd name="connsiteX37" fmla="*/ 4233136 w 4242630"/>
                <a:gd name="connsiteY37" fmla="*/ 478474 h 2399690"/>
                <a:gd name="connsiteX38" fmla="*/ 4216521 w 4242630"/>
                <a:gd name="connsiteY38" fmla="*/ 410121 h 2399690"/>
                <a:gd name="connsiteX39" fmla="*/ 4180918 w 4242630"/>
                <a:gd name="connsiteY39" fmla="*/ 324679 h 2399690"/>
                <a:gd name="connsiteX40" fmla="*/ 4140569 w 4242630"/>
                <a:gd name="connsiteY40" fmla="*/ 239237 h 2399690"/>
                <a:gd name="connsiteX41" fmla="*/ 4100220 w 4242630"/>
                <a:gd name="connsiteY41" fmla="*/ 146472 h 2399690"/>
                <a:gd name="connsiteX42" fmla="*/ 4074111 w 4242630"/>
                <a:gd name="connsiteY42" fmla="*/ 43942 h 2399690"/>
                <a:gd name="connsiteX43" fmla="*/ 3969677 w 4242630"/>
                <a:gd name="connsiteY43" fmla="*/ 46383 h 2399690"/>
                <a:gd name="connsiteX44" fmla="*/ 3886604 w 4242630"/>
                <a:gd name="connsiteY44" fmla="*/ 39060 h 2399690"/>
                <a:gd name="connsiteX45" fmla="*/ 3813026 w 4242630"/>
                <a:gd name="connsiteY45" fmla="*/ 26853 h 2399690"/>
                <a:gd name="connsiteX46" fmla="*/ 3751315 w 4242630"/>
                <a:gd name="connsiteY46" fmla="*/ 9766 h 2399690"/>
                <a:gd name="connsiteX47" fmla="*/ 3689605 w 4242630"/>
                <a:gd name="connsiteY47" fmla="*/ 1 h 2399690"/>
                <a:gd name="connsiteX48" fmla="*/ 3601783 w 4242630"/>
                <a:gd name="connsiteY48" fmla="*/ 0 h 2399690"/>
                <a:gd name="connsiteX49" fmla="*/ 3523458 w 4242630"/>
                <a:gd name="connsiteY49" fmla="*/ 7324 h 2399690"/>
                <a:gd name="connsiteX50" fmla="*/ 3428518 w 4242630"/>
                <a:gd name="connsiteY50" fmla="*/ 26853 h 2399690"/>
                <a:gd name="connsiteX51" fmla="*/ 3319338 w 4242630"/>
                <a:gd name="connsiteY51" fmla="*/ 53707 h 2399690"/>
                <a:gd name="connsiteX52" fmla="*/ 3143698 w 4242630"/>
                <a:gd name="connsiteY52" fmla="*/ 104972 h 2399690"/>
                <a:gd name="connsiteX53" fmla="*/ 2963312 w 4242630"/>
                <a:gd name="connsiteY53" fmla="*/ 156238 h 2399690"/>
                <a:gd name="connsiteX54" fmla="*/ 2816155 w 4242630"/>
                <a:gd name="connsiteY54" fmla="*/ 192855 h 2399690"/>
                <a:gd name="connsiteX55" fmla="*/ 2704600 w 4242630"/>
                <a:gd name="connsiteY55" fmla="*/ 212384 h 2399690"/>
                <a:gd name="connsiteX56" fmla="*/ 2585846 w 4242630"/>
                <a:gd name="connsiteY56" fmla="*/ 220428 h 2399690"/>
                <a:gd name="connsiteX57" fmla="*/ 2513475 w 4242630"/>
                <a:gd name="connsiteY57" fmla="*/ 210599 h 2399690"/>
                <a:gd name="connsiteX58" fmla="*/ 2422966 w 4242630"/>
                <a:gd name="connsiteY58" fmla="*/ 184871 h 2399690"/>
                <a:gd name="connsiteX59" fmla="*/ 2389915 w 4242630"/>
                <a:gd name="connsiteY59" fmla="*/ 173854 h 2399690"/>
                <a:gd name="connsiteX60" fmla="*/ 2301780 w 4242630"/>
                <a:gd name="connsiteY60" fmla="*/ 151821 h 2399690"/>
                <a:gd name="connsiteX61" fmla="*/ 2235679 w 4242630"/>
                <a:gd name="connsiteY61" fmla="*/ 173854 h 2399690"/>
                <a:gd name="connsiteX62" fmla="*/ 2191612 w 4242630"/>
                <a:gd name="connsiteY62" fmla="*/ 217922 h 2399690"/>
                <a:gd name="connsiteX63" fmla="*/ 2158561 w 4242630"/>
                <a:gd name="connsiteY63" fmla="*/ 195888 h 2399690"/>
                <a:gd name="connsiteX64" fmla="*/ 2114494 w 4242630"/>
                <a:gd name="connsiteY64" fmla="*/ 206905 h 2399690"/>
                <a:gd name="connsiteX65" fmla="*/ 2059409 w 4242630"/>
                <a:gd name="connsiteY65" fmla="*/ 217922 h 2399690"/>
                <a:gd name="connsiteX66" fmla="*/ 2026359 w 4242630"/>
                <a:gd name="connsiteY66" fmla="*/ 228939 h 2399690"/>
                <a:gd name="connsiteX67" fmla="*/ 1872122 w 4242630"/>
                <a:gd name="connsiteY67" fmla="*/ 239956 h 2399690"/>
                <a:gd name="connsiteX68" fmla="*/ 1795004 w 4242630"/>
                <a:gd name="connsiteY68" fmla="*/ 250972 h 2399690"/>
                <a:gd name="connsiteX69" fmla="*/ 1728903 w 4242630"/>
                <a:gd name="connsiteY69" fmla="*/ 273006 h 2399690"/>
                <a:gd name="connsiteX70" fmla="*/ 1695853 w 4242630"/>
                <a:gd name="connsiteY70" fmla="*/ 284023 h 2399690"/>
                <a:gd name="connsiteX71" fmla="*/ 1662802 w 4242630"/>
                <a:gd name="connsiteY71" fmla="*/ 306057 h 2399690"/>
                <a:gd name="connsiteX72" fmla="*/ 1618734 w 4242630"/>
                <a:gd name="connsiteY72" fmla="*/ 372158 h 2399690"/>
                <a:gd name="connsiteX73" fmla="*/ 1596701 w 4242630"/>
                <a:gd name="connsiteY73" fmla="*/ 405209 h 2399690"/>
                <a:gd name="connsiteX74" fmla="*/ 1497549 w 4242630"/>
                <a:gd name="connsiteY74" fmla="*/ 449276 h 2399690"/>
                <a:gd name="connsiteX75" fmla="*/ 1420431 w 4242630"/>
                <a:gd name="connsiteY75" fmla="*/ 537411 h 2399690"/>
                <a:gd name="connsiteX76" fmla="*/ 1354330 w 4242630"/>
                <a:gd name="connsiteY76" fmla="*/ 559445 h 2399690"/>
                <a:gd name="connsiteX77" fmla="*/ 1343313 w 4242630"/>
                <a:gd name="connsiteY77" fmla="*/ 614529 h 2399690"/>
                <a:gd name="connsiteX78" fmla="*/ 1332296 w 4242630"/>
                <a:gd name="connsiteY78" fmla="*/ 691647 h 2399690"/>
                <a:gd name="connsiteX79" fmla="*/ 1321279 w 4242630"/>
                <a:gd name="connsiteY79" fmla="*/ 724698 h 2399690"/>
                <a:gd name="connsiteX80" fmla="*/ 1277212 w 4242630"/>
                <a:gd name="connsiteY80" fmla="*/ 746731 h 2399690"/>
                <a:gd name="connsiteX81" fmla="*/ 1244161 w 4242630"/>
                <a:gd name="connsiteY81" fmla="*/ 735715 h 2399690"/>
                <a:gd name="connsiteX82" fmla="*/ 1211110 w 4242630"/>
                <a:gd name="connsiteY82" fmla="*/ 834866 h 2399690"/>
                <a:gd name="connsiteX83" fmla="*/ 1167043 w 4242630"/>
                <a:gd name="connsiteY83" fmla="*/ 900968 h 2399690"/>
                <a:gd name="connsiteX84" fmla="*/ 1133992 w 4242630"/>
                <a:gd name="connsiteY84" fmla="*/ 889951 h 2399690"/>
                <a:gd name="connsiteX85" fmla="*/ 1067891 w 4242630"/>
                <a:gd name="connsiteY85" fmla="*/ 911984 h 2399690"/>
                <a:gd name="connsiteX86" fmla="*/ 1034841 w 4242630"/>
                <a:gd name="connsiteY86" fmla="*/ 900968 h 2399690"/>
                <a:gd name="connsiteX87" fmla="*/ 990773 w 4242630"/>
                <a:gd name="connsiteY87" fmla="*/ 945035 h 2399690"/>
                <a:gd name="connsiteX88" fmla="*/ 957722 w 4242630"/>
                <a:gd name="connsiteY88" fmla="*/ 956052 h 2399690"/>
                <a:gd name="connsiteX89" fmla="*/ 935689 w 4242630"/>
                <a:gd name="connsiteY89" fmla="*/ 1033170 h 2399690"/>
                <a:gd name="connsiteX90" fmla="*/ 902638 w 4242630"/>
                <a:gd name="connsiteY90" fmla="*/ 1044187 h 2399690"/>
                <a:gd name="connsiteX91" fmla="*/ 836537 w 4242630"/>
                <a:gd name="connsiteY91" fmla="*/ 1033170 h 2399690"/>
                <a:gd name="connsiteX92" fmla="*/ 737385 w 4242630"/>
                <a:gd name="connsiteY92" fmla="*/ 1055204 h 2399690"/>
                <a:gd name="connsiteX93" fmla="*/ 672881 w 4242630"/>
                <a:gd name="connsiteY93" fmla="*/ 1032623 h 2399690"/>
                <a:gd name="connsiteX94" fmla="*/ 639651 w 4242630"/>
                <a:gd name="connsiteY94" fmla="*/ 1052152 h 2399690"/>
                <a:gd name="connsiteX95" fmla="*/ 632531 w 4242630"/>
                <a:gd name="connsiteY95" fmla="*/ 1079006 h 2399690"/>
                <a:gd name="connsiteX96" fmla="*/ 618290 w 4242630"/>
                <a:gd name="connsiteY96" fmla="*/ 1103418 h 2399690"/>
                <a:gd name="connsiteX97" fmla="*/ 589808 w 4242630"/>
                <a:gd name="connsiteY97" fmla="*/ 1105859 h 2399690"/>
                <a:gd name="connsiteX98" fmla="*/ 571775 w 4242630"/>
                <a:gd name="connsiteY98" fmla="*/ 1074734 h 2399690"/>
                <a:gd name="connsiteX99" fmla="*/ 573194 w 4242630"/>
                <a:gd name="connsiteY99" fmla="*/ 1076565 h 2399690"/>
                <a:gd name="connsiteX0" fmla="*/ 573194 w 4242630"/>
                <a:gd name="connsiteY0" fmla="*/ 1076565 h 2399690"/>
                <a:gd name="connsiteX1" fmla="*/ 592181 w 4242630"/>
                <a:gd name="connsiteY1" fmla="*/ 1108300 h 2399690"/>
                <a:gd name="connsiteX2" fmla="*/ 615917 w 4242630"/>
                <a:gd name="connsiteY2" fmla="*/ 1132712 h 2399690"/>
                <a:gd name="connsiteX3" fmla="*/ 639651 w 4242630"/>
                <a:gd name="connsiteY3" fmla="*/ 1183977 h 2399690"/>
                <a:gd name="connsiteX4" fmla="*/ 12663 w 4242630"/>
                <a:gd name="connsiteY4" fmla="*/ 1605758 h 2399690"/>
                <a:gd name="connsiteX5" fmla="*/ 12663 w 4242630"/>
                <a:gd name="connsiteY5" fmla="*/ 1683850 h 2399690"/>
                <a:gd name="connsiteX6" fmla="*/ 88644 w 4242630"/>
                <a:gd name="connsiteY6" fmla="*/ 1683850 h 2399690"/>
                <a:gd name="connsiteX7" fmla="*/ 620516 w 4242630"/>
                <a:gd name="connsiteY7" fmla="*/ 1683850 h 2399690"/>
                <a:gd name="connsiteX8" fmla="*/ 772478 w 4242630"/>
                <a:gd name="connsiteY8" fmla="*/ 1683850 h 2399690"/>
                <a:gd name="connsiteX9" fmla="*/ 848460 w 4242630"/>
                <a:gd name="connsiteY9" fmla="*/ 1683850 h 2399690"/>
                <a:gd name="connsiteX10" fmla="*/ 1000423 w 4242630"/>
                <a:gd name="connsiteY10" fmla="*/ 1683850 h 2399690"/>
                <a:gd name="connsiteX11" fmla="*/ 1228367 w 4242630"/>
                <a:gd name="connsiteY11" fmla="*/ 1683850 h 2399690"/>
                <a:gd name="connsiteX12" fmla="*/ 2085115 w 4242630"/>
                <a:gd name="connsiteY12" fmla="*/ 1638039 h 2399690"/>
                <a:gd name="connsiteX13" fmla="*/ 2087504 w 4242630"/>
                <a:gd name="connsiteY13" fmla="*/ 1638933 h 2399690"/>
                <a:gd name="connsiteX14" fmla="*/ 2220405 w 4242630"/>
                <a:gd name="connsiteY14" fmla="*/ 1713715 h 2399690"/>
                <a:gd name="connsiteX15" fmla="*/ 2279743 w 4242630"/>
                <a:gd name="connsiteY15" fmla="*/ 1767421 h 2399690"/>
                <a:gd name="connsiteX16" fmla="*/ 2312972 w 4242630"/>
                <a:gd name="connsiteY16" fmla="*/ 1796716 h 2399690"/>
                <a:gd name="connsiteX17" fmla="*/ 2350948 w 4242630"/>
                <a:gd name="connsiteY17" fmla="*/ 1833333 h 2399690"/>
                <a:gd name="connsiteX18" fmla="*/ 2365189 w 4242630"/>
                <a:gd name="connsiteY18" fmla="*/ 1867510 h 2399690"/>
                <a:gd name="connsiteX19" fmla="*/ 2379430 w 4242630"/>
                <a:gd name="connsiteY19" fmla="*/ 1906569 h 2399690"/>
                <a:gd name="connsiteX20" fmla="*/ 2393671 w 4242630"/>
                <a:gd name="connsiteY20" fmla="*/ 1952952 h 2399690"/>
                <a:gd name="connsiteX21" fmla="*/ 2398418 w 4242630"/>
                <a:gd name="connsiteY21" fmla="*/ 1984687 h 2399690"/>
                <a:gd name="connsiteX22" fmla="*/ 2396044 w 4242630"/>
                <a:gd name="connsiteY22" fmla="*/ 2031070 h 2399690"/>
                <a:gd name="connsiteX23" fmla="*/ 2396044 w 4242630"/>
                <a:gd name="connsiteY23" fmla="*/ 2089657 h 2399690"/>
                <a:gd name="connsiteX24" fmla="*/ 2405538 w 4242630"/>
                <a:gd name="connsiteY24" fmla="*/ 2118953 h 2399690"/>
                <a:gd name="connsiteX25" fmla="*/ 2429274 w 4242630"/>
                <a:gd name="connsiteY25" fmla="*/ 2158012 h 2399690"/>
                <a:gd name="connsiteX26" fmla="*/ 2464876 w 4242630"/>
                <a:gd name="connsiteY26" fmla="*/ 2204393 h 2399690"/>
                <a:gd name="connsiteX27" fmla="*/ 2490984 w 4242630"/>
                <a:gd name="connsiteY27" fmla="*/ 2221482 h 2399690"/>
                <a:gd name="connsiteX28" fmla="*/ 2517093 w 4242630"/>
                <a:gd name="connsiteY28" fmla="*/ 2255659 h 2399690"/>
                <a:gd name="connsiteX29" fmla="*/ 2519466 w 4242630"/>
                <a:gd name="connsiteY29" fmla="*/ 2292276 h 2399690"/>
                <a:gd name="connsiteX30" fmla="*/ 2528961 w 4242630"/>
                <a:gd name="connsiteY30" fmla="*/ 2399690 h 2399690"/>
                <a:gd name="connsiteX31" fmla="*/ 3378675 w 4242630"/>
                <a:gd name="connsiteY31" fmla="*/ 1235243 h 2399690"/>
                <a:gd name="connsiteX32" fmla="*/ 4164305 w 4242630"/>
                <a:gd name="connsiteY32" fmla="*/ 842212 h 2399690"/>
                <a:gd name="connsiteX33" fmla="*/ 4197533 w 4242630"/>
                <a:gd name="connsiteY33" fmla="*/ 744564 h 2399690"/>
                <a:gd name="connsiteX34" fmla="*/ 4223642 w 4242630"/>
                <a:gd name="connsiteY34" fmla="*/ 683534 h 2399690"/>
                <a:gd name="connsiteX35" fmla="*/ 4240257 w 4242630"/>
                <a:gd name="connsiteY35" fmla="*/ 610298 h 2399690"/>
                <a:gd name="connsiteX36" fmla="*/ 4242630 w 4242630"/>
                <a:gd name="connsiteY36" fmla="*/ 539504 h 2399690"/>
                <a:gd name="connsiteX37" fmla="*/ 4233136 w 4242630"/>
                <a:gd name="connsiteY37" fmla="*/ 478474 h 2399690"/>
                <a:gd name="connsiteX38" fmla="*/ 4216521 w 4242630"/>
                <a:gd name="connsiteY38" fmla="*/ 410121 h 2399690"/>
                <a:gd name="connsiteX39" fmla="*/ 4180918 w 4242630"/>
                <a:gd name="connsiteY39" fmla="*/ 324679 h 2399690"/>
                <a:gd name="connsiteX40" fmla="*/ 4140569 w 4242630"/>
                <a:gd name="connsiteY40" fmla="*/ 239237 h 2399690"/>
                <a:gd name="connsiteX41" fmla="*/ 4100220 w 4242630"/>
                <a:gd name="connsiteY41" fmla="*/ 146472 h 2399690"/>
                <a:gd name="connsiteX42" fmla="*/ 4074111 w 4242630"/>
                <a:gd name="connsiteY42" fmla="*/ 43942 h 2399690"/>
                <a:gd name="connsiteX43" fmla="*/ 3969677 w 4242630"/>
                <a:gd name="connsiteY43" fmla="*/ 46383 h 2399690"/>
                <a:gd name="connsiteX44" fmla="*/ 3886604 w 4242630"/>
                <a:gd name="connsiteY44" fmla="*/ 39060 h 2399690"/>
                <a:gd name="connsiteX45" fmla="*/ 3813026 w 4242630"/>
                <a:gd name="connsiteY45" fmla="*/ 26853 h 2399690"/>
                <a:gd name="connsiteX46" fmla="*/ 3751315 w 4242630"/>
                <a:gd name="connsiteY46" fmla="*/ 9766 h 2399690"/>
                <a:gd name="connsiteX47" fmla="*/ 3689605 w 4242630"/>
                <a:gd name="connsiteY47" fmla="*/ 1 h 2399690"/>
                <a:gd name="connsiteX48" fmla="*/ 3601783 w 4242630"/>
                <a:gd name="connsiteY48" fmla="*/ 0 h 2399690"/>
                <a:gd name="connsiteX49" fmla="*/ 3523458 w 4242630"/>
                <a:gd name="connsiteY49" fmla="*/ 7324 h 2399690"/>
                <a:gd name="connsiteX50" fmla="*/ 3428518 w 4242630"/>
                <a:gd name="connsiteY50" fmla="*/ 26853 h 2399690"/>
                <a:gd name="connsiteX51" fmla="*/ 3319338 w 4242630"/>
                <a:gd name="connsiteY51" fmla="*/ 53707 h 2399690"/>
                <a:gd name="connsiteX52" fmla="*/ 3143698 w 4242630"/>
                <a:gd name="connsiteY52" fmla="*/ 104972 h 2399690"/>
                <a:gd name="connsiteX53" fmla="*/ 2963312 w 4242630"/>
                <a:gd name="connsiteY53" fmla="*/ 156238 h 2399690"/>
                <a:gd name="connsiteX54" fmla="*/ 2816155 w 4242630"/>
                <a:gd name="connsiteY54" fmla="*/ 192855 h 2399690"/>
                <a:gd name="connsiteX55" fmla="*/ 2704600 w 4242630"/>
                <a:gd name="connsiteY55" fmla="*/ 212384 h 2399690"/>
                <a:gd name="connsiteX56" fmla="*/ 2585846 w 4242630"/>
                <a:gd name="connsiteY56" fmla="*/ 220428 h 2399690"/>
                <a:gd name="connsiteX57" fmla="*/ 2513475 w 4242630"/>
                <a:gd name="connsiteY57" fmla="*/ 210599 h 2399690"/>
                <a:gd name="connsiteX58" fmla="*/ 2422966 w 4242630"/>
                <a:gd name="connsiteY58" fmla="*/ 184871 h 2399690"/>
                <a:gd name="connsiteX59" fmla="*/ 2389915 w 4242630"/>
                <a:gd name="connsiteY59" fmla="*/ 173854 h 2399690"/>
                <a:gd name="connsiteX60" fmla="*/ 2301780 w 4242630"/>
                <a:gd name="connsiteY60" fmla="*/ 151821 h 2399690"/>
                <a:gd name="connsiteX61" fmla="*/ 2235679 w 4242630"/>
                <a:gd name="connsiteY61" fmla="*/ 173854 h 2399690"/>
                <a:gd name="connsiteX62" fmla="*/ 2191612 w 4242630"/>
                <a:gd name="connsiteY62" fmla="*/ 217922 h 2399690"/>
                <a:gd name="connsiteX63" fmla="*/ 2158561 w 4242630"/>
                <a:gd name="connsiteY63" fmla="*/ 195888 h 2399690"/>
                <a:gd name="connsiteX64" fmla="*/ 2114494 w 4242630"/>
                <a:gd name="connsiteY64" fmla="*/ 206905 h 2399690"/>
                <a:gd name="connsiteX65" fmla="*/ 2059409 w 4242630"/>
                <a:gd name="connsiteY65" fmla="*/ 217922 h 2399690"/>
                <a:gd name="connsiteX66" fmla="*/ 2026359 w 4242630"/>
                <a:gd name="connsiteY66" fmla="*/ 228939 h 2399690"/>
                <a:gd name="connsiteX67" fmla="*/ 1872122 w 4242630"/>
                <a:gd name="connsiteY67" fmla="*/ 239956 h 2399690"/>
                <a:gd name="connsiteX68" fmla="*/ 1795004 w 4242630"/>
                <a:gd name="connsiteY68" fmla="*/ 250972 h 2399690"/>
                <a:gd name="connsiteX69" fmla="*/ 1728903 w 4242630"/>
                <a:gd name="connsiteY69" fmla="*/ 273006 h 2399690"/>
                <a:gd name="connsiteX70" fmla="*/ 1695853 w 4242630"/>
                <a:gd name="connsiteY70" fmla="*/ 284023 h 2399690"/>
                <a:gd name="connsiteX71" fmla="*/ 1662802 w 4242630"/>
                <a:gd name="connsiteY71" fmla="*/ 306057 h 2399690"/>
                <a:gd name="connsiteX72" fmla="*/ 1618734 w 4242630"/>
                <a:gd name="connsiteY72" fmla="*/ 372158 h 2399690"/>
                <a:gd name="connsiteX73" fmla="*/ 1596701 w 4242630"/>
                <a:gd name="connsiteY73" fmla="*/ 405209 h 2399690"/>
                <a:gd name="connsiteX74" fmla="*/ 1497549 w 4242630"/>
                <a:gd name="connsiteY74" fmla="*/ 449276 h 2399690"/>
                <a:gd name="connsiteX75" fmla="*/ 1420431 w 4242630"/>
                <a:gd name="connsiteY75" fmla="*/ 537411 h 2399690"/>
                <a:gd name="connsiteX76" fmla="*/ 1354330 w 4242630"/>
                <a:gd name="connsiteY76" fmla="*/ 559445 h 2399690"/>
                <a:gd name="connsiteX77" fmla="*/ 1343313 w 4242630"/>
                <a:gd name="connsiteY77" fmla="*/ 614529 h 2399690"/>
                <a:gd name="connsiteX78" fmla="*/ 1332296 w 4242630"/>
                <a:gd name="connsiteY78" fmla="*/ 691647 h 2399690"/>
                <a:gd name="connsiteX79" fmla="*/ 1321279 w 4242630"/>
                <a:gd name="connsiteY79" fmla="*/ 724698 h 2399690"/>
                <a:gd name="connsiteX80" fmla="*/ 1277212 w 4242630"/>
                <a:gd name="connsiteY80" fmla="*/ 746731 h 2399690"/>
                <a:gd name="connsiteX81" fmla="*/ 1244161 w 4242630"/>
                <a:gd name="connsiteY81" fmla="*/ 735715 h 2399690"/>
                <a:gd name="connsiteX82" fmla="*/ 1211110 w 4242630"/>
                <a:gd name="connsiteY82" fmla="*/ 834866 h 2399690"/>
                <a:gd name="connsiteX83" fmla="*/ 1167043 w 4242630"/>
                <a:gd name="connsiteY83" fmla="*/ 900968 h 2399690"/>
                <a:gd name="connsiteX84" fmla="*/ 1133992 w 4242630"/>
                <a:gd name="connsiteY84" fmla="*/ 889951 h 2399690"/>
                <a:gd name="connsiteX85" fmla="*/ 1067891 w 4242630"/>
                <a:gd name="connsiteY85" fmla="*/ 911984 h 2399690"/>
                <a:gd name="connsiteX86" fmla="*/ 1034841 w 4242630"/>
                <a:gd name="connsiteY86" fmla="*/ 900968 h 2399690"/>
                <a:gd name="connsiteX87" fmla="*/ 990773 w 4242630"/>
                <a:gd name="connsiteY87" fmla="*/ 945035 h 2399690"/>
                <a:gd name="connsiteX88" fmla="*/ 957722 w 4242630"/>
                <a:gd name="connsiteY88" fmla="*/ 956052 h 2399690"/>
                <a:gd name="connsiteX89" fmla="*/ 935689 w 4242630"/>
                <a:gd name="connsiteY89" fmla="*/ 1033170 h 2399690"/>
                <a:gd name="connsiteX90" fmla="*/ 902638 w 4242630"/>
                <a:gd name="connsiteY90" fmla="*/ 1044187 h 2399690"/>
                <a:gd name="connsiteX91" fmla="*/ 836537 w 4242630"/>
                <a:gd name="connsiteY91" fmla="*/ 1033170 h 2399690"/>
                <a:gd name="connsiteX92" fmla="*/ 737385 w 4242630"/>
                <a:gd name="connsiteY92" fmla="*/ 1055204 h 2399690"/>
                <a:gd name="connsiteX93" fmla="*/ 672881 w 4242630"/>
                <a:gd name="connsiteY93" fmla="*/ 1032623 h 2399690"/>
                <a:gd name="connsiteX94" fmla="*/ 639651 w 4242630"/>
                <a:gd name="connsiteY94" fmla="*/ 1052152 h 2399690"/>
                <a:gd name="connsiteX95" fmla="*/ 632531 w 4242630"/>
                <a:gd name="connsiteY95" fmla="*/ 1079006 h 2399690"/>
                <a:gd name="connsiteX96" fmla="*/ 618290 w 4242630"/>
                <a:gd name="connsiteY96" fmla="*/ 1103418 h 2399690"/>
                <a:gd name="connsiteX97" fmla="*/ 589808 w 4242630"/>
                <a:gd name="connsiteY97" fmla="*/ 1105859 h 2399690"/>
                <a:gd name="connsiteX98" fmla="*/ 571775 w 4242630"/>
                <a:gd name="connsiteY98" fmla="*/ 1074734 h 2399690"/>
                <a:gd name="connsiteX99" fmla="*/ 573194 w 4242630"/>
                <a:gd name="connsiteY99" fmla="*/ 1076565 h 2399690"/>
                <a:gd name="connsiteX0" fmla="*/ 573194 w 4242630"/>
                <a:gd name="connsiteY0" fmla="*/ 1076565 h 2399690"/>
                <a:gd name="connsiteX1" fmla="*/ 592181 w 4242630"/>
                <a:gd name="connsiteY1" fmla="*/ 1108300 h 2399690"/>
                <a:gd name="connsiteX2" fmla="*/ 615917 w 4242630"/>
                <a:gd name="connsiteY2" fmla="*/ 1132712 h 2399690"/>
                <a:gd name="connsiteX3" fmla="*/ 639651 w 4242630"/>
                <a:gd name="connsiteY3" fmla="*/ 1183977 h 2399690"/>
                <a:gd name="connsiteX4" fmla="*/ 12663 w 4242630"/>
                <a:gd name="connsiteY4" fmla="*/ 1605758 h 2399690"/>
                <a:gd name="connsiteX5" fmla="*/ 12663 w 4242630"/>
                <a:gd name="connsiteY5" fmla="*/ 1683850 h 2399690"/>
                <a:gd name="connsiteX6" fmla="*/ 88644 w 4242630"/>
                <a:gd name="connsiteY6" fmla="*/ 1683850 h 2399690"/>
                <a:gd name="connsiteX7" fmla="*/ 620516 w 4242630"/>
                <a:gd name="connsiteY7" fmla="*/ 1683850 h 2399690"/>
                <a:gd name="connsiteX8" fmla="*/ 772478 w 4242630"/>
                <a:gd name="connsiteY8" fmla="*/ 1683850 h 2399690"/>
                <a:gd name="connsiteX9" fmla="*/ 848460 w 4242630"/>
                <a:gd name="connsiteY9" fmla="*/ 1683850 h 2399690"/>
                <a:gd name="connsiteX10" fmla="*/ 1000423 w 4242630"/>
                <a:gd name="connsiteY10" fmla="*/ 1683850 h 2399690"/>
                <a:gd name="connsiteX11" fmla="*/ 1228367 w 4242630"/>
                <a:gd name="connsiteY11" fmla="*/ 1683850 h 2399690"/>
                <a:gd name="connsiteX12" fmla="*/ 2085115 w 4242630"/>
                <a:gd name="connsiteY12" fmla="*/ 1638039 h 2399690"/>
                <a:gd name="connsiteX13" fmla="*/ 1988182 w 4242630"/>
                <a:gd name="connsiteY13" fmla="*/ 2074308 h 2399690"/>
                <a:gd name="connsiteX14" fmla="*/ 2220405 w 4242630"/>
                <a:gd name="connsiteY14" fmla="*/ 1713715 h 2399690"/>
                <a:gd name="connsiteX15" fmla="*/ 2279743 w 4242630"/>
                <a:gd name="connsiteY15" fmla="*/ 1767421 h 2399690"/>
                <a:gd name="connsiteX16" fmla="*/ 2312972 w 4242630"/>
                <a:gd name="connsiteY16" fmla="*/ 1796716 h 2399690"/>
                <a:gd name="connsiteX17" fmla="*/ 2350948 w 4242630"/>
                <a:gd name="connsiteY17" fmla="*/ 1833333 h 2399690"/>
                <a:gd name="connsiteX18" fmla="*/ 2365189 w 4242630"/>
                <a:gd name="connsiteY18" fmla="*/ 1867510 h 2399690"/>
                <a:gd name="connsiteX19" fmla="*/ 2379430 w 4242630"/>
                <a:gd name="connsiteY19" fmla="*/ 1906569 h 2399690"/>
                <a:gd name="connsiteX20" fmla="*/ 2393671 w 4242630"/>
                <a:gd name="connsiteY20" fmla="*/ 1952952 h 2399690"/>
                <a:gd name="connsiteX21" fmla="*/ 2398418 w 4242630"/>
                <a:gd name="connsiteY21" fmla="*/ 1984687 h 2399690"/>
                <a:gd name="connsiteX22" fmla="*/ 2396044 w 4242630"/>
                <a:gd name="connsiteY22" fmla="*/ 2031070 h 2399690"/>
                <a:gd name="connsiteX23" fmla="*/ 2396044 w 4242630"/>
                <a:gd name="connsiteY23" fmla="*/ 2089657 h 2399690"/>
                <a:gd name="connsiteX24" fmla="*/ 2405538 w 4242630"/>
                <a:gd name="connsiteY24" fmla="*/ 2118953 h 2399690"/>
                <a:gd name="connsiteX25" fmla="*/ 2429274 w 4242630"/>
                <a:gd name="connsiteY25" fmla="*/ 2158012 h 2399690"/>
                <a:gd name="connsiteX26" fmla="*/ 2464876 w 4242630"/>
                <a:gd name="connsiteY26" fmla="*/ 2204393 h 2399690"/>
                <a:gd name="connsiteX27" fmla="*/ 2490984 w 4242630"/>
                <a:gd name="connsiteY27" fmla="*/ 2221482 h 2399690"/>
                <a:gd name="connsiteX28" fmla="*/ 2517093 w 4242630"/>
                <a:gd name="connsiteY28" fmla="*/ 2255659 h 2399690"/>
                <a:gd name="connsiteX29" fmla="*/ 2519466 w 4242630"/>
                <a:gd name="connsiteY29" fmla="*/ 2292276 h 2399690"/>
                <a:gd name="connsiteX30" fmla="*/ 2528961 w 4242630"/>
                <a:gd name="connsiteY30" fmla="*/ 2399690 h 2399690"/>
                <a:gd name="connsiteX31" fmla="*/ 3378675 w 4242630"/>
                <a:gd name="connsiteY31" fmla="*/ 1235243 h 2399690"/>
                <a:gd name="connsiteX32" fmla="*/ 4164305 w 4242630"/>
                <a:gd name="connsiteY32" fmla="*/ 842212 h 2399690"/>
                <a:gd name="connsiteX33" fmla="*/ 4197533 w 4242630"/>
                <a:gd name="connsiteY33" fmla="*/ 744564 h 2399690"/>
                <a:gd name="connsiteX34" fmla="*/ 4223642 w 4242630"/>
                <a:gd name="connsiteY34" fmla="*/ 683534 h 2399690"/>
                <a:gd name="connsiteX35" fmla="*/ 4240257 w 4242630"/>
                <a:gd name="connsiteY35" fmla="*/ 610298 h 2399690"/>
                <a:gd name="connsiteX36" fmla="*/ 4242630 w 4242630"/>
                <a:gd name="connsiteY36" fmla="*/ 539504 h 2399690"/>
                <a:gd name="connsiteX37" fmla="*/ 4233136 w 4242630"/>
                <a:gd name="connsiteY37" fmla="*/ 478474 h 2399690"/>
                <a:gd name="connsiteX38" fmla="*/ 4216521 w 4242630"/>
                <a:gd name="connsiteY38" fmla="*/ 410121 h 2399690"/>
                <a:gd name="connsiteX39" fmla="*/ 4180918 w 4242630"/>
                <a:gd name="connsiteY39" fmla="*/ 324679 h 2399690"/>
                <a:gd name="connsiteX40" fmla="*/ 4140569 w 4242630"/>
                <a:gd name="connsiteY40" fmla="*/ 239237 h 2399690"/>
                <a:gd name="connsiteX41" fmla="*/ 4100220 w 4242630"/>
                <a:gd name="connsiteY41" fmla="*/ 146472 h 2399690"/>
                <a:gd name="connsiteX42" fmla="*/ 4074111 w 4242630"/>
                <a:gd name="connsiteY42" fmla="*/ 43942 h 2399690"/>
                <a:gd name="connsiteX43" fmla="*/ 3969677 w 4242630"/>
                <a:gd name="connsiteY43" fmla="*/ 46383 h 2399690"/>
                <a:gd name="connsiteX44" fmla="*/ 3886604 w 4242630"/>
                <a:gd name="connsiteY44" fmla="*/ 39060 h 2399690"/>
                <a:gd name="connsiteX45" fmla="*/ 3813026 w 4242630"/>
                <a:gd name="connsiteY45" fmla="*/ 26853 h 2399690"/>
                <a:gd name="connsiteX46" fmla="*/ 3751315 w 4242630"/>
                <a:gd name="connsiteY46" fmla="*/ 9766 h 2399690"/>
                <a:gd name="connsiteX47" fmla="*/ 3689605 w 4242630"/>
                <a:gd name="connsiteY47" fmla="*/ 1 h 2399690"/>
                <a:gd name="connsiteX48" fmla="*/ 3601783 w 4242630"/>
                <a:gd name="connsiteY48" fmla="*/ 0 h 2399690"/>
                <a:gd name="connsiteX49" fmla="*/ 3523458 w 4242630"/>
                <a:gd name="connsiteY49" fmla="*/ 7324 h 2399690"/>
                <a:gd name="connsiteX50" fmla="*/ 3428518 w 4242630"/>
                <a:gd name="connsiteY50" fmla="*/ 26853 h 2399690"/>
                <a:gd name="connsiteX51" fmla="*/ 3319338 w 4242630"/>
                <a:gd name="connsiteY51" fmla="*/ 53707 h 2399690"/>
                <a:gd name="connsiteX52" fmla="*/ 3143698 w 4242630"/>
                <a:gd name="connsiteY52" fmla="*/ 104972 h 2399690"/>
                <a:gd name="connsiteX53" fmla="*/ 2963312 w 4242630"/>
                <a:gd name="connsiteY53" fmla="*/ 156238 h 2399690"/>
                <a:gd name="connsiteX54" fmla="*/ 2816155 w 4242630"/>
                <a:gd name="connsiteY54" fmla="*/ 192855 h 2399690"/>
                <a:gd name="connsiteX55" fmla="*/ 2704600 w 4242630"/>
                <a:gd name="connsiteY55" fmla="*/ 212384 h 2399690"/>
                <a:gd name="connsiteX56" fmla="*/ 2585846 w 4242630"/>
                <a:gd name="connsiteY56" fmla="*/ 220428 h 2399690"/>
                <a:gd name="connsiteX57" fmla="*/ 2513475 w 4242630"/>
                <a:gd name="connsiteY57" fmla="*/ 210599 h 2399690"/>
                <a:gd name="connsiteX58" fmla="*/ 2422966 w 4242630"/>
                <a:gd name="connsiteY58" fmla="*/ 184871 h 2399690"/>
                <a:gd name="connsiteX59" fmla="*/ 2389915 w 4242630"/>
                <a:gd name="connsiteY59" fmla="*/ 173854 h 2399690"/>
                <a:gd name="connsiteX60" fmla="*/ 2301780 w 4242630"/>
                <a:gd name="connsiteY60" fmla="*/ 151821 h 2399690"/>
                <a:gd name="connsiteX61" fmla="*/ 2235679 w 4242630"/>
                <a:gd name="connsiteY61" fmla="*/ 173854 h 2399690"/>
                <a:gd name="connsiteX62" fmla="*/ 2191612 w 4242630"/>
                <a:gd name="connsiteY62" fmla="*/ 217922 h 2399690"/>
                <a:gd name="connsiteX63" fmla="*/ 2158561 w 4242630"/>
                <a:gd name="connsiteY63" fmla="*/ 195888 h 2399690"/>
                <a:gd name="connsiteX64" fmla="*/ 2114494 w 4242630"/>
                <a:gd name="connsiteY64" fmla="*/ 206905 h 2399690"/>
                <a:gd name="connsiteX65" fmla="*/ 2059409 w 4242630"/>
                <a:gd name="connsiteY65" fmla="*/ 217922 h 2399690"/>
                <a:gd name="connsiteX66" fmla="*/ 2026359 w 4242630"/>
                <a:gd name="connsiteY66" fmla="*/ 228939 h 2399690"/>
                <a:gd name="connsiteX67" fmla="*/ 1872122 w 4242630"/>
                <a:gd name="connsiteY67" fmla="*/ 239956 h 2399690"/>
                <a:gd name="connsiteX68" fmla="*/ 1795004 w 4242630"/>
                <a:gd name="connsiteY68" fmla="*/ 250972 h 2399690"/>
                <a:gd name="connsiteX69" fmla="*/ 1728903 w 4242630"/>
                <a:gd name="connsiteY69" fmla="*/ 273006 h 2399690"/>
                <a:gd name="connsiteX70" fmla="*/ 1695853 w 4242630"/>
                <a:gd name="connsiteY70" fmla="*/ 284023 h 2399690"/>
                <a:gd name="connsiteX71" fmla="*/ 1662802 w 4242630"/>
                <a:gd name="connsiteY71" fmla="*/ 306057 h 2399690"/>
                <a:gd name="connsiteX72" fmla="*/ 1618734 w 4242630"/>
                <a:gd name="connsiteY72" fmla="*/ 372158 h 2399690"/>
                <a:gd name="connsiteX73" fmla="*/ 1596701 w 4242630"/>
                <a:gd name="connsiteY73" fmla="*/ 405209 h 2399690"/>
                <a:gd name="connsiteX74" fmla="*/ 1497549 w 4242630"/>
                <a:gd name="connsiteY74" fmla="*/ 449276 h 2399690"/>
                <a:gd name="connsiteX75" fmla="*/ 1420431 w 4242630"/>
                <a:gd name="connsiteY75" fmla="*/ 537411 h 2399690"/>
                <a:gd name="connsiteX76" fmla="*/ 1354330 w 4242630"/>
                <a:gd name="connsiteY76" fmla="*/ 559445 h 2399690"/>
                <a:gd name="connsiteX77" fmla="*/ 1343313 w 4242630"/>
                <a:gd name="connsiteY77" fmla="*/ 614529 h 2399690"/>
                <a:gd name="connsiteX78" fmla="*/ 1332296 w 4242630"/>
                <a:gd name="connsiteY78" fmla="*/ 691647 h 2399690"/>
                <a:gd name="connsiteX79" fmla="*/ 1321279 w 4242630"/>
                <a:gd name="connsiteY79" fmla="*/ 724698 h 2399690"/>
                <a:gd name="connsiteX80" fmla="*/ 1277212 w 4242630"/>
                <a:gd name="connsiteY80" fmla="*/ 746731 h 2399690"/>
                <a:gd name="connsiteX81" fmla="*/ 1244161 w 4242630"/>
                <a:gd name="connsiteY81" fmla="*/ 735715 h 2399690"/>
                <a:gd name="connsiteX82" fmla="*/ 1211110 w 4242630"/>
                <a:gd name="connsiteY82" fmla="*/ 834866 h 2399690"/>
                <a:gd name="connsiteX83" fmla="*/ 1167043 w 4242630"/>
                <a:gd name="connsiteY83" fmla="*/ 900968 h 2399690"/>
                <a:gd name="connsiteX84" fmla="*/ 1133992 w 4242630"/>
                <a:gd name="connsiteY84" fmla="*/ 889951 h 2399690"/>
                <a:gd name="connsiteX85" fmla="*/ 1067891 w 4242630"/>
                <a:gd name="connsiteY85" fmla="*/ 911984 h 2399690"/>
                <a:gd name="connsiteX86" fmla="*/ 1034841 w 4242630"/>
                <a:gd name="connsiteY86" fmla="*/ 900968 h 2399690"/>
                <a:gd name="connsiteX87" fmla="*/ 990773 w 4242630"/>
                <a:gd name="connsiteY87" fmla="*/ 945035 h 2399690"/>
                <a:gd name="connsiteX88" fmla="*/ 957722 w 4242630"/>
                <a:gd name="connsiteY88" fmla="*/ 956052 h 2399690"/>
                <a:gd name="connsiteX89" fmla="*/ 935689 w 4242630"/>
                <a:gd name="connsiteY89" fmla="*/ 1033170 h 2399690"/>
                <a:gd name="connsiteX90" fmla="*/ 902638 w 4242630"/>
                <a:gd name="connsiteY90" fmla="*/ 1044187 h 2399690"/>
                <a:gd name="connsiteX91" fmla="*/ 836537 w 4242630"/>
                <a:gd name="connsiteY91" fmla="*/ 1033170 h 2399690"/>
                <a:gd name="connsiteX92" fmla="*/ 737385 w 4242630"/>
                <a:gd name="connsiteY92" fmla="*/ 1055204 h 2399690"/>
                <a:gd name="connsiteX93" fmla="*/ 672881 w 4242630"/>
                <a:gd name="connsiteY93" fmla="*/ 1032623 h 2399690"/>
                <a:gd name="connsiteX94" fmla="*/ 639651 w 4242630"/>
                <a:gd name="connsiteY94" fmla="*/ 1052152 h 2399690"/>
                <a:gd name="connsiteX95" fmla="*/ 632531 w 4242630"/>
                <a:gd name="connsiteY95" fmla="*/ 1079006 h 2399690"/>
                <a:gd name="connsiteX96" fmla="*/ 618290 w 4242630"/>
                <a:gd name="connsiteY96" fmla="*/ 1103418 h 2399690"/>
                <a:gd name="connsiteX97" fmla="*/ 589808 w 4242630"/>
                <a:gd name="connsiteY97" fmla="*/ 1105859 h 2399690"/>
                <a:gd name="connsiteX98" fmla="*/ 571775 w 4242630"/>
                <a:gd name="connsiteY98" fmla="*/ 1074734 h 2399690"/>
                <a:gd name="connsiteX99" fmla="*/ 573194 w 4242630"/>
                <a:gd name="connsiteY99" fmla="*/ 1076565 h 2399690"/>
                <a:gd name="connsiteX0" fmla="*/ 573194 w 4242630"/>
                <a:gd name="connsiteY0" fmla="*/ 1076565 h 2399690"/>
                <a:gd name="connsiteX1" fmla="*/ 592181 w 4242630"/>
                <a:gd name="connsiteY1" fmla="*/ 1108300 h 2399690"/>
                <a:gd name="connsiteX2" fmla="*/ 615917 w 4242630"/>
                <a:gd name="connsiteY2" fmla="*/ 1132712 h 2399690"/>
                <a:gd name="connsiteX3" fmla="*/ 639651 w 4242630"/>
                <a:gd name="connsiteY3" fmla="*/ 1183977 h 2399690"/>
                <a:gd name="connsiteX4" fmla="*/ 12663 w 4242630"/>
                <a:gd name="connsiteY4" fmla="*/ 1605758 h 2399690"/>
                <a:gd name="connsiteX5" fmla="*/ 12663 w 4242630"/>
                <a:gd name="connsiteY5" fmla="*/ 1683850 h 2399690"/>
                <a:gd name="connsiteX6" fmla="*/ 88644 w 4242630"/>
                <a:gd name="connsiteY6" fmla="*/ 1683850 h 2399690"/>
                <a:gd name="connsiteX7" fmla="*/ 620516 w 4242630"/>
                <a:gd name="connsiteY7" fmla="*/ 1683850 h 2399690"/>
                <a:gd name="connsiteX8" fmla="*/ 772478 w 4242630"/>
                <a:gd name="connsiteY8" fmla="*/ 1683850 h 2399690"/>
                <a:gd name="connsiteX9" fmla="*/ 848460 w 4242630"/>
                <a:gd name="connsiteY9" fmla="*/ 1683850 h 2399690"/>
                <a:gd name="connsiteX10" fmla="*/ 1000423 w 4242630"/>
                <a:gd name="connsiteY10" fmla="*/ 1683850 h 2399690"/>
                <a:gd name="connsiteX11" fmla="*/ 1228367 w 4242630"/>
                <a:gd name="connsiteY11" fmla="*/ 1683850 h 2399690"/>
                <a:gd name="connsiteX12" fmla="*/ 2140145 w 4242630"/>
                <a:gd name="connsiteY12" fmla="*/ 1605758 h 2399690"/>
                <a:gd name="connsiteX13" fmla="*/ 1988182 w 4242630"/>
                <a:gd name="connsiteY13" fmla="*/ 2074308 h 2399690"/>
                <a:gd name="connsiteX14" fmla="*/ 2220405 w 4242630"/>
                <a:gd name="connsiteY14" fmla="*/ 1713715 h 2399690"/>
                <a:gd name="connsiteX15" fmla="*/ 2279743 w 4242630"/>
                <a:gd name="connsiteY15" fmla="*/ 1767421 h 2399690"/>
                <a:gd name="connsiteX16" fmla="*/ 2312972 w 4242630"/>
                <a:gd name="connsiteY16" fmla="*/ 1796716 h 2399690"/>
                <a:gd name="connsiteX17" fmla="*/ 2350948 w 4242630"/>
                <a:gd name="connsiteY17" fmla="*/ 1833333 h 2399690"/>
                <a:gd name="connsiteX18" fmla="*/ 2365189 w 4242630"/>
                <a:gd name="connsiteY18" fmla="*/ 1867510 h 2399690"/>
                <a:gd name="connsiteX19" fmla="*/ 2379430 w 4242630"/>
                <a:gd name="connsiteY19" fmla="*/ 1906569 h 2399690"/>
                <a:gd name="connsiteX20" fmla="*/ 2393671 w 4242630"/>
                <a:gd name="connsiteY20" fmla="*/ 1952952 h 2399690"/>
                <a:gd name="connsiteX21" fmla="*/ 2398418 w 4242630"/>
                <a:gd name="connsiteY21" fmla="*/ 1984687 h 2399690"/>
                <a:gd name="connsiteX22" fmla="*/ 2396044 w 4242630"/>
                <a:gd name="connsiteY22" fmla="*/ 2031070 h 2399690"/>
                <a:gd name="connsiteX23" fmla="*/ 2396044 w 4242630"/>
                <a:gd name="connsiteY23" fmla="*/ 2089657 h 2399690"/>
                <a:gd name="connsiteX24" fmla="*/ 2405538 w 4242630"/>
                <a:gd name="connsiteY24" fmla="*/ 2118953 h 2399690"/>
                <a:gd name="connsiteX25" fmla="*/ 2429274 w 4242630"/>
                <a:gd name="connsiteY25" fmla="*/ 2158012 h 2399690"/>
                <a:gd name="connsiteX26" fmla="*/ 2464876 w 4242630"/>
                <a:gd name="connsiteY26" fmla="*/ 2204393 h 2399690"/>
                <a:gd name="connsiteX27" fmla="*/ 2490984 w 4242630"/>
                <a:gd name="connsiteY27" fmla="*/ 2221482 h 2399690"/>
                <a:gd name="connsiteX28" fmla="*/ 2517093 w 4242630"/>
                <a:gd name="connsiteY28" fmla="*/ 2255659 h 2399690"/>
                <a:gd name="connsiteX29" fmla="*/ 2519466 w 4242630"/>
                <a:gd name="connsiteY29" fmla="*/ 2292276 h 2399690"/>
                <a:gd name="connsiteX30" fmla="*/ 2528961 w 4242630"/>
                <a:gd name="connsiteY30" fmla="*/ 2399690 h 2399690"/>
                <a:gd name="connsiteX31" fmla="*/ 3378675 w 4242630"/>
                <a:gd name="connsiteY31" fmla="*/ 1235243 h 2399690"/>
                <a:gd name="connsiteX32" fmla="*/ 4164305 w 4242630"/>
                <a:gd name="connsiteY32" fmla="*/ 842212 h 2399690"/>
                <a:gd name="connsiteX33" fmla="*/ 4197533 w 4242630"/>
                <a:gd name="connsiteY33" fmla="*/ 744564 h 2399690"/>
                <a:gd name="connsiteX34" fmla="*/ 4223642 w 4242630"/>
                <a:gd name="connsiteY34" fmla="*/ 683534 h 2399690"/>
                <a:gd name="connsiteX35" fmla="*/ 4240257 w 4242630"/>
                <a:gd name="connsiteY35" fmla="*/ 610298 h 2399690"/>
                <a:gd name="connsiteX36" fmla="*/ 4242630 w 4242630"/>
                <a:gd name="connsiteY36" fmla="*/ 539504 h 2399690"/>
                <a:gd name="connsiteX37" fmla="*/ 4233136 w 4242630"/>
                <a:gd name="connsiteY37" fmla="*/ 478474 h 2399690"/>
                <a:gd name="connsiteX38" fmla="*/ 4216521 w 4242630"/>
                <a:gd name="connsiteY38" fmla="*/ 410121 h 2399690"/>
                <a:gd name="connsiteX39" fmla="*/ 4180918 w 4242630"/>
                <a:gd name="connsiteY39" fmla="*/ 324679 h 2399690"/>
                <a:gd name="connsiteX40" fmla="*/ 4140569 w 4242630"/>
                <a:gd name="connsiteY40" fmla="*/ 239237 h 2399690"/>
                <a:gd name="connsiteX41" fmla="*/ 4100220 w 4242630"/>
                <a:gd name="connsiteY41" fmla="*/ 146472 h 2399690"/>
                <a:gd name="connsiteX42" fmla="*/ 4074111 w 4242630"/>
                <a:gd name="connsiteY42" fmla="*/ 43942 h 2399690"/>
                <a:gd name="connsiteX43" fmla="*/ 3969677 w 4242630"/>
                <a:gd name="connsiteY43" fmla="*/ 46383 h 2399690"/>
                <a:gd name="connsiteX44" fmla="*/ 3886604 w 4242630"/>
                <a:gd name="connsiteY44" fmla="*/ 39060 h 2399690"/>
                <a:gd name="connsiteX45" fmla="*/ 3813026 w 4242630"/>
                <a:gd name="connsiteY45" fmla="*/ 26853 h 2399690"/>
                <a:gd name="connsiteX46" fmla="*/ 3751315 w 4242630"/>
                <a:gd name="connsiteY46" fmla="*/ 9766 h 2399690"/>
                <a:gd name="connsiteX47" fmla="*/ 3689605 w 4242630"/>
                <a:gd name="connsiteY47" fmla="*/ 1 h 2399690"/>
                <a:gd name="connsiteX48" fmla="*/ 3601783 w 4242630"/>
                <a:gd name="connsiteY48" fmla="*/ 0 h 2399690"/>
                <a:gd name="connsiteX49" fmla="*/ 3523458 w 4242630"/>
                <a:gd name="connsiteY49" fmla="*/ 7324 h 2399690"/>
                <a:gd name="connsiteX50" fmla="*/ 3428518 w 4242630"/>
                <a:gd name="connsiteY50" fmla="*/ 26853 h 2399690"/>
                <a:gd name="connsiteX51" fmla="*/ 3319338 w 4242630"/>
                <a:gd name="connsiteY51" fmla="*/ 53707 h 2399690"/>
                <a:gd name="connsiteX52" fmla="*/ 3143698 w 4242630"/>
                <a:gd name="connsiteY52" fmla="*/ 104972 h 2399690"/>
                <a:gd name="connsiteX53" fmla="*/ 2963312 w 4242630"/>
                <a:gd name="connsiteY53" fmla="*/ 156238 h 2399690"/>
                <a:gd name="connsiteX54" fmla="*/ 2816155 w 4242630"/>
                <a:gd name="connsiteY54" fmla="*/ 192855 h 2399690"/>
                <a:gd name="connsiteX55" fmla="*/ 2704600 w 4242630"/>
                <a:gd name="connsiteY55" fmla="*/ 212384 h 2399690"/>
                <a:gd name="connsiteX56" fmla="*/ 2585846 w 4242630"/>
                <a:gd name="connsiteY56" fmla="*/ 220428 h 2399690"/>
                <a:gd name="connsiteX57" fmla="*/ 2513475 w 4242630"/>
                <a:gd name="connsiteY57" fmla="*/ 210599 h 2399690"/>
                <a:gd name="connsiteX58" fmla="*/ 2422966 w 4242630"/>
                <a:gd name="connsiteY58" fmla="*/ 184871 h 2399690"/>
                <a:gd name="connsiteX59" fmla="*/ 2389915 w 4242630"/>
                <a:gd name="connsiteY59" fmla="*/ 173854 h 2399690"/>
                <a:gd name="connsiteX60" fmla="*/ 2301780 w 4242630"/>
                <a:gd name="connsiteY60" fmla="*/ 151821 h 2399690"/>
                <a:gd name="connsiteX61" fmla="*/ 2235679 w 4242630"/>
                <a:gd name="connsiteY61" fmla="*/ 173854 h 2399690"/>
                <a:gd name="connsiteX62" fmla="*/ 2191612 w 4242630"/>
                <a:gd name="connsiteY62" fmla="*/ 217922 h 2399690"/>
                <a:gd name="connsiteX63" fmla="*/ 2158561 w 4242630"/>
                <a:gd name="connsiteY63" fmla="*/ 195888 h 2399690"/>
                <a:gd name="connsiteX64" fmla="*/ 2114494 w 4242630"/>
                <a:gd name="connsiteY64" fmla="*/ 206905 h 2399690"/>
                <a:gd name="connsiteX65" fmla="*/ 2059409 w 4242630"/>
                <a:gd name="connsiteY65" fmla="*/ 217922 h 2399690"/>
                <a:gd name="connsiteX66" fmla="*/ 2026359 w 4242630"/>
                <a:gd name="connsiteY66" fmla="*/ 228939 h 2399690"/>
                <a:gd name="connsiteX67" fmla="*/ 1872122 w 4242630"/>
                <a:gd name="connsiteY67" fmla="*/ 239956 h 2399690"/>
                <a:gd name="connsiteX68" fmla="*/ 1795004 w 4242630"/>
                <a:gd name="connsiteY68" fmla="*/ 250972 h 2399690"/>
                <a:gd name="connsiteX69" fmla="*/ 1728903 w 4242630"/>
                <a:gd name="connsiteY69" fmla="*/ 273006 h 2399690"/>
                <a:gd name="connsiteX70" fmla="*/ 1695853 w 4242630"/>
                <a:gd name="connsiteY70" fmla="*/ 284023 h 2399690"/>
                <a:gd name="connsiteX71" fmla="*/ 1662802 w 4242630"/>
                <a:gd name="connsiteY71" fmla="*/ 306057 h 2399690"/>
                <a:gd name="connsiteX72" fmla="*/ 1618734 w 4242630"/>
                <a:gd name="connsiteY72" fmla="*/ 372158 h 2399690"/>
                <a:gd name="connsiteX73" fmla="*/ 1596701 w 4242630"/>
                <a:gd name="connsiteY73" fmla="*/ 405209 h 2399690"/>
                <a:gd name="connsiteX74" fmla="*/ 1497549 w 4242630"/>
                <a:gd name="connsiteY74" fmla="*/ 449276 h 2399690"/>
                <a:gd name="connsiteX75" fmla="*/ 1420431 w 4242630"/>
                <a:gd name="connsiteY75" fmla="*/ 537411 h 2399690"/>
                <a:gd name="connsiteX76" fmla="*/ 1354330 w 4242630"/>
                <a:gd name="connsiteY76" fmla="*/ 559445 h 2399690"/>
                <a:gd name="connsiteX77" fmla="*/ 1343313 w 4242630"/>
                <a:gd name="connsiteY77" fmla="*/ 614529 h 2399690"/>
                <a:gd name="connsiteX78" fmla="*/ 1332296 w 4242630"/>
                <a:gd name="connsiteY78" fmla="*/ 691647 h 2399690"/>
                <a:gd name="connsiteX79" fmla="*/ 1321279 w 4242630"/>
                <a:gd name="connsiteY79" fmla="*/ 724698 h 2399690"/>
                <a:gd name="connsiteX80" fmla="*/ 1277212 w 4242630"/>
                <a:gd name="connsiteY80" fmla="*/ 746731 h 2399690"/>
                <a:gd name="connsiteX81" fmla="*/ 1244161 w 4242630"/>
                <a:gd name="connsiteY81" fmla="*/ 735715 h 2399690"/>
                <a:gd name="connsiteX82" fmla="*/ 1211110 w 4242630"/>
                <a:gd name="connsiteY82" fmla="*/ 834866 h 2399690"/>
                <a:gd name="connsiteX83" fmla="*/ 1167043 w 4242630"/>
                <a:gd name="connsiteY83" fmla="*/ 900968 h 2399690"/>
                <a:gd name="connsiteX84" fmla="*/ 1133992 w 4242630"/>
                <a:gd name="connsiteY84" fmla="*/ 889951 h 2399690"/>
                <a:gd name="connsiteX85" fmla="*/ 1067891 w 4242630"/>
                <a:gd name="connsiteY85" fmla="*/ 911984 h 2399690"/>
                <a:gd name="connsiteX86" fmla="*/ 1034841 w 4242630"/>
                <a:gd name="connsiteY86" fmla="*/ 900968 h 2399690"/>
                <a:gd name="connsiteX87" fmla="*/ 990773 w 4242630"/>
                <a:gd name="connsiteY87" fmla="*/ 945035 h 2399690"/>
                <a:gd name="connsiteX88" fmla="*/ 957722 w 4242630"/>
                <a:gd name="connsiteY88" fmla="*/ 956052 h 2399690"/>
                <a:gd name="connsiteX89" fmla="*/ 935689 w 4242630"/>
                <a:gd name="connsiteY89" fmla="*/ 1033170 h 2399690"/>
                <a:gd name="connsiteX90" fmla="*/ 902638 w 4242630"/>
                <a:gd name="connsiteY90" fmla="*/ 1044187 h 2399690"/>
                <a:gd name="connsiteX91" fmla="*/ 836537 w 4242630"/>
                <a:gd name="connsiteY91" fmla="*/ 1033170 h 2399690"/>
                <a:gd name="connsiteX92" fmla="*/ 737385 w 4242630"/>
                <a:gd name="connsiteY92" fmla="*/ 1055204 h 2399690"/>
                <a:gd name="connsiteX93" fmla="*/ 672881 w 4242630"/>
                <a:gd name="connsiteY93" fmla="*/ 1032623 h 2399690"/>
                <a:gd name="connsiteX94" fmla="*/ 639651 w 4242630"/>
                <a:gd name="connsiteY94" fmla="*/ 1052152 h 2399690"/>
                <a:gd name="connsiteX95" fmla="*/ 632531 w 4242630"/>
                <a:gd name="connsiteY95" fmla="*/ 1079006 h 2399690"/>
                <a:gd name="connsiteX96" fmla="*/ 618290 w 4242630"/>
                <a:gd name="connsiteY96" fmla="*/ 1103418 h 2399690"/>
                <a:gd name="connsiteX97" fmla="*/ 589808 w 4242630"/>
                <a:gd name="connsiteY97" fmla="*/ 1105859 h 2399690"/>
                <a:gd name="connsiteX98" fmla="*/ 571775 w 4242630"/>
                <a:gd name="connsiteY98" fmla="*/ 1074734 h 2399690"/>
                <a:gd name="connsiteX99" fmla="*/ 573194 w 4242630"/>
                <a:gd name="connsiteY99" fmla="*/ 1076565 h 2399690"/>
                <a:gd name="connsiteX0" fmla="*/ 573194 w 4242630"/>
                <a:gd name="connsiteY0" fmla="*/ 1076565 h 2399690"/>
                <a:gd name="connsiteX1" fmla="*/ 592181 w 4242630"/>
                <a:gd name="connsiteY1" fmla="*/ 1108300 h 2399690"/>
                <a:gd name="connsiteX2" fmla="*/ 615917 w 4242630"/>
                <a:gd name="connsiteY2" fmla="*/ 1132712 h 2399690"/>
                <a:gd name="connsiteX3" fmla="*/ 639651 w 4242630"/>
                <a:gd name="connsiteY3" fmla="*/ 1183977 h 2399690"/>
                <a:gd name="connsiteX4" fmla="*/ 12663 w 4242630"/>
                <a:gd name="connsiteY4" fmla="*/ 1605758 h 2399690"/>
                <a:gd name="connsiteX5" fmla="*/ 12663 w 4242630"/>
                <a:gd name="connsiteY5" fmla="*/ 1683850 h 2399690"/>
                <a:gd name="connsiteX6" fmla="*/ 88644 w 4242630"/>
                <a:gd name="connsiteY6" fmla="*/ 1683850 h 2399690"/>
                <a:gd name="connsiteX7" fmla="*/ 620516 w 4242630"/>
                <a:gd name="connsiteY7" fmla="*/ 1683850 h 2399690"/>
                <a:gd name="connsiteX8" fmla="*/ 772478 w 4242630"/>
                <a:gd name="connsiteY8" fmla="*/ 1683850 h 2399690"/>
                <a:gd name="connsiteX9" fmla="*/ 848460 w 4242630"/>
                <a:gd name="connsiteY9" fmla="*/ 1683850 h 2399690"/>
                <a:gd name="connsiteX10" fmla="*/ 1000423 w 4242630"/>
                <a:gd name="connsiteY10" fmla="*/ 1683850 h 2399690"/>
                <a:gd name="connsiteX11" fmla="*/ 1228367 w 4242630"/>
                <a:gd name="connsiteY11" fmla="*/ 1683850 h 2399690"/>
                <a:gd name="connsiteX12" fmla="*/ 2140145 w 4242630"/>
                <a:gd name="connsiteY12" fmla="*/ 1605758 h 2399690"/>
                <a:gd name="connsiteX13" fmla="*/ 1988182 w 4242630"/>
                <a:gd name="connsiteY13" fmla="*/ 2074308 h 2399690"/>
                <a:gd name="connsiteX14" fmla="*/ 2220405 w 4242630"/>
                <a:gd name="connsiteY14" fmla="*/ 1713715 h 2399690"/>
                <a:gd name="connsiteX15" fmla="*/ 2279743 w 4242630"/>
                <a:gd name="connsiteY15" fmla="*/ 1767421 h 2399690"/>
                <a:gd name="connsiteX16" fmla="*/ 2312972 w 4242630"/>
                <a:gd name="connsiteY16" fmla="*/ 1796716 h 2399690"/>
                <a:gd name="connsiteX17" fmla="*/ 2350948 w 4242630"/>
                <a:gd name="connsiteY17" fmla="*/ 1833333 h 2399690"/>
                <a:gd name="connsiteX18" fmla="*/ 2365189 w 4242630"/>
                <a:gd name="connsiteY18" fmla="*/ 1867510 h 2399690"/>
                <a:gd name="connsiteX19" fmla="*/ 2379430 w 4242630"/>
                <a:gd name="connsiteY19" fmla="*/ 1906569 h 2399690"/>
                <a:gd name="connsiteX20" fmla="*/ 2393671 w 4242630"/>
                <a:gd name="connsiteY20" fmla="*/ 1952952 h 2399690"/>
                <a:gd name="connsiteX21" fmla="*/ 2398418 w 4242630"/>
                <a:gd name="connsiteY21" fmla="*/ 1984687 h 2399690"/>
                <a:gd name="connsiteX22" fmla="*/ 2396044 w 4242630"/>
                <a:gd name="connsiteY22" fmla="*/ 2031070 h 2399690"/>
                <a:gd name="connsiteX23" fmla="*/ 2396044 w 4242630"/>
                <a:gd name="connsiteY23" fmla="*/ 2089657 h 2399690"/>
                <a:gd name="connsiteX24" fmla="*/ 2405538 w 4242630"/>
                <a:gd name="connsiteY24" fmla="*/ 2118953 h 2399690"/>
                <a:gd name="connsiteX25" fmla="*/ 2429274 w 4242630"/>
                <a:gd name="connsiteY25" fmla="*/ 2158012 h 2399690"/>
                <a:gd name="connsiteX26" fmla="*/ 2464876 w 4242630"/>
                <a:gd name="connsiteY26" fmla="*/ 2204393 h 2399690"/>
                <a:gd name="connsiteX27" fmla="*/ 2490984 w 4242630"/>
                <a:gd name="connsiteY27" fmla="*/ 2221482 h 2399690"/>
                <a:gd name="connsiteX28" fmla="*/ 2517093 w 4242630"/>
                <a:gd name="connsiteY28" fmla="*/ 2255659 h 2399690"/>
                <a:gd name="connsiteX29" fmla="*/ 2519466 w 4242630"/>
                <a:gd name="connsiteY29" fmla="*/ 2292276 h 2399690"/>
                <a:gd name="connsiteX30" fmla="*/ 2528961 w 4242630"/>
                <a:gd name="connsiteY30" fmla="*/ 2399690 h 2399690"/>
                <a:gd name="connsiteX31" fmla="*/ 3378675 w 4242630"/>
                <a:gd name="connsiteY31" fmla="*/ 1235243 h 2399690"/>
                <a:gd name="connsiteX32" fmla="*/ 4164305 w 4242630"/>
                <a:gd name="connsiteY32" fmla="*/ 842212 h 2399690"/>
                <a:gd name="connsiteX33" fmla="*/ 4197533 w 4242630"/>
                <a:gd name="connsiteY33" fmla="*/ 744564 h 2399690"/>
                <a:gd name="connsiteX34" fmla="*/ 4223642 w 4242630"/>
                <a:gd name="connsiteY34" fmla="*/ 683534 h 2399690"/>
                <a:gd name="connsiteX35" fmla="*/ 4240257 w 4242630"/>
                <a:gd name="connsiteY35" fmla="*/ 610298 h 2399690"/>
                <a:gd name="connsiteX36" fmla="*/ 4242630 w 4242630"/>
                <a:gd name="connsiteY36" fmla="*/ 539504 h 2399690"/>
                <a:gd name="connsiteX37" fmla="*/ 4233136 w 4242630"/>
                <a:gd name="connsiteY37" fmla="*/ 478474 h 2399690"/>
                <a:gd name="connsiteX38" fmla="*/ 4216521 w 4242630"/>
                <a:gd name="connsiteY38" fmla="*/ 410121 h 2399690"/>
                <a:gd name="connsiteX39" fmla="*/ 4180918 w 4242630"/>
                <a:gd name="connsiteY39" fmla="*/ 324679 h 2399690"/>
                <a:gd name="connsiteX40" fmla="*/ 4140569 w 4242630"/>
                <a:gd name="connsiteY40" fmla="*/ 239237 h 2399690"/>
                <a:gd name="connsiteX41" fmla="*/ 4100220 w 4242630"/>
                <a:gd name="connsiteY41" fmla="*/ 146472 h 2399690"/>
                <a:gd name="connsiteX42" fmla="*/ 4074111 w 4242630"/>
                <a:gd name="connsiteY42" fmla="*/ 43942 h 2399690"/>
                <a:gd name="connsiteX43" fmla="*/ 3969677 w 4242630"/>
                <a:gd name="connsiteY43" fmla="*/ 46383 h 2399690"/>
                <a:gd name="connsiteX44" fmla="*/ 3886604 w 4242630"/>
                <a:gd name="connsiteY44" fmla="*/ 39060 h 2399690"/>
                <a:gd name="connsiteX45" fmla="*/ 3813026 w 4242630"/>
                <a:gd name="connsiteY45" fmla="*/ 26853 h 2399690"/>
                <a:gd name="connsiteX46" fmla="*/ 3751315 w 4242630"/>
                <a:gd name="connsiteY46" fmla="*/ 9766 h 2399690"/>
                <a:gd name="connsiteX47" fmla="*/ 3689605 w 4242630"/>
                <a:gd name="connsiteY47" fmla="*/ 1 h 2399690"/>
                <a:gd name="connsiteX48" fmla="*/ 3601783 w 4242630"/>
                <a:gd name="connsiteY48" fmla="*/ 0 h 2399690"/>
                <a:gd name="connsiteX49" fmla="*/ 3523458 w 4242630"/>
                <a:gd name="connsiteY49" fmla="*/ 7324 h 2399690"/>
                <a:gd name="connsiteX50" fmla="*/ 3428518 w 4242630"/>
                <a:gd name="connsiteY50" fmla="*/ 26853 h 2399690"/>
                <a:gd name="connsiteX51" fmla="*/ 3319338 w 4242630"/>
                <a:gd name="connsiteY51" fmla="*/ 53707 h 2399690"/>
                <a:gd name="connsiteX52" fmla="*/ 3143698 w 4242630"/>
                <a:gd name="connsiteY52" fmla="*/ 104972 h 2399690"/>
                <a:gd name="connsiteX53" fmla="*/ 2963312 w 4242630"/>
                <a:gd name="connsiteY53" fmla="*/ 156238 h 2399690"/>
                <a:gd name="connsiteX54" fmla="*/ 2816155 w 4242630"/>
                <a:gd name="connsiteY54" fmla="*/ 192855 h 2399690"/>
                <a:gd name="connsiteX55" fmla="*/ 2704600 w 4242630"/>
                <a:gd name="connsiteY55" fmla="*/ 212384 h 2399690"/>
                <a:gd name="connsiteX56" fmla="*/ 2585846 w 4242630"/>
                <a:gd name="connsiteY56" fmla="*/ 220428 h 2399690"/>
                <a:gd name="connsiteX57" fmla="*/ 2513475 w 4242630"/>
                <a:gd name="connsiteY57" fmla="*/ 210599 h 2399690"/>
                <a:gd name="connsiteX58" fmla="*/ 2422966 w 4242630"/>
                <a:gd name="connsiteY58" fmla="*/ 184871 h 2399690"/>
                <a:gd name="connsiteX59" fmla="*/ 2389915 w 4242630"/>
                <a:gd name="connsiteY59" fmla="*/ 173854 h 2399690"/>
                <a:gd name="connsiteX60" fmla="*/ 2301780 w 4242630"/>
                <a:gd name="connsiteY60" fmla="*/ 151821 h 2399690"/>
                <a:gd name="connsiteX61" fmla="*/ 2235679 w 4242630"/>
                <a:gd name="connsiteY61" fmla="*/ 173854 h 2399690"/>
                <a:gd name="connsiteX62" fmla="*/ 2191612 w 4242630"/>
                <a:gd name="connsiteY62" fmla="*/ 217922 h 2399690"/>
                <a:gd name="connsiteX63" fmla="*/ 2158561 w 4242630"/>
                <a:gd name="connsiteY63" fmla="*/ 195888 h 2399690"/>
                <a:gd name="connsiteX64" fmla="*/ 2114494 w 4242630"/>
                <a:gd name="connsiteY64" fmla="*/ 206905 h 2399690"/>
                <a:gd name="connsiteX65" fmla="*/ 2059409 w 4242630"/>
                <a:gd name="connsiteY65" fmla="*/ 217922 h 2399690"/>
                <a:gd name="connsiteX66" fmla="*/ 2026359 w 4242630"/>
                <a:gd name="connsiteY66" fmla="*/ 228939 h 2399690"/>
                <a:gd name="connsiteX67" fmla="*/ 1872122 w 4242630"/>
                <a:gd name="connsiteY67" fmla="*/ 239956 h 2399690"/>
                <a:gd name="connsiteX68" fmla="*/ 1795004 w 4242630"/>
                <a:gd name="connsiteY68" fmla="*/ 250972 h 2399690"/>
                <a:gd name="connsiteX69" fmla="*/ 1728903 w 4242630"/>
                <a:gd name="connsiteY69" fmla="*/ 273006 h 2399690"/>
                <a:gd name="connsiteX70" fmla="*/ 1695853 w 4242630"/>
                <a:gd name="connsiteY70" fmla="*/ 284023 h 2399690"/>
                <a:gd name="connsiteX71" fmla="*/ 1662802 w 4242630"/>
                <a:gd name="connsiteY71" fmla="*/ 306057 h 2399690"/>
                <a:gd name="connsiteX72" fmla="*/ 1618734 w 4242630"/>
                <a:gd name="connsiteY72" fmla="*/ 372158 h 2399690"/>
                <a:gd name="connsiteX73" fmla="*/ 1596701 w 4242630"/>
                <a:gd name="connsiteY73" fmla="*/ 405209 h 2399690"/>
                <a:gd name="connsiteX74" fmla="*/ 1497549 w 4242630"/>
                <a:gd name="connsiteY74" fmla="*/ 449276 h 2399690"/>
                <a:gd name="connsiteX75" fmla="*/ 1420431 w 4242630"/>
                <a:gd name="connsiteY75" fmla="*/ 537411 h 2399690"/>
                <a:gd name="connsiteX76" fmla="*/ 1354330 w 4242630"/>
                <a:gd name="connsiteY76" fmla="*/ 559445 h 2399690"/>
                <a:gd name="connsiteX77" fmla="*/ 1343313 w 4242630"/>
                <a:gd name="connsiteY77" fmla="*/ 614529 h 2399690"/>
                <a:gd name="connsiteX78" fmla="*/ 1332296 w 4242630"/>
                <a:gd name="connsiteY78" fmla="*/ 691647 h 2399690"/>
                <a:gd name="connsiteX79" fmla="*/ 1321279 w 4242630"/>
                <a:gd name="connsiteY79" fmla="*/ 724698 h 2399690"/>
                <a:gd name="connsiteX80" fmla="*/ 1277212 w 4242630"/>
                <a:gd name="connsiteY80" fmla="*/ 746731 h 2399690"/>
                <a:gd name="connsiteX81" fmla="*/ 1244161 w 4242630"/>
                <a:gd name="connsiteY81" fmla="*/ 735715 h 2399690"/>
                <a:gd name="connsiteX82" fmla="*/ 1211110 w 4242630"/>
                <a:gd name="connsiteY82" fmla="*/ 834866 h 2399690"/>
                <a:gd name="connsiteX83" fmla="*/ 1167043 w 4242630"/>
                <a:gd name="connsiteY83" fmla="*/ 900968 h 2399690"/>
                <a:gd name="connsiteX84" fmla="*/ 1133992 w 4242630"/>
                <a:gd name="connsiteY84" fmla="*/ 889951 h 2399690"/>
                <a:gd name="connsiteX85" fmla="*/ 1067891 w 4242630"/>
                <a:gd name="connsiteY85" fmla="*/ 911984 h 2399690"/>
                <a:gd name="connsiteX86" fmla="*/ 1034841 w 4242630"/>
                <a:gd name="connsiteY86" fmla="*/ 900968 h 2399690"/>
                <a:gd name="connsiteX87" fmla="*/ 990773 w 4242630"/>
                <a:gd name="connsiteY87" fmla="*/ 945035 h 2399690"/>
                <a:gd name="connsiteX88" fmla="*/ 957722 w 4242630"/>
                <a:gd name="connsiteY88" fmla="*/ 956052 h 2399690"/>
                <a:gd name="connsiteX89" fmla="*/ 935689 w 4242630"/>
                <a:gd name="connsiteY89" fmla="*/ 1033170 h 2399690"/>
                <a:gd name="connsiteX90" fmla="*/ 902638 w 4242630"/>
                <a:gd name="connsiteY90" fmla="*/ 1044187 h 2399690"/>
                <a:gd name="connsiteX91" fmla="*/ 836537 w 4242630"/>
                <a:gd name="connsiteY91" fmla="*/ 1033170 h 2399690"/>
                <a:gd name="connsiteX92" fmla="*/ 737385 w 4242630"/>
                <a:gd name="connsiteY92" fmla="*/ 1055204 h 2399690"/>
                <a:gd name="connsiteX93" fmla="*/ 672881 w 4242630"/>
                <a:gd name="connsiteY93" fmla="*/ 1032623 h 2399690"/>
                <a:gd name="connsiteX94" fmla="*/ 639651 w 4242630"/>
                <a:gd name="connsiteY94" fmla="*/ 1052152 h 2399690"/>
                <a:gd name="connsiteX95" fmla="*/ 632531 w 4242630"/>
                <a:gd name="connsiteY95" fmla="*/ 1079006 h 2399690"/>
                <a:gd name="connsiteX96" fmla="*/ 618290 w 4242630"/>
                <a:gd name="connsiteY96" fmla="*/ 1103418 h 2399690"/>
                <a:gd name="connsiteX97" fmla="*/ 589808 w 4242630"/>
                <a:gd name="connsiteY97" fmla="*/ 1105859 h 2399690"/>
                <a:gd name="connsiteX98" fmla="*/ 571775 w 4242630"/>
                <a:gd name="connsiteY98" fmla="*/ 1074734 h 2399690"/>
                <a:gd name="connsiteX99" fmla="*/ 573194 w 4242630"/>
                <a:gd name="connsiteY99" fmla="*/ 1076565 h 2399690"/>
                <a:gd name="connsiteX0" fmla="*/ 573194 w 4242630"/>
                <a:gd name="connsiteY0" fmla="*/ 1076565 h 2399690"/>
                <a:gd name="connsiteX1" fmla="*/ 592181 w 4242630"/>
                <a:gd name="connsiteY1" fmla="*/ 1108300 h 2399690"/>
                <a:gd name="connsiteX2" fmla="*/ 615917 w 4242630"/>
                <a:gd name="connsiteY2" fmla="*/ 1132712 h 2399690"/>
                <a:gd name="connsiteX3" fmla="*/ 639651 w 4242630"/>
                <a:gd name="connsiteY3" fmla="*/ 1183977 h 2399690"/>
                <a:gd name="connsiteX4" fmla="*/ 12663 w 4242630"/>
                <a:gd name="connsiteY4" fmla="*/ 1605758 h 2399690"/>
                <a:gd name="connsiteX5" fmla="*/ 12663 w 4242630"/>
                <a:gd name="connsiteY5" fmla="*/ 1683850 h 2399690"/>
                <a:gd name="connsiteX6" fmla="*/ 88644 w 4242630"/>
                <a:gd name="connsiteY6" fmla="*/ 1683850 h 2399690"/>
                <a:gd name="connsiteX7" fmla="*/ 620516 w 4242630"/>
                <a:gd name="connsiteY7" fmla="*/ 1683850 h 2399690"/>
                <a:gd name="connsiteX8" fmla="*/ 772478 w 4242630"/>
                <a:gd name="connsiteY8" fmla="*/ 1683850 h 2399690"/>
                <a:gd name="connsiteX9" fmla="*/ 848460 w 4242630"/>
                <a:gd name="connsiteY9" fmla="*/ 1683850 h 2399690"/>
                <a:gd name="connsiteX10" fmla="*/ 1000423 w 4242630"/>
                <a:gd name="connsiteY10" fmla="*/ 1683850 h 2399690"/>
                <a:gd name="connsiteX11" fmla="*/ 1228367 w 4242630"/>
                <a:gd name="connsiteY11" fmla="*/ 1683850 h 2399690"/>
                <a:gd name="connsiteX12" fmla="*/ 2140145 w 4242630"/>
                <a:gd name="connsiteY12" fmla="*/ 1605758 h 2399690"/>
                <a:gd name="connsiteX13" fmla="*/ 1988182 w 4242630"/>
                <a:gd name="connsiteY13" fmla="*/ 2074308 h 2399690"/>
                <a:gd name="connsiteX14" fmla="*/ 2140145 w 4242630"/>
                <a:gd name="connsiteY14" fmla="*/ 2386675 h 2399690"/>
                <a:gd name="connsiteX15" fmla="*/ 2279743 w 4242630"/>
                <a:gd name="connsiteY15" fmla="*/ 1767421 h 2399690"/>
                <a:gd name="connsiteX16" fmla="*/ 2312972 w 4242630"/>
                <a:gd name="connsiteY16" fmla="*/ 1796716 h 2399690"/>
                <a:gd name="connsiteX17" fmla="*/ 2350948 w 4242630"/>
                <a:gd name="connsiteY17" fmla="*/ 1833333 h 2399690"/>
                <a:gd name="connsiteX18" fmla="*/ 2365189 w 4242630"/>
                <a:gd name="connsiteY18" fmla="*/ 1867510 h 2399690"/>
                <a:gd name="connsiteX19" fmla="*/ 2379430 w 4242630"/>
                <a:gd name="connsiteY19" fmla="*/ 1906569 h 2399690"/>
                <a:gd name="connsiteX20" fmla="*/ 2393671 w 4242630"/>
                <a:gd name="connsiteY20" fmla="*/ 1952952 h 2399690"/>
                <a:gd name="connsiteX21" fmla="*/ 2398418 w 4242630"/>
                <a:gd name="connsiteY21" fmla="*/ 1984687 h 2399690"/>
                <a:gd name="connsiteX22" fmla="*/ 2396044 w 4242630"/>
                <a:gd name="connsiteY22" fmla="*/ 2031070 h 2399690"/>
                <a:gd name="connsiteX23" fmla="*/ 2396044 w 4242630"/>
                <a:gd name="connsiteY23" fmla="*/ 2089657 h 2399690"/>
                <a:gd name="connsiteX24" fmla="*/ 2405538 w 4242630"/>
                <a:gd name="connsiteY24" fmla="*/ 2118953 h 2399690"/>
                <a:gd name="connsiteX25" fmla="*/ 2429274 w 4242630"/>
                <a:gd name="connsiteY25" fmla="*/ 2158012 h 2399690"/>
                <a:gd name="connsiteX26" fmla="*/ 2464876 w 4242630"/>
                <a:gd name="connsiteY26" fmla="*/ 2204393 h 2399690"/>
                <a:gd name="connsiteX27" fmla="*/ 2490984 w 4242630"/>
                <a:gd name="connsiteY27" fmla="*/ 2221482 h 2399690"/>
                <a:gd name="connsiteX28" fmla="*/ 2517093 w 4242630"/>
                <a:gd name="connsiteY28" fmla="*/ 2255659 h 2399690"/>
                <a:gd name="connsiteX29" fmla="*/ 2519466 w 4242630"/>
                <a:gd name="connsiteY29" fmla="*/ 2292276 h 2399690"/>
                <a:gd name="connsiteX30" fmla="*/ 2528961 w 4242630"/>
                <a:gd name="connsiteY30" fmla="*/ 2399690 h 2399690"/>
                <a:gd name="connsiteX31" fmla="*/ 3378675 w 4242630"/>
                <a:gd name="connsiteY31" fmla="*/ 1235243 h 2399690"/>
                <a:gd name="connsiteX32" fmla="*/ 4164305 w 4242630"/>
                <a:gd name="connsiteY32" fmla="*/ 842212 h 2399690"/>
                <a:gd name="connsiteX33" fmla="*/ 4197533 w 4242630"/>
                <a:gd name="connsiteY33" fmla="*/ 744564 h 2399690"/>
                <a:gd name="connsiteX34" fmla="*/ 4223642 w 4242630"/>
                <a:gd name="connsiteY34" fmla="*/ 683534 h 2399690"/>
                <a:gd name="connsiteX35" fmla="*/ 4240257 w 4242630"/>
                <a:gd name="connsiteY35" fmla="*/ 610298 h 2399690"/>
                <a:gd name="connsiteX36" fmla="*/ 4242630 w 4242630"/>
                <a:gd name="connsiteY36" fmla="*/ 539504 h 2399690"/>
                <a:gd name="connsiteX37" fmla="*/ 4233136 w 4242630"/>
                <a:gd name="connsiteY37" fmla="*/ 478474 h 2399690"/>
                <a:gd name="connsiteX38" fmla="*/ 4216521 w 4242630"/>
                <a:gd name="connsiteY38" fmla="*/ 410121 h 2399690"/>
                <a:gd name="connsiteX39" fmla="*/ 4180918 w 4242630"/>
                <a:gd name="connsiteY39" fmla="*/ 324679 h 2399690"/>
                <a:gd name="connsiteX40" fmla="*/ 4140569 w 4242630"/>
                <a:gd name="connsiteY40" fmla="*/ 239237 h 2399690"/>
                <a:gd name="connsiteX41" fmla="*/ 4100220 w 4242630"/>
                <a:gd name="connsiteY41" fmla="*/ 146472 h 2399690"/>
                <a:gd name="connsiteX42" fmla="*/ 4074111 w 4242630"/>
                <a:gd name="connsiteY42" fmla="*/ 43942 h 2399690"/>
                <a:gd name="connsiteX43" fmla="*/ 3969677 w 4242630"/>
                <a:gd name="connsiteY43" fmla="*/ 46383 h 2399690"/>
                <a:gd name="connsiteX44" fmla="*/ 3886604 w 4242630"/>
                <a:gd name="connsiteY44" fmla="*/ 39060 h 2399690"/>
                <a:gd name="connsiteX45" fmla="*/ 3813026 w 4242630"/>
                <a:gd name="connsiteY45" fmla="*/ 26853 h 2399690"/>
                <a:gd name="connsiteX46" fmla="*/ 3751315 w 4242630"/>
                <a:gd name="connsiteY46" fmla="*/ 9766 h 2399690"/>
                <a:gd name="connsiteX47" fmla="*/ 3689605 w 4242630"/>
                <a:gd name="connsiteY47" fmla="*/ 1 h 2399690"/>
                <a:gd name="connsiteX48" fmla="*/ 3601783 w 4242630"/>
                <a:gd name="connsiteY48" fmla="*/ 0 h 2399690"/>
                <a:gd name="connsiteX49" fmla="*/ 3523458 w 4242630"/>
                <a:gd name="connsiteY49" fmla="*/ 7324 h 2399690"/>
                <a:gd name="connsiteX50" fmla="*/ 3428518 w 4242630"/>
                <a:gd name="connsiteY50" fmla="*/ 26853 h 2399690"/>
                <a:gd name="connsiteX51" fmla="*/ 3319338 w 4242630"/>
                <a:gd name="connsiteY51" fmla="*/ 53707 h 2399690"/>
                <a:gd name="connsiteX52" fmla="*/ 3143698 w 4242630"/>
                <a:gd name="connsiteY52" fmla="*/ 104972 h 2399690"/>
                <a:gd name="connsiteX53" fmla="*/ 2963312 w 4242630"/>
                <a:gd name="connsiteY53" fmla="*/ 156238 h 2399690"/>
                <a:gd name="connsiteX54" fmla="*/ 2816155 w 4242630"/>
                <a:gd name="connsiteY54" fmla="*/ 192855 h 2399690"/>
                <a:gd name="connsiteX55" fmla="*/ 2704600 w 4242630"/>
                <a:gd name="connsiteY55" fmla="*/ 212384 h 2399690"/>
                <a:gd name="connsiteX56" fmla="*/ 2585846 w 4242630"/>
                <a:gd name="connsiteY56" fmla="*/ 220428 h 2399690"/>
                <a:gd name="connsiteX57" fmla="*/ 2513475 w 4242630"/>
                <a:gd name="connsiteY57" fmla="*/ 210599 h 2399690"/>
                <a:gd name="connsiteX58" fmla="*/ 2422966 w 4242630"/>
                <a:gd name="connsiteY58" fmla="*/ 184871 h 2399690"/>
                <a:gd name="connsiteX59" fmla="*/ 2389915 w 4242630"/>
                <a:gd name="connsiteY59" fmla="*/ 173854 h 2399690"/>
                <a:gd name="connsiteX60" fmla="*/ 2301780 w 4242630"/>
                <a:gd name="connsiteY60" fmla="*/ 151821 h 2399690"/>
                <a:gd name="connsiteX61" fmla="*/ 2235679 w 4242630"/>
                <a:gd name="connsiteY61" fmla="*/ 173854 h 2399690"/>
                <a:gd name="connsiteX62" fmla="*/ 2191612 w 4242630"/>
                <a:gd name="connsiteY62" fmla="*/ 217922 h 2399690"/>
                <a:gd name="connsiteX63" fmla="*/ 2158561 w 4242630"/>
                <a:gd name="connsiteY63" fmla="*/ 195888 h 2399690"/>
                <a:gd name="connsiteX64" fmla="*/ 2114494 w 4242630"/>
                <a:gd name="connsiteY64" fmla="*/ 206905 h 2399690"/>
                <a:gd name="connsiteX65" fmla="*/ 2059409 w 4242630"/>
                <a:gd name="connsiteY65" fmla="*/ 217922 h 2399690"/>
                <a:gd name="connsiteX66" fmla="*/ 2026359 w 4242630"/>
                <a:gd name="connsiteY66" fmla="*/ 228939 h 2399690"/>
                <a:gd name="connsiteX67" fmla="*/ 1872122 w 4242630"/>
                <a:gd name="connsiteY67" fmla="*/ 239956 h 2399690"/>
                <a:gd name="connsiteX68" fmla="*/ 1795004 w 4242630"/>
                <a:gd name="connsiteY68" fmla="*/ 250972 h 2399690"/>
                <a:gd name="connsiteX69" fmla="*/ 1728903 w 4242630"/>
                <a:gd name="connsiteY69" fmla="*/ 273006 h 2399690"/>
                <a:gd name="connsiteX70" fmla="*/ 1695853 w 4242630"/>
                <a:gd name="connsiteY70" fmla="*/ 284023 h 2399690"/>
                <a:gd name="connsiteX71" fmla="*/ 1662802 w 4242630"/>
                <a:gd name="connsiteY71" fmla="*/ 306057 h 2399690"/>
                <a:gd name="connsiteX72" fmla="*/ 1618734 w 4242630"/>
                <a:gd name="connsiteY72" fmla="*/ 372158 h 2399690"/>
                <a:gd name="connsiteX73" fmla="*/ 1596701 w 4242630"/>
                <a:gd name="connsiteY73" fmla="*/ 405209 h 2399690"/>
                <a:gd name="connsiteX74" fmla="*/ 1497549 w 4242630"/>
                <a:gd name="connsiteY74" fmla="*/ 449276 h 2399690"/>
                <a:gd name="connsiteX75" fmla="*/ 1420431 w 4242630"/>
                <a:gd name="connsiteY75" fmla="*/ 537411 h 2399690"/>
                <a:gd name="connsiteX76" fmla="*/ 1354330 w 4242630"/>
                <a:gd name="connsiteY76" fmla="*/ 559445 h 2399690"/>
                <a:gd name="connsiteX77" fmla="*/ 1343313 w 4242630"/>
                <a:gd name="connsiteY77" fmla="*/ 614529 h 2399690"/>
                <a:gd name="connsiteX78" fmla="*/ 1332296 w 4242630"/>
                <a:gd name="connsiteY78" fmla="*/ 691647 h 2399690"/>
                <a:gd name="connsiteX79" fmla="*/ 1321279 w 4242630"/>
                <a:gd name="connsiteY79" fmla="*/ 724698 h 2399690"/>
                <a:gd name="connsiteX80" fmla="*/ 1277212 w 4242630"/>
                <a:gd name="connsiteY80" fmla="*/ 746731 h 2399690"/>
                <a:gd name="connsiteX81" fmla="*/ 1244161 w 4242630"/>
                <a:gd name="connsiteY81" fmla="*/ 735715 h 2399690"/>
                <a:gd name="connsiteX82" fmla="*/ 1211110 w 4242630"/>
                <a:gd name="connsiteY82" fmla="*/ 834866 h 2399690"/>
                <a:gd name="connsiteX83" fmla="*/ 1167043 w 4242630"/>
                <a:gd name="connsiteY83" fmla="*/ 900968 h 2399690"/>
                <a:gd name="connsiteX84" fmla="*/ 1133992 w 4242630"/>
                <a:gd name="connsiteY84" fmla="*/ 889951 h 2399690"/>
                <a:gd name="connsiteX85" fmla="*/ 1067891 w 4242630"/>
                <a:gd name="connsiteY85" fmla="*/ 911984 h 2399690"/>
                <a:gd name="connsiteX86" fmla="*/ 1034841 w 4242630"/>
                <a:gd name="connsiteY86" fmla="*/ 900968 h 2399690"/>
                <a:gd name="connsiteX87" fmla="*/ 990773 w 4242630"/>
                <a:gd name="connsiteY87" fmla="*/ 945035 h 2399690"/>
                <a:gd name="connsiteX88" fmla="*/ 957722 w 4242630"/>
                <a:gd name="connsiteY88" fmla="*/ 956052 h 2399690"/>
                <a:gd name="connsiteX89" fmla="*/ 935689 w 4242630"/>
                <a:gd name="connsiteY89" fmla="*/ 1033170 h 2399690"/>
                <a:gd name="connsiteX90" fmla="*/ 902638 w 4242630"/>
                <a:gd name="connsiteY90" fmla="*/ 1044187 h 2399690"/>
                <a:gd name="connsiteX91" fmla="*/ 836537 w 4242630"/>
                <a:gd name="connsiteY91" fmla="*/ 1033170 h 2399690"/>
                <a:gd name="connsiteX92" fmla="*/ 737385 w 4242630"/>
                <a:gd name="connsiteY92" fmla="*/ 1055204 h 2399690"/>
                <a:gd name="connsiteX93" fmla="*/ 672881 w 4242630"/>
                <a:gd name="connsiteY93" fmla="*/ 1032623 h 2399690"/>
                <a:gd name="connsiteX94" fmla="*/ 639651 w 4242630"/>
                <a:gd name="connsiteY94" fmla="*/ 1052152 h 2399690"/>
                <a:gd name="connsiteX95" fmla="*/ 632531 w 4242630"/>
                <a:gd name="connsiteY95" fmla="*/ 1079006 h 2399690"/>
                <a:gd name="connsiteX96" fmla="*/ 618290 w 4242630"/>
                <a:gd name="connsiteY96" fmla="*/ 1103418 h 2399690"/>
                <a:gd name="connsiteX97" fmla="*/ 589808 w 4242630"/>
                <a:gd name="connsiteY97" fmla="*/ 1105859 h 2399690"/>
                <a:gd name="connsiteX98" fmla="*/ 571775 w 4242630"/>
                <a:gd name="connsiteY98" fmla="*/ 1074734 h 2399690"/>
                <a:gd name="connsiteX99" fmla="*/ 573194 w 4242630"/>
                <a:gd name="connsiteY99" fmla="*/ 1076565 h 2399690"/>
                <a:gd name="connsiteX0" fmla="*/ 573194 w 4242630"/>
                <a:gd name="connsiteY0" fmla="*/ 1076565 h 2399690"/>
                <a:gd name="connsiteX1" fmla="*/ 592181 w 4242630"/>
                <a:gd name="connsiteY1" fmla="*/ 1108300 h 2399690"/>
                <a:gd name="connsiteX2" fmla="*/ 615917 w 4242630"/>
                <a:gd name="connsiteY2" fmla="*/ 1132712 h 2399690"/>
                <a:gd name="connsiteX3" fmla="*/ 639651 w 4242630"/>
                <a:gd name="connsiteY3" fmla="*/ 1183977 h 2399690"/>
                <a:gd name="connsiteX4" fmla="*/ 12663 w 4242630"/>
                <a:gd name="connsiteY4" fmla="*/ 1605758 h 2399690"/>
                <a:gd name="connsiteX5" fmla="*/ 12663 w 4242630"/>
                <a:gd name="connsiteY5" fmla="*/ 1683850 h 2399690"/>
                <a:gd name="connsiteX6" fmla="*/ 88644 w 4242630"/>
                <a:gd name="connsiteY6" fmla="*/ 1683850 h 2399690"/>
                <a:gd name="connsiteX7" fmla="*/ 620516 w 4242630"/>
                <a:gd name="connsiteY7" fmla="*/ 1683850 h 2399690"/>
                <a:gd name="connsiteX8" fmla="*/ 772478 w 4242630"/>
                <a:gd name="connsiteY8" fmla="*/ 1683850 h 2399690"/>
                <a:gd name="connsiteX9" fmla="*/ 848460 w 4242630"/>
                <a:gd name="connsiteY9" fmla="*/ 1683850 h 2399690"/>
                <a:gd name="connsiteX10" fmla="*/ 1000423 w 4242630"/>
                <a:gd name="connsiteY10" fmla="*/ 1683850 h 2399690"/>
                <a:gd name="connsiteX11" fmla="*/ 1228367 w 4242630"/>
                <a:gd name="connsiteY11" fmla="*/ 1683850 h 2399690"/>
                <a:gd name="connsiteX12" fmla="*/ 2140145 w 4242630"/>
                <a:gd name="connsiteY12" fmla="*/ 1605758 h 2399690"/>
                <a:gd name="connsiteX13" fmla="*/ 1988182 w 4242630"/>
                <a:gd name="connsiteY13" fmla="*/ 2074308 h 2399690"/>
                <a:gd name="connsiteX14" fmla="*/ 2216127 w 4242630"/>
                <a:gd name="connsiteY14" fmla="*/ 2386675 h 2399690"/>
                <a:gd name="connsiteX15" fmla="*/ 2279743 w 4242630"/>
                <a:gd name="connsiteY15" fmla="*/ 1767421 h 2399690"/>
                <a:gd name="connsiteX16" fmla="*/ 2312972 w 4242630"/>
                <a:gd name="connsiteY16" fmla="*/ 1796716 h 2399690"/>
                <a:gd name="connsiteX17" fmla="*/ 2350948 w 4242630"/>
                <a:gd name="connsiteY17" fmla="*/ 1833333 h 2399690"/>
                <a:gd name="connsiteX18" fmla="*/ 2365189 w 4242630"/>
                <a:gd name="connsiteY18" fmla="*/ 1867510 h 2399690"/>
                <a:gd name="connsiteX19" fmla="*/ 2379430 w 4242630"/>
                <a:gd name="connsiteY19" fmla="*/ 1906569 h 2399690"/>
                <a:gd name="connsiteX20" fmla="*/ 2393671 w 4242630"/>
                <a:gd name="connsiteY20" fmla="*/ 1952952 h 2399690"/>
                <a:gd name="connsiteX21" fmla="*/ 2398418 w 4242630"/>
                <a:gd name="connsiteY21" fmla="*/ 1984687 h 2399690"/>
                <a:gd name="connsiteX22" fmla="*/ 2396044 w 4242630"/>
                <a:gd name="connsiteY22" fmla="*/ 2031070 h 2399690"/>
                <a:gd name="connsiteX23" fmla="*/ 2396044 w 4242630"/>
                <a:gd name="connsiteY23" fmla="*/ 2089657 h 2399690"/>
                <a:gd name="connsiteX24" fmla="*/ 2405538 w 4242630"/>
                <a:gd name="connsiteY24" fmla="*/ 2118953 h 2399690"/>
                <a:gd name="connsiteX25" fmla="*/ 2429274 w 4242630"/>
                <a:gd name="connsiteY25" fmla="*/ 2158012 h 2399690"/>
                <a:gd name="connsiteX26" fmla="*/ 2464876 w 4242630"/>
                <a:gd name="connsiteY26" fmla="*/ 2204393 h 2399690"/>
                <a:gd name="connsiteX27" fmla="*/ 2490984 w 4242630"/>
                <a:gd name="connsiteY27" fmla="*/ 2221482 h 2399690"/>
                <a:gd name="connsiteX28" fmla="*/ 2517093 w 4242630"/>
                <a:gd name="connsiteY28" fmla="*/ 2255659 h 2399690"/>
                <a:gd name="connsiteX29" fmla="*/ 2519466 w 4242630"/>
                <a:gd name="connsiteY29" fmla="*/ 2292276 h 2399690"/>
                <a:gd name="connsiteX30" fmla="*/ 2528961 w 4242630"/>
                <a:gd name="connsiteY30" fmla="*/ 2399690 h 2399690"/>
                <a:gd name="connsiteX31" fmla="*/ 3378675 w 4242630"/>
                <a:gd name="connsiteY31" fmla="*/ 1235243 h 2399690"/>
                <a:gd name="connsiteX32" fmla="*/ 4164305 w 4242630"/>
                <a:gd name="connsiteY32" fmla="*/ 842212 h 2399690"/>
                <a:gd name="connsiteX33" fmla="*/ 4197533 w 4242630"/>
                <a:gd name="connsiteY33" fmla="*/ 744564 h 2399690"/>
                <a:gd name="connsiteX34" fmla="*/ 4223642 w 4242630"/>
                <a:gd name="connsiteY34" fmla="*/ 683534 h 2399690"/>
                <a:gd name="connsiteX35" fmla="*/ 4240257 w 4242630"/>
                <a:gd name="connsiteY35" fmla="*/ 610298 h 2399690"/>
                <a:gd name="connsiteX36" fmla="*/ 4242630 w 4242630"/>
                <a:gd name="connsiteY36" fmla="*/ 539504 h 2399690"/>
                <a:gd name="connsiteX37" fmla="*/ 4233136 w 4242630"/>
                <a:gd name="connsiteY37" fmla="*/ 478474 h 2399690"/>
                <a:gd name="connsiteX38" fmla="*/ 4216521 w 4242630"/>
                <a:gd name="connsiteY38" fmla="*/ 410121 h 2399690"/>
                <a:gd name="connsiteX39" fmla="*/ 4180918 w 4242630"/>
                <a:gd name="connsiteY39" fmla="*/ 324679 h 2399690"/>
                <a:gd name="connsiteX40" fmla="*/ 4140569 w 4242630"/>
                <a:gd name="connsiteY40" fmla="*/ 239237 h 2399690"/>
                <a:gd name="connsiteX41" fmla="*/ 4100220 w 4242630"/>
                <a:gd name="connsiteY41" fmla="*/ 146472 h 2399690"/>
                <a:gd name="connsiteX42" fmla="*/ 4074111 w 4242630"/>
                <a:gd name="connsiteY42" fmla="*/ 43942 h 2399690"/>
                <a:gd name="connsiteX43" fmla="*/ 3969677 w 4242630"/>
                <a:gd name="connsiteY43" fmla="*/ 46383 h 2399690"/>
                <a:gd name="connsiteX44" fmla="*/ 3886604 w 4242630"/>
                <a:gd name="connsiteY44" fmla="*/ 39060 h 2399690"/>
                <a:gd name="connsiteX45" fmla="*/ 3813026 w 4242630"/>
                <a:gd name="connsiteY45" fmla="*/ 26853 h 2399690"/>
                <a:gd name="connsiteX46" fmla="*/ 3751315 w 4242630"/>
                <a:gd name="connsiteY46" fmla="*/ 9766 h 2399690"/>
                <a:gd name="connsiteX47" fmla="*/ 3689605 w 4242630"/>
                <a:gd name="connsiteY47" fmla="*/ 1 h 2399690"/>
                <a:gd name="connsiteX48" fmla="*/ 3601783 w 4242630"/>
                <a:gd name="connsiteY48" fmla="*/ 0 h 2399690"/>
                <a:gd name="connsiteX49" fmla="*/ 3523458 w 4242630"/>
                <a:gd name="connsiteY49" fmla="*/ 7324 h 2399690"/>
                <a:gd name="connsiteX50" fmla="*/ 3428518 w 4242630"/>
                <a:gd name="connsiteY50" fmla="*/ 26853 h 2399690"/>
                <a:gd name="connsiteX51" fmla="*/ 3319338 w 4242630"/>
                <a:gd name="connsiteY51" fmla="*/ 53707 h 2399690"/>
                <a:gd name="connsiteX52" fmla="*/ 3143698 w 4242630"/>
                <a:gd name="connsiteY52" fmla="*/ 104972 h 2399690"/>
                <a:gd name="connsiteX53" fmla="*/ 2963312 w 4242630"/>
                <a:gd name="connsiteY53" fmla="*/ 156238 h 2399690"/>
                <a:gd name="connsiteX54" fmla="*/ 2816155 w 4242630"/>
                <a:gd name="connsiteY54" fmla="*/ 192855 h 2399690"/>
                <a:gd name="connsiteX55" fmla="*/ 2704600 w 4242630"/>
                <a:gd name="connsiteY55" fmla="*/ 212384 h 2399690"/>
                <a:gd name="connsiteX56" fmla="*/ 2585846 w 4242630"/>
                <a:gd name="connsiteY56" fmla="*/ 220428 h 2399690"/>
                <a:gd name="connsiteX57" fmla="*/ 2513475 w 4242630"/>
                <a:gd name="connsiteY57" fmla="*/ 210599 h 2399690"/>
                <a:gd name="connsiteX58" fmla="*/ 2422966 w 4242630"/>
                <a:gd name="connsiteY58" fmla="*/ 184871 h 2399690"/>
                <a:gd name="connsiteX59" fmla="*/ 2389915 w 4242630"/>
                <a:gd name="connsiteY59" fmla="*/ 173854 h 2399690"/>
                <a:gd name="connsiteX60" fmla="*/ 2301780 w 4242630"/>
                <a:gd name="connsiteY60" fmla="*/ 151821 h 2399690"/>
                <a:gd name="connsiteX61" fmla="*/ 2235679 w 4242630"/>
                <a:gd name="connsiteY61" fmla="*/ 173854 h 2399690"/>
                <a:gd name="connsiteX62" fmla="*/ 2191612 w 4242630"/>
                <a:gd name="connsiteY62" fmla="*/ 217922 h 2399690"/>
                <a:gd name="connsiteX63" fmla="*/ 2158561 w 4242630"/>
                <a:gd name="connsiteY63" fmla="*/ 195888 h 2399690"/>
                <a:gd name="connsiteX64" fmla="*/ 2114494 w 4242630"/>
                <a:gd name="connsiteY64" fmla="*/ 206905 h 2399690"/>
                <a:gd name="connsiteX65" fmla="*/ 2059409 w 4242630"/>
                <a:gd name="connsiteY65" fmla="*/ 217922 h 2399690"/>
                <a:gd name="connsiteX66" fmla="*/ 2026359 w 4242630"/>
                <a:gd name="connsiteY66" fmla="*/ 228939 h 2399690"/>
                <a:gd name="connsiteX67" fmla="*/ 1872122 w 4242630"/>
                <a:gd name="connsiteY67" fmla="*/ 239956 h 2399690"/>
                <a:gd name="connsiteX68" fmla="*/ 1795004 w 4242630"/>
                <a:gd name="connsiteY68" fmla="*/ 250972 h 2399690"/>
                <a:gd name="connsiteX69" fmla="*/ 1728903 w 4242630"/>
                <a:gd name="connsiteY69" fmla="*/ 273006 h 2399690"/>
                <a:gd name="connsiteX70" fmla="*/ 1695853 w 4242630"/>
                <a:gd name="connsiteY70" fmla="*/ 284023 h 2399690"/>
                <a:gd name="connsiteX71" fmla="*/ 1662802 w 4242630"/>
                <a:gd name="connsiteY71" fmla="*/ 306057 h 2399690"/>
                <a:gd name="connsiteX72" fmla="*/ 1618734 w 4242630"/>
                <a:gd name="connsiteY72" fmla="*/ 372158 h 2399690"/>
                <a:gd name="connsiteX73" fmla="*/ 1596701 w 4242630"/>
                <a:gd name="connsiteY73" fmla="*/ 405209 h 2399690"/>
                <a:gd name="connsiteX74" fmla="*/ 1497549 w 4242630"/>
                <a:gd name="connsiteY74" fmla="*/ 449276 h 2399690"/>
                <a:gd name="connsiteX75" fmla="*/ 1420431 w 4242630"/>
                <a:gd name="connsiteY75" fmla="*/ 537411 h 2399690"/>
                <a:gd name="connsiteX76" fmla="*/ 1354330 w 4242630"/>
                <a:gd name="connsiteY76" fmla="*/ 559445 h 2399690"/>
                <a:gd name="connsiteX77" fmla="*/ 1343313 w 4242630"/>
                <a:gd name="connsiteY77" fmla="*/ 614529 h 2399690"/>
                <a:gd name="connsiteX78" fmla="*/ 1332296 w 4242630"/>
                <a:gd name="connsiteY78" fmla="*/ 691647 h 2399690"/>
                <a:gd name="connsiteX79" fmla="*/ 1321279 w 4242630"/>
                <a:gd name="connsiteY79" fmla="*/ 724698 h 2399690"/>
                <a:gd name="connsiteX80" fmla="*/ 1277212 w 4242630"/>
                <a:gd name="connsiteY80" fmla="*/ 746731 h 2399690"/>
                <a:gd name="connsiteX81" fmla="*/ 1244161 w 4242630"/>
                <a:gd name="connsiteY81" fmla="*/ 735715 h 2399690"/>
                <a:gd name="connsiteX82" fmla="*/ 1211110 w 4242630"/>
                <a:gd name="connsiteY82" fmla="*/ 834866 h 2399690"/>
                <a:gd name="connsiteX83" fmla="*/ 1167043 w 4242630"/>
                <a:gd name="connsiteY83" fmla="*/ 900968 h 2399690"/>
                <a:gd name="connsiteX84" fmla="*/ 1133992 w 4242630"/>
                <a:gd name="connsiteY84" fmla="*/ 889951 h 2399690"/>
                <a:gd name="connsiteX85" fmla="*/ 1067891 w 4242630"/>
                <a:gd name="connsiteY85" fmla="*/ 911984 h 2399690"/>
                <a:gd name="connsiteX86" fmla="*/ 1034841 w 4242630"/>
                <a:gd name="connsiteY86" fmla="*/ 900968 h 2399690"/>
                <a:gd name="connsiteX87" fmla="*/ 990773 w 4242630"/>
                <a:gd name="connsiteY87" fmla="*/ 945035 h 2399690"/>
                <a:gd name="connsiteX88" fmla="*/ 957722 w 4242630"/>
                <a:gd name="connsiteY88" fmla="*/ 956052 h 2399690"/>
                <a:gd name="connsiteX89" fmla="*/ 935689 w 4242630"/>
                <a:gd name="connsiteY89" fmla="*/ 1033170 h 2399690"/>
                <a:gd name="connsiteX90" fmla="*/ 902638 w 4242630"/>
                <a:gd name="connsiteY90" fmla="*/ 1044187 h 2399690"/>
                <a:gd name="connsiteX91" fmla="*/ 836537 w 4242630"/>
                <a:gd name="connsiteY91" fmla="*/ 1033170 h 2399690"/>
                <a:gd name="connsiteX92" fmla="*/ 737385 w 4242630"/>
                <a:gd name="connsiteY92" fmla="*/ 1055204 h 2399690"/>
                <a:gd name="connsiteX93" fmla="*/ 672881 w 4242630"/>
                <a:gd name="connsiteY93" fmla="*/ 1032623 h 2399690"/>
                <a:gd name="connsiteX94" fmla="*/ 639651 w 4242630"/>
                <a:gd name="connsiteY94" fmla="*/ 1052152 h 2399690"/>
                <a:gd name="connsiteX95" fmla="*/ 632531 w 4242630"/>
                <a:gd name="connsiteY95" fmla="*/ 1079006 h 2399690"/>
                <a:gd name="connsiteX96" fmla="*/ 618290 w 4242630"/>
                <a:gd name="connsiteY96" fmla="*/ 1103418 h 2399690"/>
                <a:gd name="connsiteX97" fmla="*/ 589808 w 4242630"/>
                <a:gd name="connsiteY97" fmla="*/ 1105859 h 2399690"/>
                <a:gd name="connsiteX98" fmla="*/ 571775 w 4242630"/>
                <a:gd name="connsiteY98" fmla="*/ 1074734 h 2399690"/>
                <a:gd name="connsiteX99" fmla="*/ 573194 w 4242630"/>
                <a:gd name="connsiteY99" fmla="*/ 1076565 h 2399690"/>
                <a:gd name="connsiteX0" fmla="*/ 573194 w 4242630"/>
                <a:gd name="connsiteY0" fmla="*/ 1076565 h 2399690"/>
                <a:gd name="connsiteX1" fmla="*/ 592181 w 4242630"/>
                <a:gd name="connsiteY1" fmla="*/ 1108300 h 2399690"/>
                <a:gd name="connsiteX2" fmla="*/ 615917 w 4242630"/>
                <a:gd name="connsiteY2" fmla="*/ 1132712 h 2399690"/>
                <a:gd name="connsiteX3" fmla="*/ 639651 w 4242630"/>
                <a:gd name="connsiteY3" fmla="*/ 1183977 h 2399690"/>
                <a:gd name="connsiteX4" fmla="*/ 12663 w 4242630"/>
                <a:gd name="connsiteY4" fmla="*/ 1605758 h 2399690"/>
                <a:gd name="connsiteX5" fmla="*/ 12663 w 4242630"/>
                <a:gd name="connsiteY5" fmla="*/ 1683850 h 2399690"/>
                <a:gd name="connsiteX6" fmla="*/ 88644 w 4242630"/>
                <a:gd name="connsiteY6" fmla="*/ 1683850 h 2399690"/>
                <a:gd name="connsiteX7" fmla="*/ 620516 w 4242630"/>
                <a:gd name="connsiteY7" fmla="*/ 1683850 h 2399690"/>
                <a:gd name="connsiteX8" fmla="*/ 772478 w 4242630"/>
                <a:gd name="connsiteY8" fmla="*/ 1683850 h 2399690"/>
                <a:gd name="connsiteX9" fmla="*/ 848460 w 4242630"/>
                <a:gd name="connsiteY9" fmla="*/ 1683850 h 2399690"/>
                <a:gd name="connsiteX10" fmla="*/ 1000423 w 4242630"/>
                <a:gd name="connsiteY10" fmla="*/ 1683850 h 2399690"/>
                <a:gd name="connsiteX11" fmla="*/ 1228367 w 4242630"/>
                <a:gd name="connsiteY11" fmla="*/ 1683850 h 2399690"/>
                <a:gd name="connsiteX12" fmla="*/ 2140145 w 4242630"/>
                <a:gd name="connsiteY12" fmla="*/ 1605758 h 2399690"/>
                <a:gd name="connsiteX13" fmla="*/ 1988182 w 4242630"/>
                <a:gd name="connsiteY13" fmla="*/ 2074308 h 2399690"/>
                <a:gd name="connsiteX14" fmla="*/ 2216127 w 4242630"/>
                <a:gd name="connsiteY14" fmla="*/ 2386675 h 2399690"/>
                <a:gd name="connsiteX15" fmla="*/ 2279743 w 4242630"/>
                <a:gd name="connsiteY15" fmla="*/ 1767421 h 2399690"/>
                <a:gd name="connsiteX16" fmla="*/ 2312972 w 4242630"/>
                <a:gd name="connsiteY16" fmla="*/ 1796716 h 2399690"/>
                <a:gd name="connsiteX17" fmla="*/ 2350948 w 4242630"/>
                <a:gd name="connsiteY17" fmla="*/ 1833333 h 2399690"/>
                <a:gd name="connsiteX18" fmla="*/ 2365189 w 4242630"/>
                <a:gd name="connsiteY18" fmla="*/ 1867510 h 2399690"/>
                <a:gd name="connsiteX19" fmla="*/ 2379430 w 4242630"/>
                <a:gd name="connsiteY19" fmla="*/ 1906569 h 2399690"/>
                <a:gd name="connsiteX20" fmla="*/ 2398418 w 4242630"/>
                <a:gd name="connsiteY20" fmla="*/ 1984687 h 2399690"/>
                <a:gd name="connsiteX21" fmla="*/ 2396044 w 4242630"/>
                <a:gd name="connsiteY21" fmla="*/ 2031070 h 2399690"/>
                <a:gd name="connsiteX22" fmla="*/ 2396044 w 4242630"/>
                <a:gd name="connsiteY22" fmla="*/ 2089657 h 2399690"/>
                <a:gd name="connsiteX23" fmla="*/ 2405538 w 4242630"/>
                <a:gd name="connsiteY23" fmla="*/ 2118953 h 2399690"/>
                <a:gd name="connsiteX24" fmla="*/ 2429274 w 4242630"/>
                <a:gd name="connsiteY24" fmla="*/ 2158012 h 2399690"/>
                <a:gd name="connsiteX25" fmla="*/ 2464876 w 4242630"/>
                <a:gd name="connsiteY25" fmla="*/ 2204393 h 2399690"/>
                <a:gd name="connsiteX26" fmla="*/ 2490984 w 4242630"/>
                <a:gd name="connsiteY26" fmla="*/ 2221482 h 2399690"/>
                <a:gd name="connsiteX27" fmla="*/ 2517093 w 4242630"/>
                <a:gd name="connsiteY27" fmla="*/ 2255659 h 2399690"/>
                <a:gd name="connsiteX28" fmla="*/ 2519466 w 4242630"/>
                <a:gd name="connsiteY28" fmla="*/ 2292276 h 2399690"/>
                <a:gd name="connsiteX29" fmla="*/ 2528961 w 4242630"/>
                <a:gd name="connsiteY29" fmla="*/ 2399690 h 2399690"/>
                <a:gd name="connsiteX30" fmla="*/ 3378675 w 4242630"/>
                <a:gd name="connsiteY30" fmla="*/ 1235243 h 2399690"/>
                <a:gd name="connsiteX31" fmla="*/ 4164305 w 4242630"/>
                <a:gd name="connsiteY31" fmla="*/ 842212 h 2399690"/>
                <a:gd name="connsiteX32" fmla="*/ 4197533 w 4242630"/>
                <a:gd name="connsiteY32" fmla="*/ 744564 h 2399690"/>
                <a:gd name="connsiteX33" fmla="*/ 4223642 w 4242630"/>
                <a:gd name="connsiteY33" fmla="*/ 683534 h 2399690"/>
                <a:gd name="connsiteX34" fmla="*/ 4240257 w 4242630"/>
                <a:gd name="connsiteY34" fmla="*/ 610298 h 2399690"/>
                <a:gd name="connsiteX35" fmla="*/ 4242630 w 4242630"/>
                <a:gd name="connsiteY35" fmla="*/ 539504 h 2399690"/>
                <a:gd name="connsiteX36" fmla="*/ 4233136 w 4242630"/>
                <a:gd name="connsiteY36" fmla="*/ 478474 h 2399690"/>
                <a:gd name="connsiteX37" fmla="*/ 4216521 w 4242630"/>
                <a:gd name="connsiteY37" fmla="*/ 410121 h 2399690"/>
                <a:gd name="connsiteX38" fmla="*/ 4180918 w 4242630"/>
                <a:gd name="connsiteY38" fmla="*/ 324679 h 2399690"/>
                <a:gd name="connsiteX39" fmla="*/ 4140569 w 4242630"/>
                <a:gd name="connsiteY39" fmla="*/ 239237 h 2399690"/>
                <a:gd name="connsiteX40" fmla="*/ 4100220 w 4242630"/>
                <a:gd name="connsiteY40" fmla="*/ 146472 h 2399690"/>
                <a:gd name="connsiteX41" fmla="*/ 4074111 w 4242630"/>
                <a:gd name="connsiteY41" fmla="*/ 43942 h 2399690"/>
                <a:gd name="connsiteX42" fmla="*/ 3969677 w 4242630"/>
                <a:gd name="connsiteY42" fmla="*/ 46383 h 2399690"/>
                <a:gd name="connsiteX43" fmla="*/ 3886604 w 4242630"/>
                <a:gd name="connsiteY43" fmla="*/ 39060 h 2399690"/>
                <a:gd name="connsiteX44" fmla="*/ 3813026 w 4242630"/>
                <a:gd name="connsiteY44" fmla="*/ 26853 h 2399690"/>
                <a:gd name="connsiteX45" fmla="*/ 3751315 w 4242630"/>
                <a:gd name="connsiteY45" fmla="*/ 9766 h 2399690"/>
                <a:gd name="connsiteX46" fmla="*/ 3689605 w 4242630"/>
                <a:gd name="connsiteY46" fmla="*/ 1 h 2399690"/>
                <a:gd name="connsiteX47" fmla="*/ 3601783 w 4242630"/>
                <a:gd name="connsiteY47" fmla="*/ 0 h 2399690"/>
                <a:gd name="connsiteX48" fmla="*/ 3523458 w 4242630"/>
                <a:gd name="connsiteY48" fmla="*/ 7324 h 2399690"/>
                <a:gd name="connsiteX49" fmla="*/ 3428518 w 4242630"/>
                <a:gd name="connsiteY49" fmla="*/ 26853 h 2399690"/>
                <a:gd name="connsiteX50" fmla="*/ 3319338 w 4242630"/>
                <a:gd name="connsiteY50" fmla="*/ 53707 h 2399690"/>
                <a:gd name="connsiteX51" fmla="*/ 3143698 w 4242630"/>
                <a:gd name="connsiteY51" fmla="*/ 104972 h 2399690"/>
                <a:gd name="connsiteX52" fmla="*/ 2963312 w 4242630"/>
                <a:gd name="connsiteY52" fmla="*/ 156238 h 2399690"/>
                <a:gd name="connsiteX53" fmla="*/ 2816155 w 4242630"/>
                <a:gd name="connsiteY53" fmla="*/ 192855 h 2399690"/>
                <a:gd name="connsiteX54" fmla="*/ 2704600 w 4242630"/>
                <a:gd name="connsiteY54" fmla="*/ 212384 h 2399690"/>
                <a:gd name="connsiteX55" fmla="*/ 2585846 w 4242630"/>
                <a:gd name="connsiteY55" fmla="*/ 220428 h 2399690"/>
                <a:gd name="connsiteX56" fmla="*/ 2513475 w 4242630"/>
                <a:gd name="connsiteY56" fmla="*/ 210599 h 2399690"/>
                <a:gd name="connsiteX57" fmla="*/ 2422966 w 4242630"/>
                <a:gd name="connsiteY57" fmla="*/ 184871 h 2399690"/>
                <a:gd name="connsiteX58" fmla="*/ 2389915 w 4242630"/>
                <a:gd name="connsiteY58" fmla="*/ 173854 h 2399690"/>
                <a:gd name="connsiteX59" fmla="*/ 2301780 w 4242630"/>
                <a:gd name="connsiteY59" fmla="*/ 151821 h 2399690"/>
                <a:gd name="connsiteX60" fmla="*/ 2235679 w 4242630"/>
                <a:gd name="connsiteY60" fmla="*/ 173854 h 2399690"/>
                <a:gd name="connsiteX61" fmla="*/ 2191612 w 4242630"/>
                <a:gd name="connsiteY61" fmla="*/ 217922 h 2399690"/>
                <a:gd name="connsiteX62" fmla="*/ 2158561 w 4242630"/>
                <a:gd name="connsiteY62" fmla="*/ 195888 h 2399690"/>
                <a:gd name="connsiteX63" fmla="*/ 2114494 w 4242630"/>
                <a:gd name="connsiteY63" fmla="*/ 206905 h 2399690"/>
                <a:gd name="connsiteX64" fmla="*/ 2059409 w 4242630"/>
                <a:gd name="connsiteY64" fmla="*/ 217922 h 2399690"/>
                <a:gd name="connsiteX65" fmla="*/ 2026359 w 4242630"/>
                <a:gd name="connsiteY65" fmla="*/ 228939 h 2399690"/>
                <a:gd name="connsiteX66" fmla="*/ 1872122 w 4242630"/>
                <a:gd name="connsiteY66" fmla="*/ 239956 h 2399690"/>
                <a:gd name="connsiteX67" fmla="*/ 1795004 w 4242630"/>
                <a:gd name="connsiteY67" fmla="*/ 250972 h 2399690"/>
                <a:gd name="connsiteX68" fmla="*/ 1728903 w 4242630"/>
                <a:gd name="connsiteY68" fmla="*/ 273006 h 2399690"/>
                <a:gd name="connsiteX69" fmla="*/ 1695853 w 4242630"/>
                <a:gd name="connsiteY69" fmla="*/ 284023 h 2399690"/>
                <a:gd name="connsiteX70" fmla="*/ 1662802 w 4242630"/>
                <a:gd name="connsiteY70" fmla="*/ 306057 h 2399690"/>
                <a:gd name="connsiteX71" fmla="*/ 1618734 w 4242630"/>
                <a:gd name="connsiteY71" fmla="*/ 372158 h 2399690"/>
                <a:gd name="connsiteX72" fmla="*/ 1596701 w 4242630"/>
                <a:gd name="connsiteY72" fmla="*/ 405209 h 2399690"/>
                <a:gd name="connsiteX73" fmla="*/ 1497549 w 4242630"/>
                <a:gd name="connsiteY73" fmla="*/ 449276 h 2399690"/>
                <a:gd name="connsiteX74" fmla="*/ 1420431 w 4242630"/>
                <a:gd name="connsiteY74" fmla="*/ 537411 h 2399690"/>
                <a:gd name="connsiteX75" fmla="*/ 1354330 w 4242630"/>
                <a:gd name="connsiteY75" fmla="*/ 559445 h 2399690"/>
                <a:gd name="connsiteX76" fmla="*/ 1343313 w 4242630"/>
                <a:gd name="connsiteY76" fmla="*/ 614529 h 2399690"/>
                <a:gd name="connsiteX77" fmla="*/ 1332296 w 4242630"/>
                <a:gd name="connsiteY77" fmla="*/ 691647 h 2399690"/>
                <a:gd name="connsiteX78" fmla="*/ 1321279 w 4242630"/>
                <a:gd name="connsiteY78" fmla="*/ 724698 h 2399690"/>
                <a:gd name="connsiteX79" fmla="*/ 1277212 w 4242630"/>
                <a:gd name="connsiteY79" fmla="*/ 746731 h 2399690"/>
                <a:gd name="connsiteX80" fmla="*/ 1244161 w 4242630"/>
                <a:gd name="connsiteY80" fmla="*/ 735715 h 2399690"/>
                <a:gd name="connsiteX81" fmla="*/ 1211110 w 4242630"/>
                <a:gd name="connsiteY81" fmla="*/ 834866 h 2399690"/>
                <a:gd name="connsiteX82" fmla="*/ 1167043 w 4242630"/>
                <a:gd name="connsiteY82" fmla="*/ 900968 h 2399690"/>
                <a:gd name="connsiteX83" fmla="*/ 1133992 w 4242630"/>
                <a:gd name="connsiteY83" fmla="*/ 889951 h 2399690"/>
                <a:gd name="connsiteX84" fmla="*/ 1067891 w 4242630"/>
                <a:gd name="connsiteY84" fmla="*/ 911984 h 2399690"/>
                <a:gd name="connsiteX85" fmla="*/ 1034841 w 4242630"/>
                <a:gd name="connsiteY85" fmla="*/ 900968 h 2399690"/>
                <a:gd name="connsiteX86" fmla="*/ 990773 w 4242630"/>
                <a:gd name="connsiteY86" fmla="*/ 945035 h 2399690"/>
                <a:gd name="connsiteX87" fmla="*/ 957722 w 4242630"/>
                <a:gd name="connsiteY87" fmla="*/ 956052 h 2399690"/>
                <a:gd name="connsiteX88" fmla="*/ 935689 w 4242630"/>
                <a:gd name="connsiteY88" fmla="*/ 1033170 h 2399690"/>
                <a:gd name="connsiteX89" fmla="*/ 902638 w 4242630"/>
                <a:gd name="connsiteY89" fmla="*/ 1044187 h 2399690"/>
                <a:gd name="connsiteX90" fmla="*/ 836537 w 4242630"/>
                <a:gd name="connsiteY90" fmla="*/ 1033170 h 2399690"/>
                <a:gd name="connsiteX91" fmla="*/ 737385 w 4242630"/>
                <a:gd name="connsiteY91" fmla="*/ 1055204 h 2399690"/>
                <a:gd name="connsiteX92" fmla="*/ 672881 w 4242630"/>
                <a:gd name="connsiteY92" fmla="*/ 1032623 h 2399690"/>
                <a:gd name="connsiteX93" fmla="*/ 639651 w 4242630"/>
                <a:gd name="connsiteY93" fmla="*/ 1052152 h 2399690"/>
                <a:gd name="connsiteX94" fmla="*/ 632531 w 4242630"/>
                <a:gd name="connsiteY94" fmla="*/ 1079006 h 2399690"/>
                <a:gd name="connsiteX95" fmla="*/ 618290 w 4242630"/>
                <a:gd name="connsiteY95" fmla="*/ 1103418 h 2399690"/>
                <a:gd name="connsiteX96" fmla="*/ 589808 w 4242630"/>
                <a:gd name="connsiteY96" fmla="*/ 1105859 h 2399690"/>
                <a:gd name="connsiteX97" fmla="*/ 571775 w 4242630"/>
                <a:gd name="connsiteY97" fmla="*/ 1074734 h 2399690"/>
                <a:gd name="connsiteX98" fmla="*/ 573194 w 4242630"/>
                <a:gd name="connsiteY98" fmla="*/ 1076565 h 2399690"/>
                <a:gd name="connsiteX0" fmla="*/ 573194 w 4242630"/>
                <a:gd name="connsiteY0" fmla="*/ 1076565 h 2399690"/>
                <a:gd name="connsiteX1" fmla="*/ 592181 w 4242630"/>
                <a:gd name="connsiteY1" fmla="*/ 1108300 h 2399690"/>
                <a:gd name="connsiteX2" fmla="*/ 615917 w 4242630"/>
                <a:gd name="connsiteY2" fmla="*/ 1132712 h 2399690"/>
                <a:gd name="connsiteX3" fmla="*/ 639651 w 4242630"/>
                <a:gd name="connsiteY3" fmla="*/ 1183977 h 2399690"/>
                <a:gd name="connsiteX4" fmla="*/ 12663 w 4242630"/>
                <a:gd name="connsiteY4" fmla="*/ 1605758 h 2399690"/>
                <a:gd name="connsiteX5" fmla="*/ 12663 w 4242630"/>
                <a:gd name="connsiteY5" fmla="*/ 1683850 h 2399690"/>
                <a:gd name="connsiteX6" fmla="*/ 88644 w 4242630"/>
                <a:gd name="connsiteY6" fmla="*/ 1683850 h 2399690"/>
                <a:gd name="connsiteX7" fmla="*/ 620516 w 4242630"/>
                <a:gd name="connsiteY7" fmla="*/ 1683850 h 2399690"/>
                <a:gd name="connsiteX8" fmla="*/ 772478 w 4242630"/>
                <a:gd name="connsiteY8" fmla="*/ 1683850 h 2399690"/>
                <a:gd name="connsiteX9" fmla="*/ 848460 w 4242630"/>
                <a:gd name="connsiteY9" fmla="*/ 1683850 h 2399690"/>
                <a:gd name="connsiteX10" fmla="*/ 1000423 w 4242630"/>
                <a:gd name="connsiteY10" fmla="*/ 1683850 h 2399690"/>
                <a:gd name="connsiteX11" fmla="*/ 1228367 w 4242630"/>
                <a:gd name="connsiteY11" fmla="*/ 1683850 h 2399690"/>
                <a:gd name="connsiteX12" fmla="*/ 2140145 w 4242630"/>
                <a:gd name="connsiteY12" fmla="*/ 1605758 h 2399690"/>
                <a:gd name="connsiteX13" fmla="*/ 1988182 w 4242630"/>
                <a:gd name="connsiteY13" fmla="*/ 2074308 h 2399690"/>
                <a:gd name="connsiteX14" fmla="*/ 2216127 w 4242630"/>
                <a:gd name="connsiteY14" fmla="*/ 2386675 h 2399690"/>
                <a:gd name="connsiteX15" fmla="*/ 2279743 w 4242630"/>
                <a:gd name="connsiteY15" fmla="*/ 1767421 h 2399690"/>
                <a:gd name="connsiteX16" fmla="*/ 2312972 w 4242630"/>
                <a:gd name="connsiteY16" fmla="*/ 1796716 h 2399690"/>
                <a:gd name="connsiteX17" fmla="*/ 2350948 w 4242630"/>
                <a:gd name="connsiteY17" fmla="*/ 1833333 h 2399690"/>
                <a:gd name="connsiteX18" fmla="*/ 2365189 w 4242630"/>
                <a:gd name="connsiteY18" fmla="*/ 1867510 h 2399690"/>
                <a:gd name="connsiteX19" fmla="*/ 2398418 w 4242630"/>
                <a:gd name="connsiteY19" fmla="*/ 1984687 h 2399690"/>
                <a:gd name="connsiteX20" fmla="*/ 2396044 w 4242630"/>
                <a:gd name="connsiteY20" fmla="*/ 2031070 h 2399690"/>
                <a:gd name="connsiteX21" fmla="*/ 2396044 w 4242630"/>
                <a:gd name="connsiteY21" fmla="*/ 2089657 h 2399690"/>
                <a:gd name="connsiteX22" fmla="*/ 2405538 w 4242630"/>
                <a:gd name="connsiteY22" fmla="*/ 2118953 h 2399690"/>
                <a:gd name="connsiteX23" fmla="*/ 2429274 w 4242630"/>
                <a:gd name="connsiteY23" fmla="*/ 2158012 h 2399690"/>
                <a:gd name="connsiteX24" fmla="*/ 2464876 w 4242630"/>
                <a:gd name="connsiteY24" fmla="*/ 2204393 h 2399690"/>
                <a:gd name="connsiteX25" fmla="*/ 2490984 w 4242630"/>
                <a:gd name="connsiteY25" fmla="*/ 2221482 h 2399690"/>
                <a:gd name="connsiteX26" fmla="*/ 2517093 w 4242630"/>
                <a:gd name="connsiteY26" fmla="*/ 2255659 h 2399690"/>
                <a:gd name="connsiteX27" fmla="*/ 2519466 w 4242630"/>
                <a:gd name="connsiteY27" fmla="*/ 2292276 h 2399690"/>
                <a:gd name="connsiteX28" fmla="*/ 2528961 w 4242630"/>
                <a:gd name="connsiteY28" fmla="*/ 2399690 h 2399690"/>
                <a:gd name="connsiteX29" fmla="*/ 3378675 w 4242630"/>
                <a:gd name="connsiteY29" fmla="*/ 1235243 h 2399690"/>
                <a:gd name="connsiteX30" fmla="*/ 4164305 w 4242630"/>
                <a:gd name="connsiteY30" fmla="*/ 842212 h 2399690"/>
                <a:gd name="connsiteX31" fmla="*/ 4197533 w 4242630"/>
                <a:gd name="connsiteY31" fmla="*/ 744564 h 2399690"/>
                <a:gd name="connsiteX32" fmla="*/ 4223642 w 4242630"/>
                <a:gd name="connsiteY32" fmla="*/ 683534 h 2399690"/>
                <a:gd name="connsiteX33" fmla="*/ 4240257 w 4242630"/>
                <a:gd name="connsiteY33" fmla="*/ 610298 h 2399690"/>
                <a:gd name="connsiteX34" fmla="*/ 4242630 w 4242630"/>
                <a:gd name="connsiteY34" fmla="*/ 539504 h 2399690"/>
                <a:gd name="connsiteX35" fmla="*/ 4233136 w 4242630"/>
                <a:gd name="connsiteY35" fmla="*/ 478474 h 2399690"/>
                <a:gd name="connsiteX36" fmla="*/ 4216521 w 4242630"/>
                <a:gd name="connsiteY36" fmla="*/ 410121 h 2399690"/>
                <a:gd name="connsiteX37" fmla="*/ 4180918 w 4242630"/>
                <a:gd name="connsiteY37" fmla="*/ 324679 h 2399690"/>
                <a:gd name="connsiteX38" fmla="*/ 4140569 w 4242630"/>
                <a:gd name="connsiteY38" fmla="*/ 239237 h 2399690"/>
                <a:gd name="connsiteX39" fmla="*/ 4100220 w 4242630"/>
                <a:gd name="connsiteY39" fmla="*/ 146472 h 2399690"/>
                <a:gd name="connsiteX40" fmla="*/ 4074111 w 4242630"/>
                <a:gd name="connsiteY40" fmla="*/ 43942 h 2399690"/>
                <a:gd name="connsiteX41" fmla="*/ 3969677 w 4242630"/>
                <a:gd name="connsiteY41" fmla="*/ 46383 h 2399690"/>
                <a:gd name="connsiteX42" fmla="*/ 3886604 w 4242630"/>
                <a:gd name="connsiteY42" fmla="*/ 39060 h 2399690"/>
                <a:gd name="connsiteX43" fmla="*/ 3813026 w 4242630"/>
                <a:gd name="connsiteY43" fmla="*/ 26853 h 2399690"/>
                <a:gd name="connsiteX44" fmla="*/ 3751315 w 4242630"/>
                <a:gd name="connsiteY44" fmla="*/ 9766 h 2399690"/>
                <a:gd name="connsiteX45" fmla="*/ 3689605 w 4242630"/>
                <a:gd name="connsiteY45" fmla="*/ 1 h 2399690"/>
                <a:gd name="connsiteX46" fmla="*/ 3601783 w 4242630"/>
                <a:gd name="connsiteY46" fmla="*/ 0 h 2399690"/>
                <a:gd name="connsiteX47" fmla="*/ 3523458 w 4242630"/>
                <a:gd name="connsiteY47" fmla="*/ 7324 h 2399690"/>
                <a:gd name="connsiteX48" fmla="*/ 3428518 w 4242630"/>
                <a:gd name="connsiteY48" fmla="*/ 26853 h 2399690"/>
                <a:gd name="connsiteX49" fmla="*/ 3319338 w 4242630"/>
                <a:gd name="connsiteY49" fmla="*/ 53707 h 2399690"/>
                <a:gd name="connsiteX50" fmla="*/ 3143698 w 4242630"/>
                <a:gd name="connsiteY50" fmla="*/ 104972 h 2399690"/>
                <a:gd name="connsiteX51" fmla="*/ 2963312 w 4242630"/>
                <a:gd name="connsiteY51" fmla="*/ 156238 h 2399690"/>
                <a:gd name="connsiteX52" fmla="*/ 2816155 w 4242630"/>
                <a:gd name="connsiteY52" fmla="*/ 192855 h 2399690"/>
                <a:gd name="connsiteX53" fmla="*/ 2704600 w 4242630"/>
                <a:gd name="connsiteY53" fmla="*/ 212384 h 2399690"/>
                <a:gd name="connsiteX54" fmla="*/ 2585846 w 4242630"/>
                <a:gd name="connsiteY54" fmla="*/ 220428 h 2399690"/>
                <a:gd name="connsiteX55" fmla="*/ 2513475 w 4242630"/>
                <a:gd name="connsiteY55" fmla="*/ 210599 h 2399690"/>
                <a:gd name="connsiteX56" fmla="*/ 2422966 w 4242630"/>
                <a:gd name="connsiteY56" fmla="*/ 184871 h 2399690"/>
                <a:gd name="connsiteX57" fmla="*/ 2389915 w 4242630"/>
                <a:gd name="connsiteY57" fmla="*/ 173854 h 2399690"/>
                <a:gd name="connsiteX58" fmla="*/ 2301780 w 4242630"/>
                <a:gd name="connsiteY58" fmla="*/ 151821 h 2399690"/>
                <a:gd name="connsiteX59" fmla="*/ 2235679 w 4242630"/>
                <a:gd name="connsiteY59" fmla="*/ 173854 h 2399690"/>
                <a:gd name="connsiteX60" fmla="*/ 2191612 w 4242630"/>
                <a:gd name="connsiteY60" fmla="*/ 217922 h 2399690"/>
                <a:gd name="connsiteX61" fmla="*/ 2158561 w 4242630"/>
                <a:gd name="connsiteY61" fmla="*/ 195888 h 2399690"/>
                <a:gd name="connsiteX62" fmla="*/ 2114494 w 4242630"/>
                <a:gd name="connsiteY62" fmla="*/ 206905 h 2399690"/>
                <a:gd name="connsiteX63" fmla="*/ 2059409 w 4242630"/>
                <a:gd name="connsiteY63" fmla="*/ 217922 h 2399690"/>
                <a:gd name="connsiteX64" fmla="*/ 2026359 w 4242630"/>
                <a:gd name="connsiteY64" fmla="*/ 228939 h 2399690"/>
                <a:gd name="connsiteX65" fmla="*/ 1872122 w 4242630"/>
                <a:gd name="connsiteY65" fmla="*/ 239956 h 2399690"/>
                <a:gd name="connsiteX66" fmla="*/ 1795004 w 4242630"/>
                <a:gd name="connsiteY66" fmla="*/ 250972 h 2399690"/>
                <a:gd name="connsiteX67" fmla="*/ 1728903 w 4242630"/>
                <a:gd name="connsiteY67" fmla="*/ 273006 h 2399690"/>
                <a:gd name="connsiteX68" fmla="*/ 1695853 w 4242630"/>
                <a:gd name="connsiteY68" fmla="*/ 284023 h 2399690"/>
                <a:gd name="connsiteX69" fmla="*/ 1662802 w 4242630"/>
                <a:gd name="connsiteY69" fmla="*/ 306057 h 2399690"/>
                <a:gd name="connsiteX70" fmla="*/ 1618734 w 4242630"/>
                <a:gd name="connsiteY70" fmla="*/ 372158 h 2399690"/>
                <a:gd name="connsiteX71" fmla="*/ 1596701 w 4242630"/>
                <a:gd name="connsiteY71" fmla="*/ 405209 h 2399690"/>
                <a:gd name="connsiteX72" fmla="*/ 1497549 w 4242630"/>
                <a:gd name="connsiteY72" fmla="*/ 449276 h 2399690"/>
                <a:gd name="connsiteX73" fmla="*/ 1420431 w 4242630"/>
                <a:gd name="connsiteY73" fmla="*/ 537411 h 2399690"/>
                <a:gd name="connsiteX74" fmla="*/ 1354330 w 4242630"/>
                <a:gd name="connsiteY74" fmla="*/ 559445 h 2399690"/>
                <a:gd name="connsiteX75" fmla="*/ 1343313 w 4242630"/>
                <a:gd name="connsiteY75" fmla="*/ 614529 h 2399690"/>
                <a:gd name="connsiteX76" fmla="*/ 1332296 w 4242630"/>
                <a:gd name="connsiteY76" fmla="*/ 691647 h 2399690"/>
                <a:gd name="connsiteX77" fmla="*/ 1321279 w 4242630"/>
                <a:gd name="connsiteY77" fmla="*/ 724698 h 2399690"/>
                <a:gd name="connsiteX78" fmla="*/ 1277212 w 4242630"/>
                <a:gd name="connsiteY78" fmla="*/ 746731 h 2399690"/>
                <a:gd name="connsiteX79" fmla="*/ 1244161 w 4242630"/>
                <a:gd name="connsiteY79" fmla="*/ 735715 h 2399690"/>
                <a:gd name="connsiteX80" fmla="*/ 1211110 w 4242630"/>
                <a:gd name="connsiteY80" fmla="*/ 834866 h 2399690"/>
                <a:gd name="connsiteX81" fmla="*/ 1167043 w 4242630"/>
                <a:gd name="connsiteY81" fmla="*/ 900968 h 2399690"/>
                <a:gd name="connsiteX82" fmla="*/ 1133992 w 4242630"/>
                <a:gd name="connsiteY82" fmla="*/ 889951 h 2399690"/>
                <a:gd name="connsiteX83" fmla="*/ 1067891 w 4242630"/>
                <a:gd name="connsiteY83" fmla="*/ 911984 h 2399690"/>
                <a:gd name="connsiteX84" fmla="*/ 1034841 w 4242630"/>
                <a:gd name="connsiteY84" fmla="*/ 900968 h 2399690"/>
                <a:gd name="connsiteX85" fmla="*/ 990773 w 4242630"/>
                <a:gd name="connsiteY85" fmla="*/ 945035 h 2399690"/>
                <a:gd name="connsiteX86" fmla="*/ 957722 w 4242630"/>
                <a:gd name="connsiteY86" fmla="*/ 956052 h 2399690"/>
                <a:gd name="connsiteX87" fmla="*/ 935689 w 4242630"/>
                <a:gd name="connsiteY87" fmla="*/ 1033170 h 2399690"/>
                <a:gd name="connsiteX88" fmla="*/ 902638 w 4242630"/>
                <a:gd name="connsiteY88" fmla="*/ 1044187 h 2399690"/>
                <a:gd name="connsiteX89" fmla="*/ 836537 w 4242630"/>
                <a:gd name="connsiteY89" fmla="*/ 1033170 h 2399690"/>
                <a:gd name="connsiteX90" fmla="*/ 737385 w 4242630"/>
                <a:gd name="connsiteY90" fmla="*/ 1055204 h 2399690"/>
                <a:gd name="connsiteX91" fmla="*/ 672881 w 4242630"/>
                <a:gd name="connsiteY91" fmla="*/ 1032623 h 2399690"/>
                <a:gd name="connsiteX92" fmla="*/ 639651 w 4242630"/>
                <a:gd name="connsiteY92" fmla="*/ 1052152 h 2399690"/>
                <a:gd name="connsiteX93" fmla="*/ 632531 w 4242630"/>
                <a:gd name="connsiteY93" fmla="*/ 1079006 h 2399690"/>
                <a:gd name="connsiteX94" fmla="*/ 618290 w 4242630"/>
                <a:gd name="connsiteY94" fmla="*/ 1103418 h 2399690"/>
                <a:gd name="connsiteX95" fmla="*/ 589808 w 4242630"/>
                <a:gd name="connsiteY95" fmla="*/ 1105859 h 2399690"/>
                <a:gd name="connsiteX96" fmla="*/ 571775 w 4242630"/>
                <a:gd name="connsiteY96" fmla="*/ 1074734 h 2399690"/>
                <a:gd name="connsiteX97" fmla="*/ 573194 w 4242630"/>
                <a:gd name="connsiteY97" fmla="*/ 1076565 h 2399690"/>
                <a:gd name="connsiteX0" fmla="*/ 573194 w 4242630"/>
                <a:gd name="connsiteY0" fmla="*/ 1076565 h 2399690"/>
                <a:gd name="connsiteX1" fmla="*/ 592181 w 4242630"/>
                <a:gd name="connsiteY1" fmla="*/ 1108300 h 2399690"/>
                <a:gd name="connsiteX2" fmla="*/ 615917 w 4242630"/>
                <a:gd name="connsiteY2" fmla="*/ 1132712 h 2399690"/>
                <a:gd name="connsiteX3" fmla="*/ 639651 w 4242630"/>
                <a:gd name="connsiteY3" fmla="*/ 1183977 h 2399690"/>
                <a:gd name="connsiteX4" fmla="*/ 12663 w 4242630"/>
                <a:gd name="connsiteY4" fmla="*/ 1605758 h 2399690"/>
                <a:gd name="connsiteX5" fmla="*/ 12663 w 4242630"/>
                <a:gd name="connsiteY5" fmla="*/ 1683850 h 2399690"/>
                <a:gd name="connsiteX6" fmla="*/ 88644 w 4242630"/>
                <a:gd name="connsiteY6" fmla="*/ 1683850 h 2399690"/>
                <a:gd name="connsiteX7" fmla="*/ 620516 w 4242630"/>
                <a:gd name="connsiteY7" fmla="*/ 1683850 h 2399690"/>
                <a:gd name="connsiteX8" fmla="*/ 772478 w 4242630"/>
                <a:gd name="connsiteY8" fmla="*/ 1683850 h 2399690"/>
                <a:gd name="connsiteX9" fmla="*/ 848460 w 4242630"/>
                <a:gd name="connsiteY9" fmla="*/ 1683850 h 2399690"/>
                <a:gd name="connsiteX10" fmla="*/ 1000423 w 4242630"/>
                <a:gd name="connsiteY10" fmla="*/ 1683850 h 2399690"/>
                <a:gd name="connsiteX11" fmla="*/ 1228367 w 4242630"/>
                <a:gd name="connsiteY11" fmla="*/ 1683850 h 2399690"/>
                <a:gd name="connsiteX12" fmla="*/ 2140145 w 4242630"/>
                <a:gd name="connsiteY12" fmla="*/ 1605758 h 2399690"/>
                <a:gd name="connsiteX13" fmla="*/ 1988182 w 4242630"/>
                <a:gd name="connsiteY13" fmla="*/ 2074308 h 2399690"/>
                <a:gd name="connsiteX14" fmla="*/ 2216127 w 4242630"/>
                <a:gd name="connsiteY14" fmla="*/ 2386675 h 2399690"/>
                <a:gd name="connsiteX15" fmla="*/ 2279743 w 4242630"/>
                <a:gd name="connsiteY15" fmla="*/ 1767421 h 2399690"/>
                <a:gd name="connsiteX16" fmla="*/ 2312972 w 4242630"/>
                <a:gd name="connsiteY16" fmla="*/ 1796716 h 2399690"/>
                <a:gd name="connsiteX17" fmla="*/ 2350948 w 4242630"/>
                <a:gd name="connsiteY17" fmla="*/ 1833333 h 2399690"/>
                <a:gd name="connsiteX18" fmla="*/ 2398418 w 4242630"/>
                <a:gd name="connsiteY18" fmla="*/ 1984687 h 2399690"/>
                <a:gd name="connsiteX19" fmla="*/ 2396044 w 4242630"/>
                <a:gd name="connsiteY19" fmla="*/ 2031070 h 2399690"/>
                <a:gd name="connsiteX20" fmla="*/ 2396044 w 4242630"/>
                <a:gd name="connsiteY20" fmla="*/ 2089657 h 2399690"/>
                <a:gd name="connsiteX21" fmla="*/ 2405538 w 4242630"/>
                <a:gd name="connsiteY21" fmla="*/ 2118953 h 2399690"/>
                <a:gd name="connsiteX22" fmla="*/ 2429274 w 4242630"/>
                <a:gd name="connsiteY22" fmla="*/ 2158012 h 2399690"/>
                <a:gd name="connsiteX23" fmla="*/ 2464876 w 4242630"/>
                <a:gd name="connsiteY23" fmla="*/ 2204393 h 2399690"/>
                <a:gd name="connsiteX24" fmla="*/ 2490984 w 4242630"/>
                <a:gd name="connsiteY24" fmla="*/ 2221482 h 2399690"/>
                <a:gd name="connsiteX25" fmla="*/ 2517093 w 4242630"/>
                <a:gd name="connsiteY25" fmla="*/ 2255659 h 2399690"/>
                <a:gd name="connsiteX26" fmla="*/ 2519466 w 4242630"/>
                <a:gd name="connsiteY26" fmla="*/ 2292276 h 2399690"/>
                <a:gd name="connsiteX27" fmla="*/ 2528961 w 4242630"/>
                <a:gd name="connsiteY27" fmla="*/ 2399690 h 2399690"/>
                <a:gd name="connsiteX28" fmla="*/ 3378675 w 4242630"/>
                <a:gd name="connsiteY28" fmla="*/ 1235243 h 2399690"/>
                <a:gd name="connsiteX29" fmla="*/ 4164305 w 4242630"/>
                <a:gd name="connsiteY29" fmla="*/ 842212 h 2399690"/>
                <a:gd name="connsiteX30" fmla="*/ 4197533 w 4242630"/>
                <a:gd name="connsiteY30" fmla="*/ 744564 h 2399690"/>
                <a:gd name="connsiteX31" fmla="*/ 4223642 w 4242630"/>
                <a:gd name="connsiteY31" fmla="*/ 683534 h 2399690"/>
                <a:gd name="connsiteX32" fmla="*/ 4240257 w 4242630"/>
                <a:gd name="connsiteY32" fmla="*/ 610298 h 2399690"/>
                <a:gd name="connsiteX33" fmla="*/ 4242630 w 4242630"/>
                <a:gd name="connsiteY33" fmla="*/ 539504 h 2399690"/>
                <a:gd name="connsiteX34" fmla="*/ 4233136 w 4242630"/>
                <a:gd name="connsiteY34" fmla="*/ 478474 h 2399690"/>
                <a:gd name="connsiteX35" fmla="*/ 4216521 w 4242630"/>
                <a:gd name="connsiteY35" fmla="*/ 410121 h 2399690"/>
                <a:gd name="connsiteX36" fmla="*/ 4180918 w 4242630"/>
                <a:gd name="connsiteY36" fmla="*/ 324679 h 2399690"/>
                <a:gd name="connsiteX37" fmla="*/ 4140569 w 4242630"/>
                <a:gd name="connsiteY37" fmla="*/ 239237 h 2399690"/>
                <a:gd name="connsiteX38" fmla="*/ 4100220 w 4242630"/>
                <a:gd name="connsiteY38" fmla="*/ 146472 h 2399690"/>
                <a:gd name="connsiteX39" fmla="*/ 4074111 w 4242630"/>
                <a:gd name="connsiteY39" fmla="*/ 43942 h 2399690"/>
                <a:gd name="connsiteX40" fmla="*/ 3969677 w 4242630"/>
                <a:gd name="connsiteY40" fmla="*/ 46383 h 2399690"/>
                <a:gd name="connsiteX41" fmla="*/ 3886604 w 4242630"/>
                <a:gd name="connsiteY41" fmla="*/ 39060 h 2399690"/>
                <a:gd name="connsiteX42" fmla="*/ 3813026 w 4242630"/>
                <a:gd name="connsiteY42" fmla="*/ 26853 h 2399690"/>
                <a:gd name="connsiteX43" fmla="*/ 3751315 w 4242630"/>
                <a:gd name="connsiteY43" fmla="*/ 9766 h 2399690"/>
                <a:gd name="connsiteX44" fmla="*/ 3689605 w 4242630"/>
                <a:gd name="connsiteY44" fmla="*/ 1 h 2399690"/>
                <a:gd name="connsiteX45" fmla="*/ 3601783 w 4242630"/>
                <a:gd name="connsiteY45" fmla="*/ 0 h 2399690"/>
                <a:gd name="connsiteX46" fmla="*/ 3523458 w 4242630"/>
                <a:gd name="connsiteY46" fmla="*/ 7324 h 2399690"/>
                <a:gd name="connsiteX47" fmla="*/ 3428518 w 4242630"/>
                <a:gd name="connsiteY47" fmla="*/ 26853 h 2399690"/>
                <a:gd name="connsiteX48" fmla="*/ 3319338 w 4242630"/>
                <a:gd name="connsiteY48" fmla="*/ 53707 h 2399690"/>
                <a:gd name="connsiteX49" fmla="*/ 3143698 w 4242630"/>
                <a:gd name="connsiteY49" fmla="*/ 104972 h 2399690"/>
                <a:gd name="connsiteX50" fmla="*/ 2963312 w 4242630"/>
                <a:gd name="connsiteY50" fmla="*/ 156238 h 2399690"/>
                <a:gd name="connsiteX51" fmla="*/ 2816155 w 4242630"/>
                <a:gd name="connsiteY51" fmla="*/ 192855 h 2399690"/>
                <a:gd name="connsiteX52" fmla="*/ 2704600 w 4242630"/>
                <a:gd name="connsiteY52" fmla="*/ 212384 h 2399690"/>
                <a:gd name="connsiteX53" fmla="*/ 2585846 w 4242630"/>
                <a:gd name="connsiteY53" fmla="*/ 220428 h 2399690"/>
                <a:gd name="connsiteX54" fmla="*/ 2513475 w 4242630"/>
                <a:gd name="connsiteY54" fmla="*/ 210599 h 2399690"/>
                <a:gd name="connsiteX55" fmla="*/ 2422966 w 4242630"/>
                <a:gd name="connsiteY55" fmla="*/ 184871 h 2399690"/>
                <a:gd name="connsiteX56" fmla="*/ 2389915 w 4242630"/>
                <a:gd name="connsiteY56" fmla="*/ 173854 h 2399690"/>
                <a:gd name="connsiteX57" fmla="*/ 2301780 w 4242630"/>
                <a:gd name="connsiteY57" fmla="*/ 151821 h 2399690"/>
                <a:gd name="connsiteX58" fmla="*/ 2235679 w 4242630"/>
                <a:gd name="connsiteY58" fmla="*/ 173854 h 2399690"/>
                <a:gd name="connsiteX59" fmla="*/ 2191612 w 4242630"/>
                <a:gd name="connsiteY59" fmla="*/ 217922 h 2399690"/>
                <a:gd name="connsiteX60" fmla="*/ 2158561 w 4242630"/>
                <a:gd name="connsiteY60" fmla="*/ 195888 h 2399690"/>
                <a:gd name="connsiteX61" fmla="*/ 2114494 w 4242630"/>
                <a:gd name="connsiteY61" fmla="*/ 206905 h 2399690"/>
                <a:gd name="connsiteX62" fmla="*/ 2059409 w 4242630"/>
                <a:gd name="connsiteY62" fmla="*/ 217922 h 2399690"/>
                <a:gd name="connsiteX63" fmla="*/ 2026359 w 4242630"/>
                <a:gd name="connsiteY63" fmla="*/ 228939 h 2399690"/>
                <a:gd name="connsiteX64" fmla="*/ 1872122 w 4242630"/>
                <a:gd name="connsiteY64" fmla="*/ 239956 h 2399690"/>
                <a:gd name="connsiteX65" fmla="*/ 1795004 w 4242630"/>
                <a:gd name="connsiteY65" fmla="*/ 250972 h 2399690"/>
                <a:gd name="connsiteX66" fmla="*/ 1728903 w 4242630"/>
                <a:gd name="connsiteY66" fmla="*/ 273006 h 2399690"/>
                <a:gd name="connsiteX67" fmla="*/ 1695853 w 4242630"/>
                <a:gd name="connsiteY67" fmla="*/ 284023 h 2399690"/>
                <a:gd name="connsiteX68" fmla="*/ 1662802 w 4242630"/>
                <a:gd name="connsiteY68" fmla="*/ 306057 h 2399690"/>
                <a:gd name="connsiteX69" fmla="*/ 1618734 w 4242630"/>
                <a:gd name="connsiteY69" fmla="*/ 372158 h 2399690"/>
                <a:gd name="connsiteX70" fmla="*/ 1596701 w 4242630"/>
                <a:gd name="connsiteY70" fmla="*/ 405209 h 2399690"/>
                <a:gd name="connsiteX71" fmla="*/ 1497549 w 4242630"/>
                <a:gd name="connsiteY71" fmla="*/ 449276 h 2399690"/>
                <a:gd name="connsiteX72" fmla="*/ 1420431 w 4242630"/>
                <a:gd name="connsiteY72" fmla="*/ 537411 h 2399690"/>
                <a:gd name="connsiteX73" fmla="*/ 1354330 w 4242630"/>
                <a:gd name="connsiteY73" fmla="*/ 559445 h 2399690"/>
                <a:gd name="connsiteX74" fmla="*/ 1343313 w 4242630"/>
                <a:gd name="connsiteY74" fmla="*/ 614529 h 2399690"/>
                <a:gd name="connsiteX75" fmla="*/ 1332296 w 4242630"/>
                <a:gd name="connsiteY75" fmla="*/ 691647 h 2399690"/>
                <a:gd name="connsiteX76" fmla="*/ 1321279 w 4242630"/>
                <a:gd name="connsiteY76" fmla="*/ 724698 h 2399690"/>
                <a:gd name="connsiteX77" fmla="*/ 1277212 w 4242630"/>
                <a:gd name="connsiteY77" fmla="*/ 746731 h 2399690"/>
                <a:gd name="connsiteX78" fmla="*/ 1244161 w 4242630"/>
                <a:gd name="connsiteY78" fmla="*/ 735715 h 2399690"/>
                <a:gd name="connsiteX79" fmla="*/ 1211110 w 4242630"/>
                <a:gd name="connsiteY79" fmla="*/ 834866 h 2399690"/>
                <a:gd name="connsiteX80" fmla="*/ 1167043 w 4242630"/>
                <a:gd name="connsiteY80" fmla="*/ 900968 h 2399690"/>
                <a:gd name="connsiteX81" fmla="*/ 1133992 w 4242630"/>
                <a:gd name="connsiteY81" fmla="*/ 889951 h 2399690"/>
                <a:gd name="connsiteX82" fmla="*/ 1067891 w 4242630"/>
                <a:gd name="connsiteY82" fmla="*/ 911984 h 2399690"/>
                <a:gd name="connsiteX83" fmla="*/ 1034841 w 4242630"/>
                <a:gd name="connsiteY83" fmla="*/ 900968 h 2399690"/>
                <a:gd name="connsiteX84" fmla="*/ 990773 w 4242630"/>
                <a:gd name="connsiteY84" fmla="*/ 945035 h 2399690"/>
                <a:gd name="connsiteX85" fmla="*/ 957722 w 4242630"/>
                <a:gd name="connsiteY85" fmla="*/ 956052 h 2399690"/>
                <a:gd name="connsiteX86" fmla="*/ 935689 w 4242630"/>
                <a:gd name="connsiteY86" fmla="*/ 1033170 h 2399690"/>
                <a:gd name="connsiteX87" fmla="*/ 902638 w 4242630"/>
                <a:gd name="connsiteY87" fmla="*/ 1044187 h 2399690"/>
                <a:gd name="connsiteX88" fmla="*/ 836537 w 4242630"/>
                <a:gd name="connsiteY88" fmla="*/ 1033170 h 2399690"/>
                <a:gd name="connsiteX89" fmla="*/ 737385 w 4242630"/>
                <a:gd name="connsiteY89" fmla="*/ 1055204 h 2399690"/>
                <a:gd name="connsiteX90" fmla="*/ 672881 w 4242630"/>
                <a:gd name="connsiteY90" fmla="*/ 1032623 h 2399690"/>
                <a:gd name="connsiteX91" fmla="*/ 639651 w 4242630"/>
                <a:gd name="connsiteY91" fmla="*/ 1052152 h 2399690"/>
                <a:gd name="connsiteX92" fmla="*/ 632531 w 4242630"/>
                <a:gd name="connsiteY92" fmla="*/ 1079006 h 2399690"/>
                <a:gd name="connsiteX93" fmla="*/ 618290 w 4242630"/>
                <a:gd name="connsiteY93" fmla="*/ 1103418 h 2399690"/>
                <a:gd name="connsiteX94" fmla="*/ 589808 w 4242630"/>
                <a:gd name="connsiteY94" fmla="*/ 1105859 h 2399690"/>
                <a:gd name="connsiteX95" fmla="*/ 571775 w 4242630"/>
                <a:gd name="connsiteY95" fmla="*/ 1074734 h 2399690"/>
                <a:gd name="connsiteX96" fmla="*/ 573194 w 4242630"/>
                <a:gd name="connsiteY96" fmla="*/ 1076565 h 2399690"/>
                <a:gd name="connsiteX0" fmla="*/ 573194 w 4242630"/>
                <a:gd name="connsiteY0" fmla="*/ 1076565 h 2399690"/>
                <a:gd name="connsiteX1" fmla="*/ 592181 w 4242630"/>
                <a:gd name="connsiteY1" fmla="*/ 1108300 h 2399690"/>
                <a:gd name="connsiteX2" fmla="*/ 615917 w 4242630"/>
                <a:gd name="connsiteY2" fmla="*/ 1132712 h 2399690"/>
                <a:gd name="connsiteX3" fmla="*/ 639651 w 4242630"/>
                <a:gd name="connsiteY3" fmla="*/ 1183977 h 2399690"/>
                <a:gd name="connsiteX4" fmla="*/ 12663 w 4242630"/>
                <a:gd name="connsiteY4" fmla="*/ 1605758 h 2399690"/>
                <a:gd name="connsiteX5" fmla="*/ 12663 w 4242630"/>
                <a:gd name="connsiteY5" fmla="*/ 1683850 h 2399690"/>
                <a:gd name="connsiteX6" fmla="*/ 88644 w 4242630"/>
                <a:gd name="connsiteY6" fmla="*/ 1683850 h 2399690"/>
                <a:gd name="connsiteX7" fmla="*/ 620516 w 4242630"/>
                <a:gd name="connsiteY7" fmla="*/ 1683850 h 2399690"/>
                <a:gd name="connsiteX8" fmla="*/ 772478 w 4242630"/>
                <a:gd name="connsiteY8" fmla="*/ 1683850 h 2399690"/>
                <a:gd name="connsiteX9" fmla="*/ 848460 w 4242630"/>
                <a:gd name="connsiteY9" fmla="*/ 1683850 h 2399690"/>
                <a:gd name="connsiteX10" fmla="*/ 1000423 w 4242630"/>
                <a:gd name="connsiteY10" fmla="*/ 1683850 h 2399690"/>
                <a:gd name="connsiteX11" fmla="*/ 1228367 w 4242630"/>
                <a:gd name="connsiteY11" fmla="*/ 1683850 h 2399690"/>
                <a:gd name="connsiteX12" fmla="*/ 2140145 w 4242630"/>
                <a:gd name="connsiteY12" fmla="*/ 1605758 h 2399690"/>
                <a:gd name="connsiteX13" fmla="*/ 1988182 w 4242630"/>
                <a:gd name="connsiteY13" fmla="*/ 2074308 h 2399690"/>
                <a:gd name="connsiteX14" fmla="*/ 2216127 w 4242630"/>
                <a:gd name="connsiteY14" fmla="*/ 2386675 h 2399690"/>
                <a:gd name="connsiteX15" fmla="*/ 2279743 w 4242630"/>
                <a:gd name="connsiteY15" fmla="*/ 1767421 h 2399690"/>
                <a:gd name="connsiteX16" fmla="*/ 2312972 w 4242630"/>
                <a:gd name="connsiteY16" fmla="*/ 1796716 h 2399690"/>
                <a:gd name="connsiteX17" fmla="*/ 2398418 w 4242630"/>
                <a:gd name="connsiteY17" fmla="*/ 1984687 h 2399690"/>
                <a:gd name="connsiteX18" fmla="*/ 2396044 w 4242630"/>
                <a:gd name="connsiteY18" fmla="*/ 2031070 h 2399690"/>
                <a:gd name="connsiteX19" fmla="*/ 2396044 w 4242630"/>
                <a:gd name="connsiteY19" fmla="*/ 2089657 h 2399690"/>
                <a:gd name="connsiteX20" fmla="*/ 2405538 w 4242630"/>
                <a:gd name="connsiteY20" fmla="*/ 2118953 h 2399690"/>
                <a:gd name="connsiteX21" fmla="*/ 2429274 w 4242630"/>
                <a:gd name="connsiteY21" fmla="*/ 2158012 h 2399690"/>
                <a:gd name="connsiteX22" fmla="*/ 2464876 w 4242630"/>
                <a:gd name="connsiteY22" fmla="*/ 2204393 h 2399690"/>
                <a:gd name="connsiteX23" fmla="*/ 2490984 w 4242630"/>
                <a:gd name="connsiteY23" fmla="*/ 2221482 h 2399690"/>
                <a:gd name="connsiteX24" fmla="*/ 2517093 w 4242630"/>
                <a:gd name="connsiteY24" fmla="*/ 2255659 h 2399690"/>
                <a:gd name="connsiteX25" fmla="*/ 2519466 w 4242630"/>
                <a:gd name="connsiteY25" fmla="*/ 2292276 h 2399690"/>
                <a:gd name="connsiteX26" fmla="*/ 2528961 w 4242630"/>
                <a:gd name="connsiteY26" fmla="*/ 2399690 h 2399690"/>
                <a:gd name="connsiteX27" fmla="*/ 3378675 w 4242630"/>
                <a:gd name="connsiteY27" fmla="*/ 1235243 h 2399690"/>
                <a:gd name="connsiteX28" fmla="*/ 4164305 w 4242630"/>
                <a:gd name="connsiteY28" fmla="*/ 842212 h 2399690"/>
                <a:gd name="connsiteX29" fmla="*/ 4197533 w 4242630"/>
                <a:gd name="connsiteY29" fmla="*/ 744564 h 2399690"/>
                <a:gd name="connsiteX30" fmla="*/ 4223642 w 4242630"/>
                <a:gd name="connsiteY30" fmla="*/ 683534 h 2399690"/>
                <a:gd name="connsiteX31" fmla="*/ 4240257 w 4242630"/>
                <a:gd name="connsiteY31" fmla="*/ 610298 h 2399690"/>
                <a:gd name="connsiteX32" fmla="*/ 4242630 w 4242630"/>
                <a:gd name="connsiteY32" fmla="*/ 539504 h 2399690"/>
                <a:gd name="connsiteX33" fmla="*/ 4233136 w 4242630"/>
                <a:gd name="connsiteY33" fmla="*/ 478474 h 2399690"/>
                <a:gd name="connsiteX34" fmla="*/ 4216521 w 4242630"/>
                <a:gd name="connsiteY34" fmla="*/ 410121 h 2399690"/>
                <a:gd name="connsiteX35" fmla="*/ 4180918 w 4242630"/>
                <a:gd name="connsiteY35" fmla="*/ 324679 h 2399690"/>
                <a:gd name="connsiteX36" fmla="*/ 4140569 w 4242630"/>
                <a:gd name="connsiteY36" fmla="*/ 239237 h 2399690"/>
                <a:gd name="connsiteX37" fmla="*/ 4100220 w 4242630"/>
                <a:gd name="connsiteY37" fmla="*/ 146472 h 2399690"/>
                <a:gd name="connsiteX38" fmla="*/ 4074111 w 4242630"/>
                <a:gd name="connsiteY38" fmla="*/ 43942 h 2399690"/>
                <a:gd name="connsiteX39" fmla="*/ 3969677 w 4242630"/>
                <a:gd name="connsiteY39" fmla="*/ 46383 h 2399690"/>
                <a:gd name="connsiteX40" fmla="*/ 3886604 w 4242630"/>
                <a:gd name="connsiteY40" fmla="*/ 39060 h 2399690"/>
                <a:gd name="connsiteX41" fmla="*/ 3813026 w 4242630"/>
                <a:gd name="connsiteY41" fmla="*/ 26853 h 2399690"/>
                <a:gd name="connsiteX42" fmla="*/ 3751315 w 4242630"/>
                <a:gd name="connsiteY42" fmla="*/ 9766 h 2399690"/>
                <a:gd name="connsiteX43" fmla="*/ 3689605 w 4242630"/>
                <a:gd name="connsiteY43" fmla="*/ 1 h 2399690"/>
                <a:gd name="connsiteX44" fmla="*/ 3601783 w 4242630"/>
                <a:gd name="connsiteY44" fmla="*/ 0 h 2399690"/>
                <a:gd name="connsiteX45" fmla="*/ 3523458 w 4242630"/>
                <a:gd name="connsiteY45" fmla="*/ 7324 h 2399690"/>
                <a:gd name="connsiteX46" fmla="*/ 3428518 w 4242630"/>
                <a:gd name="connsiteY46" fmla="*/ 26853 h 2399690"/>
                <a:gd name="connsiteX47" fmla="*/ 3319338 w 4242630"/>
                <a:gd name="connsiteY47" fmla="*/ 53707 h 2399690"/>
                <a:gd name="connsiteX48" fmla="*/ 3143698 w 4242630"/>
                <a:gd name="connsiteY48" fmla="*/ 104972 h 2399690"/>
                <a:gd name="connsiteX49" fmla="*/ 2963312 w 4242630"/>
                <a:gd name="connsiteY49" fmla="*/ 156238 h 2399690"/>
                <a:gd name="connsiteX50" fmla="*/ 2816155 w 4242630"/>
                <a:gd name="connsiteY50" fmla="*/ 192855 h 2399690"/>
                <a:gd name="connsiteX51" fmla="*/ 2704600 w 4242630"/>
                <a:gd name="connsiteY51" fmla="*/ 212384 h 2399690"/>
                <a:gd name="connsiteX52" fmla="*/ 2585846 w 4242630"/>
                <a:gd name="connsiteY52" fmla="*/ 220428 h 2399690"/>
                <a:gd name="connsiteX53" fmla="*/ 2513475 w 4242630"/>
                <a:gd name="connsiteY53" fmla="*/ 210599 h 2399690"/>
                <a:gd name="connsiteX54" fmla="*/ 2422966 w 4242630"/>
                <a:gd name="connsiteY54" fmla="*/ 184871 h 2399690"/>
                <a:gd name="connsiteX55" fmla="*/ 2389915 w 4242630"/>
                <a:gd name="connsiteY55" fmla="*/ 173854 h 2399690"/>
                <a:gd name="connsiteX56" fmla="*/ 2301780 w 4242630"/>
                <a:gd name="connsiteY56" fmla="*/ 151821 h 2399690"/>
                <a:gd name="connsiteX57" fmla="*/ 2235679 w 4242630"/>
                <a:gd name="connsiteY57" fmla="*/ 173854 h 2399690"/>
                <a:gd name="connsiteX58" fmla="*/ 2191612 w 4242630"/>
                <a:gd name="connsiteY58" fmla="*/ 217922 h 2399690"/>
                <a:gd name="connsiteX59" fmla="*/ 2158561 w 4242630"/>
                <a:gd name="connsiteY59" fmla="*/ 195888 h 2399690"/>
                <a:gd name="connsiteX60" fmla="*/ 2114494 w 4242630"/>
                <a:gd name="connsiteY60" fmla="*/ 206905 h 2399690"/>
                <a:gd name="connsiteX61" fmla="*/ 2059409 w 4242630"/>
                <a:gd name="connsiteY61" fmla="*/ 217922 h 2399690"/>
                <a:gd name="connsiteX62" fmla="*/ 2026359 w 4242630"/>
                <a:gd name="connsiteY62" fmla="*/ 228939 h 2399690"/>
                <a:gd name="connsiteX63" fmla="*/ 1872122 w 4242630"/>
                <a:gd name="connsiteY63" fmla="*/ 239956 h 2399690"/>
                <a:gd name="connsiteX64" fmla="*/ 1795004 w 4242630"/>
                <a:gd name="connsiteY64" fmla="*/ 250972 h 2399690"/>
                <a:gd name="connsiteX65" fmla="*/ 1728903 w 4242630"/>
                <a:gd name="connsiteY65" fmla="*/ 273006 h 2399690"/>
                <a:gd name="connsiteX66" fmla="*/ 1695853 w 4242630"/>
                <a:gd name="connsiteY66" fmla="*/ 284023 h 2399690"/>
                <a:gd name="connsiteX67" fmla="*/ 1662802 w 4242630"/>
                <a:gd name="connsiteY67" fmla="*/ 306057 h 2399690"/>
                <a:gd name="connsiteX68" fmla="*/ 1618734 w 4242630"/>
                <a:gd name="connsiteY68" fmla="*/ 372158 h 2399690"/>
                <a:gd name="connsiteX69" fmla="*/ 1596701 w 4242630"/>
                <a:gd name="connsiteY69" fmla="*/ 405209 h 2399690"/>
                <a:gd name="connsiteX70" fmla="*/ 1497549 w 4242630"/>
                <a:gd name="connsiteY70" fmla="*/ 449276 h 2399690"/>
                <a:gd name="connsiteX71" fmla="*/ 1420431 w 4242630"/>
                <a:gd name="connsiteY71" fmla="*/ 537411 h 2399690"/>
                <a:gd name="connsiteX72" fmla="*/ 1354330 w 4242630"/>
                <a:gd name="connsiteY72" fmla="*/ 559445 h 2399690"/>
                <a:gd name="connsiteX73" fmla="*/ 1343313 w 4242630"/>
                <a:gd name="connsiteY73" fmla="*/ 614529 h 2399690"/>
                <a:gd name="connsiteX74" fmla="*/ 1332296 w 4242630"/>
                <a:gd name="connsiteY74" fmla="*/ 691647 h 2399690"/>
                <a:gd name="connsiteX75" fmla="*/ 1321279 w 4242630"/>
                <a:gd name="connsiteY75" fmla="*/ 724698 h 2399690"/>
                <a:gd name="connsiteX76" fmla="*/ 1277212 w 4242630"/>
                <a:gd name="connsiteY76" fmla="*/ 746731 h 2399690"/>
                <a:gd name="connsiteX77" fmla="*/ 1244161 w 4242630"/>
                <a:gd name="connsiteY77" fmla="*/ 735715 h 2399690"/>
                <a:gd name="connsiteX78" fmla="*/ 1211110 w 4242630"/>
                <a:gd name="connsiteY78" fmla="*/ 834866 h 2399690"/>
                <a:gd name="connsiteX79" fmla="*/ 1167043 w 4242630"/>
                <a:gd name="connsiteY79" fmla="*/ 900968 h 2399690"/>
                <a:gd name="connsiteX80" fmla="*/ 1133992 w 4242630"/>
                <a:gd name="connsiteY80" fmla="*/ 889951 h 2399690"/>
                <a:gd name="connsiteX81" fmla="*/ 1067891 w 4242630"/>
                <a:gd name="connsiteY81" fmla="*/ 911984 h 2399690"/>
                <a:gd name="connsiteX82" fmla="*/ 1034841 w 4242630"/>
                <a:gd name="connsiteY82" fmla="*/ 900968 h 2399690"/>
                <a:gd name="connsiteX83" fmla="*/ 990773 w 4242630"/>
                <a:gd name="connsiteY83" fmla="*/ 945035 h 2399690"/>
                <a:gd name="connsiteX84" fmla="*/ 957722 w 4242630"/>
                <a:gd name="connsiteY84" fmla="*/ 956052 h 2399690"/>
                <a:gd name="connsiteX85" fmla="*/ 935689 w 4242630"/>
                <a:gd name="connsiteY85" fmla="*/ 1033170 h 2399690"/>
                <a:gd name="connsiteX86" fmla="*/ 902638 w 4242630"/>
                <a:gd name="connsiteY86" fmla="*/ 1044187 h 2399690"/>
                <a:gd name="connsiteX87" fmla="*/ 836537 w 4242630"/>
                <a:gd name="connsiteY87" fmla="*/ 1033170 h 2399690"/>
                <a:gd name="connsiteX88" fmla="*/ 737385 w 4242630"/>
                <a:gd name="connsiteY88" fmla="*/ 1055204 h 2399690"/>
                <a:gd name="connsiteX89" fmla="*/ 672881 w 4242630"/>
                <a:gd name="connsiteY89" fmla="*/ 1032623 h 2399690"/>
                <a:gd name="connsiteX90" fmla="*/ 639651 w 4242630"/>
                <a:gd name="connsiteY90" fmla="*/ 1052152 h 2399690"/>
                <a:gd name="connsiteX91" fmla="*/ 632531 w 4242630"/>
                <a:gd name="connsiteY91" fmla="*/ 1079006 h 2399690"/>
                <a:gd name="connsiteX92" fmla="*/ 618290 w 4242630"/>
                <a:gd name="connsiteY92" fmla="*/ 1103418 h 2399690"/>
                <a:gd name="connsiteX93" fmla="*/ 589808 w 4242630"/>
                <a:gd name="connsiteY93" fmla="*/ 1105859 h 2399690"/>
                <a:gd name="connsiteX94" fmla="*/ 571775 w 4242630"/>
                <a:gd name="connsiteY94" fmla="*/ 1074734 h 2399690"/>
                <a:gd name="connsiteX95" fmla="*/ 573194 w 4242630"/>
                <a:gd name="connsiteY95" fmla="*/ 1076565 h 2399690"/>
                <a:gd name="connsiteX0" fmla="*/ 573194 w 4242630"/>
                <a:gd name="connsiteY0" fmla="*/ 1076565 h 2399690"/>
                <a:gd name="connsiteX1" fmla="*/ 592181 w 4242630"/>
                <a:gd name="connsiteY1" fmla="*/ 1108300 h 2399690"/>
                <a:gd name="connsiteX2" fmla="*/ 615917 w 4242630"/>
                <a:gd name="connsiteY2" fmla="*/ 1132712 h 2399690"/>
                <a:gd name="connsiteX3" fmla="*/ 639651 w 4242630"/>
                <a:gd name="connsiteY3" fmla="*/ 1183977 h 2399690"/>
                <a:gd name="connsiteX4" fmla="*/ 12663 w 4242630"/>
                <a:gd name="connsiteY4" fmla="*/ 1605758 h 2399690"/>
                <a:gd name="connsiteX5" fmla="*/ 12663 w 4242630"/>
                <a:gd name="connsiteY5" fmla="*/ 1683850 h 2399690"/>
                <a:gd name="connsiteX6" fmla="*/ 88644 w 4242630"/>
                <a:gd name="connsiteY6" fmla="*/ 1683850 h 2399690"/>
                <a:gd name="connsiteX7" fmla="*/ 620516 w 4242630"/>
                <a:gd name="connsiteY7" fmla="*/ 1683850 h 2399690"/>
                <a:gd name="connsiteX8" fmla="*/ 772478 w 4242630"/>
                <a:gd name="connsiteY8" fmla="*/ 1683850 h 2399690"/>
                <a:gd name="connsiteX9" fmla="*/ 848460 w 4242630"/>
                <a:gd name="connsiteY9" fmla="*/ 1683850 h 2399690"/>
                <a:gd name="connsiteX10" fmla="*/ 1000423 w 4242630"/>
                <a:gd name="connsiteY10" fmla="*/ 1683850 h 2399690"/>
                <a:gd name="connsiteX11" fmla="*/ 1228367 w 4242630"/>
                <a:gd name="connsiteY11" fmla="*/ 1683850 h 2399690"/>
                <a:gd name="connsiteX12" fmla="*/ 2140145 w 4242630"/>
                <a:gd name="connsiteY12" fmla="*/ 1605758 h 2399690"/>
                <a:gd name="connsiteX13" fmla="*/ 1988182 w 4242630"/>
                <a:gd name="connsiteY13" fmla="*/ 2074308 h 2399690"/>
                <a:gd name="connsiteX14" fmla="*/ 2216127 w 4242630"/>
                <a:gd name="connsiteY14" fmla="*/ 2386675 h 2399690"/>
                <a:gd name="connsiteX15" fmla="*/ 2279743 w 4242630"/>
                <a:gd name="connsiteY15" fmla="*/ 1767421 h 2399690"/>
                <a:gd name="connsiteX16" fmla="*/ 2398418 w 4242630"/>
                <a:gd name="connsiteY16" fmla="*/ 1984687 h 2399690"/>
                <a:gd name="connsiteX17" fmla="*/ 2396044 w 4242630"/>
                <a:gd name="connsiteY17" fmla="*/ 2031070 h 2399690"/>
                <a:gd name="connsiteX18" fmla="*/ 2396044 w 4242630"/>
                <a:gd name="connsiteY18" fmla="*/ 2089657 h 2399690"/>
                <a:gd name="connsiteX19" fmla="*/ 2405538 w 4242630"/>
                <a:gd name="connsiteY19" fmla="*/ 2118953 h 2399690"/>
                <a:gd name="connsiteX20" fmla="*/ 2429274 w 4242630"/>
                <a:gd name="connsiteY20" fmla="*/ 2158012 h 2399690"/>
                <a:gd name="connsiteX21" fmla="*/ 2464876 w 4242630"/>
                <a:gd name="connsiteY21" fmla="*/ 2204393 h 2399690"/>
                <a:gd name="connsiteX22" fmla="*/ 2490984 w 4242630"/>
                <a:gd name="connsiteY22" fmla="*/ 2221482 h 2399690"/>
                <a:gd name="connsiteX23" fmla="*/ 2517093 w 4242630"/>
                <a:gd name="connsiteY23" fmla="*/ 2255659 h 2399690"/>
                <a:gd name="connsiteX24" fmla="*/ 2519466 w 4242630"/>
                <a:gd name="connsiteY24" fmla="*/ 2292276 h 2399690"/>
                <a:gd name="connsiteX25" fmla="*/ 2528961 w 4242630"/>
                <a:gd name="connsiteY25" fmla="*/ 2399690 h 2399690"/>
                <a:gd name="connsiteX26" fmla="*/ 3378675 w 4242630"/>
                <a:gd name="connsiteY26" fmla="*/ 1235243 h 2399690"/>
                <a:gd name="connsiteX27" fmla="*/ 4164305 w 4242630"/>
                <a:gd name="connsiteY27" fmla="*/ 842212 h 2399690"/>
                <a:gd name="connsiteX28" fmla="*/ 4197533 w 4242630"/>
                <a:gd name="connsiteY28" fmla="*/ 744564 h 2399690"/>
                <a:gd name="connsiteX29" fmla="*/ 4223642 w 4242630"/>
                <a:gd name="connsiteY29" fmla="*/ 683534 h 2399690"/>
                <a:gd name="connsiteX30" fmla="*/ 4240257 w 4242630"/>
                <a:gd name="connsiteY30" fmla="*/ 610298 h 2399690"/>
                <a:gd name="connsiteX31" fmla="*/ 4242630 w 4242630"/>
                <a:gd name="connsiteY31" fmla="*/ 539504 h 2399690"/>
                <a:gd name="connsiteX32" fmla="*/ 4233136 w 4242630"/>
                <a:gd name="connsiteY32" fmla="*/ 478474 h 2399690"/>
                <a:gd name="connsiteX33" fmla="*/ 4216521 w 4242630"/>
                <a:gd name="connsiteY33" fmla="*/ 410121 h 2399690"/>
                <a:gd name="connsiteX34" fmla="*/ 4180918 w 4242630"/>
                <a:gd name="connsiteY34" fmla="*/ 324679 h 2399690"/>
                <a:gd name="connsiteX35" fmla="*/ 4140569 w 4242630"/>
                <a:gd name="connsiteY35" fmla="*/ 239237 h 2399690"/>
                <a:gd name="connsiteX36" fmla="*/ 4100220 w 4242630"/>
                <a:gd name="connsiteY36" fmla="*/ 146472 h 2399690"/>
                <a:gd name="connsiteX37" fmla="*/ 4074111 w 4242630"/>
                <a:gd name="connsiteY37" fmla="*/ 43942 h 2399690"/>
                <a:gd name="connsiteX38" fmla="*/ 3969677 w 4242630"/>
                <a:gd name="connsiteY38" fmla="*/ 46383 h 2399690"/>
                <a:gd name="connsiteX39" fmla="*/ 3886604 w 4242630"/>
                <a:gd name="connsiteY39" fmla="*/ 39060 h 2399690"/>
                <a:gd name="connsiteX40" fmla="*/ 3813026 w 4242630"/>
                <a:gd name="connsiteY40" fmla="*/ 26853 h 2399690"/>
                <a:gd name="connsiteX41" fmla="*/ 3751315 w 4242630"/>
                <a:gd name="connsiteY41" fmla="*/ 9766 h 2399690"/>
                <a:gd name="connsiteX42" fmla="*/ 3689605 w 4242630"/>
                <a:gd name="connsiteY42" fmla="*/ 1 h 2399690"/>
                <a:gd name="connsiteX43" fmla="*/ 3601783 w 4242630"/>
                <a:gd name="connsiteY43" fmla="*/ 0 h 2399690"/>
                <a:gd name="connsiteX44" fmla="*/ 3523458 w 4242630"/>
                <a:gd name="connsiteY44" fmla="*/ 7324 h 2399690"/>
                <a:gd name="connsiteX45" fmla="*/ 3428518 w 4242630"/>
                <a:gd name="connsiteY45" fmla="*/ 26853 h 2399690"/>
                <a:gd name="connsiteX46" fmla="*/ 3319338 w 4242630"/>
                <a:gd name="connsiteY46" fmla="*/ 53707 h 2399690"/>
                <a:gd name="connsiteX47" fmla="*/ 3143698 w 4242630"/>
                <a:gd name="connsiteY47" fmla="*/ 104972 h 2399690"/>
                <a:gd name="connsiteX48" fmla="*/ 2963312 w 4242630"/>
                <a:gd name="connsiteY48" fmla="*/ 156238 h 2399690"/>
                <a:gd name="connsiteX49" fmla="*/ 2816155 w 4242630"/>
                <a:gd name="connsiteY49" fmla="*/ 192855 h 2399690"/>
                <a:gd name="connsiteX50" fmla="*/ 2704600 w 4242630"/>
                <a:gd name="connsiteY50" fmla="*/ 212384 h 2399690"/>
                <a:gd name="connsiteX51" fmla="*/ 2585846 w 4242630"/>
                <a:gd name="connsiteY51" fmla="*/ 220428 h 2399690"/>
                <a:gd name="connsiteX52" fmla="*/ 2513475 w 4242630"/>
                <a:gd name="connsiteY52" fmla="*/ 210599 h 2399690"/>
                <a:gd name="connsiteX53" fmla="*/ 2422966 w 4242630"/>
                <a:gd name="connsiteY53" fmla="*/ 184871 h 2399690"/>
                <a:gd name="connsiteX54" fmla="*/ 2389915 w 4242630"/>
                <a:gd name="connsiteY54" fmla="*/ 173854 h 2399690"/>
                <a:gd name="connsiteX55" fmla="*/ 2301780 w 4242630"/>
                <a:gd name="connsiteY55" fmla="*/ 151821 h 2399690"/>
                <a:gd name="connsiteX56" fmla="*/ 2235679 w 4242630"/>
                <a:gd name="connsiteY56" fmla="*/ 173854 h 2399690"/>
                <a:gd name="connsiteX57" fmla="*/ 2191612 w 4242630"/>
                <a:gd name="connsiteY57" fmla="*/ 217922 h 2399690"/>
                <a:gd name="connsiteX58" fmla="*/ 2158561 w 4242630"/>
                <a:gd name="connsiteY58" fmla="*/ 195888 h 2399690"/>
                <a:gd name="connsiteX59" fmla="*/ 2114494 w 4242630"/>
                <a:gd name="connsiteY59" fmla="*/ 206905 h 2399690"/>
                <a:gd name="connsiteX60" fmla="*/ 2059409 w 4242630"/>
                <a:gd name="connsiteY60" fmla="*/ 217922 h 2399690"/>
                <a:gd name="connsiteX61" fmla="*/ 2026359 w 4242630"/>
                <a:gd name="connsiteY61" fmla="*/ 228939 h 2399690"/>
                <a:gd name="connsiteX62" fmla="*/ 1872122 w 4242630"/>
                <a:gd name="connsiteY62" fmla="*/ 239956 h 2399690"/>
                <a:gd name="connsiteX63" fmla="*/ 1795004 w 4242630"/>
                <a:gd name="connsiteY63" fmla="*/ 250972 h 2399690"/>
                <a:gd name="connsiteX64" fmla="*/ 1728903 w 4242630"/>
                <a:gd name="connsiteY64" fmla="*/ 273006 h 2399690"/>
                <a:gd name="connsiteX65" fmla="*/ 1695853 w 4242630"/>
                <a:gd name="connsiteY65" fmla="*/ 284023 h 2399690"/>
                <a:gd name="connsiteX66" fmla="*/ 1662802 w 4242630"/>
                <a:gd name="connsiteY66" fmla="*/ 306057 h 2399690"/>
                <a:gd name="connsiteX67" fmla="*/ 1618734 w 4242630"/>
                <a:gd name="connsiteY67" fmla="*/ 372158 h 2399690"/>
                <a:gd name="connsiteX68" fmla="*/ 1596701 w 4242630"/>
                <a:gd name="connsiteY68" fmla="*/ 405209 h 2399690"/>
                <a:gd name="connsiteX69" fmla="*/ 1497549 w 4242630"/>
                <a:gd name="connsiteY69" fmla="*/ 449276 h 2399690"/>
                <a:gd name="connsiteX70" fmla="*/ 1420431 w 4242630"/>
                <a:gd name="connsiteY70" fmla="*/ 537411 h 2399690"/>
                <a:gd name="connsiteX71" fmla="*/ 1354330 w 4242630"/>
                <a:gd name="connsiteY71" fmla="*/ 559445 h 2399690"/>
                <a:gd name="connsiteX72" fmla="*/ 1343313 w 4242630"/>
                <a:gd name="connsiteY72" fmla="*/ 614529 h 2399690"/>
                <a:gd name="connsiteX73" fmla="*/ 1332296 w 4242630"/>
                <a:gd name="connsiteY73" fmla="*/ 691647 h 2399690"/>
                <a:gd name="connsiteX74" fmla="*/ 1321279 w 4242630"/>
                <a:gd name="connsiteY74" fmla="*/ 724698 h 2399690"/>
                <a:gd name="connsiteX75" fmla="*/ 1277212 w 4242630"/>
                <a:gd name="connsiteY75" fmla="*/ 746731 h 2399690"/>
                <a:gd name="connsiteX76" fmla="*/ 1244161 w 4242630"/>
                <a:gd name="connsiteY76" fmla="*/ 735715 h 2399690"/>
                <a:gd name="connsiteX77" fmla="*/ 1211110 w 4242630"/>
                <a:gd name="connsiteY77" fmla="*/ 834866 h 2399690"/>
                <a:gd name="connsiteX78" fmla="*/ 1167043 w 4242630"/>
                <a:gd name="connsiteY78" fmla="*/ 900968 h 2399690"/>
                <a:gd name="connsiteX79" fmla="*/ 1133992 w 4242630"/>
                <a:gd name="connsiteY79" fmla="*/ 889951 h 2399690"/>
                <a:gd name="connsiteX80" fmla="*/ 1067891 w 4242630"/>
                <a:gd name="connsiteY80" fmla="*/ 911984 h 2399690"/>
                <a:gd name="connsiteX81" fmla="*/ 1034841 w 4242630"/>
                <a:gd name="connsiteY81" fmla="*/ 900968 h 2399690"/>
                <a:gd name="connsiteX82" fmla="*/ 990773 w 4242630"/>
                <a:gd name="connsiteY82" fmla="*/ 945035 h 2399690"/>
                <a:gd name="connsiteX83" fmla="*/ 957722 w 4242630"/>
                <a:gd name="connsiteY83" fmla="*/ 956052 h 2399690"/>
                <a:gd name="connsiteX84" fmla="*/ 935689 w 4242630"/>
                <a:gd name="connsiteY84" fmla="*/ 1033170 h 2399690"/>
                <a:gd name="connsiteX85" fmla="*/ 902638 w 4242630"/>
                <a:gd name="connsiteY85" fmla="*/ 1044187 h 2399690"/>
                <a:gd name="connsiteX86" fmla="*/ 836537 w 4242630"/>
                <a:gd name="connsiteY86" fmla="*/ 1033170 h 2399690"/>
                <a:gd name="connsiteX87" fmla="*/ 737385 w 4242630"/>
                <a:gd name="connsiteY87" fmla="*/ 1055204 h 2399690"/>
                <a:gd name="connsiteX88" fmla="*/ 672881 w 4242630"/>
                <a:gd name="connsiteY88" fmla="*/ 1032623 h 2399690"/>
                <a:gd name="connsiteX89" fmla="*/ 639651 w 4242630"/>
                <a:gd name="connsiteY89" fmla="*/ 1052152 h 2399690"/>
                <a:gd name="connsiteX90" fmla="*/ 632531 w 4242630"/>
                <a:gd name="connsiteY90" fmla="*/ 1079006 h 2399690"/>
                <a:gd name="connsiteX91" fmla="*/ 618290 w 4242630"/>
                <a:gd name="connsiteY91" fmla="*/ 1103418 h 2399690"/>
                <a:gd name="connsiteX92" fmla="*/ 589808 w 4242630"/>
                <a:gd name="connsiteY92" fmla="*/ 1105859 h 2399690"/>
                <a:gd name="connsiteX93" fmla="*/ 571775 w 4242630"/>
                <a:gd name="connsiteY93" fmla="*/ 1074734 h 2399690"/>
                <a:gd name="connsiteX94" fmla="*/ 573194 w 4242630"/>
                <a:gd name="connsiteY94" fmla="*/ 1076565 h 2399690"/>
                <a:gd name="connsiteX0" fmla="*/ 573194 w 4242630"/>
                <a:gd name="connsiteY0" fmla="*/ 1076565 h 2399690"/>
                <a:gd name="connsiteX1" fmla="*/ 592181 w 4242630"/>
                <a:gd name="connsiteY1" fmla="*/ 1108300 h 2399690"/>
                <a:gd name="connsiteX2" fmla="*/ 615917 w 4242630"/>
                <a:gd name="connsiteY2" fmla="*/ 1132712 h 2399690"/>
                <a:gd name="connsiteX3" fmla="*/ 639651 w 4242630"/>
                <a:gd name="connsiteY3" fmla="*/ 1183977 h 2399690"/>
                <a:gd name="connsiteX4" fmla="*/ 12663 w 4242630"/>
                <a:gd name="connsiteY4" fmla="*/ 1605758 h 2399690"/>
                <a:gd name="connsiteX5" fmla="*/ 12663 w 4242630"/>
                <a:gd name="connsiteY5" fmla="*/ 1683850 h 2399690"/>
                <a:gd name="connsiteX6" fmla="*/ 88644 w 4242630"/>
                <a:gd name="connsiteY6" fmla="*/ 1683850 h 2399690"/>
                <a:gd name="connsiteX7" fmla="*/ 620516 w 4242630"/>
                <a:gd name="connsiteY7" fmla="*/ 1683850 h 2399690"/>
                <a:gd name="connsiteX8" fmla="*/ 772478 w 4242630"/>
                <a:gd name="connsiteY8" fmla="*/ 1683850 h 2399690"/>
                <a:gd name="connsiteX9" fmla="*/ 848460 w 4242630"/>
                <a:gd name="connsiteY9" fmla="*/ 1683850 h 2399690"/>
                <a:gd name="connsiteX10" fmla="*/ 1000423 w 4242630"/>
                <a:gd name="connsiteY10" fmla="*/ 1683850 h 2399690"/>
                <a:gd name="connsiteX11" fmla="*/ 1228367 w 4242630"/>
                <a:gd name="connsiteY11" fmla="*/ 1683850 h 2399690"/>
                <a:gd name="connsiteX12" fmla="*/ 2140145 w 4242630"/>
                <a:gd name="connsiteY12" fmla="*/ 1605758 h 2399690"/>
                <a:gd name="connsiteX13" fmla="*/ 1988182 w 4242630"/>
                <a:gd name="connsiteY13" fmla="*/ 2074308 h 2399690"/>
                <a:gd name="connsiteX14" fmla="*/ 2216127 w 4242630"/>
                <a:gd name="connsiteY14" fmla="*/ 2386675 h 2399690"/>
                <a:gd name="connsiteX15" fmla="*/ 2398418 w 4242630"/>
                <a:gd name="connsiteY15" fmla="*/ 1984687 h 2399690"/>
                <a:gd name="connsiteX16" fmla="*/ 2396044 w 4242630"/>
                <a:gd name="connsiteY16" fmla="*/ 2031070 h 2399690"/>
                <a:gd name="connsiteX17" fmla="*/ 2396044 w 4242630"/>
                <a:gd name="connsiteY17" fmla="*/ 2089657 h 2399690"/>
                <a:gd name="connsiteX18" fmla="*/ 2405538 w 4242630"/>
                <a:gd name="connsiteY18" fmla="*/ 2118953 h 2399690"/>
                <a:gd name="connsiteX19" fmla="*/ 2429274 w 4242630"/>
                <a:gd name="connsiteY19" fmla="*/ 2158012 h 2399690"/>
                <a:gd name="connsiteX20" fmla="*/ 2464876 w 4242630"/>
                <a:gd name="connsiteY20" fmla="*/ 2204393 h 2399690"/>
                <a:gd name="connsiteX21" fmla="*/ 2490984 w 4242630"/>
                <a:gd name="connsiteY21" fmla="*/ 2221482 h 2399690"/>
                <a:gd name="connsiteX22" fmla="*/ 2517093 w 4242630"/>
                <a:gd name="connsiteY22" fmla="*/ 2255659 h 2399690"/>
                <a:gd name="connsiteX23" fmla="*/ 2519466 w 4242630"/>
                <a:gd name="connsiteY23" fmla="*/ 2292276 h 2399690"/>
                <a:gd name="connsiteX24" fmla="*/ 2528961 w 4242630"/>
                <a:gd name="connsiteY24" fmla="*/ 2399690 h 2399690"/>
                <a:gd name="connsiteX25" fmla="*/ 3378675 w 4242630"/>
                <a:gd name="connsiteY25" fmla="*/ 1235243 h 2399690"/>
                <a:gd name="connsiteX26" fmla="*/ 4164305 w 4242630"/>
                <a:gd name="connsiteY26" fmla="*/ 842212 h 2399690"/>
                <a:gd name="connsiteX27" fmla="*/ 4197533 w 4242630"/>
                <a:gd name="connsiteY27" fmla="*/ 744564 h 2399690"/>
                <a:gd name="connsiteX28" fmla="*/ 4223642 w 4242630"/>
                <a:gd name="connsiteY28" fmla="*/ 683534 h 2399690"/>
                <a:gd name="connsiteX29" fmla="*/ 4240257 w 4242630"/>
                <a:gd name="connsiteY29" fmla="*/ 610298 h 2399690"/>
                <a:gd name="connsiteX30" fmla="*/ 4242630 w 4242630"/>
                <a:gd name="connsiteY30" fmla="*/ 539504 h 2399690"/>
                <a:gd name="connsiteX31" fmla="*/ 4233136 w 4242630"/>
                <a:gd name="connsiteY31" fmla="*/ 478474 h 2399690"/>
                <a:gd name="connsiteX32" fmla="*/ 4216521 w 4242630"/>
                <a:gd name="connsiteY32" fmla="*/ 410121 h 2399690"/>
                <a:gd name="connsiteX33" fmla="*/ 4180918 w 4242630"/>
                <a:gd name="connsiteY33" fmla="*/ 324679 h 2399690"/>
                <a:gd name="connsiteX34" fmla="*/ 4140569 w 4242630"/>
                <a:gd name="connsiteY34" fmla="*/ 239237 h 2399690"/>
                <a:gd name="connsiteX35" fmla="*/ 4100220 w 4242630"/>
                <a:gd name="connsiteY35" fmla="*/ 146472 h 2399690"/>
                <a:gd name="connsiteX36" fmla="*/ 4074111 w 4242630"/>
                <a:gd name="connsiteY36" fmla="*/ 43942 h 2399690"/>
                <a:gd name="connsiteX37" fmla="*/ 3969677 w 4242630"/>
                <a:gd name="connsiteY37" fmla="*/ 46383 h 2399690"/>
                <a:gd name="connsiteX38" fmla="*/ 3886604 w 4242630"/>
                <a:gd name="connsiteY38" fmla="*/ 39060 h 2399690"/>
                <a:gd name="connsiteX39" fmla="*/ 3813026 w 4242630"/>
                <a:gd name="connsiteY39" fmla="*/ 26853 h 2399690"/>
                <a:gd name="connsiteX40" fmla="*/ 3751315 w 4242630"/>
                <a:gd name="connsiteY40" fmla="*/ 9766 h 2399690"/>
                <a:gd name="connsiteX41" fmla="*/ 3689605 w 4242630"/>
                <a:gd name="connsiteY41" fmla="*/ 1 h 2399690"/>
                <a:gd name="connsiteX42" fmla="*/ 3601783 w 4242630"/>
                <a:gd name="connsiteY42" fmla="*/ 0 h 2399690"/>
                <a:gd name="connsiteX43" fmla="*/ 3523458 w 4242630"/>
                <a:gd name="connsiteY43" fmla="*/ 7324 h 2399690"/>
                <a:gd name="connsiteX44" fmla="*/ 3428518 w 4242630"/>
                <a:gd name="connsiteY44" fmla="*/ 26853 h 2399690"/>
                <a:gd name="connsiteX45" fmla="*/ 3319338 w 4242630"/>
                <a:gd name="connsiteY45" fmla="*/ 53707 h 2399690"/>
                <a:gd name="connsiteX46" fmla="*/ 3143698 w 4242630"/>
                <a:gd name="connsiteY46" fmla="*/ 104972 h 2399690"/>
                <a:gd name="connsiteX47" fmla="*/ 2963312 w 4242630"/>
                <a:gd name="connsiteY47" fmla="*/ 156238 h 2399690"/>
                <a:gd name="connsiteX48" fmla="*/ 2816155 w 4242630"/>
                <a:gd name="connsiteY48" fmla="*/ 192855 h 2399690"/>
                <a:gd name="connsiteX49" fmla="*/ 2704600 w 4242630"/>
                <a:gd name="connsiteY49" fmla="*/ 212384 h 2399690"/>
                <a:gd name="connsiteX50" fmla="*/ 2585846 w 4242630"/>
                <a:gd name="connsiteY50" fmla="*/ 220428 h 2399690"/>
                <a:gd name="connsiteX51" fmla="*/ 2513475 w 4242630"/>
                <a:gd name="connsiteY51" fmla="*/ 210599 h 2399690"/>
                <a:gd name="connsiteX52" fmla="*/ 2422966 w 4242630"/>
                <a:gd name="connsiteY52" fmla="*/ 184871 h 2399690"/>
                <a:gd name="connsiteX53" fmla="*/ 2389915 w 4242630"/>
                <a:gd name="connsiteY53" fmla="*/ 173854 h 2399690"/>
                <a:gd name="connsiteX54" fmla="*/ 2301780 w 4242630"/>
                <a:gd name="connsiteY54" fmla="*/ 151821 h 2399690"/>
                <a:gd name="connsiteX55" fmla="*/ 2235679 w 4242630"/>
                <a:gd name="connsiteY55" fmla="*/ 173854 h 2399690"/>
                <a:gd name="connsiteX56" fmla="*/ 2191612 w 4242630"/>
                <a:gd name="connsiteY56" fmla="*/ 217922 h 2399690"/>
                <a:gd name="connsiteX57" fmla="*/ 2158561 w 4242630"/>
                <a:gd name="connsiteY57" fmla="*/ 195888 h 2399690"/>
                <a:gd name="connsiteX58" fmla="*/ 2114494 w 4242630"/>
                <a:gd name="connsiteY58" fmla="*/ 206905 h 2399690"/>
                <a:gd name="connsiteX59" fmla="*/ 2059409 w 4242630"/>
                <a:gd name="connsiteY59" fmla="*/ 217922 h 2399690"/>
                <a:gd name="connsiteX60" fmla="*/ 2026359 w 4242630"/>
                <a:gd name="connsiteY60" fmla="*/ 228939 h 2399690"/>
                <a:gd name="connsiteX61" fmla="*/ 1872122 w 4242630"/>
                <a:gd name="connsiteY61" fmla="*/ 239956 h 2399690"/>
                <a:gd name="connsiteX62" fmla="*/ 1795004 w 4242630"/>
                <a:gd name="connsiteY62" fmla="*/ 250972 h 2399690"/>
                <a:gd name="connsiteX63" fmla="*/ 1728903 w 4242630"/>
                <a:gd name="connsiteY63" fmla="*/ 273006 h 2399690"/>
                <a:gd name="connsiteX64" fmla="*/ 1695853 w 4242630"/>
                <a:gd name="connsiteY64" fmla="*/ 284023 h 2399690"/>
                <a:gd name="connsiteX65" fmla="*/ 1662802 w 4242630"/>
                <a:gd name="connsiteY65" fmla="*/ 306057 h 2399690"/>
                <a:gd name="connsiteX66" fmla="*/ 1618734 w 4242630"/>
                <a:gd name="connsiteY66" fmla="*/ 372158 h 2399690"/>
                <a:gd name="connsiteX67" fmla="*/ 1596701 w 4242630"/>
                <a:gd name="connsiteY67" fmla="*/ 405209 h 2399690"/>
                <a:gd name="connsiteX68" fmla="*/ 1497549 w 4242630"/>
                <a:gd name="connsiteY68" fmla="*/ 449276 h 2399690"/>
                <a:gd name="connsiteX69" fmla="*/ 1420431 w 4242630"/>
                <a:gd name="connsiteY69" fmla="*/ 537411 h 2399690"/>
                <a:gd name="connsiteX70" fmla="*/ 1354330 w 4242630"/>
                <a:gd name="connsiteY70" fmla="*/ 559445 h 2399690"/>
                <a:gd name="connsiteX71" fmla="*/ 1343313 w 4242630"/>
                <a:gd name="connsiteY71" fmla="*/ 614529 h 2399690"/>
                <a:gd name="connsiteX72" fmla="*/ 1332296 w 4242630"/>
                <a:gd name="connsiteY72" fmla="*/ 691647 h 2399690"/>
                <a:gd name="connsiteX73" fmla="*/ 1321279 w 4242630"/>
                <a:gd name="connsiteY73" fmla="*/ 724698 h 2399690"/>
                <a:gd name="connsiteX74" fmla="*/ 1277212 w 4242630"/>
                <a:gd name="connsiteY74" fmla="*/ 746731 h 2399690"/>
                <a:gd name="connsiteX75" fmla="*/ 1244161 w 4242630"/>
                <a:gd name="connsiteY75" fmla="*/ 735715 h 2399690"/>
                <a:gd name="connsiteX76" fmla="*/ 1211110 w 4242630"/>
                <a:gd name="connsiteY76" fmla="*/ 834866 h 2399690"/>
                <a:gd name="connsiteX77" fmla="*/ 1167043 w 4242630"/>
                <a:gd name="connsiteY77" fmla="*/ 900968 h 2399690"/>
                <a:gd name="connsiteX78" fmla="*/ 1133992 w 4242630"/>
                <a:gd name="connsiteY78" fmla="*/ 889951 h 2399690"/>
                <a:gd name="connsiteX79" fmla="*/ 1067891 w 4242630"/>
                <a:gd name="connsiteY79" fmla="*/ 911984 h 2399690"/>
                <a:gd name="connsiteX80" fmla="*/ 1034841 w 4242630"/>
                <a:gd name="connsiteY80" fmla="*/ 900968 h 2399690"/>
                <a:gd name="connsiteX81" fmla="*/ 990773 w 4242630"/>
                <a:gd name="connsiteY81" fmla="*/ 945035 h 2399690"/>
                <a:gd name="connsiteX82" fmla="*/ 957722 w 4242630"/>
                <a:gd name="connsiteY82" fmla="*/ 956052 h 2399690"/>
                <a:gd name="connsiteX83" fmla="*/ 935689 w 4242630"/>
                <a:gd name="connsiteY83" fmla="*/ 1033170 h 2399690"/>
                <a:gd name="connsiteX84" fmla="*/ 902638 w 4242630"/>
                <a:gd name="connsiteY84" fmla="*/ 1044187 h 2399690"/>
                <a:gd name="connsiteX85" fmla="*/ 836537 w 4242630"/>
                <a:gd name="connsiteY85" fmla="*/ 1033170 h 2399690"/>
                <a:gd name="connsiteX86" fmla="*/ 737385 w 4242630"/>
                <a:gd name="connsiteY86" fmla="*/ 1055204 h 2399690"/>
                <a:gd name="connsiteX87" fmla="*/ 672881 w 4242630"/>
                <a:gd name="connsiteY87" fmla="*/ 1032623 h 2399690"/>
                <a:gd name="connsiteX88" fmla="*/ 639651 w 4242630"/>
                <a:gd name="connsiteY88" fmla="*/ 1052152 h 2399690"/>
                <a:gd name="connsiteX89" fmla="*/ 632531 w 4242630"/>
                <a:gd name="connsiteY89" fmla="*/ 1079006 h 2399690"/>
                <a:gd name="connsiteX90" fmla="*/ 618290 w 4242630"/>
                <a:gd name="connsiteY90" fmla="*/ 1103418 h 2399690"/>
                <a:gd name="connsiteX91" fmla="*/ 589808 w 4242630"/>
                <a:gd name="connsiteY91" fmla="*/ 1105859 h 2399690"/>
                <a:gd name="connsiteX92" fmla="*/ 571775 w 4242630"/>
                <a:gd name="connsiteY92" fmla="*/ 1074734 h 2399690"/>
                <a:gd name="connsiteX93" fmla="*/ 573194 w 4242630"/>
                <a:gd name="connsiteY93" fmla="*/ 1076565 h 2399690"/>
                <a:gd name="connsiteX0" fmla="*/ 573194 w 4242630"/>
                <a:gd name="connsiteY0" fmla="*/ 1076565 h 2399690"/>
                <a:gd name="connsiteX1" fmla="*/ 592181 w 4242630"/>
                <a:gd name="connsiteY1" fmla="*/ 1108300 h 2399690"/>
                <a:gd name="connsiteX2" fmla="*/ 615917 w 4242630"/>
                <a:gd name="connsiteY2" fmla="*/ 1132712 h 2399690"/>
                <a:gd name="connsiteX3" fmla="*/ 639651 w 4242630"/>
                <a:gd name="connsiteY3" fmla="*/ 1183977 h 2399690"/>
                <a:gd name="connsiteX4" fmla="*/ 12663 w 4242630"/>
                <a:gd name="connsiteY4" fmla="*/ 1605758 h 2399690"/>
                <a:gd name="connsiteX5" fmla="*/ 12663 w 4242630"/>
                <a:gd name="connsiteY5" fmla="*/ 1683850 h 2399690"/>
                <a:gd name="connsiteX6" fmla="*/ 88644 w 4242630"/>
                <a:gd name="connsiteY6" fmla="*/ 1683850 h 2399690"/>
                <a:gd name="connsiteX7" fmla="*/ 620516 w 4242630"/>
                <a:gd name="connsiteY7" fmla="*/ 1683850 h 2399690"/>
                <a:gd name="connsiteX8" fmla="*/ 772478 w 4242630"/>
                <a:gd name="connsiteY8" fmla="*/ 1683850 h 2399690"/>
                <a:gd name="connsiteX9" fmla="*/ 848460 w 4242630"/>
                <a:gd name="connsiteY9" fmla="*/ 1683850 h 2399690"/>
                <a:gd name="connsiteX10" fmla="*/ 1000423 w 4242630"/>
                <a:gd name="connsiteY10" fmla="*/ 1683850 h 2399690"/>
                <a:gd name="connsiteX11" fmla="*/ 1228367 w 4242630"/>
                <a:gd name="connsiteY11" fmla="*/ 1683850 h 2399690"/>
                <a:gd name="connsiteX12" fmla="*/ 2140145 w 4242630"/>
                <a:gd name="connsiteY12" fmla="*/ 1605758 h 2399690"/>
                <a:gd name="connsiteX13" fmla="*/ 1988182 w 4242630"/>
                <a:gd name="connsiteY13" fmla="*/ 2074308 h 2399690"/>
                <a:gd name="connsiteX14" fmla="*/ 2216127 w 4242630"/>
                <a:gd name="connsiteY14" fmla="*/ 2386675 h 2399690"/>
                <a:gd name="connsiteX15" fmla="*/ 2398418 w 4242630"/>
                <a:gd name="connsiteY15" fmla="*/ 1984687 h 2399690"/>
                <a:gd name="connsiteX16" fmla="*/ 2396044 w 4242630"/>
                <a:gd name="connsiteY16" fmla="*/ 2031070 h 2399690"/>
                <a:gd name="connsiteX17" fmla="*/ 2405538 w 4242630"/>
                <a:gd name="connsiteY17" fmla="*/ 2118953 h 2399690"/>
                <a:gd name="connsiteX18" fmla="*/ 2429274 w 4242630"/>
                <a:gd name="connsiteY18" fmla="*/ 2158012 h 2399690"/>
                <a:gd name="connsiteX19" fmla="*/ 2464876 w 4242630"/>
                <a:gd name="connsiteY19" fmla="*/ 2204393 h 2399690"/>
                <a:gd name="connsiteX20" fmla="*/ 2490984 w 4242630"/>
                <a:gd name="connsiteY20" fmla="*/ 2221482 h 2399690"/>
                <a:gd name="connsiteX21" fmla="*/ 2517093 w 4242630"/>
                <a:gd name="connsiteY21" fmla="*/ 2255659 h 2399690"/>
                <a:gd name="connsiteX22" fmla="*/ 2519466 w 4242630"/>
                <a:gd name="connsiteY22" fmla="*/ 2292276 h 2399690"/>
                <a:gd name="connsiteX23" fmla="*/ 2528961 w 4242630"/>
                <a:gd name="connsiteY23" fmla="*/ 2399690 h 2399690"/>
                <a:gd name="connsiteX24" fmla="*/ 3378675 w 4242630"/>
                <a:gd name="connsiteY24" fmla="*/ 1235243 h 2399690"/>
                <a:gd name="connsiteX25" fmla="*/ 4164305 w 4242630"/>
                <a:gd name="connsiteY25" fmla="*/ 842212 h 2399690"/>
                <a:gd name="connsiteX26" fmla="*/ 4197533 w 4242630"/>
                <a:gd name="connsiteY26" fmla="*/ 744564 h 2399690"/>
                <a:gd name="connsiteX27" fmla="*/ 4223642 w 4242630"/>
                <a:gd name="connsiteY27" fmla="*/ 683534 h 2399690"/>
                <a:gd name="connsiteX28" fmla="*/ 4240257 w 4242630"/>
                <a:gd name="connsiteY28" fmla="*/ 610298 h 2399690"/>
                <a:gd name="connsiteX29" fmla="*/ 4242630 w 4242630"/>
                <a:gd name="connsiteY29" fmla="*/ 539504 h 2399690"/>
                <a:gd name="connsiteX30" fmla="*/ 4233136 w 4242630"/>
                <a:gd name="connsiteY30" fmla="*/ 478474 h 2399690"/>
                <a:gd name="connsiteX31" fmla="*/ 4216521 w 4242630"/>
                <a:gd name="connsiteY31" fmla="*/ 410121 h 2399690"/>
                <a:gd name="connsiteX32" fmla="*/ 4180918 w 4242630"/>
                <a:gd name="connsiteY32" fmla="*/ 324679 h 2399690"/>
                <a:gd name="connsiteX33" fmla="*/ 4140569 w 4242630"/>
                <a:gd name="connsiteY33" fmla="*/ 239237 h 2399690"/>
                <a:gd name="connsiteX34" fmla="*/ 4100220 w 4242630"/>
                <a:gd name="connsiteY34" fmla="*/ 146472 h 2399690"/>
                <a:gd name="connsiteX35" fmla="*/ 4074111 w 4242630"/>
                <a:gd name="connsiteY35" fmla="*/ 43942 h 2399690"/>
                <a:gd name="connsiteX36" fmla="*/ 3969677 w 4242630"/>
                <a:gd name="connsiteY36" fmla="*/ 46383 h 2399690"/>
                <a:gd name="connsiteX37" fmla="*/ 3886604 w 4242630"/>
                <a:gd name="connsiteY37" fmla="*/ 39060 h 2399690"/>
                <a:gd name="connsiteX38" fmla="*/ 3813026 w 4242630"/>
                <a:gd name="connsiteY38" fmla="*/ 26853 h 2399690"/>
                <a:gd name="connsiteX39" fmla="*/ 3751315 w 4242630"/>
                <a:gd name="connsiteY39" fmla="*/ 9766 h 2399690"/>
                <a:gd name="connsiteX40" fmla="*/ 3689605 w 4242630"/>
                <a:gd name="connsiteY40" fmla="*/ 1 h 2399690"/>
                <a:gd name="connsiteX41" fmla="*/ 3601783 w 4242630"/>
                <a:gd name="connsiteY41" fmla="*/ 0 h 2399690"/>
                <a:gd name="connsiteX42" fmla="*/ 3523458 w 4242630"/>
                <a:gd name="connsiteY42" fmla="*/ 7324 h 2399690"/>
                <a:gd name="connsiteX43" fmla="*/ 3428518 w 4242630"/>
                <a:gd name="connsiteY43" fmla="*/ 26853 h 2399690"/>
                <a:gd name="connsiteX44" fmla="*/ 3319338 w 4242630"/>
                <a:gd name="connsiteY44" fmla="*/ 53707 h 2399690"/>
                <a:gd name="connsiteX45" fmla="*/ 3143698 w 4242630"/>
                <a:gd name="connsiteY45" fmla="*/ 104972 h 2399690"/>
                <a:gd name="connsiteX46" fmla="*/ 2963312 w 4242630"/>
                <a:gd name="connsiteY46" fmla="*/ 156238 h 2399690"/>
                <a:gd name="connsiteX47" fmla="*/ 2816155 w 4242630"/>
                <a:gd name="connsiteY47" fmla="*/ 192855 h 2399690"/>
                <a:gd name="connsiteX48" fmla="*/ 2704600 w 4242630"/>
                <a:gd name="connsiteY48" fmla="*/ 212384 h 2399690"/>
                <a:gd name="connsiteX49" fmla="*/ 2585846 w 4242630"/>
                <a:gd name="connsiteY49" fmla="*/ 220428 h 2399690"/>
                <a:gd name="connsiteX50" fmla="*/ 2513475 w 4242630"/>
                <a:gd name="connsiteY50" fmla="*/ 210599 h 2399690"/>
                <a:gd name="connsiteX51" fmla="*/ 2422966 w 4242630"/>
                <a:gd name="connsiteY51" fmla="*/ 184871 h 2399690"/>
                <a:gd name="connsiteX52" fmla="*/ 2389915 w 4242630"/>
                <a:gd name="connsiteY52" fmla="*/ 173854 h 2399690"/>
                <a:gd name="connsiteX53" fmla="*/ 2301780 w 4242630"/>
                <a:gd name="connsiteY53" fmla="*/ 151821 h 2399690"/>
                <a:gd name="connsiteX54" fmla="*/ 2235679 w 4242630"/>
                <a:gd name="connsiteY54" fmla="*/ 173854 h 2399690"/>
                <a:gd name="connsiteX55" fmla="*/ 2191612 w 4242630"/>
                <a:gd name="connsiteY55" fmla="*/ 217922 h 2399690"/>
                <a:gd name="connsiteX56" fmla="*/ 2158561 w 4242630"/>
                <a:gd name="connsiteY56" fmla="*/ 195888 h 2399690"/>
                <a:gd name="connsiteX57" fmla="*/ 2114494 w 4242630"/>
                <a:gd name="connsiteY57" fmla="*/ 206905 h 2399690"/>
                <a:gd name="connsiteX58" fmla="*/ 2059409 w 4242630"/>
                <a:gd name="connsiteY58" fmla="*/ 217922 h 2399690"/>
                <a:gd name="connsiteX59" fmla="*/ 2026359 w 4242630"/>
                <a:gd name="connsiteY59" fmla="*/ 228939 h 2399690"/>
                <a:gd name="connsiteX60" fmla="*/ 1872122 w 4242630"/>
                <a:gd name="connsiteY60" fmla="*/ 239956 h 2399690"/>
                <a:gd name="connsiteX61" fmla="*/ 1795004 w 4242630"/>
                <a:gd name="connsiteY61" fmla="*/ 250972 h 2399690"/>
                <a:gd name="connsiteX62" fmla="*/ 1728903 w 4242630"/>
                <a:gd name="connsiteY62" fmla="*/ 273006 h 2399690"/>
                <a:gd name="connsiteX63" fmla="*/ 1695853 w 4242630"/>
                <a:gd name="connsiteY63" fmla="*/ 284023 h 2399690"/>
                <a:gd name="connsiteX64" fmla="*/ 1662802 w 4242630"/>
                <a:gd name="connsiteY64" fmla="*/ 306057 h 2399690"/>
                <a:gd name="connsiteX65" fmla="*/ 1618734 w 4242630"/>
                <a:gd name="connsiteY65" fmla="*/ 372158 h 2399690"/>
                <a:gd name="connsiteX66" fmla="*/ 1596701 w 4242630"/>
                <a:gd name="connsiteY66" fmla="*/ 405209 h 2399690"/>
                <a:gd name="connsiteX67" fmla="*/ 1497549 w 4242630"/>
                <a:gd name="connsiteY67" fmla="*/ 449276 h 2399690"/>
                <a:gd name="connsiteX68" fmla="*/ 1420431 w 4242630"/>
                <a:gd name="connsiteY68" fmla="*/ 537411 h 2399690"/>
                <a:gd name="connsiteX69" fmla="*/ 1354330 w 4242630"/>
                <a:gd name="connsiteY69" fmla="*/ 559445 h 2399690"/>
                <a:gd name="connsiteX70" fmla="*/ 1343313 w 4242630"/>
                <a:gd name="connsiteY70" fmla="*/ 614529 h 2399690"/>
                <a:gd name="connsiteX71" fmla="*/ 1332296 w 4242630"/>
                <a:gd name="connsiteY71" fmla="*/ 691647 h 2399690"/>
                <a:gd name="connsiteX72" fmla="*/ 1321279 w 4242630"/>
                <a:gd name="connsiteY72" fmla="*/ 724698 h 2399690"/>
                <a:gd name="connsiteX73" fmla="*/ 1277212 w 4242630"/>
                <a:gd name="connsiteY73" fmla="*/ 746731 h 2399690"/>
                <a:gd name="connsiteX74" fmla="*/ 1244161 w 4242630"/>
                <a:gd name="connsiteY74" fmla="*/ 735715 h 2399690"/>
                <a:gd name="connsiteX75" fmla="*/ 1211110 w 4242630"/>
                <a:gd name="connsiteY75" fmla="*/ 834866 h 2399690"/>
                <a:gd name="connsiteX76" fmla="*/ 1167043 w 4242630"/>
                <a:gd name="connsiteY76" fmla="*/ 900968 h 2399690"/>
                <a:gd name="connsiteX77" fmla="*/ 1133992 w 4242630"/>
                <a:gd name="connsiteY77" fmla="*/ 889951 h 2399690"/>
                <a:gd name="connsiteX78" fmla="*/ 1067891 w 4242630"/>
                <a:gd name="connsiteY78" fmla="*/ 911984 h 2399690"/>
                <a:gd name="connsiteX79" fmla="*/ 1034841 w 4242630"/>
                <a:gd name="connsiteY79" fmla="*/ 900968 h 2399690"/>
                <a:gd name="connsiteX80" fmla="*/ 990773 w 4242630"/>
                <a:gd name="connsiteY80" fmla="*/ 945035 h 2399690"/>
                <a:gd name="connsiteX81" fmla="*/ 957722 w 4242630"/>
                <a:gd name="connsiteY81" fmla="*/ 956052 h 2399690"/>
                <a:gd name="connsiteX82" fmla="*/ 935689 w 4242630"/>
                <a:gd name="connsiteY82" fmla="*/ 1033170 h 2399690"/>
                <a:gd name="connsiteX83" fmla="*/ 902638 w 4242630"/>
                <a:gd name="connsiteY83" fmla="*/ 1044187 h 2399690"/>
                <a:gd name="connsiteX84" fmla="*/ 836537 w 4242630"/>
                <a:gd name="connsiteY84" fmla="*/ 1033170 h 2399690"/>
                <a:gd name="connsiteX85" fmla="*/ 737385 w 4242630"/>
                <a:gd name="connsiteY85" fmla="*/ 1055204 h 2399690"/>
                <a:gd name="connsiteX86" fmla="*/ 672881 w 4242630"/>
                <a:gd name="connsiteY86" fmla="*/ 1032623 h 2399690"/>
                <a:gd name="connsiteX87" fmla="*/ 639651 w 4242630"/>
                <a:gd name="connsiteY87" fmla="*/ 1052152 h 2399690"/>
                <a:gd name="connsiteX88" fmla="*/ 632531 w 4242630"/>
                <a:gd name="connsiteY88" fmla="*/ 1079006 h 2399690"/>
                <a:gd name="connsiteX89" fmla="*/ 618290 w 4242630"/>
                <a:gd name="connsiteY89" fmla="*/ 1103418 h 2399690"/>
                <a:gd name="connsiteX90" fmla="*/ 589808 w 4242630"/>
                <a:gd name="connsiteY90" fmla="*/ 1105859 h 2399690"/>
                <a:gd name="connsiteX91" fmla="*/ 571775 w 4242630"/>
                <a:gd name="connsiteY91" fmla="*/ 1074734 h 2399690"/>
                <a:gd name="connsiteX92" fmla="*/ 573194 w 4242630"/>
                <a:gd name="connsiteY92" fmla="*/ 1076565 h 2399690"/>
                <a:gd name="connsiteX0" fmla="*/ 573194 w 4242630"/>
                <a:gd name="connsiteY0" fmla="*/ 1076565 h 2399690"/>
                <a:gd name="connsiteX1" fmla="*/ 592181 w 4242630"/>
                <a:gd name="connsiteY1" fmla="*/ 1108300 h 2399690"/>
                <a:gd name="connsiteX2" fmla="*/ 615917 w 4242630"/>
                <a:gd name="connsiteY2" fmla="*/ 1132712 h 2399690"/>
                <a:gd name="connsiteX3" fmla="*/ 639651 w 4242630"/>
                <a:gd name="connsiteY3" fmla="*/ 1183977 h 2399690"/>
                <a:gd name="connsiteX4" fmla="*/ 12663 w 4242630"/>
                <a:gd name="connsiteY4" fmla="*/ 1605758 h 2399690"/>
                <a:gd name="connsiteX5" fmla="*/ 12663 w 4242630"/>
                <a:gd name="connsiteY5" fmla="*/ 1683850 h 2399690"/>
                <a:gd name="connsiteX6" fmla="*/ 88644 w 4242630"/>
                <a:gd name="connsiteY6" fmla="*/ 1683850 h 2399690"/>
                <a:gd name="connsiteX7" fmla="*/ 620516 w 4242630"/>
                <a:gd name="connsiteY7" fmla="*/ 1683850 h 2399690"/>
                <a:gd name="connsiteX8" fmla="*/ 772478 w 4242630"/>
                <a:gd name="connsiteY8" fmla="*/ 1683850 h 2399690"/>
                <a:gd name="connsiteX9" fmla="*/ 848460 w 4242630"/>
                <a:gd name="connsiteY9" fmla="*/ 1683850 h 2399690"/>
                <a:gd name="connsiteX10" fmla="*/ 1000423 w 4242630"/>
                <a:gd name="connsiteY10" fmla="*/ 1683850 h 2399690"/>
                <a:gd name="connsiteX11" fmla="*/ 1228367 w 4242630"/>
                <a:gd name="connsiteY11" fmla="*/ 1683850 h 2399690"/>
                <a:gd name="connsiteX12" fmla="*/ 2140145 w 4242630"/>
                <a:gd name="connsiteY12" fmla="*/ 1605758 h 2399690"/>
                <a:gd name="connsiteX13" fmla="*/ 1988182 w 4242630"/>
                <a:gd name="connsiteY13" fmla="*/ 2074308 h 2399690"/>
                <a:gd name="connsiteX14" fmla="*/ 2216127 w 4242630"/>
                <a:gd name="connsiteY14" fmla="*/ 2386675 h 2399690"/>
                <a:gd name="connsiteX15" fmla="*/ 2398418 w 4242630"/>
                <a:gd name="connsiteY15" fmla="*/ 1984687 h 2399690"/>
                <a:gd name="connsiteX16" fmla="*/ 2396044 w 4242630"/>
                <a:gd name="connsiteY16" fmla="*/ 2031070 h 2399690"/>
                <a:gd name="connsiteX17" fmla="*/ 2405538 w 4242630"/>
                <a:gd name="connsiteY17" fmla="*/ 2118953 h 2399690"/>
                <a:gd name="connsiteX18" fmla="*/ 2429274 w 4242630"/>
                <a:gd name="connsiteY18" fmla="*/ 2158012 h 2399690"/>
                <a:gd name="connsiteX19" fmla="*/ 2422796 w 4242630"/>
                <a:gd name="connsiteY19" fmla="*/ 2143029 h 2399690"/>
                <a:gd name="connsiteX20" fmla="*/ 2464876 w 4242630"/>
                <a:gd name="connsiteY20" fmla="*/ 2204393 h 2399690"/>
                <a:gd name="connsiteX21" fmla="*/ 2490984 w 4242630"/>
                <a:gd name="connsiteY21" fmla="*/ 2221482 h 2399690"/>
                <a:gd name="connsiteX22" fmla="*/ 2517093 w 4242630"/>
                <a:gd name="connsiteY22" fmla="*/ 2255659 h 2399690"/>
                <a:gd name="connsiteX23" fmla="*/ 2519466 w 4242630"/>
                <a:gd name="connsiteY23" fmla="*/ 2292276 h 2399690"/>
                <a:gd name="connsiteX24" fmla="*/ 2528961 w 4242630"/>
                <a:gd name="connsiteY24" fmla="*/ 2399690 h 2399690"/>
                <a:gd name="connsiteX25" fmla="*/ 3378675 w 4242630"/>
                <a:gd name="connsiteY25" fmla="*/ 1235243 h 2399690"/>
                <a:gd name="connsiteX26" fmla="*/ 4164305 w 4242630"/>
                <a:gd name="connsiteY26" fmla="*/ 842212 h 2399690"/>
                <a:gd name="connsiteX27" fmla="*/ 4197533 w 4242630"/>
                <a:gd name="connsiteY27" fmla="*/ 744564 h 2399690"/>
                <a:gd name="connsiteX28" fmla="*/ 4223642 w 4242630"/>
                <a:gd name="connsiteY28" fmla="*/ 683534 h 2399690"/>
                <a:gd name="connsiteX29" fmla="*/ 4240257 w 4242630"/>
                <a:gd name="connsiteY29" fmla="*/ 610298 h 2399690"/>
                <a:gd name="connsiteX30" fmla="*/ 4242630 w 4242630"/>
                <a:gd name="connsiteY30" fmla="*/ 539504 h 2399690"/>
                <a:gd name="connsiteX31" fmla="*/ 4233136 w 4242630"/>
                <a:gd name="connsiteY31" fmla="*/ 478474 h 2399690"/>
                <a:gd name="connsiteX32" fmla="*/ 4216521 w 4242630"/>
                <a:gd name="connsiteY32" fmla="*/ 410121 h 2399690"/>
                <a:gd name="connsiteX33" fmla="*/ 4180918 w 4242630"/>
                <a:gd name="connsiteY33" fmla="*/ 324679 h 2399690"/>
                <a:gd name="connsiteX34" fmla="*/ 4140569 w 4242630"/>
                <a:gd name="connsiteY34" fmla="*/ 239237 h 2399690"/>
                <a:gd name="connsiteX35" fmla="*/ 4100220 w 4242630"/>
                <a:gd name="connsiteY35" fmla="*/ 146472 h 2399690"/>
                <a:gd name="connsiteX36" fmla="*/ 4074111 w 4242630"/>
                <a:gd name="connsiteY36" fmla="*/ 43942 h 2399690"/>
                <a:gd name="connsiteX37" fmla="*/ 3969677 w 4242630"/>
                <a:gd name="connsiteY37" fmla="*/ 46383 h 2399690"/>
                <a:gd name="connsiteX38" fmla="*/ 3886604 w 4242630"/>
                <a:gd name="connsiteY38" fmla="*/ 39060 h 2399690"/>
                <a:gd name="connsiteX39" fmla="*/ 3813026 w 4242630"/>
                <a:gd name="connsiteY39" fmla="*/ 26853 h 2399690"/>
                <a:gd name="connsiteX40" fmla="*/ 3751315 w 4242630"/>
                <a:gd name="connsiteY40" fmla="*/ 9766 h 2399690"/>
                <a:gd name="connsiteX41" fmla="*/ 3689605 w 4242630"/>
                <a:gd name="connsiteY41" fmla="*/ 1 h 2399690"/>
                <a:gd name="connsiteX42" fmla="*/ 3601783 w 4242630"/>
                <a:gd name="connsiteY42" fmla="*/ 0 h 2399690"/>
                <a:gd name="connsiteX43" fmla="*/ 3523458 w 4242630"/>
                <a:gd name="connsiteY43" fmla="*/ 7324 h 2399690"/>
                <a:gd name="connsiteX44" fmla="*/ 3428518 w 4242630"/>
                <a:gd name="connsiteY44" fmla="*/ 26853 h 2399690"/>
                <a:gd name="connsiteX45" fmla="*/ 3319338 w 4242630"/>
                <a:gd name="connsiteY45" fmla="*/ 53707 h 2399690"/>
                <a:gd name="connsiteX46" fmla="*/ 3143698 w 4242630"/>
                <a:gd name="connsiteY46" fmla="*/ 104972 h 2399690"/>
                <a:gd name="connsiteX47" fmla="*/ 2963312 w 4242630"/>
                <a:gd name="connsiteY47" fmla="*/ 156238 h 2399690"/>
                <a:gd name="connsiteX48" fmla="*/ 2816155 w 4242630"/>
                <a:gd name="connsiteY48" fmla="*/ 192855 h 2399690"/>
                <a:gd name="connsiteX49" fmla="*/ 2704600 w 4242630"/>
                <a:gd name="connsiteY49" fmla="*/ 212384 h 2399690"/>
                <a:gd name="connsiteX50" fmla="*/ 2585846 w 4242630"/>
                <a:gd name="connsiteY50" fmla="*/ 220428 h 2399690"/>
                <a:gd name="connsiteX51" fmla="*/ 2513475 w 4242630"/>
                <a:gd name="connsiteY51" fmla="*/ 210599 h 2399690"/>
                <a:gd name="connsiteX52" fmla="*/ 2422966 w 4242630"/>
                <a:gd name="connsiteY52" fmla="*/ 184871 h 2399690"/>
                <a:gd name="connsiteX53" fmla="*/ 2389915 w 4242630"/>
                <a:gd name="connsiteY53" fmla="*/ 173854 h 2399690"/>
                <a:gd name="connsiteX54" fmla="*/ 2301780 w 4242630"/>
                <a:gd name="connsiteY54" fmla="*/ 151821 h 2399690"/>
                <a:gd name="connsiteX55" fmla="*/ 2235679 w 4242630"/>
                <a:gd name="connsiteY55" fmla="*/ 173854 h 2399690"/>
                <a:gd name="connsiteX56" fmla="*/ 2191612 w 4242630"/>
                <a:gd name="connsiteY56" fmla="*/ 217922 h 2399690"/>
                <a:gd name="connsiteX57" fmla="*/ 2158561 w 4242630"/>
                <a:gd name="connsiteY57" fmla="*/ 195888 h 2399690"/>
                <a:gd name="connsiteX58" fmla="*/ 2114494 w 4242630"/>
                <a:gd name="connsiteY58" fmla="*/ 206905 h 2399690"/>
                <a:gd name="connsiteX59" fmla="*/ 2059409 w 4242630"/>
                <a:gd name="connsiteY59" fmla="*/ 217922 h 2399690"/>
                <a:gd name="connsiteX60" fmla="*/ 2026359 w 4242630"/>
                <a:gd name="connsiteY60" fmla="*/ 228939 h 2399690"/>
                <a:gd name="connsiteX61" fmla="*/ 1872122 w 4242630"/>
                <a:gd name="connsiteY61" fmla="*/ 239956 h 2399690"/>
                <a:gd name="connsiteX62" fmla="*/ 1795004 w 4242630"/>
                <a:gd name="connsiteY62" fmla="*/ 250972 h 2399690"/>
                <a:gd name="connsiteX63" fmla="*/ 1728903 w 4242630"/>
                <a:gd name="connsiteY63" fmla="*/ 273006 h 2399690"/>
                <a:gd name="connsiteX64" fmla="*/ 1695853 w 4242630"/>
                <a:gd name="connsiteY64" fmla="*/ 284023 h 2399690"/>
                <a:gd name="connsiteX65" fmla="*/ 1662802 w 4242630"/>
                <a:gd name="connsiteY65" fmla="*/ 306057 h 2399690"/>
                <a:gd name="connsiteX66" fmla="*/ 1618734 w 4242630"/>
                <a:gd name="connsiteY66" fmla="*/ 372158 h 2399690"/>
                <a:gd name="connsiteX67" fmla="*/ 1596701 w 4242630"/>
                <a:gd name="connsiteY67" fmla="*/ 405209 h 2399690"/>
                <a:gd name="connsiteX68" fmla="*/ 1497549 w 4242630"/>
                <a:gd name="connsiteY68" fmla="*/ 449276 h 2399690"/>
                <a:gd name="connsiteX69" fmla="*/ 1420431 w 4242630"/>
                <a:gd name="connsiteY69" fmla="*/ 537411 h 2399690"/>
                <a:gd name="connsiteX70" fmla="*/ 1354330 w 4242630"/>
                <a:gd name="connsiteY70" fmla="*/ 559445 h 2399690"/>
                <a:gd name="connsiteX71" fmla="*/ 1343313 w 4242630"/>
                <a:gd name="connsiteY71" fmla="*/ 614529 h 2399690"/>
                <a:gd name="connsiteX72" fmla="*/ 1332296 w 4242630"/>
                <a:gd name="connsiteY72" fmla="*/ 691647 h 2399690"/>
                <a:gd name="connsiteX73" fmla="*/ 1321279 w 4242630"/>
                <a:gd name="connsiteY73" fmla="*/ 724698 h 2399690"/>
                <a:gd name="connsiteX74" fmla="*/ 1277212 w 4242630"/>
                <a:gd name="connsiteY74" fmla="*/ 746731 h 2399690"/>
                <a:gd name="connsiteX75" fmla="*/ 1244161 w 4242630"/>
                <a:gd name="connsiteY75" fmla="*/ 735715 h 2399690"/>
                <a:gd name="connsiteX76" fmla="*/ 1211110 w 4242630"/>
                <a:gd name="connsiteY76" fmla="*/ 834866 h 2399690"/>
                <a:gd name="connsiteX77" fmla="*/ 1167043 w 4242630"/>
                <a:gd name="connsiteY77" fmla="*/ 900968 h 2399690"/>
                <a:gd name="connsiteX78" fmla="*/ 1133992 w 4242630"/>
                <a:gd name="connsiteY78" fmla="*/ 889951 h 2399690"/>
                <a:gd name="connsiteX79" fmla="*/ 1067891 w 4242630"/>
                <a:gd name="connsiteY79" fmla="*/ 911984 h 2399690"/>
                <a:gd name="connsiteX80" fmla="*/ 1034841 w 4242630"/>
                <a:gd name="connsiteY80" fmla="*/ 900968 h 2399690"/>
                <a:gd name="connsiteX81" fmla="*/ 990773 w 4242630"/>
                <a:gd name="connsiteY81" fmla="*/ 945035 h 2399690"/>
                <a:gd name="connsiteX82" fmla="*/ 957722 w 4242630"/>
                <a:gd name="connsiteY82" fmla="*/ 956052 h 2399690"/>
                <a:gd name="connsiteX83" fmla="*/ 935689 w 4242630"/>
                <a:gd name="connsiteY83" fmla="*/ 1033170 h 2399690"/>
                <a:gd name="connsiteX84" fmla="*/ 902638 w 4242630"/>
                <a:gd name="connsiteY84" fmla="*/ 1044187 h 2399690"/>
                <a:gd name="connsiteX85" fmla="*/ 836537 w 4242630"/>
                <a:gd name="connsiteY85" fmla="*/ 1033170 h 2399690"/>
                <a:gd name="connsiteX86" fmla="*/ 737385 w 4242630"/>
                <a:gd name="connsiteY86" fmla="*/ 1055204 h 2399690"/>
                <a:gd name="connsiteX87" fmla="*/ 672881 w 4242630"/>
                <a:gd name="connsiteY87" fmla="*/ 1032623 h 2399690"/>
                <a:gd name="connsiteX88" fmla="*/ 639651 w 4242630"/>
                <a:gd name="connsiteY88" fmla="*/ 1052152 h 2399690"/>
                <a:gd name="connsiteX89" fmla="*/ 632531 w 4242630"/>
                <a:gd name="connsiteY89" fmla="*/ 1079006 h 2399690"/>
                <a:gd name="connsiteX90" fmla="*/ 618290 w 4242630"/>
                <a:gd name="connsiteY90" fmla="*/ 1103418 h 2399690"/>
                <a:gd name="connsiteX91" fmla="*/ 589808 w 4242630"/>
                <a:gd name="connsiteY91" fmla="*/ 1105859 h 2399690"/>
                <a:gd name="connsiteX92" fmla="*/ 571775 w 4242630"/>
                <a:gd name="connsiteY92" fmla="*/ 1074734 h 2399690"/>
                <a:gd name="connsiteX93" fmla="*/ 573194 w 4242630"/>
                <a:gd name="connsiteY93" fmla="*/ 1076565 h 2399690"/>
                <a:gd name="connsiteX0" fmla="*/ 573194 w 4242630"/>
                <a:gd name="connsiteY0" fmla="*/ 1076565 h 2399690"/>
                <a:gd name="connsiteX1" fmla="*/ 592181 w 4242630"/>
                <a:gd name="connsiteY1" fmla="*/ 1108300 h 2399690"/>
                <a:gd name="connsiteX2" fmla="*/ 615917 w 4242630"/>
                <a:gd name="connsiteY2" fmla="*/ 1132712 h 2399690"/>
                <a:gd name="connsiteX3" fmla="*/ 639651 w 4242630"/>
                <a:gd name="connsiteY3" fmla="*/ 1183977 h 2399690"/>
                <a:gd name="connsiteX4" fmla="*/ 12663 w 4242630"/>
                <a:gd name="connsiteY4" fmla="*/ 1605758 h 2399690"/>
                <a:gd name="connsiteX5" fmla="*/ 12663 w 4242630"/>
                <a:gd name="connsiteY5" fmla="*/ 1683850 h 2399690"/>
                <a:gd name="connsiteX6" fmla="*/ 88644 w 4242630"/>
                <a:gd name="connsiteY6" fmla="*/ 1683850 h 2399690"/>
                <a:gd name="connsiteX7" fmla="*/ 620516 w 4242630"/>
                <a:gd name="connsiteY7" fmla="*/ 1683850 h 2399690"/>
                <a:gd name="connsiteX8" fmla="*/ 772478 w 4242630"/>
                <a:gd name="connsiteY8" fmla="*/ 1683850 h 2399690"/>
                <a:gd name="connsiteX9" fmla="*/ 848460 w 4242630"/>
                <a:gd name="connsiteY9" fmla="*/ 1683850 h 2399690"/>
                <a:gd name="connsiteX10" fmla="*/ 1000423 w 4242630"/>
                <a:gd name="connsiteY10" fmla="*/ 1683850 h 2399690"/>
                <a:gd name="connsiteX11" fmla="*/ 1228367 w 4242630"/>
                <a:gd name="connsiteY11" fmla="*/ 1683850 h 2399690"/>
                <a:gd name="connsiteX12" fmla="*/ 2140145 w 4242630"/>
                <a:gd name="connsiteY12" fmla="*/ 1605758 h 2399690"/>
                <a:gd name="connsiteX13" fmla="*/ 1988182 w 4242630"/>
                <a:gd name="connsiteY13" fmla="*/ 2074308 h 2399690"/>
                <a:gd name="connsiteX14" fmla="*/ 2216127 w 4242630"/>
                <a:gd name="connsiteY14" fmla="*/ 2386675 h 2399690"/>
                <a:gd name="connsiteX15" fmla="*/ 2398418 w 4242630"/>
                <a:gd name="connsiteY15" fmla="*/ 1984687 h 2399690"/>
                <a:gd name="connsiteX16" fmla="*/ 2405538 w 4242630"/>
                <a:gd name="connsiteY16" fmla="*/ 2118953 h 2399690"/>
                <a:gd name="connsiteX17" fmla="*/ 2429274 w 4242630"/>
                <a:gd name="connsiteY17" fmla="*/ 2158012 h 2399690"/>
                <a:gd name="connsiteX18" fmla="*/ 2422796 w 4242630"/>
                <a:gd name="connsiteY18" fmla="*/ 2143029 h 2399690"/>
                <a:gd name="connsiteX19" fmla="*/ 2464876 w 4242630"/>
                <a:gd name="connsiteY19" fmla="*/ 2204393 h 2399690"/>
                <a:gd name="connsiteX20" fmla="*/ 2490984 w 4242630"/>
                <a:gd name="connsiteY20" fmla="*/ 2221482 h 2399690"/>
                <a:gd name="connsiteX21" fmla="*/ 2517093 w 4242630"/>
                <a:gd name="connsiteY21" fmla="*/ 2255659 h 2399690"/>
                <a:gd name="connsiteX22" fmla="*/ 2519466 w 4242630"/>
                <a:gd name="connsiteY22" fmla="*/ 2292276 h 2399690"/>
                <a:gd name="connsiteX23" fmla="*/ 2528961 w 4242630"/>
                <a:gd name="connsiteY23" fmla="*/ 2399690 h 2399690"/>
                <a:gd name="connsiteX24" fmla="*/ 3378675 w 4242630"/>
                <a:gd name="connsiteY24" fmla="*/ 1235243 h 2399690"/>
                <a:gd name="connsiteX25" fmla="*/ 4164305 w 4242630"/>
                <a:gd name="connsiteY25" fmla="*/ 842212 h 2399690"/>
                <a:gd name="connsiteX26" fmla="*/ 4197533 w 4242630"/>
                <a:gd name="connsiteY26" fmla="*/ 744564 h 2399690"/>
                <a:gd name="connsiteX27" fmla="*/ 4223642 w 4242630"/>
                <a:gd name="connsiteY27" fmla="*/ 683534 h 2399690"/>
                <a:gd name="connsiteX28" fmla="*/ 4240257 w 4242630"/>
                <a:gd name="connsiteY28" fmla="*/ 610298 h 2399690"/>
                <a:gd name="connsiteX29" fmla="*/ 4242630 w 4242630"/>
                <a:gd name="connsiteY29" fmla="*/ 539504 h 2399690"/>
                <a:gd name="connsiteX30" fmla="*/ 4233136 w 4242630"/>
                <a:gd name="connsiteY30" fmla="*/ 478474 h 2399690"/>
                <a:gd name="connsiteX31" fmla="*/ 4216521 w 4242630"/>
                <a:gd name="connsiteY31" fmla="*/ 410121 h 2399690"/>
                <a:gd name="connsiteX32" fmla="*/ 4180918 w 4242630"/>
                <a:gd name="connsiteY32" fmla="*/ 324679 h 2399690"/>
                <a:gd name="connsiteX33" fmla="*/ 4140569 w 4242630"/>
                <a:gd name="connsiteY33" fmla="*/ 239237 h 2399690"/>
                <a:gd name="connsiteX34" fmla="*/ 4100220 w 4242630"/>
                <a:gd name="connsiteY34" fmla="*/ 146472 h 2399690"/>
                <a:gd name="connsiteX35" fmla="*/ 4074111 w 4242630"/>
                <a:gd name="connsiteY35" fmla="*/ 43942 h 2399690"/>
                <a:gd name="connsiteX36" fmla="*/ 3969677 w 4242630"/>
                <a:gd name="connsiteY36" fmla="*/ 46383 h 2399690"/>
                <a:gd name="connsiteX37" fmla="*/ 3886604 w 4242630"/>
                <a:gd name="connsiteY37" fmla="*/ 39060 h 2399690"/>
                <a:gd name="connsiteX38" fmla="*/ 3813026 w 4242630"/>
                <a:gd name="connsiteY38" fmla="*/ 26853 h 2399690"/>
                <a:gd name="connsiteX39" fmla="*/ 3751315 w 4242630"/>
                <a:gd name="connsiteY39" fmla="*/ 9766 h 2399690"/>
                <a:gd name="connsiteX40" fmla="*/ 3689605 w 4242630"/>
                <a:gd name="connsiteY40" fmla="*/ 1 h 2399690"/>
                <a:gd name="connsiteX41" fmla="*/ 3601783 w 4242630"/>
                <a:gd name="connsiteY41" fmla="*/ 0 h 2399690"/>
                <a:gd name="connsiteX42" fmla="*/ 3523458 w 4242630"/>
                <a:gd name="connsiteY42" fmla="*/ 7324 h 2399690"/>
                <a:gd name="connsiteX43" fmla="*/ 3428518 w 4242630"/>
                <a:gd name="connsiteY43" fmla="*/ 26853 h 2399690"/>
                <a:gd name="connsiteX44" fmla="*/ 3319338 w 4242630"/>
                <a:gd name="connsiteY44" fmla="*/ 53707 h 2399690"/>
                <a:gd name="connsiteX45" fmla="*/ 3143698 w 4242630"/>
                <a:gd name="connsiteY45" fmla="*/ 104972 h 2399690"/>
                <a:gd name="connsiteX46" fmla="*/ 2963312 w 4242630"/>
                <a:gd name="connsiteY46" fmla="*/ 156238 h 2399690"/>
                <a:gd name="connsiteX47" fmla="*/ 2816155 w 4242630"/>
                <a:gd name="connsiteY47" fmla="*/ 192855 h 2399690"/>
                <a:gd name="connsiteX48" fmla="*/ 2704600 w 4242630"/>
                <a:gd name="connsiteY48" fmla="*/ 212384 h 2399690"/>
                <a:gd name="connsiteX49" fmla="*/ 2585846 w 4242630"/>
                <a:gd name="connsiteY49" fmla="*/ 220428 h 2399690"/>
                <a:gd name="connsiteX50" fmla="*/ 2513475 w 4242630"/>
                <a:gd name="connsiteY50" fmla="*/ 210599 h 2399690"/>
                <a:gd name="connsiteX51" fmla="*/ 2422966 w 4242630"/>
                <a:gd name="connsiteY51" fmla="*/ 184871 h 2399690"/>
                <a:gd name="connsiteX52" fmla="*/ 2389915 w 4242630"/>
                <a:gd name="connsiteY52" fmla="*/ 173854 h 2399690"/>
                <a:gd name="connsiteX53" fmla="*/ 2301780 w 4242630"/>
                <a:gd name="connsiteY53" fmla="*/ 151821 h 2399690"/>
                <a:gd name="connsiteX54" fmla="*/ 2235679 w 4242630"/>
                <a:gd name="connsiteY54" fmla="*/ 173854 h 2399690"/>
                <a:gd name="connsiteX55" fmla="*/ 2191612 w 4242630"/>
                <a:gd name="connsiteY55" fmla="*/ 217922 h 2399690"/>
                <a:gd name="connsiteX56" fmla="*/ 2158561 w 4242630"/>
                <a:gd name="connsiteY56" fmla="*/ 195888 h 2399690"/>
                <a:gd name="connsiteX57" fmla="*/ 2114494 w 4242630"/>
                <a:gd name="connsiteY57" fmla="*/ 206905 h 2399690"/>
                <a:gd name="connsiteX58" fmla="*/ 2059409 w 4242630"/>
                <a:gd name="connsiteY58" fmla="*/ 217922 h 2399690"/>
                <a:gd name="connsiteX59" fmla="*/ 2026359 w 4242630"/>
                <a:gd name="connsiteY59" fmla="*/ 228939 h 2399690"/>
                <a:gd name="connsiteX60" fmla="*/ 1872122 w 4242630"/>
                <a:gd name="connsiteY60" fmla="*/ 239956 h 2399690"/>
                <a:gd name="connsiteX61" fmla="*/ 1795004 w 4242630"/>
                <a:gd name="connsiteY61" fmla="*/ 250972 h 2399690"/>
                <a:gd name="connsiteX62" fmla="*/ 1728903 w 4242630"/>
                <a:gd name="connsiteY62" fmla="*/ 273006 h 2399690"/>
                <a:gd name="connsiteX63" fmla="*/ 1695853 w 4242630"/>
                <a:gd name="connsiteY63" fmla="*/ 284023 h 2399690"/>
                <a:gd name="connsiteX64" fmla="*/ 1662802 w 4242630"/>
                <a:gd name="connsiteY64" fmla="*/ 306057 h 2399690"/>
                <a:gd name="connsiteX65" fmla="*/ 1618734 w 4242630"/>
                <a:gd name="connsiteY65" fmla="*/ 372158 h 2399690"/>
                <a:gd name="connsiteX66" fmla="*/ 1596701 w 4242630"/>
                <a:gd name="connsiteY66" fmla="*/ 405209 h 2399690"/>
                <a:gd name="connsiteX67" fmla="*/ 1497549 w 4242630"/>
                <a:gd name="connsiteY67" fmla="*/ 449276 h 2399690"/>
                <a:gd name="connsiteX68" fmla="*/ 1420431 w 4242630"/>
                <a:gd name="connsiteY68" fmla="*/ 537411 h 2399690"/>
                <a:gd name="connsiteX69" fmla="*/ 1354330 w 4242630"/>
                <a:gd name="connsiteY69" fmla="*/ 559445 h 2399690"/>
                <a:gd name="connsiteX70" fmla="*/ 1343313 w 4242630"/>
                <a:gd name="connsiteY70" fmla="*/ 614529 h 2399690"/>
                <a:gd name="connsiteX71" fmla="*/ 1332296 w 4242630"/>
                <a:gd name="connsiteY71" fmla="*/ 691647 h 2399690"/>
                <a:gd name="connsiteX72" fmla="*/ 1321279 w 4242630"/>
                <a:gd name="connsiteY72" fmla="*/ 724698 h 2399690"/>
                <a:gd name="connsiteX73" fmla="*/ 1277212 w 4242630"/>
                <a:gd name="connsiteY73" fmla="*/ 746731 h 2399690"/>
                <a:gd name="connsiteX74" fmla="*/ 1244161 w 4242630"/>
                <a:gd name="connsiteY74" fmla="*/ 735715 h 2399690"/>
                <a:gd name="connsiteX75" fmla="*/ 1211110 w 4242630"/>
                <a:gd name="connsiteY75" fmla="*/ 834866 h 2399690"/>
                <a:gd name="connsiteX76" fmla="*/ 1167043 w 4242630"/>
                <a:gd name="connsiteY76" fmla="*/ 900968 h 2399690"/>
                <a:gd name="connsiteX77" fmla="*/ 1133992 w 4242630"/>
                <a:gd name="connsiteY77" fmla="*/ 889951 h 2399690"/>
                <a:gd name="connsiteX78" fmla="*/ 1067891 w 4242630"/>
                <a:gd name="connsiteY78" fmla="*/ 911984 h 2399690"/>
                <a:gd name="connsiteX79" fmla="*/ 1034841 w 4242630"/>
                <a:gd name="connsiteY79" fmla="*/ 900968 h 2399690"/>
                <a:gd name="connsiteX80" fmla="*/ 990773 w 4242630"/>
                <a:gd name="connsiteY80" fmla="*/ 945035 h 2399690"/>
                <a:gd name="connsiteX81" fmla="*/ 957722 w 4242630"/>
                <a:gd name="connsiteY81" fmla="*/ 956052 h 2399690"/>
                <a:gd name="connsiteX82" fmla="*/ 935689 w 4242630"/>
                <a:gd name="connsiteY82" fmla="*/ 1033170 h 2399690"/>
                <a:gd name="connsiteX83" fmla="*/ 902638 w 4242630"/>
                <a:gd name="connsiteY83" fmla="*/ 1044187 h 2399690"/>
                <a:gd name="connsiteX84" fmla="*/ 836537 w 4242630"/>
                <a:gd name="connsiteY84" fmla="*/ 1033170 h 2399690"/>
                <a:gd name="connsiteX85" fmla="*/ 737385 w 4242630"/>
                <a:gd name="connsiteY85" fmla="*/ 1055204 h 2399690"/>
                <a:gd name="connsiteX86" fmla="*/ 672881 w 4242630"/>
                <a:gd name="connsiteY86" fmla="*/ 1032623 h 2399690"/>
                <a:gd name="connsiteX87" fmla="*/ 639651 w 4242630"/>
                <a:gd name="connsiteY87" fmla="*/ 1052152 h 2399690"/>
                <a:gd name="connsiteX88" fmla="*/ 632531 w 4242630"/>
                <a:gd name="connsiteY88" fmla="*/ 1079006 h 2399690"/>
                <a:gd name="connsiteX89" fmla="*/ 618290 w 4242630"/>
                <a:gd name="connsiteY89" fmla="*/ 1103418 h 2399690"/>
                <a:gd name="connsiteX90" fmla="*/ 589808 w 4242630"/>
                <a:gd name="connsiteY90" fmla="*/ 1105859 h 2399690"/>
                <a:gd name="connsiteX91" fmla="*/ 571775 w 4242630"/>
                <a:gd name="connsiteY91" fmla="*/ 1074734 h 2399690"/>
                <a:gd name="connsiteX92" fmla="*/ 573194 w 4242630"/>
                <a:gd name="connsiteY92" fmla="*/ 1076565 h 2399690"/>
                <a:gd name="connsiteX0" fmla="*/ 573194 w 4242630"/>
                <a:gd name="connsiteY0" fmla="*/ 1076565 h 2399690"/>
                <a:gd name="connsiteX1" fmla="*/ 592181 w 4242630"/>
                <a:gd name="connsiteY1" fmla="*/ 1108300 h 2399690"/>
                <a:gd name="connsiteX2" fmla="*/ 615917 w 4242630"/>
                <a:gd name="connsiteY2" fmla="*/ 1132712 h 2399690"/>
                <a:gd name="connsiteX3" fmla="*/ 639651 w 4242630"/>
                <a:gd name="connsiteY3" fmla="*/ 1183977 h 2399690"/>
                <a:gd name="connsiteX4" fmla="*/ 12663 w 4242630"/>
                <a:gd name="connsiteY4" fmla="*/ 1605758 h 2399690"/>
                <a:gd name="connsiteX5" fmla="*/ 12663 w 4242630"/>
                <a:gd name="connsiteY5" fmla="*/ 1683850 h 2399690"/>
                <a:gd name="connsiteX6" fmla="*/ 88644 w 4242630"/>
                <a:gd name="connsiteY6" fmla="*/ 1683850 h 2399690"/>
                <a:gd name="connsiteX7" fmla="*/ 620516 w 4242630"/>
                <a:gd name="connsiteY7" fmla="*/ 1683850 h 2399690"/>
                <a:gd name="connsiteX8" fmla="*/ 772478 w 4242630"/>
                <a:gd name="connsiteY8" fmla="*/ 1683850 h 2399690"/>
                <a:gd name="connsiteX9" fmla="*/ 848460 w 4242630"/>
                <a:gd name="connsiteY9" fmla="*/ 1683850 h 2399690"/>
                <a:gd name="connsiteX10" fmla="*/ 1000423 w 4242630"/>
                <a:gd name="connsiteY10" fmla="*/ 1683850 h 2399690"/>
                <a:gd name="connsiteX11" fmla="*/ 1228367 w 4242630"/>
                <a:gd name="connsiteY11" fmla="*/ 1683850 h 2399690"/>
                <a:gd name="connsiteX12" fmla="*/ 2140145 w 4242630"/>
                <a:gd name="connsiteY12" fmla="*/ 1605758 h 2399690"/>
                <a:gd name="connsiteX13" fmla="*/ 1988182 w 4242630"/>
                <a:gd name="connsiteY13" fmla="*/ 2074308 h 2399690"/>
                <a:gd name="connsiteX14" fmla="*/ 2216127 w 4242630"/>
                <a:gd name="connsiteY14" fmla="*/ 2386675 h 2399690"/>
                <a:gd name="connsiteX15" fmla="*/ 2405538 w 4242630"/>
                <a:gd name="connsiteY15" fmla="*/ 2118953 h 2399690"/>
                <a:gd name="connsiteX16" fmla="*/ 2429274 w 4242630"/>
                <a:gd name="connsiteY16" fmla="*/ 2158012 h 2399690"/>
                <a:gd name="connsiteX17" fmla="*/ 2422796 w 4242630"/>
                <a:gd name="connsiteY17" fmla="*/ 2143029 h 2399690"/>
                <a:gd name="connsiteX18" fmla="*/ 2464876 w 4242630"/>
                <a:gd name="connsiteY18" fmla="*/ 2204393 h 2399690"/>
                <a:gd name="connsiteX19" fmla="*/ 2490984 w 4242630"/>
                <a:gd name="connsiteY19" fmla="*/ 2221482 h 2399690"/>
                <a:gd name="connsiteX20" fmla="*/ 2517093 w 4242630"/>
                <a:gd name="connsiteY20" fmla="*/ 2255659 h 2399690"/>
                <a:gd name="connsiteX21" fmla="*/ 2519466 w 4242630"/>
                <a:gd name="connsiteY21" fmla="*/ 2292276 h 2399690"/>
                <a:gd name="connsiteX22" fmla="*/ 2528961 w 4242630"/>
                <a:gd name="connsiteY22" fmla="*/ 2399690 h 2399690"/>
                <a:gd name="connsiteX23" fmla="*/ 3378675 w 4242630"/>
                <a:gd name="connsiteY23" fmla="*/ 1235243 h 2399690"/>
                <a:gd name="connsiteX24" fmla="*/ 4164305 w 4242630"/>
                <a:gd name="connsiteY24" fmla="*/ 842212 h 2399690"/>
                <a:gd name="connsiteX25" fmla="*/ 4197533 w 4242630"/>
                <a:gd name="connsiteY25" fmla="*/ 744564 h 2399690"/>
                <a:gd name="connsiteX26" fmla="*/ 4223642 w 4242630"/>
                <a:gd name="connsiteY26" fmla="*/ 683534 h 2399690"/>
                <a:gd name="connsiteX27" fmla="*/ 4240257 w 4242630"/>
                <a:gd name="connsiteY27" fmla="*/ 610298 h 2399690"/>
                <a:gd name="connsiteX28" fmla="*/ 4242630 w 4242630"/>
                <a:gd name="connsiteY28" fmla="*/ 539504 h 2399690"/>
                <a:gd name="connsiteX29" fmla="*/ 4233136 w 4242630"/>
                <a:gd name="connsiteY29" fmla="*/ 478474 h 2399690"/>
                <a:gd name="connsiteX30" fmla="*/ 4216521 w 4242630"/>
                <a:gd name="connsiteY30" fmla="*/ 410121 h 2399690"/>
                <a:gd name="connsiteX31" fmla="*/ 4180918 w 4242630"/>
                <a:gd name="connsiteY31" fmla="*/ 324679 h 2399690"/>
                <a:gd name="connsiteX32" fmla="*/ 4140569 w 4242630"/>
                <a:gd name="connsiteY32" fmla="*/ 239237 h 2399690"/>
                <a:gd name="connsiteX33" fmla="*/ 4100220 w 4242630"/>
                <a:gd name="connsiteY33" fmla="*/ 146472 h 2399690"/>
                <a:gd name="connsiteX34" fmla="*/ 4074111 w 4242630"/>
                <a:gd name="connsiteY34" fmla="*/ 43942 h 2399690"/>
                <a:gd name="connsiteX35" fmla="*/ 3969677 w 4242630"/>
                <a:gd name="connsiteY35" fmla="*/ 46383 h 2399690"/>
                <a:gd name="connsiteX36" fmla="*/ 3886604 w 4242630"/>
                <a:gd name="connsiteY36" fmla="*/ 39060 h 2399690"/>
                <a:gd name="connsiteX37" fmla="*/ 3813026 w 4242630"/>
                <a:gd name="connsiteY37" fmla="*/ 26853 h 2399690"/>
                <a:gd name="connsiteX38" fmla="*/ 3751315 w 4242630"/>
                <a:gd name="connsiteY38" fmla="*/ 9766 h 2399690"/>
                <a:gd name="connsiteX39" fmla="*/ 3689605 w 4242630"/>
                <a:gd name="connsiteY39" fmla="*/ 1 h 2399690"/>
                <a:gd name="connsiteX40" fmla="*/ 3601783 w 4242630"/>
                <a:gd name="connsiteY40" fmla="*/ 0 h 2399690"/>
                <a:gd name="connsiteX41" fmla="*/ 3523458 w 4242630"/>
                <a:gd name="connsiteY41" fmla="*/ 7324 h 2399690"/>
                <a:gd name="connsiteX42" fmla="*/ 3428518 w 4242630"/>
                <a:gd name="connsiteY42" fmla="*/ 26853 h 2399690"/>
                <a:gd name="connsiteX43" fmla="*/ 3319338 w 4242630"/>
                <a:gd name="connsiteY43" fmla="*/ 53707 h 2399690"/>
                <a:gd name="connsiteX44" fmla="*/ 3143698 w 4242630"/>
                <a:gd name="connsiteY44" fmla="*/ 104972 h 2399690"/>
                <a:gd name="connsiteX45" fmla="*/ 2963312 w 4242630"/>
                <a:gd name="connsiteY45" fmla="*/ 156238 h 2399690"/>
                <a:gd name="connsiteX46" fmla="*/ 2816155 w 4242630"/>
                <a:gd name="connsiteY46" fmla="*/ 192855 h 2399690"/>
                <a:gd name="connsiteX47" fmla="*/ 2704600 w 4242630"/>
                <a:gd name="connsiteY47" fmla="*/ 212384 h 2399690"/>
                <a:gd name="connsiteX48" fmla="*/ 2585846 w 4242630"/>
                <a:gd name="connsiteY48" fmla="*/ 220428 h 2399690"/>
                <a:gd name="connsiteX49" fmla="*/ 2513475 w 4242630"/>
                <a:gd name="connsiteY49" fmla="*/ 210599 h 2399690"/>
                <a:gd name="connsiteX50" fmla="*/ 2422966 w 4242630"/>
                <a:gd name="connsiteY50" fmla="*/ 184871 h 2399690"/>
                <a:gd name="connsiteX51" fmla="*/ 2389915 w 4242630"/>
                <a:gd name="connsiteY51" fmla="*/ 173854 h 2399690"/>
                <a:gd name="connsiteX52" fmla="*/ 2301780 w 4242630"/>
                <a:gd name="connsiteY52" fmla="*/ 151821 h 2399690"/>
                <a:gd name="connsiteX53" fmla="*/ 2235679 w 4242630"/>
                <a:gd name="connsiteY53" fmla="*/ 173854 h 2399690"/>
                <a:gd name="connsiteX54" fmla="*/ 2191612 w 4242630"/>
                <a:gd name="connsiteY54" fmla="*/ 217922 h 2399690"/>
                <a:gd name="connsiteX55" fmla="*/ 2158561 w 4242630"/>
                <a:gd name="connsiteY55" fmla="*/ 195888 h 2399690"/>
                <a:gd name="connsiteX56" fmla="*/ 2114494 w 4242630"/>
                <a:gd name="connsiteY56" fmla="*/ 206905 h 2399690"/>
                <a:gd name="connsiteX57" fmla="*/ 2059409 w 4242630"/>
                <a:gd name="connsiteY57" fmla="*/ 217922 h 2399690"/>
                <a:gd name="connsiteX58" fmla="*/ 2026359 w 4242630"/>
                <a:gd name="connsiteY58" fmla="*/ 228939 h 2399690"/>
                <a:gd name="connsiteX59" fmla="*/ 1872122 w 4242630"/>
                <a:gd name="connsiteY59" fmla="*/ 239956 h 2399690"/>
                <a:gd name="connsiteX60" fmla="*/ 1795004 w 4242630"/>
                <a:gd name="connsiteY60" fmla="*/ 250972 h 2399690"/>
                <a:gd name="connsiteX61" fmla="*/ 1728903 w 4242630"/>
                <a:gd name="connsiteY61" fmla="*/ 273006 h 2399690"/>
                <a:gd name="connsiteX62" fmla="*/ 1695853 w 4242630"/>
                <a:gd name="connsiteY62" fmla="*/ 284023 h 2399690"/>
                <a:gd name="connsiteX63" fmla="*/ 1662802 w 4242630"/>
                <a:gd name="connsiteY63" fmla="*/ 306057 h 2399690"/>
                <a:gd name="connsiteX64" fmla="*/ 1618734 w 4242630"/>
                <a:gd name="connsiteY64" fmla="*/ 372158 h 2399690"/>
                <a:gd name="connsiteX65" fmla="*/ 1596701 w 4242630"/>
                <a:gd name="connsiteY65" fmla="*/ 405209 h 2399690"/>
                <a:gd name="connsiteX66" fmla="*/ 1497549 w 4242630"/>
                <a:gd name="connsiteY66" fmla="*/ 449276 h 2399690"/>
                <a:gd name="connsiteX67" fmla="*/ 1420431 w 4242630"/>
                <a:gd name="connsiteY67" fmla="*/ 537411 h 2399690"/>
                <a:gd name="connsiteX68" fmla="*/ 1354330 w 4242630"/>
                <a:gd name="connsiteY68" fmla="*/ 559445 h 2399690"/>
                <a:gd name="connsiteX69" fmla="*/ 1343313 w 4242630"/>
                <a:gd name="connsiteY69" fmla="*/ 614529 h 2399690"/>
                <a:gd name="connsiteX70" fmla="*/ 1332296 w 4242630"/>
                <a:gd name="connsiteY70" fmla="*/ 691647 h 2399690"/>
                <a:gd name="connsiteX71" fmla="*/ 1321279 w 4242630"/>
                <a:gd name="connsiteY71" fmla="*/ 724698 h 2399690"/>
                <a:gd name="connsiteX72" fmla="*/ 1277212 w 4242630"/>
                <a:gd name="connsiteY72" fmla="*/ 746731 h 2399690"/>
                <a:gd name="connsiteX73" fmla="*/ 1244161 w 4242630"/>
                <a:gd name="connsiteY73" fmla="*/ 735715 h 2399690"/>
                <a:gd name="connsiteX74" fmla="*/ 1211110 w 4242630"/>
                <a:gd name="connsiteY74" fmla="*/ 834866 h 2399690"/>
                <a:gd name="connsiteX75" fmla="*/ 1167043 w 4242630"/>
                <a:gd name="connsiteY75" fmla="*/ 900968 h 2399690"/>
                <a:gd name="connsiteX76" fmla="*/ 1133992 w 4242630"/>
                <a:gd name="connsiteY76" fmla="*/ 889951 h 2399690"/>
                <a:gd name="connsiteX77" fmla="*/ 1067891 w 4242630"/>
                <a:gd name="connsiteY77" fmla="*/ 911984 h 2399690"/>
                <a:gd name="connsiteX78" fmla="*/ 1034841 w 4242630"/>
                <a:gd name="connsiteY78" fmla="*/ 900968 h 2399690"/>
                <a:gd name="connsiteX79" fmla="*/ 990773 w 4242630"/>
                <a:gd name="connsiteY79" fmla="*/ 945035 h 2399690"/>
                <a:gd name="connsiteX80" fmla="*/ 957722 w 4242630"/>
                <a:gd name="connsiteY80" fmla="*/ 956052 h 2399690"/>
                <a:gd name="connsiteX81" fmla="*/ 935689 w 4242630"/>
                <a:gd name="connsiteY81" fmla="*/ 1033170 h 2399690"/>
                <a:gd name="connsiteX82" fmla="*/ 902638 w 4242630"/>
                <a:gd name="connsiteY82" fmla="*/ 1044187 h 2399690"/>
                <a:gd name="connsiteX83" fmla="*/ 836537 w 4242630"/>
                <a:gd name="connsiteY83" fmla="*/ 1033170 h 2399690"/>
                <a:gd name="connsiteX84" fmla="*/ 737385 w 4242630"/>
                <a:gd name="connsiteY84" fmla="*/ 1055204 h 2399690"/>
                <a:gd name="connsiteX85" fmla="*/ 672881 w 4242630"/>
                <a:gd name="connsiteY85" fmla="*/ 1032623 h 2399690"/>
                <a:gd name="connsiteX86" fmla="*/ 639651 w 4242630"/>
                <a:gd name="connsiteY86" fmla="*/ 1052152 h 2399690"/>
                <a:gd name="connsiteX87" fmla="*/ 632531 w 4242630"/>
                <a:gd name="connsiteY87" fmla="*/ 1079006 h 2399690"/>
                <a:gd name="connsiteX88" fmla="*/ 618290 w 4242630"/>
                <a:gd name="connsiteY88" fmla="*/ 1103418 h 2399690"/>
                <a:gd name="connsiteX89" fmla="*/ 589808 w 4242630"/>
                <a:gd name="connsiteY89" fmla="*/ 1105859 h 2399690"/>
                <a:gd name="connsiteX90" fmla="*/ 571775 w 4242630"/>
                <a:gd name="connsiteY90" fmla="*/ 1074734 h 2399690"/>
                <a:gd name="connsiteX91" fmla="*/ 573194 w 4242630"/>
                <a:gd name="connsiteY91" fmla="*/ 1076565 h 2399690"/>
                <a:gd name="connsiteX0" fmla="*/ 573194 w 4242630"/>
                <a:gd name="connsiteY0" fmla="*/ 1076565 h 2399690"/>
                <a:gd name="connsiteX1" fmla="*/ 592181 w 4242630"/>
                <a:gd name="connsiteY1" fmla="*/ 1108300 h 2399690"/>
                <a:gd name="connsiteX2" fmla="*/ 615917 w 4242630"/>
                <a:gd name="connsiteY2" fmla="*/ 1132712 h 2399690"/>
                <a:gd name="connsiteX3" fmla="*/ 639651 w 4242630"/>
                <a:gd name="connsiteY3" fmla="*/ 1183977 h 2399690"/>
                <a:gd name="connsiteX4" fmla="*/ 12663 w 4242630"/>
                <a:gd name="connsiteY4" fmla="*/ 1605758 h 2399690"/>
                <a:gd name="connsiteX5" fmla="*/ 12663 w 4242630"/>
                <a:gd name="connsiteY5" fmla="*/ 1683850 h 2399690"/>
                <a:gd name="connsiteX6" fmla="*/ 88644 w 4242630"/>
                <a:gd name="connsiteY6" fmla="*/ 1683850 h 2399690"/>
                <a:gd name="connsiteX7" fmla="*/ 620516 w 4242630"/>
                <a:gd name="connsiteY7" fmla="*/ 1683850 h 2399690"/>
                <a:gd name="connsiteX8" fmla="*/ 772478 w 4242630"/>
                <a:gd name="connsiteY8" fmla="*/ 1683850 h 2399690"/>
                <a:gd name="connsiteX9" fmla="*/ 848460 w 4242630"/>
                <a:gd name="connsiteY9" fmla="*/ 1683850 h 2399690"/>
                <a:gd name="connsiteX10" fmla="*/ 1000423 w 4242630"/>
                <a:gd name="connsiteY10" fmla="*/ 1683850 h 2399690"/>
                <a:gd name="connsiteX11" fmla="*/ 1228367 w 4242630"/>
                <a:gd name="connsiteY11" fmla="*/ 1683850 h 2399690"/>
                <a:gd name="connsiteX12" fmla="*/ 2140145 w 4242630"/>
                <a:gd name="connsiteY12" fmla="*/ 1605758 h 2399690"/>
                <a:gd name="connsiteX13" fmla="*/ 1988182 w 4242630"/>
                <a:gd name="connsiteY13" fmla="*/ 2074308 h 2399690"/>
                <a:gd name="connsiteX14" fmla="*/ 2216127 w 4242630"/>
                <a:gd name="connsiteY14" fmla="*/ 2386675 h 2399690"/>
                <a:gd name="connsiteX15" fmla="*/ 2405538 w 4242630"/>
                <a:gd name="connsiteY15" fmla="*/ 2118953 h 2399690"/>
                <a:gd name="connsiteX16" fmla="*/ 2429274 w 4242630"/>
                <a:gd name="connsiteY16" fmla="*/ 2158012 h 2399690"/>
                <a:gd name="connsiteX17" fmla="*/ 2464876 w 4242630"/>
                <a:gd name="connsiteY17" fmla="*/ 2204393 h 2399690"/>
                <a:gd name="connsiteX18" fmla="*/ 2490984 w 4242630"/>
                <a:gd name="connsiteY18" fmla="*/ 2221482 h 2399690"/>
                <a:gd name="connsiteX19" fmla="*/ 2517093 w 4242630"/>
                <a:gd name="connsiteY19" fmla="*/ 2255659 h 2399690"/>
                <a:gd name="connsiteX20" fmla="*/ 2519466 w 4242630"/>
                <a:gd name="connsiteY20" fmla="*/ 2292276 h 2399690"/>
                <a:gd name="connsiteX21" fmla="*/ 2528961 w 4242630"/>
                <a:gd name="connsiteY21" fmla="*/ 2399690 h 2399690"/>
                <a:gd name="connsiteX22" fmla="*/ 3378675 w 4242630"/>
                <a:gd name="connsiteY22" fmla="*/ 1235243 h 2399690"/>
                <a:gd name="connsiteX23" fmla="*/ 4164305 w 4242630"/>
                <a:gd name="connsiteY23" fmla="*/ 842212 h 2399690"/>
                <a:gd name="connsiteX24" fmla="*/ 4197533 w 4242630"/>
                <a:gd name="connsiteY24" fmla="*/ 744564 h 2399690"/>
                <a:gd name="connsiteX25" fmla="*/ 4223642 w 4242630"/>
                <a:gd name="connsiteY25" fmla="*/ 683534 h 2399690"/>
                <a:gd name="connsiteX26" fmla="*/ 4240257 w 4242630"/>
                <a:gd name="connsiteY26" fmla="*/ 610298 h 2399690"/>
                <a:gd name="connsiteX27" fmla="*/ 4242630 w 4242630"/>
                <a:gd name="connsiteY27" fmla="*/ 539504 h 2399690"/>
                <a:gd name="connsiteX28" fmla="*/ 4233136 w 4242630"/>
                <a:gd name="connsiteY28" fmla="*/ 478474 h 2399690"/>
                <a:gd name="connsiteX29" fmla="*/ 4216521 w 4242630"/>
                <a:gd name="connsiteY29" fmla="*/ 410121 h 2399690"/>
                <a:gd name="connsiteX30" fmla="*/ 4180918 w 4242630"/>
                <a:gd name="connsiteY30" fmla="*/ 324679 h 2399690"/>
                <a:gd name="connsiteX31" fmla="*/ 4140569 w 4242630"/>
                <a:gd name="connsiteY31" fmla="*/ 239237 h 2399690"/>
                <a:gd name="connsiteX32" fmla="*/ 4100220 w 4242630"/>
                <a:gd name="connsiteY32" fmla="*/ 146472 h 2399690"/>
                <a:gd name="connsiteX33" fmla="*/ 4074111 w 4242630"/>
                <a:gd name="connsiteY33" fmla="*/ 43942 h 2399690"/>
                <a:gd name="connsiteX34" fmla="*/ 3969677 w 4242630"/>
                <a:gd name="connsiteY34" fmla="*/ 46383 h 2399690"/>
                <a:gd name="connsiteX35" fmla="*/ 3886604 w 4242630"/>
                <a:gd name="connsiteY35" fmla="*/ 39060 h 2399690"/>
                <a:gd name="connsiteX36" fmla="*/ 3813026 w 4242630"/>
                <a:gd name="connsiteY36" fmla="*/ 26853 h 2399690"/>
                <a:gd name="connsiteX37" fmla="*/ 3751315 w 4242630"/>
                <a:gd name="connsiteY37" fmla="*/ 9766 h 2399690"/>
                <a:gd name="connsiteX38" fmla="*/ 3689605 w 4242630"/>
                <a:gd name="connsiteY38" fmla="*/ 1 h 2399690"/>
                <a:gd name="connsiteX39" fmla="*/ 3601783 w 4242630"/>
                <a:gd name="connsiteY39" fmla="*/ 0 h 2399690"/>
                <a:gd name="connsiteX40" fmla="*/ 3523458 w 4242630"/>
                <a:gd name="connsiteY40" fmla="*/ 7324 h 2399690"/>
                <a:gd name="connsiteX41" fmla="*/ 3428518 w 4242630"/>
                <a:gd name="connsiteY41" fmla="*/ 26853 h 2399690"/>
                <a:gd name="connsiteX42" fmla="*/ 3319338 w 4242630"/>
                <a:gd name="connsiteY42" fmla="*/ 53707 h 2399690"/>
                <a:gd name="connsiteX43" fmla="*/ 3143698 w 4242630"/>
                <a:gd name="connsiteY43" fmla="*/ 104972 h 2399690"/>
                <a:gd name="connsiteX44" fmla="*/ 2963312 w 4242630"/>
                <a:gd name="connsiteY44" fmla="*/ 156238 h 2399690"/>
                <a:gd name="connsiteX45" fmla="*/ 2816155 w 4242630"/>
                <a:gd name="connsiteY45" fmla="*/ 192855 h 2399690"/>
                <a:gd name="connsiteX46" fmla="*/ 2704600 w 4242630"/>
                <a:gd name="connsiteY46" fmla="*/ 212384 h 2399690"/>
                <a:gd name="connsiteX47" fmla="*/ 2585846 w 4242630"/>
                <a:gd name="connsiteY47" fmla="*/ 220428 h 2399690"/>
                <a:gd name="connsiteX48" fmla="*/ 2513475 w 4242630"/>
                <a:gd name="connsiteY48" fmla="*/ 210599 h 2399690"/>
                <a:gd name="connsiteX49" fmla="*/ 2422966 w 4242630"/>
                <a:gd name="connsiteY49" fmla="*/ 184871 h 2399690"/>
                <a:gd name="connsiteX50" fmla="*/ 2389915 w 4242630"/>
                <a:gd name="connsiteY50" fmla="*/ 173854 h 2399690"/>
                <a:gd name="connsiteX51" fmla="*/ 2301780 w 4242630"/>
                <a:gd name="connsiteY51" fmla="*/ 151821 h 2399690"/>
                <a:gd name="connsiteX52" fmla="*/ 2235679 w 4242630"/>
                <a:gd name="connsiteY52" fmla="*/ 173854 h 2399690"/>
                <a:gd name="connsiteX53" fmla="*/ 2191612 w 4242630"/>
                <a:gd name="connsiteY53" fmla="*/ 217922 h 2399690"/>
                <a:gd name="connsiteX54" fmla="*/ 2158561 w 4242630"/>
                <a:gd name="connsiteY54" fmla="*/ 195888 h 2399690"/>
                <a:gd name="connsiteX55" fmla="*/ 2114494 w 4242630"/>
                <a:gd name="connsiteY55" fmla="*/ 206905 h 2399690"/>
                <a:gd name="connsiteX56" fmla="*/ 2059409 w 4242630"/>
                <a:gd name="connsiteY56" fmla="*/ 217922 h 2399690"/>
                <a:gd name="connsiteX57" fmla="*/ 2026359 w 4242630"/>
                <a:gd name="connsiteY57" fmla="*/ 228939 h 2399690"/>
                <a:gd name="connsiteX58" fmla="*/ 1872122 w 4242630"/>
                <a:gd name="connsiteY58" fmla="*/ 239956 h 2399690"/>
                <a:gd name="connsiteX59" fmla="*/ 1795004 w 4242630"/>
                <a:gd name="connsiteY59" fmla="*/ 250972 h 2399690"/>
                <a:gd name="connsiteX60" fmla="*/ 1728903 w 4242630"/>
                <a:gd name="connsiteY60" fmla="*/ 273006 h 2399690"/>
                <a:gd name="connsiteX61" fmla="*/ 1695853 w 4242630"/>
                <a:gd name="connsiteY61" fmla="*/ 284023 h 2399690"/>
                <a:gd name="connsiteX62" fmla="*/ 1662802 w 4242630"/>
                <a:gd name="connsiteY62" fmla="*/ 306057 h 2399690"/>
                <a:gd name="connsiteX63" fmla="*/ 1618734 w 4242630"/>
                <a:gd name="connsiteY63" fmla="*/ 372158 h 2399690"/>
                <a:gd name="connsiteX64" fmla="*/ 1596701 w 4242630"/>
                <a:gd name="connsiteY64" fmla="*/ 405209 h 2399690"/>
                <a:gd name="connsiteX65" fmla="*/ 1497549 w 4242630"/>
                <a:gd name="connsiteY65" fmla="*/ 449276 h 2399690"/>
                <a:gd name="connsiteX66" fmla="*/ 1420431 w 4242630"/>
                <a:gd name="connsiteY66" fmla="*/ 537411 h 2399690"/>
                <a:gd name="connsiteX67" fmla="*/ 1354330 w 4242630"/>
                <a:gd name="connsiteY67" fmla="*/ 559445 h 2399690"/>
                <a:gd name="connsiteX68" fmla="*/ 1343313 w 4242630"/>
                <a:gd name="connsiteY68" fmla="*/ 614529 h 2399690"/>
                <a:gd name="connsiteX69" fmla="*/ 1332296 w 4242630"/>
                <a:gd name="connsiteY69" fmla="*/ 691647 h 2399690"/>
                <a:gd name="connsiteX70" fmla="*/ 1321279 w 4242630"/>
                <a:gd name="connsiteY70" fmla="*/ 724698 h 2399690"/>
                <a:gd name="connsiteX71" fmla="*/ 1277212 w 4242630"/>
                <a:gd name="connsiteY71" fmla="*/ 746731 h 2399690"/>
                <a:gd name="connsiteX72" fmla="*/ 1244161 w 4242630"/>
                <a:gd name="connsiteY72" fmla="*/ 735715 h 2399690"/>
                <a:gd name="connsiteX73" fmla="*/ 1211110 w 4242630"/>
                <a:gd name="connsiteY73" fmla="*/ 834866 h 2399690"/>
                <a:gd name="connsiteX74" fmla="*/ 1167043 w 4242630"/>
                <a:gd name="connsiteY74" fmla="*/ 900968 h 2399690"/>
                <a:gd name="connsiteX75" fmla="*/ 1133992 w 4242630"/>
                <a:gd name="connsiteY75" fmla="*/ 889951 h 2399690"/>
                <a:gd name="connsiteX76" fmla="*/ 1067891 w 4242630"/>
                <a:gd name="connsiteY76" fmla="*/ 911984 h 2399690"/>
                <a:gd name="connsiteX77" fmla="*/ 1034841 w 4242630"/>
                <a:gd name="connsiteY77" fmla="*/ 900968 h 2399690"/>
                <a:gd name="connsiteX78" fmla="*/ 990773 w 4242630"/>
                <a:gd name="connsiteY78" fmla="*/ 945035 h 2399690"/>
                <a:gd name="connsiteX79" fmla="*/ 957722 w 4242630"/>
                <a:gd name="connsiteY79" fmla="*/ 956052 h 2399690"/>
                <a:gd name="connsiteX80" fmla="*/ 935689 w 4242630"/>
                <a:gd name="connsiteY80" fmla="*/ 1033170 h 2399690"/>
                <a:gd name="connsiteX81" fmla="*/ 902638 w 4242630"/>
                <a:gd name="connsiteY81" fmla="*/ 1044187 h 2399690"/>
                <a:gd name="connsiteX82" fmla="*/ 836537 w 4242630"/>
                <a:gd name="connsiteY82" fmla="*/ 1033170 h 2399690"/>
                <a:gd name="connsiteX83" fmla="*/ 737385 w 4242630"/>
                <a:gd name="connsiteY83" fmla="*/ 1055204 h 2399690"/>
                <a:gd name="connsiteX84" fmla="*/ 672881 w 4242630"/>
                <a:gd name="connsiteY84" fmla="*/ 1032623 h 2399690"/>
                <a:gd name="connsiteX85" fmla="*/ 639651 w 4242630"/>
                <a:gd name="connsiteY85" fmla="*/ 1052152 h 2399690"/>
                <a:gd name="connsiteX86" fmla="*/ 632531 w 4242630"/>
                <a:gd name="connsiteY86" fmla="*/ 1079006 h 2399690"/>
                <a:gd name="connsiteX87" fmla="*/ 618290 w 4242630"/>
                <a:gd name="connsiteY87" fmla="*/ 1103418 h 2399690"/>
                <a:gd name="connsiteX88" fmla="*/ 589808 w 4242630"/>
                <a:gd name="connsiteY88" fmla="*/ 1105859 h 2399690"/>
                <a:gd name="connsiteX89" fmla="*/ 571775 w 4242630"/>
                <a:gd name="connsiteY89" fmla="*/ 1074734 h 2399690"/>
                <a:gd name="connsiteX90" fmla="*/ 573194 w 4242630"/>
                <a:gd name="connsiteY90" fmla="*/ 1076565 h 2399690"/>
                <a:gd name="connsiteX0" fmla="*/ 573194 w 4242630"/>
                <a:gd name="connsiteY0" fmla="*/ 1076565 h 2399690"/>
                <a:gd name="connsiteX1" fmla="*/ 592181 w 4242630"/>
                <a:gd name="connsiteY1" fmla="*/ 1108300 h 2399690"/>
                <a:gd name="connsiteX2" fmla="*/ 615917 w 4242630"/>
                <a:gd name="connsiteY2" fmla="*/ 1132712 h 2399690"/>
                <a:gd name="connsiteX3" fmla="*/ 639651 w 4242630"/>
                <a:gd name="connsiteY3" fmla="*/ 1183977 h 2399690"/>
                <a:gd name="connsiteX4" fmla="*/ 12663 w 4242630"/>
                <a:gd name="connsiteY4" fmla="*/ 1605758 h 2399690"/>
                <a:gd name="connsiteX5" fmla="*/ 12663 w 4242630"/>
                <a:gd name="connsiteY5" fmla="*/ 1683850 h 2399690"/>
                <a:gd name="connsiteX6" fmla="*/ 88644 w 4242630"/>
                <a:gd name="connsiteY6" fmla="*/ 1683850 h 2399690"/>
                <a:gd name="connsiteX7" fmla="*/ 620516 w 4242630"/>
                <a:gd name="connsiteY7" fmla="*/ 1683850 h 2399690"/>
                <a:gd name="connsiteX8" fmla="*/ 772478 w 4242630"/>
                <a:gd name="connsiteY8" fmla="*/ 1683850 h 2399690"/>
                <a:gd name="connsiteX9" fmla="*/ 848460 w 4242630"/>
                <a:gd name="connsiteY9" fmla="*/ 1683850 h 2399690"/>
                <a:gd name="connsiteX10" fmla="*/ 1000423 w 4242630"/>
                <a:gd name="connsiteY10" fmla="*/ 1683850 h 2399690"/>
                <a:gd name="connsiteX11" fmla="*/ 1228367 w 4242630"/>
                <a:gd name="connsiteY11" fmla="*/ 1683850 h 2399690"/>
                <a:gd name="connsiteX12" fmla="*/ 2140145 w 4242630"/>
                <a:gd name="connsiteY12" fmla="*/ 1605758 h 2399690"/>
                <a:gd name="connsiteX13" fmla="*/ 1988182 w 4242630"/>
                <a:gd name="connsiteY13" fmla="*/ 2074308 h 2399690"/>
                <a:gd name="connsiteX14" fmla="*/ 2216127 w 4242630"/>
                <a:gd name="connsiteY14" fmla="*/ 2386675 h 2399690"/>
                <a:gd name="connsiteX15" fmla="*/ 2405538 w 4242630"/>
                <a:gd name="connsiteY15" fmla="*/ 2118953 h 2399690"/>
                <a:gd name="connsiteX16" fmla="*/ 2464876 w 4242630"/>
                <a:gd name="connsiteY16" fmla="*/ 2204393 h 2399690"/>
                <a:gd name="connsiteX17" fmla="*/ 2490984 w 4242630"/>
                <a:gd name="connsiteY17" fmla="*/ 2221482 h 2399690"/>
                <a:gd name="connsiteX18" fmla="*/ 2517093 w 4242630"/>
                <a:gd name="connsiteY18" fmla="*/ 2255659 h 2399690"/>
                <a:gd name="connsiteX19" fmla="*/ 2519466 w 4242630"/>
                <a:gd name="connsiteY19" fmla="*/ 2292276 h 2399690"/>
                <a:gd name="connsiteX20" fmla="*/ 2528961 w 4242630"/>
                <a:gd name="connsiteY20" fmla="*/ 2399690 h 2399690"/>
                <a:gd name="connsiteX21" fmla="*/ 3378675 w 4242630"/>
                <a:gd name="connsiteY21" fmla="*/ 1235243 h 2399690"/>
                <a:gd name="connsiteX22" fmla="*/ 4164305 w 4242630"/>
                <a:gd name="connsiteY22" fmla="*/ 842212 h 2399690"/>
                <a:gd name="connsiteX23" fmla="*/ 4197533 w 4242630"/>
                <a:gd name="connsiteY23" fmla="*/ 744564 h 2399690"/>
                <a:gd name="connsiteX24" fmla="*/ 4223642 w 4242630"/>
                <a:gd name="connsiteY24" fmla="*/ 683534 h 2399690"/>
                <a:gd name="connsiteX25" fmla="*/ 4240257 w 4242630"/>
                <a:gd name="connsiteY25" fmla="*/ 610298 h 2399690"/>
                <a:gd name="connsiteX26" fmla="*/ 4242630 w 4242630"/>
                <a:gd name="connsiteY26" fmla="*/ 539504 h 2399690"/>
                <a:gd name="connsiteX27" fmla="*/ 4233136 w 4242630"/>
                <a:gd name="connsiteY27" fmla="*/ 478474 h 2399690"/>
                <a:gd name="connsiteX28" fmla="*/ 4216521 w 4242630"/>
                <a:gd name="connsiteY28" fmla="*/ 410121 h 2399690"/>
                <a:gd name="connsiteX29" fmla="*/ 4180918 w 4242630"/>
                <a:gd name="connsiteY29" fmla="*/ 324679 h 2399690"/>
                <a:gd name="connsiteX30" fmla="*/ 4140569 w 4242630"/>
                <a:gd name="connsiteY30" fmla="*/ 239237 h 2399690"/>
                <a:gd name="connsiteX31" fmla="*/ 4100220 w 4242630"/>
                <a:gd name="connsiteY31" fmla="*/ 146472 h 2399690"/>
                <a:gd name="connsiteX32" fmla="*/ 4074111 w 4242630"/>
                <a:gd name="connsiteY32" fmla="*/ 43942 h 2399690"/>
                <a:gd name="connsiteX33" fmla="*/ 3969677 w 4242630"/>
                <a:gd name="connsiteY33" fmla="*/ 46383 h 2399690"/>
                <a:gd name="connsiteX34" fmla="*/ 3886604 w 4242630"/>
                <a:gd name="connsiteY34" fmla="*/ 39060 h 2399690"/>
                <a:gd name="connsiteX35" fmla="*/ 3813026 w 4242630"/>
                <a:gd name="connsiteY35" fmla="*/ 26853 h 2399690"/>
                <a:gd name="connsiteX36" fmla="*/ 3751315 w 4242630"/>
                <a:gd name="connsiteY36" fmla="*/ 9766 h 2399690"/>
                <a:gd name="connsiteX37" fmla="*/ 3689605 w 4242630"/>
                <a:gd name="connsiteY37" fmla="*/ 1 h 2399690"/>
                <a:gd name="connsiteX38" fmla="*/ 3601783 w 4242630"/>
                <a:gd name="connsiteY38" fmla="*/ 0 h 2399690"/>
                <a:gd name="connsiteX39" fmla="*/ 3523458 w 4242630"/>
                <a:gd name="connsiteY39" fmla="*/ 7324 h 2399690"/>
                <a:gd name="connsiteX40" fmla="*/ 3428518 w 4242630"/>
                <a:gd name="connsiteY40" fmla="*/ 26853 h 2399690"/>
                <a:gd name="connsiteX41" fmla="*/ 3319338 w 4242630"/>
                <a:gd name="connsiteY41" fmla="*/ 53707 h 2399690"/>
                <a:gd name="connsiteX42" fmla="*/ 3143698 w 4242630"/>
                <a:gd name="connsiteY42" fmla="*/ 104972 h 2399690"/>
                <a:gd name="connsiteX43" fmla="*/ 2963312 w 4242630"/>
                <a:gd name="connsiteY43" fmla="*/ 156238 h 2399690"/>
                <a:gd name="connsiteX44" fmla="*/ 2816155 w 4242630"/>
                <a:gd name="connsiteY44" fmla="*/ 192855 h 2399690"/>
                <a:gd name="connsiteX45" fmla="*/ 2704600 w 4242630"/>
                <a:gd name="connsiteY45" fmla="*/ 212384 h 2399690"/>
                <a:gd name="connsiteX46" fmla="*/ 2585846 w 4242630"/>
                <a:gd name="connsiteY46" fmla="*/ 220428 h 2399690"/>
                <a:gd name="connsiteX47" fmla="*/ 2513475 w 4242630"/>
                <a:gd name="connsiteY47" fmla="*/ 210599 h 2399690"/>
                <a:gd name="connsiteX48" fmla="*/ 2422966 w 4242630"/>
                <a:gd name="connsiteY48" fmla="*/ 184871 h 2399690"/>
                <a:gd name="connsiteX49" fmla="*/ 2389915 w 4242630"/>
                <a:gd name="connsiteY49" fmla="*/ 173854 h 2399690"/>
                <a:gd name="connsiteX50" fmla="*/ 2301780 w 4242630"/>
                <a:gd name="connsiteY50" fmla="*/ 151821 h 2399690"/>
                <a:gd name="connsiteX51" fmla="*/ 2235679 w 4242630"/>
                <a:gd name="connsiteY51" fmla="*/ 173854 h 2399690"/>
                <a:gd name="connsiteX52" fmla="*/ 2191612 w 4242630"/>
                <a:gd name="connsiteY52" fmla="*/ 217922 h 2399690"/>
                <a:gd name="connsiteX53" fmla="*/ 2158561 w 4242630"/>
                <a:gd name="connsiteY53" fmla="*/ 195888 h 2399690"/>
                <a:gd name="connsiteX54" fmla="*/ 2114494 w 4242630"/>
                <a:gd name="connsiteY54" fmla="*/ 206905 h 2399690"/>
                <a:gd name="connsiteX55" fmla="*/ 2059409 w 4242630"/>
                <a:gd name="connsiteY55" fmla="*/ 217922 h 2399690"/>
                <a:gd name="connsiteX56" fmla="*/ 2026359 w 4242630"/>
                <a:gd name="connsiteY56" fmla="*/ 228939 h 2399690"/>
                <a:gd name="connsiteX57" fmla="*/ 1872122 w 4242630"/>
                <a:gd name="connsiteY57" fmla="*/ 239956 h 2399690"/>
                <a:gd name="connsiteX58" fmla="*/ 1795004 w 4242630"/>
                <a:gd name="connsiteY58" fmla="*/ 250972 h 2399690"/>
                <a:gd name="connsiteX59" fmla="*/ 1728903 w 4242630"/>
                <a:gd name="connsiteY59" fmla="*/ 273006 h 2399690"/>
                <a:gd name="connsiteX60" fmla="*/ 1695853 w 4242630"/>
                <a:gd name="connsiteY60" fmla="*/ 284023 h 2399690"/>
                <a:gd name="connsiteX61" fmla="*/ 1662802 w 4242630"/>
                <a:gd name="connsiteY61" fmla="*/ 306057 h 2399690"/>
                <a:gd name="connsiteX62" fmla="*/ 1618734 w 4242630"/>
                <a:gd name="connsiteY62" fmla="*/ 372158 h 2399690"/>
                <a:gd name="connsiteX63" fmla="*/ 1596701 w 4242630"/>
                <a:gd name="connsiteY63" fmla="*/ 405209 h 2399690"/>
                <a:gd name="connsiteX64" fmla="*/ 1497549 w 4242630"/>
                <a:gd name="connsiteY64" fmla="*/ 449276 h 2399690"/>
                <a:gd name="connsiteX65" fmla="*/ 1420431 w 4242630"/>
                <a:gd name="connsiteY65" fmla="*/ 537411 h 2399690"/>
                <a:gd name="connsiteX66" fmla="*/ 1354330 w 4242630"/>
                <a:gd name="connsiteY66" fmla="*/ 559445 h 2399690"/>
                <a:gd name="connsiteX67" fmla="*/ 1343313 w 4242630"/>
                <a:gd name="connsiteY67" fmla="*/ 614529 h 2399690"/>
                <a:gd name="connsiteX68" fmla="*/ 1332296 w 4242630"/>
                <a:gd name="connsiteY68" fmla="*/ 691647 h 2399690"/>
                <a:gd name="connsiteX69" fmla="*/ 1321279 w 4242630"/>
                <a:gd name="connsiteY69" fmla="*/ 724698 h 2399690"/>
                <a:gd name="connsiteX70" fmla="*/ 1277212 w 4242630"/>
                <a:gd name="connsiteY70" fmla="*/ 746731 h 2399690"/>
                <a:gd name="connsiteX71" fmla="*/ 1244161 w 4242630"/>
                <a:gd name="connsiteY71" fmla="*/ 735715 h 2399690"/>
                <a:gd name="connsiteX72" fmla="*/ 1211110 w 4242630"/>
                <a:gd name="connsiteY72" fmla="*/ 834866 h 2399690"/>
                <a:gd name="connsiteX73" fmla="*/ 1167043 w 4242630"/>
                <a:gd name="connsiteY73" fmla="*/ 900968 h 2399690"/>
                <a:gd name="connsiteX74" fmla="*/ 1133992 w 4242630"/>
                <a:gd name="connsiteY74" fmla="*/ 889951 h 2399690"/>
                <a:gd name="connsiteX75" fmla="*/ 1067891 w 4242630"/>
                <a:gd name="connsiteY75" fmla="*/ 911984 h 2399690"/>
                <a:gd name="connsiteX76" fmla="*/ 1034841 w 4242630"/>
                <a:gd name="connsiteY76" fmla="*/ 900968 h 2399690"/>
                <a:gd name="connsiteX77" fmla="*/ 990773 w 4242630"/>
                <a:gd name="connsiteY77" fmla="*/ 945035 h 2399690"/>
                <a:gd name="connsiteX78" fmla="*/ 957722 w 4242630"/>
                <a:gd name="connsiteY78" fmla="*/ 956052 h 2399690"/>
                <a:gd name="connsiteX79" fmla="*/ 935689 w 4242630"/>
                <a:gd name="connsiteY79" fmla="*/ 1033170 h 2399690"/>
                <a:gd name="connsiteX80" fmla="*/ 902638 w 4242630"/>
                <a:gd name="connsiteY80" fmla="*/ 1044187 h 2399690"/>
                <a:gd name="connsiteX81" fmla="*/ 836537 w 4242630"/>
                <a:gd name="connsiteY81" fmla="*/ 1033170 h 2399690"/>
                <a:gd name="connsiteX82" fmla="*/ 737385 w 4242630"/>
                <a:gd name="connsiteY82" fmla="*/ 1055204 h 2399690"/>
                <a:gd name="connsiteX83" fmla="*/ 672881 w 4242630"/>
                <a:gd name="connsiteY83" fmla="*/ 1032623 h 2399690"/>
                <a:gd name="connsiteX84" fmla="*/ 639651 w 4242630"/>
                <a:gd name="connsiteY84" fmla="*/ 1052152 h 2399690"/>
                <a:gd name="connsiteX85" fmla="*/ 632531 w 4242630"/>
                <a:gd name="connsiteY85" fmla="*/ 1079006 h 2399690"/>
                <a:gd name="connsiteX86" fmla="*/ 618290 w 4242630"/>
                <a:gd name="connsiteY86" fmla="*/ 1103418 h 2399690"/>
                <a:gd name="connsiteX87" fmla="*/ 589808 w 4242630"/>
                <a:gd name="connsiteY87" fmla="*/ 1105859 h 2399690"/>
                <a:gd name="connsiteX88" fmla="*/ 571775 w 4242630"/>
                <a:gd name="connsiteY88" fmla="*/ 1074734 h 2399690"/>
                <a:gd name="connsiteX89" fmla="*/ 573194 w 4242630"/>
                <a:gd name="connsiteY89" fmla="*/ 1076565 h 2399690"/>
                <a:gd name="connsiteX0" fmla="*/ 573194 w 4242630"/>
                <a:gd name="connsiteY0" fmla="*/ 1076565 h 2399690"/>
                <a:gd name="connsiteX1" fmla="*/ 592181 w 4242630"/>
                <a:gd name="connsiteY1" fmla="*/ 1108300 h 2399690"/>
                <a:gd name="connsiteX2" fmla="*/ 615917 w 4242630"/>
                <a:gd name="connsiteY2" fmla="*/ 1132712 h 2399690"/>
                <a:gd name="connsiteX3" fmla="*/ 639651 w 4242630"/>
                <a:gd name="connsiteY3" fmla="*/ 1183977 h 2399690"/>
                <a:gd name="connsiteX4" fmla="*/ 12663 w 4242630"/>
                <a:gd name="connsiteY4" fmla="*/ 1605758 h 2399690"/>
                <a:gd name="connsiteX5" fmla="*/ 12663 w 4242630"/>
                <a:gd name="connsiteY5" fmla="*/ 1683850 h 2399690"/>
                <a:gd name="connsiteX6" fmla="*/ 88644 w 4242630"/>
                <a:gd name="connsiteY6" fmla="*/ 1683850 h 2399690"/>
                <a:gd name="connsiteX7" fmla="*/ 620516 w 4242630"/>
                <a:gd name="connsiteY7" fmla="*/ 1683850 h 2399690"/>
                <a:gd name="connsiteX8" fmla="*/ 772478 w 4242630"/>
                <a:gd name="connsiteY8" fmla="*/ 1683850 h 2399690"/>
                <a:gd name="connsiteX9" fmla="*/ 848460 w 4242630"/>
                <a:gd name="connsiteY9" fmla="*/ 1683850 h 2399690"/>
                <a:gd name="connsiteX10" fmla="*/ 1000423 w 4242630"/>
                <a:gd name="connsiteY10" fmla="*/ 1683850 h 2399690"/>
                <a:gd name="connsiteX11" fmla="*/ 1228367 w 4242630"/>
                <a:gd name="connsiteY11" fmla="*/ 1683850 h 2399690"/>
                <a:gd name="connsiteX12" fmla="*/ 2140145 w 4242630"/>
                <a:gd name="connsiteY12" fmla="*/ 1605758 h 2399690"/>
                <a:gd name="connsiteX13" fmla="*/ 1988182 w 4242630"/>
                <a:gd name="connsiteY13" fmla="*/ 2074308 h 2399690"/>
                <a:gd name="connsiteX14" fmla="*/ 2216127 w 4242630"/>
                <a:gd name="connsiteY14" fmla="*/ 2386675 h 2399690"/>
                <a:gd name="connsiteX15" fmla="*/ 2464876 w 4242630"/>
                <a:gd name="connsiteY15" fmla="*/ 2204393 h 2399690"/>
                <a:gd name="connsiteX16" fmla="*/ 2490984 w 4242630"/>
                <a:gd name="connsiteY16" fmla="*/ 2221482 h 2399690"/>
                <a:gd name="connsiteX17" fmla="*/ 2517093 w 4242630"/>
                <a:gd name="connsiteY17" fmla="*/ 2255659 h 2399690"/>
                <a:gd name="connsiteX18" fmla="*/ 2519466 w 4242630"/>
                <a:gd name="connsiteY18" fmla="*/ 2292276 h 2399690"/>
                <a:gd name="connsiteX19" fmla="*/ 2528961 w 4242630"/>
                <a:gd name="connsiteY19" fmla="*/ 2399690 h 2399690"/>
                <a:gd name="connsiteX20" fmla="*/ 3378675 w 4242630"/>
                <a:gd name="connsiteY20" fmla="*/ 1235243 h 2399690"/>
                <a:gd name="connsiteX21" fmla="*/ 4164305 w 4242630"/>
                <a:gd name="connsiteY21" fmla="*/ 842212 h 2399690"/>
                <a:gd name="connsiteX22" fmla="*/ 4197533 w 4242630"/>
                <a:gd name="connsiteY22" fmla="*/ 744564 h 2399690"/>
                <a:gd name="connsiteX23" fmla="*/ 4223642 w 4242630"/>
                <a:gd name="connsiteY23" fmla="*/ 683534 h 2399690"/>
                <a:gd name="connsiteX24" fmla="*/ 4240257 w 4242630"/>
                <a:gd name="connsiteY24" fmla="*/ 610298 h 2399690"/>
                <a:gd name="connsiteX25" fmla="*/ 4242630 w 4242630"/>
                <a:gd name="connsiteY25" fmla="*/ 539504 h 2399690"/>
                <a:gd name="connsiteX26" fmla="*/ 4233136 w 4242630"/>
                <a:gd name="connsiteY26" fmla="*/ 478474 h 2399690"/>
                <a:gd name="connsiteX27" fmla="*/ 4216521 w 4242630"/>
                <a:gd name="connsiteY27" fmla="*/ 410121 h 2399690"/>
                <a:gd name="connsiteX28" fmla="*/ 4180918 w 4242630"/>
                <a:gd name="connsiteY28" fmla="*/ 324679 h 2399690"/>
                <a:gd name="connsiteX29" fmla="*/ 4140569 w 4242630"/>
                <a:gd name="connsiteY29" fmla="*/ 239237 h 2399690"/>
                <a:gd name="connsiteX30" fmla="*/ 4100220 w 4242630"/>
                <a:gd name="connsiteY30" fmla="*/ 146472 h 2399690"/>
                <a:gd name="connsiteX31" fmla="*/ 4074111 w 4242630"/>
                <a:gd name="connsiteY31" fmla="*/ 43942 h 2399690"/>
                <a:gd name="connsiteX32" fmla="*/ 3969677 w 4242630"/>
                <a:gd name="connsiteY32" fmla="*/ 46383 h 2399690"/>
                <a:gd name="connsiteX33" fmla="*/ 3886604 w 4242630"/>
                <a:gd name="connsiteY33" fmla="*/ 39060 h 2399690"/>
                <a:gd name="connsiteX34" fmla="*/ 3813026 w 4242630"/>
                <a:gd name="connsiteY34" fmla="*/ 26853 h 2399690"/>
                <a:gd name="connsiteX35" fmla="*/ 3751315 w 4242630"/>
                <a:gd name="connsiteY35" fmla="*/ 9766 h 2399690"/>
                <a:gd name="connsiteX36" fmla="*/ 3689605 w 4242630"/>
                <a:gd name="connsiteY36" fmla="*/ 1 h 2399690"/>
                <a:gd name="connsiteX37" fmla="*/ 3601783 w 4242630"/>
                <a:gd name="connsiteY37" fmla="*/ 0 h 2399690"/>
                <a:gd name="connsiteX38" fmla="*/ 3523458 w 4242630"/>
                <a:gd name="connsiteY38" fmla="*/ 7324 h 2399690"/>
                <a:gd name="connsiteX39" fmla="*/ 3428518 w 4242630"/>
                <a:gd name="connsiteY39" fmla="*/ 26853 h 2399690"/>
                <a:gd name="connsiteX40" fmla="*/ 3319338 w 4242630"/>
                <a:gd name="connsiteY40" fmla="*/ 53707 h 2399690"/>
                <a:gd name="connsiteX41" fmla="*/ 3143698 w 4242630"/>
                <a:gd name="connsiteY41" fmla="*/ 104972 h 2399690"/>
                <a:gd name="connsiteX42" fmla="*/ 2963312 w 4242630"/>
                <a:gd name="connsiteY42" fmla="*/ 156238 h 2399690"/>
                <a:gd name="connsiteX43" fmla="*/ 2816155 w 4242630"/>
                <a:gd name="connsiteY43" fmla="*/ 192855 h 2399690"/>
                <a:gd name="connsiteX44" fmla="*/ 2704600 w 4242630"/>
                <a:gd name="connsiteY44" fmla="*/ 212384 h 2399690"/>
                <a:gd name="connsiteX45" fmla="*/ 2585846 w 4242630"/>
                <a:gd name="connsiteY45" fmla="*/ 220428 h 2399690"/>
                <a:gd name="connsiteX46" fmla="*/ 2513475 w 4242630"/>
                <a:gd name="connsiteY46" fmla="*/ 210599 h 2399690"/>
                <a:gd name="connsiteX47" fmla="*/ 2422966 w 4242630"/>
                <a:gd name="connsiteY47" fmla="*/ 184871 h 2399690"/>
                <a:gd name="connsiteX48" fmla="*/ 2389915 w 4242630"/>
                <a:gd name="connsiteY48" fmla="*/ 173854 h 2399690"/>
                <a:gd name="connsiteX49" fmla="*/ 2301780 w 4242630"/>
                <a:gd name="connsiteY49" fmla="*/ 151821 h 2399690"/>
                <a:gd name="connsiteX50" fmla="*/ 2235679 w 4242630"/>
                <a:gd name="connsiteY50" fmla="*/ 173854 h 2399690"/>
                <a:gd name="connsiteX51" fmla="*/ 2191612 w 4242630"/>
                <a:gd name="connsiteY51" fmla="*/ 217922 h 2399690"/>
                <a:gd name="connsiteX52" fmla="*/ 2158561 w 4242630"/>
                <a:gd name="connsiteY52" fmla="*/ 195888 h 2399690"/>
                <a:gd name="connsiteX53" fmla="*/ 2114494 w 4242630"/>
                <a:gd name="connsiteY53" fmla="*/ 206905 h 2399690"/>
                <a:gd name="connsiteX54" fmla="*/ 2059409 w 4242630"/>
                <a:gd name="connsiteY54" fmla="*/ 217922 h 2399690"/>
                <a:gd name="connsiteX55" fmla="*/ 2026359 w 4242630"/>
                <a:gd name="connsiteY55" fmla="*/ 228939 h 2399690"/>
                <a:gd name="connsiteX56" fmla="*/ 1872122 w 4242630"/>
                <a:gd name="connsiteY56" fmla="*/ 239956 h 2399690"/>
                <a:gd name="connsiteX57" fmla="*/ 1795004 w 4242630"/>
                <a:gd name="connsiteY57" fmla="*/ 250972 h 2399690"/>
                <a:gd name="connsiteX58" fmla="*/ 1728903 w 4242630"/>
                <a:gd name="connsiteY58" fmla="*/ 273006 h 2399690"/>
                <a:gd name="connsiteX59" fmla="*/ 1695853 w 4242630"/>
                <a:gd name="connsiteY59" fmla="*/ 284023 h 2399690"/>
                <a:gd name="connsiteX60" fmla="*/ 1662802 w 4242630"/>
                <a:gd name="connsiteY60" fmla="*/ 306057 h 2399690"/>
                <a:gd name="connsiteX61" fmla="*/ 1618734 w 4242630"/>
                <a:gd name="connsiteY61" fmla="*/ 372158 h 2399690"/>
                <a:gd name="connsiteX62" fmla="*/ 1596701 w 4242630"/>
                <a:gd name="connsiteY62" fmla="*/ 405209 h 2399690"/>
                <a:gd name="connsiteX63" fmla="*/ 1497549 w 4242630"/>
                <a:gd name="connsiteY63" fmla="*/ 449276 h 2399690"/>
                <a:gd name="connsiteX64" fmla="*/ 1420431 w 4242630"/>
                <a:gd name="connsiteY64" fmla="*/ 537411 h 2399690"/>
                <a:gd name="connsiteX65" fmla="*/ 1354330 w 4242630"/>
                <a:gd name="connsiteY65" fmla="*/ 559445 h 2399690"/>
                <a:gd name="connsiteX66" fmla="*/ 1343313 w 4242630"/>
                <a:gd name="connsiteY66" fmla="*/ 614529 h 2399690"/>
                <a:gd name="connsiteX67" fmla="*/ 1332296 w 4242630"/>
                <a:gd name="connsiteY67" fmla="*/ 691647 h 2399690"/>
                <a:gd name="connsiteX68" fmla="*/ 1321279 w 4242630"/>
                <a:gd name="connsiteY68" fmla="*/ 724698 h 2399690"/>
                <a:gd name="connsiteX69" fmla="*/ 1277212 w 4242630"/>
                <a:gd name="connsiteY69" fmla="*/ 746731 h 2399690"/>
                <a:gd name="connsiteX70" fmla="*/ 1244161 w 4242630"/>
                <a:gd name="connsiteY70" fmla="*/ 735715 h 2399690"/>
                <a:gd name="connsiteX71" fmla="*/ 1211110 w 4242630"/>
                <a:gd name="connsiteY71" fmla="*/ 834866 h 2399690"/>
                <a:gd name="connsiteX72" fmla="*/ 1167043 w 4242630"/>
                <a:gd name="connsiteY72" fmla="*/ 900968 h 2399690"/>
                <a:gd name="connsiteX73" fmla="*/ 1133992 w 4242630"/>
                <a:gd name="connsiteY73" fmla="*/ 889951 h 2399690"/>
                <a:gd name="connsiteX74" fmla="*/ 1067891 w 4242630"/>
                <a:gd name="connsiteY74" fmla="*/ 911984 h 2399690"/>
                <a:gd name="connsiteX75" fmla="*/ 1034841 w 4242630"/>
                <a:gd name="connsiteY75" fmla="*/ 900968 h 2399690"/>
                <a:gd name="connsiteX76" fmla="*/ 990773 w 4242630"/>
                <a:gd name="connsiteY76" fmla="*/ 945035 h 2399690"/>
                <a:gd name="connsiteX77" fmla="*/ 957722 w 4242630"/>
                <a:gd name="connsiteY77" fmla="*/ 956052 h 2399690"/>
                <a:gd name="connsiteX78" fmla="*/ 935689 w 4242630"/>
                <a:gd name="connsiteY78" fmla="*/ 1033170 h 2399690"/>
                <a:gd name="connsiteX79" fmla="*/ 902638 w 4242630"/>
                <a:gd name="connsiteY79" fmla="*/ 1044187 h 2399690"/>
                <a:gd name="connsiteX80" fmla="*/ 836537 w 4242630"/>
                <a:gd name="connsiteY80" fmla="*/ 1033170 h 2399690"/>
                <a:gd name="connsiteX81" fmla="*/ 737385 w 4242630"/>
                <a:gd name="connsiteY81" fmla="*/ 1055204 h 2399690"/>
                <a:gd name="connsiteX82" fmla="*/ 672881 w 4242630"/>
                <a:gd name="connsiteY82" fmla="*/ 1032623 h 2399690"/>
                <a:gd name="connsiteX83" fmla="*/ 639651 w 4242630"/>
                <a:gd name="connsiteY83" fmla="*/ 1052152 h 2399690"/>
                <a:gd name="connsiteX84" fmla="*/ 632531 w 4242630"/>
                <a:gd name="connsiteY84" fmla="*/ 1079006 h 2399690"/>
                <a:gd name="connsiteX85" fmla="*/ 618290 w 4242630"/>
                <a:gd name="connsiteY85" fmla="*/ 1103418 h 2399690"/>
                <a:gd name="connsiteX86" fmla="*/ 589808 w 4242630"/>
                <a:gd name="connsiteY86" fmla="*/ 1105859 h 2399690"/>
                <a:gd name="connsiteX87" fmla="*/ 571775 w 4242630"/>
                <a:gd name="connsiteY87" fmla="*/ 1074734 h 2399690"/>
                <a:gd name="connsiteX88" fmla="*/ 573194 w 4242630"/>
                <a:gd name="connsiteY88" fmla="*/ 1076565 h 2399690"/>
                <a:gd name="connsiteX0" fmla="*/ 573194 w 4242630"/>
                <a:gd name="connsiteY0" fmla="*/ 1076565 h 2399690"/>
                <a:gd name="connsiteX1" fmla="*/ 592181 w 4242630"/>
                <a:gd name="connsiteY1" fmla="*/ 1108300 h 2399690"/>
                <a:gd name="connsiteX2" fmla="*/ 615917 w 4242630"/>
                <a:gd name="connsiteY2" fmla="*/ 1132712 h 2399690"/>
                <a:gd name="connsiteX3" fmla="*/ 639651 w 4242630"/>
                <a:gd name="connsiteY3" fmla="*/ 1183977 h 2399690"/>
                <a:gd name="connsiteX4" fmla="*/ 12663 w 4242630"/>
                <a:gd name="connsiteY4" fmla="*/ 1605758 h 2399690"/>
                <a:gd name="connsiteX5" fmla="*/ 12663 w 4242630"/>
                <a:gd name="connsiteY5" fmla="*/ 1683850 h 2399690"/>
                <a:gd name="connsiteX6" fmla="*/ 88644 w 4242630"/>
                <a:gd name="connsiteY6" fmla="*/ 1683850 h 2399690"/>
                <a:gd name="connsiteX7" fmla="*/ 620516 w 4242630"/>
                <a:gd name="connsiteY7" fmla="*/ 1683850 h 2399690"/>
                <a:gd name="connsiteX8" fmla="*/ 772478 w 4242630"/>
                <a:gd name="connsiteY8" fmla="*/ 1683850 h 2399690"/>
                <a:gd name="connsiteX9" fmla="*/ 848460 w 4242630"/>
                <a:gd name="connsiteY9" fmla="*/ 1683850 h 2399690"/>
                <a:gd name="connsiteX10" fmla="*/ 1000423 w 4242630"/>
                <a:gd name="connsiteY10" fmla="*/ 1683850 h 2399690"/>
                <a:gd name="connsiteX11" fmla="*/ 1228367 w 4242630"/>
                <a:gd name="connsiteY11" fmla="*/ 1683850 h 2399690"/>
                <a:gd name="connsiteX12" fmla="*/ 2140145 w 4242630"/>
                <a:gd name="connsiteY12" fmla="*/ 1605758 h 2399690"/>
                <a:gd name="connsiteX13" fmla="*/ 1988182 w 4242630"/>
                <a:gd name="connsiteY13" fmla="*/ 2074308 h 2399690"/>
                <a:gd name="connsiteX14" fmla="*/ 2216127 w 4242630"/>
                <a:gd name="connsiteY14" fmla="*/ 2386675 h 2399690"/>
                <a:gd name="connsiteX15" fmla="*/ 2464876 w 4242630"/>
                <a:gd name="connsiteY15" fmla="*/ 2204393 h 2399690"/>
                <a:gd name="connsiteX16" fmla="*/ 2517093 w 4242630"/>
                <a:gd name="connsiteY16" fmla="*/ 2255659 h 2399690"/>
                <a:gd name="connsiteX17" fmla="*/ 2519466 w 4242630"/>
                <a:gd name="connsiteY17" fmla="*/ 2292276 h 2399690"/>
                <a:gd name="connsiteX18" fmla="*/ 2528961 w 4242630"/>
                <a:gd name="connsiteY18" fmla="*/ 2399690 h 2399690"/>
                <a:gd name="connsiteX19" fmla="*/ 3378675 w 4242630"/>
                <a:gd name="connsiteY19" fmla="*/ 1235243 h 2399690"/>
                <a:gd name="connsiteX20" fmla="*/ 4164305 w 4242630"/>
                <a:gd name="connsiteY20" fmla="*/ 842212 h 2399690"/>
                <a:gd name="connsiteX21" fmla="*/ 4197533 w 4242630"/>
                <a:gd name="connsiteY21" fmla="*/ 744564 h 2399690"/>
                <a:gd name="connsiteX22" fmla="*/ 4223642 w 4242630"/>
                <a:gd name="connsiteY22" fmla="*/ 683534 h 2399690"/>
                <a:gd name="connsiteX23" fmla="*/ 4240257 w 4242630"/>
                <a:gd name="connsiteY23" fmla="*/ 610298 h 2399690"/>
                <a:gd name="connsiteX24" fmla="*/ 4242630 w 4242630"/>
                <a:gd name="connsiteY24" fmla="*/ 539504 h 2399690"/>
                <a:gd name="connsiteX25" fmla="*/ 4233136 w 4242630"/>
                <a:gd name="connsiteY25" fmla="*/ 478474 h 2399690"/>
                <a:gd name="connsiteX26" fmla="*/ 4216521 w 4242630"/>
                <a:gd name="connsiteY26" fmla="*/ 410121 h 2399690"/>
                <a:gd name="connsiteX27" fmla="*/ 4180918 w 4242630"/>
                <a:gd name="connsiteY27" fmla="*/ 324679 h 2399690"/>
                <a:gd name="connsiteX28" fmla="*/ 4140569 w 4242630"/>
                <a:gd name="connsiteY28" fmla="*/ 239237 h 2399690"/>
                <a:gd name="connsiteX29" fmla="*/ 4100220 w 4242630"/>
                <a:gd name="connsiteY29" fmla="*/ 146472 h 2399690"/>
                <a:gd name="connsiteX30" fmla="*/ 4074111 w 4242630"/>
                <a:gd name="connsiteY30" fmla="*/ 43942 h 2399690"/>
                <a:gd name="connsiteX31" fmla="*/ 3969677 w 4242630"/>
                <a:gd name="connsiteY31" fmla="*/ 46383 h 2399690"/>
                <a:gd name="connsiteX32" fmla="*/ 3886604 w 4242630"/>
                <a:gd name="connsiteY32" fmla="*/ 39060 h 2399690"/>
                <a:gd name="connsiteX33" fmla="*/ 3813026 w 4242630"/>
                <a:gd name="connsiteY33" fmla="*/ 26853 h 2399690"/>
                <a:gd name="connsiteX34" fmla="*/ 3751315 w 4242630"/>
                <a:gd name="connsiteY34" fmla="*/ 9766 h 2399690"/>
                <a:gd name="connsiteX35" fmla="*/ 3689605 w 4242630"/>
                <a:gd name="connsiteY35" fmla="*/ 1 h 2399690"/>
                <a:gd name="connsiteX36" fmla="*/ 3601783 w 4242630"/>
                <a:gd name="connsiteY36" fmla="*/ 0 h 2399690"/>
                <a:gd name="connsiteX37" fmla="*/ 3523458 w 4242630"/>
                <a:gd name="connsiteY37" fmla="*/ 7324 h 2399690"/>
                <a:gd name="connsiteX38" fmla="*/ 3428518 w 4242630"/>
                <a:gd name="connsiteY38" fmla="*/ 26853 h 2399690"/>
                <a:gd name="connsiteX39" fmla="*/ 3319338 w 4242630"/>
                <a:gd name="connsiteY39" fmla="*/ 53707 h 2399690"/>
                <a:gd name="connsiteX40" fmla="*/ 3143698 w 4242630"/>
                <a:gd name="connsiteY40" fmla="*/ 104972 h 2399690"/>
                <a:gd name="connsiteX41" fmla="*/ 2963312 w 4242630"/>
                <a:gd name="connsiteY41" fmla="*/ 156238 h 2399690"/>
                <a:gd name="connsiteX42" fmla="*/ 2816155 w 4242630"/>
                <a:gd name="connsiteY42" fmla="*/ 192855 h 2399690"/>
                <a:gd name="connsiteX43" fmla="*/ 2704600 w 4242630"/>
                <a:gd name="connsiteY43" fmla="*/ 212384 h 2399690"/>
                <a:gd name="connsiteX44" fmla="*/ 2585846 w 4242630"/>
                <a:gd name="connsiteY44" fmla="*/ 220428 h 2399690"/>
                <a:gd name="connsiteX45" fmla="*/ 2513475 w 4242630"/>
                <a:gd name="connsiteY45" fmla="*/ 210599 h 2399690"/>
                <a:gd name="connsiteX46" fmla="*/ 2422966 w 4242630"/>
                <a:gd name="connsiteY46" fmla="*/ 184871 h 2399690"/>
                <a:gd name="connsiteX47" fmla="*/ 2389915 w 4242630"/>
                <a:gd name="connsiteY47" fmla="*/ 173854 h 2399690"/>
                <a:gd name="connsiteX48" fmla="*/ 2301780 w 4242630"/>
                <a:gd name="connsiteY48" fmla="*/ 151821 h 2399690"/>
                <a:gd name="connsiteX49" fmla="*/ 2235679 w 4242630"/>
                <a:gd name="connsiteY49" fmla="*/ 173854 h 2399690"/>
                <a:gd name="connsiteX50" fmla="*/ 2191612 w 4242630"/>
                <a:gd name="connsiteY50" fmla="*/ 217922 h 2399690"/>
                <a:gd name="connsiteX51" fmla="*/ 2158561 w 4242630"/>
                <a:gd name="connsiteY51" fmla="*/ 195888 h 2399690"/>
                <a:gd name="connsiteX52" fmla="*/ 2114494 w 4242630"/>
                <a:gd name="connsiteY52" fmla="*/ 206905 h 2399690"/>
                <a:gd name="connsiteX53" fmla="*/ 2059409 w 4242630"/>
                <a:gd name="connsiteY53" fmla="*/ 217922 h 2399690"/>
                <a:gd name="connsiteX54" fmla="*/ 2026359 w 4242630"/>
                <a:gd name="connsiteY54" fmla="*/ 228939 h 2399690"/>
                <a:gd name="connsiteX55" fmla="*/ 1872122 w 4242630"/>
                <a:gd name="connsiteY55" fmla="*/ 239956 h 2399690"/>
                <a:gd name="connsiteX56" fmla="*/ 1795004 w 4242630"/>
                <a:gd name="connsiteY56" fmla="*/ 250972 h 2399690"/>
                <a:gd name="connsiteX57" fmla="*/ 1728903 w 4242630"/>
                <a:gd name="connsiteY57" fmla="*/ 273006 h 2399690"/>
                <a:gd name="connsiteX58" fmla="*/ 1695853 w 4242630"/>
                <a:gd name="connsiteY58" fmla="*/ 284023 h 2399690"/>
                <a:gd name="connsiteX59" fmla="*/ 1662802 w 4242630"/>
                <a:gd name="connsiteY59" fmla="*/ 306057 h 2399690"/>
                <a:gd name="connsiteX60" fmla="*/ 1618734 w 4242630"/>
                <a:gd name="connsiteY60" fmla="*/ 372158 h 2399690"/>
                <a:gd name="connsiteX61" fmla="*/ 1596701 w 4242630"/>
                <a:gd name="connsiteY61" fmla="*/ 405209 h 2399690"/>
                <a:gd name="connsiteX62" fmla="*/ 1497549 w 4242630"/>
                <a:gd name="connsiteY62" fmla="*/ 449276 h 2399690"/>
                <a:gd name="connsiteX63" fmla="*/ 1420431 w 4242630"/>
                <a:gd name="connsiteY63" fmla="*/ 537411 h 2399690"/>
                <a:gd name="connsiteX64" fmla="*/ 1354330 w 4242630"/>
                <a:gd name="connsiteY64" fmla="*/ 559445 h 2399690"/>
                <a:gd name="connsiteX65" fmla="*/ 1343313 w 4242630"/>
                <a:gd name="connsiteY65" fmla="*/ 614529 h 2399690"/>
                <a:gd name="connsiteX66" fmla="*/ 1332296 w 4242630"/>
                <a:gd name="connsiteY66" fmla="*/ 691647 h 2399690"/>
                <a:gd name="connsiteX67" fmla="*/ 1321279 w 4242630"/>
                <a:gd name="connsiteY67" fmla="*/ 724698 h 2399690"/>
                <a:gd name="connsiteX68" fmla="*/ 1277212 w 4242630"/>
                <a:gd name="connsiteY68" fmla="*/ 746731 h 2399690"/>
                <a:gd name="connsiteX69" fmla="*/ 1244161 w 4242630"/>
                <a:gd name="connsiteY69" fmla="*/ 735715 h 2399690"/>
                <a:gd name="connsiteX70" fmla="*/ 1211110 w 4242630"/>
                <a:gd name="connsiteY70" fmla="*/ 834866 h 2399690"/>
                <a:gd name="connsiteX71" fmla="*/ 1167043 w 4242630"/>
                <a:gd name="connsiteY71" fmla="*/ 900968 h 2399690"/>
                <a:gd name="connsiteX72" fmla="*/ 1133992 w 4242630"/>
                <a:gd name="connsiteY72" fmla="*/ 889951 h 2399690"/>
                <a:gd name="connsiteX73" fmla="*/ 1067891 w 4242630"/>
                <a:gd name="connsiteY73" fmla="*/ 911984 h 2399690"/>
                <a:gd name="connsiteX74" fmla="*/ 1034841 w 4242630"/>
                <a:gd name="connsiteY74" fmla="*/ 900968 h 2399690"/>
                <a:gd name="connsiteX75" fmla="*/ 990773 w 4242630"/>
                <a:gd name="connsiteY75" fmla="*/ 945035 h 2399690"/>
                <a:gd name="connsiteX76" fmla="*/ 957722 w 4242630"/>
                <a:gd name="connsiteY76" fmla="*/ 956052 h 2399690"/>
                <a:gd name="connsiteX77" fmla="*/ 935689 w 4242630"/>
                <a:gd name="connsiteY77" fmla="*/ 1033170 h 2399690"/>
                <a:gd name="connsiteX78" fmla="*/ 902638 w 4242630"/>
                <a:gd name="connsiteY78" fmla="*/ 1044187 h 2399690"/>
                <a:gd name="connsiteX79" fmla="*/ 836537 w 4242630"/>
                <a:gd name="connsiteY79" fmla="*/ 1033170 h 2399690"/>
                <a:gd name="connsiteX80" fmla="*/ 737385 w 4242630"/>
                <a:gd name="connsiteY80" fmla="*/ 1055204 h 2399690"/>
                <a:gd name="connsiteX81" fmla="*/ 672881 w 4242630"/>
                <a:gd name="connsiteY81" fmla="*/ 1032623 h 2399690"/>
                <a:gd name="connsiteX82" fmla="*/ 639651 w 4242630"/>
                <a:gd name="connsiteY82" fmla="*/ 1052152 h 2399690"/>
                <a:gd name="connsiteX83" fmla="*/ 632531 w 4242630"/>
                <a:gd name="connsiteY83" fmla="*/ 1079006 h 2399690"/>
                <a:gd name="connsiteX84" fmla="*/ 618290 w 4242630"/>
                <a:gd name="connsiteY84" fmla="*/ 1103418 h 2399690"/>
                <a:gd name="connsiteX85" fmla="*/ 589808 w 4242630"/>
                <a:gd name="connsiteY85" fmla="*/ 1105859 h 2399690"/>
                <a:gd name="connsiteX86" fmla="*/ 571775 w 4242630"/>
                <a:gd name="connsiteY86" fmla="*/ 1074734 h 2399690"/>
                <a:gd name="connsiteX87" fmla="*/ 573194 w 4242630"/>
                <a:gd name="connsiteY87" fmla="*/ 1076565 h 2399690"/>
                <a:gd name="connsiteX0" fmla="*/ 573194 w 4242630"/>
                <a:gd name="connsiteY0" fmla="*/ 1076565 h 2399690"/>
                <a:gd name="connsiteX1" fmla="*/ 592181 w 4242630"/>
                <a:gd name="connsiteY1" fmla="*/ 1108300 h 2399690"/>
                <a:gd name="connsiteX2" fmla="*/ 615917 w 4242630"/>
                <a:gd name="connsiteY2" fmla="*/ 1132712 h 2399690"/>
                <a:gd name="connsiteX3" fmla="*/ 639651 w 4242630"/>
                <a:gd name="connsiteY3" fmla="*/ 1183977 h 2399690"/>
                <a:gd name="connsiteX4" fmla="*/ 12663 w 4242630"/>
                <a:gd name="connsiteY4" fmla="*/ 1605758 h 2399690"/>
                <a:gd name="connsiteX5" fmla="*/ 12663 w 4242630"/>
                <a:gd name="connsiteY5" fmla="*/ 1683850 h 2399690"/>
                <a:gd name="connsiteX6" fmla="*/ 88644 w 4242630"/>
                <a:gd name="connsiteY6" fmla="*/ 1683850 h 2399690"/>
                <a:gd name="connsiteX7" fmla="*/ 620516 w 4242630"/>
                <a:gd name="connsiteY7" fmla="*/ 1683850 h 2399690"/>
                <a:gd name="connsiteX8" fmla="*/ 772478 w 4242630"/>
                <a:gd name="connsiteY8" fmla="*/ 1683850 h 2399690"/>
                <a:gd name="connsiteX9" fmla="*/ 848460 w 4242630"/>
                <a:gd name="connsiteY9" fmla="*/ 1683850 h 2399690"/>
                <a:gd name="connsiteX10" fmla="*/ 1000423 w 4242630"/>
                <a:gd name="connsiteY10" fmla="*/ 1683850 h 2399690"/>
                <a:gd name="connsiteX11" fmla="*/ 1228367 w 4242630"/>
                <a:gd name="connsiteY11" fmla="*/ 1683850 h 2399690"/>
                <a:gd name="connsiteX12" fmla="*/ 2140145 w 4242630"/>
                <a:gd name="connsiteY12" fmla="*/ 1605758 h 2399690"/>
                <a:gd name="connsiteX13" fmla="*/ 1988182 w 4242630"/>
                <a:gd name="connsiteY13" fmla="*/ 2074308 h 2399690"/>
                <a:gd name="connsiteX14" fmla="*/ 2216127 w 4242630"/>
                <a:gd name="connsiteY14" fmla="*/ 2386675 h 2399690"/>
                <a:gd name="connsiteX15" fmla="*/ 2517093 w 4242630"/>
                <a:gd name="connsiteY15" fmla="*/ 2255659 h 2399690"/>
                <a:gd name="connsiteX16" fmla="*/ 2519466 w 4242630"/>
                <a:gd name="connsiteY16" fmla="*/ 2292276 h 2399690"/>
                <a:gd name="connsiteX17" fmla="*/ 2528961 w 4242630"/>
                <a:gd name="connsiteY17" fmla="*/ 2399690 h 2399690"/>
                <a:gd name="connsiteX18" fmla="*/ 3378675 w 4242630"/>
                <a:gd name="connsiteY18" fmla="*/ 1235243 h 2399690"/>
                <a:gd name="connsiteX19" fmla="*/ 4164305 w 4242630"/>
                <a:gd name="connsiteY19" fmla="*/ 842212 h 2399690"/>
                <a:gd name="connsiteX20" fmla="*/ 4197533 w 4242630"/>
                <a:gd name="connsiteY20" fmla="*/ 744564 h 2399690"/>
                <a:gd name="connsiteX21" fmla="*/ 4223642 w 4242630"/>
                <a:gd name="connsiteY21" fmla="*/ 683534 h 2399690"/>
                <a:gd name="connsiteX22" fmla="*/ 4240257 w 4242630"/>
                <a:gd name="connsiteY22" fmla="*/ 610298 h 2399690"/>
                <a:gd name="connsiteX23" fmla="*/ 4242630 w 4242630"/>
                <a:gd name="connsiteY23" fmla="*/ 539504 h 2399690"/>
                <a:gd name="connsiteX24" fmla="*/ 4233136 w 4242630"/>
                <a:gd name="connsiteY24" fmla="*/ 478474 h 2399690"/>
                <a:gd name="connsiteX25" fmla="*/ 4216521 w 4242630"/>
                <a:gd name="connsiteY25" fmla="*/ 410121 h 2399690"/>
                <a:gd name="connsiteX26" fmla="*/ 4180918 w 4242630"/>
                <a:gd name="connsiteY26" fmla="*/ 324679 h 2399690"/>
                <a:gd name="connsiteX27" fmla="*/ 4140569 w 4242630"/>
                <a:gd name="connsiteY27" fmla="*/ 239237 h 2399690"/>
                <a:gd name="connsiteX28" fmla="*/ 4100220 w 4242630"/>
                <a:gd name="connsiteY28" fmla="*/ 146472 h 2399690"/>
                <a:gd name="connsiteX29" fmla="*/ 4074111 w 4242630"/>
                <a:gd name="connsiteY29" fmla="*/ 43942 h 2399690"/>
                <a:gd name="connsiteX30" fmla="*/ 3969677 w 4242630"/>
                <a:gd name="connsiteY30" fmla="*/ 46383 h 2399690"/>
                <a:gd name="connsiteX31" fmla="*/ 3886604 w 4242630"/>
                <a:gd name="connsiteY31" fmla="*/ 39060 h 2399690"/>
                <a:gd name="connsiteX32" fmla="*/ 3813026 w 4242630"/>
                <a:gd name="connsiteY32" fmla="*/ 26853 h 2399690"/>
                <a:gd name="connsiteX33" fmla="*/ 3751315 w 4242630"/>
                <a:gd name="connsiteY33" fmla="*/ 9766 h 2399690"/>
                <a:gd name="connsiteX34" fmla="*/ 3689605 w 4242630"/>
                <a:gd name="connsiteY34" fmla="*/ 1 h 2399690"/>
                <a:gd name="connsiteX35" fmla="*/ 3601783 w 4242630"/>
                <a:gd name="connsiteY35" fmla="*/ 0 h 2399690"/>
                <a:gd name="connsiteX36" fmla="*/ 3523458 w 4242630"/>
                <a:gd name="connsiteY36" fmla="*/ 7324 h 2399690"/>
                <a:gd name="connsiteX37" fmla="*/ 3428518 w 4242630"/>
                <a:gd name="connsiteY37" fmla="*/ 26853 h 2399690"/>
                <a:gd name="connsiteX38" fmla="*/ 3319338 w 4242630"/>
                <a:gd name="connsiteY38" fmla="*/ 53707 h 2399690"/>
                <a:gd name="connsiteX39" fmla="*/ 3143698 w 4242630"/>
                <a:gd name="connsiteY39" fmla="*/ 104972 h 2399690"/>
                <a:gd name="connsiteX40" fmla="*/ 2963312 w 4242630"/>
                <a:gd name="connsiteY40" fmla="*/ 156238 h 2399690"/>
                <a:gd name="connsiteX41" fmla="*/ 2816155 w 4242630"/>
                <a:gd name="connsiteY41" fmla="*/ 192855 h 2399690"/>
                <a:gd name="connsiteX42" fmla="*/ 2704600 w 4242630"/>
                <a:gd name="connsiteY42" fmla="*/ 212384 h 2399690"/>
                <a:gd name="connsiteX43" fmla="*/ 2585846 w 4242630"/>
                <a:gd name="connsiteY43" fmla="*/ 220428 h 2399690"/>
                <a:gd name="connsiteX44" fmla="*/ 2513475 w 4242630"/>
                <a:gd name="connsiteY44" fmla="*/ 210599 h 2399690"/>
                <a:gd name="connsiteX45" fmla="*/ 2422966 w 4242630"/>
                <a:gd name="connsiteY45" fmla="*/ 184871 h 2399690"/>
                <a:gd name="connsiteX46" fmla="*/ 2389915 w 4242630"/>
                <a:gd name="connsiteY46" fmla="*/ 173854 h 2399690"/>
                <a:gd name="connsiteX47" fmla="*/ 2301780 w 4242630"/>
                <a:gd name="connsiteY47" fmla="*/ 151821 h 2399690"/>
                <a:gd name="connsiteX48" fmla="*/ 2235679 w 4242630"/>
                <a:gd name="connsiteY48" fmla="*/ 173854 h 2399690"/>
                <a:gd name="connsiteX49" fmla="*/ 2191612 w 4242630"/>
                <a:gd name="connsiteY49" fmla="*/ 217922 h 2399690"/>
                <a:gd name="connsiteX50" fmla="*/ 2158561 w 4242630"/>
                <a:gd name="connsiteY50" fmla="*/ 195888 h 2399690"/>
                <a:gd name="connsiteX51" fmla="*/ 2114494 w 4242630"/>
                <a:gd name="connsiteY51" fmla="*/ 206905 h 2399690"/>
                <a:gd name="connsiteX52" fmla="*/ 2059409 w 4242630"/>
                <a:gd name="connsiteY52" fmla="*/ 217922 h 2399690"/>
                <a:gd name="connsiteX53" fmla="*/ 2026359 w 4242630"/>
                <a:gd name="connsiteY53" fmla="*/ 228939 h 2399690"/>
                <a:gd name="connsiteX54" fmla="*/ 1872122 w 4242630"/>
                <a:gd name="connsiteY54" fmla="*/ 239956 h 2399690"/>
                <a:gd name="connsiteX55" fmla="*/ 1795004 w 4242630"/>
                <a:gd name="connsiteY55" fmla="*/ 250972 h 2399690"/>
                <a:gd name="connsiteX56" fmla="*/ 1728903 w 4242630"/>
                <a:gd name="connsiteY56" fmla="*/ 273006 h 2399690"/>
                <a:gd name="connsiteX57" fmla="*/ 1695853 w 4242630"/>
                <a:gd name="connsiteY57" fmla="*/ 284023 h 2399690"/>
                <a:gd name="connsiteX58" fmla="*/ 1662802 w 4242630"/>
                <a:gd name="connsiteY58" fmla="*/ 306057 h 2399690"/>
                <a:gd name="connsiteX59" fmla="*/ 1618734 w 4242630"/>
                <a:gd name="connsiteY59" fmla="*/ 372158 h 2399690"/>
                <a:gd name="connsiteX60" fmla="*/ 1596701 w 4242630"/>
                <a:gd name="connsiteY60" fmla="*/ 405209 h 2399690"/>
                <a:gd name="connsiteX61" fmla="*/ 1497549 w 4242630"/>
                <a:gd name="connsiteY61" fmla="*/ 449276 h 2399690"/>
                <a:gd name="connsiteX62" fmla="*/ 1420431 w 4242630"/>
                <a:gd name="connsiteY62" fmla="*/ 537411 h 2399690"/>
                <a:gd name="connsiteX63" fmla="*/ 1354330 w 4242630"/>
                <a:gd name="connsiteY63" fmla="*/ 559445 h 2399690"/>
                <a:gd name="connsiteX64" fmla="*/ 1343313 w 4242630"/>
                <a:gd name="connsiteY64" fmla="*/ 614529 h 2399690"/>
                <a:gd name="connsiteX65" fmla="*/ 1332296 w 4242630"/>
                <a:gd name="connsiteY65" fmla="*/ 691647 h 2399690"/>
                <a:gd name="connsiteX66" fmla="*/ 1321279 w 4242630"/>
                <a:gd name="connsiteY66" fmla="*/ 724698 h 2399690"/>
                <a:gd name="connsiteX67" fmla="*/ 1277212 w 4242630"/>
                <a:gd name="connsiteY67" fmla="*/ 746731 h 2399690"/>
                <a:gd name="connsiteX68" fmla="*/ 1244161 w 4242630"/>
                <a:gd name="connsiteY68" fmla="*/ 735715 h 2399690"/>
                <a:gd name="connsiteX69" fmla="*/ 1211110 w 4242630"/>
                <a:gd name="connsiteY69" fmla="*/ 834866 h 2399690"/>
                <a:gd name="connsiteX70" fmla="*/ 1167043 w 4242630"/>
                <a:gd name="connsiteY70" fmla="*/ 900968 h 2399690"/>
                <a:gd name="connsiteX71" fmla="*/ 1133992 w 4242630"/>
                <a:gd name="connsiteY71" fmla="*/ 889951 h 2399690"/>
                <a:gd name="connsiteX72" fmla="*/ 1067891 w 4242630"/>
                <a:gd name="connsiteY72" fmla="*/ 911984 h 2399690"/>
                <a:gd name="connsiteX73" fmla="*/ 1034841 w 4242630"/>
                <a:gd name="connsiteY73" fmla="*/ 900968 h 2399690"/>
                <a:gd name="connsiteX74" fmla="*/ 990773 w 4242630"/>
                <a:gd name="connsiteY74" fmla="*/ 945035 h 2399690"/>
                <a:gd name="connsiteX75" fmla="*/ 957722 w 4242630"/>
                <a:gd name="connsiteY75" fmla="*/ 956052 h 2399690"/>
                <a:gd name="connsiteX76" fmla="*/ 935689 w 4242630"/>
                <a:gd name="connsiteY76" fmla="*/ 1033170 h 2399690"/>
                <a:gd name="connsiteX77" fmla="*/ 902638 w 4242630"/>
                <a:gd name="connsiteY77" fmla="*/ 1044187 h 2399690"/>
                <a:gd name="connsiteX78" fmla="*/ 836537 w 4242630"/>
                <a:gd name="connsiteY78" fmla="*/ 1033170 h 2399690"/>
                <a:gd name="connsiteX79" fmla="*/ 737385 w 4242630"/>
                <a:gd name="connsiteY79" fmla="*/ 1055204 h 2399690"/>
                <a:gd name="connsiteX80" fmla="*/ 672881 w 4242630"/>
                <a:gd name="connsiteY80" fmla="*/ 1032623 h 2399690"/>
                <a:gd name="connsiteX81" fmla="*/ 639651 w 4242630"/>
                <a:gd name="connsiteY81" fmla="*/ 1052152 h 2399690"/>
                <a:gd name="connsiteX82" fmla="*/ 632531 w 4242630"/>
                <a:gd name="connsiteY82" fmla="*/ 1079006 h 2399690"/>
                <a:gd name="connsiteX83" fmla="*/ 618290 w 4242630"/>
                <a:gd name="connsiteY83" fmla="*/ 1103418 h 2399690"/>
                <a:gd name="connsiteX84" fmla="*/ 589808 w 4242630"/>
                <a:gd name="connsiteY84" fmla="*/ 1105859 h 2399690"/>
                <a:gd name="connsiteX85" fmla="*/ 571775 w 4242630"/>
                <a:gd name="connsiteY85" fmla="*/ 1074734 h 2399690"/>
                <a:gd name="connsiteX86" fmla="*/ 573194 w 4242630"/>
                <a:gd name="connsiteY86" fmla="*/ 1076565 h 2399690"/>
                <a:gd name="connsiteX0" fmla="*/ 573194 w 4242630"/>
                <a:gd name="connsiteY0" fmla="*/ 1076565 h 2399690"/>
                <a:gd name="connsiteX1" fmla="*/ 592181 w 4242630"/>
                <a:gd name="connsiteY1" fmla="*/ 1108300 h 2399690"/>
                <a:gd name="connsiteX2" fmla="*/ 615917 w 4242630"/>
                <a:gd name="connsiteY2" fmla="*/ 1132712 h 2399690"/>
                <a:gd name="connsiteX3" fmla="*/ 639651 w 4242630"/>
                <a:gd name="connsiteY3" fmla="*/ 1183977 h 2399690"/>
                <a:gd name="connsiteX4" fmla="*/ 12663 w 4242630"/>
                <a:gd name="connsiteY4" fmla="*/ 1605758 h 2399690"/>
                <a:gd name="connsiteX5" fmla="*/ 12663 w 4242630"/>
                <a:gd name="connsiteY5" fmla="*/ 1683850 h 2399690"/>
                <a:gd name="connsiteX6" fmla="*/ 88644 w 4242630"/>
                <a:gd name="connsiteY6" fmla="*/ 1683850 h 2399690"/>
                <a:gd name="connsiteX7" fmla="*/ 620516 w 4242630"/>
                <a:gd name="connsiteY7" fmla="*/ 1683850 h 2399690"/>
                <a:gd name="connsiteX8" fmla="*/ 772478 w 4242630"/>
                <a:gd name="connsiteY8" fmla="*/ 1683850 h 2399690"/>
                <a:gd name="connsiteX9" fmla="*/ 848460 w 4242630"/>
                <a:gd name="connsiteY9" fmla="*/ 1683850 h 2399690"/>
                <a:gd name="connsiteX10" fmla="*/ 1000423 w 4242630"/>
                <a:gd name="connsiteY10" fmla="*/ 1683850 h 2399690"/>
                <a:gd name="connsiteX11" fmla="*/ 1228367 w 4242630"/>
                <a:gd name="connsiteY11" fmla="*/ 1683850 h 2399690"/>
                <a:gd name="connsiteX12" fmla="*/ 2140145 w 4242630"/>
                <a:gd name="connsiteY12" fmla="*/ 1605758 h 2399690"/>
                <a:gd name="connsiteX13" fmla="*/ 1988182 w 4242630"/>
                <a:gd name="connsiteY13" fmla="*/ 2074308 h 2399690"/>
                <a:gd name="connsiteX14" fmla="*/ 2216127 w 4242630"/>
                <a:gd name="connsiteY14" fmla="*/ 2386675 h 2399690"/>
                <a:gd name="connsiteX15" fmla="*/ 2519466 w 4242630"/>
                <a:gd name="connsiteY15" fmla="*/ 2292276 h 2399690"/>
                <a:gd name="connsiteX16" fmla="*/ 2528961 w 4242630"/>
                <a:gd name="connsiteY16" fmla="*/ 2399690 h 2399690"/>
                <a:gd name="connsiteX17" fmla="*/ 3378675 w 4242630"/>
                <a:gd name="connsiteY17" fmla="*/ 1235243 h 2399690"/>
                <a:gd name="connsiteX18" fmla="*/ 4164305 w 4242630"/>
                <a:gd name="connsiteY18" fmla="*/ 842212 h 2399690"/>
                <a:gd name="connsiteX19" fmla="*/ 4197533 w 4242630"/>
                <a:gd name="connsiteY19" fmla="*/ 744564 h 2399690"/>
                <a:gd name="connsiteX20" fmla="*/ 4223642 w 4242630"/>
                <a:gd name="connsiteY20" fmla="*/ 683534 h 2399690"/>
                <a:gd name="connsiteX21" fmla="*/ 4240257 w 4242630"/>
                <a:gd name="connsiteY21" fmla="*/ 610298 h 2399690"/>
                <a:gd name="connsiteX22" fmla="*/ 4242630 w 4242630"/>
                <a:gd name="connsiteY22" fmla="*/ 539504 h 2399690"/>
                <a:gd name="connsiteX23" fmla="*/ 4233136 w 4242630"/>
                <a:gd name="connsiteY23" fmla="*/ 478474 h 2399690"/>
                <a:gd name="connsiteX24" fmla="*/ 4216521 w 4242630"/>
                <a:gd name="connsiteY24" fmla="*/ 410121 h 2399690"/>
                <a:gd name="connsiteX25" fmla="*/ 4180918 w 4242630"/>
                <a:gd name="connsiteY25" fmla="*/ 324679 h 2399690"/>
                <a:gd name="connsiteX26" fmla="*/ 4140569 w 4242630"/>
                <a:gd name="connsiteY26" fmla="*/ 239237 h 2399690"/>
                <a:gd name="connsiteX27" fmla="*/ 4100220 w 4242630"/>
                <a:gd name="connsiteY27" fmla="*/ 146472 h 2399690"/>
                <a:gd name="connsiteX28" fmla="*/ 4074111 w 4242630"/>
                <a:gd name="connsiteY28" fmla="*/ 43942 h 2399690"/>
                <a:gd name="connsiteX29" fmla="*/ 3969677 w 4242630"/>
                <a:gd name="connsiteY29" fmla="*/ 46383 h 2399690"/>
                <a:gd name="connsiteX30" fmla="*/ 3886604 w 4242630"/>
                <a:gd name="connsiteY30" fmla="*/ 39060 h 2399690"/>
                <a:gd name="connsiteX31" fmla="*/ 3813026 w 4242630"/>
                <a:gd name="connsiteY31" fmla="*/ 26853 h 2399690"/>
                <a:gd name="connsiteX32" fmla="*/ 3751315 w 4242630"/>
                <a:gd name="connsiteY32" fmla="*/ 9766 h 2399690"/>
                <a:gd name="connsiteX33" fmla="*/ 3689605 w 4242630"/>
                <a:gd name="connsiteY33" fmla="*/ 1 h 2399690"/>
                <a:gd name="connsiteX34" fmla="*/ 3601783 w 4242630"/>
                <a:gd name="connsiteY34" fmla="*/ 0 h 2399690"/>
                <a:gd name="connsiteX35" fmla="*/ 3523458 w 4242630"/>
                <a:gd name="connsiteY35" fmla="*/ 7324 h 2399690"/>
                <a:gd name="connsiteX36" fmla="*/ 3428518 w 4242630"/>
                <a:gd name="connsiteY36" fmla="*/ 26853 h 2399690"/>
                <a:gd name="connsiteX37" fmla="*/ 3319338 w 4242630"/>
                <a:gd name="connsiteY37" fmla="*/ 53707 h 2399690"/>
                <a:gd name="connsiteX38" fmla="*/ 3143698 w 4242630"/>
                <a:gd name="connsiteY38" fmla="*/ 104972 h 2399690"/>
                <a:gd name="connsiteX39" fmla="*/ 2963312 w 4242630"/>
                <a:gd name="connsiteY39" fmla="*/ 156238 h 2399690"/>
                <a:gd name="connsiteX40" fmla="*/ 2816155 w 4242630"/>
                <a:gd name="connsiteY40" fmla="*/ 192855 h 2399690"/>
                <a:gd name="connsiteX41" fmla="*/ 2704600 w 4242630"/>
                <a:gd name="connsiteY41" fmla="*/ 212384 h 2399690"/>
                <a:gd name="connsiteX42" fmla="*/ 2585846 w 4242630"/>
                <a:gd name="connsiteY42" fmla="*/ 220428 h 2399690"/>
                <a:gd name="connsiteX43" fmla="*/ 2513475 w 4242630"/>
                <a:gd name="connsiteY43" fmla="*/ 210599 h 2399690"/>
                <a:gd name="connsiteX44" fmla="*/ 2422966 w 4242630"/>
                <a:gd name="connsiteY44" fmla="*/ 184871 h 2399690"/>
                <a:gd name="connsiteX45" fmla="*/ 2389915 w 4242630"/>
                <a:gd name="connsiteY45" fmla="*/ 173854 h 2399690"/>
                <a:gd name="connsiteX46" fmla="*/ 2301780 w 4242630"/>
                <a:gd name="connsiteY46" fmla="*/ 151821 h 2399690"/>
                <a:gd name="connsiteX47" fmla="*/ 2235679 w 4242630"/>
                <a:gd name="connsiteY47" fmla="*/ 173854 h 2399690"/>
                <a:gd name="connsiteX48" fmla="*/ 2191612 w 4242630"/>
                <a:gd name="connsiteY48" fmla="*/ 217922 h 2399690"/>
                <a:gd name="connsiteX49" fmla="*/ 2158561 w 4242630"/>
                <a:gd name="connsiteY49" fmla="*/ 195888 h 2399690"/>
                <a:gd name="connsiteX50" fmla="*/ 2114494 w 4242630"/>
                <a:gd name="connsiteY50" fmla="*/ 206905 h 2399690"/>
                <a:gd name="connsiteX51" fmla="*/ 2059409 w 4242630"/>
                <a:gd name="connsiteY51" fmla="*/ 217922 h 2399690"/>
                <a:gd name="connsiteX52" fmla="*/ 2026359 w 4242630"/>
                <a:gd name="connsiteY52" fmla="*/ 228939 h 2399690"/>
                <a:gd name="connsiteX53" fmla="*/ 1872122 w 4242630"/>
                <a:gd name="connsiteY53" fmla="*/ 239956 h 2399690"/>
                <a:gd name="connsiteX54" fmla="*/ 1795004 w 4242630"/>
                <a:gd name="connsiteY54" fmla="*/ 250972 h 2399690"/>
                <a:gd name="connsiteX55" fmla="*/ 1728903 w 4242630"/>
                <a:gd name="connsiteY55" fmla="*/ 273006 h 2399690"/>
                <a:gd name="connsiteX56" fmla="*/ 1695853 w 4242630"/>
                <a:gd name="connsiteY56" fmla="*/ 284023 h 2399690"/>
                <a:gd name="connsiteX57" fmla="*/ 1662802 w 4242630"/>
                <a:gd name="connsiteY57" fmla="*/ 306057 h 2399690"/>
                <a:gd name="connsiteX58" fmla="*/ 1618734 w 4242630"/>
                <a:gd name="connsiteY58" fmla="*/ 372158 h 2399690"/>
                <a:gd name="connsiteX59" fmla="*/ 1596701 w 4242630"/>
                <a:gd name="connsiteY59" fmla="*/ 405209 h 2399690"/>
                <a:gd name="connsiteX60" fmla="*/ 1497549 w 4242630"/>
                <a:gd name="connsiteY60" fmla="*/ 449276 h 2399690"/>
                <a:gd name="connsiteX61" fmla="*/ 1420431 w 4242630"/>
                <a:gd name="connsiteY61" fmla="*/ 537411 h 2399690"/>
                <a:gd name="connsiteX62" fmla="*/ 1354330 w 4242630"/>
                <a:gd name="connsiteY62" fmla="*/ 559445 h 2399690"/>
                <a:gd name="connsiteX63" fmla="*/ 1343313 w 4242630"/>
                <a:gd name="connsiteY63" fmla="*/ 614529 h 2399690"/>
                <a:gd name="connsiteX64" fmla="*/ 1332296 w 4242630"/>
                <a:gd name="connsiteY64" fmla="*/ 691647 h 2399690"/>
                <a:gd name="connsiteX65" fmla="*/ 1321279 w 4242630"/>
                <a:gd name="connsiteY65" fmla="*/ 724698 h 2399690"/>
                <a:gd name="connsiteX66" fmla="*/ 1277212 w 4242630"/>
                <a:gd name="connsiteY66" fmla="*/ 746731 h 2399690"/>
                <a:gd name="connsiteX67" fmla="*/ 1244161 w 4242630"/>
                <a:gd name="connsiteY67" fmla="*/ 735715 h 2399690"/>
                <a:gd name="connsiteX68" fmla="*/ 1211110 w 4242630"/>
                <a:gd name="connsiteY68" fmla="*/ 834866 h 2399690"/>
                <a:gd name="connsiteX69" fmla="*/ 1167043 w 4242630"/>
                <a:gd name="connsiteY69" fmla="*/ 900968 h 2399690"/>
                <a:gd name="connsiteX70" fmla="*/ 1133992 w 4242630"/>
                <a:gd name="connsiteY70" fmla="*/ 889951 h 2399690"/>
                <a:gd name="connsiteX71" fmla="*/ 1067891 w 4242630"/>
                <a:gd name="connsiteY71" fmla="*/ 911984 h 2399690"/>
                <a:gd name="connsiteX72" fmla="*/ 1034841 w 4242630"/>
                <a:gd name="connsiteY72" fmla="*/ 900968 h 2399690"/>
                <a:gd name="connsiteX73" fmla="*/ 990773 w 4242630"/>
                <a:gd name="connsiteY73" fmla="*/ 945035 h 2399690"/>
                <a:gd name="connsiteX74" fmla="*/ 957722 w 4242630"/>
                <a:gd name="connsiteY74" fmla="*/ 956052 h 2399690"/>
                <a:gd name="connsiteX75" fmla="*/ 935689 w 4242630"/>
                <a:gd name="connsiteY75" fmla="*/ 1033170 h 2399690"/>
                <a:gd name="connsiteX76" fmla="*/ 902638 w 4242630"/>
                <a:gd name="connsiteY76" fmla="*/ 1044187 h 2399690"/>
                <a:gd name="connsiteX77" fmla="*/ 836537 w 4242630"/>
                <a:gd name="connsiteY77" fmla="*/ 1033170 h 2399690"/>
                <a:gd name="connsiteX78" fmla="*/ 737385 w 4242630"/>
                <a:gd name="connsiteY78" fmla="*/ 1055204 h 2399690"/>
                <a:gd name="connsiteX79" fmla="*/ 672881 w 4242630"/>
                <a:gd name="connsiteY79" fmla="*/ 1032623 h 2399690"/>
                <a:gd name="connsiteX80" fmla="*/ 639651 w 4242630"/>
                <a:gd name="connsiteY80" fmla="*/ 1052152 h 2399690"/>
                <a:gd name="connsiteX81" fmla="*/ 632531 w 4242630"/>
                <a:gd name="connsiteY81" fmla="*/ 1079006 h 2399690"/>
                <a:gd name="connsiteX82" fmla="*/ 618290 w 4242630"/>
                <a:gd name="connsiteY82" fmla="*/ 1103418 h 2399690"/>
                <a:gd name="connsiteX83" fmla="*/ 589808 w 4242630"/>
                <a:gd name="connsiteY83" fmla="*/ 1105859 h 2399690"/>
                <a:gd name="connsiteX84" fmla="*/ 571775 w 4242630"/>
                <a:gd name="connsiteY84" fmla="*/ 1074734 h 2399690"/>
                <a:gd name="connsiteX85" fmla="*/ 573194 w 4242630"/>
                <a:gd name="connsiteY85" fmla="*/ 1076565 h 2399690"/>
                <a:gd name="connsiteX0" fmla="*/ 573194 w 4242630"/>
                <a:gd name="connsiteY0" fmla="*/ 1076565 h 2399690"/>
                <a:gd name="connsiteX1" fmla="*/ 592181 w 4242630"/>
                <a:gd name="connsiteY1" fmla="*/ 1108300 h 2399690"/>
                <a:gd name="connsiteX2" fmla="*/ 615917 w 4242630"/>
                <a:gd name="connsiteY2" fmla="*/ 1132712 h 2399690"/>
                <a:gd name="connsiteX3" fmla="*/ 639651 w 4242630"/>
                <a:gd name="connsiteY3" fmla="*/ 1183977 h 2399690"/>
                <a:gd name="connsiteX4" fmla="*/ 12663 w 4242630"/>
                <a:gd name="connsiteY4" fmla="*/ 1605758 h 2399690"/>
                <a:gd name="connsiteX5" fmla="*/ 12663 w 4242630"/>
                <a:gd name="connsiteY5" fmla="*/ 1683850 h 2399690"/>
                <a:gd name="connsiteX6" fmla="*/ 88644 w 4242630"/>
                <a:gd name="connsiteY6" fmla="*/ 1683850 h 2399690"/>
                <a:gd name="connsiteX7" fmla="*/ 620516 w 4242630"/>
                <a:gd name="connsiteY7" fmla="*/ 1683850 h 2399690"/>
                <a:gd name="connsiteX8" fmla="*/ 772478 w 4242630"/>
                <a:gd name="connsiteY8" fmla="*/ 1683850 h 2399690"/>
                <a:gd name="connsiteX9" fmla="*/ 848460 w 4242630"/>
                <a:gd name="connsiteY9" fmla="*/ 1683850 h 2399690"/>
                <a:gd name="connsiteX10" fmla="*/ 1000423 w 4242630"/>
                <a:gd name="connsiteY10" fmla="*/ 1683850 h 2399690"/>
                <a:gd name="connsiteX11" fmla="*/ 1228367 w 4242630"/>
                <a:gd name="connsiteY11" fmla="*/ 1683850 h 2399690"/>
                <a:gd name="connsiteX12" fmla="*/ 2140145 w 4242630"/>
                <a:gd name="connsiteY12" fmla="*/ 1605758 h 2399690"/>
                <a:gd name="connsiteX13" fmla="*/ 1988182 w 4242630"/>
                <a:gd name="connsiteY13" fmla="*/ 2074308 h 2399690"/>
                <a:gd name="connsiteX14" fmla="*/ 2216127 w 4242630"/>
                <a:gd name="connsiteY14" fmla="*/ 2386675 h 2399690"/>
                <a:gd name="connsiteX15" fmla="*/ 2528961 w 4242630"/>
                <a:gd name="connsiteY15" fmla="*/ 2399690 h 2399690"/>
                <a:gd name="connsiteX16" fmla="*/ 3378675 w 4242630"/>
                <a:gd name="connsiteY16" fmla="*/ 1235243 h 2399690"/>
                <a:gd name="connsiteX17" fmla="*/ 4164305 w 4242630"/>
                <a:gd name="connsiteY17" fmla="*/ 842212 h 2399690"/>
                <a:gd name="connsiteX18" fmla="*/ 4197533 w 4242630"/>
                <a:gd name="connsiteY18" fmla="*/ 744564 h 2399690"/>
                <a:gd name="connsiteX19" fmla="*/ 4223642 w 4242630"/>
                <a:gd name="connsiteY19" fmla="*/ 683534 h 2399690"/>
                <a:gd name="connsiteX20" fmla="*/ 4240257 w 4242630"/>
                <a:gd name="connsiteY20" fmla="*/ 610298 h 2399690"/>
                <a:gd name="connsiteX21" fmla="*/ 4242630 w 4242630"/>
                <a:gd name="connsiteY21" fmla="*/ 539504 h 2399690"/>
                <a:gd name="connsiteX22" fmla="*/ 4233136 w 4242630"/>
                <a:gd name="connsiteY22" fmla="*/ 478474 h 2399690"/>
                <a:gd name="connsiteX23" fmla="*/ 4216521 w 4242630"/>
                <a:gd name="connsiteY23" fmla="*/ 410121 h 2399690"/>
                <a:gd name="connsiteX24" fmla="*/ 4180918 w 4242630"/>
                <a:gd name="connsiteY24" fmla="*/ 324679 h 2399690"/>
                <a:gd name="connsiteX25" fmla="*/ 4140569 w 4242630"/>
                <a:gd name="connsiteY25" fmla="*/ 239237 h 2399690"/>
                <a:gd name="connsiteX26" fmla="*/ 4100220 w 4242630"/>
                <a:gd name="connsiteY26" fmla="*/ 146472 h 2399690"/>
                <a:gd name="connsiteX27" fmla="*/ 4074111 w 4242630"/>
                <a:gd name="connsiteY27" fmla="*/ 43942 h 2399690"/>
                <a:gd name="connsiteX28" fmla="*/ 3969677 w 4242630"/>
                <a:gd name="connsiteY28" fmla="*/ 46383 h 2399690"/>
                <a:gd name="connsiteX29" fmla="*/ 3886604 w 4242630"/>
                <a:gd name="connsiteY29" fmla="*/ 39060 h 2399690"/>
                <a:gd name="connsiteX30" fmla="*/ 3813026 w 4242630"/>
                <a:gd name="connsiteY30" fmla="*/ 26853 h 2399690"/>
                <a:gd name="connsiteX31" fmla="*/ 3751315 w 4242630"/>
                <a:gd name="connsiteY31" fmla="*/ 9766 h 2399690"/>
                <a:gd name="connsiteX32" fmla="*/ 3689605 w 4242630"/>
                <a:gd name="connsiteY32" fmla="*/ 1 h 2399690"/>
                <a:gd name="connsiteX33" fmla="*/ 3601783 w 4242630"/>
                <a:gd name="connsiteY33" fmla="*/ 0 h 2399690"/>
                <a:gd name="connsiteX34" fmla="*/ 3523458 w 4242630"/>
                <a:gd name="connsiteY34" fmla="*/ 7324 h 2399690"/>
                <a:gd name="connsiteX35" fmla="*/ 3428518 w 4242630"/>
                <a:gd name="connsiteY35" fmla="*/ 26853 h 2399690"/>
                <a:gd name="connsiteX36" fmla="*/ 3319338 w 4242630"/>
                <a:gd name="connsiteY36" fmla="*/ 53707 h 2399690"/>
                <a:gd name="connsiteX37" fmla="*/ 3143698 w 4242630"/>
                <a:gd name="connsiteY37" fmla="*/ 104972 h 2399690"/>
                <a:gd name="connsiteX38" fmla="*/ 2963312 w 4242630"/>
                <a:gd name="connsiteY38" fmla="*/ 156238 h 2399690"/>
                <a:gd name="connsiteX39" fmla="*/ 2816155 w 4242630"/>
                <a:gd name="connsiteY39" fmla="*/ 192855 h 2399690"/>
                <a:gd name="connsiteX40" fmla="*/ 2704600 w 4242630"/>
                <a:gd name="connsiteY40" fmla="*/ 212384 h 2399690"/>
                <a:gd name="connsiteX41" fmla="*/ 2585846 w 4242630"/>
                <a:gd name="connsiteY41" fmla="*/ 220428 h 2399690"/>
                <a:gd name="connsiteX42" fmla="*/ 2513475 w 4242630"/>
                <a:gd name="connsiteY42" fmla="*/ 210599 h 2399690"/>
                <a:gd name="connsiteX43" fmla="*/ 2422966 w 4242630"/>
                <a:gd name="connsiteY43" fmla="*/ 184871 h 2399690"/>
                <a:gd name="connsiteX44" fmla="*/ 2389915 w 4242630"/>
                <a:gd name="connsiteY44" fmla="*/ 173854 h 2399690"/>
                <a:gd name="connsiteX45" fmla="*/ 2301780 w 4242630"/>
                <a:gd name="connsiteY45" fmla="*/ 151821 h 2399690"/>
                <a:gd name="connsiteX46" fmla="*/ 2235679 w 4242630"/>
                <a:gd name="connsiteY46" fmla="*/ 173854 h 2399690"/>
                <a:gd name="connsiteX47" fmla="*/ 2191612 w 4242630"/>
                <a:gd name="connsiteY47" fmla="*/ 217922 h 2399690"/>
                <a:gd name="connsiteX48" fmla="*/ 2158561 w 4242630"/>
                <a:gd name="connsiteY48" fmla="*/ 195888 h 2399690"/>
                <a:gd name="connsiteX49" fmla="*/ 2114494 w 4242630"/>
                <a:gd name="connsiteY49" fmla="*/ 206905 h 2399690"/>
                <a:gd name="connsiteX50" fmla="*/ 2059409 w 4242630"/>
                <a:gd name="connsiteY50" fmla="*/ 217922 h 2399690"/>
                <a:gd name="connsiteX51" fmla="*/ 2026359 w 4242630"/>
                <a:gd name="connsiteY51" fmla="*/ 228939 h 2399690"/>
                <a:gd name="connsiteX52" fmla="*/ 1872122 w 4242630"/>
                <a:gd name="connsiteY52" fmla="*/ 239956 h 2399690"/>
                <a:gd name="connsiteX53" fmla="*/ 1795004 w 4242630"/>
                <a:gd name="connsiteY53" fmla="*/ 250972 h 2399690"/>
                <a:gd name="connsiteX54" fmla="*/ 1728903 w 4242630"/>
                <a:gd name="connsiteY54" fmla="*/ 273006 h 2399690"/>
                <a:gd name="connsiteX55" fmla="*/ 1695853 w 4242630"/>
                <a:gd name="connsiteY55" fmla="*/ 284023 h 2399690"/>
                <a:gd name="connsiteX56" fmla="*/ 1662802 w 4242630"/>
                <a:gd name="connsiteY56" fmla="*/ 306057 h 2399690"/>
                <a:gd name="connsiteX57" fmla="*/ 1618734 w 4242630"/>
                <a:gd name="connsiteY57" fmla="*/ 372158 h 2399690"/>
                <a:gd name="connsiteX58" fmla="*/ 1596701 w 4242630"/>
                <a:gd name="connsiteY58" fmla="*/ 405209 h 2399690"/>
                <a:gd name="connsiteX59" fmla="*/ 1497549 w 4242630"/>
                <a:gd name="connsiteY59" fmla="*/ 449276 h 2399690"/>
                <a:gd name="connsiteX60" fmla="*/ 1420431 w 4242630"/>
                <a:gd name="connsiteY60" fmla="*/ 537411 h 2399690"/>
                <a:gd name="connsiteX61" fmla="*/ 1354330 w 4242630"/>
                <a:gd name="connsiteY61" fmla="*/ 559445 h 2399690"/>
                <a:gd name="connsiteX62" fmla="*/ 1343313 w 4242630"/>
                <a:gd name="connsiteY62" fmla="*/ 614529 h 2399690"/>
                <a:gd name="connsiteX63" fmla="*/ 1332296 w 4242630"/>
                <a:gd name="connsiteY63" fmla="*/ 691647 h 2399690"/>
                <a:gd name="connsiteX64" fmla="*/ 1321279 w 4242630"/>
                <a:gd name="connsiteY64" fmla="*/ 724698 h 2399690"/>
                <a:gd name="connsiteX65" fmla="*/ 1277212 w 4242630"/>
                <a:gd name="connsiteY65" fmla="*/ 746731 h 2399690"/>
                <a:gd name="connsiteX66" fmla="*/ 1244161 w 4242630"/>
                <a:gd name="connsiteY66" fmla="*/ 735715 h 2399690"/>
                <a:gd name="connsiteX67" fmla="*/ 1211110 w 4242630"/>
                <a:gd name="connsiteY67" fmla="*/ 834866 h 2399690"/>
                <a:gd name="connsiteX68" fmla="*/ 1167043 w 4242630"/>
                <a:gd name="connsiteY68" fmla="*/ 900968 h 2399690"/>
                <a:gd name="connsiteX69" fmla="*/ 1133992 w 4242630"/>
                <a:gd name="connsiteY69" fmla="*/ 889951 h 2399690"/>
                <a:gd name="connsiteX70" fmla="*/ 1067891 w 4242630"/>
                <a:gd name="connsiteY70" fmla="*/ 911984 h 2399690"/>
                <a:gd name="connsiteX71" fmla="*/ 1034841 w 4242630"/>
                <a:gd name="connsiteY71" fmla="*/ 900968 h 2399690"/>
                <a:gd name="connsiteX72" fmla="*/ 990773 w 4242630"/>
                <a:gd name="connsiteY72" fmla="*/ 945035 h 2399690"/>
                <a:gd name="connsiteX73" fmla="*/ 957722 w 4242630"/>
                <a:gd name="connsiteY73" fmla="*/ 956052 h 2399690"/>
                <a:gd name="connsiteX74" fmla="*/ 935689 w 4242630"/>
                <a:gd name="connsiteY74" fmla="*/ 1033170 h 2399690"/>
                <a:gd name="connsiteX75" fmla="*/ 902638 w 4242630"/>
                <a:gd name="connsiteY75" fmla="*/ 1044187 h 2399690"/>
                <a:gd name="connsiteX76" fmla="*/ 836537 w 4242630"/>
                <a:gd name="connsiteY76" fmla="*/ 1033170 h 2399690"/>
                <a:gd name="connsiteX77" fmla="*/ 737385 w 4242630"/>
                <a:gd name="connsiteY77" fmla="*/ 1055204 h 2399690"/>
                <a:gd name="connsiteX78" fmla="*/ 672881 w 4242630"/>
                <a:gd name="connsiteY78" fmla="*/ 1032623 h 2399690"/>
                <a:gd name="connsiteX79" fmla="*/ 639651 w 4242630"/>
                <a:gd name="connsiteY79" fmla="*/ 1052152 h 2399690"/>
                <a:gd name="connsiteX80" fmla="*/ 632531 w 4242630"/>
                <a:gd name="connsiteY80" fmla="*/ 1079006 h 2399690"/>
                <a:gd name="connsiteX81" fmla="*/ 618290 w 4242630"/>
                <a:gd name="connsiteY81" fmla="*/ 1103418 h 2399690"/>
                <a:gd name="connsiteX82" fmla="*/ 589808 w 4242630"/>
                <a:gd name="connsiteY82" fmla="*/ 1105859 h 2399690"/>
                <a:gd name="connsiteX83" fmla="*/ 571775 w 4242630"/>
                <a:gd name="connsiteY83" fmla="*/ 1074734 h 2399690"/>
                <a:gd name="connsiteX84" fmla="*/ 573194 w 4242630"/>
                <a:gd name="connsiteY84" fmla="*/ 1076565 h 2399690"/>
                <a:gd name="connsiteX0" fmla="*/ 573194 w 4242630"/>
                <a:gd name="connsiteY0" fmla="*/ 1076565 h 2399690"/>
                <a:gd name="connsiteX1" fmla="*/ 592181 w 4242630"/>
                <a:gd name="connsiteY1" fmla="*/ 1108300 h 2399690"/>
                <a:gd name="connsiteX2" fmla="*/ 615917 w 4242630"/>
                <a:gd name="connsiteY2" fmla="*/ 1132712 h 2399690"/>
                <a:gd name="connsiteX3" fmla="*/ 639651 w 4242630"/>
                <a:gd name="connsiteY3" fmla="*/ 1183977 h 2399690"/>
                <a:gd name="connsiteX4" fmla="*/ 12663 w 4242630"/>
                <a:gd name="connsiteY4" fmla="*/ 1605758 h 2399690"/>
                <a:gd name="connsiteX5" fmla="*/ 12663 w 4242630"/>
                <a:gd name="connsiteY5" fmla="*/ 1683850 h 2399690"/>
                <a:gd name="connsiteX6" fmla="*/ 88644 w 4242630"/>
                <a:gd name="connsiteY6" fmla="*/ 1683850 h 2399690"/>
                <a:gd name="connsiteX7" fmla="*/ 620516 w 4242630"/>
                <a:gd name="connsiteY7" fmla="*/ 1683850 h 2399690"/>
                <a:gd name="connsiteX8" fmla="*/ 772478 w 4242630"/>
                <a:gd name="connsiteY8" fmla="*/ 1683850 h 2399690"/>
                <a:gd name="connsiteX9" fmla="*/ 848460 w 4242630"/>
                <a:gd name="connsiteY9" fmla="*/ 1683850 h 2399690"/>
                <a:gd name="connsiteX10" fmla="*/ 1000423 w 4242630"/>
                <a:gd name="connsiteY10" fmla="*/ 1683850 h 2399690"/>
                <a:gd name="connsiteX11" fmla="*/ 1228367 w 4242630"/>
                <a:gd name="connsiteY11" fmla="*/ 1683850 h 2399690"/>
                <a:gd name="connsiteX12" fmla="*/ 1988182 w 4242630"/>
                <a:gd name="connsiteY12" fmla="*/ 2074308 h 2399690"/>
                <a:gd name="connsiteX13" fmla="*/ 2216127 w 4242630"/>
                <a:gd name="connsiteY13" fmla="*/ 2386675 h 2399690"/>
                <a:gd name="connsiteX14" fmla="*/ 2528961 w 4242630"/>
                <a:gd name="connsiteY14" fmla="*/ 2399690 h 2399690"/>
                <a:gd name="connsiteX15" fmla="*/ 3378675 w 4242630"/>
                <a:gd name="connsiteY15" fmla="*/ 1235243 h 2399690"/>
                <a:gd name="connsiteX16" fmla="*/ 4164305 w 4242630"/>
                <a:gd name="connsiteY16" fmla="*/ 842212 h 2399690"/>
                <a:gd name="connsiteX17" fmla="*/ 4197533 w 4242630"/>
                <a:gd name="connsiteY17" fmla="*/ 744564 h 2399690"/>
                <a:gd name="connsiteX18" fmla="*/ 4223642 w 4242630"/>
                <a:gd name="connsiteY18" fmla="*/ 683534 h 2399690"/>
                <a:gd name="connsiteX19" fmla="*/ 4240257 w 4242630"/>
                <a:gd name="connsiteY19" fmla="*/ 610298 h 2399690"/>
                <a:gd name="connsiteX20" fmla="*/ 4242630 w 4242630"/>
                <a:gd name="connsiteY20" fmla="*/ 539504 h 2399690"/>
                <a:gd name="connsiteX21" fmla="*/ 4233136 w 4242630"/>
                <a:gd name="connsiteY21" fmla="*/ 478474 h 2399690"/>
                <a:gd name="connsiteX22" fmla="*/ 4216521 w 4242630"/>
                <a:gd name="connsiteY22" fmla="*/ 410121 h 2399690"/>
                <a:gd name="connsiteX23" fmla="*/ 4180918 w 4242630"/>
                <a:gd name="connsiteY23" fmla="*/ 324679 h 2399690"/>
                <a:gd name="connsiteX24" fmla="*/ 4140569 w 4242630"/>
                <a:gd name="connsiteY24" fmla="*/ 239237 h 2399690"/>
                <a:gd name="connsiteX25" fmla="*/ 4100220 w 4242630"/>
                <a:gd name="connsiteY25" fmla="*/ 146472 h 2399690"/>
                <a:gd name="connsiteX26" fmla="*/ 4074111 w 4242630"/>
                <a:gd name="connsiteY26" fmla="*/ 43942 h 2399690"/>
                <a:gd name="connsiteX27" fmla="*/ 3969677 w 4242630"/>
                <a:gd name="connsiteY27" fmla="*/ 46383 h 2399690"/>
                <a:gd name="connsiteX28" fmla="*/ 3886604 w 4242630"/>
                <a:gd name="connsiteY28" fmla="*/ 39060 h 2399690"/>
                <a:gd name="connsiteX29" fmla="*/ 3813026 w 4242630"/>
                <a:gd name="connsiteY29" fmla="*/ 26853 h 2399690"/>
                <a:gd name="connsiteX30" fmla="*/ 3751315 w 4242630"/>
                <a:gd name="connsiteY30" fmla="*/ 9766 h 2399690"/>
                <a:gd name="connsiteX31" fmla="*/ 3689605 w 4242630"/>
                <a:gd name="connsiteY31" fmla="*/ 1 h 2399690"/>
                <a:gd name="connsiteX32" fmla="*/ 3601783 w 4242630"/>
                <a:gd name="connsiteY32" fmla="*/ 0 h 2399690"/>
                <a:gd name="connsiteX33" fmla="*/ 3523458 w 4242630"/>
                <a:gd name="connsiteY33" fmla="*/ 7324 h 2399690"/>
                <a:gd name="connsiteX34" fmla="*/ 3428518 w 4242630"/>
                <a:gd name="connsiteY34" fmla="*/ 26853 h 2399690"/>
                <a:gd name="connsiteX35" fmla="*/ 3319338 w 4242630"/>
                <a:gd name="connsiteY35" fmla="*/ 53707 h 2399690"/>
                <a:gd name="connsiteX36" fmla="*/ 3143698 w 4242630"/>
                <a:gd name="connsiteY36" fmla="*/ 104972 h 2399690"/>
                <a:gd name="connsiteX37" fmla="*/ 2963312 w 4242630"/>
                <a:gd name="connsiteY37" fmla="*/ 156238 h 2399690"/>
                <a:gd name="connsiteX38" fmla="*/ 2816155 w 4242630"/>
                <a:gd name="connsiteY38" fmla="*/ 192855 h 2399690"/>
                <a:gd name="connsiteX39" fmla="*/ 2704600 w 4242630"/>
                <a:gd name="connsiteY39" fmla="*/ 212384 h 2399690"/>
                <a:gd name="connsiteX40" fmla="*/ 2585846 w 4242630"/>
                <a:gd name="connsiteY40" fmla="*/ 220428 h 2399690"/>
                <a:gd name="connsiteX41" fmla="*/ 2513475 w 4242630"/>
                <a:gd name="connsiteY41" fmla="*/ 210599 h 2399690"/>
                <a:gd name="connsiteX42" fmla="*/ 2422966 w 4242630"/>
                <a:gd name="connsiteY42" fmla="*/ 184871 h 2399690"/>
                <a:gd name="connsiteX43" fmla="*/ 2389915 w 4242630"/>
                <a:gd name="connsiteY43" fmla="*/ 173854 h 2399690"/>
                <a:gd name="connsiteX44" fmla="*/ 2301780 w 4242630"/>
                <a:gd name="connsiteY44" fmla="*/ 151821 h 2399690"/>
                <a:gd name="connsiteX45" fmla="*/ 2235679 w 4242630"/>
                <a:gd name="connsiteY45" fmla="*/ 173854 h 2399690"/>
                <a:gd name="connsiteX46" fmla="*/ 2191612 w 4242630"/>
                <a:gd name="connsiteY46" fmla="*/ 217922 h 2399690"/>
                <a:gd name="connsiteX47" fmla="*/ 2158561 w 4242630"/>
                <a:gd name="connsiteY47" fmla="*/ 195888 h 2399690"/>
                <a:gd name="connsiteX48" fmla="*/ 2114494 w 4242630"/>
                <a:gd name="connsiteY48" fmla="*/ 206905 h 2399690"/>
                <a:gd name="connsiteX49" fmla="*/ 2059409 w 4242630"/>
                <a:gd name="connsiteY49" fmla="*/ 217922 h 2399690"/>
                <a:gd name="connsiteX50" fmla="*/ 2026359 w 4242630"/>
                <a:gd name="connsiteY50" fmla="*/ 228939 h 2399690"/>
                <a:gd name="connsiteX51" fmla="*/ 1872122 w 4242630"/>
                <a:gd name="connsiteY51" fmla="*/ 239956 h 2399690"/>
                <a:gd name="connsiteX52" fmla="*/ 1795004 w 4242630"/>
                <a:gd name="connsiteY52" fmla="*/ 250972 h 2399690"/>
                <a:gd name="connsiteX53" fmla="*/ 1728903 w 4242630"/>
                <a:gd name="connsiteY53" fmla="*/ 273006 h 2399690"/>
                <a:gd name="connsiteX54" fmla="*/ 1695853 w 4242630"/>
                <a:gd name="connsiteY54" fmla="*/ 284023 h 2399690"/>
                <a:gd name="connsiteX55" fmla="*/ 1662802 w 4242630"/>
                <a:gd name="connsiteY55" fmla="*/ 306057 h 2399690"/>
                <a:gd name="connsiteX56" fmla="*/ 1618734 w 4242630"/>
                <a:gd name="connsiteY56" fmla="*/ 372158 h 2399690"/>
                <a:gd name="connsiteX57" fmla="*/ 1596701 w 4242630"/>
                <a:gd name="connsiteY57" fmla="*/ 405209 h 2399690"/>
                <a:gd name="connsiteX58" fmla="*/ 1497549 w 4242630"/>
                <a:gd name="connsiteY58" fmla="*/ 449276 h 2399690"/>
                <a:gd name="connsiteX59" fmla="*/ 1420431 w 4242630"/>
                <a:gd name="connsiteY59" fmla="*/ 537411 h 2399690"/>
                <a:gd name="connsiteX60" fmla="*/ 1354330 w 4242630"/>
                <a:gd name="connsiteY60" fmla="*/ 559445 h 2399690"/>
                <a:gd name="connsiteX61" fmla="*/ 1343313 w 4242630"/>
                <a:gd name="connsiteY61" fmla="*/ 614529 h 2399690"/>
                <a:gd name="connsiteX62" fmla="*/ 1332296 w 4242630"/>
                <a:gd name="connsiteY62" fmla="*/ 691647 h 2399690"/>
                <a:gd name="connsiteX63" fmla="*/ 1321279 w 4242630"/>
                <a:gd name="connsiteY63" fmla="*/ 724698 h 2399690"/>
                <a:gd name="connsiteX64" fmla="*/ 1277212 w 4242630"/>
                <a:gd name="connsiteY64" fmla="*/ 746731 h 2399690"/>
                <a:gd name="connsiteX65" fmla="*/ 1244161 w 4242630"/>
                <a:gd name="connsiteY65" fmla="*/ 735715 h 2399690"/>
                <a:gd name="connsiteX66" fmla="*/ 1211110 w 4242630"/>
                <a:gd name="connsiteY66" fmla="*/ 834866 h 2399690"/>
                <a:gd name="connsiteX67" fmla="*/ 1167043 w 4242630"/>
                <a:gd name="connsiteY67" fmla="*/ 900968 h 2399690"/>
                <a:gd name="connsiteX68" fmla="*/ 1133992 w 4242630"/>
                <a:gd name="connsiteY68" fmla="*/ 889951 h 2399690"/>
                <a:gd name="connsiteX69" fmla="*/ 1067891 w 4242630"/>
                <a:gd name="connsiteY69" fmla="*/ 911984 h 2399690"/>
                <a:gd name="connsiteX70" fmla="*/ 1034841 w 4242630"/>
                <a:gd name="connsiteY70" fmla="*/ 900968 h 2399690"/>
                <a:gd name="connsiteX71" fmla="*/ 990773 w 4242630"/>
                <a:gd name="connsiteY71" fmla="*/ 945035 h 2399690"/>
                <a:gd name="connsiteX72" fmla="*/ 957722 w 4242630"/>
                <a:gd name="connsiteY72" fmla="*/ 956052 h 2399690"/>
                <a:gd name="connsiteX73" fmla="*/ 935689 w 4242630"/>
                <a:gd name="connsiteY73" fmla="*/ 1033170 h 2399690"/>
                <a:gd name="connsiteX74" fmla="*/ 902638 w 4242630"/>
                <a:gd name="connsiteY74" fmla="*/ 1044187 h 2399690"/>
                <a:gd name="connsiteX75" fmla="*/ 836537 w 4242630"/>
                <a:gd name="connsiteY75" fmla="*/ 1033170 h 2399690"/>
                <a:gd name="connsiteX76" fmla="*/ 737385 w 4242630"/>
                <a:gd name="connsiteY76" fmla="*/ 1055204 h 2399690"/>
                <a:gd name="connsiteX77" fmla="*/ 672881 w 4242630"/>
                <a:gd name="connsiteY77" fmla="*/ 1032623 h 2399690"/>
                <a:gd name="connsiteX78" fmla="*/ 639651 w 4242630"/>
                <a:gd name="connsiteY78" fmla="*/ 1052152 h 2399690"/>
                <a:gd name="connsiteX79" fmla="*/ 632531 w 4242630"/>
                <a:gd name="connsiteY79" fmla="*/ 1079006 h 2399690"/>
                <a:gd name="connsiteX80" fmla="*/ 618290 w 4242630"/>
                <a:gd name="connsiteY80" fmla="*/ 1103418 h 2399690"/>
                <a:gd name="connsiteX81" fmla="*/ 589808 w 4242630"/>
                <a:gd name="connsiteY81" fmla="*/ 1105859 h 2399690"/>
                <a:gd name="connsiteX82" fmla="*/ 571775 w 4242630"/>
                <a:gd name="connsiteY82" fmla="*/ 1074734 h 2399690"/>
                <a:gd name="connsiteX83" fmla="*/ 573194 w 4242630"/>
                <a:gd name="connsiteY83" fmla="*/ 1076565 h 2399690"/>
                <a:gd name="connsiteX0" fmla="*/ 573194 w 4242630"/>
                <a:gd name="connsiteY0" fmla="*/ 1076565 h 2399690"/>
                <a:gd name="connsiteX1" fmla="*/ 592181 w 4242630"/>
                <a:gd name="connsiteY1" fmla="*/ 1108300 h 2399690"/>
                <a:gd name="connsiteX2" fmla="*/ 615917 w 4242630"/>
                <a:gd name="connsiteY2" fmla="*/ 1132712 h 2399690"/>
                <a:gd name="connsiteX3" fmla="*/ 639651 w 4242630"/>
                <a:gd name="connsiteY3" fmla="*/ 1183977 h 2399690"/>
                <a:gd name="connsiteX4" fmla="*/ 12663 w 4242630"/>
                <a:gd name="connsiteY4" fmla="*/ 1605758 h 2399690"/>
                <a:gd name="connsiteX5" fmla="*/ 12663 w 4242630"/>
                <a:gd name="connsiteY5" fmla="*/ 1683850 h 2399690"/>
                <a:gd name="connsiteX6" fmla="*/ 88644 w 4242630"/>
                <a:gd name="connsiteY6" fmla="*/ 1683850 h 2399690"/>
                <a:gd name="connsiteX7" fmla="*/ 620516 w 4242630"/>
                <a:gd name="connsiteY7" fmla="*/ 1683850 h 2399690"/>
                <a:gd name="connsiteX8" fmla="*/ 772478 w 4242630"/>
                <a:gd name="connsiteY8" fmla="*/ 1683850 h 2399690"/>
                <a:gd name="connsiteX9" fmla="*/ 848460 w 4242630"/>
                <a:gd name="connsiteY9" fmla="*/ 1683850 h 2399690"/>
                <a:gd name="connsiteX10" fmla="*/ 1000423 w 4242630"/>
                <a:gd name="connsiteY10" fmla="*/ 1683850 h 2399690"/>
                <a:gd name="connsiteX11" fmla="*/ 1228367 w 4242630"/>
                <a:gd name="connsiteY11" fmla="*/ 1683850 h 2399690"/>
                <a:gd name="connsiteX12" fmla="*/ 1565725 w 4242630"/>
                <a:gd name="connsiteY12" fmla="*/ 1833786 h 2399690"/>
                <a:gd name="connsiteX13" fmla="*/ 1988182 w 4242630"/>
                <a:gd name="connsiteY13" fmla="*/ 2074308 h 2399690"/>
                <a:gd name="connsiteX14" fmla="*/ 2216127 w 4242630"/>
                <a:gd name="connsiteY14" fmla="*/ 2386675 h 2399690"/>
                <a:gd name="connsiteX15" fmla="*/ 2528961 w 4242630"/>
                <a:gd name="connsiteY15" fmla="*/ 2399690 h 2399690"/>
                <a:gd name="connsiteX16" fmla="*/ 3378675 w 4242630"/>
                <a:gd name="connsiteY16" fmla="*/ 1235243 h 2399690"/>
                <a:gd name="connsiteX17" fmla="*/ 4164305 w 4242630"/>
                <a:gd name="connsiteY17" fmla="*/ 842212 h 2399690"/>
                <a:gd name="connsiteX18" fmla="*/ 4197533 w 4242630"/>
                <a:gd name="connsiteY18" fmla="*/ 744564 h 2399690"/>
                <a:gd name="connsiteX19" fmla="*/ 4223642 w 4242630"/>
                <a:gd name="connsiteY19" fmla="*/ 683534 h 2399690"/>
                <a:gd name="connsiteX20" fmla="*/ 4240257 w 4242630"/>
                <a:gd name="connsiteY20" fmla="*/ 610298 h 2399690"/>
                <a:gd name="connsiteX21" fmla="*/ 4242630 w 4242630"/>
                <a:gd name="connsiteY21" fmla="*/ 539504 h 2399690"/>
                <a:gd name="connsiteX22" fmla="*/ 4233136 w 4242630"/>
                <a:gd name="connsiteY22" fmla="*/ 478474 h 2399690"/>
                <a:gd name="connsiteX23" fmla="*/ 4216521 w 4242630"/>
                <a:gd name="connsiteY23" fmla="*/ 410121 h 2399690"/>
                <a:gd name="connsiteX24" fmla="*/ 4180918 w 4242630"/>
                <a:gd name="connsiteY24" fmla="*/ 324679 h 2399690"/>
                <a:gd name="connsiteX25" fmla="*/ 4140569 w 4242630"/>
                <a:gd name="connsiteY25" fmla="*/ 239237 h 2399690"/>
                <a:gd name="connsiteX26" fmla="*/ 4100220 w 4242630"/>
                <a:gd name="connsiteY26" fmla="*/ 146472 h 2399690"/>
                <a:gd name="connsiteX27" fmla="*/ 4074111 w 4242630"/>
                <a:gd name="connsiteY27" fmla="*/ 43942 h 2399690"/>
                <a:gd name="connsiteX28" fmla="*/ 3969677 w 4242630"/>
                <a:gd name="connsiteY28" fmla="*/ 46383 h 2399690"/>
                <a:gd name="connsiteX29" fmla="*/ 3886604 w 4242630"/>
                <a:gd name="connsiteY29" fmla="*/ 39060 h 2399690"/>
                <a:gd name="connsiteX30" fmla="*/ 3813026 w 4242630"/>
                <a:gd name="connsiteY30" fmla="*/ 26853 h 2399690"/>
                <a:gd name="connsiteX31" fmla="*/ 3751315 w 4242630"/>
                <a:gd name="connsiteY31" fmla="*/ 9766 h 2399690"/>
                <a:gd name="connsiteX32" fmla="*/ 3689605 w 4242630"/>
                <a:gd name="connsiteY32" fmla="*/ 1 h 2399690"/>
                <a:gd name="connsiteX33" fmla="*/ 3601783 w 4242630"/>
                <a:gd name="connsiteY33" fmla="*/ 0 h 2399690"/>
                <a:gd name="connsiteX34" fmla="*/ 3523458 w 4242630"/>
                <a:gd name="connsiteY34" fmla="*/ 7324 h 2399690"/>
                <a:gd name="connsiteX35" fmla="*/ 3428518 w 4242630"/>
                <a:gd name="connsiteY35" fmla="*/ 26853 h 2399690"/>
                <a:gd name="connsiteX36" fmla="*/ 3319338 w 4242630"/>
                <a:gd name="connsiteY36" fmla="*/ 53707 h 2399690"/>
                <a:gd name="connsiteX37" fmla="*/ 3143698 w 4242630"/>
                <a:gd name="connsiteY37" fmla="*/ 104972 h 2399690"/>
                <a:gd name="connsiteX38" fmla="*/ 2963312 w 4242630"/>
                <a:gd name="connsiteY38" fmla="*/ 156238 h 2399690"/>
                <a:gd name="connsiteX39" fmla="*/ 2816155 w 4242630"/>
                <a:gd name="connsiteY39" fmla="*/ 192855 h 2399690"/>
                <a:gd name="connsiteX40" fmla="*/ 2704600 w 4242630"/>
                <a:gd name="connsiteY40" fmla="*/ 212384 h 2399690"/>
                <a:gd name="connsiteX41" fmla="*/ 2585846 w 4242630"/>
                <a:gd name="connsiteY41" fmla="*/ 220428 h 2399690"/>
                <a:gd name="connsiteX42" fmla="*/ 2513475 w 4242630"/>
                <a:gd name="connsiteY42" fmla="*/ 210599 h 2399690"/>
                <a:gd name="connsiteX43" fmla="*/ 2422966 w 4242630"/>
                <a:gd name="connsiteY43" fmla="*/ 184871 h 2399690"/>
                <a:gd name="connsiteX44" fmla="*/ 2389915 w 4242630"/>
                <a:gd name="connsiteY44" fmla="*/ 173854 h 2399690"/>
                <a:gd name="connsiteX45" fmla="*/ 2301780 w 4242630"/>
                <a:gd name="connsiteY45" fmla="*/ 151821 h 2399690"/>
                <a:gd name="connsiteX46" fmla="*/ 2235679 w 4242630"/>
                <a:gd name="connsiteY46" fmla="*/ 173854 h 2399690"/>
                <a:gd name="connsiteX47" fmla="*/ 2191612 w 4242630"/>
                <a:gd name="connsiteY47" fmla="*/ 217922 h 2399690"/>
                <a:gd name="connsiteX48" fmla="*/ 2158561 w 4242630"/>
                <a:gd name="connsiteY48" fmla="*/ 195888 h 2399690"/>
                <a:gd name="connsiteX49" fmla="*/ 2114494 w 4242630"/>
                <a:gd name="connsiteY49" fmla="*/ 206905 h 2399690"/>
                <a:gd name="connsiteX50" fmla="*/ 2059409 w 4242630"/>
                <a:gd name="connsiteY50" fmla="*/ 217922 h 2399690"/>
                <a:gd name="connsiteX51" fmla="*/ 2026359 w 4242630"/>
                <a:gd name="connsiteY51" fmla="*/ 228939 h 2399690"/>
                <a:gd name="connsiteX52" fmla="*/ 1872122 w 4242630"/>
                <a:gd name="connsiteY52" fmla="*/ 239956 h 2399690"/>
                <a:gd name="connsiteX53" fmla="*/ 1795004 w 4242630"/>
                <a:gd name="connsiteY53" fmla="*/ 250972 h 2399690"/>
                <a:gd name="connsiteX54" fmla="*/ 1728903 w 4242630"/>
                <a:gd name="connsiteY54" fmla="*/ 273006 h 2399690"/>
                <a:gd name="connsiteX55" fmla="*/ 1695853 w 4242630"/>
                <a:gd name="connsiteY55" fmla="*/ 284023 h 2399690"/>
                <a:gd name="connsiteX56" fmla="*/ 1662802 w 4242630"/>
                <a:gd name="connsiteY56" fmla="*/ 306057 h 2399690"/>
                <a:gd name="connsiteX57" fmla="*/ 1618734 w 4242630"/>
                <a:gd name="connsiteY57" fmla="*/ 372158 h 2399690"/>
                <a:gd name="connsiteX58" fmla="*/ 1596701 w 4242630"/>
                <a:gd name="connsiteY58" fmla="*/ 405209 h 2399690"/>
                <a:gd name="connsiteX59" fmla="*/ 1497549 w 4242630"/>
                <a:gd name="connsiteY59" fmla="*/ 449276 h 2399690"/>
                <a:gd name="connsiteX60" fmla="*/ 1420431 w 4242630"/>
                <a:gd name="connsiteY60" fmla="*/ 537411 h 2399690"/>
                <a:gd name="connsiteX61" fmla="*/ 1354330 w 4242630"/>
                <a:gd name="connsiteY61" fmla="*/ 559445 h 2399690"/>
                <a:gd name="connsiteX62" fmla="*/ 1343313 w 4242630"/>
                <a:gd name="connsiteY62" fmla="*/ 614529 h 2399690"/>
                <a:gd name="connsiteX63" fmla="*/ 1332296 w 4242630"/>
                <a:gd name="connsiteY63" fmla="*/ 691647 h 2399690"/>
                <a:gd name="connsiteX64" fmla="*/ 1321279 w 4242630"/>
                <a:gd name="connsiteY64" fmla="*/ 724698 h 2399690"/>
                <a:gd name="connsiteX65" fmla="*/ 1277212 w 4242630"/>
                <a:gd name="connsiteY65" fmla="*/ 746731 h 2399690"/>
                <a:gd name="connsiteX66" fmla="*/ 1244161 w 4242630"/>
                <a:gd name="connsiteY66" fmla="*/ 735715 h 2399690"/>
                <a:gd name="connsiteX67" fmla="*/ 1211110 w 4242630"/>
                <a:gd name="connsiteY67" fmla="*/ 834866 h 2399690"/>
                <a:gd name="connsiteX68" fmla="*/ 1167043 w 4242630"/>
                <a:gd name="connsiteY68" fmla="*/ 900968 h 2399690"/>
                <a:gd name="connsiteX69" fmla="*/ 1133992 w 4242630"/>
                <a:gd name="connsiteY69" fmla="*/ 889951 h 2399690"/>
                <a:gd name="connsiteX70" fmla="*/ 1067891 w 4242630"/>
                <a:gd name="connsiteY70" fmla="*/ 911984 h 2399690"/>
                <a:gd name="connsiteX71" fmla="*/ 1034841 w 4242630"/>
                <a:gd name="connsiteY71" fmla="*/ 900968 h 2399690"/>
                <a:gd name="connsiteX72" fmla="*/ 990773 w 4242630"/>
                <a:gd name="connsiteY72" fmla="*/ 945035 h 2399690"/>
                <a:gd name="connsiteX73" fmla="*/ 957722 w 4242630"/>
                <a:gd name="connsiteY73" fmla="*/ 956052 h 2399690"/>
                <a:gd name="connsiteX74" fmla="*/ 935689 w 4242630"/>
                <a:gd name="connsiteY74" fmla="*/ 1033170 h 2399690"/>
                <a:gd name="connsiteX75" fmla="*/ 902638 w 4242630"/>
                <a:gd name="connsiteY75" fmla="*/ 1044187 h 2399690"/>
                <a:gd name="connsiteX76" fmla="*/ 836537 w 4242630"/>
                <a:gd name="connsiteY76" fmla="*/ 1033170 h 2399690"/>
                <a:gd name="connsiteX77" fmla="*/ 737385 w 4242630"/>
                <a:gd name="connsiteY77" fmla="*/ 1055204 h 2399690"/>
                <a:gd name="connsiteX78" fmla="*/ 672881 w 4242630"/>
                <a:gd name="connsiteY78" fmla="*/ 1032623 h 2399690"/>
                <a:gd name="connsiteX79" fmla="*/ 639651 w 4242630"/>
                <a:gd name="connsiteY79" fmla="*/ 1052152 h 2399690"/>
                <a:gd name="connsiteX80" fmla="*/ 632531 w 4242630"/>
                <a:gd name="connsiteY80" fmla="*/ 1079006 h 2399690"/>
                <a:gd name="connsiteX81" fmla="*/ 618290 w 4242630"/>
                <a:gd name="connsiteY81" fmla="*/ 1103418 h 2399690"/>
                <a:gd name="connsiteX82" fmla="*/ 589808 w 4242630"/>
                <a:gd name="connsiteY82" fmla="*/ 1105859 h 2399690"/>
                <a:gd name="connsiteX83" fmla="*/ 571775 w 4242630"/>
                <a:gd name="connsiteY83" fmla="*/ 1074734 h 2399690"/>
                <a:gd name="connsiteX84" fmla="*/ 573194 w 4242630"/>
                <a:gd name="connsiteY84" fmla="*/ 1076565 h 2399690"/>
                <a:gd name="connsiteX0" fmla="*/ 573194 w 4242630"/>
                <a:gd name="connsiteY0" fmla="*/ 1076565 h 2399690"/>
                <a:gd name="connsiteX1" fmla="*/ 592181 w 4242630"/>
                <a:gd name="connsiteY1" fmla="*/ 1108300 h 2399690"/>
                <a:gd name="connsiteX2" fmla="*/ 615917 w 4242630"/>
                <a:gd name="connsiteY2" fmla="*/ 1132712 h 2399690"/>
                <a:gd name="connsiteX3" fmla="*/ 639651 w 4242630"/>
                <a:gd name="connsiteY3" fmla="*/ 1183977 h 2399690"/>
                <a:gd name="connsiteX4" fmla="*/ 12663 w 4242630"/>
                <a:gd name="connsiteY4" fmla="*/ 1605758 h 2399690"/>
                <a:gd name="connsiteX5" fmla="*/ 12663 w 4242630"/>
                <a:gd name="connsiteY5" fmla="*/ 1683850 h 2399690"/>
                <a:gd name="connsiteX6" fmla="*/ 88644 w 4242630"/>
                <a:gd name="connsiteY6" fmla="*/ 1683850 h 2399690"/>
                <a:gd name="connsiteX7" fmla="*/ 620516 w 4242630"/>
                <a:gd name="connsiteY7" fmla="*/ 1683850 h 2399690"/>
                <a:gd name="connsiteX8" fmla="*/ 772478 w 4242630"/>
                <a:gd name="connsiteY8" fmla="*/ 1683850 h 2399690"/>
                <a:gd name="connsiteX9" fmla="*/ 848460 w 4242630"/>
                <a:gd name="connsiteY9" fmla="*/ 1683850 h 2399690"/>
                <a:gd name="connsiteX10" fmla="*/ 1000423 w 4242630"/>
                <a:gd name="connsiteY10" fmla="*/ 1683850 h 2399690"/>
                <a:gd name="connsiteX11" fmla="*/ 1228367 w 4242630"/>
                <a:gd name="connsiteY11" fmla="*/ 1683850 h 2399690"/>
                <a:gd name="connsiteX12" fmla="*/ 1684256 w 4242630"/>
                <a:gd name="connsiteY12" fmla="*/ 1683850 h 2399690"/>
                <a:gd name="connsiteX13" fmla="*/ 1988182 w 4242630"/>
                <a:gd name="connsiteY13" fmla="*/ 2074308 h 2399690"/>
                <a:gd name="connsiteX14" fmla="*/ 2216127 w 4242630"/>
                <a:gd name="connsiteY14" fmla="*/ 2386675 h 2399690"/>
                <a:gd name="connsiteX15" fmla="*/ 2528961 w 4242630"/>
                <a:gd name="connsiteY15" fmla="*/ 2399690 h 2399690"/>
                <a:gd name="connsiteX16" fmla="*/ 3378675 w 4242630"/>
                <a:gd name="connsiteY16" fmla="*/ 1235243 h 2399690"/>
                <a:gd name="connsiteX17" fmla="*/ 4164305 w 4242630"/>
                <a:gd name="connsiteY17" fmla="*/ 842212 h 2399690"/>
                <a:gd name="connsiteX18" fmla="*/ 4197533 w 4242630"/>
                <a:gd name="connsiteY18" fmla="*/ 744564 h 2399690"/>
                <a:gd name="connsiteX19" fmla="*/ 4223642 w 4242630"/>
                <a:gd name="connsiteY19" fmla="*/ 683534 h 2399690"/>
                <a:gd name="connsiteX20" fmla="*/ 4240257 w 4242630"/>
                <a:gd name="connsiteY20" fmla="*/ 610298 h 2399690"/>
                <a:gd name="connsiteX21" fmla="*/ 4242630 w 4242630"/>
                <a:gd name="connsiteY21" fmla="*/ 539504 h 2399690"/>
                <a:gd name="connsiteX22" fmla="*/ 4233136 w 4242630"/>
                <a:gd name="connsiteY22" fmla="*/ 478474 h 2399690"/>
                <a:gd name="connsiteX23" fmla="*/ 4216521 w 4242630"/>
                <a:gd name="connsiteY23" fmla="*/ 410121 h 2399690"/>
                <a:gd name="connsiteX24" fmla="*/ 4180918 w 4242630"/>
                <a:gd name="connsiteY24" fmla="*/ 324679 h 2399690"/>
                <a:gd name="connsiteX25" fmla="*/ 4140569 w 4242630"/>
                <a:gd name="connsiteY25" fmla="*/ 239237 h 2399690"/>
                <a:gd name="connsiteX26" fmla="*/ 4100220 w 4242630"/>
                <a:gd name="connsiteY26" fmla="*/ 146472 h 2399690"/>
                <a:gd name="connsiteX27" fmla="*/ 4074111 w 4242630"/>
                <a:gd name="connsiteY27" fmla="*/ 43942 h 2399690"/>
                <a:gd name="connsiteX28" fmla="*/ 3969677 w 4242630"/>
                <a:gd name="connsiteY28" fmla="*/ 46383 h 2399690"/>
                <a:gd name="connsiteX29" fmla="*/ 3886604 w 4242630"/>
                <a:gd name="connsiteY29" fmla="*/ 39060 h 2399690"/>
                <a:gd name="connsiteX30" fmla="*/ 3813026 w 4242630"/>
                <a:gd name="connsiteY30" fmla="*/ 26853 h 2399690"/>
                <a:gd name="connsiteX31" fmla="*/ 3751315 w 4242630"/>
                <a:gd name="connsiteY31" fmla="*/ 9766 h 2399690"/>
                <a:gd name="connsiteX32" fmla="*/ 3689605 w 4242630"/>
                <a:gd name="connsiteY32" fmla="*/ 1 h 2399690"/>
                <a:gd name="connsiteX33" fmla="*/ 3601783 w 4242630"/>
                <a:gd name="connsiteY33" fmla="*/ 0 h 2399690"/>
                <a:gd name="connsiteX34" fmla="*/ 3523458 w 4242630"/>
                <a:gd name="connsiteY34" fmla="*/ 7324 h 2399690"/>
                <a:gd name="connsiteX35" fmla="*/ 3428518 w 4242630"/>
                <a:gd name="connsiteY35" fmla="*/ 26853 h 2399690"/>
                <a:gd name="connsiteX36" fmla="*/ 3319338 w 4242630"/>
                <a:gd name="connsiteY36" fmla="*/ 53707 h 2399690"/>
                <a:gd name="connsiteX37" fmla="*/ 3143698 w 4242630"/>
                <a:gd name="connsiteY37" fmla="*/ 104972 h 2399690"/>
                <a:gd name="connsiteX38" fmla="*/ 2963312 w 4242630"/>
                <a:gd name="connsiteY38" fmla="*/ 156238 h 2399690"/>
                <a:gd name="connsiteX39" fmla="*/ 2816155 w 4242630"/>
                <a:gd name="connsiteY39" fmla="*/ 192855 h 2399690"/>
                <a:gd name="connsiteX40" fmla="*/ 2704600 w 4242630"/>
                <a:gd name="connsiteY40" fmla="*/ 212384 h 2399690"/>
                <a:gd name="connsiteX41" fmla="*/ 2585846 w 4242630"/>
                <a:gd name="connsiteY41" fmla="*/ 220428 h 2399690"/>
                <a:gd name="connsiteX42" fmla="*/ 2513475 w 4242630"/>
                <a:gd name="connsiteY42" fmla="*/ 210599 h 2399690"/>
                <a:gd name="connsiteX43" fmla="*/ 2422966 w 4242630"/>
                <a:gd name="connsiteY43" fmla="*/ 184871 h 2399690"/>
                <a:gd name="connsiteX44" fmla="*/ 2389915 w 4242630"/>
                <a:gd name="connsiteY44" fmla="*/ 173854 h 2399690"/>
                <a:gd name="connsiteX45" fmla="*/ 2301780 w 4242630"/>
                <a:gd name="connsiteY45" fmla="*/ 151821 h 2399690"/>
                <a:gd name="connsiteX46" fmla="*/ 2235679 w 4242630"/>
                <a:gd name="connsiteY46" fmla="*/ 173854 h 2399690"/>
                <a:gd name="connsiteX47" fmla="*/ 2191612 w 4242630"/>
                <a:gd name="connsiteY47" fmla="*/ 217922 h 2399690"/>
                <a:gd name="connsiteX48" fmla="*/ 2158561 w 4242630"/>
                <a:gd name="connsiteY48" fmla="*/ 195888 h 2399690"/>
                <a:gd name="connsiteX49" fmla="*/ 2114494 w 4242630"/>
                <a:gd name="connsiteY49" fmla="*/ 206905 h 2399690"/>
                <a:gd name="connsiteX50" fmla="*/ 2059409 w 4242630"/>
                <a:gd name="connsiteY50" fmla="*/ 217922 h 2399690"/>
                <a:gd name="connsiteX51" fmla="*/ 2026359 w 4242630"/>
                <a:gd name="connsiteY51" fmla="*/ 228939 h 2399690"/>
                <a:gd name="connsiteX52" fmla="*/ 1872122 w 4242630"/>
                <a:gd name="connsiteY52" fmla="*/ 239956 h 2399690"/>
                <a:gd name="connsiteX53" fmla="*/ 1795004 w 4242630"/>
                <a:gd name="connsiteY53" fmla="*/ 250972 h 2399690"/>
                <a:gd name="connsiteX54" fmla="*/ 1728903 w 4242630"/>
                <a:gd name="connsiteY54" fmla="*/ 273006 h 2399690"/>
                <a:gd name="connsiteX55" fmla="*/ 1695853 w 4242630"/>
                <a:gd name="connsiteY55" fmla="*/ 284023 h 2399690"/>
                <a:gd name="connsiteX56" fmla="*/ 1662802 w 4242630"/>
                <a:gd name="connsiteY56" fmla="*/ 306057 h 2399690"/>
                <a:gd name="connsiteX57" fmla="*/ 1618734 w 4242630"/>
                <a:gd name="connsiteY57" fmla="*/ 372158 h 2399690"/>
                <a:gd name="connsiteX58" fmla="*/ 1596701 w 4242630"/>
                <a:gd name="connsiteY58" fmla="*/ 405209 h 2399690"/>
                <a:gd name="connsiteX59" fmla="*/ 1497549 w 4242630"/>
                <a:gd name="connsiteY59" fmla="*/ 449276 h 2399690"/>
                <a:gd name="connsiteX60" fmla="*/ 1420431 w 4242630"/>
                <a:gd name="connsiteY60" fmla="*/ 537411 h 2399690"/>
                <a:gd name="connsiteX61" fmla="*/ 1354330 w 4242630"/>
                <a:gd name="connsiteY61" fmla="*/ 559445 h 2399690"/>
                <a:gd name="connsiteX62" fmla="*/ 1343313 w 4242630"/>
                <a:gd name="connsiteY62" fmla="*/ 614529 h 2399690"/>
                <a:gd name="connsiteX63" fmla="*/ 1332296 w 4242630"/>
                <a:gd name="connsiteY63" fmla="*/ 691647 h 2399690"/>
                <a:gd name="connsiteX64" fmla="*/ 1321279 w 4242630"/>
                <a:gd name="connsiteY64" fmla="*/ 724698 h 2399690"/>
                <a:gd name="connsiteX65" fmla="*/ 1277212 w 4242630"/>
                <a:gd name="connsiteY65" fmla="*/ 746731 h 2399690"/>
                <a:gd name="connsiteX66" fmla="*/ 1244161 w 4242630"/>
                <a:gd name="connsiteY66" fmla="*/ 735715 h 2399690"/>
                <a:gd name="connsiteX67" fmla="*/ 1211110 w 4242630"/>
                <a:gd name="connsiteY67" fmla="*/ 834866 h 2399690"/>
                <a:gd name="connsiteX68" fmla="*/ 1167043 w 4242630"/>
                <a:gd name="connsiteY68" fmla="*/ 900968 h 2399690"/>
                <a:gd name="connsiteX69" fmla="*/ 1133992 w 4242630"/>
                <a:gd name="connsiteY69" fmla="*/ 889951 h 2399690"/>
                <a:gd name="connsiteX70" fmla="*/ 1067891 w 4242630"/>
                <a:gd name="connsiteY70" fmla="*/ 911984 h 2399690"/>
                <a:gd name="connsiteX71" fmla="*/ 1034841 w 4242630"/>
                <a:gd name="connsiteY71" fmla="*/ 900968 h 2399690"/>
                <a:gd name="connsiteX72" fmla="*/ 990773 w 4242630"/>
                <a:gd name="connsiteY72" fmla="*/ 945035 h 2399690"/>
                <a:gd name="connsiteX73" fmla="*/ 957722 w 4242630"/>
                <a:gd name="connsiteY73" fmla="*/ 956052 h 2399690"/>
                <a:gd name="connsiteX74" fmla="*/ 935689 w 4242630"/>
                <a:gd name="connsiteY74" fmla="*/ 1033170 h 2399690"/>
                <a:gd name="connsiteX75" fmla="*/ 902638 w 4242630"/>
                <a:gd name="connsiteY75" fmla="*/ 1044187 h 2399690"/>
                <a:gd name="connsiteX76" fmla="*/ 836537 w 4242630"/>
                <a:gd name="connsiteY76" fmla="*/ 1033170 h 2399690"/>
                <a:gd name="connsiteX77" fmla="*/ 737385 w 4242630"/>
                <a:gd name="connsiteY77" fmla="*/ 1055204 h 2399690"/>
                <a:gd name="connsiteX78" fmla="*/ 672881 w 4242630"/>
                <a:gd name="connsiteY78" fmla="*/ 1032623 h 2399690"/>
                <a:gd name="connsiteX79" fmla="*/ 639651 w 4242630"/>
                <a:gd name="connsiteY79" fmla="*/ 1052152 h 2399690"/>
                <a:gd name="connsiteX80" fmla="*/ 632531 w 4242630"/>
                <a:gd name="connsiteY80" fmla="*/ 1079006 h 2399690"/>
                <a:gd name="connsiteX81" fmla="*/ 618290 w 4242630"/>
                <a:gd name="connsiteY81" fmla="*/ 1103418 h 2399690"/>
                <a:gd name="connsiteX82" fmla="*/ 589808 w 4242630"/>
                <a:gd name="connsiteY82" fmla="*/ 1105859 h 2399690"/>
                <a:gd name="connsiteX83" fmla="*/ 571775 w 4242630"/>
                <a:gd name="connsiteY83" fmla="*/ 1074734 h 2399690"/>
                <a:gd name="connsiteX84" fmla="*/ 573194 w 4242630"/>
                <a:gd name="connsiteY84" fmla="*/ 1076565 h 2399690"/>
                <a:gd name="connsiteX0" fmla="*/ 661840 w 4331276"/>
                <a:gd name="connsiteY0" fmla="*/ 1076565 h 2399690"/>
                <a:gd name="connsiteX1" fmla="*/ 680827 w 4331276"/>
                <a:gd name="connsiteY1" fmla="*/ 1108300 h 2399690"/>
                <a:gd name="connsiteX2" fmla="*/ 704563 w 4331276"/>
                <a:gd name="connsiteY2" fmla="*/ 1132712 h 2399690"/>
                <a:gd name="connsiteX3" fmla="*/ 728297 w 4331276"/>
                <a:gd name="connsiteY3" fmla="*/ 1183977 h 2399690"/>
                <a:gd name="connsiteX4" fmla="*/ 101309 w 4331276"/>
                <a:gd name="connsiteY4" fmla="*/ 1605758 h 2399690"/>
                <a:gd name="connsiteX5" fmla="*/ 101309 w 4331276"/>
                <a:gd name="connsiteY5" fmla="*/ 1683850 h 2399690"/>
                <a:gd name="connsiteX6" fmla="*/ 709162 w 4331276"/>
                <a:gd name="connsiteY6" fmla="*/ 1683850 h 2399690"/>
                <a:gd name="connsiteX7" fmla="*/ 861124 w 4331276"/>
                <a:gd name="connsiteY7" fmla="*/ 1683850 h 2399690"/>
                <a:gd name="connsiteX8" fmla="*/ 937106 w 4331276"/>
                <a:gd name="connsiteY8" fmla="*/ 1683850 h 2399690"/>
                <a:gd name="connsiteX9" fmla="*/ 1089069 w 4331276"/>
                <a:gd name="connsiteY9" fmla="*/ 1683850 h 2399690"/>
                <a:gd name="connsiteX10" fmla="*/ 1317013 w 4331276"/>
                <a:gd name="connsiteY10" fmla="*/ 1683850 h 2399690"/>
                <a:gd name="connsiteX11" fmla="*/ 1772902 w 4331276"/>
                <a:gd name="connsiteY11" fmla="*/ 1683850 h 2399690"/>
                <a:gd name="connsiteX12" fmla="*/ 2076828 w 4331276"/>
                <a:gd name="connsiteY12" fmla="*/ 2074308 h 2399690"/>
                <a:gd name="connsiteX13" fmla="*/ 2304773 w 4331276"/>
                <a:gd name="connsiteY13" fmla="*/ 2386675 h 2399690"/>
                <a:gd name="connsiteX14" fmla="*/ 2617607 w 4331276"/>
                <a:gd name="connsiteY14" fmla="*/ 2399690 h 2399690"/>
                <a:gd name="connsiteX15" fmla="*/ 3467321 w 4331276"/>
                <a:gd name="connsiteY15" fmla="*/ 1235243 h 2399690"/>
                <a:gd name="connsiteX16" fmla="*/ 4252951 w 4331276"/>
                <a:gd name="connsiteY16" fmla="*/ 842212 h 2399690"/>
                <a:gd name="connsiteX17" fmla="*/ 4286179 w 4331276"/>
                <a:gd name="connsiteY17" fmla="*/ 744564 h 2399690"/>
                <a:gd name="connsiteX18" fmla="*/ 4312288 w 4331276"/>
                <a:gd name="connsiteY18" fmla="*/ 683534 h 2399690"/>
                <a:gd name="connsiteX19" fmla="*/ 4328903 w 4331276"/>
                <a:gd name="connsiteY19" fmla="*/ 610298 h 2399690"/>
                <a:gd name="connsiteX20" fmla="*/ 4331276 w 4331276"/>
                <a:gd name="connsiteY20" fmla="*/ 539504 h 2399690"/>
                <a:gd name="connsiteX21" fmla="*/ 4321782 w 4331276"/>
                <a:gd name="connsiteY21" fmla="*/ 478474 h 2399690"/>
                <a:gd name="connsiteX22" fmla="*/ 4305167 w 4331276"/>
                <a:gd name="connsiteY22" fmla="*/ 410121 h 2399690"/>
                <a:gd name="connsiteX23" fmla="*/ 4269564 w 4331276"/>
                <a:gd name="connsiteY23" fmla="*/ 324679 h 2399690"/>
                <a:gd name="connsiteX24" fmla="*/ 4229215 w 4331276"/>
                <a:gd name="connsiteY24" fmla="*/ 239237 h 2399690"/>
                <a:gd name="connsiteX25" fmla="*/ 4188866 w 4331276"/>
                <a:gd name="connsiteY25" fmla="*/ 146472 h 2399690"/>
                <a:gd name="connsiteX26" fmla="*/ 4162757 w 4331276"/>
                <a:gd name="connsiteY26" fmla="*/ 43942 h 2399690"/>
                <a:gd name="connsiteX27" fmla="*/ 4058323 w 4331276"/>
                <a:gd name="connsiteY27" fmla="*/ 46383 h 2399690"/>
                <a:gd name="connsiteX28" fmla="*/ 3975250 w 4331276"/>
                <a:gd name="connsiteY28" fmla="*/ 39060 h 2399690"/>
                <a:gd name="connsiteX29" fmla="*/ 3901672 w 4331276"/>
                <a:gd name="connsiteY29" fmla="*/ 26853 h 2399690"/>
                <a:gd name="connsiteX30" fmla="*/ 3839961 w 4331276"/>
                <a:gd name="connsiteY30" fmla="*/ 9766 h 2399690"/>
                <a:gd name="connsiteX31" fmla="*/ 3778251 w 4331276"/>
                <a:gd name="connsiteY31" fmla="*/ 1 h 2399690"/>
                <a:gd name="connsiteX32" fmla="*/ 3690429 w 4331276"/>
                <a:gd name="connsiteY32" fmla="*/ 0 h 2399690"/>
                <a:gd name="connsiteX33" fmla="*/ 3612104 w 4331276"/>
                <a:gd name="connsiteY33" fmla="*/ 7324 h 2399690"/>
                <a:gd name="connsiteX34" fmla="*/ 3517164 w 4331276"/>
                <a:gd name="connsiteY34" fmla="*/ 26853 h 2399690"/>
                <a:gd name="connsiteX35" fmla="*/ 3407984 w 4331276"/>
                <a:gd name="connsiteY35" fmla="*/ 53707 h 2399690"/>
                <a:gd name="connsiteX36" fmla="*/ 3232344 w 4331276"/>
                <a:gd name="connsiteY36" fmla="*/ 104972 h 2399690"/>
                <a:gd name="connsiteX37" fmla="*/ 3051958 w 4331276"/>
                <a:gd name="connsiteY37" fmla="*/ 156238 h 2399690"/>
                <a:gd name="connsiteX38" fmla="*/ 2904801 w 4331276"/>
                <a:gd name="connsiteY38" fmla="*/ 192855 h 2399690"/>
                <a:gd name="connsiteX39" fmla="*/ 2793246 w 4331276"/>
                <a:gd name="connsiteY39" fmla="*/ 212384 h 2399690"/>
                <a:gd name="connsiteX40" fmla="*/ 2674492 w 4331276"/>
                <a:gd name="connsiteY40" fmla="*/ 220428 h 2399690"/>
                <a:gd name="connsiteX41" fmla="*/ 2602121 w 4331276"/>
                <a:gd name="connsiteY41" fmla="*/ 210599 h 2399690"/>
                <a:gd name="connsiteX42" fmla="*/ 2511612 w 4331276"/>
                <a:gd name="connsiteY42" fmla="*/ 184871 h 2399690"/>
                <a:gd name="connsiteX43" fmla="*/ 2478561 w 4331276"/>
                <a:gd name="connsiteY43" fmla="*/ 173854 h 2399690"/>
                <a:gd name="connsiteX44" fmla="*/ 2390426 w 4331276"/>
                <a:gd name="connsiteY44" fmla="*/ 151821 h 2399690"/>
                <a:gd name="connsiteX45" fmla="*/ 2324325 w 4331276"/>
                <a:gd name="connsiteY45" fmla="*/ 173854 h 2399690"/>
                <a:gd name="connsiteX46" fmla="*/ 2280258 w 4331276"/>
                <a:gd name="connsiteY46" fmla="*/ 217922 h 2399690"/>
                <a:gd name="connsiteX47" fmla="*/ 2247207 w 4331276"/>
                <a:gd name="connsiteY47" fmla="*/ 195888 h 2399690"/>
                <a:gd name="connsiteX48" fmla="*/ 2203140 w 4331276"/>
                <a:gd name="connsiteY48" fmla="*/ 206905 h 2399690"/>
                <a:gd name="connsiteX49" fmla="*/ 2148055 w 4331276"/>
                <a:gd name="connsiteY49" fmla="*/ 217922 h 2399690"/>
                <a:gd name="connsiteX50" fmla="*/ 2115005 w 4331276"/>
                <a:gd name="connsiteY50" fmla="*/ 228939 h 2399690"/>
                <a:gd name="connsiteX51" fmla="*/ 1960768 w 4331276"/>
                <a:gd name="connsiteY51" fmla="*/ 239956 h 2399690"/>
                <a:gd name="connsiteX52" fmla="*/ 1883650 w 4331276"/>
                <a:gd name="connsiteY52" fmla="*/ 250972 h 2399690"/>
                <a:gd name="connsiteX53" fmla="*/ 1817549 w 4331276"/>
                <a:gd name="connsiteY53" fmla="*/ 273006 h 2399690"/>
                <a:gd name="connsiteX54" fmla="*/ 1784499 w 4331276"/>
                <a:gd name="connsiteY54" fmla="*/ 284023 h 2399690"/>
                <a:gd name="connsiteX55" fmla="*/ 1751448 w 4331276"/>
                <a:gd name="connsiteY55" fmla="*/ 306057 h 2399690"/>
                <a:gd name="connsiteX56" fmla="*/ 1707380 w 4331276"/>
                <a:gd name="connsiteY56" fmla="*/ 372158 h 2399690"/>
                <a:gd name="connsiteX57" fmla="*/ 1685347 w 4331276"/>
                <a:gd name="connsiteY57" fmla="*/ 405209 h 2399690"/>
                <a:gd name="connsiteX58" fmla="*/ 1586195 w 4331276"/>
                <a:gd name="connsiteY58" fmla="*/ 449276 h 2399690"/>
                <a:gd name="connsiteX59" fmla="*/ 1509077 w 4331276"/>
                <a:gd name="connsiteY59" fmla="*/ 537411 h 2399690"/>
                <a:gd name="connsiteX60" fmla="*/ 1442976 w 4331276"/>
                <a:gd name="connsiteY60" fmla="*/ 559445 h 2399690"/>
                <a:gd name="connsiteX61" fmla="*/ 1431959 w 4331276"/>
                <a:gd name="connsiteY61" fmla="*/ 614529 h 2399690"/>
                <a:gd name="connsiteX62" fmla="*/ 1420942 w 4331276"/>
                <a:gd name="connsiteY62" fmla="*/ 691647 h 2399690"/>
                <a:gd name="connsiteX63" fmla="*/ 1409925 w 4331276"/>
                <a:gd name="connsiteY63" fmla="*/ 724698 h 2399690"/>
                <a:gd name="connsiteX64" fmla="*/ 1365858 w 4331276"/>
                <a:gd name="connsiteY64" fmla="*/ 746731 h 2399690"/>
                <a:gd name="connsiteX65" fmla="*/ 1332807 w 4331276"/>
                <a:gd name="connsiteY65" fmla="*/ 735715 h 2399690"/>
                <a:gd name="connsiteX66" fmla="*/ 1299756 w 4331276"/>
                <a:gd name="connsiteY66" fmla="*/ 834866 h 2399690"/>
                <a:gd name="connsiteX67" fmla="*/ 1255689 w 4331276"/>
                <a:gd name="connsiteY67" fmla="*/ 900968 h 2399690"/>
                <a:gd name="connsiteX68" fmla="*/ 1222638 w 4331276"/>
                <a:gd name="connsiteY68" fmla="*/ 889951 h 2399690"/>
                <a:gd name="connsiteX69" fmla="*/ 1156537 w 4331276"/>
                <a:gd name="connsiteY69" fmla="*/ 911984 h 2399690"/>
                <a:gd name="connsiteX70" fmla="*/ 1123487 w 4331276"/>
                <a:gd name="connsiteY70" fmla="*/ 900968 h 2399690"/>
                <a:gd name="connsiteX71" fmla="*/ 1079419 w 4331276"/>
                <a:gd name="connsiteY71" fmla="*/ 945035 h 2399690"/>
                <a:gd name="connsiteX72" fmla="*/ 1046368 w 4331276"/>
                <a:gd name="connsiteY72" fmla="*/ 956052 h 2399690"/>
                <a:gd name="connsiteX73" fmla="*/ 1024335 w 4331276"/>
                <a:gd name="connsiteY73" fmla="*/ 1033170 h 2399690"/>
                <a:gd name="connsiteX74" fmla="*/ 991284 w 4331276"/>
                <a:gd name="connsiteY74" fmla="*/ 1044187 h 2399690"/>
                <a:gd name="connsiteX75" fmla="*/ 925183 w 4331276"/>
                <a:gd name="connsiteY75" fmla="*/ 1033170 h 2399690"/>
                <a:gd name="connsiteX76" fmla="*/ 826031 w 4331276"/>
                <a:gd name="connsiteY76" fmla="*/ 1055204 h 2399690"/>
                <a:gd name="connsiteX77" fmla="*/ 761527 w 4331276"/>
                <a:gd name="connsiteY77" fmla="*/ 1032623 h 2399690"/>
                <a:gd name="connsiteX78" fmla="*/ 728297 w 4331276"/>
                <a:gd name="connsiteY78" fmla="*/ 1052152 h 2399690"/>
                <a:gd name="connsiteX79" fmla="*/ 721177 w 4331276"/>
                <a:gd name="connsiteY79" fmla="*/ 1079006 h 2399690"/>
                <a:gd name="connsiteX80" fmla="*/ 706936 w 4331276"/>
                <a:gd name="connsiteY80" fmla="*/ 1103418 h 2399690"/>
                <a:gd name="connsiteX81" fmla="*/ 678454 w 4331276"/>
                <a:gd name="connsiteY81" fmla="*/ 1105859 h 2399690"/>
                <a:gd name="connsiteX82" fmla="*/ 660421 w 4331276"/>
                <a:gd name="connsiteY82" fmla="*/ 1074734 h 2399690"/>
                <a:gd name="connsiteX83" fmla="*/ 661840 w 4331276"/>
                <a:gd name="connsiteY83" fmla="*/ 1076565 h 2399690"/>
                <a:gd name="connsiteX0" fmla="*/ 563720 w 4233156"/>
                <a:gd name="connsiteY0" fmla="*/ 1076565 h 2399690"/>
                <a:gd name="connsiteX1" fmla="*/ 582707 w 4233156"/>
                <a:gd name="connsiteY1" fmla="*/ 1108300 h 2399690"/>
                <a:gd name="connsiteX2" fmla="*/ 606443 w 4233156"/>
                <a:gd name="connsiteY2" fmla="*/ 1132712 h 2399690"/>
                <a:gd name="connsiteX3" fmla="*/ 630177 w 4233156"/>
                <a:gd name="connsiteY3" fmla="*/ 1183977 h 2399690"/>
                <a:gd name="connsiteX4" fmla="*/ 3189 w 4233156"/>
                <a:gd name="connsiteY4" fmla="*/ 1605758 h 2399690"/>
                <a:gd name="connsiteX5" fmla="*/ 611042 w 4233156"/>
                <a:gd name="connsiteY5" fmla="*/ 1683850 h 2399690"/>
                <a:gd name="connsiteX6" fmla="*/ 763004 w 4233156"/>
                <a:gd name="connsiteY6" fmla="*/ 1683850 h 2399690"/>
                <a:gd name="connsiteX7" fmla="*/ 838986 w 4233156"/>
                <a:gd name="connsiteY7" fmla="*/ 1683850 h 2399690"/>
                <a:gd name="connsiteX8" fmla="*/ 990949 w 4233156"/>
                <a:gd name="connsiteY8" fmla="*/ 1683850 h 2399690"/>
                <a:gd name="connsiteX9" fmla="*/ 1218893 w 4233156"/>
                <a:gd name="connsiteY9" fmla="*/ 1683850 h 2399690"/>
                <a:gd name="connsiteX10" fmla="*/ 1674782 w 4233156"/>
                <a:gd name="connsiteY10" fmla="*/ 1683850 h 2399690"/>
                <a:gd name="connsiteX11" fmla="*/ 1978708 w 4233156"/>
                <a:gd name="connsiteY11" fmla="*/ 2074308 h 2399690"/>
                <a:gd name="connsiteX12" fmla="*/ 2206653 w 4233156"/>
                <a:gd name="connsiteY12" fmla="*/ 2386675 h 2399690"/>
                <a:gd name="connsiteX13" fmla="*/ 2519487 w 4233156"/>
                <a:gd name="connsiteY13" fmla="*/ 2399690 h 2399690"/>
                <a:gd name="connsiteX14" fmla="*/ 3369201 w 4233156"/>
                <a:gd name="connsiteY14" fmla="*/ 1235243 h 2399690"/>
                <a:gd name="connsiteX15" fmla="*/ 4154831 w 4233156"/>
                <a:gd name="connsiteY15" fmla="*/ 842212 h 2399690"/>
                <a:gd name="connsiteX16" fmla="*/ 4188059 w 4233156"/>
                <a:gd name="connsiteY16" fmla="*/ 744564 h 2399690"/>
                <a:gd name="connsiteX17" fmla="*/ 4214168 w 4233156"/>
                <a:gd name="connsiteY17" fmla="*/ 683534 h 2399690"/>
                <a:gd name="connsiteX18" fmla="*/ 4230783 w 4233156"/>
                <a:gd name="connsiteY18" fmla="*/ 610298 h 2399690"/>
                <a:gd name="connsiteX19" fmla="*/ 4233156 w 4233156"/>
                <a:gd name="connsiteY19" fmla="*/ 539504 h 2399690"/>
                <a:gd name="connsiteX20" fmla="*/ 4223662 w 4233156"/>
                <a:gd name="connsiteY20" fmla="*/ 478474 h 2399690"/>
                <a:gd name="connsiteX21" fmla="*/ 4207047 w 4233156"/>
                <a:gd name="connsiteY21" fmla="*/ 410121 h 2399690"/>
                <a:gd name="connsiteX22" fmla="*/ 4171444 w 4233156"/>
                <a:gd name="connsiteY22" fmla="*/ 324679 h 2399690"/>
                <a:gd name="connsiteX23" fmla="*/ 4131095 w 4233156"/>
                <a:gd name="connsiteY23" fmla="*/ 239237 h 2399690"/>
                <a:gd name="connsiteX24" fmla="*/ 4090746 w 4233156"/>
                <a:gd name="connsiteY24" fmla="*/ 146472 h 2399690"/>
                <a:gd name="connsiteX25" fmla="*/ 4064637 w 4233156"/>
                <a:gd name="connsiteY25" fmla="*/ 43942 h 2399690"/>
                <a:gd name="connsiteX26" fmla="*/ 3960203 w 4233156"/>
                <a:gd name="connsiteY26" fmla="*/ 46383 h 2399690"/>
                <a:gd name="connsiteX27" fmla="*/ 3877130 w 4233156"/>
                <a:gd name="connsiteY27" fmla="*/ 39060 h 2399690"/>
                <a:gd name="connsiteX28" fmla="*/ 3803552 w 4233156"/>
                <a:gd name="connsiteY28" fmla="*/ 26853 h 2399690"/>
                <a:gd name="connsiteX29" fmla="*/ 3741841 w 4233156"/>
                <a:gd name="connsiteY29" fmla="*/ 9766 h 2399690"/>
                <a:gd name="connsiteX30" fmla="*/ 3680131 w 4233156"/>
                <a:gd name="connsiteY30" fmla="*/ 1 h 2399690"/>
                <a:gd name="connsiteX31" fmla="*/ 3592309 w 4233156"/>
                <a:gd name="connsiteY31" fmla="*/ 0 h 2399690"/>
                <a:gd name="connsiteX32" fmla="*/ 3513984 w 4233156"/>
                <a:gd name="connsiteY32" fmla="*/ 7324 h 2399690"/>
                <a:gd name="connsiteX33" fmla="*/ 3419044 w 4233156"/>
                <a:gd name="connsiteY33" fmla="*/ 26853 h 2399690"/>
                <a:gd name="connsiteX34" fmla="*/ 3309864 w 4233156"/>
                <a:gd name="connsiteY34" fmla="*/ 53707 h 2399690"/>
                <a:gd name="connsiteX35" fmla="*/ 3134224 w 4233156"/>
                <a:gd name="connsiteY35" fmla="*/ 104972 h 2399690"/>
                <a:gd name="connsiteX36" fmla="*/ 2953838 w 4233156"/>
                <a:gd name="connsiteY36" fmla="*/ 156238 h 2399690"/>
                <a:gd name="connsiteX37" fmla="*/ 2806681 w 4233156"/>
                <a:gd name="connsiteY37" fmla="*/ 192855 h 2399690"/>
                <a:gd name="connsiteX38" fmla="*/ 2695126 w 4233156"/>
                <a:gd name="connsiteY38" fmla="*/ 212384 h 2399690"/>
                <a:gd name="connsiteX39" fmla="*/ 2576372 w 4233156"/>
                <a:gd name="connsiteY39" fmla="*/ 220428 h 2399690"/>
                <a:gd name="connsiteX40" fmla="*/ 2504001 w 4233156"/>
                <a:gd name="connsiteY40" fmla="*/ 210599 h 2399690"/>
                <a:gd name="connsiteX41" fmla="*/ 2413492 w 4233156"/>
                <a:gd name="connsiteY41" fmla="*/ 184871 h 2399690"/>
                <a:gd name="connsiteX42" fmla="*/ 2380441 w 4233156"/>
                <a:gd name="connsiteY42" fmla="*/ 173854 h 2399690"/>
                <a:gd name="connsiteX43" fmla="*/ 2292306 w 4233156"/>
                <a:gd name="connsiteY43" fmla="*/ 151821 h 2399690"/>
                <a:gd name="connsiteX44" fmla="*/ 2226205 w 4233156"/>
                <a:gd name="connsiteY44" fmla="*/ 173854 h 2399690"/>
                <a:gd name="connsiteX45" fmla="*/ 2182138 w 4233156"/>
                <a:gd name="connsiteY45" fmla="*/ 217922 h 2399690"/>
                <a:gd name="connsiteX46" fmla="*/ 2149087 w 4233156"/>
                <a:gd name="connsiteY46" fmla="*/ 195888 h 2399690"/>
                <a:gd name="connsiteX47" fmla="*/ 2105020 w 4233156"/>
                <a:gd name="connsiteY47" fmla="*/ 206905 h 2399690"/>
                <a:gd name="connsiteX48" fmla="*/ 2049935 w 4233156"/>
                <a:gd name="connsiteY48" fmla="*/ 217922 h 2399690"/>
                <a:gd name="connsiteX49" fmla="*/ 2016885 w 4233156"/>
                <a:gd name="connsiteY49" fmla="*/ 228939 h 2399690"/>
                <a:gd name="connsiteX50" fmla="*/ 1862648 w 4233156"/>
                <a:gd name="connsiteY50" fmla="*/ 239956 h 2399690"/>
                <a:gd name="connsiteX51" fmla="*/ 1785530 w 4233156"/>
                <a:gd name="connsiteY51" fmla="*/ 250972 h 2399690"/>
                <a:gd name="connsiteX52" fmla="*/ 1719429 w 4233156"/>
                <a:gd name="connsiteY52" fmla="*/ 273006 h 2399690"/>
                <a:gd name="connsiteX53" fmla="*/ 1686379 w 4233156"/>
                <a:gd name="connsiteY53" fmla="*/ 284023 h 2399690"/>
                <a:gd name="connsiteX54" fmla="*/ 1653328 w 4233156"/>
                <a:gd name="connsiteY54" fmla="*/ 306057 h 2399690"/>
                <a:gd name="connsiteX55" fmla="*/ 1609260 w 4233156"/>
                <a:gd name="connsiteY55" fmla="*/ 372158 h 2399690"/>
                <a:gd name="connsiteX56" fmla="*/ 1587227 w 4233156"/>
                <a:gd name="connsiteY56" fmla="*/ 405209 h 2399690"/>
                <a:gd name="connsiteX57" fmla="*/ 1488075 w 4233156"/>
                <a:gd name="connsiteY57" fmla="*/ 449276 h 2399690"/>
                <a:gd name="connsiteX58" fmla="*/ 1410957 w 4233156"/>
                <a:gd name="connsiteY58" fmla="*/ 537411 h 2399690"/>
                <a:gd name="connsiteX59" fmla="*/ 1344856 w 4233156"/>
                <a:gd name="connsiteY59" fmla="*/ 559445 h 2399690"/>
                <a:gd name="connsiteX60" fmla="*/ 1333839 w 4233156"/>
                <a:gd name="connsiteY60" fmla="*/ 614529 h 2399690"/>
                <a:gd name="connsiteX61" fmla="*/ 1322822 w 4233156"/>
                <a:gd name="connsiteY61" fmla="*/ 691647 h 2399690"/>
                <a:gd name="connsiteX62" fmla="*/ 1311805 w 4233156"/>
                <a:gd name="connsiteY62" fmla="*/ 724698 h 2399690"/>
                <a:gd name="connsiteX63" fmla="*/ 1267738 w 4233156"/>
                <a:gd name="connsiteY63" fmla="*/ 746731 h 2399690"/>
                <a:gd name="connsiteX64" fmla="*/ 1234687 w 4233156"/>
                <a:gd name="connsiteY64" fmla="*/ 735715 h 2399690"/>
                <a:gd name="connsiteX65" fmla="*/ 1201636 w 4233156"/>
                <a:gd name="connsiteY65" fmla="*/ 834866 h 2399690"/>
                <a:gd name="connsiteX66" fmla="*/ 1157569 w 4233156"/>
                <a:gd name="connsiteY66" fmla="*/ 900968 h 2399690"/>
                <a:gd name="connsiteX67" fmla="*/ 1124518 w 4233156"/>
                <a:gd name="connsiteY67" fmla="*/ 889951 h 2399690"/>
                <a:gd name="connsiteX68" fmla="*/ 1058417 w 4233156"/>
                <a:gd name="connsiteY68" fmla="*/ 911984 h 2399690"/>
                <a:gd name="connsiteX69" fmla="*/ 1025367 w 4233156"/>
                <a:gd name="connsiteY69" fmla="*/ 900968 h 2399690"/>
                <a:gd name="connsiteX70" fmla="*/ 981299 w 4233156"/>
                <a:gd name="connsiteY70" fmla="*/ 945035 h 2399690"/>
                <a:gd name="connsiteX71" fmla="*/ 948248 w 4233156"/>
                <a:gd name="connsiteY71" fmla="*/ 956052 h 2399690"/>
                <a:gd name="connsiteX72" fmla="*/ 926215 w 4233156"/>
                <a:gd name="connsiteY72" fmla="*/ 1033170 h 2399690"/>
                <a:gd name="connsiteX73" fmla="*/ 893164 w 4233156"/>
                <a:gd name="connsiteY73" fmla="*/ 1044187 h 2399690"/>
                <a:gd name="connsiteX74" fmla="*/ 827063 w 4233156"/>
                <a:gd name="connsiteY74" fmla="*/ 1033170 h 2399690"/>
                <a:gd name="connsiteX75" fmla="*/ 727911 w 4233156"/>
                <a:gd name="connsiteY75" fmla="*/ 1055204 h 2399690"/>
                <a:gd name="connsiteX76" fmla="*/ 663407 w 4233156"/>
                <a:gd name="connsiteY76" fmla="*/ 1032623 h 2399690"/>
                <a:gd name="connsiteX77" fmla="*/ 630177 w 4233156"/>
                <a:gd name="connsiteY77" fmla="*/ 1052152 h 2399690"/>
                <a:gd name="connsiteX78" fmla="*/ 623057 w 4233156"/>
                <a:gd name="connsiteY78" fmla="*/ 1079006 h 2399690"/>
                <a:gd name="connsiteX79" fmla="*/ 608816 w 4233156"/>
                <a:gd name="connsiteY79" fmla="*/ 1103418 h 2399690"/>
                <a:gd name="connsiteX80" fmla="*/ 580334 w 4233156"/>
                <a:gd name="connsiteY80" fmla="*/ 1105859 h 2399690"/>
                <a:gd name="connsiteX81" fmla="*/ 562301 w 4233156"/>
                <a:gd name="connsiteY81" fmla="*/ 1074734 h 2399690"/>
                <a:gd name="connsiteX82" fmla="*/ 563720 w 4233156"/>
                <a:gd name="connsiteY82" fmla="*/ 1076565 h 2399690"/>
                <a:gd name="connsiteX0" fmla="*/ 1419 w 3670855"/>
                <a:gd name="connsiteY0" fmla="*/ 1076565 h 2399690"/>
                <a:gd name="connsiteX1" fmla="*/ 20406 w 3670855"/>
                <a:gd name="connsiteY1" fmla="*/ 1108300 h 2399690"/>
                <a:gd name="connsiteX2" fmla="*/ 44142 w 3670855"/>
                <a:gd name="connsiteY2" fmla="*/ 1132712 h 2399690"/>
                <a:gd name="connsiteX3" fmla="*/ 67876 w 3670855"/>
                <a:gd name="connsiteY3" fmla="*/ 1183977 h 2399690"/>
                <a:gd name="connsiteX4" fmla="*/ 48741 w 3670855"/>
                <a:gd name="connsiteY4" fmla="*/ 1683850 h 2399690"/>
                <a:gd name="connsiteX5" fmla="*/ 200703 w 3670855"/>
                <a:gd name="connsiteY5" fmla="*/ 1683850 h 2399690"/>
                <a:gd name="connsiteX6" fmla="*/ 276685 w 3670855"/>
                <a:gd name="connsiteY6" fmla="*/ 1683850 h 2399690"/>
                <a:gd name="connsiteX7" fmla="*/ 428648 w 3670855"/>
                <a:gd name="connsiteY7" fmla="*/ 1683850 h 2399690"/>
                <a:gd name="connsiteX8" fmla="*/ 656592 w 3670855"/>
                <a:gd name="connsiteY8" fmla="*/ 1683850 h 2399690"/>
                <a:gd name="connsiteX9" fmla="*/ 1112481 w 3670855"/>
                <a:gd name="connsiteY9" fmla="*/ 1683850 h 2399690"/>
                <a:gd name="connsiteX10" fmla="*/ 1416407 w 3670855"/>
                <a:gd name="connsiteY10" fmla="*/ 2074308 h 2399690"/>
                <a:gd name="connsiteX11" fmla="*/ 1644352 w 3670855"/>
                <a:gd name="connsiteY11" fmla="*/ 2386675 h 2399690"/>
                <a:gd name="connsiteX12" fmla="*/ 1957186 w 3670855"/>
                <a:gd name="connsiteY12" fmla="*/ 2399690 h 2399690"/>
                <a:gd name="connsiteX13" fmla="*/ 2806900 w 3670855"/>
                <a:gd name="connsiteY13" fmla="*/ 1235243 h 2399690"/>
                <a:gd name="connsiteX14" fmla="*/ 3592530 w 3670855"/>
                <a:gd name="connsiteY14" fmla="*/ 842212 h 2399690"/>
                <a:gd name="connsiteX15" fmla="*/ 3625758 w 3670855"/>
                <a:gd name="connsiteY15" fmla="*/ 744564 h 2399690"/>
                <a:gd name="connsiteX16" fmla="*/ 3651867 w 3670855"/>
                <a:gd name="connsiteY16" fmla="*/ 683534 h 2399690"/>
                <a:gd name="connsiteX17" fmla="*/ 3668482 w 3670855"/>
                <a:gd name="connsiteY17" fmla="*/ 610298 h 2399690"/>
                <a:gd name="connsiteX18" fmla="*/ 3670855 w 3670855"/>
                <a:gd name="connsiteY18" fmla="*/ 539504 h 2399690"/>
                <a:gd name="connsiteX19" fmla="*/ 3661361 w 3670855"/>
                <a:gd name="connsiteY19" fmla="*/ 478474 h 2399690"/>
                <a:gd name="connsiteX20" fmla="*/ 3644746 w 3670855"/>
                <a:gd name="connsiteY20" fmla="*/ 410121 h 2399690"/>
                <a:gd name="connsiteX21" fmla="*/ 3609143 w 3670855"/>
                <a:gd name="connsiteY21" fmla="*/ 324679 h 2399690"/>
                <a:gd name="connsiteX22" fmla="*/ 3568794 w 3670855"/>
                <a:gd name="connsiteY22" fmla="*/ 239237 h 2399690"/>
                <a:gd name="connsiteX23" fmla="*/ 3528445 w 3670855"/>
                <a:gd name="connsiteY23" fmla="*/ 146472 h 2399690"/>
                <a:gd name="connsiteX24" fmla="*/ 3502336 w 3670855"/>
                <a:gd name="connsiteY24" fmla="*/ 43942 h 2399690"/>
                <a:gd name="connsiteX25" fmla="*/ 3397902 w 3670855"/>
                <a:gd name="connsiteY25" fmla="*/ 46383 h 2399690"/>
                <a:gd name="connsiteX26" fmla="*/ 3314829 w 3670855"/>
                <a:gd name="connsiteY26" fmla="*/ 39060 h 2399690"/>
                <a:gd name="connsiteX27" fmla="*/ 3241251 w 3670855"/>
                <a:gd name="connsiteY27" fmla="*/ 26853 h 2399690"/>
                <a:gd name="connsiteX28" fmla="*/ 3179540 w 3670855"/>
                <a:gd name="connsiteY28" fmla="*/ 9766 h 2399690"/>
                <a:gd name="connsiteX29" fmla="*/ 3117830 w 3670855"/>
                <a:gd name="connsiteY29" fmla="*/ 1 h 2399690"/>
                <a:gd name="connsiteX30" fmla="*/ 3030008 w 3670855"/>
                <a:gd name="connsiteY30" fmla="*/ 0 h 2399690"/>
                <a:gd name="connsiteX31" fmla="*/ 2951683 w 3670855"/>
                <a:gd name="connsiteY31" fmla="*/ 7324 h 2399690"/>
                <a:gd name="connsiteX32" fmla="*/ 2856743 w 3670855"/>
                <a:gd name="connsiteY32" fmla="*/ 26853 h 2399690"/>
                <a:gd name="connsiteX33" fmla="*/ 2747563 w 3670855"/>
                <a:gd name="connsiteY33" fmla="*/ 53707 h 2399690"/>
                <a:gd name="connsiteX34" fmla="*/ 2571923 w 3670855"/>
                <a:gd name="connsiteY34" fmla="*/ 104972 h 2399690"/>
                <a:gd name="connsiteX35" fmla="*/ 2391537 w 3670855"/>
                <a:gd name="connsiteY35" fmla="*/ 156238 h 2399690"/>
                <a:gd name="connsiteX36" fmla="*/ 2244380 w 3670855"/>
                <a:gd name="connsiteY36" fmla="*/ 192855 h 2399690"/>
                <a:gd name="connsiteX37" fmla="*/ 2132825 w 3670855"/>
                <a:gd name="connsiteY37" fmla="*/ 212384 h 2399690"/>
                <a:gd name="connsiteX38" fmla="*/ 2014071 w 3670855"/>
                <a:gd name="connsiteY38" fmla="*/ 220428 h 2399690"/>
                <a:gd name="connsiteX39" fmla="*/ 1941700 w 3670855"/>
                <a:gd name="connsiteY39" fmla="*/ 210599 h 2399690"/>
                <a:gd name="connsiteX40" fmla="*/ 1851191 w 3670855"/>
                <a:gd name="connsiteY40" fmla="*/ 184871 h 2399690"/>
                <a:gd name="connsiteX41" fmla="*/ 1818140 w 3670855"/>
                <a:gd name="connsiteY41" fmla="*/ 173854 h 2399690"/>
                <a:gd name="connsiteX42" fmla="*/ 1730005 w 3670855"/>
                <a:gd name="connsiteY42" fmla="*/ 151821 h 2399690"/>
                <a:gd name="connsiteX43" fmla="*/ 1663904 w 3670855"/>
                <a:gd name="connsiteY43" fmla="*/ 173854 h 2399690"/>
                <a:gd name="connsiteX44" fmla="*/ 1619837 w 3670855"/>
                <a:gd name="connsiteY44" fmla="*/ 217922 h 2399690"/>
                <a:gd name="connsiteX45" fmla="*/ 1586786 w 3670855"/>
                <a:gd name="connsiteY45" fmla="*/ 195888 h 2399690"/>
                <a:gd name="connsiteX46" fmla="*/ 1542719 w 3670855"/>
                <a:gd name="connsiteY46" fmla="*/ 206905 h 2399690"/>
                <a:gd name="connsiteX47" fmla="*/ 1487634 w 3670855"/>
                <a:gd name="connsiteY47" fmla="*/ 217922 h 2399690"/>
                <a:gd name="connsiteX48" fmla="*/ 1454584 w 3670855"/>
                <a:gd name="connsiteY48" fmla="*/ 228939 h 2399690"/>
                <a:gd name="connsiteX49" fmla="*/ 1300347 w 3670855"/>
                <a:gd name="connsiteY49" fmla="*/ 239956 h 2399690"/>
                <a:gd name="connsiteX50" fmla="*/ 1223229 w 3670855"/>
                <a:gd name="connsiteY50" fmla="*/ 250972 h 2399690"/>
                <a:gd name="connsiteX51" fmla="*/ 1157128 w 3670855"/>
                <a:gd name="connsiteY51" fmla="*/ 273006 h 2399690"/>
                <a:gd name="connsiteX52" fmla="*/ 1124078 w 3670855"/>
                <a:gd name="connsiteY52" fmla="*/ 284023 h 2399690"/>
                <a:gd name="connsiteX53" fmla="*/ 1091027 w 3670855"/>
                <a:gd name="connsiteY53" fmla="*/ 306057 h 2399690"/>
                <a:gd name="connsiteX54" fmla="*/ 1046959 w 3670855"/>
                <a:gd name="connsiteY54" fmla="*/ 372158 h 2399690"/>
                <a:gd name="connsiteX55" fmla="*/ 1024926 w 3670855"/>
                <a:gd name="connsiteY55" fmla="*/ 405209 h 2399690"/>
                <a:gd name="connsiteX56" fmla="*/ 925774 w 3670855"/>
                <a:gd name="connsiteY56" fmla="*/ 449276 h 2399690"/>
                <a:gd name="connsiteX57" fmla="*/ 848656 w 3670855"/>
                <a:gd name="connsiteY57" fmla="*/ 537411 h 2399690"/>
                <a:gd name="connsiteX58" fmla="*/ 782555 w 3670855"/>
                <a:gd name="connsiteY58" fmla="*/ 559445 h 2399690"/>
                <a:gd name="connsiteX59" fmla="*/ 771538 w 3670855"/>
                <a:gd name="connsiteY59" fmla="*/ 614529 h 2399690"/>
                <a:gd name="connsiteX60" fmla="*/ 760521 w 3670855"/>
                <a:gd name="connsiteY60" fmla="*/ 691647 h 2399690"/>
                <a:gd name="connsiteX61" fmla="*/ 749504 w 3670855"/>
                <a:gd name="connsiteY61" fmla="*/ 724698 h 2399690"/>
                <a:gd name="connsiteX62" fmla="*/ 705437 w 3670855"/>
                <a:gd name="connsiteY62" fmla="*/ 746731 h 2399690"/>
                <a:gd name="connsiteX63" fmla="*/ 672386 w 3670855"/>
                <a:gd name="connsiteY63" fmla="*/ 735715 h 2399690"/>
                <a:gd name="connsiteX64" fmla="*/ 639335 w 3670855"/>
                <a:gd name="connsiteY64" fmla="*/ 834866 h 2399690"/>
                <a:gd name="connsiteX65" fmla="*/ 595268 w 3670855"/>
                <a:gd name="connsiteY65" fmla="*/ 900968 h 2399690"/>
                <a:gd name="connsiteX66" fmla="*/ 562217 w 3670855"/>
                <a:gd name="connsiteY66" fmla="*/ 889951 h 2399690"/>
                <a:gd name="connsiteX67" fmla="*/ 496116 w 3670855"/>
                <a:gd name="connsiteY67" fmla="*/ 911984 h 2399690"/>
                <a:gd name="connsiteX68" fmla="*/ 463066 w 3670855"/>
                <a:gd name="connsiteY68" fmla="*/ 900968 h 2399690"/>
                <a:gd name="connsiteX69" fmla="*/ 418998 w 3670855"/>
                <a:gd name="connsiteY69" fmla="*/ 945035 h 2399690"/>
                <a:gd name="connsiteX70" fmla="*/ 385947 w 3670855"/>
                <a:gd name="connsiteY70" fmla="*/ 956052 h 2399690"/>
                <a:gd name="connsiteX71" fmla="*/ 363914 w 3670855"/>
                <a:gd name="connsiteY71" fmla="*/ 1033170 h 2399690"/>
                <a:gd name="connsiteX72" fmla="*/ 330863 w 3670855"/>
                <a:gd name="connsiteY72" fmla="*/ 1044187 h 2399690"/>
                <a:gd name="connsiteX73" fmla="*/ 264762 w 3670855"/>
                <a:gd name="connsiteY73" fmla="*/ 1033170 h 2399690"/>
                <a:gd name="connsiteX74" fmla="*/ 165610 w 3670855"/>
                <a:gd name="connsiteY74" fmla="*/ 1055204 h 2399690"/>
                <a:gd name="connsiteX75" fmla="*/ 101106 w 3670855"/>
                <a:gd name="connsiteY75" fmla="*/ 1032623 h 2399690"/>
                <a:gd name="connsiteX76" fmla="*/ 67876 w 3670855"/>
                <a:gd name="connsiteY76" fmla="*/ 1052152 h 2399690"/>
                <a:gd name="connsiteX77" fmla="*/ 60756 w 3670855"/>
                <a:gd name="connsiteY77" fmla="*/ 1079006 h 2399690"/>
                <a:gd name="connsiteX78" fmla="*/ 46515 w 3670855"/>
                <a:gd name="connsiteY78" fmla="*/ 1103418 h 2399690"/>
                <a:gd name="connsiteX79" fmla="*/ 18033 w 3670855"/>
                <a:gd name="connsiteY79" fmla="*/ 1105859 h 2399690"/>
                <a:gd name="connsiteX80" fmla="*/ 0 w 3670855"/>
                <a:gd name="connsiteY80" fmla="*/ 1074734 h 2399690"/>
                <a:gd name="connsiteX81" fmla="*/ 1419 w 3670855"/>
                <a:gd name="connsiteY81" fmla="*/ 1076565 h 2399690"/>
                <a:gd name="connsiteX0" fmla="*/ 1419 w 3670855"/>
                <a:gd name="connsiteY0" fmla="*/ 1076565 h 2399690"/>
                <a:gd name="connsiteX1" fmla="*/ 20406 w 3670855"/>
                <a:gd name="connsiteY1" fmla="*/ 1108300 h 2399690"/>
                <a:gd name="connsiteX2" fmla="*/ 44142 w 3670855"/>
                <a:gd name="connsiteY2" fmla="*/ 1132712 h 2399690"/>
                <a:gd name="connsiteX3" fmla="*/ 67876 w 3670855"/>
                <a:gd name="connsiteY3" fmla="*/ 1183977 h 2399690"/>
                <a:gd name="connsiteX4" fmla="*/ 200703 w 3670855"/>
                <a:gd name="connsiteY4" fmla="*/ 1683850 h 2399690"/>
                <a:gd name="connsiteX5" fmla="*/ 276685 w 3670855"/>
                <a:gd name="connsiteY5" fmla="*/ 1683850 h 2399690"/>
                <a:gd name="connsiteX6" fmla="*/ 428648 w 3670855"/>
                <a:gd name="connsiteY6" fmla="*/ 1683850 h 2399690"/>
                <a:gd name="connsiteX7" fmla="*/ 656592 w 3670855"/>
                <a:gd name="connsiteY7" fmla="*/ 1683850 h 2399690"/>
                <a:gd name="connsiteX8" fmla="*/ 1112481 w 3670855"/>
                <a:gd name="connsiteY8" fmla="*/ 1683850 h 2399690"/>
                <a:gd name="connsiteX9" fmla="*/ 1416407 w 3670855"/>
                <a:gd name="connsiteY9" fmla="*/ 2074308 h 2399690"/>
                <a:gd name="connsiteX10" fmla="*/ 1644352 w 3670855"/>
                <a:gd name="connsiteY10" fmla="*/ 2386675 h 2399690"/>
                <a:gd name="connsiteX11" fmla="*/ 1957186 w 3670855"/>
                <a:gd name="connsiteY11" fmla="*/ 2399690 h 2399690"/>
                <a:gd name="connsiteX12" fmla="*/ 2806900 w 3670855"/>
                <a:gd name="connsiteY12" fmla="*/ 1235243 h 2399690"/>
                <a:gd name="connsiteX13" fmla="*/ 3592530 w 3670855"/>
                <a:gd name="connsiteY13" fmla="*/ 842212 h 2399690"/>
                <a:gd name="connsiteX14" fmla="*/ 3625758 w 3670855"/>
                <a:gd name="connsiteY14" fmla="*/ 744564 h 2399690"/>
                <a:gd name="connsiteX15" fmla="*/ 3651867 w 3670855"/>
                <a:gd name="connsiteY15" fmla="*/ 683534 h 2399690"/>
                <a:gd name="connsiteX16" fmla="*/ 3668482 w 3670855"/>
                <a:gd name="connsiteY16" fmla="*/ 610298 h 2399690"/>
                <a:gd name="connsiteX17" fmla="*/ 3670855 w 3670855"/>
                <a:gd name="connsiteY17" fmla="*/ 539504 h 2399690"/>
                <a:gd name="connsiteX18" fmla="*/ 3661361 w 3670855"/>
                <a:gd name="connsiteY18" fmla="*/ 478474 h 2399690"/>
                <a:gd name="connsiteX19" fmla="*/ 3644746 w 3670855"/>
                <a:gd name="connsiteY19" fmla="*/ 410121 h 2399690"/>
                <a:gd name="connsiteX20" fmla="*/ 3609143 w 3670855"/>
                <a:gd name="connsiteY20" fmla="*/ 324679 h 2399690"/>
                <a:gd name="connsiteX21" fmla="*/ 3568794 w 3670855"/>
                <a:gd name="connsiteY21" fmla="*/ 239237 h 2399690"/>
                <a:gd name="connsiteX22" fmla="*/ 3528445 w 3670855"/>
                <a:gd name="connsiteY22" fmla="*/ 146472 h 2399690"/>
                <a:gd name="connsiteX23" fmla="*/ 3502336 w 3670855"/>
                <a:gd name="connsiteY23" fmla="*/ 43942 h 2399690"/>
                <a:gd name="connsiteX24" fmla="*/ 3397902 w 3670855"/>
                <a:gd name="connsiteY24" fmla="*/ 46383 h 2399690"/>
                <a:gd name="connsiteX25" fmla="*/ 3314829 w 3670855"/>
                <a:gd name="connsiteY25" fmla="*/ 39060 h 2399690"/>
                <a:gd name="connsiteX26" fmla="*/ 3241251 w 3670855"/>
                <a:gd name="connsiteY26" fmla="*/ 26853 h 2399690"/>
                <a:gd name="connsiteX27" fmla="*/ 3179540 w 3670855"/>
                <a:gd name="connsiteY27" fmla="*/ 9766 h 2399690"/>
                <a:gd name="connsiteX28" fmla="*/ 3117830 w 3670855"/>
                <a:gd name="connsiteY28" fmla="*/ 1 h 2399690"/>
                <a:gd name="connsiteX29" fmla="*/ 3030008 w 3670855"/>
                <a:gd name="connsiteY29" fmla="*/ 0 h 2399690"/>
                <a:gd name="connsiteX30" fmla="*/ 2951683 w 3670855"/>
                <a:gd name="connsiteY30" fmla="*/ 7324 h 2399690"/>
                <a:gd name="connsiteX31" fmla="*/ 2856743 w 3670855"/>
                <a:gd name="connsiteY31" fmla="*/ 26853 h 2399690"/>
                <a:gd name="connsiteX32" fmla="*/ 2747563 w 3670855"/>
                <a:gd name="connsiteY32" fmla="*/ 53707 h 2399690"/>
                <a:gd name="connsiteX33" fmla="*/ 2571923 w 3670855"/>
                <a:gd name="connsiteY33" fmla="*/ 104972 h 2399690"/>
                <a:gd name="connsiteX34" fmla="*/ 2391537 w 3670855"/>
                <a:gd name="connsiteY34" fmla="*/ 156238 h 2399690"/>
                <a:gd name="connsiteX35" fmla="*/ 2244380 w 3670855"/>
                <a:gd name="connsiteY35" fmla="*/ 192855 h 2399690"/>
                <a:gd name="connsiteX36" fmla="*/ 2132825 w 3670855"/>
                <a:gd name="connsiteY36" fmla="*/ 212384 h 2399690"/>
                <a:gd name="connsiteX37" fmla="*/ 2014071 w 3670855"/>
                <a:gd name="connsiteY37" fmla="*/ 220428 h 2399690"/>
                <a:gd name="connsiteX38" fmla="*/ 1941700 w 3670855"/>
                <a:gd name="connsiteY38" fmla="*/ 210599 h 2399690"/>
                <a:gd name="connsiteX39" fmla="*/ 1851191 w 3670855"/>
                <a:gd name="connsiteY39" fmla="*/ 184871 h 2399690"/>
                <a:gd name="connsiteX40" fmla="*/ 1818140 w 3670855"/>
                <a:gd name="connsiteY40" fmla="*/ 173854 h 2399690"/>
                <a:gd name="connsiteX41" fmla="*/ 1730005 w 3670855"/>
                <a:gd name="connsiteY41" fmla="*/ 151821 h 2399690"/>
                <a:gd name="connsiteX42" fmla="*/ 1663904 w 3670855"/>
                <a:gd name="connsiteY42" fmla="*/ 173854 h 2399690"/>
                <a:gd name="connsiteX43" fmla="*/ 1619837 w 3670855"/>
                <a:gd name="connsiteY43" fmla="*/ 217922 h 2399690"/>
                <a:gd name="connsiteX44" fmla="*/ 1586786 w 3670855"/>
                <a:gd name="connsiteY44" fmla="*/ 195888 h 2399690"/>
                <a:gd name="connsiteX45" fmla="*/ 1542719 w 3670855"/>
                <a:gd name="connsiteY45" fmla="*/ 206905 h 2399690"/>
                <a:gd name="connsiteX46" fmla="*/ 1487634 w 3670855"/>
                <a:gd name="connsiteY46" fmla="*/ 217922 h 2399690"/>
                <a:gd name="connsiteX47" fmla="*/ 1454584 w 3670855"/>
                <a:gd name="connsiteY47" fmla="*/ 228939 h 2399690"/>
                <a:gd name="connsiteX48" fmla="*/ 1300347 w 3670855"/>
                <a:gd name="connsiteY48" fmla="*/ 239956 h 2399690"/>
                <a:gd name="connsiteX49" fmla="*/ 1223229 w 3670855"/>
                <a:gd name="connsiteY49" fmla="*/ 250972 h 2399690"/>
                <a:gd name="connsiteX50" fmla="*/ 1157128 w 3670855"/>
                <a:gd name="connsiteY50" fmla="*/ 273006 h 2399690"/>
                <a:gd name="connsiteX51" fmla="*/ 1124078 w 3670855"/>
                <a:gd name="connsiteY51" fmla="*/ 284023 h 2399690"/>
                <a:gd name="connsiteX52" fmla="*/ 1091027 w 3670855"/>
                <a:gd name="connsiteY52" fmla="*/ 306057 h 2399690"/>
                <a:gd name="connsiteX53" fmla="*/ 1046959 w 3670855"/>
                <a:gd name="connsiteY53" fmla="*/ 372158 h 2399690"/>
                <a:gd name="connsiteX54" fmla="*/ 1024926 w 3670855"/>
                <a:gd name="connsiteY54" fmla="*/ 405209 h 2399690"/>
                <a:gd name="connsiteX55" fmla="*/ 925774 w 3670855"/>
                <a:gd name="connsiteY55" fmla="*/ 449276 h 2399690"/>
                <a:gd name="connsiteX56" fmla="*/ 848656 w 3670855"/>
                <a:gd name="connsiteY56" fmla="*/ 537411 h 2399690"/>
                <a:gd name="connsiteX57" fmla="*/ 782555 w 3670855"/>
                <a:gd name="connsiteY57" fmla="*/ 559445 h 2399690"/>
                <a:gd name="connsiteX58" fmla="*/ 771538 w 3670855"/>
                <a:gd name="connsiteY58" fmla="*/ 614529 h 2399690"/>
                <a:gd name="connsiteX59" fmla="*/ 760521 w 3670855"/>
                <a:gd name="connsiteY59" fmla="*/ 691647 h 2399690"/>
                <a:gd name="connsiteX60" fmla="*/ 749504 w 3670855"/>
                <a:gd name="connsiteY60" fmla="*/ 724698 h 2399690"/>
                <a:gd name="connsiteX61" fmla="*/ 705437 w 3670855"/>
                <a:gd name="connsiteY61" fmla="*/ 746731 h 2399690"/>
                <a:gd name="connsiteX62" fmla="*/ 672386 w 3670855"/>
                <a:gd name="connsiteY62" fmla="*/ 735715 h 2399690"/>
                <a:gd name="connsiteX63" fmla="*/ 639335 w 3670855"/>
                <a:gd name="connsiteY63" fmla="*/ 834866 h 2399690"/>
                <a:gd name="connsiteX64" fmla="*/ 595268 w 3670855"/>
                <a:gd name="connsiteY64" fmla="*/ 900968 h 2399690"/>
                <a:gd name="connsiteX65" fmla="*/ 562217 w 3670855"/>
                <a:gd name="connsiteY65" fmla="*/ 889951 h 2399690"/>
                <a:gd name="connsiteX66" fmla="*/ 496116 w 3670855"/>
                <a:gd name="connsiteY66" fmla="*/ 911984 h 2399690"/>
                <a:gd name="connsiteX67" fmla="*/ 463066 w 3670855"/>
                <a:gd name="connsiteY67" fmla="*/ 900968 h 2399690"/>
                <a:gd name="connsiteX68" fmla="*/ 418998 w 3670855"/>
                <a:gd name="connsiteY68" fmla="*/ 945035 h 2399690"/>
                <a:gd name="connsiteX69" fmla="*/ 385947 w 3670855"/>
                <a:gd name="connsiteY69" fmla="*/ 956052 h 2399690"/>
                <a:gd name="connsiteX70" fmla="*/ 363914 w 3670855"/>
                <a:gd name="connsiteY70" fmla="*/ 1033170 h 2399690"/>
                <a:gd name="connsiteX71" fmla="*/ 330863 w 3670855"/>
                <a:gd name="connsiteY71" fmla="*/ 1044187 h 2399690"/>
                <a:gd name="connsiteX72" fmla="*/ 264762 w 3670855"/>
                <a:gd name="connsiteY72" fmla="*/ 1033170 h 2399690"/>
                <a:gd name="connsiteX73" fmla="*/ 165610 w 3670855"/>
                <a:gd name="connsiteY73" fmla="*/ 1055204 h 2399690"/>
                <a:gd name="connsiteX74" fmla="*/ 101106 w 3670855"/>
                <a:gd name="connsiteY74" fmla="*/ 1032623 h 2399690"/>
                <a:gd name="connsiteX75" fmla="*/ 67876 w 3670855"/>
                <a:gd name="connsiteY75" fmla="*/ 1052152 h 2399690"/>
                <a:gd name="connsiteX76" fmla="*/ 60756 w 3670855"/>
                <a:gd name="connsiteY76" fmla="*/ 1079006 h 2399690"/>
                <a:gd name="connsiteX77" fmla="*/ 46515 w 3670855"/>
                <a:gd name="connsiteY77" fmla="*/ 1103418 h 2399690"/>
                <a:gd name="connsiteX78" fmla="*/ 18033 w 3670855"/>
                <a:gd name="connsiteY78" fmla="*/ 1105859 h 2399690"/>
                <a:gd name="connsiteX79" fmla="*/ 0 w 3670855"/>
                <a:gd name="connsiteY79" fmla="*/ 1074734 h 2399690"/>
                <a:gd name="connsiteX80" fmla="*/ 1419 w 3670855"/>
                <a:gd name="connsiteY80" fmla="*/ 1076565 h 2399690"/>
                <a:gd name="connsiteX0" fmla="*/ 1419 w 3670855"/>
                <a:gd name="connsiteY0" fmla="*/ 1076565 h 2399690"/>
                <a:gd name="connsiteX1" fmla="*/ 20406 w 3670855"/>
                <a:gd name="connsiteY1" fmla="*/ 1108300 h 2399690"/>
                <a:gd name="connsiteX2" fmla="*/ 44142 w 3670855"/>
                <a:gd name="connsiteY2" fmla="*/ 1132712 h 2399690"/>
                <a:gd name="connsiteX3" fmla="*/ 67876 w 3670855"/>
                <a:gd name="connsiteY3" fmla="*/ 1183977 h 2399690"/>
                <a:gd name="connsiteX4" fmla="*/ 276685 w 3670855"/>
                <a:gd name="connsiteY4" fmla="*/ 1683850 h 2399690"/>
                <a:gd name="connsiteX5" fmla="*/ 428648 w 3670855"/>
                <a:gd name="connsiteY5" fmla="*/ 1683850 h 2399690"/>
                <a:gd name="connsiteX6" fmla="*/ 656592 w 3670855"/>
                <a:gd name="connsiteY6" fmla="*/ 1683850 h 2399690"/>
                <a:gd name="connsiteX7" fmla="*/ 1112481 w 3670855"/>
                <a:gd name="connsiteY7" fmla="*/ 1683850 h 2399690"/>
                <a:gd name="connsiteX8" fmla="*/ 1416407 w 3670855"/>
                <a:gd name="connsiteY8" fmla="*/ 2074308 h 2399690"/>
                <a:gd name="connsiteX9" fmla="*/ 1644352 w 3670855"/>
                <a:gd name="connsiteY9" fmla="*/ 2386675 h 2399690"/>
                <a:gd name="connsiteX10" fmla="*/ 1957186 w 3670855"/>
                <a:gd name="connsiteY10" fmla="*/ 2399690 h 2399690"/>
                <a:gd name="connsiteX11" fmla="*/ 2806900 w 3670855"/>
                <a:gd name="connsiteY11" fmla="*/ 1235243 h 2399690"/>
                <a:gd name="connsiteX12" fmla="*/ 3592530 w 3670855"/>
                <a:gd name="connsiteY12" fmla="*/ 842212 h 2399690"/>
                <a:gd name="connsiteX13" fmla="*/ 3625758 w 3670855"/>
                <a:gd name="connsiteY13" fmla="*/ 744564 h 2399690"/>
                <a:gd name="connsiteX14" fmla="*/ 3651867 w 3670855"/>
                <a:gd name="connsiteY14" fmla="*/ 683534 h 2399690"/>
                <a:gd name="connsiteX15" fmla="*/ 3668482 w 3670855"/>
                <a:gd name="connsiteY15" fmla="*/ 610298 h 2399690"/>
                <a:gd name="connsiteX16" fmla="*/ 3670855 w 3670855"/>
                <a:gd name="connsiteY16" fmla="*/ 539504 h 2399690"/>
                <a:gd name="connsiteX17" fmla="*/ 3661361 w 3670855"/>
                <a:gd name="connsiteY17" fmla="*/ 478474 h 2399690"/>
                <a:gd name="connsiteX18" fmla="*/ 3644746 w 3670855"/>
                <a:gd name="connsiteY18" fmla="*/ 410121 h 2399690"/>
                <a:gd name="connsiteX19" fmla="*/ 3609143 w 3670855"/>
                <a:gd name="connsiteY19" fmla="*/ 324679 h 2399690"/>
                <a:gd name="connsiteX20" fmla="*/ 3568794 w 3670855"/>
                <a:gd name="connsiteY20" fmla="*/ 239237 h 2399690"/>
                <a:gd name="connsiteX21" fmla="*/ 3528445 w 3670855"/>
                <a:gd name="connsiteY21" fmla="*/ 146472 h 2399690"/>
                <a:gd name="connsiteX22" fmla="*/ 3502336 w 3670855"/>
                <a:gd name="connsiteY22" fmla="*/ 43942 h 2399690"/>
                <a:gd name="connsiteX23" fmla="*/ 3397902 w 3670855"/>
                <a:gd name="connsiteY23" fmla="*/ 46383 h 2399690"/>
                <a:gd name="connsiteX24" fmla="*/ 3314829 w 3670855"/>
                <a:gd name="connsiteY24" fmla="*/ 39060 h 2399690"/>
                <a:gd name="connsiteX25" fmla="*/ 3241251 w 3670855"/>
                <a:gd name="connsiteY25" fmla="*/ 26853 h 2399690"/>
                <a:gd name="connsiteX26" fmla="*/ 3179540 w 3670855"/>
                <a:gd name="connsiteY26" fmla="*/ 9766 h 2399690"/>
                <a:gd name="connsiteX27" fmla="*/ 3117830 w 3670855"/>
                <a:gd name="connsiteY27" fmla="*/ 1 h 2399690"/>
                <a:gd name="connsiteX28" fmla="*/ 3030008 w 3670855"/>
                <a:gd name="connsiteY28" fmla="*/ 0 h 2399690"/>
                <a:gd name="connsiteX29" fmla="*/ 2951683 w 3670855"/>
                <a:gd name="connsiteY29" fmla="*/ 7324 h 2399690"/>
                <a:gd name="connsiteX30" fmla="*/ 2856743 w 3670855"/>
                <a:gd name="connsiteY30" fmla="*/ 26853 h 2399690"/>
                <a:gd name="connsiteX31" fmla="*/ 2747563 w 3670855"/>
                <a:gd name="connsiteY31" fmla="*/ 53707 h 2399690"/>
                <a:gd name="connsiteX32" fmla="*/ 2571923 w 3670855"/>
                <a:gd name="connsiteY32" fmla="*/ 104972 h 2399690"/>
                <a:gd name="connsiteX33" fmla="*/ 2391537 w 3670855"/>
                <a:gd name="connsiteY33" fmla="*/ 156238 h 2399690"/>
                <a:gd name="connsiteX34" fmla="*/ 2244380 w 3670855"/>
                <a:gd name="connsiteY34" fmla="*/ 192855 h 2399690"/>
                <a:gd name="connsiteX35" fmla="*/ 2132825 w 3670855"/>
                <a:gd name="connsiteY35" fmla="*/ 212384 h 2399690"/>
                <a:gd name="connsiteX36" fmla="*/ 2014071 w 3670855"/>
                <a:gd name="connsiteY36" fmla="*/ 220428 h 2399690"/>
                <a:gd name="connsiteX37" fmla="*/ 1941700 w 3670855"/>
                <a:gd name="connsiteY37" fmla="*/ 210599 h 2399690"/>
                <a:gd name="connsiteX38" fmla="*/ 1851191 w 3670855"/>
                <a:gd name="connsiteY38" fmla="*/ 184871 h 2399690"/>
                <a:gd name="connsiteX39" fmla="*/ 1818140 w 3670855"/>
                <a:gd name="connsiteY39" fmla="*/ 173854 h 2399690"/>
                <a:gd name="connsiteX40" fmla="*/ 1730005 w 3670855"/>
                <a:gd name="connsiteY40" fmla="*/ 151821 h 2399690"/>
                <a:gd name="connsiteX41" fmla="*/ 1663904 w 3670855"/>
                <a:gd name="connsiteY41" fmla="*/ 173854 h 2399690"/>
                <a:gd name="connsiteX42" fmla="*/ 1619837 w 3670855"/>
                <a:gd name="connsiteY42" fmla="*/ 217922 h 2399690"/>
                <a:gd name="connsiteX43" fmla="*/ 1586786 w 3670855"/>
                <a:gd name="connsiteY43" fmla="*/ 195888 h 2399690"/>
                <a:gd name="connsiteX44" fmla="*/ 1542719 w 3670855"/>
                <a:gd name="connsiteY44" fmla="*/ 206905 h 2399690"/>
                <a:gd name="connsiteX45" fmla="*/ 1487634 w 3670855"/>
                <a:gd name="connsiteY45" fmla="*/ 217922 h 2399690"/>
                <a:gd name="connsiteX46" fmla="*/ 1454584 w 3670855"/>
                <a:gd name="connsiteY46" fmla="*/ 228939 h 2399690"/>
                <a:gd name="connsiteX47" fmla="*/ 1300347 w 3670855"/>
                <a:gd name="connsiteY47" fmla="*/ 239956 h 2399690"/>
                <a:gd name="connsiteX48" fmla="*/ 1223229 w 3670855"/>
                <a:gd name="connsiteY48" fmla="*/ 250972 h 2399690"/>
                <a:gd name="connsiteX49" fmla="*/ 1157128 w 3670855"/>
                <a:gd name="connsiteY49" fmla="*/ 273006 h 2399690"/>
                <a:gd name="connsiteX50" fmla="*/ 1124078 w 3670855"/>
                <a:gd name="connsiteY50" fmla="*/ 284023 h 2399690"/>
                <a:gd name="connsiteX51" fmla="*/ 1091027 w 3670855"/>
                <a:gd name="connsiteY51" fmla="*/ 306057 h 2399690"/>
                <a:gd name="connsiteX52" fmla="*/ 1046959 w 3670855"/>
                <a:gd name="connsiteY52" fmla="*/ 372158 h 2399690"/>
                <a:gd name="connsiteX53" fmla="*/ 1024926 w 3670855"/>
                <a:gd name="connsiteY53" fmla="*/ 405209 h 2399690"/>
                <a:gd name="connsiteX54" fmla="*/ 925774 w 3670855"/>
                <a:gd name="connsiteY54" fmla="*/ 449276 h 2399690"/>
                <a:gd name="connsiteX55" fmla="*/ 848656 w 3670855"/>
                <a:gd name="connsiteY55" fmla="*/ 537411 h 2399690"/>
                <a:gd name="connsiteX56" fmla="*/ 782555 w 3670855"/>
                <a:gd name="connsiteY56" fmla="*/ 559445 h 2399690"/>
                <a:gd name="connsiteX57" fmla="*/ 771538 w 3670855"/>
                <a:gd name="connsiteY57" fmla="*/ 614529 h 2399690"/>
                <a:gd name="connsiteX58" fmla="*/ 760521 w 3670855"/>
                <a:gd name="connsiteY58" fmla="*/ 691647 h 2399690"/>
                <a:gd name="connsiteX59" fmla="*/ 749504 w 3670855"/>
                <a:gd name="connsiteY59" fmla="*/ 724698 h 2399690"/>
                <a:gd name="connsiteX60" fmla="*/ 705437 w 3670855"/>
                <a:gd name="connsiteY60" fmla="*/ 746731 h 2399690"/>
                <a:gd name="connsiteX61" fmla="*/ 672386 w 3670855"/>
                <a:gd name="connsiteY61" fmla="*/ 735715 h 2399690"/>
                <a:gd name="connsiteX62" fmla="*/ 639335 w 3670855"/>
                <a:gd name="connsiteY62" fmla="*/ 834866 h 2399690"/>
                <a:gd name="connsiteX63" fmla="*/ 595268 w 3670855"/>
                <a:gd name="connsiteY63" fmla="*/ 900968 h 2399690"/>
                <a:gd name="connsiteX64" fmla="*/ 562217 w 3670855"/>
                <a:gd name="connsiteY64" fmla="*/ 889951 h 2399690"/>
                <a:gd name="connsiteX65" fmla="*/ 496116 w 3670855"/>
                <a:gd name="connsiteY65" fmla="*/ 911984 h 2399690"/>
                <a:gd name="connsiteX66" fmla="*/ 463066 w 3670855"/>
                <a:gd name="connsiteY66" fmla="*/ 900968 h 2399690"/>
                <a:gd name="connsiteX67" fmla="*/ 418998 w 3670855"/>
                <a:gd name="connsiteY67" fmla="*/ 945035 h 2399690"/>
                <a:gd name="connsiteX68" fmla="*/ 385947 w 3670855"/>
                <a:gd name="connsiteY68" fmla="*/ 956052 h 2399690"/>
                <a:gd name="connsiteX69" fmla="*/ 363914 w 3670855"/>
                <a:gd name="connsiteY69" fmla="*/ 1033170 h 2399690"/>
                <a:gd name="connsiteX70" fmla="*/ 330863 w 3670855"/>
                <a:gd name="connsiteY70" fmla="*/ 1044187 h 2399690"/>
                <a:gd name="connsiteX71" fmla="*/ 264762 w 3670855"/>
                <a:gd name="connsiteY71" fmla="*/ 1033170 h 2399690"/>
                <a:gd name="connsiteX72" fmla="*/ 165610 w 3670855"/>
                <a:gd name="connsiteY72" fmla="*/ 1055204 h 2399690"/>
                <a:gd name="connsiteX73" fmla="*/ 101106 w 3670855"/>
                <a:gd name="connsiteY73" fmla="*/ 1032623 h 2399690"/>
                <a:gd name="connsiteX74" fmla="*/ 67876 w 3670855"/>
                <a:gd name="connsiteY74" fmla="*/ 1052152 h 2399690"/>
                <a:gd name="connsiteX75" fmla="*/ 60756 w 3670855"/>
                <a:gd name="connsiteY75" fmla="*/ 1079006 h 2399690"/>
                <a:gd name="connsiteX76" fmla="*/ 46515 w 3670855"/>
                <a:gd name="connsiteY76" fmla="*/ 1103418 h 2399690"/>
                <a:gd name="connsiteX77" fmla="*/ 18033 w 3670855"/>
                <a:gd name="connsiteY77" fmla="*/ 1105859 h 2399690"/>
                <a:gd name="connsiteX78" fmla="*/ 0 w 3670855"/>
                <a:gd name="connsiteY78" fmla="*/ 1074734 h 2399690"/>
                <a:gd name="connsiteX79" fmla="*/ 1419 w 3670855"/>
                <a:gd name="connsiteY79" fmla="*/ 1076565 h 2399690"/>
                <a:gd name="connsiteX0" fmla="*/ 1419 w 3670855"/>
                <a:gd name="connsiteY0" fmla="*/ 1076565 h 2399690"/>
                <a:gd name="connsiteX1" fmla="*/ 20406 w 3670855"/>
                <a:gd name="connsiteY1" fmla="*/ 1108300 h 2399690"/>
                <a:gd name="connsiteX2" fmla="*/ 44142 w 3670855"/>
                <a:gd name="connsiteY2" fmla="*/ 1132712 h 2399690"/>
                <a:gd name="connsiteX3" fmla="*/ 67876 w 3670855"/>
                <a:gd name="connsiteY3" fmla="*/ 1183977 h 2399690"/>
                <a:gd name="connsiteX4" fmla="*/ 428648 w 3670855"/>
                <a:gd name="connsiteY4" fmla="*/ 1683850 h 2399690"/>
                <a:gd name="connsiteX5" fmla="*/ 656592 w 3670855"/>
                <a:gd name="connsiteY5" fmla="*/ 1683850 h 2399690"/>
                <a:gd name="connsiteX6" fmla="*/ 1112481 w 3670855"/>
                <a:gd name="connsiteY6" fmla="*/ 1683850 h 2399690"/>
                <a:gd name="connsiteX7" fmla="*/ 1416407 w 3670855"/>
                <a:gd name="connsiteY7" fmla="*/ 2074308 h 2399690"/>
                <a:gd name="connsiteX8" fmla="*/ 1644352 w 3670855"/>
                <a:gd name="connsiteY8" fmla="*/ 2386675 h 2399690"/>
                <a:gd name="connsiteX9" fmla="*/ 1957186 w 3670855"/>
                <a:gd name="connsiteY9" fmla="*/ 2399690 h 2399690"/>
                <a:gd name="connsiteX10" fmla="*/ 2806900 w 3670855"/>
                <a:gd name="connsiteY10" fmla="*/ 1235243 h 2399690"/>
                <a:gd name="connsiteX11" fmla="*/ 3592530 w 3670855"/>
                <a:gd name="connsiteY11" fmla="*/ 842212 h 2399690"/>
                <a:gd name="connsiteX12" fmla="*/ 3625758 w 3670855"/>
                <a:gd name="connsiteY12" fmla="*/ 744564 h 2399690"/>
                <a:gd name="connsiteX13" fmla="*/ 3651867 w 3670855"/>
                <a:gd name="connsiteY13" fmla="*/ 683534 h 2399690"/>
                <a:gd name="connsiteX14" fmla="*/ 3668482 w 3670855"/>
                <a:gd name="connsiteY14" fmla="*/ 610298 h 2399690"/>
                <a:gd name="connsiteX15" fmla="*/ 3670855 w 3670855"/>
                <a:gd name="connsiteY15" fmla="*/ 539504 h 2399690"/>
                <a:gd name="connsiteX16" fmla="*/ 3661361 w 3670855"/>
                <a:gd name="connsiteY16" fmla="*/ 478474 h 2399690"/>
                <a:gd name="connsiteX17" fmla="*/ 3644746 w 3670855"/>
                <a:gd name="connsiteY17" fmla="*/ 410121 h 2399690"/>
                <a:gd name="connsiteX18" fmla="*/ 3609143 w 3670855"/>
                <a:gd name="connsiteY18" fmla="*/ 324679 h 2399690"/>
                <a:gd name="connsiteX19" fmla="*/ 3568794 w 3670855"/>
                <a:gd name="connsiteY19" fmla="*/ 239237 h 2399690"/>
                <a:gd name="connsiteX20" fmla="*/ 3528445 w 3670855"/>
                <a:gd name="connsiteY20" fmla="*/ 146472 h 2399690"/>
                <a:gd name="connsiteX21" fmla="*/ 3502336 w 3670855"/>
                <a:gd name="connsiteY21" fmla="*/ 43942 h 2399690"/>
                <a:gd name="connsiteX22" fmla="*/ 3397902 w 3670855"/>
                <a:gd name="connsiteY22" fmla="*/ 46383 h 2399690"/>
                <a:gd name="connsiteX23" fmla="*/ 3314829 w 3670855"/>
                <a:gd name="connsiteY23" fmla="*/ 39060 h 2399690"/>
                <a:gd name="connsiteX24" fmla="*/ 3241251 w 3670855"/>
                <a:gd name="connsiteY24" fmla="*/ 26853 h 2399690"/>
                <a:gd name="connsiteX25" fmla="*/ 3179540 w 3670855"/>
                <a:gd name="connsiteY25" fmla="*/ 9766 h 2399690"/>
                <a:gd name="connsiteX26" fmla="*/ 3117830 w 3670855"/>
                <a:gd name="connsiteY26" fmla="*/ 1 h 2399690"/>
                <a:gd name="connsiteX27" fmla="*/ 3030008 w 3670855"/>
                <a:gd name="connsiteY27" fmla="*/ 0 h 2399690"/>
                <a:gd name="connsiteX28" fmla="*/ 2951683 w 3670855"/>
                <a:gd name="connsiteY28" fmla="*/ 7324 h 2399690"/>
                <a:gd name="connsiteX29" fmla="*/ 2856743 w 3670855"/>
                <a:gd name="connsiteY29" fmla="*/ 26853 h 2399690"/>
                <a:gd name="connsiteX30" fmla="*/ 2747563 w 3670855"/>
                <a:gd name="connsiteY30" fmla="*/ 53707 h 2399690"/>
                <a:gd name="connsiteX31" fmla="*/ 2571923 w 3670855"/>
                <a:gd name="connsiteY31" fmla="*/ 104972 h 2399690"/>
                <a:gd name="connsiteX32" fmla="*/ 2391537 w 3670855"/>
                <a:gd name="connsiteY32" fmla="*/ 156238 h 2399690"/>
                <a:gd name="connsiteX33" fmla="*/ 2244380 w 3670855"/>
                <a:gd name="connsiteY33" fmla="*/ 192855 h 2399690"/>
                <a:gd name="connsiteX34" fmla="*/ 2132825 w 3670855"/>
                <a:gd name="connsiteY34" fmla="*/ 212384 h 2399690"/>
                <a:gd name="connsiteX35" fmla="*/ 2014071 w 3670855"/>
                <a:gd name="connsiteY35" fmla="*/ 220428 h 2399690"/>
                <a:gd name="connsiteX36" fmla="*/ 1941700 w 3670855"/>
                <a:gd name="connsiteY36" fmla="*/ 210599 h 2399690"/>
                <a:gd name="connsiteX37" fmla="*/ 1851191 w 3670855"/>
                <a:gd name="connsiteY37" fmla="*/ 184871 h 2399690"/>
                <a:gd name="connsiteX38" fmla="*/ 1818140 w 3670855"/>
                <a:gd name="connsiteY38" fmla="*/ 173854 h 2399690"/>
                <a:gd name="connsiteX39" fmla="*/ 1730005 w 3670855"/>
                <a:gd name="connsiteY39" fmla="*/ 151821 h 2399690"/>
                <a:gd name="connsiteX40" fmla="*/ 1663904 w 3670855"/>
                <a:gd name="connsiteY40" fmla="*/ 173854 h 2399690"/>
                <a:gd name="connsiteX41" fmla="*/ 1619837 w 3670855"/>
                <a:gd name="connsiteY41" fmla="*/ 217922 h 2399690"/>
                <a:gd name="connsiteX42" fmla="*/ 1586786 w 3670855"/>
                <a:gd name="connsiteY42" fmla="*/ 195888 h 2399690"/>
                <a:gd name="connsiteX43" fmla="*/ 1542719 w 3670855"/>
                <a:gd name="connsiteY43" fmla="*/ 206905 h 2399690"/>
                <a:gd name="connsiteX44" fmla="*/ 1487634 w 3670855"/>
                <a:gd name="connsiteY44" fmla="*/ 217922 h 2399690"/>
                <a:gd name="connsiteX45" fmla="*/ 1454584 w 3670855"/>
                <a:gd name="connsiteY45" fmla="*/ 228939 h 2399690"/>
                <a:gd name="connsiteX46" fmla="*/ 1300347 w 3670855"/>
                <a:gd name="connsiteY46" fmla="*/ 239956 h 2399690"/>
                <a:gd name="connsiteX47" fmla="*/ 1223229 w 3670855"/>
                <a:gd name="connsiteY47" fmla="*/ 250972 h 2399690"/>
                <a:gd name="connsiteX48" fmla="*/ 1157128 w 3670855"/>
                <a:gd name="connsiteY48" fmla="*/ 273006 h 2399690"/>
                <a:gd name="connsiteX49" fmla="*/ 1124078 w 3670855"/>
                <a:gd name="connsiteY49" fmla="*/ 284023 h 2399690"/>
                <a:gd name="connsiteX50" fmla="*/ 1091027 w 3670855"/>
                <a:gd name="connsiteY50" fmla="*/ 306057 h 2399690"/>
                <a:gd name="connsiteX51" fmla="*/ 1046959 w 3670855"/>
                <a:gd name="connsiteY51" fmla="*/ 372158 h 2399690"/>
                <a:gd name="connsiteX52" fmla="*/ 1024926 w 3670855"/>
                <a:gd name="connsiteY52" fmla="*/ 405209 h 2399690"/>
                <a:gd name="connsiteX53" fmla="*/ 925774 w 3670855"/>
                <a:gd name="connsiteY53" fmla="*/ 449276 h 2399690"/>
                <a:gd name="connsiteX54" fmla="*/ 848656 w 3670855"/>
                <a:gd name="connsiteY54" fmla="*/ 537411 h 2399690"/>
                <a:gd name="connsiteX55" fmla="*/ 782555 w 3670855"/>
                <a:gd name="connsiteY55" fmla="*/ 559445 h 2399690"/>
                <a:gd name="connsiteX56" fmla="*/ 771538 w 3670855"/>
                <a:gd name="connsiteY56" fmla="*/ 614529 h 2399690"/>
                <a:gd name="connsiteX57" fmla="*/ 760521 w 3670855"/>
                <a:gd name="connsiteY57" fmla="*/ 691647 h 2399690"/>
                <a:gd name="connsiteX58" fmla="*/ 749504 w 3670855"/>
                <a:gd name="connsiteY58" fmla="*/ 724698 h 2399690"/>
                <a:gd name="connsiteX59" fmla="*/ 705437 w 3670855"/>
                <a:gd name="connsiteY59" fmla="*/ 746731 h 2399690"/>
                <a:gd name="connsiteX60" fmla="*/ 672386 w 3670855"/>
                <a:gd name="connsiteY60" fmla="*/ 735715 h 2399690"/>
                <a:gd name="connsiteX61" fmla="*/ 639335 w 3670855"/>
                <a:gd name="connsiteY61" fmla="*/ 834866 h 2399690"/>
                <a:gd name="connsiteX62" fmla="*/ 595268 w 3670855"/>
                <a:gd name="connsiteY62" fmla="*/ 900968 h 2399690"/>
                <a:gd name="connsiteX63" fmla="*/ 562217 w 3670855"/>
                <a:gd name="connsiteY63" fmla="*/ 889951 h 2399690"/>
                <a:gd name="connsiteX64" fmla="*/ 496116 w 3670855"/>
                <a:gd name="connsiteY64" fmla="*/ 911984 h 2399690"/>
                <a:gd name="connsiteX65" fmla="*/ 463066 w 3670855"/>
                <a:gd name="connsiteY65" fmla="*/ 900968 h 2399690"/>
                <a:gd name="connsiteX66" fmla="*/ 418998 w 3670855"/>
                <a:gd name="connsiteY66" fmla="*/ 945035 h 2399690"/>
                <a:gd name="connsiteX67" fmla="*/ 385947 w 3670855"/>
                <a:gd name="connsiteY67" fmla="*/ 956052 h 2399690"/>
                <a:gd name="connsiteX68" fmla="*/ 363914 w 3670855"/>
                <a:gd name="connsiteY68" fmla="*/ 1033170 h 2399690"/>
                <a:gd name="connsiteX69" fmla="*/ 330863 w 3670855"/>
                <a:gd name="connsiteY69" fmla="*/ 1044187 h 2399690"/>
                <a:gd name="connsiteX70" fmla="*/ 264762 w 3670855"/>
                <a:gd name="connsiteY70" fmla="*/ 1033170 h 2399690"/>
                <a:gd name="connsiteX71" fmla="*/ 165610 w 3670855"/>
                <a:gd name="connsiteY71" fmla="*/ 1055204 h 2399690"/>
                <a:gd name="connsiteX72" fmla="*/ 101106 w 3670855"/>
                <a:gd name="connsiteY72" fmla="*/ 1032623 h 2399690"/>
                <a:gd name="connsiteX73" fmla="*/ 67876 w 3670855"/>
                <a:gd name="connsiteY73" fmla="*/ 1052152 h 2399690"/>
                <a:gd name="connsiteX74" fmla="*/ 60756 w 3670855"/>
                <a:gd name="connsiteY74" fmla="*/ 1079006 h 2399690"/>
                <a:gd name="connsiteX75" fmla="*/ 46515 w 3670855"/>
                <a:gd name="connsiteY75" fmla="*/ 1103418 h 2399690"/>
                <a:gd name="connsiteX76" fmla="*/ 18033 w 3670855"/>
                <a:gd name="connsiteY76" fmla="*/ 1105859 h 2399690"/>
                <a:gd name="connsiteX77" fmla="*/ 0 w 3670855"/>
                <a:gd name="connsiteY77" fmla="*/ 1074734 h 2399690"/>
                <a:gd name="connsiteX78" fmla="*/ 1419 w 3670855"/>
                <a:gd name="connsiteY78" fmla="*/ 1076565 h 2399690"/>
                <a:gd name="connsiteX0" fmla="*/ 1419 w 3670855"/>
                <a:gd name="connsiteY0" fmla="*/ 1076565 h 2399690"/>
                <a:gd name="connsiteX1" fmla="*/ 20406 w 3670855"/>
                <a:gd name="connsiteY1" fmla="*/ 1108300 h 2399690"/>
                <a:gd name="connsiteX2" fmla="*/ 44142 w 3670855"/>
                <a:gd name="connsiteY2" fmla="*/ 1132712 h 2399690"/>
                <a:gd name="connsiteX3" fmla="*/ 67876 w 3670855"/>
                <a:gd name="connsiteY3" fmla="*/ 1183977 h 2399690"/>
                <a:gd name="connsiteX4" fmla="*/ 560245 w 3670855"/>
                <a:gd name="connsiteY4" fmla="*/ 1664528 h 2399690"/>
                <a:gd name="connsiteX5" fmla="*/ 656592 w 3670855"/>
                <a:gd name="connsiteY5" fmla="*/ 1683850 h 2399690"/>
                <a:gd name="connsiteX6" fmla="*/ 1112481 w 3670855"/>
                <a:gd name="connsiteY6" fmla="*/ 1683850 h 2399690"/>
                <a:gd name="connsiteX7" fmla="*/ 1416407 w 3670855"/>
                <a:gd name="connsiteY7" fmla="*/ 2074308 h 2399690"/>
                <a:gd name="connsiteX8" fmla="*/ 1644352 w 3670855"/>
                <a:gd name="connsiteY8" fmla="*/ 2386675 h 2399690"/>
                <a:gd name="connsiteX9" fmla="*/ 1957186 w 3670855"/>
                <a:gd name="connsiteY9" fmla="*/ 2399690 h 2399690"/>
                <a:gd name="connsiteX10" fmla="*/ 2806900 w 3670855"/>
                <a:gd name="connsiteY10" fmla="*/ 1235243 h 2399690"/>
                <a:gd name="connsiteX11" fmla="*/ 3592530 w 3670855"/>
                <a:gd name="connsiteY11" fmla="*/ 842212 h 2399690"/>
                <a:gd name="connsiteX12" fmla="*/ 3625758 w 3670855"/>
                <a:gd name="connsiteY12" fmla="*/ 744564 h 2399690"/>
                <a:gd name="connsiteX13" fmla="*/ 3651867 w 3670855"/>
                <a:gd name="connsiteY13" fmla="*/ 683534 h 2399690"/>
                <a:gd name="connsiteX14" fmla="*/ 3668482 w 3670855"/>
                <a:gd name="connsiteY14" fmla="*/ 610298 h 2399690"/>
                <a:gd name="connsiteX15" fmla="*/ 3670855 w 3670855"/>
                <a:gd name="connsiteY15" fmla="*/ 539504 h 2399690"/>
                <a:gd name="connsiteX16" fmla="*/ 3661361 w 3670855"/>
                <a:gd name="connsiteY16" fmla="*/ 478474 h 2399690"/>
                <a:gd name="connsiteX17" fmla="*/ 3644746 w 3670855"/>
                <a:gd name="connsiteY17" fmla="*/ 410121 h 2399690"/>
                <a:gd name="connsiteX18" fmla="*/ 3609143 w 3670855"/>
                <a:gd name="connsiteY18" fmla="*/ 324679 h 2399690"/>
                <a:gd name="connsiteX19" fmla="*/ 3568794 w 3670855"/>
                <a:gd name="connsiteY19" fmla="*/ 239237 h 2399690"/>
                <a:gd name="connsiteX20" fmla="*/ 3528445 w 3670855"/>
                <a:gd name="connsiteY20" fmla="*/ 146472 h 2399690"/>
                <a:gd name="connsiteX21" fmla="*/ 3502336 w 3670855"/>
                <a:gd name="connsiteY21" fmla="*/ 43942 h 2399690"/>
                <a:gd name="connsiteX22" fmla="*/ 3397902 w 3670855"/>
                <a:gd name="connsiteY22" fmla="*/ 46383 h 2399690"/>
                <a:gd name="connsiteX23" fmla="*/ 3314829 w 3670855"/>
                <a:gd name="connsiteY23" fmla="*/ 39060 h 2399690"/>
                <a:gd name="connsiteX24" fmla="*/ 3241251 w 3670855"/>
                <a:gd name="connsiteY24" fmla="*/ 26853 h 2399690"/>
                <a:gd name="connsiteX25" fmla="*/ 3179540 w 3670855"/>
                <a:gd name="connsiteY25" fmla="*/ 9766 h 2399690"/>
                <a:gd name="connsiteX26" fmla="*/ 3117830 w 3670855"/>
                <a:gd name="connsiteY26" fmla="*/ 1 h 2399690"/>
                <a:gd name="connsiteX27" fmla="*/ 3030008 w 3670855"/>
                <a:gd name="connsiteY27" fmla="*/ 0 h 2399690"/>
                <a:gd name="connsiteX28" fmla="*/ 2951683 w 3670855"/>
                <a:gd name="connsiteY28" fmla="*/ 7324 h 2399690"/>
                <a:gd name="connsiteX29" fmla="*/ 2856743 w 3670855"/>
                <a:gd name="connsiteY29" fmla="*/ 26853 h 2399690"/>
                <a:gd name="connsiteX30" fmla="*/ 2747563 w 3670855"/>
                <a:gd name="connsiteY30" fmla="*/ 53707 h 2399690"/>
                <a:gd name="connsiteX31" fmla="*/ 2571923 w 3670855"/>
                <a:gd name="connsiteY31" fmla="*/ 104972 h 2399690"/>
                <a:gd name="connsiteX32" fmla="*/ 2391537 w 3670855"/>
                <a:gd name="connsiteY32" fmla="*/ 156238 h 2399690"/>
                <a:gd name="connsiteX33" fmla="*/ 2244380 w 3670855"/>
                <a:gd name="connsiteY33" fmla="*/ 192855 h 2399690"/>
                <a:gd name="connsiteX34" fmla="*/ 2132825 w 3670855"/>
                <a:gd name="connsiteY34" fmla="*/ 212384 h 2399690"/>
                <a:gd name="connsiteX35" fmla="*/ 2014071 w 3670855"/>
                <a:gd name="connsiteY35" fmla="*/ 220428 h 2399690"/>
                <a:gd name="connsiteX36" fmla="*/ 1941700 w 3670855"/>
                <a:gd name="connsiteY36" fmla="*/ 210599 h 2399690"/>
                <a:gd name="connsiteX37" fmla="*/ 1851191 w 3670855"/>
                <a:gd name="connsiteY37" fmla="*/ 184871 h 2399690"/>
                <a:gd name="connsiteX38" fmla="*/ 1818140 w 3670855"/>
                <a:gd name="connsiteY38" fmla="*/ 173854 h 2399690"/>
                <a:gd name="connsiteX39" fmla="*/ 1730005 w 3670855"/>
                <a:gd name="connsiteY39" fmla="*/ 151821 h 2399690"/>
                <a:gd name="connsiteX40" fmla="*/ 1663904 w 3670855"/>
                <a:gd name="connsiteY40" fmla="*/ 173854 h 2399690"/>
                <a:gd name="connsiteX41" fmla="*/ 1619837 w 3670855"/>
                <a:gd name="connsiteY41" fmla="*/ 217922 h 2399690"/>
                <a:gd name="connsiteX42" fmla="*/ 1586786 w 3670855"/>
                <a:gd name="connsiteY42" fmla="*/ 195888 h 2399690"/>
                <a:gd name="connsiteX43" fmla="*/ 1542719 w 3670855"/>
                <a:gd name="connsiteY43" fmla="*/ 206905 h 2399690"/>
                <a:gd name="connsiteX44" fmla="*/ 1487634 w 3670855"/>
                <a:gd name="connsiteY44" fmla="*/ 217922 h 2399690"/>
                <a:gd name="connsiteX45" fmla="*/ 1454584 w 3670855"/>
                <a:gd name="connsiteY45" fmla="*/ 228939 h 2399690"/>
                <a:gd name="connsiteX46" fmla="*/ 1300347 w 3670855"/>
                <a:gd name="connsiteY46" fmla="*/ 239956 h 2399690"/>
                <a:gd name="connsiteX47" fmla="*/ 1223229 w 3670855"/>
                <a:gd name="connsiteY47" fmla="*/ 250972 h 2399690"/>
                <a:gd name="connsiteX48" fmla="*/ 1157128 w 3670855"/>
                <a:gd name="connsiteY48" fmla="*/ 273006 h 2399690"/>
                <a:gd name="connsiteX49" fmla="*/ 1124078 w 3670855"/>
                <a:gd name="connsiteY49" fmla="*/ 284023 h 2399690"/>
                <a:gd name="connsiteX50" fmla="*/ 1091027 w 3670855"/>
                <a:gd name="connsiteY50" fmla="*/ 306057 h 2399690"/>
                <a:gd name="connsiteX51" fmla="*/ 1046959 w 3670855"/>
                <a:gd name="connsiteY51" fmla="*/ 372158 h 2399690"/>
                <a:gd name="connsiteX52" fmla="*/ 1024926 w 3670855"/>
                <a:gd name="connsiteY52" fmla="*/ 405209 h 2399690"/>
                <a:gd name="connsiteX53" fmla="*/ 925774 w 3670855"/>
                <a:gd name="connsiteY53" fmla="*/ 449276 h 2399690"/>
                <a:gd name="connsiteX54" fmla="*/ 848656 w 3670855"/>
                <a:gd name="connsiteY54" fmla="*/ 537411 h 2399690"/>
                <a:gd name="connsiteX55" fmla="*/ 782555 w 3670855"/>
                <a:gd name="connsiteY55" fmla="*/ 559445 h 2399690"/>
                <a:gd name="connsiteX56" fmla="*/ 771538 w 3670855"/>
                <a:gd name="connsiteY56" fmla="*/ 614529 h 2399690"/>
                <a:gd name="connsiteX57" fmla="*/ 760521 w 3670855"/>
                <a:gd name="connsiteY57" fmla="*/ 691647 h 2399690"/>
                <a:gd name="connsiteX58" fmla="*/ 749504 w 3670855"/>
                <a:gd name="connsiteY58" fmla="*/ 724698 h 2399690"/>
                <a:gd name="connsiteX59" fmla="*/ 705437 w 3670855"/>
                <a:gd name="connsiteY59" fmla="*/ 746731 h 2399690"/>
                <a:gd name="connsiteX60" fmla="*/ 672386 w 3670855"/>
                <a:gd name="connsiteY60" fmla="*/ 735715 h 2399690"/>
                <a:gd name="connsiteX61" fmla="*/ 639335 w 3670855"/>
                <a:gd name="connsiteY61" fmla="*/ 834866 h 2399690"/>
                <a:gd name="connsiteX62" fmla="*/ 595268 w 3670855"/>
                <a:gd name="connsiteY62" fmla="*/ 900968 h 2399690"/>
                <a:gd name="connsiteX63" fmla="*/ 562217 w 3670855"/>
                <a:gd name="connsiteY63" fmla="*/ 889951 h 2399690"/>
                <a:gd name="connsiteX64" fmla="*/ 496116 w 3670855"/>
                <a:gd name="connsiteY64" fmla="*/ 911984 h 2399690"/>
                <a:gd name="connsiteX65" fmla="*/ 463066 w 3670855"/>
                <a:gd name="connsiteY65" fmla="*/ 900968 h 2399690"/>
                <a:gd name="connsiteX66" fmla="*/ 418998 w 3670855"/>
                <a:gd name="connsiteY66" fmla="*/ 945035 h 2399690"/>
                <a:gd name="connsiteX67" fmla="*/ 385947 w 3670855"/>
                <a:gd name="connsiteY67" fmla="*/ 956052 h 2399690"/>
                <a:gd name="connsiteX68" fmla="*/ 363914 w 3670855"/>
                <a:gd name="connsiteY68" fmla="*/ 1033170 h 2399690"/>
                <a:gd name="connsiteX69" fmla="*/ 330863 w 3670855"/>
                <a:gd name="connsiteY69" fmla="*/ 1044187 h 2399690"/>
                <a:gd name="connsiteX70" fmla="*/ 264762 w 3670855"/>
                <a:gd name="connsiteY70" fmla="*/ 1033170 h 2399690"/>
                <a:gd name="connsiteX71" fmla="*/ 165610 w 3670855"/>
                <a:gd name="connsiteY71" fmla="*/ 1055204 h 2399690"/>
                <a:gd name="connsiteX72" fmla="*/ 101106 w 3670855"/>
                <a:gd name="connsiteY72" fmla="*/ 1032623 h 2399690"/>
                <a:gd name="connsiteX73" fmla="*/ 67876 w 3670855"/>
                <a:gd name="connsiteY73" fmla="*/ 1052152 h 2399690"/>
                <a:gd name="connsiteX74" fmla="*/ 60756 w 3670855"/>
                <a:gd name="connsiteY74" fmla="*/ 1079006 h 2399690"/>
                <a:gd name="connsiteX75" fmla="*/ 46515 w 3670855"/>
                <a:gd name="connsiteY75" fmla="*/ 1103418 h 2399690"/>
                <a:gd name="connsiteX76" fmla="*/ 18033 w 3670855"/>
                <a:gd name="connsiteY76" fmla="*/ 1105859 h 2399690"/>
                <a:gd name="connsiteX77" fmla="*/ 0 w 3670855"/>
                <a:gd name="connsiteY77" fmla="*/ 1074734 h 2399690"/>
                <a:gd name="connsiteX78" fmla="*/ 1419 w 3670855"/>
                <a:gd name="connsiteY78" fmla="*/ 1076565 h 2399690"/>
                <a:gd name="connsiteX0" fmla="*/ 1419 w 3670855"/>
                <a:gd name="connsiteY0" fmla="*/ 1076565 h 2399690"/>
                <a:gd name="connsiteX1" fmla="*/ 20406 w 3670855"/>
                <a:gd name="connsiteY1" fmla="*/ 1108300 h 2399690"/>
                <a:gd name="connsiteX2" fmla="*/ 44142 w 3670855"/>
                <a:gd name="connsiteY2" fmla="*/ 1132712 h 2399690"/>
                <a:gd name="connsiteX3" fmla="*/ 560245 w 3670855"/>
                <a:gd name="connsiteY3" fmla="*/ 1664528 h 2399690"/>
                <a:gd name="connsiteX4" fmla="*/ 656592 w 3670855"/>
                <a:gd name="connsiteY4" fmla="*/ 1683850 h 2399690"/>
                <a:gd name="connsiteX5" fmla="*/ 1112481 w 3670855"/>
                <a:gd name="connsiteY5" fmla="*/ 1683850 h 2399690"/>
                <a:gd name="connsiteX6" fmla="*/ 1416407 w 3670855"/>
                <a:gd name="connsiteY6" fmla="*/ 2074308 h 2399690"/>
                <a:gd name="connsiteX7" fmla="*/ 1644352 w 3670855"/>
                <a:gd name="connsiteY7" fmla="*/ 2386675 h 2399690"/>
                <a:gd name="connsiteX8" fmla="*/ 1957186 w 3670855"/>
                <a:gd name="connsiteY8" fmla="*/ 2399690 h 2399690"/>
                <a:gd name="connsiteX9" fmla="*/ 2806900 w 3670855"/>
                <a:gd name="connsiteY9" fmla="*/ 1235243 h 2399690"/>
                <a:gd name="connsiteX10" fmla="*/ 3592530 w 3670855"/>
                <a:gd name="connsiteY10" fmla="*/ 842212 h 2399690"/>
                <a:gd name="connsiteX11" fmla="*/ 3625758 w 3670855"/>
                <a:gd name="connsiteY11" fmla="*/ 744564 h 2399690"/>
                <a:gd name="connsiteX12" fmla="*/ 3651867 w 3670855"/>
                <a:gd name="connsiteY12" fmla="*/ 683534 h 2399690"/>
                <a:gd name="connsiteX13" fmla="*/ 3668482 w 3670855"/>
                <a:gd name="connsiteY13" fmla="*/ 610298 h 2399690"/>
                <a:gd name="connsiteX14" fmla="*/ 3670855 w 3670855"/>
                <a:gd name="connsiteY14" fmla="*/ 539504 h 2399690"/>
                <a:gd name="connsiteX15" fmla="*/ 3661361 w 3670855"/>
                <a:gd name="connsiteY15" fmla="*/ 478474 h 2399690"/>
                <a:gd name="connsiteX16" fmla="*/ 3644746 w 3670855"/>
                <a:gd name="connsiteY16" fmla="*/ 410121 h 2399690"/>
                <a:gd name="connsiteX17" fmla="*/ 3609143 w 3670855"/>
                <a:gd name="connsiteY17" fmla="*/ 324679 h 2399690"/>
                <a:gd name="connsiteX18" fmla="*/ 3568794 w 3670855"/>
                <a:gd name="connsiteY18" fmla="*/ 239237 h 2399690"/>
                <a:gd name="connsiteX19" fmla="*/ 3528445 w 3670855"/>
                <a:gd name="connsiteY19" fmla="*/ 146472 h 2399690"/>
                <a:gd name="connsiteX20" fmla="*/ 3502336 w 3670855"/>
                <a:gd name="connsiteY20" fmla="*/ 43942 h 2399690"/>
                <a:gd name="connsiteX21" fmla="*/ 3397902 w 3670855"/>
                <a:gd name="connsiteY21" fmla="*/ 46383 h 2399690"/>
                <a:gd name="connsiteX22" fmla="*/ 3314829 w 3670855"/>
                <a:gd name="connsiteY22" fmla="*/ 39060 h 2399690"/>
                <a:gd name="connsiteX23" fmla="*/ 3241251 w 3670855"/>
                <a:gd name="connsiteY23" fmla="*/ 26853 h 2399690"/>
                <a:gd name="connsiteX24" fmla="*/ 3179540 w 3670855"/>
                <a:gd name="connsiteY24" fmla="*/ 9766 h 2399690"/>
                <a:gd name="connsiteX25" fmla="*/ 3117830 w 3670855"/>
                <a:gd name="connsiteY25" fmla="*/ 1 h 2399690"/>
                <a:gd name="connsiteX26" fmla="*/ 3030008 w 3670855"/>
                <a:gd name="connsiteY26" fmla="*/ 0 h 2399690"/>
                <a:gd name="connsiteX27" fmla="*/ 2951683 w 3670855"/>
                <a:gd name="connsiteY27" fmla="*/ 7324 h 2399690"/>
                <a:gd name="connsiteX28" fmla="*/ 2856743 w 3670855"/>
                <a:gd name="connsiteY28" fmla="*/ 26853 h 2399690"/>
                <a:gd name="connsiteX29" fmla="*/ 2747563 w 3670855"/>
                <a:gd name="connsiteY29" fmla="*/ 53707 h 2399690"/>
                <a:gd name="connsiteX30" fmla="*/ 2571923 w 3670855"/>
                <a:gd name="connsiteY30" fmla="*/ 104972 h 2399690"/>
                <a:gd name="connsiteX31" fmla="*/ 2391537 w 3670855"/>
                <a:gd name="connsiteY31" fmla="*/ 156238 h 2399690"/>
                <a:gd name="connsiteX32" fmla="*/ 2244380 w 3670855"/>
                <a:gd name="connsiteY32" fmla="*/ 192855 h 2399690"/>
                <a:gd name="connsiteX33" fmla="*/ 2132825 w 3670855"/>
                <a:gd name="connsiteY33" fmla="*/ 212384 h 2399690"/>
                <a:gd name="connsiteX34" fmla="*/ 2014071 w 3670855"/>
                <a:gd name="connsiteY34" fmla="*/ 220428 h 2399690"/>
                <a:gd name="connsiteX35" fmla="*/ 1941700 w 3670855"/>
                <a:gd name="connsiteY35" fmla="*/ 210599 h 2399690"/>
                <a:gd name="connsiteX36" fmla="*/ 1851191 w 3670855"/>
                <a:gd name="connsiteY36" fmla="*/ 184871 h 2399690"/>
                <a:gd name="connsiteX37" fmla="*/ 1818140 w 3670855"/>
                <a:gd name="connsiteY37" fmla="*/ 173854 h 2399690"/>
                <a:gd name="connsiteX38" fmla="*/ 1730005 w 3670855"/>
                <a:gd name="connsiteY38" fmla="*/ 151821 h 2399690"/>
                <a:gd name="connsiteX39" fmla="*/ 1663904 w 3670855"/>
                <a:gd name="connsiteY39" fmla="*/ 173854 h 2399690"/>
                <a:gd name="connsiteX40" fmla="*/ 1619837 w 3670855"/>
                <a:gd name="connsiteY40" fmla="*/ 217922 h 2399690"/>
                <a:gd name="connsiteX41" fmla="*/ 1586786 w 3670855"/>
                <a:gd name="connsiteY41" fmla="*/ 195888 h 2399690"/>
                <a:gd name="connsiteX42" fmla="*/ 1542719 w 3670855"/>
                <a:gd name="connsiteY42" fmla="*/ 206905 h 2399690"/>
                <a:gd name="connsiteX43" fmla="*/ 1487634 w 3670855"/>
                <a:gd name="connsiteY43" fmla="*/ 217922 h 2399690"/>
                <a:gd name="connsiteX44" fmla="*/ 1454584 w 3670855"/>
                <a:gd name="connsiteY44" fmla="*/ 228939 h 2399690"/>
                <a:gd name="connsiteX45" fmla="*/ 1300347 w 3670855"/>
                <a:gd name="connsiteY45" fmla="*/ 239956 h 2399690"/>
                <a:gd name="connsiteX46" fmla="*/ 1223229 w 3670855"/>
                <a:gd name="connsiteY46" fmla="*/ 250972 h 2399690"/>
                <a:gd name="connsiteX47" fmla="*/ 1157128 w 3670855"/>
                <a:gd name="connsiteY47" fmla="*/ 273006 h 2399690"/>
                <a:gd name="connsiteX48" fmla="*/ 1124078 w 3670855"/>
                <a:gd name="connsiteY48" fmla="*/ 284023 h 2399690"/>
                <a:gd name="connsiteX49" fmla="*/ 1091027 w 3670855"/>
                <a:gd name="connsiteY49" fmla="*/ 306057 h 2399690"/>
                <a:gd name="connsiteX50" fmla="*/ 1046959 w 3670855"/>
                <a:gd name="connsiteY50" fmla="*/ 372158 h 2399690"/>
                <a:gd name="connsiteX51" fmla="*/ 1024926 w 3670855"/>
                <a:gd name="connsiteY51" fmla="*/ 405209 h 2399690"/>
                <a:gd name="connsiteX52" fmla="*/ 925774 w 3670855"/>
                <a:gd name="connsiteY52" fmla="*/ 449276 h 2399690"/>
                <a:gd name="connsiteX53" fmla="*/ 848656 w 3670855"/>
                <a:gd name="connsiteY53" fmla="*/ 537411 h 2399690"/>
                <a:gd name="connsiteX54" fmla="*/ 782555 w 3670855"/>
                <a:gd name="connsiteY54" fmla="*/ 559445 h 2399690"/>
                <a:gd name="connsiteX55" fmla="*/ 771538 w 3670855"/>
                <a:gd name="connsiteY55" fmla="*/ 614529 h 2399690"/>
                <a:gd name="connsiteX56" fmla="*/ 760521 w 3670855"/>
                <a:gd name="connsiteY56" fmla="*/ 691647 h 2399690"/>
                <a:gd name="connsiteX57" fmla="*/ 749504 w 3670855"/>
                <a:gd name="connsiteY57" fmla="*/ 724698 h 2399690"/>
                <a:gd name="connsiteX58" fmla="*/ 705437 w 3670855"/>
                <a:gd name="connsiteY58" fmla="*/ 746731 h 2399690"/>
                <a:gd name="connsiteX59" fmla="*/ 672386 w 3670855"/>
                <a:gd name="connsiteY59" fmla="*/ 735715 h 2399690"/>
                <a:gd name="connsiteX60" fmla="*/ 639335 w 3670855"/>
                <a:gd name="connsiteY60" fmla="*/ 834866 h 2399690"/>
                <a:gd name="connsiteX61" fmla="*/ 595268 w 3670855"/>
                <a:gd name="connsiteY61" fmla="*/ 900968 h 2399690"/>
                <a:gd name="connsiteX62" fmla="*/ 562217 w 3670855"/>
                <a:gd name="connsiteY62" fmla="*/ 889951 h 2399690"/>
                <a:gd name="connsiteX63" fmla="*/ 496116 w 3670855"/>
                <a:gd name="connsiteY63" fmla="*/ 911984 h 2399690"/>
                <a:gd name="connsiteX64" fmla="*/ 463066 w 3670855"/>
                <a:gd name="connsiteY64" fmla="*/ 900968 h 2399690"/>
                <a:gd name="connsiteX65" fmla="*/ 418998 w 3670855"/>
                <a:gd name="connsiteY65" fmla="*/ 945035 h 2399690"/>
                <a:gd name="connsiteX66" fmla="*/ 385947 w 3670855"/>
                <a:gd name="connsiteY66" fmla="*/ 956052 h 2399690"/>
                <a:gd name="connsiteX67" fmla="*/ 363914 w 3670855"/>
                <a:gd name="connsiteY67" fmla="*/ 1033170 h 2399690"/>
                <a:gd name="connsiteX68" fmla="*/ 330863 w 3670855"/>
                <a:gd name="connsiteY68" fmla="*/ 1044187 h 2399690"/>
                <a:gd name="connsiteX69" fmla="*/ 264762 w 3670855"/>
                <a:gd name="connsiteY69" fmla="*/ 1033170 h 2399690"/>
                <a:gd name="connsiteX70" fmla="*/ 165610 w 3670855"/>
                <a:gd name="connsiteY70" fmla="*/ 1055204 h 2399690"/>
                <a:gd name="connsiteX71" fmla="*/ 101106 w 3670855"/>
                <a:gd name="connsiteY71" fmla="*/ 1032623 h 2399690"/>
                <a:gd name="connsiteX72" fmla="*/ 67876 w 3670855"/>
                <a:gd name="connsiteY72" fmla="*/ 1052152 h 2399690"/>
                <a:gd name="connsiteX73" fmla="*/ 60756 w 3670855"/>
                <a:gd name="connsiteY73" fmla="*/ 1079006 h 2399690"/>
                <a:gd name="connsiteX74" fmla="*/ 46515 w 3670855"/>
                <a:gd name="connsiteY74" fmla="*/ 1103418 h 2399690"/>
                <a:gd name="connsiteX75" fmla="*/ 18033 w 3670855"/>
                <a:gd name="connsiteY75" fmla="*/ 1105859 h 2399690"/>
                <a:gd name="connsiteX76" fmla="*/ 0 w 3670855"/>
                <a:gd name="connsiteY76" fmla="*/ 1074734 h 2399690"/>
                <a:gd name="connsiteX77" fmla="*/ 1419 w 3670855"/>
                <a:gd name="connsiteY77" fmla="*/ 1076565 h 2399690"/>
                <a:gd name="connsiteX0" fmla="*/ 1419 w 3670855"/>
                <a:gd name="connsiteY0" fmla="*/ 1076565 h 2644251"/>
                <a:gd name="connsiteX1" fmla="*/ 20406 w 3670855"/>
                <a:gd name="connsiteY1" fmla="*/ 1108300 h 2644251"/>
                <a:gd name="connsiteX2" fmla="*/ 44142 w 3670855"/>
                <a:gd name="connsiteY2" fmla="*/ 1132712 h 2644251"/>
                <a:gd name="connsiteX3" fmla="*/ 560245 w 3670855"/>
                <a:gd name="connsiteY3" fmla="*/ 1664528 h 2644251"/>
                <a:gd name="connsiteX4" fmla="*/ 656592 w 3670855"/>
                <a:gd name="connsiteY4" fmla="*/ 1683850 h 2644251"/>
                <a:gd name="connsiteX5" fmla="*/ 1112481 w 3670855"/>
                <a:gd name="connsiteY5" fmla="*/ 1683850 h 2644251"/>
                <a:gd name="connsiteX6" fmla="*/ 1416407 w 3670855"/>
                <a:gd name="connsiteY6" fmla="*/ 2074308 h 2644251"/>
                <a:gd name="connsiteX7" fmla="*/ 1644352 w 3670855"/>
                <a:gd name="connsiteY7" fmla="*/ 2386675 h 2644251"/>
                <a:gd name="connsiteX8" fmla="*/ 1772813 w 3670855"/>
                <a:gd name="connsiteY8" fmla="*/ 2644251 h 2644251"/>
                <a:gd name="connsiteX9" fmla="*/ 2806900 w 3670855"/>
                <a:gd name="connsiteY9" fmla="*/ 1235243 h 2644251"/>
                <a:gd name="connsiteX10" fmla="*/ 3592530 w 3670855"/>
                <a:gd name="connsiteY10" fmla="*/ 842212 h 2644251"/>
                <a:gd name="connsiteX11" fmla="*/ 3625758 w 3670855"/>
                <a:gd name="connsiteY11" fmla="*/ 744564 h 2644251"/>
                <a:gd name="connsiteX12" fmla="*/ 3651867 w 3670855"/>
                <a:gd name="connsiteY12" fmla="*/ 683534 h 2644251"/>
                <a:gd name="connsiteX13" fmla="*/ 3668482 w 3670855"/>
                <a:gd name="connsiteY13" fmla="*/ 610298 h 2644251"/>
                <a:gd name="connsiteX14" fmla="*/ 3670855 w 3670855"/>
                <a:gd name="connsiteY14" fmla="*/ 539504 h 2644251"/>
                <a:gd name="connsiteX15" fmla="*/ 3661361 w 3670855"/>
                <a:gd name="connsiteY15" fmla="*/ 478474 h 2644251"/>
                <a:gd name="connsiteX16" fmla="*/ 3644746 w 3670855"/>
                <a:gd name="connsiteY16" fmla="*/ 410121 h 2644251"/>
                <a:gd name="connsiteX17" fmla="*/ 3609143 w 3670855"/>
                <a:gd name="connsiteY17" fmla="*/ 324679 h 2644251"/>
                <a:gd name="connsiteX18" fmla="*/ 3568794 w 3670855"/>
                <a:gd name="connsiteY18" fmla="*/ 239237 h 2644251"/>
                <a:gd name="connsiteX19" fmla="*/ 3528445 w 3670855"/>
                <a:gd name="connsiteY19" fmla="*/ 146472 h 2644251"/>
                <a:gd name="connsiteX20" fmla="*/ 3502336 w 3670855"/>
                <a:gd name="connsiteY20" fmla="*/ 43942 h 2644251"/>
                <a:gd name="connsiteX21" fmla="*/ 3397902 w 3670855"/>
                <a:gd name="connsiteY21" fmla="*/ 46383 h 2644251"/>
                <a:gd name="connsiteX22" fmla="*/ 3314829 w 3670855"/>
                <a:gd name="connsiteY22" fmla="*/ 39060 h 2644251"/>
                <a:gd name="connsiteX23" fmla="*/ 3241251 w 3670855"/>
                <a:gd name="connsiteY23" fmla="*/ 26853 h 2644251"/>
                <a:gd name="connsiteX24" fmla="*/ 3179540 w 3670855"/>
                <a:gd name="connsiteY24" fmla="*/ 9766 h 2644251"/>
                <a:gd name="connsiteX25" fmla="*/ 3117830 w 3670855"/>
                <a:gd name="connsiteY25" fmla="*/ 1 h 2644251"/>
                <a:gd name="connsiteX26" fmla="*/ 3030008 w 3670855"/>
                <a:gd name="connsiteY26" fmla="*/ 0 h 2644251"/>
                <a:gd name="connsiteX27" fmla="*/ 2951683 w 3670855"/>
                <a:gd name="connsiteY27" fmla="*/ 7324 h 2644251"/>
                <a:gd name="connsiteX28" fmla="*/ 2856743 w 3670855"/>
                <a:gd name="connsiteY28" fmla="*/ 26853 h 2644251"/>
                <a:gd name="connsiteX29" fmla="*/ 2747563 w 3670855"/>
                <a:gd name="connsiteY29" fmla="*/ 53707 h 2644251"/>
                <a:gd name="connsiteX30" fmla="*/ 2571923 w 3670855"/>
                <a:gd name="connsiteY30" fmla="*/ 104972 h 2644251"/>
                <a:gd name="connsiteX31" fmla="*/ 2391537 w 3670855"/>
                <a:gd name="connsiteY31" fmla="*/ 156238 h 2644251"/>
                <a:gd name="connsiteX32" fmla="*/ 2244380 w 3670855"/>
                <a:gd name="connsiteY32" fmla="*/ 192855 h 2644251"/>
                <a:gd name="connsiteX33" fmla="*/ 2132825 w 3670855"/>
                <a:gd name="connsiteY33" fmla="*/ 212384 h 2644251"/>
                <a:gd name="connsiteX34" fmla="*/ 2014071 w 3670855"/>
                <a:gd name="connsiteY34" fmla="*/ 220428 h 2644251"/>
                <a:gd name="connsiteX35" fmla="*/ 1941700 w 3670855"/>
                <a:gd name="connsiteY35" fmla="*/ 210599 h 2644251"/>
                <a:gd name="connsiteX36" fmla="*/ 1851191 w 3670855"/>
                <a:gd name="connsiteY36" fmla="*/ 184871 h 2644251"/>
                <a:gd name="connsiteX37" fmla="*/ 1818140 w 3670855"/>
                <a:gd name="connsiteY37" fmla="*/ 173854 h 2644251"/>
                <a:gd name="connsiteX38" fmla="*/ 1730005 w 3670855"/>
                <a:gd name="connsiteY38" fmla="*/ 151821 h 2644251"/>
                <a:gd name="connsiteX39" fmla="*/ 1663904 w 3670855"/>
                <a:gd name="connsiteY39" fmla="*/ 173854 h 2644251"/>
                <a:gd name="connsiteX40" fmla="*/ 1619837 w 3670855"/>
                <a:gd name="connsiteY40" fmla="*/ 217922 h 2644251"/>
                <a:gd name="connsiteX41" fmla="*/ 1586786 w 3670855"/>
                <a:gd name="connsiteY41" fmla="*/ 195888 h 2644251"/>
                <a:gd name="connsiteX42" fmla="*/ 1542719 w 3670855"/>
                <a:gd name="connsiteY42" fmla="*/ 206905 h 2644251"/>
                <a:gd name="connsiteX43" fmla="*/ 1487634 w 3670855"/>
                <a:gd name="connsiteY43" fmla="*/ 217922 h 2644251"/>
                <a:gd name="connsiteX44" fmla="*/ 1454584 w 3670855"/>
                <a:gd name="connsiteY44" fmla="*/ 228939 h 2644251"/>
                <a:gd name="connsiteX45" fmla="*/ 1300347 w 3670855"/>
                <a:gd name="connsiteY45" fmla="*/ 239956 h 2644251"/>
                <a:gd name="connsiteX46" fmla="*/ 1223229 w 3670855"/>
                <a:gd name="connsiteY46" fmla="*/ 250972 h 2644251"/>
                <a:gd name="connsiteX47" fmla="*/ 1157128 w 3670855"/>
                <a:gd name="connsiteY47" fmla="*/ 273006 h 2644251"/>
                <a:gd name="connsiteX48" fmla="*/ 1124078 w 3670855"/>
                <a:gd name="connsiteY48" fmla="*/ 284023 h 2644251"/>
                <a:gd name="connsiteX49" fmla="*/ 1091027 w 3670855"/>
                <a:gd name="connsiteY49" fmla="*/ 306057 h 2644251"/>
                <a:gd name="connsiteX50" fmla="*/ 1046959 w 3670855"/>
                <a:gd name="connsiteY50" fmla="*/ 372158 h 2644251"/>
                <a:gd name="connsiteX51" fmla="*/ 1024926 w 3670855"/>
                <a:gd name="connsiteY51" fmla="*/ 405209 h 2644251"/>
                <a:gd name="connsiteX52" fmla="*/ 925774 w 3670855"/>
                <a:gd name="connsiteY52" fmla="*/ 449276 h 2644251"/>
                <a:gd name="connsiteX53" fmla="*/ 848656 w 3670855"/>
                <a:gd name="connsiteY53" fmla="*/ 537411 h 2644251"/>
                <a:gd name="connsiteX54" fmla="*/ 782555 w 3670855"/>
                <a:gd name="connsiteY54" fmla="*/ 559445 h 2644251"/>
                <a:gd name="connsiteX55" fmla="*/ 771538 w 3670855"/>
                <a:gd name="connsiteY55" fmla="*/ 614529 h 2644251"/>
                <a:gd name="connsiteX56" fmla="*/ 760521 w 3670855"/>
                <a:gd name="connsiteY56" fmla="*/ 691647 h 2644251"/>
                <a:gd name="connsiteX57" fmla="*/ 749504 w 3670855"/>
                <a:gd name="connsiteY57" fmla="*/ 724698 h 2644251"/>
                <a:gd name="connsiteX58" fmla="*/ 705437 w 3670855"/>
                <a:gd name="connsiteY58" fmla="*/ 746731 h 2644251"/>
                <a:gd name="connsiteX59" fmla="*/ 672386 w 3670855"/>
                <a:gd name="connsiteY59" fmla="*/ 735715 h 2644251"/>
                <a:gd name="connsiteX60" fmla="*/ 639335 w 3670855"/>
                <a:gd name="connsiteY60" fmla="*/ 834866 h 2644251"/>
                <a:gd name="connsiteX61" fmla="*/ 595268 w 3670855"/>
                <a:gd name="connsiteY61" fmla="*/ 900968 h 2644251"/>
                <a:gd name="connsiteX62" fmla="*/ 562217 w 3670855"/>
                <a:gd name="connsiteY62" fmla="*/ 889951 h 2644251"/>
                <a:gd name="connsiteX63" fmla="*/ 496116 w 3670855"/>
                <a:gd name="connsiteY63" fmla="*/ 911984 h 2644251"/>
                <a:gd name="connsiteX64" fmla="*/ 463066 w 3670855"/>
                <a:gd name="connsiteY64" fmla="*/ 900968 h 2644251"/>
                <a:gd name="connsiteX65" fmla="*/ 418998 w 3670855"/>
                <a:gd name="connsiteY65" fmla="*/ 945035 h 2644251"/>
                <a:gd name="connsiteX66" fmla="*/ 385947 w 3670855"/>
                <a:gd name="connsiteY66" fmla="*/ 956052 h 2644251"/>
                <a:gd name="connsiteX67" fmla="*/ 363914 w 3670855"/>
                <a:gd name="connsiteY67" fmla="*/ 1033170 h 2644251"/>
                <a:gd name="connsiteX68" fmla="*/ 330863 w 3670855"/>
                <a:gd name="connsiteY68" fmla="*/ 1044187 h 2644251"/>
                <a:gd name="connsiteX69" fmla="*/ 264762 w 3670855"/>
                <a:gd name="connsiteY69" fmla="*/ 1033170 h 2644251"/>
                <a:gd name="connsiteX70" fmla="*/ 165610 w 3670855"/>
                <a:gd name="connsiteY70" fmla="*/ 1055204 h 2644251"/>
                <a:gd name="connsiteX71" fmla="*/ 101106 w 3670855"/>
                <a:gd name="connsiteY71" fmla="*/ 1032623 h 2644251"/>
                <a:gd name="connsiteX72" fmla="*/ 67876 w 3670855"/>
                <a:gd name="connsiteY72" fmla="*/ 1052152 h 2644251"/>
                <a:gd name="connsiteX73" fmla="*/ 60756 w 3670855"/>
                <a:gd name="connsiteY73" fmla="*/ 1079006 h 2644251"/>
                <a:gd name="connsiteX74" fmla="*/ 46515 w 3670855"/>
                <a:gd name="connsiteY74" fmla="*/ 1103418 h 2644251"/>
                <a:gd name="connsiteX75" fmla="*/ 18033 w 3670855"/>
                <a:gd name="connsiteY75" fmla="*/ 1105859 h 2644251"/>
                <a:gd name="connsiteX76" fmla="*/ 0 w 3670855"/>
                <a:gd name="connsiteY76" fmla="*/ 1074734 h 2644251"/>
                <a:gd name="connsiteX77" fmla="*/ 1419 w 3670855"/>
                <a:gd name="connsiteY77" fmla="*/ 1076565 h 2644251"/>
                <a:gd name="connsiteX0" fmla="*/ 1419 w 3670855"/>
                <a:gd name="connsiteY0" fmla="*/ 1076565 h 2644251"/>
                <a:gd name="connsiteX1" fmla="*/ 20406 w 3670855"/>
                <a:gd name="connsiteY1" fmla="*/ 1108300 h 2644251"/>
                <a:gd name="connsiteX2" fmla="*/ 44142 w 3670855"/>
                <a:gd name="connsiteY2" fmla="*/ 1132712 h 2644251"/>
                <a:gd name="connsiteX3" fmla="*/ 560245 w 3670855"/>
                <a:gd name="connsiteY3" fmla="*/ 1664528 h 2644251"/>
                <a:gd name="connsiteX4" fmla="*/ 656592 w 3670855"/>
                <a:gd name="connsiteY4" fmla="*/ 1683850 h 2644251"/>
                <a:gd name="connsiteX5" fmla="*/ 1112481 w 3670855"/>
                <a:gd name="connsiteY5" fmla="*/ 1683850 h 2644251"/>
                <a:gd name="connsiteX6" fmla="*/ 1416407 w 3670855"/>
                <a:gd name="connsiteY6" fmla="*/ 2074308 h 2644251"/>
                <a:gd name="connsiteX7" fmla="*/ 1644352 w 3670855"/>
                <a:gd name="connsiteY7" fmla="*/ 2386675 h 2644251"/>
                <a:gd name="connsiteX8" fmla="*/ 1772813 w 3670855"/>
                <a:gd name="connsiteY8" fmla="*/ 2644251 h 2644251"/>
                <a:gd name="connsiteX9" fmla="*/ 1944587 w 3670855"/>
                <a:gd name="connsiteY9" fmla="*/ 2414922 h 2644251"/>
                <a:gd name="connsiteX10" fmla="*/ 2806900 w 3670855"/>
                <a:gd name="connsiteY10" fmla="*/ 1235243 h 2644251"/>
                <a:gd name="connsiteX11" fmla="*/ 3592530 w 3670855"/>
                <a:gd name="connsiteY11" fmla="*/ 842212 h 2644251"/>
                <a:gd name="connsiteX12" fmla="*/ 3625758 w 3670855"/>
                <a:gd name="connsiteY12" fmla="*/ 744564 h 2644251"/>
                <a:gd name="connsiteX13" fmla="*/ 3651867 w 3670855"/>
                <a:gd name="connsiteY13" fmla="*/ 683534 h 2644251"/>
                <a:gd name="connsiteX14" fmla="*/ 3668482 w 3670855"/>
                <a:gd name="connsiteY14" fmla="*/ 610298 h 2644251"/>
                <a:gd name="connsiteX15" fmla="*/ 3670855 w 3670855"/>
                <a:gd name="connsiteY15" fmla="*/ 539504 h 2644251"/>
                <a:gd name="connsiteX16" fmla="*/ 3661361 w 3670855"/>
                <a:gd name="connsiteY16" fmla="*/ 478474 h 2644251"/>
                <a:gd name="connsiteX17" fmla="*/ 3644746 w 3670855"/>
                <a:gd name="connsiteY17" fmla="*/ 410121 h 2644251"/>
                <a:gd name="connsiteX18" fmla="*/ 3609143 w 3670855"/>
                <a:gd name="connsiteY18" fmla="*/ 324679 h 2644251"/>
                <a:gd name="connsiteX19" fmla="*/ 3568794 w 3670855"/>
                <a:gd name="connsiteY19" fmla="*/ 239237 h 2644251"/>
                <a:gd name="connsiteX20" fmla="*/ 3528445 w 3670855"/>
                <a:gd name="connsiteY20" fmla="*/ 146472 h 2644251"/>
                <a:gd name="connsiteX21" fmla="*/ 3502336 w 3670855"/>
                <a:gd name="connsiteY21" fmla="*/ 43942 h 2644251"/>
                <a:gd name="connsiteX22" fmla="*/ 3397902 w 3670855"/>
                <a:gd name="connsiteY22" fmla="*/ 46383 h 2644251"/>
                <a:gd name="connsiteX23" fmla="*/ 3314829 w 3670855"/>
                <a:gd name="connsiteY23" fmla="*/ 39060 h 2644251"/>
                <a:gd name="connsiteX24" fmla="*/ 3241251 w 3670855"/>
                <a:gd name="connsiteY24" fmla="*/ 26853 h 2644251"/>
                <a:gd name="connsiteX25" fmla="*/ 3179540 w 3670855"/>
                <a:gd name="connsiteY25" fmla="*/ 9766 h 2644251"/>
                <a:gd name="connsiteX26" fmla="*/ 3117830 w 3670855"/>
                <a:gd name="connsiteY26" fmla="*/ 1 h 2644251"/>
                <a:gd name="connsiteX27" fmla="*/ 3030008 w 3670855"/>
                <a:gd name="connsiteY27" fmla="*/ 0 h 2644251"/>
                <a:gd name="connsiteX28" fmla="*/ 2951683 w 3670855"/>
                <a:gd name="connsiteY28" fmla="*/ 7324 h 2644251"/>
                <a:gd name="connsiteX29" fmla="*/ 2856743 w 3670855"/>
                <a:gd name="connsiteY29" fmla="*/ 26853 h 2644251"/>
                <a:gd name="connsiteX30" fmla="*/ 2747563 w 3670855"/>
                <a:gd name="connsiteY30" fmla="*/ 53707 h 2644251"/>
                <a:gd name="connsiteX31" fmla="*/ 2571923 w 3670855"/>
                <a:gd name="connsiteY31" fmla="*/ 104972 h 2644251"/>
                <a:gd name="connsiteX32" fmla="*/ 2391537 w 3670855"/>
                <a:gd name="connsiteY32" fmla="*/ 156238 h 2644251"/>
                <a:gd name="connsiteX33" fmla="*/ 2244380 w 3670855"/>
                <a:gd name="connsiteY33" fmla="*/ 192855 h 2644251"/>
                <a:gd name="connsiteX34" fmla="*/ 2132825 w 3670855"/>
                <a:gd name="connsiteY34" fmla="*/ 212384 h 2644251"/>
                <a:gd name="connsiteX35" fmla="*/ 2014071 w 3670855"/>
                <a:gd name="connsiteY35" fmla="*/ 220428 h 2644251"/>
                <a:gd name="connsiteX36" fmla="*/ 1941700 w 3670855"/>
                <a:gd name="connsiteY36" fmla="*/ 210599 h 2644251"/>
                <a:gd name="connsiteX37" fmla="*/ 1851191 w 3670855"/>
                <a:gd name="connsiteY37" fmla="*/ 184871 h 2644251"/>
                <a:gd name="connsiteX38" fmla="*/ 1818140 w 3670855"/>
                <a:gd name="connsiteY38" fmla="*/ 173854 h 2644251"/>
                <a:gd name="connsiteX39" fmla="*/ 1730005 w 3670855"/>
                <a:gd name="connsiteY39" fmla="*/ 151821 h 2644251"/>
                <a:gd name="connsiteX40" fmla="*/ 1663904 w 3670855"/>
                <a:gd name="connsiteY40" fmla="*/ 173854 h 2644251"/>
                <a:gd name="connsiteX41" fmla="*/ 1619837 w 3670855"/>
                <a:gd name="connsiteY41" fmla="*/ 217922 h 2644251"/>
                <a:gd name="connsiteX42" fmla="*/ 1586786 w 3670855"/>
                <a:gd name="connsiteY42" fmla="*/ 195888 h 2644251"/>
                <a:gd name="connsiteX43" fmla="*/ 1542719 w 3670855"/>
                <a:gd name="connsiteY43" fmla="*/ 206905 h 2644251"/>
                <a:gd name="connsiteX44" fmla="*/ 1487634 w 3670855"/>
                <a:gd name="connsiteY44" fmla="*/ 217922 h 2644251"/>
                <a:gd name="connsiteX45" fmla="*/ 1454584 w 3670855"/>
                <a:gd name="connsiteY45" fmla="*/ 228939 h 2644251"/>
                <a:gd name="connsiteX46" fmla="*/ 1300347 w 3670855"/>
                <a:gd name="connsiteY46" fmla="*/ 239956 h 2644251"/>
                <a:gd name="connsiteX47" fmla="*/ 1223229 w 3670855"/>
                <a:gd name="connsiteY47" fmla="*/ 250972 h 2644251"/>
                <a:gd name="connsiteX48" fmla="*/ 1157128 w 3670855"/>
                <a:gd name="connsiteY48" fmla="*/ 273006 h 2644251"/>
                <a:gd name="connsiteX49" fmla="*/ 1124078 w 3670855"/>
                <a:gd name="connsiteY49" fmla="*/ 284023 h 2644251"/>
                <a:gd name="connsiteX50" fmla="*/ 1091027 w 3670855"/>
                <a:gd name="connsiteY50" fmla="*/ 306057 h 2644251"/>
                <a:gd name="connsiteX51" fmla="*/ 1046959 w 3670855"/>
                <a:gd name="connsiteY51" fmla="*/ 372158 h 2644251"/>
                <a:gd name="connsiteX52" fmla="*/ 1024926 w 3670855"/>
                <a:gd name="connsiteY52" fmla="*/ 405209 h 2644251"/>
                <a:gd name="connsiteX53" fmla="*/ 925774 w 3670855"/>
                <a:gd name="connsiteY53" fmla="*/ 449276 h 2644251"/>
                <a:gd name="connsiteX54" fmla="*/ 848656 w 3670855"/>
                <a:gd name="connsiteY54" fmla="*/ 537411 h 2644251"/>
                <a:gd name="connsiteX55" fmla="*/ 782555 w 3670855"/>
                <a:gd name="connsiteY55" fmla="*/ 559445 h 2644251"/>
                <a:gd name="connsiteX56" fmla="*/ 771538 w 3670855"/>
                <a:gd name="connsiteY56" fmla="*/ 614529 h 2644251"/>
                <a:gd name="connsiteX57" fmla="*/ 760521 w 3670855"/>
                <a:gd name="connsiteY57" fmla="*/ 691647 h 2644251"/>
                <a:gd name="connsiteX58" fmla="*/ 749504 w 3670855"/>
                <a:gd name="connsiteY58" fmla="*/ 724698 h 2644251"/>
                <a:gd name="connsiteX59" fmla="*/ 705437 w 3670855"/>
                <a:gd name="connsiteY59" fmla="*/ 746731 h 2644251"/>
                <a:gd name="connsiteX60" fmla="*/ 672386 w 3670855"/>
                <a:gd name="connsiteY60" fmla="*/ 735715 h 2644251"/>
                <a:gd name="connsiteX61" fmla="*/ 639335 w 3670855"/>
                <a:gd name="connsiteY61" fmla="*/ 834866 h 2644251"/>
                <a:gd name="connsiteX62" fmla="*/ 595268 w 3670855"/>
                <a:gd name="connsiteY62" fmla="*/ 900968 h 2644251"/>
                <a:gd name="connsiteX63" fmla="*/ 562217 w 3670855"/>
                <a:gd name="connsiteY63" fmla="*/ 889951 h 2644251"/>
                <a:gd name="connsiteX64" fmla="*/ 496116 w 3670855"/>
                <a:gd name="connsiteY64" fmla="*/ 911984 h 2644251"/>
                <a:gd name="connsiteX65" fmla="*/ 463066 w 3670855"/>
                <a:gd name="connsiteY65" fmla="*/ 900968 h 2644251"/>
                <a:gd name="connsiteX66" fmla="*/ 418998 w 3670855"/>
                <a:gd name="connsiteY66" fmla="*/ 945035 h 2644251"/>
                <a:gd name="connsiteX67" fmla="*/ 385947 w 3670855"/>
                <a:gd name="connsiteY67" fmla="*/ 956052 h 2644251"/>
                <a:gd name="connsiteX68" fmla="*/ 363914 w 3670855"/>
                <a:gd name="connsiteY68" fmla="*/ 1033170 h 2644251"/>
                <a:gd name="connsiteX69" fmla="*/ 330863 w 3670855"/>
                <a:gd name="connsiteY69" fmla="*/ 1044187 h 2644251"/>
                <a:gd name="connsiteX70" fmla="*/ 264762 w 3670855"/>
                <a:gd name="connsiteY70" fmla="*/ 1033170 h 2644251"/>
                <a:gd name="connsiteX71" fmla="*/ 165610 w 3670855"/>
                <a:gd name="connsiteY71" fmla="*/ 1055204 h 2644251"/>
                <a:gd name="connsiteX72" fmla="*/ 101106 w 3670855"/>
                <a:gd name="connsiteY72" fmla="*/ 1032623 h 2644251"/>
                <a:gd name="connsiteX73" fmla="*/ 67876 w 3670855"/>
                <a:gd name="connsiteY73" fmla="*/ 1052152 h 2644251"/>
                <a:gd name="connsiteX74" fmla="*/ 60756 w 3670855"/>
                <a:gd name="connsiteY74" fmla="*/ 1079006 h 2644251"/>
                <a:gd name="connsiteX75" fmla="*/ 46515 w 3670855"/>
                <a:gd name="connsiteY75" fmla="*/ 1103418 h 2644251"/>
                <a:gd name="connsiteX76" fmla="*/ 18033 w 3670855"/>
                <a:gd name="connsiteY76" fmla="*/ 1105859 h 2644251"/>
                <a:gd name="connsiteX77" fmla="*/ 0 w 3670855"/>
                <a:gd name="connsiteY77" fmla="*/ 1074734 h 2644251"/>
                <a:gd name="connsiteX78" fmla="*/ 1419 w 3670855"/>
                <a:gd name="connsiteY78" fmla="*/ 1076565 h 2644251"/>
                <a:gd name="connsiteX0" fmla="*/ 1419 w 3670855"/>
                <a:gd name="connsiteY0" fmla="*/ 1076565 h 2644251"/>
                <a:gd name="connsiteX1" fmla="*/ 20406 w 3670855"/>
                <a:gd name="connsiteY1" fmla="*/ 1108300 h 2644251"/>
                <a:gd name="connsiteX2" fmla="*/ 44142 w 3670855"/>
                <a:gd name="connsiteY2" fmla="*/ 1132712 h 2644251"/>
                <a:gd name="connsiteX3" fmla="*/ 560245 w 3670855"/>
                <a:gd name="connsiteY3" fmla="*/ 1664528 h 2644251"/>
                <a:gd name="connsiteX4" fmla="*/ 656592 w 3670855"/>
                <a:gd name="connsiteY4" fmla="*/ 1683850 h 2644251"/>
                <a:gd name="connsiteX5" fmla="*/ 1112481 w 3670855"/>
                <a:gd name="connsiteY5" fmla="*/ 1683850 h 2644251"/>
                <a:gd name="connsiteX6" fmla="*/ 1416407 w 3670855"/>
                <a:gd name="connsiteY6" fmla="*/ 2074308 h 2644251"/>
                <a:gd name="connsiteX7" fmla="*/ 1644352 w 3670855"/>
                <a:gd name="connsiteY7" fmla="*/ 2386675 h 2644251"/>
                <a:gd name="connsiteX8" fmla="*/ 1669749 w 3670855"/>
                <a:gd name="connsiteY8" fmla="*/ 2419304 h 2644251"/>
                <a:gd name="connsiteX9" fmla="*/ 1772813 w 3670855"/>
                <a:gd name="connsiteY9" fmla="*/ 2644251 h 2644251"/>
                <a:gd name="connsiteX10" fmla="*/ 1944587 w 3670855"/>
                <a:gd name="connsiteY10" fmla="*/ 2414922 h 2644251"/>
                <a:gd name="connsiteX11" fmla="*/ 2806900 w 3670855"/>
                <a:gd name="connsiteY11" fmla="*/ 1235243 h 2644251"/>
                <a:gd name="connsiteX12" fmla="*/ 3592530 w 3670855"/>
                <a:gd name="connsiteY12" fmla="*/ 842212 h 2644251"/>
                <a:gd name="connsiteX13" fmla="*/ 3625758 w 3670855"/>
                <a:gd name="connsiteY13" fmla="*/ 744564 h 2644251"/>
                <a:gd name="connsiteX14" fmla="*/ 3651867 w 3670855"/>
                <a:gd name="connsiteY14" fmla="*/ 683534 h 2644251"/>
                <a:gd name="connsiteX15" fmla="*/ 3668482 w 3670855"/>
                <a:gd name="connsiteY15" fmla="*/ 610298 h 2644251"/>
                <a:gd name="connsiteX16" fmla="*/ 3670855 w 3670855"/>
                <a:gd name="connsiteY16" fmla="*/ 539504 h 2644251"/>
                <a:gd name="connsiteX17" fmla="*/ 3661361 w 3670855"/>
                <a:gd name="connsiteY17" fmla="*/ 478474 h 2644251"/>
                <a:gd name="connsiteX18" fmla="*/ 3644746 w 3670855"/>
                <a:gd name="connsiteY18" fmla="*/ 410121 h 2644251"/>
                <a:gd name="connsiteX19" fmla="*/ 3609143 w 3670855"/>
                <a:gd name="connsiteY19" fmla="*/ 324679 h 2644251"/>
                <a:gd name="connsiteX20" fmla="*/ 3568794 w 3670855"/>
                <a:gd name="connsiteY20" fmla="*/ 239237 h 2644251"/>
                <a:gd name="connsiteX21" fmla="*/ 3528445 w 3670855"/>
                <a:gd name="connsiteY21" fmla="*/ 146472 h 2644251"/>
                <a:gd name="connsiteX22" fmla="*/ 3502336 w 3670855"/>
                <a:gd name="connsiteY22" fmla="*/ 43942 h 2644251"/>
                <a:gd name="connsiteX23" fmla="*/ 3397902 w 3670855"/>
                <a:gd name="connsiteY23" fmla="*/ 46383 h 2644251"/>
                <a:gd name="connsiteX24" fmla="*/ 3314829 w 3670855"/>
                <a:gd name="connsiteY24" fmla="*/ 39060 h 2644251"/>
                <a:gd name="connsiteX25" fmla="*/ 3241251 w 3670855"/>
                <a:gd name="connsiteY25" fmla="*/ 26853 h 2644251"/>
                <a:gd name="connsiteX26" fmla="*/ 3179540 w 3670855"/>
                <a:gd name="connsiteY26" fmla="*/ 9766 h 2644251"/>
                <a:gd name="connsiteX27" fmla="*/ 3117830 w 3670855"/>
                <a:gd name="connsiteY27" fmla="*/ 1 h 2644251"/>
                <a:gd name="connsiteX28" fmla="*/ 3030008 w 3670855"/>
                <a:gd name="connsiteY28" fmla="*/ 0 h 2644251"/>
                <a:gd name="connsiteX29" fmla="*/ 2951683 w 3670855"/>
                <a:gd name="connsiteY29" fmla="*/ 7324 h 2644251"/>
                <a:gd name="connsiteX30" fmla="*/ 2856743 w 3670855"/>
                <a:gd name="connsiteY30" fmla="*/ 26853 h 2644251"/>
                <a:gd name="connsiteX31" fmla="*/ 2747563 w 3670855"/>
                <a:gd name="connsiteY31" fmla="*/ 53707 h 2644251"/>
                <a:gd name="connsiteX32" fmla="*/ 2571923 w 3670855"/>
                <a:gd name="connsiteY32" fmla="*/ 104972 h 2644251"/>
                <a:gd name="connsiteX33" fmla="*/ 2391537 w 3670855"/>
                <a:gd name="connsiteY33" fmla="*/ 156238 h 2644251"/>
                <a:gd name="connsiteX34" fmla="*/ 2244380 w 3670855"/>
                <a:gd name="connsiteY34" fmla="*/ 192855 h 2644251"/>
                <a:gd name="connsiteX35" fmla="*/ 2132825 w 3670855"/>
                <a:gd name="connsiteY35" fmla="*/ 212384 h 2644251"/>
                <a:gd name="connsiteX36" fmla="*/ 2014071 w 3670855"/>
                <a:gd name="connsiteY36" fmla="*/ 220428 h 2644251"/>
                <a:gd name="connsiteX37" fmla="*/ 1941700 w 3670855"/>
                <a:gd name="connsiteY37" fmla="*/ 210599 h 2644251"/>
                <a:gd name="connsiteX38" fmla="*/ 1851191 w 3670855"/>
                <a:gd name="connsiteY38" fmla="*/ 184871 h 2644251"/>
                <a:gd name="connsiteX39" fmla="*/ 1818140 w 3670855"/>
                <a:gd name="connsiteY39" fmla="*/ 173854 h 2644251"/>
                <a:gd name="connsiteX40" fmla="*/ 1730005 w 3670855"/>
                <a:gd name="connsiteY40" fmla="*/ 151821 h 2644251"/>
                <a:gd name="connsiteX41" fmla="*/ 1663904 w 3670855"/>
                <a:gd name="connsiteY41" fmla="*/ 173854 h 2644251"/>
                <a:gd name="connsiteX42" fmla="*/ 1619837 w 3670855"/>
                <a:gd name="connsiteY42" fmla="*/ 217922 h 2644251"/>
                <a:gd name="connsiteX43" fmla="*/ 1586786 w 3670855"/>
                <a:gd name="connsiteY43" fmla="*/ 195888 h 2644251"/>
                <a:gd name="connsiteX44" fmla="*/ 1542719 w 3670855"/>
                <a:gd name="connsiteY44" fmla="*/ 206905 h 2644251"/>
                <a:gd name="connsiteX45" fmla="*/ 1487634 w 3670855"/>
                <a:gd name="connsiteY45" fmla="*/ 217922 h 2644251"/>
                <a:gd name="connsiteX46" fmla="*/ 1454584 w 3670855"/>
                <a:gd name="connsiteY46" fmla="*/ 228939 h 2644251"/>
                <a:gd name="connsiteX47" fmla="*/ 1300347 w 3670855"/>
                <a:gd name="connsiteY47" fmla="*/ 239956 h 2644251"/>
                <a:gd name="connsiteX48" fmla="*/ 1223229 w 3670855"/>
                <a:gd name="connsiteY48" fmla="*/ 250972 h 2644251"/>
                <a:gd name="connsiteX49" fmla="*/ 1157128 w 3670855"/>
                <a:gd name="connsiteY49" fmla="*/ 273006 h 2644251"/>
                <a:gd name="connsiteX50" fmla="*/ 1124078 w 3670855"/>
                <a:gd name="connsiteY50" fmla="*/ 284023 h 2644251"/>
                <a:gd name="connsiteX51" fmla="*/ 1091027 w 3670855"/>
                <a:gd name="connsiteY51" fmla="*/ 306057 h 2644251"/>
                <a:gd name="connsiteX52" fmla="*/ 1046959 w 3670855"/>
                <a:gd name="connsiteY52" fmla="*/ 372158 h 2644251"/>
                <a:gd name="connsiteX53" fmla="*/ 1024926 w 3670855"/>
                <a:gd name="connsiteY53" fmla="*/ 405209 h 2644251"/>
                <a:gd name="connsiteX54" fmla="*/ 925774 w 3670855"/>
                <a:gd name="connsiteY54" fmla="*/ 449276 h 2644251"/>
                <a:gd name="connsiteX55" fmla="*/ 848656 w 3670855"/>
                <a:gd name="connsiteY55" fmla="*/ 537411 h 2644251"/>
                <a:gd name="connsiteX56" fmla="*/ 782555 w 3670855"/>
                <a:gd name="connsiteY56" fmla="*/ 559445 h 2644251"/>
                <a:gd name="connsiteX57" fmla="*/ 771538 w 3670855"/>
                <a:gd name="connsiteY57" fmla="*/ 614529 h 2644251"/>
                <a:gd name="connsiteX58" fmla="*/ 760521 w 3670855"/>
                <a:gd name="connsiteY58" fmla="*/ 691647 h 2644251"/>
                <a:gd name="connsiteX59" fmla="*/ 749504 w 3670855"/>
                <a:gd name="connsiteY59" fmla="*/ 724698 h 2644251"/>
                <a:gd name="connsiteX60" fmla="*/ 705437 w 3670855"/>
                <a:gd name="connsiteY60" fmla="*/ 746731 h 2644251"/>
                <a:gd name="connsiteX61" fmla="*/ 672386 w 3670855"/>
                <a:gd name="connsiteY61" fmla="*/ 735715 h 2644251"/>
                <a:gd name="connsiteX62" fmla="*/ 639335 w 3670855"/>
                <a:gd name="connsiteY62" fmla="*/ 834866 h 2644251"/>
                <a:gd name="connsiteX63" fmla="*/ 595268 w 3670855"/>
                <a:gd name="connsiteY63" fmla="*/ 900968 h 2644251"/>
                <a:gd name="connsiteX64" fmla="*/ 562217 w 3670855"/>
                <a:gd name="connsiteY64" fmla="*/ 889951 h 2644251"/>
                <a:gd name="connsiteX65" fmla="*/ 496116 w 3670855"/>
                <a:gd name="connsiteY65" fmla="*/ 911984 h 2644251"/>
                <a:gd name="connsiteX66" fmla="*/ 463066 w 3670855"/>
                <a:gd name="connsiteY66" fmla="*/ 900968 h 2644251"/>
                <a:gd name="connsiteX67" fmla="*/ 418998 w 3670855"/>
                <a:gd name="connsiteY67" fmla="*/ 945035 h 2644251"/>
                <a:gd name="connsiteX68" fmla="*/ 385947 w 3670855"/>
                <a:gd name="connsiteY68" fmla="*/ 956052 h 2644251"/>
                <a:gd name="connsiteX69" fmla="*/ 363914 w 3670855"/>
                <a:gd name="connsiteY69" fmla="*/ 1033170 h 2644251"/>
                <a:gd name="connsiteX70" fmla="*/ 330863 w 3670855"/>
                <a:gd name="connsiteY70" fmla="*/ 1044187 h 2644251"/>
                <a:gd name="connsiteX71" fmla="*/ 264762 w 3670855"/>
                <a:gd name="connsiteY71" fmla="*/ 1033170 h 2644251"/>
                <a:gd name="connsiteX72" fmla="*/ 165610 w 3670855"/>
                <a:gd name="connsiteY72" fmla="*/ 1055204 h 2644251"/>
                <a:gd name="connsiteX73" fmla="*/ 101106 w 3670855"/>
                <a:gd name="connsiteY73" fmla="*/ 1032623 h 2644251"/>
                <a:gd name="connsiteX74" fmla="*/ 67876 w 3670855"/>
                <a:gd name="connsiteY74" fmla="*/ 1052152 h 2644251"/>
                <a:gd name="connsiteX75" fmla="*/ 60756 w 3670855"/>
                <a:gd name="connsiteY75" fmla="*/ 1079006 h 2644251"/>
                <a:gd name="connsiteX76" fmla="*/ 46515 w 3670855"/>
                <a:gd name="connsiteY76" fmla="*/ 1103418 h 2644251"/>
                <a:gd name="connsiteX77" fmla="*/ 18033 w 3670855"/>
                <a:gd name="connsiteY77" fmla="*/ 1105859 h 2644251"/>
                <a:gd name="connsiteX78" fmla="*/ 0 w 3670855"/>
                <a:gd name="connsiteY78" fmla="*/ 1074734 h 2644251"/>
                <a:gd name="connsiteX79" fmla="*/ 1419 w 3670855"/>
                <a:gd name="connsiteY79" fmla="*/ 1076565 h 2644251"/>
                <a:gd name="connsiteX0" fmla="*/ 1419 w 3670855"/>
                <a:gd name="connsiteY0" fmla="*/ 1076565 h 2419304"/>
                <a:gd name="connsiteX1" fmla="*/ 20406 w 3670855"/>
                <a:gd name="connsiteY1" fmla="*/ 1108300 h 2419304"/>
                <a:gd name="connsiteX2" fmla="*/ 44142 w 3670855"/>
                <a:gd name="connsiteY2" fmla="*/ 1132712 h 2419304"/>
                <a:gd name="connsiteX3" fmla="*/ 560245 w 3670855"/>
                <a:gd name="connsiteY3" fmla="*/ 1664528 h 2419304"/>
                <a:gd name="connsiteX4" fmla="*/ 656592 w 3670855"/>
                <a:gd name="connsiteY4" fmla="*/ 1683850 h 2419304"/>
                <a:gd name="connsiteX5" fmla="*/ 1112481 w 3670855"/>
                <a:gd name="connsiteY5" fmla="*/ 1683850 h 2419304"/>
                <a:gd name="connsiteX6" fmla="*/ 1416407 w 3670855"/>
                <a:gd name="connsiteY6" fmla="*/ 2074308 h 2419304"/>
                <a:gd name="connsiteX7" fmla="*/ 1644352 w 3670855"/>
                <a:gd name="connsiteY7" fmla="*/ 2386675 h 2419304"/>
                <a:gd name="connsiteX8" fmla="*/ 1669749 w 3670855"/>
                <a:gd name="connsiteY8" fmla="*/ 2419304 h 2419304"/>
                <a:gd name="connsiteX9" fmla="*/ 1944587 w 3670855"/>
                <a:gd name="connsiteY9" fmla="*/ 2414922 h 2419304"/>
                <a:gd name="connsiteX10" fmla="*/ 2806900 w 3670855"/>
                <a:gd name="connsiteY10" fmla="*/ 1235243 h 2419304"/>
                <a:gd name="connsiteX11" fmla="*/ 3592530 w 3670855"/>
                <a:gd name="connsiteY11" fmla="*/ 842212 h 2419304"/>
                <a:gd name="connsiteX12" fmla="*/ 3625758 w 3670855"/>
                <a:gd name="connsiteY12" fmla="*/ 744564 h 2419304"/>
                <a:gd name="connsiteX13" fmla="*/ 3651867 w 3670855"/>
                <a:gd name="connsiteY13" fmla="*/ 683534 h 2419304"/>
                <a:gd name="connsiteX14" fmla="*/ 3668482 w 3670855"/>
                <a:gd name="connsiteY14" fmla="*/ 610298 h 2419304"/>
                <a:gd name="connsiteX15" fmla="*/ 3670855 w 3670855"/>
                <a:gd name="connsiteY15" fmla="*/ 539504 h 2419304"/>
                <a:gd name="connsiteX16" fmla="*/ 3661361 w 3670855"/>
                <a:gd name="connsiteY16" fmla="*/ 478474 h 2419304"/>
                <a:gd name="connsiteX17" fmla="*/ 3644746 w 3670855"/>
                <a:gd name="connsiteY17" fmla="*/ 410121 h 2419304"/>
                <a:gd name="connsiteX18" fmla="*/ 3609143 w 3670855"/>
                <a:gd name="connsiteY18" fmla="*/ 324679 h 2419304"/>
                <a:gd name="connsiteX19" fmla="*/ 3568794 w 3670855"/>
                <a:gd name="connsiteY19" fmla="*/ 239237 h 2419304"/>
                <a:gd name="connsiteX20" fmla="*/ 3528445 w 3670855"/>
                <a:gd name="connsiteY20" fmla="*/ 146472 h 2419304"/>
                <a:gd name="connsiteX21" fmla="*/ 3502336 w 3670855"/>
                <a:gd name="connsiteY21" fmla="*/ 43942 h 2419304"/>
                <a:gd name="connsiteX22" fmla="*/ 3397902 w 3670855"/>
                <a:gd name="connsiteY22" fmla="*/ 46383 h 2419304"/>
                <a:gd name="connsiteX23" fmla="*/ 3314829 w 3670855"/>
                <a:gd name="connsiteY23" fmla="*/ 39060 h 2419304"/>
                <a:gd name="connsiteX24" fmla="*/ 3241251 w 3670855"/>
                <a:gd name="connsiteY24" fmla="*/ 26853 h 2419304"/>
                <a:gd name="connsiteX25" fmla="*/ 3179540 w 3670855"/>
                <a:gd name="connsiteY25" fmla="*/ 9766 h 2419304"/>
                <a:gd name="connsiteX26" fmla="*/ 3117830 w 3670855"/>
                <a:gd name="connsiteY26" fmla="*/ 1 h 2419304"/>
                <a:gd name="connsiteX27" fmla="*/ 3030008 w 3670855"/>
                <a:gd name="connsiteY27" fmla="*/ 0 h 2419304"/>
                <a:gd name="connsiteX28" fmla="*/ 2951683 w 3670855"/>
                <a:gd name="connsiteY28" fmla="*/ 7324 h 2419304"/>
                <a:gd name="connsiteX29" fmla="*/ 2856743 w 3670855"/>
                <a:gd name="connsiteY29" fmla="*/ 26853 h 2419304"/>
                <a:gd name="connsiteX30" fmla="*/ 2747563 w 3670855"/>
                <a:gd name="connsiteY30" fmla="*/ 53707 h 2419304"/>
                <a:gd name="connsiteX31" fmla="*/ 2571923 w 3670855"/>
                <a:gd name="connsiteY31" fmla="*/ 104972 h 2419304"/>
                <a:gd name="connsiteX32" fmla="*/ 2391537 w 3670855"/>
                <a:gd name="connsiteY32" fmla="*/ 156238 h 2419304"/>
                <a:gd name="connsiteX33" fmla="*/ 2244380 w 3670855"/>
                <a:gd name="connsiteY33" fmla="*/ 192855 h 2419304"/>
                <a:gd name="connsiteX34" fmla="*/ 2132825 w 3670855"/>
                <a:gd name="connsiteY34" fmla="*/ 212384 h 2419304"/>
                <a:gd name="connsiteX35" fmla="*/ 2014071 w 3670855"/>
                <a:gd name="connsiteY35" fmla="*/ 220428 h 2419304"/>
                <a:gd name="connsiteX36" fmla="*/ 1941700 w 3670855"/>
                <a:gd name="connsiteY36" fmla="*/ 210599 h 2419304"/>
                <a:gd name="connsiteX37" fmla="*/ 1851191 w 3670855"/>
                <a:gd name="connsiteY37" fmla="*/ 184871 h 2419304"/>
                <a:gd name="connsiteX38" fmla="*/ 1818140 w 3670855"/>
                <a:gd name="connsiteY38" fmla="*/ 173854 h 2419304"/>
                <a:gd name="connsiteX39" fmla="*/ 1730005 w 3670855"/>
                <a:gd name="connsiteY39" fmla="*/ 151821 h 2419304"/>
                <a:gd name="connsiteX40" fmla="*/ 1663904 w 3670855"/>
                <a:gd name="connsiteY40" fmla="*/ 173854 h 2419304"/>
                <a:gd name="connsiteX41" fmla="*/ 1619837 w 3670855"/>
                <a:gd name="connsiteY41" fmla="*/ 217922 h 2419304"/>
                <a:gd name="connsiteX42" fmla="*/ 1586786 w 3670855"/>
                <a:gd name="connsiteY42" fmla="*/ 195888 h 2419304"/>
                <a:gd name="connsiteX43" fmla="*/ 1542719 w 3670855"/>
                <a:gd name="connsiteY43" fmla="*/ 206905 h 2419304"/>
                <a:gd name="connsiteX44" fmla="*/ 1487634 w 3670855"/>
                <a:gd name="connsiteY44" fmla="*/ 217922 h 2419304"/>
                <a:gd name="connsiteX45" fmla="*/ 1454584 w 3670855"/>
                <a:gd name="connsiteY45" fmla="*/ 228939 h 2419304"/>
                <a:gd name="connsiteX46" fmla="*/ 1300347 w 3670855"/>
                <a:gd name="connsiteY46" fmla="*/ 239956 h 2419304"/>
                <a:gd name="connsiteX47" fmla="*/ 1223229 w 3670855"/>
                <a:gd name="connsiteY47" fmla="*/ 250972 h 2419304"/>
                <a:gd name="connsiteX48" fmla="*/ 1157128 w 3670855"/>
                <a:gd name="connsiteY48" fmla="*/ 273006 h 2419304"/>
                <a:gd name="connsiteX49" fmla="*/ 1124078 w 3670855"/>
                <a:gd name="connsiteY49" fmla="*/ 284023 h 2419304"/>
                <a:gd name="connsiteX50" fmla="*/ 1091027 w 3670855"/>
                <a:gd name="connsiteY50" fmla="*/ 306057 h 2419304"/>
                <a:gd name="connsiteX51" fmla="*/ 1046959 w 3670855"/>
                <a:gd name="connsiteY51" fmla="*/ 372158 h 2419304"/>
                <a:gd name="connsiteX52" fmla="*/ 1024926 w 3670855"/>
                <a:gd name="connsiteY52" fmla="*/ 405209 h 2419304"/>
                <a:gd name="connsiteX53" fmla="*/ 925774 w 3670855"/>
                <a:gd name="connsiteY53" fmla="*/ 449276 h 2419304"/>
                <a:gd name="connsiteX54" fmla="*/ 848656 w 3670855"/>
                <a:gd name="connsiteY54" fmla="*/ 537411 h 2419304"/>
                <a:gd name="connsiteX55" fmla="*/ 782555 w 3670855"/>
                <a:gd name="connsiteY55" fmla="*/ 559445 h 2419304"/>
                <a:gd name="connsiteX56" fmla="*/ 771538 w 3670855"/>
                <a:gd name="connsiteY56" fmla="*/ 614529 h 2419304"/>
                <a:gd name="connsiteX57" fmla="*/ 760521 w 3670855"/>
                <a:gd name="connsiteY57" fmla="*/ 691647 h 2419304"/>
                <a:gd name="connsiteX58" fmla="*/ 749504 w 3670855"/>
                <a:gd name="connsiteY58" fmla="*/ 724698 h 2419304"/>
                <a:gd name="connsiteX59" fmla="*/ 705437 w 3670855"/>
                <a:gd name="connsiteY59" fmla="*/ 746731 h 2419304"/>
                <a:gd name="connsiteX60" fmla="*/ 672386 w 3670855"/>
                <a:gd name="connsiteY60" fmla="*/ 735715 h 2419304"/>
                <a:gd name="connsiteX61" fmla="*/ 639335 w 3670855"/>
                <a:gd name="connsiteY61" fmla="*/ 834866 h 2419304"/>
                <a:gd name="connsiteX62" fmla="*/ 595268 w 3670855"/>
                <a:gd name="connsiteY62" fmla="*/ 900968 h 2419304"/>
                <a:gd name="connsiteX63" fmla="*/ 562217 w 3670855"/>
                <a:gd name="connsiteY63" fmla="*/ 889951 h 2419304"/>
                <a:gd name="connsiteX64" fmla="*/ 496116 w 3670855"/>
                <a:gd name="connsiteY64" fmla="*/ 911984 h 2419304"/>
                <a:gd name="connsiteX65" fmla="*/ 463066 w 3670855"/>
                <a:gd name="connsiteY65" fmla="*/ 900968 h 2419304"/>
                <a:gd name="connsiteX66" fmla="*/ 418998 w 3670855"/>
                <a:gd name="connsiteY66" fmla="*/ 945035 h 2419304"/>
                <a:gd name="connsiteX67" fmla="*/ 385947 w 3670855"/>
                <a:gd name="connsiteY67" fmla="*/ 956052 h 2419304"/>
                <a:gd name="connsiteX68" fmla="*/ 363914 w 3670855"/>
                <a:gd name="connsiteY68" fmla="*/ 1033170 h 2419304"/>
                <a:gd name="connsiteX69" fmla="*/ 330863 w 3670855"/>
                <a:gd name="connsiteY69" fmla="*/ 1044187 h 2419304"/>
                <a:gd name="connsiteX70" fmla="*/ 264762 w 3670855"/>
                <a:gd name="connsiteY70" fmla="*/ 1033170 h 2419304"/>
                <a:gd name="connsiteX71" fmla="*/ 165610 w 3670855"/>
                <a:gd name="connsiteY71" fmla="*/ 1055204 h 2419304"/>
                <a:gd name="connsiteX72" fmla="*/ 101106 w 3670855"/>
                <a:gd name="connsiteY72" fmla="*/ 1032623 h 2419304"/>
                <a:gd name="connsiteX73" fmla="*/ 67876 w 3670855"/>
                <a:gd name="connsiteY73" fmla="*/ 1052152 h 2419304"/>
                <a:gd name="connsiteX74" fmla="*/ 60756 w 3670855"/>
                <a:gd name="connsiteY74" fmla="*/ 1079006 h 2419304"/>
                <a:gd name="connsiteX75" fmla="*/ 46515 w 3670855"/>
                <a:gd name="connsiteY75" fmla="*/ 1103418 h 2419304"/>
                <a:gd name="connsiteX76" fmla="*/ 18033 w 3670855"/>
                <a:gd name="connsiteY76" fmla="*/ 1105859 h 2419304"/>
                <a:gd name="connsiteX77" fmla="*/ 0 w 3670855"/>
                <a:gd name="connsiteY77" fmla="*/ 1074734 h 2419304"/>
                <a:gd name="connsiteX78" fmla="*/ 1419 w 3670855"/>
                <a:gd name="connsiteY78" fmla="*/ 1076565 h 2419304"/>
                <a:gd name="connsiteX0" fmla="*/ 1419 w 3670855"/>
                <a:gd name="connsiteY0" fmla="*/ 1076565 h 2419304"/>
                <a:gd name="connsiteX1" fmla="*/ 20406 w 3670855"/>
                <a:gd name="connsiteY1" fmla="*/ 1108300 h 2419304"/>
                <a:gd name="connsiteX2" fmla="*/ 44142 w 3670855"/>
                <a:gd name="connsiteY2" fmla="*/ 1132712 h 2419304"/>
                <a:gd name="connsiteX3" fmla="*/ 560245 w 3670855"/>
                <a:gd name="connsiteY3" fmla="*/ 1664528 h 2419304"/>
                <a:gd name="connsiteX4" fmla="*/ 656592 w 3670855"/>
                <a:gd name="connsiteY4" fmla="*/ 1683850 h 2419304"/>
                <a:gd name="connsiteX5" fmla="*/ 1112481 w 3670855"/>
                <a:gd name="connsiteY5" fmla="*/ 1683850 h 2419304"/>
                <a:gd name="connsiteX6" fmla="*/ 1416407 w 3670855"/>
                <a:gd name="connsiteY6" fmla="*/ 2074308 h 2419304"/>
                <a:gd name="connsiteX7" fmla="*/ 1669749 w 3670855"/>
                <a:gd name="connsiteY7" fmla="*/ 2419304 h 2419304"/>
                <a:gd name="connsiteX8" fmla="*/ 1944587 w 3670855"/>
                <a:gd name="connsiteY8" fmla="*/ 2414922 h 2419304"/>
                <a:gd name="connsiteX9" fmla="*/ 2806900 w 3670855"/>
                <a:gd name="connsiteY9" fmla="*/ 1235243 h 2419304"/>
                <a:gd name="connsiteX10" fmla="*/ 3592530 w 3670855"/>
                <a:gd name="connsiteY10" fmla="*/ 842212 h 2419304"/>
                <a:gd name="connsiteX11" fmla="*/ 3625758 w 3670855"/>
                <a:gd name="connsiteY11" fmla="*/ 744564 h 2419304"/>
                <a:gd name="connsiteX12" fmla="*/ 3651867 w 3670855"/>
                <a:gd name="connsiteY12" fmla="*/ 683534 h 2419304"/>
                <a:gd name="connsiteX13" fmla="*/ 3668482 w 3670855"/>
                <a:gd name="connsiteY13" fmla="*/ 610298 h 2419304"/>
                <a:gd name="connsiteX14" fmla="*/ 3670855 w 3670855"/>
                <a:gd name="connsiteY14" fmla="*/ 539504 h 2419304"/>
                <a:gd name="connsiteX15" fmla="*/ 3661361 w 3670855"/>
                <a:gd name="connsiteY15" fmla="*/ 478474 h 2419304"/>
                <a:gd name="connsiteX16" fmla="*/ 3644746 w 3670855"/>
                <a:gd name="connsiteY16" fmla="*/ 410121 h 2419304"/>
                <a:gd name="connsiteX17" fmla="*/ 3609143 w 3670855"/>
                <a:gd name="connsiteY17" fmla="*/ 324679 h 2419304"/>
                <a:gd name="connsiteX18" fmla="*/ 3568794 w 3670855"/>
                <a:gd name="connsiteY18" fmla="*/ 239237 h 2419304"/>
                <a:gd name="connsiteX19" fmla="*/ 3528445 w 3670855"/>
                <a:gd name="connsiteY19" fmla="*/ 146472 h 2419304"/>
                <a:gd name="connsiteX20" fmla="*/ 3502336 w 3670855"/>
                <a:gd name="connsiteY20" fmla="*/ 43942 h 2419304"/>
                <a:gd name="connsiteX21" fmla="*/ 3397902 w 3670855"/>
                <a:gd name="connsiteY21" fmla="*/ 46383 h 2419304"/>
                <a:gd name="connsiteX22" fmla="*/ 3314829 w 3670855"/>
                <a:gd name="connsiteY22" fmla="*/ 39060 h 2419304"/>
                <a:gd name="connsiteX23" fmla="*/ 3241251 w 3670855"/>
                <a:gd name="connsiteY23" fmla="*/ 26853 h 2419304"/>
                <a:gd name="connsiteX24" fmla="*/ 3179540 w 3670855"/>
                <a:gd name="connsiteY24" fmla="*/ 9766 h 2419304"/>
                <a:gd name="connsiteX25" fmla="*/ 3117830 w 3670855"/>
                <a:gd name="connsiteY25" fmla="*/ 1 h 2419304"/>
                <a:gd name="connsiteX26" fmla="*/ 3030008 w 3670855"/>
                <a:gd name="connsiteY26" fmla="*/ 0 h 2419304"/>
                <a:gd name="connsiteX27" fmla="*/ 2951683 w 3670855"/>
                <a:gd name="connsiteY27" fmla="*/ 7324 h 2419304"/>
                <a:gd name="connsiteX28" fmla="*/ 2856743 w 3670855"/>
                <a:gd name="connsiteY28" fmla="*/ 26853 h 2419304"/>
                <a:gd name="connsiteX29" fmla="*/ 2747563 w 3670855"/>
                <a:gd name="connsiteY29" fmla="*/ 53707 h 2419304"/>
                <a:gd name="connsiteX30" fmla="*/ 2571923 w 3670855"/>
                <a:gd name="connsiteY30" fmla="*/ 104972 h 2419304"/>
                <a:gd name="connsiteX31" fmla="*/ 2391537 w 3670855"/>
                <a:gd name="connsiteY31" fmla="*/ 156238 h 2419304"/>
                <a:gd name="connsiteX32" fmla="*/ 2244380 w 3670855"/>
                <a:gd name="connsiteY32" fmla="*/ 192855 h 2419304"/>
                <a:gd name="connsiteX33" fmla="*/ 2132825 w 3670855"/>
                <a:gd name="connsiteY33" fmla="*/ 212384 h 2419304"/>
                <a:gd name="connsiteX34" fmla="*/ 2014071 w 3670855"/>
                <a:gd name="connsiteY34" fmla="*/ 220428 h 2419304"/>
                <a:gd name="connsiteX35" fmla="*/ 1941700 w 3670855"/>
                <a:gd name="connsiteY35" fmla="*/ 210599 h 2419304"/>
                <a:gd name="connsiteX36" fmla="*/ 1851191 w 3670855"/>
                <a:gd name="connsiteY36" fmla="*/ 184871 h 2419304"/>
                <a:gd name="connsiteX37" fmla="*/ 1818140 w 3670855"/>
                <a:gd name="connsiteY37" fmla="*/ 173854 h 2419304"/>
                <a:gd name="connsiteX38" fmla="*/ 1730005 w 3670855"/>
                <a:gd name="connsiteY38" fmla="*/ 151821 h 2419304"/>
                <a:gd name="connsiteX39" fmla="*/ 1663904 w 3670855"/>
                <a:gd name="connsiteY39" fmla="*/ 173854 h 2419304"/>
                <a:gd name="connsiteX40" fmla="*/ 1619837 w 3670855"/>
                <a:gd name="connsiteY40" fmla="*/ 217922 h 2419304"/>
                <a:gd name="connsiteX41" fmla="*/ 1586786 w 3670855"/>
                <a:gd name="connsiteY41" fmla="*/ 195888 h 2419304"/>
                <a:gd name="connsiteX42" fmla="*/ 1542719 w 3670855"/>
                <a:gd name="connsiteY42" fmla="*/ 206905 h 2419304"/>
                <a:gd name="connsiteX43" fmla="*/ 1487634 w 3670855"/>
                <a:gd name="connsiteY43" fmla="*/ 217922 h 2419304"/>
                <a:gd name="connsiteX44" fmla="*/ 1454584 w 3670855"/>
                <a:gd name="connsiteY44" fmla="*/ 228939 h 2419304"/>
                <a:gd name="connsiteX45" fmla="*/ 1300347 w 3670855"/>
                <a:gd name="connsiteY45" fmla="*/ 239956 h 2419304"/>
                <a:gd name="connsiteX46" fmla="*/ 1223229 w 3670855"/>
                <a:gd name="connsiteY46" fmla="*/ 250972 h 2419304"/>
                <a:gd name="connsiteX47" fmla="*/ 1157128 w 3670855"/>
                <a:gd name="connsiteY47" fmla="*/ 273006 h 2419304"/>
                <a:gd name="connsiteX48" fmla="*/ 1124078 w 3670855"/>
                <a:gd name="connsiteY48" fmla="*/ 284023 h 2419304"/>
                <a:gd name="connsiteX49" fmla="*/ 1091027 w 3670855"/>
                <a:gd name="connsiteY49" fmla="*/ 306057 h 2419304"/>
                <a:gd name="connsiteX50" fmla="*/ 1046959 w 3670855"/>
                <a:gd name="connsiteY50" fmla="*/ 372158 h 2419304"/>
                <a:gd name="connsiteX51" fmla="*/ 1024926 w 3670855"/>
                <a:gd name="connsiteY51" fmla="*/ 405209 h 2419304"/>
                <a:gd name="connsiteX52" fmla="*/ 925774 w 3670855"/>
                <a:gd name="connsiteY52" fmla="*/ 449276 h 2419304"/>
                <a:gd name="connsiteX53" fmla="*/ 848656 w 3670855"/>
                <a:gd name="connsiteY53" fmla="*/ 537411 h 2419304"/>
                <a:gd name="connsiteX54" fmla="*/ 782555 w 3670855"/>
                <a:gd name="connsiteY54" fmla="*/ 559445 h 2419304"/>
                <a:gd name="connsiteX55" fmla="*/ 771538 w 3670855"/>
                <a:gd name="connsiteY55" fmla="*/ 614529 h 2419304"/>
                <a:gd name="connsiteX56" fmla="*/ 760521 w 3670855"/>
                <a:gd name="connsiteY56" fmla="*/ 691647 h 2419304"/>
                <a:gd name="connsiteX57" fmla="*/ 749504 w 3670855"/>
                <a:gd name="connsiteY57" fmla="*/ 724698 h 2419304"/>
                <a:gd name="connsiteX58" fmla="*/ 705437 w 3670855"/>
                <a:gd name="connsiteY58" fmla="*/ 746731 h 2419304"/>
                <a:gd name="connsiteX59" fmla="*/ 672386 w 3670855"/>
                <a:gd name="connsiteY59" fmla="*/ 735715 h 2419304"/>
                <a:gd name="connsiteX60" fmla="*/ 639335 w 3670855"/>
                <a:gd name="connsiteY60" fmla="*/ 834866 h 2419304"/>
                <a:gd name="connsiteX61" fmla="*/ 595268 w 3670855"/>
                <a:gd name="connsiteY61" fmla="*/ 900968 h 2419304"/>
                <a:gd name="connsiteX62" fmla="*/ 562217 w 3670855"/>
                <a:gd name="connsiteY62" fmla="*/ 889951 h 2419304"/>
                <a:gd name="connsiteX63" fmla="*/ 496116 w 3670855"/>
                <a:gd name="connsiteY63" fmla="*/ 911984 h 2419304"/>
                <a:gd name="connsiteX64" fmla="*/ 463066 w 3670855"/>
                <a:gd name="connsiteY64" fmla="*/ 900968 h 2419304"/>
                <a:gd name="connsiteX65" fmla="*/ 418998 w 3670855"/>
                <a:gd name="connsiteY65" fmla="*/ 945035 h 2419304"/>
                <a:gd name="connsiteX66" fmla="*/ 385947 w 3670855"/>
                <a:gd name="connsiteY66" fmla="*/ 956052 h 2419304"/>
                <a:gd name="connsiteX67" fmla="*/ 363914 w 3670855"/>
                <a:gd name="connsiteY67" fmla="*/ 1033170 h 2419304"/>
                <a:gd name="connsiteX68" fmla="*/ 330863 w 3670855"/>
                <a:gd name="connsiteY68" fmla="*/ 1044187 h 2419304"/>
                <a:gd name="connsiteX69" fmla="*/ 264762 w 3670855"/>
                <a:gd name="connsiteY69" fmla="*/ 1033170 h 2419304"/>
                <a:gd name="connsiteX70" fmla="*/ 165610 w 3670855"/>
                <a:gd name="connsiteY70" fmla="*/ 1055204 h 2419304"/>
                <a:gd name="connsiteX71" fmla="*/ 101106 w 3670855"/>
                <a:gd name="connsiteY71" fmla="*/ 1032623 h 2419304"/>
                <a:gd name="connsiteX72" fmla="*/ 67876 w 3670855"/>
                <a:gd name="connsiteY72" fmla="*/ 1052152 h 2419304"/>
                <a:gd name="connsiteX73" fmla="*/ 60756 w 3670855"/>
                <a:gd name="connsiteY73" fmla="*/ 1079006 h 2419304"/>
                <a:gd name="connsiteX74" fmla="*/ 46515 w 3670855"/>
                <a:gd name="connsiteY74" fmla="*/ 1103418 h 2419304"/>
                <a:gd name="connsiteX75" fmla="*/ 18033 w 3670855"/>
                <a:gd name="connsiteY75" fmla="*/ 1105859 h 2419304"/>
                <a:gd name="connsiteX76" fmla="*/ 0 w 3670855"/>
                <a:gd name="connsiteY76" fmla="*/ 1074734 h 2419304"/>
                <a:gd name="connsiteX77" fmla="*/ 1419 w 3670855"/>
                <a:gd name="connsiteY77" fmla="*/ 1076565 h 2419304"/>
                <a:gd name="connsiteX0" fmla="*/ 1419 w 3670855"/>
                <a:gd name="connsiteY0" fmla="*/ 1076565 h 2419304"/>
                <a:gd name="connsiteX1" fmla="*/ 20406 w 3670855"/>
                <a:gd name="connsiteY1" fmla="*/ 1108300 h 2419304"/>
                <a:gd name="connsiteX2" fmla="*/ 44142 w 3670855"/>
                <a:gd name="connsiteY2" fmla="*/ 1132712 h 2419304"/>
                <a:gd name="connsiteX3" fmla="*/ 560245 w 3670855"/>
                <a:gd name="connsiteY3" fmla="*/ 1664528 h 2419304"/>
                <a:gd name="connsiteX4" fmla="*/ 656592 w 3670855"/>
                <a:gd name="connsiteY4" fmla="*/ 1683850 h 2419304"/>
                <a:gd name="connsiteX5" fmla="*/ 1112481 w 3670855"/>
                <a:gd name="connsiteY5" fmla="*/ 1683850 h 2419304"/>
                <a:gd name="connsiteX6" fmla="*/ 1669749 w 3670855"/>
                <a:gd name="connsiteY6" fmla="*/ 2419304 h 2419304"/>
                <a:gd name="connsiteX7" fmla="*/ 1944587 w 3670855"/>
                <a:gd name="connsiteY7" fmla="*/ 2414922 h 2419304"/>
                <a:gd name="connsiteX8" fmla="*/ 2806900 w 3670855"/>
                <a:gd name="connsiteY8" fmla="*/ 1235243 h 2419304"/>
                <a:gd name="connsiteX9" fmla="*/ 3592530 w 3670855"/>
                <a:gd name="connsiteY9" fmla="*/ 842212 h 2419304"/>
                <a:gd name="connsiteX10" fmla="*/ 3625758 w 3670855"/>
                <a:gd name="connsiteY10" fmla="*/ 744564 h 2419304"/>
                <a:gd name="connsiteX11" fmla="*/ 3651867 w 3670855"/>
                <a:gd name="connsiteY11" fmla="*/ 683534 h 2419304"/>
                <a:gd name="connsiteX12" fmla="*/ 3668482 w 3670855"/>
                <a:gd name="connsiteY12" fmla="*/ 610298 h 2419304"/>
                <a:gd name="connsiteX13" fmla="*/ 3670855 w 3670855"/>
                <a:gd name="connsiteY13" fmla="*/ 539504 h 2419304"/>
                <a:gd name="connsiteX14" fmla="*/ 3661361 w 3670855"/>
                <a:gd name="connsiteY14" fmla="*/ 478474 h 2419304"/>
                <a:gd name="connsiteX15" fmla="*/ 3644746 w 3670855"/>
                <a:gd name="connsiteY15" fmla="*/ 410121 h 2419304"/>
                <a:gd name="connsiteX16" fmla="*/ 3609143 w 3670855"/>
                <a:gd name="connsiteY16" fmla="*/ 324679 h 2419304"/>
                <a:gd name="connsiteX17" fmla="*/ 3568794 w 3670855"/>
                <a:gd name="connsiteY17" fmla="*/ 239237 h 2419304"/>
                <a:gd name="connsiteX18" fmla="*/ 3528445 w 3670855"/>
                <a:gd name="connsiteY18" fmla="*/ 146472 h 2419304"/>
                <a:gd name="connsiteX19" fmla="*/ 3502336 w 3670855"/>
                <a:gd name="connsiteY19" fmla="*/ 43942 h 2419304"/>
                <a:gd name="connsiteX20" fmla="*/ 3397902 w 3670855"/>
                <a:gd name="connsiteY20" fmla="*/ 46383 h 2419304"/>
                <a:gd name="connsiteX21" fmla="*/ 3314829 w 3670855"/>
                <a:gd name="connsiteY21" fmla="*/ 39060 h 2419304"/>
                <a:gd name="connsiteX22" fmla="*/ 3241251 w 3670855"/>
                <a:gd name="connsiteY22" fmla="*/ 26853 h 2419304"/>
                <a:gd name="connsiteX23" fmla="*/ 3179540 w 3670855"/>
                <a:gd name="connsiteY23" fmla="*/ 9766 h 2419304"/>
                <a:gd name="connsiteX24" fmla="*/ 3117830 w 3670855"/>
                <a:gd name="connsiteY24" fmla="*/ 1 h 2419304"/>
                <a:gd name="connsiteX25" fmla="*/ 3030008 w 3670855"/>
                <a:gd name="connsiteY25" fmla="*/ 0 h 2419304"/>
                <a:gd name="connsiteX26" fmla="*/ 2951683 w 3670855"/>
                <a:gd name="connsiteY26" fmla="*/ 7324 h 2419304"/>
                <a:gd name="connsiteX27" fmla="*/ 2856743 w 3670855"/>
                <a:gd name="connsiteY27" fmla="*/ 26853 h 2419304"/>
                <a:gd name="connsiteX28" fmla="*/ 2747563 w 3670855"/>
                <a:gd name="connsiteY28" fmla="*/ 53707 h 2419304"/>
                <a:gd name="connsiteX29" fmla="*/ 2571923 w 3670855"/>
                <a:gd name="connsiteY29" fmla="*/ 104972 h 2419304"/>
                <a:gd name="connsiteX30" fmla="*/ 2391537 w 3670855"/>
                <a:gd name="connsiteY30" fmla="*/ 156238 h 2419304"/>
                <a:gd name="connsiteX31" fmla="*/ 2244380 w 3670855"/>
                <a:gd name="connsiteY31" fmla="*/ 192855 h 2419304"/>
                <a:gd name="connsiteX32" fmla="*/ 2132825 w 3670855"/>
                <a:gd name="connsiteY32" fmla="*/ 212384 h 2419304"/>
                <a:gd name="connsiteX33" fmla="*/ 2014071 w 3670855"/>
                <a:gd name="connsiteY33" fmla="*/ 220428 h 2419304"/>
                <a:gd name="connsiteX34" fmla="*/ 1941700 w 3670855"/>
                <a:gd name="connsiteY34" fmla="*/ 210599 h 2419304"/>
                <a:gd name="connsiteX35" fmla="*/ 1851191 w 3670855"/>
                <a:gd name="connsiteY35" fmla="*/ 184871 h 2419304"/>
                <a:gd name="connsiteX36" fmla="*/ 1818140 w 3670855"/>
                <a:gd name="connsiteY36" fmla="*/ 173854 h 2419304"/>
                <a:gd name="connsiteX37" fmla="*/ 1730005 w 3670855"/>
                <a:gd name="connsiteY37" fmla="*/ 151821 h 2419304"/>
                <a:gd name="connsiteX38" fmla="*/ 1663904 w 3670855"/>
                <a:gd name="connsiteY38" fmla="*/ 173854 h 2419304"/>
                <a:gd name="connsiteX39" fmla="*/ 1619837 w 3670855"/>
                <a:gd name="connsiteY39" fmla="*/ 217922 h 2419304"/>
                <a:gd name="connsiteX40" fmla="*/ 1586786 w 3670855"/>
                <a:gd name="connsiteY40" fmla="*/ 195888 h 2419304"/>
                <a:gd name="connsiteX41" fmla="*/ 1542719 w 3670855"/>
                <a:gd name="connsiteY41" fmla="*/ 206905 h 2419304"/>
                <a:gd name="connsiteX42" fmla="*/ 1487634 w 3670855"/>
                <a:gd name="connsiteY42" fmla="*/ 217922 h 2419304"/>
                <a:gd name="connsiteX43" fmla="*/ 1454584 w 3670855"/>
                <a:gd name="connsiteY43" fmla="*/ 228939 h 2419304"/>
                <a:gd name="connsiteX44" fmla="*/ 1300347 w 3670855"/>
                <a:gd name="connsiteY44" fmla="*/ 239956 h 2419304"/>
                <a:gd name="connsiteX45" fmla="*/ 1223229 w 3670855"/>
                <a:gd name="connsiteY45" fmla="*/ 250972 h 2419304"/>
                <a:gd name="connsiteX46" fmla="*/ 1157128 w 3670855"/>
                <a:gd name="connsiteY46" fmla="*/ 273006 h 2419304"/>
                <a:gd name="connsiteX47" fmla="*/ 1124078 w 3670855"/>
                <a:gd name="connsiteY47" fmla="*/ 284023 h 2419304"/>
                <a:gd name="connsiteX48" fmla="*/ 1091027 w 3670855"/>
                <a:gd name="connsiteY48" fmla="*/ 306057 h 2419304"/>
                <a:gd name="connsiteX49" fmla="*/ 1046959 w 3670855"/>
                <a:gd name="connsiteY49" fmla="*/ 372158 h 2419304"/>
                <a:gd name="connsiteX50" fmla="*/ 1024926 w 3670855"/>
                <a:gd name="connsiteY50" fmla="*/ 405209 h 2419304"/>
                <a:gd name="connsiteX51" fmla="*/ 925774 w 3670855"/>
                <a:gd name="connsiteY51" fmla="*/ 449276 h 2419304"/>
                <a:gd name="connsiteX52" fmla="*/ 848656 w 3670855"/>
                <a:gd name="connsiteY52" fmla="*/ 537411 h 2419304"/>
                <a:gd name="connsiteX53" fmla="*/ 782555 w 3670855"/>
                <a:gd name="connsiteY53" fmla="*/ 559445 h 2419304"/>
                <a:gd name="connsiteX54" fmla="*/ 771538 w 3670855"/>
                <a:gd name="connsiteY54" fmla="*/ 614529 h 2419304"/>
                <a:gd name="connsiteX55" fmla="*/ 760521 w 3670855"/>
                <a:gd name="connsiteY55" fmla="*/ 691647 h 2419304"/>
                <a:gd name="connsiteX56" fmla="*/ 749504 w 3670855"/>
                <a:gd name="connsiteY56" fmla="*/ 724698 h 2419304"/>
                <a:gd name="connsiteX57" fmla="*/ 705437 w 3670855"/>
                <a:gd name="connsiteY57" fmla="*/ 746731 h 2419304"/>
                <a:gd name="connsiteX58" fmla="*/ 672386 w 3670855"/>
                <a:gd name="connsiteY58" fmla="*/ 735715 h 2419304"/>
                <a:gd name="connsiteX59" fmla="*/ 639335 w 3670855"/>
                <a:gd name="connsiteY59" fmla="*/ 834866 h 2419304"/>
                <a:gd name="connsiteX60" fmla="*/ 595268 w 3670855"/>
                <a:gd name="connsiteY60" fmla="*/ 900968 h 2419304"/>
                <a:gd name="connsiteX61" fmla="*/ 562217 w 3670855"/>
                <a:gd name="connsiteY61" fmla="*/ 889951 h 2419304"/>
                <a:gd name="connsiteX62" fmla="*/ 496116 w 3670855"/>
                <a:gd name="connsiteY62" fmla="*/ 911984 h 2419304"/>
                <a:gd name="connsiteX63" fmla="*/ 463066 w 3670855"/>
                <a:gd name="connsiteY63" fmla="*/ 900968 h 2419304"/>
                <a:gd name="connsiteX64" fmla="*/ 418998 w 3670855"/>
                <a:gd name="connsiteY64" fmla="*/ 945035 h 2419304"/>
                <a:gd name="connsiteX65" fmla="*/ 385947 w 3670855"/>
                <a:gd name="connsiteY65" fmla="*/ 956052 h 2419304"/>
                <a:gd name="connsiteX66" fmla="*/ 363914 w 3670855"/>
                <a:gd name="connsiteY66" fmla="*/ 1033170 h 2419304"/>
                <a:gd name="connsiteX67" fmla="*/ 330863 w 3670855"/>
                <a:gd name="connsiteY67" fmla="*/ 1044187 h 2419304"/>
                <a:gd name="connsiteX68" fmla="*/ 264762 w 3670855"/>
                <a:gd name="connsiteY68" fmla="*/ 1033170 h 2419304"/>
                <a:gd name="connsiteX69" fmla="*/ 165610 w 3670855"/>
                <a:gd name="connsiteY69" fmla="*/ 1055204 h 2419304"/>
                <a:gd name="connsiteX70" fmla="*/ 101106 w 3670855"/>
                <a:gd name="connsiteY70" fmla="*/ 1032623 h 2419304"/>
                <a:gd name="connsiteX71" fmla="*/ 67876 w 3670855"/>
                <a:gd name="connsiteY71" fmla="*/ 1052152 h 2419304"/>
                <a:gd name="connsiteX72" fmla="*/ 60756 w 3670855"/>
                <a:gd name="connsiteY72" fmla="*/ 1079006 h 2419304"/>
                <a:gd name="connsiteX73" fmla="*/ 46515 w 3670855"/>
                <a:gd name="connsiteY73" fmla="*/ 1103418 h 2419304"/>
                <a:gd name="connsiteX74" fmla="*/ 18033 w 3670855"/>
                <a:gd name="connsiteY74" fmla="*/ 1105859 h 2419304"/>
                <a:gd name="connsiteX75" fmla="*/ 0 w 3670855"/>
                <a:gd name="connsiteY75" fmla="*/ 1074734 h 2419304"/>
                <a:gd name="connsiteX76" fmla="*/ 1419 w 3670855"/>
                <a:gd name="connsiteY76" fmla="*/ 1076565 h 2419304"/>
                <a:gd name="connsiteX0" fmla="*/ 1419 w 3670855"/>
                <a:gd name="connsiteY0" fmla="*/ 1076565 h 2419304"/>
                <a:gd name="connsiteX1" fmla="*/ 20406 w 3670855"/>
                <a:gd name="connsiteY1" fmla="*/ 1108300 h 2419304"/>
                <a:gd name="connsiteX2" fmla="*/ 44142 w 3670855"/>
                <a:gd name="connsiteY2" fmla="*/ 1132712 h 2419304"/>
                <a:gd name="connsiteX3" fmla="*/ 560245 w 3670855"/>
                <a:gd name="connsiteY3" fmla="*/ 1664528 h 2419304"/>
                <a:gd name="connsiteX4" fmla="*/ 656592 w 3670855"/>
                <a:gd name="connsiteY4" fmla="*/ 1683850 h 2419304"/>
                <a:gd name="connsiteX5" fmla="*/ 1112481 w 3670855"/>
                <a:gd name="connsiteY5" fmla="*/ 1683850 h 2419304"/>
                <a:gd name="connsiteX6" fmla="*/ 1669749 w 3670855"/>
                <a:gd name="connsiteY6" fmla="*/ 2419304 h 2419304"/>
                <a:gd name="connsiteX7" fmla="*/ 1944587 w 3670855"/>
                <a:gd name="connsiteY7" fmla="*/ 2414922 h 2419304"/>
                <a:gd name="connsiteX8" fmla="*/ 2806900 w 3670855"/>
                <a:gd name="connsiteY8" fmla="*/ 1235243 h 2419304"/>
                <a:gd name="connsiteX9" fmla="*/ 3592530 w 3670855"/>
                <a:gd name="connsiteY9" fmla="*/ 842212 h 2419304"/>
                <a:gd name="connsiteX10" fmla="*/ 3625758 w 3670855"/>
                <a:gd name="connsiteY10" fmla="*/ 744564 h 2419304"/>
                <a:gd name="connsiteX11" fmla="*/ 3651867 w 3670855"/>
                <a:gd name="connsiteY11" fmla="*/ 683534 h 2419304"/>
                <a:gd name="connsiteX12" fmla="*/ 3668482 w 3670855"/>
                <a:gd name="connsiteY12" fmla="*/ 610298 h 2419304"/>
                <a:gd name="connsiteX13" fmla="*/ 3670855 w 3670855"/>
                <a:gd name="connsiteY13" fmla="*/ 539504 h 2419304"/>
                <a:gd name="connsiteX14" fmla="*/ 3661361 w 3670855"/>
                <a:gd name="connsiteY14" fmla="*/ 478474 h 2419304"/>
                <a:gd name="connsiteX15" fmla="*/ 3644746 w 3670855"/>
                <a:gd name="connsiteY15" fmla="*/ 410121 h 2419304"/>
                <a:gd name="connsiteX16" fmla="*/ 3609143 w 3670855"/>
                <a:gd name="connsiteY16" fmla="*/ 324679 h 2419304"/>
                <a:gd name="connsiteX17" fmla="*/ 3568794 w 3670855"/>
                <a:gd name="connsiteY17" fmla="*/ 239237 h 2419304"/>
                <a:gd name="connsiteX18" fmla="*/ 3528445 w 3670855"/>
                <a:gd name="connsiteY18" fmla="*/ 146472 h 2419304"/>
                <a:gd name="connsiteX19" fmla="*/ 3502336 w 3670855"/>
                <a:gd name="connsiteY19" fmla="*/ 43942 h 2419304"/>
                <a:gd name="connsiteX20" fmla="*/ 3397902 w 3670855"/>
                <a:gd name="connsiteY20" fmla="*/ 46383 h 2419304"/>
                <a:gd name="connsiteX21" fmla="*/ 3314829 w 3670855"/>
                <a:gd name="connsiteY21" fmla="*/ 39060 h 2419304"/>
                <a:gd name="connsiteX22" fmla="*/ 3241251 w 3670855"/>
                <a:gd name="connsiteY22" fmla="*/ 26853 h 2419304"/>
                <a:gd name="connsiteX23" fmla="*/ 3179540 w 3670855"/>
                <a:gd name="connsiteY23" fmla="*/ 9766 h 2419304"/>
                <a:gd name="connsiteX24" fmla="*/ 3117830 w 3670855"/>
                <a:gd name="connsiteY24" fmla="*/ 1 h 2419304"/>
                <a:gd name="connsiteX25" fmla="*/ 3030008 w 3670855"/>
                <a:gd name="connsiteY25" fmla="*/ 0 h 2419304"/>
                <a:gd name="connsiteX26" fmla="*/ 2951683 w 3670855"/>
                <a:gd name="connsiteY26" fmla="*/ 7324 h 2419304"/>
                <a:gd name="connsiteX27" fmla="*/ 2856743 w 3670855"/>
                <a:gd name="connsiteY27" fmla="*/ 26853 h 2419304"/>
                <a:gd name="connsiteX28" fmla="*/ 2747563 w 3670855"/>
                <a:gd name="connsiteY28" fmla="*/ 53707 h 2419304"/>
                <a:gd name="connsiteX29" fmla="*/ 2571923 w 3670855"/>
                <a:gd name="connsiteY29" fmla="*/ 104972 h 2419304"/>
                <a:gd name="connsiteX30" fmla="*/ 2391537 w 3670855"/>
                <a:gd name="connsiteY30" fmla="*/ 156238 h 2419304"/>
                <a:gd name="connsiteX31" fmla="*/ 2244380 w 3670855"/>
                <a:gd name="connsiteY31" fmla="*/ 192855 h 2419304"/>
                <a:gd name="connsiteX32" fmla="*/ 2132825 w 3670855"/>
                <a:gd name="connsiteY32" fmla="*/ 212384 h 2419304"/>
                <a:gd name="connsiteX33" fmla="*/ 2014071 w 3670855"/>
                <a:gd name="connsiteY33" fmla="*/ 220428 h 2419304"/>
                <a:gd name="connsiteX34" fmla="*/ 1941700 w 3670855"/>
                <a:gd name="connsiteY34" fmla="*/ 210599 h 2419304"/>
                <a:gd name="connsiteX35" fmla="*/ 1851191 w 3670855"/>
                <a:gd name="connsiteY35" fmla="*/ 184871 h 2419304"/>
                <a:gd name="connsiteX36" fmla="*/ 1818140 w 3670855"/>
                <a:gd name="connsiteY36" fmla="*/ 173854 h 2419304"/>
                <a:gd name="connsiteX37" fmla="*/ 1730005 w 3670855"/>
                <a:gd name="connsiteY37" fmla="*/ 151821 h 2419304"/>
                <a:gd name="connsiteX38" fmla="*/ 1663904 w 3670855"/>
                <a:gd name="connsiteY38" fmla="*/ 173854 h 2419304"/>
                <a:gd name="connsiteX39" fmla="*/ 1619837 w 3670855"/>
                <a:gd name="connsiteY39" fmla="*/ 217922 h 2419304"/>
                <a:gd name="connsiteX40" fmla="*/ 1586786 w 3670855"/>
                <a:gd name="connsiteY40" fmla="*/ 195888 h 2419304"/>
                <a:gd name="connsiteX41" fmla="*/ 1542719 w 3670855"/>
                <a:gd name="connsiteY41" fmla="*/ 206905 h 2419304"/>
                <a:gd name="connsiteX42" fmla="*/ 1487634 w 3670855"/>
                <a:gd name="connsiteY42" fmla="*/ 217922 h 2419304"/>
                <a:gd name="connsiteX43" fmla="*/ 1454584 w 3670855"/>
                <a:gd name="connsiteY43" fmla="*/ 228939 h 2419304"/>
                <a:gd name="connsiteX44" fmla="*/ 1300347 w 3670855"/>
                <a:gd name="connsiteY44" fmla="*/ 239956 h 2419304"/>
                <a:gd name="connsiteX45" fmla="*/ 1223229 w 3670855"/>
                <a:gd name="connsiteY45" fmla="*/ 250972 h 2419304"/>
                <a:gd name="connsiteX46" fmla="*/ 1157128 w 3670855"/>
                <a:gd name="connsiteY46" fmla="*/ 273006 h 2419304"/>
                <a:gd name="connsiteX47" fmla="*/ 1124078 w 3670855"/>
                <a:gd name="connsiteY47" fmla="*/ 284023 h 2419304"/>
                <a:gd name="connsiteX48" fmla="*/ 1091027 w 3670855"/>
                <a:gd name="connsiteY48" fmla="*/ 306057 h 2419304"/>
                <a:gd name="connsiteX49" fmla="*/ 1046959 w 3670855"/>
                <a:gd name="connsiteY49" fmla="*/ 372158 h 2419304"/>
                <a:gd name="connsiteX50" fmla="*/ 1024926 w 3670855"/>
                <a:gd name="connsiteY50" fmla="*/ 405209 h 2419304"/>
                <a:gd name="connsiteX51" fmla="*/ 925774 w 3670855"/>
                <a:gd name="connsiteY51" fmla="*/ 449276 h 2419304"/>
                <a:gd name="connsiteX52" fmla="*/ 848656 w 3670855"/>
                <a:gd name="connsiteY52" fmla="*/ 537411 h 2419304"/>
                <a:gd name="connsiteX53" fmla="*/ 782555 w 3670855"/>
                <a:gd name="connsiteY53" fmla="*/ 559445 h 2419304"/>
                <a:gd name="connsiteX54" fmla="*/ 771538 w 3670855"/>
                <a:gd name="connsiteY54" fmla="*/ 614529 h 2419304"/>
                <a:gd name="connsiteX55" fmla="*/ 760521 w 3670855"/>
                <a:gd name="connsiteY55" fmla="*/ 691647 h 2419304"/>
                <a:gd name="connsiteX56" fmla="*/ 749504 w 3670855"/>
                <a:gd name="connsiteY56" fmla="*/ 724698 h 2419304"/>
                <a:gd name="connsiteX57" fmla="*/ 705437 w 3670855"/>
                <a:gd name="connsiteY57" fmla="*/ 746731 h 2419304"/>
                <a:gd name="connsiteX58" fmla="*/ 672386 w 3670855"/>
                <a:gd name="connsiteY58" fmla="*/ 735715 h 2419304"/>
                <a:gd name="connsiteX59" fmla="*/ 639335 w 3670855"/>
                <a:gd name="connsiteY59" fmla="*/ 834866 h 2419304"/>
                <a:gd name="connsiteX60" fmla="*/ 595268 w 3670855"/>
                <a:gd name="connsiteY60" fmla="*/ 900968 h 2419304"/>
                <a:gd name="connsiteX61" fmla="*/ 562217 w 3670855"/>
                <a:gd name="connsiteY61" fmla="*/ 889951 h 2419304"/>
                <a:gd name="connsiteX62" fmla="*/ 496116 w 3670855"/>
                <a:gd name="connsiteY62" fmla="*/ 911984 h 2419304"/>
                <a:gd name="connsiteX63" fmla="*/ 463066 w 3670855"/>
                <a:gd name="connsiteY63" fmla="*/ 900968 h 2419304"/>
                <a:gd name="connsiteX64" fmla="*/ 418998 w 3670855"/>
                <a:gd name="connsiteY64" fmla="*/ 945035 h 2419304"/>
                <a:gd name="connsiteX65" fmla="*/ 385947 w 3670855"/>
                <a:gd name="connsiteY65" fmla="*/ 956052 h 2419304"/>
                <a:gd name="connsiteX66" fmla="*/ 363914 w 3670855"/>
                <a:gd name="connsiteY66" fmla="*/ 1033170 h 2419304"/>
                <a:gd name="connsiteX67" fmla="*/ 330863 w 3670855"/>
                <a:gd name="connsiteY67" fmla="*/ 1044187 h 2419304"/>
                <a:gd name="connsiteX68" fmla="*/ 264762 w 3670855"/>
                <a:gd name="connsiteY68" fmla="*/ 1033170 h 2419304"/>
                <a:gd name="connsiteX69" fmla="*/ 165610 w 3670855"/>
                <a:gd name="connsiteY69" fmla="*/ 1055204 h 2419304"/>
                <a:gd name="connsiteX70" fmla="*/ 101106 w 3670855"/>
                <a:gd name="connsiteY70" fmla="*/ 1032623 h 2419304"/>
                <a:gd name="connsiteX71" fmla="*/ 67876 w 3670855"/>
                <a:gd name="connsiteY71" fmla="*/ 1052152 h 2419304"/>
                <a:gd name="connsiteX72" fmla="*/ 60756 w 3670855"/>
                <a:gd name="connsiteY72" fmla="*/ 1079006 h 2419304"/>
                <a:gd name="connsiteX73" fmla="*/ 46515 w 3670855"/>
                <a:gd name="connsiteY73" fmla="*/ 1103418 h 2419304"/>
                <a:gd name="connsiteX74" fmla="*/ 18033 w 3670855"/>
                <a:gd name="connsiteY74" fmla="*/ 1105859 h 2419304"/>
                <a:gd name="connsiteX75" fmla="*/ 0 w 3670855"/>
                <a:gd name="connsiteY75" fmla="*/ 1074734 h 2419304"/>
                <a:gd name="connsiteX76" fmla="*/ 1419 w 3670855"/>
                <a:gd name="connsiteY76" fmla="*/ 1076565 h 2419304"/>
                <a:gd name="connsiteX0" fmla="*/ 1419 w 3670855"/>
                <a:gd name="connsiteY0" fmla="*/ 1076565 h 2419304"/>
                <a:gd name="connsiteX1" fmla="*/ 20406 w 3670855"/>
                <a:gd name="connsiteY1" fmla="*/ 1108300 h 2419304"/>
                <a:gd name="connsiteX2" fmla="*/ 44142 w 3670855"/>
                <a:gd name="connsiteY2" fmla="*/ 1132712 h 2419304"/>
                <a:gd name="connsiteX3" fmla="*/ 560245 w 3670855"/>
                <a:gd name="connsiteY3" fmla="*/ 1664528 h 2419304"/>
                <a:gd name="connsiteX4" fmla="*/ 656592 w 3670855"/>
                <a:gd name="connsiteY4" fmla="*/ 1683850 h 2419304"/>
                <a:gd name="connsiteX5" fmla="*/ 1112481 w 3670855"/>
                <a:gd name="connsiteY5" fmla="*/ 1683850 h 2419304"/>
                <a:gd name="connsiteX6" fmla="*/ 1669749 w 3670855"/>
                <a:gd name="connsiteY6" fmla="*/ 2419304 h 2419304"/>
                <a:gd name="connsiteX7" fmla="*/ 1944587 w 3670855"/>
                <a:gd name="connsiteY7" fmla="*/ 2414922 h 2419304"/>
                <a:gd name="connsiteX8" fmla="*/ 2806900 w 3670855"/>
                <a:gd name="connsiteY8" fmla="*/ 1235243 h 2419304"/>
                <a:gd name="connsiteX9" fmla="*/ 3592530 w 3670855"/>
                <a:gd name="connsiteY9" fmla="*/ 842212 h 2419304"/>
                <a:gd name="connsiteX10" fmla="*/ 3625758 w 3670855"/>
                <a:gd name="connsiteY10" fmla="*/ 744564 h 2419304"/>
                <a:gd name="connsiteX11" fmla="*/ 3651867 w 3670855"/>
                <a:gd name="connsiteY11" fmla="*/ 683534 h 2419304"/>
                <a:gd name="connsiteX12" fmla="*/ 3668482 w 3670855"/>
                <a:gd name="connsiteY12" fmla="*/ 610298 h 2419304"/>
                <a:gd name="connsiteX13" fmla="*/ 3670855 w 3670855"/>
                <a:gd name="connsiteY13" fmla="*/ 539504 h 2419304"/>
                <a:gd name="connsiteX14" fmla="*/ 3661361 w 3670855"/>
                <a:gd name="connsiteY14" fmla="*/ 478474 h 2419304"/>
                <a:gd name="connsiteX15" fmla="*/ 3644746 w 3670855"/>
                <a:gd name="connsiteY15" fmla="*/ 410121 h 2419304"/>
                <a:gd name="connsiteX16" fmla="*/ 3609143 w 3670855"/>
                <a:gd name="connsiteY16" fmla="*/ 324679 h 2419304"/>
                <a:gd name="connsiteX17" fmla="*/ 3568794 w 3670855"/>
                <a:gd name="connsiteY17" fmla="*/ 239237 h 2419304"/>
                <a:gd name="connsiteX18" fmla="*/ 3528445 w 3670855"/>
                <a:gd name="connsiteY18" fmla="*/ 146472 h 2419304"/>
                <a:gd name="connsiteX19" fmla="*/ 3502336 w 3670855"/>
                <a:gd name="connsiteY19" fmla="*/ 43942 h 2419304"/>
                <a:gd name="connsiteX20" fmla="*/ 3397902 w 3670855"/>
                <a:gd name="connsiteY20" fmla="*/ 46383 h 2419304"/>
                <a:gd name="connsiteX21" fmla="*/ 3314829 w 3670855"/>
                <a:gd name="connsiteY21" fmla="*/ 39060 h 2419304"/>
                <a:gd name="connsiteX22" fmla="*/ 3241251 w 3670855"/>
                <a:gd name="connsiteY22" fmla="*/ 26853 h 2419304"/>
                <a:gd name="connsiteX23" fmla="*/ 3179540 w 3670855"/>
                <a:gd name="connsiteY23" fmla="*/ 9766 h 2419304"/>
                <a:gd name="connsiteX24" fmla="*/ 3117830 w 3670855"/>
                <a:gd name="connsiteY24" fmla="*/ 1 h 2419304"/>
                <a:gd name="connsiteX25" fmla="*/ 3030008 w 3670855"/>
                <a:gd name="connsiteY25" fmla="*/ 0 h 2419304"/>
                <a:gd name="connsiteX26" fmla="*/ 2951683 w 3670855"/>
                <a:gd name="connsiteY26" fmla="*/ 7324 h 2419304"/>
                <a:gd name="connsiteX27" fmla="*/ 2856743 w 3670855"/>
                <a:gd name="connsiteY27" fmla="*/ 26853 h 2419304"/>
                <a:gd name="connsiteX28" fmla="*/ 2747563 w 3670855"/>
                <a:gd name="connsiteY28" fmla="*/ 53707 h 2419304"/>
                <a:gd name="connsiteX29" fmla="*/ 2571923 w 3670855"/>
                <a:gd name="connsiteY29" fmla="*/ 104972 h 2419304"/>
                <a:gd name="connsiteX30" fmla="*/ 2391537 w 3670855"/>
                <a:gd name="connsiteY30" fmla="*/ 156238 h 2419304"/>
                <a:gd name="connsiteX31" fmla="*/ 2244380 w 3670855"/>
                <a:gd name="connsiteY31" fmla="*/ 192855 h 2419304"/>
                <a:gd name="connsiteX32" fmla="*/ 2132825 w 3670855"/>
                <a:gd name="connsiteY32" fmla="*/ 212384 h 2419304"/>
                <a:gd name="connsiteX33" fmla="*/ 2014071 w 3670855"/>
                <a:gd name="connsiteY33" fmla="*/ 220428 h 2419304"/>
                <a:gd name="connsiteX34" fmla="*/ 1941700 w 3670855"/>
                <a:gd name="connsiteY34" fmla="*/ 210599 h 2419304"/>
                <a:gd name="connsiteX35" fmla="*/ 1851191 w 3670855"/>
                <a:gd name="connsiteY35" fmla="*/ 184871 h 2419304"/>
                <a:gd name="connsiteX36" fmla="*/ 1818140 w 3670855"/>
                <a:gd name="connsiteY36" fmla="*/ 173854 h 2419304"/>
                <a:gd name="connsiteX37" fmla="*/ 1730005 w 3670855"/>
                <a:gd name="connsiteY37" fmla="*/ 151821 h 2419304"/>
                <a:gd name="connsiteX38" fmla="*/ 1663904 w 3670855"/>
                <a:gd name="connsiteY38" fmla="*/ 173854 h 2419304"/>
                <a:gd name="connsiteX39" fmla="*/ 1619837 w 3670855"/>
                <a:gd name="connsiteY39" fmla="*/ 217922 h 2419304"/>
                <a:gd name="connsiteX40" fmla="*/ 1586786 w 3670855"/>
                <a:gd name="connsiteY40" fmla="*/ 195888 h 2419304"/>
                <a:gd name="connsiteX41" fmla="*/ 1542719 w 3670855"/>
                <a:gd name="connsiteY41" fmla="*/ 206905 h 2419304"/>
                <a:gd name="connsiteX42" fmla="*/ 1487634 w 3670855"/>
                <a:gd name="connsiteY42" fmla="*/ 217922 h 2419304"/>
                <a:gd name="connsiteX43" fmla="*/ 1454584 w 3670855"/>
                <a:gd name="connsiteY43" fmla="*/ 228939 h 2419304"/>
                <a:gd name="connsiteX44" fmla="*/ 1300347 w 3670855"/>
                <a:gd name="connsiteY44" fmla="*/ 239956 h 2419304"/>
                <a:gd name="connsiteX45" fmla="*/ 1223229 w 3670855"/>
                <a:gd name="connsiteY45" fmla="*/ 250972 h 2419304"/>
                <a:gd name="connsiteX46" fmla="*/ 1157128 w 3670855"/>
                <a:gd name="connsiteY46" fmla="*/ 273006 h 2419304"/>
                <a:gd name="connsiteX47" fmla="*/ 1124078 w 3670855"/>
                <a:gd name="connsiteY47" fmla="*/ 284023 h 2419304"/>
                <a:gd name="connsiteX48" fmla="*/ 1091027 w 3670855"/>
                <a:gd name="connsiteY48" fmla="*/ 306057 h 2419304"/>
                <a:gd name="connsiteX49" fmla="*/ 1046959 w 3670855"/>
                <a:gd name="connsiteY49" fmla="*/ 372158 h 2419304"/>
                <a:gd name="connsiteX50" fmla="*/ 1024926 w 3670855"/>
                <a:gd name="connsiteY50" fmla="*/ 405209 h 2419304"/>
                <a:gd name="connsiteX51" fmla="*/ 925774 w 3670855"/>
                <a:gd name="connsiteY51" fmla="*/ 449276 h 2419304"/>
                <a:gd name="connsiteX52" fmla="*/ 848656 w 3670855"/>
                <a:gd name="connsiteY52" fmla="*/ 537411 h 2419304"/>
                <a:gd name="connsiteX53" fmla="*/ 782555 w 3670855"/>
                <a:gd name="connsiteY53" fmla="*/ 559445 h 2419304"/>
                <a:gd name="connsiteX54" fmla="*/ 771538 w 3670855"/>
                <a:gd name="connsiteY54" fmla="*/ 614529 h 2419304"/>
                <a:gd name="connsiteX55" fmla="*/ 760521 w 3670855"/>
                <a:gd name="connsiteY55" fmla="*/ 691647 h 2419304"/>
                <a:gd name="connsiteX56" fmla="*/ 749504 w 3670855"/>
                <a:gd name="connsiteY56" fmla="*/ 724698 h 2419304"/>
                <a:gd name="connsiteX57" fmla="*/ 705437 w 3670855"/>
                <a:gd name="connsiteY57" fmla="*/ 746731 h 2419304"/>
                <a:gd name="connsiteX58" fmla="*/ 672386 w 3670855"/>
                <a:gd name="connsiteY58" fmla="*/ 735715 h 2419304"/>
                <a:gd name="connsiteX59" fmla="*/ 639335 w 3670855"/>
                <a:gd name="connsiteY59" fmla="*/ 834866 h 2419304"/>
                <a:gd name="connsiteX60" fmla="*/ 595268 w 3670855"/>
                <a:gd name="connsiteY60" fmla="*/ 900968 h 2419304"/>
                <a:gd name="connsiteX61" fmla="*/ 562217 w 3670855"/>
                <a:gd name="connsiteY61" fmla="*/ 889951 h 2419304"/>
                <a:gd name="connsiteX62" fmla="*/ 496116 w 3670855"/>
                <a:gd name="connsiteY62" fmla="*/ 911984 h 2419304"/>
                <a:gd name="connsiteX63" fmla="*/ 463066 w 3670855"/>
                <a:gd name="connsiteY63" fmla="*/ 900968 h 2419304"/>
                <a:gd name="connsiteX64" fmla="*/ 418998 w 3670855"/>
                <a:gd name="connsiteY64" fmla="*/ 945035 h 2419304"/>
                <a:gd name="connsiteX65" fmla="*/ 385947 w 3670855"/>
                <a:gd name="connsiteY65" fmla="*/ 956052 h 2419304"/>
                <a:gd name="connsiteX66" fmla="*/ 363914 w 3670855"/>
                <a:gd name="connsiteY66" fmla="*/ 1033170 h 2419304"/>
                <a:gd name="connsiteX67" fmla="*/ 330863 w 3670855"/>
                <a:gd name="connsiteY67" fmla="*/ 1044187 h 2419304"/>
                <a:gd name="connsiteX68" fmla="*/ 264762 w 3670855"/>
                <a:gd name="connsiteY68" fmla="*/ 1033170 h 2419304"/>
                <a:gd name="connsiteX69" fmla="*/ 165610 w 3670855"/>
                <a:gd name="connsiteY69" fmla="*/ 1055204 h 2419304"/>
                <a:gd name="connsiteX70" fmla="*/ 101106 w 3670855"/>
                <a:gd name="connsiteY70" fmla="*/ 1032623 h 2419304"/>
                <a:gd name="connsiteX71" fmla="*/ 67876 w 3670855"/>
                <a:gd name="connsiteY71" fmla="*/ 1052152 h 2419304"/>
                <a:gd name="connsiteX72" fmla="*/ 60756 w 3670855"/>
                <a:gd name="connsiteY72" fmla="*/ 1079006 h 2419304"/>
                <a:gd name="connsiteX73" fmla="*/ 46515 w 3670855"/>
                <a:gd name="connsiteY73" fmla="*/ 1103418 h 2419304"/>
                <a:gd name="connsiteX74" fmla="*/ 18033 w 3670855"/>
                <a:gd name="connsiteY74" fmla="*/ 1105859 h 2419304"/>
                <a:gd name="connsiteX75" fmla="*/ 0 w 3670855"/>
                <a:gd name="connsiteY75" fmla="*/ 1074734 h 2419304"/>
                <a:gd name="connsiteX76" fmla="*/ 1419 w 3670855"/>
                <a:gd name="connsiteY76" fmla="*/ 1076565 h 2419304"/>
                <a:gd name="connsiteX0" fmla="*/ 1419 w 3670855"/>
                <a:gd name="connsiteY0" fmla="*/ 1076565 h 2419304"/>
                <a:gd name="connsiteX1" fmla="*/ 20406 w 3670855"/>
                <a:gd name="connsiteY1" fmla="*/ 1108300 h 2419304"/>
                <a:gd name="connsiteX2" fmla="*/ 44142 w 3670855"/>
                <a:gd name="connsiteY2" fmla="*/ 1132712 h 2419304"/>
                <a:gd name="connsiteX3" fmla="*/ 560245 w 3670855"/>
                <a:gd name="connsiteY3" fmla="*/ 1664528 h 2419304"/>
                <a:gd name="connsiteX4" fmla="*/ 1112481 w 3670855"/>
                <a:gd name="connsiteY4" fmla="*/ 1683850 h 2419304"/>
                <a:gd name="connsiteX5" fmla="*/ 1669749 w 3670855"/>
                <a:gd name="connsiteY5" fmla="*/ 2419304 h 2419304"/>
                <a:gd name="connsiteX6" fmla="*/ 1944587 w 3670855"/>
                <a:gd name="connsiteY6" fmla="*/ 2414922 h 2419304"/>
                <a:gd name="connsiteX7" fmla="*/ 2806900 w 3670855"/>
                <a:gd name="connsiteY7" fmla="*/ 1235243 h 2419304"/>
                <a:gd name="connsiteX8" fmla="*/ 3592530 w 3670855"/>
                <a:gd name="connsiteY8" fmla="*/ 842212 h 2419304"/>
                <a:gd name="connsiteX9" fmla="*/ 3625758 w 3670855"/>
                <a:gd name="connsiteY9" fmla="*/ 744564 h 2419304"/>
                <a:gd name="connsiteX10" fmla="*/ 3651867 w 3670855"/>
                <a:gd name="connsiteY10" fmla="*/ 683534 h 2419304"/>
                <a:gd name="connsiteX11" fmla="*/ 3668482 w 3670855"/>
                <a:gd name="connsiteY11" fmla="*/ 610298 h 2419304"/>
                <a:gd name="connsiteX12" fmla="*/ 3670855 w 3670855"/>
                <a:gd name="connsiteY12" fmla="*/ 539504 h 2419304"/>
                <a:gd name="connsiteX13" fmla="*/ 3661361 w 3670855"/>
                <a:gd name="connsiteY13" fmla="*/ 478474 h 2419304"/>
                <a:gd name="connsiteX14" fmla="*/ 3644746 w 3670855"/>
                <a:gd name="connsiteY14" fmla="*/ 410121 h 2419304"/>
                <a:gd name="connsiteX15" fmla="*/ 3609143 w 3670855"/>
                <a:gd name="connsiteY15" fmla="*/ 324679 h 2419304"/>
                <a:gd name="connsiteX16" fmla="*/ 3568794 w 3670855"/>
                <a:gd name="connsiteY16" fmla="*/ 239237 h 2419304"/>
                <a:gd name="connsiteX17" fmla="*/ 3528445 w 3670855"/>
                <a:gd name="connsiteY17" fmla="*/ 146472 h 2419304"/>
                <a:gd name="connsiteX18" fmla="*/ 3502336 w 3670855"/>
                <a:gd name="connsiteY18" fmla="*/ 43942 h 2419304"/>
                <a:gd name="connsiteX19" fmla="*/ 3397902 w 3670855"/>
                <a:gd name="connsiteY19" fmla="*/ 46383 h 2419304"/>
                <a:gd name="connsiteX20" fmla="*/ 3314829 w 3670855"/>
                <a:gd name="connsiteY20" fmla="*/ 39060 h 2419304"/>
                <a:gd name="connsiteX21" fmla="*/ 3241251 w 3670855"/>
                <a:gd name="connsiteY21" fmla="*/ 26853 h 2419304"/>
                <a:gd name="connsiteX22" fmla="*/ 3179540 w 3670855"/>
                <a:gd name="connsiteY22" fmla="*/ 9766 h 2419304"/>
                <a:gd name="connsiteX23" fmla="*/ 3117830 w 3670855"/>
                <a:gd name="connsiteY23" fmla="*/ 1 h 2419304"/>
                <a:gd name="connsiteX24" fmla="*/ 3030008 w 3670855"/>
                <a:gd name="connsiteY24" fmla="*/ 0 h 2419304"/>
                <a:gd name="connsiteX25" fmla="*/ 2951683 w 3670855"/>
                <a:gd name="connsiteY25" fmla="*/ 7324 h 2419304"/>
                <a:gd name="connsiteX26" fmla="*/ 2856743 w 3670855"/>
                <a:gd name="connsiteY26" fmla="*/ 26853 h 2419304"/>
                <a:gd name="connsiteX27" fmla="*/ 2747563 w 3670855"/>
                <a:gd name="connsiteY27" fmla="*/ 53707 h 2419304"/>
                <a:gd name="connsiteX28" fmla="*/ 2571923 w 3670855"/>
                <a:gd name="connsiteY28" fmla="*/ 104972 h 2419304"/>
                <a:gd name="connsiteX29" fmla="*/ 2391537 w 3670855"/>
                <a:gd name="connsiteY29" fmla="*/ 156238 h 2419304"/>
                <a:gd name="connsiteX30" fmla="*/ 2244380 w 3670855"/>
                <a:gd name="connsiteY30" fmla="*/ 192855 h 2419304"/>
                <a:gd name="connsiteX31" fmla="*/ 2132825 w 3670855"/>
                <a:gd name="connsiteY31" fmla="*/ 212384 h 2419304"/>
                <a:gd name="connsiteX32" fmla="*/ 2014071 w 3670855"/>
                <a:gd name="connsiteY32" fmla="*/ 220428 h 2419304"/>
                <a:gd name="connsiteX33" fmla="*/ 1941700 w 3670855"/>
                <a:gd name="connsiteY33" fmla="*/ 210599 h 2419304"/>
                <a:gd name="connsiteX34" fmla="*/ 1851191 w 3670855"/>
                <a:gd name="connsiteY34" fmla="*/ 184871 h 2419304"/>
                <a:gd name="connsiteX35" fmla="*/ 1818140 w 3670855"/>
                <a:gd name="connsiteY35" fmla="*/ 173854 h 2419304"/>
                <a:gd name="connsiteX36" fmla="*/ 1730005 w 3670855"/>
                <a:gd name="connsiteY36" fmla="*/ 151821 h 2419304"/>
                <a:gd name="connsiteX37" fmla="*/ 1663904 w 3670855"/>
                <a:gd name="connsiteY37" fmla="*/ 173854 h 2419304"/>
                <a:gd name="connsiteX38" fmla="*/ 1619837 w 3670855"/>
                <a:gd name="connsiteY38" fmla="*/ 217922 h 2419304"/>
                <a:gd name="connsiteX39" fmla="*/ 1586786 w 3670855"/>
                <a:gd name="connsiteY39" fmla="*/ 195888 h 2419304"/>
                <a:gd name="connsiteX40" fmla="*/ 1542719 w 3670855"/>
                <a:gd name="connsiteY40" fmla="*/ 206905 h 2419304"/>
                <a:gd name="connsiteX41" fmla="*/ 1487634 w 3670855"/>
                <a:gd name="connsiteY41" fmla="*/ 217922 h 2419304"/>
                <a:gd name="connsiteX42" fmla="*/ 1454584 w 3670855"/>
                <a:gd name="connsiteY42" fmla="*/ 228939 h 2419304"/>
                <a:gd name="connsiteX43" fmla="*/ 1300347 w 3670855"/>
                <a:gd name="connsiteY43" fmla="*/ 239956 h 2419304"/>
                <a:gd name="connsiteX44" fmla="*/ 1223229 w 3670855"/>
                <a:gd name="connsiteY44" fmla="*/ 250972 h 2419304"/>
                <a:gd name="connsiteX45" fmla="*/ 1157128 w 3670855"/>
                <a:gd name="connsiteY45" fmla="*/ 273006 h 2419304"/>
                <a:gd name="connsiteX46" fmla="*/ 1124078 w 3670855"/>
                <a:gd name="connsiteY46" fmla="*/ 284023 h 2419304"/>
                <a:gd name="connsiteX47" fmla="*/ 1091027 w 3670855"/>
                <a:gd name="connsiteY47" fmla="*/ 306057 h 2419304"/>
                <a:gd name="connsiteX48" fmla="*/ 1046959 w 3670855"/>
                <a:gd name="connsiteY48" fmla="*/ 372158 h 2419304"/>
                <a:gd name="connsiteX49" fmla="*/ 1024926 w 3670855"/>
                <a:gd name="connsiteY49" fmla="*/ 405209 h 2419304"/>
                <a:gd name="connsiteX50" fmla="*/ 925774 w 3670855"/>
                <a:gd name="connsiteY50" fmla="*/ 449276 h 2419304"/>
                <a:gd name="connsiteX51" fmla="*/ 848656 w 3670855"/>
                <a:gd name="connsiteY51" fmla="*/ 537411 h 2419304"/>
                <a:gd name="connsiteX52" fmla="*/ 782555 w 3670855"/>
                <a:gd name="connsiteY52" fmla="*/ 559445 h 2419304"/>
                <a:gd name="connsiteX53" fmla="*/ 771538 w 3670855"/>
                <a:gd name="connsiteY53" fmla="*/ 614529 h 2419304"/>
                <a:gd name="connsiteX54" fmla="*/ 760521 w 3670855"/>
                <a:gd name="connsiteY54" fmla="*/ 691647 h 2419304"/>
                <a:gd name="connsiteX55" fmla="*/ 749504 w 3670855"/>
                <a:gd name="connsiteY55" fmla="*/ 724698 h 2419304"/>
                <a:gd name="connsiteX56" fmla="*/ 705437 w 3670855"/>
                <a:gd name="connsiteY56" fmla="*/ 746731 h 2419304"/>
                <a:gd name="connsiteX57" fmla="*/ 672386 w 3670855"/>
                <a:gd name="connsiteY57" fmla="*/ 735715 h 2419304"/>
                <a:gd name="connsiteX58" fmla="*/ 639335 w 3670855"/>
                <a:gd name="connsiteY58" fmla="*/ 834866 h 2419304"/>
                <a:gd name="connsiteX59" fmla="*/ 595268 w 3670855"/>
                <a:gd name="connsiteY59" fmla="*/ 900968 h 2419304"/>
                <a:gd name="connsiteX60" fmla="*/ 562217 w 3670855"/>
                <a:gd name="connsiteY60" fmla="*/ 889951 h 2419304"/>
                <a:gd name="connsiteX61" fmla="*/ 496116 w 3670855"/>
                <a:gd name="connsiteY61" fmla="*/ 911984 h 2419304"/>
                <a:gd name="connsiteX62" fmla="*/ 463066 w 3670855"/>
                <a:gd name="connsiteY62" fmla="*/ 900968 h 2419304"/>
                <a:gd name="connsiteX63" fmla="*/ 418998 w 3670855"/>
                <a:gd name="connsiteY63" fmla="*/ 945035 h 2419304"/>
                <a:gd name="connsiteX64" fmla="*/ 385947 w 3670855"/>
                <a:gd name="connsiteY64" fmla="*/ 956052 h 2419304"/>
                <a:gd name="connsiteX65" fmla="*/ 363914 w 3670855"/>
                <a:gd name="connsiteY65" fmla="*/ 1033170 h 2419304"/>
                <a:gd name="connsiteX66" fmla="*/ 330863 w 3670855"/>
                <a:gd name="connsiteY66" fmla="*/ 1044187 h 2419304"/>
                <a:gd name="connsiteX67" fmla="*/ 264762 w 3670855"/>
                <a:gd name="connsiteY67" fmla="*/ 1033170 h 2419304"/>
                <a:gd name="connsiteX68" fmla="*/ 165610 w 3670855"/>
                <a:gd name="connsiteY68" fmla="*/ 1055204 h 2419304"/>
                <a:gd name="connsiteX69" fmla="*/ 101106 w 3670855"/>
                <a:gd name="connsiteY69" fmla="*/ 1032623 h 2419304"/>
                <a:gd name="connsiteX70" fmla="*/ 67876 w 3670855"/>
                <a:gd name="connsiteY70" fmla="*/ 1052152 h 2419304"/>
                <a:gd name="connsiteX71" fmla="*/ 60756 w 3670855"/>
                <a:gd name="connsiteY71" fmla="*/ 1079006 h 2419304"/>
                <a:gd name="connsiteX72" fmla="*/ 46515 w 3670855"/>
                <a:gd name="connsiteY72" fmla="*/ 1103418 h 2419304"/>
                <a:gd name="connsiteX73" fmla="*/ 18033 w 3670855"/>
                <a:gd name="connsiteY73" fmla="*/ 1105859 h 2419304"/>
                <a:gd name="connsiteX74" fmla="*/ 0 w 3670855"/>
                <a:gd name="connsiteY74" fmla="*/ 1074734 h 2419304"/>
                <a:gd name="connsiteX75" fmla="*/ 1419 w 3670855"/>
                <a:gd name="connsiteY75" fmla="*/ 1076565 h 2419304"/>
                <a:gd name="connsiteX0" fmla="*/ 1419 w 3670855"/>
                <a:gd name="connsiteY0" fmla="*/ 1076565 h 2419304"/>
                <a:gd name="connsiteX1" fmla="*/ 20406 w 3670855"/>
                <a:gd name="connsiteY1" fmla="*/ 1108300 h 2419304"/>
                <a:gd name="connsiteX2" fmla="*/ 44142 w 3670855"/>
                <a:gd name="connsiteY2" fmla="*/ 1132712 h 2419304"/>
                <a:gd name="connsiteX3" fmla="*/ 560245 w 3670855"/>
                <a:gd name="connsiteY3" fmla="*/ 1664528 h 2419304"/>
                <a:gd name="connsiteX4" fmla="*/ 597118 w 3670855"/>
                <a:gd name="connsiteY4" fmla="*/ 1674350 h 2419304"/>
                <a:gd name="connsiteX5" fmla="*/ 1112481 w 3670855"/>
                <a:gd name="connsiteY5" fmla="*/ 1683850 h 2419304"/>
                <a:gd name="connsiteX6" fmla="*/ 1669749 w 3670855"/>
                <a:gd name="connsiteY6" fmla="*/ 2419304 h 2419304"/>
                <a:gd name="connsiteX7" fmla="*/ 1944587 w 3670855"/>
                <a:gd name="connsiteY7" fmla="*/ 2414922 h 2419304"/>
                <a:gd name="connsiteX8" fmla="*/ 2806900 w 3670855"/>
                <a:gd name="connsiteY8" fmla="*/ 1235243 h 2419304"/>
                <a:gd name="connsiteX9" fmla="*/ 3592530 w 3670855"/>
                <a:gd name="connsiteY9" fmla="*/ 842212 h 2419304"/>
                <a:gd name="connsiteX10" fmla="*/ 3625758 w 3670855"/>
                <a:gd name="connsiteY10" fmla="*/ 744564 h 2419304"/>
                <a:gd name="connsiteX11" fmla="*/ 3651867 w 3670855"/>
                <a:gd name="connsiteY11" fmla="*/ 683534 h 2419304"/>
                <a:gd name="connsiteX12" fmla="*/ 3668482 w 3670855"/>
                <a:gd name="connsiteY12" fmla="*/ 610298 h 2419304"/>
                <a:gd name="connsiteX13" fmla="*/ 3670855 w 3670855"/>
                <a:gd name="connsiteY13" fmla="*/ 539504 h 2419304"/>
                <a:gd name="connsiteX14" fmla="*/ 3661361 w 3670855"/>
                <a:gd name="connsiteY14" fmla="*/ 478474 h 2419304"/>
                <a:gd name="connsiteX15" fmla="*/ 3644746 w 3670855"/>
                <a:gd name="connsiteY15" fmla="*/ 410121 h 2419304"/>
                <a:gd name="connsiteX16" fmla="*/ 3609143 w 3670855"/>
                <a:gd name="connsiteY16" fmla="*/ 324679 h 2419304"/>
                <a:gd name="connsiteX17" fmla="*/ 3568794 w 3670855"/>
                <a:gd name="connsiteY17" fmla="*/ 239237 h 2419304"/>
                <a:gd name="connsiteX18" fmla="*/ 3528445 w 3670855"/>
                <a:gd name="connsiteY18" fmla="*/ 146472 h 2419304"/>
                <a:gd name="connsiteX19" fmla="*/ 3502336 w 3670855"/>
                <a:gd name="connsiteY19" fmla="*/ 43942 h 2419304"/>
                <a:gd name="connsiteX20" fmla="*/ 3397902 w 3670855"/>
                <a:gd name="connsiteY20" fmla="*/ 46383 h 2419304"/>
                <a:gd name="connsiteX21" fmla="*/ 3314829 w 3670855"/>
                <a:gd name="connsiteY21" fmla="*/ 39060 h 2419304"/>
                <a:gd name="connsiteX22" fmla="*/ 3241251 w 3670855"/>
                <a:gd name="connsiteY22" fmla="*/ 26853 h 2419304"/>
                <a:gd name="connsiteX23" fmla="*/ 3179540 w 3670855"/>
                <a:gd name="connsiteY23" fmla="*/ 9766 h 2419304"/>
                <a:gd name="connsiteX24" fmla="*/ 3117830 w 3670855"/>
                <a:gd name="connsiteY24" fmla="*/ 1 h 2419304"/>
                <a:gd name="connsiteX25" fmla="*/ 3030008 w 3670855"/>
                <a:gd name="connsiteY25" fmla="*/ 0 h 2419304"/>
                <a:gd name="connsiteX26" fmla="*/ 2951683 w 3670855"/>
                <a:gd name="connsiteY26" fmla="*/ 7324 h 2419304"/>
                <a:gd name="connsiteX27" fmla="*/ 2856743 w 3670855"/>
                <a:gd name="connsiteY27" fmla="*/ 26853 h 2419304"/>
                <a:gd name="connsiteX28" fmla="*/ 2747563 w 3670855"/>
                <a:gd name="connsiteY28" fmla="*/ 53707 h 2419304"/>
                <a:gd name="connsiteX29" fmla="*/ 2571923 w 3670855"/>
                <a:gd name="connsiteY29" fmla="*/ 104972 h 2419304"/>
                <a:gd name="connsiteX30" fmla="*/ 2391537 w 3670855"/>
                <a:gd name="connsiteY30" fmla="*/ 156238 h 2419304"/>
                <a:gd name="connsiteX31" fmla="*/ 2244380 w 3670855"/>
                <a:gd name="connsiteY31" fmla="*/ 192855 h 2419304"/>
                <a:gd name="connsiteX32" fmla="*/ 2132825 w 3670855"/>
                <a:gd name="connsiteY32" fmla="*/ 212384 h 2419304"/>
                <a:gd name="connsiteX33" fmla="*/ 2014071 w 3670855"/>
                <a:gd name="connsiteY33" fmla="*/ 220428 h 2419304"/>
                <a:gd name="connsiteX34" fmla="*/ 1941700 w 3670855"/>
                <a:gd name="connsiteY34" fmla="*/ 210599 h 2419304"/>
                <a:gd name="connsiteX35" fmla="*/ 1851191 w 3670855"/>
                <a:gd name="connsiteY35" fmla="*/ 184871 h 2419304"/>
                <a:gd name="connsiteX36" fmla="*/ 1818140 w 3670855"/>
                <a:gd name="connsiteY36" fmla="*/ 173854 h 2419304"/>
                <a:gd name="connsiteX37" fmla="*/ 1730005 w 3670855"/>
                <a:gd name="connsiteY37" fmla="*/ 151821 h 2419304"/>
                <a:gd name="connsiteX38" fmla="*/ 1663904 w 3670855"/>
                <a:gd name="connsiteY38" fmla="*/ 173854 h 2419304"/>
                <a:gd name="connsiteX39" fmla="*/ 1619837 w 3670855"/>
                <a:gd name="connsiteY39" fmla="*/ 217922 h 2419304"/>
                <a:gd name="connsiteX40" fmla="*/ 1586786 w 3670855"/>
                <a:gd name="connsiteY40" fmla="*/ 195888 h 2419304"/>
                <a:gd name="connsiteX41" fmla="*/ 1542719 w 3670855"/>
                <a:gd name="connsiteY41" fmla="*/ 206905 h 2419304"/>
                <a:gd name="connsiteX42" fmla="*/ 1487634 w 3670855"/>
                <a:gd name="connsiteY42" fmla="*/ 217922 h 2419304"/>
                <a:gd name="connsiteX43" fmla="*/ 1454584 w 3670855"/>
                <a:gd name="connsiteY43" fmla="*/ 228939 h 2419304"/>
                <a:gd name="connsiteX44" fmla="*/ 1300347 w 3670855"/>
                <a:gd name="connsiteY44" fmla="*/ 239956 h 2419304"/>
                <a:gd name="connsiteX45" fmla="*/ 1223229 w 3670855"/>
                <a:gd name="connsiteY45" fmla="*/ 250972 h 2419304"/>
                <a:gd name="connsiteX46" fmla="*/ 1157128 w 3670855"/>
                <a:gd name="connsiteY46" fmla="*/ 273006 h 2419304"/>
                <a:gd name="connsiteX47" fmla="*/ 1124078 w 3670855"/>
                <a:gd name="connsiteY47" fmla="*/ 284023 h 2419304"/>
                <a:gd name="connsiteX48" fmla="*/ 1091027 w 3670855"/>
                <a:gd name="connsiteY48" fmla="*/ 306057 h 2419304"/>
                <a:gd name="connsiteX49" fmla="*/ 1046959 w 3670855"/>
                <a:gd name="connsiteY49" fmla="*/ 372158 h 2419304"/>
                <a:gd name="connsiteX50" fmla="*/ 1024926 w 3670855"/>
                <a:gd name="connsiteY50" fmla="*/ 405209 h 2419304"/>
                <a:gd name="connsiteX51" fmla="*/ 925774 w 3670855"/>
                <a:gd name="connsiteY51" fmla="*/ 449276 h 2419304"/>
                <a:gd name="connsiteX52" fmla="*/ 848656 w 3670855"/>
                <a:gd name="connsiteY52" fmla="*/ 537411 h 2419304"/>
                <a:gd name="connsiteX53" fmla="*/ 782555 w 3670855"/>
                <a:gd name="connsiteY53" fmla="*/ 559445 h 2419304"/>
                <a:gd name="connsiteX54" fmla="*/ 771538 w 3670855"/>
                <a:gd name="connsiteY54" fmla="*/ 614529 h 2419304"/>
                <a:gd name="connsiteX55" fmla="*/ 760521 w 3670855"/>
                <a:gd name="connsiteY55" fmla="*/ 691647 h 2419304"/>
                <a:gd name="connsiteX56" fmla="*/ 749504 w 3670855"/>
                <a:gd name="connsiteY56" fmla="*/ 724698 h 2419304"/>
                <a:gd name="connsiteX57" fmla="*/ 705437 w 3670855"/>
                <a:gd name="connsiteY57" fmla="*/ 746731 h 2419304"/>
                <a:gd name="connsiteX58" fmla="*/ 672386 w 3670855"/>
                <a:gd name="connsiteY58" fmla="*/ 735715 h 2419304"/>
                <a:gd name="connsiteX59" fmla="*/ 639335 w 3670855"/>
                <a:gd name="connsiteY59" fmla="*/ 834866 h 2419304"/>
                <a:gd name="connsiteX60" fmla="*/ 595268 w 3670855"/>
                <a:gd name="connsiteY60" fmla="*/ 900968 h 2419304"/>
                <a:gd name="connsiteX61" fmla="*/ 562217 w 3670855"/>
                <a:gd name="connsiteY61" fmla="*/ 889951 h 2419304"/>
                <a:gd name="connsiteX62" fmla="*/ 496116 w 3670855"/>
                <a:gd name="connsiteY62" fmla="*/ 911984 h 2419304"/>
                <a:gd name="connsiteX63" fmla="*/ 463066 w 3670855"/>
                <a:gd name="connsiteY63" fmla="*/ 900968 h 2419304"/>
                <a:gd name="connsiteX64" fmla="*/ 418998 w 3670855"/>
                <a:gd name="connsiteY64" fmla="*/ 945035 h 2419304"/>
                <a:gd name="connsiteX65" fmla="*/ 385947 w 3670855"/>
                <a:gd name="connsiteY65" fmla="*/ 956052 h 2419304"/>
                <a:gd name="connsiteX66" fmla="*/ 363914 w 3670855"/>
                <a:gd name="connsiteY66" fmla="*/ 1033170 h 2419304"/>
                <a:gd name="connsiteX67" fmla="*/ 330863 w 3670855"/>
                <a:gd name="connsiteY67" fmla="*/ 1044187 h 2419304"/>
                <a:gd name="connsiteX68" fmla="*/ 264762 w 3670855"/>
                <a:gd name="connsiteY68" fmla="*/ 1033170 h 2419304"/>
                <a:gd name="connsiteX69" fmla="*/ 165610 w 3670855"/>
                <a:gd name="connsiteY69" fmla="*/ 1055204 h 2419304"/>
                <a:gd name="connsiteX70" fmla="*/ 101106 w 3670855"/>
                <a:gd name="connsiteY70" fmla="*/ 1032623 h 2419304"/>
                <a:gd name="connsiteX71" fmla="*/ 67876 w 3670855"/>
                <a:gd name="connsiteY71" fmla="*/ 1052152 h 2419304"/>
                <a:gd name="connsiteX72" fmla="*/ 60756 w 3670855"/>
                <a:gd name="connsiteY72" fmla="*/ 1079006 h 2419304"/>
                <a:gd name="connsiteX73" fmla="*/ 46515 w 3670855"/>
                <a:gd name="connsiteY73" fmla="*/ 1103418 h 2419304"/>
                <a:gd name="connsiteX74" fmla="*/ 18033 w 3670855"/>
                <a:gd name="connsiteY74" fmla="*/ 1105859 h 2419304"/>
                <a:gd name="connsiteX75" fmla="*/ 0 w 3670855"/>
                <a:gd name="connsiteY75" fmla="*/ 1074734 h 2419304"/>
                <a:gd name="connsiteX76" fmla="*/ 1419 w 3670855"/>
                <a:gd name="connsiteY76" fmla="*/ 1076565 h 2419304"/>
                <a:gd name="connsiteX0" fmla="*/ 1419 w 3670855"/>
                <a:gd name="connsiteY0" fmla="*/ 1076565 h 2419304"/>
                <a:gd name="connsiteX1" fmla="*/ 20406 w 3670855"/>
                <a:gd name="connsiteY1" fmla="*/ 1108300 h 2419304"/>
                <a:gd name="connsiteX2" fmla="*/ 44142 w 3670855"/>
                <a:gd name="connsiteY2" fmla="*/ 1132712 h 2419304"/>
                <a:gd name="connsiteX3" fmla="*/ 597118 w 3670855"/>
                <a:gd name="connsiteY3" fmla="*/ 1674350 h 2419304"/>
                <a:gd name="connsiteX4" fmla="*/ 1112481 w 3670855"/>
                <a:gd name="connsiteY4" fmla="*/ 1683850 h 2419304"/>
                <a:gd name="connsiteX5" fmla="*/ 1669749 w 3670855"/>
                <a:gd name="connsiteY5" fmla="*/ 2419304 h 2419304"/>
                <a:gd name="connsiteX6" fmla="*/ 1944587 w 3670855"/>
                <a:gd name="connsiteY6" fmla="*/ 2414922 h 2419304"/>
                <a:gd name="connsiteX7" fmla="*/ 2806900 w 3670855"/>
                <a:gd name="connsiteY7" fmla="*/ 1235243 h 2419304"/>
                <a:gd name="connsiteX8" fmla="*/ 3592530 w 3670855"/>
                <a:gd name="connsiteY8" fmla="*/ 842212 h 2419304"/>
                <a:gd name="connsiteX9" fmla="*/ 3625758 w 3670855"/>
                <a:gd name="connsiteY9" fmla="*/ 744564 h 2419304"/>
                <a:gd name="connsiteX10" fmla="*/ 3651867 w 3670855"/>
                <a:gd name="connsiteY10" fmla="*/ 683534 h 2419304"/>
                <a:gd name="connsiteX11" fmla="*/ 3668482 w 3670855"/>
                <a:gd name="connsiteY11" fmla="*/ 610298 h 2419304"/>
                <a:gd name="connsiteX12" fmla="*/ 3670855 w 3670855"/>
                <a:gd name="connsiteY12" fmla="*/ 539504 h 2419304"/>
                <a:gd name="connsiteX13" fmla="*/ 3661361 w 3670855"/>
                <a:gd name="connsiteY13" fmla="*/ 478474 h 2419304"/>
                <a:gd name="connsiteX14" fmla="*/ 3644746 w 3670855"/>
                <a:gd name="connsiteY14" fmla="*/ 410121 h 2419304"/>
                <a:gd name="connsiteX15" fmla="*/ 3609143 w 3670855"/>
                <a:gd name="connsiteY15" fmla="*/ 324679 h 2419304"/>
                <a:gd name="connsiteX16" fmla="*/ 3568794 w 3670855"/>
                <a:gd name="connsiteY16" fmla="*/ 239237 h 2419304"/>
                <a:gd name="connsiteX17" fmla="*/ 3528445 w 3670855"/>
                <a:gd name="connsiteY17" fmla="*/ 146472 h 2419304"/>
                <a:gd name="connsiteX18" fmla="*/ 3502336 w 3670855"/>
                <a:gd name="connsiteY18" fmla="*/ 43942 h 2419304"/>
                <a:gd name="connsiteX19" fmla="*/ 3397902 w 3670855"/>
                <a:gd name="connsiteY19" fmla="*/ 46383 h 2419304"/>
                <a:gd name="connsiteX20" fmla="*/ 3314829 w 3670855"/>
                <a:gd name="connsiteY20" fmla="*/ 39060 h 2419304"/>
                <a:gd name="connsiteX21" fmla="*/ 3241251 w 3670855"/>
                <a:gd name="connsiteY21" fmla="*/ 26853 h 2419304"/>
                <a:gd name="connsiteX22" fmla="*/ 3179540 w 3670855"/>
                <a:gd name="connsiteY22" fmla="*/ 9766 h 2419304"/>
                <a:gd name="connsiteX23" fmla="*/ 3117830 w 3670855"/>
                <a:gd name="connsiteY23" fmla="*/ 1 h 2419304"/>
                <a:gd name="connsiteX24" fmla="*/ 3030008 w 3670855"/>
                <a:gd name="connsiteY24" fmla="*/ 0 h 2419304"/>
                <a:gd name="connsiteX25" fmla="*/ 2951683 w 3670855"/>
                <a:gd name="connsiteY25" fmla="*/ 7324 h 2419304"/>
                <a:gd name="connsiteX26" fmla="*/ 2856743 w 3670855"/>
                <a:gd name="connsiteY26" fmla="*/ 26853 h 2419304"/>
                <a:gd name="connsiteX27" fmla="*/ 2747563 w 3670855"/>
                <a:gd name="connsiteY27" fmla="*/ 53707 h 2419304"/>
                <a:gd name="connsiteX28" fmla="*/ 2571923 w 3670855"/>
                <a:gd name="connsiteY28" fmla="*/ 104972 h 2419304"/>
                <a:gd name="connsiteX29" fmla="*/ 2391537 w 3670855"/>
                <a:gd name="connsiteY29" fmla="*/ 156238 h 2419304"/>
                <a:gd name="connsiteX30" fmla="*/ 2244380 w 3670855"/>
                <a:gd name="connsiteY30" fmla="*/ 192855 h 2419304"/>
                <a:gd name="connsiteX31" fmla="*/ 2132825 w 3670855"/>
                <a:gd name="connsiteY31" fmla="*/ 212384 h 2419304"/>
                <a:gd name="connsiteX32" fmla="*/ 2014071 w 3670855"/>
                <a:gd name="connsiteY32" fmla="*/ 220428 h 2419304"/>
                <a:gd name="connsiteX33" fmla="*/ 1941700 w 3670855"/>
                <a:gd name="connsiteY33" fmla="*/ 210599 h 2419304"/>
                <a:gd name="connsiteX34" fmla="*/ 1851191 w 3670855"/>
                <a:gd name="connsiteY34" fmla="*/ 184871 h 2419304"/>
                <a:gd name="connsiteX35" fmla="*/ 1818140 w 3670855"/>
                <a:gd name="connsiteY35" fmla="*/ 173854 h 2419304"/>
                <a:gd name="connsiteX36" fmla="*/ 1730005 w 3670855"/>
                <a:gd name="connsiteY36" fmla="*/ 151821 h 2419304"/>
                <a:gd name="connsiteX37" fmla="*/ 1663904 w 3670855"/>
                <a:gd name="connsiteY37" fmla="*/ 173854 h 2419304"/>
                <a:gd name="connsiteX38" fmla="*/ 1619837 w 3670855"/>
                <a:gd name="connsiteY38" fmla="*/ 217922 h 2419304"/>
                <a:gd name="connsiteX39" fmla="*/ 1586786 w 3670855"/>
                <a:gd name="connsiteY39" fmla="*/ 195888 h 2419304"/>
                <a:gd name="connsiteX40" fmla="*/ 1542719 w 3670855"/>
                <a:gd name="connsiteY40" fmla="*/ 206905 h 2419304"/>
                <a:gd name="connsiteX41" fmla="*/ 1487634 w 3670855"/>
                <a:gd name="connsiteY41" fmla="*/ 217922 h 2419304"/>
                <a:gd name="connsiteX42" fmla="*/ 1454584 w 3670855"/>
                <a:gd name="connsiteY42" fmla="*/ 228939 h 2419304"/>
                <a:gd name="connsiteX43" fmla="*/ 1300347 w 3670855"/>
                <a:gd name="connsiteY43" fmla="*/ 239956 h 2419304"/>
                <a:gd name="connsiteX44" fmla="*/ 1223229 w 3670855"/>
                <a:gd name="connsiteY44" fmla="*/ 250972 h 2419304"/>
                <a:gd name="connsiteX45" fmla="*/ 1157128 w 3670855"/>
                <a:gd name="connsiteY45" fmla="*/ 273006 h 2419304"/>
                <a:gd name="connsiteX46" fmla="*/ 1124078 w 3670855"/>
                <a:gd name="connsiteY46" fmla="*/ 284023 h 2419304"/>
                <a:gd name="connsiteX47" fmla="*/ 1091027 w 3670855"/>
                <a:gd name="connsiteY47" fmla="*/ 306057 h 2419304"/>
                <a:gd name="connsiteX48" fmla="*/ 1046959 w 3670855"/>
                <a:gd name="connsiteY48" fmla="*/ 372158 h 2419304"/>
                <a:gd name="connsiteX49" fmla="*/ 1024926 w 3670855"/>
                <a:gd name="connsiteY49" fmla="*/ 405209 h 2419304"/>
                <a:gd name="connsiteX50" fmla="*/ 925774 w 3670855"/>
                <a:gd name="connsiteY50" fmla="*/ 449276 h 2419304"/>
                <a:gd name="connsiteX51" fmla="*/ 848656 w 3670855"/>
                <a:gd name="connsiteY51" fmla="*/ 537411 h 2419304"/>
                <a:gd name="connsiteX52" fmla="*/ 782555 w 3670855"/>
                <a:gd name="connsiteY52" fmla="*/ 559445 h 2419304"/>
                <a:gd name="connsiteX53" fmla="*/ 771538 w 3670855"/>
                <a:gd name="connsiteY53" fmla="*/ 614529 h 2419304"/>
                <a:gd name="connsiteX54" fmla="*/ 760521 w 3670855"/>
                <a:gd name="connsiteY54" fmla="*/ 691647 h 2419304"/>
                <a:gd name="connsiteX55" fmla="*/ 749504 w 3670855"/>
                <a:gd name="connsiteY55" fmla="*/ 724698 h 2419304"/>
                <a:gd name="connsiteX56" fmla="*/ 705437 w 3670855"/>
                <a:gd name="connsiteY56" fmla="*/ 746731 h 2419304"/>
                <a:gd name="connsiteX57" fmla="*/ 672386 w 3670855"/>
                <a:gd name="connsiteY57" fmla="*/ 735715 h 2419304"/>
                <a:gd name="connsiteX58" fmla="*/ 639335 w 3670855"/>
                <a:gd name="connsiteY58" fmla="*/ 834866 h 2419304"/>
                <a:gd name="connsiteX59" fmla="*/ 595268 w 3670855"/>
                <a:gd name="connsiteY59" fmla="*/ 900968 h 2419304"/>
                <a:gd name="connsiteX60" fmla="*/ 562217 w 3670855"/>
                <a:gd name="connsiteY60" fmla="*/ 889951 h 2419304"/>
                <a:gd name="connsiteX61" fmla="*/ 496116 w 3670855"/>
                <a:gd name="connsiteY61" fmla="*/ 911984 h 2419304"/>
                <a:gd name="connsiteX62" fmla="*/ 463066 w 3670855"/>
                <a:gd name="connsiteY62" fmla="*/ 900968 h 2419304"/>
                <a:gd name="connsiteX63" fmla="*/ 418998 w 3670855"/>
                <a:gd name="connsiteY63" fmla="*/ 945035 h 2419304"/>
                <a:gd name="connsiteX64" fmla="*/ 385947 w 3670855"/>
                <a:gd name="connsiteY64" fmla="*/ 956052 h 2419304"/>
                <a:gd name="connsiteX65" fmla="*/ 363914 w 3670855"/>
                <a:gd name="connsiteY65" fmla="*/ 1033170 h 2419304"/>
                <a:gd name="connsiteX66" fmla="*/ 330863 w 3670855"/>
                <a:gd name="connsiteY66" fmla="*/ 1044187 h 2419304"/>
                <a:gd name="connsiteX67" fmla="*/ 264762 w 3670855"/>
                <a:gd name="connsiteY67" fmla="*/ 1033170 h 2419304"/>
                <a:gd name="connsiteX68" fmla="*/ 165610 w 3670855"/>
                <a:gd name="connsiteY68" fmla="*/ 1055204 h 2419304"/>
                <a:gd name="connsiteX69" fmla="*/ 101106 w 3670855"/>
                <a:gd name="connsiteY69" fmla="*/ 1032623 h 2419304"/>
                <a:gd name="connsiteX70" fmla="*/ 67876 w 3670855"/>
                <a:gd name="connsiteY70" fmla="*/ 1052152 h 2419304"/>
                <a:gd name="connsiteX71" fmla="*/ 60756 w 3670855"/>
                <a:gd name="connsiteY71" fmla="*/ 1079006 h 2419304"/>
                <a:gd name="connsiteX72" fmla="*/ 46515 w 3670855"/>
                <a:gd name="connsiteY72" fmla="*/ 1103418 h 2419304"/>
                <a:gd name="connsiteX73" fmla="*/ 18033 w 3670855"/>
                <a:gd name="connsiteY73" fmla="*/ 1105859 h 2419304"/>
                <a:gd name="connsiteX74" fmla="*/ 0 w 3670855"/>
                <a:gd name="connsiteY74" fmla="*/ 1074734 h 2419304"/>
                <a:gd name="connsiteX75" fmla="*/ 1419 w 3670855"/>
                <a:gd name="connsiteY75" fmla="*/ 1076565 h 2419304"/>
                <a:gd name="connsiteX0" fmla="*/ 1419 w 3670855"/>
                <a:gd name="connsiteY0" fmla="*/ 1076565 h 2419304"/>
                <a:gd name="connsiteX1" fmla="*/ 20406 w 3670855"/>
                <a:gd name="connsiteY1" fmla="*/ 1108300 h 2419304"/>
                <a:gd name="connsiteX2" fmla="*/ 597118 w 3670855"/>
                <a:gd name="connsiteY2" fmla="*/ 1674350 h 2419304"/>
                <a:gd name="connsiteX3" fmla="*/ 1112481 w 3670855"/>
                <a:gd name="connsiteY3" fmla="*/ 1683850 h 2419304"/>
                <a:gd name="connsiteX4" fmla="*/ 1669749 w 3670855"/>
                <a:gd name="connsiteY4" fmla="*/ 2419304 h 2419304"/>
                <a:gd name="connsiteX5" fmla="*/ 1944587 w 3670855"/>
                <a:gd name="connsiteY5" fmla="*/ 2414922 h 2419304"/>
                <a:gd name="connsiteX6" fmla="*/ 2806900 w 3670855"/>
                <a:gd name="connsiteY6" fmla="*/ 1235243 h 2419304"/>
                <a:gd name="connsiteX7" fmla="*/ 3592530 w 3670855"/>
                <a:gd name="connsiteY7" fmla="*/ 842212 h 2419304"/>
                <a:gd name="connsiteX8" fmla="*/ 3625758 w 3670855"/>
                <a:gd name="connsiteY8" fmla="*/ 744564 h 2419304"/>
                <a:gd name="connsiteX9" fmla="*/ 3651867 w 3670855"/>
                <a:gd name="connsiteY9" fmla="*/ 683534 h 2419304"/>
                <a:gd name="connsiteX10" fmla="*/ 3668482 w 3670855"/>
                <a:gd name="connsiteY10" fmla="*/ 610298 h 2419304"/>
                <a:gd name="connsiteX11" fmla="*/ 3670855 w 3670855"/>
                <a:gd name="connsiteY11" fmla="*/ 539504 h 2419304"/>
                <a:gd name="connsiteX12" fmla="*/ 3661361 w 3670855"/>
                <a:gd name="connsiteY12" fmla="*/ 478474 h 2419304"/>
                <a:gd name="connsiteX13" fmla="*/ 3644746 w 3670855"/>
                <a:gd name="connsiteY13" fmla="*/ 410121 h 2419304"/>
                <a:gd name="connsiteX14" fmla="*/ 3609143 w 3670855"/>
                <a:gd name="connsiteY14" fmla="*/ 324679 h 2419304"/>
                <a:gd name="connsiteX15" fmla="*/ 3568794 w 3670855"/>
                <a:gd name="connsiteY15" fmla="*/ 239237 h 2419304"/>
                <a:gd name="connsiteX16" fmla="*/ 3528445 w 3670855"/>
                <a:gd name="connsiteY16" fmla="*/ 146472 h 2419304"/>
                <a:gd name="connsiteX17" fmla="*/ 3502336 w 3670855"/>
                <a:gd name="connsiteY17" fmla="*/ 43942 h 2419304"/>
                <a:gd name="connsiteX18" fmla="*/ 3397902 w 3670855"/>
                <a:gd name="connsiteY18" fmla="*/ 46383 h 2419304"/>
                <a:gd name="connsiteX19" fmla="*/ 3314829 w 3670855"/>
                <a:gd name="connsiteY19" fmla="*/ 39060 h 2419304"/>
                <a:gd name="connsiteX20" fmla="*/ 3241251 w 3670855"/>
                <a:gd name="connsiteY20" fmla="*/ 26853 h 2419304"/>
                <a:gd name="connsiteX21" fmla="*/ 3179540 w 3670855"/>
                <a:gd name="connsiteY21" fmla="*/ 9766 h 2419304"/>
                <a:gd name="connsiteX22" fmla="*/ 3117830 w 3670855"/>
                <a:gd name="connsiteY22" fmla="*/ 1 h 2419304"/>
                <a:gd name="connsiteX23" fmla="*/ 3030008 w 3670855"/>
                <a:gd name="connsiteY23" fmla="*/ 0 h 2419304"/>
                <a:gd name="connsiteX24" fmla="*/ 2951683 w 3670855"/>
                <a:gd name="connsiteY24" fmla="*/ 7324 h 2419304"/>
                <a:gd name="connsiteX25" fmla="*/ 2856743 w 3670855"/>
                <a:gd name="connsiteY25" fmla="*/ 26853 h 2419304"/>
                <a:gd name="connsiteX26" fmla="*/ 2747563 w 3670855"/>
                <a:gd name="connsiteY26" fmla="*/ 53707 h 2419304"/>
                <a:gd name="connsiteX27" fmla="*/ 2571923 w 3670855"/>
                <a:gd name="connsiteY27" fmla="*/ 104972 h 2419304"/>
                <a:gd name="connsiteX28" fmla="*/ 2391537 w 3670855"/>
                <a:gd name="connsiteY28" fmla="*/ 156238 h 2419304"/>
                <a:gd name="connsiteX29" fmla="*/ 2244380 w 3670855"/>
                <a:gd name="connsiteY29" fmla="*/ 192855 h 2419304"/>
                <a:gd name="connsiteX30" fmla="*/ 2132825 w 3670855"/>
                <a:gd name="connsiteY30" fmla="*/ 212384 h 2419304"/>
                <a:gd name="connsiteX31" fmla="*/ 2014071 w 3670855"/>
                <a:gd name="connsiteY31" fmla="*/ 220428 h 2419304"/>
                <a:gd name="connsiteX32" fmla="*/ 1941700 w 3670855"/>
                <a:gd name="connsiteY32" fmla="*/ 210599 h 2419304"/>
                <a:gd name="connsiteX33" fmla="*/ 1851191 w 3670855"/>
                <a:gd name="connsiteY33" fmla="*/ 184871 h 2419304"/>
                <a:gd name="connsiteX34" fmla="*/ 1818140 w 3670855"/>
                <a:gd name="connsiteY34" fmla="*/ 173854 h 2419304"/>
                <a:gd name="connsiteX35" fmla="*/ 1730005 w 3670855"/>
                <a:gd name="connsiteY35" fmla="*/ 151821 h 2419304"/>
                <a:gd name="connsiteX36" fmla="*/ 1663904 w 3670855"/>
                <a:gd name="connsiteY36" fmla="*/ 173854 h 2419304"/>
                <a:gd name="connsiteX37" fmla="*/ 1619837 w 3670855"/>
                <a:gd name="connsiteY37" fmla="*/ 217922 h 2419304"/>
                <a:gd name="connsiteX38" fmla="*/ 1586786 w 3670855"/>
                <a:gd name="connsiteY38" fmla="*/ 195888 h 2419304"/>
                <a:gd name="connsiteX39" fmla="*/ 1542719 w 3670855"/>
                <a:gd name="connsiteY39" fmla="*/ 206905 h 2419304"/>
                <a:gd name="connsiteX40" fmla="*/ 1487634 w 3670855"/>
                <a:gd name="connsiteY40" fmla="*/ 217922 h 2419304"/>
                <a:gd name="connsiteX41" fmla="*/ 1454584 w 3670855"/>
                <a:gd name="connsiteY41" fmla="*/ 228939 h 2419304"/>
                <a:gd name="connsiteX42" fmla="*/ 1300347 w 3670855"/>
                <a:gd name="connsiteY42" fmla="*/ 239956 h 2419304"/>
                <a:gd name="connsiteX43" fmla="*/ 1223229 w 3670855"/>
                <a:gd name="connsiteY43" fmla="*/ 250972 h 2419304"/>
                <a:gd name="connsiteX44" fmla="*/ 1157128 w 3670855"/>
                <a:gd name="connsiteY44" fmla="*/ 273006 h 2419304"/>
                <a:gd name="connsiteX45" fmla="*/ 1124078 w 3670855"/>
                <a:gd name="connsiteY45" fmla="*/ 284023 h 2419304"/>
                <a:gd name="connsiteX46" fmla="*/ 1091027 w 3670855"/>
                <a:gd name="connsiteY46" fmla="*/ 306057 h 2419304"/>
                <a:gd name="connsiteX47" fmla="*/ 1046959 w 3670855"/>
                <a:gd name="connsiteY47" fmla="*/ 372158 h 2419304"/>
                <a:gd name="connsiteX48" fmla="*/ 1024926 w 3670855"/>
                <a:gd name="connsiteY48" fmla="*/ 405209 h 2419304"/>
                <a:gd name="connsiteX49" fmla="*/ 925774 w 3670855"/>
                <a:gd name="connsiteY49" fmla="*/ 449276 h 2419304"/>
                <a:gd name="connsiteX50" fmla="*/ 848656 w 3670855"/>
                <a:gd name="connsiteY50" fmla="*/ 537411 h 2419304"/>
                <a:gd name="connsiteX51" fmla="*/ 782555 w 3670855"/>
                <a:gd name="connsiteY51" fmla="*/ 559445 h 2419304"/>
                <a:gd name="connsiteX52" fmla="*/ 771538 w 3670855"/>
                <a:gd name="connsiteY52" fmla="*/ 614529 h 2419304"/>
                <a:gd name="connsiteX53" fmla="*/ 760521 w 3670855"/>
                <a:gd name="connsiteY53" fmla="*/ 691647 h 2419304"/>
                <a:gd name="connsiteX54" fmla="*/ 749504 w 3670855"/>
                <a:gd name="connsiteY54" fmla="*/ 724698 h 2419304"/>
                <a:gd name="connsiteX55" fmla="*/ 705437 w 3670855"/>
                <a:gd name="connsiteY55" fmla="*/ 746731 h 2419304"/>
                <a:gd name="connsiteX56" fmla="*/ 672386 w 3670855"/>
                <a:gd name="connsiteY56" fmla="*/ 735715 h 2419304"/>
                <a:gd name="connsiteX57" fmla="*/ 639335 w 3670855"/>
                <a:gd name="connsiteY57" fmla="*/ 834866 h 2419304"/>
                <a:gd name="connsiteX58" fmla="*/ 595268 w 3670855"/>
                <a:gd name="connsiteY58" fmla="*/ 900968 h 2419304"/>
                <a:gd name="connsiteX59" fmla="*/ 562217 w 3670855"/>
                <a:gd name="connsiteY59" fmla="*/ 889951 h 2419304"/>
                <a:gd name="connsiteX60" fmla="*/ 496116 w 3670855"/>
                <a:gd name="connsiteY60" fmla="*/ 911984 h 2419304"/>
                <a:gd name="connsiteX61" fmla="*/ 463066 w 3670855"/>
                <a:gd name="connsiteY61" fmla="*/ 900968 h 2419304"/>
                <a:gd name="connsiteX62" fmla="*/ 418998 w 3670855"/>
                <a:gd name="connsiteY62" fmla="*/ 945035 h 2419304"/>
                <a:gd name="connsiteX63" fmla="*/ 385947 w 3670855"/>
                <a:gd name="connsiteY63" fmla="*/ 956052 h 2419304"/>
                <a:gd name="connsiteX64" fmla="*/ 363914 w 3670855"/>
                <a:gd name="connsiteY64" fmla="*/ 1033170 h 2419304"/>
                <a:gd name="connsiteX65" fmla="*/ 330863 w 3670855"/>
                <a:gd name="connsiteY65" fmla="*/ 1044187 h 2419304"/>
                <a:gd name="connsiteX66" fmla="*/ 264762 w 3670855"/>
                <a:gd name="connsiteY66" fmla="*/ 1033170 h 2419304"/>
                <a:gd name="connsiteX67" fmla="*/ 165610 w 3670855"/>
                <a:gd name="connsiteY67" fmla="*/ 1055204 h 2419304"/>
                <a:gd name="connsiteX68" fmla="*/ 101106 w 3670855"/>
                <a:gd name="connsiteY68" fmla="*/ 1032623 h 2419304"/>
                <a:gd name="connsiteX69" fmla="*/ 67876 w 3670855"/>
                <a:gd name="connsiteY69" fmla="*/ 1052152 h 2419304"/>
                <a:gd name="connsiteX70" fmla="*/ 60756 w 3670855"/>
                <a:gd name="connsiteY70" fmla="*/ 1079006 h 2419304"/>
                <a:gd name="connsiteX71" fmla="*/ 46515 w 3670855"/>
                <a:gd name="connsiteY71" fmla="*/ 1103418 h 2419304"/>
                <a:gd name="connsiteX72" fmla="*/ 18033 w 3670855"/>
                <a:gd name="connsiteY72" fmla="*/ 1105859 h 2419304"/>
                <a:gd name="connsiteX73" fmla="*/ 0 w 3670855"/>
                <a:gd name="connsiteY73" fmla="*/ 1074734 h 2419304"/>
                <a:gd name="connsiteX74" fmla="*/ 1419 w 3670855"/>
                <a:gd name="connsiteY74" fmla="*/ 1076565 h 2419304"/>
                <a:gd name="connsiteX0" fmla="*/ 1419 w 3670855"/>
                <a:gd name="connsiteY0" fmla="*/ 1076565 h 2419304"/>
                <a:gd name="connsiteX1" fmla="*/ 20406 w 3670855"/>
                <a:gd name="connsiteY1" fmla="*/ 1108300 h 2419304"/>
                <a:gd name="connsiteX2" fmla="*/ 597118 w 3670855"/>
                <a:gd name="connsiteY2" fmla="*/ 1674350 h 2419304"/>
                <a:gd name="connsiteX3" fmla="*/ 1112481 w 3670855"/>
                <a:gd name="connsiteY3" fmla="*/ 1683850 h 2419304"/>
                <a:gd name="connsiteX4" fmla="*/ 1669749 w 3670855"/>
                <a:gd name="connsiteY4" fmla="*/ 2419304 h 2419304"/>
                <a:gd name="connsiteX5" fmla="*/ 1944587 w 3670855"/>
                <a:gd name="connsiteY5" fmla="*/ 2414922 h 2419304"/>
                <a:gd name="connsiteX6" fmla="*/ 2806900 w 3670855"/>
                <a:gd name="connsiteY6" fmla="*/ 1235243 h 2419304"/>
                <a:gd name="connsiteX7" fmla="*/ 3592530 w 3670855"/>
                <a:gd name="connsiteY7" fmla="*/ 842212 h 2419304"/>
                <a:gd name="connsiteX8" fmla="*/ 3625758 w 3670855"/>
                <a:gd name="connsiteY8" fmla="*/ 744564 h 2419304"/>
                <a:gd name="connsiteX9" fmla="*/ 3651867 w 3670855"/>
                <a:gd name="connsiteY9" fmla="*/ 683534 h 2419304"/>
                <a:gd name="connsiteX10" fmla="*/ 3668482 w 3670855"/>
                <a:gd name="connsiteY10" fmla="*/ 610298 h 2419304"/>
                <a:gd name="connsiteX11" fmla="*/ 3670855 w 3670855"/>
                <a:gd name="connsiteY11" fmla="*/ 539504 h 2419304"/>
                <a:gd name="connsiteX12" fmla="*/ 3661361 w 3670855"/>
                <a:gd name="connsiteY12" fmla="*/ 478474 h 2419304"/>
                <a:gd name="connsiteX13" fmla="*/ 3644746 w 3670855"/>
                <a:gd name="connsiteY13" fmla="*/ 410121 h 2419304"/>
                <a:gd name="connsiteX14" fmla="*/ 3609143 w 3670855"/>
                <a:gd name="connsiteY14" fmla="*/ 324679 h 2419304"/>
                <a:gd name="connsiteX15" fmla="*/ 3568794 w 3670855"/>
                <a:gd name="connsiteY15" fmla="*/ 239237 h 2419304"/>
                <a:gd name="connsiteX16" fmla="*/ 3528445 w 3670855"/>
                <a:gd name="connsiteY16" fmla="*/ 146472 h 2419304"/>
                <a:gd name="connsiteX17" fmla="*/ 3502336 w 3670855"/>
                <a:gd name="connsiteY17" fmla="*/ 43942 h 2419304"/>
                <a:gd name="connsiteX18" fmla="*/ 3397902 w 3670855"/>
                <a:gd name="connsiteY18" fmla="*/ 46383 h 2419304"/>
                <a:gd name="connsiteX19" fmla="*/ 3314829 w 3670855"/>
                <a:gd name="connsiteY19" fmla="*/ 39060 h 2419304"/>
                <a:gd name="connsiteX20" fmla="*/ 3241251 w 3670855"/>
                <a:gd name="connsiteY20" fmla="*/ 26853 h 2419304"/>
                <a:gd name="connsiteX21" fmla="*/ 3179540 w 3670855"/>
                <a:gd name="connsiteY21" fmla="*/ 9766 h 2419304"/>
                <a:gd name="connsiteX22" fmla="*/ 3117830 w 3670855"/>
                <a:gd name="connsiteY22" fmla="*/ 1 h 2419304"/>
                <a:gd name="connsiteX23" fmla="*/ 3030008 w 3670855"/>
                <a:gd name="connsiteY23" fmla="*/ 0 h 2419304"/>
                <a:gd name="connsiteX24" fmla="*/ 2951683 w 3670855"/>
                <a:gd name="connsiteY24" fmla="*/ 7324 h 2419304"/>
                <a:gd name="connsiteX25" fmla="*/ 2856743 w 3670855"/>
                <a:gd name="connsiteY25" fmla="*/ 26853 h 2419304"/>
                <a:gd name="connsiteX26" fmla="*/ 2747563 w 3670855"/>
                <a:gd name="connsiteY26" fmla="*/ 53707 h 2419304"/>
                <a:gd name="connsiteX27" fmla="*/ 2571923 w 3670855"/>
                <a:gd name="connsiteY27" fmla="*/ 104972 h 2419304"/>
                <a:gd name="connsiteX28" fmla="*/ 2391537 w 3670855"/>
                <a:gd name="connsiteY28" fmla="*/ 156238 h 2419304"/>
                <a:gd name="connsiteX29" fmla="*/ 2244380 w 3670855"/>
                <a:gd name="connsiteY29" fmla="*/ 192855 h 2419304"/>
                <a:gd name="connsiteX30" fmla="*/ 2132825 w 3670855"/>
                <a:gd name="connsiteY30" fmla="*/ 212384 h 2419304"/>
                <a:gd name="connsiteX31" fmla="*/ 2014071 w 3670855"/>
                <a:gd name="connsiteY31" fmla="*/ 220428 h 2419304"/>
                <a:gd name="connsiteX32" fmla="*/ 1941700 w 3670855"/>
                <a:gd name="connsiteY32" fmla="*/ 210599 h 2419304"/>
                <a:gd name="connsiteX33" fmla="*/ 1851191 w 3670855"/>
                <a:gd name="connsiteY33" fmla="*/ 184871 h 2419304"/>
                <a:gd name="connsiteX34" fmla="*/ 1818140 w 3670855"/>
                <a:gd name="connsiteY34" fmla="*/ 173854 h 2419304"/>
                <a:gd name="connsiteX35" fmla="*/ 1730005 w 3670855"/>
                <a:gd name="connsiteY35" fmla="*/ 151821 h 2419304"/>
                <a:gd name="connsiteX36" fmla="*/ 1663904 w 3670855"/>
                <a:gd name="connsiteY36" fmla="*/ 173854 h 2419304"/>
                <a:gd name="connsiteX37" fmla="*/ 1619837 w 3670855"/>
                <a:gd name="connsiteY37" fmla="*/ 217922 h 2419304"/>
                <a:gd name="connsiteX38" fmla="*/ 1586786 w 3670855"/>
                <a:gd name="connsiteY38" fmla="*/ 195888 h 2419304"/>
                <a:gd name="connsiteX39" fmla="*/ 1542719 w 3670855"/>
                <a:gd name="connsiteY39" fmla="*/ 206905 h 2419304"/>
                <a:gd name="connsiteX40" fmla="*/ 1487634 w 3670855"/>
                <a:gd name="connsiteY40" fmla="*/ 217922 h 2419304"/>
                <a:gd name="connsiteX41" fmla="*/ 1454584 w 3670855"/>
                <a:gd name="connsiteY41" fmla="*/ 228939 h 2419304"/>
                <a:gd name="connsiteX42" fmla="*/ 1300347 w 3670855"/>
                <a:gd name="connsiteY42" fmla="*/ 239956 h 2419304"/>
                <a:gd name="connsiteX43" fmla="*/ 1223229 w 3670855"/>
                <a:gd name="connsiteY43" fmla="*/ 250972 h 2419304"/>
                <a:gd name="connsiteX44" fmla="*/ 1157128 w 3670855"/>
                <a:gd name="connsiteY44" fmla="*/ 273006 h 2419304"/>
                <a:gd name="connsiteX45" fmla="*/ 1124078 w 3670855"/>
                <a:gd name="connsiteY45" fmla="*/ 284023 h 2419304"/>
                <a:gd name="connsiteX46" fmla="*/ 1091027 w 3670855"/>
                <a:gd name="connsiteY46" fmla="*/ 306057 h 2419304"/>
                <a:gd name="connsiteX47" fmla="*/ 1046959 w 3670855"/>
                <a:gd name="connsiteY47" fmla="*/ 372158 h 2419304"/>
                <a:gd name="connsiteX48" fmla="*/ 1024926 w 3670855"/>
                <a:gd name="connsiteY48" fmla="*/ 405209 h 2419304"/>
                <a:gd name="connsiteX49" fmla="*/ 925774 w 3670855"/>
                <a:gd name="connsiteY49" fmla="*/ 449276 h 2419304"/>
                <a:gd name="connsiteX50" fmla="*/ 848656 w 3670855"/>
                <a:gd name="connsiteY50" fmla="*/ 537411 h 2419304"/>
                <a:gd name="connsiteX51" fmla="*/ 782555 w 3670855"/>
                <a:gd name="connsiteY51" fmla="*/ 559445 h 2419304"/>
                <a:gd name="connsiteX52" fmla="*/ 771538 w 3670855"/>
                <a:gd name="connsiteY52" fmla="*/ 614529 h 2419304"/>
                <a:gd name="connsiteX53" fmla="*/ 760521 w 3670855"/>
                <a:gd name="connsiteY53" fmla="*/ 691647 h 2419304"/>
                <a:gd name="connsiteX54" fmla="*/ 749504 w 3670855"/>
                <a:gd name="connsiteY54" fmla="*/ 724698 h 2419304"/>
                <a:gd name="connsiteX55" fmla="*/ 705437 w 3670855"/>
                <a:gd name="connsiteY55" fmla="*/ 746731 h 2419304"/>
                <a:gd name="connsiteX56" fmla="*/ 672386 w 3670855"/>
                <a:gd name="connsiteY56" fmla="*/ 735715 h 2419304"/>
                <a:gd name="connsiteX57" fmla="*/ 639335 w 3670855"/>
                <a:gd name="connsiteY57" fmla="*/ 834866 h 2419304"/>
                <a:gd name="connsiteX58" fmla="*/ 595268 w 3670855"/>
                <a:gd name="connsiteY58" fmla="*/ 900968 h 2419304"/>
                <a:gd name="connsiteX59" fmla="*/ 562217 w 3670855"/>
                <a:gd name="connsiteY59" fmla="*/ 889951 h 2419304"/>
                <a:gd name="connsiteX60" fmla="*/ 496116 w 3670855"/>
                <a:gd name="connsiteY60" fmla="*/ 911984 h 2419304"/>
                <a:gd name="connsiteX61" fmla="*/ 463066 w 3670855"/>
                <a:gd name="connsiteY61" fmla="*/ 900968 h 2419304"/>
                <a:gd name="connsiteX62" fmla="*/ 418998 w 3670855"/>
                <a:gd name="connsiteY62" fmla="*/ 945035 h 2419304"/>
                <a:gd name="connsiteX63" fmla="*/ 385947 w 3670855"/>
                <a:gd name="connsiteY63" fmla="*/ 956052 h 2419304"/>
                <a:gd name="connsiteX64" fmla="*/ 363914 w 3670855"/>
                <a:gd name="connsiteY64" fmla="*/ 1033170 h 2419304"/>
                <a:gd name="connsiteX65" fmla="*/ 330863 w 3670855"/>
                <a:gd name="connsiteY65" fmla="*/ 1044187 h 2419304"/>
                <a:gd name="connsiteX66" fmla="*/ 264762 w 3670855"/>
                <a:gd name="connsiteY66" fmla="*/ 1033170 h 2419304"/>
                <a:gd name="connsiteX67" fmla="*/ 165610 w 3670855"/>
                <a:gd name="connsiteY67" fmla="*/ 1055204 h 2419304"/>
                <a:gd name="connsiteX68" fmla="*/ 101106 w 3670855"/>
                <a:gd name="connsiteY68" fmla="*/ 1032623 h 2419304"/>
                <a:gd name="connsiteX69" fmla="*/ 67876 w 3670855"/>
                <a:gd name="connsiteY69" fmla="*/ 1052152 h 2419304"/>
                <a:gd name="connsiteX70" fmla="*/ 60756 w 3670855"/>
                <a:gd name="connsiteY70" fmla="*/ 1079006 h 2419304"/>
                <a:gd name="connsiteX71" fmla="*/ 46515 w 3670855"/>
                <a:gd name="connsiteY71" fmla="*/ 1103418 h 2419304"/>
                <a:gd name="connsiteX72" fmla="*/ 0 w 3670855"/>
                <a:gd name="connsiteY72" fmla="*/ 1074734 h 2419304"/>
                <a:gd name="connsiteX73" fmla="*/ 1419 w 3670855"/>
                <a:gd name="connsiteY73" fmla="*/ 1076565 h 2419304"/>
                <a:gd name="connsiteX0" fmla="*/ 0 w 3670855"/>
                <a:gd name="connsiteY0" fmla="*/ 1074734 h 2419304"/>
                <a:gd name="connsiteX1" fmla="*/ 20406 w 3670855"/>
                <a:gd name="connsiteY1" fmla="*/ 1108300 h 2419304"/>
                <a:gd name="connsiteX2" fmla="*/ 597118 w 3670855"/>
                <a:gd name="connsiteY2" fmla="*/ 1674350 h 2419304"/>
                <a:gd name="connsiteX3" fmla="*/ 1112481 w 3670855"/>
                <a:gd name="connsiteY3" fmla="*/ 1683850 h 2419304"/>
                <a:gd name="connsiteX4" fmla="*/ 1669749 w 3670855"/>
                <a:gd name="connsiteY4" fmla="*/ 2419304 h 2419304"/>
                <a:gd name="connsiteX5" fmla="*/ 1944587 w 3670855"/>
                <a:gd name="connsiteY5" fmla="*/ 2414922 h 2419304"/>
                <a:gd name="connsiteX6" fmla="*/ 2806900 w 3670855"/>
                <a:gd name="connsiteY6" fmla="*/ 1235243 h 2419304"/>
                <a:gd name="connsiteX7" fmla="*/ 3592530 w 3670855"/>
                <a:gd name="connsiteY7" fmla="*/ 842212 h 2419304"/>
                <a:gd name="connsiteX8" fmla="*/ 3625758 w 3670855"/>
                <a:gd name="connsiteY8" fmla="*/ 744564 h 2419304"/>
                <a:gd name="connsiteX9" fmla="*/ 3651867 w 3670855"/>
                <a:gd name="connsiteY9" fmla="*/ 683534 h 2419304"/>
                <a:gd name="connsiteX10" fmla="*/ 3668482 w 3670855"/>
                <a:gd name="connsiteY10" fmla="*/ 610298 h 2419304"/>
                <a:gd name="connsiteX11" fmla="*/ 3670855 w 3670855"/>
                <a:gd name="connsiteY11" fmla="*/ 539504 h 2419304"/>
                <a:gd name="connsiteX12" fmla="*/ 3661361 w 3670855"/>
                <a:gd name="connsiteY12" fmla="*/ 478474 h 2419304"/>
                <a:gd name="connsiteX13" fmla="*/ 3644746 w 3670855"/>
                <a:gd name="connsiteY13" fmla="*/ 410121 h 2419304"/>
                <a:gd name="connsiteX14" fmla="*/ 3609143 w 3670855"/>
                <a:gd name="connsiteY14" fmla="*/ 324679 h 2419304"/>
                <a:gd name="connsiteX15" fmla="*/ 3568794 w 3670855"/>
                <a:gd name="connsiteY15" fmla="*/ 239237 h 2419304"/>
                <a:gd name="connsiteX16" fmla="*/ 3528445 w 3670855"/>
                <a:gd name="connsiteY16" fmla="*/ 146472 h 2419304"/>
                <a:gd name="connsiteX17" fmla="*/ 3502336 w 3670855"/>
                <a:gd name="connsiteY17" fmla="*/ 43942 h 2419304"/>
                <a:gd name="connsiteX18" fmla="*/ 3397902 w 3670855"/>
                <a:gd name="connsiteY18" fmla="*/ 46383 h 2419304"/>
                <a:gd name="connsiteX19" fmla="*/ 3314829 w 3670855"/>
                <a:gd name="connsiteY19" fmla="*/ 39060 h 2419304"/>
                <a:gd name="connsiteX20" fmla="*/ 3241251 w 3670855"/>
                <a:gd name="connsiteY20" fmla="*/ 26853 h 2419304"/>
                <a:gd name="connsiteX21" fmla="*/ 3179540 w 3670855"/>
                <a:gd name="connsiteY21" fmla="*/ 9766 h 2419304"/>
                <a:gd name="connsiteX22" fmla="*/ 3117830 w 3670855"/>
                <a:gd name="connsiteY22" fmla="*/ 1 h 2419304"/>
                <a:gd name="connsiteX23" fmla="*/ 3030008 w 3670855"/>
                <a:gd name="connsiteY23" fmla="*/ 0 h 2419304"/>
                <a:gd name="connsiteX24" fmla="*/ 2951683 w 3670855"/>
                <a:gd name="connsiteY24" fmla="*/ 7324 h 2419304"/>
                <a:gd name="connsiteX25" fmla="*/ 2856743 w 3670855"/>
                <a:gd name="connsiteY25" fmla="*/ 26853 h 2419304"/>
                <a:gd name="connsiteX26" fmla="*/ 2747563 w 3670855"/>
                <a:gd name="connsiteY26" fmla="*/ 53707 h 2419304"/>
                <a:gd name="connsiteX27" fmla="*/ 2571923 w 3670855"/>
                <a:gd name="connsiteY27" fmla="*/ 104972 h 2419304"/>
                <a:gd name="connsiteX28" fmla="*/ 2391537 w 3670855"/>
                <a:gd name="connsiteY28" fmla="*/ 156238 h 2419304"/>
                <a:gd name="connsiteX29" fmla="*/ 2244380 w 3670855"/>
                <a:gd name="connsiteY29" fmla="*/ 192855 h 2419304"/>
                <a:gd name="connsiteX30" fmla="*/ 2132825 w 3670855"/>
                <a:gd name="connsiteY30" fmla="*/ 212384 h 2419304"/>
                <a:gd name="connsiteX31" fmla="*/ 2014071 w 3670855"/>
                <a:gd name="connsiteY31" fmla="*/ 220428 h 2419304"/>
                <a:gd name="connsiteX32" fmla="*/ 1941700 w 3670855"/>
                <a:gd name="connsiteY32" fmla="*/ 210599 h 2419304"/>
                <a:gd name="connsiteX33" fmla="*/ 1851191 w 3670855"/>
                <a:gd name="connsiteY33" fmla="*/ 184871 h 2419304"/>
                <a:gd name="connsiteX34" fmla="*/ 1818140 w 3670855"/>
                <a:gd name="connsiteY34" fmla="*/ 173854 h 2419304"/>
                <a:gd name="connsiteX35" fmla="*/ 1730005 w 3670855"/>
                <a:gd name="connsiteY35" fmla="*/ 151821 h 2419304"/>
                <a:gd name="connsiteX36" fmla="*/ 1663904 w 3670855"/>
                <a:gd name="connsiteY36" fmla="*/ 173854 h 2419304"/>
                <a:gd name="connsiteX37" fmla="*/ 1619837 w 3670855"/>
                <a:gd name="connsiteY37" fmla="*/ 217922 h 2419304"/>
                <a:gd name="connsiteX38" fmla="*/ 1586786 w 3670855"/>
                <a:gd name="connsiteY38" fmla="*/ 195888 h 2419304"/>
                <a:gd name="connsiteX39" fmla="*/ 1542719 w 3670855"/>
                <a:gd name="connsiteY39" fmla="*/ 206905 h 2419304"/>
                <a:gd name="connsiteX40" fmla="*/ 1487634 w 3670855"/>
                <a:gd name="connsiteY40" fmla="*/ 217922 h 2419304"/>
                <a:gd name="connsiteX41" fmla="*/ 1454584 w 3670855"/>
                <a:gd name="connsiteY41" fmla="*/ 228939 h 2419304"/>
                <a:gd name="connsiteX42" fmla="*/ 1300347 w 3670855"/>
                <a:gd name="connsiteY42" fmla="*/ 239956 h 2419304"/>
                <a:gd name="connsiteX43" fmla="*/ 1223229 w 3670855"/>
                <a:gd name="connsiteY43" fmla="*/ 250972 h 2419304"/>
                <a:gd name="connsiteX44" fmla="*/ 1157128 w 3670855"/>
                <a:gd name="connsiteY44" fmla="*/ 273006 h 2419304"/>
                <a:gd name="connsiteX45" fmla="*/ 1124078 w 3670855"/>
                <a:gd name="connsiteY45" fmla="*/ 284023 h 2419304"/>
                <a:gd name="connsiteX46" fmla="*/ 1091027 w 3670855"/>
                <a:gd name="connsiteY46" fmla="*/ 306057 h 2419304"/>
                <a:gd name="connsiteX47" fmla="*/ 1046959 w 3670855"/>
                <a:gd name="connsiteY47" fmla="*/ 372158 h 2419304"/>
                <a:gd name="connsiteX48" fmla="*/ 1024926 w 3670855"/>
                <a:gd name="connsiteY48" fmla="*/ 405209 h 2419304"/>
                <a:gd name="connsiteX49" fmla="*/ 925774 w 3670855"/>
                <a:gd name="connsiteY49" fmla="*/ 449276 h 2419304"/>
                <a:gd name="connsiteX50" fmla="*/ 848656 w 3670855"/>
                <a:gd name="connsiteY50" fmla="*/ 537411 h 2419304"/>
                <a:gd name="connsiteX51" fmla="*/ 782555 w 3670855"/>
                <a:gd name="connsiteY51" fmla="*/ 559445 h 2419304"/>
                <a:gd name="connsiteX52" fmla="*/ 771538 w 3670855"/>
                <a:gd name="connsiteY52" fmla="*/ 614529 h 2419304"/>
                <a:gd name="connsiteX53" fmla="*/ 760521 w 3670855"/>
                <a:gd name="connsiteY53" fmla="*/ 691647 h 2419304"/>
                <a:gd name="connsiteX54" fmla="*/ 749504 w 3670855"/>
                <a:gd name="connsiteY54" fmla="*/ 724698 h 2419304"/>
                <a:gd name="connsiteX55" fmla="*/ 705437 w 3670855"/>
                <a:gd name="connsiteY55" fmla="*/ 746731 h 2419304"/>
                <a:gd name="connsiteX56" fmla="*/ 672386 w 3670855"/>
                <a:gd name="connsiteY56" fmla="*/ 735715 h 2419304"/>
                <a:gd name="connsiteX57" fmla="*/ 639335 w 3670855"/>
                <a:gd name="connsiteY57" fmla="*/ 834866 h 2419304"/>
                <a:gd name="connsiteX58" fmla="*/ 595268 w 3670855"/>
                <a:gd name="connsiteY58" fmla="*/ 900968 h 2419304"/>
                <a:gd name="connsiteX59" fmla="*/ 562217 w 3670855"/>
                <a:gd name="connsiteY59" fmla="*/ 889951 h 2419304"/>
                <a:gd name="connsiteX60" fmla="*/ 496116 w 3670855"/>
                <a:gd name="connsiteY60" fmla="*/ 911984 h 2419304"/>
                <a:gd name="connsiteX61" fmla="*/ 463066 w 3670855"/>
                <a:gd name="connsiteY61" fmla="*/ 900968 h 2419304"/>
                <a:gd name="connsiteX62" fmla="*/ 418998 w 3670855"/>
                <a:gd name="connsiteY62" fmla="*/ 945035 h 2419304"/>
                <a:gd name="connsiteX63" fmla="*/ 385947 w 3670855"/>
                <a:gd name="connsiteY63" fmla="*/ 956052 h 2419304"/>
                <a:gd name="connsiteX64" fmla="*/ 363914 w 3670855"/>
                <a:gd name="connsiteY64" fmla="*/ 1033170 h 2419304"/>
                <a:gd name="connsiteX65" fmla="*/ 330863 w 3670855"/>
                <a:gd name="connsiteY65" fmla="*/ 1044187 h 2419304"/>
                <a:gd name="connsiteX66" fmla="*/ 264762 w 3670855"/>
                <a:gd name="connsiteY66" fmla="*/ 1033170 h 2419304"/>
                <a:gd name="connsiteX67" fmla="*/ 165610 w 3670855"/>
                <a:gd name="connsiteY67" fmla="*/ 1055204 h 2419304"/>
                <a:gd name="connsiteX68" fmla="*/ 101106 w 3670855"/>
                <a:gd name="connsiteY68" fmla="*/ 1032623 h 2419304"/>
                <a:gd name="connsiteX69" fmla="*/ 67876 w 3670855"/>
                <a:gd name="connsiteY69" fmla="*/ 1052152 h 2419304"/>
                <a:gd name="connsiteX70" fmla="*/ 60756 w 3670855"/>
                <a:gd name="connsiteY70" fmla="*/ 1079006 h 2419304"/>
                <a:gd name="connsiteX71" fmla="*/ 46515 w 3670855"/>
                <a:gd name="connsiteY71" fmla="*/ 1103418 h 2419304"/>
                <a:gd name="connsiteX72" fmla="*/ 0 w 3670855"/>
                <a:gd name="connsiteY72" fmla="*/ 1074734 h 2419304"/>
                <a:gd name="connsiteX0" fmla="*/ 0 w 3670855"/>
                <a:gd name="connsiteY0" fmla="*/ 1074734 h 2419304"/>
                <a:gd name="connsiteX1" fmla="*/ 597118 w 3670855"/>
                <a:gd name="connsiteY1" fmla="*/ 1674350 h 2419304"/>
                <a:gd name="connsiteX2" fmla="*/ 1112481 w 3670855"/>
                <a:gd name="connsiteY2" fmla="*/ 1683850 h 2419304"/>
                <a:gd name="connsiteX3" fmla="*/ 1669749 w 3670855"/>
                <a:gd name="connsiteY3" fmla="*/ 2419304 h 2419304"/>
                <a:gd name="connsiteX4" fmla="*/ 1944587 w 3670855"/>
                <a:gd name="connsiteY4" fmla="*/ 2414922 h 2419304"/>
                <a:gd name="connsiteX5" fmla="*/ 2806900 w 3670855"/>
                <a:gd name="connsiteY5" fmla="*/ 1235243 h 2419304"/>
                <a:gd name="connsiteX6" fmla="*/ 3592530 w 3670855"/>
                <a:gd name="connsiteY6" fmla="*/ 842212 h 2419304"/>
                <a:gd name="connsiteX7" fmla="*/ 3625758 w 3670855"/>
                <a:gd name="connsiteY7" fmla="*/ 744564 h 2419304"/>
                <a:gd name="connsiteX8" fmla="*/ 3651867 w 3670855"/>
                <a:gd name="connsiteY8" fmla="*/ 683534 h 2419304"/>
                <a:gd name="connsiteX9" fmla="*/ 3668482 w 3670855"/>
                <a:gd name="connsiteY9" fmla="*/ 610298 h 2419304"/>
                <a:gd name="connsiteX10" fmla="*/ 3670855 w 3670855"/>
                <a:gd name="connsiteY10" fmla="*/ 539504 h 2419304"/>
                <a:gd name="connsiteX11" fmla="*/ 3661361 w 3670855"/>
                <a:gd name="connsiteY11" fmla="*/ 478474 h 2419304"/>
                <a:gd name="connsiteX12" fmla="*/ 3644746 w 3670855"/>
                <a:gd name="connsiteY12" fmla="*/ 410121 h 2419304"/>
                <a:gd name="connsiteX13" fmla="*/ 3609143 w 3670855"/>
                <a:gd name="connsiteY13" fmla="*/ 324679 h 2419304"/>
                <a:gd name="connsiteX14" fmla="*/ 3568794 w 3670855"/>
                <a:gd name="connsiteY14" fmla="*/ 239237 h 2419304"/>
                <a:gd name="connsiteX15" fmla="*/ 3528445 w 3670855"/>
                <a:gd name="connsiteY15" fmla="*/ 146472 h 2419304"/>
                <a:gd name="connsiteX16" fmla="*/ 3502336 w 3670855"/>
                <a:gd name="connsiteY16" fmla="*/ 43942 h 2419304"/>
                <a:gd name="connsiteX17" fmla="*/ 3397902 w 3670855"/>
                <a:gd name="connsiteY17" fmla="*/ 46383 h 2419304"/>
                <a:gd name="connsiteX18" fmla="*/ 3314829 w 3670855"/>
                <a:gd name="connsiteY18" fmla="*/ 39060 h 2419304"/>
                <a:gd name="connsiteX19" fmla="*/ 3241251 w 3670855"/>
                <a:gd name="connsiteY19" fmla="*/ 26853 h 2419304"/>
                <a:gd name="connsiteX20" fmla="*/ 3179540 w 3670855"/>
                <a:gd name="connsiteY20" fmla="*/ 9766 h 2419304"/>
                <a:gd name="connsiteX21" fmla="*/ 3117830 w 3670855"/>
                <a:gd name="connsiteY21" fmla="*/ 1 h 2419304"/>
                <a:gd name="connsiteX22" fmla="*/ 3030008 w 3670855"/>
                <a:gd name="connsiteY22" fmla="*/ 0 h 2419304"/>
                <a:gd name="connsiteX23" fmla="*/ 2951683 w 3670855"/>
                <a:gd name="connsiteY23" fmla="*/ 7324 h 2419304"/>
                <a:gd name="connsiteX24" fmla="*/ 2856743 w 3670855"/>
                <a:gd name="connsiteY24" fmla="*/ 26853 h 2419304"/>
                <a:gd name="connsiteX25" fmla="*/ 2747563 w 3670855"/>
                <a:gd name="connsiteY25" fmla="*/ 53707 h 2419304"/>
                <a:gd name="connsiteX26" fmla="*/ 2571923 w 3670855"/>
                <a:gd name="connsiteY26" fmla="*/ 104972 h 2419304"/>
                <a:gd name="connsiteX27" fmla="*/ 2391537 w 3670855"/>
                <a:gd name="connsiteY27" fmla="*/ 156238 h 2419304"/>
                <a:gd name="connsiteX28" fmla="*/ 2244380 w 3670855"/>
                <a:gd name="connsiteY28" fmla="*/ 192855 h 2419304"/>
                <a:gd name="connsiteX29" fmla="*/ 2132825 w 3670855"/>
                <a:gd name="connsiteY29" fmla="*/ 212384 h 2419304"/>
                <a:gd name="connsiteX30" fmla="*/ 2014071 w 3670855"/>
                <a:gd name="connsiteY30" fmla="*/ 220428 h 2419304"/>
                <a:gd name="connsiteX31" fmla="*/ 1941700 w 3670855"/>
                <a:gd name="connsiteY31" fmla="*/ 210599 h 2419304"/>
                <a:gd name="connsiteX32" fmla="*/ 1851191 w 3670855"/>
                <a:gd name="connsiteY32" fmla="*/ 184871 h 2419304"/>
                <a:gd name="connsiteX33" fmla="*/ 1818140 w 3670855"/>
                <a:gd name="connsiteY33" fmla="*/ 173854 h 2419304"/>
                <a:gd name="connsiteX34" fmla="*/ 1730005 w 3670855"/>
                <a:gd name="connsiteY34" fmla="*/ 151821 h 2419304"/>
                <a:gd name="connsiteX35" fmla="*/ 1663904 w 3670855"/>
                <a:gd name="connsiteY35" fmla="*/ 173854 h 2419304"/>
                <a:gd name="connsiteX36" fmla="*/ 1619837 w 3670855"/>
                <a:gd name="connsiteY36" fmla="*/ 217922 h 2419304"/>
                <a:gd name="connsiteX37" fmla="*/ 1586786 w 3670855"/>
                <a:gd name="connsiteY37" fmla="*/ 195888 h 2419304"/>
                <a:gd name="connsiteX38" fmla="*/ 1542719 w 3670855"/>
                <a:gd name="connsiteY38" fmla="*/ 206905 h 2419304"/>
                <a:gd name="connsiteX39" fmla="*/ 1487634 w 3670855"/>
                <a:gd name="connsiteY39" fmla="*/ 217922 h 2419304"/>
                <a:gd name="connsiteX40" fmla="*/ 1454584 w 3670855"/>
                <a:gd name="connsiteY40" fmla="*/ 228939 h 2419304"/>
                <a:gd name="connsiteX41" fmla="*/ 1300347 w 3670855"/>
                <a:gd name="connsiteY41" fmla="*/ 239956 h 2419304"/>
                <a:gd name="connsiteX42" fmla="*/ 1223229 w 3670855"/>
                <a:gd name="connsiteY42" fmla="*/ 250972 h 2419304"/>
                <a:gd name="connsiteX43" fmla="*/ 1157128 w 3670855"/>
                <a:gd name="connsiteY43" fmla="*/ 273006 h 2419304"/>
                <a:gd name="connsiteX44" fmla="*/ 1124078 w 3670855"/>
                <a:gd name="connsiteY44" fmla="*/ 284023 h 2419304"/>
                <a:gd name="connsiteX45" fmla="*/ 1091027 w 3670855"/>
                <a:gd name="connsiteY45" fmla="*/ 306057 h 2419304"/>
                <a:gd name="connsiteX46" fmla="*/ 1046959 w 3670855"/>
                <a:gd name="connsiteY46" fmla="*/ 372158 h 2419304"/>
                <a:gd name="connsiteX47" fmla="*/ 1024926 w 3670855"/>
                <a:gd name="connsiteY47" fmla="*/ 405209 h 2419304"/>
                <a:gd name="connsiteX48" fmla="*/ 925774 w 3670855"/>
                <a:gd name="connsiteY48" fmla="*/ 449276 h 2419304"/>
                <a:gd name="connsiteX49" fmla="*/ 848656 w 3670855"/>
                <a:gd name="connsiteY49" fmla="*/ 537411 h 2419304"/>
                <a:gd name="connsiteX50" fmla="*/ 782555 w 3670855"/>
                <a:gd name="connsiteY50" fmla="*/ 559445 h 2419304"/>
                <a:gd name="connsiteX51" fmla="*/ 771538 w 3670855"/>
                <a:gd name="connsiteY51" fmla="*/ 614529 h 2419304"/>
                <a:gd name="connsiteX52" fmla="*/ 760521 w 3670855"/>
                <a:gd name="connsiteY52" fmla="*/ 691647 h 2419304"/>
                <a:gd name="connsiteX53" fmla="*/ 749504 w 3670855"/>
                <a:gd name="connsiteY53" fmla="*/ 724698 h 2419304"/>
                <a:gd name="connsiteX54" fmla="*/ 705437 w 3670855"/>
                <a:gd name="connsiteY54" fmla="*/ 746731 h 2419304"/>
                <a:gd name="connsiteX55" fmla="*/ 672386 w 3670855"/>
                <a:gd name="connsiteY55" fmla="*/ 735715 h 2419304"/>
                <a:gd name="connsiteX56" fmla="*/ 639335 w 3670855"/>
                <a:gd name="connsiteY56" fmla="*/ 834866 h 2419304"/>
                <a:gd name="connsiteX57" fmla="*/ 595268 w 3670855"/>
                <a:gd name="connsiteY57" fmla="*/ 900968 h 2419304"/>
                <a:gd name="connsiteX58" fmla="*/ 562217 w 3670855"/>
                <a:gd name="connsiteY58" fmla="*/ 889951 h 2419304"/>
                <a:gd name="connsiteX59" fmla="*/ 496116 w 3670855"/>
                <a:gd name="connsiteY59" fmla="*/ 911984 h 2419304"/>
                <a:gd name="connsiteX60" fmla="*/ 463066 w 3670855"/>
                <a:gd name="connsiteY60" fmla="*/ 900968 h 2419304"/>
                <a:gd name="connsiteX61" fmla="*/ 418998 w 3670855"/>
                <a:gd name="connsiteY61" fmla="*/ 945035 h 2419304"/>
                <a:gd name="connsiteX62" fmla="*/ 385947 w 3670855"/>
                <a:gd name="connsiteY62" fmla="*/ 956052 h 2419304"/>
                <a:gd name="connsiteX63" fmla="*/ 363914 w 3670855"/>
                <a:gd name="connsiteY63" fmla="*/ 1033170 h 2419304"/>
                <a:gd name="connsiteX64" fmla="*/ 330863 w 3670855"/>
                <a:gd name="connsiteY64" fmla="*/ 1044187 h 2419304"/>
                <a:gd name="connsiteX65" fmla="*/ 264762 w 3670855"/>
                <a:gd name="connsiteY65" fmla="*/ 1033170 h 2419304"/>
                <a:gd name="connsiteX66" fmla="*/ 165610 w 3670855"/>
                <a:gd name="connsiteY66" fmla="*/ 1055204 h 2419304"/>
                <a:gd name="connsiteX67" fmla="*/ 101106 w 3670855"/>
                <a:gd name="connsiteY67" fmla="*/ 1032623 h 2419304"/>
                <a:gd name="connsiteX68" fmla="*/ 67876 w 3670855"/>
                <a:gd name="connsiteY68" fmla="*/ 1052152 h 2419304"/>
                <a:gd name="connsiteX69" fmla="*/ 60756 w 3670855"/>
                <a:gd name="connsiteY69" fmla="*/ 1079006 h 2419304"/>
                <a:gd name="connsiteX70" fmla="*/ 46515 w 3670855"/>
                <a:gd name="connsiteY70" fmla="*/ 1103418 h 2419304"/>
                <a:gd name="connsiteX71" fmla="*/ 0 w 3670855"/>
                <a:gd name="connsiteY71" fmla="*/ 1074734 h 2419304"/>
                <a:gd name="connsiteX0" fmla="*/ 0 w 3624340"/>
                <a:gd name="connsiteY0" fmla="*/ 1103418 h 2419304"/>
                <a:gd name="connsiteX1" fmla="*/ 550603 w 3624340"/>
                <a:gd name="connsiteY1" fmla="*/ 1674350 h 2419304"/>
                <a:gd name="connsiteX2" fmla="*/ 1065966 w 3624340"/>
                <a:gd name="connsiteY2" fmla="*/ 1683850 h 2419304"/>
                <a:gd name="connsiteX3" fmla="*/ 1623234 w 3624340"/>
                <a:gd name="connsiteY3" fmla="*/ 2419304 h 2419304"/>
                <a:gd name="connsiteX4" fmla="*/ 1898072 w 3624340"/>
                <a:gd name="connsiteY4" fmla="*/ 2414922 h 2419304"/>
                <a:gd name="connsiteX5" fmla="*/ 2760385 w 3624340"/>
                <a:gd name="connsiteY5" fmla="*/ 1235243 h 2419304"/>
                <a:gd name="connsiteX6" fmla="*/ 3546015 w 3624340"/>
                <a:gd name="connsiteY6" fmla="*/ 842212 h 2419304"/>
                <a:gd name="connsiteX7" fmla="*/ 3579243 w 3624340"/>
                <a:gd name="connsiteY7" fmla="*/ 744564 h 2419304"/>
                <a:gd name="connsiteX8" fmla="*/ 3605352 w 3624340"/>
                <a:gd name="connsiteY8" fmla="*/ 683534 h 2419304"/>
                <a:gd name="connsiteX9" fmla="*/ 3621967 w 3624340"/>
                <a:gd name="connsiteY9" fmla="*/ 610298 h 2419304"/>
                <a:gd name="connsiteX10" fmla="*/ 3624340 w 3624340"/>
                <a:gd name="connsiteY10" fmla="*/ 539504 h 2419304"/>
                <a:gd name="connsiteX11" fmla="*/ 3614846 w 3624340"/>
                <a:gd name="connsiteY11" fmla="*/ 478474 h 2419304"/>
                <a:gd name="connsiteX12" fmla="*/ 3598231 w 3624340"/>
                <a:gd name="connsiteY12" fmla="*/ 410121 h 2419304"/>
                <a:gd name="connsiteX13" fmla="*/ 3562628 w 3624340"/>
                <a:gd name="connsiteY13" fmla="*/ 324679 h 2419304"/>
                <a:gd name="connsiteX14" fmla="*/ 3522279 w 3624340"/>
                <a:gd name="connsiteY14" fmla="*/ 239237 h 2419304"/>
                <a:gd name="connsiteX15" fmla="*/ 3481930 w 3624340"/>
                <a:gd name="connsiteY15" fmla="*/ 146472 h 2419304"/>
                <a:gd name="connsiteX16" fmla="*/ 3455821 w 3624340"/>
                <a:gd name="connsiteY16" fmla="*/ 43942 h 2419304"/>
                <a:gd name="connsiteX17" fmla="*/ 3351387 w 3624340"/>
                <a:gd name="connsiteY17" fmla="*/ 46383 h 2419304"/>
                <a:gd name="connsiteX18" fmla="*/ 3268314 w 3624340"/>
                <a:gd name="connsiteY18" fmla="*/ 39060 h 2419304"/>
                <a:gd name="connsiteX19" fmla="*/ 3194736 w 3624340"/>
                <a:gd name="connsiteY19" fmla="*/ 26853 h 2419304"/>
                <a:gd name="connsiteX20" fmla="*/ 3133025 w 3624340"/>
                <a:gd name="connsiteY20" fmla="*/ 9766 h 2419304"/>
                <a:gd name="connsiteX21" fmla="*/ 3071315 w 3624340"/>
                <a:gd name="connsiteY21" fmla="*/ 1 h 2419304"/>
                <a:gd name="connsiteX22" fmla="*/ 2983493 w 3624340"/>
                <a:gd name="connsiteY22" fmla="*/ 0 h 2419304"/>
                <a:gd name="connsiteX23" fmla="*/ 2905168 w 3624340"/>
                <a:gd name="connsiteY23" fmla="*/ 7324 h 2419304"/>
                <a:gd name="connsiteX24" fmla="*/ 2810228 w 3624340"/>
                <a:gd name="connsiteY24" fmla="*/ 26853 h 2419304"/>
                <a:gd name="connsiteX25" fmla="*/ 2701048 w 3624340"/>
                <a:gd name="connsiteY25" fmla="*/ 53707 h 2419304"/>
                <a:gd name="connsiteX26" fmla="*/ 2525408 w 3624340"/>
                <a:gd name="connsiteY26" fmla="*/ 104972 h 2419304"/>
                <a:gd name="connsiteX27" fmla="*/ 2345022 w 3624340"/>
                <a:gd name="connsiteY27" fmla="*/ 156238 h 2419304"/>
                <a:gd name="connsiteX28" fmla="*/ 2197865 w 3624340"/>
                <a:gd name="connsiteY28" fmla="*/ 192855 h 2419304"/>
                <a:gd name="connsiteX29" fmla="*/ 2086310 w 3624340"/>
                <a:gd name="connsiteY29" fmla="*/ 212384 h 2419304"/>
                <a:gd name="connsiteX30" fmla="*/ 1967556 w 3624340"/>
                <a:gd name="connsiteY30" fmla="*/ 220428 h 2419304"/>
                <a:gd name="connsiteX31" fmla="*/ 1895185 w 3624340"/>
                <a:gd name="connsiteY31" fmla="*/ 210599 h 2419304"/>
                <a:gd name="connsiteX32" fmla="*/ 1804676 w 3624340"/>
                <a:gd name="connsiteY32" fmla="*/ 184871 h 2419304"/>
                <a:gd name="connsiteX33" fmla="*/ 1771625 w 3624340"/>
                <a:gd name="connsiteY33" fmla="*/ 173854 h 2419304"/>
                <a:gd name="connsiteX34" fmla="*/ 1683490 w 3624340"/>
                <a:gd name="connsiteY34" fmla="*/ 151821 h 2419304"/>
                <a:gd name="connsiteX35" fmla="*/ 1617389 w 3624340"/>
                <a:gd name="connsiteY35" fmla="*/ 173854 h 2419304"/>
                <a:gd name="connsiteX36" fmla="*/ 1573322 w 3624340"/>
                <a:gd name="connsiteY36" fmla="*/ 217922 h 2419304"/>
                <a:gd name="connsiteX37" fmla="*/ 1540271 w 3624340"/>
                <a:gd name="connsiteY37" fmla="*/ 195888 h 2419304"/>
                <a:gd name="connsiteX38" fmla="*/ 1496204 w 3624340"/>
                <a:gd name="connsiteY38" fmla="*/ 206905 h 2419304"/>
                <a:gd name="connsiteX39" fmla="*/ 1441119 w 3624340"/>
                <a:gd name="connsiteY39" fmla="*/ 217922 h 2419304"/>
                <a:gd name="connsiteX40" fmla="*/ 1408069 w 3624340"/>
                <a:gd name="connsiteY40" fmla="*/ 228939 h 2419304"/>
                <a:gd name="connsiteX41" fmla="*/ 1253832 w 3624340"/>
                <a:gd name="connsiteY41" fmla="*/ 239956 h 2419304"/>
                <a:gd name="connsiteX42" fmla="*/ 1176714 w 3624340"/>
                <a:gd name="connsiteY42" fmla="*/ 250972 h 2419304"/>
                <a:gd name="connsiteX43" fmla="*/ 1110613 w 3624340"/>
                <a:gd name="connsiteY43" fmla="*/ 273006 h 2419304"/>
                <a:gd name="connsiteX44" fmla="*/ 1077563 w 3624340"/>
                <a:gd name="connsiteY44" fmla="*/ 284023 h 2419304"/>
                <a:gd name="connsiteX45" fmla="*/ 1044512 w 3624340"/>
                <a:gd name="connsiteY45" fmla="*/ 306057 h 2419304"/>
                <a:gd name="connsiteX46" fmla="*/ 1000444 w 3624340"/>
                <a:gd name="connsiteY46" fmla="*/ 372158 h 2419304"/>
                <a:gd name="connsiteX47" fmla="*/ 978411 w 3624340"/>
                <a:gd name="connsiteY47" fmla="*/ 405209 h 2419304"/>
                <a:gd name="connsiteX48" fmla="*/ 879259 w 3624340"/>
                <a:gd name="connsiteY48" fmla="*/ 449276 h 2419304"/>
                <a:gd name="connsiteX49" fmla="*/ 802141 w 3624340"/>
                <a:gd name="connsiteY49" fmla="*/ 537411 h 2419304"/>
                <a:gd name="connsiteX50" fmla="*/ 736040 w 3624340"/>
                <a:gd name="connsiteY50" fmla="*/ 559445 h 2419304"/>
                <a:gd name="connsiteX51" fmla="*/ 725023 w 3624340"/>
                <a:gd name="connsiteY51" fmla="*/ 614529 h 2419304"/>
                <a:gd name="connsiteX52" fmla="*/ 714006 w 3624340"/>
                <a:gd name="connsiteY52" fmla="*/ 691647 h 2419304"/>
                <a:gd name="connsiteX53" fmla="*/ 702989 w 3624340"/>
                <a:gd name="connsiteY53" fmla="*/ 724698 h 2419304"/>
                <a:gd name="connsiteX54" fmla="*/ 658922 w 3624340"/>
                <a:gd name="connsiteY54" fmla="*/ 746731 h 2419304"/>
                <a:gd name="connsiteX55" fmla="*/ 625871 w 3624340"/>
                <a:gd name="connsiteY55" fmla="*/ 735715 h 2419304"/>
                <a:gd name="connsiteX56" fmla="*/ 592820 w 3624340"/>
                <a:gd name="connsiteY56" fmla="*/ 834866 h 2419304"/>
                <a:gd name="connsiteX57" fmla="*/ 548753 w 3624340"/>
                <a:gd name="connsiteY57" fmla="*/ 900968 h 2419304"/>
                <a:gd name="connsiteX58" fmla="*/ 515702 w 3624340"/>
                <a:gd name="connsiteY58" fmla="*/ 889951 h 2419304"/>
                <a:gd name="connsiteX59" fmla="*/ 449601 w 3624340"/>
                <a:gd name="connsiteY59" fmla="*/ 911984 h 2419304"/>
                <a:gd name="connsiteX60" fmla="*/ 416551 w 3624340"/>
                <a:gd name="connsiteY60" fmla="*/ 900968 h 2419304"/>
                <a:gd name="connsiteX61" fmla="*/ 372483 w 3624340"/>
                <a:gd name="connsiteY61" fmla="*/ 945035 h 2419304"/>
                <a:gd name="connsiteX62" fmla="*/ 339432 w 3624340"/>
                <a:gd name="connsiteY62" fmla="*/ 956052 h 2419304"/>
                <a:gd name="connsiteX63" fmla="*/ 317399 w 3624340"/>
                <a:gd name="connsiteY63" fmla="*/ 1033170 h 2419304"/>
                <a:gd name="connsiteX64" fmla="*/ 284348 w 3624340"/>
                <a:gd name="connsiteY64" fmla="*/ 1044187 h 2419304"/>
                <a:gd name="connsiteX65" fmla="*/ 218247 w 3624340"/>
                <a:gd name="connsiteY65" fmla="*/ 1033170 h 2419304"/>
                <a:gd name="connsiteX66" fmla="*/ 119095 w 3624340"/>
                <a:gd name="connsiteY66" fmla="*/ 1055204 h 2419304"/>
                <a:gd name="connsiteX67" fmla="*/ 54591 w 3624340"/>
                <a:gd name="connsiteY67" fmla="*/ 1032623 h 2419304"/>
                <a:gd name="connsiteX68" fmla="*/ 21361 w 3624340"/>
                <a:gd name="connsiteY68" fmla="*/ 1052152 h 2419304"/>
                <a:gd name="connsiteX69" fmla="*/ 14241 w 3624340"/>
                <a:gd name="connsiteY69" fmla="*/ 1079006 h 2419304"/>
                <a:gd name="connsiteX70" fmla="*/ 0 w 3624340"/>
                <a:gd name="connsiteY70" fmla="*/ 1103418 h 2419304"/>
                <a:gd name="connsiteX0" fmla="*/ 0 w 3624340"/>
                <a:gd name="connsiteY0" fmla="*/ 1103418 h 2419304"/>
                <a:gd name="connsiteX1" fmla="*/ 550603 w 3624340"/>
                <a:gd name="connsiteY1" fmla="*/ 1674350 h 2419304"/>
                <a:gd name="connsiteX2" fmla="*/ 1065966 w 3624340"/>
                <a:gd name="connsiteY2" fmla="*/ 1683850 h 2419304"/>
                <a:gd name="connsiteX3" fmla="*/ 1623234 w 3624340"/>
                <a:gd name="connsiteY3" fmla="*/ 2419304 h 2419304"/>
                <a:gd name="connsiteX4" fmla="*/ 1898072 w 3624340"/>
                <a:gd name="connsiteY4" fmla="*/ 2414922 h 2419304"/>
                <a:gd name="connsiteX5" fmla="*/ 2760385 w 3624340"/>
                <a:gd name="connsiteY5" fmla="*/ 1235243 h 2419304"/>
                <a:gd name="connsiteX6" fmla="*/ 3546015 w 3624340"/>
                <a:gd name="connsiteY6" fmla="*/ 842212 h 2419304"/>
                <a:gd name="connsiteX7" fmla="*/ 3579243 w 3624340"/>
                <a:gd name="connsiteY7" fmla="*/ 744564 h 2419304"/>
                <a:gd name="connsiteX8" fmla="*/ 3605352 w 3624340"/>
                <a:gd name="connsiteY8" fmla="*/ 683534 h 2419304"/>
                <a:gd name="connsiteX9" fmla="*/ 3621967 w 3624340"/>
                <a:gd name="connsiteY9" fmla="*/ 610298 h 2419304"/>
                <a:gd name="connsiteX10" fmla="*/ 3624340 w 3624340"/>
                <a:gd name="connsiteY10" fmla="*/ 539504 h 2419304"/>
                <a:gd name="connsiteX11" fmla="*/ 3614846 w 3624340"/>
                <a:gd name="connsiteY11" fmla="*/ 478474 h 2419304"/>
                <a:gd name="connsiteX12" fmla="*/ 3598231 w 3624340"/>
                <a:gd name="connsiteY12" fmla="*/ 410121 h 2419304"/>
                <a:gd name="connsiteX13" fmla="*/ 3562628 w 3624340"/>
                <a:gd name="connsiteY13" fmla="*/ 324679 h 2419304"/>
                <a:gd name="connsiteX14" fmla="*/ 3522279 w 3624340"/>
                <a:gd name="connsiteY14" fmla="*/ 239237 h 2419304"/>
                <a:gd name="connsiteX15" fmla="*/ 3481930 w 3624340"/>
                <a:gd name="connsiteY15" fmla="*/ 146472 h 2419304"/>
                <a:gd name="connsiteX16" fmla="*/ 3455821 w 3624340"/>
                <a:gd name="connsiteY16" fmla="*/ 43942 h 2419304"/>
                <a:gd name="connsiteX17" fmla="*/ 3351387 w 3624340"/>
                <a:gd name="connsiteY17" fmla="*/ 46383 h 2419304"/>
                <a:gd name="connsiteX18" fmla="*/ 3268314 w 3624340"/>
                <a:gd name="connsiteY18" fmla="*/ 39060 h 2419304"/>
                <a:gd name="connsiteX19" fmla="*/ 3194736 w 3624340"/>
                <a:gd name="connsiteY19" fmla="*/ 26853 h 2419304"/>
                <a:gd name="connsiteX20" fmla="*/ 3133025 w 3624340"/>
                <a:gd name="connsiteY20" fmla="*/ 9766 h 2419304"/>
                <a:gd name="connsiteX21" fmla="*/ 3071315 w 3624340"/>
                <a:gd name="connsiteY21" fmla="*/ 1 h 2419304"/>
                <a:gd name="connsiteX22" fmla="*/ 2983493 w 3624340"/>
                <a:gd name="connsiteY22" fmla="*/ 0 h 2419304"/>
                <a:gd name="connsiteX23" fmla="*/ 2905168 w 3624340"/>
                <a:gd name="connsiteY23" fmla="*/ 7324 h 2419304"/>
                <a:gd name="connsiteX24" fmla="*/ 2810228 w 3624340"/>
                <a:gd name="connsiteY24" fmla="*/ 26853 h 2419304"/>
                <a:gd name="connsiteX25" fmla="*/ 2701048 w 3624340"/>
                <a:gd name="connsiteY25" fmla="*/ 53707 h 2419304"/>
                <a:gd name="connsiteX26" fmla="*/ 2525408 w 3624340"/>
                <a:gd name="connsiteY26" fmla="*/ 104972 h 2419304"/>
                <a:gd name="connsiteX27" fmla="*/ 2345022 w 3624340"/>
                <a:gd name="connsiteY27" fmla="*/ 156238 h 2419304"/>
                <a:gd name="connsiteX28" fmla="*/ 2197865 w 3624340"/>
                <a:gd name="connsiteY28" fmla="*/ 192855 h 2419304"/>
                <a:gd name="connsiteX29" fmla="*/ 2086310 w 3624340"/>
                <a:gd name="connsiteY29" fmla="*/ 212384 h 2419304"/>
                <a:gd name="connsiteX30" fmla="*/ 1967556 w 3624340"/>
                <a:gd name="connsiteY30" fmla="*/ 220428 h 2419304"/>
                <a:gd name="connsiteX31" fmla="*/ 1895185 w 3624340"/>
                <a:gd name="connsiteY31" fmla="*/ 210599 h 2419304"/>
                <a:gd name="connsiteX32" fmla="*/ 1804676 w 3624340"/>
                <a:gd name="connsiteY32" fmla="*/ 184871 h 2419304"/>
                <a:gd name="connsiteX33" fmla="*/ 1771625 w 3624340"/>
                <a:gd name="connsiteY33" fmla="*/ 173854 h 2419304"/>
                <a:gd name="connsiteX34" fmla="*/ 1683490 w 3624340"/>
                <a:gd name="connsiteY34" fmla="*/ 151821 h 2419304"/>
                <a:gd name="connsiteX35" fmla="*/ 1617389 w 3624340"/>
                <a:gd name="connsiteY35" fmla="*/ 173854 h 2419304"/>
                <a:gd name="connsiteX36" fmla="*/ 1573322 w 3624340"/>
                <a:gd name="connsiteY36" fmla="*/ 217922 h 2419304"/>
                <a:gd name="connsiteX37" fmla="*/ 1540271 w 3624340"/>
                <a:gd name="connsiteY37" fmla="*/ 195888 h 2419304"/>
                <a:gd name="connsiteX38" fmla="*/ 1496204 w 3624340"/>
                <a:gd name="connsiteY38" fmla="*/ 206905 h 2419304"/>
                <a:gd name="connsiteX39" fmla="*/ 1441119 w 3624340"/>
                <a:gd name="connsiteY39" fmla="*/ 217922 h 2419304"/>
                <a:gd name="connsiteX40" fmla="*/ 1408069 w 3624340"/>
                <a:gd name="connsiteY40" fmla="*/ 228939 h 2419304"/>
                <a:gd name="connsiteX41" fmla="*/ 1253832 w 3624340"/>
                <a:gd name="connsiteY41" fmla="*/ 239956 h 2419304"/>
                <a:gd name="connsiteX42" fmla="*/ 1176714 w 3624340"/>
                <a:gd name="connsiteY42" fmla="*/ 250972 h 2419304"/>
                <a:gd name="connsiteX43" fmla="*/ 1110613 w 3624340"/>
                <a:gd name="connsiteY43" fmla="*/ 273006 h 2419304"/>
                <a:gd name="connsiteX44" fmla="*/ 1077563 w 3624340"/>
                <a:gd name="connsiteY44" fmla="*/ 284023 h 2419304"/>
                <a:gd name="connsiteX45" fmla="*/ 1044512 w 3624340"/>
                <a:gd name="connsiteY45" fmla="*/ 306057 h 2419304"/>
                <a:gd name="connsiteX46" fmla="*/ 1000444 w 3624340"/>
                <a:gd name="connsiteY46" fmla="*/ 372158 h 2419304"/>
                <a:gd name="connsiteX47" fmla="*/ 978411 w 3624340"/>
                <a:gd name="connsiteY47" fmla="*/ 405209 h 2419304"/>
                <a:gd name="connsiteX48" fmla="*/ 879259 w 3624340"/>
                <a:gd name="connsiteY48" fmla="*/ 449276 h 2419304"/>
                <a:gd name="connsiteX49" fmla="*/ 802141 w 3624340"/>
                <a:gd name="connsiteY49" fmla="*/ 537411 h 2419304"/>
                <a:gd name="connsiteX50" fmla="*/ 736040 w 3624340"/>
                <a:gd name="connsiteY50" fmla="*/ 559445 h 2419304"/>
                <a:gd name="connsiteX51" fmla="*/ 725023 w 3624340"/>
                <a:gd name="connsiteY51" fmla="*/ 614529 h 2419304"/>
                <a:gd name="connsiteX52" fmla="*/ 714006 w 3624340"/>
                <a:gd name="connsiteY52" fmla="*/ 691647 h 2419304"/>
                <a:gd name="connsiteX53" fmla="*/ 702989 w 3624340"/>
                <a:gd name="connsiteY53" fmla="*/ 724698 h 2419304"/>
                <a:gd name="connsiteX54" fmla="*/ 658922 w 3624340"/>
                <a:gd name="connsiteY54" fmla="*/ 746731 h 2419304"/>
                <a:gd name="connsiteX55" fmla="*/ 625871 w 3624340"/>
                <a:gd name="connsiteY55" fmla="*/ 735715 h 2419304"/>
                <a:gd name="connsiteX56" fmla="*/ 592820 w 3624340"/>
                <a:gd name="connsiteY56" fmla="*/ 834866 h 2419304"/>
                <a:gd name="connsiteX57" fmla="*/ 548753 w 3624340"/>
                <a:gd name="connsiteY57" fmla="*/ 900968 h 2419304"/>
                <a:gd name="connsiteX58" fmla="*/ 515702 w 3624340"/>
                <a:gd name="connsiteY58" fmla="*/ 889951 h 2419304"/>
                <a:gd name="connsiteX59" fmla="*/ 449601 w 3624340"/>
                <a:gd name="connsiteY59" fmla="*/ 911984 h 2419304"/>
                <a:gd name="connsiteX60" fmla="*/ 416551 w 3624340"/>
                <a:gd name="connsiteY60" fmla="*/ 900968 h 2419304"/>
                <a:gd name="connsiteX61" fmla="*/ 372483 w 3624340"/>
                <a:gd name="connsiteY61" fmla="*/ 945035 h 2419304"/>
                <a:gd name="connsiteX62" fmla="*/ 339432 w 3624340"/>
                <a:gd name="connsiteY62" fmla="*/ 956052 h 2419304"/>
                <a:gd name="connsiteX63" fmla="*/ 317399 w 3624340"/>
                <a:gd name="connsiteY63" fmla="*/ 1033170 h 2419304"/>
                <a:gd name="connsiteX64" fmla="*/ 284348 w 3624340"/>
                <a:gd name="connsiteY64" fmla="*/ 1044187 h 2419304"/>
                <a:gd name="connsiteX65" fmla="*/ 218247 w 3624340"/>
                <a:gd name="connsiteY65" fmla="*/ 1033170 h 2419304"/>
                <a:gd name="connsiteX66" fmla="*/ 119095 w 3624340"/>
                <a:gd name="connsiteY66" fmla="*/ 1055204 h 2419304"/>
                <a:gd name="connsiteX67" fmla="*/ 54591 w 3624340"/>
                <a:gd name="connsiteY67" fmla="*/ 1032623 h 2419304"/>
                <a:gd name="connsiteX68" fmla="*/ 21361 w 3624340"/>
                <a:gd name="connsiteY68" fmla="*/ 1052152 h 2419304"/>
                <a:gd name="connsiteX69" fmla="*/ 0 w 3624340"/>
                <a:gd name="connsiteY69" fmla="*/ 1103418 h 2419304"/>
                <a:gd name="connsiteX0" fmla="*/ 0 w 3624340"/>
                <a:gd name="connsiteY0" fmla="*/ 1103418 h 2419304"/>
                <a:gd name="connsiteX1" fmla="*/ 550603 w 3624340"/>
                <a:gd name="connsiteY1" fmla="*/ 1674350 h 2419304"/>
                <a:gd name="connsiteX2" fmla="*/ 1065966 w 3624340"/>
                <a:gd name="connsiteY2" fmla="*/ 1683850 h 2419304"/>
                <a:gd name="connsiteX3" fmla="*/ 1623234 w 3624340"/>
                <a:gd name="connsiteY3" fmla="*/ 2419304 h 2419304"/>
                <a:gd name="connsiteX4" fmla="*/ 1898072 w 3624340"/>
                <a:gd name="connsiteY4" fmla="*/ 2414922 h 2419304"/>
                <a:gd name="connsiteX5" fmla="*/ 2760385 w 3624340"/>
                <a:gd name="connsiteY5" fmla="*/ 1235243 h 2419304"/>
                <a:gd name="connsiteX6" fmla="*/ 3546015 w 3624340"/>
                <a:gd name="connsiteY6" fmla="*/ 842212 h 2419304"/>
                <a:gd name="connsiteX7" fmla="*/ 3579243 w 3624340"/>
                <a:gd name="connsiteY7" fmla="*/ 744564 h 2419304"/>
                <a:gd name="connsiteX8" fmla="*/ 3605352 w 3624340"/>
                <a:gd name="connsiteY8" fmla="*/ 683534 h 2419304"/>
                <a:gd name="connsiteX9" fmla="*/ 3621967 w 3624340"/>
                <a:gd name="connsiteY9" fmla="*/ 610298 h 2419304"/>
                <a:gd name="connsiteX10" fmla="*/ 3624340 w 3624340"/>
                <a:gd name="connsiteY10" fmla="*/ 539504 h 2419304"/>
                <a:gd name="connsiteX11" fmla="*/ 3614846 w 3624340"/>
                <a:gd name="connsiteY11" fmla="*/ 478474 h 2419304"/>
                <a:gd name="connsiteX12" fmla="*/ 3598231 w 3624340"/>
                <a:gd name="connsiteY12" fmla="*/ 410121 h 2419304"/>
                <a:gd name="connsiteX13" fmla="*/ 3562628 w 3624340"/>
                <a:gd name="connsiteY13" fmla="*/ 324679 h 2419304"/>
                <a:gd name="connsiteX14" fmla="*/ 3522279 w 3624340"/>
                <a:gd name="connsiteY14" fmla="*/ 239237 h 2419304"/>
                <a:gd name="connsiteX15" fmla="*/ 3481930 w 3624340"/>
                <a:gd name="connsiteY15" fmla="*/ 146472 h 2419304"/>
                <a:gd name="connsiteX16" fmla="*/ 3455821 w 3624340"/>
                <a:gd name="connsiteY16" fmla="*/ 43942 h 2419304"/>
                <a:gd name="connsiteX17" fmla="*/ 3351387 w 3624340"/>
                <a:gd name="connsiteY17" fmla="*/ 46383 h 2419304"/>
                <a:gd name="connsiteX18" fmla="*/ 3268314 w 3624340"/>
                <a:gd name="connsiteY18" fmla="*/ 39060 h 2419304"/>
                <a:gd name="connsiteX19" fmla="*/ 3194736 w 3624340"/>
                <a:gd name="connsiteY19" fmla="*/ 26853 h 2419304"/>
                <a:gd name="connsiteX20" fmla="*/ 3133025 w 3624340"/>
                <a:gd name="connsiteY20" fmla="*/ 9766 h 2419304"/>
                <a:gd name="connsiteX21" fmla="*/ 3071315 w 3624340"/>
                <a:gd name="connsiteY21" fmla="*/ 1 h 2419304"/>
                <a:gd name="connsiteX22" fmla="*/ 2983493 w 3624340"/>
                <a:gd name="connsiteY22" fmla="*/ 0 h 2419304"/>
                <a:gd name="connsiteX23" fmla="*/ 2905168 w 3624340"/>
                <a:gd name="connsiteY23" fmla="*/ 7324 h 2419304"/>
                <a:gd name="connsiteX24" fmla="*/ 2810228 w 3624340"/>
                <a:gd name="connsiteY24" fmla="*/ 26853 h 2419304"/>
                <a:gd name="connsiteX25" fmla="*/ 2701048 w 3624340"/>
                <a:gd name="connsiteY25" fmla="*/ 53707 h 2419304"/>
                <a:gd name="connsiteX26" fmla="*/ 2525408 w 3624340"/>
                <a:gd name="connsiteY26" fmla="*/ 104972 h 2419304"/>
                <a:gd name="connsiteX27" fmla="*/ 2345022 w 3624340"/>
                <a:gd name="connsiteY27" fmla="*/ 156238 h 2419304"/>
                <a:gd name="connsiteX28" fmla="*/ 2197865 w 3624340"/>
                <a:gd name="connsiteY28" fmla="*/ 192855 h 2419304"/>
                <a:gd name="connsiteX29" fmla="*/ 2086310 w 3624340"/>
                <a:gd name="connsiteY29" fmla="*/ 212384 h 2419304"/>
                <a:gd name="connsiteX30" fmla="*/ 1967556 w 3624340"/>
                <a:gd name="connsiteY30" fmla="*/ 220428 h 2419304"/>
                <a:gd name="connsiteX31" fmla="*/ 1895185 w 3624340"/>
                <a:gd name="connsiteY31" fmla="*/ 210599 h 2419304"/>
                <a:gd name="connsiteX32" fmla="*/ 1804676 w 3624340"/>
                <a:gd name="connsiteY32" fmla="*/ 184871 h 2419304"/>
                <a:gd name="connsiteX33" fmla="*/ 1771625 w 3624340"/>
                <a:gd name="connsiteY33" fmla="*/ 173854 h 2419304"/>
                <a:gd name="connsiteX34" fmla="*/ 1683490 w 3624340"/>
                <a:gd name="connsiteY34" fmla="*/ 151821 h 2419304"/>
                <a:gd name="connsiteX35" fmla="*/ 1617389 w 3624340"/>
                <a:gd name="connsiteY35" fmla="*/ 173854 h 2419304"/>
                <a:gd name="connsiteX36" fmla="*/ 1573322 w 3624340"/>
                <a:gd name="connsiteY36" fmla="*/ 217922 h 2419304"/>
                <a:gd name="connsiteX37" fmla="*/ 1540271 w 3624340"/>
                <a:gd name="connsiteY37" fmla="*/ 195888 h 2419304"/>
                <a:gd name="connsiteX38" fmla="*/ 1496204 w 3624340"/>
                <a:gd name="connsiteY38" fmla="*/ 206905 h 2419304"/>
                <a:gd name="connsiteX39" fmla="*/ 1441119 w 3624340"/>
                <a:gd name="connsiteY39" fmla="*/ 217922 h 2419304"/>
                <a:gd name="connsiteX40" fmla="*/ 1408069 w 3624340"/>
                <a:gd name="connsiteY40" fmla="*/ 228939 h 2419304"/>
                <a:gd name="connsiteX41" fmla="*/ 1253832 w 3624340"/>
                <a:gd name="connsiteY41" fmla="*/ 239956 h 2419304"/>
                <a:gd name="connsiteX42" fmla="*/ 1176714 w 3624340"/>
                <a:gd name="connsiteY42" fmla="*/ 250972 h 2419304"/>
                <a:gd name="connsiteX43" fmla="*/ 1110613 w 3624340"/>
                <a:gd name="connsiteY43" fmla="*/ 273006 h 2419304"/>
                <a:gd name="connsiteX44" fmla="*/ 1077563 w 3624340"/>
                <a:gd name="connsiteY44" fmla="*/ 284023 h 2419304"/>
                <a:gd name="connsiteX45" fmla="*/ 1044512 w 3624340"/>
                <a:gd name="connsiteY45" fmla="*/ 306057 h 2419304"/>
                <a:gd name="connsiteX46" fmla="*/ 1000444 w 3624340"/>
                <a:gd name="connsiteY46" fmla="*/ 372158 h 2419304"/>
                <a:gd name="connsiteX47" fmla="*/ 978411 w 3624340"/>
                <a:gd name="connsiteY47" fmla="*/ 405209 h 2419304"/>
                <a:gd name="connsiteX48" fmla="*/ 879259 w 3624340"/>
                <a:gd name="connsiteY48" fmla="*/ 449276 h 2419304"/>
                <a:gd name="connsiteX49" fmla="*/ 802141 w 3624340"/>
                <a:gd name="connsiteY49" fmla="*/ 537411 h 2419304"/>
                <a:gd name="connsiteX50" fmla="*/ 736040 w 3624340"/>
                <a:gd name="connsiteY50" fmla="*/ 559445 h 2419304"/>
                <a:gd name="connsiteX51" fmla="*/ 725023 w 3624340"/>
                <a:gd name="connsiteY51" fmla="*/ 614529 h 2419304"/>
                <a:gd name="connsiteX52" fmla="*/ 714006 w 3624340"/>
                <a:gd name="connsiteY52" fmla="*/ 691647 h 2419304"/>
                <a:gd name="connsiteX53" fmla="*/ 702989 w 3624340"/>
                <a:gd name="connsiteY53" fmla="*/ 724698 h 2419304"/>
                <a:gd name="connsiteX54" fmla="*/ 658922 w 3624340"/>
                <a:gd name="connsiteY54" fmla="*/ 746731 h 2419304"/>
                <a:gd name="connsiteX55" fmla="*/ 625871 w 3624340"/>
                <a:gd name="connsiteY55" fmla="*/ 735715 h 2419304"/>
                <a:gd name="connsiteX56" fmla="*/ 592820 w 3624340"/>
                <a:gd name="connsiteY56" fmla="*/ 834866 h 2419304"/>
                <a:gd name="connsiteX57" fmla="*/ 548753 w 3624340"/>
                <a:gd name="connsiteY57" fmla="*/ 900968 h 2419304"/>
                <a:gd name="connsiteX58" fmla="*/ 515702 w 3624340"/>
                <a:gd name="connsiteY58" fmla="*/ 889951 h 2419304"/>
                <a:gd name="connsiteX59" fmla="*/ 449601 w 3624340"/>
                <a:gd name="connsiteY59" fmla="*/ 911984 h 2419304"/>
                <a:gd name="connsiteX60" fmla="*/ 416551 w 3624340"/>
                <a:gd name="connsiteY60" fmla="*/ 900968 h 2419304"/>
                <a:gd name="connsiteX61" fmla="*/ 372483 w 3624340"/>
                <a:gd name="connsiteY61" fmla="*/ 945035 h 2419304"/>
                <a:gd name="connsiteX62" fmla="*/ 339432 w 3624340"/>
                <a:gd name="connsiteY62" fmla="*/ 956052 h 2419304"/>
                <a:gd name="connsiteX63" fmla="*/ 317399 w 3624340"/>
                <a:gd name="connsiteY63" fmla="*/ 1033170 h 2419304"/>
                <a:gd name="connsiteX64" fmla="*/ 284348 w 3624340"/>
                <a:gd name="connsiteY64" fmla="*/ 1044187 h 2419304"/>
                <a:gd name="connsiteX65" fmla="*/ 218247 w 3624340"/>
                <a:gd name="connsiteY65" fmla="*/ 1033170 h 2419304"/>
                <a:gd name="connsiteX66" fmla="*/ 119095 w 3624340"/>
                <a:gd name="connsiteY66" fmla="*/ 1055204 h 2419304"/>
                <a:gd name="connsiteX67" fmla="*/ 54591 w 3624340"/>
                <a:gd name="connsiteY67" fmla="*/ 1032623 h 2419304"/>
                <a:gd name="connsiteX68" fmla="*/ 0 w 3624340"/>
                <a:gd name="connsiteY68" fmla="*/ 1103418 h 2419304"/>
                <a:gd name="connsiteX0" fmla="*/ 0 w 3624340"/>
                <a:gd name="connsiteY0" fmla="*/ 1103418 h 2419304"/>
                <a:gd name="connsiteX1" fmla="*/ 550603 w 3624340"/>
                <a:gd name="connsiteY1" fmla="*/ 1674350 h 2419304"/>
                <a:gd name="connsiteX2" fmla="*/ 1065966 w 3624340"/>
                <a:gd name="connsiteY2" fmla="*/ 1683850 h 2419304"/>
                <a:gd name="connsiteX3" fmla="*/ 1623234 w 3624340"/>
                <a:gd name="connsiteY3" fmla="*/ 2419304 h 2419304"/>
                <a:gd name="connsiteX4" fmla="*/ 1898072 w 3624340"/>
                <a:gd name="connsiteY4" fmla="*/ 2414922 h 2419304"/>
                <a:gd name="connsiteX5" fmla="*/ 2760385 w 3624340"/>
                <a:gd name="connsiteY5" fmla="*/ 1235243 h 2419304"/>
                <a:gd name="connsiteX6" fmla="*/ 3546015 w 3624340"/>
                <a:gd name="connsiteY6" fmla="*/ 842212 h 2419304"/>
                <a:gd name="connsiteX7" fmla="*/ 3579243 w 3624340"/>
                <a:gd name="connsiteY7" fmla="*/ 744564 h 2419304"/>
                <a:gd name="connsiteX8" fmla="*/ 3605352 w 3624340"/>
                <a:gd name="connsiteY8" fmla="*/ 683534 h 2419304"/>
                <a:gd name="connsiteX9" fmla="*/ 3621967 w 3624340"/>
                <a:gd name="connsiteY9" fmla="*/ 610298 h 2419304"/>
                <a:gd name="connsiteX10" fmla="*/ 3624340 w 3624340"/>
                <a:gd name="connsiteY10" fmla="*/ 539504 h 2419304"/>
                <a:gd name="connsiteX11" fmla="*/ 3614846 w 3624340"/>
                <a:gd name="connsiteY11" fmla="*/ 478474 h 2419304"/>
                <a:gd name="connsiteX12" fmla="*/ 3598231 w 3624340"/>
                <a:gd name="connsiteY12" fmla="*/ 410121 h 2419304"/>
                <a:gd name="connsiteX13" fmla="*/ 3562628 w 3624340"/>
                <a:gd name="connsiteY13" fmla="*/ 324679 h 2419304"/>
                <a:gd name="connsiteX14" fmla="*/ 3522279 w 3624340"/>
                <a:gd name="connsiteY14" fmla="*/ 239237 h 2419304"/>
                <a:gd name="connsiteX15" fmla="*/ 3481930 w 3624340"/>
                <a:gd name="connsiteY15" fmla="*/ 146472 h 2419304"/>
                <a:gd name="connsiteX16" fmla="*/ 3455821 w 3624340"/>
                <a:gd name="connsiteY16" fmla="*/ 43942 h 2419304"/>
                <a:gd name="connsiteX17" fmla="*/ 3351387 w 3624340"/>
                <a:gd name="connsiteY17" fmla="*/ 46383 h 2419304"/>
                <a:gd name="connsiteX18" fmla="*/ 3268314 w 3624340"/>
                <a:gd name="connsiteY18" fmla="*/ 39060 h 2419304"/>
                <a:gd name="connsiteX19" fmla="*/ 3194736 w 3624340"/>
                <a:gd name="connsiteY19" fmla="*/ 26853 h 2419304"/>
                <a:gd name="connsiteX20" fmla="*/ 3133025 w 3624340"/>
                <a:gd name="connsiteY20" fmla="*/ 9766 h 2419304"/>
                <a:gd name="connsiteX21" fmla="*/ 3071315 w 3624340"/>
                <a:gd name="connsiteY21" fmla="*/ 1 h 2419304"/>
                <a:gd name="connsiteX22" fmla="*/ 2983493 w 3624340"/>
                <a:gd name="connsiteY22" fmla="*/ 0 h 2419304"/>
                <a:gd name="connsiteX23" fmla="*/ 2905168 w 3624340"/>
                <a:gd name="connsiteY23" fmla="*/ 7324 h 2419304"/>
                <a:gd name="connsiteX24" fmla="*/ 2810228 w 3624340"/>
                <a:gd name="connsiteY24" fmla="*/ 26853 h 2419304"/>
                <a:gd name="connsiteX25" fmla="*/ 2701048 w 3624340"/>
                <a:gd name="connsiteY25" fmla="*/ 53707 h 2419304"/>
                <a:gd name="connsiteX26" fmla="*/ 2525408 w 3624340"/>
                <a:gd name="connsiteY26" fmla="*/ 104972 h 2419304"/>
                <a:gd name="connsiteX27" fmla="*/ 2345022 w 3624340"/>
                <a:gd name="connsiteY27" fmla="*/ 156238 h 2419304"/>
                <a:gd name="connsiteX28" fmla="*/ 2197865 w 3624340"/>
                <a:gd name="connsiteY28" fmla="*/ 192855 h 2419304"/>
                <a:gd name="connsiteX29" fmla="*/ 2086310 w 3624340"/>
                <a:gd name="connsiteY29" fmla="*/ 212384 h 2419304"/>
                <a:gd name="connsiteX30" fmla="*/ 1967556 w 3624340"/>
                <a:gd name="connsiteY30" fmla="*/ 220428 h 2419304"/>
                <a:gd name="connsiteX31" fmla="*/ 1895185 w 3624340"/>
                <a:gd name="connsiteY31" fmla="*/ 210599 h 2419304"/>
                <a:gd name="connsiteX32" fmla="*/ 1804676 w 3624340"/>
                <a:gd name="connsiteY32" fmla="*/ 184871 h 2419304"/>
                <a:gd name="connsiteX33" fmla="*/ 1771625 w 3624340"/>
                <a:gd name="connsiteY33" fmla="*/ 173854 h 2419304"/>
                <a:gd name="connsiteX34" fmla="*/ 1683490 w 3624340"/>
                <a:gd name="connsiteY34" fmla="*/ 151821 h 2419304"/>
                <a:gd name="connsiteX35" fmla="*/ 1617389 w 3624340"/>
                <a:gd name="connsiteY35" fmla="*/ 173854 h 2419304"/>
                <a:gd name="connsiteX36" fmla="*/ 1573322 w 3624340"/>
                <a:gd name="connsiteY36" fmla="*/ 217922 h 2419304"/>
                <a:gd name="connsiteX37" fmla="*/ 1540271 w 3624340"/>
                <a:gd name="connsiteY37" fmla="*/ 195888 h 2419304"/>
                <a:gd name="connsiteX38" fmla="*/ 1496204 w 3624340"/>
                <a:gd name="connsiteY38" fmla="*/ 206905 h 2419304"/>
                <a:gd name="connsiteX39" fmla="*/ 1441119 w 3624340"/>
                <a:gd name="connsiteY39" fmla="*/ 217922 h 2419304"/>
                <a:gd name="connsiteX40" fmla="*/ 1408069 w 3624340"/>
                <a:gd name="connsiteY40" fmla="*/ 228939 h 2419304"/>
                <a:gd name="connsiteX41" fmla="*/ 1253832 w 3624340"/>
                <a:gd name="connsiteY41" fmla="*/ 239956 h 2419304"/>
                <a:gd name="connsiteX42" fmla="*/ 1176714 w 3624340"/>
                <a:gd name="connsiteY42" fmla="*/ 250972 h 2419304"/>
                <a:gd name="connsiteX43" fmla="*/ 1110613 w 3624340"/>
                <a:gd name="connsiteY43" fmla="*/ 273006 h 2419304"/>
                <a:gd name="connsiteX44" fmla="*/ 1077563 w 3624340"/>
                <a:gd name="connsiteY44" fmla="*/ 284023 h 2419304"/>
                <a:gd name="connsiteX45" fmla="*/ 1044512 w 3624340"/>
                <a:gd name="connsiteY45" fmla="*/ 306057 h 2419304"/>
                <a:gd name="connsiteX46" fmla="*/ 1000444 w 3624340"/>
                <a:gd name="connsiteY46" fmla="*/ 372158 h 2419304"/>
                <a:gd name="connsiteX47" fmla="*/ 978411 w 3624340"/>
                <a:gd name="connsiteY47" fmla="*/ 405209 h 2419304"/>
                <a:gd name="connsiteX48" fmla="*/ 879259 w 3624340"/>
                <a:gd name="connsiteY48" fmla="*/ 449276 h 2419304"/>
                <a:gd name="connsiteX49" fmla="*/ 802141 w 3624340"/>
                <a:gd name="connsiteY49" fmla="*/ 537411 h 2419304"/>
                <a:gd name="connsiteX50" fmla="*/ 736040 w 3624340"/>
                <a:gd name="connsiteY50" fmla="*/ 559445 h 2419304"/>
                <a:gd name="connsiteX51" fmla="*/ 725023 w 3624340"/>
                <a:gd name="connsiteY51" fmla="*/ 614529 h 2419304"/>
                <a:gd name="connsiteX52" fmla="*/ 714006 w 3624340"/>
                <a:gd name="connsiteY52" fmla="*/ 691647 h 2419304"/>
                <a:gd name="connsiteX53" fmla="*/ 702989 w 3624340"/>
                <a:gd name="connsiteY53" fmla="*/ 724698 h 2419304"/>
                <a:gd name="connsiteX54" fmla="*/ 658922 w 3624340"/>
                <a:gd name="connsiteY54" fmla="*/ 746731 h 2419304"/>
                <a:gd name="connsiteX55" fmla="*/ 625871 w 3624340"/>
                <a:gd name="connsiteY55" fmla="*/ 735715 h 2419304"/>
                <a:gd name="connsiteX56" fmla="*/ 592820 w 3624340"/>
                <a:gd name="connsiteY56" fmla="*/ 834866 h 2419304"/>
                <a:gd name="connsiteX57" fmla="*/ 548753 w 3624340"/>
                <a:gd name="connsiteY57" fmla="*/ 900968 h 2419304"/>
                <a:gd name="connsiteX58" fmla="*/ 515702 w 3624340"/>
                <a:gd name="connsiteY58" fmla="*/ 889951 h 2419304"/>
                <a:gd name="connsiteX59" fmla="*/ 449601 w 3624340"/>
                <a:gd name="connsiteY59" fmla="*/ 911984 h 2419304"/>
                <a:gd name="connsiteX60" fmla="*/ 416551 w 3624340"/>
                <a:gd name="connsiteY60" fmla="*/ 900968 h 2419304"/>
                <a:gd name="connsiteX61" fmla="*/ 372483 w 3624340"/>
                <a:gd name="connsiteY61" fmla="*/ 945035 h 2419304"/>
                <a:gd name="connsiteX62" fmla="*/ 339432 w 3624340"/>
                <a:gd name="connsiteY62" fmla="*/ 956052 h 2419304"/>
                <a:gd name="connsiteX63" fmla="*/ 317399 w 3624340"/>
                <a:gd name="connsiteY63" fmla="*/ 1033170 h 2419304"/>
                <a:gd name="connsiteX64" fmla="*/ 284348 w 3624340"/>
                <a:gd name="connsiteY64" fmla="*/ 1044187 h 2419304"/>
                <a:gd name="connsiteX65" fmla="*/ 218247 w 3624340"/>
                <a:gd name="connsiteY65" fmla="*/ 1033170 h 2419304"/>
                <a:gd name="connsiteX66" fmla="*/ 119095 w 3624340"/>
                <a:gd name="connsiteY66" fmla="*/ 1055204 h 2419304"/>
                <a:gd name="connsiteX67" fmla="*/ 176518 w 3624340"/>
                <a:gd name="connsiteY67" fmla="*/ 865127 h 2419304"/>
                <a:gd name="connsiteX68" fmla="*/ 0 w 3624340"/>
                <a:gd name="connsiteY68" fmla="*/ 1103418 h 2419304"/>
                <a:gd name="connsiteX0" fmla="*/ 0 w 3624340"/>
                <a:gd name="connsiteY0" fmla="*/ 1103418 h 2419304"/>
                <a:gd name="connsiteX1" fmla="*/ 550603 w 3624340"/>
                <a:gd name="connsiteY1" fmla="*/ 1674350 h 2419304"/>
                <a:gd name="connsiteX2" fmla="*/ 1065966 w 3624340"/>
                <a:gd name="connsiteY2" fmla="*/ 1683850 h 2419304"/>
                <a:gd name="connsiteX3" fmla="*/ 1623234 w 3624340"/>
                <a:gd name="connsiteY3" fmla="*/ 2419304 h 2419304"/>
                <a:gd name="connsiteX4" fmla="*/ 1898072 w 3624340"/>
                <a:gd name="connsiteY4" fmla="*/ 2414922 h 2419304"/>
                <a:gd name="connsiteX5" fmla="*/ 2760385 w 3624340"/>
                <a:gd name="connsiteY5" fmla="*/ 1235243 h 2419304"/>
                <a:gd name="connsiteX6" fmla="*/ 3546015 w 3624340"/>
                <a:gd name="connsiteY6" fmla="*/ 842212 h 2419304"/>
                <a:gd name="connsiteX7" fmla="*/ 3579243 w 3624340"/>
                <a:gd name="connsiteY7" fmla="*/ 744564 h 2419304"/>
                <a:gd name="connsiteX8" fmla="*/ 3605352 w 3624340"/>
                <a:gd name="connsiteY8" fmla="*/ 683534 h 2419304"/>
                <a:gd name="connsiteX9" fmla="*/ 3621967 w 3624340"/>
                <a:gd name="connsiteY9" fmla="*/ 610298 h 2419304"/>
                <a:gd name="connsiteX10" fmla="*/ 3624340 w 3624340"/>
                <a:gd name="connsiteY10" fmla="*/ 539504 h 2419304"/>
                <a:gd name="connsiteX11" fmla="*/ 3614846 w 3624340"/>
                <a:gd name="connsiteY11" fmla="*/ 478474 h 2419304"/>
                <a:gd name="connsiteX12" fmla="*/ 3598231 w 3624340"/>
                <a:gd name="connsiteY12" fmla="*/ 410121 h 2419304"/>
                <a:gd name="connsiteX13" fmla="*/ 3562628 w 3624340"/>
                <a:gd name="connsiteY13" fmla="*/ 324679 h 2419304"/>
                <a:gd name="connsiteX14" fmla="*/ 3522279 w 3624340"/>
                <a:gd name="connsiteY14" fmla="*/ 239237 h 2419304"/>
                <a:gd name="connsiteX15" fmla="*/ 3481930 w 3624340"/>
                <a:gd name="connsiteY15" fmla="*/ 146472 h 2419304"/>
                <a:gd name="connsiteX16" fmla="*/ 3455821 w 3624340"/>
                <a:gd name="connsiteY16" fmla="*/ 43942 h 2419304"/>
                <a:gd name="connsiteX17" fmla="*/ 3351387 w 3624340"/>
                <a:gd name="connsiteY17" fmla="*/ 46383 h 2419304"/>
                <a:gd name="connsiteX18" fmla="*/ 3268314 w 3624340"/>
                <a:gd name="connsiteY18" fmla="*/ 39060 h 2419304"/>
                <a:gd name="connsiteX19" fmla="*/ 3194736 w 3624340"/>
                <a:gd name="connsiteY19" fmla="*/ 26853 h 2419304"/>
                <a:gd name="connsiteX20" fmla="*/ 3133025 w 3624340"/>
                <a:gd name="connsiteY20" fmla="*/ 9766 h 2419304"/>
                <a:gd name="connsiteX21" fmla="*/ 3071315 w 3624340"/>
                <a:gd name="connsiteY21" fmla="*/ 1 h 2419304"/>
                <a:gd name="connsiteX22" fmla="*/ 2983493 w 3624340"/>
                <a:gd name="connsiteY22" fmla="*/ 0 h 2419304"/>
                <a:gd name="connsiteX23" fmla="*/ 2905168 w 3624340"/>
                <a:gd name="connsiteY23" fmla="*/ 7324 h 2419304"/>
                <a:gd name="connsiteX24" fmla="*/ 2810228 w 3624340"/>
                <a:gd name="connsiteY24" fmla="*/ 26853 h 2419304"/>
                <a:gd name="connsiteX25" fmla="*/ 2701048 w 3624340"/>
                <a:gd name="connsiteY25" fmla="*/ 53707 h 2419304"/>
                <a:gd name="connsiteX26" fmla="*/ 2525408 w 3624340"/>
                <a:gd name="connsiteY26" fmla="*/ 104972 h 2419304"/>
                <a:gd name="connsiteX27" fmla="*/ 2345022 w 3624340"/>
                <a:gd name="connsiteY27" fmla="*/ 156238 h 2419304"/>
                <a:gd name="connsiteX28" fmla="*/ 2197865 w 3624340"/>
                <a:gd name="connsiteY28" fmla="*/ 192855 h 2419304"/>
                <a:gd name="connsiteX29" fmla="*/ 2086310 w 3624340"/>
                <a:gd name="connsiteY29" fmla="*/ 212384 h 2419304"/>
                <a:gd name="connsiteX30" fmla="*/ 1967556 w 3624340"/>
                <a:gd name="connsiteY30" fmla="*/ 220428 h 2419304"/>
                <a:gd name="connsiteX31" fmla="*/ 1895185 w 3624340"/>
                <a:gd name="connsiteY31" fmla="*/ 210599 h 2419304"/>
                <a:gd name="connsiteX32" fmla="*/ 1804676 w 3624340"/>
                <a:gd name="connsiteY32" fmla="*/ 184871 h 2419304"/>
                <a:gd name="connsiteX33" fmla="*/ 1771625 w 3624340"/>
                <a:gd name="connsiteY33" fmla="*/ 173854 h 2419304"/>
                <a:gd name="connsiteX34" fmla="*/ 1683490 w 3624340"/>
                <a:gd name="connsiteY34" fmla="*/ 151821 h 2419304"/>
                <a:gd name="connsiteX35" fmla="*/ 1617389 w 3624340"/>
                <a:gd name="connsiteY35" fmla="*/ 173854 h 2419304"/>
                <a:gd name="connsiteX36" fmla="*/ 1573322 w 3624340"/>
                <a:gd name="connsiteY36" fmla="*/ 217922 h 2419304"/>
                <a:gd name="connsiteX37" fmla="*/ 1540271 w 3624340"/>
                <a:gd name="connsiteY37" fmla="*/ 195888 h 2419304"/>
                <a:gd name="connsiteX38" fmla="*/ 1496204 w 3624340"/>
                <a:gd name="connsiteY38" fmla="*/ 206905 h 2419304"/>
                <a:gd name="connsiteX39" fmla="*/ 1441119 w 3624340"/>
                <a:gd name="connsiteY39" fmla="*/ 217922 h 2419304"/>
                <a:gd name="connsiteX40" fmla="*/ 1408069 w 3624340"/>
                <a:gd name="connsiteY40" fmla="*/ 228939 h 2419304"/>
                <a:gd name="connsiteX41" fmla="*/ 1253832 w 3624340"/>
                <a:gd name="connsiteY41" fmla="*/ 239956 h 2419304"/>
                <a:gd name="connsiteX42" fmla="*/ 1176714 w 3624340"/>
                <a:gd name="connsiteY42" fmla="*/ 250972 h 2419304"/>
                <a:gd name="connsiteX43" fmla="*/ 1110613 w 3624340"/>
                <a:gd name="connsiteY43" fmla="*/ 273006 h 2419304"/>
                <a:gd name="connsiteX44" fmla="*/ 1077563 w 3624340"/>
                <a:gd name="connsiteY44" fmla="*/ 284023 h 2419304"/>
                <a:gd name="connsiteX45" fmla="*/ 1044512 w 3624340"/>
                <a:gd name="connsiteY45" fmla="*/ 306057 h 2419304"/>
                <a:gd name="connsiteX46" fmla="*/ 1000444 w 3624340"/>
                <a:gd name="connsiteY46" fmla="*/ 372158 h 2419304"/>
                <a:gd name="connsiteX47" fmla="*/ 978411 w 3624340"/>
                <a:gd name="connsiteY47" fmla="*/ 405209 h 2419304"/>
                <a:gd name="connsiteX48" fmla="*/ 879259 w 3624340"/>
                <a:gd name="connsiteY48" fmla="*/ 449276 h 2419304"/>
                <a:gd name="connsiteX49" fmla="*/ 802141 w 3624340"/>
                <a:gd name="connsiteY49" fmla="*/ 537411 h 2419304"/>
                <a:gd name="connsiteX50" fmla="*/ 736040 w 3624340"/>
                <a:gd name="connsiteY50" fmla="*/ 559445 h 2419304"/>
                <a:gd name="connsiteX51" fmla="*/ 725023 w 3624340"/>
                <a:gd name="connsiteY51" fmla="*/ 614529 h 2419304"/>
                <a:gd name="connsiteX52" fmla="*/ 714006 w 3624340"/>
                <a:gd name="connsiteY52" fmla="*/ 691647 h 2419304"/>
                <a:gd name="connsiteX53" fmla="*/ 702989 w 3624340"/>
                <a:gd name="connsiteY53" fmla="*/ 724698 h 2419304"/>
                <a:gd name="connsiteX54" fmla="*/ 658922 w 3624340"/>
                <a:gd name="connsiteY54" fmla="*/ 746731 h 2419304"/>
                <a:gd name="connsiteX55" fmla="*/ 625871 w 3624340"/>
                <a:gd name="connsiteY55" fmla="*/ 735715 h 2419304"/>
                <a:gd name="connsiteX56" fmla="*/ 592820 w 3624340"/>
                <a:gd name="connsiteY56" fmla="*/ 834866 h 2419304"/>
                <a:gd name="connsiteX57" fmla="*/ 548753 w 3624340"/>
                <a:gd name="connsiteY57" fmla="*/ 900968 h 2419304"/>
                <a:gd name="connsiteX58" fmla="*/ 515702 w 3624340"/>
                <a:gd name="connsiteY58" fmla="*/ 889951 h 2419304"/>
                <a:gd name="connsiteX59" fmla="*/ 449601 w 3624340"/>
                <a:gd name="connsiteY59" fmla="*/ 911984 h 2419304"/>
                <a:gd name="connsiteX60" fmla="*/ 416551 w 3624340"/>
                <a:gd name="connsiteY60" fmla="*/ 900968 h 2419304"/>
                <a:gd name="connsiteX61" fmla="*/ 372483 w 3624340"/>
                <a:gd name="connsiteY61" fmla="*/ 945035 h 2419304"/>
                <a:gd name="connsiteX62" fmla="*/ 339432 w 3624340"/>
                <a:gd name="connsiteY62" fmla="*/ 956052 h 2419304"/>
                <a:gd name="connsiteX63" fmla="*/ 317399 w 3624340"/>
                <a:gd name="connsiteY63" fmla="*/ 1033170 h 2419304"/>
                <a:gd name="connsiteX64" fmla="*/ 284348 w 3624340"/>
                <a:gd name="connsiteY64" fmla="*/ 1044187 h 2419304"/>
                <a:gd name="connsiteX65" fmla="*/ 218247 w 3624340"/>
                <a:gd name="connsiteY65" fmla="*/ 1033170 h 2419304"/>
                <a:gd name="connsiteX66" fmla="*/ 119095 w 3624340"/>
                <a:gd name="connsiteY66" fmla="*/ 1055204 h 2419304"/>
                <a:gd name="connsiteX67" fmla="*/ 176518 w 3624340"/>
                <a:gd name="connsiteY67" fmla="*/ 865127 h 2419304"/>
                <a:gd name="connsiteX68" fmla="*/ 92540 w 3624340"/>
                <a:gd name="connsiteY68" fmla="*/ 990746 h 2419304"/>
                <a:gd name="connsiteX69" fmla="*/ 0 w 3624340"/>
                <a:gd name="connsiteY69" fmla="*/ 1103418 h 2419304"/>
                <a:gd name="connsiteX0" fmla="*/ 0 w 3624340"/>
                <a:gd name="connsiteY0" fmla="*/ 1103418 h 2419304"/>
                <a:gd name="connsiteX1" fmla="*/ 550603 w 3624340"/>
                <a:gd name="connsiteY1" fmla="*/ 1674350 h 2419304"/>
                <a:gd name="connsiteX2" fmla="*/ 1065966 w 3624340"/>
                <a:gd name="connsiteY2" fmla="*/ 1683850 h 2419304"/>
                <a:gd name="connsiteX3" fmla="*/ 1623234 w 3624340"/>
                <a:gd name="connsiteY3" fmla="*/ 2419304 h 2419304"/>
                <a:gd name="connsiteX4" fmla="*/ 1898072 w 3624340"/>
                <a:gd name="connsiteY4" fmla="*/ 2414922 h 2419304"/>
                <a:gd name="connsiteX5" fmla="*/ 2760385 w 3624340"/>
                <a:gd name="connsiteY5" fmla="*/ 1235243 h 2419304"/>
                <a:gd name="connsiteX6" fmla="*/ 3546015 w 3624340"/>
                <a:gd name="connsiteY6" fmla="*/ 842212 h 2419304"/>
                <a:gd name="connsiteX7" fmla="*/ 3579243 w 3624340"/>
                <a:gd name="connsiteY7" fmla="*/ 744564 h 2419304"/>
                <a:gd name="connsiteX8" fmla="*/ 3605352 w 3624340"/>
                <a:gd name="connsiteY8" fmla="*/ 683534 h 2419304"/>
                <a:gd name="connsiteX9" fmla="*/ 3621967 w 3624340"/>
                <a:gd name="connsiteY9" fmla="*/ 610298 h 2419304"/>
                <a:gd name="connsiteX10" fmla="*/ 3624340 w 3624340"/>
                <a:gd name="connsiteY10" fmla="*/ 539504 h 2419304"/>
                <a:gd name="connsiteX11" fmla="*/ 3614846 w 3624340"/>
                <a:gd name="connsiteY11" fmla="*/ 478474 h 2419304"/>
                <a:gd name="connsiteX12" fmla="*/ 3598231 w 3624340"/>
                <a:gd name="connsiteY12" fmla="*/ 410121 h 2419304"/>
                <a:gd name="connsiteX13" fmla="*/ 3562628 w 3624340"/>
                <a:gd name="connsiteY13" fmla="*/ 324679 h 2419304"/>
                <a:gd name="connsiteX14" fmla="*/ 3522279 w 3624340"/>
                <a:gd name="connsiteY14" fmla="*/ 239237 h 2419304"/>
                <a:gd name="connsiteX15" fmla="*/ 3481930 w 3624340"/>
                <a:gd name="connsiteY15" fmla="*/ 146472 h 2419304"/>
                <a:gd name="connsiteX16" fmla="*/ 3455821 w 3624340"/>
                <a:gd name="connsiteY16" fmla="*/ 43942 h 2419304"/>
                <a:gd name="connsiteX17" fmla="*/ 3351387 w 3624340"/>
                <a:gd name="connsiteY17" fmla="*/ 46383 h 2419304"/>
                <a:gd name="connsiteX18" fmla="*/ 3268314 w 3624340"/>
                <a:gd name="connsiteY18" fmla="*/ 39060 h 2419304"/>
                <a:gd name="connsiteX19" fmla="*/ 3194736 w 3624340"/>
                <a:gd name="connsiteY19" fmla="*/ 26853 h 2419304"/>
                <a:gd name="connsiteX20" fmla="*/ 3133025 w 3624340"/>
                <a:gd name="connsiteY20" fmla="*/ 9766 h 2419304"/>
                <a:gd name="connsiteX21" fmla="*/ 3071315 w 3624340"/>
                <a:gd name="connsiteY21" fmla="*/ 1 h 2419304"/>
                <a:gd name="connsiteX22" fmla="*/ 2983493 w 3624340"/>
                <a:gd name="connsiteY22" fmla="*/ 0 h 2419304"/>
                <a:gd name="connsiteX23" fmla="*/ 2905168 w 3624340"/>
                <a:gd name="connsiteY23" fmla="*/ 7324 h 2419304"/>
                <a:gd name="connsiteX24" fmla="*/ 2810228 w 3624340"/>
                <a:gd name="connsiteY24" fmla="*/ 26853 h 2419304"/>
                <a:gd name="connsiteX25" fmla="*/ 2701048 w 3624340"/>
                <a:gd name="connsiteY25" fmla="*/ 53707 h 2419304"/>
                <a:gd name="connsiteX26" fmla="*/ 2525408 w 3624340"/>
                <a:gd name="connsiteY26" fmla="*/ 104972 h 2419304"/>
                <a:gd name="connsiteX27" fmla="*/ 2345022 w 3624340"/>
                <a:gd name="connsiteY27" fmla="*/ 156238 h 2419304"/>
                <a:gd name="connsiteX28" fmla="*/ 2197865 w 3624340"/>
                <a:gd name="connsiteY28" fmla="*/ 192855 h 2419304"/>
                <a:gd name="connsiteX29" fmla="*/ 2086310 w 3624340"/>
                <a:gd name="connsiteY29" fmla="*/ 212384 h 2419304"/>
                <a:gd name="connsiteX30" fmla="*/ 1967556 w 3624340"/>
                <a:gd name="connsiteY30" fmla="*/ 220428 h 2419304"/>
                <a:gd name="connsiteX31" fmla="*/ 1895185 w 3624340"/>
                <a:gd name="connsiteY31" fmla="*/ 210599 h 2419304"/>
                <a:gd name="connsiteX32" fmla="*/ 1804676 w 3624340"/>
                <a:gd name="connsiteY32" fmla="*/ 184871 h 2419304"/>
                <a:gd name="connsiteX33" fmla="*/ 1771625 w 3624340"/>
                <a:gd name="connsiteY33" fmla="*/ 173854 h 2419304"/>
                <a:gd name="connsiteX34" fmla="*/ 1683490 w 3624340"/>
                <a:gd name="connsiteY34" fmla="*/ 151821 h 2419304"/>
                <a:gd name="connsiteX35" fmla="*/ 1617389 w 3624340"/>
                <a:gd name="connsiteY35" fmla="*/ 173854 h 2419304"/>
                <a:gd name="connsiteX36" fmla="*/ 1573322 w 3624340"/>
                <a:gd name="connsiteY36" fmla="*/ 217922 h 2419304"/>
                <a:gd name="connsiteX37" fmla="*/ 1540271 w 3624340"/>
                <a:gd name="connsiteY37" fmla="*/ 195888 h 2419304"/>
                <a:gd name="connsiteX38" fmla="*/ 1496204 w 3624340"/>
                <a:gd name="connsiteY38" fmla="*/ 206905 h 2419304"/>
                <a:gd name="connsiteX39" fmla="*/ 1441119 w 3624340"/>
                <a:gd name="connsiteY39" fmla="*/ 217922 h 2419304"/>
                <a:gd name="connsiteX40" fmla="*/ 1408069 w 3624340"/>
                <a:gd name="connsiteY40" fmla="*/ 228939 h 2419304"/>
                <a:gd name="connsiteX41" fmla="*/ 1253832 w 3624340"/>
                <a:gd name="connsiteY41" fmla="*/ 239956 h 2419304"/>
                <a:gd name="connsiteX42" fmla="*/ 1176714 w 3624340"/>
                <a:gd name="connsiteY42" fmla="*/ 250972 h 2419304"/>
                <a:gd name="connsiteX43" fmla="*/ 1110613 w 3624340"/>
                <a:gd name="connsiteY43" fmla="*/ 273006 h 2419304"/>
                <a:gd name="connsiteX44" fmla="*/ 1077563 w 3624340"/>
                <a:gd name="connsiteY44" fmla="*/ 284023 h 2419304"/>
                <a:gd name="connsiteX45" fmla="*/ 1044512 w 3624340"/>
                <a:gd name="connsiteY45" fmla="*/ 306057 h 2419304"/>
                <a:gd name="connsiteX46" fmla="*/ 1000444 w 3624340"/>
                <a:gd name="connsiteY46" fmla="*/ 372158 h 2419304"/>
                <a:gd name="connsiteX47" fmla="*/ 978411 w 3624340"/>
                <a:gd name="connsiteY47" fmla="*/ 405209 h 2419304"/>
                <a:gd name="connsiteX48" fmla="*/ 879259 w 3624340"/>
                <a:gd name="connsiteY48" fmla="*/ 449276 h 2419304"/>
                <a:gd name="connsiteX49" fmla="*/ 802141 w 3624340"/>
                <a:gd name="connsiteY49" fmla="*/ 537411 h 2419304"/>
                <a:gd name="connsiteX50" fmla="*/ 736040 w 3624340"/>
                <a:gd name="connsiteY50" fmla="*/ 559445 h 2419304"/>
                <a:gd name="connsiteX51" fmla="*/ 725023 w 3624340"/>
                <a:gd name="connsiteY51" fmla="*/ 614529 h 2419304"/>
                <a:gd name="connsiteX52" fmla="*/ 714006 w 3624340"/>
                <a:gd name="connsiteY52" fmla="*/ 691647 h 2419304"/>
                <a:gd name="connsiteX53" fmla="*/ 702989 w 3624340"/>
                <a:gd name="connsiteY53" fmla="*/ 724698 h 2419304"/>
                <a:gd name="connsiteX54" fmla="*/ 658922 w 3624340"/>
                <a:gd name="connsiteY54" fmla="*/ 746731 h 2419304"/>
                <a:gd name="connsiteX55" fmla="*/ 625871 w 3624340"/>
                <a:gd name="connsiteY55" fmla="*/ 735715 h 2419304"/>
                <a:gd name="connsiteX56" fmla="*/ 592820 w 3624340"/>
                <a:gd name="connsiteY56" fmla="*/ 834866 h 2419304"/>
                <a:gd name="connsiteX57" fmla="*/ 548753 w 3624340"/>
                <a:gd name="connsiteY57" fmla="*/ 900968 h 2419304"/>
                <a:gd name="connsiteX58" fmla="*/ 515702 w 3624340"/>
                <a:gd name="connsiteY58" fmla="*/ 889951 h 2419304"/>
                <a:gd name="connsiteX59" fmla="*/ 449601 w 3624340"/>
                <a:gd name="connsiteY59" fmla="*/ 911984 h 2419304"/>
                <a:gd name="connsiteX60" fmla="*/ 416551 w 3624340"/>
                <a:gd name="connsiteY60" fmla="*/ 900968 h 2419304"/>
                <a:gd name="connsiteX61" fmla="*/ 372483 w 3624340"/>
                <a:gd name="connsiteY61" fmla="*/ 945035 h 2419304"/>
                <a:gd name="connsiteX62" fmla="*/ 339432 w 3624340"/>
                <a:gd name="connsiteY62" fmla="*/ 956052 h 2419304"/>
                <a:gd name="connsiteX63" fmla="*/ 317399 w 3624340"/>
                <a:gd name="connsiteY63" fmla="*/ 1033170 h 2419304"/>
                <a:gd name="connsiteX64" fmla="*/ 284348 w 3624340"/>
                <a:gd name="connsiteY64" fmla="*/ 1044187 h 2419304"/>
                <a:gd name="connsiteX65" fmla="*/ 218247 w 3624340"/>
                <a:gd name="connsiteY65" fmla="*/ 1033170 h 2419304"/>
                <a:gd name="connsiteX66" fmla="*/ 119095 w 3624340"/>
                <a:gd name="connsiteY66" fmla="*/ 1055204 h 2419304"/>
                <a:gd name="connsiteX67" fmla="*/ 92540 w 3624340"/>
                <a:gd name="connsiteY67" fmla="*/ 990746 h 2419304"/>
                <a:gd name="connsiteX68" fmla="*/ 0 w 3624340"/>
                <a:gd name="connsiteY68" fmla="*/ 1103418 h 2419304"/>
                <a:gd name="connsiteX0" fmla="*/ 0 w 3890616"/>
                <a:gd name="connsiteY0" fmla="*/ 865127 h 2419304"/>
                <a:gd name="connsiteX1" fmla="*/ 816879 w 3890616"/>
                <a:gd name="connsiteY1" fmla="*/ 1674350 h 2419304"/>
                <a:gd name="connsiteX2" fmla="*/ 1332242 w 3890616"/>
                <a:gd name="connsiteY2" fmla="*/ 1683850 h 2419304"/>
                <a:gd name="connsiteX3" fmla="*/ 1889510 w 3890616"/>
                <a:gd name="connsiteY3" fmla="*/ 2419304 h 2419304"/>
                <a:gd name="connsiteX4" fmla="*/ 2164348 w 3890616"/>
                <a:gd name="connsiteY4" fmla="*/ 2414922 h 2419304"/>
                <a:gd name="connsiteX5" fmla="*/ 3026661 w 3890616"/>
                <a:gd name="connsiteY5" fmla="*/ 1235243 h 2419304"/>
                <a:gd name="connsiteX6" fmla="*/ 3812291 w 3890616"/>
                <a:gd name="connsiteY6" fmla="*/ 842212 h 2419304"/>
                <a:gd name="connsiteX7" fmla="*/ 3845519 w 3890616"/>
                <a:gd name="connsiteY7" fmla="*/ 744564 h 2419304"/>
                <a:gd name="connsiteX8" fmla="*/ 3871628 w 3890616"/>
                <a:gd name="connsiteY8" fmla="*/ 683534 h 2419304"/>
                <a:gd name="connsiteX9" fmla="*/ 3888243 w 3890616"/>
                <a:gd name="connsiteY9" fmla="*/ 610298 h 2419304"/>
                <a:gd name="connsiteX10" fmla="*/ 3890616 w 3890616"/>
                <a:gd name="connsiteY10" fmla="*/ 539504 h 2419304"/>
                <a:gd name="connsiteX11" fmla="*/ 3881122 w 3890616"/>
                <a:gd name="connsiteY11" fmla="*/ 478474 h 2419304"/>
                <a:gd name="connsiteX12" fmla="*/ 3864507 w 3890616"/>
                <a:gd name="connsiteY12" fmla="*/ 410121 h 2419304"/>
                <a:gd name="connsiteX13" fmla="*/ 3828904 w 3890616"/>
                <a:gd name="connsiteY13" fmla="*/ 324679 h 2419304"/>
                <a:gd name="connsiteX14" fmla="*/ 3788555 w 3890616"/>
                <a:gd name="connsiteY14" fmla="*/ 239237 h 2419304"/>
                <a:gd name="connsiteX15" fmla="*/ 3748206 w 3890616"/>
                <a:gd name="connsiteY15" fmla="*/ 146472 h 2419304"/>
                <a:gd name="connsiteX16" fmla="*/ 3722097 w 3890616"/>
                <a:gd name="connsiteY16" fmla="*/ 43942 h 2419304"/>
                <a:gd name="connsiteX17" fmla="*/ 3617663 w 3890616"/>
                <a:gd name="connsiteY17" fmla="*/ 46383 h 2419304"/>
                <a:gd name="connsiteX18" fmla="*/ 3534590 w 3890616"/>
                <a:gd name="connsiteY18" fmla="*/ 39060 h 2419304"/>
                <a:gd name="connsiteX19" fmla="*/ 3461012 w 3890616"/>
                <a:gd name="connsiteY19" fmla="*/ 26853 h 2419304"/>
                <a:gd name="connsiteX20" fmla="*/ 3399301 w 3890616"/>
                <a:gd name="connsiteY20" fmla="*/ 9766 h 2419304"/>
                <a:gd name="connsiteX21" fmla="*/ 3337591 w 3890616"/>
                <a:gd name="connsiteY21" fmla="*/ 1 h 2419304"/>
                <a:gd name="connsiteX22" fmla="*/ 3249769 w 3890616"/>
                <a:gd name="connsiteY22" fmla="*/ 0 h 2419304"/>
                <a:gd name="connsiteX23" fmla="*/ 3171444 w 3890616"/>
                <a:gd name="connsiteY23" fmla="*/ 7324 h 2419304"/>
                <a:gd name="connsiteX24" fmla="*/ 3076504 w 3890616"/>
                <a:gd name="connsiteY24" fmla="*/ 26853 h 2419304"/>
                <a:gd name="connsiteX25" fmla="*/ 2967324 w 3890616"/>
                <a:gd name="connsiteY25" fmla="*/ 53707 h 2419304"/>
                <a:gd name="connsiteX26" fmla="*/ 2791684 w 3890616"/>
                <a:gd name="connsiteY26" fmla="*/ 104972 h 2419304"/>
                <a:gd name="connsiteX27" fmla="*/ 2611298 w 3890616"/>
                <a:gd name="connsiteY27" fmla="*/ 156238 h 2419304"/>
                <a:gd name="connsiteX28" fmla="*/ 2464141 w 3890616"/>
                <a:gd name="connsiteY28" fmla="*/ 192855 h 2419304"/>
                <a:gd name="connsiteX29" fmla="*/ 2352586 w 3890616"/>
                <a:gd name="connsiteY29" fmla="*/ 212384 h 2419304"/>
                <a:gd name="connsiteX30" fmla="*/ 2233832 w 3890616"/>
                <a:gd name="connsiteY30" fmla="*/ 220428 h 2419304"/>
                <a:gd name="connsiteX31" fmla="*/ 2161461 w 3890616"/>
                <a:gd name="connsiteY31" fmla="*/ 210599 h 2419304"/>
                <a:gd name="connsiteX32" fmla="*/ 2070952 w 3890616"/>
                <a:gd name="connsiteY32" fmla="*/ 184871 h 2419304"/>
                <a:gd name="connsiteX33" fmla="*/ 2037901 w 3890616"/>
                <a:gd name="connsiteY33" fmla="*/ 173854 h 2419304"/>
                <a:gd name="connsiteX34" fmla="*/ 1949766 w 3890616"/>
                <a:gd name="connsiteY34" fmla="*/ 151821 h 2419304"/>
                <a:gd name="connsiteX35" fmla="*/ 1883665 w 3890616"/>
                <a:gd name="connsiteY35" fmla="*/ 173854 h 2419304"/>
                <a:gd name="connsiteX36" fmla="*/ 1839598 w 3890616"/>
                <a:gd name="connsiteY36" fmla="*/ 217922 h 2419304"/>
                <a:gd name="connsiteX37" fmla="*/ 1806547 w 3890616"/>
                <a:gd name="connsiteY37" fmla="*/ 195888 h 2419304"/>
                <a:gd name="connsiteX38" fmla="*/ 1762480 w 3890616"/>
                <a:gd name="connsiteY38" fmla="*/ 206905 h 2419304"/>
                <a:gd name="connsiteX39" fmla="*/ 1707395 w 3890616"/>
                <a:gd name="connsiteY39" fmla="*/ 217922 h 2419304"/>
                <a:gd name="connsiteX40" fmla="*/ 1674345 w 3890616"/>
                <a:gd name="connsiteY40" fmla="*/ 228939 h 2419304"/>
                <a:gd name="connsiteX41" fmla="*/ 1520108 w 3890616"/>
                <a:gd name="connsiteY41" fmla="*/ 239956 h 2419304"/>
                <a:gd name="connsiteX42" fmla="*/ 1442990 w 3890616"/>
                <a:gd name="connsiteY42" fmla="*/ 250972 h 2419304"/>
                <a:gd name="connsiteX43" fmla="*/ 1376889 w 3890616"/>
                <a:gd name="connsiteY43" fmla="*/ 273006 h 2419304"/>
                <a:gd name="connsiteX44" fmla="*/ 1343839 w 3890616"/>
                <a:gd name="connsiteY44" fmla="*/ 284023 h 2419304"/>
                <a:gd name="connsiteX45" fmla="*/ 1310788 w 3890616"/>
                <a:gd name="connsiteY45" fmla="*/ 306057 h 2419304"/>
                <a:gd name="connsiteX46" fmla="*/ 1266720 w 3890616"/>
                <a:gd name="connsiteY46" fmla="*/ 372158 h 2419304"/>
                <a:gd name="connsiteX47" fmla="*/ 1244687 w 3890616"/>
                <a:gd name="connsiteY47" fmla="*/ 405209 h 2419304"/>
                <a:gd name="connsiteX48" fmla="*/ 1145535 w 3890616"/>
                <a:gd name="connsiteY48" fmla="*/ 449276 h 2419304"/>
                <a:gd name="connsiteX49" fmla="*/ 1068417 w 3890616"/>
                <a:gd name="connsiteY49" fmla="*/ 537411 h 2419304"/>
                <a:gd name="connsiteX50" fmla="*/ 1002316 w 3890616"/>
                <a:gd name="connsiteY50" fmla="*/ 559445 h 2419304"/>
                <a:gd name="connsiteX51" fmla="*/ 991299 w 3890616"/>
                <a:gd name="connsiteY51" fmla="*/ 614529 h 2419304"/>
                <a:gd name="connsiteX52" fmla="*/ 980282 w 3890616"/>
                <a:gd name="connsiteY52" fmla="*/ 691647 h 2419304"/>
                <a:gd name="connsiteX53" fmla="*/ 969265 w 3890616"/>
                <a:gd name="connsiteY53" fmla="*/ 724698 h 2419304"/>
                <a:gd name="connsiteX54" fmla="*/ 925198 w 3890616"/>
                <a:gd name="connsiteY54" fmla="*/ 746731 h 2419304"/>
                <a:gd name="connsiteX55" fmla="*/ 892147 w 3890616"/>
                <a:gd name="connsiteY55" fmla="*/ 735715 h 2419304"/>
                <a:gd name="connsiteX56" fmla="*/ 859096 w 3890616"/>
                <a:gd name="connsiteY56" fmla="*/ 834866 h 2419304"/>
                <a:gd name="connsiteX57" fmla="*/ 815029 w 3890616"/>
                <a:gd name="connsiteY57" fmla="*/ 900968 h 2419304"/>
                <a:gd name="connsiteX58" fmla="*/ 781978 w 3890616"/>
                <a:gd name="connsiteY58" fmla="*/ 889951 h 2419304"/>
                <a:gd name="connsiteX59" fmla="*/ 715877 w 3890616"/>
                <a:gd name="connsiteY59" fmla="*/ 911984 h 2419304"/>
                <a:gd name="connsiteX60" fmla="*/ 682827 w 3890616"/>
                <a:gd name="connsiteY60" fmla="*/ 900968 h 2419304"/>
                <a:gd name="connsiteX61" fmla="*/ 638759 w 3890616"/>
                <a:gd name="connsiteY61" fmla="*/ 945035 h 2419304"/>
                <a:gd name="connsiteX62" fmla="*/ 605708 w 3890616"/>
                <a:gd name="connsiteY62" fmla="*/ 956052 h 2419304"/>
                <a:gd name="connsiteX63" fmla="*/ 583675 w 3890616"/>
                <a:gd name="connsiteY63" fmla="*/ 1033170 h 2419304"/>
                <a:gd name="connsiteX64" fmla="*/ 550624 w 3890616"/>
                <a:gd name="connsiteY64" fmla="*/ 1044187 h 2419304"/>
                <a:gd name="connsiteX65" fmla="*/ 484523 w 3890616"/>
                <a:gd name="connsiteY65" fmla="*/ 1033170 h 2419304"/>
                <a:gd name="connsiteX66" fmla="*/ 385371 w 3890616"/>
                <a:gd name="connsiteY66" fmla="*/ 1055204 h 2419304"/>
                <a:gd name="connsiteX67" fmla="*/ 358816 w 3890616"/>
                <a:gd name="connsiteY67" fmla="*/ 990746 h 2419304"/>
                <a:gd name="connsiteX68" fmla="*/ 0 w 3890616"/>
                <a:gd name="connsiteY68" fmla="*/ 865127 h 2419304"/>
                <a:gd name="connsiteX0" fmla="*/ 0 w 3890616"/>
                <a:gd name="connsiteY0" fmla="*/ 865127 h 2419304"/>
                <a:gd name="connsiteX1" fmla="*/ 251935 w 3890616"/>
                <a:gd name="connsiteY1" fmla="*/ 1104680 h 2419304"/>
                <a:gd name="connsiteX2" fmla="*/ 816879 w 3890616"/>
                <a:gd name="connsiteY2" fmla="*/ 1674350 h 2419304"/>
                <a:gd name="connsiteX3" fmla="*/ 1332242 w 3890616"/>
                <a:gd name="connsiteY3" fmla="*/ 1683850 h 2419304"/>
                <a:gd name="connsiteX4" fmla="*/ 1889510 w 3890616"/>
                <a:gd name="connsiteY4" fmla="*/ 2419304 h 2419304"/>
                <a:gd name="connsiteX5" fmla="*/ 2164348 w 3890616"/>
                <a:gd name="connsiteY5" fmla="*/ 2414922 h 2419304"/>
                <a:gd name="connsiteX6" fmla="*/ 3026661 w 3890616"/>
                <a:gd name="connsiteY6" fmla="*/ 1235243 h 2419304"/>
                <a:gd name="connsiteX7" fmla="*/ 3812291 w 3890616"/>
                <a:gd name="connsiteY7" fmla="*/ 842212 h 2419304"/>
                <a:gd name="connsiteX8" fmla="*/ 3845519 w 3890616"/>
                <a:gd name="connsiteY8" fmla="*/ 744564 h 2419304"/>
                <a:gd name="connsiteX9" fmla="*/ 3871628 w 3890616"/>
                <a:gd name="connsiteY9" fmla="*/ 683534 h 2419304"/>
                <a:gd name="connsiteX10" fmla="*/ 3888243 w 3890616"/>
                <a:gd name="connsiteY10" fmla="*/ 610298 h 2419304"/>
                <a:gd name="connsiteX11" fmla="*/ 3890616 w 3890616"/>
                <a:gd name="connsiteY11" fmla="*/ 539504 h 2419304"/>
                <a:gd name="connsiteX12" fmla="*/ 3881122 w 3890616"/>
                <a:gd name="connsiteY12" fmla="*/ 478474 h 2419304"/>
                <a:gd name="connsiteX13" fmla="*/ 3864507 w 3890616"/>
                <a:gd name="connsiteY13" fmla="*/ 410121 h 2419304"/>
                <a:gd name="connsiteX14" fmla="*/ 3828904 w 3890616"/>
                <a:gd name="connsiteY14" fmla="*/ 324679 h 2419304"/>
                <a:gd name="connsiteX15" fmla="*/ 3788555 w 3890616"/>
                <a:gd name="connsiteY15" fmla="*/ 239237 h 2419304"/>
                <a:gd name="connsiteX16" fmla="*/ 3748206 w 3890616"/>
                <a:gd name="connsiteY16" fmla="*/ 146472 h 2419304"/>
                <a:gd name="connsiteX17" fmla="*/ 3722097 w 3890616"/>
                <a:gd name="connsiteY17" fmla="*/ 43942 h 2419304"/>
                <a:gd name="connsiteX18" fmla="*/ 3617663 w 3890616"/>
                <a:gd name="connsiteY18" fmla="*/ 46383 h 2419304"/>
                <a:gd name="connsiteX19" fmla="*/ 3534590 w 3890616"/>
                <a:gd name="connsiteY19" fmla="*/ 39060 h 2419304"/>
                <a:gd name="connsiteX20" fmla="*/ 3461012 w 3890616"/>
                <a:gd name="connsiteY20" fmla="*/ 26853 h 2419304"/>
                <a:gd name="connsiteX21" fmla="*/ 3399301 w 3890616"/>
                <a:gd name="connsiteY21" fmla="*/ 9766 h 2419304"/>
                <a:gd name="connsiteX22" fmla="*/ 3337591 w 3890616"/>
                <a:gd name="connsiteY22" fmla="*/ 1 h 2419304"/>
                <a:gd name="connsiteX23" fmla="*/ 3249769 w 3890616"/>
                <a:gd name="connsiteY23" fmla="*/ 0 h 2419304"/>
                <a:gd name="connsiteX24" fmla="*/ 3171444 w 3890616"/>
                <a:gd name="connsiteY24" fmla="*/ 7324 h 2419304"/>
                <a:gd name="connsiteX25" fmla="*/ 3076504 w 3890616"/>
                <a:gd name="connsiteY25" fmla="*/ 26853 h 2419304"/>
                <a:gd name="connsiteX26" fmla="*/ 2967324 w 3890616"/>
                <a:gd name="connsiteY26" fmla="*/ 53707 h 2419304"/>
                <a:gd name="connsiteX27" fmla="*/ 2791684 w 3890616"/>
                <a:gd name="connsiteY27" fmla="*/ 104972 h 2419304"/>
                <a:gd name="connsiteX28" fmla="*/ 2611298 w 3890616"/>
                <a:gd name="connsiteY28" fmla="*/ 156238 h 2419304"/>
                <a:gd name="connsiteX29" fmla="*/ 2464141 w 3890616"/>
                <a:gd name="connsiteY29" fmla="*/ 192855 h 2419304"/>
                <a:gd name="connsiteX30" fmla="*/ 2352586 w 3890616"/>
                <a:gd name="connsiteY30" fmla="*/ 212384 h 2419304"/>
                <a:gd name="connsiteX31" fmla="*/ 2233832 w 3890616"/>
                <a:gd name="connsiteY31" fmla="*/ 220428 h 2419304"/>
                <a:gd name="connsiteX32" fmla="*/ 2161461 w 3890616"/>
                <a:gd name="connsiteY32" fmla="*/ 210599 h 2419304"/>
                <a:gd name="connsiteX33" fmla="*/ 2070952 w 3890616"/>
                <a:gd name="connsiteY33" fmla="*/ 184871 h 2419304"/>
                <a:gd name="connsiteX34" fmla="*/ 2037901 w 3890616"/>
                <a:gd name="connsiteY34" fmla="*/ 173854 h 2419304"/>
                <a:gd name="connsiteX35" fmla="*/ 1949766 w 3890616"/>
                <a:gd name="connsiteY35" fmla="*/ 151821 h 2419304"/>
                <a:gd name="connsiteX36" fmla="*/ 1883665 w 3890616"/>
                <a:gd name="connsiteY36" fmla="*/ 173854 h 2419304"/>
                <a:gd name="connsiteX37" fmla="*/ 1839598 w 3890616"/>
                <a:gd name="connsiteY37" fmla="*/ 217922 h 2419304"/>
                <a:gd name="connsiteX38" fmla="*/ 1806547 w 3890616"/>
                <a:gd name="connsiteY38" fmla="*/ 195888 h 2419304"/>
                <a:gd name="connsiteX39" fmla="*/ 1762480 w 3890616"/>
                <a:gd name="connsiteY39" fmla="*/ 206905 h 2419304"/>
                <a:gd name="connsiteX40" fmla="*/ 1707395 w 3890616"/>
                <a:gd name="connsiteY40" fmla="*/ 217922 h 2419304"/>
                <a:gd name="connsiteX41" fmla="*/ 1674345 w 3890616"/>
                <a:gd name="connsiteY41" fmla="*/ 228939 h 2419304"/>
                <a:gd name="connsiteX42" fmla="*/ 1520108 w 3890616"/>
                <a:gd name="connsiteY42" fmla="*/ 239956 h 2419304"/>
                <a:gd name="connsiteX43" fmla="*/ 1442990 w 3890616"/>
                <a:gd name="connsiteY43" fmla="*/ 250972 h 2419304"/>
                <a:gd name="connsiteX44" fmla="*/ 1376889 w 3890616"/>
                <a:gd name="connsiteY44" fmla="*/ 273006 h 2419304"/>
                <a:gd name="connsiteX45" fmla="*/ 1343839 w 3890616"/>
                <a:gd name="connsiteY45" fmla="*/ 284023 h 2419304"/>
                <a:gd name="connsiteX46" fmla="*/ 1310788 w 3890616"/>
                <a:gd name="connsiteY46" fmla="*/ 306057 h 2419304"/>
                <a:gd name="connsiteX47" fmla="*/ 1266720 w 3890616"/>
                <a:gd name="connsiteY47" fmla="*/ 372158 h 2419304"/>
                <a:gd name="connsiteX48" fmla="*/ 1244687 w 3890616"/>
                <a:gd name="connsiteY48" fmla="*/ 405209 h 2419304"/>
                <a:gd name="connsiteX49" fmla="*/ 1145535 w 3890616"/>
                <a:gd name="connsiteY49" fmla="*/ 449276 h 2419304"/>
                <a:gd name="connsiteX50" fmla="*/ 1068417 w 3890616"/>
                <a:gd name="connsiteY50" fmla="*/ 537411 h 2419304"/>
                <a:gd name="connsiteX51" fmla="*/ 1002316 w 3890616"/>
                <a:gd name="connsiteY51" fmla="*/ 559445 h 2419304"/>
                <a:gd name="connsiteX52" fmla="*/ 991299 w 3890616"/>
                <a:gd name="connsiteY52" fmla="*/ 614529 h 2419304"/>
                <a:gd name="connsiteX53" fmla="*/ 980282 w 3890616"/>
                <a:gd name="connsiteY53" fmla="*/ 691647 h 2419304"/>
                <a:gd name="connsiteX54" fmla="*/ 969265 w 3890616"/>
                <a:gd name="connsiteY54" fmla="*/ 724698 h 2419304"/>
                <a:gd name="connsiteX55" fmla="*/ 925198 w 3890616"/>
                <a:gd name="connsiteY55" fmla="*/ 746731 h 2419304"/>
                <a:gd name="connsiteX56" fmla="*/ 892147 w 3890616"/>
                <a:gd name="connsiteY56" fmla="*/ 735715 h 2419304"/>
                <a:gd name="connsiteX57" fmla="*/ 859096 w 3890616"/>
                <a:gd name="connsiteY57" fmla="*/ 834866 h 2419304"/>
                <a:gd name="connsiteX58" fmla="*/ 815029 w 3890616"/>
                <a:gd name="connsiteY58" fmla="*/ 900968 h 2419304"/>
                <a:gd name="connsiteX59" fmla="*/ 781978 w 3890616"/>
                <a:gd name="connsiteY59" fmla="*/ 889951 h 2419304"/>
                <a:gd name="connsiteX60" fmla="*/ 715877 w 3890616"/>
                <a:gd name="connsiteY60" fmla="*/ 911984 h 2419304"/>
                <a:gd name="connsiteX61" fmla="*/ 682827 w 3890616"/>
                <a:gd name="connsiteY61" fmla="*/ 900968 h 2419304"/>
                <a:gd name="connsiteX62" fmla="*/ 638759 w 3890616"/>
                <a:gd name="connsiteY62" fmla="*/ 945035 h 2419304"/>
                <a:gd name="connsiteX63" fmla="*/ 605708 w 3890616"/>
                <a:gd name="connsiteY63" fmla="*/ 956052 h 2419304"/>
                <a:gd name="connsiteX64" fmla="*/ 583675 w 3890616"/>
                <a:gd name="connsiteY64" fmla="*/ 1033170 h 2419304"/>
                <a:gd name="connsiteX65" fmla="*/ 550624 w 3890616"/>
                <a:gd name="connsiteY65" fmla="*/ 1044187 h 2419304"/>
                <a:gd name="connsiteX66" fmla="*/ 484523 w 3890616"/>
                <a:gd name="connsiteY66" fmla="*/ 1033170 h 2419304"/>
                <a:gd name="connsiteX67" fmla="*/ 385371 w 3890616"/>
                <a:gd name="connsiteY67" fmla="*/ 1055204 h 2419304"/>
                <a:gd name="connsiteX68" fmla="*/ 358816 w 3890616"/>
                <a:gd name="connsiteY68" fmla="*/ 990746 h 2419304"/>
                <a:gd name="connsiteX69" fmla="*/ 0 w 3890616"/>
                <a:gd name="connsiteY69" fmla="*/ 865127 h 2419304"/>
                <a:gd name="connsiteX0" fmla="*/ 106881 w 3638681"/>
                <a:gd name="connsiteY0" fmla="*/ 990746 h 2419304"/>
                <a:gd name="connsiteX1" fmla="*/ 0 w 3638681"/>
                <a:gd name="connsiteY1" fmla="*/ 1104680 h 2419304"/>
                <a:gd name="connsiteX2" fmla="*/ 564944 w 3638681"/>
                <a:gd name="connsiteY2" fmla="*/ 1674350 h 2419304"/>
                <a:gd name="connsiteX3" fmla="*/ 1080307 w 3638681"/>
                <a:gd name="connsiteY3" fmla="*/ 1683850 h 2419304"/>
                <a:gd name="connsiteX4" fmla="*/ 1637575 w 3638681"/>
                <a:gd name="connsiteY4" fmla="*/ 2419304 h 2419304"/>
                <a:gd name="connsiteX5" fmla="*/ 1912413 w 3638681"/>
                <a:gd name="connsiteY5" fmla="*/ 2414922 h 2419304"/>
                <a:gd name="connsiteX6" fmla="*/ 2774726 w 3638681"/>
                <a:gd name="connsiteY6" fmla="*/ 1235243 h 2419304"/>
                <a:gd name="connsiteX7" fmla="*/ 3560356 w 3638681"/>
                <a:gd name="connsiteY7" fmla="*/ 842212 h 2419304"/>
                <a:gd name="connsiteX8" fmla="*/ 3593584 w 3638681"/>
                <a:gd name="connsiteY8" fmla="*/ 744564 h 2419304"/>
                <a:gd name="connsiteX9" fmla="*/ 3619693 w 3638681"/>
                <a:gd name="connsiteY9" fmla="*/ 683534 h 2419304"/>
                <a:gd name="connsiteX10" fmla="*/ 3636308 w 3638681"/>
                <a:gd name="connsiteY10" fmla="*/ 610298 h 2419304"/>
                <a:gd name="connsiteX11" fmla="*/ 3638681 w 3638681"/>
                <a:gd name="connsiteY11" fmla="*/ 539504 h 2419304"/>
                <a:gd name="connsiteX12" fmla="*/ 3629187 w 3638681"/>
                <a:gd name="connsiteY12" fmla="*/ 478474 h 2419304"/>
                <a:gd name="connsiteX13" fmla="*/ 3612572 w 3638681"/>
                <a:gd name="connsiteY13" fmla="*/ 410121 h 2419304"/>
                <a:gd name="connsiteX14" fmla="*/ 3576969 w 3638681"/>
                <a:gd name="connsiteY14" fmla="*/ 324679 h 2419304"/>
                <a:gd name="connsiteX15" fmla="*/ 3536620 w 3638681"/>
                <a:gd name="connsiteY15" fmla="*/ 239237 h 2419304"/>
                <a:gd name="connsiteX16" fmla="*/ 3496271 w 3638681"/>
                <a:gd name="connsiteY16" fmla="*/ 146472 h 2419304"/>
                <a:gd name="connsiteX17" fmla="*/ 3470162 w 3638681"/>
                <a:gd name="connsiteY17" fmla="*/ 43942 h 2419304"/>
                <a:gd name="connsiteX18" fmla="*/ 3365728 w 3638681"/>
                <a:gd name="connsiteY18" fmla="*/ 46383 h 2419304"/>
                <a:gd name="connsiteX19" fmla="*/ 3282655 w 3638681"/>
                <a:gd name="connsiteY19" fmla="*/ 39060 h 2419304"/>
                <a:gd name="connsiteX20" fmla="*/ 3209077 w 3638681"/>
                <a:gd name="connsiteY20" fmla="*/ 26853 h 2419304"/>
                <a:gd name="connsiteX21" fmla="*/ 3147366 w 3638681"/>
                <a:gd name="connsiteY21" fmla="*/ 9766 h 2419304"/>
                <a:gd name="connsiteX22" fmla="*/ 3085656 w 3638681"/>
                <a:gd name="connsiteY22" fmla="*/ 1 h 2419304"/>
                <a:gd name="connsiteX23" fmla="*/ 2997834 w 3638681"/>
                <a:gd name="connsiteY23" fmla="*/ 0 h 2419304"/>
                <a:gd name="connsiteX24" fmla="*/ 2919509 w 3638681"/>
                <a:gd name="connsiteY24" fmla="*/ 7324 h 2419304"/>
                <a:gd name="connsiteX25" fmla="*/ 2824569 w 3638681"/>
                <a:gd name="connsiteY25" fmla="*/ 26853 h 2419304"/>
                <a:gd name="connsiteX26" fmla="*/ 2715389 w 3638681"/>
                <a:gd name="connsiteY26" fmla="*/ 53707 h 2419304"/>
                <a:gd name="connsiteX27" fmla="*/ 2539749 w 3638681"/>
                <a:gd name="connsiteY27" fmla="*/ 104972 h 2419304"/>
                <a:gd name="connsiteX28" fmla="*/ 2359363 w 3638681"/>
                <a:gd name="connsiteY28" fmla="*/ 156238 h 2419304"/>
                <a:gd name="connsiteX29" fmla="*/ 2212206 w 3638681"/>
                <a:gd name="connsiteY29" fmla="*/ 192855 h 2419304"/>
                <a:gd name="connsiteX30" fmla="*/ 2100651 w 3638681"/>
                <a:gd name="connsiteY30" fmla="*/ 212384 h 2419304"/>
                <a:gd name="connsiteX31" fmla="*/ 1981897 w 3638681"/>
                <a:gd name="connsiteY31" fmla="*/ 220428 h 2419304"/>
                <a:gd name="connsiteX32" fmla="*/ 1909526 w 3638681"/>
                <a:gd name="connsiteY32" fmla="*/ 210599 h 2419304"/>
                <a:gd name="connsiteX33" fmla="*/ 1819017 w 3638681"/>
                <a:gd name="connsiteY33" fmla="*/ 184871 h 2419304"/>
                <a:gd name="connsiteX34" fmla="*/ 1785966 w 3638681"/>
                <a:gd name="connsiteY34" fmla="*/ 173854 h 2419304"/>
                <a:gd name="connsiteX35" fmla="*/ 1697831 w 3638681"/>
                <a:gd name="connsiteY35" fmla="*/ 151821 h 2419304"/>
                <a:gd name="connsiteX36" fmla="*/ 1631730 w 3638681"/>
                <a:gd name="connsiteY36" fmla="*/ 173854 h 2419304"/>
                <a:gd name="connsiteX37" fmla="*/ 1587663 w 3638681"/>
                <a:gd name="connsiteY37" fmla="*/ 217922 h 2419304"/>
                <a:gd name="connsiteX38" fmla="*/ 1554612 w 3638681"/>
                <a:gd name="connsiteY38" fmla="*/ 195888 h 2419304"/>
                <a:gd name="connsiteX39" fmla="*/ 1510545 w 3638681"/>
                <a:gd name="connsiteY39" fmla="*/ 206905 h 2419304"/>
                <a:gd name="connsiteX40" fmla="*/ 1455460 w 3638681"/>
                <a:gd name="connsiteY40" fmla="*/ 217922 h 2419304"/>
                <a:gd name="connsiteX41" fmla="*/ 1422410 w 3638681"/>
                <a:gd name="connsiteY41" fmla="*/ 228939 h 2419304"/>
                <a:gd name="connsiteX42" fmla="*/ 1268173 w 3638681"/>
                <a:gd name="connsiteY42" fmla="*/ 239956 h 2419304"/>
                <a:gd name="connsiteX43" fmla="*/ 1191055 w 3638681"/>
                <a:gd name="connsiteY43" fmla="*/ 250972 h 2419304"/>
                <a:gd name="connsiteX44" fmla="*/ 1124954 w 3638681"/>
                <a:gd name="connsiteY44" fmla="*/ 273006 h 2419304"/>
                <a:gd name="connsiteX45" fmla="*/ 1091904 w 3638681"/>
                <a:gd name="connsiteY45" fmla="*/ 284023 h 2419304"/>
                <a:gd name="connsiteX46" fmla="*/ 1058853 w 3638681"/>
                <a:gd name="connsiteY46" fmla="*/ 306057 h 2419304"/>
                <a:gd name="connsiteX47" fmla="*/ 1014785 w 3638681"/>
                <a:gd name="connsiteY47" fmla="*/ 372158 h 2419304"/>
                <a:gd name="connsiteX48" fmla="*/ 992752 w 3638681"/>
                <a:gd name="connsiteY48" fmla="*/ 405209 h 2419304"/>
                <a:gd name="connsiteX49" fmla="*/ 893600 w 3638681"/>
                <a:gd name="connsiteY49" fmla="*/ 449276 h 2419304"/>
                <a:gd name="connsiteX50" fmla="*/ 816482 w 3638681"/>
                <a:gd name="connsiteY50" fmla="*/ 537411 h 2419304"/>
                <a:gd name="connsiteX51" fmla="*/ 750381 w 3638681"/>
                <a:gd name="connsiteY51" fmla="*/ 559445 h 2419304"/>
                <a:gd name="connsiteX52" fmla="*/ 739364 w 3638681"/>
                <a:gd name="connsiteY52" fmla="*/ 614529 h 2419304"/>
                <a:gd name="connsiteX53" fmla="*/ 728347 w 3638681"/>
                <a:gd name="connsiteY53" fmla="*/ 691647 h 2419304"/>
                <a:gd name="connsiteX54" fmla="*/ 717330 w 3638681"/>
                <a:gd name="connsiteY54" fmla="*/ 724698 h 2419304"/>
                <a:gd name="connsiteX55" fmla="*/ 673263 w 3638681"/>
                <a:gd name="connsiteY55" fmla="*/ 746731 h 2419304"/>
                <a:gd name="connsiteX56" fmla="*/ 640212 w 3638681"/>
                <a:gd name="connsiteY56" fmla="*/ 735715 h 2419304"/>
                <a:gd name="connsiteX57" fmla="*/ 607161 w 3638681"/>
                <a:gd name="connsiteY57" fmla="*/ 834866 h 2419304"/>
                <a:gd name="connsiteX58" fmla="*/ 563094 w 3638681"/>
                <a:gd name="connsiteY58" fmla="*/ 900968 h 2419304"/>
                <a:gd name="connsiteX59" fmla="*/ 530043 w 3638681"/>
                <a:gd name="connsiteY59" fmla="*/ 889951 h 2419304"/>
                <a:gd name="connsiteX60" fmla="*/ 463942 w 3638681"/>
                <a:gd name="connsiteY60" fmla="*/ 911984 h 2419304"/>
                <a:gd name="connsiteX61" fmla="*/ 430892 w 3638681"/>
                <a:gd name="connsiteY61" fmla="*/ 900968 h 2419304"/>
                <a:gd name="connsiteX62" fmla="*/ 386824 w 3638681"/>
                <a:gd name="connsiteY62" fmla="*/ 945035 h 2419304"/>
                <a:gd name="connsiteX63" fmla="*/ 353773 w 3638681"/>
                <a:gd name="connsiteY63" fmla="*/ 956052 h 2419304"/>
                <a:gd name="connsiteX64" fmla="*/ 331740 w 3638681"/>
                <a:gd name="connsiteY64" fmla="*/ 1033170 h 2419304"/>
                <a:gd name="connsiteX65" fmla="*/ 298689 w 3638681"/>
                <a:gd name="connsiteY65" fmla="*/ 1044187 h 2419304"/>
                <a:gd name="connsiteX66" fmla="*/ 232588 w 3638681"/>
                <a:gd name="connsiteY66" fmla="*/ 1033170 h 2419304"/>
                <a:gd name="connsiteX67" fmla="*/ 133436 w 3638681"/>
                <a:gd name="connsiteY67" fmla="*/ 1055204 h 2419304"/>
                <a:gd name="connsiteX68" fmla="*/ 106881 w 3638681"/>
                <a:gd name="connsiteY68" fmla="*/ 990746 h 2419304"/>
                <a:gd name="connsiteX0" fmla="*/ 285017 w 3816817"/>
                <a:gd name="connsiteY0" fmla="*/ 990746 h 2419304"/>
                <a:gd name="connsiteX1" fmla="*/ 0 w 3816817"/>
                <a:gd name="connsiteY1" fmla="*/ 949847 h 2419304"/>
                <a:gd name="connsiteX2" fmla="*/ 743080 w 3816817"/>
                <a:gd name="connsiteY2" fmla="*/ 1674350 h 2419304"/>
                <a:gd name="connsiteX3" fmla="*/ 1258443 w 3816817"/>
                <a:gd name="connsiteY3" fmla="*/ 1683850 h 2419304"/>
                <a:gd name="connsiteX4" fmla="*/ 1815711 w 3816817"/>
                <a:gd name="connsiteY4" fmla="*/ 2419304 h 2419304"/>
                <a:gd name="connsiteX5" fmla="*/ 2090549 w 3816817"/>
                <a:gd name="connsiteY5" fmla="*/ 2414922 h 2419304"/>
                <a:gd name="connsiteX6" fmla="*/ 2952862 w 3816817"/>
                <a:gd name="connsiteY6" fmla="*/ 1235243 h 2419304"/>
                <a:gd name="connsiteX7" fmla="*/ 3738492 w 3816817"/>
                <a:gd name="connsiteY7" fmla="*/ 842212 h 2419304"/>
                <a:gd name="connsiteX8" fmla="*/ 3771720 w 3816817"/>
                <a:gd name="connsiteY8" fmla="*/ 744564 h 2419304"/>
                <a:gd name="connsiteX9" fmla="*/ 3797829 w 3816817"/>
                <a:gd name="connsiteY9" fmla="*/ 683534 h 2419304"/>
                <a:gd name="connsiteX10" fmla="*/ 3814444 w 3816817"/>
                <a:gd name="connsiteY10" fmla="*/ 610298 h 2419304"/>
                <a:gd name="connsiteX11" fmla="*/ 3816817 w 3816817"/>
                <a:gd name="connsiteY11" fmla="*/ 539504 h 2419304"/>
                <a:gd name="connsiteX12" fmla="*/ 3807323 w 3816817"/>
                <a:gd name="connsiteY12" fmla="*/ 478474 h 2419304"/>
                <a:gd name="connsiteX13" fmla="*/ 3790708 w 3816817"/>
                <a:gd name="connsiteY13" fmla="*/ 410121 h 2419304"/>
                <a:gd name="connsiteX14" fmla="*/ 3755105 w 3816817"/>
                <a:gd name="connsiteY14" fmla="*/ 324679 h 2419304"/>
                <a:gd name="connsiteX15" fmla="*/ 3714756 w 3816817"/>
                <a:gd name="connsiteY15" fmla="*/ 239237 h 2419304"/>
                <a:gd name="connsiteX16" fmla="*/ 3674407 w 3816817"/>
                <a:gd name="connsiteY16" fmla="*/ 146472 h 2419304"/>
                <a:gd name="connsiteX17" fmla="*/ 3648298 w 3816817"/>
                <a:gd name="connsiteY17" fmla="*/ 43942 h 2419304"/>
                <a:gd name="connsiteX18" fmla="*/ 3543864 w 3816817"/>
                <a:gd name="connsiteY18" fmla="*/ 46383 h 2419304"/>
                <a:gd name="connsiteX19" fmla="*/ 3460791 w 3816817"/>
                <a:gd name="connsiteY19" fmla="*/ 39060 h 2419304"/>
                <a:gd name="connsiteX20" fmla="*/ 3387213 w 3816817"/>
                <a:gd name="connsiteY20" fmla="*/ 26853 h 2419304"/>
                <a:gd name="connsiteX21" fmla="*/ 3325502 w 3816817"/>
                <a:gd name="connsiteY21" fmla="*/ 9766 h 2419304"/>
                <a:gd name="connsiteX22" fmla="*/ 3263792 w 3816817"/>
                <a:gd name="connsiteY22" fmla="*/ 1 h 2419304"/>
                <a:gd name="connsiteX23" fmla="*/ 3175970 w 3816817"/>
                <a:gd name="connsiteY23" fmla="*/ 0 h 2419304"/>
                <a:gd name="connsiteX24" fmla="*/ 3097645 w 3816817"/>
                <a:gd name="connsiteY24" fmla="*/ 7324 h 2419304"/>
                <a:gd name="connsiteX25" fmla="*/ 3002705 w 3816817"/>
                <a:gd name="connsiteY25" fmla="*/ 26853 h 2419304"/>
                <a:gd name="connsiteX26" fmla="*/ 2893525 w 3816817"/>
                <a:gd name="connsiteY26" fmla="*/ 53707 h 2419304"/>
                <a:gd name="connsiteX27" fmla="*/ 2717885 w 3816817"/>
                <a:gd name="connsiteY27" fmla="*/ 104972 h 2419304"/>
                <a:gd name="connsiteX28" fmla="*/ 2537499 w 3816817"/>
                <a:gd name="connsiteY28" fmla="*/ 156238 h 2419304"/>
                <a:gd name="connsiteX29" fmla="*/ 2390342 w 3816817"/>
                <a:gd name="connsiteY29" fmla="*/ 192855 h 2419304"/>
                <a:gd name="connsiteX30" fmla="*/ 2278787 w 3816817"/>
                <a:gd name="connsiteY30" fmla="*/ 212384 h 2419304"/>
                <a:gd name="connsiteX31" fmla="*/ 2160033 w 3816817"/>
                <a:gd name="connsiteY31" fmla="*/ 220428 h 2419304"/>
                <a:gd name="connsiteX32" fmla="*/ 2087662 w 3816817"/>
                <a:gd name="connsiteY32" fmla="*/ 210599 h 2419304"/>
                <a:gd name="connsiteX33" fmla="*/ 1997153 w 3816817"/>
                <a:gd name="connsiteY33" fmla="*/ 184871 h 2419304"/>
                <a:gd name="connsiteX34" fmla="*/ 1964102 w 3816817"/>
                <a:gd name="connsiteY34" fmla="*/ 173854 h 2419304"/>
                <a:gd name="connsiteX35" fmla="*/ 1875967 w 3816817"/>
                <a:gd name="connsiteY35" fmla="*/ 151821 h 2419304"/>
                <a:gd name="connsiteX36" fmla="*/ 1809866 w 3816817"/>
                <a:gd name="connsiteY36" fmla="*/ 173854 h 2419304"/>
                <a:gd name="connsiteX37" fmla="*/ 1765799 w 3816817"/>
                <a:gd name="connsiteY37" fmla="*/ 217922 h 2419304"/>
                <a:gd name="connsiteX38" fmla="*/ 1732748 w 3816817"/>
                <a:gd name="connsiteY38" fmla="*/ 195888 h 2419304"/>
                <a:gd name="connsiteX39" fmla="*/ 1688681 w 3816817"/>
                <a:gd name="connsiteY39" fmla="*/ 206905 h 2419304"/>
                <a:gd name="connsiteX40" fmla="*/ 1633596 w 3816817"/>
                <a:gd name="connsiteY40" fmla="*/ 217922 h 2419304"/>
                <a:gd name="connsiteX41" fmla="*/ 1600546 w 3816817"/>
                <a:gd name="connsiteY41" fmla="*/ 228939 h 2419304"/>
                <a:gd name="connsiteX42" fmla="*/ 1446309 w 3816817"/>
                <a:gd name="connsiteY42" fmla="*/ 239956 h 2419304"/>
                <a:gd name="connsiteX43" fmla="*/ 1369191 w 3816817"/>
                <a:gd name="connsiteY43" fmla="*/ 250972 h 2419304"/>
                <a:gd name="connsiteX44" fmla="*/ 1303090 w 3816817"/>
                <a:gd name="connsiteY44" fmla="*/ 273006 h 2419304"/>
                <a:gd name="connsiteX45" fmla="*/ 1270040 w 3816817"/>
                <a:gd name="connsiteY45" fmla="*/ 284023 h 2419304"/>
                <a:gd name="connsiteX46" fmla="*/ 1236989 w 3816817"/>
                <a:gd name="connsiteY46" fmla="*/ 306057 h 2419304"/>
                <a:gd name="connsiteX47" fmla="*/ 1192921 w 3816817"/>
                <a:gd name="connsiteY47" fmla="*/ 372158 h 2419304"/>
                <a:gd name="connsiteX48" fmla="*/ 1170888 w 3816817"/>
                <a:gd name="connsiteY48" fmla="*/ 405209 h 2419304"/>
                <a:gd name="connsiteX49" fmla="*/ 1071736 w 3816817"/>
                <a:gd name="connsiteY49" fmla="*/ 449276 h 2419304"/>
                <a:gd name="connsiteX50" fmla="*/ 994618 w 3816817"/>
                <a:gd name="connsiteY50" fmla="*/ 537411 h 2419304"/>
                <a:gd name="connsiteX51" fmla="*/ 928517 w 3816817"/>
                <a:gd name="connsiteY51" fmla="*/ 559445 h 2419304"/>
                <a:gd name="connsiteX52" fmla="*/ 917500 w 3816817"/>
                <a:gd name="connsiteY52" fmla="*/ 614529 h 2419304"/>
                <a:gd name="connsiteX53" fmla="*/ 906483 w 3816817"/>
                <a:gd name="connsiteY53" fmla="*/ 691647 h 2419304"/>
                <a:gd name="connsiteX54" fmla="*/ 895466 w 3816817"/>
                <a:gd name="connsiteY54" fmla="*/ 724698 h 2419304"/>
                <a:gd name="connsiteX55" fmla="*/ 851399 w 3816817"/>
                <a:gd name="connsiteY55" fmla="*/ 746731 h 2419304"/>
                <a:gd name="connsiteX56" fmla="*/ 818348 w 3816817"/>
                <a:gd name="connsiteY56" fmla="*/ 735715 h 2419304"/>
                <a:gd name="connsiteX57" fmla="*/ 785297 w 3816817"/>
                <a:gd name="connsiteY57" fmla="*/ 834866 h 2419304"/>
                <a:gd name="connsiteX58" fmla="*/ 741230 w 3816817"/>
                <a:gd name="connsiteY58" fmla="*/ 900968 h 2419304"/>
                <a:gd name="connsiteX59" fmla="*/ 708179 w 3816817"/>
                <a:gd name="connsiteY59" fmla="*/ 889951 h 2419304"/>
                <a:gd name="connsiteX60" fmla="*/ 642078 w 3816817"/>
                <a:gd name="connsiteY60" fmla="*/ 911984 h 2419304"/>
                <a:gd name="connsiteX61" fmla="*/ 609028 w 3816817"/>
                <a:gd name="connsiteY61" fmla="*/ 900968 h 2419304"/>
                <a:gd name="connsiteX62" fmla="*/ 564960 w 3816817"/>
                <a:gd name="connsiteY62" fmla="*/ 945035 h 2419304"/>
                <a:gd name="connsiteX63" fmla="*/ 531909 w 3816817"/>
                <a:gd name="connsiteY63" fmla="*/ 956052 h 2419304"/>
                <a:gd name="connsiteX64" fmla="*/ 509876 w 3816817"/>
                <a:gd name="connsiteY64" fmla="*/ 1033170 h 2419304"/>
                <a:gd name="connsiteX65" fmla="*/ 476825 w 3816817"/>
                <a:gd name="connsiteY65" fmla="*/ 1044187 h 2419304"/>
                <a:gd name="connsiteX66" fmla="*/ 410724 w 3816817"/>
                <a:gd name="connsiteY66" fmla="*/ 1033170 h 2419304"/>
                <a:gd name="connsiteX67" fmla="*/ 311572 w 3816817"/>
                <a:gd name="connsiteY67" fmla="*/ 1055204 h 2419304"/>
                <a:gd name="connsiteX68" fmla="*/ 285017 w 3816817"/>
                <a:gd name="connsiteY68" fmla="*/ 990746 h 2419304"/>
                <a:gd name="connsiteX0" fmla="*/ 285017 w 3816817"/>
                <a:gd name="connsiteY0" fmla="*/ 990746 h 2419304"/>
                <a:gd name="connsiteX1" fmla="*/ 0 w 3816817"/>
                <a:gd name="connsiteY1" fmla="*/ 949847 h 2419304"/>
                <a:gd name="connsiteX2" fmla="*/ 159050 w 3816817"/>
                <a:gd name="connsiteY2" fmla="*/ 1104680 h 2419304"/>
                <a:gd name="connsiteX3" fmla="*/ 743080 w 3816817"/>
                <a:gd name="connsiteY3" fmla="*/ 1674350 h 2419304"/>
                <a:gd name="connsiteX4" fmla="*/ 1258443 w 3816817"/>
                <a:gd name="connsiteY4" fmla="*/ 1683850 h 2419304"/>
                <a:gd name="connsiteX5" fmla="*/ 1815711 w 3816817"/>
                <a:gd name="connsiteY5" fmla="*/ 2419304 h 2419304"/>
                <a:gd name="connsiteX6" fmla="*/ 2090549 w 3816817"/>
                <a:gd name="connsiteY6" fmla="*/ 2414922 h 2419304"/>
                <a:gd name="connsiteX7" fmla="*/ 2952862 w 3816817"/>
                <a:gd name="connsiteY7" fmla="*/ 1235243 h 2419304"/>
                <a:gd name="connsiteX8" fmla="*/ 3738492 w 3816817"/>
                <a:gd name="connsiteY8" fmla="*/ 842212 h 2419304"/>
                <a:gd name="connsiteX9" fmla="*/ 3771720 w 3816817"/>
                <a:gd name="connsiteY9" fmla="*/ 744564 h 2419304"/>
                <a:gd name="connsiteX10" fmla="*/ 3797829 w 3816817"/>
                <a:gd name="connsiteY10" fmla="*/ 683534 h 2419304"/>
                <a:gd name="connsiteX11" fmla="*/ 3814444 w 3816817"/>
                <a:gd name="connsiteY11" fmla="*/ 610298 h 2419304"/>
                <a:gd name="connsiteX12" fmla="*/ 3816817 w 3816817"/>
                <a:gd name="connsiteY12" fmla="*/ 539504 h 2419304"/>
                <a:gd name="connsiteX13" fmla="*/ 3807323 w 3816817"/>
                <a:gd name="connsiteY13" fmla="*/ 478474 h 2419304"/>
                <a:gd name="connsiteX14" fmla="*/ 3790708 w 3816817"/>
                <a:gd name="connsiteY14" fmla="*/ 410121 h 2419304"/>
                <a:gd name="connsiteX15" fmla="*/ 3755105 w 3816817"/>
                <a:gd name="connsiteY15" fmla="*/ 324679 h 2419304"/>
                <a:gd name="connsiteX16" fmla="*/ 3714756 w 3816817"/>
                <a:gd name="connsiteY16" fmla="*/ 239237 h 2419304"/>
                <a:gd name="connsiteX17" fmla="*/ 3674407 w 3816817"/>
                <a:gd name="connsiteY17" fmla="*/ 146472 h 2419304"/>
                <a:gd name="connsiteX18" fmla="*/ 3648298 w 3816817"/>
                <a:gd name="connsiteY18" fmla="*/ 43942 h 2419304"/>
                <a:gd name="connsiteX19" fmla="*/ 3543864 w 3816817"/>
                <a:gd name="connsiteY19" fmla="*/ 46383 h 2419304"/>
                <a:gd name="connsiteX20" fmla="*/ 3460791 w 3816817"/>
                <a:gd name="connsiteY20" fmla="*/ 39060 h 2419304"/>
                <a:gd name="connsiteX21" fmla="*/ 3387213 w 3816817"/>
                <a:gd name="connsiteY21" fmla="*/ 26853 h 2419304"/>
                <a:gd name="connsiteX22" fmla="*/ 3325502 w 3816817"/>
                <a:gd name="connsiteY22" fmla="*/ 9766 h 2419304"/>
                <a:gd name="connsiteX23" fmla="*/ 3263792 w 3816817"/>
                <a:gd name="connsiteY23" fmla="*/ 1 h 2419304"/>
                <a:gd name="connsiteX24" fmla="*/ 3175970 w 3816817"/>
                <a:gd name="connsiteY24" fmla="*/ 0 h 2419304"/>
                <a:gd name="connsiteX25" fmla="*/ 3097645 w 3816817"/>
                <a:gd name="connsiteY25" fmla="*/ 7324 h 2419304"/>
                <a:gd name="connsiteX26" fmla="*/ 3002705 w 3816817"/>
                <a:gd name="connsiteY26" fmla="*/ 26853 h 2419304"/>
                <a:gd name="connsiteX27" fmla="*/ 2893525 w 3816817"/>
                <a:gd name="connsiteY27" fmla="*/ 53707 h 2419304"/>
                <a:gd name="connsiteX28" fmla="*/ 2717885 w 3816817"/>
                <a:gd name="connsiteY28" fmla="*/ 104972 h 2419304"/>
                <a:gd name="connsiteX29" fmla="*/ 2537499 w 3816817"/>
                <a:gd name="connsiteY29" fmla="*/ 156238 h 2419304"/>
                <a:gd name="connsiteX30" fmla="*/ 2390342 w 3816817"/>
                <a:gd name="connsiteY30" fmla="*/ 192855 h 2419304"/>
                <a:gd name="connsiteX31" fmla="*/ 2278787 w 3816817"/>
                <a:gd name="connsiteY31" fmla="*/ 212384 h 2419304"/>
                <a:gd name="connsiteX32" fmla="*/ 2160033 w 3816817"/>
                <a:gd name="connsiteY32" fmla="*/ 220428 h 2419304"/>
                <a:gd name="connsiteX33" fmla="*/ 2087662 w 3816817"/>
                <a:gd name="connsiteY33" fmla="*/ 210599 h 2419304"/>
                <a:gd name="connsiteX34" fmla="*/ 1997153 w 3816817"/>
                <a:gd name="connsiteY34" fmla="*/ 184871 h 2419304"/>
                <a:gd name="connsiteX35" fmla="*/ 1964102 w 3816817"/>
                <a:gd name="connsiteY35" fmla="*/ 173854 h 2419304"/>
                <a:gd name="connsiteX36" fmla="*/ 1875967 w 3816817"/>
                <a:gd name="connsiteY36" fmla="*/ 151821 h 2419304"/>
                <a:gd name="connsiteX37" fmla="*/ 1809866 w 3816817"/>
                <a:gd name="connsiteY37" fmla="*/ 173854 h 2419304"/>
                <a:gd name="connsiteX38" fmla="*/ 1765799 w 3816817"/>
                <a:gd name="connsiteY38" fmla="*/ 217922 h 2419304"/>
                <a:gd name="connsiteX39" fmla="*/ 1732748 w 3816817"/>
                <a:gd name="connsiteY39" fmla="*/ 195888 h 2419304"/>
                <a:gd name="connsiteX40" fmla="*/ 1688681 w 3816817"/>
                <a:gd name="connsiteY40" fmla="*/ 206905 h 2419304"/>
                <a:gd name="connsiteX41" fmla="*/ 1633596 w 3816817"/>
                <a:gd name="connsiteY41" fmla="*/ 217922 h 2419304"/>
                <a:gd name="connsiteX42" fmla="*/ 1600546 w 3816817"/>
                <a:gd name="connsiteY42" fmla="*/ 228939 h 2419304"/>
                <a:gd name="connsiteX43" fmla="*/ 1446309 w 3816817"/>
                <a:gd name="connsiteY43" fmla="*/ 239956 h 2419304"/>
                <a:gd name="connsiteX44" fmla="*/ 1369191 w 3816817"/>
                <a:gd name="connsiteY44" fmla="*/ 250972 h 2419304"/>
                <a:gd name="connsiteX45" fmla="*/ 1303090 w 3816817"/>
                <a:gd name="connsiteY45" fmla="*/ 273006 h 2419304"/>
                <a:gd name="connsiteX46" fmla="*/ 1270040 w 3816817"/>
                <a:gd name="connsiteY46" fmla="*/ 284023 h 2419304"/>
                <a:gd name="connsiteX47" fmla="*/ 1236989 w 3816817"/>
                <a:gd name="connsiteY47" fmla="*/ 306057 h 2419304"/>
                <a:gd name="connsiteX48" fmla="*/ 1192921 w 3816817"/>
                <a:gd name="connsiteY48" fmla="*/ 372158 h 2419304"/>
                <a:gd name="connsiteX49" fmla="*/ 1170888 w 3816817"/>
                <a:gd name="connsiteY49" fmla="*/ 405209 h 2419304"/>
                <a:gd name="connsiteX50" fmla="*/ 1071736 w 3816817"/>
                <a:gd name="connsiteY50" fmla="*/ 449276 h 2419304"/>
                <a:gd name="connsiteX51" fmla="*/ 994618 w 3816817"/>
                <a:gd name="connsiteY51" fmla="*/ 537411 h 2419304"/>
                <a:gd name="connsiteX52" fmla="*/ 928517 w 3816817"/>
                <a:gd name="connsiteY52" fmla="*/ 559445 h 2419304"/>
                <a:gd name="connsiteX53" fmla="*/ 917500 w 3816817"/>
                <a:gd name="connsiteY53" fmla="*/ 614529 h 2419304"/>
                <a:gd name="connsiteX54" fmla="*/ 906483 w 3816817"/>
                <a:gd name="connsiteY54" fmla="*/ 691647 h 2419304"/>
                <a:gd name="connsiteX55" fmla="*/ 895466 w 3816817"/>
                <a:gd name="connsiteY55" fmla="*/ 724698 h 2419304"/>
                <a:gd name="connsiteX56" fmla="*/ 851399 w 3816817"/>
                <a:gd name="connsiteY56" fmla="*/ 746731 h 2419304"/>
                <a:gd name="connsiteX57" fmla="*/ 818348 w 3816817"/>
                <a:gd name="connsiteY57" fmla="*/ 735715 h 2419304"/>
                <a:gd name="connsiteX58" fmla="*/ 785297 w 3816817"/>
                <a:gd name="connsiteY58" fmla="*/ 834866 h 2419304"/>
                <a:gd name="connsiteX59" fmla="*/ 741230 w 3816817"/>
                <a:gd name="connsiteY59" fmla="*/ 900968 h 2419304"/>
                <a:gd name="connsiteX60" fmla="*/ 708179 w 3816817"/>
                <a:gd name="connsiteY60" fmla="*/ 889951 h 2419304"/>
                <a:gd name="connsiteX61" fmla="*/ 642078 w 3816817"/>
                <a:gd name="connsiteY61" fmla="*/ 911984 h 2419304"/>
                <a:gd name="connsiteX62" fmla="*/ 609028 w 3816817"/>
                <a:gd name="connsiteY62" fmla="*/ 900968 h 2419304"/>
                <a:gd name="connsiteX63" fmla="*/ 564960 w 3816817"/>
                <a:gd name="connsiteY63" fmla="*/ 945035 h 2419304"/>
                <a:gd name="connsiteX64" fmla="*/ 531909 w 3816817"/>
                <a:gd name="connsiteY64" fmla="*/ 956052 h 2419304"/>
                <a:gd name="connsiteX65" fmla="*/ 509876 w 3816817"/>
                <a:gd name="connsiteY65" fmla="*/ 1033170 h 2419304"/>
                <a:gd name="connsiteX66" fmla="*/ 476825 w 3816817"/>
                <a:gd name="connsiteY66" fmla="*/ 1044187 h 2419304"/>
                <a:gd name="connsiteX67" fmla="*/ 410724 w 3816817"/>
                <a:gd name="connsiteY67" fmla="*/ 1033170 h 2419304"/>
                <a:gd name="connsiteX68" fmla="*/ 311572 w 3816817"/>
                <a:gd name="connsiteY68" fmla="*/ 1055204 h 2419304"/>
                <a:gd name="connsiteX69" fmla="*/ 285017 w 3816817"/>
                <a:gd name="connsiteY69" fmla="*/ 990746 h 2419304"/>
                <a:gd name="connsiteX0" fmla="*/ 285017 w 3816817"/>
                <a:gd name="connsiteY0" fmla="*/ 990746 h 2419304"/>
                <a:gd name="connsiteX1" fmla="*/ 0 w 3816817"/>
                <a:gd name="connsiteY1" fmla="*/ 949847 h 2419304"/>
                <a:gd name="connsiteX2" fmla="*/ 136147 w 3816817"/>
                <a:gd name="connsiteY2" fmla="*/ 1074005 h 2419304"/>
                <a:gd name="connsiteX3" fmla="*/ 159050 w 3816817"/>
                <a:gd name="connsiteY3" fmla="*/ 1104680 h 2419304"/>
                <a:gd name="connsiteX4" fmla="*/ 743080 w 3816817"/>
                <a:gd name="connsiteY4" fmla="*/ 1674350 h 2419304"/>
                <a:gd name="connsiteX5" fmla="*/ 1258443 w 3816817"/>
                <a:gd name="connsiteY5" fmla="*/ 1683850 h 2419304"/>
                <a:gd name="connsiteX6" fmla="*/ 1815711 w 3816817"/>
                <a:gd name="connsiteY6" fmla="*/ 2419304 h 2419304"/>
                <a:gd name="connsiteX7" fmla="*/ 2090549 w 3816817"/>
                <a:gd name="connsiteY7" fmla="*/ 2414922 h 2419304"/>
                <a:gd name="connsiteX8" fmla="*/ 2952862 w 3816817"/>
                <a:gd name="connsiteY8" fmla="*/ 1235243 h 2419304"/>
                <a:gd name="connsiteX9" fmla="*/ 3738492 w 3816817"/>
                <a:gd name="connsiteY9" fmla="*/ 842212 h 2419304"/>
                <a:gd name="connsiteX10" fmla="*/ 3771720 w 3816817"/>
                <a:gd name="connsiteY10" fmla="*/ 744564 h 2419304"/>
                <a:gd name="connsiteX11" fmla="*/ 3797829 w 3816817"/>
                <a:gd name="connsiteY11" fmla="*/ 683534 h 2419304"/>
                <a:gd name="connsiteX12" fmla="*/ 3814444 w 3816817"/>
                <a:gd name="connsiteY12" fmla="*/ 610298 h 2419304"/>
                <a:gd name="connsiteX13" fmla="*/ 3816817 w 3816817"/>
                <a:gd name="connsiteY13" fmla="*/ 539504 h 2419304"/>
                <a:gd name="connsiteX14" fmla="*/ 3807323 w 3816817"/>
                <a:gd name="connsiteY14" fmla="*/ 478474 h 2419304"/>
                <a:gd name="connsiteX15" fmla="*/ 3790708 w 3816817"/>
                <a:gd name="connsiteY15" fmla="*/ 410121 h 2419304"/>
                <a:gd name="connsiteX16" fmla="*/ 3755105 w 3816817"/>
                <a:gd name="connsiteY16" fmla="*/ 324679 h 2419304"/>
                <a:gd name="connsiteX17" fmla="*/ 3714756 w 3816817"/>
                <a:gd name="connsiteY17" fmla="*/ 239237 h 2419304"/>
                <a:gd name="connsiteX18" fmla="*/ 3674407 w 3816817"/>
                <a:gd name="connsiteY18" fmla="*/ 146472 h 2419304"/>
                <a:gd name="connsiteX19" fmla="*/ 3648298 w 3816817"/>
                <a:gd name="connsiteY19" fmla="*/ 43942 h 2419304"/>
                <a:gd name="connsiteX20" fmla="*/ 3543864 w 3816817"/>
                <a:gd name="connsiteY20" fmla="*/ 46383 h 2419304"/>
                <a:gd name="connsiteX21" fmla="*/ 3460791 w 3816817"/>
                <a:gd name="connsiteY21" fmla="*/ 39060 h 2419304"/>
                <a:gd name="connsiteX22" fmla="*/ 3387213 w 3816817"/>
                <a:gd name="connsiteY22" fmla="*/ 26853 h 2419304"/>
                <a:gd name="connsiteX23" fmla="*/ 3325502 w 3816817"/>
                <a:gd name="connsiteY23" fmla="*/ 9766 h 2419304"/>
                <a:gd name="connsiteX24" fmla="*/ 3263792 w 3816817"/>
                <a:gd name="connsiteY24" fmla="*/ 1 h 2419304"/>
                <a:gd name="connsiteX25" fmla="*/ 3175970 w 3816817"/>
                <a:gd name="connsiteY25" fmla="*/ 0 h 2419304"/>
                <a:gd name="connsiteX26" fmla="*/ 3097645 w 3816817"/>
                <a:gd name="connsiteY26" fmla="*/ 7324 h 2419304"/>
                <a:gd name="connsiteX27" fmla="*/ 3002705 w 3816817"/>
                <a:gd name="connsiteY27" fmla="*/ 26853 h 2419304"/>
                <a:gd name="connsiteX28" fmla="*/ 2893525 w 3816817"/>
                <a:gd name="connsiteY28" fmla="*/ 53707 h 2419304"/>
                <a:gd name="connsiteX29" fmla="*/ 2717885 w 3816817"/>
                <a:gd name="connsiteY29" fmla="*/ 104972 h 2419304"/>
                <a:gd name="connsiteX30" fmla="*/ 2537499 w 3816817"/>
                <a:gd name="connsiteY30" fmla="*/ 156238 h 2419304"/>
                <a:gd name="connsiteX31" fmla="*/ 2390342 w 3816817"/>
                <a:gd name="connsiteY31" fmla="*/ 192855 h 2419304"/>
                <a:gd name="connsiteX32" fmla="*/ 2278787 w 3816817"/>
                <a:gd name="connsiteY32" fmla="*/ 212384 h 2419304"/>
                <a:gd name="connsiteX33" fmla="*/ 2160033 w 3816817"/>
                <a:gd name="connsiteY33" fmla="*/ 220428 h 2419304"/>
                <a:gd name="connsiteX34" fmla="*/ 2087662 w 3816817"/>
                <a:gd name="connsiteY34" fmla="*/ 210599 h 2419304"/>
                <a:gd name="connsiteX35" fmla="*/ 1997153 w 3816817"/>
                <a:gd name="connsiteY35" fmla="*/ 184871 h 2419304"/>
                <a:gd name="connsiteX36" fmla="*/ 1964102 w 3816817"/>
                <a:gd name="connsiteY36" fmla="*/ 173854 h 2419304"/>
                <a:gd name="connsiteX37" fmla="*/ 1875967 w 3816817"/>
                <a:gd name="connsiteY37" fmla="*/ 151821 h 2419304"/>
                <a:gd name="connsiteX38" fmla="*/ 1809866 w 3816817"/>
                <a:gd name="connsiteY38" fmla="*/ 173854 h 2419304"/>
                <a:gd name="connsiteX39" fmla="*/ 1765799 w 3816817"/>
                <a:gd name="connsiteY39" fmla="*/ 217922 h 2419304"/>
                <a:gd name="connsiteX40" fmla="*/ 1732748 w 3816817"/>
                <a:gd name="connsiteY40" fmla="*/ 195888 h 2419304"/>
                <a:gd name="connsiteX41" fmla="*/ 1688681 w 3816817"/>
                <a:gd name="connsiteY41" fmla="*/ 206905 h 2419304"/>
                <a:gd name="connsiteX42" fmla="*/ 1633596 w 3816817"/>
                <a:gd name="connsiteY42" fmla="*/ 217922 h 2419304"/>
                <a:gd name="connsiteX43" fmla="*/ 1600546 w 3816817"/>
                <a:gd name="connsiteY43" fmla="*/ 228939 h 2419304"/>
                <a:gd name="connsiteX44" fmla="*/ 1446309 w 3816817"/>
                <a:gd name="connsiteY44" fmla="*/ 239956 h 2419304"/>
                <a:gd name="connsiteX45" fmla="*/ 1369191 w 3816817"/>
                <a:gd name="connsiteY45" fmla="*/ 250972 h 2419304"/>
                <a:gd name="connsiteX46" fmla="*/ 1303090 w 3816817"/>
                <a:gd name="connsiteY46" fmla="*/ 273006 h 2419304"/>
                <a:gd name="connsiteX47" fmla="*/ 1270040 w 3816817"/>
                <a:gd name="connsiteY47" fmla="*/ 284023 h 2419304"/>
                <a:gd name="connsiteX48" fmla="*/ 1236989 w 3816817"/>
                <a:gd name="connsiteY48" fmla="*/ 306057 h 2419304"/>
                <a:gd name="connsiteX49" fmla="*/ 1192921 w 3816817"/>
                <a:gd name="connsiteY49" fmla="*/ 372158 h 2419304"/>
                <a:gd name="connsiteX50" fmla="*/ 1170888 w 3816817"/>
                <a:gd name="connsiteY50" fmla="*/ 405209 h 2419304"/>
                <a:gd name="connsiteX51" fmla="*/ 1071736 w 3816817"/>
                <a:gd name="connsiteY51" fmla="*/ 449276 h 2419304"/>
                <a:gd name="connsiteX52" fmla="*/ 994618 w 3816817"/>
                <a:gd name="connsiteY52" fmla="*/ 537411 h 2419304"/>
                <a:gd name="connsiteX53" fmla="*/ 928517 w 3816817"/>
                <a:gd name="connsiteY53" fmla="*/ 559445 h 2419304"/>
                <a:gd name="connsiteX54" fmla="*/ 917500 w 3816817"/>
                <a:gd name="connsiteY54" fmla="*/ 614529 h 2419304"/>
                <a:gd name="connsiteX55" fmla="*/ 906483 w 3816817"/>
                <a:gd name="connsiteY55" fmla="*/ 691647 h 2419304"/>
                <a:gd name="connsiteX56" fmla="*/ 895466 w 3816817"/>
                <a:gd name="connsiteY56" fmla="*/ 724698 h 2419304"/>
                <a:gd name="connsiteX57" fmla="*/ 851399 w 3816817"/>
                <a:gd name="connsiteY57" fmla="*/ 746731 h 2419304"/>
                <a:gd name="connsiteX58" fmla="*/ 818348 w 3816817"/>
                <a:gd name="connsiteY58" fmla="*/ 735715 h 2419304"/>
                <a:gd name="connsiteX59" fmla="*/ 785297 w 3816817"/>
                <a:gd name="connsiteY59" fmla="*/ 834866 h 2419304"/>
                <a:gd name="connsiteX60" fmla="*/ 741230 w 3816817"/>
                <a:gd name="connsiteY60" fmla="*/ 900968 h 2419304"/>
                <a:gd name="connsiteX61" fmla="*/ 708179 w 3816817"/>
                <a:gd name="connsiteY61" fmla="*/ 889951 h 2419304"/>
                <a:gd name="connsiteX62" fmla="*/ 642078 w 3816817"/>
                <a:gd name="connsiteY62" fmla="*/ 911984 h 2419304"/>
                <a:gd name="connsiteX63" fmla="*/ 609028 w 3816817"/>
                <a:gd name="connsiteY63" fmla="*/ 900968 h 2419304"/>
                <a:gd name="connsiteX64" fmla="*/ 564960 w 3816817"/>
                <a:gd name="connsiteY64" fmla="*/ 945035 h 2419304"/>
                <a:gd name="connsiteX65" fmla="*/ 531909 w 3816817"/>
                <a:gd name="connsiteY65" fmla="*/ 956052 h 2419304"/>
                <a:gd name="connsiteX66" fmla="*/ 509876 w 3816817"/>
                <a:gd name="connsiteY66" fmla="*/ 1033170 h 2419304"/>
                <a:gd name="connsiteX67" fmla="*/ 476825 w 3816817"/>
                <a:gd name="connsiteY67" fmla="*/ 1044187 h 2419304"/>
                <a:gd name="connsiteX68" fmla="*/ 410724 w 3816817"/>
                <a:gd name="connsiteY68" fmla="*/ 1033170 h 2419304"/>
                <a:gd name="connsiteX69" fmla="*/ 311572 w 3816817"/>
                <a:gd name="connsiteY69" fmla="*/ 1055204 h 2419304"/>
                <a:gd name="connsiteX70" fmla="*/ 285017 w 3816817"/>
                <a:gd name="connsiteY70" fmla="*/ 990746 h 2419304"/>
                <a:gd name="connsiteX0" fmla="*/ 285017 w 3816817"/>
                <a:gd name="connsiteY0" fmla="*/ 990746 h 2419304"/>
                <a:gd name="connsiteX1" fmla="*/ 0 w 3816817"/>
                <a:gd name="connsiteY1" fmla="*/ 949847 h 2419304"/>
                <a:gd name="connsiteX2" fmla="*/ 136147 w 3816817"/>
                <a:gd name="connsiteY2" fmla="*/ 1074005 h 2419304"/>
                <a:gd name="connsiteX3" fmla="*/ 743080 w 3816817"/>
                <a:gd name="connsiteY3" fmla="*/ 1674350 h 2419304"/>
                <a:gd name="connsiteX4" fmla="*/ 1258443 w 3816817"/>
                <a:gd name="connsiteY4" fmla="*/ 1683850 h 2419304"/>
                <a:gd name="connsiteX5" fmla="*/ 1815711 w 3816817"/>
                <a:gd name="connsiteY5" fmla="*/ 2419304 h 2419304"/>
                <a:gd name="connsiteX6" fmla="*/ 2090549 w 3816817"/>
                <a:gd name="connsiteY6" fmla="*/ 2414922 h 2419304"/>
                <a:gd name="connsiteX7" fmla="*/ 2952862 w 3816817"/>
                <a:gd name="connsiteY7" fmla="*/ 1235243 h 2419304"/>
                <a:gd name="connsiteX8" fmla="*/ 3738492 w 3816817"/>
                <a:gd name="connsiteY8" fmla="*/ 842212 h 2419304"/>
                <a:gd name="connsiteX9" fmla="*/ 3771720 w 3816817"/>
                <a:gd name="connsiteY9" fmla="*/ 744564 h 2419304"/>
                <a:gd name="connsiteX10" fmla="*/ 3797829 w 3816817"/>
                <a:gd name="connsiteY10" fmla="*/ 683534 h 2419304"/>
                <a:gd name="connsiteX11" fmla="*/ 3814444 w 3816817"/>
                <a:gd name="connsiteY11" fmla="*/ 610298 h 2419304"/>
                <a:gd name="connsiteX12" fmla="*/ 3816817 w 3816817"/>
                <a:gd name="connsiteY12" fmla="*/ 539504 h 2419304"/>
                <a:gd name="connsiteX13" fmla="*/ 3807323 w 3816817"/>
                <a:gd name="connsiteY13" fmla="*/ 478474 h 2419304"/>
                <a:gd name="connsiteX14" fmla="*/ 3790708 w 3816817"/>
                <a:gd name="connsiteY14" fmla="*/ 410121 h 2419304"/>
                <a:gd name="connsiteX15" fmla="*/ 3755105 w 3816817"/>
                <a:gd name="connsiteY15" fmla="*/ 324679 h 2419304"/>
                <a:gd name="connsiteX16" fmla="*/ 3714756 w 3816817"/>
                <a:gd name="connsiteY16" fmla="*/ 239237 h 2419304"/>
                <a:gd name="connsiteX17" fmla="*/ 3674407 w 3816817"/>
                <a:gd name="connsiteY17" fmla="*/ 146472 h 2419304"/>
                <a:gd name="connsiteX18" fmla="*/ 3648298 w 3816817"/>
                <a:gd name="connsiteY18" fmla="*/ 43942 h 2419304"/>
                <a:gd name="connsiteX19" fmla="*/ 3543864 w 3816817"/>
                <a:gd name="connsiteY19" fmla="*/ 46383 h 2419304"/>
                <a:gd name="connsiteX20" fmla="*/ 3460791 w 3816817"/>
                <a:gd name="connsiteY20" fmla="*/ 39060 h 2419304"/>
                <a:gd name="connsiteX21" fmla="*/ 3387213 w 3816817"/>
                <a:gd name="connsiteY21" fmla="*/ 26853 h 2419304"/>
                <a:gd name="connsiteX22" fmla="*/ 3325502 w 3816817"/>
                <a:gd name="connsiteY22" fmla="*/ 9766 h 2419304"/>
                <a:gd name="connsiteX23" fmla="*/ 3263792 w 3816817"/>
                <a:gd name="connsiteY23" fmla="*/ 1 h 2419304"/>
                <a:gd name="connsiteX24" fmla="*/ 3175970 w 3816817"/>
                <a:gd name="connsiteY24" fmla="*/ 0 h 2419304"/>
                <a:gd name="connsiteX25" fmla="*/ 3097645 w 3816817"/>
                <a:gd name="connsiteY25" fmla="*/ 7324 h 2419304"/>
                <a:gd name="connsiteX26" fmla="*/ 3002705 w 3816817"/>
                <a:gd name="connsiteY26" fmla="*/ 26853 h 2419304"/>
                <a:gd name="connsiteX27" fmla="*/ 2893525 w 3816817"/>
                <a:gd name="connsiteY27" fmla="*/ 53707 h 2419304"/>
                <a:gd name="connsiteX28" fmla="*/ 2717885 w 3816817"/>
                <a:gd name="connsiteY28" fmla="*/ 104972 h 2419304"/>
                <a:gd name="connsiteX29" fmla="*/ 2537499 w 3816817"/>
                <a:gd name="connsiteY29" fmla="*/ 156238 h 2419304"/>
                <a:gd name="connsiteX30" fmla="*/ 2390342 w 3816817"/>
                <a:gd name="connsiteY30" fmla="*/ 192855 h 2419304"/>
                <a:gd name="connsiteX31" fmla="*/ 2278787 w 3816817"/>
                <a:gd name="connsiteY31" fmla="*/ 212384 h 2419304"/>
                <a:gd name="connsiteX32" fmla="*/ 2160033 w 3816817"/>
                <a:gd name="connsiteY32" fmla="*/ 220428 h 2419304"/>
                <a:gd name="connsiteX33" fmla="*/ 2087662 w 3816817"/>
                <a:gd name="connsiteY33" fmla="*/ 210599 h 2419304"/>
                <a:gd name="connsiteX34" fmla="*/ 1997153 w 3816817"/>
                <a:gd name="connsiteY34" fmla="*/ 184871 h 2419304"/>
                <a:gd name="connsiteX35" fmla="*/ 1964102 w 3816817"/>
                <a:gd name="connsiteY35" fmla="*/ 173854 h 2419304"/>
                <a:gd name="connsiteX36" fmla="*/ 1875967 w 3816817"/>
                <a:gd name="connsiteY36" fmla="*/ 151821 h 2419304"/>
                <a:gd name="connsiteX37" fmla="*/ 1809866 w 3816817"/>
                <a:gd name="connsiteY37" fmla="*/ 173854 h 2419304"/>
                <a:gd name="connsiteX38" fmla="*/ 1765799 w 3816817"/>
                <a:gd name="connsiteY38" fmla="*/ 217922 h 2419304"/>
                <a:gd name="connsiteX39" fmla="*/ 1732748 w 3816817"/>
                <a:gd name="connsiteY39" fmla="*/ 195888 h 2419304"/>
                <a:gd name="connsiteX40" fmla="*/ 1688681 w 3816817"/>
                <a:gd name="connsiteY40" fmla="*/ 206905 h 2419304"/>
                <a:gd name="connsiteX41" fmla="*/ 1633596 w 3816817"/>
                <a:gd name="connsiteY41" fmla="*/ 217922 h 2419304"/>
                <a:gd name="connsiteX42" fmla="*/ 1600546 w 3816817"/>
                <a:gd name="connsiteY42" fmla="*/ 228939 h 2419304"/>
                <a:gd name="connsiteX43" fmla="*/ 1446309 w 3816817"/>
                <a:gd name="connsiteY43" fmla="*/ 239956 h 2419304"/>
                <a:gd name="connsiteX44" fmla="*/ 1369191 w 3816817"/>
                <a:gd name="connsiteY44" fmla="*/ 250972 h 2419304"/>
                <a:gd name="connsiteX45" fmla="*/ 1303090 w 3816817"/>
                <a:gd name="connsiteY45" fmla="*/ 273006 h 2419304"/>
                <a:gd name="connsiteX46" fmla="*/ 1270040 w 3816817"/>
                <a:gd name="connsiteY46" fmla="*/ 284023 h 2419304"/>
                <a:gd name="connsiteX47" fmla="*/ 1236989 w 3816817"/>
                <a:gd name="connsiteY47" fmla="*/ 306057 h 2419304"/>
                <a:gd name="connsiteX48" fmla="*/ 1192921 w 3816817"/>
                <a:gd name="connsiteY48" fmla="*/ 372158 h 2419304"/>
                <a:gd name="connsiteX49" fmla="*/ 1170888 w 3816817"/>
                <a:gd name="connsiteY49" fmla="*/ 405209 h 2419304"/>
                <a:gd name="connsiteX50" fmla="*/ 1071736 w 3816817"/>
                <a:gd name="connsiteY50" fmla="*/ 449276 h 2419304"/>
                <a:gd name="connsiteX51" fmla="*/ 994618 w 3816817"/>
                <a:gd name="connsiteY51" fmla="*/ 537411 h 2419304"/>
                <a:gd name="connsiteX52" fmla="*/ 928517 w 3816817"/>
                <a:gd name="connsiteY52" fmla="*/ 559445 h 2419304"/>
                <a:gd name="connsiteX53" fmla="*/ 917500 w 3816817"/>
                <a:gd name="connsiteY53" fmla="*/ 614529 h 2419304"/>
                <a:gd name="connsiteX54" fmla="*/ 906483 w 3816817"/>
                <a:gd name="connsiteY54" fmla="*/ 691647 h 2419304"/>
                <a:gd name="connsiteX55" fmla="*/ 895466 w 3816817"/>
                <a:gd name="connsiteY55" fmla="*/ 724698 h 2419304"/>
                <a:gd name="connsiteX56" fmla="*/ 851399 w 3816817"/>
                <a:gd name="connsiteY56" fmla="*/ 746731 h 2419304"/>
                <a:gd name="connsiteX57" fmla="*/ 818348 w 3816817"/>
                <a:gd name="connsiteY57" fmla="*/ 735715 h 2419304"/>
                <a:gd name="connsiteX58" fmla="*/ 785297 w 3816817"/>
                <a:gd name="connsiteY58" fmla="*/ 834866 h 2419304"/>
                <a:gd name="connsiteX59" fmla="*/ 741230 w 3816817"/>
                <a:gd name="connsiteY59" fmla="*/ 900968 h 2419304"/>
                <a:gd name="connsiteX60" fmla="*/ 708179 w 3816817"/>
                <a:gd name="connsiteY60" fmla="*/ 889951 h 2419304"/>
                <a:gd name="connsiteX61" fmla="*/ 642078 w 3816817"/>
                <a:gd name="connsiteY61" fmla="*/ 911984 h 2419304"/>
                <a:gd name="connsiteX62" fmla="*/ 609028 w 3816817"/>
                <a:gd name="connsiteY62" fmla="*/ 900968 h 2419304"/>
                <a:gd name="connsiteX63" fmla="*/ 564960 w 3816817"/>
                <a:gd name="connsiteY63" fmla="*/ 945035 h 2419304"/>
                <a:gd name="connsiteX64" fmla="*/ 531909 w 3816817"/>
                <a:gd name="connsiteY64" fmla="*/ 956052 h 2419304"/>
                <a:gd name="connsiteX65" fmla="*/ 509876 w 3816817"/>
                <a:gd name="connsiteY65" fmla="*/ 1033170 h 2419304"/>
                <a:gd name="connsiteX66" fmla="*/ 476825 w 3816817"/>
                <a:gd name="connsiteY66" fmla="*/ 1044187 h 2419304"/>
                <a:gd name="connsiteX67" fmla="*/ 410724 w 3816817"/>
                <a:gd name="connsiteY67" fmla="*/ 1033170 h 2419304"/>
                <a:gd name="connsiteX68" fmla="*/ 311572 w 3816817"/>
                <a:gd name="connsiteY68" fmla="*/ 1055204 h 2419304"/>
                <a:gd name="connsiteX69" fmla="*/ 285017 w 3816817"/>
                <a:gd name="connsiteY69" fmla="*/ 990746 h 2419304"/>
                <a:gd name="connsiteX0" fmla="*/ 148870 w 3680670"/>
                <a:gd name="connsiteY0" fmla="*/ 990746 h 2419304"/>
                <a:gd name="connsiteX1" fmla="*/ 0 w 3680670"/>
                <a:gd name="connsiteY1" fmla="*/ 1074005 h 2419304"/>
                <a:gd name="connsiteX2" fmla="*/ 606933 w 3680670"/>
                <a:gd name="connsiteY2" fmla="*/ 1674350 h 2419304"/>
                <a:gd name="connsiteX3" fmla="*/ 1122296 w 3680670"/>
                <a:gd name="connsiteY3" fmla="*/ 1683850 h 2419304"/>
                <a:gd name="connsiteX4" fmla="*/ 1679564 w 3680670"/>
                <a:gd name="connsiteY4" fmla="*/ 2419304 h 2419304"/>
                <a:gd name="connsiteX5" fmla="*/ 1954402 w 3680670"/>
                <a:gd name="connsiteY5" fmla="*/ 2414922 h 2419304"/>
                <a:gd name="connsiteX6" fmla="*/ 2816715 w 3680670"/>
                <a:gd name="connsiteY6" fmla="*/ 1235243 h 2419304"/>
                <a:gd name="connsiteX7" fmla="*/ 3602345 w 3680670"/>
                <a:gd name="connsiteY7" fmla="*/ 842212 h 2419304"/>
                <a:gd name="connsiteX8" fmla="*/ 3635573 w 3680670"/>
                <a:gd name="connsiteY8" fmla="*/ 744564 h 2419304"/>
                <a:gd name="connsiteX9" fmla="*/ 3661682 w 3680670"/>
                <a:gd name="connsiteY9" fmla="*/ 683534 h 2419304"/>
                <a:gd name="connsiteX10" fmla="*/ 3678297 w 3680670"/>
                <a:gd name="connsiteY10" fmla="*/ 610298 h 2419304"/>
                <a:gd name="connsiteX11" fmla="*/ 3680670 w 3680670"/>
                <a:gd name="connsiteY11" fmla="*/ 539504 h 2419304"/>
                <a:gd name="connsiteX12" fmla="*/ 3671176 w 3680670"/>
                <a:gd name="connsiteY12" fmla="*/ 478474 h 2419304"/>
                <a:gd name="connsiteX13" fmla="*/ 3654561 w 3680670"/>
                <a:gd name="connsiteY13" fmla="*/ 410121 h 2419304"/>
                <a:gd name="connsiteX14" fmla="*/ 3618958 w 3680670"/>
                <a:gd name="connsiteY14" fmla="*/ 324679 h 2419304"/>
                <a:gd name="connsiteX15" fmla="*/ 3578609 w 3680670"/>
                <a:gd name="connsiteY15" fmla="*/ 239237 h 2419304"/>
                <a:gd name="connsiteX16" fmla="*/ 3538260 w 3680670"/>
                <a:gd name="connsiteY16" fmla="*/ 146472 h 2419304"/>
                <a:gd name="connsiteX17" fmla="*/ 3512151 w 3680670"/>
                <a:gd name="connsiteY17" fmla="*/ 43942 h 2419304"/>
                <a:gd name="connsiteX18" fmla="*/ 3407717 w 3680670"/>
                <a:gd name="connsiteY18" fmla="*/ 46383 h 2419304"/>
                <a:gd name="connsiteX19" fmla="*/ 3324644 w 3680670"/>
                <a:gd name="connsiteY19" fmla="*/ 39060 h 2419304"/>
                <a:gd name="connsiteX20" fmla="*/ 3251066 w 3680670"/>
                <a:gd name="connsiteY20" fmla="*/ 26853 h 2419304"/>
                <a:gd name="connsiteX21" fmla="*/ 3189355 w 3680670"/>
                <a:gd name="connsiteY21" fmla="*/ 9766 h 2419304"/>
                <a:gd name="connsiteX22" fmla="*/ 3127645 w 3680670"/>
                <a:gd name="connsiteY22" fmla="*/ 1 h 2419304"/>
                <a:gd name="connsiteX23" fmla="*/ 3039823 w 3680670"/>
                <a:gd name="connsiteY23" fmla="*/ 0 h 2419304"/>
                <a:gd name="connsiteX24" fmla="*/ 2961498 w 3680670"/>
                <a:gd name="connsiteY24" fmla="*/ 7324 h 2419304"/>
                <a:gd name="connsiteX25" fmla="*/ 2866558 w 3680670"/>
                <a:gd name="connsiteY25" fmla="*/ 26853 h 2419304"/>
                <a:gd name="connsiteX26" fmla="*/ 2757378 w 3680670"/>
                <a:gd name="connsiteY26" fmla="*/ 53707 h 2419304"/>
                <a:gd name="connsiteX27" fmla="*/ 2581738 w 3680670"/>
                <a:gd name="connsiteY27" fmla="*/ 104972 h 2419304"/>
                <a:gd name="connsiteX28" fmla="*/ 2401352 w 3680670"/>
                <a:gd name="connsiteY28" fmla="*/ 156238 h 2419304"/>
                <a:gd name="connsiteX29" fmla="*/ 2254195 w 3680670"/>
                <a:gd name="connsiteY29" fmla="*/ 192855 h 2419304"/>
                <a:gd name="connsiteX30" fmla="*/ 2142640 w 3680670"/>
                <a:gd name="connsiteY30" fmla="*/ 212384 h 2419304"/>
                <a:gd name="connsiteX31" fmla="*/ 2023886 w 3680670"/>
                <a:gd name="connsiteY31" fmla="*/ 220428 h 2419304"/>
                <a:gd name="connsiteX32" fmla="*/ 1951515 w 3680670"/>
                <a:gd name="connsiteY32" fmla="*/ 210599 h 2419304"/>
                <a:gd name="connsiteX33" fmla="*/ 1861006 w 3680670"/>
                <a:gd name="connsiteY33" fmla="*/ 184871 h 2419304"/>
                <a:gd name="connsiteX34" fmla="*/ 1827955 w 3680670"/>
                <a:gd name="connsiteY34" fmla="*/ 173854 h 2419304"/>
                <a:gd name="connsiteX35" fmla="*/ 1739820 w 3680670"/>
                <a:gd name="connsiteY35" fmla="*/ 151821 h 2419304"/>
                <a:gd name="connsiteX36" fmla="*/ 1673719 w 3680670"/>
                <a:gd name="connsiteY36" fmla="*/ 173854 h 2419304"/>
                <a:gd name="connsiteX37" fmla="*/ 1629652 w 3680670"/>
                <a:gd name="connsiteY37" fmla="*/ 217922 h 2419304"/>
                <a:gd name="connsiteX38" fmla="*/ 1596601 w 3680670"/>
                <a:gd name="connsiteY38" fmla="*/ 195888 h 2419304"/>
                <a:gd name="connsiteX39" fmla="*/ 1552534 w 3680670"/>
                <a:gd name="connsiteY39" fmla="*/ 206905 h 2419304"/>
                <a:gd name="connsiteX40" fmla="*/ 1497449 w 3680670"/>
                <a:gd name="connsiteY40" fmla="*/ 217922 h 2419304"/>
                <a:gd name="connsiteX41" fmla="*/ 1464399 w 3680670"/>
                <a:gd name="connsiteY41" fmla="*/ 228939 h 2419304"/>
                <a:gd name="connsiteX42" fmla="*/ 1310162 w 3680670"/>
                <a:gd name="connsiteY42" fmla="*/ 239956 h 2419304"/>
                <a:gd name="connsiteX43" fmla="*/ 1233044 w 3680670"/>
                <a:gd name="connsiteY43" fmla="*/ 250972 h 2419304"/>
                <a:gd name="connsiteX44" fmla="*/ 1166943 w 3680670"/>
                <a:gd name="connsiteY44" fmla="*/ 273006 h 2419304"/>
                <a:gd name="connsiteX45" fmla="*/ 1133893 w 3680670"/>
                <a:gd name="connsiteY45" fmla="*/ 284023 h 2419304"/>
                <a:gd name="connsiteX46" fmla="*/ 1100842 w 3680670"/>
                <a:gd name="connsiteY46" fmla="*/ 306057 h 2419304"/>
                <a:gd name="connsiteX47" fmla="*/ 1056774 w 3680670"/>
                <a:gd name="connsiteY47" fmla="*/ 372158 h 2419304"/>
                <a:gd name="connsiteX48" fmla="*/ 1034741 w 3680670"/>
                <a:gd name="connsiteY48" fmla="*/ 405209 h 2419304"/>
                <a:gd name="connsiteX49" fmla="*/ 935589 w 3680670"/>
                <a:gd name="connsiteY49" fmla="*/ 449276 h 2419304"/>
                <a:gd name="connsiteX50" fmla="*/ 858471 w 3680670"/>
                <a:gd name="connsiteY50" fmla="*/ 537411 h 2419304"/>
                <a:gd name="connsiteX51" fmla="*/ 792370 w 3680670"/>
                <a:gd name="connsiteY51" fmla="*/ 559445 h 2419304"/>
                <a:gd name="connsiteX52" fmla="*/ 781353 w 3680670"/>
                <a:gd name="connsiteY52" fmla="*/ 614529 h 2419304"/>
                <a:gd name="connsiteX53" fmla="*/ 770336 w 3680670"/>
                <a:gd name="connsiteY53" fmla="*/ 691647 h 2419304"/>
                <a:gd name="connsiteX54" fmla="*/ 759319 w 3680670"/>
                <a:gd name="connsiteY54" fmla="*/ 724698 h 2419304"/>
                <a:gd name="connsiteX55" fmla="*/ 715252 w 3680670"/>
                <a:gd name="connsiteY55" fmla="*/ 746731 h 2419304"/>
                <a:gd name="connsiteX56" fmla="*/ 682201 w 3680670"/>
                <a:gd name="connsiteY56" fmla="*/ 735715 h 2419304"/>
                <a:gd name="connsiteX57" fmla="*/ 649150 w 3680670"/>
                <a:gd name="connsiteY57" fmla="*/ 834866 h 2419304"/>
                <a:gd name="connsiteX58" fmla="*/ 605083 w 3680670"/>
                <a:gd name="connsiteY58" fmla="*/ 900968 h 2419304"/>
                <a:gd name="connsiteX59" fmla="*/ 572032 w 3680670"/>
                <a:gd name="connsiteY59" fmla="*/ 889951 h 2419304"/>
                <a:gd name="connsiteX60" fmla="*/ 505931 w 3680670"/>
                <a:gd name="connsiteY60" fmla="*/ 911984 h 2419304"/>
                <a:gd name="connsiteX61" fmla="*/ 472881 w 3680670"/>
                <a:gd name="connsiteY61" fmla="*/ 900968 h 2419304"/>
                <a:gd name="connsiteX62" fmla="*/ 428813 w 3680670"/>
                <a:gd name="connsiteY62" fmla="*/ 945035 h 2419304"/>
                <a:gd name="connsiteX63" fmla="*/ 395762 w 3680670"/>
                <a:gd name="connsiteY63" fmla="*/ 956052 h 2419304"/>
                <a:gd name="connsiteX64" fmla="*/ 373729 w 3680670"/>
                <a:gd name="connsiteY64" fmla="*/ 1033170 h 2419304"/>
                <a:gd name="connsiteX65" fmla="*/ 340678 w 3680670"/>
                <a:gd name="connsiteY65" fmla="*/ 1044187 h 2419304"/>
                <a:gd name="connsiteX66" fmla="*/ 274577 w 3680670"/>
                <a:gd name="connsiteY66" fmla="*/ 1033170 h 2419304"/>
                <a:gd name="connsiteX67" fmla="*/ 175425 w 3680670"/>
                <a:gd name="connsiteY67" fmla="*/ 1055204 h 2419304"/>
                <a:gd name="connsiteX68" fmla="*/ 148870 w 3680670"/>
                <a:gd name="connsiteY68" fmla="*/ 990746 h 2419304"/>
                <a:gd name="connsiteX0" fmla="*/ 148870 w 3680670"/>
                <a:gd name="connsiteY0" fmla="*/ 990746 h 2419304"/>
                <a:gd name="connsiteX1" fmla="*/ 0 w 3680670"/>
                <a:gd name="connsiteY1" fmla="*/ 1074005 h 2419304"/>
                <a:gd name="connsiteX2" fmla="*/ 606933 w 3680670"/>
                <a:gd name="connsiteY2" fmla="*/ 1674350 h 2419304"/>
                <a:gd name="connsiteX3" fmla="*/ 1122296 w 3680670"/>
                <a:gd name="connsiteY3" fmla="*/ 1683850 h 2419304"/>
                <a:gd name="connsiteX4" fmla="*/ 1679564 w 3680670"/>
                <a:gd name="connsiteY4" fmla="*/ 2419304 h 2419304"/>
                <a:gd name="connsiteX5" fmla="*/ 2299222 w 3680670"/>
                <a:gd name="connsiteY5" fmla="*/ 2390090 h 2419304"/>
                <a:gd name="connsiteX6" fmla="*/ 2816715 w 3680670"/>
                <a:gd name="connsiteY6" fmla="*/ 1235243 h 2419304"/>
                <a:gd name="connsiteX7" fmla="*/ 3602345 w 3680670"/>
                <a:gd name="connsiteY7" fmla="*/ 842212 h 2419304"/>
                <a:gd name="connsiteX8" fmla="*/ 3635573 w 3680670"/>
                <a:gd name="connsiteY8" fmla="*/ 744564 h 2419304"/>
                <a:gd name="connsiteX9" fmla="*/ 3661682 w 3680670"/>
                <a:gd name="connsiteY9" fmla="*/ 683534 h 2419304"/>
                <a:gd name="connsiteX10" fmla="*/ 3678297 w 3680670"/>
                <a:gd name="connsiteY10" fmla="*/ 610298 h 2419304"/>
                <a:gd name="connsiteX11" fmla="*/ 3680670 w 3680670"/>
                <a:gd name="connsiteY11" fmla="*/ 539504 h 2419304"/>
                <a:gd name="connsiteX12" fmla="*/ 3671176 w 3680670"/>
                <a:gd name="connsiteY12" fmla="*/ 478474 h 2419304"/>
                <a:gd name="connsiteX13" fmla="*/ 3654561 w 3680670"/>
                <a:gd name="connsiteY13" fmla="*/ 410121 h 2419304"/>
                <a:gd name="connsiteX14" fmla="*/ 3618958 w 3680670"/>
                <a:gd name="connsiteY14" fmla="*/ 324679 h 2419304"/>
                <a:gd name="connsiteX15" fmla="*/ 3578609 w 3680670"/>
                <a:gd name="connsiteY15" fmla="*/ 239237 h 2419304"/>
                <a:gd name="connsiteX16" fmla="*/ 3538260 w 3680670"/>
                <a:gd name="connsiteY16" fmla="*/ 146472 h 2419304"/>
                <a:gd name="connsiteX17" fmla="*/ 3512151 w 3680670"/>
                <a:gd name="connsiteY17" fmla="*/ 43942 h 2419304"/>
                <a:gd name="connsiteX18" fmla="*/ 3407717 w 3680670"/>
                <a:gd name="connsiteY18" fmla="*/ 46383 h 2419304"/>
                <a:gd name="connsiteX19" fmla="*/ 3324644 w 3680670"/>
                <a:gd name="connsiteY19" fmla="*/ 39060 h 2419304"/>
                <a:gd name="connsiteX20" fmla="*/ 3251066 w 3680670"/>
                <a:gd name="connsiteY20" fmla="*/ 26853 h 2419304"/>
                <a:gd name="connsiteX21" fmla="*/ 3189355 w 3680670"/>
                <a:gd name="connsiteY21" fmla="*/ 9766 h 2419304"/>
                <a:gd name="connsiteX22" fmla="*/ 3127645 w 3680670"/>
                <a:gd name="connsiteY22" fmla="*/ 1 h 2419304"/>
                <a:gd name="connsiteX23" fmla="*/ 3039823 w 3680670"/>
                <a:gd name="connsiteY23" fmla="*/ 0 h 2419304"/>
                <a:gd name="connsiteX24" fmla="*/ 2961498 w 3680670"/>
                <a:gd name="connsiteY24" fmla="*/ 7324 h 2419304"/>
                <a:gd name="connsiteX25" fmla="*/ 2866558 w 3680670"/>
                <a:gd name="connsiteY25" fmla="*/ 26853 h 2419304"/>
                <a:gd name="connsiteX26" fmla="*/ 2757378 w 3680670"/>
                <a:gd name="connsiteY26" fmla="*/ 53707 h 2419304"/>
                <a:gd name="connsiteX27" fmla="*/ 2581738 w 3680670"/>
                <a:gd name="connsiteY27" fmla="*/ 104972 h 2419304"/>
                <a:gd name="connsiteX28" fmla="*/ 2401352 w 3680670"/>
                <a:gd name="connsiteY28" fmla="*/ 156238 h 2419304"/>
                <a:gd name="connsiteX29" fmla="*/ 2254195 w 3680670"/>
                <a:gd name="connsiteY29" fmla="*/ 192855 h 2419304"/>
                <a:gd name="connsiteX30" fmla="*/ 2142640 w 3680670"/>
                <a:gd name="connsiteY30" fmla="*/ 212384 h 2419304"/>
                <a:gd name="connsiteX31" fmla="*/ 2023886 w 3680670"/>
                <a:gd name="connsiteY31" fmla="*/ 220428 h 2419304"/>
                <a:gd name="connsiteX32" fmla="*/ 1951515 w 3680670"/>
                <a:gd name="connsiteY32" fmla="*/ 210599 h 2419304"/>
                <a:gd name="connsiteX33" fmla="*/ 1861006 w 3680670"/>
                <a:gd name="connsiteY33" fmla="*/ 184871 h 2419304"/>
                <a:gd name="connsiteX34" fmla="*/ 1827955 w 3680670"/>
                <a:gd name="connsiteY34" fmla="*/ 173854 h 2419304"/>
                <a:gd name="connsiteX35" fmla="*/ 1739820 w 3680670"/>
                <a:gd name="connsiteY35" fmla="*/ 151821 h 2419304"/>
                <a:gd name="connsiteX36" fmla="*/ 1673719 w 3680670"/>
                <a:gd name="connsiteY36" fmla="*/ 173854 h 2419304"/>
                <a:gd name="connsiteX37" fmla="*/ 1629652 w 3680670"/>
                <a:gd name="connsiteY37" fmla="*/ 217922 h 2419304"/>
                <a:gd name="connsiteX38" fmla="*/ 1596601 w 3680670"/>
                <a:gd name="connsiteY38" fmla="*/ 195888 h 2419304"/>
                <a:gd name="connsiteX39" fmla="*/ 1552534 w 3680670"/>
                <a:gd name="connsiteY39" fmla="*/ 206905 h 2419304"/>
                <a:gd name="connsiteX40" fmla="*/ 1497449 w 3680670"/>
                <a:gd name="connsiteY40" fmla="*/ 217922 h 2419304"/>
                <a:gd name="connsiteX41" fmla="*/ 1464399 w 3680670"/>
                <a:gd name="connsiteY41" fmla="*/ 228939 h 2419304"/>
                <a:gd name="connsiteX42" fmla="*/ 1310162 w 3680670"/>
                <a:gd name="connsiteY42" fmla="*/ 239956 h 2419304"/>
                <a:gd name="connsiteX43" fmla="*/ 1233044 w 3680670"/>
                <a:gd name="connsiteY43" fmla="*/ 250972 h 2419304"/>
                <a:gd name="connsiteX44" fmla="*/ 1166943 w 3680670"/>
                <a:gd name="connsiteY44" fmla="*/ 273006 h 2419304"/>
                <a:gd name="connsiteX45" fmla="*/ 1133893 w 3680670"/>
                <a:gd name="connsiteY45" fmla="*/ 284023 h 2419304"/>
                <a:gd name="connsiteX46" fmla="*/ 1100842 w 3680670"/>
                <a:gd name="connsiteY46" fmla="*/ 306057 h 2419304"/>
                <a:gd name="connsiteX47" fmla="*/ 1056774 w 3680670"/>
                <a:gd name="connsiteY47" fmla="*/ 372158 h 2419304"/>
                <a:gd name="connsiteX48" fmla="*/ 1034741 w 3680670"/>
                <a:gd name="connsiteY48" fmla="*/ 405209 h 2419304"/>
                <a:gd name="connsiteX49" fmla="*/ 935589 w 3680670"/>
                <a:gd name="connsiteY49" fmla="*/ 449276 h 2419304"/>
                <a:gd name="connsiteX50" fmla="*/ 858471 w 3680670"/>
                <a:gd name="connsiteY50" fmla="*/ 537411 h 2419304"/>
                <a:gd name="connsiteX51" fmla="*/ 792370 w 3680670"/>
                <a:gd name="connsiteY51" fmla="*/ 559445 h 2419304"/>
                <a:gd name="connsiteX52" fmla="*/ 781353 w 3680670"/>
                <a:gd name="connsiteY52" fmla="*/ 614529 h 2419304"/>
                <a:gd name="connsiteX53" fmla="*/ 770336 w 3680670"/>
                <a:gd name="connsiteY53" fmla="*/ 691647 h 2419304"/>
                <a:gd name="connsiteX54" fmla="*/ 759319 w 3680670"/>
                <a:gd name="connsiteY54" fmla="*/ 724698 h 2419304"/>
                <a:gd name="connsiteX55" fmla="*/ 715252 w 3680670"/>
                <a:gd name="connsiteY55" fmla="*/ 746731 h 2419304"/>
                <a:gd name="connsiteX56" fmla="*/ 682201 w 3680670"/>
                <a:gd name="connsiteY56" fmla="*/ 735715 h 2419304"/>
                <a:gd name="connsiteX57" fmla="*/ 649150 w 3680670"/>
                <a:gd name="connsiteY57" fmla="*/ 834866 h 2419304"/>
                <a:gd name="connsiteX58" fmla="*/ 605083 w 3680670"/>
                <a:gd name="connsiteY58" fmla="*/ 900968 h 2419304"/>
                <a:gd name="connsiteX59" fmla="*/ 572032 w 3680670"/>
                <a:gd name="connsiteY59" fmla="*/ 889951 h 2419304"/>
                <a:gd name="connsiteX60" fmla="*/ 505931 w 3680670"/>
                <a:gd name="connsiteY60" fmla="*/ 911984 h 2419304"/>
                <a:gd name="connsiteX61" fmla="*/ 472881 w 3680670"/>
                <a:gd name="connsiteY61" fmla="*/ 900968 h 2419304"/>
                <a:gd name="connsiteX62" fmla="*/ 428813 w 3680670"/>
                <a:gd name="connsiteY62" fmla="*/ 945035 h 2419304"/>
                <a:gd name="connsiteX63" fmla="*/ 395762 w 3680670"/>
                <a:gd name="connsiteY63" fmla="*/ 956052 h 2419304"/>
                <a:gd name="connsiteX64" fmla="*/ 373729 w 3680670"/>
                <a:gd name="connsiteY64" fmla="*/ 1033170 h 2419304"/>
                <a:gd name="connsiteX65" fmla="*/ 340678 w 3680670"/>
                <a:gd name="connsiteY65" fmla="*/ 1044187 h 2419304"/>
                <a:gd name="connsiteX66" fmla="*/ 274577 w 3680670"/>
                <a:gd name="connsiteY66" fmla="*/ 1033170 h 2419304"/>
                <a:gd name="connsiteX67" fmla="*/ 175425 w 3680670"/>
                <a:gd name="connsiteY67" fmla="*/ 1055204 h 2419304"/>
                <a:gd name="connsiteX68" fmla="*/ 148870 w 3680670"/>
                <a:gd name="connsiteY68" fmla="*/ 990746 h 2419304"/>
                <a:gd name="connsiteX0" fmla="*/ 148870 w 3680670"/>
                <a:gd name="connsiteY0" fmla="*/ 990746 h 2419304"/>
                <a:gd name="connsiteX1" fmla="*/ 0 w 3680670"/>
                <a:gd name="connsiteY1" fmla="*/ 1074005 h 2419304"/>
                <a:gd name="connsiteX2" fmla="*/ 606933 w 3680670"/>
                <a:gd name="connsiteY2" fmla="*/ 1674350 h 2419304"/>
                <a:gd name="connsiteX3" fmla="*/ 1122296 w 3680670"/>
                <a:gd name="connsiteY3" fmla="*/ 1683850 h 2419304"/>
                <a:gd name="connsiteX4" fmla="*/ 1679564 w 3680670"/>
                <a:gd name="connsiteY4" fmla="*/ 2419304 h 2419304"/>
                <a:gd name="connsiteX5" fmla="*/ 1984939 w 3680670"/>
                <a:gd name="connsiteY5" fmla="*/ 2410540 h 2419304"/>
                <a:gd name="connsiteX6" fmla="*/ 2299222 w 3680670"/>
                <a:gd name="connsiteY6" fmla="*/ 2390090 h 2419304"/>
                <a:gd name="connsiteX7" fmla="*/ 2816715 w 3680670"/>
                <a:gd name="connsiteY7" fmla="*/ 1235243 h 2419304"/>
                <a:gd name="connsiteX8" fmla="*/ 3602345 w 3680670"/>
                <a:gd name="connsiteY8" fmla="*/ 842212 h 2419304"/>
                <a:gd name="connsiteX9" fmla="*/ 3635573 w 3680670"/>
                <a:gd name="connsiteY9" fmla="*/ 744564 h 2419304"/>
                <a:gd name="connsiteX10" fmla="*/ 3661682 w 3680670"/>
                <a:gd name="connsiteY10" fmla="*/ 683534 h 2419304"/>
                <a:gd name="connsiteX11" fmla="*/ 3678297 w 3680670"/>
                <a:gd name="connsiteY11" fmla="*/ 610298 h 2419304"/>
                <a:gd name="connsiteX12" fmla="*/ 3680670 w 3680670"/>
                <a:gd name="connsiteY12" fmla="*/ 539504 h 2419304"/>
                <a:gd name="connsiteX13" fmla="*/ 3671176 w 3680670"/>
                <a:gd name="connsiteY13" fmla="*/ 478474 h 2419304"/>
                <a:gd name="connsiteX14" fmla="*/ 3654561 w 3680670"/>
                <a:gd name="connsiteY14" fmla="*/ 410121 h 2419304"/>
                <a:gd name="connsiteX15" fmla="*/ 3618958 w 3680670"/>
                <a:gd name="connsiteY15" fmla="*/ 324679 h 2419304"/>
                <a:gd name="connsiteX16" fmla="*/ 3578609 w 3680670"/>
                <a:gd name="connsiteY16" fmla="*/ 239237 h 2419304"/>
                <a:gd name="connsiteX17" fmla="*/ 3538260 w 3680670"/>
                <a:gd name="connsiteY17" fmla="*/ 146472 h 2419304"/>
                <a:gd name="connsiteX18" fmla="*/ 3512151 w 3680670"/>
                <a:gd name="connsiteY18" fmla="*/ 43942 h 2419304"/>
                <a:gd name="connsiteX19" fmla="*/ 3407717 w 3680670"/>
                <a:gd name="connsiteY19" fmla="*/ 46383 h 2419304"/>
                <a:gd name="connsiteX20" fmla="*/ 3324644 w 3680670"/>
                <a:gd name="connsiteY20" fmla="*/ 39060 h 2419304"/>
                <a:gd name="connsiteX21" fmla="*/ 3251066 w 3680670"/>
                <a:gd name="connsiteY21" fmla="*/ 26853 h 2419304"/>
                <a:gd name="connsiteX22" fmla="*/ 3189355 w 3680670"/>
                <a:gd name="connsiteY22" fmla="*/ 9766 h 2419304"/>
                <a:gd name="connsiteX23" fmla="*/ 3127645 w 3680670"/>
                <a:gd name="connsiteY23" fmla="*/ 1 h 2419304"/>
                <a:gd name="connsiteX24" fmla="*/ 3039823 w 3680670"/>
                <a:gd name="connsiteY24" fmla="*/ 0 h 2419304"/>
                <a:gd name="connsiteX25" fmla="*/ 2961498 w 3680670"/>
                <a:gd name="connsiteY25" fmla="*/ 7324 h 2419304"/>
                <a:gd name="connsiteX26" fmla="*/ 2866558 w 3680670"/>
                <a:gd name="connsiteY26" fmla="*/ 26853 h 2419304"/>
                <a:gd name="connsiteX27" fmla="*/ 2757378 w 3680670"/>
                <a:gd name="connsiteY27" fmla="*/ 53707 h 2419304"/>
                <a:gd name="connsiteX28" fmla="*/ 2581738 w 3680670"/>
                <a:gd name="connsiteY28" fmla="*/ 104972 h 2419304"/>
                <a:gd name="connsiteX29" fmla="*/ 2401352 w 3680670"/>
                <a:gd name="connsiteY29" fmla="*/ 156238 h 2419304"/>
                <a:gd name="connsiteX30" fmla="*/ 2254195 w 3680670"/>
                <a:gd name="connsiteY30" fmla="*/ 192855 h 2419304"/>
                <a:gd name="connsiteX31" fmla="*/ 2142640 w 3680670"/>
                <a:gd name="connsiteY31" fmla="*/ 212384 h 2419304"/>
                <a:gd name="connsiteX32" fmla="*/ 2023886 w 3680670"/>
                <a:gd name="connsiteY32" fmla="*/ 220428 h 2419304"/>
                <a:gd name="connsiteX33" fmla="*/ 1951515 w 3680670"/>
                <a:gd name="connsiteY33" fmla="*/ 210599 h 2419304"/>
                <a:gd name="connsiteX34" fmla="*/ 1861006 w 3680670"/>
                <a:gd name="connsiteY34" fmla="*/ 184871 h 2419304"/>
                <a:gd name="connsiteX35" fmla="*/ 1827955 w 3680670"/>
                <a:gd name="connsiteY35" fmla="*/ 173854 h 2419304"/>
                <a:gd name="connsiteX36" fmla="*/ 1739820 w 3680670"/>
                <a:gd name="connsiteY36" fmla="*/ 151821 h 2419304"/>
                <a:gd name="connsiteX37" fmla="*/ 1673719 w 3680670"/>
                <a:gd name="connsiteY37" fmla="*/ 173854 h 2419304"/>
                <a:gd name="connsiteX38" fmla="*/ 1629652 w 3680670"/>
                <a:gd name="connsiteY38" fmla="*/ 217922 h 2419304"/>
                <a:gd name="connsiteX39" fmla="*/ 1596601 w 3680670"/>
                <a:gd name="connsiteY39" fmla="*/ 195888 h 2419304"/>
                <a:gd name="connsiteX40" fmla="*/ 1552534 w 3680670"/>
                <a:gd name="connsiteY40" fmla="*/ 206905 h 2419304"/>
                <a:gd name="connsiteX41" fmla="*/ 1497449 w 3680670"/>
                <a:gd name="connsiteY41" fmla="*/ 217922 h 2419304"/>
                <a:gd name="connsiteX42" fmla="*/ 1464399 w 3680670"/>
                <a:gd name="connsiteY42" fmla="*/ 228939 h 2419304"/>
                <a:gd name="connsiteX43" fmla="*/ 1310162 w 3680670"/>
                <a:gd name="connsiteY43" fmla="*/ 239956 h 2419304"/>
                <a:gd name="connsiteX44" fmla="*/ 1233044 w 3680670"/>
                <a:gd name="connsiteY44" fmla="*/ 250972 h 2419304"/>
                <a:gd name="connsiteX45" fmla="*/ 1166943 w 3680670"/>
                <a:gd name="connsiteY45" fmla="*/ 273006 h 2419304"/>
                <a:gd name="connsiteX46" fmla="*/ 1133893 w 3680670"/>
                <a:gd name="connsiteY46" fmla="*/ 284023 h 2419304"/>
                <a:gd name="connsiteX47" fmla="*/ 1100842 w 3680670"/>
                <a:gd name="connsiteY47" fmla="*/ 306057 h 2419304"/>
                <a:gd name="connsiteX48" fmla="*/ 1056774 w 3680670"/>
                <a:gd name="connsiteY48" fmla="*/ 372158 h 2419304"/>
                <a:gd name="connsiteX49" fmla="*/ 1034741 w 3680670"/>
                <a:gd name="connsiteY49" fmla="*/ 405209 h 2419304"/>
                <a:gd name="connsiteX50" fmla="*/ 935589 w 3680670"/>
                <a:gd name="connsiteY50" fmla="*/ 449276 h 2419304"/>
                <a:gd name="connsiteX51" fmla="*/ 858471 w 3680670"/>
                <a:gd name="connsiteY51" fmla="*/ 537411 h 2419304"/>
                <a:gd name="connsiteX52" fmla="*/ 792370 w 3680670"/>
                <a:gd name="connsiteY52" fmla="*/ 559445 h 2419304"/>
                <a:gd name="connsiteX53" fmla="*/ 781353 w 3680670"/>
                <a:gd name="connsiteY53" fmla="*/ 614529 h 2419304"/>
                <a:gd name="connsiteX54" fmla="*/ 770336 w 3680670"/>
                <a:gd name="connsiteY54" fmla="*/ 691647 h 2419304"/>
                <a:gd name="connsiteX55" fmla="*/ 759319 w 3680670"/>
                <a:gd name="connsiteY55" fmla="*/ 724698 h 2419304"/>
                <a:gd name="connsiteX56" fmla="*/ 715252 w 3680670"/>
                <a:gd name="connsiteY56" fmla="*/ 746731 h 2419304"/>
                <a:gd name="connsiteX57" fmla="*/ 682201 w 3680670"/>
                <a:gd name="connsiteY57" fmla="*/ 735715 h 2419304"/>
                <a:gd name="connsiteX58" fmla="*/ 649150 w 3680670"/>
                <a:gd name="connsiteY58" fmla="*/ 834866 h 2419304"/>
                <a:gd name="connsiteX59" fmla="*/ 605083 w 3680670"/>
                <a:gd name="connsiteY59" fmla="*/ 900968 h 2419304"/>
                <a:gd name="connsiteX60" fmla="*/ 572032 w 3680670"/>
                <a:gd name="connsiteY60" fmla="*/ 889951 h 2419304"/>
                <a:gd name="connsiteX61" fmla="*/ 505931 w 3680670"/>
                <a:gd name="connsiteY61" fmla="*/ 911984 h 2419304"/>
                <a:gd name="connsiteX62" fmla="*/ 472881 w 3680670"/>
                <a:gd name="connsiteY62" fmla="*/ 900968 h 2419304"/>
                <a:gd name="connsiteX63" fmla="*/ 428813 w 3680670"/>
                <a:gd name="connsiteY63" fmla="*/ 945035 h 2419304"/>
                <a:gd name="connsiteX64" fmla="*/ 395762 w 3680670"/>
                <a:gd name="connsiteY64" fmla="*/ 956052 h 2419304"/>
                <a:gd name="connsiteX65" fmla="*/ 373729 w 3680670"/>
                <a:gd name="connsiteY65" fmla="*/ 1033170 h 2419304"/>
                <a:gd name="connsiteX66" fmla="*/ 340678 w 3680670"/>
                <a:gd name="connsiteY66" fmla="*/ 1044187 h 2419304"/>
                <a:gd name="connsiteX67" fmla="*/ 274577 w 3680670"/>
                <a:gd name="connsiteY67" fmla="*/ 1033170 h 2419304"/>
                <a:gd name="connsiteX68" fmla="*/ 175425 w 3680670"/>
                <a:gd name="connsiteY68" fmla="*/ 1055204 h 2419304"/>
                <a:gd name="connsiteX69" fmla="*/ 148870 w 3680670"/>
                <a:gd name="connsiteY69" fmla="*/ 990746 h 2419304"/>
                <a:gd name="connsiteX0" fmla="*/ 148870 w 3680670"/>
                <a:gd name="connsiteY0" fmla="*/ 990746 h 2419304"/>
                <a:gd name="connsiteX1" fmla="*/ 0 w 3680670"/>
                <a:gd name="connsiteY1" fmla="*/ 1074005 h 2419304"/>
                <a:gd name="connsiteX2" fmla="*/ 606933 w 3680670"/>
                <a:gd name="connsiteY2" fmla="*/ 1674350 h 2419304"/>
                <a:gd name="connsiteX3" fmla="*/ 1122296 w 3680670"/>
                <a:gd name="connsiteY3" fmla="*/ 1683850 h 2419304"/>
                <a:gd name="connsiteX4" fmla="*/ 1679564 w 3680670"/>
                <a:gd name="connsiteY4" fmla="*/ 2419304 h 2419304"/>
                <a:gd name="connsiteX5" fmla="*/ 1984939 w 3680670"/>
                <a:gd name="connsiteY5" fmla="*/ 2410540 h 2419304"/>
                <a:gd name="connsiteX6" fmla="*/ 2816715 w 3680670"/>
                <a:gd name="connsiteY6" fmla="*/ 1235243 h 2419304"/>
                <a:gd name="connsiteX7" fmla="*/ 3602345 w 3680670"/>
                <a:gd name="connsiteY7" fmla="*/ 842212 h 2419304"/>
                <a:gd name="connsiteX8" fmla="*/ 3635573 w 3680670"/>
                <a:gd name="connsiteY8" fmla="*/ 744564 h 2419304"/>
                <a:gd name="connsiteX9" fmla="*/ 3661682 w 3680670"/>
                <a:gd name="connsiteY9" fmla="*/ 683534 h 2419304"/>
                <a:gd name="connsiteX10" fmla="*/ 3678297 w 3680670"/>
                <a:gd name="connsiteY10" fmla="*/ 610298 h 2419304"/>
                <a:gd name="connsiteX11" fmla="*/ 3680670 w 3680670"/>
                <a:gd name="connsiteY11" fmla="*/ 539504 h 2419304"/>
                <a:gd name="connsiteX12" fmla="*/ 3671176 w 3680670"/>
                <a:gd name="connsiteY12" fmla="*/ 478474 h 2419304"/>
                <a:gd name="connsiteX13" fmla="*/ 3654561 w 3680670"/>
                <a:gd name="connsiteY13" fmla="*/ 410121 h 2419304"/>
                <a:gd name="connsiteX14" fmla="*/ 3618958 w 3680670"/>
                <a:gd name="connsiteY14" fmla="*/ 324679 h 2419304"/>
                <a:gd name="connsiteX15" fmla="*/ 3578609 w 3680670"/>
                <a:gd name="connsiteY15" fmla="*/ 239237 h 2419304"/>
                <a:gd name="connsiteX16" fmla="*/ 3538260 w 3680670"/>
                <a:gd name="connsiteY16" fmla="*/ 146472 h 2419304"/>
                <a:gd name="connsiteX17" fmla="*/ 3512151 w 3680670"/>
                <a:gd name="connsiteY17" fmla="*/ 43942 h 2419304"/>
                <a:gd name="connsiteX18" fmla="*/ 3407717 w 3680670"/>
                <a:gd name="connsiteY18" fmla="*/ 46383 h 2419304"/>
                <a:gd name="connsiteX19" fmla="*/ 3324644 w 3680670"/>
                <a:gd name="connsiteY19" fmla="*/ 39060 h 2419304"/>
                <a:gd name="connsiteX20" fmla="*/ 3251066 w 3680670"/>
                <a:gd name="connsiteY20" fmla="*/ 26853 h 2419304"/>
                <a:gd name="connsiteX21" fmla="*/ 3189355 w 3680670"/>
                <a:gd name="connsiteY21" fmla="*/ 9766 h 2419304"/>
                <a:gd name="connsiteX22" fmla="*/ 3127645 w 3680670"/>
                <a:gd name="connsiteY22" fmla="*/ 1 h 2419304"/>
                <a:gd name="connsiteX23" fmla="*/ 3039823 w 3680670"/>
                <a:gd name="connsiteY23" fmla="*/ 0 h 2419304"/>
                <a:gd name="connsiteX24" fmla="*/ 2961498 w 3680670"/>
                <a:gd name="connsiteY24" fmla="*/ 7324 h 2419304"/>
                <a:gd name="connsiteX25" fmla="*/ 2866558 w 3680670"/>
                <a:gd name="connsiteY25" fmla="*/ 26853 h 2419304"/>
                <a:gd name="connsiteX26" fmla="*/ 2757378 w 3680670"/>
                <a:gd name="connsiteY26" fmla="*/ 53707 h 2419304"/>
                <a:gd name="connsiteX27" fmla="*/ 2581738 w 3680670"/>
                <a:gd name="connsiteY27" fmla="*/ 104972 h 2419304"/>
                <a:gd name="connsiteX28" fmla="*/ 2401352 w 3680670"/>
                <a:gd name="connsiteY28" fmla="*/ 156238 h 2419304"/>
                <a:gd name="connsiteX29" fmla="*/ 2254195 w 3680670"/>
                <a:gd name="connsiteY29" fmla="*/ 192855 h 2419304"/>
                <a:gd name="connsiteX30" fmla="*/ 2142640 w 3680670"/>
                <a:gd name="connsiteY30" fmla="*/ 212384 h 2419304"/>
                <a:gd name="connsiteX31" fmla="*/ 2023886 w 3680670"/>
                <a:gd name="connsiteY31" fmla="*/ 220428 h 2419304"/>
                <a:gd name="connsiteX32" fmla="*/ 1951515 w 3680670"/>
                <a:gd name="connsiteY32" fmla="*/ 210599 h 2419304"/>
                <a:gd name="connsiteX33" fmla="*/ 1861006 w 3680670"/>
                <a:gd name="connsiteY33" fmla="*/ 184871 h 2419304"/>
                <a:gd name="connsiteX34" fmla="*/ 1827955 w 3680670"/>
                <a:gd name="connsiteY34" fmla="*/ 173854 h 2419304"/>
                <a:gd name="connsiteX35" fmla="*/ 1739820 w 3680670"/>
                <a:gd name="connsiteY35" fmla="*/ 151821 h 2419304"/>
                <a:gd name="connsiteX36" fmla="*/ 1673719 w 3680670"/>
                <a:gd name="connsiteY36" fmla="*/ 173854 h 2419304"/>
                <a:gd name="connsiteX37" fmla="*/ 1629652 w 3680670"/>
                <a:gd name="connsiteY37" fmla="*/ 217922 h 2419304"/>
                <a:gd name="connsiteX38" fmla="*/ 1596601 w 3680670"/>
                <a:gd name="connsiteY38" fmla="*/ 195888 h 2419304"/>
                <a:gd name="connsiteX39" fmla="*/ 1552534 w 3680670"/>
                <a:gd name="connsiteY39" fmla="*/ 206905 h 2419304"/>
                <a:gd name="connsiteX40" fmla="*/ 1497449 w 3680670"/>
                <a:gd name="connsiteY40" fmla="*/ 217922 h 2419304"/>
                <a:gd name="connsiteX41" fmla="*/ 1464399 w 3680670"/>
                <a:gd name="connsiteY41" fmla="*/ 228939 h 2419304"/>
                <a:gd name="connsiteX42" fmla="*/ 1310162 w 3680670"/>
                <a:gd name="connsiteY42" fmla="*/ 239956 h 2419304"/>
                <a:gd name="connsiteX43" fmla="*/ 1233044 w 3680670"/>
                <a:gd name="connsiteY43" fmla="*/ 250972 h 2419304"/>
                <a:gd name="connsiteX44" fmla="*/ 1166943 w 3680670"/>
                <a:gd name="connsiteY44" fmla="*/ 273006 h 2419304"/>
                <a:gd name="connsiteX45" fmla="*/ 1133893 w 3680670"/>
                <a:gd name="connsiteY45" fmla="*/ 284023 h 2419304"/>
                <a:gd name="connsiteX46" fmla="*/ 1100842 w 3680670"/>
                <a:gd name="connsiteY46" fmla="*/ 306057 h 2419304"/>
                <a:gd name="connsiteX47" fmla="*/ 1056774 w 3680670"/>
                <a:gd name="connsiteY47" fmla="*/ 372158 h 2419304"/>
                <a:gd name="connsiteX48" fmla="*/ 1034741 w 3680670"/>
                <a:gd name="connsiteY48" fmla="*/ 405209 h 2419304"/>
                <a:gd name="connsiteX49" fmla="*/ 935589 w 3680670"/>
                <a:gd name="connsiteY49" fmla="*/ 449276 h 2419304"/>
                <a:gd name="connsiteX50" fmla="*/ 858471 w 3680670"/>
                <a:gd name="connsiteY50" fmla="*/ 537411 h 2419304"/>
                <a:gd name="connsiteX51" fmla="*/ 792370 w 3680670"/>
                <a:gd name="connsiteY51" fmla="*/ 559445 h 2419304"/>
                <a:gd name="connsiteX52" fmla="*/ 781353 w 3680670"/>
                <a:gd name="connsiteY52" fmla="*/ 614529 h 2419304"/>
                <a:gd name="connsiteX53" fmla="*/ 770336 w 3680670"/>
                <a:gd name="connsiteY53" fmla="*/ 691647 h 2419304"/>
                <a:gd name="connsiteX54" fmla="*/ 759319 w 3680670"/>
                <a:gd name="connsiteY54" fmla="*/ 724698 h 2419304"/>
                <a:gd name="connsiteX55" fmla="*/ 715252 w 3680670"/>
                <a:gd name="connsiteY55" fmla="*/ 746731 h 2419304"/>
                <a:gd name="connsiteX56" fmla="*/ 682201 w 3680670"/>
                <a:gd name="connsiteY56" fmla="*/ 735715 h 2419304"/>
                <a:gd name="connsiteX57" fmla="*/ 649150 w 3680670"/>
                <a:gd name="connsiteY57" fmla="*/ 834866 h 2419304"/>
                <a:gd name="connsiteX58" fmla="*/ 605083 w 3680670"/>
                <a:gd name="connsiteY58" fmla="*/ 900968 h 2419304"/>
                <a:gd name="connsiteX59" fmla="*/ 572032 w 3680670"/>
                <a:gd name="connsiteY59" fmla="*/ 889951 h 2419304"/>
                <a:gd name="connsiteX60" fmla="*/ 505931 w 3680670"/>
                <a:gd name="connsiteY60" fmla="*/ 911984 h 2419304"/>
                <a:gd name="connsiteX61" fmla="*/ 472881 w 3680670"/>
                <a:gd name="connsiteY61" fmla="*/ 900968 h 2419304"/>
                <a:gd name="connsiteX62" fmla="*/ 428813 w 3680670"/>
                <a:gd name="connsiteY62" fmla="*/ 945035 h 2419304"/>
                <a:gd name="connsiteX63" fmla="*/ 395762 w 3680670"/>
                <a:gd name="connsiteY63" fmla="*/ 956052 h 2419304"/>
                <a:gd name="connsiteX64" fmla="*/ 373729 w 3680670"/>
                <a:gd name="connsiteY64" fmla="*/ 1033170 h 2419304"/>
                <a:gd name="connsiteX65" fmla="*/ 340678 w 3680670"/>
                <a:gd name="connsiteY65" fmla="*/ 1044187 h 2419304"/>
                <a:gd name="connsiteX66" fmla="*/ 274577 w 3680670"/>
                <a:gd name="connsiteY66" fmla="*/ 1033170 h 2419304"/>
                <a:gd name="connsiteX67" fmla="*/ 175425 w 3680670"/>
                <a:gd name="connsiteY67" fmla="*/ 1055204 h 2419304"/>
                <a:gd name="connsiteX68" fmla="*/ 148870 w 3680670"/>
                <a:gd name="connsiteY68" fmla="*/ 990746 h 2419304"/>
                <a:gd name="connsiteX0" fmla="*/ 148870 w 3680670"/>
                <a:gd name="connsiteY0" fmla="*/ 990746 h 2419304"/>
                <a:gd name="connsiteX1" fmla="*/ 0 w 3680670"/>
                <a:gd name="connsiteY1" fmla="*/ 1074005 h 2419304"/>
                <a:gd name="connsiteX2" fmla="*/ 606933 w 3680670"/>
                <a:gd name="connsiteY2" fmla="*/ 1674350 h 2419304"/>
                <a:gd name="connsiteX3" fmla="*/ 1122296 w 3680670"/>
                <a:gd name="connsiteY3" fmla="*/ 1683850 h 2419304"/>
                <a:gd name="connsiteX4" fmla="*/ 1679564 w 3680670"/>
                <a:gd name="connsiteY4" fmla="*/ 2419304 h 2419304"/>
                <a:gd name="connsiteX5" fmla="*/ 1984939 w 3680670"/>
                <a:gd name="connsiteY5" fmla="*/ 2410540 h 2419304"/>
                <a:gd name="connsiteX6" fmla="*/ 1969006 w 3680670"/>
                <a:gd name="connsiteY6" fmla="*/ 2409618 h 2419304"/>
                <a:gd name="connsiteX7" fmla="*/ 2816715 w 3680670"/>
                <a:gd name="connsiteY7" fmla="*/ 1235243 h 2419304"/>
                <a:gd name="connsiteX8" fmla="*/ 3602345 w 3680670"/>
                <a:gd name="connsiteY8" fmla="*/ 842212 h 2419304"/>
                <a:gd name="connsiteX9" fmla="*/ 3635573 w 3680670"/>
                <a:gd name="connsiteY9" fmla="*/ 744564 h 2419304"/>
                <a:gd name="connsiteX10" fmla="*/ 3661682 w 3680670"/>
                <a:gd name="connsiteY10" fmla="*/ 683534 h 2419304"/>
                <a:gd name="connsiteX11" fmla="*/ 3678297 w 3680670"/>
                <a:gd name="connsiteY11" fmla="*/ 610298 h 2419304"/>
                <a:gd name="connsiteX12" fmla="*/ 3680670 w 3680670"/>
                <a:gd name="connsiteY12" fmla="*/ 539504 h 2419304"/>
                <a:gd name="connsiteX13" fmla="*/ 3671176 w 3680670"/>
                <a:gd name="connsiteY13" fmla="*/ 478474 h 2419304"/>
                <a:gd name="connsiteX14" fmla="*/ 3654561 w 3680670"/>
                <a:gd name="connsiteY14" fmla="*/ 410121 h 2419304"/>
                <a:gd name="connsiteX15" fmla="*/ 3618958 w 3680670"/>
                <a:gd name="connsiteY15" fmla="*/ 324679 h 2419304"/>
                <a:gd name="connsiteX16" fmla="*/ 3578609 w 3680670"/>
                <a:gd name="connsiteY16" fmla="*/ 239237 h 2419304"/>
                <a:gd name="connsiteX17" fmla="*/ 3538260 w 3680670"/>
                <a:gd name="connsiteY17" fmla="*/ 146472 h 2419304"/>
                <a:gd name="connsiteX18" fmla="*/ 3512151 w 3680670"/>
                <a:gd name="connsiteY18" fmla="*/ 43942 h 2419304"/>
                <a:gd name="connsiteX19" fmla="*/ 3407717 w 3680670"/>
                <a:gd name="connsiteY19" fmla="*/ 46383 h 2419304"/>
                <a:gd name="connsiteX20" fmla="*/ 3324644 w 3680670"/>
                <a:gd name="connsiteY20" fmla="*/ 39060 h 2419304"/>
                <a:gd name="connsiteX21" fmla="*/ 3251066 w 3680670"/>
                <a:gd name="connsiteY21" fmla="*/ 26853 h 2419304"/>
                <a:gd name="connsiteX22" fmla="*/ 3189355 w 3680670"/>
                <a:gd name="connsiteY22" fmla="*/ 9766 h 2419304"/>
                <a:gd name="connsiteX23" fmla="*/ 3127645 w 3680670"/>
                <a:gd name="connsiteY23" fmla="*/ 1 h 2419304"/>
                <a:gd name="connsiteX24" fmla="*/ 3039823 w 3680670"/>
                <a:gd name="connsiteY24" fmla="*/ 0 h 2419304"/>
                <a:gd name="connsiteX25" fmla="*/ 2961498 w 3680670"/>
                <a:gd name="connsiteY25" fmla="*/ 7324 h 2419304"/>
                <a:gd name="connsiteX26" fmla="*/ 2866558 w 3680670"/>
                <a:gd name="connsiteY26" fmla="*/ 26853 h 2419304"/>
                <a:gd name="connsiteX27" fmla="*/ 2757378 w 3680670"/>
                <a:gd name="connsiteY27" fmla="*/ 53707 h 2419304"/>
                <a:gd name="connsiteX28" fmla="*/ 2581738 w 3680670"/>
                <a:gd name="connsiteY28" fmla="*/ 104972 h 2419304"/>
                <a:gd name="connsiteX29" fmla="*/ 2401352 w 3680670"/>
                <a:gd name="connsiteY29" fmla="*/ 156238 h 2419304"/>
                <a:gd name="connsiteX30" fmla="*/ 2254195 w 3680670"/>
                <a:gd name="connsiteY30" fmla="*/ 192855 h 2419304"/>
                <a:gd name="connsiteX31" fmla="*/ 2142640 w 3680670"/>
                <a:gd name="connsiteY31" fmla="*/ 212384 h 2419304"/>
                <a:gd name="connsiteX32" fmla="*/ 2023886 w 3680670"/>
                <a:gd name="connsiteY32" fmla="*/ 220428 h 2419304"/>
                <a:gd name="connsiteX33" fmla="*/ 1951515 w 3680670"/>
                <a:gd name="connsiteY33" fmla="*/ 210599 h 2419304"/>
                <a:gd name="connsiteX34" fmla="*/ 1861006 w 3680670"/>
                <a:gd name="connsiteY34" fmla="*/ 184871 h 2419304"/>
                <a:gd name="connsiteX35" fmla="*/ 1827955 w 3680670"/>
                <a:gd name="connsiteY35" fmla="*/ 173854 h 2419304"/>
                <a:gd name="connsiteX36" fmla="*/ 1739820 w 3680670"/>
                <a:gd name="connsiteY36" fmla="*/ 151821 h 2419304"/>
                <a:gd name="connsiteX37" fmla="*/ 1673719 w 3680670"/>
                <a:gd name="connsiteY37" fmla="*/ 173854 h 2419304"/>
                <a:gd name="connsiteX38" fmla="*/ 1629652 w 3680670"/>
                <a:gd name="connsiteY38" fmla="*/ 217922 h 2419304"/>
                <a:gd name="connsiteX39" fmla="*/ 1596601 w 3680670"/>
                <a:gd name="connsiteY39" fmla="*/ 195888 h 2419304"/>
                <a:gd name="connsiteX40" fmla="*/ 1552534 w 3680670"/>
                <a:gd name="connsiteY40" fmla="*/ 206905 h 2419304"/>
                <a:gd name="connsiteX41" fmla="*/ 1497449 w 3680670"/>
                <a:gd name="connsiteY41" fmla="*/ 217922 h 2419304"/>
                <a:gd name="connsiteX42" fmla="*/ 1464399 w 3680670"/>
                <a:gd name="connsiteY42" fmla="*/ 228939 h 2419304"/>
                <a:gd name="connsiteX43" fmla="*/ 1310162 w 3680670"/>
                <a:gd name="connsiteY43" fmla="*/ 239956 h 2419304"/>
                <a:gd name="connsiteX44" fmla="*/ 1233044 w 3680670"/>
                <a:gd name="connsiteY44" fmla="*/ 250972 h 2419304"/>
                <a:gd name="connsiteX45" fmla="*/ 1166943 w 3680670"/>
                <a:gd name="connsiteY45" fmla="*/ 273006 h 2419304"/>
                <a:gd name="connsiteX46" fmla="*/ 1133893 w 3680670"/>
                <a:gd name="connsiteY46" fmla="*/ 284023 h 2419304"/>
                <a:gd name="connsiteX47" fmla="*/ 1100842 w 3680670"/>
                <a:gd name="connsiteY47" fmla="*/ 306057 h 2419304"/>
                <a:gd name="connsiteX48" fmla="*/ 1056774 w 3680670"/>
                <a:gd name="connsiteY48" fmla="*/ 372158 h 2419304"/>
                <a:gd name="connsiteX49" fmla="*/ 1034741 w 3680670"/>
                <a:gd name="connsiteY49" fmla="*/ 405209 h 2419304"/>
                <a:gd name="connsiteX50" fmla="*/ 935589 w 3680670"/>
                <a:gd name="connsiteY50" fmla="*/ 449276 h 2419304"/>
                <a:gd name="connsiteX51" fmla="*/ 858471 w 3680670"/>
                <a:gd name="connsiteY51" fmla="*/ 537411 h 2419304"/>
                <a:gd name="connsiteX52" fmla="*/ 792370 w 3680670"/>
                <a:gd name="connsiteY52" fmla="*/ 559445 h 2419304"/>
                <a:gd name="connsiteX53" fmla="*/ 781353 w 3680670"/>
                <a:gd name="connsiteY53" fmla="*/ 614529 h 2419304"/>
                <a:gd name="connsiteX54" fmla="*/ 770336 w 3680670"/>
                <a:gd name="connsiteY54" fmla="*/ 691647 h 2419304"/>
                <a:gd name="connsiteX55" fmla="*/ 759319 w 3680670"/>
                <a:gd name="connsiteY55" fmla="*/ 724698 h 2419304"/>
                <a:gd name="connsiteX56" fmla="*/ 715252 w 3680670"/>
                <a:gd name="connsiteY56" fmla="*/ 746731 h 2419304"/>
                <a:gd name="connsiteX57" fmla="*/ 682201 w 3680670"/>
                <a:gd name="connsiteY57" fmla="*/ 735715 h 2419304"/>
                <a:gd name="connsiteX58" fmla="*/ 649150 w 3680670"/>
                <a:gd name="connsiteY58" fmla="*/ 834866 h 2419304"/>
                <a:gd name="connsiteX59" fmla="*/ 605083 w 3680670"/>
                <a:gd name="connsiteY59" fmla="*/ 900968 h 2419304"/>
                <a:gd name="connsiteX60" fmla="*/ 572032 w 3680670"/>
                <a:gd name="connsiteY60" fmla="*/ 889951 h 2419304"/>
                <a:gd name="connsiteX61" fmla="*/ 505931 w 3680670"/>
                <a:gd name="connsiteY61" fmla="*/ 911984 h 2419304"/>
                <a:gd name="connsiteX62" fmla="*/ 472881 w 3680670"/>
                <a:gd name="connsiteY62" fmla="*/ 900968 h 2419304"/>
                <a:gd name="connsiteX63" fmla="*/ 428813 w 3680670"/>
                <a:gd name="connsiteY63" fmla="*/ 945035 h 2419304"/>
                <a:gd name="connsiteX64" fmla="*/ 395762 w 3680670"/>
                <a:gd name="connsiteY64" fmla="*/ 956052 h 2419304"/>
                <a:gd name="connsiteX65" fmla="*/ 373729 w 3680670"/>
                <a:gd name="connsiteY65" fmla="*/ 1033170 h 2419304"/>
                <a:gd name="connsiteX66" fmla="*/ 340678 w 3680670"/>
                <a:gd name="connsiteY66" fmla="*/ 1044187 h 2419304"/>
                <a:gd name="connsiteX67" fmla="*/ 274577 w 3680670"/>
                <a:gd name="connsiteY67" fmla="*/ 1033170 h 2419304"/>
                <a:gd name="connsiteX68" fmla="*/ 175425 w 3680670"/>
                <a:gd name="connsiteY68" fmla="*/ 1055204 h 2419304"/>
                <a:gd name="connsiteX69" fmla="*/ 148870 w 3680670"/>
                <a:gd name="connsiteY69" fmla="*/ 990746 h 2419304"/>
                <a:gd name="connsiteX0" fmla="*/ 148870 w 3680670"/>
                <a:gd name="connsiteY0" fmla="*/ 990746 h 2419304"/>
                <a:gd name="connsiteX1" fmla="*/ 0 w 3680670"/>
                <a:gd name="connsiteY1" fmla="*/ 1074005 h 2419304"/>
                <a:gd name="connsiteX2" fmla="*/ 606933 w 3680670"/>
                <a:gd name="connsiteY2" fmla="*/ 1674350 h 2419304"/>
                <a:gd name="connsiteX3" fmla="*/ 1122296 w 3680670"/>
                <a:gd name="connsiteY3" fmla="*/ 1683850 h 2419304"/>
                <a:gd name="connsiteX4" fmla="*/ 1679564 w 3680670"/>
                <a:gd name="connsiteY4" fmla="*/ 2419304 h 2419304"/>
                <a:gd name="connsiteX5" fmla="*/ 1984939 w 3680670"/>
                <a:gd name="connsiteY5" fmla="*/ 2410540 h 2419304"/>
                <a:gd name="connsiteX6" fmla="*/ 2816715 w 3680670"/>
                <a:gd name="connsiteY6" fmla="*/ 1235243 h 2419304"/>
                <a:gd name="connsiteX7" fmla="*/ 3602345 w 3680670"/>
                <a:gd name="connsiteY7" fmla="*/ 842212 h 2419304"/>
                <a:gd name="connsiteX8" fmla="*/ 3635573 w 3680670"/>
                <a:gd name="connsiteY8" fmla="*/ 744564 h 2419304"/>
                <a:gd name="connsiteX9" fmla="*/ 3661682 w 3680670"/>
                <a:gd name="connsiteY9" fmla="*/ 683534 h 2419304"/>
                <a:gd name="connsiteX10" fmla="*/ 3678297 w 3680670"/>
                <a:gd name="connsiteY10" fmla="*/ 610298 h 2419304"/>
                <a:gd name="connsiteX11" fmla="*/ 3680670 w 3680670"/>
                <a:gd name="connsiteY11" fmla="*/ 539504 h 2419304"/>
                <a:gd name="connsiteX12" fmla="*/ 3671176 w 3680670"/>
                <a:gd name="connsiteY12" fmla="*/ 478474 h 2419304"/>
                <a:gd name="connsiteX13" fmla="*/ 3654561 w 3680670"/>
                <a:gd name="connsiteY13" fmla="*/ 410121 h 2419304"/>
                <a:gd name="connsiteX14" fmla="*/ 3618958 w 3680670"/>
                <a:gd name="connsiteY14" fmla="*/ 324679 h 2419304"/>
                <a:gd name="connsiteX15" fmla="*/ 3578609 w 3680670"/>
                <a:gd name="connsiteY15" fmla="*/ 239237 h 2419304"/>
                <a:gd name="connsiteX16" fmla="*/ 3538260 w 3680670"/>
                <a:gd name="connsiteY16" fmla="*/ 146472 h 2419304"/>
                <a:gd name="connsiteX17" fmla="*/ 3512151 w 3680670"/>
                <a:gd name="connsiteY17" fmla="*/ 43942 h 2419304"/>
                <a:gd name="connsiteX18" fmla="*/ 3407717 w 3680670"/>
                <a:gd name="connsiteY18" fmla="*/ 46383 h 2419304"/>
                <a:gd name="connsiteX19" fmla="*/ 3324644 w 3680670"/>
                <a:gd name="connsiteY19" fmla="*/ 39060 h 2419304"/>
                <a:gd name="connsiteX20" fmla="*/ 3251066 w 3680670"/>
                <a:gd name="connsiteY20" fmla="*/ 26853 h 2419304"/>
                <a:gd name="connsiteX21" fmla="*/ 3189355 w 3680670"/>
                <a:gd name="connsiteY21" fmla="*/ 9766 h 2419304"/>
                <a:gd name="connsiteX22" fmla="*/ 3127645 w 3680670"/>
                <a:gd name="connsiteY22" fmla="*/ 1 h 2419304"/>
                <a:gd name="connsiteX23" fmla="*/ 3039823 w 3680670"/>
                <a:gd name="connsiteY23" fmla="*/ 0 h 2419304"/>
                <a:gd name="connsiteX24" fmla="*/ 2961498 w 3680670"/>
                <a:gd name="connsiteY24" fmla="*/ 7324 h 2419304"/>
                <a:gd name="connsiteX25" fmla="*/ 2866558 w 3680670"/>
                <a:gd name="connsiteY25" fmla="*/ 26853 h 2419304"/>
                <a:gd name="connsiteX26" fmla="*/ 2757378 w 3680670"/>
                <a:gd name="connsiteY26" fmla="*/ 53707 h 2419304"/>
                <a:gd name="connsiteX27" fmla="*/ 2581738 w 3680670"/>
                <a:gd name="connsiteY27" fmla="*/ 104972 h 2419304"/>
                <a:gd name="connsiteX28" fmla="*/ 2401352 w 3680670"/>
                <a:gd name="connsiteY28" fmla="*/ 156238 h 2419304"/>
                <a:gd name="connsiteX29" fmla="*/ 2254195 w 3680670"/>
                <a:gd name="connsiteY29" fmla="*/ 192855 h 2419304"/>
                <a:gd name="connsiteX30" fmla="*/ 2142640 w 3680670"/>
                <a:gd name="connsiteY30" fmla="*/ 212384 h 2419304"/>
                <a:gd name="connsiteX31" fmla="*/ 2023886 w 3680670"/>
                <a:gd name="connsiteY31" fmla="*/ 220428 h 2419304"/>
                <a:gd name="connsiteX32" fmla="*/ 1951515 w 3680670"/>
                <a:gd name="connsiteY32" fmla="*/ 210599 h 2419304"/>
                <a:gd name="connsiteX33" fmla="*/ 1861006 w 3680670"/>
                <a:gd name="connsiteY33" fmla="*/ 184871 h 2419304"/>
                <a:gd name="connsiteX34" fmla="*/ 1827955 w 3680670"/>
                <a:gd name="connsiteY34" fmla="*/ 173854 h 2419304"/>
                <a:gd name="connsiteX35" fmla="*/ 1739820 w 3680670"/>
                <a:gd name="connsiteY35" fmla="*/ 151821 h 2419304"/>
                <a:gd name="connsiteX36" fmla="*/ 1673719 w 3680670"/>
                <a:gd name="connsiteY36" fmla="*/ 173854 h 2419304"/>
                <a:gd name="connsiteX37" fmla="*/ 1629652 w 3680670"/>
                <a:gd name="connsiteY37" fmla="*/ 217922 h 2419304"/>
                <a:gd name="connsiteX38" fmla="*/ 1596601 w 3680670"/>
                <a:gd name="connsiteY38" fmla="*/ 195888 h 2419304"/>
                <a:gd name="connsiteX39" fmla="*/ 1552534 w 3680670"/>
                <a:gd name="connsiteY39" fmla="*/ 206905 h 2419304"/>
                <a:gd name="connsiteX40" fmla="*/ 1497449 w 3680670"/>
                <a:gd name="connsiteY40" fmla="*/ 217922 h 2419304"/>
                <a:gd name="connsiteX41" fmla="*/ 1464399 w 3680670"/>
                <a:gd name="connsiteY41" fmla="*/ 228939 h 2419304"/>
                <a:gd name="connsiteX42" fmla="*/ 1310162 w 3680670"/>
                <a:gd name="connsiteY42" fmla="*/ 239956 h 2419304"/>
                <a:gd name="connsiteX43" fmla="*/ 1233044 w 3680670"/>
                <a:gd name="connsiteY43" fmla="*/ 250972 h 2419304"/>
                <a:gd name="connsiteX44" fmla="*/ 1166943 w 3680670"/>
                <a:gd name="connsiteY44" fmla="*/ 273006 h 2419304"/>
                <a:gd name="connsiteX45" fmla="*/ 1133893 w 3680670"/>
                <a:gd name="connsiteY45" fmla="*/ 284023 h 2419304"/>
                <a:gd name="connsiteX46" fmla="*/ 1100842 w 3680670"/>
                <a:gd name="connsiteY46" fmla="*/ 306057 h 2419304"/>
                <a:gd name="connsiteX47" fmla="*/ 1056774 w 3680670"/>
                <a:gd name="connsiteY47" fmla="*/ 372158 h 2419304"/>
                <a:gd name="connsiteX48" fmla="*/ 1034741 w 3680670"/>
                <a:gd name="connsiteY48" fmla="*/ 405209 h 2419304"/>
                <a:gd name="connsiteX49" fmla="*/ 935589 w 3680670"/>
                <a:gd name="connsiteY49" fmla="*/ 449276 h 2419304"/>
                <a:gd name="connsiteX50" fmla="*/ 858471 w 3680670"/>
                <a:gd name="connsiteY50" fmla="*/ 537411 h 2419304"/>
                <a:gd name="connsiteX51" fmla="*/ 792370 w 3680670"/>
                <a:gd name="connsiteY51" fmla="*/ 559445 h 2419304"/>
                <a:gd name="connsiteX52" fmla="*/ 781353 w 3680670"/>
                <a:gd name="connsiteY52" fmla="*/ 614529 h 2419304"/>
                <a:gd name="connsiteX53" fmla="*/ 770336 w 3680670"/>
                <a:gd name="connsiteY53" fmla="*/ 691647 h 2419304"/>
                <a:gd name="connsiteX54" fmla="*/ 759319 w 3680670"/>
                <a:gd name="connsiteY54" fmla="*/ 724698 h 2419304"/>
                <a:gd name="connsiteX55" fmla="*/ 715252 w 3680670"/>
                <a:gd name="connsiteY55" fmla="*/ 746731 h 2419304"/>
                <a:gd name="connsiteX56" fmla="*/ 682201 w 3680670"/>
                <a:gd name="connsiteY56" fmla="*/ 735715 h 2419304"/>
                <a:gd name="connsiteX57" fmla="*/ 649150 w 3680670"/>
                <a:gd name="connsiteY57" fmla="*/ 834866 h 2419304"/>
                <a:gd name="connsiteX58" fmla="*/ 605083 w 3680670"/>
                <a:gd name="connsiteY58" fmla="*/ 900968 h 2419304"/>
                <a:gd name="connsiteX59" fmla="*/ 572032 w 3680670"/>
                <a:gd name="connsiteY59" fmla="*/ 889951 h 2419304"/>
                <a:gd name="connsiteX60" fmla="*/ 505931 w 3680670"/>
                <a:gd name="connsiteY60" fmla="*/ 911984 h 2419304"/>
                <a:gd name="connsiteX61" fmla="*/ 472881 w 3680670"/>
                <a:gd name="connsiteY61" fmla="*/ 900968 h 2419304"/>
                <a:gd name="connsiteX62" fmla="*/ 428813 w 3680670"/>
                <a:gd name="connsiteY62" fmla="*/ 945035 h 2419304"/>
                <a:gd name="connsiteX63" fmla="*/ 395762 w 3680670"/>
                <a:gd name="connsiteY63" fmla="*/ 956052 h 2419304"/>
                <a:gd name="connsiteX64" fmla="*/ 373729 w 3680670"/>
                <a:gd name="connsiteY64" fmla="*/ 1033170 h 2419304"/>
                <a:gd name="connsiteX65" fmla="*/ 340678 w 3680670"/>
                <a:gd name="connsiteY65" fmla="*/ 1044187 h 2419304"/>
                <a:gd name="connsiteX66" fmla="*/ 274577 w 3680670"/>
                <a:gd name="connsiteY66" fmla="*/ 1033170 h 2419304"/>
                <a:gd name="connsiteX67" fmla="*/ 175425 w 3680670"/>
                <a:gd name="connsiteY67" fmla="*/ 1055204 h 2419304"/>
                <a:gd name="connsiteX68" fmla="*/ 148870 w 3680670"/>
                <a:gd name="connsiteY68" fmla="*/ 990746 h 2419304"/>
                <a:gd name="connsiteX0" fmla="*/ 148870 w 3680670"/>
                <a:gd name="connsiteY0" fmla="*/ 990746 h 2419304"/>
                <a:gd name="connsiteX1" fmla="*/ 0 w 3680670"/>
                <a:gd name="connsiteY1" fmla="*/ 1074005 h 2419304"/>
                <a:gd name="connsiteX2" fmla="*/ 606933 w 3680670"/>
                <a:gd name="connsiteY2" fmla="*/ 1674350 h 2419304"/>
                <a:gd name="connsiteX3" fmla="*/ 1122296 w 3680670"/>
                <a:gd name="connsiteY3" fmla="*/ 1683850 h 2419304"/>
                <a:gd name="connsiteX4" fmla="*/ 1679564 w 3680670"/>
                <a:gd name="connsiteY4" fmla="*/ 2419304 h 2419304"/>
                <a:gd name="connsiteX5" fmla="*/ 1984939 w 3680670"/>
                <a:gd name="connsiteY5" fmla="*/ 2410540 h 2419304"/>
                <a:gd name="connsiteX6" fmla="*/ 1969006 w 3680670"/>
                <a:gd name="connsiteY6" fmla="*/ 2414912 h 2419304"/>
                <a:gd name="connsiteX7" fmla="*/ 2816715 w 3680670"/>
                <a:gd name="connsiteY7" fmla="*/ 1235243 h 2419304"/>
                <a:gd name="connsiteX8" fmla="*/ 3602345 w 3680670"/>
                <a:gd name="connsiteY8" fmla="*/ 842212 h 2419304"/>
                <a:gd name="connsiteX9" fmla="*/ 3635573 w 3680670"/>
                <a:gd name="connsiteY9" fmla="*/ 744564 h 2419304"/>
                <a:gd name="connsiteX10" fmla="*/ 3661682 w 3680670"/>
                <a:gd name="connsiteY10" fmla="*/ 683534 h 2419304"/>
                <a:gd name="connsiteX11" fmla="*/ 3678297 w 3680670"/>
                <a:gd name="connsiteY11" fmla="*/ 610298 h 2419304"/>
                <a:gd name="connsiteX12" fmla="*/ 3680670 w 3680670"/>
                <a:gd name="connsiteY12" fmla="*/ 539504 h 2419304"/>
                <a:gd name="connsiteX13" fmla="*/ 3671176 w 3680670"/>
                <a:gd name="connsiteY13" fmla="*/ 478474 h 2419304"/>
                <a:gd name="connsiteX14" fmla="*/ 3654561 w 3680670"/>
                <a:gd name="connsiteY14" fmla="*/ 410121 h 2419304"/>
                <a:gd name="connsiteX15" fmla="*/ 3618958 w 3680670"/>
                <a:gd name="connsiteY15" fmla="*/ 324679 h 2419304"/>
                <a:gd name="connsiteX16" fmla="*/ 3578609 w 3680670"/>
                <a:gd name="connsiteY16" fmla="*/ 239237 h 2419304"/>
                <a:gd name="connsiteX17" fmla="*/ 3538260 w 3680670"/>
                <a:gd name="connsiteY17" fmla="*/ 146472 h 2419304"/>
                <a:gd name="connsiteX18" fmla="*/ 3512151 w 3680670"/>
                <a:gd name="connsiteY18" fmla="*/ 43942 h 2419304"/>
                <a:gd name="connsiteX19" fmla="*/ 3407717 w 3680670"/>
                <a:gd name="connsiteY19" fmla="*/ 46383 h 2419304"/>
                <a:gd name="connsiteX20" fmla="*/ 3324644 w 3680670"/>
                <a:gd name="connsiteY20" fmla="*/ 39060 h 2419304"/>
                <a:gd name="connsiteX21" fmla="*/ 3251066 w 3680670"/>
                <a:gd name="connsiteY21" fmla="*/ 26853 h 2419304"/>
                <a:gd name="connsiteX22" fmla="*/ 3189355 w 3680670"/>
                <a:gd name="connsiteY22" fmla="*/ 9766 h 2419304"/>
                <a:gd name="connsiteX23" fmla="*/ 3127645 w 3680670"/>
                <a:gd name="connsiteY23" fmla="*/ 1 h 2419304"/>
                <a:gd name="connsiteX24" fmla="*/ 3039823 w 3680670"/>
                <a:gd name="connsiteY24" fmla="*/ 0 h 2419304"/>
                <a:gd name="connsiteX25" fmla="*/ 2961498 w 3680670"/>
                <a:gd name="connsiteY25" fmla="*/ 7324 h 2419304"/>
                <a:gd name="connsiteX26" fmla="*/ 2866558 w 3680670"/>
                <a:gd name="connsiteY26" fmla="*/ 26853 h 2419304"/>
                <a:gd name="connsiteX27" fmla="*/ 2757378 w 3680670"/>
                <a:gd name="connsiteY27" fmla="*/ 53707 h 2419304"/>
                <a:gd name="connsiteX28" fmla="*/ 2581738 w 3680670"/>
                <a:gd name="connsiteY28" fmla="*/ 104972 h 2419304"/>
                <a:gd name="connsiteX29" fmla="*/ 2401352 w 3680670"/>
                <a:gd name="connsiteY29" fmla="*/ 156238 h 2419304"/>
                <a:gd name="connsiteX30" fmla="*/ 2254195 w 3680670"/>
                <a:gd name="connsiteY30" fmla="*/ 192855 h 2419304"/>
                <a:gd name="connsiteX31" fmla="*/ 2142640 w 3680670"/>
                <a:gd name="connsiteY31" fmla="*/ 212384 h 2419304"/>
                <a:gd name="connsiteX32" fmla="*/ 2023886 w 3680670"/>
                <a:gd name="connsiteY32" fmla="*/ 220428 h 2419304"/>
                <a:gd name="connsiteX33" fmla="*/ 1951515 w 3680670"/>
                <a:gd name="connsiteY33" fmla="*/ 210599 h 2419304"/>
                <a:gd name="connsiteX34" fmla="*/ 1861006 w 3680670"/>
                <a:gd name="connsiteY34" fmla="*/ 184871 h 2419304"/>
                <a:gd name="connsiteX35" fmla="*/ 1827955 w 3680670"/>
                <a:gd name="connsiteY35" fmla="*/ 173854 h 2419304"/>
                <a:gd name="connsiteX36" fmla="*/ 1739820 w 3680670"/>
                <a:gd name="connsiteY36" fmla="*/ 151821 h 2419304"/>
                <a:gd name="connsiteX37" fmla="*/ 1673719 w 3680670"/>
                <a:gd name="connsiteY37" fmla="*/ 173854 h 2419304"/>
                <a:gd name="connsiteX38" fmla="*/ 1629652 w 3680670"/>
                <a:gd name="connsiteY38" fmla="*/ 217922 h 2419304"/>
                <a:gd name="connsiteX39" fmla="*/ 1596601 w 3680670"/>
                <a:gd name="connsiteY39" fmla="*/ 195888 h 2419304"/>
                <a:gd name="connsiteX40" fmla="*/ 1552534 w 3680670"/>
                <a:gd name="connsiteY40" fmla="*/ 206905 h 2419304"/>
                <a:gd name="connsiteX41" fmla="*/ 1497449 w 3680670"/>
                <a:gd name="connsiteY41" fmla="*/ 217922 h 2419304"/>
                <a:gd name="connsiteX42" fmla="*/ 1464399 w 3680670"/>
                <a:gd name="connsiteY42" fmla="*/ 228939 h 2419304"/>
                <a:gd name="connsiteX43" fmla="*/ 1310162 w 3680670"/>
                <a:gd name="connsiteY43" fmla="*/ 239956 h 2419304"/>
                <a:gd name="connsiteX44" fmla="*/ 1233044 w 3680670"/>
                <a:gd name="connsiteY44" fmla="*/ 250972 h 2419304"/>
                <a:gd name="connsiteX45" fmla="*/ 1166943 w 3680670"/>
                <a:gd name="connsiteY45" fmla="*/ 273006 h 2419304"/>
                <a:gd name="connsiteX46" fmla="*/ 1133893 w 3680670"/>
                <a:gd name="connsiteY46" fmla="*/ 284023 h 2419304"/>
                <a:gd name="connsiteX47" fmla="*/ 1100842 w 3680670"/>
                <a:gd name="connsiteY47" fmla="*/ 306057 h 2419304"/>
                <a:gd name="connsiteX48" fmla="*/ 1056774 w 3680670"/>
                <a:gd name="connsiteY48" fmla="*/ 372158 h 2419304"/>
                <a:gd name="connsiteX49" fmla="*/ 1034741 w 3680670"/>
                <a:gd name="connsiteY49" fmla="*/ 405209 h 2419304"/>
                <a:gd name="connsiteX50" fmla="*/ 935589 w 3680670"/>
                <a:gd name="connsiteY50" fmla="*/ 449276 h 2419304"/>
                <a:gd name="connsiteX51" fmla="*/ 858471 w 3680670"/>
                <a:gd name="connsiteY51" fmla="*/ 537411 h 2419304"/>
                <a:gd name="connsiteX52" fmla="*/ 792370 w 3680670"/>
                <a:gd name="connsiteY52" fmla="*/ 559445 h 2419304"/>
                <a:gd name="connsiteX53" fmla="*/ 781353 w 3680670"/>
                <a:gd name="connsiteY53" fmla="*/ 614529 h 2419304"/>
                <a:gd name="connsiteX54" fmla="*/ 770336 w 3680670"/>
                <a:gd name="connsiteY54" fmla="*/ 691647 h 2419304"/>
                <a:gd name="connsiteX55" fmla="*/ 759319 w 3680670"/>
                <a:gd name="connsiteY55" fmla="*/ 724698 h 2419304"/>
                <a:gd name="connsiteX56" fmla="*/ 715252 w 3680670"/>
                <a:gd name="connsiteY56" fmla="*/ 746731 h 2419304"/>
                <a:gd name="connsiteX57" fmla="*/ 682201 w 3680670"/>
                <a:gd name="connsiteY57" fmla="*/ 735715 h 2419304"/>
                <a:gd name="connsiteX58" fmla="*/ 649150 w 3680670"/>
                <a:gd name="connsiteY58" fmla="*/ 834866 h 2419304"/>
                <a:gd name="connsiteX59" fmla="*/ 605083 w 3680670"/>
                <a:gd name="connsiteY59" fmla="*/ 900968 h 2419304"/>
                <a:gd name="connsiteX60" fmla="*/ 572032 w 3680670"/>
                <a:gd name="connsiteY60" fmla="*/ 889951 h 2419304"/>
                <a:gd name="connsiteX61" fmla="*/ 505931 w 3680670"/>
                <a:gd name="connsiteY61" fmla="*/ 911984 h 2419304"/>
                <a:gd name="connsiteX62" fmla="*/ 472881 w 3680670"/>
                <a:gd name="connsiteY62" fmla="*/ 900968 h 2419304"/>
                <a:gd name="connsiteX63" fmla="*/ 428813 w 3680670"/>
                <a:gd name="connsiteY63" fmla="*/ 945035 h 2419304"/>
                <a:gd name="connsiteX64" fmla="*/ 395762 w 3680670"/>
                <a:gd name="connsiteY64" fmla="*/ 956052 h 2419304"/>
                <a:gd name="connsiteX65" fmla="*/ 373729 w 3680670"/>
                <a:gd name="connsiteY65" fmla="*/ 1033170 h 2419304"/>
                <a:gd name="connsiteX66" fmla="*/ 340678 w 3680670"/>
                <a:gd name="connsiteY66" fmla="*/ 1044187 h 2419304"/>
                <a:gd name="connsiteX67" fmla="*/ 274577 w 3680670"/>
                <a:gd name="connsiteY67" fmla="*/ 1033170 h 2419304"/>
                <a:gd name="connsiteX68" fmla="*/ 175425 w 3680670"/>
                <a:gd name="connsiteY68" fmla="*/ 1055204 h 2419304"/>
                <a:gd name="connsiteX69" fmla="*/ 148870 w 3680670"/>
                <a:gd name="connsiteY69" fmla="*/ 990746 h 2419304"/>
                <a:gd name="connsiteX0" fmla="*/ 148870 w 3680670"/>
                <a:gd name="connsiteY0" fmla="*/ 990746 h 2419304"/>
                <a:gd name="connsiteX1" fmla="*/ 0 w 3680670"/>
                <a:gd name="connsiteY1" fmla="*/ 1074005 h 2419304"/>
                <a:gd name="connsiteX2" fmla="*/ 606933 w 3680670"/>
                <a:gd name="connsiteY2" fmla="*/ 1674350 h 2419304"/>
                <a:gd name="connsiteX3" fmla="*/ 1122296 w 3680670"/>
                <a:gd name="connsiteY3" fmla="*/ 1683850 h 2419304"/>
                <a:gd name="connsiteX4" fmla="*/ 1679564 w 3680670"/>
                <a:gd name="connsiteY4" fmla="*/ 2419304 h 2419304"/>
                <a:gd name="connsiteX5" fmla="*/ 1984939 w 3680670"/>
                <a:gd name="connsiteY5" fmla="*/ 2410540 h 2419304"/>
                <a:gd name="connsiteX6" fmla="*/ 2816715 w 3680670"/>
                <a:gd name="connsiteY6" fmla="*/ 1235243 h 2419304"/>
                <a:gd name="connsiteX7" fmla="*/ 3602345 w 3680670"/>
                <a:gd name="connsiteY7" fmla="*/ 842212 h 2419304"/>
                <a:gd name="connsiteX8" fmla="*/ 3635573 w 3680670"/>
                <a:gd name="connsiteY8" fmla="*/ 744564 h 2419304"/>
                <a:gd name="connsiteX9" fmla="*/ 3661682 w 3680670"/>
                <a:gd name="connsiteY9" fmla="*/ 683534 h 2419304"/>
                <a:gd name="connsiteX10" fmla="*/ 3678297 w 3680670"/>
                <a:gd name="connsiteY10" fmla="*/ 610298 h 2419304"/>
                <a:gd name="connsiteX11" fmla="*/ 3680670 w 3680670"/>
                <a:gd name="connsiteY11" fmla="*/ 539504 h 2419304"/>
                <a:gd name="connsiteX12" fmla="*/ 3671176 w 3680670"/>
                <a:gd name="connsiteY12" fmla="*/ 478474 h 2419304"/>
                <a:gd name="connsiteX13" fmla="*/ 3654561 w 3680670"/>
                <a:gd name="connsiteY13" fmla="*/ 410121 h 2419304"/>
                <a:gd name="connsiteX14" fmla="*/ 3618958 w 3680670"/>
                <a:gd name="connsiteY14" fmla="*/ 324679 h 2419304"/>
                <a:gd name="connsiteX15" fmla="*/ 3578609 w 3680670"/>
                <a:gd name="connsiteY15" fmla="*/ 239237 h 2419304"/>
                <a:gd name="connsiteX16" fmla="*/ 3538260 w 3680670"/>
                <a:gd name="connsiteY16" fmla="*/ 146472 h 2419304"/>
                <a:gd name="connsiteX17" fmla="*/ 3512151 w 3680670"/>
                <a:gd name="connsiteY17" fmla="*/ 43942 h 2419304"/>
                <a:gd name="connsiteX18" fmla="*/ 3407717 w 3680670"/>
                <a:gd name="connsiteY18" fmla="*/ 46383 h 2419304"/>
                <a:gd name="connsiteX19" fmla="*/ 3324644 w 3680670"/>
                <a:gd name="connsiteY19" fmla="*/ 39060 h 2419304"/>
                <a:gd name="connsiteX20" fmla="*/ 3251066 w 3680670"/>
                <a:gd name="connsiteY20" fmla="*/ 26853 h 2419304"/>
                <a:gd name="connsiteX21" fmla="*/ 3189355 w 3680670"/>
                <a:gd name="connsiteY21" fmla="*/ 9766 h 2419304"/>
                <a:gd name="connsiteX22" fmla="*/ 3127645 w 3680670"/>
                <a:gd name="connsiteY22" fmla="*/ 1 h 2419304"/>
                <a:gd name="connsiteX23" fmla="*/ 3039823 w 3680670"/>
                <a:gd name="connsiteY23" fmla="*/ 0 h 2419304"/>
                <a:gd name="connsiteX24" fmla="*/ 2961498 w 3680670"/>
                <a:gd name="connsiteY24" fmla="*/ 7324 h 2419304"/>
                <a:gd name="connsiteX25" fmla="*/ 2866558 w 3680670"/>
                <a:gd name="connsiteY25" fmla="*/ 26853 h 2419304"/>
                <a:gd name="connsiteX26" fmla="*/ 2757378 w 3680670"/>
                <a:gd name="connsiteY26" fmla="*/ 53707 h 2419304"/>
                <a:gd name="connsiteX27" fmla="*/ 2581738 w 3680670"/>
                <a:gd name="connsiteY27" fmla="*/ 104972 h 2419304"/>
                <a:gd name="connsiteX28" fmla="*/ 2401352 w 3680670"/>
                <a:gd name="connsiteY28" fmla="*/ 156238 h 2419304"/>
                <a:gd name="connsiteX29" fmla="*/ 2254195 w 3680670"/>
                <a:gd name="connsiteY29" fmla="*/ 192855 h 2419304"/>
                <a:gd name="connsiteX30" fmla="*/ 2142640 w 3680670"/>
                <a:gd name="connsiteY30" fmla="*/ 212384 h 2419304"/>
                <a:gd name="connsiteX31" fmla="*/ 2023886 w 3680670"/>
                <a:gd name="connsiteY31" fmla="*/ 220428 h 2419304"/>
                <a:gd name="connsiteX32" fmla="*/ 1951515 w 3680670"/>
                <a:gd name="connsiteY32" fmla="*/ 210599 h 2419304"/>
                <a:gd name="connsiteX33" fmla="*/ 1861006 w 3680670"/>
                <a:gd name="connsiteY33" fmla="*/ 184871 h 2419304"/>
                <a:gd name="connsiteX34" fmla="*/ 1827955 w 3680670"/>
                <a:gd name="connsiteY34" fmla="*/ 173854 h 2419304"/>
                <a:gd name="connsiteX35" fmla="*/ 1739820 w 3680670"/>
                <a:gd name="connsiteY35" fmla="*/ 151821 h 2419304"/>
                <a:gd name="connsiteX36" fmla="*/ 1673719 w 3680670"/>
                <a:gd name="connsiteY36" fmla="*/ 173854 h 2419304"/>
                <a:gd name="connsiteX37" fmla="*/ 1629652 w 3680670"/>
                <a:gd name="connsiteY37" fmla="*/ 217922 h 2419304"/>
                <a:gd name="connsiteX38" fmla="*/ 1596601 w 3680670"/>
                <a:gd name="connsiteY38" fmla="*/ 195888 h 2419304"/>
                <a:gd name="connsiteX39" fmla="*/ 1552534 w 3680670"/>
                <a:gd name="connsiteY39" fmla="*/ 206905 h 2419304"/>
                <a:gd name="connsiteX40" fmla="*/ 1497449 w 3680670"/>
                <a:gd name="connsiteY40" fmla="*/ 217922 h 2419304"/>
                <a:gd name="connsiteX41" fmla="*/ 1464399 w 3680670"/>
                <a:gd name="connsiteY41" fmla="*/ 228939 h 2419304"/>
                <a:gd name="connsiteX42" fmla="*/ 1310162 w 3680670"/>
                <a:gd name="connsiteY42" fmla="*/ 239956 h 2419304"/>
                <a:gd name="connsiteX43" fmla="*/ 1233044 w 3680670"/>
                <a:gd name="connsiteY43" fmla="*/ 250972 h 2419304"/>
                <a:gd name="connsiteX44" fmla="*/ 1166943 w 3680670"/>
                <a:gd name="connsiteY44" fmla="*/ 273006 h 2419304"/>
                <a:gd name="connsiteX45" fmla="*/ 1133893 w 3680670"/>
                <a:gd name="connsiteY45" fmla="*/ 284023 h 2419304"/>
                <a:gd name="connsiteX46" fmla="*/ 1100842 w 3680670"/>
                <a:gd name="connsiteY46" fmla="*/ 306057 h 2419304"/>
                <a:gd name="connsiteX47" fmla="*/ 1056774 w 3680670"/>
                <a:gd name="connsiteY47" fmla="*/ 372158 h 2419304"/>
                <a:gd name="connsiteX48" fmla="*/ 1034741 w 3680670"/>
                <a:gd name="connsiteY48" fmla="*/ 405209 h 2419304"/>
                <a:gd name="connsiteX49" fmla="*/ 935589 w 3680670"/>
                <a:gd name="connsiteY49" fmla="*/ 449276 h 2419304"/>
                <a:gd name="connsiteX50" fmla="*/ 858471 w 3680670"/>
                <a:gd name="connsiteY50" fmla="*/ 537411 h 2419304"/>
                <a:gd name="connsiteX51" fmla="*/ 792370 w 3680670"/>
                <a:gd name="connsiteY51" fmla="*/ 559445 h 2419304"/>
                <a:gd name="connsiteX52" fmla="*/ 781353 w 3680670"/>
                <a:gd name="connsiteY52" fmla="*/ 614529 h 2419304"/>
                <a:gd name="connsiteX53" fmla="*/ 770336 w 3680670"/>
                <a:gd name="connsiteY53" fmla="*/ 691647 h 2419304"/>
                <a:gd name="connsiteX54" fmla="*/ 759319 w 3680670"/>
                <a:gd name="connsiteY54" fmla="*/ 724698 h 2419304"/>
                <a:gd name="connsiteX55" fmla="*/ 715252 w 3680670"/>
                <a:gd name="connsiteY55" fmla="*/ 746731 h 2419304"/>
                <a:gd name="connsiteX56" fmla="*/ 682201 w 3680670"/>
                <a:gd name="connsiteY56" fmla="*/ 735715 h 2419304"/>
                <a:gd name="connsiteX57" fmla="*/ 649150 w 3680670"/>
                <a:gd name="connsiteY57" fmla="*/ 834866 h 2419304"/>
                <a:gd name="connsiteX58" fmla="*/ 605083 w 3680670"/>
                <a:gd name="connsiteY58" fmla="*/ 900968 h 2419304"/>
                <a:gd name="connsiteX59" fmla="*/ 572032 w 3680670"/>
                <a:gd name="connsiteY59" fmla="*/ 889951 h 2419304"/>
                <a:gd name="connsiteX60" fmla="*/ 505931 w 3680670"/>
                <a:gd name="connsiteY60" fmla="*/ 911984 h 2419304"/>
                <a:gd name="connsiteX61" fmla="*/ 472881 w 3680670"/>
                <a:gd name="connsiteY61" fmla="*/ 900968 h 2419304"/>
                <a:gd name="connsiteX62" fmla="*/ 428813 w 3680670"/>
                <a:gd name="connsiteY62" fmla="*/ 945035 h 2419304"/>
                <a:gd name="connsiteX63" fmla="*/ 395762 w 3680670"/>
                <a:gd name="connsiteY63" fmla="*/ 956052 h 2419304"/>
                <a:gd name="connsiteX64" fmla="*/ 373729 w 3680670"/>
                <a:gd name="connsiteY64" fmla="*/ 1033170 h 2419304"/>
                <a:gd name="connsiteX65" fmla="*/ 340678 w 3680670"/>
                <a:gd name="connsiteY65" fmla="*/ 1044187 h 2419304"/>
                <a:gd name="connsiteX66" fmla="*/ 274577 w 3680670"/>
                <a:gd name="connsiteY66" fmla="*/ 1033170 h 2419304"/>
                <a:gd name="connsiteX67" fmla="*/ 175425 w 3680670"/>
                <a:gd name="connsiteY67" fmla="*/ 1055204 h 2419304"/>
                <a:gd name="connsiteX68" fmla="*/ 148870 w 3680670"/>
                <a:gd name="connsiteY68" fmla="*/ 990746 h 2419304"/>
                <a:gd name="connsiteX0" fmla="*/ 148870 w 3680670"/>
                <a:gd name="connsiteY0" fmla="*/ 990746 h 2419304"/>
                <a:gd name="connsiteX1" fmla="*/ 0 w 3680670"/>
                <a:gd name="connsiteY1" fmla="*/ 1074005 h 2419304"/>
                <a:gd name="connsiteX2" fmla="*/ 606933 w 3680670"/>
                <a:gd name="connsiteY2" fmla="*/ 1674350 h 2419304"/>
                <a:gd name="connsiteX3" fmla="*/ 1122296 w 3680670"/>
                <a:gd name="connsiteY3" fmla="*/ 1683850 h 2419304"/>
                <a:gd name="connsiteX4" fmla="*/ 1679564 w 3680670"/>
                <a:gd name="connsiteY4" fmla="*/ 2419304 h 2419304"/>
                <a:gd name="connsiteX5" fmla="*/ 1959745 w 3680670"/>
                <a:gd name="connsiteY5" fmla="*/ 2409618 h 2419304"/>
                <a:gd name="connsiteX6" fmla="*/ 1984939 w 3680670"/>
                <a:gd name="connsiteY6" fmla="*/ 2410540 h 2419304"/>
                <a:gd name="connsiteX7" fmla="*/ 2816715 w 3680670"/>
                <a:gd name="connsiteY7" fmla="*/ 1235243 h 2419304"/>
                <a:gd name="connsiteX8" fmla="*/ 3602345 w 3680670"/>
                <a:gd name="connsiteY8" fmla="*/ 842212 h 2419304"/>
                <a:gd name="connsiteX9" fmla="*/ 3635573 w 3680670"/>
                <a:gd name="connsiteY9" fmla="*/ 744564 h 2419304"/>
                <a:gd name="connsiteX10" fmla="*/ 3661682 w 3680670"/>
                <a:gd name="connsiteY10" fmla="*/ 683534 h 2419304"/>
                <a:gd name="connsiteX11" fmla="*/ 3678297 w 3680670"/>
                <a:gd name="connsiteY11" fmla="*/ 610298 h 2419304"/>
                <a:gd name="connsiteX12" fmla="*/ 3680670 w 3680670"/>
                <a:gd name="connsiteY12" fmla="*/ 539504 h 2419304"/>
                <a:gd name="connsiteX13" fmla="*/ 3671176 w 3680670"/>
                <a:gd name="connsiteY13" fmla="*/ 478474 h 2419304"/>
                <a:gd name="connsiteX14" fmla="*/ 3654561 w 3680670"/>
                <a:gd name="connsiteY14" fmla="*/ 410121 h 2419304"/>
                <a:gd name="connsiteX15" fmla="*/ 3618958 w 3680670"/>
                <a:gd name="connsiteY15" fmla="*/ 324679 h 2419304"/>
                <a:gd name="connsiteX16" fmla="*/ 3578609 w 3680670"/>
                <a:gd name="connsiteY16" fmla="*/ 239237 h 2419304"/>
                <a:gd name="connsiteX17" fmla="*/ 3538260 w 3680670"/>
                <a:gd name="connsiteY17" fmla="*/ 146472 h 2419304"/>
                <a:gd name="connsiteX18" fmla="*/ 3512151 w 3680670"/>
                <a:gd name="connsiteY18" fmla="*/ 43942 h 2419304"/>
                <a:gd name="connsiteX19" fmla="*/ 3407717 w 3680670"/>
                <a:gd name="connsiteY19" fmla="*/ 46383 h 2419304"/>
                <a:gd name="connsiteX20" fmla="*/ 3324644 w 3680670"/>
                <a:gd name="connsiteY20" fmla="*/ 39060 h 2419304"/>
                <a:gd name="connsiteX21" fmla="*/ 3251066 w 3680670"/>
                <a:gd name="connsiteY21" fmla="*/ 26853 h 2419304"/>
                <a:gd name="connsiteX22" fmla="*/ 3189355 w 3680670"/>
                <a:gd name="connsiteY22" fmla="*/ 9766 h 2419304"/>
                <a:gd name="connsiteX23" fmla="*/ 3127645 w 3680670"/>
                <a:gd name="connsiteY23" fmla="*/ 1 h 2419304"/>
                <a:gd name="connsiteX24" fmla="*/ 3039823 w 3680670"/>
                <a:gd name="connsiteY24" fmla="*/ 0 h 2419304"/>
                <a:gd name="connsiteX25" fmla="*/ 2961498 w 3680670"/>
                <a:gd name="connsiteY25" fmla="*/ 7324 h 2419304"/>
                <a:gd name="connsiteX26" fmla="*/ 2866558 w 3680670"/>
                <a:gd name="connsiteY26" fmla="*/ 26853 h 2419304"/>
                <a:gd name="connsiteX27" fmla="*/ 2757378 w 3680670"/>
                <a:gd name="connsiteY27" fmla="*/ 53707 h 2419304"/>
                <a:gd name="connsiteX28" fmla="*/ 2581738 w 3680670"/>
                <a:gd name="connsiteY28" fmla="*/ 104972 h 2419304"/>
                <a:gd name="connsiteX29" fmla="*/ 2401352 w 3680670"/>
                <a:gd name="connsiteY29" fmla="*/ 156238 h 2419304"/>
                <a:gd name="connsiteX30" fmla="*/ 2254195 w 3680670"/>
                <a:gd name="connsiteY30" fmla="*/ 192855 h 2419304"/>
                <a:gd name="connsiteX31" fmla="*/ 2142640 w 3680670"/>
                <a:gd name="connsiteY31" fmla="*/ 212384 h 2419304"/>
                <a:gd name="connsiteX32" fmla="*/ 2023886 w 3680670"/>
                <a:gd name="connsiteY32" fmla="*/ 220428 h 2419304"/>
                <a:gd name="connsiteX33" fmla="*/ 1951515 w 3680670"/>
                <a:gd name="connsiteY33" fmla="*/ 210599 h 2419304"/>
                <a:gd name="connsiteX34" fmla="*/ 1861006 w 3680670"/>
                <a:gd name="connsiteY34" fmla="*/ 184871 h 2419304"/>
                <a:gd name="connsiteX35" fmla="*/ 1827955 w 3680670"/>
                <a:gd name="connsiteY35" fmla="*/ 173854 h 2419304"/>
                <a:gd name="connsiteX36" fmla="*/ 1739820 w 3680670"/>
                <a:gd name="connsiteY36" fmla="*/ 151821 h 2419304"/>
                <a:gd name="connsiteX37" fmla="*/ 1673719 w 3680670"/>
                <a:gd name="connsiteY37" fmla="*/ 173854 h 2419304"/>
                <a:gd name="connsiteX38" fmla="*/ 1629652 w 3680670"/>
                <a:gd name="connsiteY38" fmla="*/ 217922 h 2419304"/>
                <a:gd name="connsiteX39" fmla="*/ 1596601 w 3680670"/>
                <a:gd name="connsiteY39" fmla="*/ 195888 h 2419304"/>
                <a:gd name="connsiteX40" fmla="*/ 1552534 w 3680670"/>
                <a:gd name="connsiteY40" fmla="*/ 206905 h 2419304"/>
                <a:gd name="connsiteX41" fmla="*/ 1497449 w 3680670"/>
                <a:gd name="connsiteY41" fmla="*/ 217922 h 2419304"/>
                <a:gd name="connsiteX42" fmla="*/ 1464399 w 3680670"/>
                <a:gd name="connsiteY42" fmla="*/ 228939 h 2419304"/>
                <a:gd name="connsiteX43" fmla="*/ 1310162 w 3680670"/>
                <a:gd name="connsiteY43" fmla="*/ 239956 h 2419304"/>
                <a:gd name="connsiteX44" fmla="*/ 1233044 w 3680670"/>
                <a:gd name="connsiteY44" fmla="*/ 250972 h 2419304"/>
                <a:gd name="connsiteX45" fmla="*/ 1166943 w 3680670"/>
                <a:gd name="connsiteY45" fmla="*/ 273006 h 2419304"/>
                <a:gd name="connsiteX46" fmla="*/ 1133893 w 3680670"/>
                <a:gd name="connsiteY46" fmla="*/ 284023 h 2419304"/>
                <a:gd name="connsiteX47" fmla="*/ 1100842 w 3680670"/>
                <a:gd name="connsiteY47" fmla="*/ 306057 h 2419304"/>
                <a:gd name="connsiteX48" fmla="*/ 1056774 w 3680670"/>
                <a:gd name="connsiteY48" fmla="*/ 372158 h 2419304"/>
                <a:gd name="connsiteX49" fmla="*/ 1034741 w 3680670"/>
                <a:gd name="connsiteY49" fmla="*/ 405209 h 2419304"/>
                <a:gd name="connsiteX50" fmla="*/ 935589 w 3680670"/>
                <a:gd name="connsiteY50" fmla="*/ 449276 h 2419304"/>
                <a:gd name="connsiteX51" fmla="*/ 858471 w 3680670"/>
                <a:gd name="connsiteY51" fmla="*/ 537411 h 2419304"/>
                <a:gd name="connsiteX52" fmla="*/ 792370 w 3680670"/>
                <a:gd name="connsiteY52" fmla="*/ 559445 h 2419304"/>
                <a:gd name="connsiteX53" fmla="*/ 781353 w 3680670"/>
                <a:gd name="connsiteY53" fmla="*/ 614529 h 2419304"/>
                <a:gd name="connsiteX54" fmla="*/ 770336 w 3680670"/>
                <a:gd name="connsiteY54" fmla="*/ 691647 h 2419304"/>
                <a:gd name="connsiteX55" fmla="*/ 759319 w 3680670"/>
                <a:gd name="connsiteY55" fmla="*/ 724698 h 2419304"/>
                <a:gd name="connsiteX56" fmla="*/ 715252 w 3680670"/>
                <a:gd name="connsiteY56" fmla="*/ 746731 h 2419304"/>
                <a:gd name="connsiteX57" fmla="*/ 682201 w 3680670"/>
                <a:gd name="connsiteY57" fmla="*/ 735715 h 2419304"/>
                <a:gd name="connsiteX58" fmla="*/ 649150 w 3680670"/>
                <a:gd name="connsiteY58" fmla="*/ 834866 h 2419304"/>
                <a:gd name="connsiteX59" fmla="*/ 605083 w 3680670"/>
                <a:gd name="connsiteY59" fmla="*/ 900968 h 2419304"/>
                <a:gd name="connsiteX60" fmla="*/ 572032 w 3680670"/>
                <a:gd name="connsiteY60" fmla="*/ 889951 h 2419304"/>
                <a:gd name="connsiteX61" fmla="*/ 505931 w 3680670"/>
                <a:gd name="connsiteY61" fmla="*/ 911984 h 2419304"/>
                <a:gd name="connsiteX62" fmla="*/ 472881 w 3680670"/>
                <a:gd name="connsiteY62" fmla="*/ 900968 h 2419304"/>
                <a:gd name="connsiteX63" fmla="*/ 428813 w 3680670"/>
                <a:gd name="connsiteY63" fmla="*/ 945035 h 2419304"/>
                <a:gd name="connsiteX64" fmla="*/ 395762 w 3680670"/>
                <a:gd name="connsiteY64" fmla="*/ 956052 h 2419304"/>
                <a:gd name="connsiteX65" fmla="*/ 373729 w 3680670"/>
                <a:gd name="connsiteY65" fmla="*/ 1033170 h 2419304"/>
                <a:gd name="connsiteX66" fmla="*/ 340678 w 3680670"/>
                <a:gd name="connsiteY66" fmla="*/ 1044187 h 2419304"/>
                <a:gd name="connsiteX67" fmla="*/ 274577 w 3680670"/>
                <a:gd name="connsiteY67" fmla="*/ 1033170 h 2419304"/>
                <a:gd name="connsiteX68" fmla="*/ 175425 w 3680670"/>
                <a:gd name="connsiteY68" fmla="*/ 1055204 h 2419304"/>
                <a:gd name="connsiteX69" fmla="*/ 148870 w 3680670"/>
                <a:gd name="connsiteY69" fmla="*/ 990746 h 2419304"/>
                <a:gd name="connsiteX0" fmla="*/ 148870 w 3680670"/>
                <a:gd name="connsiteY0" fmla="*/ 990746 h 2419304"/>
                <a:gd name="connsiteX1" fmla="*/ 0 w 3680670"/>
                <a:gd name="connsiteY1" fmla="*/ 1074005 h 2419304"/>
                <a:gd name="connsiteX2" fmla="*/ 606933 w 3680670"/>
                <a:gd name="connsiteY2" fmla="*/ 1674350 h 2419304"/>
                <a:gd name="connsiteX3" fmla="*/ 1122296 w 3680670"/>
                <a:gd name="connsiteY3" fmla="*/ 1683850 h 2419304"/>
                <a:gd name="connsiteX4" fmla="*/ 1679564 w 3680670"/>
                <a:gd name="connsiteY4" fmla="*/ 2419304 h 2419304"/>
                <a:gd name="connsiteX5" fmla="*/ 1959745 w 3680670"/>
                <a:gd name="connsiteY5" fmla="*/ 2409618 h 2419304"/>
                <a:gd name="connsiteX6" fmla="*/ 2816715 w 3680670"/>
                <a:gd name="connsiteY6" fmla="*/ 1235243 h 2419304"/>
                <a:gd name="connsiteX7" fmla="*/ 3602345 w 3680670"/>
                <a:gd name="connsiteY7" fmla="*/ 842212 h 2419304"/>
                <a:gd name="connsiteX8" fmla="*/ 3635573 w 3680670"/>
                <a:gd name="connsiteY8" fmla="*/ 744564 h 2419304"/>
                <a:gd name="connsiteX9" fmla="*/ 3661682 w 3680670"/>
                <a:gd name="connsiteY9" fmla="*/ 683534 h 2419304"/>
                <a:gd name="connsiteX10" fmla="*/ 3678297 w 3680670"/>
                <a:gd name="connsiteY10" fmla="*/ 610298 h 2419304"/>
                <a:gd name="connsiteX11" fmla="*/ 3680670 w 3680670"/>
                <a:gd name="connsiteY11" fmla="*/ 539504 h 2419304"/>
                <a:gd name="connsiteX12" fmla="*/ 3671176 w 3680670"/>
                <a:gd name="connsiteY12" fmla="*/ 478474 h 2419304"/>
                <a:gd name="connsiteX13" fmla="*/ 3654561 w 3680670"/>
                <a:gd name="connsiteY13" fmla="*/ 410121 h 2419304"/>
                <a:gd name="connsiteX14" fmla="*/ 3618958 w 3680670"/>
                <a:gd name="connsiteY14" fmla="*/ 324679 h 2419304"/>
                <a:gd name="connsiteX15" fmla="*/ 3578609 w 3680670"/>
                <a:gd name="connsiteY15" fmla="*/ 239237 h 2419304"/>
                <a:gd name="connsiteX16" fmla="*/ 3538260 w 3680670"/>
                <a:gd name="connsiteY16" fmla="*/ 146472 h 2419304"/>
                <a:gd name="connsiteX17" fmla="*/ 3512151 w 3680670"/>
                <a:gd name="connsiteY17" fmla="*/ 43942 h 2419304"/>
                <a:gd name="connsiteX18" fmla="*/ 3407717 w 3680670"/>
                <a:gd name="connsiteY18" fmla="*/ 46383 h 2419304"/>
                <a:gd name="connsiteX19" fmla="*/ 3324644 w 3680670"/>
                <a:gd name="connsiteY19" fmla="*/ 39060 h 2419304"/>
                <a:gd name="connsiteX20" fmla="*/ 3251066 w 3680670"/>
                <a:gd name="connsiteY20" fmla="*/ 26853 h 2419304"/>
                <a:gd name="connsiteX21" fmla="*/ 3189355 w 3680670"/>
                <a:gd name="connsiteY21" fmla="*/ 9766 h 2419304"/>
                <a:gd name="connsiteX22" fmla="*/ 3127645 w 3680670"/>
                <a:gd name="connsiteY22" fmla="*/ 1 h 2419304"/>
                <a:gd name="connsiteX23" fmla="*/ 3039823 w 3680670"/>
                <a:gd name="connsiteY23" fmla="*/ 0 h 2419304"/>
                <a:gd name="connsiteX24" fmla="*/ 2961498 w 3680670"/>
                <a:gd name="connsiteY24" fmla="*/ 7324 h 2419304"/>
                <a:gd name="connsiteX25" fmla="*/ 2866558 w 3680670"/>
                <a:gd name="connsiteY25" fmla="*/ 26853 h 2419304"/>
                <a:gd name="connsiteX26" fmla="*/ 2757378 w 3680670"/>
                <a:gd name="connsiteY26" fmla="*/ 53707 h 2419304"/>
                <a:gd name="connsiteX27" fmla="*/ 2581738 w 3680670"/>
                <a:gd name="connsiteY27" fmla="*/ 104972 h 2419304"/>
                <a:gd name="connsiteX28" fmla="*/ 2401352 w 3680670"/>
                <a:gd name="connsiteY28" fmla="*/ 156238 h 2419304"/>
                <a:gd name="connsiteX29" fmla="*/ 2254195 w 3680670"/>
                <a:gd name="connsiteY29" fmla="*/ 192855 h 2419304"/>
                <a:gd name="connsiteX30" fmla="*/ 2142640 w 3680670"/>
                <a:gd name="connsiteY30" fmla="*/ 212384 h 2419304"/>
                <a:gd name="connsiteX31" fmla="*/ 2023886 w 3680670"/>
                <a:gd name="connsiteY31" fmla="*/ 220428 h 2419304"/>
                <a:gd name="connsiteX32" fmla="*/ 1951515 w 3680670"/>
                <a:gd name="connsiteY32" fmla="*/ 210599 h 2419304"/>
                <a:gd name="connsiteX33" fmla="*/ 1861006 w 3680670"/>
                <a:gd name="connsiteY33" fmla="*/ 184871 h 2419304"/>
                <a:gd name="connsiteX34" fmla="*/ 1827955 w 3680670"/>
                <a:gd name="connsiteY34" fmla="*/ 173854 h 2419304"/>
                <a:gd name="connsiteX35" fmla="*/ 1739820 w 3680670"/>
                <a:gd name="connsiteY35" fmla="*/ 151821 h 2419304"/>
                <a:gd name="connsiteX36" fmla="*/ 1673719 w 3680670"/>
                <a:gd name="connsiteY36" fmla="*/ 173854 h 2419304"/>
                <a:gd name="connsiteX37" fmla="*/ 1629652 w 3680670"/>
                <a:gd name="connsiteY37" fmla="*/ 217922 h 2419304"/>
                <a:gd name="connsiteX38" fmla="*/ 1596601 w 3680670"/>
                <a:gd name="connsiteY38" fmla="*/ 195888 h 2419304"/>
                <a:gd name="connsiteX39" fmla="*/ 1552534 w 3680670"/>
                <a:gd name="connsiteY39" fmla="*/ 206905 h 2419304"/>
                <a:gd name="connsiteX40" fmla="*/ 1497449 w 3680670"/>
                <a:gd name="connsiteY40" fmla="*/ 217922 h 2419304"/>
                <a:gd name="connsiteX41" fmla="*/ 1464399 w 3680670"/>
                <a:gd name="connsiteY41" fmla="*/ 228939 h 2419304"/>
                <a:gd name="connsiteX42" fmla="*/ 1310162 w 3680670"/>
                <a:gd name="connsiteY42" fmla="*/ 239956 h 2419304"/>
                <a:gd name="connsiteX43" fmla="*/ 1233044 w 3680670"/>
                <a:gd name="connsiteY43" fmla="*/ 250972 h 2419304"/>
                <a:gd name="connsiteX44" fmla="*/ 1166943 w 3680670"/>
                <a:gd name="connsiteY44" fmla="*/ 273006 h 2419304"/>
                <a:gd name="connsiteX45" fmla="*/ 1133893 w 3680670"/>
                <a:gd name="connsiteY45" fmla="*/ 284023 h 2419304"/>
                <a:gd name="connsiteX46" fmla="*/ 1100842 w 3680670"/>
                <a:gd name="connsiteY46" fmla="*/ 306057 h 2419304"/>
                <a:gd name="connsiteX47" fmla="*/ 1056774 w 3680670"/>
                <a:gd name="connsiteY47" fmla="*/ 372158 h 2419304"/>
                <a:gd name="connsiteX48" fmla="*/ 1034741 w 3680670"/>
                <a:gd name="connsiteY48" fmla="*/ 405209 h 2419304"/>
                <a:gd name="connsiteX49" fmla="*/ 935589 w 3680670"/>
                <a:gd name="connsiteY49" fmla="*/ 449276 h 2419304"/>
                <a:gd name="connsiteX50" fmla="*/ 858471 w 3680670"/>
                <a:gd name="connsiteY50" fmla="*/ 537411 h 2419304"/>
                <a:gd name="connsiteX51" fmla="*/ 792370 w 3680670"/>
                <a:gd name="connsiteY51" fmla="*/ 559445 h 2419304"/>
                <a:gd name="connsiteX52" fmla="*/ 781353 w 3680670"/>
                <a:gd name="connsiteY52" fmla="*/ 614529 h 2419304"/>
                <a:gd name="connsiteX53" fmla="*/ 770336 w 3680670"/>
                <a:gd name="connsiteY53" fmla="*/ 691647 h 2419304"/>
                <a:gd name="connsiteX54" fmla="*/ 759319 w 3680670"/>
                <a:gd name="connsiteY54" fmla="*/ 724698 h 2419304"/>
                <a:gd name="connsiteX55" fmla="*/ 715252 w 3680670"/>
                <a:gd name="connsiteY55" fmla="*/ 746731 h 2419304"/>
                <a:gd name="connsiteX56" fmla="*/ 682201 w 3680670"/>
                <a:gd name="connsiteY56" fmla="*/ 735715 h 2419304"/>
                <a:gd name="connsiteX57" fmla="*/ 649150 w 3680670"/>
                <a:gd name="connsiteY57" fmla="*/ 834866 h 2419304"/>
                <a:gd name="connsiteX58" fmla="*/ 605083 w 3680670"/>
                <a:gd name="connsiteY58" fmla="*/ 900968 h 2419304"/>
                <a:gd name="connsiteX59" fmla="*/ 572032 w 3680670"/>
                <a:gd name="connsiteY59" fmla="*/ 889951 h 2419304"/>
                <a:gd name="connsiteX60" fmla="*/ 505931 w 3680670"/>
                <a:gd name="connsiteY60" fmla="*/ 911984 h 2419304"/>
                <a:gd name="connsiteX61" fmla="*/ 472881 w 3680670"/>
                <a:gd name="connsiteY61" fmla="*/ 900968 h 2419304"/>
                <a:gd name="connsiteX62" fmla="*/ 428813 w 3680670"/>
                <a:gd name="connsiteY62" fmla="*/ 945035 h 2419304"/>
                <a:gd name="connsiteX63" fmla="*/ 395762 w 3680670"/>
                <a:gd name="connsiteY63" fmla="*/ 956052 h 2419304"/>
                <a:gd name="connsiteX64" fmla="*/ 373729 w 3680670"/>
                <a:gd name="connsiteY64" fmla="*/ 1033170 h 2419304"/>
                <a:gd name="connsiteX65" fmla="*/ 340678 w 3680670"/>
                <a:gd name="connsiteY65" fmla="*/ 1044187 h 2419304"/>
                <a:gd name="connsiteX66" fmla="*/ 274577 w 3680670"/>
                <a:gd name="connsiteY66" fmla="*/ 1033170 h 2419304"/>
                <a:gd name="connsiteX67" fmla="*/ 175425 w 3680670"/>
                <a:gd name="connsiteY67" fmla="*/ 1055204 h 2419304"/>
                <a:gd name="connsiteX68" fmla="*/ 148870 w 3680670"/>
                <a:gd name="connsiteY68" fmla="*/ 990746 h 2419304"/>
                <a:gd name="connsiteX0" fmla="*/ 148870 w 3680670"/>
                <a:gd name="connsiteY0" fmla="*/ 990746 h 2419304"/>
                <a:gd name="connsiteX1" fmla="*/ 0 w 3680670"/>
                <a:gd name="connsiteY1" fmla="*/ 1074005 h 2419304"/>
                <a:gd name="connsiteX2" fmla="*/ 606933 w 3680670"/>
                <a:gd name="connsiteY2" fmla="*/ 1674350 h 2419304"/>
                <a:gd name="connsiteX3" fmla="*/ 1122296 w 3680670"/>
                <a:gd name="connsiteY3" fmla="*/ 1683850 h 2419304"/>
                <a:gd name="connsiteX4" fmla="*/ 1679564 w 3680670"/>
                <a:gd name="connsiteY4" fmla="*/ 2419304 h 2419304"/>
                <a:gd name="connsiteX5" fmla="*/ 1959745 w 3680670"/>
                <a:gd name="connsiteY5" fmla="*/ 2409618 h 2419304"/>
                <a:gd name="connsiteX6" fmla="*/ 2816715 w 3680670"/>
                <a:gd name="connsiteY6" fmla="*/ 1235243 h 2419304"/>
                <a:gd name="connsiteX7" fmla="*/ 3602345 w 3680670"/>
                <a:gd name="connsiteY7" fmla="*/ 842212 h 2419304"/>
                <a:gd name="connsiteX8" fmla="*/ 3661682 w 3680670"/>
                <a:gd name="connsiteY8" fmla="*/ 683534 h 2419304"/>
                <a:gd name="connsiteX9" fmla="*/ 3678297 w 3680670"/>
                <a:gd name="connsiteY9" fmla="*/ 610298 h 2419304"/>
                <a:gd name="connsiteX10" fmla="*/ 3680670 w 3680670"/>
                <a:gd name="connsiteY10" fmla="*/ 539504 h 2419304"/>
                <a:gd name="connsiteX11" fmla="*/ 3671176 w 3680670"/>
                <a:gd name="connsiteY11" fmla="*/ 478474 h 2419304"/>
                <a:gd name="connsiteX12" fmla="*/ 3654561 w 3680670"/>
                <a:gd name="connsiteY12" fmla="*/ 410121 h 2419304"/>
                <a:gd name="connsiteX13" fmla="*/ 3618958 w 3680670"/>
                <a:gd name="connsiteY13" fmla="*/ 324679 h 2419304"/>
                <a:gd name="connsiteX14" fmla="*/ 3578609 w 3680670"/>
                <a:gd name="connsiteY14" fmla="*/ 239237 h 2419304"/>
                <a:gd name="connsiteX15" fmla="*/ 3538260 w 3680670"/>
                <a:gd name="connsiteY15" fmla="*/ 146472 h 2419304"/>
                <a:gd name="connsiteX16" fmla="*/ 3512151 w 3680670"/>
                <a:gd name="connsiteY16" fmla="*/ 43942 h 2419304"/>
                <a:gd name="connsiteX17" fmla="*/ 3407717 w 3680670"/>
                <a:gd name="connsiteY17" fmla="*/ 46383 h 2419304"/>
                <a:gd name="connsiteX18" fmla="*/ 3324644 w 3680670"/>
                <a:gd name="connsiteY18" fmla="*/ 39060 h 2419304"/>
                <a:gd name="connsiteX19" fmla="*/ 3251066 w 3680670"/>
                <a:gd name="connsiteY19" fmla="*/ 26853 h 2419304"/>
                <a:gd name="connsiteX20" fmla="*/ 3189355 w 3680670"/>
                <a:gd name="connsiteY20" fmla="*/ 9766 h 2419304"/>
                <a:gd name="connsiteX21" fmla="*/ 3127645 w 3680670"/>
                <a:gd name="connsiteY21" fmla="*/ 1 h 2419304"/>
                <a:gd name="connsiteX22" fmla="*/ 3039823 w 3680670"/>
                <a:gd name="connsiteY22" fmla="*/ 0 h 2419304"/>
                <a:gd name="connsiteX23" fmla="*/ 2961498 w 3680670"/>
                <a:gd name="connsiteY23" fmla="*/ 7324 h 2419304"/>
                <a:gd name="connsiteX24" fmla="*/ 2866558 w 3680670"/>
                <a:gd name="connsiteY24" fmla="*/ 26853 h 2419304"/>
                <a:gd name="connsiteX25" fmla="*/ 2757378 w 3680670"/>
                <a:gd name="connsiteY25" fmla="*/ 53707 h 2419304"/>
                <a:gd name="connsiteX26" fmla="*/ 2581738 w 3680670"/>
                <a:gd name="connsiteY26" fmla="*/ 104972 h 2419304"/>
                <a:gd name="connsiteX27" fmla="*/ 2401352 w 3680670"/>
                <a:gd name="connsiteY27" fmla="*/ 156238 h 2419304"/>
                <a:gd name="connsiteX28" fmla="*/ 2254195 w 3680670"/>
                <a:gd name="connsiteY28" fmla="*/ 192855 h 2419304"/>
                <a:gd name="connsiteX29" fmla="*/ 2142640 w 3680670"/>
                <a:gd name="connsiteY29" fmla="*/ 212384 h 2419304"/>
                <a:gd name="connsiteX30" fmla="*/ 2023886 w 3680670"/>
                <a:gd name="connsiteY30" fmla="*/ 220428 h 2419304"/>
                <a:gd name="connsiteX31" fmla="*/ 1951515 w 3680670"/>
                <a:gd name="connsiteY31" fmla="*/ 210599 h 2419304"/>
                <a:gd name="connsiteX32" fmla="*/ 1861006 w 3680670"/>
                <a:gd name="connsiteY32" fmla="*/ 184871 h 2419304"/>
                <a:gd name="connsiteX33" fmla="*/ 1827955 w 3680670"/>
                <a:gd name="connsiteY33" fmla="*/ 173854 h 2419304"/>
                <a:gd name="connsiteX34" fmla="*/ 1739820 w 3680670"/>
                <a:gd name="connsiteY34" fmla="*/ 151821 h 2419304"/>
                <a:gd name="connsiteX35" fmla="*/ 1673719 w 3680670"/>
                <a:gd name="connsiteY35" fmla="*/ 173854 h 2419304"/>
                <a:gd name="connsiteX36" fmla="*/ 1629652 w 3680670"/>
                <a:gd name="connsiteY36" fmla="*/ 217922 h 2419304"/>
                <a:gd name="connsiteX37" fmla="*/ 1596601 w 3680670"/>
                <a:gd name="connsiteY37" fmla="*/ 195888 h 2419304"/>
                <a:gd name="connsiteX38" fmla="*/ 1552534 w 3680670"/>
                <a:gd name="connsiteY38" fmla="*/ 206905 h 2419304"/>
                <a:gd name="connsiteX39" fmla="*/ 1497449 w 3680670"/>
                <a:gd name="connsiteY39" fmla="*/ 217922 h 2419304"/>
                <a:gd name="connsiteX40" fmla="*/ 1464399 w 3680670"/>
                <a:gd name="connsiteY40" fmla="*/ 228939 h 2419304"/>
                <a:gd name="connsiteX41" fmla="*/ 1310162 w 3680670"/>
                <a:gd name="connsiteY41" fmla="*/ 239956 h 2419304"/>
                <a:gd name="connsiteX42" fmla="*/ 1233044 w 3680670"/>
                <a:gd name="connsiteY42" fmla="*/ 250972 h 2419304"/>
                <a:gd name="connsiteX43" fmla="*/ 1166943 w 3680670"/>
                <a:gd name="connsiteY43" fmla="*/ 273006 h 2419304"/>
                <a:gd name="connsiteX44" fmla="*/ 1133893 w 3680670"/>
                <a:gd name="connsiteY44" fmla="*/ 284023 h 2419304"/>
                <a:gd name="connsiteX45" fmla="*/ 1100842 w 3680670"/>
                <a:gd name="connsiteY45" fmla="*/ 306057 h 2419304"/>
                <a:gd name="connsiteX46" fmla="*/ 1056774 w 3680670"/>
                <a:gd name="connsiteY46" fmla="*/ 372158 h 2419304"/>
                <a:gd name="connsiteX47" fmla="*/ 1034741 w 3680670"/>
                <a:gd name="connsiteY47" fmla="*/ 405209 h 2419304"/>
                <a:gd name="connsiteX48" fmla="*/ 935589 w 3680670"/>
                <a:gd name="connsiteY48" fmla="*/ 449276 h 2419304"/>
                <a:gd name="connsiteX49" fmla="*/ 858471 w 3680670"/>
                <a:gd name="connsiteY49" fmla="*/ 537411 h 2419304"/>
                <a:gd name="connsiteX50" fmla="*/ 792370 w 3680670"/>
                <a:gd name="connsiteY50" fmla="*/ 559445 h 2419304"/>
                <a:gd name="connsiteX51" fmla="*/ 781353 w 3680670"/>
                <a:gd name="connsiteY51" fmla="*/ 614529 h 2419304"/>
                <a:gd name="connsiteX52" fmla="*/ 770336 w 3680670"/>
                <a:gd name="connsiteY52" fmla="*/ 691647 h 2419304"/>
                <a:gd name="connsiteX53" fmla="*/ 759319 w 3680670"/>
                <a:gd name="connsiteY53" fmla="*/ 724698 h 2419304"/>
                <a:gd name="connsiteX54" fmla="*/ 715252 w 3680670"/>
                <a:gd name="connsiteY54" fmla="*/ 746731 h 2419304"/>
                <a:gd name="connsiteX55" fmla="*/ 682201 w 3680670"/>
                <a:gd name="connsiteY55" fmla="*/ 735715 h 2419304"/>
                <a:gd name="connsiteX56" fmla="*/ 649150 w 3680670"/>
                <a:gd name="connsiteY56" fmla="*/ 834866 h 2419304"/>
                <a:gd name="connsiteX57" fmla="*/ 605083 w 3680670"/>
                <a:gd name="connsiteY57" fmla="*/ 900968 h 2419304"/>
                <a:gd name="connsiteX58" fmla="*/ 572032 w 3680670"/>
                <a:gd name="connsiteY58" fmla="*/ 889951 h 2419304"/>
                <a:gd name="connsiteX59" fmla="*/ 505931 w 3680670"/>
                <a:gd name="connsiteY59" fmla="*/ 911984 h 2419304"/>
                <a:gd name="connsiteX60" fmla="*/ 472881 w 3680670"/>
                <a:gd name="connsiteY60" fmla="*/ 900968 h 2419304"/>
                <a:gd name="connsiteX61" fmla="*/ 428813 w 3680670"/>
                <a:gd name="connsiteY61" fmla="*/ 945035 h 2419304"/>
                <a:gd name="connsiteX62" fmla="*/ 395762 w 3680670"/>
                <a:gd name="connsiteY62" fmla="*/ 956052 h 2419304"/>
                <a:gd name="connsiteX63" fmla="*/ 373729 w 3680670"/>
                <a:gd name="connsiteY63" fmla="*/ 1033170 h 2419304"/>
                <a:gd name="connsiteX64" fmla="*/ 340678 w 3680670"/>
                <a:gd name="connsiteY64" fmla="*/ 1044187 h 2419304"/>
                <a:gd name="connsiteX65" fmla="*/ 274577 w 3680670"/>
                <a:gd name="connsiteY65" fmla="*/ 1033170 h 2419304"/>
                <a:gd name="connsiteX66" fmla="*/ 175425 w 3680670"/>
                <a:gd name="connsiteY66" fmla="*/ 1055204 h 2419304"/>
                <a:gd name="connsiteX67" fmla="*/ 148870 w 3680670"/>
                <a:gd name="connsiteY67" fmla="*/ 990746 h 2419304"/>
                <a:gd name="connsiteX0" fmla="*/ 148870 w 3784151"/>
                <a:gd name="connsiteY0" fmla="*/ 990746 h 2419304"/>
                <a:gd name="connsiteX1" fmla="*/ 0 w 3784151"/>
                <a:gd name="connsiteY1" fmla="*/ 1074005 h 2419304"/>
                <a:gd name="connsiteX2" fmla="*/ 606933 w 3784151"/>
                <a:gd name="connsiteY2" fmla="*/ 1674350 h 2419304"/>
                <a:gd name="connsiteX3" fmla="*/ 1122296 w 3784151"/>
                <a:gd name="connsiteY3" fmla="*/ 1683850 h 2419304"/>
                <a:gd name="connsiteX4" fmla="*/ 1679564 w 3784151"/>
                <a:gd name="connsiteY4" fmla="*/ 2419304 h 2419304"/>
                <a:gd name="connsiteX5" fmla="*/ 1959745 w 3784151"/>
                <a:gd name="connsiteY5" fmla="*/ 2409618 h 2419304"/>
                <a:gd name="connsiteX6" fmla="*/ 2816715 w 3784151"/>
                <a:gd name="connsiteY6" fmla="*/ 1235243 h 2419304"/>
                <a:gd name="connsiteX7" fmla="*/ 3602345 w 3784151"/>
                <a:gd name="connsiteY7" fmla="*/ 842212 h 2419304"/>
                <a:gd name="connsiteX8" fmla="*/ 3784151 w 3784151"/>
                <a:gd name="connsiteY8" fmla="*/ 434827 h 2419304"/>
                <a:gd name="connsiteX9" fmla="*/ 3678297 w 3784151"/>
                <a:gd name="connsiteY9" fmla="*/ 610298 h 2419304"/>
                <a:gd name="connsiteX10" fmla="*/ 3680670 w 3784151"/>
                <a:gd name="connsiteY10" fmla="*/ 539504 h 2419304"/>
                <a:gd name="connsiteX11" fmla="*/ 3671176 w 3784151"/>
                <a:gd name="connsiteY11" fmla="*/ 478474 h 2419304"/>
                <a:gd name="connsiteX12" fmla="*/ 3654561 w 3784151"/>
                <a:gd name="connsiteY12" fmla="*/ 410121 h 2419304"/>
                <a:gd name="connsiteX13" fmla="*/ 3618958 w 3784151"/>
                <a:gd name="connsiteY13" fmla="*/ 324679 h 2419304"/>
                <a:gd name="connsiteX14" fmla="*/ 3578609 w 3784151"/>
                <a:gd name="connsiteY14" fmla="*/ 239237 h 2419304"/>
                <a:gd name="connsiteX15" fmla="*/ 3538260 w 3784151"/>
                <a:gd name="connsiteY15" fmla="*/ 146472 h 2419304"/>
                <a:gd name="connsiteX16" fmla="*/ 3512151 w 3784151"/>
                <a:gd name="connsiteY16" fmla="*/ 43942 h 2419304"/>
                <a:gd name="connsiteX17" fmla="*/ 3407717 w 3784151"/>
                <a:gd name="connsiteY17" fmla="*/ 46383 h 2419304"/>
                <a:gd name="connsiteX18" fmla="*/ 3324644 w 3784151"/>
                <a:gd name="connsiteY18" fmla="*/ 39060 h 2419304"/>
                <a:gd name="connsiteX19" fmla="*/ 3251066 w 3784151"/>
                <a:gd name="connsiteY19" fmla="*/ 26853 h 2419304"/>
                <a:gd name="connsiteX20" fmla="*/ 3189355 w 3784151"/>
                <a:gd name="connsiteY20" fmla="*/ 9766 h 2419304"/>
                <a:gd name="connsiteX21" fmla="*/ 3127645 w 3784151"/>
                <a:gd name="connsiteY21" fmla="*/ 1 h 2419304"/>
                <a:gd name="connsiteX22" fmla="*/ 3039823 w 3784151"/>
                <a:gd name="connsiteY22" fmla="*/ 0 h 2419304"/>
                <a:gd name="connsiteX23" fmla="*/ 2961498 w 3784151"/>
                <a:gd name="connsiteY23" fmla="*/ 7324 h 2419304"/>
                <a:gd name="connsiteX24" fmla="*/ 2866558 w 3784151"/>
                <a:gd name="connsiteY24" fmla="*/ 26853 h 2419304"/>
                <a:gd name="connsiteX25" fmla="*/ 2757378 w 3784151"/>
                <a:gd name="connsiteY25" fmla="*/ 53707 h 2419304"/>
                <a:gd name="connsiteX26" fmla="*/ 2581738 w 3784151"/>
                <a:gd name="connsiteY26" fmla="*/ 104972 h 2419304"/>
                <a:gd name="connsiteX27" fmla="*/ 2401352 w 3784151"/>
                <a:gd name="connsiteY27" fmla="*/ 156238 h 2419304"/>
                <a:gd name="connsiteX28" fmla="*/ 2254195 w 3784151"/>
                <a:gd name="connsiteY28" fmla="*/ 192855 h 2419304"/>
                <a:gd name="connsiteX29" fmla="*/ 2142640 w 3784151"/>
                <a:gd name="connsiteY29" fmla="*/ 212384 h 2419304"/>
                <a:gd name="connsiteX30" fmla="*/ 2023886 w 3784151"/>
                <a:gd name="connsiteY30" fmla="*/ 220428 h 2419304"/>
                <a:gd name="connsiteX31" fmla="*/ 1951515 w 3784151"/>
                <a:gd name="connsiteY31" fmla="*/ 210599 h 2419304"/>
                <a:gd name="connsiteX32" fmla="*/ 1861006 w 3784151"/>
                <a:gd name="connsiteY32" fmla="*/ 184871 h 2419304"/>
                <a:gd name="connsiteX33" fmla="*/ 1827955 w 3784151"/>
                <a:gd name="connsiteY33" fmla="*/ 173854 h 2419304"/>
                <a:gd name="connsiteX34" fmla="*/ 1739820 w 3784151"/>
                <a:gd name="connsiteY34" fmla="*/ 151821 h 2419304"/>
                <a:gd name="connsiteX35" fmla="*/ 1673719 w 3784151"/>
                <a:gd name="connsiteY35" fmla="*/ 173854 h 2419304"/>
                <a:gd name="connsiteX36" fmla="*/ 1629652 w 3784151"/>
                <a:gd name="connsiteY36" fmla="*/ 217922 h 2419304"/>
                <a:gd name="connsiteX37" fmla="*/ 1596601 w 3784151"/>
                <a:gd name="connsiteY37" fmla="*/ 195888 h 2419304"/>
                <a:gd name="connsiteX38" fmla="*/ 1552534 w 3784151"/>
                <a:gd name="connsiteY38" fmla="*/ 206905 h 2419304"/>
                <a:gd name="connsiteX39" fmla="*/ 1497449 w 3784151"/>
                <a:gd name="connsiteY39" fmla="*/ 217922 h 2419304"/>
                <a:gd name="connsiteX40" fmla="*/ 1464399 w 3784151"/>
                <a:gd name="connsiteY40" fmla="*/ 228939 h 2419304"/>
                <a:gd name="connsiteX41" fmla="*/ 1310162 w 3784151"/>
                <a:gd name="connsiteY41" fmla="*/ 239956 h 2419304"/>
                <a:gd name="connsiteX42" fmla="*/ 1233044 w 3784151"/>
                <a:gd name="connsiteY42" fmla="*/ 250972 h 2419304"/>
                <a:gd name="connsiteX43" fmla="*/ 1166943 w 3784151"/>
                <a:gd name="connsiteY43" fmla="*/ 273006 h 2419304"/>
                <a:gd name="connsiteX44" fmla="*/ 1133893 w 3784151"/>
                <a:gd name="connsiteY44" fmla="*/ 284023 h 2419304"/>
                <a:gd name="connsiteX45" fmla="*/ 1100842 w 3784151"/>
                <a:gd name="connsiteY45" fmla="*/ 306057 h 2419304"/>
                <a:gd name="connsiteX46" fmla="*/ 1056774 w 3784151"/>
                <a:gd name="connsiteY46" fmla="*/ 372158 h 2419304"/>
                <a:gd name="connsiteX47" fmla="*/ 1034741 w 3784151"/>
                <a:gd name="connsiteY47" fmla="*/ 405209 h 2419304"/>
                <a:gd name="connsiteX48" fmla="*/ 935589 w 3784151"/>
                <a:gd name="connsiteY48" fmla="*/ 449276 h 2419304"/>
                <a:gd name="connsiteX49" fmla="*/ 858471 w 3784151"/>
                <a:gd name="connsiteY49" fmla="*/ 537411 h 2419304"/>
                <a:gd name="connsiteX50" fmla="*/ 792370 w 3784151"/>
                <a:gd name="connsiteY50" fmla="*/ 559445 h 2419304"/>
                <a:gd name="connsiteX51" fmla="*/ 781353 w 3784151"/>
                <a:gd name="connsiteY51" fmla="*/ 614529 h 2419304"/>
                <a:gd name="connsiteX52" fmla="*/ 770336 w 3784151"/>
                <a:gd name="connsiteY52" fmla="*/ 691647 h 2419304"/>
                <a:gd name="connsiteX53" fmla="*/ 759319 w 3784151"/>
                <a:gd name="connsiteY53" fmla="*/ 724698 h 2419304"/>
                <a:gd name="connsiteX54" fmla="*/ 715252 w 3784151"/>
                <a:gd name="connsiteY54" fmla="*/ 746731 h 2419304"/>
                <a:gd name="connsiteX55" fmla="*/ 682201 w 3784151"/>
                <a:gd name="connsiteY55" fmla="*/ 735715 h 2419304"/>
                <a:gd name="connsiteX56" fmla="*/ 649150 w 3784151"/>
                <a:gd name="connsiteY56" fmla="*/ 834866 h 2419304"/>
                <a:gd name="connsiteX57" fmla="*/ 605083 w 3784151"/>
                <a:gd name="connsiteY57" fmla="*/ 900968 h 2419304"/>
                <a:gd name="connsiteX58" fmla="*/ 572032 w 3784151"/>
                <a:gd name="connsiteY58" fmla="*/ 889951 h 2419304"/>
                <a:gd name="connsiteX59" fmla="*/ 505931 w 3784151"/>
                <a:gd name="connsiteY59" fmla="*/ 911984 h 2419304"/>
                <a:gd name="connsiteX60" fmla="*/ 472881 w 3784151"/>
                <a:gd name="connsiteY60" fmla="*/ 900968 h 2419304"/>
                <a:gd name="connsiteX61" fmla="*/ 428813 w 3784151"/>
                <a:gd name="connsiteY61" fmla="*/ 945035 h 2419304"/>
                <a:gd name="connsiteX62" fmla="*/ 395762 w 3784151"/>
                <a:gd name="connsiteY62" fmla="*/ 956052 h 2419304"/>
                <a:gd name="connsiteX63" fmla="*/ 373729 w 3784151"/>
                <a:gd name="connsiteY63" fmla="*/ 1033170 h 2419304"/>
                <a:gd name="connsiteX64" fmla="*/ 340678 w 3784151"/>
                <a:gd name="connsiteY64" fmla="*/ 1044187 h 2419304"/>
                <a:gd name="connsiteX65" fmla="*/ 274577 w 3784151"/>
                <a:gd name="connsiteY65" fmla="*/ 1033170 h 2419304"/>
                <a:gd name="connsiteX66" fmla="*/ 175425 w 3784151"/>
                <a:gd name="connsiteY66" fmla="*/ 1055204 h 2419304"/>
                <a:gd name="connsiteX67" fmla="*/ 148870 w 3784151"/>
                <a:gd name="connsiteY67" fmla="*/ 990746 h 2419304"/>
                <a:gd name="connsiteX0" fmla="*/ 148870 w 3784151"/>
                <a:gd name="connsiteY0" fmla="*/ 990746 h 2419304"/>
                <a:gd name="connsiteX1" fmla="*/ 0 w 3784151"/>
                <a:gd name="connsiteY1" fmla="*/ 1074005 h 2419304"/>
                <a:gd name="connsiteX2" fmla="*/ 606933 w 3784151"/>
                <a:gd name="connsiteY2" fmla="*/ 1674350 h 2419304"/>
                <a:gd name="connsiteX3" fmla="*/ 1122296 w 3784151"/>
                <a:gd name="connsiteY3" fmla="*/ 1683850 h 2419304"/>
                <a:gd name="connsiteX4" fmla="*/ 1679564 w 3784151"/>
                <a:gd name="connsiteY4" fmla="*/ 2419304 h 2419304"/>
                <a:gd name="connsiteX5" fmla="*/ 1959745 w 3784151"/>
                <a:gd name="connsiteY5" fmla="*/ 2409618 h 2419304"/>
                <a:gd name="connsiteX6" fmla="*/ 2816715 w 3784151"/>
                <a:gd name="connsiteY6" fmla="*/ 1235243 h 2419304"/>
                <a:gd name="connsiteX7" fmla="*/ 3602345 w 3784151"/>
                <a:gd name="connsiteY7" fmla="*/ 842212 h 2419304"/>
                <a:gd name="connsiteX8" fmla="*/ 3675335 w 3784151"/>
                <a:gd name="connsiteY8" fmla="*/ 675720 h 2419304"/>
                <a:gd name="connsiteX9" fmla="*/ 3784151 w 3784151"/>
                <a:gd name="connsiteY9" fmla="*/ 434827 h 2419304"/>
                <a:gd name="connsiteX10" fmla="*/ 3678297 w 3784151"/>
                <a:gd name="connsiteY10" fmla="*/ 610298 h 2419304"/>
                <a:gd name="connsiteX11" fmla="*/ 3680670 w 3784151"/>
                <a:gd name="connsiteY11" fmla="*/ 539504 h 2419304"/>
                <a:gd name="connsiteX12" fmla="*/ 3671176 w 3784151"/>
                <a:gd name="connsiteY12" fmla="*/ 478474 h 2419304"/>
                <a:gd name="connsiteX13" fmla="*/ 3654561 w 3784151"/>
                <a:gd name="connsiteY13" fmla="*/ 410121 h 2419304"/>
                <a:gd name="connsiteX14" fmla="*/ 3618958 w 3784151"/>
                <a:gd name="connsiteY14" fmla="*/ 324679 h 2419304"/>
                <a:gd name="connsiteX15" fmla="*/ 3578609 w 3784151"/>
                <a:gd name="connsiteY15" fmla="*/ 239237 h 2419304"/>
                <a:gd name="connsiteX16" fmla="*/ 3538260 w 3784151"/>
                <a:gd name="connsiteY16" fmla="*/ 146472 h 2419304"/>
                <a:gd name="connsiteX17" fmla="*/ 3512151 w 3784151"/>
                <a:gd name="connsiteY17" fmla="*/ 43942 h 2419304"/>
                <a:gd name="connsiteX18" fmla="*/ 3407717 w 3784151"/>
                <a:gd name="connsiteY18" fmla="*/ 46383 h 2419304"/>
                <a:gd name="connsiteX19" fmla="*/ 3324644 w 3784151"/>
                <a:gd name="connsiteY19" fmla="*/ 39060 h 2419304"/>
                <a:gd name="connsiteX20" fmla="*/ 3251066 w 3784151"/>
                <a:gd name="connsiteY20" fmla="*/ 26853 h 2419304"/>
                <a:gd name="connsiteX21" fmla="*/ 3189355 w 3784151"/>
                <a:gd name="connsiteY21" fmla="*/ 9766 h 2419304"/>
                <a:gd name="connsiteX22" fmla="*/ 3127645 w 3784151"/>
                <a:gd name="connsiteY22" fmla="*/ 1 h 2419304"/>
                <a:gd name="connsiteX23" fmla="*/ 3039823 w 3784151"/>
                <a:gd name="connsiteY23" fmla="*/ 0 h 2419304"/>
                <a:gd name="connsiteX24" fmla="*/ 2961498 w 3784151"/>
                <a:gd name="connsiteY24" fmla="*/ 7324 h 2419304"/>
                <a:gd name="connsiteX25" fmla="*/ 2866558 w 3784151"/>
                <a:gd name="connsiteY25" fmla="*/ 26853 h 2419304"/>
                <a:gd name="connsiteX26" fmla="*/ 2757378 w 3784151"/>
                <a:gd name="connsiteY26" fmla="*/ 53707 h 2419304"/>
                <a:gd name="connsiteX27" fmla="*/ 2581738 w 3784151"/>
                <a:gd name="connsiteY27" fmla="*/ 104972 h 2419304"/>
                <a:gd name="connsiteX28" fmla="*/ 2401352 w 3784151"/>
                <a:gd name="connsiteY28" fmla="*/ 156238 h 2419304"/>
                <a:gd name="connsiteX29" fmla="*/ 2254195 w 3784151"/>
                <a:gd name="connsiteY29" fmla="*/ 192855 h 2419304"/>
                <a:gd name="connsiteX30" fmla="*/ 2142640 w 3784151"/>
                <a:gd name="connsiteY30" fmla="*/ 212384 h 2419304"/>
                <a:gd name="connsiteX31" fmla="*/ 2023886 w 3784151"/>
                <a:gd name="connsiteY31" fmla="*/ 220428 h 2419304"/>
                <a:gd name="connsiteX32" fmla="*/ 1951515 w 3784151"/>
                <a:gd name="connsiteY32" fmla="*/ 210599 h 2419304"/>
                <a:gd name="connsiteX33" fmla="*/ 1861006 w 3784151"/>
                <a:gd name="connsiteY33" fmla="*/ 184871 h 2419304"/>
                <a:gd name="connsiteX34" fmla="*/ 1827955 w 3784151"/>
                <a:gd name="connsiteY34" fmla="*/ 173854 h 2419304"/>
                <a:gd name="connsiteX35" fmla="*/ 1739820 w 3784151"/>
                <a:gd name="connsiteY35" fmla="*/ 151821 h 2419304"/>
                <a:gd name="connsiteX36" fmla="*/ 1673719 w 3784151"/>
                <a:gd name="connsiteY36" fmla="*/ 173854 h 2419304"/>
                <a:gd name="connsiteX37" fmla="*/ 1629652 w 3784151"/>
                <a:gd name="connsiteY37" fmla="*/ 217922 h 2419304"/>
                <a:gd name="connsiteX38" fmla="*/ 1596601 w 3784151"/>
                <a:gd name="connsiteY38" fmla="*/ 195888 h 2419304"/>
                <a:gd name="connsiteX39" fmla="*/ 1552534 w 3784151"/>
                <a:gd name="connsiteY39" fmla="*/ 206905 h 2419304"/>
                <a:gd name="connsiteX40" fmla="*/ 1497449 w 3784151"/>
                <a:gd name="connsiteY40" fmla="*/ 217922 h 2419304"/>
                <a:gd name="connsiteX41" fmla="*/ 1464399 w 3784151"/>
                <a:gd name="connsiteY41" fmla="*/ 228939 h 2419304"/>
                <a:gd name="connsiteX42" fmla="*/ 1310162 w 3784151"/>
                <a:gd name="connsiteY42" fmla="*/ 239956 h 2419304"/>
                <a:gd name="connsiteX43" fmla="*/ 1233044 w 3784151"/>
                <a:gd name="connsiteY43" fmla="*/ 250972 h 2419304"/>
                <a:gd name="connsiteX44" fmla="*/ 1166943 w 3784151"/>
                <a:gd name="connsiteY44" fmla="*/ 273006 h 2419304"/>
                <a:gd name="connsiteX45" fmla="*/ 1133893 w 3784151"/>
                <a:gd name="connsiteY45" fmla="*/ 284023 h 2419304"/>
                <a:gd name="connsiteX46" fmla="*/ 1100842 w 3784151"/>
                <a:gd name="connsiteY46" fmla="*/ 306057 h 2419304"/>
                <a:gd name="connsiteX47" fmla="*/ 1056774 w 3784151"/>
                <a:gd name="connsiteY47" fmla="*/ 372158 h 2419304"/>
                <a:gd name="connsiteX48" fmla="*/ 1034741 w 3784151"/>
                <a:gd name="connsiteY48" fmla="*/ 405209 h 2419304"/>
                <a:gd name="connsiteX49" fmla="*/ 935589 w 3784151"/>
                <a:gd name="connsiteY49" fmla="*/ 449276 h 2419304"/>
                <a:gd name="connsiteX50" fmla="*/ 858471 w 3784151"/>
                <a:gd name="connsiteY50" fmla="*/ 537411 h 2419304"/>
                <a:gd name="connsiteX51" fmla="*/ 792370 w 3784151"/>
                <a:gd name="connsiteY51" fmla="*/ 559445 h 2419304"/>
                <a:gd name="connsiteX52" fmla="*/ 781353 w 3784151"/>
                <a:gd name="connsiteY52" fmla="*/ 614529 h 2419304"/>
                <a:gd name="connsiteX53" fmla="*/ 770336 w 3784151"/>
                <a:gd name="connsiteY53" fmla="*/ 691647 h 2419304"/>
                <a:gd name="connsiteX54" fmla="*/ 759319 w 3784151"/>
                <a:gd name="connsiteY54" fmla="*/ 724698 h 2419304"/>
                <a:gd name="connsiteX55" fmla="*/ 715252 w 3784151"/>
                <a:gd name="connsiteY55" fmla="*/ 746731 h 2419304"/>
                <a:gd name="connsiteX56" fmla="*/ 682201 w 3784151"/>
                <a:gd name="connsiteY56" fmla="*/ 735715 h 2419304"/>
                <a:gd name="connsiteX57" fmla="*/ 649150 w 3784151"/>
                <a:gd name="connsiteY57" fmla="*/ 834866 h 2419304"/>
                <a:gd name="connsiteX58" fmla="*/ 605083 w 3784151"/>
                <a:gd name="connsiteY58" fmla="*/ 900968 h 2419304"/>
                <a:gd name="connsiteX59" fmla="*/ 572032 w 3784151"/>
                <a:gd name="connsiteY59" fmla="*/ 889951 h 2419304"/>
                <a:gd name="connsiteX60" fmla="*/ 505931 w 3784151"/>
                <a:gd name="connsiteY60" fmla="*/ 911984 h 2419304"/>
                <a:gd name="connsiteX61" fmla="*/ 472881 w 3784151"/>
                <a:gd name="connsiteY61" fmla="*/ 900968 h 2419304"/>
                <a:gd name="connsiteX62" fmla="*/ 428813 w 3784151"/>
                <a:gd name="connsiteY62" fmla="*/ 945035 h 2419304"/>
                <a:gd name="connsiteX63" fmla="*/ 395762 w 3784151"/>
                <a:gd name="connsiteY63" fmla="*/ 956052 h 2419304"/>
                <a:gd name="connsiteX64" fmla="*/ 373729 w 3784151"/>
                <a:gd name="connsiteY64" fmla="*/ 1033170 h 2419304"/>
                <a:gd name="connsiteX65" fmla="*/ 340678 w 3784151"/>
                <a:gd name="connsiteY65" fmla="*/ 1044187 h 2419304"/>
                <a:gd name="connsiteX66" fmla="*/ 274577 w 3784151"/>
                <a:gd name="connsiteY66" fmla="*/ 1033170 h 2419304"/>
                <a:gd name="connsiteX67" fmla="*/ 175425 w 3784151"/>
                <a:gd name="connsiteY67" fmla="*/ 1055204 h 2419304"/>
                <a:gd name="connsiteX68" fmla="*/ 148870 w 3784151"/>
                <a:gd name="connsiteY68" fmla="*/ 990746 h 2419304"/>
                <a:gd name="connsiteX0" fmla="*/ 148870 w 3680670"/>
                <a:gd name="connsiteY0" fmla="*/ 990746 h 2419304"/>
                <a:gd name="connsiteX1" fmla="*/ 0 w 3680670"/>
                <a:gd name="connsiteY1" fmla="*/ 1074005 h 2419304"/>
                <a:gd name="connsiteX2" fmla="*/ 606933 w 3680670"/>
                <a:gd name="connsiteY2" fmla="*/ 1674350 h 2419304"/>
                <a:gd name="connsiteX3" fmla="*/ 1122296 w 3680670"/>
                <a:gd name="connsiteY3" fmla="*/ 1683850 h 2419304"/>
                <a:gd name="connsiteX4" fmla="*/ 1679564 w 3680670"/>
                <a:gd name="connsiteY4" fmla="*/ 2419304 h 2419304"/>
                <a:gd name="connsiteX5" fmla="*/ 1959745 w 3680670"/>
                <a:gd name="connsiteY5" fmla="*/ 2409618 h 2419304"/>
                <a:gd name="connsiteX6" fmla="*/ 2816715 w 3680670"/>
                <a:gd name="connsiteY6" fmla="*/ 1235243 h 2419304"/>
                <a:gd name="connsiteX7" fmla="*/ 3602345 w 3680670"/>
                <a:gd name="connsiteY7" fmla="*/ 842212 h 2419304"/>
                <a:gd name="connsiteX8" fmla="*/ 3675335 w 3680670"/>
                <a:gd name="connsiteY8" fmla="*/ 675720 h 2419304"/>
                <a:gd name="connsiteX9" fmla="*/ 3678297 w 3680670"/>
                <a:gd name="connsiteY9" fmla="*/ 610298 h 2419304"/>
                <a:gd name="connsiteX10" fmla="*/ 3680670 w 3680670"/>
                <a:gd name="connsiteY10" fmla="*/ 539504 h 2419304"/>
                <a:gd name="connsiteX11" fmla="*/ 3671176 w 3680670"/>
                <a:gd name="connsiteY11" fmla="*/ 478474 h 2419304"/>
                <a:gd name="connsiteX12" fmla="*/ 3654561 w 3680670"/>
                <a:gd name="connsiteY12" fmla="*/ 410121 h 2419304"/>
                <a:gd name="connsiteX13" fmla="*/ 3618958 w 3680670"/>
                <a:gd name="connsiteY13" fmla="*/ 324679 h 2419304"/>
                <a:gd name="connsiteX14" fmla="*/ 3578609 w 3680670"/>
                <a:gd name="connsiteY14" fmla="*/ 239237 h 2419304"/>
                <a:gd name="connsiteX15" fmla="*/ 3538260 w 3680670"/>
                <a:gd name="connsiteY15" fmla="*/ 146472 h 2419304"/>
                <a:gd name="connsiteX16" fmla="*/ 3512151 w 3680670"/>
                <a:gd name="connsiteY16" fmla="*/ 43942 h 2419304"/>
                <a:gd name="connsiteX17" fmla="*/ 3407717 w 3680670"/>
                <a:gd name="connsiteY17" fmla="*/ 46383 h 2419304"/>
                <a:gd name="connsiteX18" fmla="*/ 3324644 w 3680670"/>
                <a:gd name="connsiteY18" fmla="*/ 39060 h 2419304"/>
                <a:gd name="connsiteX19" fmla="*/ 3251066 w 3680670"/>
                <a:gd name="connsiteY19" fmla="*/ 26853 h 2419304"/>
                <a:gd name="connsiteX20" fmla="*/ 3189355 w 3680670"/>
                <a:gd name="connsiteY20" fmla="*/ 9766 h 2419304"/>
                <a:gd name="connsiteX21" fmla="*/ 3127645 w 3680670"/>
                <a:gd name="connsiteY21" fmla="*/ 1 h 2419304"/>
                <a:gd name="connsiteX22" fmla="*/ 3039823 w 3680670"/>
                <a:gd name="connsiteY22" fmla="*/ 0 h 2419304"/>
                <a:gd name="connsiteX23" fmla="*/ 2961498 w 3680670"/>
                <a:gd name="connsiteY23" fmla="*/ 7324 h 2419304"/>
                <a:gd name="connsiteX24" fmla="*/ 2866558 w 3680670"/>
                <a:gd name="connsiteY24" fmla="*/ 26853 h 2419304"/>
                <a:gd name="connsiteX25" fmla="*/ 2757378 w 3680670"/>
                <a:gd name="connsiteY25" fmla="*/ 53707 h 2419304"/>
                <a:gd name="connsiteX26" fmla="*/ 2581738 w 3680670"/>
                <a:gd name="connsiteY26" fmla="*/ 104972 h 2419304"/>
                <a:gd name="connsiteX27" fmla="*/ 2401352 w 3680670"/>
                <a:gd name="connsiteY27" fmla="*/ 156238 h 2419304"/>
                <a:gd name="connsiteX28" fmla="*/ 2254195 w 3680670"/>
                <a:gd name="connsiteY28" fmla="*/ 192855 h 2419304"/>
                <a:gd name="connsiteX29" fmla="*/ 2142640 w 3680670"/>
                <a:gd name="connsiteY29" fmla="*/ 212384 h 2419304"/>
                <a:gd name="connsiteX30" fmla="*/ 2023886 w 3680670"/>
                <a:gd name="connsiteY30" fmla="*/ 220428 h 2419304"/>
                <a:gd name="connsiteX31" fmla="*/ 1951515 w 3680670"/>
                <a:gd name="connsiteY31" fmla="*/ 210599 h 2419304"/>
                <a:gd name="connsiteX32" fmla="*/ 1861006 w 3680670"/>
                <a:gd name="connsiteY32" fmla="*/ 184871 h 2419304"/>
                <a:gd name="connsiteX33" fmla="*/ 1827955 w 3680670"/>
                <a:gd name="connsiteY33" fmla="*/ 173854 h 2419304"/>
                <a:gd name="connsiteX34" fmla="*/ 1739820 w 3680670"/>
                <a:gd name="connsiteY34" fmla="*/ 151821 h 2419304"/>
                <a:gd name="connsiteX35" fmla="*/ 1673719 w 3680670"/>
                <a:gd name="connsiteY35" fmla="*/ 173854 h 2419304"/>
                <a:gd name="connsiteX36" fmla="*/ 1629652 w 3680670"/>
                <a:gd name="connsiteY36" fmla="*/ 217922 h 2419304"/>
                <a:gd name="connsiteX37" fmla="*/ 1596601 w 3680670"/>
                <a:gd name="connsiteY37" fmla="*/ 195888 h 2419304"/>
                <a:gd name="connsiteX38" fmla="*/ 1552534 w 3680670"/>
                <a:gd name="connsiteY38" fmla="*/ 206905 h 2419304"/>
                <a:gd name="connsiteX39" fmla="*/ 1497449 w 3680670"/>
                <a:gd name="connsiteY39" fmla="*/ 217922 h 2419304"/>
                <a:gd name="connsiteX40" fmla="*/ 1464399 w 3680670"/>
                <a:gd name="connsiteY40" fmla="*/ 228939 h 2419304"/>
                <a:gd name="connsiteX41" fmla="*/ 1310162 w 3680670"/>
                <a:gd name="connsiteY41" fmla="*/ 239956 h 2419304"/>
                <a:gd name="connsiteX42" fmla="*/ 1233044 w 3680670"/>
                <a:gd name="connsiteY42" fmla="*/ 250972 h 2419304"/>
                <a:gd name="connsiteX43" fmla="*/ 1166943 w 3680670"/>
                <a:gd name="connsiteY43" fmla="*/ 273006 h 2419304"/>
                <a:gd name="connsiteX44" fmla="*/ 1133893 w 3680670"/>
                <a:gd name="connsiteY44" fmla="*/ 284023 h 2419304"/>
                <a:gd name="connsiteX45" fmla="*/ 1100842 w 3680670"/>
                <a:gd name="connsiteY45" fmla="*/ 306057 h 2419304"/>
                <a:gd name="connsiteX46" fmla="*/ 1056774 w 3680670"/>
                <a:gd name="connsiteY46" fmla="*/ 372158 h 2419304"/>
                <a:gd name="connsiteX47" fmla="*/ 1034741 w 3680670"/>
                <a:gd name="connsiteY47" fmla="*/ 405209 h 2419304"/>
                <a:gd name="connsiteX48" fmla="*/ 935589 w 3680670"/>
                <a:gd name="connsiteY48" fmla="*/ 449276 h 2419304"/>
                <a:gd name="connsiteX49" fmla="*/ 858471 w 3680670"/>
                <a:gd name="connsiteY49" fmla="*/ 537411 h 2419304"/>
                <a:gd name="connsiteX50" fmla="*/ 792370 w 3680670"/>
                <a:gd name="connsiteY50" fmla="*/ 559445 h 2419304"/>
                <a:gd name="connsiteX51" fmla="*/ 781353 w 3680670"/>
                <a:gd name="connsiteY51" fmla="*/ 614529 h 2419304"/>
                <a:gd name="connsiteX52" fmla="*/ 770336 w 3680670"/>
                <a:gd name="connsiteY52" fmla="*/ 691647 h 2419304"/>
                <a:gd name="connsiteX53" fmla="*/ 759319 w 3680670"/>
                <a:gd name="connsiteY53" fmla="*/ 724698 h 2419304"/>
                <a:gd name="connsiteX54" fmla="*/ 715252 w 3680670"/>
                <a:gd name="connsiteY54" fmla="*/ 746731 h 2419304"/>
                <a:gd name="connsiteX55" fmla="*/ 682201 w 3680670"/>
                <a:gd name="connsiteY55" fmla="*/ 735715 h 2419304"/>
                <a:gd name="connsiteX56" fmla="*/ 649150 w 3680670"/>
                <a:gd name="connsiteY56" fmla="*/ 834866 h 2419304"/>
                <a:gd name="connsiteX57" fmla="*/ 605083 w 3680670"/>
                <a:gd name="connsiteY57" fmla="*/ 900968 h 2419304"/>
                <a:gd name="connsiteX58" fmla="*/ 572032 w 3680670"/>
                <a:gd name="connsiteY58" fmla="*/ 889951 h 2419304"/>
                <a:gd name="connsiteX59" fmla="*/ 505931 w 3680670"/>
                <a:gd name="connsiteY59" fmla="*/ 911984 h 2419304"/>
                <a:gd name="connsiteX60" fmla="*/ 472881 w 3680670"/>
                <a:gd name="connsiteY60" fmla="*/ 900968 h 2419304"/>
                <a:gd name="connsiteX61" fmla="*/ 428813 w 3680670"/>
                <a:gd name="connsiteY61" fmla="*/ 945035 h 2419304"/>
                <a:gd name="connsiteX62" fmla="*/ 395762 w 3680670"/>
                <a:gd name="connsiteY62" fmla="*/ 956052 h 2419304"/>
                <a:gd name="connsiteX63" fmla="*/ 373729 w 3680670"/>
                <a:gd name="connsiteY63" fmla="*/ 1033170 h 2419304"/>
                <a:gd name="connsiteX64" fmla="*/ 340678 w 3680670"/>
                <a:gd name="connsiteY64" fmla="*/ 1044187 h 2419304"/>
                <a:gd name="connsiteX65" fmla="*/ 274577 w 3680670"/>
                <a:gd name="connsiteY65" fmla="*/ 1033170 h 2419304"/>
                <a:gd name="connsiteX66" fmla="*/ 175425 w 3680670"/>
                <a:gd name="connsiteY66" fmla="*/ 1055204 h 2419304"/>
                <a:gd name="connsiteX67" fmla="*/ 148870 w 3680670"/>
                <a:gd name="connsiteY67" fmla="*/ 990746 h 2419304"/>
                <a:gd name="connsiteX0" fmla="*/ 148870 w 3710064"/>
                <a:gd name="connsiteY0" fmla="*/ 990746 h 2419304"/>
                <a:gd name="connsiteX1" fmla="*/ 0 w 3710064"/>
                <a:gd name="connsiteY1" fmla="*/ 1074005 h 2419304"/>
                <a:gd name="connsiteX2" fmla="*/ 606933 w 3710064"/>
                <a:gd name="connsiteY2" fmla="*/ 1674350 h 2419304"/>
                <a:gd name="connsiteX3" fmla="*/ 1122296 w 3710064"/>
                <a:gd name="connsiteY3" fmla="*/ 1683850 h 2419304"/>
                <a:gd name="connsiteX4" fmla="*/ 1679564 w 3710064"/>
                <a:gd name="connsiteY4" fmla="*/ 2419304 h 2419304"/>
                <a:gd name="connsiteX5" fmla="*/ 1959745 w 3710064"/>
                <a:gd name="connsiteY5" fmla="*/ 2409618 h 2419304"/>
                <a:gd name="connsiteX6" fmla="*/ 2816715 w 3710064"/>
                <a:gd name="connsiteY6" fmla="*/ 1235243 h 2419304"/>
                <a:gd name="connsiteX7" fmla="*/ 3602345 w 3710064"/>
                <a:gd name="connsiteY7" fmla="*/ 842212 h 2419304"/>
                <a:gd name="connsiteX8" fmla="*/ 3675335 w 3710064"/>
                <a:gd name="connsiteY8" fmla="*/ 675720 h 2419304"/>
                <a:gd name="connsiteX9" fmla="*/ 3710064 w 3710064"/>
                <a:gd name="connsiteY9" fmla="*/ 434827 h 2419304"/>
                <a:gd name="connsiteX10" fmla="*/ 3680670 w 3710064"/>
                <a:gd name="connsiteY10" fmla="*/ 539504 h 2419304"/>
                <a:gd name="connsiteX11" fmla="*/ 3671176 w 3710064"/>
                <a:gd name="connsiteY11" fmla="*/ 478474 h 2419304"/>
                <a:gd name="connsiteX12" fmla="*/ 3654561 w 3710064"/>
                <a:gd name="connsiteY12" fmla="*/ 410121 h 2419304"/>
                <a:gd name="connsiteX13" fmla="*/ 3618958 w 3710064"/>
                <a:gd name="connsiteY13" fmla="*/ 324679 h 2419304"/>
                <a:gd name="connsiteX14" fmla="*/ 3578609 w 3710064"/>
                <a:gd name="connsiteY14" fmla="*/ 239237 h 2419304"/>
                <a:gd name="connsiteX15" fmla="*/ 3538260 w 3710064"/>
                <a:gd name="connsiteY15" fmla="*/ 146472 h 2419304"/>
                <a:gd name="connsiteX16" fmla="*/ 3512151 w 3710064"/>
                <a:gd name="connsiteY16" fmla="*/ 43942 h 2419304"/>
                <a:gd name="connsiteX17" fmla="*/ 3407717 w 3710064"/>
                <a:gd name="connsiteY17" fmla="*/ 46383 h 2419304"/>
                <a:gd name="connsiteX18" fmla="*/ 3324644 w 3710064"/>
                <a:gd name="connsiteY18" fmla="*/ 39060 h 2419304"/>
                <a:gd name="connsiteX19" fmla="*/ 3251066 w 3710064"/>
                <a:gd name="connsiteY19" fmla="*/ 26853 h 2419304"/>
                <a:gd name="connsiteX20" fmla="*/ 3189355 w 3710064"/>
                <a:gd name="connsiteY20" fmla="*/ 9766 h 2419304"/>
                <a:gd name="connsiteX21" fmla="*/ 3127645 w 3710064"/>
                <a:gd name="connsiteY21" fmla="*/ 1 h 2419304"/>
                <a:gd name="connsiteX22" fmla="*/ 3039823 w 3710064"/>
                <a:gd name="connsiteY22" fmla="*/ 0 h 2419304"/>
                <a:gd name="connsiteX23" fmla="*/ 2961498 w 3710064"/>
                <a:gd name="connsiteY23" fmla="*/ 7324 h 2419304"/>
                <a:gd name="connsiteX24" fmla="*/ 2866558 w 3710064"/>
                <a:gd name="connsiteY24" fmla="*/ 26853 h 2419304"/>
                <a:gd name="connsiteX25" fmla="*/ 2757378 w 3710064"/>
                <a:gd name="connsiteY25" fmla="*/ 53707 h 2419304"/>
                <a:gd name="connsiteX26" fmla="*/ 2581738 w 3710064"/>
                <a:gd name="connsiteY26" fmla="*/ 104972 h 2419304"/>
                <a:gd name="connsiteX27" fmla="*/ 2401352 w 3710064"/>
                <a:gd name="connsiteY27" fmla="*/ 156238 h 2419304"/>
                <a:gd name="connsiteX28" fmla="*/ 2254195 w 3710064"/>
                <a:gd name="connsiteY28" fmla="*/ 192855 h 2419304"/>
                <a:gd name="connsiteX29" fmla="*/ 2142640 w 3710064"/>
                <a:gd name="connsiteY29" fmla="*/ 212384 h 2419304"/>
                <a:gd name="connsiteX30" fmla="*/ 2023886 w 3710064"/>
                <a:gd name="connsiteY30" fmla="*/ 220428 h 2419304"/>
                <a:gd name="connsiteX31" fmla="*/ 1951515 w 3710064"/>
                <a:gd name="connsiteY31" fmla="*/ 210599 h 2419304"/>
                <a:gd name="connsiteX32" fmla="*/ 1861006 w 3710064"/>
                <a:gd name="connsiteY32" fmla="*/ 184871 h 2419304"/>
                <a:gd name="connsiteX33" fmla="*/ 1827955 w 3710064"/>
                <a:gd name="connsiteY33" fmla="*/ 173854 h 2419304"/>
                <a:gd name="connsiteX34" fmla="*/ 1739820 w 3710064"/>
                <a:gd name="connsiteY34" fmla="*/ 151821 h 2419304"/>
                <a:gd name="connsiteX35" fmla="*/ 1673719 w 3710064"/>
                <a:gd name="connsiteY35" fmla="*/ 173854 h 2419304"/>
                <a:gd name="connsiteX36" fmla="*/ 1629652 w 3710064"/>
                <a:gd name="connsiteY36" fmla="*/ 217922 h 2419304"/>
                <a:gd name="connsiteX37" fmla="*/ 1596601 w 3710064"/>
                <a:gd name="connsiteY37" fmla="*/ 195888 h 2419304"/>
                <a:gd name="connsiteX38" fmla="*/ 1552534 w 3710064"/>
                <a:gd name="connsiteY38" fmla="*/ 206905 h 2419304"/>
                <a:gd name="connsiteX39" fmla="*/ 1497449 w 3710064"/>
                <a:gd name="connsiteY39" fmla="*/ 217922 h 2419304"/>
                <a:gd name="connsiteX40" fmla="*/ 1464399 w 3710064"/>
                <a:gd name="connsiteY40" fmla="*/ 228939 h 2419304"/>
                <a:gd name="connsiteX41" fmla="*/ 1310162 w 3710064"/>
                <a:gd name="connsiteY41" fmla="*/ 239956 h 2419304"/>
                <a:gd name="connsiteX42" fmla="*/ 1233044 w 3710064"/>
                <a:gd name="connsiteY42" fmla="*/ 250972 h 2419304"/>
                <a:gd name="connsiteX43" fmla="*/ 1166943 w 3710064"/>
                <a:gd name="connsiteY43" fmla="*/ 273006 h 2419304"/>
                <a:gd name="connsiteX44" fmla="*/ 1133893 w 3710064"/>
                <a:gd name="connsiteY44" fmla="*/ 284023 h 2419304"/>
                <a:gd name="connsiteX45" fmla="*/ 1100842 w 3710064"/>
                <a:gd name="connsiteY45" fmla="*/ 306057 h 2419304"/>
                <a:gd name="connsiteX46" fmla="*/ 1056774 w 3710064"/>
                <a:gd name="connsiteY46" fmla="*/ 372158 h 2419304"/>
                <a:gd name="connsiteX47" fmla="*/ 1034741 w 3710064"/>
                <a:gd name="connsiteY47" fmla="*/ 405209 h 2419304"/>
                <a:gd name="connsiteX48" fmla="*/ 935589 w 3710064"/>
                <a:gd name="connsiteY48" fmla="*/ 449276 h 2419304"/>
                <a:gd name="connsiteX49" fmla="*/ 858471 w 3710064"/>
                <a:gd name="connsiteY49" fmla="*/ 537411 h 2419304"/>
                <a:gd name="connsiteX50" fmla="*/ 792370 w 3710064"/>
                <a:gd name="connsiteY50" fmla="*/ 559445 h 2419304"/>
                <a:gd name="connsiteX51" fmla="*/ 781353 w 3710064"/>
                <a:gd name="connsiteY51" fmla="*/ 614529 h 2419304"/>
                <a:gd name="connsiteX52" fmla="*/ 770336 w 3710064"/>
                <a:gd name="connsiteY52" fmla="*/ 691647 h 2419304"/>
                <a:gd name="connsiteX53" fmla="*/ 759319 w 3710064"/>
                <a:gd name="connsiteY53" fmla="*/ 724698 h 2419304"/>
                <a:gd name="connsiteX54" fmla="*/ 715252 w 3710064"/>
                <a:gd name="connsiteY54" fmla="*/ 746731 h 2419304"/>
                <a:gd name="connsiteX55" fmla="*/ 682201 w 3710064"/>
                <a:gd name="connsiteY55" fmla="*/ 735715 h 2419304"/>
                <a:gd name="connsiteX56" fmla="*/ 649150 w 3710064"/>
                <a:gd name="connsiteY56" fmla="*/ 834866 h 2419304"/>
                <a:gd name="connsiteX57" fmla="*/ 605083 w 3710064"/>
                <a:gd name="connsiteY57" fmla="*/ 900968 h 2419304"/>
                <a:gd name="connsiteX58" fmla="*/ 572032 w 3710064"/>
                <a:gd name="connsiteY58" fmla="*/ 889951 h 2419304"/>
                <a:gd name="connsiteX59" fmla="*/ 505931 w 3710064"/>
                <a:gd name="connsiteY59" fmla="*/ 911984 h 2419304"/>
                <a:gd name="connsiteX60" fmla="*/ 472881 w 3710064"/>
                <a:gd name="connsiteY60" fmla="*/ 900968 h 2419304"/>
                <a:gd name="connsiteX61" fmla="*/ 428813 w 3710064"/>
                <a:gd name="connsiteY61" fmla="*/ 945035 h 2419304"/>
                <a:gd name="connsiteX62" fmla="*/ 395762 w 3710064"/>
                <a:gd name="connsiteY62" fmla="*/ 956052 h 2419304"/>
                <a:gd name="connsiteX63" fmla="*/ 373729 w 3710064"/>
                <a:gd name="connsiteY63" fmla="*/ 1033170 h 2419304"/>
                <a:gd name="connsiteX64" fmla="*/ 340678 w 3710064"/>
                <a:gd name="connsiteY64" fmla="*/ 1044187 h 2419304"/>
                <a:gd name="connsiteX65" fmla="*/ 274577 w 3710064"/>
                <a:gd name="connsiteY65" fmla="*/ 1033170 h 2419304"/>
                <a:gd name="connsiteX66" fmla="*/ 175425 w 3710064"/>
                <a:gd name="connsiteY66" fmla="*/ 1055204 h 2419304"/>
                <a:gd name="connsiteX67" fmla="*/ 148870 w 3710064"/>
                <a:gd name="connsiteY67" fmla="*/ 990746 h 2419304"/>
                <a:gd name="connsiteX0" fmla="*/ 148870 w 3710064"/>
                <a:gd name="connsiteY0" fmla="*/ 990746 h 2419304"/>
                <a:gd name="connsiteX1" fmla="*/ 0 w 3710064"/>
                <a:gd name="connsiteY1" fmla="*/ 1074005 h 2419304"/>
                <a:gd name="connsiteX2" fmla="*/ 606933 w 3710064"/>
                <a:gd name="connsiteY2" fmla="*/ 1674350 h 2419304"/>
                <a:gd name="connsiteX3" fmla="*/ 1122296 w 3710064"/>
                <a:gd name="connsiteY3" fmla="*/ 1683850 h 2419304"/>
                <a:gd name="connsiteX4" fmla="*/ 1679564 w 3710064"/>
                <a:gd name="connsiteY4" fmla="*/ 2419304 h 2419304"/>
                <a:gd name="connsiteX5" fmla="*/ 1959745 w 3710064"/>
                <a:gd name="connsiteY5" fmla="*/ 2409618 h 2419304"/>
                <a:gd name="connsiteX6" fmla="*/ 2816715 w 3710064"/>
                <a:gd name="connsiteY6" fmla="*/ 1235243 h 2419304"/>
                <a:gd name="connsiteX7" fmla="*/ 3602345 w 3710064"/>
                <a:gd name="connsiteY7" fmla="*/ 842212 h 2419304"/>
                <a:gd name="connsiteX8" fmla="*/ 3675335 w 3710064"/>
                <a:gd name="connsiteY8" fmla="*/ 675720 h 2419304"/>
                <a:gd name="connsiteX9" fmla="*/ 3686912 w 3710064"/>
                <a:gd name="connsiteY9" fmla="*/ 572480 h 2419304"/>
                <a:gd name="connsiteX10" fmla="*/ 3710064 w 3710064"/>
                <a:gd name="connsiteY10" fmla="*/ 434827 h 2419304"/>
                <a:gd name="connsiteX11" fmla="*/ 3680670 w 3710064"/>
                <a:gd name="connsiteY11" fmla="*/ 539504 h 2419304"/>
                <a:gd name="connsiteX12" fmla="*/ 3671176 w 3710064"/>
                <a:gd name="connsiteY12" fmla="*/ 478474 h 2419304"/>
                <a:gd name="connsiteX13" fmla="*/ 3654561 w 3710064"/>
                <a:gd name="connsiteY13" fmla="*/ 410121 h 2419304"/>
                <a:gd name="connsiteX14" fmla="*/ 3618958 w 3710064"/>
                <a:gd name="connsiteY14" fmla="*/ 324679 h 2419304"/>
                <a:gd name="connsiteX15" fmla="*/ 3578609 w 3710064"/>
                <a:gd name="connsiteY15" fmla="*/ 239237 h 2419304"/>
                <a:gd name="connsiteX16" fmla="*/ 3538260 w 3710064"/>
                <a:gd name="connsiteY16" fmla="*/ 146472 h 2419304"/>
                <a:gd name="connsiteX17" fmla="*/ 3512151 w 3710064"/>
                <a:gd name="connsiteY17" fmla="*/ 43942 h 2419304"/>
                <a:gd name="connsiteX18" fmla="*/ 3407717 w 3710064"/>
                <a:gd name="connsiteY18" fmla="*/ 46383 h 2419304"/>
                <a:gd name="connsiteX19" fmla="*/ 3324644 w 3710064"/>
                <a:gd name="connsiteY19" fmla="*/ 39060 h 2419304"/>
                <a:gd name="connsiteX20" fmla="*/ 3251066 w 3710064"/>
                <a:gd name="connsiteY20" fmla="*/ 26853 h 2419304"/>
                <a:gd name="connsiteX21" fmla="*/ 3189355 w 3710064"/>
                <a:gd name="connsiteY21" fmla="*/ 9766 h 2419304"/>
                <a:gd name="connsiteX22" fmla="*/ 3127645 w 3710064"/>
                <a:gd name="connsiteY22" fmla="*/ 1 h 2419304"/>
                <a:gd name="connsiteX23" fmla="*/ 3039823 w 3710064"/>
                <a:gd name="connsiteY23" fmla="*/ 0 h 2419304"/>
                <a:gd name="connsiteX24" fmla="*/ 2961498 w 3710064"/>
                <a:gd name="connsiteY24" fmla="*/ 7324 h 2419304"/>
                <a:gd name="connsiteX25" fmla="*/ 2866558 w 3710064"/>
                <a:gd name="connsiteY25" fmla="*/ 26853 h 2419304"/>
                <a:gd name="connsiteX26" fmla="*/ 2757378 w 3710064"/>
                <a:gd name="connsiteY26" fmla="*/ 53707 h 2419304"/>
                <a:gd name="connsiteX27" fmla="*/ 2581738 w 3710064"/>
                <a:gd name="connsiteY27" fmla="*/ 104972 h 2419304"/>
                <a:gd name="connsiteX28" fmla="*/ 2401352 w 3710064"/>
                <a:gd name="connsiteY28" fmla="*/ 156238 h 2419304"/>
                <a:gd name="connsiteX29" fmla="*/ 2254195 w 3710064"/>
                <a:gd name="connsiteY29" fmla="*/ 192855 h 2419304"/>
                <a:gd name="connsiteX30" fmla="*/ 2142640 w 3710064"/>
                <a:gd name="connsiteY30" fmla="*/ 212384 h 2419304"/>
                <a:gd name="connsiteX31" fmla="*/ 2023886 w 3710064"/>
                <a:gd name="connsiteY31" fmla="*/ 220428 h 2419304"/>
                <a:gd name="connsiteX32" fmla="*/ 1951515 w 3710064"/>
                <a:gd name="connsiteY32" fmla="*/ 210599 h 2419304"/>
                <a:gd name="connsiteX33" fmla="*/ 1861006 w 3710064"/>
                <a:gd name="connsiteY33" fmla="*/ 184871 h 2419304"/>
                <a:gd name="connsiteX34" fmla="*/ 1827955 w 3710064"/>
                <a:gd name="connsiteY34" fmla="*/ 173854 h 2419304"/>
                <a:gd name="connsiteX35" fmla="*/ 1739820 w 3710064"/>
                <a:gd name="connsiteY35" fmla="*/ 151821 h 2419304"/>
                <a:gd name="connsiteX36" fmla="*/ 1673719 w 3710064"/>
                <a:gd name="connsiteY36" fmla="*/ 173854 h 2419304"/>
                <a:gd name="connsiteX37" fmla="*/ 1629652 w 3710064"/>
                <a:gd name="connsiteY37" fmla="*/ 217922 h 2419304"/>
                <a:gd name="connsiteX38" fmla="*/ 1596601 w 3710064"/>
                <a:gd name="connsiteY38" fmla="*/ 195888 h 2419304"/>
                <a:gd name="connsiteX39" fmla="*/ 1552534 w 3710064"/>
                <a:gd name="connsiteY39" fmla="*/ 206905 h 2419304"/>
                <a:gd name="connsiteX40" fmla="*/ 1497449 w 3710064"/>
                <a:gd name="connsiteY40" fmla="*/ 217922 h 2419304"/>
                <a:gd name="connsiteX41" fmla="*/ 1464399 w 3710064"/>
                <a:gd name="connsiteY41" fmla="*/ 228939 h 2419304"/>
                <a:gd name="connsiteX42" fmla="*/ 1310162 w 3710064"/>
                <a:gd name="connsiteY42" fmla="*/ 239956 h 2419304"/>
                <a:gd name="connsiteX43" fmla="*/ 1233044 w 3710064"/>
                <a:gd name="connsiteY43" fmla="*/ 250972 h 2419304"/>
                <a:gd name="connsiteX44" fmla="*/ 1166943 w 3710064"/>
                <a:gd name="connsiteY44" fmla="*/ 273006 h 2419304"/>
                <a:gd name="connsiteX45" fmla="*/ 1133893 w 3710064"/>
                <a:gd name="connsiteY45" fmla="*/ 284023 h 2419304"/>
                <a:gd name="connsiteX46" fmla="*/ 1100842 w 3710064"/>
                <a:gd name="connsiteY46" fmla="*/ 306057 h 2419304"/>
                <a:gd name="connsiteX47" fmla="*/ 1056774 w 3710064"/>
                <a:gd name="connsiteY47" fmla="*/ 372158 h 2419304"/>
                <a:gd name="connsiteX48" fmla="*/ 1034741 w 3710064"/>
                <a:gd name="connsiteY48" fmla="*/ 405209 h 2419304"/>
                <a:gd name="connsiteX49" fmla="*/ 935589 w 3710064"/>
                <a:gd name="connsiteY49" fmla="*/ 449276 h 2419304"/>
                <a:gd name="connsiteX50" fmla="*/ 858471 w 3710064"/>
                <a:gd name="connsiteY50" fmla="*/ 537411 h 2419304"/>
                <a:gd name="connsiteX51" fmla="*/ 792370 w 3710064"/>
                <a:gd name="connsiteY51" fmla="*/ 559445 h 2419304"/>
                <a:gd name="connsiteX52" fmla="*/ 781353 w 3710064"/>
                <a:gd name="connsiteY52" fmla="*/ 614529 h 2419304"/>
                <a:gd name="connsiteX53" fmla="*/ 770336 w 3710064"/>
                <a:gd name="connsiteY53" fmla="*/ 691647 h 2419304"/>
                <a:gd name="connsiteX54" fmla="*/ 759319 w 3710064"/>
                <a:gd name="connsiteY54" fmla="*/ 724698 h 2419304"/>
                <a:gd name="connsiteX55" fmla="*/ 715252 w 3710064"/>
                <a:gd name="connsiteY55" fmla="*/ 746731 h 2419304"/>
                <a:gd name="connsiteX56" fmla="*/ 682201 w 3710064"/>
                <a:gd name="connsiteY56" fmla="*/ 735715 h 2419304"/>
                <a:gd name="connsiteX57" fmla="*/ 649150 w 3710064"/>
                <a:gd name="connsiteY57" fmla="*/ 834866 h 2419304"/>
                <a:gd name="connsiteX58" fmla="*/ 605083 w 3710064"/>
                <a:gd name="connsiteY58" fmla="*/ 900968 h 2419304"/>
                <a:gd name="connsiteX59" fmla="*/ 572032 w 3710064"/>
                <a:gd name="connsiteY59" fmla="*/ 889951 h 2419304"/>
                <a:gd name="connsiteX60" fmla="*/ 505931 w 3710064"/>
                <a:gd name="connsiteY60" fmla="*/ 911984 h 2419304"/>
                <a:gd name="connsiteX61" fmla="*/ 472881 w 3710064"/>
                <a:gd name="connsiteY61" fmla="*/ 900968 h 2419304"/>
                <a:gd name="connsiteX62" fmla="*/ 428813 w 3710064"/>
                <a:gd name="connsiteY62" fmla="*/ 945035 h 2419304"/>
                <a:gd name="connsiteX63" fmla="*/ 395762 w 3710064"/>
                <a:gd name="connsiteY63" fmla="*/ 956052 h 2419304"/>
                <a:gd name="connsiteX64" fmla="*/ 373729 w 3710064"/>
                <a:gd name="connsiteY64" fmla="*/ 1033170 h 2419304"/>
                <a:gd name="connsiteX65" fmla="*/ 340678 w 3710064"/>
                <a:gd name="connsiteY65" fmla="*/ 1044187 h 2419304"/>
                <a:gd name="connsiteX66" fmla="*/ 274577 w 3710064"/>
                <a:gd name="connsiteY66" fmla="*/ 1033170 h 2419304"/>
                <a:gd name="connsiteX67" fmla="*/ 175425 w 3710064"/>
                <a:gd name="connsiteY67" fmla="*/ 1055204 h 2419304"/>
                <a:gd name="connsiteX68" fmla="*/ 148870 w 3710064"/>
                <a:gd name="connsiteY68" fmla="*/ 990746 h 2419304"/>
                <a:gd name="connsiteX0" fmla="*/ 148870 w 3686912"/>
                <a:gd name="connsiteY0" fmla="*/ 990746 h 2419304"/>
                <a:gd name="connsiteX1" fmla="*/ 0 w 3686912"/>
                <a:gd name="connsiteY1" fmla="*/ 1074005 h 2419304"/>
                <a:gd name="connsiteX2" fmla="*/ 606933 w 3686912"/>
                <a:gd name="connsiteY2" fmla="*/ 1674350 h 2419304"/>
                <a:gd name="connsiteX3" fmla="*/ 1122296 w 3686912"/>
                <a:gd name="connsiteY3" fmla="*/ 1683850 h 2419304"/>
                <a:gd name="connsiteX4" fmla="*/ 1679564 w 3686912"/>
                <a:gd name="connsiteY4" fmla="*/ 2419304 h 2419304"/>
                <a:gd name="connsiteX5" fmla="*/ 1959745 w 3686912"/>
                <a:gd name="connsiteY5" fmla="*/ 2409618 h 2419304"/>
                <a:gd name="connsiteX6" fmla="*/ 2816715 w 3686912"/>
                <a:gd name="connsiteY6" fmla="*/ 1235243 h 2419304"/>
                <a:gd name="connsiteX7" fmla="*/ 3602345 w 3686912"/>
                <a:gd name="connsiteY7" fmla="*/ 842212 h 2419304"/>
                <a:gd name="connsiteX8" fmla="*/ 3675335 w 3686912"/>
                <a:gd name="connsiteY8" fmla="*/ 675720 h 2419304"/>
                <a:gd name="connsiteX9" fmla="*/ 3686912 w 3686912"/>
                <a:gd name="connsiteY9" fmla="*/ 572480 h 2419304"/>
                <a:gd name="connsiteX10" fmla="*/ 3680670 w 3686912"/>
                <a:gd name="connsiteY10" fmla="*/ 539504 h 2419304"/>
                <a:gd name="connsiteX11" fmla="*/ 3671176 w 3686912"/>
                <a:gd name="connsiteY11" fmla="*/ 478474 h 2419304"/>
                <a:gd name="connsiteX12" fmla="*/ 3654561 w 3686912"/>
                <a:gd name="connsiteY12" fmla="*/ 410121 h 2419304"/>
                <a:gd name="connsiteX13" fmla="*/ 3618958 w 3686912"/>
                <a:gd name="connsiteY13" fmla="*/ 324679 h 2419304"/>
                <a:gd name="connsiteX14" fmla="*/ 3578609 w 3686912"/>
                <a:gd name="connsiteY14" fmla="*/ 239237 h 2419304"/>
                <a:gd name="connsiteX15" fmla="*/ 3538260 w 3686912"/>
                <a:gd name="connsiteY15" fmla="*/ 146472 h 2419304"/>
                <a:gd name="connsiteX16" fmla="*/ 3512151 w 3686912"/>
                <a:gd name="connsiteY16" fmla="*/ 43942 h 2419304"/>
                <a:gd name="connsiteX17" fmla="*/ 3407717 w 3686912"/>
                <a:gd name="connsiteY17" fmla="*/ 46383 h 2419304"/>
                <a:gd name="connsiteX18" fmla="*/ 3324644 w 3686912"/>
                <a:gd name="connsiteY18" fmla="*/ 39060 h 2419304"/>
                <a:gd name="connsiteX19" fmla="*/ 3251066 w 3686912"/>
                <a:gd name="connsiteY19" fmla="*/ 26853 h 2419304"/>
                <a:gd name="connsiteX20" fmla="*/ 3189355 w 3686912"/>
                <a:gd name="connsiteY20" fmla="*/ 9766 h 2419304"/>
                <a:gd name="connsiteX21" fmla="*/ 3127645 w 3686912"/>
                <a:gd name="connsiteY21" fmla="*/ 1 h 2419304"/>
                <a:gd name="connsiteX22" fmla="*/ 3039823 w 3686912"/>
                <a:gd name="connsiteY22" fmla="*/ 0 h 2419304"/>
                <a:gd name="connsiteX23" fmla="*/ 2961498 w 3686912"/>
                <a:gd name="connsiteY23" fmla="*/ 7324 h 2419304"/>
                <a:gd name="connsiteX24" fmla="*/ 2866558 w 3686912"/>
                <a:gd name="connsiteY24" fmla="*/ 26853 h 2419304"/>
                <a:gd name="connsiteX25" fmla="*/ 2757378 w 3686912"/>
                <a:gd name="connsiteY25" fmla="*/ 53707 h 2419304"/>
                <a:gd name="connsiteX26" fmla="*/ 2581738 w 3686912"/>
                <a:gd name="connsiteY26" fmla="*/ 104972 h 2419304"/>
                <a:gd name="connsiteX27" fmla="*/ 2401352 w 3686912"/>
                <a:gd name="connsiteY27" fmla="*/ 156238 h 2419304"/>
                <a:gd name="connsiteX28" fmla="*/ 2254195 w 3686912"/>
                <a:gd name="connsiteY28" fmla="*/ 192855 h 2419304"/>
                <a:gd name="connsiteX29" fmla="*/ 2142640 w 3686912"/>
                <a:gd name="connsiteY29" fmla="*/ 212384 h 2419304"/>
                <a:gd name="connsiteX30" fmla="*/ 2023886 w 3686912"/>
                <a:gd name="connsiteY30" fmla="*/ 220428 h 2419304"/>
                <a:gd name="connsiteX31" fmla="*/ 1951515 w 3686912"/>
                <a:gd name="connsiteY31" fmla="*/ 210599 h 2419304"/>
                <a:gd name="connsiteX32" fmla="*/ 1861006 w 3686912"/>
                <a:gd name="connsiteY32" fmla="*/ 184871 h 2419304"/>
                <a:gd name="connsiteX33" fmla="*/ 1827955 w 3686912"/>
                <a:gd name="connsiteY33" fmla="*/ 173854 h 2419304"/>
                <a:gd name="connsiteX34" fmla="*/ 1739820 w 3686912"/>
                <a:gd name="connsiteY34" fmla="*/ 151821 h 2419304"/>
                <a:gd name="connsiteX35" fmla="*/ 1673719 w 3686912"/>
                <a:gd name="connsiteY35" fmla="*/ 173854 h 2419304"/>
                <a:gd name="connsiteX36" fmla="*/ 1629652 w 3686912"/>
                <a:gd name="connsiteY36" fmla="*/ 217922 h 2419304"/>
                <a:gd name="connsiteX37" fmla="*/ 1596601 w 3686912"/>
                <a:gd name="connsiteY37" fmla="*/ 195888 h 2419304"/>
                <a:gd name="connsiteX38" fmla="*/ 1552534 w 3686912"/>
                <a:gd name="connsiteY38" fmla="*/ 206905 h 2419304"/>
                <a:gd name="connsiteX39" fmla="*/ 1497449 w 3686912"/>
                <a:gd name="connsiteY39" fmla="*/ 217922 h 2419304"/>
                <a:gd name="connsiteX40" fmla="*/ 1464399 w 3686912"/>
                <a:gd name="connsiteY40" fmla="*/ 228939 h 2419304"/>
                <a:gd name="connsiteX41" fmla="*/ 1310162 w 3686912"/>
                <a:gd name="connsiteY41" fmla="*/ 239956 h 2419304"/>
                <a:gd name="connsiteX42" fmla="*/ 1233044 w 3686912"/>
                <a:gd name="connsiteY42" fmla="*/ 250972 h 2419304"/>
                <a:gd name="connsiteX43" fmla="*/ 1166943 w 3686912"/>
                <a:gd name="connsiteY43" fmla="*/ 273006 h 2419304"/>
                <a:gd name="connsiteX44" fmla="*/ 1133893 w 3686912"/>
                <a:gd name="connsiteY44" fmla="*/ 284023 h 2419304"/>
                <a:gd name="connsiteX45" fmla="*/ 1100842 w 3686912"/>
                <a:gd name="connsiteY45" fmla="*/ 306057 h 2419304"/>
                <a:gd name="connsiteX46" fmla="*/ 1056774 w 3686912"/>
                <a:gd name="connsiteY46" fmla="*/ 372158 h 2419304"/>
                <a:gd name="connsiteX47" fmla="*/ 1034741 w 3686912"/>
                <a:gd name="connsiteY47" fmla="*/ 405209 h 2419304"/>
                <a:gd name="connsiteX48" fmla="*/ 935589 w 3686912"/>
                <a:gd name="connsiteY48" fmla="*/ 449276 h 2419304"/>
                <a:gd name="connsiteX49" fmla="*/ 858471 w 3686912"/>
                <a:gd name="connsiteY49" fmla="*/ 537411 h 2419304"/>
                <a:gd name="connsiteX50" fmla="*/ 792370 w 3686912"/>
                <a:gd name="connsiteY50" fmla="*/ 559445 h 2419304"/>
                <a:gd name="connsiteX51" fmla="*/ 781353 w 3686912"/>
                <a:gd name="connsiteY51" fmla="*/ 614529 h 2419304"/>
                <a:gd name="connsiteX52" fmla="*/ 770336 w 3686912"/>
                <a:gd name="connsiteY52" fmla="*/ 691647 h 2419304"/>
                <a:gd name="connsiteX53" fmla="*/ 759319 w 3686912"/>
                <a:gd name="connsiteY53" fmla="*/ 724698 h 2419304"/>
                <a:gd name="connsiteX54" fmla="*/ 715252 w 3686912"/>
                <a:gd name="connsiteY54" fmla="*/ 746731 h 2419304"/>
                <a:gd name="connsiteX55" fmla="*/ 682201 w 3686912"/>
                <a:gd name="connsiteY55" fmla="*/ 735715 h 2419304"/>
                <a:gd name="connsiteX56" fmla="*/ 649150 w 3686912"/>
                <a:gd name="connsiteY56" fmla="*/ 834866 h 2419304"/>
                <a:gd name="connsiteX57" fmla="*/ 605083 w 3686912"/>
                <a:gd name="connsiteY57" fmla="*/ 900968 h 2419304"/>
                <a:gd name="connsiteX58" fmla="*/ 572032 w 3686912"/>
                <a:gd name="connsiteY58" fmla="*/ 889951 h 2419304"/>
                <a:gd name="connsiteX59" fmla="*/ 505931 w 3686912"/>
                <a:gd name="connsiteY59" fmla="*/ 911984 h 2419304"/>
                <a:gd name="connsiteX60" fmla="*/ 472881 w 3686912"/>
                <a:gd name="connsiteY60" fmla="*/ 900968 h 2419304"/>
                <a:gd name="connsiteX61" fmla="*/ 428813 w 3686912"/>
                <a:gd name="connsiteY61" fmla="*/ 945035 h 2419304"/>
                <a:gd name="connsiteX62" fmla="*/ 395762 w 3686912"/>
                <a:gd name="connsiteY62" fmla="*/ 956052 h 2419304"/>
                <a:gd name="connsiteX63" fmla="*/ 373729 w 3686912"/>
                <a:gd name="connsiteY63" fmla="*/ 1033170 h 2419304"/>
                <a:gd name="connsiteX64" fmla="*/ 340678 w 3686912"/>
                <a:gd name="connsiteY64" fmla="*/ 1044187 h 2419304"/>
                <a:gd name="connsiteX65" fmla="*/ 274577 w 3686912"/>
                <a:gd name="connsiteY65" fmla="*/ 1033170 h 2419304"/>
                <a:gd name="connsiteX66" fmla="*/ 175425 w 3686912"/>
                <a:gd name="connsiteY66" fmla="*/ 1055204 h 2419304"/>
                <a:gd name="connsiteX67" fmla="*/ 148870 w 3686912"/>
                <a:gd name="connsiteY67" fmla="*/ 990746 h 2419304"/>
                <a:gd name="connsiteX0" fmla="*/ 148870 w 3686912"/>
                <a:gd name="connsiteY0" fmla="*/ 990746 h 2419304"/>
                <a:gd name="connsiteX1" fmla="*/ 0 w 3686912"/>
                <a:gd name="connsiteY1" fmla="*/ 1074005 h 2419304"/>
                <a:gd name="connsiteX2" fmla="*/ 606933 w 3686912"/>
                <a:gd name="connsiteY2" fmla="*/ 1674350 h 2419304"/>
                <a:gd name="connsiteX3" fmla="*/ 1122296 w 3686912"/>
                <a:gd name="connsiteY3" fmla="*/ 1683850 h 2419304"/>
                <a:gd name="connsiteX4" fmla="*/ 1679564 w 3686912"/>
                <a:gd name="connsiteY4" fmla="*/ 2419304 h 2419304"/>
                <a:gd name="connsiteX5" fmla="*/ 1959745 w 3686912"/>
                <a:gd name="connsiteY5" fmla="*/ 2409618 h 2419304"/>
                <a:gd name="connsiteX6" fmla="*/ 2816715 w 3686912"/>
                <a:gd name="connsiteY6" fmla="*/ 1235243 h 2419304"/>
                <a:gd name="connsiteX7" fmla="*/ 3602345 w 3686912"/>
                <a:gd name="connsiteY7" fmla="*/ 842212 h 2419304"/>
                <a:gd name="connsiteX8" fmla="*/ 3675335 w 3686912"/>
                <a:gd name="connsiteY8" fmla="*/ 675720 h 2419304"/>
                <a:gd name="connsiteX9" fmla="*/ 3686912 w 3686912"/>
                <a:gd name="connsiteY9" fmla="*/ 572480 h 2419304"/>
                <a:gd name="connsiteX10" fmla="*/ 3671176 w 3686912"/>
                <a:gd name="connsiteY10" fmla="*/ 478474 h 2419304"/>
                <a:gd name="connsiteX11" fmla="*/ 3654561 w 3686912"/>
                <a:gd name="connsiteY11" fmla="*/ 410121 h 2419304"/>
                <a:gd name="connsiteX12" fmla="*/ 3618958 w 3686912"/>
                <a:gd name="connsiteY12" fmla="*/ 324679 h 2419304"/>
                <a:gd name="connsiteX13" fmla="*/ 3578609 w 3686912"/>
                <a:gd name="connsiteY13" fmla="*/ 239237 h 2419304"/>
                <a:gd name="connsiteX14" fmla="*/ 3538260 w 3686912"/>
                <a:gd name="connsiteY14" fmla="*/ 146472 h 2419304"/>
                <a:gd name="connsiteX15" fmla="*/ 3512151 w 3686912"/>
                <a:gd name="connsiteY15" fmla="*/ 43942 h 2419304"/>
                <a:gd name="connsiteX16" fmla="*/ 3407717 w 3686912"/>
                <a:gd name="connsiteY16" fmla="*/ 46383 h 2419304"/>
                <a:gd name="connsiteX17" fmla="*/ 3324644 w 3686912"/>
                <a:gd name="connsiteY17" fmla="*/ 39060 h 2419304"/>
                <a:gd name="connsiteX18" fmla="*/ 3251066 w 3686912"/>
                <a:gd name="connsiteY18" fmla="*/ 26853 h 2419304"/>
                <a:gd name="connsiteX19" fmla="*/ 3189355 w 3686912"/>
                <a:gd name="connsiteY19" fmla="*/ 9766 h 2419304"/>
                <a:gd name="connsiteX20" fmla="*/ 3127645 w 3686912"/>
                <a:gd name="connsiteY20" fmla="*/ 1 h 2419304"/>
                <a:gd name="connsiteX21" fmla="*/ 3039823 w 3686912"/>
                <a:gd name="connsiteY21" fmla="*/ 0 h 2419304"/>
                <a:gd name="connsiteX22" fmla="*/ 2961498 w 3686912"/>
                <a:gd name="connsiteY22" fmla="*/ 7324 h 2419304"/>
                <a:gd name="connsiteX23" fmla="*/ 2866558 w 3686912"/>
                <a:gd name="connsiteY23" fmla="*/ 26853 h 2419304"/>
                <a:gd name="connsiteX24" fmla="*/ 2757378 w 3686912"/>
                <a:gd name="connsiteY24" fmla="*/ 53707 h 2419304"/>
                <a:gd name="connsiteX25" fmla="*/ 2581738 w 3686912"/>
                <a:gd name="connsiteY25" fmla="*/ 104972 h 2419304"/>
                <a:gd name="connsiteX26" fmla="*/ 2401352 w 3686912"/>
                <a:gd name="connsiteY26" fmla="*/ 156238 h 2419304"/>
                <a:gd name="connsiteX27" fmla="*/ 2254195 w 3686912"/>
                <a:gd name="connsiteY27" fmla="*/ 192855 h 2419304"/>
                <a:gd name="connsiteX28" fmla="*/ 2142640 w 3686912"/>
                <a:gd name="connsiteY28" fmla="*/ 212384 h 2419304"/>
                <a:gd name="connsiteX29" fmla="*/ 2023886 w 3686912"/>
                <a:gd name="connsiteY29" fmla="*/ 220428 h 2419304"/>
                <a:gd name="connsiteX30" fmla="*/ 1951515 w 3686912"/>
                <a:gd name="connsiteY30" fmla="*/ 210599 h 2419304"/>
                <a:gd name="connsiteX31" fmla="*/ 1861006 w 3686912"/>
                <a:gd name="connsiteY31" fmla="*/ 184871 h 2419304"/>
                <a:gd name="connsiteX32" fmla="*/ 1827955 w 3686912"/>
                <a:gd name="connsiteY32" fmla="*/ 173854 h 2419304"/>
                <a:gd name="connsiteX33" fmla="*/ 1739820 w 3686912"/>
                <a:gd name="connsiteY33" fmla="*/ 151821 h 2419304"/>
                <a:gd name="connsiteX34" fmla="*/ 1673719 w 3686912"/>
                <a:gd name="connsiteY34" fmla="*/ 173854 h 2419304"/>
                <a:gd name="connsiteX35" fmla="*/ 1629652 w 3686912"/>
                <a:gd name="connsiteY35" fmla="*/ 217922 h 2419304"/>
                <a:gd name="connsiteX36" fmla="*/ 1596601 w 3686912"/>
                <a:gd name="connsiteY36" fmla="*/ 195888 h 2419304"/>
                <a:gd name="connsiteX37" fmla="*/ 1552534 w 3686912"/>
                <a:gd name="connsiteY37" fmla="*/ 206905 h 2419304"/>
                <a:gd name="connsiteX38" fmla="*/ 1497449 w 3686912"/>
                <a:gd name="connsiteY38" fmla="*/ 217922 h 2419304"/>
                <a:gd name="connsiteX39" fmla="*/ 1464399 w 3686912"/>
                <a:gd name="connsiteY39" fmla="*/ 228939 h 2419304"/>
                <a:gd name="connsiteX40" fmla="*/ 1310162 w 3686912"/>
                <a:gd name="connsiteY40" fmla="*/ 239956 h 2419304"/>
                <a:gd name="connsiteX41" fmla="*/ 1233044 w 3686912"/>
                <a:gd name="connsiteY41" fmla="*/ 250972 h 2419304"/>
                <a:gd name="connsiteX42" fmla="*/ 1166943 w 3686912"/>
                <a:gd name="connsiteY42" fmla="*/ 273006 h 2419304"/>
                <a:gd name="connsiteX43" fmla="*/ 1133893 w 3686912"/>
                <a:gd name="connsiteY43" fmla="*/ 284023 h 2419304"/>
                <a:gd name="connsiteX44" fmla="*/ 1100842 w 3686912"/>
                <a:gd name="connsiteY44" fmla="*/ 306057 h 2419304"/>
                <a:gd name="connsiteX45" fmla="*/ 1056774 w 3686912"/>
                <a:gd name="connsiteY45" fmla="*/ 372158 h 2419304"/>
                <a:gd name="connsiteX46" fmla="*/ 1034741 w 3686912"/>
                <a:gd name="connsiteY46" fmla="*/ 405209 h 2419304"/>
                <a:gd name="connsiteX47" fmla="*/ 935589 w 3686912"/>
                <a:gd name="connsiteY47" fmla="*/ 449276 h 2419304"/>
                <a:gd name="connsiteX48" fmla="*/ 858471 w 3686912"/>
                <a:gd name="connsiteY48" fmla="*/ 537411 h 2419304"/>
                <a:gd name="connsiteX49" fmla="*/ 792370 w 3686912"/>
                <a:gd name="connsiteY49" fmla="*/ 559445 h 2419304"/>
                <a:gd name="connsiteX50" fmla="*/ 781353 w 3686912"/>
                <a:gd name="connsiteY50" fmla="*/ 614529 h 2419304"/>
                <a:gd name="connsiteX51" fmla="*/ 770336 w 3686912"/>
                <a:gd name="connsiteY51" fmla="*/ 691647 h 2419304"/>
                <a:gd name="connsiteX52" fmla="*/ 759319 w 3686912"/>
                <a:gd name="connsiteY52" fmla="*/ 724698 h 2419304"/>
                <a:gd name="connsiteX53" fmla="*/ 715252 w 3686912"/>
                <a:gd name="connsiteY53" fmla="*/ 746731 h 2419304"/>
                <a:gd name="connsiteX54" fmla="*/ 682201 w 3686912"/>
                <a:gd name="connsiteY54" fmla="*/ 735715 h 2419304"/>
                <a:gd name="connsiteX55" fmla="*/ 649150 w 3686912"/>
                <a:gd name="connsiteY55" fmla="*/ 834866 h 2419304"/>
                <a:gd name="connsiteX56" fmla="*/ 605083 w 3686912"/>
                <a:gd name="connsiteY56" fmla="*/ 900968 h 2419304"/>
                <a:gd name="connsiteX57" fmla="*/ 572032 w 3686912"/>
                <a:gd name="connsiteY57" fmla="*/ 889951 h 2419304"/>
                <a:gd name="connsiteX58" fmla="*/ 505931 w 3686912"/>
                <a:gd name="connsiteY58" fmla="*/ 911984 h 2419304"/>
                <a:gd name="connsiteX59" fmla="*/ 472881 w 3686912"/>
                <a:gd name="connsiteY59" fmla="*/ 900968 h 2419304"/>
                <a:gd name="connsiteX60" fmla="*/ 428813 w 3686912"/>
                <a:gd name="connsiteY60" fmla="*/ 945035 h 2419304"/>
                <a:gd name="connsiteX61" fmla="*/ 395762 w 3686912"/>
                <a:gd name="connsiteY61" fmla="*/ 956052 h 2419304"/>
                <a:gd name="connsiteX62" fmla="*/ 373729 w 3686912"/>
                <a:gd name="connsiteY62" fmla="*/ 1033170 h 2419304"/>
                <a:gd name="connsiteX63" fmla="*/ 340678 w 3686912"/>
                <a:gd name="connsiteY63" fmla="*/ 1044187 h 2419304"/>
                <a:gd name="connsiteX64" fmla="*/ 274577 w 3686912"/>
                <a:gd name="connsiteY64" fmla="*/ 1033170 h 2419304"/>
                <a:gd name="connsiteX65" fmla="*/ 175425 w 3686912"/>
                <a:gd name="connsiteY65" fmla="*/ 1055204 h 2419304"/>
                <a:gd name="connsiteX66" fmla="*/ 148870 w 3686912"/>
                <a:gd name="connsiteY66" fmla="*/ 990746 h 2419304"/>
                <a:gd name="connsiteX0" fmla="*/ 148870 w 3686912"/>
                <a:gd name="connsiteY0" fmla="*/ 990746 h 2419304"/>
                <a:gd name="connsiteX1" fmla="*/ 0 w 3686912"/>
                <a:gd name="connsiteY1" fmla="*/ 1074005 h 2419304"/>
                <a:gd name="connsiteX2" fmla="*/ 606933 w 3686912"/>
                <a:gd name="connsiteY2" fmla="*/ 1674350 h 2419304"/>
                <a:gd name="connsiteX3" fmla="*/ 1122296 w 3686912"/>
                <a:gd name="connsiteY3" fmla="*/ 1683850 h 2419304"/>
                <a:gd name="connsiteX4" fmla="*/ 1679564 w 3686912"/>
                <a:gd name="connsiteY4" fmla="*/ 2419304 h 2419304"/>
                <a:gd name="connsiteX5" fmla="*/ 1959745 w 3686912"/>
                <a:gd name="connsiteY5" fmla="*/ 2409618 h 2419304"/>
                <a:gd name="connsiteX6" fmla="*/ 2816715 w 3686912"/>
                <a:gd name="connsiteY6" fmla="*/ 1235243 h 2419304"/>
                <a:gd name="connsiteX7" fmla="*/ 3602345 w 3686912"/>
                <a:gd name="connsiteY7" fmla="*/ 842212 h 2419304"/>
                <a:gd name="connsiteX8" fmla="*/ 3675335 w 3686912"/>
                <a:gd name="connsiteY8" fmla="*/ 675720 h 2419304"/>
                <a:gd name="connsiteX9" fmla="*/ 3686912 w 3686912"/>
                <a:gd name="connsiteY9" fmla="*/ 572480 h 2419304"/>
                <a:gd name="connsiteX10" fmla="*/ 3671176 w 3686912"/>
                <a:gd name="connsiteY10" fmla="*/ 478474 h 2419304"/>
                <a:gd name="connsiteX11" fmla="*/ 3654561 w 3686912"/>
                <a:gd name="connsiteY11" fmla="*/ 410121 h 2419304"/>
                <a:gd name="connsiteX12" fmla="*/ 3642922 w 3686912"/>
                <a:gd name="connsiteY12" fmla="*/ 387178 h 2419304"/>
                <a:gd name="connsiteX13" fmla="*/ 3618958 w 3686912"/>
                <a:gd name="connsiteY13" fmla="*/ 324679 h 2419304"/>
                <a:gd name="connsiteX14" fmla="*/ 3578609 w 3686912"/>
                <a:gd name="connsiteY14" fmla="*/ 239237 h 2419304"/>
                <a:gd name="connsiteX15" fmla="*/ 3538260 w 3686912"/>
                <a:gd name="connsiteY15" fmla="*/ 146472 h 2419304"/>
                <a:gd name="connsiteX16" fmla="*/ 3512151 w 3686912"/>
                <a:gd name="connsiteY16" fmla="*/ 43942 h 2419304"/>
                <a:gd name="connsiteX17" fmla="*/ 3407717 w 3686912"/>
                <a:gd name="connsiteY17" fmla="*/ 46383 h 2419304"/>
                <a:gd name="connsiteX18" fmla="*/ 3324644 w 3686912"/>
                <a:gd name="connsiteY18" fmla="*/ 39060 h 2419304"/>
                <a:gd name="connsiteX19" fmla="*/ 3251066 w 3686912"/>
                <a:gd name="connsiteY19" fmla="*/ 26853 h 2419304"/>
                <a:gd name="connsiteX20" fmla="*/ 3189355 w 3686912"/>
                <a:gd name="connsiteY20" fmla="*/ 9766 h 2419304"/>
                <a:gd name="connsiteX21" fmla="*/ 3127645 w 3686912"/>
                <a:gd name="connsiteY21" fmla="*/ 1 h 2419304"/>
                <a:gd name="connsiteX22" fmla="*/ 3039823 w 3686912"/>
                <a:gd name="connsiteY22" fmla="*/ 0 h 2419304"/>
                <a:gd name="connsiteX23" fmla="*/ 2961498 w 3686912"/>
                <a:gd name="connsiteY23" fmla="*/ 7324 h 2419304"/>
                <a:gd name="connsiteX24" fmla="*/ 2866558 w 3686912"/>
                <a:gd name="connsiteY24" fmla="*/ 26853 h 2419304"/>
                <a:gd name="connsiteX25" fmla="*/ 2757378 w 3686912"/>
                <a:gd name="connsiteY25" fmla="*/ 53707 h 2419304"/>
                <a:gd name="connsiteX26" fmla="*/ 2581738 w 3686912"/>
                <a:gd name="connsiteY26" fmla="*/ 104972 h 2419304"/>
                <a:gd name="connsiteX27" fmla="*/ 2401352 w 3686912"/>
                <a:gd name="connsiteY27" fmla="*/ 156238 h 2419304"/>
                <a:gd name="connsiteX28" fmla="*/ 2254195 w 3686912"/>
                <a:gd name="connsiteY28" fmla="*/ 192855 h 2419304"/>
                <a:gd name="connsiteX29" fmla="*/ 2142640 w 3686912"/>
                <a:gd name="connsiteY29" fmla="*/ 212384 h 2419304"/>
                <a:gd name="connsiteX30" fmla="*/ 2023886 w 3686912"/>
                <a:gd name="connsiteY30" fmla="*/ 220428 h 2419304"/>
                <a:gd name="connsiteX31" fmla="*/ 1951515 w 3686912"/>
                <a:gd name="connsiteY31" fmla="*/ 210599 h 2419304"/>
                <a:gd name="connsiteX32" fmla="*/ 1861006 w 3686912"/>
                <a:gd name="connsiteY32" fmla="*/ 184871 h 2419304"/>
                <a:gd name="connsiteX33" fmla="*/ 1827955 w 3686912"/>
                <a:gd name="connsiteY33" fmla="*/ 173854 h 2419304"/>
                <a:gd name="connsiteX34" fmla="*/ 1739820 w 3686912"/>
                <a:gd name="connsiteY34" fmla="*/ 151821 h 2419304"/>
                <a:gd name="connsiteX35" fmla="*/ 1673719 w 3686912"/>
                <a:gd name="connsiteY35" fmla="*/ 173854 h 2419304"/>
                <a:gd name="connsiteX36" fmla="*/ 1629652 w 3686912"/>
                <a:gd name="connsiteY36" fmla="*/ 217922 h 2419304"/>
                <a:gd name="connsiteX37" fmla="*/ 1596601 w 3686912"/>
                <a:gd name="connsiteY37" fmla="*/ 195888 h 2419304"/>
                <a:gd name="connsiteX38" fmla="*/ 1552534 w 3686912"/>
                <a:gd name="connsiteY38" fmla="*/ 206905 h 2419304"/>
                <a:gd name="connsiteX39" fmla="*/ 1497449 w 3686912"/>
                <a:gd name="connsiteY39" fmla="*/ 217922 h 2419304"/>
                <a:gd name="connsiteX40" fmla="*/ 1464399 w 3686912"/>
                <a:gd name="connsiteY40" fmla="*/ 228939 h 2419304"/>
                <a:gd name="connsiteX41" fmla="*/ 1310162 w 3686912"/>
                <a:gd name="connsiteY41" fmla="*/ 239956 h 2419304"/>
                <a:gd name="connsiteX42" fmla="*/ 1233044 w 3686912"/>
                <a:gd name="connsiteY42" fmla="*/ 250972 h 2419304"/>
                <a:gd name="connsiteX43" fmla="*/ 1166943 w 3686912"/>
                <a:gd name="connsiteY43" fmla="*/ 273006 h 2419304"/>
                <a:gd name="connsiteX44" fmla="*/ 1133893 w 3686912"/>
                <a:gd name="connsiteY44" fmla="*/ 284023 h 2419304"/>
                <a:gd name="connsiteX45" fmla="*/ 1100842 w 3686912"/>
                <a:gd name="connsiteY45" fmla="*/ 306057 h 2419304"/>
                <a:gd name="connsiteX46" fmla="*/ 1056774 w 3686912"/>
                <a:gd name="connsiteY46" fmla="*/ 372158 h 2419304"/>
                <a:gd name="connsiteX47" fmla="*/ 1034741 w 3686912"/>
                <a:gd name="connsiteY47" fmla="*/ 405209 h 2419304"/>
                <a:gd name="connsiteX48" fmla="*/ 935589 w 3686912"/>
                <a:gd name="connsiteY48" fmla="*/ 449276 h 2419304"/>
                <a:gd name="connsiteX49" fmla="*/ 858471 w 3686912"/>
                <a:gd name="connsiteY49" fmla="*/ 537411 h 2419304"/>
                <a:gd name="connsiteX50" fmla="*/ 792370 w 3686912"/>
                <a:gd name="connsiteY50" fmla="*/ 559445 h 2419304"/>
                <a:gd name="connsiteX51" fmla="*/ 781353 w 3686912"/>
                <a:gd name="connsiteY51" fmla="*/ 614529 h 2419304"/>
                <a:gd name="connsiteX52" fmla="*/ 770336 w 3686912"/>
                <a:gd name="connsiteY52" fmla="*/ 691647 h 2419304"/>
                <a:gd name="connsiteX53" fmla="*/ 759319 w 3686912"/>
                <a:gd name="connsiteY53" fmla="*/ 724698 h 2419304"/>
                <a:gd name="connsiteX54" fmla="*/ 715252 w 3686912"/>
                <a:gd name="connsiteY54" fmla="*/ 746731 h 2419304"/>
                <a:gd name="connsiteX55" fmla="*/ 682201 w 3686912"/>
                <a:gd name="connsiteY55" fmla="*/ 735715 h 2419304"/>
                <a:gd name="connsiteX56" fmla="*/ 649150 w 3686912"/>
                <a:gd name="connsiteY56" fmla="*/ 834866 h 2419304"/>
                <a:gd name="connsiteX57" fmla="*/ 605083 w 3686912"/>
                <a:gd name="connsiteY57" fmla="*/ 900968 h 2419304"/>
                <a:gd name="connsiteX58" fmla="*/ 572032 w 3686912"/>
                <a:gd name="connsiteY58" fmla="*/ 889951 h 2419304"/>
                <a:gd name="connsiteX59" fmla="*/ 505931 w 3686912"/>
                <a:gd name="connsiteY59" fmla="*/ 911984 h 2419304"/>
                <a:gd name="connsiteX60" fmla="*/ 472881 w 3686912"/>
                <a:gd name="connsiteY60" fmla="*/ 900968 h 2419304"/>
                <a:gd name="connsiteX61" fmla="*/ 428813 w 3686912"/>
                <a:gd name="connsiteY61" fmla="*/ 945035 h 2419304"/>
                <a:gd name="connsiteX62" fmla="*/ 395762 w 3686912"/>
                <a:gd name="connsiteY62" fmla="*/ 956052 h 2419304"/>
                <a:gd name="connsiteX63" fmla="*/ 373729 w 3686912"/>
                <a:gd name="connsiteY63" fmla="*/ 1033170 h 2419304"/>
                <a:gd name="connsiteX64" fmla="*/ 340678 w 3686912"/>
                <a:gd name="connsiteY64" fmla="*/ 1044187 h 2419304"/>
                <a:gd name="connsiteX65" fmla="*/ 274577 w 3686912"/>
                <a:gd name="connsiteY65" fmla="*/ 1033170 h 2419304"/>
                <a:gd name="connsiteX66" fmla="*/ 175425 w 3686912"/>
                <a:gd name="connsiteY66" fmla="*/ 1055204 h 2419304"/>
                <a:gd name="connsiteX67" fmla="*/ 148870 w 3686912"/>
                <a:gd name="connsiteY67" fmla="*/ 990746 h 2419304"/>
                <a:gd name="connsiteX0" fmla="*/ 148870 w 3686912"/>
                <a:gd name="connsiteY0" fmla="*/ 990746 h 2419304"/>
                <a:gd name="connsiteX1" fmla="*/ 0 w 3686912"/>
                <a:gd name="connsiteY1" fmla="*/ 1074005 h 2419304"/>
                <a:gd name="connsiteX2" fmla="*/ 606933 w 3686912"/>
                <a:gd name="connsiteY2" fmla="*/ 1674350 h 2419304"/>
                <a:gd name="connsiteX3" fmla="*/ 1122296 w 3686912"/>
                <a:gd name="connsiteY3" fmla="*/ 1683850 h 2419304"/>
                <a:gd name="connsiteX4" fmla="*/ 1679564 w 3686912"/>
                <a:gd name="connsiteY4" fmla="*/ 2419304 h 2419304"/>
                <a:gd name="connsiteX5" fmla="*/ 1959745 w 3686912"/>
                <a:gd name="connsiteY5" fmla="*/ 2409618 h 2419304"/>
                <a:gd name="connsiteX6" fmla="*/ 2816715 w 3686912"/>
                <a:gd name="connsiteY6" fmla="*/ 1235243 h 2419304"/>
                <a:gd name="connsiteX7" fmla="*/ 3602345 w 3686912"/>
                <a:gd name="connsiteY7" fmla="*/ 842212 h 2419304"/>
                <a:gd name="connsiteX8" fmla="*/ 3675335 w 3686912"/>
                <a:gd name="connsiteY8" fmla="*/ 675720 h 2419304"/>
                <a:gd name="connsiteX9" fmla="*/ 3686912 w 3686912"/>
                <a:gd name="connsiteY9" fmla="*/ 572480 h 2419304"/>
                <a:gd name="connsiteX10" fmla="*/ 3671176 w 3686912"/>
                <a:gd name="connsiteY10" fmla="*/ 478474 h 2419304"/>
                <a:gd name="connsiteX11" fmla="*/ 3642922 w 3686912"/>
                <a:gd name="connsiteY11" fmla="*/ 387178 h 2419304"/>
                <a:gd name="connsiteX12" fmla="*/ 3618958 w 3686912"/>
                <a:gd name="connsiteY12" fmla="*/ 324679 h 2419304"/>
                <a:gd name="connsiteX13" fmla="*/ 3578609 w 3686912"/>
                <a:gd name="connsiteY13" fmla="*/ 239237 h 2419304"/>
                <a:gd name="connsiteX14" fmla="*/ 3538260 w 3686912"/>
                <a:gd name="connsiteY14" fmla="*/ 146472 h 2419304"/>
                <a:gd name="connsiteX15" fmla="*/ 3512151 w 3686912"/>
                <a:gd name="connsiteY15" fmla="*/ 43942 h 2419304"/>
                <a:gd name="connsiteX16" fmla="*/ 3407717 w 3686912"/>
                <a:gd name="connsiteY16" fmla="*/ 46383 h 2419304"/>
                <a:gd name="connsiteX17" fmla="*/ 3324644 w 3686912"/>
                <a:gd name="connsiteY17" fmla="*/ 39060 h 2419304"/>
                <a:gd name="connsiteX18" fmla="*/ 3251066 w 3686912"/>
                <a:gd name="connsiteY18" fmla="*/ 26853 h 2419304"/>
                <a:gd name="connsiteX19" fmla="*/ 3189355 w 3686912"/>
                <a:gd name="connsiteY19" fmla="*/ 9766 h 2419304"/>
                <a:gd name="connsiteX20" fmla="*/ 3127645 w 3686912"/>
                <a:gd name="connsiteY20" fmla="*/ 1 h 2419304"/>
                <a:gd name="connsiteX21" fmla="*/ 3039823 w 3686912"/>
                <a:gd name="connsiteY21" fmla="*/ 0 h 2419304"/>
                <a:gd name="connsiteX22" fmla="*/ 2961498 w 3686912"/>
                <a:gd name="connsiteY22" fmla="*/ 7324 h 2419304"/>
                <a:gd name="connsiteX23" fmla="*/ 2866558 w 3686912"/>
                <a:gd name="connsiteY23" fmla="*/ 26853 h 2419304"/>
                <a:gd name="connsiteX24" fmla="*/ 2757378 w 3686912"/>
                <a:gd name="connsiteY24" fmla="*/ 53707 h 2419304"/>
                <a:gd name="connsiteX25" fmla="*/ 2581738 w 3686912"/>
                <a:gd name="connsiteY25" fmla="*/ 104972 h 2419304"/>
                <a:gd name="connsiteX26" fmla="*/ 2401352 w 3686912"/>
                <a:gd name="connsiteY26" fmla="*/ 156238 h 2419304"/>
                <a:gd name="connsiteX27" fmla="*/ 2254195 w 3686912"/>
                <a:gd name="connsiteY27" fmla="*/ 192855 h 2419304"/>
                <a:gd name="connsiteX28" fmla="*/ 2142640 w 3686912"/>
                <a:gd name="connsiteY28" fmla="*/ 212384 h 2419304"/>
                <a:gd name="connsiteX29" fmla="*/ 2023886 w 3686912"/>
                <a:gd name="connsiteY29" fmla="*/ 220428 h 2419304"/>
                <a:gd name="connsiteX30" fmla="*/ 1951515 w 3686912"/>
                <a:gd name="connsiteY30" fmla="*/ 210599 h 2419304"/>
                <a:gd name="connsiteX31" fmla="*/ 1861006 w 3686912"/>
                <a:gd name="connsiteY31" fmla="*/ 184871 h 2419304"/>
                <a:gd name="connsiteX32" fmla="*/ 1827955 w 3686912"/>
                <a:gd name="connsiteY32" fmla="*/ 173854 h 2419304"/>
                <a:gd name="connsiteX33" fmla="*/ 1739820 w 3686912"/>
                <a:gd name="connsiteY33" fmla="*/ 151821 h 2419304"/>
                <a:gd name="connsiteX34" fmla="*/ 1673719 w 3686912"/>
                <a:gd name="connsiteY34" fmla="*/ 173854 h 2419304"/>
                <a:gd name="connsiteX35" fmla="*/ 1629652 w 3686912"/>
                <a:gd name="connsiteY35" fmla="*/ 217922 h 2419304"/>
                <a:gd name="connsiteX36" fmla="*/ 1596601 w 3686912"/>
                <a:gd name="connsiteY36" fmla="*/ 195888 h 2419304"/>
                <a:gd name="connsiteX37" fmla="*/ 1552534 w 3686912"/>
                <a:gd name="connsiteY37" fmla="*/ 206905 h 2419304"/>
                <a:gd name="connsiteX38" fmla="*/ 1497449 w 3686912"/>
                <a:gd name="connsiteY38" fmla="*/ 217922 h 2419304"/>
                <a:gd name="connsiteX39" fmla="*/ 1464399 w 3686912"/>
                <a:gd name="connsiteY39" fmla="*/ 228939 h 2419304"/>
                <a:gd name="connsiteX40" fmla="*/ 1310162 w 3686912"/>
                <a:gd name="connsiteY40" fmla="*/ 239956 h 2419304"/>
                <a:gd name="connsiteX41" fmla="*/ 1233044 w 3686912"/>
                <a:gd name="connsiteY41" fmla="*/ 250972 h 2419304"/>
                <a:gd name="connsiteX42" fmla="*/ 1166943 w 3686912"/>
                <a:gd name="connsiteY42" fmla="*/ 273006 h 2419304"/>
                <a:gd name="connsiteX43" fmla="*/ 1133893 w 3686912"/>
                <a:gd name="connsiteY43" fmla="*/ 284023 h 2419304"/>
                <a:gd name="connsiteX44" fmla="*/ 1100842 w 3686912"/>
                <a:gd name="connsiteY44" fmla="*/ 306057 h 2419304"/>
                <a:gd name="connsiteX45" fmla="*/ 1056774 w 3686912"/>
                <a:gd name="connsiteY45" fmla="*/ 372158 h 2419304"/>
                <a:gd name="connsiteX46" fmla="*/ 1034741 w 3686912"/>
                <a:gd name="connsiteY46" fmla="*/ 405209 h 2419304"/>
                <a:gd name="connsiteX47" fmla="*/ 935589 w 3686912"/>
                <a:gd name="connsiteY47" fmla="*/ 449276 h 2419304"/>
                <a:gd name="connsiteX48" fmla="*/ 858471 w 3686912"/>
                <a:gd name="connsiteY48" fmla="*/ 537411 h 2419304"/>
                <a:gd name="connsiteX49" fmla="*/ 792370 w 3686912"/>
                <a:gd name="connsiteY49" fmla="*/ 559445 h 2419304"/>
                <a:gd name="connsiteX50" fmla="*/ 781353 w 3686912"/>
                <a:gd name="connsiteY50" fmla="*/ 614529 h 2419304"/>
                <a:gd name="connsiteX51" fmla="*/ 770336 w 3686912"/>
                <a:gd name="connsiteY51" fmla="*/ 691647 h 2419304"/>
                <a:gd name="connsiteX52" fmla="*/ 759319 w 3686912"/>
                <a:gd name="connsiteY52" fmla="*/ 724698 h 2419304"/>
                <a:gd name="connsiteX53" fmla="*/ 715252 w 3686912"/>
                <a:gd name="connsiteY53" fmla="*/ 746731 h 2419304"/>
                <a:gd name="connsiteX54" fmla="*/ 682201 w 3686912"/>
                <a:gd name="connsiteY54" fmla="*/ 735715 h 2419304"/>
                <a:gd name="connsiteX55" fmla="*/ 649150 w 3686912"/>
                <a:gd name="connsiteY55" fmla="*/ 834866 h 2419304"/>
                <a:gd name="connsiteX56" fmla="*/ 605083 w 3686912"/>
                <a:gd name="connsiteY56" fmla="*/ 900968 h 2419304"/>
                <a:gd name="connsiteX57" fmla="*/ 572032 w 3686912"/>
                <a:gd name="connsiteY57" fmla="*/ 889951 h 2419304"/>
                <a:gd name="connsiteX58" fmla="*/ 505931 w 3686912"/>
                <a:gd name="connsiteY58" fmla="*/ 911984 h 2419304"/>
                <a:gd name="connsiteX59" fmla="*/ 472881 w 3686912"/>
                <a:gd name="connsiteY59" fmla="*/ 900968 h 2419304"/>
                <a:gd name="connsiteX60" fmla="*/ 428813 w 3686912"/>
                <a:gd name="connsiteY60" fmla="*/ 945035 h 2419304"/>
                <a:gd name="connsiteX61" fmla="*/ 395762 w 3686912"/>
                <a:gd name="connsiteY61" fmla="*/ 956052 h 2419304"/>
                <a:gd name="connsiteX62" fmla="*/ 373729 w 3686912"/>
                <a:gd name="connsiteY62" fmla="*/ 1033170 h 2419304"/>
                <a:gd name="connsiteX63" fmla="*/ 340678 w 3686912"/>
                <a:gd name="connsiteY63" fmla="*/ 1044187 h 2419304"/>
                <a:gd name="connsiteX64" fmla="*/ 274577 w 3686912"/>
                <a:gd name="connsiteY64" fmla="*/ 1033170 h 2419304"/>
                <a:gd name="connsiteX65" fmla="*/ 175425 w 3686912"/>
                <a:gd name="connsiteY65" fmla="*/ 1055204 h 2419304"/>
                <a:gd name="connsiteX66" fmla="*/ 148870 w 3686912"/>
                <a:gd name="connsiteY66" fmla="*/ 990746 h 2419304"/>
                <a:gd name="connsiteX0" fmla="*/ 148870 w 3686912"/>
                <a:gd name="connsiteY0" fmla="*/ 990746 h 2419304"/>
                <a:gd name="connsiteX1" fmla="*/ 0 w 3686912"/>
                <a:gd name="connsiteY1" fmla="*/ 1074005 h 2419304"/>
                <a:gd name="connsiteX2" fmla="*/ 606933 w 3686912"/>
                <a:gd name="connsiteY2" fmla="*/ 1674350 h 2419304"/>
                <a:gd name="connsiteX3" fmla="*/ 1122296 w 3686912"/>
                <a:gd name="connsiteY3" fmla="*/ 1683850 h 2419304"/>
                <a:gd name="connsiteX4" fmla="*/ 1679564 w 3686912"/>
                <a:gd name="connsiteY4" fmla="*/ 2419304 h 2419304"/>
                <a:gd name="connsiteX5" fmla="*/ 1959745 w 3686912"/>
                <a:gd name="connsiteY5" fmla="*/ 2409618 h 2419304"/>
                <a:gd name="connsiteX6" fmla="*/ 2816715 w 3686912"/>
                <a:gd name="connsiteY6" fmla="*/ 1235243 h 2419304"/>
                <a:gd name="connsiteX7" fmla="*/ 3602345 w 3686912"/>
                <a:gd name="connsiteY7" fmla="*/ 842212 h 2419304"/>
                <a:gd name="connsiteX8" fmla="*/ 3675335 w 3686912"/>
                <a:gd name="connsiteY8" fmla="*/ 675720 h 2419304"/>
                <a:gd name="connsiteX9" fmla="*/ 3686912 w 3686912"/>
                <a:gd name="connsiteY9" fmla="*/ 572480 h 2419304"/>
                <a:gd name="connsiteX10" fmla="*/ 3671176 w 3686912"/>
                <a:gd name="connsiteY10" fmla="*/ 478474 h 2419304"/>
                <a:gd name="connsiteX11" fmla="*/ 3642922 w 3686912"/>
                <a:gd name="connsiteY11" fmla="*/ 387178 h 2419304"/>
                <a:gd name="connsiteX12" fmla="*/ 3618958 w 3686912"/>
                <a:gd name="connsiteY12" fmla="*/ 324679 h 2419304"/>
                <a:gd name="connsiteX13" fmla="*/ 3413714 w 3686912"/>
                <a:gd name="connsiteY13" fmla="*/ 11279 h 2419304"/>
                <a:gd name="connsiteX14" fmla="*/ 3538260 w 3686912"/>
                <a:gd name="connsiteY14" fmla="*/ 146472 h 2419304"/>
                <a:gd name="connsiteX15" fmla="*/ 3512151 w 3686912"/>
                <a:gd name="connsiteY15" fmla="*/ 43942 h 2419304"/>
                <a:gd name="connsiteX16" fmla="*/ 3407717 w 3686912"/>
                <a:gd name="connsiteY16" fmla="*/ 46383 h 2419304"/>
                <a:gd name="connsiteX17" fmla="*/ 3324644 w 3686912"/>
                <a:gd name="connsiteY17" fmla="*/ 39060 h 2419304"/>
                <a:gd name="connsiteX18" fmla="*/ 3251066 w 3686912"/>
                <a:gd name="connsiteY18" fmla="*/ 26853 h 2419304"/>
                <a:gd name="connsiteX19" fmla="*/ 3189355 w 3686912"/>
                <a:gd name="connsiteY19" fmla="*/ 9766 h 2419304"/>
                <a:gd name="connsiteX20" fmla="*/ 3127645 w 3686912"/>
                <a:gd name="connsiteY20" fmla="*/ 1 h 2419304"/>
                <a:gd name="connsiteX21" fmla="*/ 3039823 w 3686912"/>
                <a:gd name="connsiteY21" fmla="*/ 0 h 2419304"/>
                <a:gd name="connsiteX22" fmla="*/ 2961498 w 3686912"/>
                <a:gd name="connsiteY22" fmla="*/ 7324 h 2419304"/>
                <a:gd name="connsiteX23" fmla="*/ 2866558 w 3686912"/>
                <a:gd name="connsiteY23" fmla="*/ 26853 h 2419304"/>
                <a:gd name="connsiteX24" fmla="*/ 2757378 w 3686912"/>
                <a:gd name="connsiteY24" fmla="*/ 53707 h 2419304"/>
                <a:gd name="connsiteX25" fmla="*/ 2581738 w 3686912"/>
                <a:gd name="connsiteY25" fmla="*/ 104972 h 2419304"/>
                <a:gd name="connsiteX26" fmla="*/ 2401352 w 3686912"/>
                <a:gd name="connsiteY26" fmla="*/ 156238 h 2419304"/>
                <a:gd name="connsiteX27" fmla="*/ 2254195 w 3686912"/>
                <a:gd name="connsiteY27" fmla="*/ 192855 h 2419304"/>
                <a:gd name="connsiteX28" fmla="*/ 2142640 w 3686912"/>
                <a:gd name="connsiteY28" fmla="*/ 212384 h 2419304"/>
                <a:gd name="connsiteX29" fmla="*/ 2023886 w 3686912"/>
                <a:gd name="connsiteY29" fmla="*/ 220428 h 2419304"/>
                <a:gd name="connsiteX30" fmla="*/ 1951515 w 3686912"/>
                <a:gd name="connsiteY30" fmla="*/ 210599 h 2419304"/>
                <a:gd name="connsiteX31" fmla="*/ 1861006 w 3686912"/>
                <a:gd name="connsiteY31" fmla="*/ 184871 h 2419304"/>
                <a:gd name="connsiteX32" fmla="*/ 1827955 w 3686912"/>
                <a:gd name="connsiteY32" fmla="*/ 173854 h 2419304"/>
                <a:gd name="connsiteX33" fmla="*/ 1739820 w 3686912"/>
                <a:gd name="connsiteY33" fmla="*/ 151821 h 2419304"/>
                <a:gd name="connsiteX34" fmla="*/ 1673719 w 3686912"/>
                <a:gd name="connsiteY34" fmla="*/ 173854 h 2419304"/>
                <a:gd name="connsiteX35" fmla="*/ 1629652 w 3686912"/>
                <a:gd name="connsiteY35" fmla="*/ 217922 h 2419304"/>
                <a:gd name="connsiteX36" fmla="*/ 1596601 w 3686912"/>
                <a:gd name="connsiteY36" fmla="*/ 195888 h 2419304"/>
                <a:gd name="connsiteX37" fmla="*/ 1552534 w 3686912"/>
                <a:gd name="connsiteY37" fmla="*/ 206905 h 2419304"/>
                <a:gd name="connsiteX38" fmla="*/ 1497449 w 3686912"/>
                <a:gd name="connsiteY38" fmla="*/ 217922 h 2419304"/>
                <a:gd name="connsiteX39" fmla="*/ 1464399 w 3686912"/>
                <a:gd name="connsiteY39" fmla="*/ 228939 h 2419304"/>
                <a:gd name="connsiteX40" fmla="*/ 1310162 w 3686912"/>
                <a:gd name="connsiteY40" fmla="*/ 239956 h 2419304"/>
                <a:gd name="connsiteX41" fmla="*/ 1233044 w 3686912"/>
                <a:gd name="connsiteY41" fmla="*/ 250972 h 2419304"/>
                <a:gd name="connsiteX42" fmla="*/ 1166943 w 3686912"/>
                <a:gd name="connsiteY42" fmla="*/ 273006 h 2419304"/>
                <a:gd name="connsiteX43" fmla="*/ 1133893 w 3686912"/>
                <a:gd name="connsiteY43" fmla="*/ 284023 h 2419304"/>
                <a:gd name="connsiteX44" fmla="*/ 1100842 w 3686912"/>
                <a:gd name="connsiteY44" fmla="*/ 306057 h 2419304"/>
                <a:gd name="connsiteX45" fmla="*/ 1056774 w 3686912"/>
                <a:gd name="connsiteY45" fmla="*/ 372158 h 2419304"/>
                <a:gd name="connsiteX46" fmla="*/ 1034741 w 3686912"/>
                <a:gd name="connsiteY46" fmla="*/ 405209 h 2419304"/>
                <a:gd name="connsiteX47" fmla="*/ 935589 w 3686912"/>
                <a:gd name="connsiteY47" fmla="*/ 449276 h 2419304"/>
                <a:gd name="connsiteX48" fmla="*/ 858471 w 3686912"/>
                <a:gd name="connsiteY48" fmla="*/ 537411 h 2419304"/>
                <a:gd name="connsiteX49" fmla="*/ 792370 w 3686912"/>
                <a:gd name="connsiteY49" fmla="*/ 559445 h 2419304"/>
                <a:gd name="connsiteX50" fmla="*/ 781353 w 3686912"/>
                <a:gd name="connsiteY50" fmla="*/ 614529 h 2419304"/>
                <a:gd name="connsiteX51" fmla="*/ 770336 w 3686912"/>
                <a:gd name="connsiteY51" fmla="*/ 691647 h 2419304"/>
                <a:gd name="connsiteX52" fmla="*/ 759319 w 3686912"/>
                <a:gd name="connsiteY52" fmla="*/ 724698 h 2419304"/>
                <a:gd name="connsiteX53" fmla="*/ 715252 w 3686912"/>
                <a:gd name="connsiteY53" fmla="*/ 746731 h 2419304"/>
                <a:gd name="connsiteX54" fmla="*/ 682201 w 3686912"/>
                <a:gd name="connsiteY54" fmla="*/ 735715 h 2419304"/>
                <a:gd name="connsiteX55" fmla="*/ 649150 w 3686912"/>
                <a:gd name="connsiteY55" fmla="*/ 834866 h 2419304"/>
                <a:gd name="connsiteX56" fmla="*/ 605083 w 3686912"/>
                <a:gd name="connsiteY56" fmla="*/ 900968 h 2419304"/>
                <a:gd name="connsiteX57" fmla="*/ 572032 w 3686912"/>
                <a:gd name="connsiteY57" fmla="*/ 889951 h 2419304"/>
                <a:gd name="connsiteX58" fmla="*/ 505931 w 3686912"/>
                <a:gd name="connsiteY58" fmla="*/ 911984 h 2419304"/>
                <a:gd name="connsiteX59" fmla="*/ 472881 w 3686912"/>
                <a:gd name="connsiteY59" fmla="*/ 900968 h 2419304"/>
                <a:gd name="connsiteX60" fmla="*/ 428813 w 3686912"/>
                <a:gd name="connsiteY60" fmla="*/ 945035 h 2419304"/>
                <a:gd name="connsiteX61" fmla="*/ 395762 w 3686912"/>
                <a:gd name="connsiteY61" fmla="*/ 956052 h 2419304"/>
                <a:gd name="connsiteX62" fmla="*/ 373729 w 3686912"/>
                <a:gd name="connsiteY62" fmla="*/ 1033170 h 2419304"/>
                <a:gd name="connsiteX63" fmla="*/ 340678 w 3686912"/>
                <a:gd name="connsiteY63" fmla="*/ 1044187 h 2419304"/>
                <a:gd name="connsiteX64" fmla="*/ 274577 w 3686912"/>
                <a:gd name="connsiteY64" fmla="*/ 1033170 h 2419304"/>
                <a:gd name="connsiteX65" fmla="*/ 175425 w 3686912"/>
                <a:gd name="connsiteY65" fmla="*/ 1055204 h 2419304"/>
                <a:gd name="connsiteX66" fmla="*/ 148870 w 3686912"/>
                <a:gd name="connsiteY66" fmla="*/ 990746 h 2419304"/>
                <a:gd name="connsiteX0" fmla="*/ 148870 w 3686912"/>
                <a:gd name="connsiteY0" fmla="*/ 990746 h 2419304"/>
                <a:gd name="connsiteX1" fmla="*/ 0 w 3686912"/>
                <a:gd name="connsiteY1" fmla="*/ 1074005 h 2419304"/>
                <a:gd name="connsiteX2" fmla="*/ 606933 w 3686912"/>
                <a:gd name="connsiteY2" fmla="*/ 1674350 h 2419304"/>
                <a:gd name="connsiteX3" fmla="*/ 1122296 w 3686912"/>
                <a:gd name="connsiteY3" fmla="*/ 1683850 h 2419304"/>
                <a:gd name="connsiteX4" fmla="*/ 1679564 w 3686912"/>
                <a:gd name="connsiteY4" fmla="*/ 2419304 h 2419304"/>
                <a:gd name="connsiteX5" fmla="*/ 1959745 w 3686912"/>
                <a:gd name="connsiteY5" fmla="*/ 2409618 h 2419304"/>
                <a:gd name="connsiteX6" fmla="*/ 2816715 w 3686912"/>
                <a:gd name="connsiteY6" fmla="*/ 1235243 h 2419304"/>
                <a:gd name="connsiteX7" fmla="*/ 3602345 w 3686912"/>
                <a:gd name="connsiteY7" fmla="*/ 842212 h 2419304"/>
                <a:gd name="connsiteX8" fmla="*/ 3675335 w 3686912"/>
                <a:gd name="connsiteY8" fmla="*/ 675720 h 2419304"/>
                <a:gd name="connsiteX9" fmla="*/ 3686912 w 3686912"/>
                <a:gd name="connsiteY9" fmla="*/ 572480 h 2419304"/>
                <a:gd name="connsiteX10" fmla="*/ 3671176 w 3686912"/>
                <a:gd name="connsiteY10" fmla="*/ 478474 h 2419304"/>
                <a:gd name="connsiteX11" fmla="*/ 3642922 w 3686912"/>
                <a:gd name="connsiteY11" fmla="*/ 387178 h 2419304"/>
                <a:gd name="connsiteX12" fmla="*/ 3618958 w 3686912"/>
                <a:gd name="connsiteY12" fmla="*/ 324679 h 2419304"/>
                <a:gd name="connsiteX13" fmla="*/ 3571150 w 3686912"/>
                <a:gd name="connsiteY13" fmla="*/ 252172 h 2419304"/>
                <a:gd name="connsiteX14" fmla="*/ 3413714 w 3686912"/>
                <a:gd name="connsiteY14" fmla="*/ 11279 h 2419304"/>
                <a:gd name="connsiteX15" fmla="*/ 3538260 w 3686912"/>
                <a:gd name="connsiteY15" fmla="*/ 146472 h 2419304"/>
                <a:gd name="connsiteX16" fmla="*/ 3512151 w 3686912"/>
                <a:gd name="connsiteY16" fmla="*/ 43942 h 2419304"/>
                <a:gd name="connsiteX17" fmla="*/ 3407717 w 3686912"/>
                <a:gd name="connsiteY17" fmla="*/ 46383 h 2419304"/>
                <a:gd name="connsiteX18" fmla="*/ 3324644 w 3686912"/>
                <a:gd name="connsiteY18" fmla="*/ 39060 h 2419304"/>
                <a:gd name="connsiteX19" fmla="*/ 3251066 w 3686912"/>
                <a:gd name="connsiteY19" fmla="*/ 26853 h 2419304"/>
                <a:gd name="connsiteX20" fmla="*/ 3189355 w 3686912"/>
                <a:gd name="connsiteY20" fmla="*/ 9766 h 2419304"/>
                <a:gd name="connsiteX21" fmla="*/ 3127645 w 3686912"/>
                <a:gd name="connsiteY21" fmla="*/ 1 h 2419304"/>
                <a:gd name="connsiteX22" fmla="*/ 3039823 w 3686912"/>
                <a:gd name="connsiteY22" fmla="*/ 0 h 2419304"/>
                <a:gd name="connsiteX23" fmla="*/ 2961498 w 3686912"/>
                <a:gd name="connsiteY23" fmla="*/ 7324 h 2419304"/>
                <a:gd name="connsiteX24" fmla="*/ 2866558 w 3686912"/>
                <a:gd name="connsiteY24" fmla="*/ 26853 h 2419304"/>
                <a:gd name="connsiteX25" fmla="*/ 2757378 w 3686912"/>
                <a:gd name="connsiteY25" fmla="*/ 53707 h 2419304"/>
                <a:gd name="connsiteX26" fmla="*/ 2581738 w 3686912"/>
                <a:gd name="connsiteY26" fmla="*/ 104972 h 2419304"/>
                <a:gd name="connsiteX27" fmla="*/ 2401352 w 3686912"/>
                <a:gd name="connsiteY27" fmla="*/ 156238 h 2419304"/>
                <a:gd name="connsiteX28" fmla="*/ 2254195 w 3686912"/>
                <a:gd name="connsiteY28" fmla="*/ 192855 h 2419304"/>
                <a:gd name="connsiteX29" fmla="*/ 2142640 w 3686912"/>
                <a:gd name="connsiteY29" fmla="*/ 212384 h 2419304"/>
                <a:gd name="connsiteX30" fmla="*/ 2023886 w 3686912"/>
                <a:gd name="connsiteY30" fmla="*/ 220428 h 2419304"/>
                <a:gd name="connsiteX31" fmla="*/ 1951515 w 3686912"/>
                <a:gd name="connsiteY31" fmla="*/ 210599 h 2419304"/>
                <a:gd name="connsiteX32" fmla="*/ 1861006 w 3686912"/>
                <a:gd name="connsiteY32" fmla="*/ 184871 h 2419304"/>
                <a:gd name="connsiteX33" fmla="*/ 1827955 w 3686912"/>
                <a:gd name="connsiteY33" fmla="*/ 173854 h 2419304"/>
                <a:gd name="connsiteX34" fmla="*/ 1739820 w 3686912"/>
                <a:gd name="connsiteY34" fmla="*/ 151821 h 2419304"/>
                <a:gd name="connsiteX35" fmla="*/ 1673719 w 3686912"/>
                <a:gd name="connsiteY35" fmla="*/ 173854 h 2419304"/>
                <a:gd name="connsiteX36" fmla="*/ 1629652 w 3686912"/>
                <a:gd name="connsiteY36" fmla="*/ 217922 h 2419304"/>
                <a:gd name="connsiteX37" fmla="*/ 1596601 w 3686912"/>
                <a:gd name="connsiteY37" fmla="*/ 195888 h 2419304"/>
                <a:gd name="connsiteX38" fmla="*/ 1552534 w 3686912"/>
                <a:gd name="connsiteY38" fmla="*/ 206905 h 2419304"/>
                <a:gd name="connsiteX39" fmla="*/ 1497449 w 3686912"/>
                <a:gd name="connsiteY39" fmla="*/ 217922 h 2419304"/>
                <a:gd name="connsiteX40" fmla="*/ 1464399 w 3686912"/>
                <a:gd name="connsiteY40" fmla="*/ 228939 h 2419304"/>
                <a:gd name="connsiteX41" fmla="*/ 1310162 w 3686912"/>
                <a:gd name="connsiteY41" fmla="*/ 239956 h 2419304"/>
                <a:gd name="connsiteX42" fmla="*/ 1233044 w 3686912"/>
                <a:gd name="connsiteY42" fmla="*/ 250972 h 2419304"/>
                <a:gd name="connsiteX43" fmla="*/ 1166943 w 3686912"/>
                <a:gd name="connsiteY43" fmla="*/ 273006 h 2419304"/>
                <a:gd name="connsiteX44" fmla="*/ 1133893 w 3686912"/>
                <a:gd name="connsiteY44" fmla="*/ 284023 h 2419304"/>
                <a:gd name="connsiteX45" fmla="*/ 1100842 w 3686912"/>
                <a:gd name="connsiteY45" fmla="*/ 306057 h 2419304"/>
                <a:gd name="connsiteX46" fmla="*/ 1056774 w 3686912"/>
                <a:gd name="connsiteY46" fmla="*/ 372158 h 2419304"/>
                <a:gd name="connsiteX47" fmla="*/ 1034741 w 3686912"/>
                <a:gd name="connsiteY47" fmla="*/ 405209 h 2419304"/>
                <a:gd name="connsiteX48" fmla="*/ 935589 w 3686912"/>
                <a:gd name="connsiteY48" fmla="*/ 449276 h 2419304"/>
                <a:gd name="connsiteX49" fmla="*/ 858471 w 3686912"/>
                <a:gd name="connsiteY49" fmla="*/ 537411 h 2419304"/>
                <a:gd name="connsiteX50" fmla="*/ 792370 w 3686912"/>
                <a:gd name="connsiteY50" fmla="*/ 559445 h 2419304"/>
                <a:gd name="connsiteX51" fmla="*/ 781353 w 3686912"/>
                <a:gd name="connsiteY51" fmla="*/ 614529 h 2419304"/>
                <a:gd name="connsiteX52" fmla="*/ 770336 w 3686912"/>
                <a:gd name="connsiteY52" fmla="*/ 691647 h 2419304"/>
                <a:gd name="connsiteX53" fmla="*/ 759319 w 3686912"/>
                <a:gd name="connsiteY53" fmla="*/ 724698 h 2419304"/>
                <a:gd name="connsiteX54" fmla="*/ 715252 w 3686912"/>
                <a:gd name="connsiteY54" fmla="*/ 746731 h 2419304"/>
                <a:gd name="connsiteX55" fmla="*/ 682201 w 3686912"/>
                <a:gd name="connsiteY55" fmla="*/ 735715 h 2419304"/>
                <a:gd name="connsiteX56" fmla="*/ 649150 w 3686912"/>
                <a:gd name="connsiteY56" fmla="*/ 834866 h 2419304"/>
                <a:gd name="connsiteX57" fmla="*/ 605083 w 3686912"/>
                <a:gd name="connsiteY57" fmla="*/ 900968 h 2419304"/>
                <a:gd name="connsiteX58" fmla="*/ 572032 w 3686912"/>
                <a:gd name="connsiteY58" fmla="*/ 889951 h 2419304"/>
                <a:gd name="connsiteX59" fmla="*/ 505931 w 3686912"/>
                <a:gd name="connsiteY59" fmla="*/ 911984 h 2419304"/>
                <a:gd name="connsiteX60" fmla="*/ 472881 w 3686912"/>
                <a:gd name="connsiteY60" fmla="*/ 900968 h 2419304"/>
                <a:gd name="connsiteX61" fmla="*/ 428813 w 3686912"/>
                <a:gd name="connsiteY61" fmla="*/ 945035 h 2419304"/>
                <a:gd name="connsiteX62" fmla="*/ 395762 w 3686912"/>
                <a:gd name="connsiteY62" fmla="*/ 956052 h 2419304"/>
                <a:gd name="connsiteX63" fmla="*/ 373729 w 3686912"/>
                <a:gd name="connsiteY63" fmla="*/ 1033170 h 2419304"/>
                <a:gd name="connsiteX64" fmla="*/ 340678 w 3686912"/>
                <a:gd name="connsiteY64" fmla="*/ 1044187 h 2419304"/>
                <a:gd name="connsiteX65" fmla="*/ 274577 w 3686912"/>
                <a:gd name="connsiteY65" fmla="*/ 1033170 h 2419304"/>
                <a:gd name="connsiteX66" fmla="*/ 175425 w 3686912"/>
                <a:gd name="connsiteY66" fmla="*/ 1055204 h 2419304"/>
                <a:gd name="connsiteX67" fmla="*/ 148870 w 3686912"/>
                <a:gd name="connsiteY67" fmla="*/ 990746 h 2419304"/>
                <a:gd name="connsiteX0" fmla="*/ 148870 w 3686912"/>
                <a:gd name="connsiteY0" fmla="*/ 990746 h 2419304"/>
                <a:gd name="connsiteX1" fmla="*/ 0 w 3686912"/>
                <a:gd name="connsiteY1" fmla="*/ 1074005 h 2419304"/>
                <a:gd name="connsiteX2" fmla="*/ 606933 w 3686912"/>
                <a:gd name="connsiteY2" fmla="*/ 1674350 h 2419304"/>
                <a:gd name="connsiteX3" fmla="*/ 1122296 w 3686912"/>
                <a:gd name="connsiteY3" fmla="*/ 1683850 h 2419304"/>
                <a:gd name="connsiteX4" fmla="*/ 1679564 w 3686912"/>
                <a:gd name="connsiteY4" fmla="*/ 2419304 h 2419304"/>
                <a:gd name="connsiteX5" fmla="*/ 1959745 w 3686912"/>
                <a:gd name="connsiteY5" fmla="*/ 2409618 h 2419304"/>
                <a:gd name="connsiteX6" fmla="*/ 2816715 w 3686912"/>
                <a:gd name="connsiteY6" fmla="*/ 1235243 h 2419304"/>
                <a:gd name="connsiteX7" fmla="*/ 3602345 w 3686912"/>
                <a:gd name="connsiteY7" fmla="*/ 842212 h 2419304"/>
                <a:gd name="connsiteX8" fmla="*/ 3675335 w 3686912"/>
                <a:gd name="connsiteY8" fmla="*/ 675720 h 2419304"/>
                <a:gd name="connsiteX9" fmla="*/ 3686912 w 3686912"/>
                <a:gd name="connsiteY9" fmla="*/ 572480 h 2419304"/>
                <a:gd name="connsiteX10" fmla="*/ 3671176 w 3686912"/>
                <a:gd name="connsiteY10" fmla="*/ 478474 h 2419304"/>
                <a:gd name="connsiteX11" fmla="*/ 3642922 w 3686912"/>
                <a:gd name="connsiteY11" fmla="*/ 387178 h 2419304"/>
                <a:gd name="connsiteX12" fmla="*/ 3571150 w 3686912"/>
                <a:gd name="connsiteY12" fmla="*/ 252172 h 2419304"/>
                <a:gd name="connsiteX13" fmla="*/ 3413714 w 3686912"/>
                <a:gd name="connsiteY13" fmla="*/ 11279 h 2419304"/>
                <a:gd name="connsiteX14" fmla="*/ 3538260 w 3686912"/>
                <a:gd name="connsiteY14" fmla="*/ 146472 h 2419304"/>
                <a:gd name="connsiteX15" fmla="*/ 3512151 w 3686912"/>
                <a:gd name="connsiteY15" fmla="*/ 43942 h 2419304"/>
                <a:gd name="connsiteX16" fmla="*/ 3407717 w 3686912"/>
                <a:gd name="connsiteY16" fmla="*/ 46383 h 2419304"/>
                <a:gd name="connsiteX17" fmla="*/ 3324644 w 3686912"/>
                <a:gd name="connsiteY17" fmla="*/ 39060 h 2419304"/>
                <a:gd name="connsiteX18" fmla="*/ 3251066 w 3686912"/>
                <a:gd name="connsiteY18" fmla="*/ 26853 h 2419304"/>
                <a:gd name="connsiteX19" fmla="*/ 3189355 w 3686912"/>
                <a:gd name="connsiteY19" fmla="*/ 9766 h 2419304"/>
                <a:gd name="connsiteX20" fmla="*/ 3127645 w 3686912"/>
                <a:gd name="connsiteY20" fmla="*/ 1 h 2419304"/>
                <a:gd name="connsiteX21" fmla="*/ 3039823 w 3686912"/>
                <a:gd name="connsiteY21" fmla="*/ 0 h 2419304"/>
                <a:gd name="connsiteX22" fmla="*/ 2961498 w 3686912"/>
                <a:gd name="connsiteY22" fmla="*/ 7324 h 2419304"/>
                <a:gd name="connsiteX23" fmla="*/ 2866558 w 3686912"/>
                <a:gd name="connsiteY23" fmla="*/ 26853 h 2419304"/>
                <a:gd name="connsiteX24" fmla="*/ 2757378 w 3686912"/>
                <a:gd name="connsiteY24" fmla="*/ 53707 h 2419304"/>
                <a:gd name="connsiteX25" fmla="*/ 2581738 w 3686912"/>
                <a:gd name="connsiteY25" fmla="*/ 104972 h 2419304"/>
                <a:gd name="connsiteX26" fmla="*/ 2401352 w 3686912"/>
                <a:gd name="connsiteY26" fmla="*/ 156238 h 2419304"/>
                <a:gd name="connsiteX27" fmla="*/ 2254195 w 3686912"/>
                <a:gd name="connsiteY27" fmla="*/ 192855 h 2419304"/>
                <a:gd name="connsiteX28" fmla="*/ 2142640 w 3686912"/>
                <a:gd name="connsiteY28" fmla="*/ 212384 h 2419304"/>
                <a:gd name="connsiteX29" fmla="*/ 2023886 w 3686912"/>
                <a:gd name="connsiteY29" fmla="*/ 220428 h 2419304"/>
                <a:gd name="connsiteX30" fmla="*/ 1951515 w 3686912"/>
                <a:gd name="connsiteY30" fmla="*/ 210599 h 2419304"/>
                <a:gd name="connsiteX31" fmla="*/ 1861006 w 3686912"/>
                <a:gd name="connsiteY31" fmla="*/ 184871 h 2419304"/>
                <a:gd name="connsiteX32" fmla="*/ 1827955 w 3686912"/>
                <a:gd name="connsiteY32" fmla="*/ 173854 h 2419304"/>
                <a:gd name="connsiteX33" fmla="*/ 1739820 w 3686912"/>
                <a:gd name="connsiteY33" fmla="*/ 151821 h 2419304"/>
                <a:gd name="connsiteX34" fmla="*/ 1673719 w 3686912"/>
                <a:gd name="connsiteY34" fmla="*/ 173854 h 2419304"/>
                <a:gd name="connsiteX35" fmla="*/ 1629652 w 3686912"/>
                <a:gd name="connsiteY35" fmla="*/ 217922 h 2419304"/>
                <a:gd name="connsiteX36" fmla="*/ 1596601 w 3686912"/>
                <a:gd name="connsiteY36" fmla="*/ 195888 h 2419304"/>
                <a:gd name="connsiteX37" fmla="*/ 1552534 w 3686912"/>
                <a:gd name="connsiteY37" fmla="*/ 206905 h 2419304"/>
                <a:gd name="connsiteX38" fmla="*/ 1497449 w 3686912"/>
                <a:gd name="connsiteY38" fmla="*/ 217922 h 2419304"/>
                <a:gd name="connsiteX39" fmla="*/ 1464399 w 3686912"/>
                <a:gd name="connsiteY39" fmla="*/ 228939 h 2419304"/>
                <a:gd name="connsiteX40" fmla="*/ 1310162 w 3686912"/>
                <a:gd name="connsiteY40" fmla="*/ 239956 h 2419304"/>
                <a:gd name="connsiteX41" fmla="*/ 1233044 w 3686912"/>
                <a:gd name="connsiteY41" fmla="*/ 250972 h 2419304"/>
                <a:gd name="connsiteX42" fmla="*/ 1166943 w 3686912"/>
                <a:gd name="connsiteY42" fmla="*/ 273006 h 2419304"/>
                <a:gd name="connsiteX43" fmla="*/ 1133893 w 3686912"/>
                <a:gd name="connsiteY43" fmla="*/ 284023 h 2419304"/>
                <a:gd name="connsiteX44" fmla="*/ 1100842 w 3686912"/>
                <a:gd name="connsiteY44" fmla="*/ 306057 h 2419304"/>
                <a:gd name="connsiteX45" fmla="*/ 1056774 w 3686912"/>
                <a:gd name="connsiteY45" fmla="*/ 372158 h 2419304"/>
                <a:gd name="connsiteX46" fmla="*/ 1034741 w 3686912"/>
                <a:gd name="connsiteY46" fmla="*/ 405209 h 2419304"/>
                <a:gd name="connsiteX47" fmla="*/ 935589 w 3686912"/>
                <a:gd name="connsiteY47" fmla="*/ 449276 h 2419304"/>
                <a:gd name="connsiteX48" fmla="*/ 858471 w 3686912"/>
                <a:gd name="connsiteY48" fmla="*/ 537411 h 2419304"/>
                <a:gd name="connsiteX49" fmla="*/ 792370 w 3686912"/>
                <a:gd name="connsiteY49" fmla="*/ 559445 h 2419304"/>
                <a:gd name="connsiteX50" fmla="*/ 781353 w 3686912"/>
                <a:gd name="connsiteY50" fmla="*/ 614529 h 2419304"/>
                <a:gd name="connsiteX51" fmla="*/ 770336 w 3686912"/>
                <a:gd name="connsiteY51" fmla="*/ 691647 h 2419304"/>
                <a:gd name="connsiteX52" fmla="*/ 759319 w 3686912"/>
                <a:gd name="connsiteY52" fmla="*/ 724698 h 2419304"/>
                <a:gd name="connsiteX53" fmla="*/ 715252 w 3686912"/>
                <a:gd name="connsiteY53" fmla="*/ 746731 h 2419304"/>
                <a:gd name="connsiteX54" fmla="*/ 682201 w 3686912"/>
                <a:gd name="connsiteY54" fmla="*/ 735715 h 2419304"/>
                <a:gd name="connsiteX55" fmla="*/ 649150 w 3686912"/>
                <a:gd name="connsiteY55" fmla="*/ 834866 h 2419304"/>
                <a:gd name="connsiteX56" fmla="*/ 605083 w 3686912"/>
                <a:gd name="connsiteY56" fmla="*/ 900968 h 2419304"/>
                <a:gd name="connsiteX57" fmla="*/ 572032 w 3686912"/>
                <a:gd name="connsiteY57" fmla="*/ 889951 h 2419304"/>
                <a:gd name="connsiteX58" fmla="*/ 505931 w 3686912"/>
                <a:gd name="connsiteY58" fmla="*/ 911984 h 2419304"/>
                <a:gd name="connsiteX59" fmla="*/ 472881 w 3686912"/>
                <a:gd name="connsiteY59" fmla="*/ 900968 h 2419304"/>
                <a:gd name="connsiteX60" fmla="*/ 428813 w 3686912"/>
                <a:gd name="connsiteY60" fmla="*/ 945035 h 2419304"/>
                <a:gd name="connsiteX61" fmla="*/ 395762 w 3686912"/>
                <a:gd name="connsiteY61" fmla="*/ 956052 h 2419304"/>
                <a:gd name="connsiteX62" fmla="*/ 373729 w 3686912"/>
                <a:gd name="connsiteY62" fmla="*/ 1033170 h 2419304"/>
                <a:gd name="connsiteX63" fmla="*/ 340678 w 3686912"/>
                <a:gd name="connsiteY63" fmla="*/ 1044187 h 2419304"/>
                <a:gd name="connsiteX64" fmla="*/ 274577 w 3686912"/>
                <a:gd name="connsiteY64" fmla="*/ 1033170 h 2419304"/>
                <a:gd name="connsiteX65" fmla="*/ 175425 w 3686912"/>
                <a:gd name="connsiteY65" fmla="*/ 1055204 h 2419304"/>
                <a:gd name="connsiteX66" fmla="*/ 148870 w 3686912"/>
                <a:gd name="connsiteY66" fmla="*/ 990746 h 2419304"/>
                <a:gd name="connsiteX0" fmla="*/ 148870 w 3686912"/>
                <a:gd name="connsiteY0" fmla="*/ 990746 h 2419304"/>
                <a:gd name="connsiteX1" fmla="*/ 0 w 3686912"/>
                <a:gd name="connsiteY1" fmla="*/ 1074005 h 2419304"/>
                <a:gd name="connsiteX2" fmla="*/ 606933 w 3686912"/>
                <a:gd name="connsiteY2" fmla="*/ 1674350 h 2419304"/>
                <a:gd name="connsiteX3" fmla="*/ 1122296 w 3686912"/>
                <a:gd name="connsiteY3" fmla="*/ 1683850 h 2419304"/>
                <a:gd name="connsiteX4" fmla="*/ 1679564 w 3686912"/>
                <a:gd name="connsiteY4" fmla="*/ 2419304 h 2419304"/>
                <a:gd name="connsiteX5" fmla="*/ 1959745 w 3686912"/>
                <a:gd name="connsiteY5" fmla="*/ 2409618 h 2419304"/>
                <a:gd name="connsiteX6" fmla="*/ 2816715 w 3686912"/>
                <a:gd name="connsiteY6" fmla="*/ 1235243 h 2419304"/>
                <a:gd name="connsiteX7" fmla="*/ 3602345 w 3686912"/>
                <a:gd name="connsiteY7" fmla="*/ 842212 h 2419304"/>
                <a:gd name="connsiteX8" fmla="*/ 3675335 w 3686912"/>
                <a:gd name="connsiteY8" fmla="*/ 675720 h 2419304"/>
                <a:gd name="connsiteX9" fmla="*/ 3686912 w 3686912"/>
                <a:gd name="connsiteY9" fmla="*/ 572480 h 2419304"/>
                <a:gd name="connsiteX10" fmla="*/ 3671176 w 3686912"/>
                <a:gd name="connsiteY10" fmla="*/ 478474 h 2419304"/>
                <a:gd name="connsiteX11" fmla="*/ 3642922 w 3686912"/>
                <a:gd name="connsiteY11" fmla="*/ 387178 h 2419304"/>
                <a:gd name="connsiteX12" fmla="*/ 3571150 w 3686912"/>
                <a:gd name="connsiteY12" fmla="*/ 252172 h 2419304"/>
                <a:gd name="connsiteX13" fmla="*/ 3538260 w 3686912"/>
                <a:gd name="connsiteY13" fmla="*/ 146472 h 2419304"/>
                <a:gd name="connsiteX14" fmla="*/ 3512151 w 3686912"/>
                <a:gd name="connsiteY14" fmla="*/ 43942 h 2419304"/>
                <a:gd name="connsiteX15" fmla="*/ 3407717 w 3686912"/>
                <a:gd name="connsiteY15" fmla="*/ 46383 h 2419304"/>
                <a:gd name="connsiteX16" fmla="*/ 3324644 w 3686912"/>
                <a:gd name="connsiteY16" fmla="*/ 39060 h 2419304"/>
                <a:gd name="connsiteX17" fmla="*/ 3251066 w 3686912"/>
                <a:gd name="connsiteY17" fmla="*/ 26853 h 2419304"/>
                <a:gd name="connsiteX18" fmla="*/ 3189355 w 3686912"/>
                <a:gd name="connsiteY18" fmla="*/ 9766 h 2419304"/>
                <a:gd name="connsiteX19" fmla="*/ 3127645 w 3686912"/>
                <a:gd name="connsiteY19" fmla="*/ 1 h 2419304"/>
                <a:gd name="connsiteX20" fmla="*/ 3039823 w 3686912"/>
                <a:gd name="connsiteY20" fmla="*/ 0 h 2419304"/>
                <a:gd name="connsiteX21" fmla="*/ 2961498 w 3686912"/>
                <a:gd name="connsiteY21" fmla="*/ 7324 h 2419304"/>
                <a:gd name="connsiteX22" fmla="*/ 2866558 w 3686912"/>
                <a:gd name="connsiteY22" fmla="*/ 26853 h 2419304"/>
                <a:gd name="connsiteX23" fmla="*/ 2757378 w 3686912"/>
                <a:gd name="connsiteY23" fmla="*/ 53707 h 2419304"/>
                <a:gd name="connsiteX24" fmla="*/ 2581738 w 3686912"/>
                <a:gd name="connsiteY24" fmla="*/ 104972 h 2419304"/>
                <a:gd name="connsiteX25" fmla="*/ 2401352 w 3686912"/>
                <a:gd name="connsiteY25" fmla="*/ 156238 h 2419304"/>
                <a:gd name="connsiteX26" fmla="*/ 2254195 w 3686912"/>
                <a:gd name="connsiteY26" fmla="*/ 192855 h 2419304"/>
                <a:gd name="connsiteX27" fmla="*/ 2142640 w 3686912"/>
                <a:gd name="connsiteY27" fmla="*/ 212384 h 2419304"/>
                <a:gd name="connsiteX28" fmla="*/ 2023886 w 3686912"/>
                <a:gd name="connsiteY28" fmla="*/ 220428 h 2419304"/>
                <a:gd name="connsiteX29" fmla="*/ 1951515 w 3686912"/>
                <a:gd name="connsiteY29" fmla="*/ 210599 h 2419304"/>
                <a:gd name="connsiteX30" fmla="*/ 1861006 w 3686912"/>
                <a:gd name="connsiteY30" fmla="*/ 184871 h 2419304"/>
                <a:gd name="connsiteX31" fmla="*/ 1827955 w 3686912"/>
                <a:gd name="connsiteY31" fmla="*/ 173854 h 2419304"/>
                <a:gd name="connsiteX32" fmla="*/ 1739820 w 3686912"/>
                <a:gd name="connsiteY32" fmla="*/ 151821 h 2419304"/>
                <a:gd name="connsiteX33" fmla="*/ 1673719 w 3686912"/>
                <a:gd name="connsiteY33" fmla="*/ 173854 h 2419304"/>
                <a:gd name="connsiteX34" fmla="*/ 1629652 w 3686912"/>
                <a:gd name="connsiteY34" fmla="*/ 217922 h 2419304"/>
                <a:gd name="connsiteX35" fmla="*/ 1596601 w 3686912"/>
                <a:gd name="connsiteY35" fmla="*/ 195888 h 2419304"/>
                <a:gd name="connsiteX36" fmla="*/ 1552534 w 3686912"/>
                <a:gd name="connsiteY36" fmla="*/ 206905 h 2419304"/>
                <a:gd name="connsiteX37" fmla="*/ 1497449 w 3686912"/>
                <a:gd name="connsiteY37" fmla="*/ 217922 h 2419304"/>
                <a:gd name="connsiteX38" fmla="*/ 1464399 w 3686912"/>
                <a:gd name="connsiteY38" fmla="*/ 228939 h 2419304"/>
                <a:gd name="connsiteX39" fmla="*/ 1310162 w 3686912"/>
                <a:gd name="connsiteY39" fmla="*/ 239956 h 2419304"/>
                <a:gd name="connsiteX40" fmla="*/ 1233044 w 3686912"/>
                <a:gd name="connsiteY40" fmla="*/ 250972 h 2419304"/>
                <a:gd name="connsiteX41" fmla="*/ 1166943 w 3686912"/>
                <a:gd name="connsiteY41" fmla="*/ 273006 h 2419304"/>
                <a:gd name="connsiteX42" fmla="*/ 1133893 w 3686912"/>
                <a:gd name="connsiteY42" fmla="*/ 284023 h 2419304"/>
                <a:gd name="connsiteX43" fmla="*/ 1100842 w 3686912"/>
                <a:gd name="connsiteY43" fmla="*/ 306057 h 2419304"/>
                <a:gd name="connsiteX44" fmla="*/ 1056774 w 3686912"/>
                <a:gd name="connsiteY44" fmla="*/ 372158 h 2419304"/>
                <a:gd name="connsiteX45" fmla="*/ 1034741 w 3686912"/>
                <a:gd name="connsiteY45" fmla="*/ 405209 h 2419304"/>
                <a:gd name="connsiteX46" fmla="*/ 935589 w 3686912"/>
                <a:gd name="connsiteY46" fmla="*/ 449276 h 2419304"/>
                <a:gd name="connsiteX47" fmla="*/ 858471 w 3686912"/>
                <a:gd name="connsiteY47" fmla="*/ 537411 h 2419304"/>
                <a:gd name="connsiteX48" fmla="*/ 792370 w 3686912"/>
                <a:gd name="connsiteY48" fmla="*/ 559445 h 2419304"/>
                <a:gd name="connsiteX49" fmla="*/ 781353 w 3686912"/>
                <a:gd name="connsiteY49" fmla="*/ 614529 h 2419304"/>
                <a:gd name="connsiteX50" fmla="*/ 770336 w 3686912"/>
                <a:gd name="connsiteY50" fmla="*/ 691647 h 2419304"/>
                <a:gd name="connsiteX51" fmla="*/ 759319 w 3686912"/>
                <a:gd name="connsiteY51" fmla="*/ 724698 h 2419304"/>
                <a:gd name="connsiteX52" fmla="*/ 715252 w 3686912"/>
                <a:gd name="connsiteY52" fmla="*/ 746731 h 2419304"/>
                <a:gd name="connsiteX53" fmla="*/ 682201 w 3686912"/>
                <a:gd name="connsiteY53" fmla="*/ 735715 h 2419304"/>
                <a:gd name="connsiteX54" fmla="*/ 649150 w 3686912"/>
                <a:gd name="connsiteY54" fmla="*/ 834866 h 2419304"/>
                <a:gd name="connsiteX55" fmla="*/ 605083 w 3686912"/>
                <a:gd name="connsiteY55" fmla="*/ 900968 h 2419304"/>
                <a:gd name="connsiteX56" fmla="*/ 572032 w 3686912"/>
                <a:gd name="connsiteY56" fmla="*/ 889951 h 2419304"/>
                <a:gd name="connsiteX57" fmla="*/ 505931 w 3686912"/>
                <a:gd name="connsiteY57" fmla="*/ 911984 h 2419304"/>
                <a:gd name="connsiteX58" fmla="*/ 472881 w 3686912"/>
                <a:gd name="connsiteY58" fmla="*/ 900968 h 2419304"/>
                <a:gd name="connsiteX59" fmla="*/ 428813 w 3686912"/>
                <a:gd name="connsiteY59" fmla="*/ 945035 h 2419304"/>
                <a:gd name="connsiteX60" fmla="*/ 395762 w 3686912"/>
                <a:gd name="connsiteY60" fmla="*/ 956052 h 2419304"/>
                <a:gd name="connsiteX61" fmla="*/ 373729 w 3686912"/>
                <a:gd name="connsiteY61" fmla="*/ 1033170 h 2419304"/>
                <a:gd name="connsiteX62" fmla="*/ 340678 w 3686912"/>
                <a:gd name="connsiteY62" fmla="*/ 1044187 h 2419304"/>
                <a:gd name="connsiteX63" fmla="*/ 274577 w 3686912"/>
                <a:gd name="connsiteY63" fmla="*/ 1033170 h 2419304"/>
                <a:gd name="connsiteX64" fmla="*/ 175425 w 3686912"/>
                <a:gd name="connsiteY64" fmla="*/ 1055204 h 2419304"/>
                <a:gd name="connsiteX65" fmla="*/ 148870 w 3686912"/>
                <a:gd name="connsiteY65" fmla="*/ 990746 h 2419304"/>
                <a:gd name="connsiteX0" fmla="*/ 148870 w 3686912"/>
                <a:gd name="connsiteY0" fmla="*/ 1233596 h 2662154"/>
                <a:gd name="connsiteX1" fmla="*/ 0 w 3686912"/>
                <a:gd name="connsiteY1" fmla="*/ 1316855 h 2662154"/>
                <a:gd name="connsiteX2" fmla="*/ 606933 w 3686912"/>
                <a:gd name="connsiteY2" fmla="*/ 1917200 h 2662154"/>
                <a:gd name="connsiteX3" fmla="*/ 1122296 w 3686912"/>
                <a:gd name="connsiteY3" fmla="*/ 1926700 h 2662154"/>
                <a:gd name="connsiteX4" fmla="*/ 1679564 w 3686912"/>
                <a:gd name="connsiteY4" fmla="*/ 2662154 h 2662154"/>
                <a:gd name="connsiteX5" fmla="*/ 1959745 w 3686912"/>
                <a:gd name="connsiteY5" fmla="*/ 2652468 h 2662154"/>
                <a:gd name="connsiteX6" fmla="*/ 2816715 w 3686912"/>
                <a:gd name="connsiteY6" fmla="*/ 1478093 h 2662154"/>
                <a:gd name="connsiteX7" fmla="*/ 3602345 w 3686912"/>
                <a:gd name="connsiteY7" fmla="*/ 1085062 h 2662154"/>
                <a:gd name="connsiteX8" fmla="*/ 3675335 w 3686912"/>
                <a:gd name="connsiteY8" fmla="*/ 918570 h 2662154"/>
                <a:gd name="connsiteX9" fmla="*/ 3686912 w 3686912"/>
                <a:gd name="connsiteY9" fmla="*/ 815330 h 2662154"/>
                <a:gd name="connsiteX10" fmla="*/ 3671176 w 3686912"/>
                <a:gd name="connsiteY10" fmla="*/ 721324 h 2662154"/>
                <a:gd name="connsiteX11" fmla="*/ 3642922 w 3686912"/>
                <a:gd name="connsiteY11" fmla="*/ 630028 h 2662154"/>
                <a:gd name="connsiteX12" fmla="*/ 3571150 w 3686912"/>
                <a:gd name="connsiteY12" fmla="*/ 495022 h 2662154"/>
                <a:gd name="connsiteX13" fmla="*/ 3413714 w 3686912"/>
                <a:gd name="connsiteY13" fmla="*/ 0 h 2662154"/>
                <a:gd name="connsiteX14" fmla="*/ 3512151 w 3686912"/>
                <a:gd name="connsiteY14" fmla="*/ 286792 h 2662154"/>
                <a:gd name="connsiteX15" fmla="*/ 3407717 w 3686912"/>
                <a:gd name="connsiteY15" fmla="*/ 289233 h 2662154"/>
                <a:gd name="connsiteX16" fmla="*/ 3324644 w 3686912"/>
                <a:gd name="connsiteY16" fmla="*/ 281910 h 2662154"/>
                <a:gd name="connsiteX17" fmla="*/ 3251066 w 3686912"/>
                <a:gd name="connsiteY17" fmla="*/ 269703 h 2662154"/>
                <a:gd name="connsiteX18" fmla="*/ 3189355 w 3686912"/>
                <a:gd name="connsiteY18" fmla="*/ 252616 h 2662154"/>
                <a:gd name="connsiteX19" fmla="*/ 3127645 w 3686912"/>
                <a:gd name="connsiteY19" fmla="*/ 242851 h 2662154"/>
                <a:gd name="connsiteX20" fmla="*/ 3039823 w 3686912"/>
                <a:gd name="connsiteY20" fmla="*/ 242850 h 2662154"/>
                <a:gd name="connsiteX21" fmla="*/ 2961498 w 3686912"/>
                <a:gd name="connsiteY21" fmla="*/ 250174 h 2662154"/>
                <a:gd name="connsiteX22" fmla="*/ 2866558 w 3686912"/>
                <a:gd name="connsiteY22" fmla="*/ 269703 h 2662154"/>
                <a:gd name="connsiteX23" fmla="*/ 2757378 w 3686912"/>
                <a:gd name="connsiteY23" fmla="*/ 296557 h 2662154"/>
                <a:gd name="connsiteX24" fmla="*/ 2581738 w 3686912"/>
                <a:gd name="connsiteY24" fmla="*/ 347822 h 2662154"/>
                <a:gd name="connsiteX25" fmla="*/ 2401352 w 3686912"/>
                <a:gd name="connsiteY25" fmla="*/ 399088 h 2662154"/>
                <a:gd name="connsiteX26" fmla="*/ 2254195 w 3686912"/>
                <a:gd name="connsiteY26" fmla="*/ 435705 h 2662154"/>
                <a:gd name="connsiteX27" fmla="*/ 2142640 w 3686912"/>
                <a:gd name="connsiteY27" fmla="*/ 455234 h 2662154"/>
                <a:gd name="connsiteX28" fmla="*/ 2023886 w 3686912"/>
                <a:gd name="connsiteY28" fmla="*/ 463278 h 2662154"/>
                <a:gd name="connsiteX29" fmla="*/ 1951515 w 3686912"/>
                <a:gd name="connsiteY29" fmla="*/ 453449 h 2662154"/>
                <a:gd name="connsiteX30" fmla="*/ 1861006 w 3686912"/>
                <a:gd name="connsiteY30" fmla="*/ 427721 h 2662154"/>
                <a:gd name="connsiteX31" fmla="*/ 1827955 w 3686912"/>
                <a:gd name="connsiteY31" fmla="*/ 416704 h 2662154"/>
                <a:gd name="connsiteX32" fmla="*/ 1739820 w 3686912"/>
                <a:gd name="connsiteY32" fmla="*/ 394671 h 2662154"/>
                <a:gd name="connsiteX33" fmla="*/ 1673719 w 3686912"/>
                <a:gd name="connsiteY33" fmla="*/ 416704 h 2662154"/>
                <a:gd name="connsiteX34" fmla="*/ 1629652 w 3686912"/>
                <a:gd name="connsiteY34" fmla="*/ 460772 h 2662154"/>
                <a:gd name="connsiteX35" fmla="*/ 1596601 w 3686912"/>
                <a:gd name="connsiteY35" fmla="*/ 438738 h 2662154"/>
                <a:gd name="connsiteX36" fmla="*/ 1552534 w 3686912"/>
                <a:gd name="connsiteY36" fmla="*/ 449755 h 2662154"/>
                <a:gd name="connsiteX37" fmla="*/ 1497449 w 3686912"/>
                <a:gd name="connsiteY37" fmla="*/ 460772 h 2662154"/>
                <a:gd name="connsiteX38" fmla="*/ 1464399 w 3686912"/>
                <a:gd name="connsiteY38" fmla="*/ 471789 h 2662154"/>
                <a:gd name="connsiteX39" fmla="*/ 1310162 w 3686912"/>
                <a:gd name="connsiteY39" fmla="*/ 482806 h 2662154"/>
                <a:gd name="connsiteX40" fmla="*/ 1233044 w 3686912"/>
                <a:gd name="connsiteY40" fmla="*/ 493822 h 2662154"/>
                <a:gd name="connsiteX41" fmla="*/ 1166943 w 3686912"/>
                <a:gd name="connsiteY41" fmla="*/ 515856 h 2662154"/>
                <a:gd name="connsiteX42" fmla="*/ 1133893 w 3686912"/>
                <a:gd name="connsiteY42" fmla="*/ 526873 h 2662154"/>
                <a:gd name="connsiteX43" fmla="*/ 1100842 w 3686912"/>
                <a:gd name="connsiteY43" fmla="*/ 548907 h 2662154"/>
                <a:gd name="connsiteX44" fmla="*/ 1056774 w 3686912"/>
                <a:gd name="connsiteY44" fmla="*/ 615008 h 2662154"/>
                <a:gd name="connsiteX45" fmla="*/ 1034741 w 3686912"/>
                <a:gd name="connsiteY45" fmla="*/ 648059 h 2662154"/>
                <a:gd name="connsiteX46" fmla="*/ 935589 w 3686912"/>
                <a:gd name="connsiteY46" fmla="*/ 692126 h 2662154"/>
                <a:gd name="connsiteX47" fmla="*/ 858471 w 3686912"/>
                <a:gd name="connsiteY47" fmla="*/ 780261 h 2662154"/>
                <a:gd name="connsiteX48" fmla="*/ 792370 w 3686912"/>
                <a:gd name="connsiteY48" fmla="*/ 802295 h 2662154"/>
                <a:gd name="connsiteX49" fmla="*/ 781353 w 3686912"/>
                <a:gd name="connsiteY49" fmla="*/ 857379 h 2662154"/>
                <a:gd name="connsiteX50" fmla="*/ 770336 w 3686912"/>
                <a:gd name="connsiteY50" fmla="*/ 934497 h 2662154"/>
                <a:gd name="connsiteX51" fmla="*/ 759319 w 3686912"/>
                <a:gd name="connsiteY51" fmla="*/ 967548 h 2662154"/>
                <a:gd name="connsiteX52" fmla="*/ 715252 w 3686912"/>
                <a:gd name="connsiteY52" fmla="*/ 989581 h 2662154"/>
                <a:gd name="connsiteX53" fmla="*/ 682201 w 3686912"/>
                <a:gd name="connsiteY53" fmla="*/ 978565 h 2662154"/>
                <a:gd name="connsiteX54" fmla="*/ 649150 w 3686912"/>
                <a:gd name="connsiteY54" fmla="*/ 1077716 h 2662154"/>
                <a:gd name="connsiteX55" fmla="*/ 605083 w 3686912"/>
                <a:gd name="connsiteY55" fmla="*/ 1143818 h 2662154"/>
                <a:gd name="connsiteX56" fmla="*/ 572032 w 3686912"/>
                <a:gd name="connsiteY56" fmla="*/ 1132801 h 2662154"/>
                <a:gd name="connsiteX57" fmla="*/ 505931 w 3686912"/>
                <a:gd name="connsiteY57" fmla="*/ 1154834 h 2662154"/>
                <a:gd name="connsiteX58" fmla="*/ 472881 w 3686912"/>
                <a:gd name="connsiteY58" fmla="*/ 1143818 h 2662154"/>
                <a:gd name="connsiteX59" fmla="*/ 428813 w 3686912"/>
                <a:gd name="connsiteY59" fmla="*/ 1187885 h 2662154"/>
                <a:gd name="connsiteX60" fmla="*/ 395762 w 3686912"/>
                <a:gd name="connsiteY60" fmla="*/ 1198902 h 2662154"/>
                <a:gd name="connsiteX61" fmla="*/ 373729 w 3686912"/>
                <a:gd name="connsiteY61" fmla="*/ 1276020 h 2662154"/>
                <a:gd name="connsiteX62" fmla="*/ 340678 w 3686912"/>
                <a:gd name="connsiteY62" fmla="*/ 1287037 h 2662154"/>
                <a:gd name="connsiteX63" fmla="*/ 274577 w 3686912"/>
                <a:gd name="connsiteY63" fmla="*/ 1276020 h 2662154"/>
                <a:gd name="connsiteX64" fmla="*/ 175425 w 3686912"/>
                <a:gd name="connsiteY64" fmla="*/ 1298054 h 2662154"/>
                <a:gd name="connsiteX65" fmla="*/ 148870 w 3686912"/>
                <a:gd name="connsiteY65" fmla="*/ 1233596 h 2662154"/>
                <a:gd name="connsiteX0" fmla="*/ 148870 w 3686912"/>
                <a:gd name="connsiteY0" fmla="*/ 1233596 h 2662154"/>
                <a:gd name="connsiteX1" fmla="*/ 0 w 3686912"/>
                <a:gd name="connsiteY1" fmla="*/ 1316855 h 2662154"/>
                <a:gd name="connsiteX2" fmla="*/ 606933 w 3686912"/>
                <a:gd name="connsiteY2" fmla="*/ 1917200 h 2662154"/>
                <a:gd name="connsiteX3" fmla="*/ 1122296 w 3686912"/>
                <a:gd name="connsiteY3" fmla="*/ 1926700 h 2662154"/>
                <a:gd name="connsiteX4" fmla="*/ 1679564 w 3686912"/>
                <a:gd name="connsiteY4" fmla="*/ 2662154 h 2662154"/>
                <a:gd name="connsiteX5" fmla="*/ 1959745 w 3686912"/>
                <a:gd name="connsiteY5" fmla="*/ 2652468 h 2662154"/>
                <a:gd name="connsiteX6" fmla="*/ 2816715 w 3686912"/>
                <a:gd name="connsiteY6" fmla="*/ 1478093 h 2662154"/>
                <a:gd name="connsiteX7" fmla="*/ 3602345 w 3686912"/>
                <a:gd name="connsiteY7" fmla="*/ 1085062 h 2662154"/>
                <a:gd name="connsiteX8" fmla="*/ 3675335 w 3686912"/>
                <a:gd name="connsiteY8" fmla="*/ 918570 h 2662154"/>
                <a:gd name="connsiteX9" fmla="*/ 3686912 w 3686912"/>
                <a:gd name="connsiteY9" fmla="*/ 815330 h 2662154"/>
                <a:gd name="connsiteX10" fmla="*/ 3671176 w 3686912"/>
                <a:gd name="connsiteY10" fmla="*/ 721324 h 2662154"/>
                <a:gd name="connsiteX11" fmla="*/ 3642922 w 3686912"/>
                <a:gd name="connsiteY11" fmla="*/ 630028 h 2662154"/>
                <a:gd name="connsiteX12" fmla="*/ 3571150 w 3686912"/>
                <a:gd name="connsiteY12" fmla="*/ 495022 h 2662154"/>
                <a:gd name="connsiteX13" fmla="*/ 3531791 w 3686912"/>
                <a:gd name="connsiteY13" fmla="*/ 378546 h 2662154"/>
                <a:gd name="connsiteX14" fmla="*/ 3413714 w 3686912"/>
                <a:gd name="connsiteY14" fmla="*/ 0 h 2662154"/>
                <a:gd name="connsiteX15" fmla="*/ 3512151 w 3686912"/>
                <a:gd name="connsiteY15" fmla="*/ 286792 h 2662154"/>
                <a:gd name="connsiteX16" fmla="*/ 3407717 w 3686912"/>
                <a:gd name="connsiteY16" fmla="*/ 289233 h 2662154"/>
                <a:gd name="connsiteX17" fmla="*/ 3324644 w 3686912"/>
                <a:gd name="connsiteY17" fmla="*/ 281910 h 2662154"/>
                <a:gd name="connsiteX18" fmla="*/ 3251066 w 3686912"/>
                <a:gd name="connsiteY18" fmla="*/ 269703 h 2662154"/>
                <a:gd name="connsiteX19" fmla="*/ 3189355 w 3686912"/>
                <a:gd name="connsiteY19" fmla="*/ 252616 h 2662154"/>
                <a:gd name="connsiteX20" fmla="*/ 3127645 w 3686912"/>
                <a:gd name="connsiteY20" fmla="*/ 242851 h 2662154"/>
                <a:gd name="connsiteX21" fmla="*/ 3039823 w 3686912"/>
                <a:gd name="connsiteY21" fmla="*/ 242850 h 2662154"/>
                <a:gd name="connsiteX22" fmla="*/ 2961498 w 3686912"/>
                <a:gd name="connsiteY22" fmla="*/ 250174 h 2662154"/>
                <a:gd name="connsiteX23" fmla="*/ 2866558 w 3686912"/>
                <a:gd name="connsiteY23" fmla="*/ 269703 h 2662154"/>
                <a:gd name="connsiteX24" fmla="*/ 2757378 w 3686912"/>
                <a:gd name="connsiteY24" fmla="*/ 296557 h 2662154"/>
                <a:gd name="connsiteX25" fmla="*/ 2581738 w 3686912"/>
                <a:gd name="connsiteY25" fmla="*/ 347822 h 2662154"/>
                <a:gd name="connsiteX26" fmla="*/ 2401352 w 3686912"/>
                <a:gd name="connsiteY26" fmla="*/ 399088 h 2662154"/>
                <a:gd name="connsiteX27" fmla="*/ 2254195 w 3686912"/>
                <a:gd name="connsiteY27" fmla="*/ 435705 h 2662154"/>
                <a:gd name="connsiteX28" fmla="*/ 2142640 w 3686912"/>
                <a:gd name="connsiteY28" fmla="*/ 455234 h 2662154"/>
                <a:gd name="connsiteX29" fmla="*/ 2023886 w 3686912"/>
                <a:gd name="connsiteY29" fmla="*/ 463278 h 2662154"/>
                <a:gd name="connsiteX30" fmla="*/ 1951515 w 3686912"/>
                <a:gd name="connsiteY30" fmla="*/ 453449 h 2662154"/>
                <a:gd name="connsiteX31" fmla="*/ 1861006 w 3686912"/>
                <a:gd name="connsiteY31" fmla="*/ 427721 h 2662154"/>
                <a:gd name="connsiteX32" fmla="*/ 1827955 w 3686912"/>
                <a:gd name="connsiteY32" fmla="*/ 416704 h 2662154"/>
                <a:gd name="connsiteX33" fmla="*/ 1739820 w 3686912"/>
                <a:gd name="connsiteY33" fmla="*/ 394671 h 2662154"/>
                <a:gd name="connsiteX34" fmla="*/ 1673719 w 3686912"/>
                <a:gd name="connsiteY34" fmla="*/ 416704 h 2662154"/>
                <a:gd name="connsiteX35" fmla="*/ 1629652 w 3686912"/>
                <a:gd name="connsiteY35" fmla="*/ 460772 h 2662154"/>
                <a:gd name="connsiteX36" fmla="*/ 1596601 w 3686912"/>
                <a:gd name="connsiteY36" fmla="*/ 438738 h 2662154"/>
                <a:gd name="connsiteX37" fmla="*/ 1552534 w 3686912"/>
                <a:gd name="connsiteY37" fmla="*/ 449755 h 2662154"/>
                <a:gd name="connsiteX38" fmla="*/ 1497449 w 3686912"/>
                <a:gd name="connsiteY38" fmla="*/ 460772 h 2662154"/>
                <a:gd name="connsiteX39" fmla="*/ 1464399 w 3686912"/>
                <a:gd name="connsiteY39" fmla="*/ 471789 h 2662154"/>
                <a:gd name="connsiteX40" fmla="*/ 1310162 w 3686912"/>
                <a:gd name="connsiteY40" fmla="*/ 482806 h 2662154"/>
                <a:gd name="connsiteX41" fmla="*/ 1233044 w 3686912"/>
                <a:gd name="connsiteY41" fmla="*/ 493822 h 2662154"/>
                <a:gd name="connsiteX42" fmla="*/ 1166943 w 3686912"/>
                <a:gd name="connsiteY42" fmla="*/ 515856 h 2662154"/>
                <a:gd name="connsiteX43" fmla="*/ 1133893 w 3686912"/>
                <a:gd name="connsiteY43" fmla="*/ 526873 h 2662154"/>
                <a:gd name="connsiteX44" fmla="*/ 1100842 w 3686912"/>
                <a:gd name="connsiteY44" fmla="*/ 548907 h 2662154"/>
                <a:gd name="connsiteX45" fmla="*/ 1056774 w 3686912"/>
                <a:gd name="connsiteY45" fmla="*/ 615008 h 2662154"/>
                <a:gd name="connsiteX46" fmla="*/ 1034741 w 3686912"/>
                <a:gd name="connsiteY46" fmla="*/ 648059 h 2662154"/>
                <a:gd name="connsiteX47" fmla="*/ 935589 w 3686912"/>
                <a:gd name="connsiteY47" fmla="*/ 692126 h 2662154"/>
                <a:gd name="connsiteX48" fmla="*/ 858471 w 3686912"/>
                <a:gd name="connsiteY48" fmla="*/ 780261 h 2662154"/>
                <a:gd name="connsiteX49" fmla="*/ 792370 w 3686912"/>
                <a:gd name="connsiteY49" fmla="*/ 802295 h 2662154"/>
                <a:gd name="connsiteX50" fmla="*/ 781353 w 3686912"/>
                <a:gd name="connsiteY50" fmla="*/ 857379 h 2662154"/>
                <a:gd name="connsiteX51" fmla="*/ 770336 w 3686912"/>
                <a:gd name="connsiteY51" fmla="*/ 934497 h 2662154"/>
                <a:gd name="connsiteX52" fmla="*/ 759319 w 3686912"/>
                <a:gd name="connsiteY52" fmla="*/ 967548 h 2662154"/>
                <a:gd name="connsiteX53" fmla="*/ 715252 w 3686912"/>
                <a:gd name="connsiteY53" fmla="*/ 989581 h 2662154"/>
                <a:gd name="connsiteX54" fmla="*/ 682201 w 3686912"/>
                <a:gd name="connsiteY54" fmla="*/ 978565 h 2662154"/>
                <a:gd name="connsiteX55" fmla="*/ 649150 w 3686912"/>
                <a:gd name="connsiteY55" fmla="*/ 1077716 h 2662154"/>
                <a:gd name="connsiteX56" fmla="*/ 605083 w 3686912"/>
                <a:gd name="connsiteY56" fmla="*/ 1143818 h 2662154"/>
                <a:gd name="connsiteX57" fmla="*/ 572032 w 3686912"/>
                <a:gd name="connsiteY57" fmla="*/ 1132801 h 2662154"/>
                <a:gd name="connsiteX58" fmla="*/ 505931 w 3686912"/>
                <a:gd name="connsiteY58" fmla="*/ 1154834 h 2662154"/>
                <a:gd name="connsiteX59" fmla="*/ 472881 w 3686912"/>
                <a:gd name="connsiteY59" fmla="*/ 1143818 h 2662154"/>
                <a:gd name="connsiteX60" fmla="*/ 428813 w 3686912"/>
                <a:gd name="connsiteY60" fmla="*/ 1187885 h 2662154"/>
                <a:gd name="connsiteX61" fmla="*/ 395762 w 3686912"/>
                <a:gd name="connsiteY61" fmla="*/ 1198902 h 2662154"/>
                <a:gd name="connsiteX62" fmla="*/ 373729 w 3686912"/>
                <a:gd name="connsiteY62" fmla="*/ 1276020 h 2662154"/>
                <a:gd name="connsiteX63" fmla="*/ 340678 w 3686912"/>
                <a:gd name="connsiteY63" fmla="*/ 1287037 h 2662154"/>
                <a:gd name="connsiteX64" fmla="*/ 274577 w 3686912"/>
                <a:gd name="connsiteY64" fmla="*/ 1276020 h 2662154"/>
                <a:gd name="connsiteX65" fmla="*/ 175425 w 3686912"/>
                <a:gd name="connsiteY65" fmla="*/ 1298054 h 2662154"/>
                <a:gd name="connsiteX66" fmla="*/ 148870 w 3686912"/>
                <a:gd name="connsiteY66" fmla="*/ 1233596 h 2662154"/>
                <a:gd name="connsiteX0" fmla="*/ 148870 w 3686912"/>
                <a:gd name="connsiteY0" fmla="*/ 990746 h 2419304"/>
                <a:gd name="connsiteX1" fmla="*/ 0 w 3686912"/>
                <a:gd name="connsiteY1" fmla="*/ 1074005 h 2419304"/>
                <a:gd name="connsiteX2" fmla="*/ 606933 w 3686912"/>
                <a:gd name="connsiteY2" fmla="*/ 1674350 h 2419304"/>
                <a:gd name="connsiteX3" fmla="*/ 1122296 w 3686912"/>
                <a:gd name="connsiteY3" fmla="*/ 1683850 h 2419304"/>
                <a:gd name="connsiteX4" fmla="*/ 1679564 w 3686912"/>
                <a:gd name="connsiteY4" fmla="*/ 2419304 h 2419304"/>
                <a:gd name="connsiteX5" fmla="*/ 1959745 w 3686912"/>
                <a:gd name="connsiteY5" fmla="*/ 2409618 h 2419304"/>
                <a:gd name="connsiteX6" fmla="*/ 2816715 w 3686912"/>
                <a:gd name="connsiteY6" fmla="*/ 1235243 h 2419304"/>
                <a:gd name="connsiteX7" fmla="*/ 3602345 w 3686912"/>
                <a:gd name="connsiteY7" fmla="*/ 842212 h 2419304"/>
                <a:gd name="connsiteX8" fmla="*/ 3675335 w 3686912"/>
                <a:gd name="connsiteY8" fmla="*/ 675720 h 2419304"/>
                <a:gd name="connsiteX9" fmla="*/ 3686912 w 3686912"/>
                <a:gd name="connsiteY9" fmla="*/ 572480 h 2419304"/>
                <a:gd name="connsiteX10" fmla="*/ 3671176 w 3686912"/>
                <a:gd name="connsiteY10" fmla="*/ 478474 h 2419304"/>
                <a:gd name="connsiteX11" fmla="*/ 3642922 w 3686912"/>
                <a:gd name="connsiteY11" fmla="*/ 387178 h 2419304"/>
                <a:gd name="connsiteX12" fmla="*/ 3571150 w 3686912"/>
                <a:gd name="connsiteY12" fmla="*/ 252172 h 2419304"/>
                <a:gd name="connsiteX13" fmla="*/ 3531791 w 3686912"/>
                <a:gd name="connsiteY13" fmla="*/ 135696 h 2419304"/>
                <a:gd name="connsiteX14" fmla="*/ 3512151 w 3686912"/>
                <a:gd name="connsiteY14" fmla="*/ 43942 h 2419304"/>
                <a:gd name="connsiteX15" fmla="*/ 3407717 w 3686912"/>
                <a:gd name="connsiteY15" fmla="*/ 46383 h 2419304"/>
                <a:gd name="connsiteX16" fmla="*/ 3324644 w 3686912"/>
                <a:gd name="connsiteY16" fmla="*/ 39060 h 2419304"/>
                <a:gd name="connsiteX17" fmla="*/ 3251066 w 3686912"/>
                <a:gd name="connsiteY17" fmla="*/ 26853 h 2419304"/>
                <a:gd name="connsiteX18" fmla="*/ 3189355 w 3686912"/>
                <a:gd name="connsiteY18" fmla="*/ 9766 h 2419304"/>
                <a:gd name="connsiteX19" fmla="*/ 3127645 w 3686912"/>
                <a:gd name="connsiteY19" fmla="*/ 1 h 2419304"/>
                <a:gd name="connsiteX20" fmla="*/ 3039823 w 3686912"/>
                <a:gd name="connsiteY20" fmla="*/ 0 h 2419304"/>
                <a:gd name="connsiteX21" fmla="*/ 2961498 w 3686912"/>
                <a:gd name="connsiteY21" fmla="*/ 7324 h 2419304"/>
                <a:gd name="connsiteX22" fmla="*/ 2866558 w 3686912"/>
                <a:gd name="connsiteY22" fmla="*/ 26853 h 2419304"/>
                <a:gd name="connsiteX23" fmla="*/ 2757378 w 3686912"/>
                <a:gd name="connsiteY23" fmla="*/ 53707 h 2419304"/>
                <a:gd name="connsiteX24" fmla="*/ 2581738 w 3686912"/>
                <a:gd name="connsiteY24" fmla="*/ 104972 h 2419304"/>
                <a:gd name="connsiteX25" fmla="*/ 2401352 w 3686912"/>
                <a:gd name="connsiteY25" fmla="*/ 156238 h 2419304"/>
                <a:gd name="connsiteX26" fmla="*/ 2254195 w 3686912"/>
                <a:gd name="connsiteY26" fmla="*/ 192855 h 2419304"/>
                <a:gd name="connsiteX27" fmla="*/ 2142640 w 3686912"/>
                <a:gd name="connsiteY27" fmla="*/ 212384 h 2419304"/>
                <a:gd name="connsiteX28" fmla="*/ 2023886 w 3686912"/>
                <a:gd name="connsiteY28" fmla="*/ 220428 h 2419304"/>
                <a:gd name="connsiteX29" fmla="*/ 1951515 w 3686912"/>
                <a:gd name="connsiteY29" fmla="*/ 210599 h 2419304"/>
                <a:gd name="connsiteX30" fmla="*/ 1861006 w 3686912"/>
                <a:gd name="connsiteY30" fmla="*/ 184871 h 2419304"/>
                <a:gd name="connsiteX31" fmla="*/ 1827955 w 3686912"/>
                <a:gd name="connsiteY31" fmla="*/ 173854 h 2419304"/>
                <a:gd name="connsiteX32" fmla="*/ 1739820 w 3686912"/>
                <a:gd name="connsiteY32" fmla="*/ 151821 h 2419304"/>
                <a:gd name="connsiteX33" fmla="*/ 1673719 w 3686912"/>
                <a:gd name="connsiteY33" fmla="*/ 173854 h 2419304"/>
                <a:gd name="connsiteX34" fmla="*/ 1629652 w 3686912"/>
                <a:gd name="connsiteY34" fmla="*/ 217922 h 2419304"/>
                <a:gd name="connsiteX35" fmla="*/ 1596601 w 3686912"/>
                <a:gd name="connsiteY35" fmla="*/ 195888 h 2419304"/>
                <a:gd name="connsiteX36" fmla="*/ 1552534 w 3686912"/>
                <a:gd name="connsiteY36" fmla="*/ 206905 h 2419304"/>
                <a:gd name="connsiteX37" fmla="*/ 1497449 w 3686912"/>
                <a:gd name="connsiteY37" fmla="*/ 217922 h 2419304"/>
                <a:gd name="connsiteX38" fmla="*/ 1464399 w 3686912"/>
                <a:gd name="connsiteY38" fmla="*/ 228939 h 2419304"/>
                <a:gd name="connsiteX39" fmla="*/ 1310162 w 3686912"/>
                <a:gd name="connsiteY39" fmla="*/ 239956 h 2419304"/>
                <a:gd name="connsiteX40" fmla="*/ 1233044 w 3686912"/>
                <a:gd name="connsiteY40" fmla="*/ 250972 h 2419304"/>
                <a:gd name="connsiteX41" fmla="*/ 1166943 w 3686912"/>
                <a:gd name="connsiteY41" fmla="*/ 273006 h 2419304"/>
                <a:gd name="connsiteX42" fmla="*/ 1133893 w 3686912"/>
                <a:gd name="connsiteY42" fmla="*/ 284023 h 2419304"/>
                <a:gd name="connsiteX43" fmla="*/ 1100842 w 3686912"/>
                <a:gd name="connsiteY43" fmla="*/ 306057 h 2419304"/>
                <a:gd name="connsiteX44" fmla="*/ 1056774 w 3686912"/>
                <a:gd name="connsiteY44" fmla="*/ 372158 h 2419304"/>
                <a:gd name="connsiteX45" fmla="*/ 1034741 w 3686912"/>
                <a:gd name="connsiteY45" fmla="*/ 405209 h 2419304"/>
                <a:gd name="connsiteX46" fmla="*/ 935589 w 3686912"/>
                <a:gd name="connsiteY46" fmla="*/ 449276 h 2419304"/>
                <a:gd name="connsiteX47" fmla="*/ 858471 w 3686912"/>
                <a:gd name="connsiteY47" fmla="*/ 537411 h 2419304"/>
                <a:gd name="connsiteX48" fmla="*/ 792370 w 3686912"/>
                <a:gd name="connsiteY48" fmla="*/ 559445 h 2419304"/>
                <a:gd name="connsiteX49" fmla="*/ 781353 w 3686912"/>
                <a:gd name="connsiteY49" fmla="*/ 614529 h 2419304"/>
                <a:gd name="connsiteX50" fmla="*/ 770336 w 3686912"/>
                <a:gd name="connsiteY50" fmla="*/ 691647 h 2419304"/>
                <a:gd name="connsiteX51" fmla="*/ 759319 w 3686912"/>
                <a:gd name="connsiteY51" fmla="*/ 724698 h 2419304"/>
                <a:gd name="connsiteX52" fmla="*/ 715252 w 3686912"/>
                <a:gd name="connsiteY52" fmla="*/ 746731 h 2419304"/>
                <a:gd name="connsiteX53" fmla="*/ 682201 w 3686912"/>
                <a:gd name="connsiteY53" fmla="*/ 735715 h 2419304"/>
                <a:gd name="connsiteX54" fmla="*/ 649150 w 3686912"/>
                <a:gd name="connsiteY54" fmla="*/ 834866 h 2419304"/>
                <a:gd name="connsiteX55" fmla="*/ 605083 w 3686912"/>
                <a:gd name="connsiteY55" fmla="*/ 900968 h 2419304"/>
                <a:gd name="connsiteX56" fmla="*/ 572032 w 3686912"/>
                <a:gd name="connsiteY56" fmla="*/ 889951 h 2419304"/>
                <a:gd name="connsiteX57" fmla="*/ 505931 w 3686912"/>
                <a:gd name="connsiteY57" fmla="*/ 911984 h 2419304"/>
                <a:gd name="connsiteX58" fmla="*/ 472881 w 3686912"/>
                <a:gd name="connsiteY58" fmla="*/ 900968 h 2419304"/>
                <a:gd name="connsiteX59" fmla="*/ 428813 w 3686912"/>
                <a:gd name="connsiteY59" fmla="*/ 945035 h 2419304"/>
                <a:gd name="connsiteX60" fmla="*/ 395762 w 3686912"/>
                <a:gd name="connsiteY60" fmla="*/ 956052 h 2419304"/>
                <a:gd name="connsiteX61" fmla="*/ 373729 w 3686912"/>
                <a:gd name="connsiteY61" fmla="*/ 1033170 h 2419304"/>
                <a:gd name="connsiteX62" fmla="*/ 340678 w 3686912"/>
                <a:gd name="connsiteY62" fmla="*/ 1044187 h 2419304"/>
                <a:gd name="connsiteX63" fmla="*/ 274577 w 3686912"/>
                <a:gd name="connsiteY63" fmla="*/ 1033170 h 2419304"/>
                <a:gd name="connsiteX64" fmla="*/ 175425 w 3686912"/>
                <a:gd name="connsiteY64" fmla="*/ 1055204 h 2419304"/>
                <a:gd name="connsiteX65" fmla="*/ 148870 w 3686912"/>
                <a:gd name="connsiteY65" fmla="*/ 990746 h 2419304"/>
                <a:gd name="connsiteX0" fmla="*/ 148870 w 3686912"/>
                <a:gd name="connsiteY0" fmla="*/ 990746 h 2419304"/>
                <a:gd name="connsiteX1" fmla="*/ 0 w 3686912"/>
                <a:gd name="connsiteY1" fmla="*/ 1074005 h 2419304"/>
                <a:gd name="connsiteX2" fmla="*/ 606933 w 3686912"/>
                <a:gd name="connsiteY2" fmla="*/ 1674350 h 2419304"/>
                <a:gd name="connsiteX3" fmla="*/ 1122296 w 3686912"/>
                <a:gd name="connsiteY3" fmla="*/ 1683850 h 2419304"/>
                <a:gd name="connsiteX4" fmla="*/ 1679564 w 3686912"/>
                <a:gd name="connsiteY4" fmla="*/ 2419304 h 2419304"/>
                <a:gd name="connsiteX5" fmla="*/ 1959745 w 3686912"/>
                <a:gd name="connsiteY5" fmla="*/ 2409618 h 2419304"/>
                <a:gd name="connsiteX6" fmla="*/ 2816715 w 3686912"/>
                <a:gd name="connsiteY6" fmla="*/ 1235243 h 2419304"/>
                <a:gd name="connsiteX7" fmla="*/ 3602345 w 3686912"/>
                <a:gd name="connsiteY7" fmla="*/ 842212 h 2419304"/>
                <a:gd name="connsiteX8" fmla="*/ 3675335 w 3686912"/>
                <a:gd name="connsiteY8" fmla="*/ 675720 h 2419304"/>
                <a:gd name="connsiteX9" fmla="*/ 3686912 w 3686912"/>
                <a:gd name="connsiteY9" fmla="*/ 572480 h 2419304"/>
                <a:gd name="connsiteX10" fmla="*/ 3671176 w 3686912"/>
                <a:gd name="connsiteY10" fmla="*/ 478474 h 2419304"/>
                <a:gd name="connsiteX11" fmla="*/ 3642922 w 3686912"/>
                <a:gd name="connsiteY11" fmla="*/ 387178 h 2419304"/>
                <a:gd name="connsiteX12" fmla="*/ 3571150 w 3686912"/>
                <a:gd name="connsiteY12" fmla="*/ 252172 h 2419304"/>
                <a:gd name="connsiteX13" fmla="*/ 3531791 w 3686912"/>
                <a:gd name="connsiteY13" fmla="*/ 135696 h 2419304"/>
                <a:gd name="connsiteX14" fmla="*/ 3512151 w 3686912"/>
                <a:gd name="connsiteY14" fmla="*/ 43942 h 2419304"/>
                <a:gd name="connsiteX15" fmla="*/ 3501693 w 3686912"/>
                <a:gd name="connsiteY15" fmla="*/ 43045 h 2419304"/>
                <a:gd name="connsiteX16" fmla="*/ 3407717 w 3686912"/>
                <a:gd name="connsiteY16" fmla="*/ 46383 h 2419304"/>
                <a:gd name="connsiteX17" fmla="*/ 3324644 w 3686912"/>
                <a:gd name="connsiteY17" fmla="*/ 39060 h 2419304"/>
                <a:gd name="connsiteX18" fmla="*/ 3251066 w 3686912"/>
                <a:gd name="connsiteY18" fmla="*/ 26853 h 2419304"/>
                <a:gd name="connsiteX19" fmla="*/ 3189355 w 3686912"/>
                <a:gd name="connsiteY19" fmla="*/ 9766 h 2419304"/>
                <a:gd name="connsiteX20" fmla="*/ 3127645 w 3686912"/>
                <a:gd name="connsiteY20" fmla="*/ 1 h 2419304"/>
                <a:gd name="connsiteX21" fmla="*/ 3039823 w 3686912"/>
                <a:gd name="connsiteY21" fmla="*/ 0 h 2419304"/>
                <a:gd name="connsiteX22" fmla="*/ 2961498 w 3686912"/>
                <a:gd name="connsiteY22" fmla="*/ 7324 h 2419304"/>
                <a:gd name="connsiteX23" fmla="*/ 2866558 w 3686912"/>
                <a:gd name="connsiteY23" fmla="*/ 26853 h 2419304"/>
                <a:gd name="connsiteX24" fmla="*/ 2757378 w 3686912"/>
                <a:gd name="connsiteY24" fmla="*/ 53707 h 2419304"/>
                <a:gd name="connsiteX25" fmla="*/ 2581738 w 3686912"/>
                <a:gd name="connsiteY25" fmla="*/ 104972 h 2419304"/>
                <a:gd name="connsiteX26" fmla="*/ 2401352 w 3686912"/>
                <a:gd name="connsiteY26" fmla="*/ 156238 h 2419304"/>
                <a:gd name="connsiteX27" fmla="*/ 2254195 w 3686912"/>
                <a:gd name="connsiteY27" fmla="*/ 192855 h 2419304"/>
                <a:gd name="connsiteX28" fmla="*/ 2142640 w 3686912"/>
                <a:gd name="connsiteY28" fmla="*/ 212384 h 2419304"/>
                <a:gd name="connsiteX29" fmla="*/ 2023886 w 3686912"/>
                <a:gd name="connsiteY29" fmla="*/ 220428 h 2419304"/>
                <a:gd name="connsiteX30" fmla="*/ 1951515 w 3686912"/>
                <a:gd name="connsiteY30" fmla="*/ 210599 h 2419304"/>
                <a:gd name="connsiteX31" fmla="*/ 1861006 w 3686912"/>
                <a:gd name="connsiteY31" fmla="*/ 184871 h 2419304"/>
                <a:gd name="connsiteX32" fmla="*/ 1827955 w 3686912"/>
                <a:gd name="connsiteY32" fmla="*/ 173854 h 2419304"/>
                <a:gd name="connsiteX33" fmla="*/ 1739820 w 3686912"/>
                <a:gd name="connsiteY33" fmla="*/ 151821 h 2419304"/>
                <a:gd name="connsiteX34" fmla="*/ 1673719 w 3686912"/>
                <a:gd name="connsiteY34" fmla="*/ 173854 h 2419304"/>
                <a:gd name="connsiteX35" fmla="*/ 1629652 w 3686912"/>
                <a:gd name="connsiteY35" fmla="*/ 217922 h 2419304"/>
                <a:gd name="connsiteX36" fmla="*/ 1596601 w 3686912"/>
                <a:gd name="connsiteY36" fmla="*/ 195888 h 2419304"/>
                <a:gd name="connsiteX37" fmla="*/ 1552534 w 3686912"/>
                <a:gd name="connsiteY37" fmla="*/ 206905 h 2419304"/>
                <a:gd name="connsiteX38" fmla="*/ 1497449 w 3686912"/>
                <a:gd name="connsiteY38" fmla="*/ 217922 h 2419304"/>
                <a:gd name="connsiteX39" fmla="*/ 1464399 w 3686912"/>
                <a:gd name="connsiteY39" fmla="*/ 228939 h 2419304"/>
                <a:gd name="connsiteX40" fmla="*/ 1310162 w 3686912"/>
                <a:gd name="connsiteY40" fmla="*/ 239956 h 2419304"/>
                <a:gd name="connsiteX41" fmla="*/ 1233044 w 3686912"/>
                <a:gd name="connsiteY41" fmla="*/ 250972 h 2419304"/>
                <a:gd name="connsiteX42" fmla="*/ 1166943 w 3686912"/>
                <a:gd name="connsiteY42" fmla="*/ 273006 h 2419304"/>
                <a:gd name="connsiteX43" fmla="*/ 1133893 w 3686912"/>
                <a:gd name="connsiteY43" fmla="*/ 284023 h 2419304"/>
                <a:gd name="connsiteX44" fmla="*/ 1100842 w 3686912"/>
                <a:gd name="connsiteY44" fmla="*/ 306057 h 2419304"/>
                <a:gd name="connsiteX45" fmla="*/ 1056774 w 3686912"/>
                <a:gd name="connsiteY45" fmla="*/ 372158 h 2419304"/>
                <a:gd name="connsiteX46" fmla="*/ 1034741 w 3686912"/>
                <a:gd name="connsiteY46" fmla="*/ 405209 h 2419304"/>
                <a:gd name="connsiteX47" fmla="*/ 935589 w 3686912"/>
                <a:gd name="connsiteY47" fmla="*/ 449276 h 2419304"/>
                <a:gd name="connsiteX48" fmla="*/ 858471 w 3686912"/>
                <a:gd name="connsiteY48" fmla="*/ 537411 h 2419304"/>
                <a:gd name="connsiteX49" fmla="*/ 792370 w 3686912"/>
                <a:gd name="connsiteY49" fmla="*/ 559445 h 2419304"/>
                <a:gd name="connsiteX50" fmla="*/ 781353 w 3686912"/>
                <a:gd name="connsiteY50" fmla="*/ 614529 h 2419304"/>
                <a:gd name="connsiteX51" fmla="*/ 770336 w 3686912"/>
                <a:gd name="connsiteY51" fmla="*/ 691647 h 2419304"/>
                <a:gd name="connsiteX52" fmla="*/ 759319 w 3686912"/>
                <a:gd name="connsiteY52" fmla="*/ 724698 h 2419304"/>
                <a:gd name="connsiteX53" fmla="*/ 715252 w 3686912"/>
                <a:gd name="connsiteY53" fmla="*/ 746731 h 2419304"/>
                <a:gd name="connsiteX54" fmla="*/ 682201 w 3686912"/>
                <a:gd name="connsiteY54" fmla="*/ 735715 h 2419304"/>
                <a:gd name="connsiteX55" fmla="*/ 649150 w 3686912"/>
                <a:gd name="connsiteY55" fmla="*/ 834866 h 2419304"/>
                <a:gd name="connsiteX56" fmla="*/ 605083 w 3686912"/>
                <a:gd name="connsiteY56" fmla="*/ 900968 h 2419304"/>
                <a:gd name="connsiteX57" fmla="*/ 572032 w 3686912"/>
                <a:gd name="connsiteY57" fmla="*/ 889951 h 2419304"/>
                <a:gd name="connsiteX58" fmla="*/ 505931 w 3686912"/>
                <a:gd name="connsiteY58" fmla="*/ 911984 h 2419304"/>
                <a:gd name="connsiteX59" fmla="*/ 472881 w 3686912"/>
                <a:gd name="connsiteY59" fmla="*/ 900968 h 2419304"/>
                <a:gd name="connsiteX60" fmla="*/ 428813 w 3686912"/>
                <a:gd name="connsiteY60" fmla="*/ 945035 h 2419304"/>
                <a:gd name="connsiteX61" fmla="*/ 395762 w 3686912"/>
                <a:gd name="connsiteY61" fmla="*/ 956052 h 2419304"/>
                <a:gd name="connsiteX62" fmla="*/ 373729 w 3686912"/>
                <a:gd name="connsiteY62" fmla="*/ 1033170 h 2419304"/>
                <a:gd name="connsiteX63" fmla="*/ 340678 w 3686912"/>
                <a:gd name="connsiteY63" fmla="*/ 1044187 h 2419304"/>
                <a:gd name="connsiteX64" fmla="*/ 274577 w 3686912"/>
                <a:gd name="connsiteY64" fmla="*/ 1033170 h 2419304"/>
                <a:gd name="connsiteX65" fmla="*/ 175425 w 3686912"/>
                <a:gd name="connsiteY65" fmla="*/ 1055204 h 2419304"/>
                <a:gd name="connsiteX66" fmla="*/ 148870 w 3686912"/>
                <a:gd name="connsiteY66" fmla="*/ 990746 h 2419304"/>
                <a:gd name="connsiteX0" fmla="*/ 148870 w 3686912"/>
                <a:gd name="connsiteY0" fmla="*/ 990746 h 2419304"/>
                <a:gd name="connsiteX1" fmla="*/ 0 w 3686912"/>
                <a:gd name="connsiteY1" fmla="*/ 1074005 h 2419304"/>
                <a:gd name="connsiteX2" fmla="*/ 606933 w 3686912"/>
                <a:gd name="connsiteY2" fmla="*/ 1674350 h 2419304"/>
                <a:gd name="connsiteX3" fmla="*/ 1122296 w 3686912"/>
                <a:gd name="connsiteY3" fmla="*/ 1683850 h 2419304"/>
                <a:gd name="connsiteX4" fmla="*/ 1679564 w 3686912"/>
                <a:gd name="connsiteY4" fmla="*/ 2419304 h 2419304"/>
                <a:gd name="connsiteX5" fmla="*/ 1959745 w 3686912"/>
                <a:gd name="connsiteY5" fmla="*/ 2409618 h 2419304"/>
                <a:gd name="connsiteX6" fmla="*/ 2816715 w 3686912"/>
                <a:gd name="connsiteY6" fmla="*/ 1235243 h 2419304"/>
                <a:gd name="connsiteX7" fmla="*/ 3602345 w 3686912"/>
                <a:gd name="connsiteY7" fmla="*/ 842212 h 2419304"/>
                <a:gd name="connsiteX8" fmla="*/ 3675335 w 3686912"/>
                <a:gd name="connsiteY8" fmla="*/ 675720 h 2419304"/>
                <a:gd name="connsiteX9" fmla="*/ 3686912 w 3686912"/>
                <a:gd name="connsiteY9" fmla="*/ 572480 h 2419304"/>
                <a:gd name="connsiteX10" fmla="*/ 3671176 w 3686912"/>
                <a:gd name="connsiteY10" fmla="*/ 478474 h 2419304"/>
                <a:gd name="connsiteX11" fmla="*/ 3642922 w 3686912"/>
                <a:gd name="connsiteY11" fmla="*/ 387178 h 2419304"/>
                <a:gd name="connsiteX12" fmla="*/ 3571150 w 3686912"/>
                <a:gd name="connsiteY12" fmla="*/ 252172 h 2419304"/>
                <a:gd name="connsiteX13" fmla="*/ 3531791 w 3686912"/>
                <a:gd name="connsiteY13" fmla="*/ 135696 h 2419304"/>
                <a:gd name="connsiteX14" fmla="*/ 3501693 w 3686912"/>
                <a:gd name="connsiteY14" fmla="*/ 43045 h 2419304"/>
                <a:gd name="connsiteX15" fmla="*/ 3407717 w 3686912"/>
                <a:gd name="connsiteY15" fmla="*/ 46383 h 2419304"/>
                <a:gd name="connsiteX16" fmla="*/ 3324644 w 3686912"/>
                <a:gd name="connsiteY16" fmla="*/ 39060 h 2419304"/>
                <a:gd name="connsiteX17" fmla="*/ 3251066 w 3686912"/>
                <a:gd name="connsiteY17" fmla="*/ 26853 h 2419304"/>
                <a:gd name="connsiteX18" fmla="*/ 3189355 w 3686912"/>
                <a:gd name="connsiteY18" fmla="*/ 9766 h 2419304"/>
                <a:gd name="connsiteX19" fmla="*/ 3127645 w 3686912"/>
                <a:gd name="connsiteY19" fmla="*/ 1 h 2419304"/>
                <a:gd name="connsiteX20" fmla="*/ 3039823 w 3686912"/>
                <a:gd name="connsiteY20" fmla="*/ 0 h 2419304"/>
                <a:gd name="connsiteX21" fmla="*/ 2961498 w 3686912"/>
                <a:gd name="connsiteY21" fmla="*/ 7324 h 2419304"/>
                <a:gd name="connsiteX22" fmla="*/ 2866558 w 3686912"/>
                <a:gd name="connsiteY22" fmla="*/ 26853 h 2419304"/>
                <a:gd name="connsiteX23" fmla="*/ 2757378 w 3686912"/>
                <a:gd name="connsiteY23" fmla="*/ 53707 h 2419304"/>
                <a:gd name="connsiteX24" fmla="*/ 2581738 w 3686912"/>
                <a:gd name="connsiteY24" fmla="*/ 104972 h 2419304"/>
                <a:gd name="connsiteX25" fmla="*/ 2401352 w 3686912"/>
                <a:gd name="connsiteY25" fmla="*/ 156238 h 2419304"/>
                <a:gd name="connsiteX26" fmla="*/ 2254195 w 3686912"/>
                <a:gd name="connsiteY26" fmla="*/ 192855 h 2419304"/>
                <a:gd name="connsiteX27" fmla="*/ 2142640 w 3686912"/>
                <a:gd name="connsiteY27" fmla="*/ 212384 h 2419304"/>
                <a:gd name="connsiteX28" fmla="*/ 2023886 w 3686912"/>
                <a:gd name="connsiteY28" fmla="*/ 220428 h 2419304"/>
                <a:gd name="connsiteX29" fmla="*/ 1951515 w 3686912"/>
                <a:gd name="connsiteY29" fmla="*/ 210599 h 2419304"/>
                <a:gd name="connsiteX30" fmla="*/ 1861006 w 3686912"/>
                <a:gd name="connsiteY30" fmla="*/ 184871 h 2419304"/>
                <a:gd name="connsiteX31" fmla="*/ 1827955 w 3686912"/>
                <a:gd name="connsiteY31" fmla="*/ 173854 h 2419304"/>
                <a:gd name="connsiteX32" fmla="*/ 1739820 w 3686912"/>
                <a:gd name="connsiteY32" fmla="*/ 151821 h 2419304"/>
                <a:gd name="connsiteX33" fmla="*/ 1673719 w 3686912"/>
                <a:gd name="connsiteY33" fmla="*/ 173854 h 2419304"/>
                <a:gd name="connsiteX34" fmla="*/ 1629652 w 3686912"/>
                <a:gd name="connsiteY34" fmla="*/ 217922 h 2419304"/>
                <a:gd name="connsiteX35" fmla="*/ 1596601 w 3686912"/>
                <a:gd name="connsiteY35" fmla="*/ 195888 h 2419304"/>
                <a:gd name="connsiteX36" fmla="*/ 1552534 w 3686912"/>
                <a:gd name="connsiteY36" fmla="*/ 206905 h 2419304"/>
                <a:gd name="connsiteX37" fmla="*/ 1497449 w 3686912"/>
                <a:gd name="connsiteY37" fmla="*/ 217922 h 2419304"/>
                <a:gd name="connsiteX38" fmla="*/ 1464399 w 3686912"/>
                <a:gd name="connsiteY38" fmla="*/ 228939 h 2419304"/>
                <a:gd name="connsiteX39" fmla="*/ 1310162 w 3686912"/>
                <a:gd name="connsiteY39" fmla="*/ 239956 h 2419304"/>
                <a:gd name="connsiteX40" fmla="*/ 1233044 w 3686912"/>
                <a:gd name="connsiteY40" fmla="*/ 250972 h 2419304"/>
                <a:gd name="connsiteX41" fmla="*/ 1166943 w 3686912"/>
                <a:gd name="connsiteY41" fmla="*/ 273006 h 2419304"/>
                <a:gd name="connsiteX42" fmla="*/ 1133893 w 3686912"/>
                <a:gd name="connsiteY42" fmla="*/ 284023 h 2419304"/>
                <a:gd name="connsiteX43" fmla="*/ 1100842 w 3686912"/>
                <a:gd name="connsiteY43" fmla="*/ 306057 h 2419304"/>
                <a:gd name="connsiteX44" fmla="*/ 1056774 w 3686912"/>
                <a:gd name="connsiteY44" fmla="*/ 372158 h 2419304"/>
                <a:gd name="connsiteX45" fmla="*/ 1034741 w 3686912"/>
                <a:gd name="connsiteY45" fmla="*/ 405209 h 2419304"/>
                <a:gd name="connsiteX46" fmla="*/ 935589 w 3686912"/>
                <a:gd name="connsiteY46" fmla="*/ 449276 h 2419304"/>
                <a:gd name="connsiteX47" fmla="*/ 858471 w 3686912"/>
                <a:gd name="connsiteY47" fmla="*/ 537411 h 2419304"/>
                <a:gd name="connsiteX48" fmla="*/ 792370 w 3686912"/>
                <a:gd name="connsiteY48" fmla="*/ 559445 h 2419304"/>
                <a:gd name="connsiteX49" fmla="*/ 781353 w 3686912"/>
                <a:gd name="connsiteY49" fmla="*/ 614529 h 2419304"/>
                <a:gd name="connsiteX50" fmla="*/ 770336 w 3686912"/>
                <a:gd name="connsiteY50" fmla="*/ 691647 h 2419304"/>
                <a:gd name="connsiteX51" fmla="*/ 759319 w 3686912"/>
                <a:gd name="connsiteY51" fmla="*/ 724698 h 2419304"/>
                <a:gd name="connsiteX52" fmla="*/ 715252 w 3686912"/>
                <a:gd name="connsiteY52" fmla="*/ 746731 h 2419304"/>
                <a:gd name="connsiteX53" fmla="*/ 682201 w 3686912"/>
                <a:gd name="connsiteY53" fmla="*/ 735715 h 2419304"/>
                <a:gd name="connsiteX54" fmla="*/ 649150 w 3686912"/>
                <a:gd name="connsiteY54" fmla="*/ 834866 h 2419304"/>
                <a:gd name="connsiteX55" fmla="*/ 605083 w 3686912"/>
                <a:gd name="connsiteY55" fmla="*/ 900968 h 2419304"/>
                <a:gd name="connsiteX56" fmla="*/ 572032 w 3686912"/>
                <a:gd name="connsiteY56" fmla="*/ 889951 h 2419304"/>
                <a:gd name="connsiteX57" fmla="*/ 505931 w 3686912"/>
                <a:gd name="connsiteY57" fmla="*/ 911984 h 2419304"/>
                <a:gd name="connsiteX58" fmla="*/ 472881 w 3686912"/>
                <a:gd name="connsiteY58" fmla="*/ 900968 h 2419304"/>
                <a:gd name="connsiteX59" fmla="*/ 428813 w 3686912"/>
                <a:gd name="connsiteY59" fmla="*/ 945035 h 2419304"/>
                <a:gd name="connsiteX60" fmla="*/ 395762 w 3686912"/>
                <a:gd name="connsiteY60" fmla="*/ 956052 h 2419304"/>
                <a:gd name="connsiteX61" fmla="*/ 373729 w 3686912"/>
                <a:gd name="connsiteY61" fmla="*/ 1033170 h 2419304"/>
                <a:gd name="connsiteX62" fmla="*/ 340678 w 3686912"/>
                <a:gd name="connsiteY62" fmla="*/ 1044187 h 2419304"/>
                <a:gd name="connsiteX63" fmla="*/ 274577 w 3686912"/>
                <a:gd name="connsiteY63" fmla="*/ 1033170 h 2419304"/>
                <a:gd name="connsiteX64" fmla="*/ 175425 w 3686912"/>
                <a:gd name="connsiteY64" fmla="*/ 1055204 h 2419304"/>
                <a:gd name="connsiteX65" fmla="*/ 148870 w 3686912"/>
                <a:gd name="connsiteY65" fmla="*/ 990746 h 2419304"/>
                <a:gd name="connsiteX0" fmla="*/ 148870 w 3686912"/>
                <a:gd name="connsiteY0" fmla="*/ 990746 h 2419304"/>
                <a:gd name="connsiteX1" fmla="*/ 0 w 3686912"/>
                <a:gd name="connsiteY1" fmla="*/ 1074005 h 2419304"/>
                <a:gd name="connsiteX2" fmla="*/ 606933 w 3686912"/>
                <a:gd name="connsiteY2" fmla="*/ 1674350 h 2419304"/>
                <a:gd name="connsiteX3" fmla="*/ 1122296 w 3686912"/>
                <a:gd name="connsiteY3" fmla="*/ 1683850 h 2419304"/>
                <a:gd name="connsiteX4" fmla="*/ 1679564 w 3686912"/>
                <a:gd name="connsiteY4" fmla="*/ 2419304 h 2419304"/>
                <a:gd name="connsiteX5" fmla="*/ 1959745 w 3686912"/>
                <a:gd name="connsiteY5" fmla="*/ 2409618 h 2419304"/>
                <a:gd name="connsiteX6" fmla="*/ 2816715 w 3686912"/>
                <a:gd name="connsiteY6" fmla="*/ 1235243 h 2419304"/>
                <a:gd name="connsiteX7" fmla="*/ 3602345 w 3686912"/>
                <a:gd name="connsiteY7" fmla="*/ 842212 h 2419304"/>
                <a:gd name="connsiteX8" fmla="*/ 3675335 w 3686912"/>
                <a:gd name="connsiteY8" fmla="*/ 675720 h 2419304"/>
                <a:gd name="connsiteX9" fmla="*/ 3686912 w 3686912"/>
                <a:gd name="connsiteY9" fmla="*/ 572480 h 2419304"/>
                <a:gd name="connsiteX10" fmla="*/ 3671176 w 3686912"/>
                <a:gd name="connsiteY10" fmla="*/ 478474 h 2419304"/>
                <a:gd name="connsiteX11" fmla="*/ 3642922 w 3686912"/>
                <a:gd name="connsiteY11" fmla="*/ 387178 h 2419304"/>
                <a:gd name="connsiteX12" fmla="*/ 3571150 w 3686912"/>
                <a:gd name="connsiteY12" fmla="*/ 252172 h 2419304"/>
                <a:gd name="connsiteX13" fmla="*/ 3531791 w 3686912"/>
                <a:gd name="connsiteY13" fmla="*/ 135696 h 2419304"/>
                <a:gd name="connsiteX14" fmla="*/ 3522530 w 3686912"/>
                <a:gd name="connsiteY14" fmla="*/ 119813 h 2419304"/>
                <a:gd name="connsiteX15" fmla="*/ 3501693 w 3686912"/>
                <a:gd name="connsiteY15" fmla="*/ 43045 h 2419304"/>
                <a:gd name="connsiteX16" fmla="*/ 3407717 w 3686912"/>
                <a:gd name="connsiteY16" fmla="*/ 46383 h 2419304"/>
                <a:gd name="connsiteX17" fmla="*/ 3324644 w 3686912"/>
                <a:gd name="connsiteY17" fmla="*/ 39060 h 2419304"/>
                <a:gd name="connsiteX18" fmla="*/ 3251066 w 3686912"/>
                <a:gd name="connsiteY18" fmla="*/ 26853 h 2419304"/>
                <a:gd name="connsiteX19" fmla="*/ 3189355 w 3686912"/>
                <a:gd name="connsiteY19" fmla="*/ 9766 h 2419304"/>
                <a:gd name="connsiteX20" fmla="*/ 3127645 w 3686912"/>
                <a:gd name="connsiteY20" fmla="*/ 1 h 2419304"/>
                <a:gd name="connsiteX21" fmla="*/ 3039823 w 3686912"/>
                <a:gd name="connsiteY21" fmla="*/ 0 h 2419304"/>
                <a:gd name="connsiteX22" fmla="*/ 2961498 w 3686912"/>
                <a:gd name="connsiteY22" fmla="*/ 7324 h 2419304"/>
                <a:gd name="connsiteX23" fmla="*/ 2866558 w 3686912"/>
                <a:gd name="connsiteY23" fmla="*/ 26853 h 2419304"/>
                <a:gd name="connsiteX24" fmla="*/ 2757378 w 3686912"/>
                <a:gd name="connsiteY24" fmla="*/ 53707 h 2419304"/>
                <a:gd name="connsiteX25" fmla="*/ 2581738 w 3686912"/>
                <a:gd name="connsiteY25" fmla="*/ 104972 h 2419304"/>
                <a:gd name="connsiteX26" fmla="*/ 2401352 w 3686912"/>
                <a:gd name="connsiteY26" fmla="*/ 156238 h 2419304"/>
                <a:gd name="connsiteX27" fmla="*/ 2254195 w 3686912"/>
                <a:gd name="connsiteY27" fmla="*/ 192855 h 2419304"/>
                <a:gd name="connsiteX28" fmla="*/ 2142640 w 3686912"/>
                <a:gd name="connsiteY28" fmla="*/ 212384 h 2419304"/>
                <a:gd name="connsiteX29" fmla="*/ 2023886 w 3686912"/>
                <a:gd name="connsiteY29" fmla="*/ 220428 h 2419304"/>
                <a:gd name="connsiteX30" fmla="*/ 1951515 w 3686912"/>
                <a:gd name="connsiteY30" fmla="*/ 210599 h 2419304"/>
                <a:gd name="connsiteX31" fmla="*/ 1861006 w 3686912"/>
                <a:gd name="connsiteY31" fmla="*/ 184871 h 2419304"/>
                <a:gd name="connsiteX32" fmla="*/ 1827955 w 3686912"/>
                <a:gd name="connsiteY32" fmla="*/ 173854 h 2419304"/>
                <a:gd name="connsiteX33" fmla="*/ 1739820 w 3686912"/>
                <a:gd name="connsiteY33" fmla="*/ 151821 h 2419304"/>
                <a:gd name="connsiteX34" fmla="*/ 1673719 w 3686912"/>
                <a:gd name="connsiteY34" fmla="*/ 173854 h 2419304"/>
                <a:gd name="connsiteX35" fmla="*/ 1629652 w 3686912"/>
                <a:gd name="connsiteY35" fmla="*/ 217922 h 2419304"/>
                <a:gd name="connsiteX36" fmla="*/ 1596601 w 3686912"/>
                <a:gd name="connsiteY36" fmla="*/ 195888 h 2419304"/>
                <a:gd name="connsiteX37" fmla="*/ 1552534 w 3686912"/>
                <a:gd name="connsiteY37" fmla="*/ 206905 h 2419304"/>
                <a:gd name="connsiteX38" fmla="*/ 1497449 w 3686912"/>
                <a:gd name="connsiteY38" fmla="*/ 217922 h 2419304"/>
                <a:gd name="connsiteX39" fmla="*/ 1464399 w 3686912"/>
                <a:gd name="connsiteY39" fmla="*/ 228939 h 2419304"/>
                <a:gd name="connsiteX40" fmla="*/ 1310162 w 3686912"/>
                <a:gd name="connsiteY40" fmla="*/ 239956 h 2419304"/>
                <a:gd name="connsiteX41" fmla="*/ 1233044 w 3686912"/>
                <a:gd name="connsiteY41" fmla="*/ 250972 h 2419304"/>
                <a:gd name="connsiteX42" fmla="*/ 1166943 w 3686912"/>
                <a:gd name="connsiteY42" fmla="*/ 273006 h 2419304"/>
                <a:gd name="connsiteX43" fmla="*/ 1133893 w 3686912"/>
                <a:gd name="connsiteY43" fmla="*/ 284023 h 2419304"/>
                <a:gd name="connsiteX44" fmla="*/ 1100842 w 3686912"/>
                <a:gd name="connsiteY44" fmla="*/ 306057 h 2419304"/>
                <a:gd name="connsiteX45" fmla="*/ 1056774 w 3686912"/>
                <a:gd name="connsiteY45" fmla="*/ 372158 h 2419304"/>
                <a:gd name="connsiteX46" fmla="*/ 1034741 w 3686912"/>
                <a:gd name="connsiteY46" fmla="*/ 405209 h 2419304"/>
                <a:gd name="connsiteX47" fmla="*/ 935589 w 3686912"/>
                <a:gd name="connsiteY47" fmla="*/ 449276 h 2419304"/>
                <a:gd name="connsiteX48" fmla="*/ 858471 w 3686912"/>
                <a:gd name="connsiteY48" fmla="*/ 537411 h 2419304"/>
                <a:gd name="connsiteX49" fmla="*/ 792370 w 3686912"/>
                <a:gd name="connsiteY49" fmla="*/ 559445 h 2419304"/>
                <a:gd name="connsiteX50" fmla="*/ 781353 w 3686912"/>
                <a:gd name="connsiteY50" fmla="*/ 614529 h 2419304"/>
                <a:gd name="connsiteX51" fmla="*/ 770336 w 3686912"/>
                <a:gd name="connsiteY51" fmla="*/ 691647 h 2419304"/>
                <a:gd name="connsiteX52" fmla="*/ 759319 w 3686912"/>
                <a:gd name="connsiteY52" fmla="*/ 724698 h 2419304"/>
                <a:gd name="connsiteX53" fmla="*/ 715252 w 3686912"/>
                <a:gd name="connsiteY53" fmla="*/ 746731 h 2419304"/>
                <a:gd name="connsiteX54" fmla="*/ 682201 w 3686912"/>
                <a:gd name="connsiteY54" fmla="*/ 735715 h 2419304"/>
                <a:gd name="connsiteX55" fmla="*/ 649150 w 3686912"/>
                <a:gd name="connsiteY55" fmla="*/ 834866 h 2419304"/>
                <a:gd name="connsiteX56" fmla="*/ 605083 w 3686912"/>
                <a:gd name="connsiteY56" fmla="*/ 900968 h 2419304"/>
                <a:gd name="connsiteX57" fmla="*/ 572032 w 3686912"/>
                <a:gd name="connsiteY57" fmla="*/ 889951 h 2419304"/>
                <a:gd name="connsiteX58" fmla="*/ 505931 w 3686912"/>
                <a:gd name="connsiteY58" fmla="*/ 911984 h 2419304"/>
                <a:gd name="connsiteX59" fmla="*/ 472881 w 3686912"/>
                <a:gd name="connsiteY59" fmla="*/ 900968 h 2419304"/>
                <a:gd name="connsiteX60" fmla="*/ 428813 w 3686912"/>
                <a:gd name="connsiteY60" fmla="*/ 945035 h 2419304"/>
                <a:gd name="connsiteX61" fmla="*/ 395762 w 3686912"/>
                <a:gd name="connsiteY61" fmla="*/ 956052 h 2419304"/>
                <a:gd name="connsiteX62" fmla="*/ 373729 w 3686912"/>
                <a:gd name="connsiteY62" fmla="*/ 1033170 h 2419304"/>
                <a:gd name="connsiteX63" fmla="*/ 340678 w 3686912"/>
                <a:gd name="connsiteY63" fmla="*/ 1044187 h 2419304"/>
                <a:gd name="connsiteX64" fmla="*/ 274577 w 3686912"/>
                <a:gd name="connsiteY64" fmla="*/ 1033170 h 2419304"/>
                <a:gd name="connsiteX65" fmla="*/ 175425 w 3686912"/>
                <a:gd name="connsiteY65" fmla="*/ 1055204 h 2419304"/>
                <a:gd name="connsiteX66" fmla="*/ 148870 w 3686912"/>
                <a:gd name="connsiteY66" fmla="*/ 990746 h 2419304"/>
                <a:gd name="connsiteX0" fmla="*/ 148870 w 3686912"/>
                <a:gd name="connsiteY0" fmla="*/ 990746 h 2419304"/>
                <a:gd name="connsiteX1" fmla="*/ 0 w 3686912"/>
                <a:gd name="connsiteY1" fmla="*/ 1074005 h 2419304"/>
                <a:gd name="connsiteX2" fmla="*/ 606933 w 3686912"/>
                <a:gd name="connsiteY2" fmla="*/ 1674350 h 2419304"/>
                <a:gd name="connsiteX3" fmla="*/ 1122296 w 3686912"/>
                <a:gd name="connsiteY3" fmla="*/ 1683850 h 2419304"/>
                <a:gd name="connsiteX4" fmla="*/ 1679564 w 3686912"/>
                <a:gd name="connsiteY4" fmla="*/ 2419304 h 2419304"/>
                <a:gd name="connsiteX5" fmla="*/ 1959745 w 3686912"/>
                <a:gd name="connsiteY5" fmla="*/ 2409618 h 2419304"/>
                <a:gd name="connsiteX6" fmla="*/ 2816715 w 3686912"/>
                <a:gd name="connsiteY6" fmla="*/ 1235243 h 2419304"/>
                <a:gd name="connsiteX7" fmla="*/ 3602345 w 3686912"/>
                <a:gd name="connsiteY7" fmla="*/ 842212 h 2419304"/>
                <a:gd name="connsiteX8" fmla="*/ 3675335 w 3686912"/>
                <a:gd name="connsiteY8" fmla="*/ 675720 h 2419304"/>
                <a:gd name="connsiteX9" fmla="*/ 3686912 w 3686912"/>
                <a:gd name="connsiteY9" fmla="*/ 572480 h 2419304"/>
                <a:gd name="connsiteX10" fmla="*/ 3671176 w 3686912"/>
                <a:gd name="connsiteY10" fmla="*/ 478474 h 2419304"/>
                <a:gd name="connsiteX11" fmla="*/ 3642922 w 3686912"/>
                <a:gd name="connsiteY11" fmla="*/ 387178 h 2419304"/>
                <a:gd name="connsiteX12" fmla="*/ 3571150 w 3686912"/>
                <a:gd name="connsiteY12" fmla="*/ 252172 h 2419304"/>
                <a:gd name="connsiteX13" fmla="*/ 3531791 w 3686912"/>
                <a:gd name="connsiteY13" fmla="*/ 135696 h 2419304"/>
                <a:gd name="connsiteX14" fmla="*/ 3501693 w 3686912"/>
                <a:gd name="connsiteY14" fmla="*/ 43045 h 2419304"/>
                <a:gd name="connsiteX15" fmla="*/ 3407717 w 3686912"/>
                <a:gd name="connsiteY15" fmla="*/ 46383 h 2419304"/>
                <a:gd name="connsiteX16" fmla="*/ 3324644 w 3686912"/>
                <a:gd name="connsiteY16" fmla="*/ 39060 h 2419304"/>
                <a:gd name="connsiteX17" fmla="*/ 3251066 w 3686912"/>
                <a:gd name="connsiteY17" fmla="*/ 26853 h 2419304"/>
                <a:gd name="connsiteX18" fmla="*/ 3189355 w 3686912"/>
                <a:gd name="connsiteY18" fmla="*/ 9766 h 2419304"/>
                <a:gd name="connsiteX19" fmla="*/ 3127645 w 3686912"/>
                <a:gd name="connsiteY19" fmla="*/ 1 h 2419304"/>
                <a:gd name="connsiteX20" fmla="*/ 3039823 w 3686912"/>
                <a:gd name="connsiteY20" fmla="*/ 0 h 2419304"/>
                <a:gd name="connsiteX21" fmla="*/ 2961498 w 3686912"/>
                <a:gd name="connsiteY21" fmla="*/ 7324 h 2419304"/>
                <a:gd name="connsiteX22" fmla="*/ 2866558 w 3686912"/>
                <a:gd name="connsiteY22" fmla="*/ 26853 h 2419304"/>
                <a:gd name="connsiteX23" fmla="*/ 2757378 w 3686912"/>
                <a:gd name="connsiteY23" fmla="*/ 53707 h 2419304"/>
                <a:gd name="connsiteX24" fmla="*/ 2581738 w 3686912"/>
                <a:gd name="connsiteY24" fmla="*/ 104972 h 2419304"/>
                <a:gd name="connsiteX25" fmla="*/ 2401352 w 3686912"/>
                <a:gd name="connsiteY25" fmla="*/ 156238 h 2419304"/>
                <a:gd name="connsiteX26" fmla="*/ 2254195 w 3686912"/>
                <a:gd name="connsiteY26" fmla="*/ 192855 h 2419304"/>
                <a:gd name="connsiteX27" fmla="*/ 2142640 w 3686912"/>
                <a:gd name="connsiteY27" fmla="*/ 212384 h 2419304"/>
                <a:gd name="connsiteX28" fmla="*/ 2023886 w 3686912"/>
                <a:gd name="connsiteY28" fmla="*/ 220428 h 2419304"/>
                <a:gd name="connsiteX29" fmla="*/ 1951515 w 3686912"/>
                <a:gd name="connsiteY29" fmla="*/ 210599 h 2419304"/>
                <a:gd name="connsiteX30" fmla="*/ 1861006 w 3686912"/>
                <a:gd name="connsiteY30" fmla="*/ 184871 h 2419304"/>
                <a:gd name="connsiteX31" fmla="*/ 1827955 w 3686912"/>
                <a:gd name="connsiteY31" fmla="*/ 173854 h 2419304"/>
                <a:gd name="connsiteX32" fmla="*/ 1739820 w 3686912"/>
                <a:gd name="connsiteY32" fmla="*/ 151821 h 2419304"/>
                <a:gd name="connsiteX33" fmla="*/ 1673719 w 3686912"/>
                <a:gd name="connsiteY33" fmla="*/ 173854 h 2419304"/>
                <a:gd name="connsiteX34" fmla="*/ 1629652 w 3686912"/>
                <a:gd name="connsiteY34" fmla="*/ 217922 h 2419304"/>
                <a:gd name="connsiteX35" fmla="*/ 1596601 w 3686912"/>
                <a:gd name="connsiteY35" fmla="*/ 195888 h 2419304"/>
                <a:gd name="connsiteX36" fmla="*/ 1552534 w 3686912"/>
                <a:gd name="connsiteY36" fmla="*/ 206905 h 2419304"/>
                <a:gd name="connsiteX37" fmla="*/ 1497449 w 3686912"/>
                <a:gd name="connsiteY37" fmla="*/ 217922 h 2419304"/>
                <a:gd name="connsiteX38" fmla="*/ 1464399 w 3686912"/>
                <a:gd name="connsiteY38" fmla="*/ 228939 h 2419304"/>
                <a:gd name="connsiteX39" fmla="*/ 1310162 w 3686912"/>
                <a:gd name="connsiteY39" fmla="*/ 239956 h 2419304"/>
                <a:gd name="connsiteX40" fmla="*/ 1233044 w 3686912"/>
                <a:gd name="connsiteY40" fmla="*/ 250972 h 2419304"/>
                <a:gd name="connsiteX41" fmla="*/ 1166943 w 3686912"/>
                <a:gd name="connsiteY41" fmla="*/ 273006 h 2419304"/>
                <a:gd name="connsiteX42" fmla="*/ 1133893 w 3686912"/>
                <a:gd name="connsiteY42" fmla="*/ 284023 h 2419304"/>
                <a:gd name="connsiteX43" fmla="*/ 1100842 w 3686912"/>
                <a:gd name="connsiteY43" fmla="*/ 306057 h 2419304"/>
                <a:gd name="connsiteX44" fmla="*/ 1056774 w 3686912"/>
                <a:gd name="connsiteY44" fmla="*/ 372158 h 2419304"/>
                <a:gd name="connsiteX45" fmla="*/ 1034741 w 3686912"/>
                <a:gd name="connsiteY45" fmla="*/ 405209 h 2419304"/>
                <a:gd name="connsiteX46" fmla="*/ 935589 w 3686912"/>
                <a:gd name="connsiteY46" fmla="*/ 449276 h 2419304"/>
                <a:gd name="connsiteX47" fmla="*/ 858471 w 3686912"/>
                <a:gd name="connsiteY47" fmla="*/ 537411 h 2419304"/>
                <a:gd name="connsiteX48" fmla="*/ 792370 w 3686912"/>
                <a:gd name="connsiteY48" fmla="*/ 559445 h 2419304"/>
                <a:gd name="connsiteX49" fmla="*/ 781353 w 3686912"/>
                <a:gd name="connsiteY49" fmla="*/ 614529 h 2419304"/>
                <a:gd name="connsiteX50" fmla="*/ 770336 w 3686912"/>
                <a:gd name="connsiteY50" fmla="*/ 691647 h 2419304"/>
                <a:gd name="connsiteX51" fmla="*/ 759319 w 3686912"/>
                <a:gd name="connsiteY51" fmla="*/ 724698 h 2419304"/>
                <a:gd name="connsiteX52" fmla="*/ 715252 w 3686912"/>
                <a:gd name="connsiteY52" fmla="*/ 746731 h 2419304"/>
                <a:gd name="connsiteX53" fmla="*/ 682201 w 3686912"/>
                <a:gd name="connsiteY53" fmla="*/ 735715 h 2419304"/>
                <a:gd name="connsiteX54" fmla="*/ 649150 w 3686912"/>
                <a:gd name="connsiteY54" fmla="*/ 834866 h 2419304"/>
                <a:gd name="connsiteX55" fmla="*/ 605083 w 3686912"/>
                <a:gd name="connsiteY55" fmla="*/ 900968 h 2419304"/>
                <a:gd name="connsiteX56" fmla="*/ 572032 w 3686912"/>
                <a:gd name="connsiteY56" fmla="*/ 889951 h 2419304"/>
                <a:gd name="connsiteX57" fmla="*/ 505931 w 3686912"/>
                <a:gd name="connsiteY57" fmla="*/ 911984 h 2419304"/>
                <a:gd name="connsiteX58" fmla="*/ 472881 w 3686912"/>
                <a:gd name="connsiteY58" fmla="*/ 900968 h 2419304"/>
                <a:gd name="connsiteX59" fmla="*/ 428813 w 3686912"/>
                <a:gd name="connsiteY59" fmla="*/ 945035 h 2419304"/>
                <a:gd name="connsiteX60" fmla="*/ 395762 w 3686912"/>
                <a:gd name="connsiteY60" fmla="*/ 956052 h 2419304"/>
                <a:gd name="connsiteX61" fmla="*/ 373729 w 3686912"/>
                <a:gd name="connsiteY61" fmla="*/ 1033170 h 2419304"/>
                <a:gd name="connsiteX62" fmla="*/ 340678 w 3686912"/>
                <a:gd name="connsiteY62" fmla="*/ 1044187 h 2419304"/>
                <a:gd name="connsiteX63" fmla="*/ 274577 w 3686912"/>
                <a:gd name="connsiteY63" fmla="*/ 1033170 h 2419304"/>
                <a:gd name="connsiteX64" fmla="*/ 175425 w 3686912"/>
                <a:gd name="connsiteY64" fmla="*/ 1055204 h 2419304"/>
                <a:gd name="connsiteX65" fmla="*/ 148870 w 3686912"/>
                <a:gd name="connsiteY65" fmla="*/ 990746 h 2419304"/>
                <a:gd name="connsiteX0" fmla="*/ 148870 w 3686912"/>
                <a:gd name="connsiteY0" fmla="*/ 990746 h 2419304"/>
                <a:gd name="connsiteX1" fmla="*/ 0 w 3686912"/>
                <a:gd name="connsiteY1" fmla="*/ 1074005 h 2419304"/>
                <a:gd name="connsiteX2" fmla="*/ 606933 w 3686912"/>
                <a:gd name="connsiteY2" fmla="*/ 1674350 h 2419304"/>
                <a:gd name="connsiteX3" fmla="*/ 1122296 w 3686912"/>
                <a:gd name="connsiteY3" fmla="*/ 1683850 h 2419304"/>
                <a:gd name="connsiteX4" fmla="*/ 1679564 w 3686912"/>
                <a:gd name="connsiteY4" fmla="*/ 2419304 h 2419304"/>
                <a:gd name="connsiteX5" fmla="*/ 1959745 w 3686912"/>
                <a:gd name="connsiteY5" fmla="*/ 2409618 h 2419304"/>
                <a:gd name="connsiteX6" fmla="*/ 2816715 w 3686912"/>
                <a:gd name="connsiteY6" fmla="*/ 1235243 h 2419304"/>
                <a:gd name="connsiteX7" fmla="*/ 3602345 w 3686912"/>
                <a:gd name="connsiteY7" fmla="*/ 842212 h 2419304"/>
                <a:gd name="connsiteX8" fmla="*/ 3675335 w 3686912"/>
                <a:gd name="connsiteY8" fmla="*/ 675720 h 2419304"/>
                <a:gd name="connsiteX9" fmla="*/ 3686912 w 3686912"/>
                <a:gd name="connsiteY9" fmla="*/ 572480 h 2419304"/>
                <a:gd name="connsiteX10" fmla="*/ 3671176 w 3686912"/>
                <a:gd name="connsiteY10" fmla="*/ 478474 h 2419304"/>
                <a:gd name="connsiteX11" fmla="*/ 3642922 w 3686912"/>
                <a:gd name="connsiteY11" fmla="*/ 387178 h 2419304"/>
                <a:gd name="connsiteX12" fmla="*/ 3571150 w 3686912"/>
                <a:gd name="connsiteY12" fmla="*/ 252172 h 2419304"/>
                <a:gd name="connsiteX13" fmla="*/ 3635976 w 3686912"/>
                <a:gd name="connsiteY13" fmla="*/ 604246 h 2419304"/>
                <a:gd name="connsiteX14" fmla="*/ 3501693 w 3686912"/>
                <a:gd name="connsiteY14" fmla="*/ 43045 h 2419304"/>
                <a:gd name="connsiteX15" fmla="*/ 3407717 w 3686912"/>
                <a:gd name="connsiteY15" fmla="*/ 46383 h 2419304"/>
                <a:gd name="connsiteX16" fmla="*/ 3324644 w 3686912"/>
                <a:gd name="connsiteY16" fmla="*/ 39060 h 2419304"/>
                <a:gd name="connsiteX17" fmla="*/ 3251066 w 3686912"/>
                <a:gd name="connsiteY17" fmla="*/ 26853 h 2419304"/>
                <a:gd name="connsiteX18" fmla="*/ 3189355 w 3686912"/>
                <a:gd name="connsiteY18" fmla="*/ 9766 h 2419304"/>
                <a:gd name="connsiteX19" fmla="*/ 3127645 w 3686912"/>
                <a:gd name="connsiteY19" fmla="*/ 1 h 2419304"/>
                <a:gd name="connsiteX20" fmla="*/ 3039823 w 3686912"/>
                <a:gd name="connsiteY20" fmla="*/ 0 h 2419304"/>
                <a:gd name="connsiteX21" fmla="*/ 2961498 w 3686912"/>
                <a:gd name="connsiteY21" fmla="*/ 7324 h 2419304"/>
                <a:gd name="connsiteX22" fmla="*/ 2866558 w 3686912"/>
                <a:gd name="connsiteY22" fmla="*/ 26853 h 2419304"/>
                <a:gd name="connsiteX23" fmla="*/ 2757378 w 3686912"/>
                <a:gd name="connsiteY23" fmla="*/ 53707 h 2419304"/>
                <a:gd name="connsiteX24" fmla="*/ 2581738 w 3686912"/>
                <a:gd name="connsiteY24" fmla="*/ 104972 h 2419304"/>
                <a:gd name="connsiteX25" fmla="*/ 2401352 w 3686912"/>
                <a:gd name="connsiteY25" fmla="*/ 156238 h 2419304"/>
                <a:gd name="connsiteX26" fmla="*/ 2254195 w 3686912"/>
                <a:gd name="connsiteY26" fmla="*/ 192855 h 2419304"/>
                <a:gd name="connsiteX27" fmla="*/ 2142640 w 3686912"/>
                <a:gd name="connsiteY27" fmla="*/ 212384 h 2419304"/>
                <a:gd name="connsiteX28" fmla="*/ 2023886 w 3686912"/>
                <a:gd name="connsiteY28" fmla="*/ 220428 h 2419304"/>
                <a:gd name="connsiteX29" fmla="*/ 1951515 w 3686912"/>
                <a:gd name="connsiteY29" fmla="*/ 210599 h 2419304"/>
                <a:gd name="connsiteX30" fmla="*/ 1861006 w 3686912"/>
                <a:gd name="connsiteY30" fmla="*/ 184871 h 2419304"/>
                <a:gd name="connsiteX31" fmla="*/ 1827955 w 3686912"/>
                <a:gd name="connsiteY31" fmla="*/ 173854 h 2419304"/>
                <a:gd name="connsiteX32" fmla="*/ 1739820 w 3686912"/>
                <a:gd name="connsiteY32" fmla="*/ 151821 h 2419304"/>
                <a:gd name="connsiteX33" fmla="*/ 1673719 w 3686912"/>
                <a:gd name="connsiteY33" fmla="*/ 173854 h 2419304"/>
                <a:gd name="connsiteX34" fmla="*/ 1629652 w 3686912"/>
                <a:gd name="connsiteY34" fmla="*/ 217922 h 2419304"/>
                <a:gd name="connsiteX35" fmla="*/ 1596601 w 3686912"/>
                <a:gd name="connsiteY35" fmla="*/ 195888 h 2419304"/>
                <a:gd name="connsiteX36" fmla="*/ 1552534 w 3686912"/>
                <a:gd name="connsiteY36" fmla="*/ 206905 h 2419304"/>
                <a:gd name="connsiteX37" fmla="*/ 1497449 w 3686912"/>
                <a:gd name="connsiteY37" fmla="*/ 217922 h 2419304"/>
                <a:gd name="connsiteX38" fmla="*/ 1464399 w 3686912"/>
                <a:gd name="connsiteY38" fmla="*/ 228939 h 2419304"/>
                <a:gd name="connsiteX39" fmla="*/ 1310162 w 3686912"/>
                <a:gd name="connsiteY39" fmla="*/ 239956 h 2419304"/>
                <a:gd name="connsiteX40" fmla="*/ 1233044 w 3686912"/>
                <a:gd name="connsiteY40" fmla="*/ 250972 h 2419304"/>
                <a:gd name="connsiteX41" fmla="*/ 1166943 w 3686912"/>
                <a:gd name="connsiteY41" fmla="*/ 273006 h 2419304"/>
                <a:gd name="connsiteX42" fmla="*/ 1133893 w 3686912"/>
                <a:gd name="connsiteY42" fmla="*/ 284023 h 2419304"/>
                <a:gd name="connsiteX43" fmla="*/ 1100842 w 3686912"/>
                <a:gd name="connsiteY43" fmla="*/ 306057 h 2419304"/>
                <a:gd name="connsiteX44" fmla="*/ 1056774 w 3686912"/>
                <a:gd name="connsiteY44" fmla="*/ 372158 h 2419304"/>
                <a:gd name="connsiteX45" fmla="*/ 1034741 w 3686912"/>
                <a:gd name="connsiteY45" fmla="*/ 405209 h 2419304"/>
                <a:gd name="connsiteX46" fmla="*/ 935589 w 3686912"/>
                <a:gd name="connsiteY46" fmla="*/ 449276 h 2419304"/>
                <a:gd name="connsiteX47" fmla="*/ 858471 w 3686912"/>
                <a:gd name="connsiteY47" fmla="*/ 537411 h 2419304"/>
                <a:gd name="connsiteX48" fmla="*/ 792370 w 3686912"/>
                <a:gd name="connsiteY48" fmla="*/ 559445 h 2419304"/>
                <a:gd name="connsiteX49" fmla="*/ 781353 w 3686912"/>
                <a:gd name="connsiteY49" fmla="*/ 614529 h 2419304"/>
                <a:gd name="connsiteX50" fmla="*/ 770336 w 3686912"/>
                <a:gd name="connsiteY50" fmla="*/ 691647 h 2419304"/>
                <a:gd name="connsiteX51" fmla="*/ 759319 w 3686912"/>
                <a:gd name="connsiteY51" fmla="*/ 724698 h 2419304"/>
                <a:gd name="connsiteX52" fmla="*/ 715252 w 3686912"/>
                <a:gd name="connsiteY52" fmla="*/ 746731 h 2419304"/>
                <a:gd name="connsiteX53" fmla="*/ 682201 w 3686912"/>
                <a:gd name="connsiteY53" fmla="*/ 735715 h 2419304"/>
                <a:gd name="connsiteX54" fmla="*/ 649150 w 3686912"/>
                <a:gd name="connsiteY54" fmla="*/ 834866 h 2419304"/>
                <a:gd name="connsiteX55" fmla="*/ 605083 w 3686912"/>
                <a:gd name="connsiteY55" fmla="*/ 900968 h 2419304"/>
                <a:gd name="connsiteX56" fmla="*/ 572032 w 3686912"/>
                <a:gd name="connsiteY56" fmla="*/ 889951 h 2419304"/>
                <a:gd name="connsiteX57" fmla="*/ 505931 w 3686912"/>
                <a:gd name="connsiteY57" fmla="*/ 911984 h 2419304"/>
                <a:gd name="connsiteX58" fmla="*/ 472881 w 3686912"/>
                <a:gd name="connsiteY58" fmla="*/ 900968 h 2419304"/>
                <a:gd name="connsiteX59" fmla="*/ 428813 w 3686912"/>
                <a:gd name="connsiteY59" fmla="*/ 945035 h 2419304"/>
                <a:gd name="connsiteX60" fmla="*/ 395762 w 3686912"/>
                <a:gd name="connsiteY60" fmla="*/ 956052 h 2419304"/>
                <a:gd name="connsiteX61" fmla="*/ 373729 w 3686912"/>
                <a:gd name="connsiteY61" fmla="*/ 1033170 h 2419304"/>
                <a:gd name="connsiteX62" fmla="*/ 340678 w 3686912"/>
                <a:gd name="connsiteY62" fmla="*/ 1044187 h 2419304"/>
                <a:gd name="connsiteX63" fmla="*/ 274577 w 3686912"/>
                <a:gd name="connsiteY63" fmla="*/ 1033170 h 2419304"/>
                <a:gd name="connsiteX64" fmla="*/ 175425 w 3686912"/>
                <a:gd name="connsiteY64" fmla="*/ 1055204 h 2419304"/>
                <a:gd name="connsiteX65" fmla="*/ 148870 w 3686912"/>
                <a:gd name="connsiteY65" fmla="*/ 990746 h 2419304"/>
                <a:gd name="connsiteX0" fmla="*/ 148870 w 3686912"/>
                <a:gd name="connsiteY0" fmla="*/ 990746 h 2419304"/>
                <a:gd name="connsiteX1" fmla="*/ 0 w 3686912"/>
                <a:gd name="connsiteY1" fmla="*/ 1074005 h 2419304"/>
                <a:gd name="connsiteX2" fmla="*/ 606933 w 3686912"/>
                <a:gd name="connsiteY2" fmla="*/ 1674350 h 2419304"/>
                <a:gd name="connsiteX3" fmla="*/ 1122296 w 3686912"/>
                <a:gd name="connsiteY3" fmla="*/ 1683850 h 2419304"/>
                <a:gd name="connsiteX4" fmla="*/ 1679564 w 3686912"/>
                <a:gd name="connsiteY4" fmla="*/ 2419304 h 2419304"/>
                <a:gd name="connsiteX5" fmla="*/ 1959745 w 3686912"/>
                <a:gd name="connsiteY5" fmla="*/ 2409618 h 2419304"/>
                <a:gd name="connsiteX6" fmla="*/ 2816715 w 3686912"/>
                <a:gd name="connsiteY6" fmla="*/ 1235243 h 2419304"/>
                <a:gd name="connsiteX7" fmla="*/ 3602345 w 3686912"/>
                <a:gd name="connsiteY7" fmla="*/ 842212 h 2419304"/>
                <a:gd name="connsiteX8" fmla="*/ 3675335 w 3686912"/>
                <a:gd name="connsiteY8" fmla="*/ 675720 h 2419304"/>
                <a:gd name="connsiteX9" fmla="*/ 3686912 w 3686912"/>
                <a:gd name="connsiteY9" fmla="*/ 572480 h 2419304"/>
                <a:gd name="connsiteX10" fmla="*/ 3671176 w 3686912"/>
                <a:gd name="connsiteY10" fmla="*/ 478474 h 2419304"/>
                <a:gd name="connsiteX11" fmla="*/ 3642922 w 3686912"/>
                <a:gd name="connsiteY11" fmla="*/ 387178 h 2419304"/>
                <a:gd name="connsiteX12" fmla="*/ 3571150 w 3686912"/>
                <a:gd name="connsiteY12" fmla="*/ 252172 h 2419304"/>
                <a:gd name="connsiteX13" fmla="*/ 3635976 w 3686912"/>
                <a:gd name="connsiteY13" fmla="*/ 604246 h 2419304"/>
                <a:gd name="connsiteX14" fmla="*/ 3524845 w 3686912"/>
                <a:gd name="connsiteY14" fmla="*/ 135696 h 2419304"/>
                <a:gd name="connsiteX15" fmla="*/ 3501693 w 3686912"/>
                <a:gd name="connsiteY15" fmla="*/ 43045 h 2419304"/>
                <a:gd name="connsiteX16" fmla="*/ 3407717 w 3686912"/>
                <a:gd name="connsiteY16" fmla="*/ 46383 h 2419304"/>
                <a:gd name="connsiteX17" fmla="*/ 3324644 w 3686912"/>
                <a:gd name="connsiteY17" fmla="*/ 39060 h 2419304"/>
                <a:gd name="connsiteX18" fmla="*/ 3251066 w 3686912"/>
                <a:gd name="connsiteY18" fmla="*/ 26853 h 2419304"/>
                <a:gd name="connsiteX19" fmla="*/ 3189355 w 3686912"/>
                <a:gd name="connsiteY19" fmla="*/ 9766 h 2419304"/>
                <a:gd name="connsiteX20" fmla="*/ 3127645 w 3686912"/>
                <a:gd name="connsiteY20" fmla="*/ 1 h 2419304"/>
                <a:gd name="connsiteX21" fmla="*/ 3039823 w 3686912"/>
                <a:gd name="connsiteY21" fmla="*/ 0 h 2419304"/>
                <a:gd name="connsiteX22" fmla="*/ 2961498 w 3686912"/>
                <a:gd name="connsiteY22" fmla="*/ 7324 h 2419304"/>
                <a:gd name="connsiteX23" fmla="*/ 2866558 w 3686912"/>
                <a:gd name="connsiteY23" fmla="*/ 26853 h 2419304"/>
                <a:gd name="connsiteX24" fmla="*/ 2757378 w 3686912"/>
                <a:gd name="connsiteY24" fmla="*/ 53707 h 2419304"/>
                <a:gd name="connsiteX25" fmla="*/ 2581738 w 3686912"/>
                <a:gd name="connsiteY25" fmla="*/ 104972 h 2419304"/>
                <a:gd name="connsiteX26" fmla="*/ 2401352 w 3686912"/>
                <a:gd name="connsiteY26" fmla="*/ 156238 h 2419304"/>
                <a:gd name="connsiteX27" fmla="*/ 2254195 w 3686912"/>
                <a:gd name="connsiteY27" fmla="*/ 192855 h 2419304"/>
                <a:gd name="connsiteX28" fmla="*/ 2142640 w 3686912"/>
                <a:gd name="connsiteY28" fmla="*/ 212384 h 2419304"/>
                <a:gd name="connsiteX29" fmla="*/ 2023886 w 3686912"/>
                <a:gd name="connsiteY29" fmla="*/ 220428 h 2419304"/>
                <a:gd name="connsiteX30" fmla="*/ 1951515 w 3686912"/>
                <a:gd name="connsiteY30" fmla="*/ 210599 h 2419304"/>
                <a:gd name="connsiteX31" fmla="*/ 1861006 w 3686912"/>
                <a:gd name="connsiteY31" fmla="*/ 184871 h 2419304"/>
                <a:gd name="connsiteX32" fmla="*/ 1827955 w 3686912"/>
                <a:gd name="connsiteY32" fmla="*/ 173854 h 2419304"/>
                <a:gd name="connsiteX33" fmla="*/ 1739820 w 3686912"/>
                <a:gd name="connsiteY33" fmla="*/ 151821 h 2419304"/>
                <a:gd name="connsiteX34" fmla="*/ 1673719 w 3686912"/>
                <a:gd name="connsiteY34" fmla="*/ 173854 h 2419304"/>
                <a:gd name="connsiteX35" fmla="*/ 1629652 w 3686912"/>
                <a:gd name="connsiteY35" fmla="*/ 217922 h 2419304"/>
                <a:gd name="connsiteX36" fmla="*/ 1596601 w 3686912"/>
                <a:gd name="connsiteY36" fmla="*/ 195888 h 2419304"/>
                <a:gd name="connsiteX37" fmla="*/ 1552534 w 3686912"/>
                <a:gd name="connsiteY37" fmla="*/ 206905 h 2419304"/>
                <a:gd name="connsiteX38" fmla="*/ 1497449 w 3686912"/>
                <a:gd name="connsiteY38" fmla="*/ 217922 h 2419304"/>
                <a:gd name="connsiteX39" fmla="*/ 1464399 w 3686912"/>
                <a:gd name="connsiteY39" fmla="*/ 228939 h 2419304"/>
                <a:gd name="connsiteX40" fmla="*/ 1310162 w 3686912"/>
                <a:gd name="connsiteY40" fmla="*/ 239956 h 2419304"/>
                <a:gd name="connsiteX41" fmla="*/ 1233044 w 3686912"/>
                <a:gd name="connsiteY41" fmla="*/ 250972 h 2419304"/>
                <a:gd name="connsiteX42" fmla="*/ 1166943 w 3686912"/>
                <a:gd name="connsiteY42" fmla="*/ 273006 h 2419304"/>
                <a:gd name="connsiteX43" fmla="*/ 1133893 w 3686912"/>
                <a:gd name="connsiteY43" fmla="*/ 284023 h 2419304"/>
                <a:gd name="connsiteX44" fmla="*/ 1100842 w 3686912"/>
                <a:gd name="connsiteY44" fmla="*/ 306057 h 2419304"/>
                <a:gd name="connsiteX45" fmla="*/ 1056774 w 3686912"/>
                <a:gd name="connsiteY45" fmla="*/ 372158 h 2419304"/>
                <a:gd name="connsiteX46" fmla="*/ 1034741 w 3686912"/>
                <a:gd name="connsiteY46" fmla="*/ 405209 h 2419304"/>
                <a:gd name="connsiteX47" fmla="*/ 935589 w 3686912"/>
                <a:gd name="connsiteY47" fmla="*/ 449276 h 2419304"/>
                <a:gd name="connsiteX48" fmla="*/ 858471 w 3686912"/>
                <a:gd name="connsiteY48" fmla="*/ 537411 h 2419304"/>
                <a:gd name="connsiteX49" fmla="*/ 792370 w 3686912"/>
                <a:gd name="connsiteY49" fmla="*/ 559445 h 2419304"/>
                <a:gd name="connsiteX50" fmla="*/ 781353 w 3686912"/>
                <a:gd name="connsiteY50" fmla="*/ 614529 h 2419304"/>
                <a:gd name="connsiteX51" fmla="*/ 770336 w 3686912"/>
                <a:gd name="connsiteY51" fmla="*/ 691647 h 2419304"/>
                <a:gd name="connsiteX52" fmla="*/ 759319 w 3686912"/>
                <a:gd name="connsiteY52" fmla="*/ 724698 h 2419304"/>
                <a:gd name="connsiteX53" fmla="*/ 715252 w 3686912"/>
                <a:gd name="connsiteY53" fmla="*/ 746731 h 2419304"/>
                <a:gd name="connsiteX54" fmla="*/ 682201 w 3686912"/>
                <a:gd name="connsiteY54" fmla="*/ 735715 h 2419304"/>
                <a:gd name="connsiteX55" fmla="*/ 649150 w 3686912"/>
                <a:gd name="connsiteY55" fmla="*/ 834866 h 2419304"/>
                <a:gd name="connsiteX56" fmla="*/ 605083 w 3686912"/>
                <a:gd name="connsiteY56" fmla="*/ 900968 h 2419304"/>
                <a:gd name="connsiteX57" fmla="*/ 572032 w 3686912"/>
                <a:gd name="connsiteY57" fmla="*/ 889951 h 2419304"/>
                <a:gd name="connsiteX58" fmla="*/ 505931 w 3686912"/>
                <a:gd name="connsiteY58" fmla="*/ 911984 h 2419304"/>
                <a:gd name="connsiteX59" fmla="*/ 472881 w 3686912"/>
                <a:gd name="connsiteY59" fmla="*/ 900968 h 2419304"/>
                <a:gd name="connsiteX60" fmla="*/ 428813 w 3686912"/>
                <a:gd name="connsiteY60" fmla="*/ 945035 h 2419304"/>
                <a:gd name="connsiteX61" fmla="*/ 395762 w 3686912"/>
                <a:gd name="connsiteY61" fmla="*/ 956052 h 2419304"/>
                <a:gd name="connsiteX62" fmla="*/ 373729 w 3686912"/>
                <a:gd name="connsiteY62" fmla="*/ 1033170 h 2419304"/>
                <a:gd name="connsiteX63" fmla="*/ 340678 w 3686912"/>
                <a:gd name="connsiteY63" fmla="*/ 1044187 h 2419304"/>
                <a:gd name="connsiteX64" fmla="*/ 274577 w 3686912"/>
                <a:gd name="connsiteY64" fmla="*/ 1033170 h 2419304"/>
                <a:gd name="connsiteX65" fmla="*/ 175425 w 3686912"/>
                <a:gd name="connsiteY65" fmla="*/ 1055204 h 2419304"/>
                <a:gd name="connsiteX66" fmla="*/ 148870 w 3686912"/>
                <a:gd name="connsiteY66" fmla="*/ 990746 h 2419304"/>
                <a:gd name="connsiteX0" fmla="*/ 148870 w 3686912"/>
                <a:gd name="connsiteY0" fmla="*/ 990746 h 2419304"/>
                <a:gd name="connsiteX1" fmla="*/ 0 w 3686912"/>
                <a:gd name="connsiteY1" fmla="*/ 1074005 h 2419304"/>
                <a:gd name="connsiteX2" fmla="*/ 606933 w 3686912"/>
                <a:gd name="connsiteY2" fmla="*/ 1674350 h 2419304"/>
                <a:gd name="connsiteX3" fmla="*/ 1122296 w 3686912"/>
                <a:gd name="connsiteY3" fmla="*/ 1683850 h 2419304"/>
                <a:gd name="connsiteX4" fmla="*/ 1679564 w 3686912"/>
                <a:gd name="connsiteY4" fmla="*/ 2419304 h 2419304"/>
                <a:gd name="connsiteX5" fmla="*/ 1959745 w 3686912"/>
                <a:gd name="connsiteY5" fmla="*/ 2409618 h 2419304"/>
                <a:gd name="connsiteX6" fmla="*/ 2816715 w 3686912"/>
                <a:gd name="connsiteY6" fmla="*/ 1235243 h 2419304"/>
                <a:gd name="connsiteX7" fmla="*/ 3602345 w 3686912"/>
                <a:gd name="connsiteY7" fmla="*/ 842212 h 2419304"/>
                <a:gd name="connsiteX8" fmla="*/ 3675335 w 3686912"/>
                <a:gd name="connsiteY8" fmla="*/ 675720 h 2419304"/>
                <a:gd name="connsiteX9" fmla="*/ 3686912 w 3686912"/>
                <a:gd name="connsiteY9" fmla="*/ 572480 h 2419304"/>
                <a:gd name="connsiteX10" fmla="*/ 3671176 w 3686912"/>
                <a:gd name="connsiteY10" fmla="*/ 478474 h 2419304"/>
                <a:gd name="connsiteX11" fmla="*/ 3642922 w 3686912"/>
                <a:gd name="connsiteY11" fmla="*/ 387178 h 2419304"/>
                <a:gd name="connsiteX12" fmla="*/ 3571150 w 3686912"/>
                <a:gd name="connsiteY12" fmla="*/ 252172 h 2419304"/>
                <a:gd name="connsiteX13" fmla="*/ 3524845 w 3686912"/>
                <a:gd name="connsiteY13" fmla="*/ 135696 h 2419304"/>
                <a:gd name="connsiteX14" fmla="*/ 3501693 w 3686912"/>
                <a:gd name="connsiteY14" fmla="*/ 43045 h 2419304"/>
                <a:gd name="connsiteX15" fmla="*/ 3407717 w 3686912"/>
                <a:gd name="connsiteY15" fmla="*/ 46383 h 2419304"/>
                <a:gd name="connsiteX16" fmla="*/ 3324644 w 3686912"/>
                <a:gd name="connsiteY16" fmla="*/ 39060 h 2419304"/>
                <a:gd name="connsiteX17" fmla="*/ 3251066 w 3686912"/>
                <a:gd name="connsiteY17" fmla="*/ 26853 h 2419304"/>
                <a:gd name="connsiteX18" fmla="*/ 3189355 w 3686912"/>
                <a:gd name="connsiteY18" fmla="*/ 9766 h 2419304"/>
                <a:gd name="connsiteX19" fmla="*/ 3127645 w 3686912"/>
                <a:gd name="connsiteY19" fmla="*/ 1 h 2419304"/>
                <a:gd name="connsiteX20" fmla="*/ 3039823 w 3686912"/>
                <a:gd name="connsiteY20" fmla="*/ 0 h 2419304"/>
                <a:gd name="connsiteX21" fmla="*/ 2961498 w 3686912"/>
                <a:gd name="connsiteY21" fmla="*/ 7324 h 2419304"/>
                <a:gd name="connsiteX22" fmla="*/ 2866558 w 3686912"/>
                <a:gd name="connsiteY22" fmla="*/ 26853 h 2419304"/>
                <a:gd name="connsiteX23" fmla="*/ 2757378 w 3686912"/>
                <a:gd name="connsiteY23" fmla="*/ 53707 h 2419304"/>
                <a:gd name="connsiteX24" fmla="*/ 2581738 w 3686912"/>
                <a:gd name="connsiteY24" fmla="*/ 104972 h 2419304"/>
                <a:gd name="connsiteX25" fmla="*/ 2401352 w 3686912"/>
                <a:gd name="connsiteY25" fmla="*/ 156238 h 2419304"/>
                <a:gd name="connsiteX26" fmla="*/ 2254195 w 3686912"/>
                <a:gd name="connsiteY26" fmla="*/ 192855 h 2419304"/>
                <a:gd name="connsiteX27" fmla="*/ 2142640 w 3686912"/>
                <a:gd name="connsiteY27" fmla="*/ 212384 h 2419304"/>
                <a:gd name="connsiteX28" fmla="*/ 2023886 w 3686912"/>
                <a:gd name="connsiteY28" fmla="*/ 220428 h 2419304"/>
                <a:gd name="connsiteX29" fmla="*/ 1951515 w 3686912"/>
                <a:gd name="connsiteY29" fmla="*/ 210599 h 2419304"/>
                <a:gd name="connsiteX30" fmla="*/ 1861006 w 3686912"/>
                <a:gd name="connsiteY30" fmla="*/ 184871 h 2419304"/>
                <a:gd name="connsiteX31" fmla="*/ 1827955 w 3686912"/>
                <a:gd name="connsiteY31" fmla="*/ 173854 h 2419304"/>
                <a:gd name="connsiteX32" fmla="*/ 1739820 w 3686912"/>
                <a:gd name="connsiteY32" fmla="*/ 151821 h 2419304"/>
                <a:gd name="connsiteX33" fmla="*/ 1673719 w 3686912"/>
                <a:gd name="connsiteY33" fmla="*/ 173854 h 2419304"/>
                <a:gd name="connsiteX34" fmla="*/ 1629652 w 3686912"/>
                <a:gd name="connsiteY34" fmla="*/ 217922 h 2419304"/>
                <a:gd name="connsiteX35" fmla="*/ 1596601 w 3686912"/>
                <a:gd name="connsiteY35" fmla="*/ 195888 h 2419304"/>
                <a:gd name="connsiteX36" fmla="*/ 1552534 w 3686912"/>
                <a:gd name="connsiteY36" fmla="*/ 206905 h 2419304"/>
                <a:gd name="connsiteX37" fmla="*/ 1497449 w 3686912"/>
                <a:gd name="connsiteY37" fmla="*/ 217922 h 2419304"/>
                <a:gd name="connsiteX38" fmla="*/ 1464399 w 3686912"/>
                <a:gd name="connsiteY38" fmla="*/ 228939 h 2419304"/>
                <a:gd name="connsiteX39" fmla="*/ 1310162 w 3686912"/>
                <a:gd name="connsiteY39" fmla="*/ 239956 h 2419304"/>
                <a:gd name="connsiteX40" fmla="*/ 1233044 w 3686912"/>
                <a:gd name="connsiteY40" fmla="*/ 250972 h 2419304"/>
                <a:gd name="connsiteX41" fmla="*/ 1166943 w 3686912"/>
                <a:gd name="connsiteY41" fmla="*/ 273006 h 2419304"/>
                <a:gd name="connsiteX42" fmla="*/ 1133893 w 3686912"/>
                <a:gd name="connsiteY42" fmla="*/ 284023 h 2419304"/>
                <a:gd name="connsiteX43" fmla="*/ 1100842 w 3686912"/>
                <a:gd name="connsiteY43" fmla="*/ 306057 h 2419304"/>
                <a:gd name="connsiteX44" fmla="*/ 1056774 w 3686912"/>
                <a:gd name="connsiteY44" fmla="*/ 372158 h 2419304"/>
                <a:gd name="connsiteX45" fmla="*/ 1034741 w 3686912"/>
                <a:gd name="connsiteY45" fmla="*/ 405209 h 2419304"/>
                <a:gd name="connsiteX46" fmla="*/ 935589 w 3686912"/>
                <a:gd name="connsiteY46" fmla="*/ 449276 h 2419304"/>
                <a:gd name="connsiteX47" fmla="*/ 858471 w 3686912"/>
                <a:gd name="connsiteY47" fmla="*/ 537411 h 2419304"/>
                <a:gd name="connsiteX48" fmla="*/ 792370 w 3686912"/>
                <a:gd name="connsiteY48" fmla="*/ 559445 h 2419304"/>
                <a:gd name="connsiteX49" fmla="*/ 781353 w 3686912"/>
                <a:gd name="connsiteY49" fmla="*/ 614529 h 2419304"/>
                <a:gd name="connsiteX50" fmla="*/ 770336 w 3686912"/>
                <a:gd name="connsiteY50" fmla="*/ 691647 h 2419304"/>
                <a:gd name="connsiteX51" fmla="*/ 759319 w 3686912"/>
                <a:gd name="connsiteY51" fmla="*/ 724698 h 2419304"/>
                <a:gd name="connsiteX52" fmla="*/ 715252 w 3686912"/>
                <a:gd name="connsiteY52" fmla="*/ 746731 h 2419304"/>
                <a:gd name="connsiteX53" fmla="*/ 682201 w 3686912"/>
                <a:gd name="connsiteY53" fmla="*/ 735715 h 2419304"/>
                <a:gd name="connsiteX54" fmla="*/ 649150 w 3686912"/>
                <a:gd name="connsiteY54" fmla="*/ 834866 h 2419304"/>
                <a:gd name="connsiteX55" fmla="*/ 605083 w 3686912"/>
                <a:gd name="connsiteY55" fmla="*/ 900968 h 2419304"/>
                <a:gd name="connsiteX56" fmla="*/ 572032 w 3686912"/>
                <a:gd name="connsiteY56" fmla="*/ 889951 h 2419304"/>
                <a:gd name="connsiteX57" fmla="*/ 505931 w 3686912"/>
                <a:gd name="connsiteY57" fmla="*/ 911984 h 2419304"/>
                <a:gd name="connsiteX58" fmla="*/ 472881 w 3686912"/>
                <a:gd name="connsiteY58" fmla="*/ 900968 h 2419304"/>
                <a:gd name="connsiteX59" fmla="*/ 428813 w 3686912"/>
                <a:gd name="connsiteY59" fmla="*/ 945035 h 2419304"/>
                <a:gd name="connsiteX60" fmla="*/ 395762 w 3686912"/>
                <a:gd name="connsiteY60" fmla="*/ 956052 h 2419304"/>
                <a:gd name="connsiteX61" fmla="*/ 373729 w 3686912"/>
                <a:gd name="connsiteY61" fmla="*/ 1033170 h 2419304"/>
                <a:gd name="connsiteX62" fmla="*/ 340678 w 3686912"/>
                <a:gd name="connsiteY62" fmla="*/ 1044187 h 2419304"/>
                <a:gd name="connsiteX63" fmla="*/ 274577 w 3686912"/>
                <a:gd name="connsiteY63" fmla="*/ 1033170 h 2419304"/>
                <a:gd name="connsiteX64" fmla="*/ 175425 w 3686912"/>
                <a:gd name="connsiteY64" fmla="*/ 1055204 h 2419304"/>
                <a:gd name="connsiteX65" fmla="*/ 148870 w 3686912"/>
                <a:gd name="connsiteY65" fmla="*/ 990746 h 2419304"/>
                <a:gd name="connsiteX0" fmla="*/ 148870 w 3686912"/>
                <a:gd name="connsiteY0" fmla="*/ 990746 h 2419304"/>
                <a:gd name="connsiteX1" fmla="*/ 0 w 3686912"/>
                <a:gd name="connsiteY1" fmla="*/ 1074005 h 2419304"/>
                <a:gd name="connsiteX2" fmla="*/ 606933 w 3686912"/>
                <a:gd name="connsiteY2" fmla="*/ 1674350 h 2419304"/>
                <a:gd name="connsiteX3" fmla="*/ 1122296 w 3686912"/>
                <a:gd name="connsiteY3" fmla="*/ 1683850 h 2419304"/>
                <a:gd name="connsiteX4" fmla="*/ 1679564 w 3686912"/>
                <a:gd name="connsiteY4" fmla="*/ 2419304 h 2419304"/>
                <a:gd name="connsiteX5" fmla="*/ 1959745 w 3686912"/>
                <a:gd name="connsiteY5" fmla="*/ 2409618 h 2419304"/>
                <a:gd name="connsiteX6" fmla="*/ 2816715 w 3686912"/>
                <a:gd name="connsiteY6" fmla="*/ 1235243 h 2419304"/>
                <a:gd name="connsiteX7" fmla="*/ 3487801 w 3686912"/>
                <a:gd name="connsiteY7" fmla="*/ 1112503 h 2419304"/>
                <a:gd name="connsiteX8" fmla="*/ 3675335 w 3686912"/>
                <a:gd name="connsiteY8" fmla="*/ 675720 h 2419304"/>
                <a:gd name="connsiteX9" fmla="*/ 3686912 w 3686912"/>
                <a:gd name="connsiteY9" fmla="*/ 572480 h 2419304"/>
                <a:gd name="connsiteX10" fmla="*/ 3671176 w 3686912"/>
                <a:gd name="connsiteY10" fmla="*/ 478474 h 2419304"/>
                <a:gd name="connsiteX11" fmla="*/ 3642922 w 3686912"/>
                <a:gd name="connsiteY11" fmla="*/ 387178 h 2419304"/>
                <a:gd name="connsiteX12" fmla="*/ 3571150 w 3686912"/>
                <a:gd name="connsiteY12" fmla="*/ 252172 h 2419304"/>
                <a:gd name="connsiteX13" fmla="*/ 3524845 w 3686912"/>
                <a:gd name="connsiteY13" fmla="*/ 135696 h 2419304"/>
                <a:gd name="connsiteX14" fmla="*/ 3501693 w 3686912"/>
                <a:gd name="connsiteY14" fmla="*/ 43045 h 2419304"/>
                <a:gd name="connsiteX15" fmla="*/ 3407717 w 3686912"/>
                <a:gd name="connsiteY15" fmla="*/ 46383 h 2419304"/>
                <a:gd name="connsiteX16" fmla="*/ 3324644 w 3686912"/>
                <a:gd name="connsiteY16" fmla="*/ 39060 h 2419304"/>
                <a:gd name="connsiteX17" fmla="*/ 3251066 w 3686912"/>
                <a:gd name="connsiteY17" fmla="*/ 26853 h 2419304"/>
                <a:gd name="connsiteX18" fmla="*/ 3189355 w 3686912"/>
                <a:gd name="connsiteY18" fmla="*/ 9766 h 2419304"/>
                <a:gd name="connsiteX19" fmla="*/ 3127645 w 3686912"/>
                <a:gd name="connsiteY19" fmla="*/ 1 h 2419304"/>
                <a:gd name="connsiteX20" fmla="*/ 3039823 w 3686912"/>
                <a:gd name="connsiteY20" fmla="*/ 0 h 2419304"/>
                <a:gd name="connsiteX21" fmla="*/ 2961498 w 3686912"/>
                <a:gd name="connsiteY21" fmla="*/ 7324 h 2419304"/>
                <a:gd name="connsiteX22" fmla="*/ 2866558 w 3686912"/>
                <a:gd name="connsiteY22" fmla="*/ 26853 h 2419304"/>
                <a:gd name="connsiteX23" fmla="*/ 2757378 w 3686912"/>
                <a:gd name="connsiteY23" fmla="*/ 53707 h 2419304"/>
                <a:gd name="connsiteX24" fmla="*/ 2581738 w 3686912"/>
                <a:gd name="connsiteY24" fmla="*/ 104972 h 2419304"/>
                <a:gd name="connsiteX25" fmla="*/ 2401352 w 3686912"/>
                <a:gd name="connsiteY25" fmla="*/ 156238 h 2419304"/>
                <a:gd name="connsiteX26" fmla="*/ 2254195 w 3686912"/>
                <a:gd name="connsiteY26" fmla="*/ 192855 h 2419304"/>
                <a:gd name="connsiteX27" fmla="*/ 2142640 w 3686912"/>
                <a:gd name="connsiteY27" fmla="*/ 212384 h 2419304"/>
                <a:gd name="connsiteX28" fmla="*/ 2023886 w 3686912"/>
                <a:gd name="connsiteY28" fmla="*/ 220428 h 2419304"/>
                <a:gd name="connsiteX29" fmla="*/ 1951515 w 3686912"/>
                <a:gd name="connsiteY29" fmla="*/ 210599 h 2419304"/>
                <a:gd name="connsiteX30" fmla="*/ 1861006 w 3686912"/>
                <a:gd name="connsiteY30" fmla="*/ 184871 h 2419304"/>
                <a:gd name="connsiteX31" fmla="*/ 1827955 w 3686912"/>
                <a:gd name="connsiteY31" fmla="*/ 173854 h 2419304"/>
                <a:gd name="connsiteX32" fmla="*/ 1739820 w 3686912"/>
                <a:gd name="connsiteY32" fmla="*/ 151821 h 2419304"/>
                <a:gd name="connsiteX33" fmla="*/ 1673719 w 3686912"/>
                <a:gd name="connsiteY33" fmla="*/ 173854 h 2419304"/>
                <a:gd name="connsiteX34" fmla="*/ 1629652 w 3686912"/>
                <a:gd name="connsiteY34" fmla="*/ 217922 h 2419304"/>
                <a:gd name="connsiteX35" fmla="*/ 1596601 w 3686912"/>
                <a:gd name="connsiteY35" fmla="*/ 195888 h 2419304"/>
                <a:gd name="connsiteX36" fmla="*/ 1552534 w 3686912"/>
                <a:gd name="connsiteY36" fmla="*/ 206905 h 2419304"/>
                <a:gd name="connsiteX37" fmla="*/ 1497449 w 3686912"/>
                <a:gd name="connsiteY37" fmla="*/ 217922 h 2419304"/>
                <a:gd name="connsiteX38" fmla="*/ 1464399 w 3686912"/>
                <a:gd name="connsiteY38" fmla="*/ 228939 h 2419304"/>
                <a:gd name="connsiteX39" fmla="*/ 1310162 w 3686912"/>
                <a:gd name="connsiteY39" fmla="*/ 239956 h 2419304"/>
                <a:gd name="connsiteX40" fmla="*/ 1233044 w 3686912"/>
                <a:gd name="connsiteY40" fmla="*/ 250972 h 2419304"/>
                <a:gd name="connsiteX41" fmla="*/ 1166943 w 3686912"/>
                <a:gd name="connsiteY41" fmla="*/ 273006 h 2419304"/>
                <a:gd name="connsiteX42" fmla="*/ 1133893 w 3686912"/>
                <a:gd name="connsiteY42" fmla="*/ 284023 h 2419304"/>
                <a:gd name="connsiteX43" fmla="*/ 1100842 w 3686912"/>
                <a:gd name="connsiteY43" fmla="*/ 306057 h 2419304"/>
                <a:gd name="connsiteX44" fmla="*/ 1056774 w 3686912"/>
                <a:gd name="connsiteY44" fmla="*/ 372158 h 2419304"/>
                <a:gd name="connsiteX45" fmla="*/ 1034741 w 3686912"/>
                <a:gd name="connsiteY45" fmla="*/ 405209 h 2419304"/>
                <a:gd name="connsiteX46" fmla="*/ 935589 w 3686912"/>
                <a:gd name="connsiteY46" fmla="*/ 449276 h 2419304"/>
                <a:gd name="connsiteX47" fmla="*/ 858471 w 3686912"/>
                <a:gd name="connsiteY47" fmla="*/ 537411 h 2419304"/>
                <a:gd name="connsiteX48" fmla="*/ 792370 w 3686912"/>
                <a:gd name="connsiteY48" fmla="*/ 559445 h 2419304"/>
                <a:gd name="connsiteX49" fmla="*/ 781353 w 3686912"/>
                <a:gd name="connsiteY49" fmla="*/ 614529 h 2419304"/>
                <a:gd name="connsiteX50" fmla="*/ 770336 w 3686912"/>
                <a:gd name="connsiteY50" fmla="*/ 691647 h 2419304"/>
                <a:gd name="connsiteX51" fmla="*/ 759319 w 3686912"/>
                <a:gd name="connsiteY51" fmla="*/ 724698 h 2419304"/>
                <a:gd name="connsiteX52" fmla="*/ 715252 w 3686912"/>
                <a:gd name="connsiteY52" fmla="*/ 746731 h 2419304"/>
                <a:gd name="connsiteX53" fmla="*/ 682201 w 3686912"/>
                <a:gd name="connsiteY53" fmla="*/ 735715 h 2419304"/>
                <a:gd name="connsiteX54" fmla="*/ 649150 w 3686912"/>
                <a:gd name="connsiteY54" fmla="*/ 834866 h 2419304"/>
                <a:gd name="connsiteX55" fmla="*/ 605083 w 3686912"/>
                <a:gd name="connsiteY55" fmla="*/ 900968 h 2419304"/>
                <a:gd name="connsiteX56" fmla="*/ 572032 w 3686912"/>
                <a:gd name="connsiteY56" fmla="*/ 889951 h 2419304"/>
                <a:gd name="connsiteX57" fmla="*/ 505931 w 3686912"/>
                <a:gd name="connsiteY57" fmla="*/ 911984 h 2419304"/>
                <a:gd name="connsiteX58" fmla="*/ 472881 w 3686912"/>
                <a:gd name="connsiteY58" fmla="*/ 900968 h 2419304"/>
                <a:gd name="connsiteX59" fmla="*/ 428813 w 3686912"/>
                <a:gd name="connsiteY59" fmla="*/ 945035 h 2419304"/>
                <a:gd name="connsiteX60" fmla="*/ 395762 w 3686912"/>
                <a:gd name="connsiteY60" fmla="*/ 956052 h 2419304"/>
                <a:gd name="connsiteX61" fmla="*/ 373729 w 3686912"/>
                <a:gd name="connsiteY61" fmla="*/ 1033170 h 2419304"/>
                <a:gd name="connsiteX62" fmla="*/ 340678 w 3686912"/>
                <a:gd name="connsiteY62" fmla="*/ 1044187 h 2419304"/>
                <a:gd name="connsiteX63" fmla="*/ 274577 w 3686912"/>
                <a:gd name="connsiteY63" fmla="*/ 1033170 h 2419304"/>
                <a:gd name="connsiteX64" fmla="*/ 175425 w 3686912"/>
                <a:gd name="connsiteY64" fmla="*/ 1055204 h 2419304"/>
                <a:gd name="connsiteX65" fmla="*/ 148870 w 3686912"/>
                <a:gd name="connsiteY65" fmla="*/ 990746 h 2419304"/>
                <a:gd name="connsiteX0" fmla="*/ 148870 w 3686912"/>
                <a:gd name="connsiteY0" fmla="*/ 990746 h 2419304"/>
                <a:gd name="connsiteX1" fmla="*/ 0 w 3686912"/>
                <a:gd name="connsiteY1" fmla="*/ 1074005 h 2419304"/>
                <a:gd name="connsiteX2" fmla="*/ 606933 w 3686912"/>
                <a:gd name="connsiteY2" fmla="*/ 1674350 h 2419304"/>
                <a:gd name="connsiteX3" fmla="*/ 1122296 w 3686912"/>
                <a:gd name="connsiteY3" fmla="*/ 1683850 h 2419304"/>
                <a:gd name="connsiteX4" fmla="*/ 1679564 w 3686912"/>
                <a:gd name="connsiteY4" fmla="*/ 2419304 h 2419304"/>
                <a:gd name="connsiteX5" fmla="*/ 1959745 w 3686912"/>
                <a:gd name="connsiteY5" fmla="*/ 2409618 h 2419304"/>
                <a:gd name="connsiteX6" fmla="*/ 2816715 w 3686912"/>
                <a:gd name="connsiteY6" fmla="*/ 1235243 h 2419304"/>
                <a:gd name="connsiteX7" fmla="*/ 3487801 w 3686912"/>
                <a:gd name="connsiteY7" fmla="*/ 1112503 h 2419304"/>
                <a:gd name="connsiteX8" fmla="*/ 3608193 w 3686912"/>
                <a:gd name="connsiteY8" fmla="*/ 842492 h 2419304"/>
                <a:gd name="connsiteX9" fmla="*/ 3675335 w 3686912"/>
                <a:gd name="connsiteY9" fmla="*/ 675720 h 2419304"/>
                <a:gd name="connsiteX10" fmla="*/ 3686912 w 3686912"/>
                <a:gd name="connsiteY10" fmla="*/ 572480 h 2419304"/>
                <a:gd name="connsiteX11" fmla="*/ 3671176 w 3686912"/>
                <a:gd name="connsiteY11" fmla="*/ 478474 h 2419304"/>
                <a:gd name="connsiteX12" fmla="*/ 3642922 w 3686912"/>
                <a:gd name="connsiteY12" fmla="*/ 387178 h 2419304"/>
                <a:gd name="connsiteX13" fmla="*/ 3571150 w 3686912"/>
                <a:gd name="connsiteY13" fmla="*/ 252172 h 2419304"/>
                <a:gd name="connsiteX14" fmla="*/ 3524845 w 3686912"/>
                <a:gd name="connsiteY14" fmla="*/ 135696 h 2419304"/>
                <a:gd name="connsiteX15" fmla="*/ 3501693 w 3686912"/>
                <a:gd name="connsiteY15" fmla="*/ 43045 h 2419304"/>
                <a:gd name="connsiteX16" fmla="*/ 3407717 w 3686912"/>
                <a:gd name="connsiteY16" fmla="*/ 46383 h 2419304"/>
                <a:gd name="connsiteX17" fmla="*/ 3324644 w 3686912"/>
                <a:gd name="connsiteY17" fmla="*/ 39060 h 2419304"/>
                <a:gd name="connsiteX18" fmla="*/ 3251066 w 3686912"/>
                <a:gd name="connsiteY18" fmla="*/ 26853 h 2419304"/>
                <a:gd name="connsiteX19" fmla="*/ 3189355 w 3686912"/>
                <a:gd name="connsiteY19" fmla="*/ 9766 h 2419304"/>
                <a:gd name="connsiteX20" fmla="*/ 3127645 w 3686912"/>
                <a:gd name="connsiteY20" fmla="*/ 1 h 2419304"/>
                <a:gd name="connsiteX21" fmla="*/ 3039823 w 3686912"/>
                <a:gd name="connsiteY21" fmla="*/ 0 h 2419304"/>
                <a:gd name="connsiteX22" fmla="*/ 2961498 w 3686912"/>
                <a:gd name="connsiteY22" fmla="*/ 7324 h 2419304"/>
                <a:gd name="connsiteX23" fmla="*/ 2866558 w 3686912"/>
                <a:gd name="connsiteY23" fmla="*/ 26853 h 2419304"/>
                <a:gd name="connsiteX24" fmla="*/ 2757378 w 3686912"/>
                <a:gd name="connsiteY24" fmla="*/ 53707 h 2419304"/>
                <a:gd name="connsiteX25" fmla="*/ 2581738 w 3686912"/>
                <a:gd name="connsiteY25" fmla="*/ 104972 h 2419304"/>
                <a:gd name="connsiteX26" fmla="*/ 2401352 w 3686912"/>
                <a:gd name="connsiteY26" fmla="*/ 156238 h 2419304"/>
                <a:gd name="connsiteX27" fmla="*/ 2254195 w 3686912"/>
                <a:gd name="connsiteY27" fmla="*/ 192855 h 2419304"/>
                <a:gd name="connsiteX28" fmla="*/ 2142640 w 3686912"/>
                <a:gd name="connsiteY28" fmla="*/ 212384 h 2419304"/>
                <a:gd name="connsiteX29" fmla="*/ 2023886 w 3686912"/>
                <a:gd name="connsiteY29" fmla="*/ 220428 h 2419304"/>
                <a:gd name="connsiteX30" fmla="*/ 1951515 w 3686912"/>
                <a:gd name="connsiteY30" fmla="*/ 210599 h 2419304"/>
                <a:gd name="connsiteX31" fmla="*/ 1861006 w 3686912"/>
                <a:gd name="connsiteY31" fmla="*/ 184871 h 2419304"/>
                <a:gd name="connsiteX32" fmla="*/ 1827955 w 3686912"/>
                <a:gd name="connsiteY32" fmla="*/ 173854 h 2419304"/>
                <a:gd name="connsiteX33" fmla="*/ 1739820 w 3686912"/>
                <a:gd name="connsiteY33" fmla="*/ 151821 h 2419304"/>
                <a:gd name="connsiteX34" fmla="*/ 1673719 w 3686912"/>
                <a:gd name="connsiteY34" fmla="*/ 173854 h 2419304"/>
                <a:gd name="connsiteX35" fmla="*/ 1629652 w 3686912"/>
                <a:gd name="connsiteY35" fmla="*/ 217922 h 2419304"/>
                <a:gd name="connsiteX36" fmla="*/ 1596601 w 3686912"/>
                <a:gd name="connsiteY36" fmla="*/ 195888 h 2419304"/>
                <a:gd name="connsiteX37" fmla="*/ 1552534 w 3686912"/>
                <a:gd name="connsiteY37" fmla="*/ 206905 h 2419304"/>
                <a:gd name="connsiteX38" fmla="*/ 1497449 w 3686912"/>
                <a:gd name="connsiteY38" fmla="*/ 217922 h 2419304"/>
                <a:gd name="connsiteX39" fmla="*/ 1464399 w 3686912"/>
                <a:gd name="connsiteY39" fmla="*/ 228939 h 2419304"/>
                <a:gd name="connsiteX40" fmla="*/ 1310162 w 3686912"/>
                <a:gd name="connsiteY40" fmla="*/ 239956 h 2419304"/>
                <a:gd name="connsiteX41" fmla="*/ 1233044 w 3686912"/>
                <a:gd name="connsiteY41" fmla="*/ 250972 h 2419304"/>
                <a:gd name="connsiteX42" fmla="*/ 1166943 w 3686912"/>
                <a:gd name="connsiteY42" fmla="*/ 273006 h 2419304"/>
                <a:gd name="connsiteX43" fmla="*/ 1133893 w 3686912"/>
                <a:gd name="connsiteY43" fmla="*/ 284023 h 2419304"/>
                <a:gd name="connsiteX44" fmla="*/ 1100842 w 3686912"/>
                <a:gd name="connsiteY44" fmla="*/ 306057 h 2419304"/>
                <a:gd name="connsiteX45" fmla="*/ 1056774 w 3686912"/>
                <a:gd name="connsiteY45" fmla="*/ 372158 h 2419304"/>
                <a:gd name="connsiteX46" fmla="*/ 1034741 w 3686912"/>
                <a:gd name="connsiteY46" fmla="*/ 405209 h 2419304"/>
                <a:gd name="connsiteX47" fmla="*/ 935589 w 3686912"/>
                <a:gd name="connsiteY47" fmla="*/ 449276 h 2419304"/>
                <a:gd name="connsiteX48" fmla="*/ 858471 w 3686912"/>
                <a:gd name="connsiteY48" fmla="*/ 537411 h 2419304"/>
                <a:gd name="connsiteX49" fmla="*/ 792370 w 3686912"/>
                <a:gd name="connsiteY49" fmla="*/ 559445 h 2419304"/>
                <a:gd name="connsiteX50" fmla="*/ 781353 w 3686912"/>
                <a:gd name="connsiteY50" fmla="*/ 614529 h 2419304"/>
                <a:gd name="connsiteX51" fmla="*/ 770336 w 3686912"/>
                <a:gd name="connsiteY51" fmla="*/ 691647 h 2419304"/>
                <a:gd name="connsiteX52" fmla="*/ 759319 w 3686912"/>
                <a:gd name="connsiteY52" fmla="*/ 724698 h 2419304"/>
                <a:gd name="connsiteX53" fmla="*/ 715252 w 3686912"/>
                <a:gd name="connsiteY53" fmla="*/ 746731 h 2419304"/>
                <a:gd name="connsiteX54" fmla="*/ 682201 w 3686912"/>
                <a:gd name="connsiteY54" fmla="*/ 735715 h 2419304"/>
                <a:gd name="connsiteX55" fmla="*/ 649150 w 3686912"/>
                <a:gd name="connsiteY55" fmla="*/ 834866 h 2419304"/>
                <a:gd name="connsiteX56" fmla="*/ 605083 w 3686912"/>
                <a:gd name="connsiteY56" fmla="*/ 900968 h 2419304"/>
                <a:gd name="connsiteX57" fmla="*/ 572032 w 3686912"/>
                <a:gd name="connsiteY57" fmla="*/ 889951 h 2419304"/>
                <a:gd name="connsiteX58" fmla="*/ 505931 w 3686912"/>
                <a:gd name="connsiteY58" fmla="*/ 911984 h 2419304"/>
                <a:gd name="connsiteX59" fmla="*/ 472881 w 3686912"/>
                <a:gd name="connsiteY59" fmla="*/ 900968 h 2419304"/>
                <a:gd name="connsiteX60" fmla="*/ 428813 w 3686912"/>
                <a:gd name="connsiteY60" fmla="*/ 945035 h 2419304"/>
                <a:gd name="connsiteX61" fmla="*/ 395762 w 3686912"/>
                <a:gd name="connsiteY61" fmla="*/ 956052 h 2419304"/>
                <a:gd name="connsiteX62" fmla="*/ 373729 w 3686912"/>
                <a:gd name="connsiteY62" fmla="*/ 1033170 h 2419304"/>
                <a:gd name="connsiteX63" fmla="*/ 340678 w 3686912"/>
                <a:gd name="connsiteY63" fmla="*/ 1044187 h 2419304"/>
                <a:gd name="connsiteX64" fmla="*/ 274577 w 3686912"/>
                <a:gd name="connsiteY64" fmla="*/ 1033170 h 2419304"/>
                <a:gd name="connsiteX65" fmla="*/ 175425 w 3686912"/>
                <a:gd name="connsiteY65" fmla="*/ 1055204 h 2419304"/>
                <a:gd name="connsiteX66" fmla="*/ 148870 w 3686912"/>
                <a:gd name="connsiteY66" fmla="*/ 990746 h 2419304"/>
                <a:gd name="connsiteX0" fmla="*/ 148870 w 3686912"/>
                <a:gd name="connsiteY0" fmla="*/ 990746 h 2419304"/>
                <a:gd name="connsiteX1" fmla="*/ 0 w 3686912"/>
                <a:gd name="connsiteY1" fmla="*/ 1074005 h 2419304"/>
                <a:gd name="connsiteX2" fmla="*/ 606933 w 3686912"/>
                <a:gd name="connsiteY2" fmla="*/ 1674350 h 2419304"/>
                <a:gd name="connsiteX3" fmla="*/ 1122296 w 3686912"/>
                <a:gd name="connsiteY3" fmla="*/ 1683850 h 2419304"/>
                <a:gd name="connsiteX4" fmla="*/ 1679564 w 3686912"/>
                <a:gd name="connsiteY4" fmla="*/ 2419304 h 2419304"/>
                <a:gd name="connsiteX5" fmla="*/ 1959745 w 3686912"/>
                <a:gd name="connsiteY5" fmla="*/ 2409618 h 2419304"/>
                <a:gd name="connsiteX6" fmla="*/ 2816715 w 3686912"/>
                <a:gd name="connsiteY6" fmla="*/ 1235243 h 2419304"/>
                <a:gd name="connsiteX7" fmla="*/ 3608193 w 3686912"/>
                <a:gd name="connsiteY7" fmla="*/ 842492 h 2419304"/>
                <a:gd name="connsiteX8" fmla="*/ 3675335 w 3686912"/>
                <a:gd name="connsiteY8" fmla="*/ 675720 h 2419304"/>
                <a:gd name="connsiteX9" fmla="*/ 3686912 w 3686912"/>
                <a:gd name="connsiteY9" fmla="*/ 572480 h 2419304"/>
                <a:gd name="connsiteX10" fmla="*/ 3671176 w 3686912"/>
                <a:gd name="connsiteY10" fmla="*/ 478474 h 2419304"/>
                <a:gd name="connsiteX11" fmla="*/ 3642922 w 3686912"/>
                <a:gd name="connsiteY11" fmla="*/ 387178 h 2419304"/>
                <a:gd name="connsiteX12" fmla="*/ 3571150 w 3686912"/>
                <a:gd name="connsiteY12" fmla="*/ 252172 h 2419304"/>
                <a:gd name="connsiteX13" fmla="*/ 3524845 w 3686912"/>
                <a:gd name="connsiteY13" fmla="*/ 135696 h 2419304"/>
                <a:gd name="connsiteX14" fmla="*/ 3501693 w 3686912"/>
                <a:gd name="connsiteY14" fmla="*/ 43045 h 2419304"/>
                <a:gd name="connsiteX15" fmla="*/ 3407717 w 3686912"/>
                <a:gd name="connsiteY15" fmla="*/ 46383 h 2419304"/>
                <a:gd name="connsiteX16" fmla="*/ 3324644 w 3686912"/>
                <a:gd name="connsiteY16" fmla="*/ 39060 h 2419304"/>
                <a:gd name="connsiteX17" fmla="*/ 3251066 w 3686912"/>
                <a:gd name="connsiteY17" fmla="*/ 26853 h 2419304"/>
                <a:gd name="connsiteX18" fmla="*/ 3189355 w 3686912"/>
                <a:gd name="connsiteY18" fmla="*/ 9766 h 2419304"/>
                <a:gd name="connsiteX19" fmla="*/ 3127645 w 3686912"/>
                <a:gd name="connsiteY19" fmla="*/ 1 h 2419304"/>
                <a:gd name="connsiteX20" fmla="*/ 3039823 w 3686912"/>
                <a:gd name="connsiteY20" fmla="*/ 0 h 2419304"/>
                <a:gd name="connsiteX21" fmla="*/ 2961498 w 3686912"/>
                <a:gd name="connsiteY21" fmla="*/ 7324 h 2419304"/>
                <a:gd name="connsiteX22" fmla="*/ 2866558 w 3686912"/>
                <a:gd name="connsiteY22" fmla="*/ 26853 h 2419304"/>
                <a:gd name="connsiteX23" fmla="*/ 2757378 w 3686912"/>
                <a:gd name="connsiteY23" fmla="*/ 53707 h 2419304"/>
                <a:gd name="connsiteX24" fmla="*/ 2581738 w 3686912"/>
                <a:gd name="connsiteY24" fmla="*/ 104972 h 2419304"/>
                <a:gd name="connsiteX25" fmla="*/ 2401352 w 3686912"/>
                <a:gd name="connsiteY25" fmla="*/ 156238 h 2419304"/>
                <a:gd name="connsiteX26" fmla="*/ 2254195 w 3686912"/>
                <a:gd name="connsiteY26" fmla="*/ 192855 h 2419304"/>
                <a:gd name="connsiteX27" fmla="*/ 2142640 w 3686912"/>
                <a:gd name="connsiteY27" fmla="*/ 212384 h 2419304"/>
                <a:gd name="connsiteX28" fmla="*/ 2023886 w 3686912"/>
                <a:gd name="connsiteY28" fmla="*/ 220428 h 2419304"/>
                <a:gd name="connsiteX29" fmla="*/ 1951515 w 3686912"/>
                <a:gd name="connsiteY29" fmla="*/ 210599 h 2419304"/>
                <a:gd name="connsiteX30" fmla="*/ 1861006 w 3686912"/>
                <a:gd name="connsiteY30" fmla="*/ 184871 h 2419304"/>
                <a:gd name="connsiteX31" fmla="*/ 1827955 w 3686912"/>
                <a:gd name="connsiteY31" fmla="*/ 173854 h 2419304"/>
                <a:gd name="connsiteX32" fmla="*/ 1739820 w 3686912"/>
                <a:gd name="connsiteY32" fmla="*/ 151821 h 2419304"/>
                <a:gd name="connsiteX33" fmla="*/ 1673719 w 3686912"/>
                <a:gd name="connsiteY33" fmla="*/ 173854 h 2419304"/>
                <a:gd name="connsiteX34" fmla="*/ 1629652 w 3686912"/>
                <a:gd name="connsiteY34" fmla="*/ 217922 h 2419304"/>
                <a:gd name="connsiteX35" fmla="*/ 1596601 w 3686912"/>
                <a:gd name="connsiteY35" fmla="*/ 195888 h 2419304"/>
                <a:gd name="connsiteX36" fmla="*/ 1552534 w 3686912"/>
                <a:gd name="connsiteY36" fmla="*/ 206905 h 2419304"/>
                <a:gd name="connsiteX37" fmla="*/ 1497449 w 3686912"/>
                <a:gd name="connsiteY37" fmla="*/ 217922 h 2419304"/>
                <a:gd name="connsiteX38" fmla="*/ 1464399 w 3686912"/>
                <a:gd name="connsiteY38" fmla="*/ 228939 h 2419304"/>
                <a:gd name="connsiteX39" fmla="*/ 1310162 w 3686912"/>
                <a:gd name="connsiteY39" fmla="*/ 239956 h 2419304"/>
                <a:gd name="connsiteX40" fmla="*/ 1233044 w 3686912"/>
                <a:gd name="connsiteY40" fmla="*/ 250972 h 2419304"/>
                <a:gd name="connsiteX41" fmla="*/ 1166943 w 3686912"/>
                <a:gd name="connsiteY41" fmla="*/ 273006 h 2419304"/>
                <a:gd name="connsiteX42" fmla="*/ 1133893 w 3686912"/>
                <a:gd name="connsiteY42" fmla="*/ 284023 h 2419304"/>
                <a:gd name="connsiteX43" fmla="*/ 1100842 w 3686912"/>
                <a:gd name="connsiteY43" fmla="*/ 306057 h 2419304"/>
                <a:gd name="connsiteX44" fmla="*/ 1056774 w 3686912"/>
                <a:gd name="connsiteY44" fmla="*/ 372158 h 2419304"/>
                <a:gd name="connsiteX45" fmla="*/ 1034741 w 3686912"/>
                <a:gd name="connsiteY45" fmla="*/ 405209 h 2419304"/>
                <a:gd name="connsiteX46" fmla="*/ 935589 w 3686912"/>
                <a:gd name="connsiteY46" fmla="*/ 449276 h 2419304"/>
                <a:gd name="connsiteX47" fmla="*/ 858471 w 3686912"/>
                <a:gd name="connsiteY47" fmla="*/ 537411 h 2419304"/>
                <a:gd name="connsiteX48" fmla="*/ 792370 w 3686912"/>
                <a:gd name="connsiteY48" fmla="*/ 559445 h 2419304"/>
                <a:gd name="connsiteX49" fmla="*/ 781353 w 3686912"/>
                <a:gd name="connsiteY49" fmla="*/ 614529 h 2419304"/>
                <a:gd name="connsiteX50" fmla="*/ 770336 w 3686912"/>
                <a:gd name="connsiteY50" fmla="*/ 691647 h 2419304"/>
                <a:gd name="connsiteX51" fmla="*/ 759319 w 3686912"/>
                <a:gd name="connsiteY51" fmla="*/ 724698 h 2419304"/>
                <a:gd name="connsiteX52" fmla="*/ 715252 w 3686912"/>
                <a:gd name="connsiteY52" fmla="*/ 746731 h 2419304"/>
                <a:gd name="connsiteX53" fmla="*/ 682201 w 3686912"/>
                <a:gd name="connsiteY53" fmla="*/ 735715 h 2419304"/>
                <a:gd name="connsiteX54" fmla="*/ 649150 w 3686912"/>
                <a:gd name="connsiteY54" fmla="*/ 834866 h 2419304"/>
                <a:gd name="connsiteX55" fmla="*/ 605083 w 3686912"/>
                <a:gd name="connsiteY55" fmla="*/ 900968 h 2419304"/>
                <a:gd name="connsiteX56" fmla="*/ 572032 w 3686912"/>
                <a:gd name="connsiteY56" fmla="*/ 889951 h 2419304"/>
                <a:gd name="connsiteX57" fmla="*/ 505931 w 3686912"/>
                <a:gd name="connsiteY57" fmla="*/ 911984 h 2419304"/>
                <a:gd name="connsiteX58" fmla="*/ 472881 w 3686912"/>
                <a:gd name="connsiteY58" fmla="*/ 900968 h 2419304"/>
                <a:gd name="connsiteX59" fmla="*/ 428813 w 3686912"/>
                <a:gd name="connsiteY59" fmla="*/ 945035 h 2419304"/>
                <a:gd name="connsiteX60" fmla="*/ 395762 w 3686912"/>
                <a:gd name="connsiteY60" fmla="*/ 956052 h 2419304"/>
                <a:gd name="connsiteX61" fmla="*/ 373729 w 3686912"/>
                <a:gd name="connsiteY61" fmla="*/ 1033170 h 2419304"/>
                <a:gd name="connsiteX62" fmla="*/ 340678 w 3686912"/>
                <a:gd name="connsiteY62" fmla="*/ 1044187 h 2419304"/>
                <a:gd name="connsiteX63" fmla="*/ 274577 w 3686912"/>
                <a:gd name="connsiteY63" fmla="*/ 1033170 h 2419304"/>
                <a:gd name="connsiteX64" fmla="*/ 175425 w 3686912"/>
                <a:gd name="connsiteY64" fmla="*/ 1055204 h 2419304"/>
                <a:gd name="connsiteX65" fmla="*/ 148870 w 3686912"/>
                <a:gd name="connsiteY65" fmla="*/ 990746 h 2419304"/>
                <a:gd name="connsiteX0" fmla="*/ 148870 w 3686912"/>
                <a:gd name="connsiteY0" fmla="*/ 990746 h 2419304"/>
                <a:gd name="connsiteX1" fmla="*/ 0 w 3686912"/>
                <a:gd name="connsiteY1" fmla="*/ 1074005 h 2419304"/>
                <a:gd name="connsiteX2" fmla="*/ 606933 w 3686912"/>
                <a:gd name="connsiteY2" fmla="*/ 1674350 h 2419304"/>
                <a:gd name="connsiteX3" fmla="*/ 1122296 w 3686912"/>
                <a:gd name="connsiteY3" fmla="*/ 1683850 h 2419304"/>
                <a:gd name="connsiteX4" fmla="*/ 1679564 w 3686912"/>
                <a:gd name="connsiteY4" fmla="*/ 2419304 h 2419304"/>
                <a:gd name="connsiteX5" fmla="*/ 1959745 w 3686912"/>
                <a:gd name="connsiteY5" fmla="*/ 2409618 h 2419304"/>
                <a:gd name="connsiteX6" fmla="*/ 2816715 w 3686912"/>
                <a:gd name="connsiteY6" fmla="*/ 1235243 h 2419304"/>
                <a:gd name="connsiteX7" fmla="*/ 3413714 w 3686912"/>
                <a:gd name="connsiteY7" fmla="*/ 1281922 h 2419304"/>
                <a:gd name="connsiteX8" fmla="*/ 3675335 w 3686912"/>
                <a:gd name="connsiteY8" fmla="*/ 675720 h 2419304"/>
                <a:gd name="connsiteX9" fmla="*/ 3686912 w 3686912"/>
                <a:gd name="connsiteY9" fmla="*/ 572480 h 2419304"/>
                <a:gd name="connsiteX10" fmla="*/ 3671176 w 3686912"/>
                <a:gd name="connsiteY10" fmla="*/ 478474 h 2419304"/>
                <a:gd name="connsiteX11" fmla="*/ 3642922 w 3686912"/>
                <a:gd name="connsiteY11" fmla="*/ 387178 h 2419304"/>
                <a:gd name="connsiteX12" fmla="*/ 3571150 w 3686912"/>
                <a:gd name="connsiteY12" fmla="*/ 252172 h 2419304"/>
                <a:gd name="connsiteX13" fmla="*/ 3524845 w 3686912"/>
                <a:gd name="connsiteY13" fmla="*/ 135696 h 2419304"/>
                <a:gd name="connsiteX14" fmla="*/ 3501693 w 3686912"/>
                <a:gd name="connsiteY14" fmla="*/ 43045 h 2419304"/>
                <a:gd name="connsiteX15" fmla="*/ 3407717 w 3686912"/>
                <a:gd name="connsiteY15" fmla="*/ 46383 h 2419304"/>
                <a:gd name="connsiteX16" fmla="*/ 3324644 w 3686912"/>
                <a:gd name="connsiteY16" fmla="*/ 39060 h 2419304"/>
                <a:gd name="connsiteX17" fmla="*/ 3251066 w 3686912"/>
                <a:gd name="connsiteY17" fmla="*/ 26853 h 2419304"/>
                <a:gd name="connsiteX18" fmla="*/ 3189355 w 3686912"/>
                <a:gd name="connsiteY18" fmla="*/ 9766 h 2419304"/>
                <a:gd name="connsiteX19" fmla="*/ 3127645 w 3686912"/>
                <a:gd name="connsiteY19" fmla="*/ 1 h 2419304"/>
                <a:gd name="connsiteX20" fmla="*/ 3039823 w 3686912"/>
                <a:gd name="connsiteY20" fmla="*/ 0 h 2419304"/>
                <a:gd name="connsiteX21" fmla="*/ 2961498 w 3686912"/>
                <a:gd name="connsiteY21" fmla="*/ 7324 h 2419304"/>
                <a:gd name="connsiteX22" fmla="*/ 2866558 w 3686912"/>
                <a:gd name="connsiteY22" fmla="*/ 26853 h 2419304"/>
                <a:gd name="connsiteX23" fmla="*/ 2757378 w 3686912"/>
                <a:gd name="connsiteY23" fmla="*/ 53707 h 2419304"/>
                <a:gd name="connsiteX24" fmla="*/ 2581738 w 3686912"/>
                <a:gd name="connsiteY24" fmla="*/ 104972 h 2419304"/>
                <a:gd name="connsiteX25" fmla="*/ 2401352 w 3686912"/>
                <a:gd name="connsiteY25" fmla="*/ 156238 h 2419304"/>
                <a:gd name="connsiteX26" fmla="*/ 2254195 w 3686912"/>
                <a:gd name="connsiteY26" fmla="*/ 192855 h 2419304"/>
                <a:gd name="connsiteX27" fmla="*/ 2142640 w 3686912"/>
                <a:gd name="connsiteY27" fmla="*/ 212384 h 2419304"/>
                <a:gd name="connsiteX28" fmla="*/ 2023886 w 3686912"/>
                <a:gd name="connsiteY28" fmla="*/ 220428 h 2419304"/>
                <a:gd name="connsiteX29" fmla="*/ 1951515 w 3686912"/>
                <a:gd name="connsiteY29" fmla="*/ 210599 h 2419304"/>
                <a:gd name="connsiteX30" fmla="*/ 1861006 w 3686912"/>
                <a:gd name="connsiteY30" fmla="*/ 184871 h 2419304"/>
                <a:gd name="connsiteX31" fmla="*/ 1827955 w 3686912"/>
                <a:gd name="connsiteY31" fmla="*/ 173854 h 2419304"/>
                <a:gd name="connsiteX32" fmla="*/ 1739820 w 3686912"/>
                <a:gd name="connsiteY32" fmla="*/ 151821 h 2419304"/>
                <a:gd name="connsiteX33" fmla="*/ 1673719 w 3686912"/>
                <a:gd name="connsiteY33" fmla="*/ 173854 h 2419304"/>
                <a:gd name="connsiteX34" fmla="*/ 1629652 w 3686912"/>
                <a:gd name="connsiteY34" fmla="*/ 217922 h 2419304"/>
                <a:gd name="connsiteX35" fmla="*/ 1596601 w 3686912"/>
                <a:gd name="connsiteY35" fmla="*/ 195888 h 2419304"/>
                <a:gd name="connsiteX36" fmla="*/ 1552534 w 3686912"/>
                <a:gd name="connsiteY36" fmla="*/ 206905 h 2419304"/>
                <a:gd name="connsiteX37" fmla="*/ 1497449 w 3686912"/>
                <a:gd name="connsiteY37" fmla="*/ 217922 h 2419304"/>
                <a:gd name="connsiteX38" fmla="*/ 1464399 w 3686912"/>
                <a:gd name="connsiteY38" fmla="*/ 228939 h 2419304"/>
                <a:gd name="connsiteX39" fmla="*/ 1310162 w 3686912"/>
                <a:gd name="connsiteY39" fmla="*/ 239956 h 2419304"/>
                <a:gd name="connsiteX40" fmla="*/ 1233044 w 3686912"/>
                <a:gd name="connsiteY40" fmla="*/ 250972 h 2419304"/>
                <a:gd name="connsiteX41" fmla="*/ 1166943 w 3686912"/>
                <a:gd name="connsiteY41" fmla="*/ 273006 h 2419304"/>
                <a:gd name="connsiteX42" fmla="*/ 1133893 w 3686912"/>
                <a:gd name="connsiteY42" fmla="*/ 284023 h 2419304"/>
                <a:gd name="connsiteX43" fmla="*/ 1100842 w 3686912"/>
                <a:gd name="connsiteY43" fmla="*/ 306057 h 2419304"/>
                <a:gd name="connsiteX44" fmla="*/ 1056774 w 3686912"/>
                <a:gd name="connsiteY44" fmla="*/ 372158 h 2419304"/>
                <a:gd name="connsiteX45" fmla="*/ 1034741 w 3686912"/>
                <a:gd name="connsiteY45" fmla="*/ 405209 h 2419304"/>
                <a:gd name="connsiteX46" fmla="*/ 935589 w 3686912"/>
                <a:gd name="connsiteY46" fmla="*/ 449276 h 2419304"/>
                <a:gd name="connsiteX47" fmla="*/ 858471 w 3686912"/>
                <a:gd name="connsiteY47" fmla="*/ 537411 h 2419304"/>
                <a:gd name="connsiteX48" fmla="*/ 792370 w 3686912"/>
                <a:gd name="connsiteY48" fmla="*/ 559445 h 2419304"/>
                <a:gd name="connsiteX49" fmla="*/ 781353 w 3686912"/>
                <a:gd name="connsiteY49" fmla="*/ 614529 h 2419304"/>
                <a:gd name="connsiteX50" fmla="*/ 770336 w 3686912"/>
                <a:gd name="connsiteY50" fmla="*/ 691647 h 2419304"/>
                <a:gd name="connsiteX51" fmla="*/ 759319 w 3686912"/>
                <a:gd name="connsiteY51" fmla="*/ 724698 h 2419304"/>
                <a:gd name="connsiteX52" fmla="*/ 715252 w 3686912"/>
                <a:gd name="connsiteY52" fmla="*/ 746731 h 2419304"/>
                <a:gd name="connsiteX53" fmla="*/ 682201 w 3686912"/>
                <a:gd name="connsiteY53" fmla="*/ 735715 h 2419304"/>
                <a:gd name="connsiteX54" fmla="*/ 649150 w 3686912"/>
                <a:gd name="connsiteY54" fmla="*/ 834866 h 2419304"/>
                <a:gd name="connsiteX55" fmla="*/ 605083 w 3686912"/>
                <a:gd name="connsiteY55" fmla="*/ 900968 h 2419304"/>
                <a:gd name="connsiteX56" fmla="*/ 572032 w 3686912"/>
                <a:gd name="connsiteY56" fmla="*/ 889951 h 2419304"/>
                <a:gd name="connsiteX57" fmla="*/ 505931 w 3686912"/>
                <a:gd name="connsiteY57" fmla="*/ 911984 h 2419304"/>
                <a:gd name="connsiteX58" fmla="*/ 472881 w 3686912"/>
                <a:gd name="connsiteY58" fmla="*/ 900968 h 2419304"/>
                <a:gd name="connsiteX59" fmla="*/ 428813 w 3686912"/>
                <a:gd name="connsiteY59" fmla="*/ 945035 h 2419304"/>
                <a:gd name="connsiteX60" fmla="*/ 395762 w 3686912"/>
                <a:gd name="connsiteY60" fmla="*/ 956052 h 2419304"/>
                <a:gd name="connsiteX61" fmla="*/ 373729 w 3686912"/>
                <a:gd name="connsiteY61" fmla="*/ 1033170 h 2419304"/>
                <a:gd name="connsiteX62" fmla="*/ 340678 w 3686912"/>
                <a:gd name="connsiteY62" fmla="*/ 1044187 h 2419304"/>
                <a:gd name="connsiteX63" fmla="*/ 274577 w 3686912"/>
                <a:gd name="connsiteY63" fmla="*/ 1033170 h 2419304"/>
                <a:gd name="connsiteX64" fmla="*/ 175425 w 3686912"/>
                <a:gd name="connsiteY64" fmla="*/ 1055204 h 2419304"/>
                <a:gd name="connsiteX65" fmla="*/ 148870 w 3686912"/>
                <a:gd name="connsiteY65" fmla="*/ 990746 h 2419304"/>
                <a:gd name="connsiteX0" fmla="*/ 148870 w 3686912"/>
                <a:gd name="connsiteY0" fmla="*/ 990746 h 2419304"/>
                <a:gd name="connsiteX1" fmla="*/ 0 w 3686912"/>
                <a:gd name="connsiteY1" fmla="*/ 1074005 h 2419304"/>
                <a:gd name="connsiteX2" fmla="*/ 606933 w 3686912"/>
                <a:gd name="connsiteY2" fmla="*/ 1674350 h 2419304"/>
                <a:gd name="connsiteX3" fmla="*/ 1122296 w 3686912"/>
                <a:gd name="connsiteY3" fmla="*/ 1683850 h 2419304"/>
                <a:gd name="connsiteX4" fmla="*/ 1679564 w 3686912"/>
                <a:gd name="connsiteY4" fmla="*/ 2419304 h 2419304"/>
                <a:gd name="connsiteX5" fmla="*/ 1959745 w 3686912"/>
                <a:gd name="connsiteY5" fmla="*/ 2409618 h 2419304"/>
                <a:gd name="connsiteX6" fmla="*/ 2816715 w 3686912"/>
                <a:gd name="connsiteY6" fmla="*/ 1235243 h 2419304"/>
                <a:gd name="connsiteX7" fmla="*/ 3413714 w 3686912"/>
                <a:gd name="connsiteY7" fmla="*/ 1281922 h 2419304"/>
                <a:gd name="connsiteX8" fmla="*/ 3605878 w 3686912"/>
                <a:gd name="connsiteY8" fmla="*/ 847786 h 2419304"/>
                <a:gd name="connsiteX9" fmla="*/ 3675335 w 3686912"/>
                <a:gd name="connsiteY9" fmla="*/ 675720 h 2419304"/>
                <a:gd name="connsiteX10" fmla="*/ 3686912 w 3686912"/>
                <a:gd name="connsiteY10" fmla="*/ 572480 h 2419304"/>
                <a:gd name="connsiteX11" fmla="*/ 3671176 w 3686912"/>
                <a:gd name="connsiteY11" fmla="*/ 478474 h 2419304"/>
                <a:gd name="connsiteX12" fmla="*/ 3642922 w 3686912"/>
                <a:gd name="connsiteY12" fmla="*/ 387178 h 2419304"/>
                <a:gd name="connsiteX13" fmla="*/ 3571150 w 3686912"/>
                <a:gd name="connsiteY13" fmla="*/ 252172 h 2419304"/>
                <a:gd name="connsiteX14" fmla="*/ 3524845 w 3686912"/>
                <a:gd name="connsiteY14" fmla="*/ 135696 h 2419304"/>
                <a:gd name="connsiteX15" fmla="*/ 3501693 w 3686912"/>
                <a:gd name="connsiteY15" fmla="*/ 43045 h 2419304"/>
                <a:gd name="connsiteX16" fmla="*/ 3407717 w 3686912"/>
                <a:gd name="connsiteY16" fmla="*/ 46383 h 2419304"/>
                <a:gd name="connsiteX17" fmla="*/ 3324644 w 3686912"/>
                <a:gd name="connsiteY17" fmla="*/ 39060 h 2419304"/>
                <a:gd name="connsiteX18" fmla="*/ 3251066 w 3686912"/>
                <a:gd name="connsiteY18" fmla="*/ 26853 h 2419304"/>
                <a:gd name="connsiteX19" fmla="*/ 3189355 w 3686912"/>
                <a:gd name="connsiteY19" fmla="*/ 9766 h 2419304"/>
                <a:gd name="connsiteX20" fmla="*/ 3127645 w 3686912"/>
                <a:gd name="connsiteY20" fmla="*/ 1 h 2419304"/>
                <a:gd name="connsiteX21" fmla="*/ 3039823 w 3686912"/>
                <a:gd name="connsiteY21" fmla="*/ 0 h 2419304"/>
                <a:gd name="connsiteX22" fmla="*/ 2961498 w 3686912"/>
                <a:gd name="connsiteY22" fmla="*/ 7324 h 2419304"/>
                <a:gd name="connsiteX23" fmla="*/ 2866558 w 3686912"/>
                <a:gd name="connsiteY23" fmla="*/ 26853 h 2419304"/>
                <a:gd name="connsiteX24" fmla="*/ 2757378 w 3686912"/>
                <a:gd name="connsiteY24" fmla="*/ 53707 h 2419304"/>
                <a:gd name="connsiteX25" fmla="*/ 2581738 w 3686912"/>
                <a:gd name="connsiteY25" fmla="*/ 104972 h 2419304"/>
                <a:gd name="connsiteX26" fmla="*/ 2401352 w 3686912"/>
                <a:gd name="connsiteY26" fmla="*/ 156238 h 2419304"/>
                <a:gd name="connsiteX27" fmla="*/ 2254195 w 3686912"/>
                <a:gd name="connsiteY27" fmla="*/ 192855 h 2419304"/>
                <a:gd name="connsiteX28" fmla="*/ 2142640 w 3686912"/>
                <a:gd name="connsiteY28" fmla="*/ 212384 h 2419304"/>
                <a:gd name="connsiteX29" fmla="*/ 2023886 w 3686912"/>
                <a:gd name="connsiteY29" fmla="*/ 220428 h 2419304"/>
                <a:gd name="connsiteX30" fmla="*/ 1951515 w 3686912"/>
                <a:gd name="connsiteY30" fmla="*/ 210599 h 2419304"/>
                <a:gd name="connsiteX31" fmla="*/ 1861006 w 3686912"/>
                <a:gd name="connsiteY31" fmla="*/ 184871 h 2419304"/>
                <a:gd name="connsiteX32" fmla="*/ 1827955 w 3686912"/>
                <a:gd name="connsiteY32" fmla="*/ 173854 h 2419304"/>
                <a:gd name="connsiteX33" fmla="*/ 1739820 w 3686912"/>
                <a:gd name="connsiteY33" fmla="*/ 151821 h 2419304"/>
                <a:gd name="connsiteX34" fmla="*/ 1673719 w 3686912"/>
                <a:gd name="connsiteY34" fmla="*/ 173854 h 2419304"/>
                <a:gd name="connsiteX35" fmla="*/ 1629652 w 3686912"/>
                <a:gd name="connsiteY35" fmla="*/ 217922 h 2419304"/>
                <a:gd name="connsiteX36" fmla="*/ 1596601 w 3686912"/>
                <a:gd name="connsiteY36" fmla="*/ 195888 h 2419304"/>
                <a:gd name="connsiteX37" fmla="*/ 1552534 w 3686912"/>
                <a:gd name="connsiteY37" fmla="*/ 206905 h 2419304"/>
                <a:gd name="connsiteX38" fmla="*/ 1497449 w 3686912"/>
                <a:gd name="connsiteY38" fmla="*/ 217922 h 2419304"/>
                <a:gd name="connsiteX39" fmla="*/ 1464399 w 3686912"/>
                <a:gd name="connsiteY39" fmla="*/ 228939 h 2419304"/>
                <a:gd name="connsiteX40" fmla="*/ 1310162 w 3686912"/>
                <a:gd name="connsiteY40" fmla="*/ 239956 h 2419304"/>
                <a:gd name="connsiteX41" fmla="*/ 1233044 w 3686912"/>
                <a:gd name="connsiteY41" fmla="*/ 250972 h 2419304"/>
                <a:gd name="connsiteX42" fmla="*/ 1166943 w 3686912"/>
                <a:gd name="connsiteY42" fmla="*/ 273006 h 2419304"/>
                <a:gd name="connsiteX43" fmla="*/ 1133893 w 3686912"/>
                <a:gd name="connsiteY43" fmla="*/ 284023 h 2419304"/>
                <a:gd name="connsiteX44" fmla="*/ 1100842 w 3686912"/>
                <a:gd name="connsiteY44" fmla="*/ 306057 h 2419304"/>
                <a:gd name="connsiteX45" fmla="*/ 1056774 w 3686912"/>
                <a:gd name="connsiteY45" fmla="*/ 372158 h 2419304"/>
                <a:gd name="connsiteX46" fmla="*/ 1034741 w 3686912"/>
                <a:gd name="connsiteY46" fmla="*/ 405209 h 2419304"/>
                <a:gd name="connsiteX47" fmla="*/ 935589 w 3686912"/>
                <a:gd name="connsiteY47" fmla="*/ 449276 h 2419304"/>
                <a:gd name="connsiteX48" fmla="*/ 858471 w 3686912"/>
                <a:gd name="connsiteY48" fmla="*/ 537411 h 2419304"/>
                <a:gd name="connsiteX49" fmla="*/ 792370 w 3686912"/>
                <a:gd name="connsiteY49" fmla="*/ 559445 h 2419304"/>
                <a:gd name="connsiteX50" fmla="*/ 781353 w 3686912"/>
                <a:gd name="connsiteY50" fmla="*/ 614529 h 2419304"/>
                <a:gd name="connsiteX51" fmla="*/ 770336 w 3686912"/>
                <a:gd name="connsiteY51" fmla="*/ 691647 h 2419304"/>
                <a:gd name="connsiteX52" fmla="*/ 759319 w 3686912"/>
                <a:gd name="connsiteY52" fmla="*/ 724698 h 2419304"/>
                <a:gd name="connsiteX53" fmla="*/ 715252 w 3686912"/>
                <a:gd name="connsiteY53" fmla="*/ 746731 h 2419304"/>
                <a:gd name="connsiteX54" fmla="*/ 682201 w 3686912"/>
                <a:gd name="connsiteY54" fmla="*/ 735715 h 2419304"/>
                <a:gd name="connsiteX55" fmla="*/ 649150 w 3686912"/>
                <a:gd name="connsiteY55" fmla="*/ 834866 h 2419304"/>
                <a:gd name="connsiteX56" fmla="*/ 605083 w 3686912"/>
                <a:gd name="connsiteY56" fmla="*/ 900968 h 2419304"/>
                <a:gd name="connsiteX57" fmla="*/ 572032 w 3686912"/>
                <a:gd name="connsiteY57" fmla="*/ 889951 h 2419304"/>
                <a:gd name="connsiteX58" fmla="*/ 505931 w 3686912"/>
                <a:gd name="connsiteY58" fmla="*/ 911984 h 2419304"/>
                <a:gd name="connsiteX59" fmla="*/ 472881 w 3686912"/>
                <a:gd name="connsiteY59" fmla="*/ 900968 h 2419304"/>
                <a:gd name="connsiteX60" fmla="*/ 428813 w 3686912"/>
                <a:gd name="connsiteY60" fmla="*/ 945035 h 2419304"/>
                <a:gd name="connsiteX61" fmla="*/ 395762 w 3686912"/>
                <a:gd name="connsiteY61" fmla="*/ 956052 h 2419304"/>
                <a:gd name="connsiteX62" fmla="*/ 373729 w 3686912"/>
                <a:gd name="connsiteY62" fmla="*/ 1033170 h 2419304"/>
                <a:gd name="connsiteX63" fmla="*/ 340678 w 3686912"/>
                <a:gd name="connsiteY63" fmla="*/ 1044187 h 2419304"/>
                <a:gd name="connsiteX64" fmla="*/ 274577 w 3686912"/>
                <a:gd name="connsiteY64" fmla="*/ 1033170 h 2419304"/>
                <a:gd name="connsiteX65" fmla="*/ 175425 w 3686912"/>
                <a:gd name="connsiteY65" fmla="*/ 1055204 h 2419304"/>
                <a:gd name="connsiteX66" fmla="*/ 148870 w 3686912"/>
                <a:gd name="connsiteY66" fmla="*/ 990746 h 2419304"/>
                <a:gd name="connsiteX0" fmla="*/ 148870 w 3686912"/>
                <a:gd name="connsiteY0" fmla="*/ 990746 h 2419304"/>
                <a:gd name="connsiteX1" fmla="*/ 0 w 3686912"/>
                <a:gd name="connsiteY1" fmla="*/ 1074005 h 2419304"/>
                <a:gd name="connsiteX2" fmla="*/ 606933 w 3686912"/>
                <a:gd name="connsiteY2" fmla="*/ 1674350 h 2419304"/>
                <a:gd name="connsiteX3" fmla="*/ 1122296 w 3686912"/>
                <a:gd name="connsiteY3" fmla="*/ 1683850 h 2419304"/>
                <a:gd name="connsiteX4" fmla="*/ 1679564 w 3686912"/>
                <a:gd name="connsiteY4" fmla="*/ 2419304 h 2419304"/>
                <a:gd name="connsiteX5" fmla="*/ 1959745 w 3686912"/>
                <a:gd name="connsiteY5" fmla="*/ 2409618 h 2419304"/>
                <a:gd name="connsiteX6" fmla="*/ 2816715 w 3686912"/>
                <a:gd name="connsiteY6" fmla="*/ 1235243 h 2419304"/>
                <a:gd name="connsiteX7" fmla="*/ 3605878 w 3686912"/>
                <a:gd name="connsiteY7" fmla="*/ 847786 h 2419304"/>
                <a:gd name="connsiteX8" fmla="*/ 3675335 w 3686912"/>
                <a:gd name="connsiteY8" fmla="*/ 675720 h 2419304"/>
                <a:gd name="connsiteX9" fmla="*/ 3686912 w 3686912"/>
                <a:gd name="connsiteY9" fmla="*/ 572480 h 2419304"/>
                <a:gd name="connsiteX10" fmla="*/ 3671176 w 3686912"/>
                <a:gd name="connsiteY10" fmla="*/ 478474 h 2419304"/>
                <a:gd name="connsiteX11" fmla="*/ 3642922 w 3686912"/>
                <a:gd name="connsiteY11" fmla="*/ 387178 h 2419304"/>
                <a:gd name="connsiteX12" fmla="*/ 3571150 w 3686912"/>
                <a:gd name="connsiteY12" fmla="*/ 252172 h 2419304"/>
                <a:gd name="connsiteX13" fmla="*/ 3524845 w 3686912"/>
                <a:gd name="connsiteY13" fmla="*/ 135696 h 2419304"/>
                <a:gd name="connsiteX14" fmla="*/ 3501693 w 3686912"/>
                <a:gd name="connsiteY14" fmla="*/ 43045 h 2419304"/>
                <a:gd name="connsiteX15" fmla="*/ 3407717 w 3686912"/>
                <a:gd name="connsiteY15" fmla="*/ 46383 h 2419304"/>
                <a:gd name="connsiteX16" fmla="*/ 3324644 w 3686912"/>
                <a:gd name="connsiteY16" fmla="*/ 39060 h 2419304"/>
                <a:gd name="connsiteX17" fmla="*/ 3251066 w 3686912"/>
                <a:gd name="connsiteY17" fmla="*/ 26853 h 2419304"/>
                <a:gd name="connsiteX18" fmla="*/ 3189355 w 3686912"/>
                <a:gd name="connsiteY18" fmla="*/ 9766 h 2419304"/>
                <a:gd name="connsiteX19" fmla="*/ 3127645 w 3686912"/>
                <a:gd name="connsiteY19" fmla="*/ 1 h 2419304"/>
                <a:gd name="connsiteX20" fmla="*/ 3039823 w 3686912"/>
                <a:gd name="connsiteY20" fmla="*/ 0 h 2419304"/>
                <a:gd name="connsiteX21" fmla="*/ 2961498 w 3686912"/>
                <a:gd name="connsiteY21" fmla="*/ 7324 h 2419304"/>
                <a:gd name="connsiteX22" fmla="*/ 2866558 w 3686912"/>
                <a:gd name="connsiteY22" fmla="*/ 26853 h 2419304"/>
                <a:gd name="connsiteX23" fmla="*/ 2757378 w 3686912"/>
                <a:gd name="connsiteY23" fmla="*/ 53707 h 2419304"/>
                <a:gd name="connsiteX24" fmla="*/ 2581738 w 3686912"/>
                <a:gd name="connsiteY24" fmla="*/ 104972 h 2419304"/>
                <a:gd name="connsiteX25" fmla="*/ 2401352 w 3686912"/>
                <a:gd name="connsiteY25" fmla="*/ 156238 h 2419304"/>
                <a:gd name="connsiteX26" fmla="*/ 2254195 w 3686912"/>
                <a:gd name="connsiteY26" fmla="*/ 192855 h 2419304"/>
                <a:gd name="connsiteX27" fmla="*/ 2142640 w 3686912"/>
                <a:gd name="connsiteY27" fmla="*/ 212384 h 2419304"/>
                <a:gd name="connsiteX28" fmla="*/ 2023886 w 3686912"/>
                <a:gd name="connsiteY28" fmla="*/ 220428 h 2419304"/>
                <a:gd name="connsiteX29" fmla="*/ 1951515 w 3686912"/>
                <a:gd name="connsiteY29" fmla="*/ 210599 h 2419304"/>
                <a:gd name="connsiteX30" fmla="*/ 1861006 w 3686912"/>
                <a:gd name="connsiteY30" fmla="*/ 184871 h 2419304"/>
                <a:gd name="connsiteX31" fmla="*/ 1827955 w 3686912"/>
                <a:gd name="connsiteY31" fmla="*/ 173854 h 2419304"/>
                <a:gd name="connsiteX32" fmla="*/ 1739820 w 3686912"/>
                <a:gd name="connsiteY32" fmla="*/ 151821 h 2419304"/>
                <a:gd name="connsiteX33" fmla="*/ 1673719 w 3686912"/>
                <a:gd name="connsiteY33" fmla="*/ 173854 h 2419304"/>
                <a:gd name="connsiteX34" fmla="*/ 1629652 w 3686912"/>
                <a:gd name="connsiteY34" fmla="*/ 217922 h 2419304"/>
                <a:gd name="connsiteX35" fmla="*/ 1596601 w 3686912"/>
                <a:gd name="connsiteY35" fmla="*/ 195888 h 2419304"/>
                <a:gd name="connsiteX36" fmla="*/ 1552534 w 3686912"/>
                <a:gd name="connsiteY36" fmla="*/ 206905 h 2419304"/>
                <a:gd name="connsiteX37" fmla="*/ 1497449 w 3686912"/>
                <a:gd name="connsiteY37" fmla="*/ 217922 h 2419304"/>
                <a:gd name="connsiteX38" fmla="*/ 1464399 w 3686912"/>
                <a:gd name="connsiteY38" fmla="*/ 228939 h 2419304"/>
                <a:gd name="connsiteX39" fmla="*/ 1310162 w 3686912"/>
                <a:gd name="connsiteY39" fmla="*/ 239956 h 2419304"/>
                <a:gd name="connsiteX40" fmla="*/ 1233044 w 3686912"/>
                <a:gd name="connsiteY40" fmla="*/ 250972 h 2419304"/>
                <a:gd name="connsiteX41" fmla="*/ 1166943 w 3686912"/>
                <a:gd name="connsiteY41" fmla="*/ 273006 h 2419304"/>
                <a:gd name="connsiteX42" fmla="*/ 1133893 w 3686912"/>
                <a:gd name="connsiteY42" fmla="*/ 284023 h 2419304"/>
                <a:gd name="connsiteX43" fmla="*/ 1100842 w 3686912"/>
                <a:gd name="connsiteY43" fmla="*/ 306057 h 2419304"/>
                <a:gd name="connsiteX44" fmla="*/ 1056774 w 3686912"/>
                <a:gd name="connsiteY44" fmla="*/ 372158 h 2419304"/>
                <a:gd name="connsiteX45" fmla="*/ 1034741 w 3686912"/>
                <a:gd name="connsiteY45" fmla="*/ 405209 h 2419304"/>
                <a:gd name="connsiteX46" fmla="*/ 935589 w 3686912"/>
                <a:gd name="connsiteY46" fmla="*/ 449276 h 2419304"/>
                <a:gd name="connsiteX47" fmla="*/ 858471 w 3686912"/>
                <a:gd name="connsiteY47" fmla="*/ 537411 h 2419304"/>
                <a:gd name="connsiteX48" fmla="*/ 792370 w 3686912"/>
                <a:gd name="connsiteY48" fmla="*/ 559445 h 2419304"/>
                <a:gd name="connsiteX49" fmla="*/ 781353 w 3686912"/>
                <a:gd name="connsiteY49" fmla="*/ 614529 h 2419304"/>
                <a:gd name="connsiteX50" fmla="*/ 770336 w 3686912"/>
                <a:gd name="connsiteY50" fmla="*/ 691647 h 2419304"/>
                <a:gd name="connsiteX51" fmla="*/ 759319 w 3686912"/>
                <a:gd name="connsiteY51" fmla="*/ 724698 h 2419304"/>
                <a:gd name="connsiteX52" fmla="*/ 715252 w 3686912"/>
                <a:gd name="connsiteY52" fmla="*/ 746731 h 2419304"/>
                <a:gd name="connsiteX53" fmla="*/ 682201 w 3686912"/>
                <a:gd name="connsiteY53" fmla="*/ 735715 h 2419304"/>
                <a:gd name="connsiteX54" fmla="*/ 649150 w 3686912"/>
                <a:gd name="connsiteY54" fmla="*/ 834866 h 2419304"/>
                <a:gd name="connsiteX55" fmla="*/ 605083 w 3686912"/>
                <a:gd name="connsiteY55" fmla="*/ 900968 h 2419304"/>
                <a:gd name="connsiteX56" fmla="*/ 572032 w 3686912"/>
                <a:gd name="connsiteY56" fmla="*/ 889951 h 2419304"/>
                <a:gd name="connsiteX57" fmla="*/ 505931 w 3686912"/>
                <a:gd name="connsiteY57" fmla="*/ 911984 h 2419304"/>
                <a:gd name="connsiteX58" fmla="*/ 472881 w 3686912"/>
                <a:gd name="connsiteY58" fmla="*/ 900968 h 2419304"/>
                <a:gd name="connsiteX59" fmla="*/ 428813 w 3686912"/>
                <a:gd name="connsiteY59" fmla="*/ 945035 h 2419304"/>
                <a:gd name="connsiteX60" fmla="*/ 395762 w 3686912"/>
                <a:gd name="connsiteY60" fmla="*/ 956052 h 2419304"/>
                <a:gd name="connsiteX61" fmla="*/ 373729 w 3686912"/>
                <a:gd name="connsiteY61" fmla="*/ 1033170 h 2419304"/>
                <a:gd name="connsiteX62" fmla="*/ 340678 w 3686912"/>
                <a:gd name="connsiteY62" fmla="*/ 1044187 h 2419304"/>
                <a:gd name="connsiteX63" fmla="*/ 274577 w 3686912"/>
                <a:gd name="connsiteY63" fmla="*/ 1033170 h 2419304"/>
                <a:gd name="connsiteX64" fmla="*/ 175425 w 3686912"/>
                <a:gd name="connsiteY64" fmla="*/ 1055204 h 2419304"/>
                <a:gd name="connsiteX65" fmla="*/ 148870 w 3686912"/>
                <a:gd name="connsiteY65" fmla="*/ 990746 h 2419304"/>
                <a:gd name="connsiteX0" fmla="*/ 148870 w 3686912"/>
                <a:gd name="connsiteY0" fmla="*/ 990746 h 2419304"/>
                <a:gd name="connsiteX1" fmla="*/ 0 w 3686912"/>
                <a:gd name="connsiteY1" fmla="*/ 1074005 h 2419304"/>
                <a:gd name="connsiteX2" fmla="*/ 606933 w 3686912"/>
                <a:gd name="connsiteY2" fmla="*/ 1674350 h 2419304"/>
                <a:gd name="connsiteX3" fmla="*/ 1122296 w 3686912"/>
                <a:gd name="connsiteY3" fmla="*/ 1683850 h 2419304"/>
                <a:gd name="connsiteX4" fmla="*/ 1679564 w 3686912"/>
                <a:gd name="connsiteY4" fmla="*/ 2419304 h 2419304"/>
                <a:gd name="connsiteX5" fmla="*/ 1959745 w 3686912"/>
                <a:gd name="connsiteY5" fmla="*/ 2409618 h 2419304"/>
                <a:gd name="connsiteX6" fmla="*/ 2450575 w 3686912"/>
                <a:gd name="connsiteY6" fmla="*/ 1451341 h 2419304"/>
                <a:gd name="connsiteX7" fmla="*/ 3605878 w 3686912"/>
                <a:gd name="connsiteY7" fmla="*/ 847786 h 2419304"/>
                <a:gd name="connsiteX8" fmla="*/ 3675335 w 3686912"/>
                <a:gd name="connsiteY8" fmla="*/ 675720 h 2419304"/>
                <a:gd name="connsiteX9" fmla="*/ 3686912 w 3686912"/>
                <a:gd name="connsiteY9" fmla="*/ 572480 h 2419304"/>
                <a:gd name="connsiteX10" fmla="*/ 3671176 w 3686912"/>
                <a:gd name="connsiteY10" fmla="*/ 478474 h 2419304"/>
                <a:gd name="connsiteX11" fmla="*/ 3642922 w 3686912"/>
                <a:gd name="connsiteY11" fmla="*/ 387178 h 2419304"/>
                <a:gd name="connsiteX12" fmla="*/ 3571150 w 3686912"/>
                <a:gd name="connsiteY12" fmla="*/ 252172 h 2419304"/>
                <a:gd name="connsiteX13" fmla="*/ 3524845 w 3686912"/>
                <a:gd name="connsiteY13" fmla="*/ 135696 h 2419304"/>
                <a:gd name="connsiteX14" fmla="*/ 3501693 w 3686912"/>
                <a:gd name="connsiteY14" fmla="*/ 43045 h 2419304"/>
                <a:gd name="connsiteX15" fmla="*/ 3407717 w 3686912"/>
                <a:gd name="connsiteY15" fmla="*/ 46383 h 2419304"/>
                <a:gd name="connsiteX16" fmla="*/ 3324644 w 3686912"/>
                <a:gd name="connsiteY16" fmla="*/ 39060 h 2419304"/>
                <a:gd name="connsiteX17" fmla="*/ 3251066 w 3686912"/>
                <a:gd name="connsiteY17" fmla="*/ 26853 h 2419304"/>
                <a:gd name="connsiteX18" fmla="*/ 3189355 w 3686912"/>
                <a:gd name="connsiteY18" fmla="*/ 9766 h 2419304"/>
                <a:gd name="connsiteX19" fmla="*/ 3127645 w 3686912"/>
                <a:gd name="connsiteY19" fmla="*/ 1 h 2419304"/>
                <a:gd name="connsiteX20" fmla="*/ 3039823 w 3686912"/>
                <a:gd name="connsiteY20" fmla="*/ 0 h 2419304"/>
                <a:gd name="connsiteX21" fmla="*/ 2961498 w 3686912"/>
                <a:gd name="connsiteY21" fmla="*/ 7324 h 2419304"/>
                <a:gd name="connsiteX22" fmla="*/ 2866558 w 3686912"/>
                <a:gd name="connsiteY22" fmla="*/ 26853 h 2419304"/>
                <a:gd name="connsiteX23" fmla="*/ 2757378 w 3686912"/>
                <a:gd name="connsiteY23" fmla="*/ 53707 h 2419304"/>
                <a:gd name="connsiteX24" fmla="*/ 2581738 w 3686912"/>
                <a:gd name="connsiteY24" fmla="*/ 104972 h 2419304"/>
                <a:gd name="connsiteX25" fmla="*/ 2401352 w 3686912"/>
                <a:gd name="connsiteY25" fmla="*/ 156238 h 2419304"/>
                <a:gd name="connsiteX26" fmla="*/ 2254195 w 3686912"/>
                <a:gd name="connsiteY26" fmla="*/ 192855 h 2419304"/>
                <a:gd name="connsiteX27" fmla="*/ 2142640 w 3686912"/>
                <a:gd name="connsiteY27" fmla="*/ 212384 h 2419304"/>
                <a:gd name="connsiteX28" fmla="*/ 2023886 w 3686912"/>
                <a:gd name="connsiteY28" fmla="*/ 220428 h 2419304"/>
                <a:gd name="connsiteX29" fmla="*/ 1951515 w 3686912"/>
                <a:gd name="connsiteY29" fmla="*/ 210599 h 2419304"/>
                <a:gd name="connsiteX30" fmla="*/ 1861006 w 3686912"/>
                <a:gd name="connsiteY30" fmla="*/ 184871 h 2419304"/>
                <a:gd name="connsiteX31" fmla="*/ 1827955 w 3686912"/>
                <a:gd name="connsiteY31" fmla="*/ 173854 h 2419304"/>
                <a:gd name="connsiteX32" fmla="*/ 1739820 w 3686912"/>
                <a:gd name="connsiteY32" fmla="*/ 151821 h 2419304"/>
                <a:gd name="connsiteX33" fmla="*/ 1673719 w 3686912"/>
                <a:gd name="connsiteY33" fmla="*/ 173854 h 2419304"/>
                <a:gd name="connsiteX34" fmla="*/ 1629652 w 3686912"/>
                <a:gd name="connsiteY34" fmla="*/ 217922 h 2419304"/>
                <a:gd name="connsiteX35" fmla="*/ 1596601 w 3686912"/>
                <a:gd name="connsiteY35" fmla="*/ 195888 h 2419304"/>
                <a:gd name="connsiteX36" fmla="*/ 1552534 w 3686912"/>
                <a:gd name="connsiteY36" fmla="*/ 206905 h 2419304"/>
                <a:gd name="connsiteX37" fmla="*/ 1497449 w 3686912"/>
                <a:gd name="connsiteY37" fmla="*/ 217922 h 2419304"/>
                <a:gd name="connsiteX38" fmla="*/ 1464399 w 3686912"/>
                <a:gd name="connsiteY38" fmla="*/ 228939 h 2419304"/>
                <a:gd name="connsiteX39" fmla="*/ 1310162 w 3686912"/>
                <a:gd name="connsiteY39" fmla="*/ 239956 h 2419304"/>
                <a:gd name="connsiteX40" fmla="*/ 1233044 w 3686912"/>
                <a:gd name="connsiteY40" fmla="*/ 250972 h 2419304"/>
                <a:gd name="connsiteX41" fmla="*/ 1166943 w 3686912"/>
                <a:gd name="connsiteY41" fmla="*/ 273006 h 2419304"/>
                <a:gd name="connsiteX42" fmla="*/ 1133893 w 3686912"/>
                <a:gd name="connsiteY42" fmla="*/ 284023 h 2419304"/>
                <a:gd name="connsiteX43" fmla="*/ 1100842 w 3686912"/>
                <a:gd name="connsiteY43" fmla="*/ 306057 h 2419304"/>
                <a:gd name="connsiteX44" fmla="*/ 1056774 w 3686912"/>
                <a:gd name="connsiteY44" fmla="*/ 372158 h 2419304"/>
                <a:gd name="connsiteX45" fmla="*/ 1034741 w 3686912"/>
                <a:gd name="connsiteY45" fmla="*/ 405209 h 2419304"/>
                <a:gd name="connsiteX46" fmla="*/ 935589 w 3686912"/>
                <a:gd name="connsiteY46" fmla="*/ 449276 h 2419304"/>
                <a:gd name="connsiteX47" fmla="*/ 858471 w 3686912"/>
                <a:gd name="connsiteY47" fmla="*/ 537411 h 2419304"/>
                <a:gd name="connsiteX48" fmla="*/ 792370 w 3686912"/>
                <a:gd name="connsiteY48" fmla="*/ 559445 h 2419304"/>
                <a:gd name="connsiteX49" fmla="*/ 781353 w 3686912"/>
                <a:gd name="connsiteY49" fmla="*/ 614529 h 2419304"/>
                <a:gd name="connsiteX50" fmla="*/ 770336 w 3686912"/>
                <a:gd name="connsiteY50" fmla="*/ 691647 h 2419304"/>
                <a:gd name="connsiteX51" fmla="*/ 759319 w 3686912"/>
                <a:gd name="connsiteY51" fmla="*/ 724698 h 2419304"/>
                <a:gd name="connsiteX52" fmla="*/ 715252 w 3686912"/>
                <a:gd name="connsiteY52" fmla="*/ 746731 h 2419304"/>
                <a:gd name="connsiteX53" fmla="*/ 682201 w 3686912"/>
                <a:gd name="connsiteY53" fmla="*/ 735715 h 2419304"/>
                <a:gd name="connsiteX54" fmla="*/ 649150 w 3686912"/>
                <a:gd name="connsiteY54" fmla="*/ 834866 h 2419304"/>
                <a:gd name="connsiteX55" fmla="*/ 605083 w 3686912"/>
                <a:gd name="connsiteY55" fmla="*/ 900968 h 2419304"/>
                <a:gd name="connsiteX56" fmla="*/ 572032 w 3686912"/>
                <a:gd name="connsiteY56" fmla="*/ 889951 h 2419304"/>
                <a:gd name="connsiteX57" fmla="*/ 505931 w 3686912"/>
                <a:gd name="connsiteY57" fmla="*/ 911984 h 2419304"/>
                <a:gd name="connsiteX58" fmla="*/ 472881 w 3686912"/>
                <a:gd name="connsiteY58" fmla="*/ 900968 h 2419304"/>
                <a:gd name="connsiteX59" fmla="*/ 428813 w 3686912"/>
                <a:gd name="connsiteY59" fmla="*/ 945035 h 2419304"/>
                <a:gd name="connsiteX60" fmla="*/ 395762 w 3686912"/>
                <a:gd name="connsiteY60" fmla="*/ 956052 h 2419304"/>
                <a:gd name="connsiteX61" fmla="*/ 373729 w 3686912"/>
                <a:gd name="connsiteY61" fmla="*/ 1033170 h 2419304"/>
                <a:gd name="connsiteX62" fmla="*/ 340678 w 3686912"/>
                <a:gd name="connsiteY62" fmla="*/ 1044187 h 2419304"/>
                <a:gd name="connsiteX63" fmla="*/ 274577 w 3686912"/>
                <a:gd name="connsiteY63" fmla="*/ 1033170 h 2419304"/>
                <a:gd name="connsiteX64" fmla="*/ 175425 w 3686912"/>
                <a:gd name="connsiteY64" fmla="*/ 1055204 h 2419304"/>
                <a:gd name="connsiteX65" fmla="*/ 148870 w 3686912"/>
                <a:gd name="connsiteY65" fmla="*/ 990746 h 2419304"/>
                <a:gd name="connsiteX0" fmla="*/ 148870 w 3686912"/>
                <a:gd name="connsiteY0" fmla="*/ 990746 h 2419304"/>
                <a:gd name="connsiteX1" fmla="*/ 0 w 3686912"/>
                <a:gd name="connsiteY1" fmla="*/ 1074005 h 2419304"/>
                <a:gd name="connsiteX2" fmla="*/ 606933 w 3686912"/>
                <a:gd name="connsiteY2" fmla="*/ 1674350 h 2419304"/>
                <a:gd name="connsiteX3" fmla="*/ 1122296 w 3686912"/>
                <a:gd name="connsiteY3" fmla="*/ 1683850 h 2419304"/>
                <a:gd name="connsiteX4" fmla="*/ 1679564 w 3686912"/>
                <a:gd name="connsiteY4" fmla="*/ 2419304 h 2419304"/>
                <a:gd name="connsiteX5" fmla="*/ 1959745 w 3686912"/>
                <a:gd name="connsiteY5" fmla="*/ 2409618 h 2419304"/>
                <a:gd name="connsiteX6" fmla="*/ 2228313 w 3686912"/>
                <a:gd name="connsiteY6" fmla="*/ 1536050 h 2419304"/>
                <a:gd name="connsiteX7" fmla="*/ 3605878 w 3686912"/>
                <a:gd name="connsiteY7" fmla="*/ 847786 h 2419304"/>
                <a:gd name="connsiteX8" fmla="*/ 3675335 w 3686912"/>
                <a:gd name="connsiteY8" fmla="*/ 675720 h 2419304"/>
                <a:gd name="connsiteX9" fmla="*/ 3686912 w 3686912"/>
                <a:gd name="connsiteY9" fmla="*/ 572480 h 2419304"/>
                <a:gd name="connsiteX10" fmla="*/ 3671176 w 3686912"/>
                <a:gd name="connsiteY10" fmla="*/ 478474 h 2419304"/>
                <a:gd name="connsiteX11" fmla="*/ 3642922 w 3686912"/>
                <a:gd name="connsiteY11" fmla="*/ 387178 h 2419304"/>
                <a:gd name="connsiteX12" fmla="*/ 3571150 w 3686912"/>
                <a:gd name="connsiteY12" fmla="*/ 252172 h 2419304"/>
                <a:gd name="connsiteX13" fmla="*/ 3524845 w 3686912"/>
                <a:gd name="connsiteY13" fmla="*/ 135696 h 2419304"/>
                <a:gd name="connsiteX14" fmla="*/ 3501693 w 3686912"/>
                <a:gd name="connsiteY14" fmla="*/ 43045 h 2419304"/>
                <a:gd name="connsiteX15" fmla="*/ 3407717 w 3686912"/>
                <a:gd name="connsiteY15" fmla="*/ 46383 h 2419304"/>
                <a:gd name="connsiteX16" fmla="*/ 3324644 w 3686912"/>
                <a:gd name="connsiteY16" fmla="*/ 39060 h 2419304"/>
                <a:gd name="connsiteX17" fmla="*/ 3251066 w 3686912"/>
                <a:gd name="connsiteY17" fmla="*/ 26853 h 2419304"/>
                <a:gd name="connsiteX18" fmla="*/ 3189355 w 3686912"/>
                <a:gd name="connsiteY18" fmla="*/ 9766 h 2419304"/>
                <a:gd name="connsiteX19" fmla="*/ 3127645 w 3686912"/>
                <a:gd name="connsiteY19" fmla="*/ 1 h 2419304"/>
                <a:gd name="connsiteX20" fmla="*/ 3039823 w 3686912"/>
                <a:gd name="connsiteY20" fmla="*/ 0 h 2419304"/>
                <a:gd name="connsiteX21" fmla="*/ 2961498 w 3686912"/>
                <a:gd name="connsiteY21" fmla="*/ 7324 h 2419304"/>
                <a:gd name="connsiteX22" fmla="*/ 2866558 w 3686912"/>
                <a:gd name="connsiteY22" fmla="*/ 26853 h 2419304"/>
                <a:gd name="connsiteX23" fmla="*/ 2757378 w 3686912"/>
                <a:gd name="connsiteY23" fmla="*/ 53707 h 2419304"/>
                <a:gd name="connsiteX24" fmla="*/ 2581738 w 3686912"/>
                <a:gd name="connsiteY24" fmla="*/ 104972 h 2419304"/>
                <a:gd name="connsiteX25" fmla="*/ 2401352 w 3686912"/>
                <a:gd name="connsiteY25" fmla="*/ 156238 h 2419304"/>
                <a:gd name="connsiteX26" fmla="*/ 2254195 w 3686912"/>
                <a:gd name="connsiteY26" fmla="*/ 192855 h 2419304"/>
                <a:gd name="connsiteX27" fmla="*/ 2142640 w 3686912"/>
                <a:gd name="connsiteY27" fmla="*/ 212384 h 2419304"/>
                <a:gd name="connsiteX28" fmla="*/ 2023886 w 3686912"/>
                <a:gd name="connsiteY28" fmla="*/ 220428 h 2419304"/>
                <a:gd name="connsiteX29" fmla="*/ 1951515 w 3686912"/>
                <a:gd name="connsiteY29" fmla="*/ 210599 h 2419304"/>
                <a:gd name="connsiteX30" fmla="*/ 1861006 w 3686912"/>
                <a:gd name="connsiteY30" fmla="*/ 184871 h 2419304"/>
                <a:gd name="connsiteX31" fmla="*/ 1827955 w 3686912"/>
                <a:gd name="connsiteY31" fmla="*/ 173854 h 2419304"/>
                <a:gd name="connsiteX32" fmla="*/ 1739820 w 3686912"/>
                <a:gd name="connsiteY32" fmla="*/ 151821 h 2419304"/>
                <a:gd name="connsiteX33" fmla="*/ 1673719 w 3686912"/>
                <a:gd name="connsiteY33" fmla="*/ 173854 h 2419304"/>
                <a:gd name="connsiteX34" fmla="*/ 1629652 w 3686912"/>
                <a:gd name="connsiteY34" fmla="*/ 217922 h 2419304"/>
                <a:gd name="connsiteX35" fmla="*/ 1596601 w 3686912"/>
                <a:gd name="connsiteY35" fmla="*/ 195888 h 2419304"/>
                <a:gd name="connsiteX36" fmla="*/ 1552534 w 3686912"/>
                <a:gd name="connsiteY36" fmla="*/ 206905 h 2419304"/>
                <a:gd name="connsiteX37" fmla="*/ 1497449 w 3686912"/>
                <a:gd name="connsiteY37" fmla="*/ 217922 h 2419304"/>
                <a:gd name="connsiteX38" fmla="*/ 1464399 w 3686912"/>
                <a:gd name="connsiteY38" fmla="*/ 228939 h 2419304"/>
                <a:gd name="connsiteX39" fmla="*/ 1310162 w 3686912"/>
                <a:gd name="connsiteY39" fmla="*/ 239956 h 2419304"/>
                <a:gd name="connsiteX40" fmla="*/ 1233044 w 3686912"/>
                <a:gd name="connsiteY40" fmla="*/ 250972 h 2419304"/>
                <a:gd name="connsiteX41" fmla="*/ 1166943 w 3686912"/>
                <a:gd name="connsiteY41" fmla="*/ 273006 h 2419304"/>
                <a:gd name="connsiteX42" fmla="*/ 1133893 w 3686912"/>
                <a:gd name="connsiteY42" fmla="*/ 284023 h 2419304"/>
                <a:gd name="connsiteX43" fmla="*/ 1100842 w 3686912"/>
                <a:gd name="connsiteY43" fmla="*/ 306057 h 2419304"/>
                <a:gd name="connsiteX44" fmla="*/ 1056774 w 3686912"/>
                <a:gd name="connsiteY44" fmla="*/ 372158 h 2419304"/>
                <a:gd name="connsiteX45" fmla="*/ 1034741 w 3686912"/>
                <a:gd name="connsiteY45" fmla="*/ 405209 h 2419304"/>
                <a:gd name="connsiteX46" fmla="*/ 935589 w 3686912"/>
                <a:gd name="connsiteY46" fmla="*/ 449276 h 2419304"/>
                <a:gd name="connsiteX47" fmla="*/ 858471 w 3686912"/>
                <a:gd name="connsiteY47" fmla="*/ 537411 h 2419304"/>
                <a:gd name="connsiteX48" fmla="*/ 792370 w 3686912"/>
                <a:gd name="connsiteY48" fmla="*/ 559445 h 2419304"/>
                <a:gd name="connsiteX49" fmla="*/ 781353 w 3686912"/>
                <a:gd name="connsiteY49" fmla="*/ 614529 h 2419304"/>
                <a:gd name="connsiteX50" fmla="*/ 770336 w 3686912"/>
                <a:gd name="connsiteY50" fmla="*/ 691647 h 2419304"/>
                <a:gd name="connsiteX51" fmla="*/ 759319 w 3686912"/>
                <a:gd name="connsiteY51" fmla="*/ 724698 h 2419304"/>
                <a:gd name="connsiteX52" fmla="*/ 715252 w 3686912"/>
                <a:gd name="connsiteY52" fmla="*/ 746731 h 2419304"/>
                <a:gd name="connsiteX53" fmla="*/ 682201 w 3686912"/>
                <a:gd name="connsiteY53" fmla="*/ 735715 h 2419304"/>
                <a:gd name="connsiteX54" fmla="*/ 649150 w 3686912"/>
                <a:gd name="connsiteY54" fmla="*/ 834866 h 2419304"/>
                <a:gd name="connsiteX55" fmla="*/ 605083 w 3686912"/>
                <a:gd name="connsiteY55" fmla="*/ 900968 h 2419304"/>
                <a:gd name="connsiteX56" fmla="*/ 572032 w 3686912"/>
                <a:gd name="connsiteY56" fmla="*/ 889951 h 2419304"/>
                <a:gd name="connsiteX57" fmla="*/ 505931 w 3686912"/>
                <a:gd name="connsiteY57" fmla="*/ 911984 h 2419304"/>
                <a:gd name="connsiteX58" fmla="*/ 472881 w 3686912"/>
                <a:gd name="connsiteY58" fmla="*/ 900968 h 2419304"/>
                <a:gd name="connsiteX59" fmla="*/ 428813 w 3686912"/>
                <a:gd name="connsiteY59" fmla="*/ 945035 h 2419304"/>
                <a:gd name="connsiteX60" fmla="*/ 395762 w 3686912"/>
                <a:gd name="connsiteY60" fmla="*/ 956052 h 2419304"/>
                <a:gd name="connsiteX61" fmla="*/ 373729 w 3686912"/>
                <a:gd name="connsiteY61" fmla="*/ 1033170 h 2419304"/>
                <a:gd name="connsiteX62" fmla="*/ 340678 w 3686912"/>
                <a:gd name="connsiteY62" fmla="*/ 1044187 h 2419304"/>
                <a:gd name="connsiteX63" fmla="*/ 274577 w 3686912"/>
                <a:gd name="connsiteY63" fmla="*/ 1033170 h 2419304"/>
                <a:gd name="connsiteX64" fmla="*/ 175425 w 3686912"/>
                <a:gd name="connsiteY64" fmla="*/ 1055204 h 2419304"/>
                <a:gd name="connsiteX65" fmla="*/ 148870 w 3686912"/>
                <a:gd name="connsiteY65" fmla="*/ 990746 h 2419304"/>
                <a:gd name="connsiteX0" fmla="*/ 148870 w 3686912"/>
                <a:gd name="connsiteY0" fmla="*/ 990746 h 2419304"/>
                <a:gd name="connsiteX1" fmla="*/ 0 w 3686912"/>
                <a:gd name="connsiteY1" fmla="*/ 1074005 h 2419304"/>
                <a:gd name="connsiteX2" fmla="*/ 606933 w 3686912"/>
                <a:gd name="connsiteY2" fmla="*/ 1674350 h 2419304"/>
                <a:gd name="connsiteX3" fmla="*/ 1122296 w 3686912"/>
                <a:gd name="connsiteY3" fmla="*/ 1683850 h 2419304"/>
                <a:gd name="connsiteX4" fmla="*/ 1679564 w 3686912"/>
                <a:gd name="connsiteY4" fmla="*/ 2419304 h 2419304"/>
                <a:gd name="connsiteX5" fmla="*/ 1959745 w 3686912"/>
                <a:gd name="connsiteY5" fmla="*/ 2409618 h 2419304"/>
                <a:gd name="connsiteX6" fmla="*/ 2228313 w 3686912"/>
                <a:gd name="connsiteY6" fmla="*/ 1536050 h 2419304"/>
                <a:gd name="connsiteX7" fmla="*/ 2816383 w 3686912"/>
                <a:gd name="connsiteY7" fmla="*/ 1242214 h 2419304"/>
                <a:gd name="connsiteX8" fmla="*/ 3605878 w 3686912"/>
                <a:gd name="connsiteY8" fmla="*/ 847786 h 2419304"/>
                <a:gd name="connsiteX9" fmla="*/ 3675335 w 3686912"/>
                <a:gd name="connsiteY9" fmla="*/ 675720 h 2419304"/>
                <a:gd name="connsiteX10" fmla="*/ 3686912 w 3686912"/>
                <a:gd name="connsiteY10" fmla="*/ 572480 h 2419304"/>
                <a:gd name="connsiteX11" fmla="*/ 3671176 w 3686912"/>
                <a:gd name="connsiteY11" fmla="*/ 478474 h 2419304"/>
                <a:gd name="connsiteX12" fmla="*/ 3642922 w 3686912"/>
                <a:gd name="connsiteY12" fmla="*/ 387178 h 2419304"/>
                <a:gd name="connsiteX13" fmla="*/ 3571150 w 3686912"/>
                <a:gd name="connsiteY13" fmla="*/ 252172 h 2419304"/>
                <a:gd name="connsiteX14" fmla="*/ 3524845 w 3686912"/>
                <a:gd name="connsiteY14" fmla="*/ 135696 h 2419304"/>
                <a:gd name="connsiteX15" fmla="*/ 3501693 w 3686912"/>
                <a:gd name="connsiteY15" fmla="*/ 43045 h 2419304"/>
                <a:gd name="connsiteX16" fmla="*/ 3407717 w 3686912"/>
                <a:gd name="connsiteY16" fmla="*/ 46383 h 2419304"/>
                <a:gd name="connsiteX17" fmla="*/ 3324644 w 3686912"/>
                <a:gd name="connsiteY17" fmla="*/ 39060 h 2419304"/>
                <a:gd name="connsiteX18" fmla="*/ 3251066 w 3686912"/>
                <a:gd name="connsiteY18" fmla="*/ 26853 h 2419304"/>
                <a:gd name="connsiteX19" fmla="*/ 3189355 w 3686912"/>
                <a:gd name="connsiteY19" fmla="*/ 9766 h 2419304"/>
                <a:gd name="connsiteX20" fmla="*/ 3127645 w 3686912"/>
                <a:gd name="connsiteY20" fmla="*/ 1 h 2419304"/>
                <a:gd name="connsiteX21" fmla="*/ 3039823 w 3686912"/>
                <a:gd name="connsiteY21" fmla="*/ 0 h 2419304"/>
                <a:gd name="connsiteX22" fmla="*/ 2961498 w 3686912"/>
                <a:gd name="connsiteY22" fmla="*/ 7324 h 2419304"/>
                <a:gd name="connsiteX23" fmla="*/ 2866558 w 3686912"/>
                <a:gd name="connsiteY23" fmla="*/ 26853 h 2419304"/>
                <a:gd name="connsiteX24" fmla="*/ 2757378 w 3686912"/>
                <a:gd name="connsiteY24" fmla="*/ 53707 h 2419304"/>
                <a:gd name="connsiteX25" fmla="*/ 2581738 w 3686912"/>
                <a:gd name="connsiteY25" fmla="*/ 104972 h 2419304"/>
                <a:gd name="connsiteX26" fmla="*/ 2401352 w 3686912"/>
                <a:gd name="connsiteY26" fmla="*/ 156238 h 2419304"/>
                <a:gd name="connsiteX27" fmla="*/ 2254195 w 3686912"/>
                <a:gd name="connsiteY27" fmla="*/ 192855 h 2419304"/>
                <a:gd name="connsiteX28" fmla="*/ 2142640 w 3686912"/>
                <a:gd name="connsiteY28" fmla="*/ 212384 h 2419304"/>
                <a:gd name="connsiteX29" fmla="*/ 2023886 w 3686912"/>
                <a:gd name="connsiteY29" fmla="*/ 220428 h 2419304"/>
                <a:gd name="connsiteX30" fmla="*/ 1951515 w 3686912"/>
                <a:gd name="connsiteY30" fmla="*/ 210599 h 2419304"/>
                <a:gd name="connsiteX31" fmla="*/ 1861006 w 3686912"/>
                <a:gd name="connsiteY31" fmla="*/ 184871 h 2419304"/>
                <a:gd name="connsiteX32" fmla="*/ 1827955 w 3686912"/>
                <a:gd name="connsiteY32" fmla="*/ 173854 h 2419304"/>
                <a:gd name="connsiteX33" fmla="*/ 1739820 w 3686912"/>
                <a:gd name="connsiteY33" fmla="*/ 151821 h 2419304"/>
                <a:gd name="connsiteX34" fmla="*/ 1673719 w 3686912"/>
                <a:gd name="connsiteY34" fmla="*/ 173854 h 2419304"/>
                <a:gd name="connsiteX35" fmla="*/ 1629652 w 3686912"/>
                <a:gd name="connsiteY35" fmla="*/ 217922 h 2419304"/>
                <a:gd name="connsiteX36" fmla="*/ 1596601 w 3686912"/>
                <a:gd name="connsiteY36" fmla="*/ 195888 h 2419304"/>
                <a:gd name="connsiteX37" fmla="*/ 1552534 w 3686912"/>
                <a:gd name="connsiteY37" fmla="*/ 206905 h 2419304"/>
                <a:gd name="connsiteX38" fmla="*/ 1497449 w 3686912"/>
                <a:gd name="connsiteY38" fmla="*/ 217922 h 2419304"/>
                <a:gd name="connsiteX39" fmla="*/ 1464399 w 3686912"/>
                <a:gd name="connsiteY39" fmla="*/ 228939 h 2419304"/>
                <a:gd name="connsiteX40" fmla="*/ 1310162 w 3686912"/>
                <a:gd name="connsiteY40" fmla="*/ 239956 h 2419304"/>
                <a:gd name="connsiteX41" fmla="*/ 1233044 w 3686912"/>
                <a:gd name="connsiteY41" fmla="*/ 250972 h 2419304"/>
                <a:gd name="connsiteX42" fmla="*/ 1166943 w 3686912"/>
                <a:gd name="connsiteY42" fmla="*/ 273006 h 2419304"/>
                <a:gd name="connsiteX43" fmla="*/ 1133893 w 3686912"/>
                <a:gd name="connsiteY43" fmla="*/ 284023 h 2419304"/>
                <a:gd name="connsiteX44" fmla="*/ 1100842 w 3686912"/>
                <a:gd name="connsiteY44" fmla="*/ 306057 h 2419304"/>
                <a:gd name="connsiteX45" fmla="*/ 1056774 w 3686912"/>
                <a:gd name="connsiteY45" fmla="*/ 372158 h 2419304"/>
                <a:gd name="connsiteX46" fmla="*/ 1034741 w 3686912"/>
                <a:gd name="connsiteY46" fmla="*/ 405209 h 2419304"/>
                <a:gd name="connsiteX47" fmla="*/ 935589 w 3686912"/>
                <a:gd name="connsiteY47" fmla="*/ 449276 h 2419304"/>
                <a:gd name="connsiteX48" fmla="*/ 858471 w 3686912"/>
                <a:gd name="connsiteY48" fmla="*/ 537411 h 2419304"/>
                <a:gd name="connsiteX49" fmla="*/ 792370 w 3686912"/>
                <a:gd name="connsiteY49" fmla="*/ 559445 h 2419304"/>
                <a:gd name="connsiteX50" fmla="*/ 781353 w 3686912"/>
                <a:gd name="connsiteY50" fmla="*/ 614529 h 2419304"/>
                <a:gd name="connsiteX51" fmla="*/ 770336 w 3686912"/>
                <a:gd name="connsiteY51" fmla="*/ 691647 h 2419304"/>
                <a:gd name="connsiteX52" fmla="*/ 759319 w 3686912"/>
                <a:gd name="connsiteY52" fmla="*/ 724698 h 2419304"/>
                <a:gd name="connsiteX53" fmla="*/ 715252 w 3686912"/>
                <a:gd name="connsiteY53" fmla="*/ 746731 h 2419304"/>
                <a:gd name="connsiteX54" fmla="*/ 682201 w 3686912"/>
                <a:gd name="connsiteY54" fmla="*/ 735715 h 2419304"/>
                <a:gd name="connsiteX55" fmla="*/ 649150 w 3686912"/>
                <a:gd name="connsiteY55" fmla="*/ 834866 h 2419304"/>
                <a:gd name="connsiteX56" fmla="*/ 605083 w 3686912"/>
                <a:gd name="connsiteY56" fmla="*/ 900968 h 2419304"/>
                <a:gd name="connsiteX57" fmla="*/ 572032 w 3686912"/>
                <a:gd name="connsiteY57" fmla="*/ 889951 h 2419304"/>
                <a:gd name="connsiteX58" fmla="*/ 505931 w 3686912"/>
                <a:gd name="connsiteY58" fmla="*/ 911984 h 2419304"/>
                <a:gd name="connsiteX59" fmla="*/ 472881 w 3686912"/>
                <a:gd name="connsiteY59" fmla="*/ 900968 h 2419304"/>
                <a:gd name="connsiteX60" fmla="*/ 428813 w 3686912"/>
                <a:gd name="connsiteY60" fmla="*/ 945035 h 2419304"/>
                <a:gd name="connsiteX61" fmla="*/ 395762 w 3686912"/>
                <a:gd name="connsiteY61" fmla="*/ 956052 h 2419304"/>
                <a:gd name="connsiteX62" fmla="*/ 373729 w 3686912"/>
                <a:gd name="connsiteY62" fmla="*/ 1033170 h 2419304"/>
                <a:gd name="connsiteX63" fmla="*/ 340678 w 3686912"/>
                <a:gd name="connsiteY63" fmla="*/ 1044187 h 2419304"/>
                <a:gd name="connsiteX64" fmla="*/ 274577 w 3686912"/>
                <a:gd name="connsiteY64" fmla="*/ 1033170 h 2419304"/>
                <a:gd name="connsiteX65" fmla="*/ 175425 w 3686912"/>
                <a:gd name="connsiteY65" fmla="*/ 1055204 h 2419304"/>
                <a:gd name="connsiteX66" fmla="*/ 148870 w 3686912"/>
                <a:gd name="connsiteY66" fmla="*/ 990746 h 2419304"/>
                <a:gd name="connsiteX0" fmla="*/ 148870 w 3686912"/>
                <a:gd name="connsiteY0" fmla="*/ 990746 h 2419304"/>
                <a:gd name="connsiteX1" fmla="*/ 0 w 3686912"/>
                <a:gd name="connsiteY1" fmla="*/ 1074005 h 2419304"/>
                <a:gd name="connsiteX2" fmla="*/ 606933 w 3686912"/>
                <a:gd name="connsiteY2" fmla="*/ 1674350 h 2419304"/>
                <a:gd name="connsiteX3" fmla="*/ 1122296 w 3686912"/>
                <a:gd name="connsiteY3" fmla="*/ 1683850 h 2419304"/>
                <a:gd name="connsiteX4" fmla="*/ 1679564 w 3686912"/>
                <a:gd name="connsiteY4" fmla="*/ 2419304 h 2419304"/>
                <a:gd name="connsiteX5" fmla="*/ 1959745 w 3686912"/>
                <a:gd name="connsiteY5" fmla="*/ 2409618 h 2419304"/>
                <a:gd name="connsiteX6" fmla="*/ 2816383 w 3686912"/>
                <a:gd name="connsiteY6" fmla="*/ 1242214 h 2419304"/>
                <a:gd name="connsiteX7" fmla="*/ 3605878 w 3686912"/>
                <a:gd name="connsiteY7" fmla="*/ 847786 h 2419304"/>
                <a:gd name="connsiteX8" fmla="*/ 3675335 w 3686912"/>
                <a:gd name="connsiteY8" fmla="*/ 675720 h 2419304"/>
                <a:gd name="connsiteX9" fmla="*/ 3686912 w 3686912"/>
                <a:gd name="connsiteY9" fmla="*/ 572480 h 2419304"/>
                <a:gd name="connsiteX10" fmla="*/ 3671176 w 3686912"/>
                <a:gd name="connsiteY10" fmla="*/ 478474 h 2419304"/>
                <a:gd name="connsiteX11" fmla="*/ 3642922 w 3686912"/>
                <a:gd name="connsiteY11" fmla="*/ 387178 h 2419304"/>
                <a:gd name="connsiteX12" fmla="*/ 3571150 w 3686912"/>
                <a:gd name="connsiteY12" fmla="*/ 252172 h 2419304"/>
                <a:gd name="connsiteX13" fmla="*/ 3524845 w 3686912"/>
                <a:gd name="connsiteY13" fmla="*/ 135696 h 2419304"/>
                <a:gd name="connsiteX14" fmla="*/ 3501693 w 3686912"/>
                <a:gd name="connsiteY14" fmla="*/ 43045 h 2419304"/>
                <a:gd name="connsiteX15" fmla="*/ 3407717 w 3686912"/>
                <a:gd name="connsiteY15" fmla="*/ 46383 h 2419304"/>
                <a:gd name="connsiteX16" fmla="*/ 3324644 w 3686912"/>
                <a:gd name="connsiteY16" fmla="*/ 39060 h 2419304"/>
                <a:gd name="connsiteX17" fmla="*/ 3251066 w 3686912"/>
                <a:gd name="connsiteY17" fmla="*/ 26853 h 2419304"/>
                <a:gd name="connsiteX18" fmla="*/ 3189355 w 3686912"/>
                <a:gd name="connsiteY18" fmla="*/ 9766 h 2419304"/>
                <a:gd name="connsiteX19" fmla="*/ 3127645 w 3686912"/>
                <a:gd name="connsiteY19" fmla="*/ 1 h 2419304"/>
                <a:gd name="connsiteX20" fmla="*/ 3039823 w 3686912"/>
                <a:gd name="connsiteY20" fmla="*/ 0 h 2419304"/>
                <a:gd name="connsiteX21" fmla="*/ 2961498 w 3686912"/>
                <a:gd name="connsiteY21" fmla="*/ 7324 h 2419304"/>
                <a:gd name="connsiteX22" fmla="*/ 2866558 w 3686912"/>
                <a:gd name="connsiteY22" fmla="*/ 26853 h 2419304"/>
                <a:gd name="connsiteX23" fmla="*/ 2757378 w 3686912"/>
                <a:gd name="connsiteY23" fmla="*/ 53707 h 2419304"/>
                <a:gd name="connsiteX24" fmla="*/ 2581738 w 3686912"/>
                <a:gd name="connsiteY24" fmla="*/ 104972 h 2419304"/>
                <a:gd name="connsiteX25" fmla="*/ 2401352 w 3686912"/>
                <a:gd name="connsiteY25" fmla="*/ 156238 h 2419304"/>
                <a:gd name="connsiteX26" fmla="*/ 2254195 w 3686912"/>
                <a:gd name="connsiteY26" fmla="*/ 192855 h 2419304"/>
                <a:gd name="connsiteX27" fmla="*/ 2142640 w 3686912"/>
                <a:gd name="connsiteY27" fmla="*/ 212384 h 2419304"/>
                <a:gd name="connsiteX28" fmla="*/ 2023886 w 3686912"/>
                <a:gd name="connsiteY28" fmla="*/ 220428 h 2419304"/>
                <a:gd name="connsiteX29" fmla="*/ 1951515 w 3686912"/>
                <a:gd name="connsiteY29" fmla="*/ 210599 h 2419304"/>
                <a:gd name="connsiteX30" fmla="*/ 1861006 w 3686912"/>
                <a:gd name="connsiteY30" fmla="*/ 184871 h 2419304"/>
                <a:gd name="connsiteX31" fmla="*/ 1827955 w 3686912"/>
                <a:gd name="connsiteY31" fmla="*/ 173854 h 2419304"/>
                <a:gd name="connsiteX32" fmla="*/ 1739820 w 3686912"/>
                <a:gd name="connsiteY32" fmla="*/ 151821 h 2419304"/>
                <a:gd name="connsiteX33" fmla="*/ 1673719 w 3686912"/>
                <a:gd name="connsiteY33" fmla="*/ 173854 h 2419304"/>
                <a:gd name="connsiteX34" fmla="*/ 1629652 w 3686912"/>
                <a:gd name="connsiteY34" fmla="*/ 217922 h 2419304"/>
                <a:gd name="connsiteX35" fmla="*/ 1596601 w 3686912"/>
                <a:gd name="connsiteY35" fmla="*/ 195888 h 2419304"/>
                <a:gd name="connsiteX36" fmla="*/ 1552534 w 3686912"/>
                <a:gd name="connsiteY36" fmla="*/ 206905 h 2419304"/>
                <a:gd name="connsiteX37" fmla="*/ 1497449 w 3686912"/>
                <a:gd name="connsiteY37" fmla="*/ 217922 h 2419304"/>
                <a:gd name="connsiteX38" fmla="*/ 1464399 w 3686912"/>
                <a:gd name="connsiteY38" fmla="*/ 228939 h 2419304"/>
                <a:gd name="connsiteX39" fmla="*/ 1310162 w 3686912"/>
                <a:gd name="connsiteY39" fmla="*/ 239956 h 2419304"/>
                <a:gd name="connsiteX40" fmla="*/ 1233044 w 3686912"/>
                <a:gd name="connsiteY40" fmla="*/ 250972 h 2419304"/>
                <a:gd name="connsiteX41" fmla="*/ 1166943 w 3686912"/>
                <a:gd name="connsiteY41" fmla="*/ 273006 h 2419304"/>
                <a:gd name="connsiteX42" fmla="*/ 1133893 w 3686912"/>
                <a:gd name="connsiteY42" fmla="*/ 284023 h 2419304"/>
                <a:gd name="connsiteX43" fmla="*/ 1100842 w 3686912"/>
                <a:gd name="connsiteY43" fmla="*/ 306057 h 2419304"/>
                <a:gd name="connsiteX44" fmla="*/ 1056774 w 3686912"/>
                <a:gd name="connsiteY44" fmla="*/ 372158 h 2419304"/>
                <a:gd name="connsiteX45" fmla="*/ 1034741 w 3686912"/>
                <a:gd name="connsiteY45" fmla="*/ 405209 h 2419304"/>
                <a:gd name="connsiteX46" fmla="*/ 935589 w 3686912"/>
                <a:gd name="connsiteY46" fmla="*/ 449276 h 2419304"/>
                <a:gd name="connsiteX47" fmla="*/ 858471 w 3686912"/>
                <a:gd name="connsiteY47" fmla="*/ 537411 h 2419304"/>
                <a:gd name="connsiteX48" fmla="*/ 792370 w 3686912"/>
                <a:gd name="connsiteY48" fmla="*/ 559445 h 2419304"/>
                <a:gd name="connsiteX49" fmla="*/ 781353 w 3686912"/>
                <a:gd name="connsiteY49" fmla="*/ 614529 h 2419304"/>
                <a:gd name="connsiteX50" fmla="*/ 770336 w 3686912"/>
                <a:gd name="connsiteY50" fmla="*/ 691647 h 2419304"/>
                <a:gd name="connsiteX51" fmla="*/ 759319 w 3686912"/>
                <a:gd name="connsiteY51" fmla="*/ 724698 h 2419304"/>
                <a:gd name="connsiteX52" fmla="*/ 715252 w 3686912"/>
                <a:gd name="connsiteY52" fmla="*/ 746731 h 2419304"/>
                <a:gd name="connsiteX53" fmla="*/ 682201 w 3686912"/>
                <a:gd name="connsiteY53" fmla="*/ 735715 h 2419304"/>
                <a:gd name="connsiteX54" fmla="*/ 649150 w 3686912"/>
                <a:gd name="connsiteY54" fmla="*/ 834866 h 2419304"/>
                <a:gd name="connsiteX55" fmla="*/ 605083 w 3686912"/>
                <a:gd name="connsiteY55" fmla="*/ 900968 h 2419304"/>
                <a:gd name="connsiteX56" fmla="*/ 572032 w 3686912"/>
                <a:gd name="connsiteY56" fmla="*/ 889951 h 2419304"/>
                <a:gd name="connsiteX57" fmla="*/ 505931 w 3686912"/>
                <a:gd name="connsiteY57" fmla="*/ 911984 h 2419304"/>
                <a:gd name="connsiteX58" fmla="*/ 472881 w 3686912"/>
                <a:gd name="connsiteY58" fmla="*/ 900968 h 2419304"/>
                <a:gd name="connsiteX59" fmla="*/ 428813 w 3686912"/>
                <a:gd name="connsiteY59" fmla="*/ 945035 h 2419304"/>
                <a:gd name="connsiteX60" fmla="*/ 395762 w 3686912"/>
                <a:gd name="connsiteY60" fmla="*/ 956052 h 2419304"/>
                <a:gd name="connsiteX61" fmla="*/ 373729 w 3686912"/>
                <a:gd name="connsiteY61" fmla="*/ 1033170 h 2419304"/>
                <a:gd name="connsiteX62" fmla="*/ 340678 w 3686912"/>
                <a:gd name="connsiteY62" fmla="*/ 1044187 h 2419304"/>
                <a:gd name="connsiteX63" fmla="*/ 274577 w 3686912"/>
                <a:gd name="connsiteY63" fmla="*/ 1033170 h 2419304"/>
                <a:gd name="connsiteX64" fmla="*/ 175425 w 3686912"/>
                <a:gd name="connsiteY64" fmla="*/ 1055204 h 2419304"/>
                <a:gd name="connsiteX65" fmla="*/ 148870 w 3686912"/>
                <a:gd name="connsiteY65" fmla="*/ 990746 h 2419304"/>
                <a:gd name="connsiteX0" fmla="*/ 148870 w 3686912"/>
                <a:gd name="connsiteY0" fmla="*/ 990746 h 2419304"/>
                <a:gd name="connsiteX1" fmla="*/ 0 w 3686912"/>
                <a:gd name="connsiteY1" fmla="*/ 1074005 h 2419304"/>
                <a:gd name="connsiteX2" fmla="*/ 606933 w 3686912"/>
                <a:gd name="connsiteY2" fmla="*/ 1674350 h 2419304"/>
                <a:gd name="connsiteX3" fmla="*/ 1122296 w 3686912"/>
                <a:gd name="connsiteY3" fmla="*/ 1683850 h 2419304"/>
                <a:gd name="connsiteX4" fmla="*/ 1679564 w 3686912"/>
                <a:gd name="connsiteY4" fmla="*/ 2419304 h 2419304"/>
                <a:gd name="connsiteX5" fmla="*/ 1959745 w 3686912"/>
                <a:gd name="connsiteY5" fmla="*/ 2409618 h 2419304"/>
                <a:gd name="connsiteX6" fmla="*/ 2816383 w 3686912"/>
                <a:gd name="connsiteY6" fmla="*/ 1242214 h 2419304"/>
                <a:gd name="connsiteX7" fmla="*/ 3605878 w 3686912"/>
                <a:gd name="connsiteY7" fmla="*/ 847786 h 2419304"/>
                <a:gd name="connsiteX8" fmla="*/ 3675335 w 3686912"/>
                <a:gd name="connsiteY8" fmla="*/ 675720 h 2419304"/>
                <a:gd name="connsiteX9" fmla="*/ 3686912 w 3686912"/>
                <a:gd name="connsiteY9" fmla="*/ 572480 h 2419304"/>
                <a:gd name="connsiteX10" fmla="*/ 3671176 w 3686912"/>
                <a:gd name="connsiteY10" fmla="*/ 478474 h 2419304"/>
                <a:gd name="connsiteX11" fmla="*/ 3642922 w 3686912"/>
                <a:gd name="connsiteY11" fmla="*/ 387178 h 2419304"/>
                <a:gd name="connsiteX12" fmla="*/ 3571150 w 3686912"/>
                <a:gd name="connsiteY12" fmla="*/ 252172 h 2419304"/>
                <a:gd name="connsiteX13" fmla="*/ 3524845 w 3686912"/>
                <a:gd name="connsiteY13" fmla="*/ 135696 h 2419304"/>
                <a:gd name="connsiteX14" fmla="*/ 3501693 w 3686912"/>
                <a:gd name="connsiteY14" fmla="*/ 43045 h 2419304"/>
                <a:gd name="connsiteX15" fmla="*/ 3407717 w 3686912"/>
                <a:gd name="connsiteY15" fmla="*/ 46383 h 2419304"/>
                <a:gd name="connsiteX16" fmla="*/ 3324644 w 3686912"/>
                <a:gd name="connsiteY16" fmla="*/ 39060 h 2419304"/>
                <a:gd name="connsiteX17" fmla="*/ 3251066 w 3686912"/>
                <a:gd name="connsiteY17" fmla="*/ 26853 h 2419304"/>
                <a:gd name="connsiteX18" fmla="*/ 3189355 w 3686912"/>
                <a:gd name="connsiteY18" fmla="*/ 9766 h 2419304"/>
                <a:gd name="connsiteX19" fmla="*/ 3127645 w 3686912"/>
                <a:gd name="connsiteY19" fmla="*/ 1 h 2419304"/>
                <a:gd name="connsiteX20" fmla="*/ 3039823 w 3686912"/>
                <a:gd name="connsiteY20" fmla="*/ 0 h 2419304"/>
                <a:gd name="connsiteX21" fmla="*/ 2961498 w 3686912"/>
                <a:gd name="connsiteY21" fmla="*/ 7324 h 2419304"/>
                <a:gd name="connsiteX22" fmla="*/ 2866558 w 3686912"/>
                <a:gd name="connsiteY22" fmla="*/ 26853 h 2419304"/>
                <a:gd name="connsiteX23" fmla="*/ 2757378 w 3686912"/>
                <a:gd name="connsiteY23" fmla="*/ 53707 h 2419304"/>
                <a:gd name="connsiteX24" fmla="*/ 2581738 w 3686912"/>
                <a:gd name="connsiteY24" fmla="*/ 104972 h 2419304"/>
                <a:gd name="connsiteX25" fmla="*/ 2401352 w 3686912"/>
                <a:gd name="connsiteY25" fmla="*/ 156238 h 2419304"/>
                <a:gd name="connsiteX26" fmla="*/ 2254195 w 3686912"/>
                <a:gd name="connsiteY26" fmla="*/ 192855 h 2419304"/>
                <a:gd name="connsiteX27" fmla="*/ 2142640 w 3686912"/>
                <a:gd name="connsiteY27" fmla="*/ 212384 h 2419304"/>
                <a:gd name="connsiteX28" fmla="*/ 2023886 w 3686912"/>
                <a:gd name="connsiteY28" fmla="*/ 220428 h 2419304"/>
                <a:gd name="connsiteX29" fmla="*/ 1951515 w 3686912"/>
                <a:gd name="connsiteY29" fmla="*/ 210599 h 2419304"/>
                <a:gd name="connsiteX30" fmla="*/ 1861006 w 3686912"/>
                <a:gd name="connsiteY30" fmla="*/ 184871 h 2419304"/>
                <a:gd name="connsiteX31" fmla="*/ 1827955 w 3686912"/>
                <a:gd name="connsiteY31" fmla="*/ 173854 h 2419304"/>
                <a:gd name="connsiteX32" fmla="*/ 1739820 w 3686912"/>
                <a:gd name="connsiteY32" fmla="*/ 151821 h 2419304"/>
                <a:gd name="connsiteX33" fmla="*/ 1673719 w 3686912"/>
                <a:gd name="connsiteY33" fmla="*/ 173854 h 2419304"/>
                <a:gd name="connsiteX34" fmla="*/ 1665710 w 3686912"/>
                <a:gd name="connsiteY34" fmla="*/ 204522 h 2419304"/>
                <a:gd name="connsiteX35" fmla="*/ 1629652 w 3686912"/>
                <a:gd name="connsiteY35" fmla="*/ 217922 h 2419304"/>
                <a:gd name="connsiteX36" fmla="*/ 1596601 w 3686912"/>
                <a:gd name="connsiteY36" fmla="*/ 195888 h 2419304"/>
                <a:gd name="connsiteX37" fmla="*/ 1552534 w 3686912"/>
                <a:gd name="connsiteY37" fmla="*/ 206905 h 2419304"/>
                <a:gd name="connsiteX38" fmla="*/ 1497449 w 3686912"/>
                <a:gd name="connsiteY38" fmla="*/ 217922 h 2419304"/>
                <a:gd name="connsiteX39" fmla="*/ 1464399 w 3686912"/>
                <a:gd name="connsiteY39" fmla="*/ 228939 h 2419304"/>
                <a:gd name="connsiteX40" fmla="*/ 1310162 w 3686912"/>
                <a:gd name="connsiteY40" fmla="*/ 239956 h 2419304"/>
                <a:gd name="connsiteX41" fmla="*/ 1233044 w 3686912"/>
                <a:gd name="connsiteY41" fmla="*/ 250972 h 2419304"/>
                <a:gd name="connsiteX42" fmla="*/ 1166943 w 3686912"/>
                <a:gd name="connsiteY42" fmla="*/ 273006 h 2419304"/>
                <a:gd name="connsiteX43" fmla="*/ 1133893 w 3686912"/>
                <a:gd name="connsiteY43" fmla="*/ 284023 h 2419304"/>
                <a:gd name="connsiteX44" fmla="*/ 1100842 w 3686912"/>
                <a:gd name="connsiteY44" fmla="*/ 306057 h 2419304"/>
                <a:gd name="connsiteX45" fmla="*/ 1056774 w 3686912"/>
                <a:gd name="connsiteY45" fmla="*/ 372158 h 2419304"/>
                <a:gd name="connsiteX46" fmla="*/ 1034741 w 3686912"/>
                <a:gd name="connsiteY46" fmla="*/ 405209 h 2419304"/>
                <a:gd name="connsiteX47" fmla="*/ 935589 w 3686912"/>
                <a:gd name="connsiteY47" fmla="*/ 449276 h 2419304"/>
                <a:gd name="connsiteX48" fmla="*/ 858471 w 3686912"/>
                <a:gd name="connsiteY48" fmla="*/ 537411 h 2419304"/>
                <a:gd name="connsiteX49" fmla="*/ 792370 w 3686912"/>
                <a:gd name="connsiteY49" fmla="*/ 559445 h 2419304"/>
                <a:gd name="connsiteX50" fmla="*/ 781353 w 3686912"/>
                <a:gd name="connsiteY50" fmla="*/ 614529 h 2419304"/>
                <a:gd name="connsiteX51" fmla="*/ 770336 w 3686912"/>
                <a:gd name="connsiteY51" fmla="*/ 691647 h 2419304"/>
                <a:gd name="connsiteX52" fmla="*/ 759319 w 3686912"/>
                <a:gd name="connsiteY52" fmla="*/ 724698 h 2419304"/>
                <a:gd name="connsiteX53" fmla="*/ 715252 w 3686912"/>
                <a:gd name="connsiteY53" fmla="*/ 746731 h 2419304"/>
                <a:gd name="connsiteX54" fmla="*/ 682201 w 3686912"/>
                <a:gd name="connsiteY54" fmla="*/ 735715 h 2419304"/>
                <a:gd name="connsiteX55" fmla="*/ 649150 w 3686912"/>
                <a:gd name="connsiteY55" fmla="*/ 834866 h 2419304"/>
                <a:gd name="connsiteX56" fmla="*/ 605083 w 3686912"/>
                <a:gd name="connsiteY56" fmla="*/ 900968 h 2419304"/>
                <a:gd name="connsiteX57" fmla="*/ 572032 w 3686912"/>
                <a:gd name="connsiteY57" fmla="*/ 889951 h 2419304"/>
                <a:gd name="connsiteX58" fmla="*/ 505931 w 3686912"/>
                <a:gd name="connsiteY58" fmla="*/ 911984 h 2419304"/>
                <a:gd name="connsiteX59" fmla="*/ 472881 w 3686912"/>
                <a:gd name="connsiteY59" fmla="*/ 900968 h 2419304"/>
                <a:gd name="connsiteX60" fmla="*/ 428813 w 3686912"/>
                <a:gd name="connsiteY60" fmla="*/ 945035 h 2419304"/>
                <a:gd name="connsiteX61" fmla="*/ 395762 w 3686912"/>
                <a:gd name="connsiteY61" fmla="*/ 956052 h 2419304"/>
                <a:gd name="connsiteX62" fmla="*/ 373729 w 3686912"/>
                <a:gd name="connsiteY62" fmla="*/ 1033170 h 2419304"/>
                <a:gd name="connsiteX63" fmla="*/ 340678 w 3686912"/>
                <a:gd name="connsiteY63" fmla="*/ 1044187 h 2419304"/>
                <a:gd name="connsiteX64" fmla="*/ 274577 w 3686912"/>
                <a:gd name="connsiteY64" fmla="*/ 1033170 h 2419304"/>
                <a:gd name="connsiteX65" fmla="*/ 175425 w 3686912"/>
                <a:gd name="connsiteY65" fmla="*/ 1055204 h 2419304"/>
                <a:gd name="connsiteX66" fmla="*/ 148870 w 3686912"/>
                <a:gd name="connsiteY66" fmla="*/ 990746 h 2419304"/>
                <a:gd name="connsiteX0" fmla="*/ 148870 w 3686912"/>
                <a:gd name="connsiteY0" fmla="*/ 990746 h 2419304"/>
                <a:gd name="connsiteX1" fmla="*/ 0 w 3686912"/>
                <a:gd name="connsiteY1" fmla="*/ 1074005 h 2419304"/>
                <a:gd name="connsiteX2" fmla="*/ 606933 w 3686912"/>
                <a:gd name="connsiteY2" fmla="*/ 1674350 h 2419304"/>
                <a:gd name="connsiteX3" fmla="*/ 1122296 w 3686912"/>
                <a:gd name="connsiteY3" fmla="*/ 1683850 h 2419304"/>
                <a:gd name="connsiteX4" fmla="*/ 1679564 w 3686912"/>
                <a:gd name="connsiteY4" fmla="*/ 2419304 h 2419304"/>
                <a:gd name="connsiteX5" fmla="*/ 1959745 w 3686912"/>
                <a:gd name="connsiteY5" fmla="*/ 2409618 h 2419304"/>
                <a:gd name="connsiteX6" fmla="*/ 2816383 w 3686912"/>
                <a:gd name="connsiteY6" fmla="*/ 1242214 h 2419304"/>
                <a:gd name="connsiteX7" fmla="*/ 3605878 w 3686912"/>
                <a:gd name="connsiteY7" fmla="*/ 847786 h 2419304"/>
                <a:gd name="connsiteX8" fmla="*/ 3675335 w 3686912"/>
                <a:gd name="connsiteY8" fmla="*/ 675720 h 2419304"/>
                <a:gd name="connsiteX9" fmla="*/ 3686912 w 3686912"/>
                <a:gd name="connsiteY9" fmla="*/ 572480 h 2419304"/>
                <a:gd name="connsiteX10" fmla="*/ 3671176 w 3686912"/>
                <a:gd name="connsiteY10" fmla="*/ 478474 h 2419304"/>
                <a:gd name="connsiteX11" fmla="*/ 3642922 w 3686912"/>
                <a:gd name="connsiteY11" fmla="*/ 387178 h 2419304"/>
                <a:gd name="connsiteX12" fmla="*/ 3571150 w 3686912"/>
                <a:gd name="connsiteY12" fmla="*/ 252172 h 2419304"/>
                <a:gd name="connsiteX13" fmla="*/ 3524845 w 3686912"/>
                <a:gd name="connsiteY13" fmla="*/ 135696 h 2419304"/>
                <a:gd name="connsiteX14" fmla="*/ 3501693 w 3686912"/>
                <a:gd name="connsiteY14" fmla="*/ 43045 h 2419304"/>
                <a:gd name="connsiteX15" fmla="*/ 3407717 w 3686912"/>
                <a:gd name="connsiteY15" fmla="*/ 46383 h 2419304"/>
                <a:gd name="connsiteX16" fmla="*/ 3324644 w 3686912"/>
                <a:gd name="connsiteY16" fmla="*/ 39060 h 2419304"/>
                <a:gd name="connsiteX17" fmla="*/ 3251066 w 3686912"/>
                <a:gd name="connsiteY17" fmla="*/ 26853 h 2419304"/>
                <a:gd name="connsiteX18" fmla="*/ 3189355 w 3686912"/>
                <a:gd name="connsiteY18" fmla="*/ 9766 h 2419304"/>
                <a:gd name="connsiteX19" fmla="*/ 3127645 w 3686912"/>
                <a:gd name="connsiteY19" fmla="*/ 1 h 2419304"/>
                <a:gd name="connsiteX20" fmla="*/ 3039823 w 3686912"/>
                <a:gd name="connsiteY20" fmla="*/ 0 h 2419304"/>
                <a:gd name="connsiteX21" fmla="*/ 2961498 w 3686912"/>
                <a:gd name="connsiteY21" fmla="*/ 7324 h 2419304"/>
                <a:gd name="connsiteX22" fmla="*/ 2866558 w 3686912"/>
                <a:gd name="connsiteY22" fmla="*/ 26853 h 2419304"/>
                <a:gd name="connsiteX23" fmla="*/ 2757378 w 3686912"/>
                <a:gd name="connsiteY23" fmla="*/ 53707 h 2419304"/>
                <a:gd name="connsiteX24" fmla="*/ 2581738 w 3686912"/>
                <a:gd name="connsiteY24" fmla="*/ 104972 h 2419304"/>
                <a:gd name="connsiteX25" fmla="*/ 2401352 w 3686912"/>
                <a:gd name="connsiteY25" fmla="*/ 156238 h 2419304"/>
                <a:gd name="connsiteX26" fmla="*/ 2254195 w 3686912"/>
                <a:gd name="connsiteY26" fmla="*/ 192855 h 2419304"/>
                <a:gd name="connsiteX27" fmla="*/ 2142640 w 3686912"/>
                <a:gd name="connsiteY27" fmla="*/ 212384 h 2419304"/>
                <a:gd name="connsiteX28" fmla="*/ 2023886 w 3686912"/>
                <a:gd name="connsiteY28" fmla="*/ 220428 h 2419304"/>
                <a:gd name="connsiteX29" fmla="*/ 1951515 w 3686912"/>
                <a:gd name="connsiteY29" fmla="*/ 210599 h 2419304"/>
                <a:gd name="connsiteX30" fmla="*/ 1861006 w 3686912"/>
                <a:gd name="connsiteY30" fmla="*/ 184871 h 2419304"/>
                <a:gd name="connsiteX31" fmla="*/ 1827955 w 3686912"/>
                <a:gd name="connsiteY31" fmla="*/ 173854 h 2419304"/>
                <a:gd name="connsiteX32" fmla="*/ 1739820 w 3686912"/>
                <a:gd name="connsiteY32" fmla="*/ 151821 h 2419304"/>
                <a:gd name="connsiteX33" fmla="*/ 1673719 w 3686912"/>
                <a:gd name="connsiteY33" fmla="*/ 173854 h 2419304"/>
                <a:gd name="connsiteX34" fmla="*/ 1665710 w 3686912"/>
                <a:gd name="connsiteY34" fmla="*/ 204522 h 2419304"/>
                <a:gd name="connsiteX35" fmla="*/ 1629652 w 3686912"/>
                <a:gd name="connsiteY35" fmla="*/ 217922 h 2419304"/>
                <a:gd name="connsiteX36" fmla="*/ 1596601 w 3686912"/>
                <a:gd name="connsiteY36" fmla="*/ 195888 h 2419304"/>
                <a:gd name="connsiteX37" fmla="*/ 1552534 w 3686912"/>
                <a:gd name="connsiteY37" fmla="*/ 206905 h 2419304"/>
                <a:gd name="connsiteX38" fmla="*/ 1497449 w 3686912"/>
                <a:gd name="connsiteY38" fmla="*/ 217922 h 2419304"/>
                <a:gd name="connsiteX39" fmla="*/ 1464399 w 3686912"/>
                <a:gd name="connsiteY39" fmla="*/ 228939 h 2419304"/>
                <a:gd name="connsiteX40" fmla="*/ 1310162 w 3686912"/>
                <a:gd name="connsiteY40" fmla="*/ 239956 h 2419304"/>
                <a:gd name="connsiteX41" fmla="*/ 1233044 w 3686912"/>
                <a:gd name="connsiteY41" fmla="*/ 250972 h 2419304"/>
                <a:gd name="connsiteX42" fmla="*/ 1166943 w 3686912"/>
                <a:gd name="connsiteY42" fmla="*/ 273006 h 2419304"/>
                <a:gd name="connsiteX43" fmla="*/ 1133893 w 3686912"/>
                <a:gd name="connsiteY43" fmla="*/ 284023 h 2419304"/>
                <a:gd name="connsiteX44" fmla="*/ 1100842 w 3686912"/>
                <a:gd name="connsiteY44" fmla="*/ 306057 h 2419304"/>
                <a:gd name="connsiteX45" fmla="*/ 1056774 w 3686912"/>
                <a:gd name="connsiteY45" fmla="*/ 372158 h 2419304"/>
                <a:gd name="connsiteX46" fmla="*/ 1034741 w 3686912"/>
                <a:gd name="connsiteY46" fmla="*/ 405209 h 2419304"/>
                <a:gd name="connsiteX47" fmla="*/ 935589 w 3686912"/>
                <a:gd name="connsiteY47" fmla="*/ 449276 h 2419304"/>
                <a:gd name="connsiteX48" fmla="*/ 858471 w 3686912"/>
                <a:gd name="connsiteY48" fmla="*/ 537411 h 2419304"/>
                <a:gd name="connsiteX49" fmla="*/ 792370 w 3686912"/>
                <a:gd name="connsiteY49" fmla="*/ 559445 h 2419304"/>
                <a:gd name="connsiteX50" fmla="*/ 781353 w 3686912"/>
                <a:gd name="connsiteY50" fmla="*/ 614529 h 2419304"/>
                <a:gd name="connsiteX51" fmla="*/ 770336 w 3686912"/>
                <a:gd name="connsiteY51" fmla="*/ 691647 h 2419304"/>
                <a:gd name="connsiteX52" fmla="*/ 759319 w 3686912"/>
                <a:gd name="connsiteY52" fmla="*/ 724698 h 2419304"/>
                <a:gd name="connsiteX53" fmla="*/ 715252 w 3686912"/>
                <a:gd name="connsiteY53" fmla="*/ 746731 h 2419304"/>
                <a:gd name="connsiteX54" fmla="*/ 682201 w 3686912"/>
                <a:gd name="connsiteY54" fmla="*/ 735715 h 2419304"/>
                <a:gd name="connsiteX55" fmla="*/ 649150 w 3686912"/>
                <a:gd name="connsiteY55" fmla="*/ 834866 h 2419304"/>
                <a:gd name="connsiteX56" fmla="*/ 605083 w 3686912"/>
                <a:gd name="connsiteY56" fmla="*/ 900968 h 2419304"/>
                <a:gd name="connsiteX57" fmla="*/ 572032 w 3686912"/>
                <a:gd name="connsiteY57" fmla="*/ 889951 h 2419304"/>
                <a:gd name="connsiteX58" fmla="*/ 505931 w 3686912"/>
                <a:gd name="connsiteY58" fmla="*/ 911984 h 2419304"/>
                <a:gd name="connsiteX59" fmla="*/ 472881 w 3686912"/>
                <a:gd name="connsiteY59" fmla="*/ 900968 h 2419304"/>
                <a:gd name="connsiteX60" fmla="*/ 428813 w 3686912"/>
                <a:gd name="connsiteY60" fmla="*/ 945035 h 2419304"/>
                <a:gd name="connsiteX61" fmla="*/ 395762 w 3686912"/>
                <a:gd name="connsiteY61" fmla="*/ 956052 h 2419304"/>
                <a:gd name="connsiteX62" fmla="*/ 373729 w 3686912"/>
                <a:gd name="connsiteY62" fmla="*/ 1033170 h 2419304"/>
                <a:gd name="connsiteX63" fmla="*/ 340678 w 3686912"/>
                <a:gd name="connsiteY63" fmla="*/ 1044187 h 2419304"/>
                <a:gd name="connsiteX64" fmla="*/ 274577 w 3686912"/>
                <a:gd name="connsiteY64" fmla="*/ 1033170 h 2419304"/>
                <a:gd name="connsiteX65" fmla="*/ 175425 w 3686912"/>
                <a:gd name="connsiteY65" fmla="*/ 1055204 h 2419304"/>
                <a:gd name="connsiteX66" fmla="*/ 148870 w 3686912"/>
                <a:gd name="connsiteY66" fmla="*/ 990746 h 2419304"/>
                <a:gd name="connsiteX0" fmla="*/ 148870 w 3686912"/>
                <a:gd name="connsiteY0" fmla="*/ 990746 h 2419304"/>
                <a:gd name="connsiteX1" fmla="*/ 0 w 3686912"/>
                <a:gd name="connsiteY1" fmla="*/ 1074005 h 2419304"/>
                <a:gd name="connsiteX2" fmla="*/ 606933 w 3686912"/>
                <a:gd name="connsiteY2" fmla="*/ 1674350 h 2419304"/>
                <a:gd name="connsiteX3" fmla="*/ 1122296 w 3686912"/>
                <a:gd name="connsiteY3" fmla="*/ 1683850 h 2419304"/>
                <a:gd name="connsiteX4" fmla="*/ 1679564 w 3686912"/>
                <a:gd name="connsiteY4" fmla="*/ 2419304 h 2419304"/>
                <a:gd name="connsiteX5" fmla="*/ 1959745 w 3686912"/>
                <a:gd name="connsiteY5" fmla="*/ 2409618 h 2419304"/>
                <a:gd name="connsiteX6" fmla="*/ 2816383 w 3686912"/>
                <a:gd name="connsiteY6" fmla="*/ 1242214 h 2419304"/>
                <a:gd name="connsiteX7" fmla="*/ 3605878 w 3686912"/>
                <a:gd name="connsiteY7" fmla="*/ 847786 h 2419304"/>
                <a:gd name="connsiteX8" fmla="*/ 3675335 w 3686912"/>
                <a:gd name="connsiteY8" fmla="*/ 675720 h 2419304"/>
                <a:gd name="connsiteX9" fmla="*/ 3686912 w 3686912"/>
                <a:gd name="connsiteY9" fmla="*/ 572480 h 2419304"/>
                <a:gd name="connsiteX10" fmla="*/ 3671176 w 3686912"/>
                <a:gd name="connsiteY10" fmla="*/ 478474 h 2419304"/>
                <a:gd name="connsiteX11" fmla="*/ 3642922 w 3686912"/>
                <a:gd name="connsiteY11" fmla="*/ 387178 h 2419304"/>
                <a:gd name="connsiteX12" fmla="*/ 3571150 w 3686912"/>
                <a:gd name="connsiteY12" fmla="*/ 252172 h 2419304"/>
                <a:gd name="connsiteX13" fmla="*/ 3524845 w 3686912"/>
                <a:gd name="connsiteY13" fmla="*/ 135696 h 2419304"/>
                <a:gd name="connsiteX14" fmla="*/ 3501693 w 3686912"/>
                <a:gd name="connsiteY14" fmla="*/ 43045 h 2419304"/>
                <a:gd name="connsiteX15" fmla="*/ 3407717 w 3686912"/>
                <a:gd name="connsiteY15" fmla="*/ 46383 h 2419304"/>
                <a:gd name="connsiteX16" fmla="*/ 3324644 w 3686912"/>
                <a:gd name="connsiteY16" fmla="*/ 39060 h 2419304"/>
                <a:gd name="connsiteX17" fmla="*/ 3251066 w 3686912"/>
                <a:gd name="connsiteY17" fmla="*/ 26853 h 2419304"/>
                <a:gd name="connsiteX18" fmla="*/ 3189355 w 3686912"/>
                <a:gd name="connsiteY18" fmla="*/ 9766 h 2419304"/>
                <a:gd name="connsiteX19" fmla="*/ 3127645 w 3686912"/>
                <a:gd name="connsiteY19" fmla="*/ 1 h 2419304"/>
                <a:gd name="connsiteX20" fmla="*/ 3039823 w 3686912"/>
                <a:gd name="connsiteY20" fmla="*/ 0 h 2419304"/>
                <a:gd name="connsiteX21" fmla="*/ 2961498 w 3686912"/>
                <a:gd name="connsiteY21" fmla="*/ 7324 h 2419304"/>
                <a:gd name="connsiteX22" fmla="*/ 2866558 w 3686912"/>
                <a:gd name="connsiteY22" fmla="*/ 26853 h 2419304"/>
                <a:gd name="connsiteX23" fmla="*/ 2757378 w 3686912"/>
                <a:gd name="connsiteY23" fmla="*/ 53707 h 2419304"/>
                <a:gd name="connsiteX24" fmla="*/ 2581738 w 3686912"/>
                <a:gd name="connsiteY24" fmla="*/ 104972 h 2419304"/>
                <a:gd name="connsiteX25" fmla="*/ 2401352 w 3686912"/>
                <a:gd name="connsiteY25" fmla="*/ 156238 h 2419304"/>
                <a:gd name="connsiteX26" fmla="*/ 2254195 w 3686912"/>
                <a:gd name="connsiteY26" fmla="*/ 192855 h 2419304"/>
                <a:gd name="connsiteX27" fmla="*/ 2142640 w 3686912"/>
                <a:gd name="connsiteY27" fmla="*/ 212384 h 2419304"/>
                <a:gd name="connsiteX28" fmla="*/ 2023886 w 3686912"/>
                <a:gd name="connsiteY28" fmla="*/ 220428 h 2419304"/>
                <a:gd name="connsiteX29" fmla="*/ 1951515 w 3686912"/>
                <a:gd name="connsiteY29" fmla="*/ 210599 h 2419304"/>
                <a:gd name="connsiteX30" fmla="*/ 1861006 w 3686912"/>
                <a:gd name="connsiteY30" fmla="*/ 184871 h 2419304"/>
                <a:gd name="connsiteX31" fmla="*/ 1827955 w 3686912"/>
                <a:gd name="connsiteY31" fmla="*/ 173854 h 2419304"/>
                <a:gd name="connsiteX32" fmla="*/ 1739820 w 3686912"/>
                <a:gd name="connsiteY32" fmla="*/ 151821 h 2419304"/>
                <a:gd name="connsiteX33" fmla="*/ 1673719 w 3686912"/>
                <a:gd name="connsiteY33" fmla="*/ 173854 h 2419304"/>
                <a:gd name="connsiteX34" fmla="*/ 1665710 w 3686912"/>
                <a:gd name="connsiteY34" fmla="*/ 204522 h 2419304"/>
                <a:gd name="connsiteX35" fmla="*/ 1629652 w 3686912"/>
                <a:gd name="connsiteY35" fmla="*/ 217922 h 2419304"/>
                <a:gd name="connsiteX36" fmla="*/ 1596601 w 3686912"/>
                <a:gd name="connsiteY36" fmla="*/ 195888 h 2419304"/>
                <a:gd name="connsiteX37" fmla="*/ 1552534 w 3686912"/>
                <a:gd name="connsiteY37" fmla="*/ 206905 h 2419304"/>
                <a:gd name="connsiteX38" fmla="*/ 1497449 w 3686912"/>
                <a:gd name="connsiteY38" fmla="*/ 217922 h 2419304"/>
                <a:gd name="connsiteX39" fmla="*/ 1464399 w 3686912"/>
                <a:gd name="connsiteY39" fmla="*/ 228939 h 2419304"/>
                <a:gd name="connsiteX40" fmla="*/ 1310162 w 3686912"/>
                <a:gd name="connsiteY40" fmla="*/ 239956 h 2419304"/>
                <a:gd name="connsiteX41" fmla="*/ 1233044 w 3686912"/>
                <a:gd name="connsiteY41" fmla="*/ 250972 h 2419304"/>
                <a:gd name="connsiteX42" fmla="*/ 1166943 w 3686912"/>
                <a:gd name="connsiteY42" fmla="*/ 273006 h 2419304"/>
                <a:gd name="connsiteX43" fmla="*/ 1133893 w 3686912"/>
                <a:gd name="connsiteY43" fmla="*/ 284023 h 2419304"/>
                <a:gd name="connsiteX44" fmla="*/ 1100842 w 3686912"/>
                <a:gd name="connsiteY44" fmla="*/ 306057 h 2419304"/>
                <a:gd name="connsiteX45" fmla="*/ 1056774 w 3686912"/>
                <a:gd name="connsiteY45" fmla="*/ 372158 h 2419304"/>
                <a:gd name="connsiteX46" fmla="*/ 1034741 w 3686912"/>
                <a:gd name="connsiteY46" fmla="*/ 405209 h 2419304"/>
                <a:gd name="connsiteX47" fmla="*/ 935589 w 3686912"/>
                <a:gd name="connsiteY47" fmla="*/ 449276 h 2419304"/>
                <a:gd name="connsiteX48" fmla="*/ 858471 w 3686912"/>
                <a:gd name="connsiteY48" fmla="*/ 537411 h 2419304"/>
                <a:gd name="connsiteX49" fmla="*/ 792370 w 3686912"/>
                <a:gd name="connsiteY49" fmla="*/ 559445 h 2419304"/>
                <a:gd name="connsiteX50" fmla="*/ 781353 w 3686912"/>
                <a:gd name="connsiteY50" fmla="*/ 614529 h 2419304"/>
                <a:gd name="connsiteX51" fmla="*/ 770336 w 3686912"/>
                <a:gd name="connsiteY51" fmla="*/ 691647 h 2419304"/>
                <a:gd name="connsiteX52" fmla="*/ 759319 w 3686912"/>
                <a:gd name="connsiteY52" fmla="*/ 724698 h 2419304"/>
                <a:gd name="connsiteX53" fmla="*/ 715252 w 3686912"/>
                <a:gd name="connsiteY53" fmla="*/ 746731 h 2419304"/>
                <a:gd name="connsiteX54" fmla="*/ 682201 w 3686912"/>
                <a:gd name="connsiteY54" fmla="*/ 735715 h 2419304"/>
                <a:gd name="connsiteX55" fmla="*/ 649150 w 3686912"/>
                <a:gd name="connsiteY55" fmla="*/ 834866 h 2419304"/>
                <a:gd name="connsiteX56" fmla="*/ 605083 w 3686912"/>
                <a:gd name="connsiteY56" fmla="*/ 900968 h 2419304"/>
                <a:gd name="connsiteX57" fmla="*/ 572032 w 3686912"/>
                <a:gd name="connsiteY57" fmla="*/ 889951 h 2419304"/>
                <a:gd name="connsiteX58" fmla="*/ 505931 w 3686912"/>
                <a:gd name="connsiteY58" fmla="*/ 911984 h 2419304"/>
                <a:gd name="connsiteX59" fmla="*/ 472881 w 3686912"/>
                <a:gd name="connsiteY59" fmla="*/ 900968 h 2419304"/>
                <a:gd name="connsiteX60" fmla="*/ 428813 w 3686912"/>
                <a:gd name="connsiteY60" fmla="*/ 945035 h 2419304"/>
                <a:gd name="connsiteX61" fmla="*/ 395762 w 3686912"/>
                <a:gd name="connsiteY61" fmla="*/ 956052 h 2419304"/>
                <a:gd name="connsiteX62" fmla="*/ 373729 w 3686912"/>
                <a:gd name="connsiteY62" fmla="*/ 1033170 h 2419304"/>
                <a:gd name="connsiteX63" fmla="*/ 340678 w 3686912"/>
                <a:gd name="connsiteY63" fmla="*/ 1044187 h 2419304"/>
                <a:gd name="connsiteX64" fmla="*/ 274577 w 3686912"/>
                <a:gd name="connsiteY64" fmla="*/ 1033170 h 2419304"/>
                <a:gd name="connsiteX65" fmla="*/ 175425 w 3686912"/>
                <a:gd name="connsiteY65" fmla="*/ 1055204 h 2419304"/>
                <a:gd name="connsiteX66" fmla="*/ 148870 w 3686912"/>
                <a:gd name="connsiteY66" fmla="*/ 990746 h 2419304"/>
                <a:gd name="connsiteX0" fmla="*/ 148870 w 3686912"/>
                <a:gd name="connsiteY0" fmla="*/ 990746 h 2419304"/>
                <a:gd name="connsiteX1" fmla="*/ 0 w 3686912"/>
                <a:gd name="connsiteY1" fmla="*/ 1074005 h 2419304"/>
                <a:gd name="connsiteX2" fmla="*/ 606933 w 3686912"/>
                <a:gd name="connsiteY2" fmla="*/ 1674350 h 2419304"/>
                <a:gd name="connsiteX3" fmla="*/ 1122296 w 3686912"/>
                <a:gd name="connsiteY3" fmla="*/ 1683850 h 2419304"/>
                <a:gd name="connsiteX4" fmla="*/ 1679564 w 3686912"/>
                <a:gd name="connsiteY4" fmla="*/ 2419304 h 2419304"/>
                <a:gd name="connsiteX5" fmla="*/ 1959745 w 3686912"/>
                <a:gd name="connsiteY5" fmla="*/ 2409618 h 2419304"/>
                <a:gd name="connsiteX6" fmla="*/ 2816383 w 3686912"/>
                <a:gd name="connsiteY6" fmla="*/ 1242214 h 2419304"/>
                <a:gd name="connsiteX7" fmla="*/ 3605878 w 3686912"/>
                <a:gd name="connsiteY7" fmla="*/ 847786 h 2419304"/>
                <a:gd name="connsiteX8" fmla="*/ 3675335 w 3686912"/>
                <a:gd name="connsiteY8" fmla="*/ 675720 h 2419304"/>
                <a:gd name="connsiteX9" fmla="*/ 3686912 w 3686912"/>
                <a:gd name="connsiteY9" fmla="*/ 572480 h 2419304"/>
                <a:gd name="connsiteX10" fmla="*/ 3671176 w 3686912"/>
                <a:gd name="connsiteY10" fmla="*/ 478474 h 2419304"/>
                <a:gd name="connsiteX11" fmla="*/ 3642922 w 3686912"/>
                <a:gd name="connsiteY11" fmla="*/ 387178 h 2419304"/>
                <a:gd name="connsiteX12" fmla="*/ 3571150 w 3686912"/>
                <a:gd name="connsiteY12" fmla="*/ 252172 h 2419304"/>
                <a:gd name="connsiteX13" fmla="*/ 3524845 w 3686912"/>
                <a:gd name="connsiteY13" fmla="*/ 135696 h 2419304"/>
                <a:gd name="connsiteX14" fmla="*/ 3501693 w 3686912"/>
                <a:gd name="connsiteY14" fmla="*/ 43045 h 2419304"/>
                <a:gd name="connsiteX15" fmla="*/ 3407717 w 3686912"/>
                <a:gd name="connsiteY15" fmla="*/ 46383 h 2419304"/>
                <a:gd name="connsiteX16" fmla="*/ 3324644 w 3686912"/>
                <a:gd name="connsiteY16" fmla="*/ 39060 h 2419304"/>
                <a:gd name="connsiteX17" fmla="*/ 3251066 w 3686912"/>
                <a:gd name="connsiteY17" fmla="*/ 26853 h 2419304"/>
                <a:gd name="connsiteX18" fmla="*/ 3189355 w 3686912"/>
                <a:gd name="connsiteY18" fmla="*/ 9766 h 2419304"/>
                <a:gd name="connsiteX19" fmla="*/ 3127645 w 3686912"/>
                <a:gd name="connsiteY19" fmla="*/ 1 h 2419304"/>
                <a:gd name="connsiteX20" fmla="*/ 3039823 w 3686912"/>
                <a:gd name="connsiteY20" fmla="*/ 0 h 2419304"/>
                <a:gd name="connsiteX21" fmla="*/ 2961498 w 3686912"/>
                <a:gd name="connsiteY21" fmla="*/ 7324 h 2419304"/>
                <a:gd name="connsiteX22" fmla="*/ 2866558 w 3686912"/>
                <a:gd name="connsiteY22" fmla="*/ 26853 h 2419304"/>
                <a:gd name="connsiteX23" fmla="*/ 2757378 w 3686912"/>
                <a:gd name="connsiteY23" fmla="*/ 53707 h 2419304"/>
                <a:gd name="connsiteX24" fmla="*/ 2581738 w 3686912"/>
                <a:gd name="connsiteY24" fmla="*/ 104972 h 2419304"/>
                <a:gd name="connsiteX25" fmla="*/ 2401352 w 3686912"/>
                <a:gd name="connsiteY25" fmla="*/ 156238 h 2419304"/>
                <a:gd name="connsiteX26" fmla="*/ 2254195 w 3686912"/>
                <a:gd name="connsiteY26" fmla="*/ 192855 h 2419304"/>
                <a:gd name="connsiteX27" fmla="*/ 2142640 w 3686912"/>
                <a:gd name="connsiteY27" fmla="*/ 212384 h 2419304"/>
                <a:gd name="connsiteX28" fmla="*/ 2023886 w 3686912"/>
                <a:gd name="connsiteY28" fmla="*/ 220428 h 2419304"/>
                <a:gd name="connsiteX29" fmla="*/ 1951515 w 3686912"/>
                <a:gd name="connsiteY29" fmla="*/ 210599 h 2419304"/>
                <a:gd name="connsiteX30" fmla="*/ 1861006 w 3686912"/>
                <a:gd name="connsiteY30" fmla="*/ 184871 h 2419304"/>
                <a:gd name="connsiteX31" fmla="*/ 1827955 w 3686912"/>
                <a:gd name="connsiteY31" fmla="*/ 173854 h 2419304"/>
                <a:gd name="connsiteX32" fmla="*/ 1739820 w 3686912"/>
                <a:gd name="connsiteY32" fmla="*/ 151821 h 2419304"/>
                <a:gd name="connsiteX33" fmla="*/ 1673719 w 3686912"/>
                <a:gd name="connsiteY33" fmla="*/ 173854 h 2419304"/>
                <a:gd name="connsiteX34" fmla="*/ 1665710 w 3686912"/>
                <a:gd name="connsiteY34" fmla="*/ 204522 h 2419304"/>
                <a:gd name="connsiteX35" fmla="*/ 1629652 w 3686912"/>
                <a:gd name="connsiteY35" fmla="*/ 217922 h 2419304"/>
                <a:gd name="connsiteX36" fmla="*/ 1596601 w 3686912"/>
                <a:gd name="connsiteY36" fmla="*/ 195888 h 2419304"/>
                <a:gd name="connsiteX37" fmla="*/ 1552534 w 3686912"/>
                <a:gd name="connsiteY37" fmla="*/ 206905 h 2419304"/>
                <a:gd name="connsiteX38" fmla="*/ 1497449 w 3686912"/>
                <a:gd name="connsiteY38" fmla="*/ 217922 h 2419304"/>
                <a:gd name="connsiteX39" fmla="*/ 1464399 w 3686912"/>
                <a:gd name="connsiteY39" fmla="*/ 228939 h 2419304"/>
                <a:gd name="connsiteX40" fmla="*/ 1310162 w 3686912"/>
                <a:gd name="connsiteY40" fmla="*/ 239956 h 2419304"/>
                <a:gd name="connsiteX41" fmla="*/ 1233044 w 3686912"/>
                <a:gd name="connsiteY41" fmla="*/ 250972 h 2419304"/>
                <a:gd name="connsiteX42" fmla="*/ 1166943 w 3686912"/>
                <a:gd name="connsiteY42" fmla="*/ 273006 h 2419304"/>
                <a:gd name="connsiteX43" fmla="*/ 1133893 w 3686912"/>
                <a:gd name="connsiteY43" fmla="*/ 284023 h 2419304"/>
                <a:gd name="connsiteX44" fmla="*/ 1100842 w 3686912"/>
                <a:gd name="connsiteY44" fmla="*/ 306057 h 2419304"/>
                <a:gd name="connsiteX45" fmla="*/ 1056774 w 3686912"/>
                <a:gd name="connsiteY45" fmla="*/ 372158 h 2419304"/>
                <a:gd name="connsiteX46" fmla="*/ 1034741 w 3686912"/>
                <a:gd name="connsiteY46" fmla="*/ 405209 h 2419304"/>
                <a:gd name="connsiteX47" fmla="*/ 935589 w 3686912"/>
                <a:gd name="connsiteY47" fmla="*/ 449276 h 2419304"/>
                <a:gd name="connsiteX48" fmla="*/ 858471 w 3686912"/>
                <a:gd name="connsiteY48" fmla="*/ 537411 h 2419304"/>
                <a:gd name="connsiteX49" fmla="*/ 792370 w 3686912"/>
                <a:gd name="connsiteY49" fmla="*/ 559445 h 2419304"/>
                <a:gd name="connsiteX50" fmla="*/ 781353 w 3686912"/>
                <a:gd name="connsiteY50" fmla="*/ 614529 h 2419304"/>
                <a:gd name="connsiteX51" fmla="*/ 770336 w 3686912"/>
                <a:gd name="connsiteY51" fmla="*/ 691647 h 2419304"/>
                <a:gd name="connsiteX52" fmla="*/ 759319 w 3686912"/>
                <a:gd name="connsiteY52" fmla="*/ 724698 h 2419304"/>
                <a:gd name="connsiteX53" fmla="*/ 715252 w 3686912"/>
                <a:gd name="connsiteY53" fmla="*/ 746731 h 2419304"/>
                <a:gd name="connsiteX54" fmla="*/ 682201 w 3686912"/>
                <a:gd name="connsiteY54" fmla="*/ 735715 h 2419304"/>
                <a:gd name="connsiteX55" fmla="*/ 649150 w 3686912"/>
                <a:gd name="connsiteY55" fmla="*/ 834866 h 2419304"/>
                <a:gd name="connsiteX56" fmla="*/ 605083 w 3686912"/>
                <a:gd name="connsiteY56" fmla="*/ 900968 h 2419304"/>
                <a:gd name="connsiteX57" fmla="*/ 572032 w 3686912"/>
                <a:gd name="connsiteY57" fmla="*/ 889951 h 2419304"/>
                <a:gd name="connsiteX58" fmla="*/ 505931 w 3686912"/>
                <a:gd name="connsiteY58" fmla="*/ 911984 h 2419304"/>
                <a:gd name="connsiteX59" fmla="*/ 472881 w 3686912"/>
                <a:gd name="connsiteY59" fmla="*/ 900968 h 2419304"/>
                <a:gd name="connsiteX60" fmla="*/ 428813 w 3686912"/>
                <a:gd name="connsiteY60" fmla="*/ 945035 h 2419304"/>
                <a:gd name="connsiteX61" fmla="*/ 395762 w 3686912"/>
                <a:gd name="connsiteY61" fmla="*/ 956052 h 2419304"/>
                <a:gd name="connsiteX62" fmla="*/ 373729 w 3686912"/>
                <a:gd name="connsiteY62" fmla="*/ 1033170 h 2419304"/>
                <a:gd name="connsiteX63" fmla="*/ 340678 w 3686912"/>
                <a:gd name="connsiteY63" fmla="*/ 1044187 h 2419304"/>
                <a:gd name="connsiteX64" fmla="*/ 274577 w 3686912"/>
                <a:gd name="connsiteY64" fmla="*/ 1033170 h 2419304"/>
                <a:gd name="connsiteX65" fmla="*/ 175425 w 3686912"/>
                <a:gd name="connsiteY65" fmla="*/ 1055204 h 2419304"/>
                <a:gd name="connsiteX66" fmla="*/ 148870 w 3686912"/>
                <a:gd name="connsiteY66" fmla="*/ 990746 h 2419304"/>
                <a:gd name="connsiteX0" fmla="*/ 148870 w 3686912"/>
                <a:gd name="connsiteY0" fmla="*/ 990746 h 2419304"/>
                <a:gd name="connsiteX1" fmla="*/ 0 w 3686912"/>
                <a:gd name="connsiteY1" fmla="*/ 1074005 h 2419304"/>
                <a:gd name="connsiteX2" fmla="*/ 606933 w 3686912"/>
                <a:gd name="connsiteY2" fmla="*/ 1674350 h 2419304"/>
                <a:gd name="connsiteX3" fmla="*/ 1122296 w 3686912"/>
                <a:gd name="connsiteY3" fmla="*/ 1683850 h 2419304"/>
                <a:gd name="connsiteX4" fmla="*/ 1679564 w 3686912"/>
                <a:gd name="connsiteY4" fmla="*/ 2419304 h 2419304"/>
                <a:gd name="connsiteX5" fmla="*/ 1959745 w 3686912"/>
                <a:gd name="connsiteY5" fmla="*/ 2409618 h 2419304"/>
                <a:gd name="connsiteX6" fmla="*/ 2816383 w 3686912"/>
                <a:gd name="connsiteY6" fmla="*/ 1242214 h 2419304"/>
                <a:gd name="connsiteX7" fmla="*/ 3605878 w 3686912"/>
                <a:gd name="connsiteY7" fmla="*/ 847786 h 2419304"/>
                <a:gd name="connsiteX8" fmla="*/ 3675335 w 3686912"/>
                <a:gd name="connsiteY8" fmla="*/ 675720 h 2419304"/>
                <a:gd name="connsiteX9" fmla="*/ 3686912 w 3686912"/>
                <a:gd name="connsiteY9" fmla="*/ 572480 h 2419304"/>
                <a:gd name="connsiteX10" fmla="*/ 3671176 w 3686912"/>
                <a:gd name="connsiteY10" fmla="*/ 478474 h 2419304"/>
                <a:gd name="connsiteX11" fmla="*/ 3642922 w 3686912"/>
                <a:gd name="connsiteY11" fmla="*/ 387178 h 2419304"/>
                <a:gd name="connsiteX12" fmla="*/ 3571150 w 3686912"/>
                <a:gd name="connsiteY12" fmla="*/ 252172 h 2419304"/>
                <a:gd name="connsiteX13" fmla="*/ 3524845 w 3686912"/>
                <a:gd name="connsiteY13" fmla="*/ 135696 h 2419304"/>
                <a:gd name="connsiteX14" fmla="*/ 3501693 w 3686912"/>
                <a:gd name="connsiteY14" fmla="*/ 43045 h 2419304"/>
                <a:gd name="connsiteX15" fmla="*/ 3407717 w 3686912"/>
                <a:gd name="connsiteY15" fmla="*/ 46383 h 2419304"/>
                <a:gd name="connsiteX16" fmla="*/ 3324644 w 3686912"/>
                <a:gd name="connsiteY16" fmla="*/ 39060 h 2419304"/>
                <a:gd name="connsiteX17" fmla="*/ 3251066 w 3686912"/>
                <a:gd name="connsiteY17" fmla="*/ 26853 h 2419304"/>
                <a:gd name="connsiteX18" fmla="*/ 3189355 w 3686912"/>
                <a:gd name="connsiteY18" fmla="*/ 9766 h 2419304"/>
                <a:gd name="connsiteX19" fmla="*/ 3127645 w 3686912"/>
                <a:gd name="connsiteY19" fmla="*/ 1 h 2419304"/>
                <a:gd name="connsiteX20" fmla="*/ 3039823 w 3686912"/>
                <a:gd name="connsiteY20" fmla="*/ 0 h 2419304"/>
                <a:gd name="connsiteX21" fmla="*/ 2961498 w 3686912"/>
                <a:gd name="connsiteY21" fmla="*/ 7324 h 2419304"/>
                <a:gd name="connsiteX22" fmla="*/ 2866558 w 3686912"/>
                <a:gd name="connsiteY22" fmla="*/ 26853 h 2419304"/>
                <a:gd name="connsiteX23" fmla="*/ 2757378 w 3686912"/>
                <a:gd name="connsiteY23" fmla="*/ 53707 h 2419304"/>
                <a:gd name="connsiteX24" fmla="*/ 2581738 w 3686912"/>
                <a:gd name="connsiteY24" fmla="*/ 104972 h 2419304"/>
                <a:gd name="connsiteX25" fmla="*/ 2401352 w 3686912"/>
                <a:gd name="connsiteY25" fmla="*/ 156238 h 2419304"/>
                <a:gd name="connsiteX26" fmla="*/ 2254195 w 3686912"/>
                <a:gd name="connsiteY26" fmla="*/ 192855 h 2419304"/>
                <a:gd name="connsiteX27" fmla="*/ 2142640 w 3686912"/>
                <a:gd name="connsiteY27" fmla="*/ 212384 h 2419304"/>
                <a:gd name="connsiteX28" fmla="*/ 2023886 w 3686912"/>
                <a:gd name="connsiteY28" fmla="*/ 220428 h 2419304"/>
                <a:gd name="connsiteX29" fmla="*/ 1951515 w 3686912"/>
                <a:gd name="connsiteY29" fmla="*/ 210599 h 2419304"/>
                <a:gd name="connsiteX30" fmla="*/ 1861006 w 3686912"/>
                <a:gd name="connsiteY30" fmla="*/ 184871 h 2419304"/>
                <a:gd name="connsiteX31" fmla="*/ 1827955 w 3686912"/>
                <a:gd name="connsiteY31" fmla="*/ 173854 h 2419304"/>
                <a:gd name="connsiteX32" fmla="*/ 1739820 w 3686912"/>
                <a:gd name="connsiteY32" fmla="*/ 151821 h 2419304"/>
                <a:gd name="connsiteX33" fmla="*/ 1673719 w 3686912"/>
                <a:gd name="connsiteY33" fmla="*/ 173854 h 2419304"/>
                <a:gd name="connsiteX34" fmla="*/ 1665710 w 3686912"/>
                <a:gd name="connsiteY34" fmla="*/ 204522 h 2419304"/>
                <a:gd name="connsiteX35" fmla="*/ 1629652 w 3686912"/>
                <a:gd name="connsiteY35" fmla="*/ 217922 h 2419304"/>
                <a:gd name="connsiteX36" fmla="*/ 1596601 w 3686912"/>
                <a:gd name="connsiteY36" fmla="*/ 195888 h 2419304"/>
                <a:gd name="connsiteX37" fmla="*/ 1552534 w 3686912"/>
                <a:gd name="connsiteY37" fmla="*/ 206905 h 2419304"/>
                <a:gd name="connsiteX38" fmla="*/ 1497449 w 3686912"/>
                <a:gd name="connsiteY38" fmla="*/ 217922 h 2419304"/>
                <a:gd name="connsiteX39" fmla="*/ 1464399 w 3686912"/>
                <a:gd name="connsiteY39" fmla="*/ 228939 h 2419304"/>
                <a:gd name="connsiteX40" fmla="*/ 1310162 w 3686912"/>
                <a:gd name="connsiteY40" fmla="*/ 239956 h 2419304"/>
                <a:gd name="connsiteX41" fmla="*/ 1233044 w 3686912"/>
                <a:gd name="connsiteY41" fmla="*/ 250972 h 2419304"/>
                <a:gd name="connsiteX42" fmla="*/ 1166943 w 3686912"/>
                <a:gd name="connsiteY42" fmla="*/ 273006 h 2419304"/>
                <a:gd name="connsiteX43" fmla="*/ 1133893 w 3686912"/>
                <a:gd name="connsiteY43" fmla="*/ 284023 h 2419304"/>
                <a:gd name="connsiteX44" fmla="*/ 1100842 w 3686912"/>
                <a:gd name="connsiteY44" fmla="*/ 306057 h 2419304"/>
                <a:gd name="connsiteX45" fmla="*/ 1056774 w 3686912"/>
                <a:gd name="connsiteY45" fmla="*/ 372158 h 2419304"/>
                <a:gd name="connsiteX46" fmla="*/ 1034741 w 3686912"/>
                <a:gd name="connsiteY46" fmla="*/ 405209 h 2419304"/>
                <a:gd name="connsiteX47" fmla="*/ 935589 w 3686912"/>
                <a:gd name="connsiteY47" fmla="*/ 449276 h 2419304"/>
                <a:gd name="connsiteX48" fmla="*/ 858471 w 3686912"/>
                <a:gd name="connsiteY48" fmla="*/ 537411 h 2419304"/>
                <a:gd name="connsiteX49" fmla="*/ 792370 w 3686912"/>
                <a:gd name="connsiteY49" fmla="*/ 559445 h 2419304"/>
                <a:gd name="connsiteX50" fmla="*/ 781353 w 3686912"/>
                <a:gd name="connsiteY50" fmla="*/ 614529 h 2419304"/>
                <a:gd name="connsiteX51" fmla="*/ 770336 w 3686912"/>
                <a:gd name="connsiteY51" fmla="*/ 691647 h 2419304"/>
                <a:gd name="connsiteX52" fmla="*/ 759319 w 3686912"/>
                <a:gd name="connsiteY52" fmla="*/ 724698 h 2419304"/>
                <a:gd name="connsiteX53" fmla="*/ 715252 w 3686912"/>
                <a:gd name="connsiteY53" fmla="*/ 746731 h 2419304"/>
                <a:gd name="connsiteX54" fmla="*/ 682201 w 3686912"/>
                <a:gd name="connsiteY54" fmla="*/ 735715 h 2419304"/>
                <a:gd name="connsiteX55" fmla="*/ 649150 w 3686912"/>
                <a:gd name="connsiteY55" fmla="*/ 834866 h 2419304"/>
                <a:gd name="connsiteX56" fmla="*/ 605083 w 3686912"/>
                <a:gd name="connsiteY56" fmla="*/ 900968 h 2419304"/>
                <a:gd name="connsiteX57" fmla="*/ 572032 w 3686912"/>
                <a:gd name="connsiteY57" fmla="*/ 889951 h 2419304"/>
                <a:gd name="connsiteX58" fmla="*/ 505931 w 3686912"/>
                <a:gd name="connsiteY58" fmla="*/ 911984 h 2419304"/>
                <a:gd name="connsiteX59" fmla="*/ 472881 w 3686912"/>
                <a:gd name="connsiteY59" fmla="*/ 900968 h 2419304"/>
                <a:gd name="connsiteX60" fmla="*/ 428813 w 3686912"/>
                <a:gd name="connsiteY60" fmla="*/ 945035 h 2419304"/>
                <a:gd name="connsiteX61" fmla="*/ 395762 w 3686912"/>
                <a:gd name="connsiteY61" fmla="*/ 956052 h 2419304"/>
                <a:gd name="connsiteX62" fmla="*/ 373729 w 3686912"/>
                <a:gd name="connsiteY62" fmla="*/ 1033170 h 2419304"/>
                <a:gd name="connsiteX63" fmla="*/ 340678 w 3686912"/>
                <a:gd name="connsiteY63" fmla="*/ 1044187 h 2419304"/>
                <a:gd name="connsiteX64" fmla="*/ 274577 w 3686912"/>
                <a:gd name="connsiteY64" fmla="*/ 1033170 h 2419304"/>
                <a:gd name="connsiteX65" fmla="*/ 175425 w 3686912"/>
                <a:gd name="connsiteY65" fmla="*/ 1055204 h 2419304"/>
                <a:gd name="connsiteX66" fmla="*/ 148870 w 3686912"/>
                <a:gd name="connsiteY66" fmla="*/ 990746 h 2419304"/>
                <a:gd name="connsiteX0" fmla="*/ 148870 w 3686912"/>
                <a:gd name="connsiteY0" fmla="*/ 990746 h 2419304"/>
                <a:gd name="connsiteX1" fmla="*/ 0 w 3686912"/>
                <a:gd name="connsiteY1" fmla="*/ 1074005 h 2419304"/>
                <a:gd name="connsiteX2" fmla="*/ 606933 w 3686912"/>
                <a:gd name="connsiteY2" fmla="*/ 1674350 h 2419304"/>
                <a:gd name="connsiteX3" fmla="*/ 1122296 w 3686912"/>
                <a:gd name="connsiteY3" fmla="*/ 1683850 h 2419304"/>
                <a:gd name="connsiteX4" fmla="*/ 1679564 w 3686912"/>
                <a:gd name="connsiteY4" fmla="*/ 2419304 h 2419304"/>
                <a:gd name="connsiteX5" fmla="*/ 1959745 w 3686912"/>
                <a:gd name="connsiteY5" fmla="*/ 2409618 h 2419304"/>
                <a:gd name="connsiteX6" fmla="*/ 2816383 w 3686912"/>
                <a:gd name="connsiteY6" fmla="*/ 1242214 h 2419304"/>
                <a:gd name="connsiteX7" fmla="*/ 3605878 w 3686912"/>
                <a:gd name="connsiteY7" fmla="*/ 847786 h 2419304"/>
                <a:gd name="connsiteX8" fmla="*/ 3675335 w 3686912"/>
                <a:gd name="connsiteY8" fmla="*/ 675720 h 2419304"/>
                <a:gd name="connsiteX9" fmla="*/ 3686912 w 3686912"/>
                <a:gd name="connsiteY9" fmla="*/ 572480 h 2419304"/>
                <a:gd name="connsiteX10" fmla="*/ 3671176 w 3686912"/>
                <a:gd name="connsiteY10" fmla="*/ 478474 h 2419304"/>
                <a:gd name="connsiteX11" fmla="*/ 3642922 w 3686912"/>
                <a:gd name="connsiteY11" fmla="*/ 387178 h 2419304"/>
                <a:gd name="connsiteX12" fmla="*/ 3571150 w 3686912"/>
                <a:gd name="connsiteY12" fmla="*/ 252172 h 2419304"/>
                <a:gd name="connsiteX13" fmla="*/ 3524845 w 3686912"/>
                <a:gd name="connsiteY13" fmla="*/ 135696 h 2419304"/>
                <a:gd name="connsiteX14" fmla="*/ 3501693 w 3686912"/>
                <a:gd name="connsiteY14" fmla="*/ 43045 h 2419304"/>
                <a:gd name="connsiteX15" fmla="*/ 3407717 w 3686912"/>
                <a:gd name="connsiteY15" fmla="*/ 46383 h 2419304"/>
                <a:gd name="connsiteX16" fmla="*/ 3324644 w 3686912"/>
                <a:gd name="connsiteY16" fmla="*/ 39060 h 2419304"/>
                <a:gd name="connsiteX17" fmla="*/ 3251066 w 3686912"/>
                <a:gd name="connsiteY17" fmla="*/ 26853 h 2419304"/>
                <a:gd name="connsiteX18" fmla="*/ 3189355 w 3686912"/>
                <a:gd name="connsiteY18" fmla="*/ 9766 h 2419304"/>
                <a:gd name="connsiteX19" fmla="*/ 3127645 w 3686912"/>
                <a:gd name="connsiteY19" fmla="*/ 1 h 2419304"/>
                <a:gd name="connsiteX20" fmla="*/ 3039823 w 3686912"/>
                <a:gd name="connsiteY20" fmla="*/ 0 h 2419304"/>
                <a:gd name="connsiteX21" fmla="*/ 2961498 w 3686912"/>
                <a:gd name="connsiteY21" fmla="*/ 7324 h 2419304"/>
                <a:gd name="connsiteX22" fmla="*/ 2866558 w 3686912"/>
                <a:gd name="connsiteY22" fmla="*/ 26853 h 2419304"/>
                <a:gd name="connsiteX23" fmla="*/ 2757378 w 3686912"/>
                <a:gd name="connsiteY23" fmla="*/ 53707 h 2419304"/>
                <a:gd name="connsiteX24" fmla="*/ 2581738 w 3686912"/>
                <a:gd name="connsiteY24" fmla="*/ 104972 h 2419304"/>
                <a:gd name="connsiteX25" fmla="*/ 2401352 w 3686912"/>
                <a:gd name="connsiteY25" fmla="*/ 156238 h 2419304"/>
                <a:gd name="connsiteX26" fmla="*/ 2254195 w 3686912"/>
                <a:gd name="connsiteY26" fmla="*/ 192855 h 2419304"/>
                <a:gd name="connsiteX27" fmla="*/ 2142640 w 3686912"/>
                <a:gd name="connsiteY27" fmla="*/ 212384 h 2419304"/>
                <a:gd name="connsiteX28" fmla="*/ 2023886 w 3686912"/>
                <a:gd name="connsiteY28" fmla="*/ 220428 h 2419304"/>
                <a:gd name="connsiteX29" fmla="*/ 1951515 w 3686912"/>
                <a:gd name="connsiteY29" fmla="*/ 210599 h 2419304"/>
                <a:gd name="connsiteX30" fmla="*/ 1861006 w 3686912"/>
                <a:gd name="connsiteY30" fmla="*/ 184871 h 2419304"/>
                <a:gd name="connsiteX31" fmla="*/ 1827955 w 3686912"/>
                <a:gd name="connsiteY31" fmla="*/ 173854 h 2419304"/>
                <a:gd name="connsiteX32" fmla="*/ 1739820 w 3686912"/>
                <a:gd name="connsiteY32" fmla="*/ 151821 h 2419304"/>
                <a:gd name="connsiteX33" fmla="*/ 1673719 w 3686912"/>
                <a:gd name="connsiteY33" fmla="*/ 173854 h 2419304"/>
                <a:gd name="connsiteX34" fmla="*/ 1665710 w 3686912"/>
                <a:gd name="connsiteY34" fmla="*/ 204522 h 2419304"/>
                <a:gd name="connsiteX35" fmla="*/ 1629652 w 3686912"/>
                <a:gd name="connsiteY35" fmla="*/ 217922 h 2419304"/>
                <a:gd name="connsiteX36" fmla="*/ 1596601 w 3686912"/>
                <a:gd name="connsiteY36" fmla="*/ 195888 h 2419304"/>
                <a:gd name="connsiteX37" fmla="*/ 1552534 w 3686912"/>
                <a:gd name="connsiteY37" fmla="*/ 206905 h 2419304"/>
                <a:gd name="connsiteX38" fmla="*/ 1497449 w 3686912"/>
                <a:gd name="connsiteY38" fmla="*/ 217922 h 2419304"/>
                <a:gd name="connsiteX39" fmla="*/ 1464399 w 3686912"/>
                <a:gd name="connsiteY39" fmla="*/ 228939 h 2419304"/>
                <a:gd name="connsiteX40" fmla="*/ 1310162 w 3686912"/>
                <a:gd name="connsiteY40" fmla="*/ 239956 h 2419304"/>
                <a:gd name="connsiteX41" fmla="*/ 1233044 w 3686912"/>
                <a:gd name="connsiteY41" fmla="*/ 250972 h 2419304"/>
                <a:gd name="connsiteX42" fmla="*/ 1166943 w 3686912"/>
                <a:gd name="connsiteY42" fmla="*/ 273006 h 2419304"/>
                <a:gd name="connsiteX43" fmla="*/ 1133893 w 3686912"/>
                <a:gd name="connsiteY43" fmla="*/ 284023 h 2419304"/>
                <a:gd name="connsiteX44" fmla="*/ 1100842 w 3686912"/>
                <a:gd name="connsiteY44" fmla="*/ 306057 h 2419304"/>
                <a:gd name="connsiteX45" fmla="*/ 1056774 w 3686912"/>
                <a:gd name="connsiteY45" fmla="*/ 372158 h 2419304"/>
                <a:gd name="connsiteX46" fmla="*/ 1034741 w 3686912"/>
                <a:gd name="connsiteY46" fmla="*/ 405209 h 2419304"/>
                <a:gd name="connsiteX47" fmla="*/ 935589 w 3686912"/>
                <a:gd name="connsiteY47" fmla="*/ 449276 h 2419304"/>
                <a:gd name="connsiteX48" fmla="*/ 858471 w 3686912"/>
                <a:gd name="connsiteY48" fmla="*/ 537411 h 2419304"/>
                <a:gd name="connsiteX49" fmla="*/ 792370 w 3686912"/>
                <a:gd name="connsiteY49" fmla="*/ 559445 h 2419304"/>
                <a:gd name="connsiteX50" fmla="*/ 781353 w 3686912"/>
                <a:gd name="connsiteY50" fmla="*/ 614529 h 2419304"/>
                <a:gd name="connsiteX51" fmla="*/ 770336 w 3686912"/>
                <a:gd name="connsiteY51" fmla="*/ 691647 h 2419304"/>
                <a:gd name="connsiteX52" fmla="*/ 759319 w 3686912"/>
                <a:gd name="connsiteY52" fmla="*/ 724698 h 2419304"/>
                <a:gd name="connsiteX53" fmla="*/ 715252 w 3686912"/>
                <a:gd name="connsiteY53" fmla="*/ 746731 h 2419304"/>
                <a:gd name="connsiteX54" fmla="*/ 682201 w 3686912"/>
                <a:gd name="connsiteY54" fmla="*/ 735715 h 2419304"/>
                <a:gd name="connsiteX55" fmla="*/ 649150 w 3686912"/>
                <a:gd name="connsiteY55" fmla="*/ 834866 h 2419304"/>
                <a:gd name="connsiteX56" fmla="*/ 605083 w 3686912"/>
                <a:gd name="connsiteY56" fmla="*/ 900968 h 2419304"/>
                <a:gd name="connsiteX57" fmla="*/ 572032 w 3686912"/>
                <a:gd name="connsiteY57" fmla="*/ 889951 h 2419304"/>
                <a:gd name="connsiteX58" fmla="*/ 505931 w 3686912"/>
                <a:gd name="connsiteY58" fmla="*/ 911984 h 2419304"/>
                <a:gd name="connsiteX59" fmla="*/ 472881 w 3686912"/>
                <a:gd name="connsiteY59" fmla="*/ 900968 h 2419304"/>
                <a:gd name="connsiteX60" fmla="*/ 428813 w 3686912"/>
                <a:gd name="connsiteY60" fmla="*/ 945035 h 2419304"/>
                <a:gd name="connsiteX61" fmla="*/ 395762 w 3686912"/>
                <a:gd name="connsiteY61" fmla="*/ 956052 h 2419304"/>
                <a:gd name="connsiteX62" fmla="*/ 373729 w 3686912"/>
                <a:gd name="connsiteY62" fmla="*/ 1033170 h 2419304"/>
                <a:gd name="connsiteX63" fmla="*/ 340678 w 3686912"/>
                <a:gd name="connsiteY63" fmla="*/ 1044187 h 2419304"/>
                <a:gd name="connsiteX64" fmla="*/ 274577 w 3686912"/>
                <a:gd name="connsiteY64" fmla="*/ 1033170 h 2419304"/>
                <a:gd name="connsiteX65" fmla="*/ 175425 w 3686912"/>
                <a:gd name="connsiteY65" fmla="*/ 1055204 h 2419304"/>
                <a:gd name="connsiteX66" fmla="*/ 148870 w 3686912"/>
                <a:gd name="connsiteY66" fmla="*/ 990746 h 2419304"/>
                <a:gd name="connsiteX0" fmla="*/ 148870 w 3686912"/>
                <a:gd name="connsiteY0" fmla="*/ 990746 h 2419304"/>
                <a:gd name="connsiteX1" fmla="*/ 0 w 3686912"/>
                <a:gd name="connsiteY1" fmla="*/ 1074005 h 2419304"/>
                <a:gd name="connsiteX2" fmla="*/ 606933 w 3686912"/>
                <a:gd name="connsiteY2" fmla="*/ 1674350 h 2419304"/>
                <a:gd name="connsiteX3" fmla="*/ 1122296 w 3686912"/>
                <a:gd name="connsiteY3" fmla="*/ 1683850 h 2419304"/>
                <a:gd name="connsiteX4" fmla="*/ 1679564 w 3686912"/>
                <a:gd name="connsiteY4" fmla="*/ 2419304 h 2419304"/>
                <a:gd name="connsiteX5" fmla="*/ 1959745 w 3686912"/>
                <a:gd name="connsiteY5" fmla="*/ 2409618 h 2419304"/>
                <a:gd name="connsiteX6" fmla="*/ 2816383 w 3686912"/>
                <a:gd name="connsiteY6" fmla="*/ 1242214 h 2419304"/>
                <a:gd name="connsiteX7" fmla="*/ 3605878 w 3686912"/>
                <a:gd name="connsiteY7" fmla="*/ 847786 h 2419304"/>
                <a:gd name="connsiteX8" fmla="*/ 3675335 w 3686912"/>
                <a:gd name="connsiteY8" fmla="*/ 675720 h 2419304"/>
                <a:gd name="connsiteX9" fmla="*/ 3686912 w 3686912"/>
                <a:gd name="connsiteY9" fmla="*/ 572480 h 2419304"/>
                <a:gd name="connsiteX10" fmla="*/ 3671176 w 3686912"/>
                <a:gd name="connsiteY10" fmla="*/ 478474 h 2419304"/>
                <a:gd name="connsiteX11" fmla="*/ 3642922 w 3686912"/>
                <a:gd name="connsiteY11" fmla="*/ 387178 h 2419304"/>
                <a:gd name="connsiteX12" fmla="*/ 3571150 w 3686912"/>
                <a:gd name="connsiteY12" fmla="*/ 252172 h 2419304"/>
                <a:gd name="connsiteX13" fmla="*/ 3524845 w 3686912"/>
                <a:gd name="connsiteY13" fmla="*/ 135696 h 2419304"/>
                <a:gd name="connsiteX14" fmla="*/ 3501693 w 3686912"/>
                <a:gd name="connsiteY14" fmla="*/ 43045 h 2419304"/>
                <a:gd name="connsiteX15" fmla="*/ 3407717 w 3686912"/>
                <a:gd name="connsiteY15" fmla="*/ 46383 h 2419304"/>
                <a:gd name="connsiteX16" fmla="*/ 3324644 w 3686912"/>
                <a:gd name="connsiteY16" fmla="*/ 39060 h 2419304"/>
                <a:gd name="connsiteX17" fmla="*/ 3251066 w 3686912"/>
                <a:gd name="connsiteY17" fmla="*/ 26853 h 2419304"/>
                <a:gd name="connsiteX18" fmla="*/ 3189355 w 3686912"/>
                <a:gd name="connsiteY18" fmla="*/ 9766 h 2419304"/>
                <a:gd name="connsiteX19" fmla="*/ 3127645 w 3686912"/>
                <a:gd name="connsiteY19" fmla="*/ 1 h 2419304"/>
                <a:gd name="connsiteX20" fmla="*/ 3039823 w 3686912"/>
                <a:gd name="connsiteY20" fmla="*/ 0 h 2419304"/>
                <a:gd name="connsiteX21" fmla="*/ 2961498 w 3686912"/>
                <a:gd name="connsiteY21" fmla="*/ 7324 h 2419304"/>
                <a:gd name="connsiteX22" fmla="*/ 2866558 w 3686912"/>
                <a:gd name="connsiteY22" fmla="*/ 26853 h 2419304"/>
                <a:gd name="connsiteX23" fmla="*/ 2757378 w 3686912"/>
                <a:gd name="connsiteY23" fmla="*/ 53707 h 2419304"/>
                <a:gd name="connsiteX24" fmla="*/ 2581738 w 3686912"/>
                <a:gd name="connsiteY24" fmla="*/ 104972 h 2419304"/>
                <a:gd name="connsiteX25" fmla="*/ 2401352 w 3686912"/>
                <a:gd name="connsiteY25" fmla="*/ 156238 h 2419304"/>
                <a:gd name="connsiteX26" fmla="*/ 2254195 w 3686912"/>
                <a:gd name="connsiteY26" fmla="*/ 192855 h 2419304"/>
                <a:gd name="connsiteX27" fmla="*/ 2142640 w 3686912"/>
                <a:gd name="connsiteY27" fmla="*/ 212384 h 2419304"/>
                <a:gd name="connsiteX28" fmla="*/ 2023886 w 3686912"/>
                <a:gd name="connsiteY28" fmla="*/ 220428 h 2419304"/>
                <a:gd name="connsiteX29" fmla="*/ 1951515 w 3686912"/>
                <a:gd name="connsiteY29" fmla="*/ 210599 h 2419304"/>
                <a:gd name="connsiteX30" fmla="*/ 1861006 w 3686912"/>
                <a:gd name="connsiteY30" fmla="*/ 184871 h 2419304"/>
                <a:gd name="connsiteX31" fmla="*/ 1827955 w 3686912"/>
                <a:gd name="connsiteY31" fmla="*/ 173854 h 2419304"/>
                <a:gd name="connsiteX32" fmla="*/ 1739820 w 3686912"/>
                <a:gd name="connsiteY32" fmla="*/ 151821 h 2419304"/>
                <a:gd name="connsiteX33" fmla="*/ 1673719 w 3686912"/>
                <a:gd name="connsiteY33" fmla="*/ 173854 h 2419304"/>
                <a:gd name="connsiteX34" fmla="*/ 1665710 w 3686912"/>
                <a:gd name="connsiteY34" fmla="*/ 204522 h 2419304"/>
                <a:gd name="connsiteX35" fmla="*/ 1629652 w 3686912"/>
                <a:gd name="connsiteY35" fmla="*/ 217922 h 2419304"/>
                <a:gd name="connsiteX36" fmla="*/ 1596601 w 3686912"/>
                <a:gd name="connsiteY36" fmla="*/ 195888 h 2419304"/>
                <a:gd name="connsiteX37" fmla="*/ 1552534 w 3686912"/>
                <a:gd name="connsiteY37" fmla="*/ 206905 h 2419304"/>
                <a:gd name="connsiteX38" fmla="*/ 1497449 w 3686912"/>
                <a:gd name="connsiteY38" fmla="*/ 217922 h 2419304"/>
                <a:gd name="connsiteX39" fmla="*/ 1464399 w 3686912"/>
                <a:gd name="connsiteY39" fmla="*/ 228939 h 2419304"/>
                <a:gd name="connsiteX40" fmla="*/ 1310162 w 3686912"/>
                <a:gd name="connsiteY40" fmla="*/ 239956 h 2419304"/>
                <a:gd name="connsiteX41" fmla="*/ 1233044 w 3686912"/>
                <a:gd name="connsiteY41" fmla="*/ 250972 h 2419304"/>
                <a:gd name="connsiteX42" fmla="*/ 1166943 w 3686912"/>
                <a:gd name="connsiteY42" fmla="*/ 273006 h 2419304"/>
                <a:gd name="connsiteX43" fmla="*/ 1133893 w 3686912"/>
                <a:gd name="connsiteY43" fmla="*/ 284023 h 2419304"/>
                <a:gd name="connsiteX44" fmla="*/ 1100842 w 3686912"/>
                <a:gd name="connsiteY44" fmla="*/ 306057 h 2419304"/>
                <a:gd name="connsiteX45" fmla="*/ 1056774 w 3686912"/>
                <a:gd name="connsiteY45" fmla="*/ 372158 h 2419304"/>
                <a:gd name="connsiteX46" fmla="*/ 1034741 w 3686912"/>
                <a:gd name="connsiteY46" fmla="*/ 405209 h 2419304"/>
                <a:gd name="connsiteX47" fmla="*/ 935589 w 3686912"/>
                <a:gd name="connsiteY47" fmla="*/ 449276 h 2419304"/>
                <a:gd name="connsiteX48" fmla="*/ 858471 w 3686912"/>
                <a:gd name="connsiteY48" fmla="*/ 537411 h 2419304"/>
                <a:gd name="connsiteX49" fmla="*/ 792370 w 3686912"/>
                <a:gd name="connsiteY49" fmla="*/ 559445 h 2419304"/>
                <a:gd name="connsiteX50" fmla="*/ 781353 w 3686912"/>
                <a:gd name="connsiteY50" fmla="*/ 614529 h 2419304"/>
                <a:gd name="connsiteX51" fmla="*/ 770336 w 3686912"/>
                <a:gd name="connsiteY51" fmla="*/ 691647 h 2419304"/>
                <a:gd name="connsiteX52" fmla="*/ 759319 w 3686912"/>
                <a:gd name="connsiteY52" fmla="*/ 724698 h 2419304"/>
                <a:gd name="connsiteX53" fmla="*/ 715252 w 3686912"/>
                <a:gd name="connsiteY53" fmla="*/ 746731 h 2419304"/>
                <a:gd name="connsiteX54" fmla="*/ 682201 w 3686912"/>
                <a:gd name="connsiteY54" fmla="*/ 735715 h 2419304"/>
                <a:gd name="connsiteX55" fmla="*/ 649150 w 3686912"/>
                <a:gd name="connsiteY55" fmla="*/ 834866 h 2419304"/>
                <a:gd name="connsiteX56" fmla="*/ 605083 w 3686912"/>
                <a:gd name="connsiteY56" fmla="*/ 900968 h 2419304"/>
                <a:gd name="connsiteX57" fmla="*/ 572032 w 3686912"/>
                <a:gd name="connsiteY57" fmla="*/ 889951 h 2419304"/>
                <a:gd name="connsiteX58" fmla="*/ 505931 w 3686912"/>
                <a:gd name="connsiteY58" fmla="*/ 911984 h 2419304"/>
                <a:gd name="connsiteX59" fmla="*/ 472881 w 3686912"/>
                <a:gd name="connsiteY59" fmla="*/ 900968 h 2419304"/>
                <a:gd name="connsiteX60" fmla="*/ 428813 w 3686912"/>
                <a:gd name="connsiteY60" fmla="*/ 945035 h 2419304"/>
                <a:gd name="connsiteX61" fmla="*/ 395762 w 3686912"/>
                <a:gd name="connsiteY61" fmla="*/ 956052 h 2419304"/>
                <a:gd name="connsiteX62" fmla="*/ 373729 w 3686912"/>
                <a:gd name="connsiteY62" fmla="*/ 1033170 h 2419304"/>
                <a:gd name="connsiteX63" fmla="*/ 340678 w 3686912"/>
                <a:gd name="connsiteY63" fmla="*/ 1044187 h 2419304"/>
                <a:gd name="connsiteX64" fmla="*/ 274577 w 3686912"/>
                <a:gd name="connsiteY64" fmla="*/ 1033170 h 2419304"/>
                <a:gd name="connsiteX65" fmla="*/ 175425 w 3686912"/>
                <a:gd name="connsiteY65" fmla="*/ 1055204 h 2419304"/>
                <a:gd name="connsiteX66" fmla="*/ 148870 w 3686912"/>
                <a:gd name="connsiteY66" fmla="*/ 990746 h 2419304"/>
                <a:gd name="connsiteX0" fmla="*/ 79773 w 3686912"/>
                <a:gd name="connsiteY0" fmla="*/ 773665 h 2419304"/>
                <a:gd name="connsiteX1" fmla="*/ 0 w 3686912"/>
                <a:gd name="connsiteY1" fmla="*/ 1074005 h 2419304"/>
                <a:gd name="connsiteX2" fmla="*/ 606933 w 3686912"/>
                <a:gd name="connsiteY2" fmla="*/ 1674350 h 2419304"/>
                <a:gd name="connsiteX3" fmla="*/ 1122296 w 3686912"/>
                <a:gd name="connsiteY3" fmla="*/ 1683850 h 2419304"/>
                <a:gd name="connsiteX4" fmla="*/ 1679564 w 3686912"/>
                <a:gd name="connsiteY4" fmla="*/ 2419304 h 2419304"/>
                <a:gd name="connsiteX5" fmla="*/ 1959745 w 3686912"/>
                <a:gd name="connsiteY5" fmla="*/ 2409618 h 2419304"/>
                <a:gd name="connsiteX6" fmla="*/ 2816383 w 3686912"/>
                <a:gd name="connsiteY6" fmla="*/ 1242214 h 2419304"/>
                <a:gd name="connsiteX7" fmla="*/ 3605878 w 3686912"/>
                <a:gd name="connsiteY7" fmla="*/ 847786 h 2419304"/>
                <a:gd name="connsiteX8" fmla="*/ 3675335 w 3686912"/>
                <a:gd name="connsiteY8" fmla="*/ 675720 h 2419304"/>
                <a:gd name="connsiteX9" fmla="*/ 3686912 w 3686912"/>
                <a:gd name="connsiteY9" fmla="*/ 572480 h 2419304"/>
                <a:gd name="connsiteX10" fmla="*/ 3671176 w 3686912"/>
                <a:gd name="connsiteY10" fmla="*/ 478474 h 2419304"/>
                <a:gd name="connsiteX11" fmla="*/ 3642922 w 3686912"/>
                <a:gd name="connsiteY11" fmla="*/ 387178 h 2419304"/>
                <a:gd name="connsiteX12" fmla="*/ 3571150 w 3686912"/>
                <a:gd name="connsiteY12" fmla="*/ 252172 h 2419304"/>
                <a:gd name="connsiteX13" fmla="*/ 3524845 w 3686912"/>
                <a:gd name="connsiteY13" fmla="*/ 135696 h 2419304"/>
                <a:gd name="connsiteX14" fmla="*/ 3501693 w 3686912"/>
                <a:gd name="connsiteY14" fmla="*/ 43045 h 2419304"/>
                <a:gd name="connsiteX15" fmla="*/ 3407717 w 3686912"/>
                <a:gd name="connsiteY15" fmla="*/ 46383 h 2419304"/>
                <a:gd name="connsiteX16" fmla="*/ 3324644 w 3686912"/>
                <a:gd name="connsiteY16" fmla="*/ 39060 h 2419304"/>
                <a:gd name="connsiteX17" fmla="*/ 3251066 w 3686912"/>
                <a:gd name="connsiteY17" fmla="*/ 26853 h 2419304"/>
                <a:gd name="connsiteX18" fmla="*/ 3189355 w 3686912"/>
                <a:gd name="connsiteY18" fmla="*/ 9766 h 2419304"/>
                <a:gd name="connsiteX19" fmla="*/ 3127645 w 3686912"/>
                <a:gd name="connsiteY19" fmla="*/ 1 h 2419304"/>
                <a:gd name="connsiteX20" fmla="*/ 3039823 w 3686912"/>
                <a:gd name="connsiteY20" fmla="*/ 0 h 2419304"/>
                <a:gd name="connsiteX21" fmla="*/ 2961498 w 3686912"/>
                <a:gd name="connsiteY21" fmla="*/ 7324 h 2419304"/>
                <a:gd name="connsiteX22" fmla="*/ 2866558 w 3686912"/>
                <a:gd name="connsiteY22" fmla="*/ 26853 h 2419304"/>
                <a:gd name="connsiteX23" fmla="*/ 2757378 w 3686912"/>
                <a:gd name="connsiteY23" fmla="*/ 53707 h 2419304"/>
                <a:gd name="connsiteX24" fmla="*/ 2581738 w 3686912"/>
                <a:gd name="connsiteY24" fmla="*/ 104972 h 2419304"/>
                <a:gd name="connsiteX25" fmla="*/ 2401352 w 3686912"/>
                <a:gd name="connsiteY25" fmla="*/ 156238 h 2419304"/>
                <a:gd name="connsiteX26" fmla="*/ 2254195 w 3686912"/>
                <a:gd name="connsiteY26" fmla="*/ 192855 h 2419304"/>
                <a:gd name="connsiteX27" fmla="*/ 2142640 w 3686912"/>
                <a:gd name="connsiteY27" fmla="*/ 212384 h 2419304"/>
                <a:gd name="connsiteX28" fmla="*/ 2023886 w 3686912"/>
                <a:gd name="connsiteY28" fmla="*/ 220428 h 2419304"/>
                <a:gd name="connsiteX29" fmla="*/ 1951515 w 3686912"/>
                <a:gd name="connsiteY29" fmla="*/ 210599 h 2419304"/>
                <a:gd name="connsiteX30" fmla="*/ 1861006 w 3686912"/>
                <a:gd name="connsiteY30" fmla="*/ 184871 h 2419304"/>
                <a:gd name="connsiteX31" fmla="*/ 1827955 w 3686912"/>
                <a:gd name="connsiteY31" fmla="*/ 173854 h 2419304"/>
                <a:gd name="connsiteX32" fmla="*/ 1739820 w 3686912"/>
                <a:gd name="connsiteY32" fmla="*/ 151821 h 2419304"/>
                <a:gd name="connsiteX33" fmla="*/ 1673719 w 3686912"/>
                <a:gd name="connsiteY33" fmla="*/ 173854 h 2419304"/>
                <a:gd name="connsiteX34" fmla="*/ 1665710 w 3686912"/>
                <a:gd name="connsiteY34" fmla="*/ 204522 h 2419304"/>
                <a:gd name="connsiteX35" fmla="*/ 1629652 w 3686912"/>
                <a:gd name="connsiteY35" fmla="*/ 217922 h 2419304"/>
                <a:gd name="connsiteX36" fmla="*/ 1596601 w 3686912"/>
                <a:gd name="connsiteY36" fmla="*/ 195888 h 2419304"/>
                <a:gd name="connsiteX37" fmla="*/ 1552534 w 3686912"/>
                <a:gd name="connsiteY37" fmla="*/ 206905 h 2419304"/>
                <a:gd name="connsiteX38" fmla="*/ 1497449 w 3686912"/>
                <a:gd name="connsiteY38" fmla="*/ 217922 h 2419304"/>
                <a:gd name="connsiteX39" fmla="*/ 1464399 w 3686912"/>
                <a:gd name="connsiteY39" fmla="*/ 228939 h 2419304"/>
                <a:gd name="connsiteX40" fmla="*/ 1310162 w 3686912"/>
                <a:gd name="connsiteY40" fmla="*/ 239956 h 2419304"/>
                <a:gd name="connsiteX41" fmla="*/ 1233044 w 3686912"/>
                <a:gd name="connsiteY41" fmla="*/ 250972 h 2419304"/>
                <a:gd name="connsiteX42" fmla="*/ 1166943 w 3686912"/>
                <a:gd name="connsiteY42" fmla="*/ 273006 h 2419304"/>
                <a:gd name="connsiteX43" fmla="*/ 1133893 w 3686912"/>
                <a:gd name="connsiteY43" fmla="*/ 284023 h 2419304"/>
                <a:gd name="connsiteX44" fmla="*/ 1100842 w 3686912"/>
                <a:gd name="connsiteY44" fmla="*/ 306057 h 2419304"/>
                <a:gd name="connsiteX45" fmla="*/ 1056774 w 3686912"/>
                <a:gd name="connsiteY45" fmla="*/ 372158 h 2419304"/>
                <a:gd name="connsiteX46" fmla="*/ 1034741 w 3686912"/>
                <a:gd name="connsiteY46" fmla="*/ 405209 h 2419304"/>
                <a:gd name="connsiteX47" fmla="*/ 935589 w 3686912"/>
                <a:gd name="connsiteY47" fmla="*/ 449276 h 2419304"/>
                <a:gd name="connsiteX48" fmla="*/ 858471 w 3686912"/>
                <a:gd name="connsiteY48" fmla="*/ 537411 h 2419304"/>
                <a:gd name="connsiteX49" fmla="*/ 792370 w 3686912"/>
                <a:gd name="connsiteY49" fmla="*/ 559445 h 2419304"/>
                <a:gd name="connsiteX50" fmla="*/ 781353 w 3686912"/>
                <a:gd name="connsiteY50" fmla="*/ 614529 h 2419304"/>
                <a:gd name="connsiteX51" fmla="*/ 770336 w 3686912"/>
                <a:gd name="connsiteY51" fmla="*/ 691647 h 2419304"/>
                <a:gd name="connsiteX52" fmla="*/ 759319 w 3686912"/>
                <a:gd name="connsiteY52" fmla="*/ 724698 h 2419304"/>
                <a:gd name="connsiteX53" fmla="*/ 715252 w 3686912"/>
                <a:gd name="connsiteY53" fmla="*/ 746731 h 2419304"/>
                <a:gd name="connsiteX54" fmla="*/ 682201 w 3686912"/>
                <a:gd name="connsiteY54" fmla="*/ 735715 h 2419304"/>
                <a:gd name="connsiteX55" fmla="*/ 649150 w 3686912"/>
                <a:gd name="connsiteY55" fmla="*/ 834866 h 2419304"/>
                <a:gd name="connsiteX56" fmla="*/ 605083 w 3686912"/>
                <a:gd name="connsiteY56" fmla="*/ 900968 h 2419304"/>
                <a:gd name="connsiteX57" fmla="*/ 572032 w 3686912"/>
                <a:gd name="connsiteY57" fmla="*/ 889951 h 2419304"/>
                <a:gd name="connsiteX58" fmla="*/ 505931 w 3686912"/>
                <a:gd name="connsiteY58" fmla="*/ 911984 h 2419304"/>
                <a:gd name="connsiteX59" fmla="*/ 472881 w 3686912"/>
                <a:gd name="connsiteY59" fmla="*/ 900968 h 2419304"/>
                <a:gd name="connsiteX60" fmla="*/ 428813 w 3686912"/>
                <a:gd name="connsiteY60" fmla="*/ 945035 h 2419304"/>
                <a:gd name="connsiteX61" fmla="*/ 395762 w 3686912"/>
                <a:gd name="connsiteY61" fmla="*/ 956052 h 2419304"/>
                <a:gd name="connsiteX62" fmla="*/ 373729 w 3686912"/>
                <a:gd name="connsiteY62" fmla="*/ 1033170 h 2419304"/>
                <a:gd name="connsiteX63" fmla="*/ 340678 w 3686912"/>
                <a:gd name="connsiteY63" fmla="*/ 1044187 h 2419304"/>
                <a:gd name="connsiteX64" fmla="*/ 274577 w 3686912"/>
                <a:gd name="connsiteY64" fmla="*/ 1033170 h 2419304"/>
                <a:gd name="connsiteX65" fmla="*/ 175425 w 3686912"/>
                <a:gd name="connsiteY65" fmla="*/ 1055204 h 2419304"/>
                <a:gd name="connsiteX66" fmla="*/ 79773 w 3686912"/>
                <a:gd name="connsiteY66" fmla="*/ 773665 h 2419304"/>
                <a:gd name="connsiteX0" fmla="*/ 79773 w 3686912"/>
                <a:gd name="connsiteY0" fmla="*/ 773665 h 2419304"/>
                <a:gd name="connsiteX1" fmla="*/ 0 w 3686912"/>
                <a:gd name="connsiteY1" fmla="*/ 1074005 h 2419304"/>
                <a:gd name="connsiteX2" fmla="*/ 606933 w 3686912"/>
                <a:gd name="connsiteY2" fmla="*/ 1674350 h 2419304"/>
                <a:gd name="connsiteX3" fmla="*/ 1122296 w 3686912"/>
                <a:gd name="connsiteY3" fmla="*/ 1683850 h 2419304"/>
                <a:gd name="connsiteX4" fmla="*/ 1679564 w 3686912"/>
                <a:gd name="connsiteY4" fmla="*/ 2419304 h 2419304"/>
                <a:gd name="connsiteX5" fmla="*/ 1959745 w 3686912"/>
                <a:gd name="connsiteY5" fmla="*/ 2409618 h 2419304"/>
                <a:gd name="connsiteX6" fmla="*/ 2816383 w 3686912"/>
                <a:gd name="connsiteY6" fmla="*/ 1242214 h 2419304"/>
                <a:gd name="connsiteX7" fmla="*/ 3605878 w 3686912"/>
                <a:gd name="connsiteY7" fmla="*/ 847786 h 2419304"/>
                <a:gd name="connsiteX8" fmla="*/ 3675335 w 3686912"/>
                <a:gd name="connsiteY8" fmla="*/ 675720 h 2419304"/>
                <a:gd name="connsiteX9" fmla="*/ 3686912 w 3686912"/>
                <a:gd name="connsiteY9" fmla="*/ 572480 h 2419304"/>
                <a:gd name="connsiteX10" fmla="*/ 3671176 w 3686912"/>
                <a:gd name="connsiteY10" fmla="*/ 478474 h 2419304"/>
                <a:gd name="connsiteX11" fmla="*/ 3642922 w 3686912"/>
                <a:gd name="connsiteY11" fmla="*/ 387178 h 2419304"/>
                <a:gd name="connsiteX12" fmla="*/ 3571150 w 3686912"/>
                <a:gd name="connsiteY12" fmla="*/ 252172 h 2419304"/>
                <a:gd name="connsiteX13" fmla="*/ 3524845 w 3686912"/>
                <a:gd name="connsiteY13" fmla="*/ 135696 h 2419304"/>
                <a:gd name="connsiteX14" fmla="*/ 3501693 w 3686912"/>
                <a:gd name="connsiteY14" fmla="*/ 43045 h 2419304"/>
                <a:gd name="connsiteX15" fmla="*/ 3407717 w 3686912"/>
                <a:gd name="connsiteY15" fmla="*/ 46383 h 2419304"/>
                <a:gd name="connsiteX16" fmla="*/ 3324644 w 3686912"/>
                <a:gd name="connsiteY16" fmla="*/ 39060 h 2419304"/>
                <a:gd name="connsiteX17" fmla="*/ 3251066 w 3686912"/>
                <a:gd name="connsiteY17" fmla="*/ 26853 h 2419304"/>
                <a:gd name="connsiteX18" fmla="*/ 3189355 w 3686912"/>
                <a:gd name="connsiteY18" fmla="*/ 9766 h 2419304"/>
                <a:gd name="connsiteX19" fmla="*/ 3127645 w 3686912"/>
                <a:gd name="connsiteY19" fmla="*/ 1 h 2419304"/>
                <a:gd name="connsiteX20" fmla="*/ 3039823 w 3686912"/>
                <a:gd name="connsiteY20" fmla="*/ 0 h 2419304"/>
                <a:gd name="connsiteX21" fmla="*/ 2961498 w 3686912"/>
                <a:gd name="connsiteY21" fmla="*/ 7324 h 2419304"/>
                <a:gd name="connsiteX22" fmla="*/ 2866558 w 3686912"/>
                <a:gd name="connsiteY22" fmla="*/ 26853 h 2419304"/>
                <a:gd name="connsiteX23" fmla="*/ 2757378 w 3686912"/>
                <a:gd name="connsiteY23" fmla="*/ 53707 h 2419304"/>
                <a:gd name="connsiteX24" fmla="*/ 2581738 w 3686912"/>
                <a:gd name="connsiteY24" fmla="*/ 104972 h 2419304"/>
                <a:gd name="connsiteX25" fmla="*/ 2401352 w 3686912"/>
                <a:gd name="connsiteY25" fmla="*/ 156238 h 2419304"/>
                <a:gd name="connsiteX26" fmla="*/ 2254195 w 3686912"/>
                <a:gd name="connsiteY26" fmla="*/ 192855 h 2419304"/>
                <a:gd name="connsiteX27" fmla="*/ 2142640 w 3686912"/>
                <a:gd name="connsiteY27" fmla="*/ 212384 h 2419304"/>
                <a:gd name="connsiteX28" fmla="*/ 2023886 w 3686912"/>
                <a:gd name="connsiteY28" fmla="*/ 220428 h 2419304"/>
                <a:gd name="connsiteX29" fmla="*/ 1951515 w 3686912"/>
                <a:gd name="connsiteY29" fmla="*/ 210599 h 2419304"/>
                <a:gd name="connsiteX30" fmla="*/ 1861006 w 3686912"/>
                <a:gd name="connsiteY30" fmla="*/ 184871 h 2419304"/>
                <a:gd name="connsiteX31" fmla="*/ 1827955 w 3686912"/>
                <a:gd name="connsiteY31" fmla="*/ 173854 h 2419304"/>
                <a:gd name="connsiteX32" fmla="*/ 1739820 w 3686912"/>
                <a:gd name="connsiteY32" fmla="*/ 151821 h 2419304"/>
                <a:gd name="connsiteX33" fmla="*/ 1673719 w 3686912"/>
                <a:gd name="connsiteY33" fmla="*/ 173854 h 2419304"/>
                <a:gd name="connsiteX34" fmla="*/ 1665710 w 3686912"/>
                <a:gd name="connsiteY34" fmla="*/ 204522 h 2419304"/>
                <a:gd name="connsiteX35" fmla="*/ 1629652 w 3686912"/>
                <a:gd name="connsiteY35" fmla="*/ 217922 h 2419304"/>
                <a:gd name="connsiteX36" fmla="*/ 1596601 w 3686912"/>
                <a:gd name="connsiteY36" fmla="*/ 195888 h 2419304"/>
                <a:gd name="connsiteX37" fmla="*/ 1552534 w 3686912"/>
                <a:gd name="connsiteY37" fmla="*/ 206905 h 2419304"/>
                <a:gd name="connsiteX38" fmla="*/ 1497449 w 3686912"/>
                <a:gd name="connsiteY38" fmla="*/ 217922 h 2419304"/>
                <a:gd name="connsiteX39" fmla="*/ 1464399 w 3686912"/>
                <a:gd name="connsiteY39" fmla="*/ 228939 h 2419304"/>
                <a:gd name="connsiteX40" fmla="*/ 1310162 w 3686912"/>
                <a:gd name="connsiteY40" fmla="*/ 239956 h 2419304"/>
                <a:gd name="connsiteX41" fmla="*/ 1233044 w 3686912"/>
                <a:gd name="connsiteY41" fmla="*/ 250972 h 2419304"/>
                <a:gd name="connsiteX42" fmla="*/ 1166943 w 3686912"/>
                <a:gd name="connsiteY42" fmla="*/ 273006 h 2419304"/>
                <a:gd name="connsiteX43" fmla="*/ 1133893 w 3686912"/>
                <a:gd name="connsiteY43" fmla="*/ 284023 h 2419304"/>
                <a:gd name="connsiteX44" fmla="*/ 1100842 w 3686912"/>
                <a:gd name="connsiteY44" fmla="*/ 306057 h 2419304"/>
                <a:gd name="connsiteX45" fmla="*/ 1056774 w 3686912"/>
                <a:gd name="connsiteY45" fmla="*/ 372158 h 2419304"/>
                <a:gd name="connsiteX46" fmla="*/ 1034741 w 3686912"/>
                <a:gd name="connsiteY46" fmla="*/ 405209 h 2419304"/>
                <a:gd name="connsiteX47" fmla="*/ 935589 w 3686912"/>
                <a:gd name="connsiteY47" fmla="*/ 449276 h 2419304"/>
                <a:gd name="connsiteX48" fmla="*/ 858471 w 3686912"/>
                <a:gd name="connsiteY48" fmla="*/ 537411 h 2419304"/>
                <a:gd name="connsiteX49" fmla="*/ 792370 w 3686912"/>
                <a:gd name="connsiteY49" fmla="*/ 559445 h 2419304"/>
                <a:gd name="connsiteX50" fmla="*/ 781353 w 3686912"/>
                <a:gd name="connsiteY50" fmla="*/ 614529 h 2419304"/>
                <a:gd name="connsiteX51" fmla="*/ 770336 w 3686912"/>
                <a:gd name="connsiteY51" fmla="*/ 691647 h 2419304"/>
                <a:gd name="connsiteX52" fmla="*/ 759319 w 3686912"/>
                <a:gd name="connsiteY52" fmla="*/ 724698 h 2419304"/>
                <a:gd name="connsiteX53" fmla="*/ 715252 w 3686912"/>
                <a:gd name="connsiteY53" fmla="*/ 746731 h 2419304"/>
                <a:gd name="connsiteX54" fmla="*/ 682201 w 3686912"/>
                <a:gd name="connsiteY54" fmla="*/ 735715 h 2419304"/>
                <a:gd name="connsiteX55" fmla="*/ 649150 w 3686912"/>
                <a:gd name="connsiteY55" fmla="*/ 834866 h 2419304"/>
                <a:gd name="connsiteX56" fmla="*/ 605083 w 3686912"/>
                <a:gd name="connsiteY56" fmla="*/ 900968 h 2419304"/>
                <a:gd name="connsiteX57" fmla="*/ 572032 w 3686912"/>
                <a:gd name="connsiteY57" fmla="*/ 889951 h 2419304"/>
                <a:gd name="connsiteX58" fmla="*/ 505931 w 3686912"/>
                <a:gd name="connsiteY58" fmla="*/ 911984 h 2419304"/>
                <a:gd name="connsiteX59" fmla="*/ 472881 w 3686912"/>
                <a:gd name="connsiteY59" fmla="*/ 900968 h 2419304"/>
                <a:gd name="connsiteX60" fmla="*/ 428813 w 3686912"/>
                <a:gd name="connsiteY60" fmla="*/ 945035 h 2419304"/>
                <a:gd name="connsiteX61" fmla="*/ 395762 w 3686912"/>
                <a:gd name="connsiteY61" fmla="*/ 956052 h 2419304"/>
                <a:gd name="connsiteX62" fmla="*/ 373729 w 3686912"/>
                <a:gd name="connsiteY62" fmla="*/ 1033170 h 2419304"/>
                <a:gd name="connsiteX63" fmla="*/ 340678 w 3686912"/>
                <a:gd name="connsiteY63" fmla="*/ 1044187 h 2419304"/>
                <a:gd name="connsiteX64" fmla="*/ 274577 w 3686912"/>
                <a:gd name="connsiteY64" fmla="*/ 1033170 h 2419304"/>
                <a:gd name="connsiteX65" fmla="*/ 175425 w 3686912"/>
                <a:gd name="connsiteY65" fmla="*/ 1055204 h 2419304"/>
                <a:gd name="connsiteX66" fmla="*/ 143960 w 3686912"/>
                <a:gd name="connsiteY66" fmla="*/ 985634 h 2419304"/>
                <a:gd name="connsiteX67" fmla="*/ 79773 w 3686912"/>
                <a:gd name="connsiteY67" fmla="*/ 773665 h 2419304"/>
                <a:gd name="connsiteX0" fmla="*/ 143960 w 3686912"/>
                <a:gd name="connsiteY0" fmla="*/ 985634 h 2419304"/>
                <a:gd name="connsiteX1" fmla="*/ 0 w 3686912"/>
                <a:gd name="connsiteY1" fmla="*/ 1074005 h 2419304"/>
                <a:gd name="connsiteX2" fmla="*/ 606933 w 3686912"/>
                <a:gd name="connsiteY2" fmla="*/ 1674350 h 2419304"/>
                <a:gd name="connsiteX3" fmla="*/ 1122296 w 3686912"/>
                <a:gd name="connsiteY3" fmla="*/ 1683850 h 2419304"/>
                <a:gd name="connsiteX4" fmla="*/ 1679564 w 3686912"/>
                <a:gd name="connsiteY4" fmla="*/ 2419304 h 2419304"/>
                <a:gd name="connsiteX5" fmla="*/ 1959745 w 3686912"/>
                <a:gd name="connsiteY5" fmla="*/ 2409618 h 2419304"/>
                <a:gd name="connsiteX6" fmla="*/ 2816383 w 3686912"/>
                <a:gd name="connsiteY6" fmla="*/ 1242214 h 2419304"/>
                <a:gd name="connsiteX7" fmla="*/ 3605878 w 3686912"/>
                <a:gd name="connsiteY7" fmla="*/ 847786 h 2419304"/>
                <a:gd name="connsiteX8" fmla="*/ 3675335 w 3686912"/>
                <a:gd name="connsiteY8" fmla="*/ 675720 h 2419304"/>
                <a:gd name="connsiteX9" fmla="*/ 3686912 w 3686912"/>
                <a:gd name="connsiteY9" fmla="*/ 572480 h 2419304"/>
                <a:gd name="connsiteX10" fmla="*/ 3671176 w 3686912"/>
                <a:gd name="connsiteY10" fmla="*/ 478474 h 2419304"/>
                <a:gd name="connsiteX11" fmla="*/ 3642922 w 3686912"/>
                <a:gd name="connsiteY11" fmla="*/ 387178 h 2419304"/>
                <a:gd name="connsiteX12" fmla="*/ 3571150 w 3686912"/>
                <a:gd name="connsiteY12" fmla="*/ 252172 h 2419304"/>
                <a:gd name="connsiteX13" fmla="*/ 3524845 w 3686912"/>
                <a:gd name="connsiteY13" fmla="*/ 135696 h 2419304"/>
                <a:gd name="connsiteX14" fmla="*/ 3501693 w 3686912"/>
                <a:gd name="connsiteY14" fmla="*/ 43045 h 2419304"/>
                <a:gd name="connsiteX15" fmla="*/ 3407717 w 3686912"/>
                <a:gd name="connsiteY15" fmla="*/ 46383 h 2419304"/>
                <a:gd name="connsiteX16" fmla="*/ 3324644 w 3686912"/>
                <a:gd name="connsiteY16" fmla="*/ 39060 h 2419304"/>
                <a:gd name="connsiteX17" fmla="*/ 3251066 w 3686912"/>
                <a:gd name="connsiteY17" fmla="*/ 26853 h 2419304"/>
                <a:gd name="connsiteX18" fmla="*/ 3189355 w 3686912"/>
                <a:gd name="connsiteY18" fmla="*/ 9766 h 2419304"/>
                <a:gd name="connsiteX19" fmla="*/ 3127645 w 3686912"/>
                <a:gd name="connsiteY19" fmla="*/ 1 h 2419304"/>
                <a:gd name="connsiteX20" fmla="*/ 3039823 w 3686912"/>
                <a:gd name="connsiteY20" fmla="*/ 0 h 2419304"/>
                <a:gd name="connsiteX21" fmla="*/ 2961498 w 3686912"/>
                <a:gd name="connsiteY21" fmla="*/ 7324 h 2419304"/>
                <a:gd name="connsiteX22" fmla="*/ 2866558 w 3686912"/>
                <a:gd name="connsiteY22" fmla="*/ 26853 h 2419304"/>
                <a:gd name="connsiteX23" fmla="*/ 2757378 w 3686912"/>
                <a:gd name="connsiteY23" fmla="*/ 53707 h 2419304"/>
                <a:gd name="connsiteX24" fmla="*/ 2581738 w 3686912"/>
                <a:gd name="connsiteY24" fmla="*/ 104972 h 2419304"/>
                <a:gd name="connsiteX25" fmla="*/ 2401352 w 3686912"/>
                <a:gd name="connsiteY25" fmla="*/ 156238 h 2419304"/>
                <a:gd name="connsiteX26" fmla="*/ 2254195 w 3686912"/>
                <a:gd name="connsiteY26" fmla="*/ 192855 h 2419304"/>
                <a:gd name="connsiteX27" fmla="*/ 2142640 w 3686912"/>
                <a:gd name="connsiteY27" fmla="*/ 212384 h 2419304"/>
                <a:gd name="connsiteX28" fmla="*/ 2023886 w 3686912"/>
                <a:gd name="connsiteY28" fmla="*/ 220428 h 2419304"/>
                <a:gd name="connsiteX29" fmla="*/ 1951515 w 3686912"/>
                <a:gd name="connsiteY29" fmla="*/ 210599 h 2419304"/>
                <a:gd name="connsiteX30" fmla="*/ 1861006 w 3686912"/>
                <a:gd name="connsiteY30" fmla="*/ 184871 h 2419304"/>
                <a:gd name="connsiteX31" fmla="*/ 1827955 w 3686912"/>
                <a:gd name="connsiteY31" fmla="*/ 173854 h 2419304"/>
                <a:gd name="connsiteX32" fmla="*/ 1739820 w 3686912"/>
                <a:gd name="connsiteY32" fmla="*/ 151821 h 2419304"/>
                <a:gd name="connsiteX33" fmla="*/ 1673719 w 3686912"/>
                <a:gd name="connsiteY33" fmla="*/ 173854 h 2419304"/>
                <a:gd name="connsiteX34" fmla="*/ 1665710 w 3686912"/>
                <a:gd name="connsiteY34" fmla="*/ 204522 h 2419304"/>
                <a:gd name="connsiteX35" fmla="*/ 1629652 w 3686912"/>
                <a:gd name="connsiteY35" fmla="*/ 217922 h 2419304"/>
                <a:gd name="connsiteX36" fmla="*/ 1596601 w 3686912"/>
                <a:gd name="connsiteY36" fmla="*/ 195888 h 2419304"/>
                <a:gd name="connsiteX37" fmla="*/ 1552534 w 3686912"/>
                <a:gd name="connsiteY37" fmla="*/ 206905 h 2419304"/>
                <a:gd name="connsiteX38" fmla="*/ 1497449 w 3686912"/>
                <a:gd name="connsiteY38" fmla="*/ 217922 h 2419304"/>
                <a:gd name="connsiteX39" fmla="*/ 1464399 w 3686912"/>
                <a:gd name="connsiteY39" fmla="*/ 228939 h 2419304"/>
                <a:gd name="connsiteX40" fmla="*/ 1310162 w 3686912"/>
                <a:gd name="connsiteY40" fmla="*/ 239956 h 2419304"/>
                <a:gd name="connsiteX41" fmla="*/ 1233044 w 3686912"/>
                <a:gd name="connsiteY41" fmla="*/ 250972 h 2419304"/>
                <a:gd name="connsiteX42" fmla="*/ 1166943 w 3686912"/>
                <a:gd name="connsiteY42" fmla="*/ 273006 h 2419304"/>
                <a:gd name="connsiteX43" fmla="*/ 1133893 w 3686912"/>
                <a:gd name="connsiteY43" fmla="*/ 284023 h 2419304"/>
                <a:gd name="connsiteX44" fmla="*/ 1100842 w 3686912"/>
                <a:gd name="connsiteY44" fmla="*/ 306057 h 2419304"/>
                <a:gd name="connsiteX45" fmla="*/ 1056774 w 3686912"/>
                <a:gd name="connsiteY45" fmla="*/ 372158 h 2419304"/>
                <a:gd name="connsiteX46" fmla="*/ 1034741 w 3686912"/>
                <a:gd name="connsiteY46" fmla="*/ 405209 h 2419304"/>
                <a:gd name="connsiteX47" fmla="*/ 935589 w 3686912"/>
                <a:gd name="connsiteY47" fmla="*/ 449276 h 2419304"/>
                <a:gd name="connsiteX48" fmla="*/ 858471 w 3686912"/>
                <a:gd name="connsiteY48" fmla="*/ 537411 h 2419304"/>
                <a:gd name="connsiteX49" fmla="*/ 792370 w 3686912"/>
                <a:gd name="connsiteY49" fmla="*/ 559445 h 2419304"/>
                <a:gd name="connsiteX50" fmla="*/ 781353 w 3686912"/>
                <a:gd name="connsiteY50" fmla="*/ 614529 h 2419304"/>
                <a:gd name="connsiteX51" fmla="*/ 770336 w 3686912"/>
                <a:gd name="connsiteY51" fmla="*/ 691647 h 2419304"/>
                <a:gd name="connsiteX52" fmla="*/ 759319 w 3686912"/>
                <a:gd name="connsiteY52" fmla="*/ 724698 h 2419304"/>
                <a:gd name="connsiteX53" fmla="*/ 715252 w 3686912"/>
                <a:gd name="connsiteY53" fmla="*/ 746731 h 2419304"/>
                <a:gd name="connsiteX54" fmla="*/ 682201 w 3686912"/>
                <a:gd name="connsiteY54" fmla="*/ 735715 h 2419304"/>
                <a:gd name="connsiteX55" fmla="*/ 649150 w 3686912"/>
                <a:gd name="connsiteY55" fmla="*/ 834866 h 2419304"/>
                <a:gd name="connsiteX56" fmla="*/ 605083 w 3686912"/>
                <a:gd name="connsiteY56" fmla="*/ 900968 h 2419304"/>
                <a:gd name="connsiteX57" fmla="*/ 572032 w 3686912"/>
                <a:gd name="connsiteY57" fmla="*/ 889951 h 2419304"/>
                <a:gd name="connsiteX58" fmla="*/ 505931 w 3686912"/>
                <a:gd name="connsiteY58" fmla="*/ 911984 h 2419304"/>
                <a:gd name="connsiteX59" fmla="*/ 472881 w 3686912"/>
                <a:gd name="connsiteY59" fmla="*/ 900968 h 2419304"/>
                <a:gd name="connsiteX60" fmla="*/ 428813 w 3686912"/>
                <a:gd name="connsiteY60" fmla="*/ 945035 h 2419304"/>
                <a:gd name="connsiteX61" fmla="*/ 395762 w 3686912"/>
                <a:gd name="connsiteY61" fmla="*/ 956052 h 2419304"/>
                <a:gd name="connsiteX62" fmla="*/ 373729 w 3686912"/>
                <a:gd name="connsiteY62" fmla="*/ 1033170 h 2419304"/>
                <a:gd name="connsiteX63" fmla="*/ 340678 w 3686912"/>
                <a:gd name="connsiteY63" fmla="*/ 1044187 h 2419304"/>
                <a:gd name="connsiteX64" fmla="*/ 274577 w 3686912"/>
                <a:gd name="connsiteY64" fmla="*/ 1033170 h 2419304"/>
                <a:gd name="connsiteX65" fmla="*/ 175425 w 3686912"/>
                <a:gd name="connsiteY65" fmla="*/ 1055204 h 2419304"/>
                <a:gd name="connsiteX66" fmla="*/ 143960 w 3686912"/>
                <a:gd name="connsiteY66" fmla="*/ 985634 h 2419304"/>
                <a:gd name="connsiteX0" fmla="*/ 606933 w 3686912"/>
                <a:gd name="connsiteY0" fmla="*/ 1674350 h 2419304"/>
                <a:gd name="connsiteX1" fmla="*/ 1122296 w 3686912"/>
                <a:gd name="connsiteY1" fmla="*/ 1683850 h 2419304"/>
                <a:gd name="connsiteX2" fmla="*/ 1679564 w 3686912"/>
                <a:gd name="connsiteY2" fmla="*/ 2419304 h 2419304"/>
                <a:gd name="connsiteX3" fmla="*/ 1959745 w 3686912"/>
                <a:gd name="connsiteY3" fmla="*/ 2409618 h 2419304"/>
                <a:gd name="connsiteX4" fmla="*/ 2816383 w 3686912"/>
                <a:gd name="connsiteY4" fmla="*/ 1242214 h 2419304"/>
                <a:gd name="connsiteX5" fmla="*/ 3605878 w 3686912"/>
                <a:gd name="connsiteY5" fmla="*/ 847786 h 2419304"/>
                <a:gd name="connsiteX6" fmla="*/ 3675335 w 3686912"/>
                <a:gd name="connsiteY6" fmla="*/ 675720 h 2419304"/>
                <a:gd name="connsiteX7" fmla="*/ 3686912 w 3686912"/>
                <a:gd name="connsiteY7" fmla="*/ 572480 h 2419304"/>
                <a:gd name="connsiteX8" fmla="*/ 3671176 w 3686912"/>
                <a:gd name="connsiteY8" fmla="*/ 478474 h 2419304"/>
                <a:gd name="connsiteX9" fmla="*/ 3642922 w 3686912"/>
                <a:gd name="connsiteY9" fmla="*/ 387178 h 2419304"/>
                <a:gd name="connsiteX10" fmla="*/ 3571150 w 3686912"/>
                <a:gd name="connsiteY10" fmla="*/ 252172 h 2419304"/>
                <a:gd name="connsiteX11" fmla="*/ 3524845 w 3686912"/>
                <a:gd name="connsiteY11" fmla="*/ 135696 h 2419304"/>
                <a:gd name="connsiteX12" fmla="*/ 3501693 w 3686912"/>
                <a:gd name="connsiteY12" fmla="*/ 43045 h 2419304"/>
                <a:gd name="connsiteX13" fmla="*/ 3407717 w 3686912"/>
                <a:gd name="connsiteY13" fmla="*/ 46383 h 2419304"/>
                <a:gd name="connsiteX14" fmla="*/ 3324644 w 3686912"/>
                <a:gd name="connsiteY14" fmla="*/ 39060 h 2419304"/>
                <a:gd name="connsiteX15" fmla="*/ 3251066 w 3686912"/>
                <a:gd name="connsiteY15" fmla="*/ 26853 h 2419304"/>
                <a:gd name="connsiteX16" fmla="*/ 3189355 w 3686912"/>
                <a:gd name="connsiteY16" fmla="*/ 9766 h 2419304"/>
                <a:gd name="connsiteX17" fmla="*/ 3127645 w 3686912"/>
                <a:gd name="connsiteY17" fmla="*/ 1 h 2419304"/>
                <a:gd name="connsiteX18" fmla="*/ 3039823 w 3686912"/>
                <a:gd name="connsiteY18" fmla="*/ 0 h 2419304"/>
                <a:gd name="connsiteX19" fmla="*/ 2961498 w 3686912"/>
                <a:gd name="connsiteY19" fmla="*/ 7324 h 2419304"/>
                <a:gd name="connsiteX20" fmla="*/ 2866558 w 3686912"/>
                <a:gd name="connsiteY20" fmla="*/ 26853 h 2419304"/>
                <a:gd name="connsiteX21" fmla="*/ 2757378 w 3686912"/>
                <a:gd name="connsiteY21" fmla="*/ 53707 h 2419304"/>
                <a:gd name="connsiteX22" fmla="*/ 2581738 w 3686912"/>
                <a:gd name="connsiteY22" fmla="*/ 104972 h 2419304"/>
                <a:gd name="connsiteX23" fmla="*/ 2401352 w 3686912"/>
                <a:gd name="connsiteY23" fmla="*/ 156238 h 2419304"/>
                <a:gd name="connsiteX24" fmla="*/ 2254195 w 3686912"/>
                <a:gd name="connsiteY24" fmla="*/ 192855 h 2419304"/>
                <a:gd name="connsiteX25" fmla="*/ 2142640 w 3686912"/>
                <a:gd name="connsiteY25" fmla="*/ 212384 h 2419304"/>
                <a:gd name="connsiteX26" fmla="*/ 2023886 w 3686912"/>
                <a:gd name="connsiteY26" fmla="*/ 220428 h 2419304"/>
                <a:gd name="connsiteX27" fmla="*/ 1951515 w 3686912"/>
                <a:gd name="connsiteY27" fmla="*/ 210599 h 2419304"/>
                <a:gd name="connsiteX28" fmla="*/ 1861006 w 3686912"/>
                <a:gd name="connsiteY28" fmla="*/ 184871 h 2419304"/>
                <a:gd name="connsiteX29" fmla="*/ 1827955 w 3686912"/>
                <a:gd name="connsiteY29" fmla="*/ 173854 h 2419304"/>
                <a:gd name="connsiteX30" fmla="*/ 1739820 w 3686912"/>
                <a:gd name="connsiteY30" fmla="*/ 151821 h 2419304"/>
                <a:gd name="connsiteX31" fmla="*/ 1673719 w 3686912"/>
                <a:gd name="connsiteY31" fmla="*/ 173854 h 2419304"/>
                <a:gd name="connsiteX32" fmla="*/ 1665710 w 3686912"/>
                <a:gd name="connsiteY32" fmla="*/ 204522 h 2419304"/>
                <a:gd name="connsiteX33" fmla="*/ 1629652 w 3686912"/>
                <a:gd name="connsiteY33" fmla="*/ 217922 h 2419304"/>
                <a:gd name="connsiteX34" fmla="*/ 1596601 w 3686912"/>
                <a:gd name="connsiteY34" fmla="*/ 195888 h 2419304"/>
                <a:gd name="connsiteX35" fmla="*/ 1552534 w 3686912"/>
                <a:gd name="connsiteY35" fmla="*/ 206905 h 2419304"/>
                <a:gd name="connsiteX36" fmla="*/ 1497449 w 3686912"/>
                <a:gd name="connsiteY36" fmla="*/ 217922 h 2419304"/>
                <a:gd name="connsiteX37" fmla="*/ 1464399 w 3686912"/>
                <a:gd name="connsiteY37" fmla="*/ 228939 h 2419304"/>
                <a:gd name="connsiteX38" fmla="*/ 1310162 w 3686912"/>
                <a:gd name="connsiteY38" fmla="*/ 239956 h 2419304"/>
                <a:gd name="connsiteX39" fmla="*/ 1233044 w 3686912"/>
                <a:gd name="connsiteY39" fmla="*/ 250972 h 2419304"/>
                <a:gd name="connsiteX40" fmla="*/ 1166943 w 3686912"/>
                <a:gd name="connsiteY40" fmla="*/ 273006 h 2419304"/>
                <a:gd name="connsiteX41" fmla="*/ 1133893 w 3686912"/>
                <a:gd name="connsiteY41" fmla="*/ 284023 h 2419304"/>
                <a:gd name="connsiteX42" fmla="*/ 1100842 w 3686912"/>
                <a:gd name="connsiteY42" fmla="*/ 306057 h 2419304"/>
                <a:gd name="connsiteX43" fmla="*/ 1056774 w 3686912"/>
                <a:gd name="connsiteY43" fmla="*/ 372158 h 2419304"/>
                <a:gd name="connsiteX44" fmla="*/ 1034741 w 3686912"/>
                <a:gd name="connsiteY44" fmla="*/ 405209 h 2419304"/>
                <a:gd name="connsiteX45" fmla="*/ 935589 w 3686912"/>
                <a:gd name="connsiteY45" fmla="*/ 449276 h 2419304"/>
                <a:gd name="connsiteX46" fmla="*/ 858471 w 3686912"/>
                <a:gd name="connsiteY46" fmla="*/ 537411 h 2419304"/>
                <a:gd name="connsiteX47" fmla="*/ 792370 w 3686912"/>
                <a:gd name="connsiteY47" fmla="*/ 559445 h 2419304"/>
                <a:gd name="connsiteX48" fmla="*/ 781353 w 3686912"/>
                <a:gd name="connsiteY48" fmla="*/ 614529 h 2419304"/>
                <a:gd name="connsiteX49" fmla="*/ 770336 w 3686912"/>
                <a:gd name="connsiteY49" fmla="*/ 691647 h 2419304"/>
                <a:gd name="connsiteX50" fmla="*/ 759319 w 3686912"/>
                <a:gd name="connsiteY50" fmla="*/ 724698 h 2419304"/>
                <a:gd name="connsiteX51" fmla="*/ 715252 w 3686912"/>
                <a:gd name="connsiteY51" fmla="*/ 746731 h 2419304"/>
                <a:gd name="connsiteX52" fmla="*/ 682201 w 3686912"/>
                <a:gd name="connsiteY52" fmla="*/ 735715 h 2419304"/>
                <a:gd name="connsiteX53" fmla="*/ 649150 w 3686912"/>
                <a:gd name="connsiteY53" fmla="*/ 834866 h 2419304"/>
                <a:gd name="connsiteX54" fmla="*/ 605083 w 3686912"/>
                <a:gd name="connsiteY54" fmla="*/ 900968 h 2419304"/>
                <a:gd name="connsiteX55" fmla="*/ 572032 w 3686912"/>
                <a:gd name="connsiteY55" fmla="*/ 889951 h 2419304"/>
                <a:gd name="connsiteX56" fmla="*/ 505931 w 3686912"/>
                <a:gd name="connsiteY56" fmla="*/ 911984 h 2419304"/>
                <a:gd name="connsiteX57" fmla="*/ 472881 w 3686912"/>
                <a:gd name="connsiteY57" fmla="*/ 900968 h 2419304"/>
                <a:gd name="connsiteX58" fmla="*/ 428813 w 3686912"/>
                <a:gd name="connsiteY58" fmla="*/ 945035 h 2419304"/>
                <a:gd name="connsiteX59" fmla="*/ 395762 w 3686912"/>
                <a:gd name="connsiteY59" fmla="*/ 956052 h 2419304"/>
                <a:gd name="connsiteX60" fmla="*/ 373729 w 3686912"/>
                <a:gd name="connsiteY60" fmla="*/ 1033170 h 2419304"/>
                <a:gd name="connsiteX61" fmla="*/ 340678 w 3686912"/>
                <a:gd name="connsiteY61" fmla="*/ 1044187 h 2419304"/>
                <a:gd name="connsiteX62" fmla="*/ 274577 w 3686912"/>
                <a:gd name="connsiteY62" fmla="*/ 1033170 h 2419304"/>
                <a:gd name="connsiteX63" fmla="*/ 175425 w 3686912"/>
                <a:gd name="connsiteY63" fmla="*/ 1055204 h 2419304"/>
                <a:gd name="connsiteX64" fmla="*/ 143960 w 3686912"/>
                <a:gd name="connsiteY64" fmla="*/ 985634 h 2419304"/>
                <a:gd name="connsiteX65" fmla="*/ 0 w 3686912"/>
                <a:gd name="connsiteY65" fmla="*/ 1074005 h 2419304"/>
                <a:gd name="connsiteX66" fmla="*/ 695838 w 3686912"/>
                <a:gd name="connsiteY66" fmla="*/ 1776001 h 2419304"/>
                <a:gd name="connsiteX0" fmla="*/ 606933 w 3686912"/>
                <a:gd name="connsiteY0" fmla="*/ 1674350 h 2419304"/>
                <a:gd name="connsiteX1" fmla="*/ 1122296 w 3686912"/>
                <a:gd name="connsiteY1" fmla="*/ 1683850 h 2419304"/>
                <a:gd name="connsiteX2" fmla="*/ 1679564 w 3686912"/>
                <a:gd name="connsiteY2" fmla="*/ 2419304 h 2419304"/>
                <a:gd name="connsiteX3" fmla="*/ 1959745 w 3686912"/>
                <a:gd name="connsiteY3" fmla="*/ 2409618 h 2419304"/>
                <a:gd name="connsiteX4" fmla="*/ 2816383 w 3686912"/>
                <a:gd name="connsiteY4" fmla="*/ 1242214 h 2419304"/>
                <a:gd name="connsiteX5" fmla="*/ 3605878 w 3686912"/>
                <a:gd name="connsiteY5" fmla="*/ 847786 h 2419304"/>
                <a:gd name="connsiteX6" fmla="*/ 3675335 w 3686912"/>
                <a:gd name="connsiteY6" fmla="*/ 675720 h 2419304"/>
                <a:gd name="connsiteX7" fmla="*/ 3686912 w 3686912"/>
                <a:gd name="connsiteY7" fmla="*/ 572480 h 2419304"/>
                <a:gd name="connsiteX8" fmla="*/ 3671176 w 3686912"/>
                <a:gd name="connsiteY8" fmla="*/ 478474 h 2419304"/>
                <a:gd name="connsiteX9" fmla="*/ 3642922 w 3686912"/>
                <a:gd name="connsiteY9" fmla="*/ 387178 h 2419304"/>
                <a:gd name="connsiteX10" fmla="*/ 3571150 w 3686912"/>
                <a:gd name="connsiteY10" fmla="*/ 252172 h 2419304"/>
                <a:gd name="connsiteX11" fmla="*/ 3524845 w 3686912"/>
                <a:gd name="connsiteY11" fmla="*/ 135696 h 2419304"/>
                <a:gd name="connsiteX12" fmla="*/ 3501693 w 3686912"/>
                <a:gd name="connsiteY12" fmla="*/ 43045 h 2419304"/>
                <a:gd name="connsiteX13" fmla="*/ 3407717 w 3686912"/>
                <a:gd name="connsiteY13" fmla="*/ 46383 h 2419304"/>
                <a:gd name="connsiteX14" fmla="*/ 3324644 w 3686912"/>
                <a:gd name="connsiteY14" fmla="*/ 39060 h 2419304"/>
                <a:gd name="connsiteX15" fmla="*/ 3251066 w 3686912"/>
                <a:gd name="connsiteY15" fmla="*/ 26853 h 2419304"/>
                <a:gd name="connsiteX16" fmla="*/ 3189355 w 3686912"/>
                <a:gd name="connsiteY16" fmla="*/ 9766 h 2419304"/>
                <a:gd name="connsiteX17" fmla="*/ 3127645 w 3686912"/>
                <a:gd name="connsiteY17" fmla="*/ 1 h 2419304"/>
                <a:gd name="connsiteX18" fmla="*/ 3039823 w 3686912"/>
                <a:gd name="connsiteY18" fmla="*/ 0 h 2419304"/>
                <a:gd name="connsiteX19" fmla="*/ 2961498 w 3686912"/>
                <a:gd name="connsiteY19" fmla="*/ 7324 h 2419304"/>
                <a:gd name="connsiteX20" fmla="*/ 2866558 w 3686912"/>
                <a:gd name="connsiteY20" fmla="*/ 26853 h 2419304"/>
                <a:gd name="connsiteX21" fmla="*/ 2757378 w 3686912"/>
                <a:gd name="connsiteY21" fmla="*/ 53707 h 2419304"/>
                <a:gd name="connsiteX22" fmla="*/ 2581738 w 3686912"/>
                <a:gd name="connsiteY22" fmla="*/ 104972 h 2419304"/>
                <a:gd name="connsiteX23" fmla="*/ 2401352 w 3686912"/>
                <a:gd name="connsiteY23" fmla="*/ 156238 h 2419304"/>
                <a:gd name="connsiteX24" fmla="*/ 2254195 w 3686912"/>
                <a:gd name="connsiteY24" fmla="*/ 192855 h 2419304"/>
                <a:gd name="connsiteX25" fmla="*/ 2142640 w 3686912"/>
                <a:gd name="connsiteY25" fmla="*/ 212384 h 2419304"/>
                <a:gd name="connsiteX26" fmla="*/ 2023886 w 3686912"/>
                <a:gd name="connsiteY26" fmla="*/ 220428 h 2419304"/>
                <a:gd name="connsiteX27" fmla="*/ 1951515 w 3686912"/>
                <a:gd name="connsiteY27" fmla="*/ 210599 h 2419304"/>
                <a:gd name="connsiteX28" fmla="*/ 1861006 w 3686912"/>
                <a:gd name="connsiteY28" fmla="*/ 184871 h 2419304"/>
                <a:gd name="connsiteX29" fmla="*/ 1827955 w 3686912"/>
                <a:gd name="connsiteY29" fmla="*/ 173854 h 2419304"/>
                <a:gd name="connsiteX30" fmla="*/ 1739820 w 3686912"/>
                <a:gd name="connsiteY30" fmla="*/ 151821 h 2419304"/>
                <a:gd name="connsiteX31" fmla="*/ 1673719 w 3686912"/>
                <a:gd name="connsiteY31" fmla="*/ 173854 h 2419304"/>
                <a:gd name="connsiteX32" fmla="*/ 1665710 w 3686912"/>
                <a:gd name="connsiteY32" fmla="*/ 204522 h 2419304"/>
                <a:gd name="connsiteX33" fmla="*/ 1629652 w 3686912"/>
                <a:gd name="connsiteY33" fmla="*/ 217922 h 2419304"/>
                <a:gd name="connsiteX34" fmla="*/ 1596601 w 3686912"/>
                <a:gd name="connsiteY34" fmla="*/ 195888 h 2419304"/>
                <a:gd name="connsiteX35" fmla="*/ 1552534 w 3686912"/>
                <a:gd name="connsiteY35" fmla="*/ 206905 h 2419304"/>
                <a:gd name="connsiteX36" fmla="*/ 1497449 w 3686912"/>
                <a:gd name="connsiteY36" fmla="*/ 217922 h 2419304"/>
                <a:gd name="connsiteX37" fmla="*/ 1464399 w 3686912"/>
                <a:gd name="connsiteY37" fmla="*/ 228939 h 2419304"/>
                <a:gd name="connsiteX38" fmla="*/ 1310162 w 3686912"/>
                <a:gd name="connsiteY38" fmla="*/ 239956 h 2419304"/>
                <a:gd name="connsiteX39" fmla="*/ 1233044 w 3686912"/>
                <a:gd name="connsiteY39" fmla="*/ 250972 h 2419304"/>
                <a:gd name="connsiteX40" fmla="*/ 1166943 w 3686912"/>
                <a:gd name="connsiteY40" fmla="*/ 273006 h 2419304"/>
                <a:gd name="connsiteX41" fmla="*/ 1133893 w 3686912"/>
                <a:gd name="connsiteY41" fmla="*/ 284023 h 2419304"/>
                <a:gd name="connsiteX42" fmla="*/ 1100842 w 3686912"/>
                <a:gd name="connsiteY42" fmla="*/ 306057 h 2419304"/>
                <a:gd name="connsiteX43" fmla="*/ 1056774 w 3686912"/>
                <a:gd name="connsiteY43" fmla="*/ 372158 h 2419304"/>
                <a:gd name="connsiteX44" fmla="*/ 1034741 w 3686912"/>
                <a:gd name="connsiteY44" fmla="*/ 405209 h 2419304"/>
                <a:gd name="connsiteX45" fmla="*/ 935589 w 3686912"/>
                <a:gd name="connsiteY45" fmla="*/ 449276 h 2419304"/>
                <a:gd name="connsiteX46" fmla="*/ 858471 w 3686912"/>
                <a:gd name="connsiteY46" fmla="*/ 537411 h 2419304"/>
                <a:gd name="connsiteX47" fmla="*/ 792370 w 3686912"/>
                <a:gd name="connsiteY47" fmla="*/ 559445 h 2419304"/>
                <a:gd name="connsiteX48" fmla="*/ 781353 w 3686912"/>
                <a:gd name="connsiteY48" fmla="*/ 614529 h 2419304"/>
                <a:gd name="connsiteX49" fmla="*/ 770336 w 3686912"/>
                <a:gd name="connsiteY49" fmla="*/ 691647 h 2419304"/>
                <a:gd name="connsiteX50" fmla="*/ 759319 w 3686912"/>
                <a:gd name="connsiteY50" fmla="*/ 724698 h 2419304"/>
                <a:gd name="connsiteX51" fmla="*/ 715252 w 3686912"/>
                <a:gd name="connsiteY51" fmla="*/ 746731 h 2419304"/>
                <a:gd name="connsiteX52" fmla="*/ 682201 w 3686912"/>
                <a:gd name="connsiteY52" fmla="*/ 735715 h 2419304"/>
                <a:gd name="connsiteX53" fmla="*/ 649150 w 3686912"/>
                <a:gd name="connsiteY53" fmla="*/ 834866 h 2419304"/>
                <a:gd name="connsiteX54" fmla="*/ 605083 w 3686912"/>
                <a:gd name="connsiteY54" fmla="*/ 900968 h 2419304"/>
                <a:gd name="connsiteX55" fmla="*/ 572032 w 3686912"/>
                <a:gd name="connsiteY55" fmla="*/ 889951 h 2419304"/>
                <a:gd name="connsiteX56" fmla="*/ 505931 w 3686912"/>
                <a:gd name="connsiteY56" fmla="*/ 911984 h 2419304"/>
                <a:gd name="connsiteX57" fmla="*/ 472881 w 3686912"/>
                <a:gd name="connsiteY57" fmla="*/ 900968 h 2419304"/>
                <a:gd name="connsiteX58" fmla="*/ 428813 w 3686912"/>
                <a:gd name="connsiteY58" fmla="*/ 945035 h 2419304"/>
                <a:gd name="connsiteX59" fmla="*/ 395762 w 3686912"/>
                <a:gd name="connsiteY59" fmla="*/ 956052 h 2419304"/>
                <a:gd name="connsiteX60" fmla="*/ 373729 w 3686912"/>
                <a:gd name="connsiteY60" fmla="*/ 1033170 h 2419304"/>
                <a:gd name="connsiteX61" fmla="*/ 340678 w 3686912"/>
                <a:gd name="connsiteY61" fmla="*/ 1044187 h 2419304"/>
                <a:gd name="connsiteX62" fmla="*/ 274577 w 3686912"/>
                <a:gd name="connsiteY62" fmla="*/ 1033170 h 2419304"/>
                <a:gd name="connsiteX63" fmla="*/ 175425 w 3686912"/>
                <a:gd name="connsiteY63" fmla="*/ 1055204 h 2419304"/>
                <a:gd name="connsiteX64" fmla="*/ 143960 w 3686912"/>
                <a:gd name="connsiteY64" fmla="*/ 985634 h 2419304"/>
                <a:gd name="connsiteX65" fmla="*/ 0 w 3686912"/>
                <a:gd name="connsiteY65" fmla="*/ 1074005 h 2419304"/>
                <a:gd name="connsiteX0" fmla="*/ 462973 w 3542952"/>
                <a:gd name="connsiteY0" fmla="*/ 1674350 h 2419304"/>
                <a:gd name="connsiteX1" fmla="*/ 978336 w 3542952"/>
                <a:gd name="connsiteY1" fmla="*/ 1683850 h 2419304"/>
                <a:gd name="connsiteX2" fmla="*/ 1535604 w 3542952"/>
                <a:gd name="connsiteY2" fmla="*/ 2419304 h 2419304"/>
                <a:gd name="connsiteX3" fmla="*/ 1815785 w 3542952"/>
                <a:gd name="connsiteY3" fmla="*/ 2409618 h 2419304"/>
                <a:gd name="connsiteX4" fmla="*/ 2672423 w 3542952"/>
                <a:gd name="connsiteY4" fmla="*/ 1242214 h 2419304"/>
                <a:gd name="connsiteX5" fmla="*/ 3461918 w 3542952"/>
                <a:gd name="connsiteY5" fmla="*/ 847786 h 2419304"/>
                <a:gd name="connsiteX6" fmla="*/ 3531375 w 3542952"/>
                <a:gd name="connsiteY6" fmla="*/ 675720 h 2419304"/>
                <a:gd name="connsiteX7" fmla="*/ 3542952 w 3542952"/>
                <a:gd name="connsiteY7" fmla="*/ 572480 h 2419304"/>
                <a:gd name="connsiteX8" fmla="*/ 3527216 w 3542952"/>
                <a:gd name="connsiteY8" fmla="*/ 478474 h 2419304"/>
                <a:gd name="connsiteX9" fmla="*/ 3498962 w 3542952"/>
                <a:gd name="connsiteY9" fmla="*/ 387178 h 2419304"/>
                <a:gd name="connsiteX10" fmla="*/ 3427190 w 3542952"/>
                <a:gd name="connsiteY10" fmla="*/ 252172 h 2419304"/>
                <a:gd name="connsiteX11" fmla="*/ 3380885 w 3542952"/>
                <a:gd name="connsiteY11" fmla="*/ 135696 h 2419304"/>
                <a:gd name="connsiteX12" fmla="*/ 3357733 w 3542952"/>
                <a:gd name="connsiteY12" fmla="*/ 43045 h 2419304"/>
                <a:gd name="connsiteX13" fmla="*/ 3263757 w 3542952"/>
                <a:gd name="connsiteY13" fmla="*/ 46383 h 2419304"/>
                <a:gd name="connsiteX14" fmla="*/ 3180684 w 3542952"/>
                <a:gd name="connsiteY14" fmla="*/ 39060 h 2419304"/>
                <a:gd name="connsiteX15" fmla="*/ 3107106 w 3542952"/>
                <a:gd name="connsiteY15" fmla="*/ 26853 h 2419304"/>
                <a:gd name="connsiteX16" fmla="*/ 3045395 w 3542952"/>
                <a:gd name="connsiteY16" fmla="*/ 9766 h 2419304"/>
                <a:gd name="connsiteX17" fmla="*/ 2983685 w 3542952"/>
                <a:gd name="connsiteY17" fmla="*/ 1 h 2419304"/>
                <a:gd name="connsiteX18" fmla="*/ 2895863 w 3542952"/>
                <a:gd name="connsiteY18" fmla="*/ 0 h 2419304"/>
                <a:gd name="connsiteX19" fmla="*/ 2817538 w 3542952"/>
                <a:gd name="connsiteY19" fmla="*/ 7324 h 2419304"/>
                <a:gd name="connsiteX20" fmla="*/ 2722598 w 3542952"/>
                <a:gd name="connsiteY20" fmla="*/ 26853 h 2419304"/>
                <a:gd name="connsiteX21" fmla="*/ 2613418 w 3542952"/>
                <a:gd name="connsiteY21" fmla="*/ 53707 h 2419304"/>
                <a:gd name="connsiteX22" fmla="*/ 2437778 w 3542952"/>
                <a:gd name="connsiteY22" fmla="*/ 104972 h 2419304"/>
                <a:gd name="connsiteX23" fmla="*/ 2257392 w 3542952"/>
                <a:gd name="connsiteY23" fmla="*/ 156238 h 2419304"/>
                <a:gd name="connsiteX24" fmla="*/ 2110235 w 3542952"/>
                <a:gd name="connsiteY24" fmla="*/ 192855 h 2419304"/>
                <a:gd name="connsiteX25" fmla="*/ 1998680 w 3542952"/>
                <a:gd name="connsiteY25" fmla="*/ 212384 h 2419304"/>
                <a:gd name="connsiteX26" fmla="*/ 1879926 w 3542952"/>
                <a:gd name="connsiteY26" fmla="*/ 220428 h 2419304"/>
                <a:gd name="connsiteX27" fmla="*/ 1807555 w 3542952"/>
                <a:gd name="connsiteY27" fmla="*/ 210599 h 2419304"/>
                <a:gd name="connsiteX28" fmla="*/ 1717046 w 3542952"/>
                <a:gd name="connsiteY28" fmla="*/ 184871 h 2419304"/>
                <a:gd name="connsiteX29" fmla="*/ 1683995 w 3542952"/>
                <a:gd name="connsiteY29" fmla="*/ 173854 h 2419304"/>
                <a:gd name="connsiteX30" fmla="*/ 1595860 w 3542952"/>
                <a:gd name="connsiteY30" fmla="*/ 151821 h 2419304"/>
                <a:gd name="connsiteX31" fmla="*/ 1529759 w 3542952"/>
                <a:gd name="connsiteY31" fmla="*/ 173854 h 2419304"/>
                <a:gd name="connsiteX32" fmla="*/ 1521750 w 3542952"/>
                <a:gd name="connsiteY32" fmla="*/ 204522 h 2419304"/>
                <a:gd name="connsiteX33" fmla="*/ 1485692 w 3542952"/>
                <a:gd name="connsiteY33" fmla="*/ 217922 h 2419304"/>
                <a:gd name="connsiteX34" fmla="*/ 1452641 w 3542952"/>
                <a:gd name="connsiteY34" fmla="*/ 195888 h 2419304"/>
                <a:gd name="connsiteX35" fmla="*/ 1408574 w 3542952"/>
                <a:gd name="connsiteY35" fmla="*/ 206905 h 2419304"/>
                <a:gd name="connsiteX36" fmla="*/ 1353489 w 3542952"/>
                <a:gd name="connsiteY36" fmla="*/ 217922 h 2419304"/>
                <a:gd name="connsiteX37" fmla="*/ 1320439 w 3542952"/>
                <a:gd name="connsiteY37" fmla="*/ 228939 h 2419304"/>
                <a:gd name="connsiteX38" fmla="*/ 1166202 w 3542952"/>
                <a:gd name="connsiteY38" fmla="*/ 239956 h 2419304"/>
                <a:gd name="connsiteX39" fmla="*/ 1089084 w 3542952"/>
                <a:gd name="connsiteY39" fmla="*/ 250972 h 2419304"/>
                <a:gd name="connsiteX40" fmla="*/ 1022983 w 3542952"/>
                <a:gd name="connsiteY40" fmla="*/ 273006 h 2419304"/>
                <a:gd name="connsiteX41" fmla="*/ 989933 w 3542952"/>
                <a:gd name="connsiteY41" fmla="*/ 284023 h 2419304"/>
                <a:gd name="connsiteX42" fmla="*/ 956882 w 3542952"/>
                <a:gd name="connsiteY42" fmla="*/ 306057 h 2419304"/>
                <a:gd name="connsiteX43" fmla="*/ 912814 w 3542952"/>
                <a:gd name="connsiteY43" fmla="*/ 372158 h 2419304"/>
                <a:gd name="connsiteX44" fmla="*/ 890781 w 3542952"/>
                <a:gd name="connsiteY44" fmla="*/ 405209 h 2419304"/>
                <a:gd name="connsiteX45" fmla="*/ 791629 w 3542952"/>
                <a:gd name="connsiteY45" fmla="*/ 449276 h 2419304"/>
                <a:gd name="connsiteX46" fmla="*/ 714511 w 3542952"/>
                <a:gd name="connsiteY46" fmla="*/ 537411 h 2419304"/>
                <a:gd name="connsiteX47" fmla="*/ 648410 w 3542952"/>
                <a:gd name="connsiteY47" fmla="*/ 559445 h 2419304"/>
                <a:gd name="connsiteX48" fmla="*/ 637393 w 3542952"/>
                <a:gd name="connsiteY48" fmla="*/ 614529 h 2419304"/>
                <a:gd name="connsiteX49" fmla="*/ 626376 w 3542952"/>
                <a:gd name="connsiteY49" fmla="*/ 691647 h 2419304"/>
                <a:gd name="connsiteX50" fmla="*/ 615359 w 3542952"/>
                <a:gd name="connsiteY50" fmla="*/ 724698 h 2419304"/>
                <a:gd name="connsiteX51" fmla="*/ 571292 w 3542952"/>
                <a:gd name="connsiteY51" fmla="*/ 746731 h 2419304"/>
                <a:gd name="connsiteX52" fmla="*/ 538241 w 3542952"/>
                <a:gd name="connsiteY52" fmla="*/ 735715 h 2419304"/>
                <a:gd name="connsiteX53" fmla="*/ 505190 w 3542952"/>
                <a:gd name="connsiteY53" fmla="*/ 834866 h 2419304"/>
                <a:gd name="connsiteX54" fmla="*/ 461123 w 3542952"/>
                <a:gd name="connsiteY54" fmla="*/ 900968 h 2419304"/>
                <a:gd name="connsiteX55" fmla="*/ 428072 w 3542952"/>
                <a:gd name="connsiteY55" fmla="*/ 889951 h 2419304"/>
                <a:gd name="connsiteX56" fmla="*/ 361971 w 3542952"/>
                <a:gd name="connsiteY56" fmla="*/ 911984 h 2419304"/>
                <a:gd name="connsiteX57" fmla="*/ 328921 w 3542952"/>
                <a:gd name="connsiteY57" fmla="*/ 900968 h 2419304"/>
                <a:gd name="connsiteX58" fmla="*/ 284853 w 3542952"/>
                <a:gd name="connsiteY58" fmla="*/ 945035 h 2419304"/>
                <a:gd name="connsiteX59" fmla="*/ 251802 w 3542952"/>
                <a:gd name="connsiteY59" fmla="*/ 956052 h 2419304"/>
                <a:gd name="connsiteX60" fmla="*/ 229769 w 3542952"/>
                <a:gd name="connsiteY60" fmla="*/ 1033170 h 2419304"/>
                <a:gd name="connsiteX61" fmla="*/ 196718 w 3542952"/>
                <a:gd name="connsiteY61" fmla="*/ 1044187 h 2419304"/>
                <a:gd name="connsiteX62" fmla="*/ 130617 w 3542952"/>
                <a:gd name="connsiteY62" fmla="*/ 1033170 h 2419304"/>
                <a:gd name="connsiteX63" fmla="*/ 31465 w 3542952"/>
                <a:gd name="connsiteY63" fmla="*/ 1055204 h 2419304"/>
                <a:gd name="connsiteX64" fmla="*/ 0 w 3542952"/>
                <a:gd name="connsiteY64" fmla="*/ 985634 h 2419304"/>
                <a:gd name="connsiteX0" fmla="*/ 978336 w 3542952"/>
                <a:gd name="connsiteY0" fmla="*/ 1683850 h 2419304"/>
                <a:gd name="connsiteX1" fmla="*/ 1535604 w 3542952"/>
                <a:gd name="connsiteY1" fmla="*/ 2419304 h 2419304"/>
                <a:gd name="connsiteX2" fmla="*/ 1815785 w 3542952"/>
                <a:gd name="connsiteY2" fmla="*/ 2409618 h 2419304"/>
                <a:gd name="connsiteX3" fmla="*/ 2672423 w 3542952"/>
                <a:gd name="connsiteY3" fmla="*/ 1242214 h 2419304"/>
                <a:gd name="connsiteX4" fmla="*/ 3461918 w 3542952"/>
                <a:gd name="connsiteY4" fmla="*/ 847786 h 2419304"/>
                <a:gd name="connsiteX5" fmla="*/ 3531375 w 3542952"/>
                <a:gd name="connsiteY5" fmla="*/ 675720 h 2419304"/>
                <a:gd name="connsiteX6" fmla="*/ 3542952 w 3542952"/>
                <a:gd name="connsiteY6" fmla="*/ 572480 h 2419304"/>
                <a:gd name="connsiteX7" fmla="*/ 3527216 w 3542952"/>
                <a:gd name="connsiteY7" fmla="*/ 478474 h 2419304"/>
                <a:gd name="connsiteX8" fmla="*/ 3498962 w 3542952"/>
                <a:gd name="connsiteY8" fmla="*/ 387178 h 2419304"/>
                <a:gd name="connsiteX9" fmla="*/ 3427190 w 3542952"/>
                <a:gd name="connsiteY9" fmla="*/ 252172 h 2419304"/>
                <a:gd name="connsiteX10" fmla="*/ 3380885 w 3542952"/>
                <a:gd name="connsiteY10" fmla="*/ 135696 h 2419304"/>
                <a:gd name="connsiteX11" fmla="*/ 3357733 w 3542952"/>
                <a:gd name="connsiteY11" fmla="*/ 43045 h 2419304"/>
                <a:gd name="connsiteX12" fmla="*/ 3263757 w 3542952"/>
                <a:gd name="connsiteY12" fmla="*/ 46383 h 2419304"/>
                <a:gd name="connsiteX13" fmla="*/ 3180684 w 3542952"/>
                <a:gd name="connsiteY13" fmla="*/ 39060 h 2419304"/>
                <a:gd name="connsiteX14" fmla="*/ 3107106 w 3542952"/>
                <a:gd name="connsiteY14" fmla="*/ 26853 h 2419304"/>
                <a:gd name="connsiteX15" fmla="*/ 3045395 w 3542952"/>
                <a:gd name="connsiteY15" fmla="*/ 9766 h 2419304"/>
                <a:gd name="connsiteX16" fmla="*/ 2983685 w 3542952"/>
                <a:gd name="connsiteY16" fmla="*/ 1 h 2419304"/>
                <a:gd name="connsiteX17" fmla="*/ 2895863 w 3542952"/>
                <a:gd name="connsiteY17" fmla="*/ 0 h 2419304"/>
                <a:gd name="connsiteX18" fmla="*/ 2817538 w 3542952"/>
                <a:gd name="connsiteY18" fmla="*/ 7324 h 2419304"/>
                <a:gd name="connsiteX19" fmla="*/ 2722598 w 3542952"/>
                <a:gd name="connsiteY19" fmla="*/ 26853 h 2419304"/>
                <a:gd name="connsiteX20" fmla="*/ 2613418 w 3542952"/>
                <a:gd name="connsiteY20" fmla="*/ 53707 h 2419304"/>
                <a:gd name="connsiteX21" fmla="*/ 2437778 w 3542952"/>
                <a:gd name="connsiteY21" fmla="*/ 104972 h 2419304"/>
                <a:gd name="connsiteX22" fmla="*/ 2257392 w 3542952"/>
                <a:gd name="connsiteY22" fmla="*/ 156238 h 2419304"/>
                <a:gd name="connsiteX23" fmla="*/ 2110235 w 3542952"/>
                <a:gd name="connsiteY23" fmla="*/ 192855 h 2419304"/>
                <a:gd name="connsiteX24" fmla="*/ 1998680 w 3542952"/>
                <a:gd name="connsiteY24" fmla="*/ 212384 h 2419304"/>
                <a:gd name="connsiteX25" fmla="*/ 1879926 w 3542952"/>
                <a:gd name="connsiteY25" fmla="*/ 220428 h 2419304"/>
                <a:gd name="connsiteX26" fmla="*/ 1807555 w 3542952"/>
                <a:gd name="connsiteY26" fmla="*/ 210599 h 2419304"/>
                <a:gd name="connsiteX27" fmla="*/ 1717046 w 3542952"/>
                <a:gd name="connsiteY27" fmla="*/ 184871 h 2419304"/>
                <a:gd name="connsiteX28" fmla="*/ 1683995 w 3542952"/>
                <a:gd name="connsiteY28" fmla="*/ 173854 h 2419304"/>
                <a:gd name="connsiteX29" fmla="*/ 1595860 w 3542952"/>
                <a:gd name="connsiteY29" fmla="*/ 151821 h 2419304"/>
                <a:gd name="connsiteX30" fmla="*/ 1529759 w 3542952"/>
                <a:gd name="connsiteY30" fmla="*/ 173854 h 2419304"/>
                <a:gd name="connsiteX31" fmla="*/ 1521750 w 3542952"/>
                <a:gd name="connsiteY31" fmla="*/ 204522 h 2419304"/>
                <a:gd name="connsiteX32" fmla="*/ 1485692 w 3542952"/>
                <a:gd name="connsiteY32" fmla="*/ 217922 h 2419304"/>
                <a:gd name="connsiteX33" fmla="*/ 1452641 w 3542952"/>
                <a:gd name="connsiteY33" fmla="*/ 195888 h 2419304"/>
                <a:gd name="connsiteX34" fmla="*/ 1408574 w 3542952"/>
                <a:gd name="connsiteY34" fmla="*/ 206905 h 2419304"/>
                <a:gd name="connsiteX35" fmla="*/ 1353489 w 3542952"/>
                <a:gd name="connsiteY35" fmla="*/ 217922 h 2419304"/>
                <a:gd name="connsiteX36" fmla="*/ 1320439 w 3542952"/>
                <a:gd name="connsiteY36" fmla="*/ 228939 h 2419304"/>
                <a:gd name="connsiteX37" fmla="*/ 1166202 w 3542952"/>
                <a:gd name="connsiteY37" fmla="*/ 239956 h 2419304"/>
                <a:gd name="connsiteX38" fmla="*/ 1089084 w 3542952"/>
                <a:gd name="connsiteY38" fmla="*/ 250972 h 2419304"/>
                <a:gd name="connsiteX39" fmla="*/ 1022983 w 3542952"/>
                <a:gd name="connsiteY39" fmla="*/ 273006 h 2419304"/>
                <a:gd name="connsiteX40" fmla="*/ 989933 w 3542952"/>
                <a:gd name="connsiteY40" fmla="*/ 284023 h 2419304"/>
                <a:gd name="connsiteX41" fmla="*/ 956882 w 3542952"/>
                <a:gd name="connsiteY41" fmla="*/ 306057 h 2419304"/>
                <a:gd name="connsiteX42" fmla="*/ 912814 w 3542952"/>
                <a:gd name="connsiteY42" fmla="*/ 372158 h 2419304"/>
                <a:gd name="connsiteX43" fmla="*/ 890781 w 3542952"/>
                <a:gd name="connsiteY43" fmla="*/ 405209 h 2419304"/>
                <a:gd name="connsiteX44" fmla="*/ 791629 w 3542952"/>
                <a:gd name="connsiteY44" fmla="*/ 449276 h 2419304"/>
                <a:gd name="connsiteX45" fmla="*/ 714511 w 3542952"/>
                <a:gd name="connsiteY45" fmla="*/ 537411 h 2419304"/>
                <a:gd name="connsiteX46" fmla="*/ 648410 w 3542952"/>
                <a:gd name="connsiteY46" fmla="*/ 559445 h 2419304"/>
                <a:gd name="connsiteX47" fmla="*/ 637393 w 3542952"/>
                <a:gd name="connsiteY47" fmla="*/ 614529 h 2419304"/>
                <a:gd name="connsiteX48" fmla="*/ 626376 w 3542952"/>
                <a:gd name="connsiteY48" fmla="*/ 691647 h 2419304"/>
                <a:gd name="connsiteX49" fmla="*/ 615359 w 3542952"/>
                <a:gd name="connsiteY49" fmla="*/ 724698 h 2419304"/>
                <a:gd name="connsiteX50" fmla="*/ 571292 w 3542952"/>
                <a:gd name="connsiteY50" fmla="*/ 746731 h 2419304"/>
                <a:gd name="connsiteX51" fmla="*/ 538241 w 3542952"/>
                <a:gd name="connsiteY51" fmla="*/ 735715 h 2419304"/>
                <a:gd name="connsiteX52" fmla="*/ 505190 w 3542952"/>
                <a:gd name="connsiteY52" fmla="*/ 834866 h 2419304"/>
                <a:gd name="connsiteX53" fmla="*/ 461123 w 3542952"/>
                <a:gd name="connsiteY53" fmla="*/ 900968 h 2419304"/>
                <a:gd name="connsiteX54" fmla="*/ 428072 w 3542952"/>
                <a:gd name="connsiteY54" fmla="*/ 889951 h 2419304"/>
                <a:gd name="connsiteX55" fmla="*/ 361971 w 3542952"/>
                <a:gd name="connsiteY55" fmla="*/ 911984 h 2419304"/>
                <a:gd name="connsiteX56" fmla="*/ 328921 w 3542952"/>
                <a:gd name="connsiteY56" fmla="*/ 900968 h 2419304"/>
                <a:gd name="connsiteX57" fmla="*/ 284853 w 3542952"/>
                <a:gd name="connsiteY57" fmla="*/ 945035 h 2419304"/>
                <a:gd name="connsiteX58" fmla="*/ 251802 w 3542952"/>
                <a:gd name="connsiteY58" fmla="*/ 956052 h 2419304"/>
                <a:gd name="connsiteX59" fmla="*/ 229769 w 3542952"/>
                <a:gd name="connsiteY59" fmla="*/ 1033170 h 2419304"/>
                <a:gd name="connsiteX60" fmla="*/ 196718 w 3542952"/>
                <a:gd name="connsiteY60" fmla="*/ 1044187 h 2419304"/>
                <a:gd name="connsiteX61" fmla="*/ 130617 w 3542952"/>
                <a:gd name="connsiteY61" fmla="*/ 1033170 h 2419304"/>
                <a:gd name="connsiteX62" fmla="*/ 31465 w 3542952"/>
                <a:gd name="connsiteY62" fmla="*/ 1055204 h 2419304"/>
                <a:gd name="connsiteX63" fmla="*/ 0 w 3542952"/>
                <a:gd name="connsiteY63" fmla="*/ 985634 h 2419304"/>
                <a:gd name="connsiteX0" fmla="*/ 1535604 w 3542952"/>
                <a:gd name="connsiteY0" fmla="*/ 2419304 h 2419304"/>
                <a:gd name="connsiteX1" fmla="*/ 1815785 w 3542952"/>
                <a:gd name="connsiteY1" fmla="*/ 2409618 h 2419304"/>
                <a:gd name="connsiteX2" fmla="*/ 2672423 w 3542952"/>
                <a:gd name="connsiteY2" fmla="*/ 1242214 h 2419304"/>
                <a:gd name="connsiteX3" fmla="*/ 3461918 w 3542952"/>
                <a:gd name="connsiteY3" fmla="*/ 847786 h 2419304"/>
                <a:gd name="connsiteX4" fmla="*/ 3531375 w 3542952"/>
                <a:gd name="connsiteY4" fmla="*/ 675720 h 2419304"/>
                <a:gd name="connsiteX5" fmla="*/ 3542952 w 3542952"/>
                <a:gd name="connsiteY5" fmla="*/ 572480 h 2419304"/>
                <a:gd name="connsiteX6" fmla="*/ 3527216 w 3542952"/>
                <a:gd name="connsiteY6" fmla="*/ 478474 h 2419304"/>
                <a:gd name="connsiteX7" fmla="*/ 3498962 w 3542952"/>
                <a:gd name="connsiteY7" fmla="*/ 387178 h 2419304"/>
                <a:gd name="connsiteX8" fmla="*/ 3427190 w 3542952"/>
                <a:gd name="connsiteY8" fmla="*/ 252172 h 2419304"/>
                <a:gd name="connsiteX9" fmla="*/ 3380885 w 3542952"/>
                <a:gd name="connsiteY9" fmla="*/ 135696 h 2419304"/>
                <a:gd name="connsiteX10" fmla="*/ 3357733 w 3542952"/>
                <a:gd name="connsiteY10" fmla="*/ 43045 h 2419304"/>
                <a:gd name="connsiteX11" fmla="*/ 3263757 w 3542952"/>
                <a:gd name="connsiteY11" fmla="*/ 46383 h 2419304"/>
                <a:gd name="connsiteX12" fmla="*/ 3180684 w 3542952"/>
                <a:gd name="connsiteY12" fmla="*/ 39060 h 2419304"/>
                <a:gd name="connsiteX13" fmla="*/ 3107106 w 3542952"/>
                <a:gd name="connsiteY13" fmla="*/ 26853 h 2419304"/>
                <a:gd name="connsiteX14" fmla="*/ 3045395 w 3542952"/>
                <a:gd name="connsiteY14" fmla="*/ 9766 h 2419304"/>
                <a:gd name="connsiteX15" fmla="*/ 2983685 w 3542952"/>
                <a:gd name="connsiteY15" fmla="*/ 1 h 2419304"/>
                <a:gd name="connsiteX16" fmla="*/ 2895863 w 3542952"/>
                <a:gd name="connsiteY16" fmla="*/ 0 h 2419304"/>
                <a:gd name="connsiteX17" fmla="*/ 2817538 w 3542952"/>
                <a:gd name="connsiteY17" fmla="*/ 7324 h 2419304"/>
                <a:gd name="connsiteX18" fmla="*/ 2722598 w 3542952"/>
                <a:gd name="connsiteY18" fmla="*/ 26853 h 2419304"/>
                <a:gd name="connsiteX19" fmla="*/ 2613418 w 3542952"/>
                <a:gd name="connsiteY19" fmla="*/ 53707 h 2419304"/>
                <a:gd name="connsiteX20" fmla="*/ 2437778 w 3542952"/>
                <a:gd name="connsiteY20" fmla="*/ 104972 h 2419304"/>
                <a:gd name="connsiteX21" fmla="*/ 2257392 w 3542952"/>
                <a:gd name="connsiteY21" fmla="*/ 156238 h 2419304"/>
                <a:gd name="connsiteX22" fmla="*/ 2110235 w 3542952"/>
                <a:gd name="connsiteY22" fmla="*/ 192855 h 2419304"/>
                <a:gd name="connsiteX23" fmla="*/ 1998680 w 3542952"/>
                <a:gd name="connsiteY23" fmla="*/ 212384 h 2419304"/>
                <a:gd name="connsiteX24" fmla="*/ 1879926 w 3542952"/>
                <a:gd name="connsiteY24" fmla="*/ 220428 h 2419304"/>
                <a:gd name="connsiteX25" fmla="*/ 1807555 w 3542952"/>
                <a:gd name="connsiteY25" fmla="*/ 210599 h 2419304"/>
                <a:gd name="connsiteX26" fmla="*/ 1717046 w 3542952"/>
                <a:gd name="connsiteY26" fmla="*/ 184871 h 2419304"/>
                <a:gd name="connsiteX27" fmla="*/ 1683995 w 3542952"/>
                <a:gd name="connsiteY27" fmla="*/ 173854 h 2419304"/>
                <a:gd name="connsiteX28" fmla="*/ 1595860 w 3542952"/>
                <a:gd name="connsiteY28" fmla="*/ 151821 h 2419304"/>
                <a:gd name="connsiteX29" fmla="*/ 1529759 w 3542952"/>
                <a:gd name="connsiteY29" fmla="*/ 173854 h 2419304"/>
                <a:gd name="connsiteX30" fmla="*/ 1521750 w 3542952"/>
                <a:gd name="connsiteY30" fmla="*/ 204522 h 2419304"/>
                <a:gd name="connsiteX31" fmla="*/ 1485692 w 3542952"/>
                <a:gd name="connsiteY31" fmla="*/ 217922 h 2419304"/>
                <a:gd name="connsiteX32" fmla="*/ 1452641 w 3542952"/>
                <a:gd name="connsiteY32" fmla="*/ 195888 h 2419304"/>
                <a:gd name="connsiteX33" fmla="*/ 1408574 w 3542952"/>
                <a:gd name="connsiteY33" fmla="*/ 206905 h 2419304"/>
                <a:gd name="connsiteX34" fmla="*/ 1353489 w 3542952"/>
                <a:gd name="connsiteY34" fmla="*/ 217922 h 2419304"/>
                <a:gd name="connsiteX35" fmla="*/ 1320439 w 3542952"/>
                <a:gd name="connsiteY35" fmla="*/ 228939 h 2419304"/>
                <a:gd name="connsiteX36" fmla="*/ 1166202 w 3542952"/>
                <a:gd name="connsiteY36" fmla="*/ 239956 h 2419304"/>
                <a:gd name="connsiteX37" fmla="*/ 1089084 w 3542952"/>
                <a:gd name="connsiteY37" fmla="*/ 250972 h 2419304"/>
                <a:gd name="connsiteX38" fmla="*/ 1022983 w 3542952"/>
                <a:gd name="connsiteY38" fmla="*/ 273006 h 2419304"/>
                <a:gd name="connsiteX39" fmla="*/ 989933 w 3542952"/>
                <a:gd name="connsiteY39" fmla="*/ 284023 h 2419304"/>
                <a:gd name="connsiteX40" fmla="*/ 956882 w 3542952"/>
                <a:gd name="connsiteY40" fmla="*/ 306057 h 2419304"/>
                <a:gd name="connsiteX41" fmla="*/ 912814 w 3542952"/>
                <a:gd name="connsiteY41" fmla="*/ 372158 h 2419304"/>
                <a:gd name="connsiteX42" fmla="*/ 890781 w 3542952"/>
                <a:gd name="connsiteY42" fmla="*/ 405209 h 2419304"/>
                <a:gd name="connsiteX43" fmla="*/ 791629 w 3542952"/>
                <a:gd name="connsiteY43" fmla="*/ 449276 h 2419304"/>
                <a:gd name="connsiteX44" fmla="*/ 714511 w 3542952"/>
                <a:gd name="connsiteY44" fmla="*/ 537411 h 2419304"/>
                <a:gd name="connsiteX45" fmla="*/ 648410 w 3542952"/>
                <a:gd name="connsiteY45" fmla="*/ 559445 h 2419304"/>
                <a:gd name="connsiteX46" fmla="*/ 637393 w 3542952"/>
                <a:gd name="connsiteY46" fmla="*/ 614529 h 2419304"/>
                <a:gd name="connsiteX47" fmla="*/ 626376 w 3542952"/>
                <a:gd name="connsiteY47" fmla="*/ 691647 h 2419304"/>
                <a:gd name="connsiteX48" fmla="*/ 615359 w 3542952"/>
                <a:gd name="connsiteY48" fmla="*/ 724698 h 2419304"/>
                <a:gd name="connsiteX49" fmla="*/ 571292 w 3542952"/>
                <a:gd name="connsiteY49" fmla="*/ 746731 h 2419304"/>
                <a:gd name="connsiteX50" fmla="*/ 538241 w 3542952"/>
                <a:gd name="connsiteY50" fmla="*/ 735715 h 2419304"/>
                <a:gd name="connsiteX51" fmla="*/ 505190 w 3542952"/>
                <a:gd name="connsiteY51" fmla="*/ 834866 h 2419304"/>
                <a:gd name="connsiteX52" fmla="*/ 461123 w 3542952"/>
                <a:gd name="connsiteY52" fmla="*/ 900968 h 2419304"/>
                <a:gd name="connsiteX53" fmla="*/ 428072 w 3542952"/>
                <a:gd name="connsiteY53" fmla="*/ 889951 h 2419304"/>
                <a:gd name="connsiteX54" fmla="*/ 361971 w 3542952"/>
                <a:gd name="connsiteY54" fmla="*/ 911984 h 2419304"/>
                <a:gd name="connsiteX55" fmla="*/ 328921 w 3542952"/>
                <a:gd name="connsiteY55" fmla="*/ 900968 h 2419304"/>
                <a:gd name="connsiteX56" fmla="*/ 284853 w 3542952"/>
                <a:gd name="connsiteY56" fmla="*/ 945035 h 2419304"/>
                <a:gd name="connsiteX57" fmla="*/ 251802 w 3542952"/>
                <a:gd name="connsiteY57" fmla="*/ 956052 h 2419304"/>
                <a:gd name="connsiteX58" fmla="*/ 229769 w 3542952"/>
                <a:gd name="connsiteY58" fmla="*/ 1033170 h 2419304"/>
                <a:gd name="connsiteX59" fmla="*/ 196718 w 3542952"/>
                <a:gd name="connsiteY59" fmla="*/ 1044187 h 2419304"/>
                <a:gd name="connsiteX60" fmla="*/ 130617 w 3542952"/>
                <a:gd name="connsiteY60" fmla="*/ 1033170 h 2419304"/>
                <a:gd name="connsiteX61" fmla="*/ 31465 w 3542952"/>
                <a:gd name="connsiteY61" fmla="*/ 1055204 h 2419304"/>
                <a:gd name="connsiteX62" fmla="*/ 0 w 3542952"/>
                <a:gd name="connsiteY62" fmla="*/ 985634 h 2419304"/>
                <a:gd name="connsiteX0" fmla="*/ 1815785 w 3542952"/>
                <a:gd name="connsiteY0" fmla="*/ 2409618 h 2409618"/>
                <a:gd name="connsiteX1" fmla="*/ 2672423 w 3542952"/>
                <a:gd name="connsiteY1" fmla="*/ 1242214 h 2409618"/>
                <a:gd name="connsiteX2" fmla="*/ 3461918 w 3542952"/>
                <a:gd name="connsiteY2" fmla="*/ 847786 h 2409618"/>
                <a:gd name="connsiteX3" fmla="*/ 3531375 w 3542952"/>
                <a:gd name="connsiteY3" fmla="*/ 675720 h 2409618"/>
                <a:gd name="connsiteX4" fmla="*/ 3542952 w 3542952"/>
                <a:gd name="connsiteY4" fmla="*/ 572480 h 2409618"/>
                <a:gd name="connsiteX5" fmla="*/ 3527216 w 3542952"/>
                <a:gd name="connsiteY5" fmla="*/ 478474 h 2409618"/>
                <a:gd name="connsiteX6" fmla="*/ 3498962 w 3542952"/>
                <a:gd name="connsiteY6" fmla="*/ 387178 h 2409618"/>
                <a:gd name="connsiteX7" fmla="*/ 3427190 w 3542952"/>
                <a:gd name="connsiteY7" fmla="*/ 252172 h 2409618"/>
                <a:gd name="connsiteX8" fmla="*/ 3380885 w 3542952"/>
                <a:gd name="connsiteY8" fmla="*/ 135696 h 2409618"/>
                <a:gd name="connsiteX9" fmla="*/ 3357733 w 3542952"/>
                <a:gd name="connsiteY9" fmla="*/ 43045 h 2409618"/>
                <a:gd name="connsiteX10" fmla="*/ 3263757 w 3542952"/>
                <a:gd name="connsiteY10" fmla="*/ 46383 h 2409618"/>
                <a:gd name="connsiteX11" fmla="*/ 3180684 w 3542952"/>
                <a:gd name="connsiteY11" fmla="*/ 39060 h 2409618"/>
                <a:gd name="connsiteX12" fmla="*/ 3107106 w 3542952"/>
                <a:gd name="connsiteY12" fmla="*/ 26853 h 2409618"/>
                <a:gd name="connsiteX13" fmla="*/ 3045395 w 3542952"/>
                <a:gd name="connsiteY13" fmla="*/ 9766 h 2409618"/>
                <a:gd name="connsiteX14" fmla="*/ 2983685 w 3542952"/>
                <a:gd name="connsiteY14" fmla="*/ 1 h 2409618"/>
                <a:gd name="connsiteX15" fmla="*/ 2895863 w 3542952"/>
                <a:gd name="connsiteY15" fmla="*/ 0 h 2409618"/>
                <a:gd name="connsiteX16" fmla="*/ 2817538 w 3542952"/>
                <a:gd name="connsiteY16" fmla="*/ 7324 h 2409618"/>
                <a:gd name="connsiteX17" fmla="*/ 2722598 w 3542952"/>
                <a:gd name="connsiteY17" fmla="*/ 26853 h 2409618"/>
                <a:gd name="connsiteX18" fmla="*/ 2613418 w 3542952"/>
                <a:gd name="connsiteY18" fmla="*/ 53707 h 2409618"/>
                <a:gd name="connsiteX19" fmla="*/ 2437778 w 3542952"/>
                <a:gd name="connsiteY19" fmla="*/ 104972 h 2409618"/>
                <a:gd name="connsiteX20" fmla="*/ 2257392 w 3542952"/>
                <a:gd name="connsiteY20" fmla="*/ 156238 h 2409618"/>
                <a:gd name="connsiteX21" fmla="*/ 2110235 w 3542952"/>
                <a:gd name="connsiteY21" fmla="*/ 192855 h 2409618"/>
                <a:gd name="connsiteX22" fmla="*/ 1998680 w 3542952"/>
                <a:gd name="connsiteY22" fmla="*/ 212384 h 2409618"/>
                <a:gd name="connsiteX23" fmla="*/ 1879926 w 3542952"/>
                <a:gd name="connsiteY23" fmla="*/ 220428 h 2409618"/>
                <a:gd name="connsiteX24" fmla="*/ 1807555 w 3542952"/>
                <a:gd name="connsiteY24" fmla="*/ 210599 h 2409618"/>
                <a:gd name="connsiteX25" fmla="*/ 1717046 w 3542952"/>
                <a:gd name="connsiteY25" fmla="*/ 184871 h 2409618"/>
                <a:gd name="connsiteX26" fmla="*/ 1683995 w 3542952"/>
                <a:gd name="connsiteY26" fmla="*/ 173854 h 2409618"/>
                <a:gd name="connsiteX27" fmla="*/ 1595860 w 3542952"/>
                <a:gd name="connsiteY27" fmla="*/ 151821 h 2409618"/>
                <a:gd name="connsiteX28" fmla="*/ 1529759 w 3542952"/>
                <a:gd name="connsiteY28" fmla="*/ 173854 h 2409618"/>
                <a:gd name="connsiteX29" fmla="*/ 1521750 w 3542952"/>
                <a:gd name="connsiteY29" fmla="*/ 204522 h 2409618"/>
                <a:gd name="connsiteX30" fmla="*/ 1485692 w 3542952"/>
                <a:gd name="connsiteY30" fmla="*/ 217922 h 2409618"/>
                <a:gd name="connsiteX31" fmla="*/ 1452641 w 3542952"/>
                <a:gd name="connsiteY31" fmla="*/ 195888 h 2409618"/>
                <a:gd name="connsiteX32" fmla="*/ 1408574 w 3542952"/>
                <a:gd name="connsiteY32" fmla="*/ 206905 h 2409618"/>
                <a:gd name="connsiteX33" fmla="*/ 1353489 w 3542952"/>
                <a:gd name="connsiteY33" fmla="*/ 217922 h 2409618"/>
                <a:gd name="connsiteX34" fmla="*/ 1320439 w 3542952"/>
                <a:gd name="connsiteY34" fmla="*/ 228939 h 2409618"/>
                <a:gd name="connsiteX35" fmla="*/ 1166202 w 3542952"/>
                <a:gd name="connsiteY35" fmla="*/ 239956 h 2409618"/>
                <a:gd name="connsiteX36" fmla="*/ 1089084 w 3542952"/>
                <a:gd name="connsiteY36" fmla="*/ 250972 h 2409618"/>
                <a:gd name="connsiteX37" fmla="*/ 1022983 w 3542952"/>
                <a:gd name="connsiteY37" fmla="*/ 273006 h 2409618"/>
                <a:gd name="connsiteX38" fmla="*/ 989933 w 3542952"/>
                <a:gd name="connsiteY38" fmla="*/ 284023 h 2409618"/>
                <a:gd name="connsiteX39" fmla="*/ 956882 w 3542952"/>
                <a:gd name="connsiteY39" fmla="*/ 306057 h 2409618"/>
                <a:gd name="connsiteX40" fmla="*/ 912814 w 3542952"/>
                <a:gd name="connsiteY40" fmla="*/ 372158 h 2409618"/>
                <a:gd name="connsiteX41" fmla="*/ 890781 w 3542952"/>
                <a:gd name="connsiteY41" fmla="*/ 405209 h 2409618"/>
                <a:gd name="connsiteX42" fmla="*/ 791629 w 3542952"/>
                <a:gd name="connsiteY42" fmla="*/ 449276 h 2409618"/>
                <a:gd name="connsiteX43" fmla="*/ 714511 w 3542952"/>
                <a:gd name="connsiteY43" fmla="*/ 537411 h 2409618"/>
                <a:gd name="connsiteX44" fmla="*/ 648410 w 3542952"/>
                <a:gd name="connsiteY44" fmla="*/ 559445 h 2409618"/>
                <a:gd name="connsiteX45" fmla="*/ 637393 w 3542952"/>
                <a:gd name="connsiteY45" fmla="*/ 614529 h 2409618"/>
                <a:gd name="connsiteX46" fmla="*/ 626376 w 3542952"/>
                <a:gd name="connsiteY46" fmla="*/ 691647 h 2409618"/>
                <a:gd name="connsiteX47" fmla="*/ 615359 w 3542952"/>
                <a:gd name="connsiteY47" fmla="*/ 724698 h 2409618"/>
                <a:gd name="connsiteX48" fmla="*/ 571292 w 3542952"/>
                <a:gd name="connsiteY48" fmla="*/ 746731 h 2409618"/>
                <a:gd name="connsiteX49" fmla="*/ 538241 w 3542952"/>
                <a:gd name="connsiteY49" fmla="*/ 735715 h 2409618"/>
                <a:gd name="connsiteX50" fmla="*/ 505190 w 3542952"/>
                <a:gd name="connsiteY50" fmla="*/ 834866 h 2409618"/>
                <a:gd name="connsiteX51" fmla="*/ 461123 w 3542952"/>
                <a:gd name="connsiteY51" fmla="*/ 900968 h 2409618"/>
                <a:gd name="connsiteX52" fmla="*/ 428072 w 3542952"/>
                <a:gd name="connsiteY52" fmla="*/ 889951 h 2409618"/>
                <a:gd name="connsiteX53" fmla="*/ 361971 w 3542952"/>
                <a:gd name="connsiteY53" fmla="*/ 911984 h 2409618"/>
                <a:gd name="connsiteX54" fmla="*/ 328921 w 3542952"/>
                <a:gd name="connsiteY54" fmla="*/ 900968 h 2409618"/>
                <a:gd name="connsiteX55" fmla="*/ 284853 w 3542952"/>
                <a:gd name="connsiteY55" fmla="*/ 945035 h 2409618"/>
                <a:gd name="connsiteX56" fmla="*/ 251802 w 3542952"/>
                <a:gd name="connsiteY56" fmla="*/ 956052 h 2409618"/>
                <a:gd name="connsiteX57" fmla="*/ 229769 w 3542952"/>
                <a:gd name="connsiteY57" fmla="*/ 1033170 h 2409618"/>
                <a:gd name="connsiteX58" fmla="*/ 196718 w 3542952"/>
                <a:gd name="connsiteY58" fmla="*/ 1044187 h 2409618"/>
                <a:gd name="connsiteX59" fmla="*/ 130617 w 3542952"/>
                <a:gd name="connsiteY59" fmla="*/ 1033170 h 2409618"/>
                <a:gd name="connsiteX60" fmla="*/ 31465 w 3542952"/>
                <a:gd name="connsiteY60" fmla="*/ 1055204 h 2409618"/>
                <a:gd name="connsiteX61" fmla="*/ 0 w 3542952"/>
                <a:gd name="connsiteY61" fmla="*/ 985634 h 2409618"/>
                <a:gd name="connsiteX0" fmla="*/ 2672423 w 3542952"/>
                <a:gd name="connsiteY0" fmla="*/ 1242214 h 1242214"/>
                <a:gd name="connsiteX1" fmla="*/ 3461918 w 3542952"/>
                <a:gd name="connsiteY1" fmla="*/ 847786 h 1242214"/>
                <a:gd name="connsiteX2" fmla="*/ 3531375 w 3542952"/>
                <a:gd name="connsiteY2" fmla="*/ 675720 h 1242214"/>
                <a:gd name="connsiteX3" fmla="*/ 3542952 w 3542952"/>
                <a:gd name="connsiteY3" fmla="*/ 572480 h 1242214"/>
                <a:gd name="connsiteX4" fmla="*/ 3527216 w 3542952"/>
                <a:gd name="connsiteY4" fmla="*/ 478474 h 1242214"/>
                <a:gd name="connsiteX5" fmla="*/ 3498962 w 3542952"/>
                <a:gd name="connsiteY5" fmla="*/ 387178 h 1242214"/>
                <a:gd name="connsiteX6" fmla="*/ 3427190 w 3542952"/>
                <a:gd name="connsiteY6" fmla="*/ 252172 h 1242214"/>
                <a:gd name="connsiteX7" fmla="*/ 3380885 w 3542952"/>
                <a:gd name="connsiteY7" fmla="*/ 135696 h 1242214"/>
                <a:gd name="connsiteX8" fmla="*/ 3357733 w 3542952"/>
                <a:gd name="connsiteY8" fmla="*/ 43045 h 1242214"/>
                <a:gd name="connsiteX9" fmla="*/ 3263757 w 3542952"/>
                <a:gd name="connsiteY9" fmla="*/ 46383 h 1242214"/>
                <a:gd name="connsiteX10" fmla="*/ 3180684 w 3542952"/>
                <a:gd name="connsiteY10" fmla="*/ 39060 h 1242214"/>
                <a:gd name="connsiteX11" fmla="*/ 3107106 w 3542952"/>
                <a:gd name="connsiteY11" fmla="*/ 26853 h 1242214"/>
                <a:gd name="connsiteX12" fmla="*/ 3045395 w 3542952"/>
                <a:gd name="connsiteY12" fmla="*/ 9766 h 1242214"/>
                <a:gd name="connsiteX13" fmla="*/ 2983685 w 3542952"/>
                <a:gd name="connsiteY13" fmla="*/ 1 h 1242214"/>
                <a:gd name="connsiteX14" fmla="*/ 2895863 w 3542952"/>
                <a:gd name="connsiteY14" fmla="*/ 0 h 1242214"/>
                <a:gd name="connsiteX15" fmla="*/ 2817538 w 3542952"/>
                <a:gd name="connsiteY15" fmla="*/ 7324 h 1242214"/>
                <a:gd name="connsiteX16" fmla="*/ 2722598 w 3542952"/>
                <a:gd name="connsiteY16" fmla="*/ 26853 h 1242214"/>
                <a:gd name="connsiteX17" fmla="*/ 2613418 w 3542952"/>
                <a:gd name="connsiteY17" fmla="*/ 53707 h 1242214"/>
                <a:gd name="connsiteX18" fmla="*/ 2437778 w 3542952"/>
                <a:gd name="connsiteY18" fmla="*/ 104972 h 1242214"/>
                <a:gd name="connsiteX19" fmla="*/ 2257392 w 3542952"/>
                <a:gd name="connsiteY19" fmla="*/ 156238 h 1242214"/>
                <a:gd name="connsiteX20" fmla="*/ 2110235 w 3542952"/>
                <a:gd name="connsiteY20" fmla="*/ 192855 h 1242214"/>
                <a:gd name="connsiteX21" fmla="*/ 1998680 w 3542952"/>
                <a:gd name="connsiteY21" fmla="*/ 212384 h 1242214"/>
                <a:gd name="connsiteX22" fmla="*/ 1879926 w 3542952"/>
                <a:gd name="connsiteY22" fmla="*/ 220428 h 1242214"/>
                <a:gd name="connsiteX23" fmla="*/ 1807555 w 3542952"/>
                <a:gd name="connsiteY23" fmla="*/ 210599 h 1242214"/>
                <a:gd name="connsiteX24" fmla="*/ 1717046 w 3542952"/>
                <a:gd name="connsiteY24" fmla="*/ 184871 h 1242214"/>
                <a:gd name="connsiteX25" fmla="*/ 1683995 w 3542952"/>
                <a:gd name="connsiteY25" fmla="*/ 173854 h 1242214"/>
                <a:gd name="connsiteX26" fmla="*/ 1595860 w 3542952"/>
                <a:gd name="connsiteY26" fmla="*/ 151821 h 1242214"/>
                <a:gd name="connsiteX27" fmla="*/ 1529759 w 3542952"/>
                <a:gd name="connsiteY27" fmla="*/ 173854 h 1242214"/>
                <a:gd name="connsiteX28" fmla="*/ 1521750 w 3542952"/>
                <a:gd name="connsiteY28" fmla="*/ 204522 h 1242214"/>
                <a:gd name="connsiteX29" fmla="*/ 1485692 w 3542952"/>
                <a:gd name="connsiteY29" fmla="*/ 217922 h 1242214"/>
                <a:gd name="connsiteX30" fmla="*/ 1452641 w 3542952"/>
                <a:gd name="connsiteY30" fmla="*/ 195888 h 1242214"/>
                <a:gd name="connsiteX31" fmla="*/ 1408574 w 3542952"/>
                <a:gd name="connsiteY31" fmla="*/ 206905 h 1242214"/>
                <a:gd name="connsiteX32" fmla="*/ 1353489 w 3542952"/>
                <a:gd name="connsiteY32" fmla="*/ 217922 h 1242214"/>
                <a:gd name="connsiteX33" fmla="*/ 1320439 w 3542952"/>
                <a:gd name="connsiteY33" fmla="*/ 228939 h 1242214"/>
                <a:gd name="connsiteX34" fmla="*/ 1166202 w 3542952"/>
                <a:gd name="connsiteY34" fmla="*/ 239956 h 1242214"/>
                <a:gd name="connsiteX35" fmla="*/ 1089084 w 3542952"/>
                <a:gd name="connsiteY35" fmla="*/ 250972 h 1242214"/>
                <a:gd name="connsiteX36" fmla="*/ 1022983 w 3542952"/>
                <a:gd name="connsiteY36" fmla="*/ 273006 h 1242214"/>
                <a:gd name="connsiteX37" fmla="*/ 989933 w 3542952"/>
                <a:gd name="connsiteY37" fmla="*/ 284023 h 1242214"/>
                <a:gd name="connsiteX38" fmla="*/ 956882 w 3542952"/>
                <a:gd name="connsiteY38" fmla="*/ 306057 h 1242214"/>
                <a:gd name="connsiteX39" fmla="*/ 912814 w 3542952"/>
                <a:gd name="connsiteY39" fmla="*/ 372158 h 1242214"/>
                <a:gd name="connsiteX40" fmla="*/ 890781 w 3542952"/>
                <a:gd name="connsiteY40" fmla="*/ 405209 h 1242214"/>
                <a:gd name="connsiteX41" fmla="*/ 791629 w 3542952"/>
                <a:gd name="connsiteY41" fmla="*/ 449276 h 1242214"/>
                <a:gd name="connsiteX42" fmla="*/ 714511 w 3542952"/>
                <a:gd name="connsiteY42" fmla="*/ 537411 h 1242214"/>
                <a:gd name="connsiteX43" fmla="*/ 648410 w 3542952"/>
                <a:gd name="connsiteY43" fmla="*/ 559445 h 1242214"/>
                <a:gd name="connsiteX44" fmla="*/ 637393 w 3542952"/>
                <a:gd name="connsiteY44" fmla="*/ 614529 h 1242214"/>
                <a:gd name="connsiteX45" fmla="*/ 626376 w 3542952"/>
                <a:gd name="connsiteY45" fmla="*/ 691647 h 1242214"/>
                <a:gd name="connsiteX46" fmla="*/ 615359 w 3542952"/>
                <a:gd name="connsiteY46" fmla="*/ 724698 h 1242214"/>
                <a:gd name="connsiteX47" fmla="*/ 571292 w 3542952"/>
                <a:gd name="connsiteY47" fmla="*/ 746731 h 1242214"/>
                <a:gd name="connsiteX48" fmla="*/ 538241 w 3542952"/>
                <a:gd name="connsiteY48" fmla="*/ 735715 h 1242214"/>
                <a:gd name="connsiteX49" fmla="*/ 505190 w 3542952"/>
                <a:gd name="connsiteY49" fmla="*/ 834866 h 1242214"/>
                <a:gd name="connsiteX50" fmla="*/ 461123 w 3542952"/>
                <a:gd name="connsiteY50" fmla="*/ 900968 h 1242214"/>
                <a:gd name="connsiteX51" fmla="*/ 428072 w 3542952"/>
                <a:gd name="connsiteY51" fmla="*/ 889951 h 1242214"/>
                <a:gd name="connsiteX52" fmla="*/ 361971 w 3542952"/>
                <a:gd name="connsiteY52" fmla="*/ 911984 h 1242214"/>
                <a:gd name="connsiteX53" fmla="*/ 328921 w 3542952"/>
                <a:gd name="connsiteY53" fmla="*/ 900968 h 1242214"/>
                <a:gd name="connsiteX54" fmla="*/ 284853 w 3542952"/>
                <a:gd name="connsiteY54" fmla="*/ 945035 h 1242214"/>
                <a:gd name="connsiteX55" fmla="*/ 251802 w 3542952"/>
                <a:gd name="connsiteY55" fmla="*/ 956052 h 1242214"/>
                <a:gd name="connsiteX56" fmla="*/ 229769 w 3542952"/>
                <a:gd name="connsiteY56" fmla="*/ 1033170 h 1242214"/>
                <a:gd name="connsiteX57" fmla="*/ 196718 w 3542952"/>
                <a:gd name="connsiteY57" fmla="*/ 1044187 h 1242214"/>
                <a:gd name="connsiteX58" fmla="*/ 130617 w 3542952"/>
                <a:gd name="connsiteY58" fmla="*/ 1033170 h 1242214"/>
                <a:gd name="connsiteX59" fmla="*/ 31465 w 3542952"/>
                <a:gd name="connsiteY59" fmla="*/ 1055204 h 1242214"/>
                <a:gd name="connsiteX60" fmla="*/ 0 w 3542952"/>
                <a:gd name="connsiteY60" fmla="*/ 985634 h 1242214"/>
                <a:gd name="connsiteX0" fmla="*/ 3461918 w 3542952"/>
                <a:gd name="connsiteY0" fmla="*/ 847786 h 1055204"/>
                <a:gd name="connsiteX1" fmla="*/ 3531375 w 3542952"/>
                <a:gd name="connsiteY1" fmla="*/ 675720 h 1055204"/>
                <a:gd name="connsiteX2" fmla="*/ 3542952 w 3542952"/>
                <a:gd name="connsiteY2" fmla="*/ 572480 h 1055204"/>
                <a:gd name="connsiteX3" fmla="*/ 3527216 w 3542952"/>
                <a:gd name="connsiteY3" fmla="*/ 478474 h 1055204"/>
                <a:gd name="connsiteX4" fmla="*/ 3498962 w 3542952"/>
                <a:gd name="connsiteY4" fmla="*/ 387178 h 1055204"/>
                <a:gd name="connsiteX5" fmla="*/ 3427190 w 3542952"/>
                <a:gd name="connsiteY5" fmla="*/ 252172 h 1055204"/>
                <a:gd name="connsiteX6" fmla="*/ 3380885 w 3542952"/>
                <a:gd name="connsiteY6" fmla="*/ 135696 h 1055204"/>
                <a:gd name="connsiteX7" fmla="*/ 3357733 w 3542952"/>
                <a:gd name="connsiteY7" fmla="*/ 43045 h 1055204"/>
                <a:gd name="connsiteX8" fmla="*/ 3263757 w 3542952"/>
                <a:gd name="connsiteY8" fmla="*/ 46383 h 1055204"/>
                <a:gd name="connsiteX9" fmla="*/ 3180684 w 3542952"/>
                <a:gd name="connsiteY9" fmla="*/ 39060 h 1055204"/>
                <a:gd name="connsiteX10" fmla="*/ 3107106 w 3542952"/>
                <a:gd name="connsiteY10" fmla="*/ 26853 h 1055204"/>
                <a:gd name="connsiteX11" fmla="*/ 3045395 w 3542952"/>
                <a:gd name="connsiteY11" fmla="*/ 9766 h 1055204"/>
                <a:gd name="connsiteX12" fmla="*/ 2983685 w 3542952"/>
                <a:gd name="connsiteY12" fmla="*/ 1 h 1055204"/>
                <a:gd name="connsiteX13" fmla="*/ 2895863 w 3542952"/>
                <a:gd name="connsiteY13" fmla="*/ 0 h 1055204"/>
                <a:gd name="connsiteX14" fmla="*/ 2817538 w 3542952"/>
                <a:gd name="connsiteY14" fmla="*/ 7324 h 1055204"/>
                <a:gd name="connsiteX15" fmla="*/ 2722598 w 3542952"/>
                <a:gd name="connsiteY15" fmla="*/ 26853 h 1055204"/>
                <a:gd name="connsiteX16" fmla="*/ 2613418 w 3542952"/>
                <a:gd name="connsiteY16" fmla="*/ 53707 h 1055204"/>
                <a:gd name="connsiteX17" fmla="*/ 2437778 w 3542952"/>
                <a:gd name="connsiteY17" fmla="*/ 104972 h 1055204"/>
                <a:gd name="connsiteX18" fmla="*/ 2257392 w 3542952"/>
                <a:gd name="connsiteY18" fmla="*/ 156238 h 1055204"/>
                <a:gd name="connsiteX19" fmla="*/ 2110235 w 3542952"/>
                <a:gd name="connsiteY19" fmla="*/ 192855 h 1055204"/>
                <a:gd name="connsiteX20" fmla="*/ 1998680 w 3542952"/>
                <a:gd name="connsiteY20" fmla="*/ 212384 h 1055204"/>
                <a:gd name="connsiteX21" fmla="*/ 1879926 w 3542952"/>
                <a:gd name="connsiteY21" fmla="*/ 220428 h 1055204"/>
                <a:gd name="connsiteX22" fmla="*/ 1807555 w 3542952"/>
                <a:gd name="connsiteY22" fmla="*/ 210599 h 1055204"/>
                <a:gd name="connsiteX23" fmla="*/ 1717046 w 3542952"/>
                <a:gd name="connsiteY23" fmla="*/ 184871 h 1055204"/>
                <a:gd name="connsiteX24" fmla="*/ 1683995 w 3542952"/>
                <a:gd name="connsiteY24" fmla="*/ 173854 h 1055204"/>
                <a:gd name="connsiteX25" fmla="*/ 1595860 w 3542952"/>
                <a:gd name="connsiteY25" fmla="*/ 151821 h 1055204"/>
                <a:gd name="connsiteX26" fmla="*/ 1529759 w 3542952"/>
                <a:gd name="connsiteY26" fmla="*/ 173854 h 1055204"/>
                <a:gd name="connsiteX27" fmla="*/ 1521750 w 3542952"/>
                <a:gd name="connsiteY27" fmla="*/ 204522 h 1055204"/>
                <a:gd name="connsiteX28" fmla="*/ 1485692 w 3542952"/>
                <a:gd name="connsiteY28" fmla="*/ 217922 h 1055204"/>
                <a:gd name="connsiteX29" fmla="*/ 1452641 w 3542952"/>
                <a:gd name="connsiteY29" fmla="*/ 195888 h 1055204"/>
                <a:gd name="connsiteX30" fmla="*/ 1408574 w 3542952"/>
                <a:gd name="connsiteY30" fmla="*/ 206905 h 1055204"/>
                <a:gd name="connsiteX31" fmla="*/ 1353489 w 3542952"/>
                <a:gd name="connsiteY31" fmla="*/ 217922 h 1055204"/>
                <a:gd name="connsiteX32" fmla="*/ 1320439 w 3542952"/>
                <a:gd name="connsiteY32" fmla="*/ 228939 h 1055204"/>
                <a:gd name="connsiteX33" fmla="*/ 1166202 w 3542952"/>
                <a:gd name="connsiteY33" fmla="*/ 239956 h 1055204"/>
                <a:gd name="connsiteX34" fmla="*/ 1089084 w 3542952"/>
                <a:gd name="connsiteY34" fmla="*/ 250972 h 1055204"/>
                <a:gd name="connsiteX35" fmla="*/ 1022983 w 3542952"/>
                <a:gd name="connsiteY35" fmla="*/ 273006 h 1055204"/>
                <a:gd name="connsiteX36" fmla="*/ 989933 w 3542952"/>
                <a:gd name="connsiteY36" fmla="*/ 284023 h 1055204"/>
                <a:gd name="connsiteX37" fmla="*/ 956882 w 3542952"/>
                <a:gd name="connsiteY37" fmla="*/ 306057 h 1055204"/>
                <a:gd name="connsiteX38" fmla="*/ 912814 w 3542952"/>
                <a:gd name="connsiteY38" fmla="*/ 372158 h 1055204"/>
                <a:gd name="connsiteX39" fmla="*/ 890781 w 3542952"/>
                <a:gd name="connsiteY39" fmla="*/ 405209 h 1055204"/>
                <a:gd name="connsiteX40" fmla="*/ 791629 w 3542952"/>
                <a:gd name="connsiteY40" fmla="*/ 449276 h 1055204"/>
                <a:gd name="connsiteX41" fmla="*/ 714511 w 3542952"/>
                <a:gd name="connsiteY41" fmla="*/ 537411 h 1055204"/>
                <a:gd name="connsiteX42" fmla="*/ 648410 w 3542952"/>
                <a:gd name="connsiteY42" fmla="*/ 559445 h 1055204"/>
                <a:gd name="connsiteX43" fmla="*/ 637393 w 3542952"/>
                <a:gd name="connsiteY43" fmla="*/ 614529 h 1055204"/>
                <a:gd name="connsiteX44" fmla="*/ 626376 w 3542952"/>
                <a:gd name="connsiteY44" fmla="*/ 691647 h 1055204"/>
                <a:gd name="connsiteX45" fmla="*/ 615359 w 3542952"/>
                <a:gd name="connsiteY45" fmla="*/ 724698 h 1055204"/>
                <a:gd name="connsiteX46" fmla="*/ 571292 w 3542952"/>
                <a:gd name="connsiteY46" fmla="*/ 746731 h 1055204"/>
                <a:gd name="connsiteX47" fmla="*/ 538241 w 3542952"/>
                <a:gd name="connsiteY47" fmla="*/ 735715 h 1055204"/>
                <a:gd name="connsiteX48" fmla="*/ 505190 w 3542952"/>
                <a:gd name="connsiteY48" fmla="*/ 834866 h 1055204"/>
                <a:gd name="connsiteX49" fmla="*/ 461123 w 3542952"/>
                <a:gd name="connsiteY49" fmla="*/ 900968 h 1055204"/>
                <a:gd name="connsiteX50" fmla="*/ 428072 w 3542952"/>
                <a:gd name="connsiteY50" fmla="*/ 889951 h 1055204"/>
                <a:gd name="connsiteX51" fmla="*/ 361971 w 3542952"/>
                <a:gd name="connsiteY51" fmla="*/ 911984 h 1055204"/>
                <a:gd name="connsiteX52" fmla="*/ 328921 w 3542952"/>
                <a:gd name="connsiteY52" fmla="*/ 900968 h 1055204"/>
                <a:gd name="connsiteX53" fmla="*/ 284853 w 3542952"/>
                <a:gd name="connsiteY53" fmla="*/ 945035 h 1055204"/>
                <a:gd name="connsiteX54" fmla="*/ 251802 w 3542952"/>
                <a:gd name="connsiteY54" fmla="*/ 956052 h 1055204"/>
                <a:gd name="connsiteX55" fmla="*/ 229769 w 3542952"/>
                <a:gd name="connsiteY55" fmla="*/ 1033170 h 1055204"/>
                <a:gd name="connsiteX56" fmla="*/ 196718 w 3542952"/>
                <a:gd name="connsiteY56" fmla="*/ 1044187 h 1055204"/>
                <a:gd name="connsiteX57" fmla="*/ 130617 w 3542952"/>
                <a:gd name="connsiteY57" fmla="*/ 1033170 h 1055204"/>
                <a:gd name="connsiteX58" fmla="*/ 31465 w 3542952"/>
                <a:gd name="connsiteY58" fmla="*/ 1055204 h 1055204"/>
                <a:gd name="connsiteX59" fmla="*/ 0 w 3542952"/>
                <a:gd name="connsiteY59" fmla="*/ 985634 h 1055204"/>
                <a:gd name="connsiteX0" fmla="*/ 3531375 w 3542952"/>
                <a:gd name="connsiteY0" fmla="*/ 675720 h 1055204"/>
                <a:gd name="connsiteX1" fmla="*/ 3542952 w 3542952"/>
                <a:gd name="connsiteY1" fmla="*/ 572480 h 1055204"/>
                <a:gd name="connsiteX2" fmla="*/ 3527216 w 3542952"/>
                <a:gd name="connsiteY2" fmla="*/ 478474 h 1055204"/>
                <a:gd name="connsiteX3" fmla="*/ 3498962 w 3542952"/>
                <a:gd name="connsiteY3" fmla="*/ 387178 h 1055204"/>
                <a:gd name="connsiteX4" fmla="*/ 3427190 w 3542952"/>
                <a:gd name="connsiteY4" fmla="*/ 252172 h 1055204"/>
                <a:gd name="connsiteX5" fmla="*/ 3380885 w 3542952"/>
                <a:gd name="connsiteY5" fmla="*/ 135696 h 1055204"/>
                <a:gd name="connsiteX6" fmla="*/ 3357733 w 3542952"/>
                <a:gd name="connsiteY6" fmla="*/ 43045 h 1055204"/>
                <a:gd name="connsiteX7" fmla="*/ 3263757 w 3542952"/>
                <a:gd name="connsiteY7" fmla="*/ 46383 h 1055204"/>
                <a:gd name="connsiteX8" fmla="*/ 3180684 w 3542952"/>
                <a:gd name="connsiteY8" fmla="*/ 39060 h 1055204"/>
                <a:gd name="connsiteX9" fmla="*/ 3107106 w 3542952"/>
                <a:gd name="connsiteY9" fmla="*/ 26853 h 1055204"/>
                <a:gd name="connsiteX10" fmla="*/ 3045395 w 3542952"/>
                <a:gd name="connsiteY10" fmla="*/ 9766 h 1055204"/>
                <a:gd name="connsiteX11" fmla="*/ 2983685 w 3542952"/>
                <a:gd name="connsiteY11" fmla="*/ 1 h 1055204"/>
                <a:gd name="connsiteX12" fmla="*/ 2895863 w 3542952"/>
                <a:gd name="connsiteY12" fmla="*/ 0 h 1055204"/>
                <a:gd name="connsiteX13" fmla="*/ 2817538 w 3542952"/>
                <a:gd name="connsiteY13" fmla="*/ 7324 h 1055204"/>
                <a:gd name="connsiteX14" fmla="*/ 2722598 w 3542952"/>
                <a:gd name="connsiteY14" fmla="*/ 26853 h 1055204"/>
                <a:gd name="connsiteX15" fmla="*/ 2613418 w 3542952"/>
                <a:gd name="connsiteY15" fmla="*/ 53707 h 1055204"/>
                <a:gd name="connsiteX16" fmla="*/ 2437778 w 3542952"/>
                <a:gd name="connsiteY16" fmla="*/ 104972 h 1055204"/>
                <a:gd name="connsiteX17" fmla="*/ 2257392 w 3542952"/>
                <a:gd name="connsiteY17" fmla="*/ 156238 h 1055204"/>
                <a:gd name="connsiteX18" fmla="*/ 2110235 w 3542952"/>
                <a:gd name="connsiteY18" fmla="*/ 192855 h 1055204"/>
                <a:gd name="connsiteX19" fmla="*/ 1998680 w 3542952"/>
                <a:gd name="connsiteY19" fmla="*/ 212384 h 1055204"/>
                <a:gd name="connsiteX20" fmla="*/ 1879926 w 3542952"/>
                <a:gd name="connsiteY20" fmla="*/ 220428 h 1055204"/>
                <a:gd name="connsiteX21" fmla="*/ 1807555 w 3542952"/>
                <a:gd name="connsiteY21" fmla="*/ 210599 h 1055204"/>
                <a:gd name="connsiteX22" fmla="*/ 1717046 w 3542952"/>
                <a:gd name="connsiteY22" fmla="*/ 184871 h 1055204"/>
                <a:gd name="connsiteX23" fmla="*/ 1683995 w 3542952"/>
                <a:gd name="connsiteY23" fmla="*/ 173854 h 1055204"/>
                <a:gd name="connsiteX24" fmla="*/ 1595860 w 3542952"/>
                <a:gd name="connsiteY24" fmla="*/ 151821 h 1055204"/>
                <a:gd name="connsiteX25" fmla="*/ 1529759 w 3542952"/>
                <a:gd name="connsiteY25" fmla="*/ 173854 h 1055204"/>
                <a:gd name="connsiteX26" fmla="*/ 1521750 w 3542952"/>
                <a:gd name="connsiteY26" fmla="*/ 204522 h 1055204"/>
                <a:gd name="connsiteX27" fmla="*/ 1485692 w 3542952"/>
                <a:gd name="connsiteY27" fmla="*/ 217922 h 1055204"/>
                <a:gd name="connsiteX28" fmla="*/ 1452641 w 3542952"/>
                <a:gd name="connsiteY28" fmla="*/ 195888 h 1055204"/>
                <a:gd name="connsiteX29" fmla="*/ 1408574 w 3542952"/>
                <a:gd name="connsiteY29" fmla="*/ 206905 h 1055204"/>
                <a:gd name="connsiteX30" fmla="*/ 1353489 w 3542952"/>
                <a:gd name="connsiteY30" fmla="*/ 217922 h 1055204"/>
                <a:gd name="connsiteX31" fmla="*/ 1320439 w 3542952"/>
                <a:gd name="connsiteY31" fmla="*/ 228939 h 1055204"/>
                <a:gd name="connsiteX32" fmla="*/ 1166202 w 3542952"/>
                <a:gd name="connsiteY32" fmla="*/ 239956 h 1055204"/>
                <a:gd name="connsiteX33" fmla="*/ 1089084 w 3542952"/>
                <a:gd name="connsiteY33" fmla="*/ 250972 h 1055204"/>
                <a:gd name="connsiteX34" fmla="*/ 1022983 w 3542952"/>
                <a:gd name="connsiteY34" fmla="*/ 273006 h 1055204"/>
                <a:gd name="connsiteX35" fmla="*/ 989933 w 3542952"/>
                <a:gd name="connsiteY35" fmla="*/ 284023 h 1055204"/>
                <a:gd name="connsiteX36" fmla="*/ 956882 w 3542952"/>
                <a:gd name="connsiteY36" fmla="*/ 306057 h 1055204"/>
                <a:gd name="connsiteX37" fmla="*/ 912814 w 3542952"/>
                <a:gd name="connsiteY37" fmla="*/ 372158 h 1055204"/>
                <a:gd name="connsiteX38" fmla="*/ 890781 w 3542952"/>
                <a:gd name="connsiteY38" fmla="*/ 405209 h 1055204"/>
                <a:gd name="connsiteX39" fmla="*/ 791629 w 3542952"/>
                <a:gd name="connsiteY39" fmla="*/ 449276 h 1055204"/>
                <a:gd name="connsiteX40" fmla="*/ 714511 w 3542952"/>
                <a:gd name="connsiteY40" fmla="*/ 537411 h 1055204"/>
                <a:gd name="connsiteX41" fmla="*/ 648410 w 3542952"/>
                <a:gd name="connsiteY41" fmla="*/ 559445 h 1055204"/>
                <a:gd name="connsiteX42" fmla="*/ 637393 w 3542952"/>
                <a:gd name="connsiteY42" fmla="*/ 614529 h 1055204"/>
                <a:gd name="connsiteX43" fmla="*/ 626376 w 3542952"/>
                <a:gd name="connsiteY43" fmla="*/ 691647 h 1055204"/>
                <a:gd name="connsiteX44" fmla="*/ 615359 w 3542952"/>
                <a:gd name="connsiteY44" fmla="*/ 724698 h 1055204"/>
                <a:gd name="connsiteX45" fmla="*/ 571292 w 3542952"/>
                <a:gd name="connsiteY45" fmla="*/ 746731 h 1055204"/>
                <a:gd name="connsiteX46" fmla="*/ 538241 w 3542952"/>
                <a:gd name="connsiteY46" fmla="*/ 735715 h 1055204"/>
                <a:gd name="connsiteX47" fmla="*/ 505190 w 3542952"/>
                <a:gd name="connsiteY47" fmla="*/ 834866 h 1055204"/>
                <a:gd name="connsiteX48" fmla="*/ 461123 w 3542952"/>
                <a:gd name="connsiteY48" fmla="*/ 900968 h 1055204"/>
                <a:gd name="connsiteX49" fmla="*/ 428072 w 3542952"/>
                <a:gd name="connsiteY49" fmla="*/ 889951 h 1055204"/>
                <a:gd name="connsiteX50" fmla="*/ 361971 w 3542952"/>
                <a:gd name="connsiteY50" fmla="*/ 911984 h 1055204"/>
                <a:gd name="connsiteX51" fmla="*/ 328921 w 3542952"/>
                <a:gd name="connsiteY51" fmla="*/ 900968 h 1055204"/>
                <a:gd name="connsiteX52" fmla="*/ 284853 w 3542952"/>
                <a:gd name="connsiteY52" fmla="*/ 945035 h 1055204"/>
                <a:gd name="connsiteX53" fmla="*/ 251802 w 3542952"/>
                <a:gd name="connsiteY53" fmla="*/ 956052 h 1055204"/>
                <a:gd name="connsiteX54" fmla="*/ 229769 w 3542952"/>
                <a:gd name="connsiteY54" fmla="*/ 1033170 h 1055204"/>
                <a:gd name="connsiteX55" fmla="*/ 196718 w 3542952"/>
                <a:gd name="connsiteY55" fmla="*/ 1044187 h 1055204"/>
                <a:gd name="connsiteX56" fmla="*/ 130617 w 3542952"/>
                <a:gd name="connsiteY56" fmla="*/ 1033170 h 1055204"/>
                <a:gd name="connsiteX57" fmla="*/ 31465 w 3542952"/>
                <a:gd name="connsiteY57" fmla="*/ 1055204 h 1055204"/>
                <a:gd name="connsiteX58" fmla="*/ 0 w 3542952"/>
                <a:gd name="connsiteY58" fmla="*/ 985634 h 1055204"/>
                <a:gd name="connsiteX0" fmla="*/ 3542952 w 3542952"/>
                <a:gd name="connsiteY0" fmla="*/ 572480 h 1055204"/>
                <a:gd name="connsiteX1" fmla="*/ 3527216 w 3542952"/>
                <a:gd name="connsiteY1" fmla="*/ 478474 h 1055204"/>
                <a:gd name="connsiteX2" fmla="*/ 3498962 w 3542952"/>
                <a:gd name="connsiteY2" fmla="*/ 387178 h 1055204"/>
                <a:gd name="connsiteX3" fmla="*/ 3427190 w 3542952"/>
                <a:gd name="connsiteY3" fmla="*/ 252172 h 1055204"/>
                <a:gd name="connsiteX4" fmla="*/ 3380885 w 3542952"/>
                <a:gd name="connsiteY4" fmla="*/ 135696 h 1055204"/>
                <a:gd name="connsiteX5" fmla="*/ 3357733 w 3542952"/>
                <a:gd name="connsiteY5" fmla="*/ 43045 h 1055204"/>
                <a:gd name="connsiteX6" fmla="*/ 3263757 w 3542952"/>
                <a:gd name="connsiteY6" fmla="*/ 46383 h 1055204"/>
                <a:gd name="connsiteX7" fmla="*/ 3180684 w 3542952"/>
                <a:gd name="connsiteY7" fmla="*/ 39060 h 1055204"/>
                <a:gd name="connsiteX8" fmla="*/ 3107106 w 3542952"/>
                <a:gd name="connsiteY8" fmla="*/ 26853 h 1055204"/>
                <a:gd name="connsiteX9" fmla="*/ 3045395 w 3542952"/>
                <a:gd name="connsiteY9" fmla="*/ 9766 h 1055204"/>
                <a:gd name="connsiteX10" fmla="*/ 2983685 w 3542952"/>
                <a:gd name="connsiteY10" fmla="*/ 1 h 1055204"/>
                <a:gd name="connsiteX11" fmla="*/ 2895863 w 3542952"/>
                <a:gd name="connsiteY11" fmla="*/ 0 h 1055204"/>
                <a:gd name="connsiteX12" fmla="*/ 2817538 w 3542952"/>
                <a:gd name="connsiteY12" fmla="*/ 7324 h 1055204"/>
                <a:gd name="connsiteX13" fmla="*/ 2722598 w 3542952"/>
                <a:gd name="connsiteY13" fmla="*/ 26853 h 1055204"/>
                <a:gd name="connsiteX14" fmla="*/ 2613418 w 3542952"/>
                <a:gd name="connsiteY14" fmla="*/ 53707 h 1055204"/>
                <a:gd name="connsiteX15" fmla="*/ 2437778 w 3542952"/>
                <a:gd name="connsiteY15" fmla="*/ 104972 h 1055204"/>
                <a:gd name="connsiteX16" fmla="*/ 2257392 w 3542952"/>
                <a:gd name="connsiteY16" fmla="*/ 156238 h 1055204"/>
                <a:gd name="connsiteX17" fmla="*/ 2110235 w 3542952"/>
                <a:gd name="connsiteY17" fmla="*/ 192855 h 1055204"/>
                <a:gd name="connsiteX18" fmla="*/ 1998680 w 3542952"/>
                <a:gd name="connsiteY18" fmla="*/ 212384 h 1055204"/>
                <a:gd name="connsiteX19" fmla="*/ 1879926 w 3542952"/>
                <a:gd name="connsiteY19" fmla="*/ 220428 h 1055204"/>
                <a:gd name="connsiteX20" fmla="*/ 1807555 w 3542952"/>
                <a:gd name="connsiteY20" fmla="*/ 210599 h 1055204"/>
                <a:gd name="connsiteX21" fmla="*/ 1717046 w 3542952"/>
                <a:gd name="connsiteY21" fmla="*/ 184871 h 1055204"/>
                <a:gd name="connsiteX22" fmla="*/ 1683995 w 3542952"/>
                <a:gd name="connsiteY22" fmla="*/ 173854 h 1055204"/>
                <a:gd name="connsiteX23" fmla="*/ 1595860 w 3542952"/>
                <a:gd name="connsiteY23" fmla="*/ 151821 h 1055204"/>
                <a:gd name="connsiteX24" fmla="*/ 1529759 w 3542952"/>
                <a:gd name="connsiteY24" fmla="*/ 173854 h 1055204"/>
                <a:gd name="connsiteX25" fmla="*/ 1521750 w 3542952"/>
                <a:gd name="connsiteY25" fmla="*/ 204522 h 1055204"/>
                <a:gd name="connsiteX26" fmla="*/ 1485692 w 3542952"/>
                <a:gd name="connsiteY26" fmla="*/ 217922 h 1055204"/>
                <a:gd name="connsiteX27" fmla="*/ 1452641 w 3542952"/>
                <a:gd name="connsiteY27" fmla="*/ 195888 h 1055204"/>
                <a:gd name="connsiteX28" fmla="*/ 1408574 w 3542952"/>
                <a:gd name="connsiteY28" fmla="*/ 206905 h 1055204"/>
                <a:gd name="connsiteX29" fmla="*/ 1353489 w 3542952"/>
                <a:gd name="connsiteY29" fmla="*/ 217922 h 1055204"/>
                <a:gd name="connsiteX30" fmla="*/ 1320439 w 3542952"/>
                <a:gd name="connsiteY30" fmla="*/ 228939 h 1055204"/>
                <a:gd name="connsiteX31" fmla="*/ 1166202 w 3542952"/>
                <a:gd name="connsiteY31" fmla="*/ 239956 h 1055204"/>
                <a:gd name="connsiteX32" fmla="*/ 1089084 w 3542952"/>
                <a:gd name="connsiteY32" fmla="*/ 250972 h 1055204"/>
                <a:gd name="connsiteX33" fmla="*/ 1022983 w 3542952"/>
                <a:gd name="connsiteY33" fmla="*/ 273006 h 1055204"/>
                <a:gd name="connsiteX34" fmla="*/ 989933 w 3542952"/>
                <a:gd name="connsiteY34" fmla="*/ 284023 h 1055204"/>
                <a:gd name="connsiteX35" fmla="*/ 956882 w 3542952"/>
                <a:gd name="connsiteY35" fmla="*/ 306057 h 1055204"/>
                <a:gd name="connsiteX36" fmla="*/ 912814 w 3542952"/>
                <a:gd name="connsiteY36" fmla="*/ 372158 h 1055204"/>
                <a:gd name="connsiteX37" fmla="*/ 890781 w 3542952"/>
                <a:gd name="connsiteY37" fmla="*/ 405209 h 1055204"/>
                <a:gd name="connsiteX38" fmla="*/ 791629 w 3542952"/>
                <a:gd name="connsiteY38" fmla="*/ 449276 h 1055204"/>
                <a:gd name="connsiteX39" fmla="*/ 714511 w 3542952"/>
                <a:gd name="connsiteY39" fmla="*/ 537411 h 1055204"/>
                <a:gd name="connsiteX40" fmla="*/ 648410 w 3542952"/>
                <a:gd name="connsiteY40" fmla="*/ 559445 h 1055204"/>
                <a:gd name="connsiteX41" fmla="*/ 637393 w 3542952"/>
                <a:gd name="connsiteY41" fmla="*/ 614529 h 1055204"/>
                <a:gd name="connsiteX42" fmla="*/ 626376 w 3542952"/>
                <a:gd name="connsiteY42" fmla="*/ 691647 h 1055204"/>
                <a:gd name="connsiteX43" fmla="*/ 615359 w 3542952"/>
                <a:gd name="connsiteY43" fmla="*/ 724698 h 1055204"/>
                <a:gd name="connsiteX44" fmla="*/ 571292 w 3542952"/>
                <a:gd name="connsiteY44" fmla="*/ 746731 h 1055204"/>
                <a:gd name="connsiteX45" fmla="*/ 538241 w 3542952"/>
                <a:gd name="connsiteY45" fmla="*/ 735715 h 1055204"/>
                <a:gd name="connsiteX46" fmla="*/ 505190 w 3542952"/>
                <a:gd name="connsiteY46" fmla="*/ 834866 h 1055204"/>
                <a:gd name="connsiteX47" fmla="*/ 461123 w 3542952"/>
                <a:gd name="connsiteY47" fmla="*/ 900968 h 1055204"/>
                <a:gd name="connsiteX48" fmla="*/ 428072 w 3542952"/>
                <a:gd name="connsiteY48" fmla="*/ 889951 h 1055204"/>
                <a:gd name="connsiteX49" fmla="*/ 361971 w 3542952"/>
                <a:gd name="connsiteY49" fmla="*/ 911984 h 1055204"/>
                <a:gd name="connsiteX50" fmla="*/ 328921 w 3542952"/>
                <a:gd name="connsiteY50" fmla="*/ 900968 h 1055204"/>
                <a:gd name="connsiteX51" fmla="*/ 284853 w 3542952"/>
                <a:gd name="connsiteY51" fmla="*/ 945035 h 1055204"/>
                <a:gd name="connsiteX52" fmla="*/ 251802 w 3542952"/>
                <a:gd name="connsiteY52" fmla="*/ 956052 h 1055204"/>
                <a:gd name="connsiteX53" fmla="*/ 229769 w 3542952"/>
                <a:gd name="connsiteY53" fmla="*/ 1033170 h 1055204"/>
                <a:gd name="connsiteX54" fmla="*/ 196718 w 3542952"/>
                <a:gd name="connsiteY54" fmla="*/ 1044187 h 1055204"/>
                <a:gd name="connsiteX55" fmla="*/ 130617 w 3542952"/>
                <a:gd name="connsiteY55" fmla="*/ 1033170 h 1055204"/>
                <a:gd name="connsiteX56" fmla="*/ 31465 w 3542952"/>
                <a:gd name="connsiteY56" fmla="*/ 1055204 h 1055204"/>
                <a:gd name="connsiteX57" fmla="*/ 0 w 3542952"/>
                <a:gd name="connsiteY57" fmla="*/ 985634 h 1055204"/>
                <a:gd name="connsiteX0" fmla="*/ 3527216 w 3527216"/>
                <a:gd name="connsiteY0" fmla="*/ 478474 h 1055204"/>
                <a:gd name="connsiteX1" fmla="*/ 3498962 w 3527216"/>
                <a:gd name="connsiteY1" fmla="*/ 387178 h 1055204"/>
                <a:gd name="connsiteX2" fmla="*/ 3427190 w 3527216"/>
                <a:gd name="connsiteY2" fmla="*/ 252172 h 1055204"/>
                <a:gd name="connsiteX3" fmla="*/ 3380885 w 3527216"/>
                <a:gd name="connsiteY3" fmla="*/ 135696 h 1055204"/>
                <a:gd name="connsiteX4" fmla="*/ 3357733 w 3527216"/>
                <a:gd name="connsiteY4" fmla="*/ 43045 h 1055204"/>
                <a:gd name="connsiteX5" fmla="*/ 3263757 w 3527216"/>
                <a:gd name="connsiteY5" fmla="*/ 46383 h 1055204"/>
                <a:gd name="connsiteX6" fmla="*/ 3180684 w 3527216"/>
                <a:gd name="connsiteY6" fmla="*/ 39060 h 1055204"/>
                <a:gd name="connsiteX7" fmla="*/ 3107106 w 3527216"/>
                <a:gd name="connsiteY7" fmla="*/ 26853 h 1055204"/>
                <a:gd name="connsiteX8" fmla="*/ 3045395 w 3527216"/>
                <a:gd name="connsiteY8" fmla="*/ 9766 h 1055204"/>
                <a:gd name="connsiteX9" fmla="*/ 2983685 w 3527216"/>
                <a:gd name="connsiteY9" fmla="*/ 1 h 1055204"/>
                <a:gd name="connsiteX10" fmla="*/ 2895863 w 3527216"/>
                <a:gd name="connsiteY10" fmla="*/ 0 h 1055204"/>
                <a:gd name="connsiteX11" fmla="*/ 2817538 w 3527216"/>
                <a:gd name="connsiteY11" fmla="*/ 7324 h 1055204"/>
                <a:gd name="connsiteX12" fmla="*/ 2722598 w 3527216"/>
                <a:gd name="connsiteY12" fmla="*/ 26853 h 1055204"/>
                <a:gd name="connsiteX13" fmla="*/ 2613418 w 3527216"/>
                <a:gd name="connsiteY13" fmla="*/ 53707 h 1055204"/>
                <a:gd name="connsiteX14" fmla="*/ 2437778 w 3527216"/>
                <a:gd name="connsiteY14" fmla="*/ 104972 h 1055204"/>
                <a:gd name="connsiteX15" fmla="*/ 2257392 w 3527216"/>
                <a:gd name="connsiteY15" fmla="*/ 156238 h 1055204"/>
                <a:gd name="connsiteX16" fmla="*/ 2110235 w 3527216"/>
                <a:gd name="connsiteY16" fmla="*/ 192855 h 1055204"/>
                <a:gd name="connsiteX17" fmla="*/ 1998680 w 3527216"/>
                <a:gd name="connsiteY17" fmla="*/ 212384 h 1055204"/>
                <a:gd name="connsiteX18" fmla="*/ 1879926 w 3527216"/>
                <a:gd name="connsiteY18" fmla="*/ 220428 h 1055204"/>
                <a:gd name="connsiteX19" fmla="*/ 1807555 w 3527216"/>
                <a:gd name="connsiteY19" fmla="*/ 210599 h 1055204"/>
                <a:gd name="connsiteX20" fmla="*/ 1717046 w 3527216"/>
                <a:gd name="connsiteY20" fmla="*/ 184871 h 1055204"/>
                <a:gd name="connsiteX21" fmla="*/ 1683995 w 3527216"/>
                <a:gd name="connsiteY21" fmla="*/ 173854 h 1055204"/>
                <a:gd name="connsiteX22" fmla="*/ 1595860 w 3527216"/>
                <a:gd name="connsiteY22" fmla="*/ 151821 h 1055204"/>
                <a:gd name="connsiteX23" fmla="*/ 1529759 w 3527216"/>
                <a:gd name="connsiteY23" fmla="*/ 173854 h 1055204"/>
                <a:gd name="connsiteX24" fmla="*/ 1521750 w 3527216"/>
                <a:gd name="connsiteY24" fmla="*/ 204522 h 1055204"/>
                <a:gd name="connsiteX25" fmla="*/ 1485692 w 3527216"/>
                <a:gd name="connsiteY25" fmla="*/ 217922 h 1055204"/>
                <a:gd name="connsiteX26" fmla="*/ 1452641 w 3527216"/>
                <a:gd name="connsiteY26" fmla="*/ 195888 h 1055204"/>
                <a:gd name="connsiteX27" fmla="*/ 1408574 w 3527216"/>
                <a:gd name="connsiteY27" fmla="*/ 206905 h 1055204"/>
                <a:gd name="connsiteX28" fmla="*/ 1353489 w 3527216"/>
                <a:gd name="connsiteY28" fmla="*/ 217922 h 1055204"/>
                <a:gd name="connsiteX29" fmla="*/ 1320439 w 3527216"/>
                <a:gd name="connsiteY29" fmla="*/ 228939 h 1055204"/>
                <a:gd name="connsiteX30" fmla="*/ 1166202 w 3527216"/>
                <a:gd name="connsiteY30" fmla="*/ 239956 h 1055204"/>
                <a:gd name="connsiteX31" fmla="*/ 1089084 w 3527216"/>
                <a:gd name="connsiteY31" fmla="*/ 250972 h 1055204"/>
                <a:gd name="connsiteX32" fmla="*/ 1022983 w 3527216"/>
                <a:gd name="connsiteY32" fmla="*/ 273006 h 1055204"/>
                <a:gd name="connsiteX33" fmla="*/ 989933 w 3527216"/>
                <a:gd name="connsiteY33" fmla="*/ 284023 h 1055204"/>
                <a:gd name="connsiteX34" fmla="*/ 956882 w 3527216"/>
                <a:gd name="connsiteY34" fmla="*/ 306057 h 1055204"/>
                <a:gd name="connsiteX35" fmla="*/ 912814 w 3527216"/>
                <a:gd name="connsiteY35" fmla="*/ 372158 h 1055204"/>
                <a:gd name="connsiteX36" fmla="*/ 890781 w 3527216"/>
                <a:gd name="connsiteY36" fmla="*/ 405209 h 1055204"/>
                <a:gd name="connsiteX37" fmla="*/ 791629 w 3527216"/>
                <a:gd name="connsiteY37" fmla="*/ 449276 h 1055204"/>
                <a:gd name="connsiteX38" fmla="*/ 714511 w 3527216"/>
                <a:gd name="connsiteY38" fmla="*/ 537411 h 1055204"/>
                <a:gd name="connsiteX39" fmla="*/ 648410 w 3527216"/>
                <a:gd name="connsiteY39" fmla="*/ 559445 h 1055204"/>
                <a:gd name="connsiteX40" fmla="*/ 637393 w 3527216"/>
                <a:gd name="connsiteY40" fmla="*/ 614529 h 1055204"/>
                <a:gd name="connsiteX41" fmla="*/ 626376 w 3527216"/>
                <a:gd name="connsiteY41" fmla="*/ 691647 h 1055204"/>
                <a:gd name="connsiteX42" fmla="*/ 615359 w 3527216"/>
                <a:gd name="connsiteY42" fmla="*/ 724698 h 1055204"/>
                <a:gd name="connsiteX43" fmla="*/ 571292 w 3527216"/>
                <a:gd name="connsiteY43" fmla="*/ 746731 h 1055204"/>
                <a:gd name="connsiteX44" fmla="*/ 538241 w 3527216"/>
                <a:gd name="connsiteY44" fmla="*/ 735715 h 1055204"/>
                <a:gd name="connsiteX45" fmla="*/ 505190 w 3527216"/>
                <a:gd name="connsiteY45" fmla="*/ 834866 h 1055204"/>
                <a:gd name="connsiteX46" fmla="*/ 461123 w 3527216"/>
                <a:gd name="connsiteY46" fmla="*/ 900968 h 1055204"/>
                <a:gd name="connsiteX47" fmla="*/ 428072 w 3527216"/>
                <a:gd name="connsiteY47" fmla="*/ 889951 h 1055204"/>
                <a:gd name="connsiteX48" fmla="*/ 361971 w 3527216"/>
                <a:gd name="connsiteY48" fmla="*/ 911984 h 1055204"/>
                <a:gd name="connsiteX49" fmla="*/ 328921 w 3527216"/>
                <a:gd name="connsiteY49" fmla="*/ 900968 h 1055204"/>
                <a:gd name="connsiteX50" fmla="*/ 284853 w 3527216"/>
                <a:gd name="connsiteY50" fmla="*/ 945035 h 1055204"/>
                <a:gd name="connsiteX51" fmla="*/ 251802 w 3527216"/>
                <a:gd name="connsiteY51" fmla="*/ 956052 h 1055204"/>
                <a:gd name="connsiteX52" fmla="*/ 229769 w 3527216"/>
                <a:gd name="connsiteY52" fmla="*/ 1033170 h 1055204"/>
                <a:gd name="connsiteX53" fmla="*/ 196718 w 3527216"/>
                <a:gd name="connsiteY53" fmla="*/ 1044187 h 1055204"/>
                <a:gd name="connsiteX54" fmla="*/ 130617 w 3527216"/>
                <a:gd name="connsiteY54" fmla="*/ 1033170 h 1055204"/>
                <a:gd name="connsiteX55" fmla="*/ 31465 w 3527216"/>
                <a:gd name="connsiteY55" fmla="*/ 1055204 h 1055204"/>
                <a:gd name="connsiteX56" fmla="*/ 0 w 3527216"/>
                <a:gd name="connsiteY56" fmla="*/ 985634 h 1055204"/>
                <a:gd name="connsiteX0" fmla="*/ 3498962 w 3498962"/>
                <a:gd name="connsiteY0" fmla="*/ 387178 h 1055204"/>
                <a:gd name="connsiteX1" fmla="*/ 3427190 w 3498962"/>
                <a:gd name="connsiteY1" fmla="*/ 252172 h 1055204"/>
                <a:gd name="connsiteX2" fmla="*/ 3380885 w 3498962"/>
                <a:gd name="connsiteY2" fmla="*/ 135696 h 1055204"/>
                <a:gd name="connsiteX3" fmla="*/ 3357733 w 3498962"/>
                <a:gd name="connsiteY3" fmla="*/ 43045 h 1055204"/>
                <a:gd name="connsiteX4" fmla="*/ 3263757 w 3498962"/>
                <a:gd name="connsiteY4" fmla="*/ 46383 h 1055204"/>
                <a:gd name="connsiteX5" fmla="*/ 3180684 w 3498962"/>
                <a:gd name="connsiteY5" fmla="*/ 39060 h 1055204"/>
                <a:gd name="connsiteX6" fmla="*/ 3107106 w 3498962"/>
                <a:gd name="connsiteY6" fmla="*/ 26853 h 1055204"/>
                <a:gd name="connsiteX7" fmla="*/ 3045395 w 3498962"/>
                <a:gd name="connsiteY7" fmla="*/ 9766 h 1055204"/>
                <a:gd name="connsiteX8" fmla="*/ 2983685 w 3498962"/>
                <a:gd name="connsiteY8" fmla="*/ 1 h 1055204"/>
                <a:gd name="connsiteX9" fmla="*/ 2895863 w 3498962"/>
                <a:gd name="connsiteY9" fmla="*/ 0 h 1055204"/>
                <a:gd name="connsiteX10" fmla="*/ 2817538 w 3498962"/>
                <a:gd name="connsiteY10" fmla="*/ 7324 h 1055204"/>
                <a:gd name="connsiteX11" fmla="*/ 2722598 w 3498962"/>
                <a:gd name="connsiteY11" fmla="*/ 26853 h 1055204"/>
                <a:gd name="connsiteX12" fmla="*/ 2613418 w 3498962"/>
                <a:gd name="connsiteY12" fmla="*/ 53707 h 1055204"/>
                <a:gd name="connsiteX13" fmla="*/ 2437778 w 3498962"/>
                <a:gd name="connsiteY13" fmla="*/ 104972 h 1055204"/>
                <a:gd name="connsiteX14" fmla="*/ 2257392 w 3498962"/>
                <a:gd name="connsiteY14" fmla="*/ 156238 h 1055204"/>
                <a:gd name="connsiteX15" fmla="*/ 2110235 w 3498962"/>
                <a:gd name="connsiteY15" fmla="*/ 192855 h 1055204"/>
                <a:gd name="connsiteX16" fmla="*/ 1998680 w 3498962"/>
                <a:gd name="connsiteY16" fmla="*/ 212384 h 1055204"/>
                <a:gd name="connsiteX17" fmla="*/ 1879926 w 3498962"/>
                <a:gd name="connsiteY17" fmla="*/ 220428 h 1055204"/>
                <a:gd name="connsiteX18" fmla="*/ 1807555 w 3498962"/>
                <a:gd name="connsiteY18" fmla="*/ 210599 h 1055204"/>
                <a:gd name="connsiteX19" fmla="*/ 1717046 w 3498962"/>
                <a:gd name="connsiteY19" fmla="*/ 184871 h 1055204"/>
                <a:gd name="connsiteX20" fmla="*/ 1683995 w 3498962"/>
                <a:gd name="connsiteY20" fmla="*/ 173854 h 1055204"/>
                <a:gd name="connsiteX21" fmla="*/ 1595860 w 3498962"/>
                <a:gd name="connsiteY21" fmla="*/ 151821 h 1055204"/>
                <a:gd name="connsiteX22" fmla="*/ 1529759 w 3498962"/>
                <a:gd name="connsiteY22" fmla="*/ 173854 h 1055204"/>
                <a:gd name="connsiteX23" fmla="*/ 1521750 w 3498962"/>
                <a:gd name="connsiteY23" fmla="*/ 204522 h 1055204"/>
                <a:gd name="connsiteX24" fmla="*/ 1485692 w 3498962"/>
                <a:gd name="connsiteY24" fmla="*/ 217922 h 1055204"/>
                <a:gd name="connsiteX25" fmla="*/ 1452641 w 3498962"/>
                <a:gd name="connsiteY25" fmla="*/ 195888 h 1055204"/>
                <a:gd name="connsiteX26" fmla="*/ 1408574 w 3498962"/>
                <a:gd name="connsiteY26" fmla="*/ 206905 h 1055204"/>
                <a:gd name="connsiteX27" fmla="*/ 1353489 w 3498962"/>
                <a:gd name="connsiteY27" fmla="*/ 217922 h 1055204"/>
                <a:gd name="connsiteX28" fmla="*/ 1320439 w 3498962"/>
                <a:gd name="connsiteY28" fmla="*/ 228939 h 1055204"/>
                <a:gd name="connsiteX29" fmla="*/ 1166202 w 3498962"/>
                <a:gd name="connsiteY29" fmla="*/ 239956 h 1055204"/>
                <a:gd name="connsiteX30" fmla="*/ 1089084 w 3498962"/>
                <a:gd name="connsiteY30" fmla="*/ 250972 h 1055204"/>
                <a:gd name="connsiteX31" fmla="*/ 1022983 w 3498962"/>
                <a:gd name="connsiteY31" fmla="*/ 273006 h 1055204"/>
                <a:gd name="connsiteX32" fmla="*/ 989933 w 3498962"/>
                <a:gd name="connsiteY32" fmla="*/ 284023 h 1055204"/>
                <a:gd name="connsiteX33" fmla="*/ 956882 w 3498962"/>
                <a:gd name="connsiteY33" fmla="*/ 306057 h 1055204"/>
                <a:gd name="connsiteX34" fmla="*/ 912814 w 3498962"/>
                <a:gd name="connsiteY34" fmla="*/ 372158 h 1055204"/>
                <a:gd name="connsiteX35" fmla="*/ 890781 w 3498962"/>
                <a:gd name="connsiteY35" fmla="*/ 405209 h 1055204"/>
                <a:gd name="connsiteX36" fmla="*/ 791629 w 3498962"/>
                <a:gd name="connsiteY36" fmla="*/ 449276 h 1055204"/>
                <a:gd name="connsiteX37" fmla="*/ 714511 w 3498962"/>
                <a:gd name="connsiteY37" fmla="*/ 537411 h 1055204"/>
                <a:gd name="connsiteX38" fmla="*/ 648410 w 3498962"/>
                <a:gd name="connsiteY38" fmla="*/ 559445 h 1055204"/>
                <a:gd name="connsiteX39" fmla="*/ 637393 w 3498962"/>
                <a:gd name="connsiteY39" fmla="*/ 614529 h 1055204"/>
                <a:gd name="connsiteX40" fmla="*/ 626376 w 3498962"/>
                <a:gd name="connsiteY40" fmla="*/ 691647 h 1055204"/>
                <a:gd name="connsiteX41" fmla="*/ 615359 w 3498962"/>
                <a:gd name="connsiteY41" fmla="*/ 724698 h 1055204"/>
                <a:gd name="connsiteX42" fmla="*/ 571292 w 3498962"/>
                <a:gd name="connsiteY42" fmla="*/ 746731 h 1055204"/>
                <a:gd name="connsiteX43" fmla="*/ 538241 w 3498962"/>
                <a:gd name="connsiteY43" fmla="*/ 735715 h 1055204"/>
                <a:gd name="connsiteX44" fmla="*/ 505190 w 3498962"/>
                <a:gd name="connsiteY44" fmla="*/ 834866 h 1055204"/>
                <a:gd name="connsiteX45" fmla="*/ 461123 w 3498962"/>
                <a:gd name="connsiteY45" fmla="*/ 900968 h 1055204"/>
                <a:gd name="connsiteX46" fmla="*/ 428072 w 3498962"/>
                <a:gd name="connsiteY46" fmla="*/ 889951 h 1055204"/>
                <a:gd name="connsiteX47" fmla="*/ 361971 w 3498962"/>
                <a:gd name="connsiteY47" fmla="*/ 911984 h 1055204"/>
                <a:gd name="connsiteX48" fmla="*/ 328921 w 3498962"/>
                <a:gd name="connsiteY48" fmla="*/ 900968 h 1055204"/>
                <a:gd name="connsiteX49" fmla="*/ 284853 w 3498962"/>
                <a:gd name="connsiteY49" fmla="*/ 945035 h 1055204"/>
                <a:gd name="connsiteX50" fmla="*/ 251802 w 3498962"/>
                <a:gd name="connsiteY50" fmla="*/ 956052 h 1055204"/>
                <a:gd name="connsiteX51" fmla="*/ 229769 w 3498962"/>
                <a:gd name="connsiteY51" fmla="*/ 1033170 h 1055204"/>
                <a:gd name="connsiteX52" fmla="*/ 196718 w 3498962"/>
                <a:gd name="connsiteY52" fmla="*/ 1044187 h 1055204"/>
                <a:gd name="connsiteX53" fmla="*/ 130617 w 3498962"/>
                <a:gd name="connsiteY53" fmla="*/ 1033170 h 1055204"/>
                <a:gd name="connsiteX54" fmla="*/ 31465 w 3498962"/>
                <a:gd name="connsiteY54" fmla="*/ 1055204 h 1055204"/>
                <a:gd name="connsiteX55" fmla="*/ 0 w 3498962"/>
                <a:gd name="connsiteY55" fmla="*/ 985634 h 1055204"/>
                <a:gd name="connsiteX0" fmla="*/ 3427190 w 3427190"/>
                <a:gd name="connsiteY0" fmla="*/ 252172 h 1055204"/>
                <a:gd name="connsiteX1" fmla="*/ 3380885 w 3427190"/>
                <a:gd name="connsiteY1" fmla="*/ 135696 h 1055204"/>
                <a:gd name="connsiteX2" fmla="*/ 3357733 w 3427190"/>
                <a:gd name="connsiteY2" fmla="*/ 43045 h 1055204"/>
                <a:gd name="connsiteX3" fmla="*/ 3263757 w 3427190"/>
                <a:gd name="connsiteY3" fmla="*/ 46383 h 1055204"/>
                <a:gd name="connsiteX4" fmla="*/ 3180684 w 3427190"/>
                <a:gd name="connsiteY4" fmla="*/ 39060 h 1055204"/>
                <a:gd name="connsiteX5" fmla="*/ 3107106 w 3427190"/>
                <a:gd name="connsiteY5" fmla="*/ 26853 h 1055204"/>
                <a:gd name="connsiteX6" fmla="*/ 3045395 w 3427190"/>
                <a:gd name="connsiteY6" fmla="*/ 9766 h 1055204"/>
                <a:gd name="connsiteX7" fmla="*/ 2983685 w 3427190"/>
                <a:gd name="connsiteY7" fmla="*/ 1 h 1055204"/>
                <a:gd name="connsiteX8" fmla="*/ 2895863 w 3427190"/>
                <a:gd name="connsiteY8" fmla="*/ 0 h 1055204"/>
                <a:gd name="connsiteX9" fmla="*/ 2817538 w 3427190"/>
                <a:gd name="connsiteY9" fmla="*/ 7324 h 1055204"/>
                <a:gd name="connsiteX10" fmla="*/ 2722598 w 3427190"/>
                <a:gd name="connsiteY10" fmla="*/ 26853 h 1055204"/>
                <a:gd name="connsiteX11" fmla="*/ 2613418 w 3427190"/>
                <a:gd name="connsiteY11" fmla="*/ 53707 h 1055204"/>
                <a:gd name="connsiteX12" fmla="*/ 2437778 w 3427190"/>
                <a:gd name="connsiteY12" fmla="*/ 104972 h 1055204"/>
                <a:gd name="connsiteX13" fmla="*/ 2257392 w 3427190"/>
                <a:gd name="connsiteY13" fmla="*/ 156238 h 1055204"/>
                <a:gd name="connsiteX14" fmla="*/ 2110235 w 3427190"/>
                <a:gd name="connsiteY14" fmla="*/ 192855 h 1055204"/>
                <a:gd name="connsiteX15" fmla="*/ 1998680 w 3427190"/>
                <a:gd name="connsiteY15" fmla="*/ 212384 h 1055204"/>
                <a:gd name="connsiteX16" fmla="*/ 1879926 w 3427190"/>
                <a:gd name="connsiteY16" fmla="*/ 220428 h 1055204"/>
                <a:gd name="connsiteX17" fmla="*/ 1807555 w 3427190"/>
                <a:gd name="connsiteY17" fmla="*/ 210599 h 1055204"/>
                <a:gd name="connsiteX18" fmla="*/ 1717046 w 3427190"/>
                <a:gd name="connsiteY18" fmla="*/ 184871 h 1055204"/>
                <a:gd name="connsiteX19" fmla="*/ 1683995 w 3427190"/>
                <a:gd name="connsiteY19" fmla="*/ 173854 h 1055204"/>
                <a:gd name="connsiteX20" fmla="*/ 1595860 w 3427190"/>
                <a:gd name="connsiteY20" fmla="*/ 151821 h 1055204"/>
                <a:gd name="connsiteX21" fmla="*/ 1529759 w 3427190"/>
                <a:gd name="connsiteY21" fmla="*/ 173854 h 1055204"/>
                <a:gd name="connsiteX22" fmla="*/ 1521750 w 3427190"/>
                <a:gd name="connsiteY22" fmla="*/ 204522 h 1055204"/>
                <a:gd name="connsiteX23" fmla="*/ 1485692 w 3427190"/>
                <a:gd name="connsiteY23" fmla="*/ 217922 h 1055204"/>
                <a:gd name="connsiteX24" fmla="*/ 1452641 w 3427190"/>
                <a:gd name="connsiteY24" fmla="*/ 195888 h 1055204"/>
                <a:gd name="connsiteX25" fmla="*/ 1408574 w 3427190"/>
                <a:gd name="connsiteY25" fmla="*/ 206905 h 1055204"/>
                <a:gd name="connsiteX26" fmla="*/ 1353489 w 3427190"/>
                <a:gd name="connsiteY26" fmla="*/ 217922 h 1055204"/>
                <a:gd name="connsiteX27" fmla="*/ 1320439 w 3427190"/>
                <a:gd name="connsiteY27" fmla="*/ 228939 h 1055204"/>
                <a:gd name="connsiteX28" fmla="*/ 1166202 w 3427190"/>
                <a:gd name="connsiteY28" fmla="*/ 239956 h 1055204"/>
                <a:gd name="connsiteX29" fmla="*/ 1089084 w 3427190"/>
                <a:gd name="connsiteY29" fmla="*/ 250972 h 1055204"/>
                <a:gd name="connsiteX30" fmla="*/ 1022983 w 3427190"/>
                <a:gd name="connsiteY30" fmla="*/ 273006 h 1055204"/>
                <a:gd name="connsiteX31" fmla="*/ 989933 w 3427190"/>
                <a:gd name="connsiteY31" fmla="*/ 284023 h 1055204"/>
                <a:gd name="connsiteX32" fmla="*/ 956882 w 3427190"/>
                <a:gd name="connsiteY32" fmla="*/ 306057 h 1055204"/>
                <a:gd name="connsiteX33" fmla="*/ 912814 w 3427190"/>
                <a:gd name="connsiteY33" fmla="*/ 372158 h 1055204"/>
                <a:gd name="connsiteX34" fmla="*/ 890781 w 3427190"/>
                <a:gd name="connsiteY34" fmla="*/ 405209 h 1055204"/>
                <a:gd name="connsiteX35" fmla="*/ 791629 w 3427190"/>
                <a:gd name="connsiteY35" fmla="*/ 449276 h 1055204"/>
                <a:gd name="connsiteX36" fmla="*/ 714511 w 3427190"/>
                <a:gd name="connsiteY36" fmla="*/ 537411 h 1055204"/>
                <a:gd name="connsiteX37" fmla="*/ 648410 w 3427190"/>
                <a:gd name="connsiteY37" fmla="*/ 559445 h 1055204"/>
                <a:gd name="connsiteX38" fmla="*/ 637393 w 3427190"/>
                <a:gd name="connsiteY38" fmla="*/ 614529 h 1055204"/>
                <a:gd name="connsiteX39" fmla="*/ 626376 w 3427190"/>
                <a:gd name="connsiteY39" fmla="*/ 691647 h 1055204"/>
                <a:gd name="connsiteX40" fmla="*/ 615359 w 3427190"/>
                <a:gd name="connsiteY40" fmla="*/ 724698 h 1055204"/>
                <a:gd name="connsiteX41" fmla="*/ 571292 w 3427190"/>
                <a:gd name="connsiteY41" fmla="*/ 746731 h 1055204"/>
                <a:gd name="connsiteX42" fmla="*/ 538241 w 3427190"/>
                <a:gd name="connsiteY42" fmla="*/ 735715 h 1055204"/>
                <a:gd name="connsiteX43" fmla="*/ 505190 w 3427190"/>
                <a:gd name="connsiteY43" fmla="*/ 834866 h 1055204"/>
                <a:gd name="connsiteX44" fmla="*/ 461123 w 3427190"/>
                <a:gd name="connsiteY44" fmla="*/ 900968 h 1055204"/>
                <a:gd name="connsiteX45" fmla="*/ 428072 w 3427190"/>
                <a:gd name="connsiteY45" fmla="*/ 889951 h 1055204"/>
                <a:gd name="connsiteX46" fmla="*/ 361971 w 3427190"/>
                <a:gd name="connsiteY46" fmla="*/ 911984 h 1055204"/>
                <a:gd name="connsiteX47" fmla="*/ 328921 w 3427190"/>
                <a:gd name="connsiteY47" fmla="*/ 900968 h 1055204"/>
                <a:gd name="connsiteX48" fmla="*/ 284853 w 3427190"/>
                <a:gd name="connsiteY48" fmla="*/ 945035 h 1055204"/>
                <a:gd name="connsiteX49" fmla="*/ 251802 w 3427190"/>
                <a:gd name="connsiteY49" fmla="*/ 956052 h 1055204"/>
                <a:gd name="connsiteX50" fmla="*/ 229769 w 3427190"/>
                <a:gd name="connsiteY50" fmla="*/ 1033170 h 1055204"/>
                <a:gd name="connsiteX51" fmla="*/ 196718 w 3427190"/>
                <a:gd name="connsiteY51" fmla="*/ 1044187 h 1055204"/>
                <a:gd name="connsiteX52" fmla="*/ 130617 w 3427190"/>
                <a:gd name="connsiteY52" fmla="*/ 1033170 h 1055204"/>
                <a:gd name="connsiteX53" fmla="*/ 31465 w 3427190"/>
                <a:gd name="connsiteY53" fmla="*/ 1055204 h 1055204"/>
                <a:gd name="connsiteX54" fmla="*/ 0 w 3427190"/>
                <a:gd name="connsiteY54" fmla="*/ 985634 h 1055204"/>
                <a:gd name="connsiteX0" fmla="*/ 3380885 w 3380885"/>
                <a:gd name="connsiteY0" fmla="*/ 135696 h 1055204"/>
                <a:gd name="connsiteX1" fmla="*/ 3357733 w 3380885"/>
                <a:gd name="connsiteY1" fmla="*/ 43045 h 1055204"/>
                <a:gd name="connsiteX2" fmla="*/ 3263757 w 3380885"/>
                <a:gd name="connsiteY2" fmla="*/ 46383 h 1055204"/>
                <a:gd name="connsiteX3" fmla="*/ 3180684 w 3380885"/>
                <a:gd name="connsiteY3" fmla="*/ 39060 h 1055204"/>
                <a:gd name="connsiteX4" fmla="*/ 3107106 w 3380885"/>
                <a:gd name="connsiteY4" fmla="*/ 26853 h 1055204"/>
                <a:gd name="connsiteX5" fmla="*/ 3045395 w 3380885"/>
                <a:gd name="connsiteY5" fmla="*/ 9766 h 1055204"/>
                <a:gd name="connsiteX6" fmla="*/ 2983685 w 3380885"/>
                <a:gd name="connsiteY6" fmla="*/ 1 h 1055204"/>
                <a:gd name="connsiteX7" fmla="*/ 2895863 w 3380885"/>
                <a:gd name="connsiteY7" fmla="*/ 0 h 1055204"/>
                <a:gd name="connsiteX8" fmla="*/ 2817538 w 3380885"/>
                <a:gd name="connsiteY8" fmla="*/ 7324 h 1055204"/>
                <a:gd name="connsiteX9" fmla="*/ 2722598 w 3380885"/>
                <a:gd name="connsiteY9" fmla="*/ 26853 h 1055204"/>
                <a:gd name="connsiteX10" fmla="*/ 2613418 w 3380885"/>
                <a:gd name="connsiteY10" fmla="*/ 53707 h 1055204"/>
                <a:gd name="connsiteX11" fmla="*/ 2437778 w 3380885"/>
                <a:gd name="connsiteY11" fmla="*/ 104972 h 1055204"/>
                <a:gd name="connsiteX12" fmla="*/ 2257392 w 3380885"/>
                <a:gd name="connsiteY12" fmla="*/ 156238 h 1055204"/>
                <a:gd name="connsiteX13" fmla="*/ 2110235 w 3380885"/>
                <a:gd name="connsiteY13" fmla="*/ 192855 h 1055204"/>
                <a:gd name="connsiteX14" fmla="*/ 1998680 w 3380885"/>
                <a:gd name="connsiteY14" fmla="*/ 212384 h 1055204"/>
                <a:gd name="connsiteX15" fmla="*/ 1879926 w 3380885"/>
                <a:gd name="connsiteY15" fmla="*/ 220428 h 1055204"/>
                <a:gd name="connsiteX16" fmla="*/ 1807555 w 3380885"/>
                <a:gd name="connsiteY16" fmla="*/ 210599 h 1055204"/>
                <a:gd name="connsiteX17" fmla="*/ 1717046 w 3380885"/>
                <a:gd name="connsiteY17" fmla="*/ 184871 h 1055204"/>
                <a:gd name="connsiteX18" fmla="*/ 1683995 w 3380885"/>
                <a:gd name="connsiteY18" fmla="*/ 173854 h 1055204"/>
                <a:gd name="connsiteX19" fmla="*/ 1595860 w 3380885"/>
                <a:gd name="connsiteY19" fmla="*/ 151821 h 1055204"/>
                <a:gd name="connsiteX20" fmla="*/ 1529759 w 3380885"/>
                <a:gd name="connsiteY20" fmla="*/ 173854 h 1055204"/>
                <a:gd name="connsiteX21" fmla="*/ 1521750 w 3380885"/>
                <a:gd name="connsiteY21" fmla="*/ 204522 h 1055204"/>
                <a:gd name="connsiteX22" fmla="*/ 1485692 w 3380885"/>
                <a:gd name="connsiteY22" fmla="*/ 217922 h 1055204"/>
                <a:gd name="connsiteX23" fmla="*/ 1452641 w 3380885"/>
                <a:gd name="connsiteY23" fmla="*/ 195888 h 1055204"/>
                <a:gd name="connsiteX24" fmla="*/ 1408574 w 3380885"/>
                <a:gd name="connsiteY24" fmla="*/ 206905 h 1055204"/>
                <a:gd name="connsiteX25" fmla="*/ 1353489 w 3380885"/>
                <a:gd name="connsiteY25" fmla="*/ 217922 h 1055204"/>
                <a:gd name="connsiteX26" fmla="*/ 1320439 w 3380885"/>
                <a:gd name="connsiteY26" fmla="*/ 228939 h 1055204"/>
                <a:gd name="connsiteX27" fmla="*/ 1166202 w 3380885"/>
                <a:gd name="connsiteY27" fmla="*/ 239956 h 1055204"/>
                <a:gd name="connsiteX28" fmla="*/ 1089084 w 3380885"/>
                <a:gd name="connsiteY28" fmla="*/ 250972 h 1055204"/>
                <a:gd name="connsiteX29" fmla="*/ 1022983 w 3380885"/>
                <a:gd name="connsiteY29" fmla="*/ 273006 h 1055204"/>
                <a:gd name="connsiteX30" fmla="*/ 989933 w 3380885"/>
                <a:gd name="connsiteY30" fmla="*/ 284023 h 1055204"/>
                <a:gd name="connsiteX31" fmla="*/ 956882 w 3380885"/>
                <a:gd name="connsiteY31" fmla="*/ 306057 h 1055204"/>
                <a:gd name="connsiteX32" fmla="*/ 912814 w 3380885"/>
                <a:gd name="connsiteY32" fmla="*/ 372158 h 1055204"/>
                <a:gd name="connsiteX33" fmla="*/ 890781 w 3380885"/>
                <a:gd name="connsiteY33" fmla="*/ 405209 h 1055204"/>
                <a:gd name="connsiteX34" fmla="*/ 791629 w 3380885"/>
                <a:gd name="connsiteY34" fmla="*/ 449276 h 1055204"/>
                <a:gd name="connsiteX35" fmla="*/ 714511 w 3380885"/>
                <a:gd name="connsiteY35" fmla="*/ 537411 h 1055204"/>
                <a:gd name="connsiteX36" fmla="*/ 648410 w 3380885"/>
                <a:gd name="connsiteY36" fmla="*/ 559445 h 1055204"/>
                <a:gd name="connsiteX37" fmla="*/ 637393 w 3380885"/>
                <a:gd name="connsiteY37" fmla="*/ 614529 h 1055204"/>
                <a:gd name="connsiteX38" fmla="*/ 626376 w 3380885"/>
                <a:gd name="connsiteY38" fmla="*/ 691647 h 1055204"/>
                <a:gd name="connsiteX39" fmla="*/ 615359 w 3380885"/>
                <a:gd name="connsiteY39" fmla="*/ 724698 h 1055204"/>
                <a:gd name="connsiteX40" fmla="*/ 571292 w 3380885"/>
                <a:gd name="connsiteY40" fmla="*/ 746731 h 1055204"/>
                <a:gd name="connsiteX41" fmla="*/ 538241 w 3380885"/>
                <a:gd name="connsiteY41" fmla="*/ 735715 h 1055204"/>
                <a:gd name="connsiteX42" fmla="*/ 505190 w 3380885"/>
                <a:gd name="connsiteY42" fmla="*/ 834866 h 1055204"/>
                <a:gd name="connsiteX43" fmla="*/ 461123 w 3380885"/>
                <a:gd name="connsiteY43" fmla="*/ 900968 h 1055204"/>
                <a:gd name="connsiteX44" fmla="*/ 428072 w 3380885"/>
                <a:gd name="connsiteY44" fmla="*/ 889951 h 1055204"/>
                <a:gd name="connsiteX45" fmla="*/ 361971 w 3380885"/>
                <a:gd name="connsiteY45" fmla="*/ 911984 h 1055204"/>
                <a:gd name="connsiteX46" fmla="*/ 328921 w 3380885"/>
                <a:gd name="connsiteY46" fmla="*/ 900968 h 1055204"/>
                <a:gd name="connsiteX47" fmla="*/ 284853 w 3380885"/>
                <a:gd name="connsiteY47" fmla="*/ 945035 h 1055204"/>
                <a:gd name="connsiteX48" fmla="*/ 251802 w 3380885"/>
                <a:gd name="connsiteY48" fmla="*/ 956052 h 1055204"/>
                <a:gd name="connsiteX49" fmla="*/ 229769 w 3380885"/>
                <a:gd name="connsiteY49" fmla="*/ 1033170 h 1055204"/>
                <a:gd name="connsiteX50" fmla="*/ 196718 w 3380885"/>
                <a:gd name="connsiteY50" fmla="*/ 1044187 h 1055204"/>
                <a:gd name="connsiteX51" fmla="*/ 130617 w 3380885"/>
                <a:gd name="connsiteY51" fmla="*/ 1033170 h 1055204"/>
                <a:gd name="connsiteX52" fmla="*/ 31465 w 3380885"/>
                <a:gd name="connsiteY52" fmla="*/ 1055204 h 1055204"/>
                <a:gd name="connsiteX53" fmla="*/ 0 w 3380885"/>
                <a:gd name="connsiteY53" fmla="*/ 985634 h 1055204"/>
                <a:gd name="connsiteX0" fmla="*/ 3357733 w 3357733"/>
                <a:gd name="connsiteY0" fmla="*/ 43045 h 1055204"/>
                <a:gd name="connsiteX1" fmla="*/ 3263757 w 3357733"/>
                <a:gd name="connsiteY1" fmla="*/ 46383 h 1055204"/>
                <a:gd name="connsiteX2" fmla="*/ 3180684 w 3357733"/>
                <a:gd name="connsiteY2" fmla="*/ 39060 h 1055204"/>
                <a:gd name="connsiteX3" fmla="*/ 3107106 w 3357733"/>
                <a:gd name="connsiteY3" fmla="*/ 26853 h 1055204"/>
                <a:gd name="connsiteX4" fmla="*/ 3045395 w 3357733"/>
                <a:gd name="connsiteY4" fmla="*/ 9766 h 1055204"/>
                <a:gd name="connsiteX5" fmla="*/ 2983685 w 3357733"/>
                <a:gd name="connsiteY5" fmla="*/ 1 h 1055204"/>
                <a:gd name="connsiteX6" fmla="*/ 2895863 w 3357733"/>
                <a:gd name="connsiteY6" fmla="*/ 0 h 1055204"/>
                <a:gd name="connsiteX7" fmla="*/ 2817538 w 3357733"/>
                <a:gd name="connsiteY7" fmla="*/ 7324 h 1055204"/>
                <a:gd name="connsiteX8" fmla="*/ 2722598 w 3357733"/>
                <a:gd name="connsiteY8" fmla="*/ 26853 h 1055204"/>
                <a:gd name="connsiteX9" fmla="*/ 2613418 w 3357733"/>
                <a:gd name="connsiteY9" fmla="*/ 53707 h 1055204"/>
                <a:gd name="connsiteX10" fmla="*/ 2437778 w 3357733"/>
                <a:gd name="connsiteY10" fmla="*/ 104972 h 1055204"/>
                <a:gd name="connsiteX11" fmla="*/ 2257392 w 3357733"/>
                <a:gd name="connsiteY11" fmla="*/ 156238 h 1055204"/>
                <a:gd name="connsiteX12" fmla="*/ 2110235 w 3357733"/>
                <a:gd name="connsiteY12" fmla="*/ 192855 h 1055204"/>
                <a:gd name="connsiteX13" fmla="*/ 1998680 w 3357733"/>
                <a:gd name="connsiteY13" fmla="*/ 212384 h 1055204"/>
                <a:gd name="connsiteX14" fmla="*/ 1879926 w 3357733"/>
                <a:gd name="connsiteY14" fmla="*/ 220428 h 1055204"/>
                <a:gd name="connsiteX15" fmla="*/ 1807555 w 3357733"/>
                <a:gd name="connsiteY15" fmla="*/ 210599 h 1055204"/>
                <a:gd name="connsiteX16" fmla="*/ 1717046 w 3357733"/>
                <a:gd name="connsiteY16" fmla="*/ 184871 h 1055204"/>
                <a:gd name="connsiteX17" fmla="*/ 1683995 w 3357733"/>
                <a:gd name="connsiteY17" fmla="*/ 173854 h 1055204"/>
                <a:gd name="connsiteX18" fmla="*/ 1595860 w 3357733"/>
                <a:gd name="connsiteY18" fmla="*/ 151821 h 1055204"/>
                <a:gd name="connsiteX19" fmla="*/ 1529759 w 3357733"/>
                <a:gd name="connsiteY19" fmla="*/ 173854 h 1055204"/>
                <a:gd name="connsiteX20" fmla="*/ 1521750 w 3357733"/>
                <a:gd name="connsiteY20" fmla="*/ 204522 h 1055204"/>
                <a:gd name="connsiteX21" fmla="*/ 1485692 w 3357733"/>
                <a:gd name="connsiteY21" fmla="*/ 217922 h 1055204"/>
                <a:gd name="connsiteX22" fmla="*/ 1452641 w 3357733"/>
                <a:gd name="connsiteY22" fmla="*/ 195888 h 1055204"/>
                <a:gd name="connsiteX23" fmla="*/ 1408574 w 3357733"/>
                <a:gd name="connsiteY23" fmla="*/ 206905 h 1055204"/>
                <a:gd name="connsiteX24" fmla="*/ 1353489 w 3357733"/>
                <a:gd name="connsiteY24" fmla="*/ 217922 h 1055204"/>
                <a:gd name="connsiteX25" fmla="*/ 1320439 w 3357733"/>
                <a:gd name="connsiteY25" fmla="*/ 228939 h 1055204"/>
                <a:gd name="connsiteX26" fmla="*/ 1166202 w 3357733"/>
                <a:gd name="connsiteY26" fmla="*/ 239956 h 1055204"/>
                <a:gd name="connsiteX27" fmla="*/ 1089084 w 3357733"/>
                <a:gd name="connsiteY27" fmla="*/ 250972 h 1055204"/>
                <a:gd name="connsiteX28" fmla="*/ 1022983 w 3357733"/>
                <a:gd name="connsiteY28" fmla="*/ 273006 h 1055204"/>
                <a:gd name="connsiteX29" fmla="*/ 989933 w 3357733"/>
                <a:gd name="connsiteY29" fmla="*/ 284023 h 1055204"/>
                <a:gd name="connsiteX30" fmla="*/ 956882 w 3357733"/>
                <a:gd name="connsiteY30" fmla="*/ 306057 h 1055204"/>
                <a:gd name="connsiteX31" fmla="*/ 912814 w 3357733"/>
                <a:gd name="connsiteY31" fmla="*/ 372158 h 1055204"/>
                <a:gd name="connsiteX32" fmla="*/ 890781 w 3357733"/>
                <a:gd name="connsiteY32" fmla="*/ 405209 h 1055204"/>
                <a:gd name="connsiteX33" fmla="*/ 791629 w 3357733"/>
                <a:gd name="connsiteY33" fmla="*/ 449276 h 1055204"/>
                <a:gd name="connsiteX34" fmla="*/ 714511 w 3357733"/>
                <a:gd name="connsiteY34" fmla="*/ 537411 h 1055204"/>
                <a:gd name="connsiteX35" fmla="*/ 648410 w 3357733"/>
                <a:gd name="connsiteY35" fmla="*/ 559445 h 1055204"/>
                <a:gd name="connsiteX36" fmla="*/ 637393 w 3357733"/>
                <a:gd name="connsiteY36" fmla="*/ 614529 h 1055204"/>
                <a:gd name="connsiteX37" fmla="*/ 626376 w 3357733"/>
                <a:gd name="connsiteY37" fmla="*/ 691647 h 1055204"/>
                <a:gd name="connsiteX38" fmla="*/ 615359 w 3357733"/>
                <a:gd name="connsiteY38" fmla="*/ 724698 h 1055204"/>
                <a:gd name="connsiteX39" fmla="*/ 571292 w 3357733"/>
                <a:gd name="connsiteY39" fmla="*/ 746731 h 1055204"/>
                <a:gd name="connsiteX40" fmla="*/ 538241 w 3357733"/>
                <a:gd name="connsiteY40" fmla="*/ 735715 h 1055204"/>
                <a:gd name="connsiteX41" fmla="*/ 505190 w 3357733"/>
                <a:gd name="connsiteY41" fmla="*/ 834866 h 1055204"/>
                <a:gd name="connsiteX42" fmla="*/ 461123 w 3357733"/>
                <a:gd name="connsiteY42" fmla="*/ 900968 h 1055204"/>
                <a:gd name="connsiteX43" fmla="*/ 428072 w 3357733"/>
                <a:gd name="connsiteY43" fmla="*/ 889951 h 1055204"/>
                <a:gd name="connsiteX44" fmla="*/ 361971 w 3357733"/>
                <a:gd name="connsiteY44" fmla="*/ 911984 h 1055204"/>
                <a:gd name="connsiteX45" fmla="*/ 328921 w 3357733"/>
                <a:gd name="connsiteY45" fmla="*/ 900968 h 1055204"/>
                <a:gd name="connsiteX46" fmla="*/ 284853 w 3357733"/>
                <a:gd name="connsiteY46" fmla="*/ 945035 h 1055204"/>
                <a:gd name="connsiteX47" fmla="*/ 251802 w 3357733"/>
                <a:gd name="connsiteY47" fmla="*/ 956052 h 1055204"/>
                <a:gd name="connsiteX48" fmla="*/ 229769 w 3357733"/>
                <a:gd name="connsiteY48" fmla="*/ 1033170 h 1055204"/>
                <a:gd name="connsiteX49" fmla="*/ 196718 w 3357733"/>
                <a:gd name="connsiteY49" fmla="*/ 1044187 h 1055204"/>
                <a:gd name="connsiteX50" fmla="*/ 130617 w 3357733"/>
                <a:gd name="connsiteY50" fmla="*/ 1033170 h 1055204"/>
                <a:gd name="connsiteX51" fmla="*/ 31465 w 3357733"/>
                <a:gd name="connsiteY51" fmla="*/ 1055204 h 1055204"/>
                <a:gd name="connsiteX52" fmla="*/ 0 w 3357733"/>
                <a:gd name="connsiteY52" fmla="*/ 985634 h 1055204"/>
                <a:gd name="connsiteX0" fmla="*/ 3263757 w 3263757"/>
                <a:gd name="connsiteY0" fmla="*/ 46383 h 1055204"/>
                <a:gd name="connsiteX1" fmla="*/ 3180684 w 3263757"/>
                <a:gd name="connsiteY1" fmla="*/ 39060 h 1055204"/>
                <a:gd name="connsiteX2" fmla="*/ 3107106 w 3263757"/>
                <a:gd name="connsiteY2" fmla="*/ 26853 h 1055204"/>
                <a:gd name="connsiteX3" fmla="*/ 3045395 w 3263757"/>
                <a:gd name="connsiteY3" fmla="*/ 9766 h 1055204"/>
                <a:gd name="connsiteX4" fmla="*/ 2983685 w 3263757"/>
                <a:gd name="connsiteY4" fmla="*/ 1 h 1055204"/>
                <a:gd name="connsiteX5" fmla="*/ 2895863 w 3263757"/>
                <a:gd name="connsiteY5" fmla="*/ 0 h 1055204"/>
                <a:gd name="connsiteX6" fmla="*/ 2817538 w 3263757"/>
                <a:gd name="connsiteY6" fmla="*/ 7324 h 1055204"/>
                <a:gd name="connsiteX7" fmla="*/ 2722598 w 3263757"/>
                <a:gd name="connsiteY7" fmla="*/ 26853 h 1055204"/>
                <a:gd name="connsiteX8" fmla="*/ 2613418 w 3263757"/>
                <a:gd name="connsiteY8" fmla="*/ 53707 h 1055204"/>
                <a:gd name="connsiteX9" fmla="*/ 2437778 w 3263757"/>
                <a:gd name="connsiteY9" fmla="*/ 104972 h 1055204"/>
                <a:gd name="connsiteX10" fmla="*/ 2257392 w 3263757"/>
                <a:gd name="connsiteY10" fmla="*/ 156238 h 1055204"/>
                <a:gd name="connsiteX11" fmla="*/ 2110235 w 3263757"/>
                <a:gd name="connsiteY11" fmla="*/ 192855 h 1055204"/>
                <a:gd name="connsiteX12" fmla="*/ 1998680 w 3263757"/>
                <a:gd name="connsiteY12" fmla="*/ 212384 h 1055204"/>
                <a:gd name="connsiteX13" fmla="*/ 1879926 w 3263757"/>
                <a:gd name="connsiteY13" fmla="*/ 220428 h 1055204"/>
                <a:gd name="connsiteX14" fmla="*/ 1807555 w 3263757"/>
                <a:gd name="connsiteY14" fmla="*/ 210599 h 1055204"/>
                <a:gd name="connsiteX15" fmla="*/ 1717046 w 3263757"/>
                <a:gd name="connsiteY15" fmla="*/ 184871 h 1055204"/>
                <a:gd name="connsiteX16" fmla="*/ 1683995 w 3263757"/>
                <a:gd name="connsiteY16" fmla="*/ 173854 h 1055204"/>
                <a:gd name="connsiteX17" fmla="*/ 1595860 w 3263757"/>
                <a:gd name="connsiteY17" fmla="*/ 151821 h 1055204"/>
                <a:gd name="connsiteX18" fmla="*/ 1529759 w 3263757"/>
                <a:gd name="connsiteY18" fmla="*/ 173854 h 1055204"/>
                <a:gd name="connsiteX19" fmla="*/ 1521750 w 3263757"/>
                <a:gd name="connsiteY19" fmla="*/ 204522 h 1055204"/>
                <a:gd name="connsiteX20" fmla="*/ 1485692 w 3263757"/>
                <a:gd name="connsiteY20" fmla="*/ 217922 h 1055204"/>
                <a:gd name="connsiteX21" fmla="*/ 1452641 w 3263757"/>
                <a:gd name="connsiteY21" fmla="*/ 195888 h 1055204"/>
                <a:gd name="connsiteX22" fmla="*/ 1408574 w 3263757"/>
                <a:gd name="connsiteY22" fmla="*/ 206905 h 1055204"/>
                <a:gd name="connsiteX23" fmla="*/ 1353489 w 3263757"/>
                <a:gd name="connsiteY23" fmla="*/ 217922 h 1055204"/>
                <a:gd name="connsiteX24" fmla="*/ 1320439 w 3263757"/>
                <a:gd name="connsiteY24" fmla="*/ 228939 h 1055204"/>
                <a:gd name="connsiteX25" fmla="*/ 1166202 w 3263757"/>
                <a:gd name="connsiteY25" fmla="*/ 239956 h 1055204"/>
                <a:gd name="connsiteX26" fmla="*/ 1089084 w 3263757"/>
                <a:gd name="connsiteY26" fmla="*/ 250972 h 1055204"/>
                <a:gd name="connsiteX27" fmla="*/ 1022983 w 3263757"/>
                <a:gd name="connsiteY27" fmla="*/ 273006 h 1055204"/>
                <a:gd name="connsiteX28" fmla="*/ 989933 w 3263757"/>
                <a:gd name="connsiteY28" fmla="*/ 284023 h 1055204"/>
                <a:gd name="connsiteX29" fmla="*/ 956882 w 3263757"/>
                <a:gd name="connsiteY29" fmla="*/ 306057 h 1055204"/>
                <a:gd name="connsiteX30" fmla="*/ 912814 w 3263757"/>
                <a:gd name="connsiteY30" fmla="*/ 372158 h 1055204"/>
                <a:gd name="connsiteX31" fmla="*/ 890781 w 3263757"/>
                <a:gd name="connsiteY31" fmla="*/ 405209 h 1055204"/>
                <a:gd name="connsiteX32" fmla="*/ 791629 w 3263757"/>
                <a:gd name="connsiteY32" fmla="*/ 449276 h 1055204"/>
                <a:gd name="connsiteX33" fmla="*/ 714511 w 3263757"/>
                <a:gd name="connsiteY33" fmla="*/ 537411 h 1055204"/>
                <a:gd name="connsiteX34" fmla="*/ 648410 w 3263757"/>
                <a:gd name="connsiteY34" fmla="*/ 559445 h 1055204"/>
                <a:gd name="connsiteX35" fmla="*/ 637393 w 3263757"/>
                <a:gd name="connsiteY35" fmla="*/ 614529 h 1055204"/>
                <a:gd name="connsiteX36" fmla="*/ 626376 w 3263757"/>
                <a:gd name="connsiteY36" fmla="*/ 691647 h 1055204"/>
                <a:gd name="connsiteX37" fmla="*/ 615359 w 3263757"/>
                <a:gd name="connsiteY37" fmla="*/ 724698 h 1055204"/>
                <a:gd name="connsiteX38" fmla="*/ 571292 w 3263757"/>
                <a:gd name="connsiteY38" fmla="*/ 746731 h 1055204"/>
                <a:gd name="connsiteX39" fmla="*/ 538241 w 3263757"/>
                <a:gd name="connsiteY39" fmla="*/ 735715 h 1055204"/>
                <a:gd name="connsiteX40" fmla="*/ 505190 w 3263757"/>
                <a:gd name="connsiteY40" fmla="*/ 834866 h 1055204"/>
                <a:gd name="connsiteX41" fmla="*/ 461123 w 3263757"/>
                <a:gd name="connsiteY41" fmla="*/ 900968 h 1055204"/>
                <a:gd name="connsiteX42" fmla="*/ 428072 w 3263757"/>
                <a:gd name="connsiteY42" fmla="*/ 889951 h 1055204"/>
                <a:gd name="connsiteX43" fmla="*/ 361971 w 3263757"/>
                <a:gd name="connsiteY43" fmla="*/ 911984 h 1055204"/>
                <a:gd name="connsiteX44" fmla="*/ 328921 w 3263757"/>
                <a:gd name="connsiteY44" fmla="*/ 900968 h 1055204"/>
                <a:gd name="connsiteX45" fmla="*/ 284853 w 3263757"/>
                <a:gd name="connsiteY45" fmla="*/ 945035 h 1055204"/>
                <a:gd name="connsiteX46" fmla="*/ 251802 w 3263757"/>
                <a:gd name="connsiteY46" fmla="*/ 956052 h 1055204"/>
                <a:gd name="connsiteX47" fmla="*/ 229769 w 3263757"/>
                <a:gd name="connsiteY47" fmla="*/ 1033170 h 1055204"/>
                <a:gd name="connsiteX48" fmla="*/ 196718 w 3263757"/>
                <a:gd name="connsiteY48" fmla="*/ 1044187 h 1055204"/>
                <a:gd name="connsiteX49" fmla="*/ 130617 w 3263757"/>
                <a:gd name="connsiteY49" fmla="*/ 1033170 h 1055204"/>
                <a:gd name="connsiteX50" fmla="*/ 31465 w 3263757"/>
                <a:gd name="connsiteY50" fmla="*/ 1055204 h 1055204"/>
                <a:gd name="connsiteX51" fmla="*/ 0 w 3263757"/>
                <a:gd name="connsiteY51" fmla="*/ 985634 h 1055204"/>
                <a:gd name="connsiteX0" fmla="*/ 3180684 w 3180684"/>
                <a:gd name="connsiteY0" fmla="*/ 39060 h 1055204"/>
                <a:gd name="connsiteX1" fmla="*/ 3107106 w 3180684"/>
                <a:gd name="connsiteY1" fmla="*/ 26853 h 1055204"/>
                <a:gd name="connsiteX2" fmla="*/ 3045395 w 3180684"/>
                <a:gd name="connsiteY2" fmla="*/ 9766 h 1055204"/>
                <a:gd name="connsiteX3" fmla="*/ 2983685 w 3180684"/>
                <a:gd name="connsiteY3" fmla="*/ 1 h 1055204"/>
                <a:gd name="connsiteX4" fmla="*/ 2895863 w 3180684"/>
                <a:gd name="connsiteY4" fmla="*/ 0 h 1055204"/>
                <a:gd name="connsiteX5" fmla="*/ 2817538 w 3180684"/>
                <a:gd name="connsiteY5" fmla="*/ 7324 h 1055204"/>
                <a:gd name="connsiteX6" fmla="*/ 2722598 w 3180684"/>
                <a:gd name="connsiteY6" fmla="*/ 26853 h 1055204"/>
                <a:gd name="connsiteX7" fmla="*/ 2613418 w 3180684"/>
                <a:gd name="connsiteY7" fmla="*/ 53707 h 1055204"/>
                <a:gd name="connsiteX8" fmla="*/ 2437778 w 3180684"/>
                <a:gd name="connsiteY8" fmla="*/ 104972 h 1055204"/>
                <a:gd name="connsiteX9" fmla="*/ 2257392 w 3180684"/>
                <a:gd name="connsiteY9" fmla="*/ 156238 h 1055204"/>
                <a:gd name="connsiteX10" fmla="*/ 2110235 w 3180684"/>
                <a:gd name="connsiteY10" fmla="*/ 192855 h 1055204"/>
                <a:gd name="connsiteX11" fmla="*/ 1998680 w 3180684"/>
                <a:gd name="connsiteY11" fmla="*/ 212384 h 1055204"/>
                <a:gd name="connsiteX12" fmla="*/ 1879926 w 3180684"/>
                <a:gd name="connsiteY12" fmla="*/ 220428 h 1055204"/>
                <a:gd name="connsiteX13" fmla="*/ 1807555 w 3180684"/>
                <a:gd name="connsiteY13" fmla="*/ 210599 h 1055204"/>
                <a:gd name="connsiteX14" fmla="*/ 1717046 w 3180684"/>
                <a:gd name="connsiteY14" fmla="*/ 184871 h 1055204"/>
                <a:gd name="connsiteX15" fmla="*/ 1683995 w 3180684"/>
                <a:gd name="connsiteY15" fmla="*/ 173854 h 1055204"/>
                <a:gd name="connsiteX16" fmla="*/ 1595860 w 3180684"/>
                <a:gd name="connsiteY16" fmla="*/ 151821 h 1055204"/>
                <a:gd name="connsiteX17" fmla="*/ 1529759 w 3180684"/>
                <a:gd name="connsiteY17" fmla="*/ 173854 h 1055204"/>
                <a:gd name="connsiteX18" fmla="*/ 1521750 w 3180684"/>
                <a:gd name="connsiteY18" fmla="*/ 204522 h 1055204"/>
                <a:gd name="connsiteX19" fmla="*/ 1485692 w 3180684"/>
                <a:gd name="connsiteY19" fmla="*/ 217922 h 1055204"/>
                <a:gd name="connsiteX20" fmla="*/ 1452641 w 3180684"/>
                <a:gd name="connsiteY20" fmla="*/ 195888 h 1055204"/>
                <a:gd name="connsiteX21" fmla="*/ 1408574 w 3180684"/>
                <a:gd name="connsiteY21" fmla="*/ 206905 h 1055204"/>
                <a:gd name="connsiteX22" fmla="*/ 1353489 w 3180684"/>
                <a:gd name="connsiteY22" fmla="*/ 217922 h 1055204"/>
                <a:gd name="connsiteX23" fmla="*/ 1320439 w 3180684"/>
                <a:gd name="connsiteY23" fmla="*/ 228939 h 1055204"/>
                <a:gd name="connsiteX24" fmla="*/ 1166202 w 3180684"/>
                <a:gd name="connsiteY24" fmla="*/ 239956 h 1055204"/>
                <a:gd name="connsiteX25" fmla="*/ 1089084 w 3180684"/>
                <a:gd name="connsiteY25" fmla="*/ 250972 h 1055204"/>
                <a:gd name="connsiteX26" fmla="*/ 1022983 w 3180684"/>
                <a:gd name="connsiteY26" fmla="*/ 273006 h 1055204"/>
                <a:gd name="connsiteX27" fmla="*/ 989933 w 3180684"/>
                <a:gd name="connsiteY27" fmla="*/ 284023 h 1055204"/>
                <a:gd name="connsiteX28" fmla="*/ 956882 w 3180684"/>
                <a:gd name="connsiteY28" fmla="*/ 306057 h 1055204"/>
                <a:gd name="connsiteX29" fmla="*/ 912814 w 3180684"/>
                <a:gd name="connsiteY29" fmla="*/ 372158 h 1055204"/>
                <a:gd name="connsiteX30" fmla="*/ 890781 w 3180684"/>
                <a:gd name="connsiteY30" fmla="*/ 405209 h 1055204"/>
                <a:gd name="connsiteX31" fmla="*/ 791629 w 3180684"/>
                <a:gd name="connsiteY31" fmla="*/ 449276 h 1055204"/>
                <a:gd name="connsiteX32" fmla="*/ 714511 w 3180684"/>
                <a:gd name="connsiteY32" fmla="*/ 537411 h 1055204"/>
                <a:gd name="connsiteX33" fmla="*/ 648410 w 3180684"/>
                <a:gd name="connsiteY33" fmla="*/ 559445 h 1055204"/>
                <a:gd name="connsiteX34" fmla="*/ 637393 w 3180684"/>
                <a:gd name="connsiteY34" fmla="*/ 614529 h 1055204"/>
                <a:gd name="connsiteX35" fmla="*/ 626376 w 3180684"/>
                <a:gd name="connsiteY35" fmla="*/ 691647 h 1055204"/>
                <a:gd name="connsiteX36" fmla="*/ 615359 w 3180684"/>
                <a:gd name="connsiteY36" fmla="*/ 724698 h 1055204"/>
                <a:gd name="connsiteX37" fmla="*/ 571292 w 3180684"/>
                <a:gd name="connsiteY37" fmla="*/ 746731 h 1055204"/>
                <a:gd name="connsiteX38" fmla="*/ 538241 w 3180684"/>
                <a:gd name="connsiteY38" fmla="*/ 735715 h 1055204"/>
                <a:gd name="connsiteX39" fmla="*/ 505190 w 3180684"/>
                <a:gd name="connsiteY39" fmla="*/ 834866 h 1055204"/>
                <a:gd name="connsiteX40" fmla="*/ 461123 w 3180684"/>
                <a:gd name="connsiteY40" fmla="*/ 900968 h 1055204"/>
                <a:gd name="connsiteX41" fmla="*/ 428072 w 3180684"/>
                <a:gd name="connsiteY41" fmla="*/ 889951 h 1055204"/>
                <a:gd name="connsiteX42" fmla="*/ 361971 w 3180684"/>
                <a:gd name="connsiteY42" fmla="*/ 911984 h 1055204"/>
                <a:gd name="connsiteX43" fmla="*/ 328921 w 3180684"/>
                <a:gd name="connsiteY43" fmla="*/ 900968 h 1055204"/>
                <a:gd name="connsiteX44" fmla="*/ 284853 w 3180684"/>
                <a:gd name="connsiteY44" fmla="*/ 945035 h 1055204"/>
                <a:gd name="connsiteX45" fmla="*/ 251802 w 3180684"/>
                <a:gd name="connsiteY45" fmla="*/ 956052 h 1055204"/>
                <a:gd name="connsiteX46" fmla="*/ 229769 w 3180684"/>
                <a:gd name="connsiteY46" fmla="*/ 1033170 h 1055204"/>
                <a:gd name="connsiteX47" fmla="*/ 196718 w 3180684"/>
                <a:gd name="connsiteY47" fmla="*/ 1044187 h 1055204"/>
                <a:gd name="connsiteX48" fmla="*/ 130617 w 3180684"/>
                <a:gd name="connsiteY48" fmla="*/ 1033170 h 1055204"/>
                <a:gd name="connsiteX49" fmla="*/ 31465 w 3180684"/>
                <a:gd name="connsiteY49" fmla="*/ 1055204 h 1055204"/>
                <a:gd name="connsiteX50" fmla="*/ 0 w 3180684"/>
                <a:gd name="connsiteY50" fmla="*/ 985634 h 1055204"/>
                <a:gd name="connsiteX0" fmla="*/ 3107106 w 3107106"/>
                <a:gd name="connsiteY0" fmla="*/ 26853 h 1055204"/>
                <a:gd name="connsiteX1" fmla="*/ 3045395 w 3107106"/>
                <a:gd name="connsiteY1" fmla="*/ 9766 h 1055204"/>
                <a:gd name="connsiteX2" fmla="*/ 2983685 w 3107106"/>
                <a:gd name="connsiteY2" fmla="*/ 1 h 1055204"/>
                <a:gd name="connsiteX3" fmla="*/ 2895863 w 3107106"/>
                <a:gd name="connsiteY3" fmla="*/ 0 h 1055204"/>
                <a:gd name="connsiteX4" fmla="*/ 2817538 w 3107106"/>
                <a:gd name="connsiteY4" fmla="*/ 7324 h 1055204"/>
                <a:gd name="connsiteX5" fmla="*/ 2722598 w 3107106"/>
                <a:gd name="connsiteY5" fmla="*/ 26853 h 1055204"/>
                <a:gd name="connsiteX6" fmla="*/ 2613418 w 3107106"/>
                <a:gd name="connsiteY6" fmla="*/ 53707 h 1055204"/>
                <a:gd name="connsiteX7" fmla="*/ 2437778 w 3107106"/>
                <a:gd name="connsiteY7" fmla="*/ 104972 h 1055204"/>
                <a:gd name="connsiteX8" fmla="*/ 2257392 w 3107106"/>
                <a:gd name="connsiteY8" fmla="*/ 156238 h 1055204"/>
                <a:gd name="connsiteX9" fmla="*/ 2110235 w 3107106"/>
                <a:gd name="connsiteY9" fmla="*/ 192855 h 1055204"/>
                <a:gd name="connsiteX10" fmla="*/ 1998680 w 3107106"/>
                <a:gd name="connsiteY10" fmla="*/ 212384 h 1055204"/>
                <a:gd name="connsiteX11" fmla="*/ 1879926 w 3107106"/>
                <a:gd name="connsiteY11" fmla="*/ 220428 h 1055204"/>
                <a:gd name="connsiteX12" fmla="*/ 1807555 w 3107106"/>
                <a:gd name="connsiteY12" fmla="*/ 210599 h 1055204"/>
                <a:gd name="connsiteX13" fmla="*/ 1717046 w 3107106"/>
                <a:gd name="connsiteY13" fmla="*/ 184871 h 1055204"/>
                <a:gd name="connsiteX14" fmla="*/ 1683995 w 3107106"/>
                <a:gd name="connsiteY14" fmla="*/ 173854 h 1055204"/>
                <a:gd name="connsiteX15" fmla="*/ 1595860 w 3107106"/>
                <a:gd name="connsiteY15" fmla="*/ 151821 h 1055204"/>
                <a:gd name="connsiteX16" fmla="*/ 1529759 w 3107106"/>
                <a:gd name="connsiteY16" fmla="*/ 173854 h 1055204"/>
                <a:gd name="connsiteX17" fmla="*/ 1521750 w 3107106"/>
                <a:gd name="connsiteY17" fmla="*/ 204522 h 1055204"/>
                <a:gd name="connsiteX18" fmla="*/ 1485692 w 3107106"/>
                <a:gd name="connsiteY18" fmla="*/ 217922 h 1055204"/>
                <a:gd name="connsiteX19" fmla="*/ 1452641 w 3107106"/>
                <a:gd name="connsiteY19" fmla="*/ 195888 h 1055204"/>
                <a:gd name="connsiteX20" fmla="*/ 1408574 w 3107106"/>
                <a:gd name="connsiteY20" fmla="*/ 206905 h 1055204"/>
                <a:gd name="connsiteX21" fmla="*/ 1353489 w 3107106"/>
                <a:gd name="connsiteY21" fmla="*/ 217922 h 1055204"/>
                <a:gd name="connsiteX22" fmla="*/ 1320439 w 3107106"/>
                <a:gd name="connsiteY22" fmla="*/ 228939 h 1055204"/>
                <a:gd name="connsiteX23" fmla="*/ 1166202 w 3107106"/>
                <a:gd name="connsiteY23" fmla="*/ 239956 h 1055204"/>
                <a:gd name="connsiteX24" fmla="*/ 1089084 w 3107106"/>
                <a:gd name="connsiteY24" fmla="*/ 250972 h 1055204"/>
                <a:gd name="connsiteX25" fmla="*/ 1022983 w 3107106"/>
                <a:gd name="connsiteY25" fmla="*/ 273006 h 1055204"/>
                <a:gd name="connsiteX26" fmla="*/ 989933 w 3107106"/>
                <a:gd name="connsiteY26" fmla="*/ 284023 h 1055204"/>
                <a:gd name="connsiteX27" fmla="*/ 956882 w 3107106"/>
                <a:gd name="connsiteY27" fmla="*/ 306057 h 1055204"/>
                <a:gd name="connsiteX28" fmla="*/ 912814 w 3107106"/>
                <a:gd name="connsiteY28" fmla="*/ 372158 h 1055204"/>
                <a:gd name="connsiteX29" fmla="*/ 890781 w 3107106"/>
                <a:gd name="connsiteY29" fmla="*/ 405209 h 1055204"/>
                <a:gd name="connsiteX30" fmla="*/ 791629 w 3107106"/>
                <a:gd name="connsiteY30" fmla="*/ 449276 h 1055204"/>
                <a:gd name="connsiteX31" fmla="*/ 714511 w 3107106"/>
                <a:gd name="connsiteY31" fmla="*/ 537411 h 1055204"/>
                <a:gd name="connsiteX32" fmla="*/ 648410 w 3107106"/>
                <a:gd name="connsiteY32" fmla="*/ 559445 h 1055204"/>
                <a:gd name="connsiteX33" fmla="*/ 637393 w 3107106"/>
                <a:gd name="connsiteY33" fmla="*/ 614529 h 1055204"/>
                <a:gd name="connsiteX34" fmla="*/ 626376 w 3107106"/>
                <a:gd name="connsiteY34" fmla="*/ 691647 h 1055204"/>
                <a:gd name="connsiteX35" fmla="*/ 615359 w 3107106"/>
                <a:gd name="connsiteY35" fmla="*/ 724698 h 1055204"/>
                <a:gd name="connsiteX36" fmla="*/ 571292 w 3107106"/>
                <a:gd name="connsiteY36" fmla="*/ 746731 h 1055204"/>
                <a:gd name="connsiteX37" fmla="*/ 538241 w 3107106"/>
                <a:gd name="connsiteY37" fmla="*/ 735715 h 1055204"/>
                <a:gd name="connsiteX38" fmla="*/ 505190 w 3107106"/>
                <a:gd name="connsiteY38" fmla="*/ 834866 h 1055204"/>
                <a:gd name="connsiteX39" fmla="*/ 461123 w 3107106"/>
                <a:gd name="connsiteY39" fmla="*/ 900968 h 1055204"/>
                <a:gd name="connsiteX40" fmla="*/ 428072 w 3107106"/>
                <a:gd name="connsiteY40" fmla="*/ 889951 h 1055204"/>
                <a:gd name="connsiteX41" fmla="*/ 361971 w 3107106"/>
                <a:gd name="connsiteY41" fmla="*/ 911984 h 1055204"/>
                <a:gd name="connsiteX42" fmla="*/ 328921 w 3107106"/>
                <a:gd name="connsiteY42" fmla="*/ 900968 h 1055204"/>
                <a:gd name="connsiteX43" fmla="*/ 284853 w 3107106"/>
                <a:gd name="connsiteY43" fmla="*/ 945035 h 1055204"/>
                <a:gd name="connsiteX44" fmla="*/ 251802 w 3107106"/>
                <a:gd name="connsiteY44" fmla="*/ 956052 h 1055204"/>
                <a:gd name="connsiteX45" fmla="*/ 229769 w 3107106"/>
                <a:gd name="connsiteY45" fmla="*/ 1033170 h 1055204"/>
                <a:gd name="connsiteX46" fmla="*/ 196718 w 3107106"/>
                <a:gd name="connsiteY46" fmla="*/ 1044187 h 1055204"/>
                <a:gd name="connsiteX47" fmla="*/ 130617 w 3107106"/>
                <a:gd name="connsiteY47" fmla="*/ 1033170 h 1055204"/>
                <a:gd name="connsiteX48" fmla="*/ 31465 w 3107106"/>
                <a:gd name="connsiteY48" fmla="*/ 1055204 h 1055204"/>
                <a:gd name="connsiteX49" fmla="*/ 0 w 3107106"/>
                <a:gd name="connsiteY49" fmla="*/ 985634 h 1055204"/>
                <a:gd name="connsiteX0" fmla="*/ 3045395 w 3045395"/>
                <a:gd name="connsiteY0" fmla="*/ 9766 h 1055204"/>
                <a:gd name="connsiteX1" fmla="*/ 2983685 w 3045395"/>
                <a:gd name="connsiteY1" fmla="*/ 1 h 1055204"/>
                <a:gd name="connsiteX2" fmla="*/ 2895863 w 3045395"/>
                <a:gd name="connsiteY2" fmla="*/ 0 h 1055204"/>
                <a:gd name="connsiteX3" fmla="*/ 2817538 w 3045395"/>
                <a:gd name="connsiteY3" fmla="*/ 7324 h 1055204"/>
                <a:gd name="connsiteX4" fmla="*/ 2722598 w 3045395"/>
                <a:gd name="connsiteY4" fmla="*/ 26853 h 1055204"/>
                <a:gd name="connsiteX5" fmla="*/ 2613418 w 3045395"/>
                <a:gd name="connsiteY5" fmla="*/ 53707 h 1055204"/>
                <a:gd name="connsiteX6" fmla="*/ 2437778 w 3045395"/>
                <a:gd name="connsiteY6" fmla="*/ 104972 h 1055204"/>
                <a:gd name="connsiteX7" fmla="*/ 2257392 w 3045395"/>
                <a:gd name="connsiteY7" fmla="*/ 156238 h 1055204"/>
                <a:gd name="connsiteX8" fmla="*/ 2110235 w 3045395"/>
                <a:gd name="connsiteY8" fmla="*/ 192855 h 1055204"/>
                <a:gd name="connsiteX9" fmla="*/ 1998680 w 3045395"/>
                <a:gd name="connsiteY9" fmla="*/ 212384 h 1055204"/>
                <a:gd name="connsiteX10" fmla="*/ 1879926 w 3045395"/>
                <a:gd name="connsiteY10" fmla="*/ 220428 h 1055204"/>
                <a:gd name="connsiteX11" fmla="*/ 1807555 w 3045395"/>
                <a:gd name="connsiteY11" fmla="*/ 210599 h 1055204"/>
                <a:gd name="connsiteX12" fmla="*/ 1717046 w 3045395"/>
                <a:gd name="connsiteY12" fmla="*/ 184871 h 1055204"/>
                <a:gd name="connsiteX13" fmla="*/ 1683995 w 3045395"/>
                <a:gd name="connsiteY13" fmla="*/ 173854 h 1055204"/>
                <a:gd name="connsiteX14" fmla="*/ 1595860 w 3045395"/>
                <a:gd name="connsiteY14" fmla="*/ 151821 h 1055204"/>
                <a:gd name="connsiteX15" fmla="*/ 1529759 w 3045395"/>
                <a:gd name="connsiteY15" fmla="*/ 173854 h 1055204"/>
                <a:gd name="connsiteX16" fmla="*/ 1521750 w 3045395"/>
                <a:gd name="connsiteY16" fmla="*/ 204522 h 1055204"/>
                <a:gd name="connsiteX17" fmla="*/ 1485692 w 3045395"/>
                <a:gd name="connsiteY17" fmla="*/ 217922 h 1055204"/>
                <a:gd name="connsiteX18" fmla="*/ 1452641 w 3045395"/>
                <a:gd name="connsiteY18" fmla="*/ 195888 h 1055204"/>
                <a:gd name="connsiteX19" fmla="*/ 1408574 w 3045395"/>
                <a:gd name="connsiteY19" fmla="*/ 206905 h 1055204"/>
                <a:gd name="connsiteX20" fmla="*/ 1353489 w 3045395"/>
                <a:gd name="connsiteY20" fmla="*/ 217922 h 1055204"/>
                <a:gd name="connsiteX21" fmla="*/ 1320439 w 3045395"/>
                <a:gd name="connsiteY21" fmla="*/ 228939 h 1055204"/>
                <a:gd name="connsiteX22" fmla="*/ 1166202 w 3045395"/>
                <a:gd name="connsiteY22" fmla="*/ 239956 h 1055204"/>
                <a:gd name="connsiteX23" fmla="*/ 1089084 w 3045395"/>
                <a:gd name="connsiteY23" fmla="*/ 250972 h 1055204"/>
                <a:gd name="connsiteX24" fmla="*/ 1022983 w 3045395"/>
                <a:gd name="connsiteY24" fmla="*/ 273006 h 1055204"/>
                <a:gd name="connsiteX25" fmla="*/ 989933 w 3045395"/>
                <a:gd name="connsiteY25" fmla="*/ 284023 h 1055204"/>
                <a:gd name="connsiteX26" fmla="*/ 956882 w 3045395"/>
                <a:gd name="connsiteY26" fmla="*/ 306057 h 1055204"/>
                <a:gd name="connsiteX27" fmla="*/ 912814 w 3045395"/>
                <a:gd name="connsiteY27" fmla="*/ 372158 h 1055204"/>
                <a:gd name="connsiteX28" fmla="*/ 890781 w 3045395"/>
                <a:gd name="connsiteY28" fmla="*/ 405209 h 1055204"/>
                <a:gd name="connsiteX29" fmla="*/ 791629 w 3045395"/>
                <a:gd name="connsiteY29" fmla="*/ 449276 h 1055204"/>
                <a:gd name="connsiteX30" fmla="*/ 714511 w 3045395"/>
                <a:gd name="connsiteY30" fmla="*/ 537411 h 1055204"/>
                <a:gd name="connsiteX31" fmla="*/ 648410 w 3045395"/>
                <a:gd name="connsiteY31" fmla="*/ 559445 h 1055204"/>
                <a:gd name="connsiteX32" fmla="*/ 637393 w 3045395"/>
                <a:gd name="connsiteY32" fmla="*/ 614529 h 1055204"/>
                <a:gd name="connsiteX33" fmla="*/ 626376 w 3045395"/>
                <a:gd name="connsiteY33" fmla="*/ 691647 h 1055204"/>
                <a:gd name="connsiteX34" fmla="*/ 615359 w 3045395"/>
                <a:gd name="connsiteY34" fmla="*/ 724698 h 1055204"/>
                <a:gd name="connsiteX35" fmla="*/ 571292 w 3045395"/>
                <a:gd name="connsiteY35" fmla="*/ 746731 h 1055204"/>
                <a:gd name="connsiteX36" fmla="*/ 538241 w 3045395"/>
                <a:gd name="connsiteY36" fmla="*/ 735715 h 1055204"/>
                <a:gd name="connsiteX37" fmla="*/ 505190 w 3045395"/>
                <a:gd name="connsiteY37" fmla="*/ 834866 h 1055204"/>
                <a:gd name="connsiteX38" fmla="*/ 461123 w 3045395"/>
                <a:gd name="connsiteY38" fmla="*/ 900968 h 1055204"/>
                <a:gd name="connsiteX39" fmla="*/ 428072 w 3045395"/>
                <a:gd name="connsiteY39" fmla="*/ 889951 h 1055204"/>
                <a:gd name="connsiteX40" fmla="*/ 361971 w 3045395"/>
                <a:gd name="connsiteY40" fmla="*/ 911984 h 1055204"/>
                <a:gd name="connsiteX41" fmla="*/ 328921 w 3045395"/>
                <a:gd name="connsiteY41" fmla="*/ 900968 h 1055204"/>
                <a:gd name="connsiteX42" fmla="*/ 284853 w 3045395"/>
                <a:gd name="connsiteY42" fmla="*/ 945035 h 1055204"/>
                <a:gd name="connsiteX43" fmla="*/ 251802 w 3045395"/>
                <a:gd name="connsiteY43" fmla="*/ 956052 h 1055204"/>
                <a:gd name="connsiteX44" fmla="*/ 229769 w 3045395"/>
                <a:gd name="connsiteY44" fmla="*/ 1033170 h 1055204"/>
                <a:gd name="connsiteX45" fmla="*/ 196718 w 3045395"/>
                <a:gd name="connsiteY45" fmla="*/ 1044187 h 1055204"/>
                <a:gd name="connsiteX46" fmla="*/ 130617 w 3045395"/>
                <a:gd name="connsiteY46" fmla="*/ 1033170 h 1055204"/>
                <a:gd name="connsiteX47" fmla="*/ 31465 w 3045395"/>
                <a:gd name="connsiteY47" fmla="*/ 1055204 h 1055204"/>
                <a:gd name="connsiteX48" fmla="*/ 0 w 3045395"/>
                <a:gd name="connsiteY48" fmla="*/ 985634 h 1055204"/>
                <a:gd name="connsiteX0" fmla="*/ 2983685 w 2983685"/>
                <a:gd name="connsiteY0" fmla="*/ 1 h 1055204"/>
                <a:gd name="connsiteX1" fmla="*/ 2895863 w 2983685"/>
                <a:gd name="connsiteY1" fmla="*/ 0 h 1055204"/>
                <a:gd name="connsiteX2" fmla="*/ 2817538 w 2983685"/>
                <a:gd name="connsiteY2" fmla="*/ 7324 h 1055204"/>
                <a:gd name="connsiteX3" fmla="*/ 2722598 w 2983685"/>
                <a:gd name="connsiteY3" fmla="*/ 26853 h 1055204"/>
                <a:gd name="connsiteX4" fmla="*/ 2613418 w 2983685"/>
                <a:gd name="connsiteY4" fmla="*/ 53707 h 1055204"/>
                <a:gd name="connsiteX5" fmla="*/ 2437778 w 2983685"/>
                <a:gd name="connsiteY5" fmla="*/ 104972 h 1055204"/>
                <a:gd name="connsiteX6" fmla="*/ 2257392 w 2983685"/>
                <a:gd name="connsiteY6" fmla="*/ 156238 h 1055204"/>
                <a:gd name="connsiteX7" fmla="*/ 2110235 w 2983685"/>
                <a:gd name="connsiteY7" fmla="*/ 192855 h 1055204"/>
                <a:gd name="connsiteX8" fmla="*/ 1998680 w 2983685"/>
                <a:gd name="connsiteY8" fmla="*/ 212384 h 1055204"/>
                <a:gd name="connsiteX9" fmla="*/ 1879926 w 2983685"/>
                <a:gd name="connsiteY9" fmla="*/ 220428 h 1055204"/>
                <a:gd name="connsiteX10" fmla="*/ 1807555 w 2983685"/>
                <a:gd name="connsiteY10" fmla="*/ 210599 h 1055204"/>
                <a:gd name="connsiteX11" fmla="*/ 1717046 w 2983685"/>
                <a:gd name="connsiteY11" fmla="*/ 184871 h 1055204"/>
                <a:gd name="connsiteX12" fmla="*/ 1683995 w 2983685"/>
                <a:gd name="connsiteY12" fmla="*/ 173854 h 1055204"/>
                <a:gd name="connsiteX13" fmla="*/ 1595860 w 2983685"/>
                <a:gd name="connsiteY13" fmla="*/ 151821 h 1055204"/>
                <a:gd name="connsiteX14" fmla="*/ 1529759 w 2983685"/>
                <a:gd name="connsiteY14" fmla="*/ 173854 h 1055204"/>
                <a:gd name="connsiteX15" fmla="*/ 1521750 w 2983685"/>
                <a:gd name="connsiteY15" fmla="*/ 204522 h 1055204"/>
                <a:gd name="connsiteX16" fmla="*/ 1485692 w 2983685"/>
                <a:gd name="connsiteY16" fmla="*/ 217922 h 1055204"/>
                <a:gd name="connsiteX17" fmla="*/ 1452641 w 2983685"/>
                <a:gd name="connsiteY17" fmla="*/ 195888 h 1055204"/>
                <a:gd name="connsiteX18" fmla="*/ 1408574 w 2983685"/>
                <a:gd name="connsiteY18" fmla="*/ 206905 h 1055204"/>
                <a:gd name="connsiteX19" fmla="*/ 1353489 w 2983685"/>
                <a:gd name="connsiteY19" fmla="*/ 217922 h 1055204"/>
                <a:gd name="connsiteX20" fmla="*/ 1320439 w 2983685"/>
                <a:gd name="connsiteY20" fmla="*/ 228939 h 1055204"/>
                <a:gd name="connsiteX21" fmla="*/ 1166202 w 2983685"/>
                <a:gd name="connsiteY21" fmla="*/ 239956 h 1055204"/>
                <a:gd name="connsiteX22" fmla="*/ 1089084 w 2983685"/>
                <a:gd name="connsiteY22" fmla="*/ 250972 h 1055204"/>
                <a:gd name="connsiteX23" fmla="*/ 1022983 w 2983685"/>
                <a:gd name="connsiteY23" fmla="*/ 273006 h 1055204"/>
                <a:gd name="connsiteX24" fmla="*/ 989933 w 2983685"/>
                <a:gd name="connsiteY24" fmla="*/ 284023 h 1055204"/>
                <a:gd name="connsiteX25" fmla="*/ 956882 w 2983685"/>
                <a:gd name="connsiteY25" fmla="*/ 306057 h 1055204"/>
                <a:gd name="connsiteX26" fmla="*/ 912814 w 2983685"/>
                <a:gd name="connsiteY26" fmla="*/ 372158 h 1055204"/>
                <a:gd name="connsiteX27" fmla="*/ 890781 w 2983685"/>
                <a:gd name="connsiteY27" fmla="*/ 405209 h 1055204"/>
                <a:gd name="connsiteX28" fmla="*/ 791629 w 2983685"/>
                <a:gd name="connsiteY28" fmla="*/ 449276 h 1055204"/>
                <a:gd name="connsiteX29" fmla="*/ 714511 w 2983685"/>
                <a:gd name="connsiteY29" fmla="*/ 537411 h 1055204"/>
                <a:gd name="connsiteX30" fmla="*/ 648410 w 2983685"/>
                <a:gd name="connsiteY30" fmla="*/ 559445 h 1055204"/>
                <a:gd name="connsiteX31" fmla="*/ 637393 w 2983685"/>
                <a:gd name="connsiteY31" fmla="*/ 614529 h 1055204"/>
                <a:gd name="connsiteX32" fmla="*/ 626376 w 2983685"/>
                <a:gd name="connsiteY32" fmla="*/ 691647 h 1055204"/>
                <a:gd name="connsiteX33" fmla="*/ 615359 w 2983685"/>
                <a:gd name="connsiteY33" fmla="*/ 724698 h 1055204"/>
                <a:gd name="connsiteX34" fmla="*/ 571292 w 2983685"/>
                <a:gd name="connsiteY34" fmla="*/ 746731 h 1055204"/>
                <a:gd name="connsiteX35" fmla="*/ 538241 w 2983685"/>
                <a:gd name="connsiteY35" fmla="*/ 735715 h 1055204"/>
                <a:gd name="connsiteX36" fmla="*/ 505190 w 2983685"/>
                <a:gd name="connsiteY36" fmla="*/ 834866 h 1055204"/>
                <a:gd name="connsiteX37" fmla="*/ 461123 w 2983685"/>
                <a:gd name="connsiteY37" fmla="*/ 900968 h 1055204"/>
                <a:gd name="connsiteX38" fmla="*/ 428072 w 2983685"/>
                <a:gd name="connsiteY38" fmla="*/ 889951 h 1055204"/>
                <a:gd name="connsiteX39" fmla="*/ 361971 w 2983685"/>
                <a:gd name="connsiteY39" fmla="*/ 911984 h 1055204"/>
                <a:gd name="connsiteX40" fmla="*/ 328921 w 2983685"/>
                <a:gd name="connsiteY40" fmla="*/ 900968 h 1055204"/>
                <a:gd name="connsiteX41" fmla="*/ 284853 w 2983685"/>
                <a:gd name="connsiteY41" fmla="*/ 945035 h 1055204"/>
                <a:gd name="connsiteX42" fmla="*/ 251802 w 2983685"/>
                <a:gd name="connsiteY42" fmla="*/ 956052 h 1055204"/>
                <a:gd name="connsiteX43" fmla="*/ 229769 w 2983685"/>
                <a:gd name="connsiteY43" fmla="*/ 1033170 h 1055204"/>
                <a:gd name="connsiteX44" fmla="*/ 196718 w 2983685"/>
                <a:gd name="connsiteY44" fmla="*/ 1044187 h 1055204"/>
                <a:gd name="connsiteX45" fmla="*/ 130617 w 2983685"/>
                <a:gd name="connsiteY45" fmla="*/ 1033170 h 1055204"/>
                <a:gd name="connsiteX46" fmla="*/ 31465 w 2983685"/>
                <a:gd name="connsiteY46" fmla="*/ 1055204 h 1055204"/>
                <a:gd name="connsiteX47" fmla="*/ 0 w 2983685"/>
                <a:gd name="connsiteY47" fmla="*/ 985634 h 1055204"/>
                <a:gd name="connsiteX0" fmla="*/ 2895863 w 2895863"/>
                <a:gd name="connsiteY0" fmla="*/ 0 h 1055204"/>
                <a:gd name="connsiteX1" fmla="*/ 2817538 w 2895863"/>
                <a:gd name="connsiteY1" fmla="*/ 7324 h 1055204"/>
                <a:gd name="connsiteX2" fmla="*/ 2722598 w 2895863"/>
                <a:gd name="connsiteY2" fmla="*/ 26853 h 1055204"/>
                <a:gd name="connsiteX3" fmla="*/ 2613418 w 2895863"/>
                <a:gd name="connsiteY3" fmla="*/ 53707 h 1055204"/>
                <a:gd name="connsiteX4" fmla="*/ 2437778 w 2895863"/>
                <a:gd name="connsiteY4" fmla="*/ 104972 h 1055204"/>
                <a:gd name="connsiteX5" fmla="*/ 2257392 w 2895863"/>
                <a:gd name="connsiteY5" fmla="*/ 156238 h 1055204"/>
                <a:gd name="connsiteX6" fmla="*/ 2110235 w 2895863"/>
                <a:gd name="connsiteY6" fmla="*/ 192855 h 1055204"/>
                <a:gd name="connsiteX7" fmla="*/ 1998680 w 2895863"/>
                <a:gd name="connsiteY7" fmla="*/ 212384 h 1055204"/>
                <a:gd name="connsiteX8" fmla="*/ 1879926 w 2895863"/>
                <a:gd name="connsiteY8" fmla="*/ 220428 h 1055204"/>
                <a:gd name="connsiteX9" fmla="*/ 1807555 w 2895863"/>
                <a:gd name="connsiteY9" fmla="*/ 210599 h 1055204"/>
                <a:gd name="connsiteX10" fmla="*/ 1717046 w 2895863"/>
                <a:gd name="connsiteY10" fmla="*/ 184871 h 1055204"/>
                <a:gd name="connsiteX11" fmla="*/ 1683995 w 2895863"/>
                <a:gd name="connsiteY11" fmla="*/ 173854 h 1055204"/>
                <a:gd name="connsiteX12" fmla="*/ 1595860 w 2895863"/>
                <a:gd name="connsiteY12" fmla="*/ 151821 h 1055204"/>
                <a:gd name="connsiteX13" fmla="*/ 1529759 w 2895863"/>
                <a:gd name="connsiteY13" fmla="*/ 173854 h 1055204"/>
                <a:gd name="connsiteX14" fmla="*/ 1521750 w 2895863"/>
                <a:gd name="connsiteY14" fmla="*/ 204522 h 1055204"/>
                <a:gd name="connsiteX15" fmla="*/ 1485692 w 2895863"/>
                <a:gd name="connsiteY15" fmla="*/ 217922 h 1055204"/>
                <a:gd name="connsiteX16" fmla="*/ 1452641 w 2895863"/>
                <a:gd name="connsiteY16" fmla="*/ 195888 h 1055204"/>
                <a:gd name="connsiteX17" fmla="*/ 1408574 w 2895863"/>
                <a:gd name="connsiteY17" fmla="*/ 206905 h 1055204"/>
                <a:gd name="connsiteX18" fmla="*/ 1353489 w 2895863"/>
                <a:gd name="connsiteY18" fmla="*/ 217922 h 1055204"/>
                <a:gd name="connsiteX19" fmla="*/ 1320439 w 2895863"/>
                <a:gd name="connsiteY19" fmla="*/ 228939 h 1055204"/>
                <a:gd name="connsiteX20" fmla="*/ 1166202 w 2895863"/>
                <a:gd name="connsiteY20" fmla="*/ 239956 h 1055204"/>
                <a:gd name="connsiteX21" fmla="*/ 1089084 w 2895863"/>
                <a:gd name="connsiteY21" fmla="*/ 250972 h 1055204"/>
                <a:gd name="connsiteX22" fmla="*/ 1022983 w 2895863"/>
                <a:gd name="connsiteY22" fmla="*/ 273006 h 1055204"/>
                <a:gd name="connsiteX23" fmla="*/ 989933 w 2895863"/>
                <a:gd name="connsiteY23" fmla="*/ 284023 h 1055204"/>
                <a:gd name="connsiteX24" fmla="*/ 956882 w 2895863"/>
                <a:gd name="connsiteY24" fmla="*/ 306057 h 1055204"/>
                <a:gd name="connsiteX25" fmla="*/ 912814 w 2895863"/>
                <a:gd name="connsiteY25" fmla="*/ 372158 h 1055204"/>
                <a:gd name="connsiteX26" fmla="*/ 890781 w 2895863"/>
                <a:gd name="connsiteY26" fmla="*/ 405209 h 1055204"/>
                <a:gd name="connsiteX27" fmla="*/ 791629 w 2895863"/>
                <a:gd name="connsiteY27" fmla="*/ 449276 h 1055204"/>
                <a:gd name="connsiteX28" fmla="*/ 714511 w 2895863"/>
                <a:gd name="connsiteY28" fmla="*/ 537411 h 1055204"/>
                <a:gd name="connsiteX29" fmla="*/ 648410 w 2895863"/>
                <a:gd name="connsiteY29" fmla="*/ 559445 h 1055204"/>
                <a:gd name="connsiteX30" fmla="*/ 637393 w 2895863"/>
                <a:gd name="connsiteY30" fmla="*/ 614529 h 1055204"/>
                <a:gd name="connsiteX31" fmla="*/ 626376 w 2895863"/>
                <a:gd name="connsiteY31" fmla="*/ 691647 h 1055204"/>
                <a:gd name="connsiteX32" fmla="*/ 615359 w 2895863"/>
                <a:gd name="connsiteY32" fmla="*/ 724698 h 1055204"/>
                <a:gd name="connsiteX33" fmla="*/ 571292 w 2895863"/>
                <a:gd name="connsiteY33" fmla="*/ 746731 h 1055204"/>
                <a:gd name="connsiteX34" fmla="*/ 538241 w 2895863"/>
                <a:gd name="connsiteY34" fmla="*/ 735715 h 1055204"/>
                <a:gd name="connsiteX35" fmla="*/ 505190 w 2895863"/>
                <a:gd name="connsiteY35" fmla="*/ 834866 h 1055204"/>
                <a:gd name="connsiteX36" fmla="*/ 461123 w 2895863"/>
                <a:gd name="connsiteY36" fmla="*/ 900968 h 1055204"/>
                <a:gd name="connsiteX37" fmla="*/ 428072 w 2895863"/>
                <a:gd name="connsiteY37" fmla="*/ 889951 h 1055204"/>
                <a:gd name="connsiteX38" fmla="*/ 361971 w 2895863"/>
                <a:gd name="connsiteY38" fmla="*/ 911984 h 1055204"/>
                <a:gd name="connsiteX39" fmla="*/ 328921 w 2895863"/>
                <a:gd name="connsiteY39" fmla="*/ 900968 h 1055204"/>
                <a:gd name="connsiteX40" fmla="*/ 284853 w 2895863"/>
                <a:gd name="connsiteY40" fmla="*/ 945035 h 1055204"/>
                <a:gd name="connsiteX41" fmla="*/ 251802 w 2895863"/>
                <a:gd name="connsiteY41" fmla="*/ 956052 h 1055204"/>
                <a:gd name="connsiteX42" fmla="*/ 229769 w 2895863"/>
                <a:gd name="connsiteY42" fmla="*/ 1033170 h 1055204"/>
                <a:gd name="connsiteX43" fmla="*/ 196718 w 2895863"/>
                <a:gd name="connsiteY43" fmla="*/ 1044187 h 1055204"/>
                <a:gd name="connsiteX44" fmla="*/ 130617 w 2895863"/>
                <a:gd name="connsiteY44" fmla="*/ 1033170 h 1055204"/>
                <a:gd name="connsiteX45" fmla="*/ 31465 w 2895863"/>
                <a:gd name="connsiteY45" fmla="*/ 1055204 h 1055204"/>
                <a:gd name="connsiteX46" fmla="*/ 0 w 2895863"/>
                <a:gd name="connsiteY46" fmla="*/ 985634 h 1055204"/>
                <a:gd name="connsiteX0" fmla="*/ 2817538 w 2817538"/>
                <a:gd name="connsiteY0" fmla="*/ 0 h 1047880"/>
                <a:gd name="connsiteX1" fmla="*/ 2722598 w 2817538"/>
                <a:gd name="connsiteY1" fmla="*/ 19529 h 1047880"/>
                <a:gd name="connsiteX2" fmla="*/ 2613418 w 2817538"/>
                <a:gd name="connsiteY2" fmla="*/ 46383 h 1047880"/>
                <a:gd name="connsiteX3" fmla="*/ 2437778 w 2817538"/>
                <a:gd name="connsiteY3" fmla="*/ 97648 h 1047880"/>
                <a:gd name="connsiteX4" fmla="*/ 2257392 w 2817538"/>
                <a:gd name="connsiteY4" fmla="*/ 148914 h 1047880"/>
                <a:gd name="connsiteX5" fmla="*/ 2110235 w 2817538"/>
                <a:gd name="connsiteY5" fmla="*/ 185531 h 1047880"/>
                <a:gd name="connsiteX6" fmla="*/ 1998680 w 2817538"/>
                <a:gd name="connsiteY6" fmla="*/ 205060 h 1047880"/>
                <a:gd name="connsiteX7" fmla="*/ 1879926 w 2817538"/>
                <a:gd name="connsiteY7" fmla="*/ 213104 h 1047880"/>
                <a:gd name="connsiteX8" fmla="*/ 1807555 w 2817538"/>
                <a:gd name="connsiteY8" fmla="*/ 203275 h 1047880"/>
                <a:gd name="connsiteX9" fmla="*/ 1717046 w 2817538"/>
                <a:gd name="connsiteY9" fmla="*/ 177547 h 1047880"/>
                <a:gd name="connsiteX10" fmla="*/ 1683995 w 2817538"/>
                <a:gd name="connsiteY10" fmla="*/ 166530 h 1047880"/>
                <a:gd name="connsiteX11" fmla="*/ 1595860 w 2817538"/>
                <a:gd name="connsiteY11" fmla="*/ 144497 h 1047880"/>
                <a:gd name="connsiteX12" fmla="*/ 1529759 w 2817538"/>
                <a:gd name="connsiteY12" fmla="*/ 166530 h 1047880"/>
                <a:gd name="connsiteX13" fmla="*/ 1521750 w 2817538"/>
                <a:gd name="connsiteY13" fmla="*/ 197198 h 1047880"/>
                <a:gd name="connsiteX14" fmla="*/ 1485692 w 2817538"/>
                <a:gd name="connsiteY14" fmla="*/ 210598 h 1047880"/>
                <a:gd name="connsiteX15" fmla="*/ 1452641 w 2817538"/>
                <a:gd name="connsiteY15" fmla="*/ 188564 h 1047880"/>
                <a:gd name="connsiteX16" fmla="*/ 1408574 w 2817538"/>
                <a:gd name="connsiteY16" fmla="*/ 199581 h 1047880"/>
                <a:gd name="connsiteX17" fmla="*/ 1353489 w 2817538"/>
                <a:gd name="connsiteY17" fmla="*/ 210598 h 1047880"/>
                <a:gd name="connsiteX18" fmla="*/ 1320439 w 2817538"/>
                <a:gd name="connsiteY18" fmla="*/ 221615 h 1047880"/>
                <a:gd name="connsiteX19" fmla="*/ 1166202 w 2817538"/>
                <a:gd name="connsiteY19" fmla="*/ 232632 h 1047880"/>
                <a:gd name="connsiteX20" fmla="*/ 1089084 w 2817538"/>
                <a:gd name="connsiteY20" fmla="*/ 243648 h 1047880"/>
                <a:gd name="connsiteX21" fmla="*/ 1022983 w 2817538"/>
                <a:gd name="connsiteY21" fmla="*/ 265682 h 1047880"/>
                <a:gd name="connsiteX22" fmla="*/ 989933 w 2817538"/>
                <a:gd name="connsiteY22" fmla="*/ 276699 h 1047880"/>
                <a:gd name="connsiteX23" fmla="*/ 956882 w 2817538"/>
                <a:gd name="connsiteY23" fmla="*/ 298733 h 1047880"/>
                <a:gd name="connsiteX24" fmla="*/ 912814 w 2817538"/>
                <a:gd name="connsiteY24" fmla="*/ 364834 h 1047880"/>
                <a:gd name="connsiteX25" fmla="*/ 890781 w 2817538"/>
                <a:gd name="connsiteY25" fmla="*/ 397885 h 1047880"/>
                <a:gd name="connsiteX26" fmla="*/ 791629 w 2817538"/>
                <a:gd name="connsiteY26" fmla="*/ 441952 h 1047880"/>
                <a:gd name="connsiteX27" fmla="*/ 714511 w 2817538"/>
                <a:gd name="connsiteY27" fmla="*/ 530087 h 1047880"/>
                <a:gd name="connsiteX28" fmla="*/ 648410 w 2817538"/>
                <a:gd name="connsiteY28" fmla="*/ 552121 h 1047880"/>
                <a:gd name="connsiteX29" fmla="*/ 637393 w 2817538"/>
                <a:gd name="connsiteY29" fmla="*/ 607205 h 1047880"/>
                <a:gd name="connsiteX30" fmla="*/ 626376 w 2817538"/>
                <a:gd name="connsiteY30" fmla="*/ 684323 h 1047880"/>
                <a:gd name="connsiteX31" fmla="*/ 615359 w 2817538"/>
                <a:gd name="connsiteY31" fmla="*/ 717374 h 1047880"/>
                <a:gd name="connsiteX32" fmla="*/ 571292 w 2817538"/>
                <a:gd name="connsiteY32" fmla="*/ 739407 h 1047880"/>
                <a:gd name="connsiteX33" fmla="*/ 538241 w 2817538"/>
                <a:gd name="connsiteY33" fmla="*/ 728391 h 1047880"/>
                <a:gd name="connsiteX34" fmla="*/ 505190 w 2817538"/>
                <a:gd name="connsiteY34" fmla="*/ 827542 h 1047880"/>
                <a:gd name="connsiteX35" fmla="*/ 461123 w 2817538"/>
                <a:gd name="connsiteY35" fmla="*/ 893644 h 1047880"/>
                <a:gd name="connsiteX36" fmla="*/ 428072 w 2817538"/>
                <a:gd name="connsiteY36" fmla="*/ 882627 h 1047880"/>
                <a:gd name="connsiteX37" fmla="*/ 361971 w 2817538"/>
                <a:gd name="connsiteY37" fmla="*/ 904660 h 1047880"/>
                <a:gd name="connsiteX38" fmla="*/ 328921 w 2817538"/>
                <a:gd name="connsiteY38" fmla="*/ 893644 h 1047880"/>
                <a:gd name="connsiteX39" fmla="*/ 284853 w 2817538"/>
                <a:gd name="connsiteY39" fmla="*/ 937711 h 1047880"/>
                <a:gd name="connsiteX40" fmla="*/ 251802 w 2817538"/>
                <a:gd name="connsiteY40" fmla="*/ 948728 h 1047880"/>
                <a:gd name="connsiteX41" fmla="*/ 229769 w 2817538"/>
                <a:gd name="connsiteY41" fmla="*/ 1025846 h 1047880"/>
                <a:gd name="connsiteX42" fmla="*/ 196718 w 2817538"/>
                <a:gd name="connsiteY42" fmla="*/ 1036863 h 1047880"/>
                <a:gd name="connsiteX43" fmla="*/ 130617 w 2817538"/>
                <a:gd name="connsiteY43" fmla="*/ 1025846 h 1047880"/>
                <a:gd name="connsiteX44" fmla="*/ 31465 w 2817538"/>
                <a:gd name="connsiteY44" fmla="*/ 1047880 h 1047880"/>
                <a:gd name="connsiteX45" fmla="*/ 0 w 2817538"/>
                <a:gd name="connsiteY45" fmla="*/ 978310 h 1047880"/>
                <a:gd name="connsiteX0" fmla="*/ 2722598 w 2722598"/>
                <a:gd name="connsiteY0" fmla="*/ 0 h 1028351"/>
                <a:gd name="connsiteX1" fmla="*/ 2613418 w 2722598"/>
                <a:gd name="connsiteY1" fmla="*/ 26854 h 1028351"/>
                <a:gd name="connsiteX2" fmla="*/ 2437778 w 2722598"/>
                <a:gd name="connsiteY2" fmla="*/ 78119 h 1028351"/>
                <a:gd name="connsiteX3" fmla="*/ 2257392 w 2722598"/>
                <a:gd name="connsiteY3" fmla="*/ 129385 h 1028351"/>
                <a:gd name="connsiteX4" fmla="*/ 2110235 w 2722598"/>
                <a:gd name="connsiteY4" fmla="*/ 166002 h 1028351"/>
                <a:gd name="connsiteX5" fmla="*/ 1998680 w 2722598"/>
                <a:gd name="connsiteY5" fmla="*/ 185531 h 1028351"/>
                <a:gd name="connsiteX6" fmla="*/ 1879926 w 2722598"/>
                <a:gd name="connsiteY6" fmla="*/ 193575 h 1028351"/>
                <a:gd name="connsiteX7" fmla="*/ 1807555 w 2722598"/>
                <a:gd name="connsiteY7" fmla="*/ 183746 h 1028351"/>
                <a:gd name="connsiteX8" fmla="*/ 1717046 w 2722598"/>
                <a:gd name="connsiteY8" fmla="*/ 158018 h 1028351"/>
                <a:gd name="connsiteX9" fmla="*/ 1683995 w 2722598"/>
                <a:gd name="connsiteY9" fmla="*/ 147001 h 1028351"/>
                <a:gd name="connsiteX10" fmla="*/ 1595860 w 2722598"/>
                <a:gd name="connsiteY10" fmla="*/ 124968 h 1028351"/>
                <a:gd name="connsiteX11" fmla="*/ 1529759 w 2722598"/>
                <a:gd name="connsiteY11" fmla="*/ 147001 h 1028351"/>
                <a:gd name="connsiteX12" fmla="*/ 1521750 w 2722598"/>
                <a:gd name="connsiteY12" fmla="*/ 177669 h 1028351"/>
                <a:gd name="connsiteX13" fmla="*/ 1485692 w 2722598"/>
                <a:gd name="connsiteY13" fmla="*/ 191069 h 1028351"/>
                <a:gd name="connsiteX14" fmla="*/ 1452641 w 2722598"/>
                <a:gd name="connsiteY14" fmla="*/ 169035 h 1028351"/>
                <a:gd name="connsiteX15" fmla="*/ 1408574 w 2722598"/>
                <a:gd name="connsiteY15" fmla="*/ 180052 h 1028351"/>
                <a:gd name="connsiteX16" fmla="*/ 1353489 w 2722598"/>
                <a:gd name="connsiteY16" fmla="*/ 191069 h 1028351"/>
                <a:gd name="connsiteX17" fmla="*/ 1320439 w 2722598"/>
                <a:gd name="connsiteY17" fmla="*/ 202086 h 1028351"/>
                <a:gd name="connsiteX18" fmla="*/ 1166202 w 2722598"/>
                <a:gd name="connsiteY18" fmla="*/ 213103 h 1028351"/>
                <a:gd name="connsiteX19" fmla="*/ 1089084 w 2722598"/>
                <a:gd name="connsiteY19" fmla="*/ 224119 h 1028351"/>
                <a:gd name="connsiteX20" fmla="*/ 1022983 w 2722598"/>
                <a:gd name="connsiteY20" fmla="*/ 246153 h 1028351"/>
                <a:gd name="connsiteX21" fmla="*/ 989933 w 2722598"/>
                <a:gd name="connsiteY21" fmla="*/ 257170 h 1028351"/>
                <a:gd name="connsiteX22" fmla="*/ 956882 w 2722598"/>
                <a:gd name="connsiteY22" fmla="*/ 279204 h 1028351"/>
                <a:gd name="connsiteX23" fmla="*/ 912814 w 2722598"/>
                <a:gd name="connsiteY23" fmla="*/ 345305 h 1028351"/>
                <a:gd name="connsiteX24" fmla="*/ 890781 w 2722598"/>
                <a:gd name="connsiteY24" fmla="*/ 378356 h 1028351"/>
                <a:gd name="connsiteX25" fmla="*/ 791629 w 2722598"/>
                <a:gd name="connsiteY25" fmla="*/ 422423 h 1028351"/>
                <a:gd name="connsiteX26" fmla="*/ 714511 w 2722598"/>
                <a:gd name="connsiteY26" fmla="*/ 510558 h 1028351"/>
                <a:gd name="connsiteX27" fmla="*/ 648410 w 2722598"/>
                <a:gd name="connsiteY27" fmla="*/ 532592 h 1028351"/>
                <a:gd name="connsiteX28" fmla="*/ 637393 w 2722598"/>
                <a:gd name="connsiteY28" fmla="*/ 587676 h 1028351"/>
                <a:gd name="connsiteX29" fmla="*/ 626376 w 2722598"/>
                <a:gd name="connsiteY29" fmla="*/ 664794 h 1028351"/>
                <a:gd name="connsiteX30" fmla="*/ 615359 w 2722598"/>
                <a:gd name="connsiteY30" fmla="*/ 697845 h 1028351"/>
                <a:gd name="connsiteX31" fmla="*/ 571292 w 2722598"/>
                <a:gd name="connsiteY31" fmla="*/ 719878 h 1028351"/>
                <a:gd name="connsiteX32" fmla="*/ 538241 w 2722598"/>
                <a:gd name="connsiteY32" fmla="*/ 708862 h 1028351"/>
                <a:gd name="connsiteX33" fmla="*/ 505190 w 2722598"/>
                <a:gd name="connsiteY33" fmla="*/ 808013 h 1028351"/>
                <a:gd name="connsiteX34" fmla="*/ 461123 w 2722598"/>
                <a:gd name="connsiteY34" fmla="*/ 874115 h 1028351"/>
                <a:gd name="connsiteX35" fmla="*/ 428072 w 2722598"/>
                <a:gd name="connsiteY35" fmla="*/ 863098 h 1028351"/>
                <a:gd name="connsiteX36" fmla="*/ 361971 w 2722598"/>
                <a:gd name="connsiteY36" fmla="*/ 885131 h 1028351"/>
                <a:gd name="connsiteX37" fmla="*/ 328921 w 2722598"/>
                <a:gd name="connsiteY37" fmla="*/ 874115 h 1028351"/>
                <a:gd name="connsiteX38" fmla="*/ 284853 w 2722598"/>
                <a:gd name="connsiteY38" fmla="*/ 918182 h 1028351"/>
                <a:gd name="connsiteX39" fmla="*/ 251802 w 2722598"/>
                <a:gd name="connsiteY39" fmla="*/ 929199 h 1028351"/>
                <a:gd name="connsiteX40" fmla="*/ 229769 w 2722598"/>
                <a:gd name="connsiteY40" fmla="*/ 1006317 h 1028351"/>
                <a:gd name="connsiteX41" fmla="*/ 196718 w 2722598"/>
                <a:gd name="connsiteY41" fmla="*/ 1017334 h 1028351"/>
                <a:gd name="connsiteX42" fmla="*/ 130617 w 2722598"/>
                <a:gd name="connsiteY42" fmla="*/ 1006317 h 1028351"/>
                <a:gd name="connsiteX43" fmla="*/ 31465 w 2722598"/>
                <a:gd name="connsiteY43" fmla="*/ 1028351 h 1028351"/>
                <a:gd name="connsiteX44" fmla="*/ 0 w 2722598"/>
                <a:gd name="connsiteY44" fmla="*/ 958781 h 1028351"/>
                <a:gd name="connsiteX0" fmla="*/ 2613418 w 2613418"/>
                <a:gd name="connsiteY0" fmla="*/ 0 h 1001497"/>
                <a:gd name="connsiteX1" fmla="*/ 2437778 w 2613418"/>
                <a:gd name="connsiteY1" fmla="*/ 51265 h 1001497"/>
                <a:gd name="connsiteX2" fmla="*/ 2257392 w 2613418"/>
                <a:gd name="connsiteY2" fmla="*/ 102531 h 1001497"/>
                <a:gd name="connsiteX3" fmla="*/ 2110235 w 2613418"/>
                <a:gd name="connsiteY3" fmla="*/ 139148 h 1001497"/>
                <a:gd name="connsiteX4" fmla="*/ 1998680 w 2613418"/>
                <a:gd name="connsiteY4" fmla="*/ 158677 h 1001497"/>
                <a:gd name="connsiteX5" fmla="*/ 1879926 w 2613418"/>
                <a:gd name="connsiteY5" fmla="*/ 166721 h 1001497"/>
                <a:gd name="connsiteX6" fmla="*/ 1807555 w 2613418"/>
                <a:gd name="connsiteY6" fmla="*/ 156892 h 1001497"/>
                <a:gd name="connsiteX7" fmla="*/ 1717046 w 2613418"/>
                <a:gd name="connsiteY7" fmla="*/ 131164 h 1001497"/>
                <a:gd name="connsiteX8" fmla="*/ 1683995 w 2613418"/>
                <a:gd name="connsiteY8" fmla="*/ 120147 h 1001497"/>
                <a:gd name="connsiteX9" fmla="*/ 1595860 w 2613418"/>
                <a:gd name="connsiteY9" fmla="*/ 98114 h 1001497"/>
                <a:gd name="connsiteX10" fmla="*/ 1529759 w 2613418"/>
                <a:gd name="connsiteY10" fmla="*/ 120147 h 1001497"/>
                <a:gd name="connsiteX11" fmla="*/ 1521750 w 2613418"/>
                <a:gd name="connsiteY11" fmla="*/ 150815 h 1001497"/>
                <a:gd name="connsiteX12" fmla="*/ 1485692 w 2613418"/>
                <a:gd name="connsiteY12" fmla="*/ 164215 h 1001497"/>
                <a:gd name="connsiteX13" fmla="*/ 1452641 w 2613418"/>
                <a:gd name="connsiteY13" fmla="*/ 142181 h 1001497"/>
                <a:gd name="connsiteX14" fmla="*/ 1408574 w 2613418"/>
                <a:gd name="connsiteY14" fmla="*/ 153198 h 1001497"/>
                <a:gd name="connsiteX15" fmla="*/ 1353489 w 2613418"/>
                <a:gd name="connsiteY15" fmla="*/ 164215 h 1001497"/>
                <a:gd name="connsiteX16" fmla="*/ 1320439 w 2613418"/>
                <a:gd name="connsiteY16" fmla="*/ 175232 h 1001497"/>
                <a:gd name="connsiteX17" fmla="*/ 1166202 w 2613418"/>
                <a:gd name="connsiteY17" fmla="*/ 186249 h 1001497"/>
                <a:gd name="connsiteX18" fmla="*/ 1089084 w 2613418"/>
                <a:gd name="connsiteY18" fmla="*/ 197265 h 1001497"/>
                <a:gd name="connsiteX19" fmla="*/ 1022983 w 2613418"/>
                <a:gd name="connsiteY19" fmla="*/ 219299 h 1001497"/>
                <a:gd name="connsiteX20" fmla="*/ 989933 w 2613418"/>
                <a:gd name="connsiteY20" fmla="*/ 230316 h 1001497"/>
                <a:gd name="connsiteX21" fmla="*/ 956882 w 2613418"/>
                <a:gd name="connsiteY21" fmla="*/ 252350 h 1001497"/>
                <a:gd name="connsiteX22" fmla="*/ 912814 w 2613418"/>
                <a:gd name="connsiteY22" fmla="*/ 318451 h 1001497"/>
                <a:gd name="connsiteX23" fmla="*/ 890781 w 2613418"/>
                <a:gd name="connsiteY23" fmla="*/ 351502 h 1001497"/>
                <a:gd name="connsiteX24" fmla="*/ 791629 w 2613418"/>
                <a:gd name="connsiteY24" fmla="*/ 395569 h 1001497"/>
                <a:gd name="connsiteX25" fmla="*/ 714511 w 2613418"/>
                <a:gd name="connsiteY25" fmla="*/ 483704 h 1001497"/>
                <a:gd name="connsiteX26" fmla="*/ 648410 w 2613418"/>
                <a:gd name="connsiteY26" fmla="*/ 505738 h 1001497"/>
                <a:gd name="connsiteX27" fmla="*/ 637393 w 2613418"/>
                <a:gd name="connsiteY27" fmla="*/ 560822 h 1001497"/>
                <a:gd name="connsiteX28" fmla="*/ 626376 w 2613418"/>
                <a:gd name="connsiteY28" fmla="*/ 637940 h 1001497"/>
                <a:gd name="connsiteX29" fmla="*/ 615359 w 2613418"/>
                <a:gd name="connsiteY29" fmla="*/ 670991 h 1001497"/>
                <a:gd name="connsiteX30" fmla="*/ 571292 w 2613418"/>
                <a:gd name="connsiteY30" fmla="*/ 693024 h 1001497"/>
                <a:gd name="connsiteX31" fmla="*/ 538241 w 2613418"/>
                <a:gd name="connsiteY31" fmla="*/ 682008 h 1001497"/>
                <a:gd name="connsiteX32" fmla="*/ 505190 w 2613418"/>
                <a:gd name="connsiteY32" fmla="*/ 781159 h 1001497"/>
                <a:gd name="connsiteX33" fmla="*/ 461123 w 2613418"/>
                <a:gd name="connsiteY33" fmla="*/ 847261 h 1001497"/>
                <a:gd name="connsiteX34" fmla="*/ 428072 w 2613418"/>
                <a:gd name="connsiteY34" fmla="*/ 836244 h 1001497"/>
                <a:gd name="connsiteX35" fmla="*/ 361971 w 2613418"/>
                <a:gd name="connsiteY35" fmla="*/ 858277 h 1001497"/>
                <a:gd name="connsiteX36" fmla="*/ 328921 w 2613418"/>
                <a:gd name="connsiteY36" fmla="*/ 847261 h 1001497"/>
                <a:gd name="connsiteX37" fmla="*/ 284853 w 2613418"/>
                <a:gd name="connsiteY37" fmla="*/ 891328 h 1001497"/>
                <a:gd name="connsiteX38" fmla="*/ 251802 w 2613418"/>
                <a:gd name="connsiteY38" fmla="*/ 902345 h 1001497"/>
                <a:gd name="connsiteX39" fmla="*/ 229769 w 2613418"/>
                <a:gd name="connsiteY39" fmla="*/ 979463 h 1001497"/>
                <a:gd name="connsiteX40" fmla="*/ 196718 w 2613418"/>
                <a:gd name="connsiteY40" fmla="*/ 990480 h 1001497"/>
                <a:gd name="connsiteX41" fmla="*/ 130617 w 2613418"/>
                <a:gd name="connsiteY41" fmla="*/ 979463 h 1001497"/>
                <a:gd name="connsiteX42" fmla="*/ 31465 w 2613418"/>
                <a:gd name="connsiteY42" fmla="*/ 1001497 h 1001497"/>
                <a:gd name="connsiteX43" fmla="*/ 0 w 2613418"/>
                <a:gd name="connsiteY43" fmla="*/ 931927 h 1001497"/>
                <a:gd name="connsiteX0" fmla="*/ 2437778 w 2437778"/>
                <a:gd name="connsiteY0" fmla="*/ 0 h 950232"/>
                <a:gd name="connsiteX1" fmla="*/ 2257392 w 2437778"/>
                <a:gd name="connsiteY1" fmla="*/ 51266 h 950232"/>
                <a:gd name="connsiteX2" fmla="*/ 2110235 w 2437778"/>
                <a:gd name="connsiteY2" fmla="*/ 87883 h 950232"/>
                <a:gd name="connsiteX3" fmla="*/ 1998680 w 2437778"/>
                <a:gd name="connsiteY3" fmla="*/ 107412 h 950232"/>
                <a:gd name="connsiteX4" fmla="*/ 1879926 w 2437778"/>
                <a:gd name="connsiteY4" fmla="*/ 115456 h 950232"/>
                <a:gd name="connsiteX5" fmla="*/ 1807555 w 2437778"/>
                <a:gd name="connsiteY5" fmla="*/ 105627 h 950232"/>
                <a:gd name="connsiteX6" fmla="*/ 1717046 w 2437778"/>
                <a:gd name="connsiteY6" fmla="*/ 79899 h 950232"/>
                <a:gd name="connsiteX7" fmla="*/ 1683995 w 2437778"/>
                <a:gd name="connsiteY7" fmla="*/ 68882 h 950232"/>
                <a:gd name="connsiteX8" fmla="*/ 1595860 w 2437778"/>
                <a:gd name="connsiteY8" fmla="*/ 46849 h 950232"/>
                <a:gd name="connsiteX9" fmla="*/ 1529759 w 2437778"/>
                <a:gd name="connsiteY9" fmla="*/ 68882 h 950232"/>
                <a:gd name="connsiteX10" fmla="*/ 1521750 w 2437778"/>
                <a:gd name="connsiteY10" fmla="*/ 99550 h 950232"/>
                <a:gd name="connsiteX11" fmla="*/ 1485692 w 2437778"/>
                <a:gd name="connsiteY11" fmla="*/ 112950 h 950232"/>
                <a:gd name="connsiteX12" fmla="*/ 1452641 w 2437778"/>
                <a:gd name="connsiteY12" fmla="*/ 90916 h 950232"/>
                <a:gd name="connsiteX13" fmla="*/ 1408574 w 2437778"/>
                <a:gd name="connsiteY13" fmla="*/ 101933 h 950232"/>
                <a:gd name="connsiteX14" fmla="*/ 1353489 w 2437778"/>
                <a:gd name="connsiteY14" fmla="*/ 112950 h 950232"/>
                <a:gd name="connsiteX15" fmla="*/ 1320439 w 2437778"/>
                <a:gd name="connsiteY15" fmla="*/ 123967 h 950232"/>
                <a:gd name="connsiteX16" fmla="*/ 1166202 w 2437778"/>
                <a:gd name="connsiteY16" fmla="*/ 134984 h 950232"/>
                <a:gd name="connsiteX17" fmla="*/ 1089084 w 2437778"/>
                <a:gd name="connsiteY17" fmla="*/ 146000 h 950232"/>
                <a:gd name="connsiteX18" fmla="*/ 1022983 w 2437778"/>
                <a:gd name="connsiteY18" fmla="*/ 168034 h 950232"/>
                <a:gd name="connsiteX19" fmla="*/ 989933 w 2437778"/>
                <a:gd name="connsiteY19" fmla="*/ 179051 h 950232"/>
                <a:gd name="connsiteX20" fmla="*/ 956882 w 2437778"/>
                <a:gd name="connsiteY20" fmla="*/ 201085 h 950232"/>
                <a:gd name="connsiteX21" fmla="*/ 912814 w 2437778"/>
                <a:gd name="connsiteY21" fmla="*/ 267186 h 950232"/>
                <a:gd name="connsiteX22" fmla="*/ 890781 w 2437778"/>
                <a:gd name="connsiteY22" fmla="*/ 300237 h 950232"/>
                <a:gd name="connsiteX23" fmla="*/ 791629 w 2437778"/>
                <a:gd name="connsiteY23" fmla="*/ 344304 h 950232"/>
                <a:gd name="connsiteX24" fmla="*/ 714511 w 2437778"/>
                <a:gd name="connsiteY24" fmla="*/ 432439 h 950232"/>
                <a:gd name="connsiteX25" fmla="*/ 648410 w 2437778"/>
                <a:gd name="connsiteY25" fmla="*/ 454473 h 950232"/>
                <a:gd name="connsiteX26" fmla="*/ 637393 w 2437778"/>
                <a:gd name="connsiteY26" fmla="*/ 509557 h 950232"/>
                <a:gd name="connsiteX27" fmla="*/ 626376 w 2437778"/>
                <a:gd name="connsiteY27" fmla="*/ 586675 h 950232"/>
                <a:gd name="connsiteX28" fmla="*/ 615359 w 2437778"/>
                <a:gd name="connsiteY28" fmla="*/ 619726 h 950232"/>
                <a:gd name="connsiteX29" fmla="*/ 571292 w 2437778"/>
                <a:gd name="connsiteY29" fmla="*/ 641759 h 950232"/>
                <a:gd name="connsiteX30" fmla="*/ 538241 w 2437778"/>
                <a:gd name="connsiteY30" fmla="*/ 630743 h 950232"/>
                <a:gd name="connsiteX31" fmla="*/ 505190 w 2437778"/>
                <a:gd name="connsiteY31" fmla="*/ 729894 h 950232"/>
                <a:gd name="connsiteX32" fmla="*/ 461123 w 2437778"/>
                <a:gd name="connsiteY32" fmla="*/ 795996 h 950232"/>
                <a:gd name="connsiteX33" fmla="*/ 428072 w 2437778"/>
                <a:gd name="connsiteY33" fmla="*/ 784979 h 950232"/>
                <a:gd name="connsiteX34" fmla="*/ 361971 w 2437778"/>
                <a:gd name="connsiteY34" fmla="*/ 807012 h 950232"/>
                <a:gd name="connsiteX35" fmla="*/ 328921 w 2437778"/>
                <a:gd name="connsiteY35" fmla="*/ 795996 h 950232"/>
                <a:gd name="connsiteX36" fmla="*/ 284853 w 2437778"/>
                <a:gd name="connsiteY36" fmla="*/ 840063 h 950232"/>
                <a:gd name="connsiteX37" fmla="*/ 251802 w 2437778"/>
                <a:gd name="connsiteY37" fmla="*/ 851080 h 950232"/>
                <a:gd name="connsiteX38" fmla="*/ 229769 w 2437778"/>
                <a:gd name="connsiteY38" fmla="*/ 928198 h 950232"/>
                <a:gd name="connsiteX39" fmla="*/ 196718 w 2437778"/>
                <a:gd name="connsiteY39" fmla="*/ 939215 h 950232"/>
                <a:gd name="connsiteX40" fmla="*/ 130617 w 2437778"/>
                <a:gd name="connsiteY40" fmla="*/ 928198 h 950232"/>
                <a:gd name="connsiteX41" fmla="*/ 31465 w 2437778"/>
                <a:gd name="connsiteY41" fmla="*/ 950232 h 950232"/>
                <a:gd name="connsiteX42" fmla="*/ 0 w 2437778"/>
                <a:gd name="connsiteY42" fmla="*/ 880662 h 950232"/>
                <a:gd name="connsiteX0" fmla="*/ 2257392 w 2257392"/>
                <a:gd name="connsiteY0" fmla="*/ 4417 h 903383"/>
                <a:gd name="connsiteX1" fmla="*/ 2110235 w 2257392"/>
                <a:gd name="connsiteY1" fmla="*/ 41034 h 903383"/>
                <a:gd name="connsiteX2" fmla="*/ 1998680 w 2257392"/>
                <a:gd name="connsiteY2" fmla="*/ 60563 h 903383"/>
                <a:gd name="connsiteX3" fmla="*/ 1879926 w 2257392"/>
                <a:gd name="connsiteY3" fmla="*/ 68607 h 903383"/>
                <a:gd name="connsiteX4" fmla="*/ 1807555 w 2257392"/>
                <a:gd name="connsiteY4" fmla="*/ 58778 h 903383"/>
                <a:gd name="connsiteX5" fmla="*/ 1717046 w 2257392"/>
                <a:gd name="connsiteY5" fmla="*/ 33050 h 903383"/>
                <a:gd name="connsiteX6" fmla="*/ 1683995 w 2257392"/>
                <a:gd name="connsiteY6" fmla="*/ 22033 h 903383"/>
                <a:gd name="connsiteX7" fmla="*/ 1595860 w 2257392"/>
                <a:gd name="connsiteY7" fmla="*/ 0 h 903383"/>
                <a:gd name="connsiteX8" fmla="*/ 1529759 w 2257392"/>
                <a:gd name="connsiteY8" fmla="*/ 22033 h 903383"/>
                <a:gd name="connsiteX9" fmla="*/ 1521750 w 2257392"/>
                <a:gd name="connsiteY9" fmla="*/ 52701 h 903383"/>
                <a:gd name="connsiteX10" fmla="*/ 1485692 w 2257392"/>
                <a:gd name="connsiteY10" fmla="*/ 66101 h 903383"/>
                <a:gd name="connsiteX11" fmla="*/ 1452641 w 2257392"/>
                <a:gd name="connsiteY11" fmla="*/ 44067 h 903383"/>
                <a:gd name="connsiteX12" fmla="*/ 1408574 w 2257392"/>
                <a:gd name="connsiteY12" fmla="*/ 55084 h 903383"/>
                <a:gd name="connsiteX13" fmla="*/ 1353489 w 2257392"/>
                <a:gd name="connsiteY13" fmla="*/ 66101 h 903383"/>
                <a:gd name="connsiteX14" fmla="*/ 1320439 w 2257392"/>
                <a:gd name="connsiteY14" fmla="*/ 77118 h 903383"/>
                <a:gd name="connsiteX15" fmla="*/ 1166202 w 2257392"/>
                <a:gd name="connsiteY15" fmla="*/ 88135 h 903383"/>
                <a:gd name="connsiteX16" fmla="*/ 1089084 w 2257392"/>
                <a:gd name="connsiteY16" fmla="*/ 99151 h 903383"/>
                <a:gd name="connsiteX17" fmla="*/ 1022983 w 2257392"/>
                <a:gd name="connsiteY17" fmla="*/ 121185 h 903383"/>
                <a:gd name="connsiteX18" fmla="*/ 989933 w 2257392"/>
                <a:gd name="connsiteY18" fmla="*/ 132202 h 903383"/>
                <a:gd name="connsiteX19" fmla="*/ 956882 w 2257392"/>
                <a:gd name="connsiteY19" fmla="*/ 154236 h 903383"/>
                <a:gd name="connsiteX20" fmla="*/ 912814 w 2257392"/>
                <a:gd name="connsiteY20" fmla="*/ 220337 h 903383"/>
                <a:gd name="connsiteX21" fmla="*/ 890781 w 2257392"/>
                <a:gd name="connsiteY21" fmla="*/ 253388 h 903383"/>
                <a:gd name="connsiteX22" fmla="*/ 791629 w 2257392"/>
                <a:gd name="connsiteY22" fmla="*/ 297455 h 903383"/>
                <a:gd name="connsiteX23" fmla="*/ 714511 w 2257392"/>
                <a:gd name="connsiteY23" fmla="*/ 385590 h 903383"/>
                <a:gd name="connsiteX24" fmla="*/ 648410 w 2257392"/>
                <a:gd name="connsiteY24" fmla="*/ 407624 h 903383"/>
                <a:gd name="connsiteX25" fmla="*/ 637393 w 2257392"/>
                <a:gd name="connsiteY25" fmla="*/ 462708 h 903383"/>
                <a:gd name="connsiteX26" fmla="*/ 626376 w 2257392"/>
                <a:gd name="connsiteY26" fmla="*/ 539826 h 903383"/>
                <a:gd name="connsiteX27" fmla="*/ 615359 w 2257392"/>
                <a:gd name="connsiteY27" fmla="*/ 572877 h 903383"/>
                <a:gd name="connsiteX28" fmla="*/ 571292 w 2257392"/>
                <a:gd name="connsiteY28" fmla="*/ 594910 h 903383"/>
                <a:gd name="connsiteX29" fmla="*/ 538241 w 2257392"/>
                <a:gd name="connsiteY29" fmla="*/ 583894 h 903383"/>
                <a:gd name="connsiteX30" fmla="*/ 505190 w 2257392"/>
                <a:gd name="connsiteY30" fmla="*/ 683045 h 903383"/>
                <a:gd name="connsiteX31" fmla="*/ 461123 w 2257392"/>
                <a:gd name="connsiteY31" fmla="*/ 749147 h 903383"/>
                <a:gd name="connsiteX32" fmla="*/ 428072 w 2257392"/>
                <a:gd name="connsiteY32" fmla="*/ 738130 h 903383"/>
                <a:gd name="connsiteX33" fmla="*/ 361971 w 2257392"/>
                <a:gd name="connsiteY33" fmla="*/ 760163 h 903383"/>
                <a:gd name="connsiteX34" fmla="*/ 328921 w 2257392"/>
                <a:gd name="connsiteY34" fmla="*/ 749147 h 903383"/>
                <a:gd name="connsiteX35" fmla="*/ 284853 w 2257392"/>
                <a:gd name="connsiteY35" fmla="*/ 793214 h 903383"/>
                <a:gd name="connsiteX36" fmla="*/ 251802 w 2257392"/>
                <a:gd name="connsiteY36" fmla="*/ 804231 h 903383"/>
                <a:gd name="connsiteX37" fmla="*/ 229769 w 2257392"/>
                <a:gd name="connsiteY37" fmla="*/ 881349 h 903383"/>
                <a:gd name="connsiteX38" fmla="*/ 196718 w 2257392"/>
                <a:gd name="connsiteY38" fmla="*/ 892366 h 903383"/>
                <a:gd name="connsiteX39" fmla="*/ 130617 w 2257392"/>
                <a:gd name="connsiteY39" fmla="*/ 881349 h 903383"/>
                <a:gd name="connsiteX40" fmla="*/ 31465 w 2257392"/>
                <a:gd name="connsiteY40" fmla="*/ 903383 h 903383"/>
                <a:gd name="connsiteX41" fmla="*/ 0 w 2257392"/>
                <a:gd name="connsiteY41" fmla="*/ 833813 h 903383"/>
                <a:gd name="connsiteX0" fmla="*/ 2110235 w 2110235"/>
                <a:gd name="connsiteY0" fmla="*/ 41034 h 903383"/>
                <a:gd name="connsiteX1" fmla="*/ 1998680 w 2110235"/>
                <a:gd name="connsiteY1" fmla="*/ 60563 h 903383"/>
                <a:gd name="connsiteX2" fmla="*/ 1879926 w 2110235"/>
                <a:gd name="connsiteY2" fmla="*/ 68607 h 903383"/>
                <a:gd name="connsiteX3" fmla="*/ 1807555 w 2110235"/>
                <a:gd name="connsiteY3" fmla="*/ 58778 h 903383"/>
                <a:gd name="connsiteX4" fmla="*/ 1717046 w 2110235"/>
                <a:gd name="connsiteY4" fmla="*/ 33050 h 903383"/>
                <a:gd name="connsiteX5" fmla="*/ 1683995 w 2110235"/>
                <a:gd name="connsiteY5" fmla="*/ 22033 h 903383"/>
                <a:gd name="connsiteX6" fmla="*/ 1595860 w 2110235"/>
                <a:gd name="connsiteY6" fmla="*/ 0 h 903383"/>
                <a:gd name="connsiteX7" fmla="*/ 1529759 w 2110235"/>
                <a:gd name="connsiteY7" fmla="*/ 22033 h 903383"/>
                <a:gd name="connsiteX8" fmla="*/ 1521750 w 2110235"/>
                <a:gd name="connsiteY8" fmla="*/ 52701 h 903383"/>
                <a:gd name="connsiteX9" fmla="*/ 1485692 w 2110235"/>
                <a:gd name="connsiteY9" fmla="*/ 66101 h 903383"/>
                <a:gd name="connsiteX10" fmla="*/ 1452641 w 2110235"/>
                <a:gd name="connsiteY10" fmla="*/ 44067 h 903383"/>
                <a:gd name="connsiteX11" fmla="*/ 1408574 w 2110235"/>
                <a:gd name="connsiteY11" fmla="*/ 55084 h 903383"/>
                <a:gd name="connsiteX12" fmla="*/ 1353489 w 2110235"/>
                <a:gd name="connsiteY12" fmla="*/ 66101 h 903383"/>
                <a:gd name="connsiteX13" fmla="*/ 1320439 w 2110235"/>
                <a:gd name="connsiteY13" fmla="*/ 77118 h 903383"/>
                <a:gd name="connsiteX14" fmla="*/ 1166202 w 2110235"/>
                <a:gd name="connsiteY14" fmla="*/ 88135 h 903383"/>
                <a:gd name="connsiteX15" fmla="*/ 1089084 w 2110235"/>
                <a:gd name="connsiteY15" fmla="*/ 99151 h 903383"/>
                <a:gd name="connsiteX16" fmla="*/ 1022983 w 2110235"/>
                <a:gd name="connsiteY16" fmla="*/ 121185 h 903383"/>
                <a:gd name="connsiteX17" fmla="*/ 989933 w 2110235"/>
                <a:gd name="connsiteY17" fmla="*/ 132202 h 903383"/>
                <a:gd name="connsiteX18" fmla="*/ 956882 w 2110235"/>
                <a:gd name="connsiteY18" fmla="*/ 154236 h 903383"/>
                <a:gd name="connsiteX19" fmla="*/ 912814 w 2110235"/>
                <a:gd name="connsiteY19" fmla="*/ 220337 h 903383"/>
                <a:gd name="connsiteX20" fmla="*/ 890781 w 2110235"/>
                <a:gd name="connsiteY20" fmla="*/ 253388 h 903383"/>
                <a:gd name="connsiteX21" fmla="*/ 791629 w 2110235"/>
                <a:gd name="connsiteY21" fmla="*/ 297455 h 903383"/>
                <a:gd name="connsiteX22" fmla="*/ 714511 w 2110235"/>
                <a:gd name="connsiteY22" fmla="*/ 385590 h 903383"/>
                <a:gd name="connsiteX23" fmla="*/ 648410 w 2110235"/>
                <a:gd name="connsiteY23" fmla="*/ 407624 h 903383"/>
                <a:gd name="connsiteX24" fmla="*/ 637393 w 2110235"/>
                <a:gd name="connsiteY24" fmla="*/ 462708 h 903383"/>
                <a:gd name="connsiteX25" fmla="*/ 626376 w 2110235"/>
                <a:gd name="connsiteY25" fmla="*/ 539826 h 903383"/>
                <a:gd name="connsiteX26" fmla="*/ 615359 w 2110235"/>
                <a:gd name="connsiteY26" fmla="*/ 572877 h 903383"/>
                <a:gd name="connsiteX27" fmla="*/ 571292 w 2110235"/>
                <a:gd name="connsiteY27" fmla="*/ 594910 h 903383"/>
                <a:gd name="connsiteX28" fmla="*/ 538241 w 2110235"/>
                <a:gd name="connsiteY28" fmla="*/ 583894 h 903383"/>
                <a:gd name="connsiteX29" fmla="*/ 505190 w 2110235"/>
                <a:gd name="connsiteY29" fmla="*/ 683045 h 903383"/>
                <a:gd name="connsiteX30" fmla="*/ 461123 w 2110235"/>
                <a:gd name="connsiteY30" fmla="*/ 749147 h 903383"/>
                <a:gd name="connsiteX31" fmla="*/ 428072 w 2110235"/>
                <a:gd name="connsiteY31" fmla="*/ 738130 h 903383"/>
                <a:gd name="connsiteX32" fmla="*/ 361971 w 2110235"/>
                <a:gd name="connsiteY32" fmla="*/ 760163 h 903383"/>
                <a:gd name="connsiteX33" fmla="*/ 328921 w 2110235"/>
                <a:gd name="connsiteY33" fmla="*/ 749147 h 903383"/>
                <a:gd name="connsiteX34" fmla="*/ 284853 w 2110235"/>
                <a:gd name="connsiteY34" fmla="*/ 793214 h 903383"/>
                <a:gd name="connsiteX35" fmla="*/ 251802 w 2110235"/>
                <a:gd name="connsiteY35" fmla="*/ 804231 h 903383"/>
                <a:gd name="connsiteX36" fmla="*/ 229769 w 2110235"/>
                <a:gd name="connsiteY36" fmla="*/ 881349 h 903383"/>
                <a:gd name="connsiteX37" fmla="*/ 196718 w 2110235"/>
                <a:gd name="connsiteY37" fmla="*/ 892366 h 903383"/>
                <a:gd name="connsiteX38" fmla="*/ 130617 w 2110235"/>
                <a:gd name="connsiteY38" fmla="*/ 881349 h 903383"/>
                <a:gd name="connsiteX39" fmla="*/ 31465 w 2110235"/>
                <a:gd name="connsiteY39" fmla="*/ 903383 h 903383"/>
                <a:gd name="connsiteX40" fmla="*/ 0 w 2110235"/>
                <a:gd name="connsiteY40" fmla="*/ 833813 h 903383"/>
                <a:gd name="connsiteX0" fmla="*/ 1998680 w 1998680"/>
                <a:gd name="connsiteY0" fmla="*/ 60563 h 903383"/>
                <a:gd name="connsiteX1" fmla="*/ 1879926 w 1998680"/>
                <a:gd name="connsiteY1" fmla="*/ 68607 h 903383"/>
                <a:gd name="connsiteX2" fmla="*/ 1807555 w 1998680"/>
                <a:gd name="connsiteY2" fmla="*/ 58778 h 903383"/>
                <a:gd name="connsiteX3" fmla="*/ 1717046 w 1998680"/>
                <a:gd name="connsiteY3" fmla="*/ 33050 h 903383"/>
                <a:gd name="connsiteX4" fmla="*/ 1683995 w 1998680"/>
                <a:gd name="connsiteY4" fmla="*/ 22033 h 903383"/>
                <a:gd name="connsiteX5" fmla="*/ 1595860 w 1998680"/>
                <a:gd name="connsiteY5" fmla="*/ 0 h 903383"/>
                <a:gd name="connsiteX6" fmla="*/ 1529759 w 1998680"/>
                <a:gd name="connsiteY6" fmla="*/ 22033 h 903383"/>
                <a:gd name="connsiteX7" fmla="*/ 1521750 w 1998680"/>
                <a:gd name="connsiteY7" fmla="*/ 52701 h 903383"/>
                <a:gd name="connsiteX8" fmla="*/ 1485692 w 1998680"/>
                <a:gd name="connsiteY8" fmla="*/ 66101 h 903383"/>
                <a:gd name="connsiteX9" fmla="*/ 1452641 w 1998680"/>
                <a:gd name="connsiteY9" fmla="*/ 44067 h 903383"/>
                <a:gd name="connsiteX10" fmla="*/ 1408574 w 1998680"/>
                <a:gd name="connsiteY10" fmla="*/ 55084 h 903383"/>
                <a:gd name="connsiteX11" fmla="*/ 1353489 w 1998680"/>
                <a:gd name="connsiteY11" fmla="*/ 66101 h 903383"/>
                <a:gd name="connsiteX12" fmla="*/ 1320439 w 1998680"/>
                <a:gd name="connsiteY12" fmla="*/ 77118 h 903383"/>
                <a:gd name="connsiteX13" fmla="*/ 1166202 w 1998680"/>
                <a:gd name="connsiteY13" fmla="*/ 88135 h 903383"/>
                <a:gd name="connsiteX14" fmla="*/ 1089084 w 1998680"/>
                <a:gd name="connsiteY14" fmla="*/ 99151 h 903383"/>
                <a:gd name="connsiteX15" fmla="*/ 1022983 w 1998680"/>
                <a:gd name="connsiteY15" fmla="*/ 121185 h 903383"/>
                <a:gd name="connsiteX16" fmla="*/ 989933 w 1998680"/>
                <a:gd name="connsiteY16" fmla="*/ 132202 h 903383"/>
                <a:gd name="connsiteX17" fmla="*/ 956882 w 1998680"/>
                <a:gd name="connsiteY17" fmla="*/ 154236 h 903383"/>
                <a:gd name="connsiteX18" fmla="*/ 912814 w 1998680"/>
                <a:gd name="connsiteY18" fmla="*/ 220337 h 903383"/>
                <a:gd name="connsiteX19" fmla="*/ 890781 w 1998680"/>
                <a:gd name="connsiteY19" fmla="*/ 253388 h 903383"/>
                <a:gd name="connsiteX20" fmla="*/ 791629 w 1998680"/>
                <a:gd name="connsiteY20" fmla="*/ 297455 h 903383"/>
                <a:gd name="connsiteX21" fmla="*/ 714511 w 1998680"/>
                <a:gd name="connsiteY21" fmla="*/ 385590 h 903383"/>
                <a:gd name="connsiteX22" fmla="*/ 648410 w 1998680"/>
                <a:gd name="connsiteY22" fmla="*/ 407624 h 903383"/>
                <a:gd name="connsiteX23" fmla="*/ 637393 w 1998680"/>
                <a:gd name="connsiteY23" fmla="*/ 462708 h 903383"/>
                <a:gd name="connsiteX24" fmla="*/ 626376 w 1998680"/>
                <a:gd name="connsiteY24" fmla="*/ 539826 h 903383"/>
                <a:gd name="connsiteX25" fmla="*/ 615359 w 1998680"/>
                <a:gd name="connsiteY25" fmla="*/ 572877 h 903383"/>
                <a:gd name="connsiteX26" fmla="*/ 571292 w 1998680"/>
                <a:gd name="connsiteY26" fmla="*/ 594910 h 903383"/>
                <a:gd name="connsiteX27" fmla="*/ 538241 w 1998680"/>
                <a:gd name="connsiteY27" fmla="*/ 583894 h 903383"/>
                <a:gd name="connsiteX28" fmla="*/ 505190 w 1998680"/>
                <a:gd name="connsiteY28" fmla="*/ 683045 h 903383"/>
                <a:gd name="connsiteX29" fmla="*/ 461123 w 1998680"/>
                <a:gd name="connsiteY29" fmla="*/ 749147 h 903383"/>
                <a:gd name="connsiteX30" fmla="*/ 428072 w 1998680"/>
                <a:gd name="connsiteY30" fmla="*/ 738130 h 903383"/>
                <a:gd name="connsiteX31" fmla="*/ 361971 w 1998680"/>
                <a:gd name="connsiteY31" fmla="*/ 760163 h 903383"/>
                <a:gd name="connsiteX32" fmla="*/ 328921 w 1998680"/>
                <a:gd name="connsiteY32" fmla="*/ 749147 h 903383"/>
                <a:gd name="connsiteX33" fmla="*/ 284853 w 1998680"/>
                <a:gd name="connsiteY33" fmla="*/ 793214 h 903383"/>
                <a:gd name="connsiteX34" fmla="*/ 251802 w 1998680"/>
                <a:gd name="connsiteY34" fmla="*/ 804231 h 903383"/>
                <a:gd name="connsiteX35" fmla="*/ 229769 w 1998680"/>
                <a:gd name="connsiteY35" fmla="*/ 881349 h 903383"/>
                <a:gd name="connsiteX36" fmla="*/ 196718 w 1998680"/>
                <a:gd name="connsiteY36" fmla="*/ 892366 h 903383"/>
                <a:gd name="connsiteX37" fmla="*/ 130617 w 1998680"/>
                <a:gd name="connsiteY37" fmla="*/ 881349 h 903383"/>
                <a:gd name="connsiteX38" fmla="*/ 31465 w 1998680"/>
                <a:gd name="connsiteY38" fmla="*/ 903383 h 903383"/>
                <a:gd name="connsiteX39" fmla="*/ 0 w 1998680"/>
                <a:gd name="connsiteY39" fmla="*/ 833813 h 903383"/>
                <a:gd name="connsiteX0" fmla="*/ 1879926 w 1879926"/>
                <a:gd name="connsiteY0" fmla="*/ 68607 h 903383"/>
                <a:gd name="connsiteX1" fmla="*/ 1807555 w 1879926"/>
                <a:gd name="connsiteY1" fmla="*/ 58778 h 903383"/>
                <a:gd name="connsiteX2" fmla="*/ 1717046 w 1879926"/>
                <a:gd name="connsiteY2" fmla="*/ 33050 h 903383"/>
                <a:gd name="connsiteX3" fmla="*/ 1683995 w 1879926"/>
                <a:gd name="connsiteY3" fmla="*/ 22033 h 903383"/>
                <a:gd name="connsiteX4" fmla="*/ 1595860 w 1879926"/>
                <a:gd name="connsiteY4" fmla="*/ 0 h 903383"/>
                <a:gd name="connsiteX5" fmla="*/ 1529759 w 1879926"/>
                <a:gd name="connsiteY5" fmla="*/ 22033 h 903383"/>
                <a:gd name="connsiteX6" fmla="*/ 1521750 w 1879926"/>
                <a:gd name="connsiteY6" fmla="*/ 52701 h 903383"/>
                <a:gd name="connsiteX7" fmla="*/ 1485692 w 1879926"/>
                <a:gd name="connsiteY7" fmla="*/ 66101 h 903383"/>
                <a:gd name="connsiteX8" fmla="*/ 1452641 w 1879926"/>
                <a:gd name="connsiteY8" fmla="*/ 44067 h 903383"/>
                <a:gd name="connsiteX9" fmla="*/ 1408574 w 1879926"/>
                <a:gd name="connsiteY9" fmla="*/ 55084 h 903383"/>
                <a:gd name="connsiteX10" fmla="*/ 1353489 w 1879926"/>
                <a:gd name="connsiteY10" fmla="*/ 66101 h 903383"/>
                <a:gd name="connsiteX11" fmla="*/ 1320439 w 1879926"/>
                <a:gd name="connsiteY11" fmla="*/ 77118 h 903383"/>
                <a:gd name="connsiteX12" fmla="*/ 1166202 w 1879926"/>
                <a:gd name="connsiteY12" fmla="*/ 88135 h 903383"/>
                <a:gd name="connsiteX13" fmla="*/ 1089084 w 1879926"/>
                <a:gd name="connsiteY13" fmla="*/ 99151 h 903383"/>
                <a:gd name="connsiteX14" fmla="*/ 1022983 w 1879926"/>
                <a:gd name="connsiteY14" fmla="*/ 121185 h 903383"/>
                <a:gd name="connsiteX15" fmla="*/ 989933 w 1879926"/>
                <a:gd name="connsiteY15" fmla="*/ 132202 h 903383"/>
                <a:gd name="connsiteX16" fmla="*/ 956882 w 1879926"/>
                <a:gd name="connsiteY16" fmla="*/ 154236 h 903383"/>
                <a:gd name="connsiteX17" fmla="*/ 912814 w 1879926"/>
                <a:gd name="connsiteY17" fmla="*/ 220337 h 903383"/>
                <a:gd name="connsiteX18" fmla="*/ 890781 w 1879926"/>
                <a:gd name="connsiteY18" fmla="*/ 253388 h 903383"/>
                <a:gd name="connsiteX19" fmla="*/ 791629 w 1879926"/>
                <a:gd name="connsiteY19" fmla="*/ 297455 h 903383"/>
                <a:gd name="connsiteX20" fmla="*/ 714511 w 1879926"/>
                <a:gd name="connsiteY20" fmla="*/ 385590 h 903383"/>
                <a:gd name="connsiteX21" fmla="*/ 648410 w 1879926"/>
                <a:gd name="connsiteY21" fmla="*/ 407624 h 903383"/>
                <a:gd name="connsiteX22" fmla="*/ 637393 w 1879926"/>
                <a:gd name="connsiteY22" fmla="*/ 462708 h 903383"/>
                <a:gd name="connsiteX23" fmla="*/ 626376 w 1879926"/>
                <a:gd name="connsiteY23" fmla="*/ 539826 h 903383"/>
                <a:gd name="connsiteX24" fmla="*/ 615359 w 1879926"/>
                <a:gd name="connsiteY24" fmla="*/ 572877 h 903383"/>
                <a:gd name="connsiteX25" fmla="*/ 571292 w 1879926"/>
                <a:gd name="connsiteY25" fmla="*/ 594910 h 903383"/>
                <a:gd name="connsiteX26" fmla="*/ 538241 w 1879926"/>
                <a:gd name="connsiteY26" fmla="*/ 583894 h 903383"/>
                <a:gd name="connsiteX27" fmla="*/ 505190 w 1879926"/>
                <a:gd name="connsiteY27" fmla="*/ 683045 h 903383"/>
                <a:gd name="connsiteX28" fmla="*/ 461123 w 1879926"/>
                <a:gd name="connsiteY28" fmla="*/ 749147 h 903383"/>
                <a:gd name="connsiteX29" fmla="*/ 428072 w 1879926"/>
                <a:gd name="connsiteY29" fmla="*/ 738130 h 903383"/>
                <a:gd name="connsiteX30" fmla="*/ 361971 w 1879926"/>
                <a:gd name="connsiteY30" fmla="*/ 760163 h 903383"/>
                <a:gd name="connsiteX31" fmla="*/ 328921 w 1879926"/>
                <a:gd name="connsiteY31" fmla="*/ 749147 h 903383"/>
                <a:gd name="connsiteX32" fmla="*/ 284853 w 1879926"/>
                <a:gd name="connsiteY32" fmla="*/ 793214 h 903383"/>
                <a:gd name="connsiteX33" fmla="*/ 251802 w 1879926"/>
                <a:gd name="connsiteY33" fmla="*/ 804231 h 903383"/>
                <a:gd name="connsiteX34" fmla="*/ 229769 w 1879926"/>
                <a:gd name="connsiteY34" fmla="*/ 881349 h 903383"/>
                <a:gd name="connsiteX35" fmla="*/ 196718 w 1879926"/>
                <a:gd name="connsiteY35" fmla="*/ 892366 h 903383"/>
                <a:gd name="connsiteX36" fmla="*/ 130617 w 1879926"/>
                <a:gd name="connsiteY36" fmla="*/ 881349 h 903383"/>
                <a:gd name="connsiteX37" fmla="*/ 31465 w 1879926"/>
                <a:gd name="connsiteY37" fmla="*/ 903383 h 903383"/>
                <a:gd name="connsiteX38" fmla="*/ 0 w 1879926"/>
                <a:gd name="connsiteY38" fmla="*/ 833813 h 903383"/>
                <a:gd name="connsiteX0" fmla="*/ 1879926 w 1879926"/>
                <a:gd name="connsiteY0" fmla="*/ 68607 h 903383"/>
                <a:gd name="connsiteX1" fmla="*/ 1784403 w 1879926"/>
                <a:gd name="connsiteY1" fmla="*/ 79951 h 903383"/>
                <a:gd name="connsiteX2" fmla="*/ 1717046 w 1879926"/>
                <a:gd name="connsiteY2" fmla="*/ 33050 h 903383"/>
                <a:gd name="connsiteX3" fmla="*/ 1683995 w 1879926"/>
                <a:gd name="connsiteY3" fmla="*/ 22033 h 903383"/>
                <a:gd name="connsiteX4" fmla="*/ 1595860 w 1879926"/>
                <a:gd name="connsiteY4" fmla="*/ 0 h 903383"/>
                <a:gd name="connsiteX5" fmla="*/ 1529759 w 1879926"/>
                <a:gd name="connsiteY5" fmla="*/ 22033 h 903383"/>
                <a:gd name="connsiteX6" fmla="*/ 1521750 w 1879926"/>
                <a:gd name="connsiteY6" fmla="*/ 52701 h 903383"/>
                <a:gd name="connsiteX7" fmla="*/ 1485692 w 1879926"/>
                <a:gd name="connsiteY7" fmla="*/ 66101 h 903383"/>
                <a:gd name="connsiteX8" fmla="*/ 1452641 w 1879926"/>
                <a:gd name="connsiteY8" fmla="*/ 44067 h 903383"/>
                <a:gd name="connsiteX9" fmla="*/ 1408574 w 1879926"/>
                <a:gd name="connsiteY9" fmla="*/ 55084 h 903383"/>
                <a:gd name="connsiteX10" fmla="*/ 1353489 w 1879926"/>
                <a:gd name="connsiteY10" fmla="*/ 66101 h 903383"/>
                <a:gd name="connsiteX11" fmla="*/ 1320439 w 1879926"/>
                <a:gd name="connsiteY11" fmla="*/ 77118 h 903383"/>
                <a:gd name="connsiteX12" fmla="*/ 1166202 w 1879926"/>
                <a:gd name="connsiteY12" fmla="*/ 88135 h 903383"/>
                <a:gd name="connsiteX13" fmla="*/ 1089084 w 1879926"/>
                <a:gd name="connsiteY13" fmla="*/ 99151 h 903383"/>
                <a:gd name="connsiteX14" fmla="*/ 1022983 w 1879926"/>
                <a:gd name="connsiteY14" fmla="*/ 121185 h 903383"/>
                <a:gd name="connsiteX15" fmla="*/ 989933 w 1879926"/>
                <a:gd name="connsiteY15" fmla="*/ 132202 h 903383"/>
                <a:gd name="connsiteX16" fmla="*/ 956882 w 1879926"/>
                <a:gd name="connsiteY16" fmla="*/ 154236 h 903383"/>
                <a:gd name="connsiteX17" fmla="*/ 912814 w 1879926"/>
                <a:gd name="connsiteY17" fmla="*/ 220337 h 903383"/>
                <a:gd name="connsiteX18" fmla="*/ 890781 w 1879926"/>
                <a:gd name="connsiteY18" fmla="*/ 253388 h 903383"/>
                <a:gd name="connsiteX19" fmla="*/ 791629 w 1879926"/>
                <a:gd name="connsiteY19" fmla="*/ 297455 h 903383"/>
                <a:gd name="connsiteX20" fmla="*/ 714511 w 1879926"/>
                <a:gd name="connsiteY20" fmla="*/ 385590 h 903383"/>
                <a:gd name="connsiteX21" fmla="*/ 648410 w 1879926"/>
                <a:gd name="connsiteY21" fmla="*/ 407624 h 903383"/>
                <a:gd name="connsiteX22" fmla="*/ 637393 w 1879926"/>
                <a:gd name="connsiteY22" fmla="*/ 462708 h 903383"/>
                <a:gd name="connsiteX23" fmla="*/ 626376 w 1879926"/>
                <a:gd name="connsiteY23" fmla="*/ 539826 h 903383"/>
                <a:gd name="connsiteX24" fmla="*/ 615359 w 1879926"/>
                <a:gd name="connsiteY24" fmla="*/ 572877 h 903383"/>
                <a:gd name="connsiteX25" fmla="*/ 571292 w 1879926"/>
                <a:gd name="connsiteY25" fmla="*/ 594910 h 903383"/>
                <a:gd name="connsiteX26" fmla="*/ 538241 w 1879926"/>
                <a:gd name="connsiteY26" fmla="*/ 583894 h 903383"/>
                <a:gd name="connsiteX27" fmla="*/ 505190 w 1879926"/>
                <a:gd name="connsiteY27" fmla="*/ 683045 h 903383"/>
                <a:gd name="connsiteX28" fmla="*/ 461123 w 1879926"/>
                <a:gd name="connsiteY28" fmla="*/ 749147 h 903383"/>
                <a:gd name="connsiteX29" fmla="*/ 428072 w 1879926"/>
                <a:gd name="connsiteY29" fmla="*/ 738130 h 903383"/>
                <a:gd name="connsiteX30" fmla="*/ 361971 w 1879926"/>
                <a:gd name="connsiteY30" fmla="*/ 760163 h 903383"/>
                <a:gd name="connsiteX31" fmla="*/ 328921 w 1879926"/>
                <a:gd name="connsiteY31" fmla="*/ 749147 h 903383"/>
                <a:gd name="connsiteX32" fmla="*/ 284853 w 1879926"/>
                <a:gd name="connsiteY32" fmla="*/ 793214 h 903383"/>
                <a:gd name="connsiteX33" fmla="*/ 251802 w 1879926"/>
                <a:gd name="connsiteY33" fmla="*/ 804231 h 903383"/>
                <a:gd name="connsiteX34" fmla="*/ 229769 w 1879926"/>
                <a:gd name="connsiteY34" fmla="*/ 881349 h 903383"/>
                <a:gd name="connsiteX35" fmla="*/ 196718 w 1879926"/>
                <a:gd name="connsiteY35" fmla="*/ 892366 h 903383"/>
                <a:gd name="connsiteX36" fmla="*/ 130617 w 1879926"/>
                <a:gd name="connsiteY36" fmla="*/ 881349 h 903383"/>
                <a:gd name="connsiteX37" fmla="*/ 31465 w 1879926"/>
                <a:gd name="connsiteY37" fmla="*/ 903383 h 903383"/>
                <a:gd name="connsiteX38" fmla="*/ 0 w 1879926"/>
                <a:gd name="connsiteY38" fmla="*/ 833813 h 903383"/>
                <a:gd name="connsiteX0" fmla="*/ 1898447 w 1898447"/>
                <a:gd name="connsiteY0" fmla="*/ 206232 h 903383"/>
                <a:gd name="connsiteX1" fmla="*/ 1784403 w 1898447"/>
                <a:gd name="connsiteY1" fmla="*/ 79951 h 903383"/>
                <a:gd name="connsiteX2" fmla="*/ 1717046 w 1898447"/>
                <a:gd name="connsiteY2" fmla="*/ 33050 h 903383"/>
                <a:gd name="connsiteX3" fmla="*/ 1683995 w 1898447"/>
                <a:gd name="connsiteY3" fmla="*/ 22033 h 903383"/>
                <a:gd name="connsiteX4" fmla="*/ 1595860 w 1898447"/>
                <a:gd name="connsiteY4" fmla="*/ 0 h 903383"/>
                <a:gd name="connsiteX5" fmla="*/ 1529759 w 1898447"/>
                <a:gd name="connsiteY5" fmla="*/ 22033 h 903383"/>
                <a:gd name="connsiteX6" fmla="*/ 1521750 w 1898447"/>
                <a:gd name="connsiteY6" fmla="*/ 52701 h 903383"/>
                <a:gd name="connsiteX7" fmla="*/ 1485692 w 1898447"/>
                <a:gd name="connsiteY7" fmla="*/ 66101 h 903383"/>
                <a:gd name="connsiteX8" fmla="*/ 1452641 w 1898447"/>
                <a:gd name="connsiteY8" fmla="*/ 44067 h 903383"/>
                <a:gd name="connsiteX9" fmla="*/ 1408574 w 1898447"/>
                <a:gd name="connsiteY9" fmla="*/ 55084 h 903383"/>
                <a:gd name="connsiteX10" fmla="*/ 1353489 w 1898447"/>
                <a:gd name="connsiteY10" fmla="*/ 66101 h 903383"/>
                <a:gd name="connsiteX11" fmla="*/ 1320439 w 1898447"/>
                <a:gd name="connsiteY11" fmla="*/ 77118 h 903383"/>
                <a:gd name="connsiteX12" fmla="*/ 1166202 w 1898447"/>
                <a:gd name="connsiteY12" fmla="*/ 88135 h 903383"/>
                <a:gd name="connsiteX13" fmla="*/ 1089084 w 1898447"/>
                <a:gd name="connsiteY13" fmla="*/ 99151 h 903383"/>
                <a:gd name="connsiteX14" fmla="*/ 1022983 w 1898447"/>
                <a:gd name="connsiteY14" fmla="*/ 121185 h 903383"/>
                <a:gd name="connsiteX15" fmla="*/ 989933 w 1898447"/>
                <a:gd name="connsiteY15" fmla="*/ 132202 h 903383"/>
                <a:gd name="connsiteX16" fmla="*/ 956882 w 1898447"/>
                <a:gd name="connsiteY16" fmla="*/ 154236 h 903383"/>
                <a:gd name="connsiteX17" fmla="*/ 912814 w 1898447"/>
                <a:gd name="connsiteY17" fmla="*/ 220337 h 903383"/>
                <a:gd name="connsiteX18" fmla="*/ 890781 w 1898447"/>
                <a:gd name="connsiteY18" fmla="*/ 253388 h 903383"/>
                <a:gd name="connsiteX19" fmla="*/ 791629 w 1898447"/>
                <a:gd name="connsiteY19" fmla="*/ 297455 h 903383"/>
                <a:gd name="connsiteX20" fmla="*/ 714511 w 1898447"/>
                <a:gd name="connsiteY20" fmla="*/ 385590 h 903383"/>
                <a:gd name="connsiteX21" fmla="*/ 648410 w 1898447"/>
                <a:gd name="connsiteY21" fmla="*/ 407624 h 903383"/>
                <a:gd name="connsiteX22" fmla="*/ 637393 w 1898447"/>
                <a:gd name="connsiteY22" fmla="*/ 462708 h 903383"/>
                <a:gd name="connsiteX23" fmla="*/ 626376 w 1898447"/>
                <a:gd name="connsiteY23" fmla="*/ 539826 h 903383"/>
                <a:gd name="connsiteX24" fmla="*/ 615359 w 1898447"/>
                <a:gd name="connsiteY24" fmla="*/ 572877 h 903383"/>
                <a:gd name="connsiteX25" fmla="*/ 571292 w 1898447"/>
                <a:gd name="connsiteY25" fmla="*/ 594910 h 903383"/>
                <a:gd name="connsiteX26" fmla="*/ 538241 w 1898447"/>
                <a:gd name="connsiteY26" fmla="*/ 583894 h 903383"/>
                <a:gd name="connsiteX27" fmla="*/ 505190 w 1898447"/>
                <a:gd name="connsiteY27" fmla="*/ 683045 h 903383"/>
                <a:gd name="connsiteX28" fmla="*/ 461123 w 1898447"/>
                <a:gd name="connsiteY28" fmla="*/ 749147 h 903383"/>
                <a:gd name="connsiteX29" fmla="*/ 428072 w 1898447"/>
                <a:gd name="connsiteY29" fmla="*/ 738130 h 903383"/>
                <a:gd name="connsiteX30" fmla="*/ 361971 w 1898447"/>
                <a:gd name="connsiteY30" fmla="*/ 760163 h 903383"/>
                <a:gd name="connsiteX31" fmla="*/ 328921 w 1898447"/>
                <a:gd name="connsiteY31" fmla="*/ 749147 h 903383"/>
                <a:gd name="connsiteX32" fmla="*/ 284853 w 1898447"/>
                <a:gd name="connsiteY32" fmla="*/ 793214 h 903383"/>
                <a:gd name="connsiteX33" fmla="*/ 251802 w 1898447"/>
                <a:gd name="connsiteY33" fmla="*/ 804231 h 903383"/>
                <a:gd name="connsiteX34" fmla="*/ 229769 w 1898447"/>
                <a:gd name="connsiteY34" fmla="*/ 881349 h 903383"/>
                <a:gd name="connsiteX35" fmla="*/ 196718 w 1898447"/>
                <a:gd name="connsiteY35" fmla="*/ 892366 h 903383"/>
                <a:gd name="connsiteX36" fmla="*/ 130617 w 1898447"/>
                <a:gd name="connsiteY36" fmla="*/ 881349 h 903383"/>
                <a:gd name="connsiteX37" fmla="*/ 31465 w 1898447"/>
                <a:gd name="connsiteY37" fmla="*/ 903383 h 903383"/>
                <a:gd name="connsiteX38" fmla="*/ 0 w 1898447"/>
                <a:gd name="connsiteY38" fmla="*/ 833813 h 903383"/>
                <a:gd name="connsiteX0" fmla="*/ 1898447 w 1898447"/>
                <a:gd name="connsiteY0" fmla="*/ 206232 h 903383"/>
                <a:gd name="connsiteX1" fmla="*/ 1784403 w 1898447"/>
                <a:gd name="connsiteY1" fmla="*/ 79951 h 903383"/>
                <a:gd name="connsiteX2" fmla="*/ 1717046 w 1898447"/>
                <a:gd name="connsiteY2" fmla="*/ 33050 h 903383"/>
                <a:gd name="connsiteX3" fmla="*/ 1683995 w 1898447"/>
                <a:gd name="connsiteY3" fmla="*/ 22033 h 903383"/>
                <a:gd name="connsiteX4" fmla="*/ 1595860 w 1898447"/>
                <a:gd name="connsiteY4" fmla="*/ 0 h 903383"/>
                <a:gd name="connsiteX5" fmla="*/ 1529759 w 1898447"/>
                <a:gd name="connsiteY5" fmla="*/ 22033 h 903383"/>
                <a:gd name="connsiteX6" fmla="*/ 1521750 w 1898447"/>
                <a:gd name="connsiteY6" fmla="*/ 52701 h 903383"/>
                <a:gd name="connsiteX7" fmla="*/ 1485692 w 1898447"/>
                <a:gd name="connsiteY7" fmla="*/ 66101 h 903383"/>
                <a:gd name="connsiteX8" fmla="*/ 1452641 w 1898447"/>
                <a:gd name="connsiteY8" fmla="*/ 44067 h 903383"/>
                <a:gd name="connsiteX9" fmla="*/ 1408574 w 1898447"/>
                <a:gd name="connsiteY9" fmla="*/ 55084 h 903383"/>
                <a:gd name="connsiteX10" fmla="*/ 1353489 w 1898447"/>
                <a:gd name="connsiteY10" fmla="*/ 66101 h 903383"/>
                <a:gd name="connsiteX11" fmla="*/ 1320439 w 1898447"/>
                <a:gd name="connsiteY11" fmla="*/ 77118 h 903383"/>
                <a:gd name="connsiteX12" fmla="*/ 1166202 w 1898447"/>
                <a:gd name="connsiteY12" fmla="*/ 88135 h 903383"/>
                <a:gd name="connsiteX13" fmla="*/ 1089084 w 1898447"/>
                <a:gd name="connsiteY13" fmla="*/ 99151 h 903383"/>
                <a:gd name="connsiteX14" fmla="*/ 1022983 w 1898447"/>
                <a:gd name="connsiteY14" fmla="*/ 121185 h 903383"/>
                <a:gd name="connsiteX15" fmla="*/ 989933 w 1898447"/>
                <a:gd name="connsiteY15" fmla="*/ 132202 h 903383"/>
                <a:gd name="connsiteX16" fmla="*/ 956882 w 1898447"/>
                <a:gd name="connsiteY16" fmla="*/ 154236 h 903383"/>
                <a:gd name="connsiteX17" fmla="*/ 912814 w 1898447"/>
                <a:gd name="connsiteY17" fmla="*/ 220337 h 903383"/>
                <a:gd name="connsiteX18" fmla="*/ 890781 w 1898447"/>
                <a:gd name="connsiteY18" fmla="*/ 253388 h 903383"/>
                <a:gd name="connsiteX19" fmla="*/ 791629 w 1898447"/>
                <a:gd name="connsiteY19" fmla="*/ 297455 h 903383"/>
                <a:gd name="connsiteX20" fmla="*/ 714511 w 1898447"/>
                <a:gd name="connsiteY20" fmla="*/ 385590 h 903383"/>
                <a:gd name="connsiteX21" fmla="*/ 648410 w 1898447"/>
                <a:gd name="connsiteY21" fmla="*/ 407624 h 903383"/>
                <a:gd name="connsiteX22" fmla="*/ 637393 w 1898447"/>
                <a:gd name="connsiteY22" fmla="*/ 462708 h 903383"/>
                <a:gd name="connsiteX23" fmla="*/ 626376 w 1898447"/>
                <a:gd name="connsiteY23" fmla="*/ 539826 h 903383"/>
                <a:gd name="connsiteX24" fmla="*/ 615359 w 1898447"/>
                <a:gd name="connsiteY24" fmla="*/ 572877 h 903383"/>
                <a:gd name="connsiteX25" fmla="*/ 571292 w 1898447"/>
                <a:gd name="connsiteY25" fmla="*/ 594910 h 903383"/>
                <a:gd name="connsiteX26" fmla="*/ 538241 w 1898447"/>
                <a:gd name="connsiteY26" fmla="*/ 583894 h 903383"/>
                <a:gd name="connsiteX27" fmla="*/ 505190 w 1898447"/>
                <a:gd name="connsiteY27" fmla="*/ 683045 h 903383"/>
                <a:gd name="connsiteX28" fmla="*/ 461123 w 1898447"/>
                <a:gd name="connsiteY28" fmla="*/ 749147 h 903383"/>
                <a:gd name="connsiteX29" fmla="*/ 428072 w 1898447"/>
                <a:gd name="connsiteY29" fmla="*/ 738130 h 903383"/>
                <a:gd name="connsiteX30" fmla="*/ 361971 w 1898447"/>
                <a:gd name="connsiteY30" fmla="*/ 760163 h 903383"/>
                <a:gd name="connsiteX31" fmla="*/ 328921 w 1898447"/>
                <a:gd name="connsiteY31" fmla="*/ 749147 h 903383"/>
                <a:gd name="connsiteX32" fmla="*/ 284853 w 1898447"/>
                <a:gd name="connsiteY32" fmla="*/ 793214 h 903383"/>
                <a:gd name="connsiteX33" fmla="*/ 251802 w 1898447"/>
                <a:gd name="connsiteY33" fmla="*/ 804231 h 903383"/>
                <a:gd name="connsiteX34" fmla="*/ 229769 w 1898447"/>
                <a:gd name="connsiteY34" fmla="*/ 881349 h 903383"/>
                <a:gd name="connsiteX35" fmla="*/ 196718 w 1898447"/>
                <a:gd name="connsiteY35" fmla="*/ 892366 h 903383"/>
                <a:gd name="connsiteX36" fmla="*/ 130617 w 1898447"/>
                <a:gd name="connsiteY36" fmla="*/ 881349 h 903383"/>
                <a:gd name="connsiteX37" fmla="*/ 31465 w 1898447"/>
                <a:gd name="connsiteY37" fmla="*/ 903383 h 903383"/>
                <a:gd name="connsiteX38" fmla="*/ 0 w 1898447"/>
                <a:gd name="connsiteY38" fmla="*/ 833813 h 903383"/>
                <a:gd name="connsiteX0" fmla="*/ 1884556 w 1884556"/>
                <a:gd name="connsiteY0" fmla="*/ 126834 h 903383"/>
                <a:gd name="connsiteX1" fmla="*/ 1784403 w 1884556"/>
                <a:gd name="connsiteY1" fmla="*/ 79951 h 903383"/>
                <a:gd name="connsiteX2" fmla="*/ 1717046 w 1884556"/>
                <a:gd name="connsiteY2" fmla="*/ 33050 h 903383"/>
                <a:gd name="connsiteX3" fmla="*/ 1683995 w 1884556"/>
                <a:gd name="connsiteY3" fmla="*/ 22033 h 903383"/>
                <a:gd name="connsiteX4" fmla="*/ 1595860 w 1884556"/>
                <a:gd name="connsiteY4" fmla="*/ 0 h 903383"/>
                <a:gd name="connsiteX5" fmla="*/ 1529759 w 1884556"/>
                <a:gd name="connsiteY5" fmla="*/ 22033 h 903383"/>
                <a:gd name="connsiteX6" fmla="*/ 1521750 w 1884556"/>
                <a:gd name="connsiteY6" fmla="*/ 52701 h 903383"/>
                <a:gd name="connsiteX7" fmla="*/ 1485692 w 1884556"/>
                <a:gd name="connsiteY7" fmla="*/ 66101 h 903383"/>
                <a:gd name="connsiteX8" fmla="*/ 1452641 w 1884556"/>
                <a:gd name="connsiteY8" fmla="*/ 44067 h 903383"/>
                <a:gd name="connsiteX9" fmla="*/ 1408574 w 1884556"/>
                <a:gd name="connsiteY9" fmla="*/ 55084 h 903383"/>
                <a:gd name="connsiteX10" fmla="*/ 1353489 w 1884556"/>
                <a:gd name="connsiteY10" fmla="*/ 66101 h 903383"/>
                <a:gd name="connsiteX11" fmla="*/ 1320439 w 1884556"/>
                <a:gd name="connsiteY11" fmla="*/ 77118 h 903383"/>
                <a:gd name="connsiteX12" fmla="*/ 1166202 w 1884556"/>
                <a:gd name="connsiteY12" fmla="*/ 88135 h 903383"/>
                <a:gd name="connsiteX13" fmla="*/ 1089084 w 1884556"/>
                <a:gd name="connsiteY13" fmla="*/ 99151 h 903383"/>
                <a:gd name="connsiteX14" fmla="*/ 1022983 w 1884556"/>
                <a:gd name="connsiteY14" fmla="*/ 121185 h 903383"/>
                <a:gd name="connsiteX15" fmla="*/ 989933 w 1884556"/>
                <a:gd name="connsiteY15" fmla="*/ 132202 h 903383"/>
                <a:gd name="connsiteX16" fmla="*/ 956882 w 1884556"/>
                <a:gd name="connsiteY16" fmla="*/ 154236 h 903383"/>
                <a:gd name="connsiteX17" fmla="*/ 912814 w 1884556"/>
                <a:gd name="connsiteY17" fmla="*/ 220337 h 903383"/>
                <a:gd name="connsiteX18" fmla="*/ 890781 w 1884556"/>
                <a:gd name="connsiteY18" fmla="*/ 253388 h 903383"/>
                <a:gd name="connsiteX19" fmla="*/ 791629 w 1884556"/>
                <a:gd name="connsiteY19" fmla="*/ 297455 h 903383"/>
                <a:gd name="connsiteX20" fmla="*/ 714511 w 1884556"/>
                <a:gd name="connsiteY20" fmla="*/ 385590 h 903383"/>
                <a:gd name="connsiteX21" fmla="*/ 648410 w 1884556"/>
                <a:gd name="connsiteY21" fmla="*/ 407624 h 903383"/>
                <a:gd name="connsiteX22" fmla="*/ 637393 w 1884556"/>
                <a:gd name="connsiteY22" fmla="*/ 462708 h 903383"/>
                <a:gd name="connsiteX23" fmla="*/ 626376 w 1884556"/>
                <a:gd name="connsiteY23" fmla="*/ 539826 h 903383"/>
                <a:gd name="connsiteX24" fmla="*/ 615359 w 1884556"/>
                <a:gd name="connsiteY24" fmla="*/ 572877 h 903383"/>
                <a:gd name="connsiteX25" fmla="*/ 571292 w 1884556"/>
                <a:gd name="connsiteY25" fmla="*/ 594910 h 903383"/>
                <a:gd name="connsiteX26" fmla="*/ 538241 w 1884556"/>
                <a:gd name="connsiteY26" fmla="*/ 583894 h 903383"/>
                <a:gd name="connsiteX27" fmla="*/ 505190 w 1884556"/>
                <a:gd name="connsiteY27" fmla="*/ 683045 h 903383"/>
                <a:gd name="connsiteX28" fmla="*/ 461123 w 1884556"/>
                <a:gd name="connsiteY28" fmla="*/ 749147 h 903383"/>
                <a:gd name="connsiteX29" fmla="*/ 428072 w 1884556"/>
                <a:gd name="connsiteY29" fmla="*/ 738130 h 903383"/>
                <a:gd name="connsiteX30" fmla="*/ 361971 w 1884556"/>
                <a:gd name="connsiteY30" fmla="*/ 760163 h 903383"/>
                <a:gd name="connsiteX31" fmla="*/ 328921 w 1884556"/>
                <a:gd name="connsiteY31" fmla="*/ 749147 h 903383"/>
                <a:gd name="connsiteX32" fmla="*/ 284853 w 1884556"/>
                <a:gd name="connsiteY32" fmla="*/ 793214 h 903383"/>
                <a:gd name="connsiteX33" fmla="*/ 251802 w 1884556"/>
                <a:gd name="connsiteY33" fmla="*/ 804231 h 903383"/>
                <a:gd name="connsiteX34" fmla="*/ 229769 w 1884556"/>
                <a:gd name="connsiteY34" fmla="*/ 881349 h 903383"/>
                <a:gd name="connsiteX35" fmla="*/ 196718 w 1884556"/>
                <a:gd name="connsiteY35" fmla="*/ 892366 h 903383"/>
                <a:gd name="connsiteX36" fmla="*/ 130617 w 1884556"/>
                <a:gd name="connsiteY36" fmla="*/ 881349 h 903383"/>
                <a:gd name="connsiteX37" fmla="*/ 31465 w 1884556"/>
                <a:gd name="connsiteY37" fmla="*/ 903383 h 903383"/>
                <a:gd name="connsiteX38" fmla="*/ 0 w 1884556"/>
                <a:gd name="connsiteY38" fmla="*/ 833813 h 903383"/>
                <a:gd name="connsiteX0" fmla="*/ 2161328 w 2161328"/>
                <a:gd name="connsiteY0" fmla="*/ 126834 h 987217"/>
                <a:gd name="connsiteX1" fmla="*/ 2061175 w 2161328"/>
                <a:gd name="connsiteY1" fmla="*/ 79951 h 987217"/>
                <a:gd name="connsiteX2" fmla="*/ 1993818 w 2161328"/>
                <a:gd name="connsiteY2" fmla="*/ 33050 h 987217"/>
                <a:gd name="connsiteX3" fmla="*/ 1960767 w 2161328"/>
                <a:gd name="connsiteY3" fmla="*/ 22033 h 987217"/>
                <a:gd name="connsiteX4" fmla="*/ 1872632 w 2161328"/>
                <a:gd name="connsiteY4" fmla="*/ 0 h 987217"/>
                <a:gd name="connsiteX5" fmla="*/ 1806531 w 2161328"/>
                <a:gd name="connsiteY5" fmla="*/ 22033 h 987217"/>
                <a:gd name="connsiteX6" fmla="*/ 1798522 w 2161328"/>
                <a:gd name="connsiteY6" fmla="*/ 52701 h 987217"/>
                <a:gd name="connsiteX7" fmla="*/ 1762464 w 2161328"/>
                <a:gd name="connsiteY7" fmla="*/ 66101 h 987217"/>
                <a:gd name="connsiteX8" fmla="*/ 1729413 w 2161328"/>
                <a:gd name="connsiteY8" fmla="*/ 44067 h 987217"/>
                <a:gd name="connsiteX9" fmla="*/ 1685346 w 2161328"/>
                <a:gd name="connsiteY9" fmla="*/ 55084 h 987217"/>
                <a:gd name="connsiteX10" fmla="*/ 1630261 w 2161328"/>
                <a:gd name="connsiteY10" fmla="*/ 66101 h 987217"/>
                <a:gd name="connsiteX11" fmla="*/ 1597211 w 2161328"/>
                <a:gd name="connsiteY11" fmla="*/ 77118 h 987217"/>
                <a:gd name="connsiteX12" fmla="*/ 1442974 w 2161328"/>
                <a:gd name="connsiteY12" fmla="*/ 88135 h 987217"/>
                <a:gd name="connsiteX13" fmla="*/ 1365856 w 2161328"/>
                <a:gd name="connsiteY13" fmla="*/ 99151 h 987217"/>
                <a:gd name="connsiteX14" fmla="*/ 1299755 w 2161328"/>
                <a:gd name="connsiteY14" fmla="*/ 121185 h 987217"/>
                <a:gd name="connsiteX15" fmla="*/ 1266705 w 2161328"/>
                <a:gd name="connsiteY15" fmla="*/ 132202 h 987217"/>
                <a:gd name="connsiteX16" fmla="*/ 1233654 w 2161328"/>
                <a:gd name="connsiteY16" fmla="*/ 154236 h 987217"/>
                <a:gd name="connsiteX17" fmla="*/ 1189586 w 2161328"/>
                <a:gd name="connsiteY17" fmla="*/ 220337 h 987217"/>
                <a:gd name="connsiteX18" fmla="*/ 1167553 w 2161328"/>
                <a:gd name="connsiteY18" fmla="*/ 253388 h 987217"/>
                <a:gd name="connsiteX19" fmla="*/ 1068401 w 2161328"/>
                <a:gd name="connsiteY19" fmla="*/ 297455 h 987217"/>
                <a:gd name="connsiteX20" fmla="*/ 991283 w 2161328"/>
                <a:gd name="connsiteY20" fmla="*/ 385590 h 987217"/>
                <a:gd name="connsiteX21" fmla="*/ 925182 w 2161328"/>
                <a:gd name="connsiteY21" fmla="*/ 407624 h 987217"/>
                <a:gd name="connsiteX22" fmla="*/ 914165 w 2161328"/>
                <a:gd name="connsiteY22" fmla="*/ 462708 h 987217"/>
                <a:gd name="connsiteX23" fmla="*/ 903148 w 2161328"/>
                <a:gd name="connsiteY23" fmla="*/ 539826 h 987217"/>
                <a:gd name="connsiteX24" fmla="*/ 892131 w 2161328"/>
                <a:gd name="connsiteY24" fmla="*/ 572877 h 987217"/>
                <a:gd name="connsiteX25" fmla="*/ 848064 w 2161328"/>
                <a:gd name="connsiteY25" fmla="*/ 594910 h 987217"/>
                <a:gd name="connsiteX26" fmla="*/ 815013 w 2161328"/>
                <a:gd name="connsiteY26" fmla="*/ 583894 h 987217"/>
                <a:gd name="connsiteX27" fmla="*/ 781962 w 2161328"/>
                <a:gd name="connsiteY27" fmla="*/ 683045 h 987217"/>
                <a:gd name="connsiteX28" fmla="*/ 737895 w 2161328"/>
                <a:gd name="connsiteY28" fmla="*/ 749147 h 987217"/>
                <a:gd name="connsiteX29" fmla="*/ 704844 w 2161328"/>
                <a:gd name="connsiteY29" fmla="*/ 738130 h 987217"/>
                <a:gd name="connsiteX30" fmla="*/ 638743 w 2161328"/>
                <a:gd name="connsiteY30" fmla="*/ 760163 h 987217"/>
                <a:gd name="connsiteX31" fmla="*/ 605693 w 2161328"/>
                <a:gd name="connsiteY31" fmla="*/ 749147 h 987217"/>
                <a:gd name="connsiteX32" fmla="*/ 561625 w 2161328"/>
                <a:gd name="connsiteY32" fmla="*/ 793214 h 987217"/>
                <a:gd name="connsiteX33" fmla="*/ 528574 w 2161328"/>
                <a:gd name="connsiteY33" fmla="*/ 804231 h 987217"/>
                <a:gd name="connsiteX34" fmla="*/ 506541 w 2161328"/>
                <a:gd name="connsiteY34" fmla="*/ 881349 h 987217"/>
                <a:gd name="connsiteX35" fmla="*/ 473490 w 2161328"/>
                <a:gd name="connsiteY35" fmla="*/ 892366 h 987217"/>
                <a:gd name="connsiteX36" fmla="*/ 407389 w 2161328"/>
                <a:gd name="connsiteY36" fmla="*/ 881349 h 987217"/>
                <a:gd name="connsiteX37" fmla="*/ 308237 w 2161328"/>
                <a:gd name="connsiteY37" fmla="*/ 903383 h 987217"/>
                <a:gd name="connsiteX38" fmla="*/ 0 w 2161328"/>
                <a:gd name="connsiteY38" fmla="*/ 987217 h 987217"/>
                <a:gd name="connsiteX0" fmla="*/ 2823906 w 2823906"/>
                <a:gd name="connsiteY0" fmla="*/ 1239018 h 1239018"/>
                <a:gd name="connsiteX1" fmla="*/ 2061175 w 2823906"/>
                <a:gd name="connsiteY1" fmla="*/ 79951 h 1239018"/>
                <a:gd name="connsiteX2" fmla="*/ 1993818 w 2823906"/>
                <a:gd name="connsiteY2" fmla="*/ 33050 h 1239018"/>
                <a:gd name="connsiteX3" fmla="*/ 1960767 w 2823906"/>
                <a:gd name="connsiteY3" fmla="*/ 22033 h 1239018"/>
                <a:gd name="connsiteX4" fmla="*/ 1872632 w 2823906"/>
                <a:gd name="connsiteY4" fmla="*/ 0 h 1239018"/>
                <a:gd name="connsiteX5" fmla="*/ 1806531 w 2823906"/>
                <a:gd name="connsiteY5" fmla="*/ 22033 h 1239018"/>
                <a:gd name="connsiteX6" fmla="*/ 1798522 w 2823906"/>
                <a:gd name="connsiteY6" fmla="*/ 52701 h 1239018"/>
                <a:gd name="connsiteX7" fmla="*/ 1762464 w 2823906"/>
                <a:gd name="connsiteY7" fmla="*/ 66101 h 1239018"/>
                <a:gd name="connsiteX8" fmla="*/ 1729413 w 2823906"/>
                <a:gd name="connsiteY8" fmla="*/ 44067 h 1239018"/>
                <a:gd name="connsiteX9" fmla="*/ 1685346 w 2823906"/>
                <a:gd name="connsiteY9" fmla="*/ 55084 h 1239018"/>
                <a:gd name="connsiteX10" fmla="*/ 1630261 w 2823906"/>
                <a:gd name="connsiteY10" fmla="*/ 66101 h 1239018"/>
                <a:gd name="connsiteX11" fmla="*/ 1597211 w 2823906"/>
                <a:gd name="connsiteY11" fmla="*/ 77118 h 1239018"/>
                <a:gd name="connsiteX12" fmla="*/ 1442974 w 2823906"/>
                <a:gd name="connsiteY12" fmla="*/ 88135 h 1239018"/>
                <a:gd name="connsiteX13" fmla="*/ 1365856 w 2823906"/>
                <a:gd name="connsiteY13" fmla="*/ 99151 h 1239018"/>
                <a:gd name="connsiteX14" fmla="*/ 1299755 w 2823906"/>
                <a:gd name="connsiteY14" fmla="*/ 121185 h 1239018"/>
                <a:gd name="connsiteX15" fmla="*/ 1266705 w 2823906"/>
                <a:gd name="connsiteY15" fmla="*/ 132202 h 1239018"/>
                <a:gd name="connsiteX16" fmla="*/ 1233654 w 2823906"/>
                <a:gd name="connsiteY16" fmla="*/ 154236 h 1239018"/>
                <a:gd name="connsiteX17" fmla="*/ 1189586 w 2823906"/>
                <a:gd name="connsiteY17" fmla="*/ 220337 h 1239018"/>
                <a:gd name="connsiteX18" fmla="*/ 1167553 w 2823906"/>
                <a:gd name="connsiteY18" fmla="*/ 253388 h 1239018"/>
                <a:gd name="connsiteX19" fmla="*/ 1068401 w 2823906"/>
                <a:gd name="connsiteY19" fmla="*/ 297455 h 1239018"/>
                <a:gd name="connsiteX20" fmla="*/ 991283 w 2823906"/>
                <a:gd name="connsiteY20" fmla="*/ 385590 h 1239018"/>
                <a:gd name="connsiteX21" fmla="*/ 925182 w 2823906"/>
                <a:gd name="connsiteY21" fmla="*/ 407624 h 1239018"/>
                <a:gd name="connsiteX22" fmla="*/ 914165 w 2823906"/>
                <a:gd name="connsiteY22" fmla="*/ 462708 h 1239018"/>
                <a:gd name="connsiteX23" fmla="*/ 903148 w 2823906"/>
                <a:gd name="connsiteY23" fmla="*/ 539826 h 1239018"/>
                <a:gd name="connsiteX24" fmla="*/ 892131 w 2823906"/>
                <a:gd name="connsiteY24" fmla="*/ 572877 h 1239018"/>
                <a:gd name="connsiteX25" fmla="*/ 848064 w 2823906"/>
                <a:gd name="connsiteY25" fmla="*/ 594910 h 1239018"/>
                <a:gd name="connsiteX26" fmla="*/ 815013 w 2823906"/>
                <a:gd name="connsiteY26" fmla="*/ 583894 h 1239018"/>
                <a:gd name="connsiteX27" fmla="*/ 781962 w 2823906"/>
                <a:gd name="connsiteY27" fmla="*/ 683045 h 1239018"/>
                <a:gd name="connsiteX28" fmla="*/ 737895 w 2823906"/>
                <a:gd name="connsiteY28" fmla="*/ 749147 h 1239018"/>
                <a:gd name="connsiteX29" fmla="*/ 704844 w 2823906"/>
                <a:gd name="connsiteY29" fmla="*/ 738130 h 1239018"/>
                <a:gd name="connsiteX30" fmla="*/ 638743 w 2823906"/>
                <a:gd name="connsiteY30" fmla="*/ 760163 h 1239018"/>
                <a:gd name="connsiteX31" fmla="*/ 605693 w 2823906"/>
                <a:gd name="connsiteY31" fmla="*/ 749147 h 1239018"/>
                <a:gd name="connsiteX32" fmla="*/ 561625 w 2823906"/>
                <a:gd name="connsiteY32" fmla="*/ 793214 h 1239018"/>
                <a:gd name="connsiteX33" fmla="*/ 528574 w 2823906"/>
                <a:gd name="connsiteY33" fmla="*/ 804231 h 1239018"/>
                <a:gd name="connsiteX34" fmla="*/ 506541 w 2823906"/>
                <a:gd name="connsiteY34" fmla="*/ 881349 h 1239018"/>
                <a:gd name="connsiteX35" fmla="*/ 473490 w 2823906"/>
                <a:gd name="connsiteY35" fmla="*/ 892366 h 1239018"/>
                <a:gd name="connsiteX36" fmla="*/ 407389 w 2823906"/>
                <a:gd name="connsiteY36" fmla="*/ 881349 h 1239018"/>
                <a:gd name="connsiteX37" fmla="*/ 308237 w 2823906"/>
                <a:gd name="connsiteY37" fmla="*/ 903383 h 1239018"/>
                <a:gd name="connsiteX38" fmla="*/ 0 w 2823906"/>
                <a:gd name="connsiteY38" fmla="*/ 987217 h 1239018"/>
                <a:gd name="connsiteX0" fmla="*/ 2823906 w 2823906"/>
                <a:gd name="connsiteY0" fmla="*/ 1239018 h 1239018"/>
                <a:gd name="connsiteX1" fmla="*/ 2414641 w 2823906"/>
                <a:gd name="connsiteY1" fmla="*/ 472465 h 1239018"/>
                <a:gd name="connsiteX2" fmla="*/ 2061175 w 2823906"/>
                <a:gd name="connsiteY2" fmla="*/ 79951 h 1239018"/>
                <a:gd name="connsiteX3" fmla="*/ 1993818 w 2823906"/>
                <a:gd name="connsiteY3" fmla="*/ 33050 h 1239018"/>
                <a:gd name="connsiteX4" fmla="*/ 1960767 w 2823906"/>
                <a:gd name="connsiteY4" fmla="*/ 22033 h 1239018"/>
                <a:gd name="connsiteX5" fmla="*/ 1872632 w 2823906"/>
                <a:gd name="connsiteY5" fmla="*/ 0 h 1239018"/>
                <a:gd name="connsiteX6" fmla="*/ 1806531 w 2823906"/>
                <a:gd name="connsiteY6" fmla="*/ 22033 h 1239018"/>
                <a:gd name="connsiteX7" fmla="*/ 1798522 w 2823906"/>
                <a:gd name="connsiteY7" fmla="*/ 52701 h 1239018"/>
                <a:gd name="connsiteX8" fmla="*/ 1762464 w 2823906"/>
                <a:gd name="connsiteY8" fmla="*/ 66101 h 1239018"/>
                <a:gd name="connsiteX9" fmla="*/ 1729413 w 2823906"/>
                <a:gd name="connsiteY9" fmla="*/ 44067 h 1239018"/>
                <a:gd name="connsiteX10" fmla="*/ 1685346 w 2823906"/>
                <a:gd name="connsiteY10" fmla="*/ 55084 h 1239018"/>
                <a:gd name="connsiteX11" fmla="*/ 1630261 w 2823906"/>
                <a:gd name="connsiteY11" fmla="*/ 66101 h 1239018"/>
                <a:gd name="connsiteX12" fmla="*/ 1597211 w 2823906"/>
                <a:gd name="connsiteY12" fmla="*/ 77118 h 1239018"/>
                <a:gd name="connsiteX13" fmla="*/ 1442974 w 2823906"/>
                <a:gd name="connsiteY13" fmla="*/ 88135 h 1239018"/>
                <a:gd name="connsiteX14" fmla="*/ 1365856 w 2823906"/>
                <a:gd name="connsiteY14" fmla="*/ 99151 h 1239018"/>
                <a:gd name="connsiteX15" fmla="*/ 1299755 w 2823906"/>
                <a:gd name="connsiteY15" fmla="*/ 121185 h 1239018"/>
                <a:gd name="connsiteX16" fmla="*/ 1266705 w 2823906"/>
                <a:gd name="connsiteY16" fmla="*/ 132202 h 1239018"/>
                <a:gd name="connsiteX17" fmla="*/ 1233654 w 2823906"/>
                <a:gd name="connsiteY17" fmla="*/ 154236 h 1239018"/>
                <a:gd name="connsiteX18" fmla="*/ 1189586 w 2823906"/>
                <a:gd name="connsiteY18" fmla="*/ 220337 h 1239018"/>
                <a:gd name="connsiteX19" fmla="*/ 1167553 w 2823906"/>
                <a:gd name="connsiteY19" fmla="*/ 253388 h 1239018"/>
                <a:gd name="connsiteX20" fmla="*/ 1068401 w 2823906"/>
                <a:gd name="connsiteY20" fmla="*/ 297455 h 1239018"/>
                <a:gd name="connsiteX21" fmla="*/ 991283 w 2823906"/>
                <a:gd name="connsiteY21" fmla="*/ 385590 h 1239018"/>
                <a:gd name="connsiteX22" fmla="*/ 925182 w 2823906"/>
                <a:gd name="connsiteY22" fmla="*/ 407624 h 1239018"/>
                <a:gd name="connsiteX23" fmla="*/ 914165 w 2823906"/>
                <a:gd name="connsiteY23" fmla="*/ 462708 h 1239018"/>
                <a:gd name="connsiteX24" fmla="*/ 903148 w 2823906"/>
                <a:gd name="connsiteY24" fmla="*/ 539826 h 1239018"/>
                <a:gd name="connsiteX25" fmla="*/ 892131 w 2823906"/>
                <a:gd name="connsiteY25" fmla="*/ 572877 h 1239018"/>
                <a:gd name="connsiteX26" fmla="*/ 848064 w 2823906"/>
                <a:gd name="connsiteY26" fmla="*/ 594910 h 1239018"/>
                <a:gd name="connsiteX27" fmla="*/ 815013 w 2823906"/>
                <a:gd name="connsiteY27" fmla="*/ 583894 h 1239018"/>
                <a:gd name="connsiteX28" fmla="*/ 781962 w 2823906"/>
                <a:gd name="connsiteY28" fmla="*/ 683045 h 1239018"/>
                <a:gd name="connsiteX29" fmla="*/ 737895 w 2823906"/>
                <a:gd name="connsiteY29" fmla="*/ 749147 h 1239018"/>
                <a:gd name="connsiteX30" fmla="*/ 704844 w 2823906"/>
                <a:gd name="connsiteY30" fmla="*/ 738130 h 1239018"/>
                <a:gd name="connsiteX31" fmla="*/ 638743 w 2823906"/>
                <a:gd name="connsiteY31" fmla="*/ 760163 h 1239018"/>
                <a:gd name="connsiteX32" fmla="*/ 605693 w 2823906"/>
                <a:gd name="connsiteY32" fmla="*/ 749147 h 1239018"/>
                <a:gd name="connsiteX33" fmla="*/ 561625 w 2823906"/>
                <a:gd name="connsiteY33" fmla="*/ 793214 h 1239018"/>
                <a:gd name="connsiteX34" fmla="*/ 528574 w 2823906"/>
                <a:gd name="connsiteY34" fmla="*/ 804231 h 1239018"/>
                <a:gd name="connsiteX35" fmla="*/ 506541 w 2823906"/>
                <a:gd name="connsiteY35" fmla="*/ 881349 h 1239018"/>
                <a:gd name="connsiteX36" fmla="*/ 473490 w 2823906"/>
                <a:gd name="connsiteY36" fmla="*/ 892366 h 1239018"/>
                <a:gd name="connsiteX37" fmla="*/ 407389 w 2823906"/>
                <a:gd name="connsiteY37" fmla="*/ 881349 h 1239018"/>
                <a:gd name="connsiteX38" fmla="*/ 308237 w 2823906"/>
                <a:gd name="connsiteY38" fmla="*/ 903383 h 1239018"/>
                <a:gd name="connsiteX39" fmla="*/ 0 w 2823906"/>
                <a:gd name="connsiteY39" fmla="*/ 987217 h 1239018"/>
                <a:gd name="connsiteX0" fmla="*/ 2823906 w 3095107"/>
                <a:gd name="connsiteY0" fmla="*/ 2064022 h 2064022"/>
                <a:gd name="connsiteX1" fmla="*/ 3026896 w 3095107"/>
                <a:gd name="connsiteY1" fmla="*/ 127759 h 2064022"/>
                <a:gd name="connsiteX2" fmla="*/ 2414641 w 3095107"/>
                <a:gd name="connsiteY2" fmla="*/ 1297469 h 2064022"/>
                <a:gd name="connsiteX3" fmla="*/ 2061175 w 3095107"/>
                <a:gd name="connsiteY3" fmla="*/ 904955 h 2064022"/>
                <a:gd name="connsiteX4" fmla="*/ 1993818 w 3095107"/>
                <a:gd name="connsiteY4" fmla="*/ 858054 h 2064022"/>
                <a:gd name="connsiteX5" fmla="*/ 1960767 w 3095107"/>
                <a:gd name="connsiteY5" fmla="*/ 847037 h 2064022"/>
                <a:gd name="connsiteX6" fmla="*/ 1872632 w 3095107"/>
                <a:gd name="connsiteY6" fmla="*/ 825004 h 2064022"/>
                <a:gd name="connsiteX7" fmla="*/ 1806531 w 3095107"/>
                <a:gd name="connsiteY7" fmla="*/ 847037 h 2064022"/>
                <a:gd name="connsiteX8" fmla="*/ 1798522 w 3095107"/>
                <a:gd name="connsiteY8" fmla="*/ 877705 h 2064022"/>
                <a:gd name="connsiteX9" fmla="*/ 1762464 w 3095107"/>
                <a:gd name="connsiteY9" fmla="*/ 891105 h 2064022"/>
                <a:gd name="connsiteX10" fmla="*/ 1729413 w 3095107"/>
                <a:gd name="connsiteY10" fmla="*/ 869071 h 2064022"/>
                <a:gd name="connsiteX11" fmla="*/ 1685346 w 3095107"/>
                <a:gd name="connsiteY11" fmla="*/ 880088 h 2064022"/>
                <a:gd name="connsiteX12" fmla="*/ 1630261 w 3095107"/>
                <a:gd name="connsiteY12" fmla="*/ 891105 h 2064022"/>
                <a:gd name="connsiteX13" fmla="*/ 1597211 w 3095107"/>
                <a:gd name="connsiteY13" fmla="*/ 902122 h 2064022"/>
                <a:gd name="connsiteX14" fmla="*/ 1442974 w 3095107"/>
                <a:gd name="connsiteY14" fmla="*/ 913139 h 2064022"/>
                <a:gd name="connsiteX15" fmla="*/ 1365856 w 3095107"/>
                <a:gd name="connsiteY15" fmla="*/ 924155 h 2064022"/>
                <a:gd name="connsiteX16" fmla="*/ 1299755 w 3095107"/>
                <a:gd name="connsiteY16" fmla="*/ 946189 h 2064022"/>
                <a:gd name="connsiteX17" fmla="*/ 1266705 w 3095107"/>
                <a:gd name="connsiteY17" fmla="*/ 957206 h 2064022"/>
                <a:gd name="connsiteX18" fmla="*/ 1233654 w 3095107"/>
                <a:gd name="connsiteY18" fmla="*/ 979240 h 2064022"/>
                <a:gd name="connsiteX19" fmla="*/ 1189586 w 3095107"/>
                <a:gd name="connsiteY19" fmla="*/ 1045341 h 2064022"/>
                <a:gd name="connsiteX20" fmla="*/ 1167553 w 3095107"/>
                <a:gd name="connsiteY20" fmla="*/ 1078392 h 2064022"/>
                <a:gd name="connsiteX21" fmla="*/ 1068401 w 3095107"/>
                <a:gd name="connsiteY21" fmla="*/ 1122459 h 2064022"/>
                <a:gd name="connsiteX22" fmla="*/ 991283 w 3095107"/>
                <a:gd name="connsiteY22" fmla="*/ 1210594 h 2064022"/>
                <a:gd name="connsiteX23" fmla="*/ 925182 w 3095107"/>
                <a:gd name="connsiteY23" fmla="*/ 1232628 h 2064022"/>
                <a:gd name="connsiteX24" fmla="*/ 914165 w 3095107"/>
                <a:gd name="connsiteY24" fmla="*/ 1287712 h 2064022"/>
                <a:gd name="connsiteX25" fmla="*/ 903148 w 3095107"/>
                <a:gd name="connsiteY25" fmla="*/ 1364830 h 2064022"/>
                <a:gd name="connsiteX26" fmla="*/ 892131 w 3095107"/>
                <a:gd name="connsiteY26" fmla="*/ 1397881 h 2064022"/>
                <a:gd name="connsiteX27" fmla="*/ 848064 w 3095107"/>
                <a:gd name="connsiteY27" fmla="*/ 1419914 h 2064022"/>
                <a:gd name="connsiteX28" fmla="*/ 815013 w 3095107"/>
                <a:gd name="connsiteY28" fmla="*/ 1408898 h 2064022"/>
                <a:gd name="connsiteX29" fmla="*/ 781962 w 3095107"/>
                <a:gd name="connsiteY29" fmla="*/ 1508049 h 2064022"/>
                <a:gd name="connsiteX30" fmla="*/ 737895 w 3095107"/>
                <a:gd name="connsiteY30" fmla="*/ 1574151 h 2064022"/>
                <a:gd name="connsiteX31" fmla="*/ 704844 w 3095107"/>
                <a:gd name="connsiteY31" fmla="*/ 1563134 h 2064022"/>
                <a:gd name="connsiteX32" fmla="*/ 638743 w 3095107"/>
                <a:gd name="connsiteY32" fmla="*/ 1585167 h 2064022"/>
                <a:gd name="connsiteX33" fmla="*/ 605693 w 3095107"/>
                <a:gd name="connsiteY33" fmla="*/ 1574151 h 2064022"/>
                <a:gd name="connsiteX34" fmla="*/ 561625 w 3095107"/>
                <a:gd name="connsiteY34" fmla="*/ 1618218 h 2064022"/>
                <a:gd name="connsiteX35" fmla="*/ 528574 w 3095107"/>
                <a:gd name="connsiteY35" fmla="*/ 1629235 h 2064022"/>
                <a:gd name="connsiteX36" fmla="*/ 506541 w 3095107"/>
                <a:gd name="connsiteY36" fmla="*/ 1706353 h 2064022"/>
                <a:gd name="connsiteX37" fmla="*/ 473490 w 3095107"/>
                <a:gd name="connsiteY37" fmla="*/ 1717370 h 2064022"/>
                <a:gd name="connsiteX38" fmla="*/ 407389 w 3095107"/>
                <a:gd name="connsiteY38" fmla="*/ 1706353 h 2064022"/>
                <a:gd name="connsiteX39" fmla="*/ 308237 w 3095107"/>
                <a:gd name="connsiteY39" fmla="*/ 1728387 h 2064022"/>
                <a:gd name="connsiteX40" fmla="*/ 0 w 3095107"/>
                <a:gd name="connsiteY40" fmla="*/ 1812221 h 2064022"/>
                <a:gd name="connsiteX0" fmla="*/ 3026896 w 3026896"/>
                <a:gd name="connsiteY0" fmla="*/ 127759 h 1812221"/>
                <a:gd name="connsiteX1" fmla="*/ 2414641 w 3026896"/>
                <a:gd name="connsiteY1" fmla="*/ 1297469 h 1812221"/>
                <a:gd name="connsiteX2" fmla="*/ 2061175 w 3026896"/>
                <a:gd name="connsiteY2" fmla="*/ 904955 h 1812221"/>
                <a:gd name="connsiteX3" fmla="*/ 1993818 w 3026896"/>
                <a:gd name="connsiteY3" fmla="*/ 858054 h 1812221"/>
                <a:gd name="connsiteX4" fmla="*/ 1960767 w 3026896"/>
                <a:gd name="connsiteY4" fmla="*/ 847037 h 1812221"/>
                <a:gd name="connsiteX5" fmla="*/ 1872632 w 3026896"/>
                <a:gd name="connsiteY5" fmla="*/ 825004 h 1812221"/>
                <a:gd name="connsiteX6" fmla="*/ 1806531 w 3026896"/>
                <a:gd name="connsiteY6" fmla="*/ 847037 h 1812221"/>
                <a:gd name="connsiteX7" fmla="*/ 1798522 w 3026896"/>
                <a:gd name="connsiteY7" fmla="*/ 877705 h 1812221"/>
                <a:gd name="connsiteX8" fmla="*/ 1762464 w 3026896"/>
                <a:gd name="connsiteY8" fmla="*/ 891105 h 1812221"/>
                <a:gd name="connsiteX9" fmla="*/ 1729413 w 3026896"/>
                <a:gd name="connsiteY9" fmla="*/ 869071 h 1812221"/>
                <a:gd name="connsiteX10" fmla="*/ 1685346 w 3026896"/>
                <a:gd name="connsiteY10" fmla="*/ 880088 h 1812221"/>
                <a:gd name="connsiteX11" fmla="*/ 1630261 w 3026896"/>
                <a:gd name="connsiteY11" fmla="*/ 891105 h 1812221"/>
                <a:gd name="connsiteX12" fmla="*/ 1597211 w 3026896"/>
                <a:gd name="connsiteY12" fmla="*/ 902122 h 1812221"/>
                <a:gd name="connsiteX13" fmla="*/ 1442974 w 3026896"/>
                <a:gd name="connsiteY13" fmla="*/ 913139 h 1812221"/>
                <a:gd name="connsiteX14" fmla="*/ 1365856 w 3026896"/>
                <a:gd name="connsiteY14" fmla="*/ 924155 h 1812221"/>
                <a:gd name="connsiteX15" fmla="*/ 1299755 w 3026896"/>
                <a:gd name="connsiteY15" fmla="*/ 946189 h 1812221"/>
                <a:gd name="connsiteX16" fmla="*/ 1266705 w 3026896"/>
                <a:gd name="connsiteY16" fmla="*/ 957206 h 1812221"/>
                <a:gd name="connsiteX17" fmla="*/ 1233654 w 3026896"/>
                <a:gd name="connsiteY17" fmla="*/ 979240 h 1812221"/>
                <a:gd name="connsiteX18" fmla="*/ 1189586 w 3026896"/>
                <a:gd name="connsiteY18" fmla="*/ 1045341 h 1812221"/>
                <a:gd name="connsiteX19" fmla="*/ 1167553 w 3026896"/>
                <a:gd name="connsiteY19" fmla="*/ 1078392 h 1812221"/>
                <a:gd name="connsiteX20" fmla="*/ 1068401 w 3026896"/>
                <a:gd name="connsiteY20" fmla="*/ 1122459 h 1812221"/>
                <a:gd name="connsiteX21" fmla="*/ 991283 w 3026896"/>
                <a:gd name="connsiteY21" fmla="*/ 1210594 h 1812221"/>
                <a:gd name="connsiteX22" fmla="*/ 925182 w 3026896"/>
                <a:gd name="connsiteY22" fmla="*/ 1232628 h 1812221"/>
                <a:gd name="connsiteX23" fmla="*/ 914165 w 3026896"/>
                <a:gd name="connsiteY23" fmla="*/ 1287712 h 1812221"/>
                <a:gd name="connsiteX24" fmla="*/ 903148 w 3026896"/>
                <a:gd name="connsiteY24" fmla="*/ 1364830 h 1812221"/>
                <a:gd name="connsiteX25" fmla="*/ 892131 w 3026896"/>
                <a:gd name="connsiteY25" fmla="*/ 1397881 h 1812221"/>
                <a:gd name="connsiteX26" fmla="*/ 848064 w 3026896"/>
                <a:gd name="connsiteY26" fmla="*/ 1419914 h 1812221"/>
                <a:gd name="connsiteX27" fmla="*/ 815013 w 3026896"/>
                <a:gd name="connsiteY27" fmla="*/ 1408898 h 1812221"/>
                <a:gd name="connsiteX28" fmla="*/ 781962 w 3026896"/>
                <a:gd name="connsiteY28" fmla="*/ 1508049 h 1812221"/>
                <a:gd name="connsiteX29" fmla="*/ 737895 w 3026896"/>
                <a:gd name="connsiteY29" fmla="*/ 1574151 h 1812221"/>
                <a:gd name="connsiteX30" fmla="*/ 704844 w 3026896"/>
                <a:gd name="connsiteY30" fmla="*/ 1563134 h 1812221"/>
                <a:gd name="connsiteX31" fmla="*/ 638743 w 3026896"/>
                <a:gd name="connsiteY31" fmla="*/ 1585167 h 1812221"/>
                <a:gd name="connsiteX32" fmla="*/ 605693 w 3026896"/>
                <a:gd name="connsiteY32" fmla="*/ 1574151 h 1812221"/>
                <a:gd name="connsiteX33" fmla="*/ 561625 w 3026896"/>
                <a:gd name="connsiteY33" fmla="*/ 1618218 h 1812221"/>
                <a:gd name="connsiteX34" fmla="*/ 528574 w 3026896"/>
                <a:gd name="connsiteY34" fmla="*/ 1629235 h 1812221"/>
                <a:gd name="connsiteX35" fmla="*/ 506541 w 3026896"/>
                <a:gd name="connsiteY35" fmla="*/ 1706353 h 1812221"/>
                <a:gd name="connsiteX36" fmla="*/ 473490 w 3026896"/>
                <a:gd name="connsiteY36" fmla="*/ 1717370 h 1812221"/>
                <a:gd name="connsiteX37" fmla="*/ 407389 w 3026896"/>
                <a:gd name="connsiteY37" fmla="*/ 1706353 h 1812221"/>
                <a:gd name="connsiteX38" fmla="*/ 308237 w 3026896"/>
                <a:gd name="connsiteY38" fmla="*/ 1728387 h 1812221"/>
                <a:gd name="connsiteX39" fmla="*/ 0 w 3026896"/>
                <a:gd name="connsiteY39" fmla="*/ 1812221 h 1812221"/>
                <a:gd name="connsiteX0" fmla="*/ 3026896 w 3026896"/>
                <a:gd name="connsiteY0" fmla="*/ 1 h 1684463"/>
                <a:gd name="connsiteX1" fmla="*/ 2061175 w 3026896"/>
                <a:gd name="connsiteY1" fmla="*/ 777197 h 1684463"/>
                <a:gd name="connsiteX2" fmla="*/ 1993818 w 3026896"/>
                <a:gd name="connsiteY2" fmla="*/ 730296 h 1684463"/>
                <a:gd name="connsiteX3" fmla="*/ 1960767 w 3026896"/>
                <a:gd name="connsiteY3" fmla="*/ 719279 h 1684463"/>
                <a:gd name="connsiteX4" fmla="*/ 1872632 w 3026896"/>
                <a:gd name="connsiteY4" fmla="*/ 697246 h 1684463"/>
                <a:gd name="connsiteX5" fmla="*/ 1806531 w 3026896"/>
                <a:gd name="connsiteY5" fmla="*/ 719279 h 1684463"/>
                <a:gd name="connsiteX6" fmla="*/ 1798522 w 3026896"/>
                <a:gd name="connsiteY6" fmla="*/ 749947 h 1684463"/>
                <a:gd name="connsiteX7" fmla="*/ 1762464 w 3026896"/>
                <a:gd name="connsiteY7" fmla="*/ 763347 h 1684463"/>
                <a:gd name="connsiteX8" fmla="*/ 1729413 w 3026896"/>
                <a:gd name="connsiteY8" fmla="*/ 741313 h 1684463"/>
                <a:gd name="connsiteX9" fmla="*/ 1685346 w 3026896"/>
                <a:gd name="connsiteY9" fmla="*/ 752330 h 1684463"/>
                <a:gd name="connsiteX10" fmla="*/ 1630261 w 3026896"/>
                <a:gd name="connsiteY10" fmla="*/ 763347 h 1684463"/>
                <a:gd name="connsiteX11" fmla="*/ 1597211 w 3026896"/>
                <a:gd name="connsiteY11" fmla="*/ 774364 h 1684463"/>
                <a:gd name="connsiteX12" fmla="*/ 1442974 w 3026896"/>
                <a:gd name="connsiteY12" fmla="*/ 785381 h 1684463"/>
                <a:gd name="connsiteX13" fmla="*/ 1365856 w 3026896"/>
                <a:gd name="connsiteY13" fmla="*/ 796397 h 1684463"/>
                <a:gd name="connsiteX14" fmla="*/ 1299755 w 3026896"/>
                <a:gd name="connsiteY14" fmla="*/ 818431 h 1684463"/>
                <a:gd name="connsiteX15" fmla="*/ 1266705 w 3026896"/>
                <a:gd name="connsiteY15" fmla="*/ 829448 h 1684463"/>
                <a:gd name="connsiteX16" fmla="*/ 1233654 w 3026896"/>
                <a:gd name="connsiteY16" fmla="*/ 851482 h 1684463"/>
                <a:gd name="connsiteX17" fmla="*/ 1189586 w 3026896"/>
                <a:gd name="connsiteY17" fmla="*/ 917583 h 1684463"/>
                <a:gd name="connsiteX18" fmla="*/ 1167553 w 3026896"/>
                <a:gd name="connsiteY18" fmla="*/ 950634 h 1684463"/>
                <a:gd name="connsiteX19" fmla="*/ 1068401 w 3026896"/>
                <a:gd name="connsiteY19" fmla="*/ 994701 h 1684463"/>
                <a:gd name="connsiteX20" fmla="*/ 991283 w 3026896"/>
                <a:gd name="connsiteY20" fmla="*/ 1082836 h 1684463"/>
                <a:gd name="connsiteX21" fmla="*/ 925182 w 3026896"/>
                <a:gd name="connsiteY21" fmla="*/ 1104870 h 1684463"/>
                <a:gd name="connsiteX22" fmla="*/ 914165 w 3026896"/>
                <a:gd name="connsiteY22" fmla="*/ 1159954 h 1684463"/>
                <a:gd name="connsiteX23" fmla="*/ 903148 w 3026896"/>
                <a:gd name="connsiteY23" fmla="*/ 1237072 h 1684463"/>
                <a:gd name="connsiteX24" fmla="*/ 892131 w 3026896"/>
                <a:gd name="connsiteY24" fmla="*/ 1270123 h 1684463"/>
                <a:gd name="connsiteX25" fmla="*/ 848064 w 3026896"/>
                <a:gd name="connsiteY25" fmla="*/ 1292156 h 1684463"/>
                <a:gd name="connsiteX26" fmla="*/ 815013 w 3026896"/>
                <a:gd name="connsiteY26" fmla="*/ 1281140 h 1684463"/>
                <a:gd name="connsiteX27" fmla="*/ 781962 w 3026896"/>
                <a:gd name="connsiteY27" fmla="*/ 1380291 h 1684463"/>
                <a:gd name="connsiteX28" fmla="*/ 737895 w 3026896"/>
                <a:gd name="connsiteY28" fmla="*/ 1446393 h 1684463"/>
                <a:gd name="connsiteX29" fmla="*/ 704844 w 3026896"/>
                <a:gd name="connsiteY29" fmla="*/ 1435376 h 1684463"/>
                <a:gd name="connsiteX30" fmla="*/ 638743 w 3026896"/>
                <a:gd name="connsiteY30" fmla="*/ 1457409 h 1684463"/>
                <a:gd name="connsiteX31" fmla="*/ 605693 w 3026896"/>
                <a:gd name="connsiteY31" fmla="*/ 1446393 h 1684463"/>
                <a:gd name="connsiteX32" fmla="*/ 561625 w 3026896"/>
                <a:gd name="connsiteY32" fmla="*/ 1490460 h 1684463"/>
                <a:gd name="connsiteX33" fmla="*/ 528574 w 3026896"/>
                <a:gd name="connsiteY33" fmla="*/ 1501477 h 1684463"/>
                <a:gd name="connsiteX34" fmla="*/ 506541 w 3026896"/>
                <a:gd name="connsiteY34" fmla="*/ 1578595 h 1684463"/>
                <a:gd name="connsiteX35" fmla="*/ 473490 w 3026896"/>
                <a:gd name="connsiteY35" fmla="*/ 1589612 h 1684463"/>
                <a:gd name="connsiteX36" fmla="*/ 407389 w 3026896"/>
                <a:gd name="connsiteY36" fmla="*/ 1578595 h 1684463"/>
                <a:gd name="connsiteX37" fmla="*/ 308237 w 3026896"/>
                <a:gd name="connsiteY37" fmla="*/ 1600629 h 1684463"/>
                <a:gd name="connsiteX38" fmla="*/ 0 w 3026896"/>
                <a:gd name="connsiteY38" fmla="*/ 1684463 h 1684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026896" h="1684463">
                  <a:moveTo>
                    <a:pt x="3026896" y="1"/>
                  </a:moveTo>
                  <a:cubicBezTo>
                    <a:pt x="2825704" y="161917"/>
                    <a:pt x="2233355" y="655481"/>
                    <a:pt x="2061175" y="777197"/>
                  </a:cubicBezTo>
                  <a:lnTo>
                    <a:pt x="1993818" y="730296"/>
                  </a:lnTo>
                  <a:cubicBezTo>
                    <a:pt x="1982904" y="726327"/>
                    <a:pt x="1971971" y="722335"/>
                    <a:pt x="1960767" y="719279"/>
                  </a:cubicBezTo>
                  <a:cubicBezTo>
                    <a:pt x="1931552" y="711311"/>
                    <a:pt x="1872632" y="697246"/>
                    <a:pt x="1872632" y="697246"/>
                  </a:cubicBezTo>
                  <a:lnTo>
                    <a:pt x="1806531" y="719279"/>
                  </a:lnTo>
                  <a:lnTo>
                    <a:pt x="1798522" y="749947"/>
                  </a:lnTo>
                  <a:lnTo>
                    <a:pt x="1762464" y="763347"/>
                  </a:lnTo>
                  <a:lnTo>
                    <a:pt x="1729413" y="741313"/>
                  </a:lnTo>
                  <a:cubicBezTo>
                    <a:pt x="1714424" y="739172"/>
                    <a:pt x="1700127" y="749045"/>
                    <a:pt x="1685346" y="752330"/>
                  </a:cubicBezTo>
                  <a:cubicBezTo>
                    <a:pt x="1667067" y="756392"/>
                    <a:pt x="1648427" y="758805"/>
                    <a:pt x="1630261" y="763347"/>
                  </a:cubicBezTo>
                  <a:cubicBezTo>
                    <a:pt x="1618995" y="766164"/>
                    <a:pt x="1608744" y="773007"/>
                    <a:pt x="1597211" y="774364"/>
                  </a:cubicBezTo>
                  <a:cubicBezTo>
                    <a:pt x="1546021" y="780386"/>
                    <a:pt x="1494285" y="780494"/>
                    <a:pt x="1442974" y="785381"/>
                  </a:cubicBezTo>
                  <a:cubicBezTo>
                    <a:pt x="1417124" y="787843"/>
                    <a:pt x="1391562" y="792725"/>
                    <a:pt x="1365856" y="796397"/>
                  </a:cubicBezTo>
                  <a:lnTo>
                    <a:pt x="1299755" y="818431"/>
                  </a:lnTo>
                  <a:cubicBezTo>
                    <a:pt x="1288738" y="822103"/>
                    <a:pt x="1276367" y="823006"/>
                    <a:pt x="1266705" y="829448"/>
                  </a:cubicBezTo>
                  <a:lnTo>
                    <a:pt x="1233654" y="851482"/>
                  </a:lnTo>
                  <a:lnTo>
                    <a:pt x="1189586" y="917583"/>
                  </a:lnTo>
                  <a:cubicBezTo>
                    <a:pt x="1182241" y="928600"/>
                    <a:pt x="1180114" y="946447"/>
                    <a:pt x="1167553" y="950634"/>
                  </a:cubicBezTo>
                  <a:cubicBezTo>
                    <a:pt x="1088891" y="976854"/>
                    <a:pt x="1120777" y="959784"/>
                    <a:pt x="1068401" y="994701"/>
                  </a:cubicBezTo>
                  <a:cubicBezTo>
                    <a:pt x="1040184" y="1037026"/>
                    <a:pt x="1034769" y="1063508"/>
                    <a:pt x="991283" y="1082836"/>
                  </a:cubicBezTo>
                  <a:cubicBezTo>
                    <a:pt x="970059" y="1092269"/>
                    <a:pt x="925182" y="1104870"/>
                    <a:pt x="925182" y="1104870"/>
                  </a:cubicBezTo>
                  <a:cubicBezTo>
                    <a:pt x="921510" y="1123231"/>
                    <a:pt x="917243" y="1141484"/>
                    <a:pt x="914165" y="1159954"/>
                  </a:cubicBezTo>
                  <a:cubicBezTo>
                    <a:pt x="909896" y="1185568"/>
                    <a:pt x="908241" y="1211609"/>
                    <a:pt x="903148" y="1237072"/>
                  </a:cubicBezTo>
                  <a:cubicBezTo>
                    <a:pt x="900870" y="1248459"/>
                    <a:pt x="900343" y="1261911"/>
                    <a:pt x="892131" y="1270123"/>
                  </a:cubicBezTo>
                  <a:cubicBezTo>
                    <a:pt x="880518" y="1281736"/>
                    <a:pt x="862753" y="1284812"/>
                    <a:pt x="848064" y="1292156"/>
                  </a:cubicBezTo>
                  <a:cubicBezTo>
                    <a:pt x="837047" y="1288484"/>
                    <a:pt x="825795" y="1276827"/>
                    <a:pt x="815013" y="1281140"/>
                  </a:cubicBezTo>
                  <a:cubicBezTo>
                    <a:pt x="785444" y="1292967"/>
                    <a:pt x="786963" y="1368289"/>
                    <a:pt x="781962" y="1380291"/>
                  </a:cubicBezTo>
                  <a:cubicBezTo>
                    <a:pt x="771777" y="1404735"/>
                    <a:pt x="737895" y="1446393"/>
                    <a:pt x="737895" y="1446393"/>
                  </a:cubicBezTo>
                  <a:cubicBezTo>
                    <a:pt x="726878" y="1442721"/>
                    <a:pt x="716386" y="1434094"/>
                    <a:pt x="704844" y="1435376"/>
                  </a:cubicBezTo>
                  <a:cubicBezTo>
                    <a:pt x="681761" y="1437941"/>
                    <a:pt x="638743" y="1457409"/>
                    <a:pt x="638743" y="1457409"/>
                  </a:cubicBezTo>
                  <a:cubicBezTo>
                    <a:pt x="627726" y="1453737"/>
                    <a:pt x="617306" y="1446393"/>
                    <a:pt x="605693" y="1446393"/>
                  </a:cubicBezTo>
                  <a:cubicBezTo>
                    <a:pt x="546935" y="1446393"/>
                    <a:pt x="591005" y="1461080"/>
                    <a:pt x="561625" y="1490460"/>
                  </a:cubicBezTo>
                  <a:cubicBezTo>
                    <a:pt x="553413" y="1498672"/>
                    <a:pt x="539591" y="1497805"/>
                    <a:pt x="528574" y="1501477"/>
                  </a:cubicBezTo>
                  <a:cubicBezTo>
                    <a:pt x="528478" y="1501860"/>
                    <a:pt x="511810" y="1573326"/>
                    <a:pt x="506541" y="1578595"/>
                  </a:cubicBezTo>
                  <a:cubicBezTo>
                    <a:pt x="498329" y="1586807"/>
                    <a:pt x="484507" y="1585940"/>
                    <a:pt x="473490" y="1589612"/>
                  </a:cubicBezTo>
                  <a:cubicBezTo>
                    <a:pt x="451456" y="1585940"/>
                    <a:pt x="429727" y="1578595"/>
                    <a:pt x="407389" y="1578595"/>
                  </a:cubicBezTo>
                  <a:cubicBezTo>
                    <a:pt x="368612" y="1578595"/>
                    <a:pt x="342319" y="1589268"/>
                    <a:pt x="308237" y="1600629"/>
                  </a:cubicBezTo>
                  <a:lnTo>
                    <a:pt x="0" y="1684463"/>
                  </a:lnTo>
                </a:path>
              </a:pathLst>
            </a:custGeom>
            <a:noFill/>
            <a:ln w="22225">
              <a:solidFill>
                <a:schemeClr val="tx1">
                  <a:lumMod val="65000"/>
                  <a:lumOff val="35000"/>
                </a:schemeClr>
              </a:solidFill>
              <a:prstDash val="lgDashDot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873" name="TextBox 872"/>
            <p:cNvSpPr txBox="1"/>
            <p:nvPr/>
          </p:nvSpPr>
          <p:spPr bwMode="auto">
            <a:xfrm>
              <a:off x="1991837" y="2079171"/>
              <a:ext cx="930307" cy="171450"/>
            </a:xfrm>
            <a:prstGeom prst="rect">
              <a:avLst/>
            </a:prstGeom>
            <a:noFill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000" i="1" dirty="0">
                  <a:solidFill>
                    <a:prstClr val="black"/>
                  </a:solidFill>
                  <a:effectLst>
                    <a:glow rad="63500">
                      <a:prstClr val="white">
                        <a:alpha val="40000"/>
                      </a:prstClr>
                    </a:glow>
                    <a:outerShdw blurRad="63500" sx="102000" sy="102000" algn="ctr" rotWithShape="0">
                      <a:prstClr val="white">
                        <a:alpha val="70000"/>
                      </a:prstClr>
                    </a:outerShdw>
                  </a:effectLst>
                  <a:latin typeface="Arial" pitchFamily="34" charset="0"/>
                </a:rPr>
                <a:t>Lab-e District</a:t>
              </a:r>
            </a:p>
          </p:txBody>
        </p:sp>
        <p:sp>
          <p:nvSpPr>
            <p:cNvPr id="874" name="TextBox 873"/>
            <p:cNvSpPr txBox="1"/>
            <p:nvPr userDrawn="1"/>
          </p:nvSpPr>
          <p:spPr bwMode="auto">
            <a:xfrm>
              <a:off x="5193256" y="4537755"/>
              <a:ext cx="1089063" cy="169862"/>
            </a:xfrm>
            <a:prstGeom prst="rect">
              <a:avLst/>
            </a:prstGeom>
            <a:noFill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000" i="1" dirty="0">
                  <a:solidFill>
                    <a:prstClr val="black"/>
                  </a:solidFill>
                  <a:effectLst>
                    <a:glow rad="63500">
                      <a:prstClr val="white">
                        <a:alpha val="40000"/>
                      </a:prstClr>
                    </a:glow>
                    <a:outerShdw blurRad="63500" sx="102000" sy="102000" algn="ctr" rotWithShape="0">
                      <a:prstClr val="white">
                        <a:alpha val="70000"/>
                      </a:prstClr>
                    </a:outerShdw>
                  </a:effectLst>
                  <a:latin typeface="Arial" pitchFamily="34" charset="0"/>
                </a:rPr>
                <a:t>Mezre’a District</a:t>
              </a:r>
            </a:p>
          </p:txBody>
        </p:sp>
        <p:sp>
          <p:nvSpPr>
            <p:cNvPr id="877" name="TextBox 876"/>
            <p:cNvSpPr txBox="1"/>
            <p:nvPr/>
          </p:nvSpPr>
          <p:spPr bwMode="auto">
            <a:xfrm>
              <a:off x="4373171" y="3030310"/>
              <a:ext cx="974759" cy="171450"/>
            </a:xfrm>
            <a:prstGeom prst="rect">
              <a:avLst/>
            </a:prstGeom>
            <a:noFill/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000" i="1" dirty="0">
                  <a:solidFill>
                    <a:prstClr val="black"/>
                  </a:solidFill>
                  <a:effectLst>
                    <a:glow rad="63500">
                      <a:prstClr val="white">
                        <a:alpha val="40000"/>
                      </a:prstClr>
                    </a:glow>
                    <a:outerShdw blurRad="63500" sx="102000" sy="102000" algn="ctr" rotWithShape="0">
                      <a:prstClr val="white">
                        <a:alpha val="70000"/>
                      </a:prstClr>
                    </a:outerShdw>
                  </a:effectLst>
                  <a:latin typeface="Arial" pitchFamily="34" charset="0"/>
                </a:rPr>
                <a:t>Tiefort District</a:t>
              </a:r>
            </a:p>
          </p:txBody>
        </p:sp>
        <p:sp>
          <p:nvSpPr>
            <p:cNvPr id="880" name="TextBox 58"/>
            <p:cNvSpPr txBox="1">
              <a:spLocks noChangeArrowheads="1"/>
            </p:cNvSpPr>
            <p:nvPr/>
          </p:nvSpPr>
          <p:spPr bwMode="auto">
            <a:xfrm>
              <a:off x="4074937" y="2638425"/>
              <a:ext cx="1098588" cy="18573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US" sz="1200" kern="2000" spc="100" dirty="0">
                  <a:solidFill>
                    <a:srgbClr val="000000"/>
                  </a:solidFill>
                  <a:latin typeface="Arial" pitchFamily="34" charset="0"/>
                  <a:ea typeface="Tahoma" pitchFamily="34" charset="0"/>
                  <a:cs typeface="Tahoma" pitchFamily="34" charset="0"/>
                </a:rPr>
                <a:t>Nadir Province</a:t>
              </a:r>
            </a:p>
          </p:txBody>
        </p:sp>
        <p:sp>
          <p:nvSpPr>
            <p:cNvPr id="949" name="TextBox 948"/>
            <p:cNvSpPr txBox="1"/>
            <p:nvPr/>
          </p:nvSpPr>
          <p:spPr bwMode="auto">
            <a:xfrm rot="20520000">
              <a:off x="1674786" y="1683110"/>
              <a:ext cx="274124" cy="61555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400" dirty="0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itchFamily="34" charset="0"/>
                </a:rPr>
                <a:t>ASR San Juan</a:t>
              </a:r>
            </a:p>
          </p:txBody>
        </p:sp>
        <p:sp>
          <p:nvSpPr>
            <p:cNvPr id="956" name="Freeform 955"/>
            <p:cNvSpPr/>
            <p:nvPr/>
          </p:nvSpPr>
          <p:spPr bwMode="auto">
            <a:xfrm>
              <a:off x="976030" y="2424113"/>
              <a:ext cx="947770" cy="109537"/>
            </a:xfrm>
            <a:custGeom>
              <a:avLst/>
              <a:gdLst>
                <a:gd name="connsiteX0" fmla="*/ 0 w 814387"/>
                <a:gd name="connsiteY0" fmla="*/ 109537 h 109537"/>
                <a:gd name="connsiteX1" fmla="*/ 109537 w 814387"/>
                <a:gd name="connsiteY1" fmla="*/ 100012 h 109537"/>
                <a:gd name="connsiteX2" fmla="*/ 209550 w 814387"/>
                <a:gd name="connsiteY2" fmla="*/ 80962 h 109537"/>
                <a:gd name="connsiteX3" fmla="*/ 285750 w 814387"/>
                <a:gd name="connsiteY3" fmla="*/ 80962 h 109537"/>
                <a:gd name="connsiteX4" fmla="*/ 309562 w 814387"/>
                <a:gd name="connsiteY4" fmla="*/ 52387 h 109537"/>
                <a:gd name="connsiteX5" fmla="*/ 361950 w 814387"/>
                <a:gd name="connsiteY5" fmla="*/ 52387 h 109537"/>
                <a:gd name="connsiteX6" fmla="*/ 376237 w 814387"/>
                <a:gd name="connsiteY6" fmla="*/ 0 h 109537"/>
                <a:gd name="connsiteX7" fmla="*/ 514350 w 814387"/>
                <a:gd name="connsiteY7" fmla="*/ 9525 h 109537"/>
                <a:gd name="connsiteX8" fmla="*/ 681037 w 814387"/>
                <a:gd name="connsiteY8" fmla="*/ 33337 h 109537"/>
                <a:gd name="connsiteX9" fmla="*/ 742950 w 814387"/>
                <a:gd name="connsiteY9" fmla="*/ 52387 h 109537"/>
                <a:gd name="connsiteX10" fmla="*/ 814387 w 814387"/>
                <a:gd name="connsiteY10" fmla="*/ 66675 h 109537"/>
                <a:gd name="connsiteX0" fmla="*/ 0 w 1004887"/>
                <a:gd name="connsiteY0" fmla="*/ 109537 h 109537"/>
                <a:gd name="connsiteX1" fmla="*/ 109537 w 1004887"/>
                <a:gd name="connsiteY1" fmla="*/ 100012 h 109537"/>
                <a:gd name="connsiteX2" fmla="*/ 209550 w 1004887"/>
                <a:gd name="connsiteY2" fmla="*/ 80962 h 109537"/>
                <a:gd name="connsiteX3" fmla="*/ 285750 w 1004887"/>
                <a:gd name="connsiteY3" fmla="*/ 80962 h 109537"/>
                <a:gd name="connsiteX4" fmla="*/ 309562 w 1004887"/>
                <a:gd name="connsiteY4" fmla="*/ 52387 h 109537"/>
                <a:gd name="connsiteX5" fmla="*/ 361950 w 1004887"/>
                <a:gd name="connsiteY5" fmla="*/ 52387 h 109537"/>
                <a:gd name="connsiteX6" fmla="*/ 376237 w 1004887"/>
                <a:gd name="connsiteY6" fmla="*/ 0 h 109537"/>
                <a:gd name="connsiteX7" fmla="*/ 514350 w 1004887"/>
                <a:gd name="connsiteY7" fmla="*/ 9525 h 109537"/>
                <a:gd name="connsiteX8" fmla="*/ 681037 w 1004887"/>
                <a:gd name="connsiteY8" fmla="*/ 33337 h 109537"/>
                <a:gd name="connsiteX9" fmla="*/ 742950 w 1004887"/>
                <a:gd name="connsiteY9" fmla="*/ 52387 h 109537"/>
                <a:gd name="connsiteX10" fmla="*/ 1004887 w 1004887"/>
                <a:gd name="connsiteY10" fmla="*/ 90487 h 109537"/>
                <a:gd name="connsiteX0" fmla="*/ 0 w 1004887"/>
                <a:gd name="connsiteY0" fmla="*/ 109537 h 109537"/>
                <a:gd name="connsiteX1" fmla="*/ 109537 w 1004887"/>
                <a:gd name="connsiteY1" fmla="*/ 100012 h 109537"/>
                <a:gd name="connsiteX2" fmla="*/ 209550 w 1004887"/>
                <a:gd name="connsiteY2" fmla="*/ 80962 h 109537"/>
                <a:gd name="connsiteX3" fmla="*/ 285750 w 1004887"/>
                <a:gd name="connsiteY3" fmla="*/ 80962 h 109537"/>
                <a:gd name="connsiteX4" fmla="*/ 309562 w 1004887"/>
                <a:gd name="connsiteY4" fmla="*/ 52387 h 109537"/>
                <a:gd name="connsiteX5" fmla="*/ 361950 w 1004887"/>
                <a:gd name="connsiteY5" fmla="*/ 52387 h 109537"/>
                <a:gd name="connsiteX6" fmla="*/ 376237 w 1004887"/>
                <a:gd name="connsiteY6" fmla="*/ 0 h 109537"/>
                <a:gd name="connsiteX7" fmla="*/ 514350 w 1004887"/>
                <a:gd name="connsiteY7" fmla="*/ 9525 h 109537"/>
                <a:gd name="connsiteX8" fmla="*/ 681037 w 1004887"/>
                <a:gd name="connsiteY8" fmla="*/ 33337 h 109537"/>
                <a:gd name="connsiteX9" fmla="*/ 742950 w 1004887"/>
                <a:gd name="connsiteY9" fmla="*/ 52387 h 109537"/>
                <a:gd name="connsiteX10" fmla="*/ 947737 w 1004887"/>
                <a:gd name="connsiteY10" fmla="*/ 85725 h 109537"/>
                <a:gd name="connsiteX11" fmla="*/ 1004887 w 1004887"/>
                <a:gd name="connsiteY11" fmla="*/ 90487 h 109537"/>
                <a:gd name="connsiteX0" fmla="*/ 0 w 947737"/>
                <a:gd name="connsiteY0" fmla="*/ 109537 h 109537"/>
                <a:gd name="connsiteX1" fmla="*/ 109537 w 947737"/>
                <a:gd name="connsiteY1" fmla="*/ 100012 h 109537"/>
                <a:gd name="connsiteX2" fmla="*/ 209550 w 947737"/>
                <a:gd name="connsiteY2" fmla="*/ 80962 h 109537"/>
                <a:gd name="connsiteX3" fmla="*/ 285750 w 947737"/>
                <a:gd name="connsiteY3" fmla="*/ 80962 h 109537"/>
                <a:gd name="connsiteX4" fmla="*/ 309562 w 947737"/>
                <a:gd name="connsiteY4" fmla="*/ 52387 h 109537"/>
                <a:gd name="connsiteX5" fmla="*/ 361950 w 947737"/>
                <a:gd name="connsiteY5" fmla="*/ 52387 h 109537"/>
                <a:gd name="connsiteX6" fmla="*/ 376237 w 947737"/>
                <a:gd name="connsiteY6" fmla="*/ 0 h 109537"/>
                <a:gd name="connsiteX7" fmla="*/ 514350 w 947737"/>
                <a:gd name="connsiteY7" fmla="*/ 9525 h 109537"/>
                <a:gd name="connsiteX8" fmla="*/ 681037 w 947737"/>
                <a:gd name="connsiteY8" fmla="*/ 33337 h 109537"/>
                <a:gd name="connsiteX9" fmla="*/ 742950 w 947737"/>
                <a:gd name="connsiteY9" fmla="*/ 52387 h 109537"/>
                <a:gd name="connsiteX10" fmla="*/ 947737 w 947737"/>
                <a:gd name="connsiteY10" fmla="*/ 85725 h 10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47737" h="109537">
                  <a:moveTo>
                    <a:pt x="0" y="109537"/>
                  </a:moveTo>
                  <a:lnTo>
                    <a:pt x="109537" y="100012"/>
                  </a:lnTo>
                  <a:lnTo>
                    <a:pt x="209550" y="80962"/>
                  </a:lnTo>
                  <a:lnTo>
                    <a:pt x="285750" y="80962"/>
                  </a:lnTo>
                  <a:lnTo>
                    <a:pt x="309562" y="52387"/>
                  </a:lnTo>
                  <a:lnTo>
                    <a:pt x="361950" y="52387"/>
                  </a:lnTo>
                  <a:lnTo>
                    <a:pt x="376237" y="0"/>
                  </a:lnTo>
                  <a:lnTo>
                    <a:pt x="514350" y="9525"/>
                  </a:lnTo>
                  <a:lnTo>
                    <a:pt x="681037" y="33337"/>
                  </a:lnTo>
                  <a:lnTo>
                    <a:pt x="742950" y="52387"/>
                  </a:lnTo>
                  <a:lnTo>
                    <a:pt x="947737" y="85725"/>
                  </a:lnTo>
                </a:path>
              </a:pathLst>
            </a:cu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57" name="TextBox 956"/>
            <p:cNvSpPr txBox="1"/>
            <p:nvPr/>
          </p:nvSpPr>
          <p:spPr bwMode="auto">
            <a:xfrm rot="1260000">
              <a:off x="2706396" y="2625700"/>
              <a:ext cx="266108" cy="61555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400" dirty="0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itchFamily="34" charset="0"/>
                </a:rPr>
                <a:t>ASR Ia Drang</a:t>
              </a:r>
            </a:p>
          </p:txBody>
        </p:sp>
        <p:pic>
          <p:nvPicPr>
            <p:cNvPr id="68694" name="Picture 112" descr="town.png"/>
            <p:cNvPicPr preferRelativeResize="0"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87270" y="2486025"/>
              <a:ext cx="73028" cy="55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695" name="Picture 112" descr="town.png"/>
            <p:cNvPicPr preferRelativeResize="0"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34753" y="2533650"/>
              <a:ext cx="73028" cy="55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65" name="TextBox 964"/>
            <p:cNvSpPr txBox="1"/>
            <p:nvPr/>
          </p:nvSpPr>
          <p:spPr bwMode="auto">
            <a:xfrm rot="18106846">
              <a:off x="973461" y="2064932"/>
              <a:ext cx="266099" cy="61557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400" dirty="0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itchFamily="34" charset="0"/>
                </a:rPr>
                <a:t>ASR Ia Drang</a:t>
              </a:r>
            </a:p>
          </p:txBody>
        </p:sp>
        <p:sp>
          <p:nvSpPr>
            <p:cNvPr id="970" name="TextBox 969"/>
            <p:cNvSpPr txBox="1"/>
            <p:nvPr/>
          </p:nvSpPr>
          <p:spPr bwMode="auto">
            <a:xfrm rot="18300000">
              <a:off x="834443" y="784332"/>
              <a:ext cx="266099" cy="61557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400" dirty="0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itchFamily="34" charset="0"/>
                </a:rPr>
                <a:t>ASR Ia Drang</a:t>
              </a:r>
            </a:p>
          </p:txBody>
        </p:sp>
        <p:grpSp>
          <p:nvGrpSpPr>
            <p:cNvPr id="31" name="Group 321"/>
            <p:cNvGrpSpPr>
              <a:grpSpLocks/>
            </p:cNvGrpSpPr>
            <p:nvPr userDrawn="1"/>
          </p:nvGrpSpPr>
          <p:grpSpPr bwMode="auto">
            <a:xfrm>
              <a:off x="3505004" y="4114800"/>
              <a:ext cx="124820" cy="109728"/>
              <a:chOff x="3505004" y="4114800"/>
              <a:chExt cx="124820" cy="109728"/>
            </a:xfrm>
          </p:grpSpPr>
          <p:pic>
            <p:nvPicPr>
              <p:cNvPr id="68751" name="Picture 5" descr="C:\Users\carmen.markley1\ripple\Pictures\22.bmp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C0C0C0"/>
                  </a:clrFrom>
                  <a:clrTo>
                    <a:srgbClr val="C0C0C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505004" y="4114800"/>
                <a:ext cx="124820" cy="1097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55" name="TextBox 114"/>
              <p:cNvSpPr txBox="1"/>
              <p:nvPr/>
            </p:nvSpPr>
            <p:spPr bwMode="auto">
              <a:xfrm>
                <a:off x="3535169" y="4129088"/>
                <a:ext cx="57152" cy="76200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r>
                  <a:rPr lang="en-US" sz="500" b="1" dirty="0">
                    <a:solidFill>
                      <a:prstClr val="black"/>
                    </a:solidFill>
                    <a:latin typeface="Arial Narrow" pitchFamily="34" charset="0"/>
                  </a:rPr>
                  <a:t>14</a:t>
                </a:r>
              </a:p>
            </p:txBody>
          </p:sp>
        </p:grpSp>
        <p:grpSp>
          <p:nvGrpSpPr>
            <p:cNvPr id="768" name="Group 322"/>
            <p:cNvGrpSpPr>
              <a:grpSpLocks/>
            </p:cNvGrpSpPr>
            <p:nvPr userDrawn="1"/>
          </p:nvGrpSpPr>
          <p:grpSpPr bwMode="auto">
            <a:xfrm>
              <a:off x="6019692" y="3252052"/>
              <a:ext cx="124820" cy="109728"/>
              <a:chOff x="6019692" y="3252052"/>
              <a:chExt cx="124820" cy="109728"/>
            </a:xfrm>
          </p:grpSpPr>
          <p:pic>
            <p:nvPicPr>
              <p:cNvPr id="68749" name="Picture 5" descr="C:\Users\carmen.markley1\ripple\Pictures\22.bmp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C0C0C0"/>
                  </a:clrFrom>
                  <a:clrTo>
                    <a:srgbClr val="C0C0C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019692" y="3252052"/>
                <a:ext cx="124820" cy="1097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53" name="TextBox 114"/>
              <p:cNvSpPr txBox="1"/>
              <p:nvPr/>
            </p:nvSpPr>
            <p:spPr bwMode="auto">
              <a:xfrm>
                <a:off x="6068907" y="3267075"/>
                <a:ext cx="36513" cy="79375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r>
                  <a:rPr lang="en-US" sz="520" b="1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7</a:t>
                </a:r>
              </a:p>
            </p:txBody>
          </p:sp>
        </p:grpSp>
        <p:grpSp>
          <p:nvGrpSpPr>
            <p:cNvPr id="769" name="Group 323"/>
            <p:cNvGrpSpPr>
              <a:grpSpLocks/>
            </p:cNvGrpSpPr>
            <p:nvPr userDrawn="1"/>
          </p:nvGrpSpPr>
          <p:grpSpPr bwMode="auto">
            <a:xfrm>
              <a:off x="5208567" y="1828800"/>
              <a:ext cx="124820" cy="109728"/>
              <a:chOff x="5208567" y="1828800"/>
              <a:chExt cx="124820" cy="109728"/>
            </a:xfrm>
          </p:grpSpPr>
          <p:pic>
            <p:nvPicPr>
              <p:cNvPr id="68747" name="Picture 5" descr="C:\Users\carmen.markley1\ripple\Pictures\22.bmp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C0C0C0"/>
                  </a:clrFrom>
                  <a:clrTo>
                    <a:srgbClr val="C0C0C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208567" y="1828800"/>
                <a:ext cx="124820" cy="1097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51" name="TextBox 114"/>
              <p:cNvSpPr txBox="1"/>
              <p:nvPr/>
            </p:nvSpPr>
            <p:spPr bwMode="auto">
              <a:xfrm>
                <a:off x="5233853" y="1852613"/>
                <a:ext cx="71439" cy="76200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r>
                  <a:rPr lang="en-US" sz="490" b="1" dirty="0">
                    <a:solidFill>
                      <a:prstClr val="black"/>
                    </a:solidFill>
                    <a:latin typeface="Arial" pitchFamily="34" charset="0"/>
                  </a:rPr>
                  <a:t>14</a:t>
                </a:r>
              </a:p>
            </p:txBody>
          </p:sp>
        </p:grpSp>
        <p:grpSp>
          <p:nvGrpSpPr>
            <p:cNvPr id="770" name="Group 324"/>
            <p:cNvGrpSpPr>
              <a:grpSpLocks/>
            </p:cNvGrpSpPr>
            <p:nvPr userDrawn="1"/>
          </p:nvGrpSpPr>
          <p:grpSpPr bwMode="auto">
            <a:xfrm>
              <a:off x="8000960" y="2971800"/>
              <a:ext cx="124820" cy="109728"/>
              <a:chOff x="8000960" y="2971800"/>
              <a:chExt cx="124820" cy="109728"/>
            </a:xfrm>
          </p:grpSpPr>
          <p:pic>
            <p:nvPicPr>
              <p:cNvPr id="68745" name="Picture 5" descr="C:\Users\carmen.markley1\ripple\Pictures\22.bmp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C0C0C0"/>
                  </a:clrFrom>
                  <a:clrTo>
                    <a:srgbClr val="C0C0C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000960" y="2971800"/>
                <a:ext cx="124820" cy="1097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48" name="TextBox 114"/>
              <p:cNvSpPr txBox="1"/>
              <p:nvPr/>
            </p:nvSpPr>
            <p:spPr bwMode="auto">
              <a:xfrm>
                <a:off x="8050175" y="2990850"/>
                <a:ext cx="36513" cy="79375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r>
                  <a:rPr lang="en-US" sz="520" b="1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7</a:t>
                </a:r>
              </a:p>
            </p:txBody>
          </p:sp>
        </p:grpSp>
        <p:grpSp>
          <p:nvGrpSpPr>
            <p:cNvPr id="771" name="Group 325"/>
            <p:cNvGrpSpPr>
              <a:grpSpLocks/>
            </p:cNvGrpSpPr>
            <p:nvPr userDrawn="1"/>
          </p:nvGrpSpPr>
          <p:grpSpPr bwMode="auto">
            <a:xfrm>
              <a:off x="1390381" y="2381250"/>
              <a:ext cx="124820" cy="109728"/>
              <a:chOff x="1390381" y="2381250"/>
              <a:chExt cx="124820" cy="109728"/>
            </a:xfrm>
          </p:grpSpPr>
          <p:pic>
            <p:nvPicPr>
              <p:cNvPr id="68743" name="Picture 5" descr="C:\Users\carmen.markley1\ripple\Pictures\22.bmp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C0C0C0"/>
                  </a:clrFrom>
                  <a:clrTo>
                    <a:srgbClr val="C0C0C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390381" y="2381250"/>
                <a:ext cx="124820" cy="1097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43" name="TextBox 114"/>
              <p:cNvSpPr txBox="1"/>
              <p:nvPr/>
            </p:nvSpPr>
            <p:spPr bwMode="auto">
              <a:xfrm>
                <a:off x="1438008" y="2400300"/>
                <a:ext cx="36514" cy="79375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spAutoFit/>
              </a:bodyPr>
              <a:lstStyle/>
              <a:p>
                <a:pPr>
                  <a:defRPr/>
                </a:pPr>
                <a:r>
                  <a:rPr lang="en-US" sz="520" b="1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7</a:t>
                </a:r>
              </a:p>
            </p:txBody>
          </p:sp>
        </p:grpSp>
        <p:grpSp>
          <p:nvGrpSpPr>
            <p:cNvPr id="772" name="Group 327"/>
            <p:cNvGrpSpPr>
              <a:grpSpLocks/>
            </p:cNvGrpSpPr>
            <p:nvPr userDrawn="1"/>
          </p:nvGrpSpPr>
          <p:grpSpPr bwMode="auto">
            <a:xfrm>
              <a:off x="2787430" y="503239"/>
              <a:ext cx="4998389" cy="4965699"/>
              <a:chOff x="2787430" y="503239"/>
              <a:chExt cx="4998389" cy="4965699"/>
            </a:xfrm>
          </p:grpSpPr>
          <p:grpSp>
            <p:nvGrpSpPr>
              <p:cNvPr id="773" name="Group 326"/>
              <p:cNvGrpSpPr>
                <a:grpSpLocks/>
              </p:cNvGrpSpPr>
              <p:nvPr/>
            </p:nvGrpSpPr>
            <p:grpSpPr bwMode="auto">
              <a:xfrm>
                <a:off x="2941083" y="503239"/>
                <a:ext cx="4844736" cy="4965699"/>
                <a:chOff x="2941083" y="503239"/>
                <a:chExt cx="4844736" cy="4965699"/>
              </a:xfrm>
            </p:grpSpPr>
            <p:sp>
              <p:nvSpPr>
                <p:cNvPr id="1084" name="TextBox 1083"/>
                <p:cNvSpPr txBox="1"/>
                <p:nvPr userDrawn="1"/>
              </p:nvSpPr>
              <p:spPr bwMode="auto">
                <a:xfrm rot="4126996">
                  <a:off x="3386379" y="2893162"/>
                  <a:ext cx="609766" cy="181967"/>
                </a:xfrm>
                <a:prstGeom prst="rect">
                  <a:avLst/>
                </a:prstGeom>
                <a:noFill/>
              </p:spPr>
              <p:txBody>
                <a:bodyPr spcFirstLastPara="1" wrap="none" lIns="0" tIns="0" rIns="0" bIns="0">
                  <a:prstTxWarp prst="textArchUp">
                    <a:avLst/>
                  </a:prstTxWarp>
                  <a:spAutoFit/>
                </a:bodyPr>
                <a:lstStyle/>
                <a:p>
                  <a:pPr algn="ctr">
                    <a:defRPr/>
                  </a:pPr>
                  <a:r>
                    <a:rPr lang="en-US" sz="500" b="1" dirty="0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latin typeface="Arial" pitchFamily="34" charset="0"/>
                      <a:cs typeface="Arial" pitchFamily="34" charset="0"/>
                    </a:rPr>
                    <a:t>Neswarey Kotel</a:t>
                  </a:r>
                </a:p>
              </p:txBody>
            </p:sp>
            <p:sp>
              <p:nvSpPr>
                <p:cNvPr id="1085" name="TextBox 1084"/>
                <p:cNvSpPr txBox="1"/>
                <p:nvPr userDrawn="1"/>
              </p:nvSpPr>
              <p:spPr bwMode="auto">
                <a:xfrm rot="18766901">
                  <a:off x="6272474" y="4551873"/>
                  <a:ext cx="501740" cy="76941"/>
                </a:xfrm>
                <a:prstGeom prst="rect">
                  <a:avLst/>
                </a:prstGeom>
                <a:noFill/>
              </p:spPr>
              <p:txBody>
                <a:bodyPr spcFirstLastPara="1" wrap="none" lIns="0" tIns="0" rIns="0" bIns="0">
                  <a:prstTxWarp prst="textArchDown">
                    <a:avLst/>
                  </a:prstTxWarp>
                  <a:spAutoFit/>
                </a:bodyPr>
                <a:lstStyle/>
                <a:p>
                  <a:pPr algn="ctr">
                    <a:defRPr/>
                  </a:pPr>
                  <a:r>
                    <a:rPr lang="en-US" sz="500" b="1" dirty="0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latin typeface="Arial" pitchFamily="34" charset="0"/>
                      <a:cs typeface="Arial" pitchFamily="34" charset="0"/>
                    </a:rPr>
                    <a:t> Soor Jaheel Kotel</a:t>
                  </a:r>
                  <a:endParaRPr lang="en-US" sz="500" b="1" i="1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86" name="TextBox 1085"/>
                <p:cNvSpPr txBox="1"/>
                <p:nvPr userDrawn="1"/>
              </p:nvSpPr>
              <p:spPr bwMode="auto">
                <a:xfrm rot="20518510">
                  <a:off x="7463604" y="3809628"/>
                  <a:ext cx="322215" cy="769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500" b="1" dirty="0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latin typeface="Arial" pitchFamily="34" charset="0"/>
                      <a:cs typeface="Arial" pitchFamily="34" charset="0"/>
                    </a:rPr>
                    <a:t>Soor Kotel</a:t>
                  </a:r>
                  <a:endParaRPr lang="en-US" sz="500" b="1" i="1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01" name="TextBox 1100"/>
                <p:cNvSpPr txBox="1"/>
                <p:nvPr userDrawn="1"/>
              </p:nvSpPr>
              <p:spPr bwMode="auto">
                <a:xfrm>
                  <a:off x="5562476" y="2201863"/>
                  <a:ext cx="944596" cy="76200"/>
                </a:xfrm>
                <a:prstGeom prst="rect">
                  <a:avLst/>
                </a:prstGeom>
                <a:noFill/>
              </p:spPr>
              <p:txBody>
                <a:bodyPr lIns="0" tIns="0" rIns="0" bIns="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500" b="1" dirty="0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latin typeface="Arial" pitchFamily="34" charset="0"/>
                      <a:cs typeface="Arial" pitchFamily="34" charset="0"/>
                    </a:rPr>
                    <a:t>Sheyn Kotel</a:t>
                  </a:r>
                  <a:endParaRPr lang="en-US" sz="500" b="1" i="1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02" name="TextBox 1101"/>
                <p:cNvSpPr txBox="1"/>
                <p:nvPr userDrawn="1"/>
              </p:nvSpPr>
              <p:spPr bwMode="auto">
                <a:xfrm rot="687633">
                  <a:off x="5684719" y="2386013"/>
                  <a:ext cx="944595" cy="77787"/>
                </a:xfrm>
                <a:prstGeom prst="rect">
                  <a:avLst/>
                </a:prstGeom>
                <a:noFill/>
              </p:spPr>
              <p:txBody>
                <a:bodyPr lIns="0" tIns="0" rIns="0" bIns="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500" b="1" dirty="0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latin typeface="Arial" pitchFamily="34" charset="0"/>
                      <a:cs typeface="Arial" pitchFamily="34" charset="0"/>
                    </a:rPr>
                    <a:t>Sepyen Kotel</a:t>
                  </a:r>
                  <a:endParaRPr lang="en-US" sz="500" b="1" i="1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15" name="TextBox 1114"/>
                <p:cNvSpPr txBox="1"/>
                <p:nvPr userDrawn="1"/>
              </p:nvSpPr>
              <p:spPr bwMode="auto">
                <a:xfrm rot="4873106">
                  <a:off x="4541695" y="1606549"/>
                  <a:ext cx="944562" cy="77791"/>
                </a:xfrm>
                <a:prstGeom prst="rect">
                  <a:avLst/>
                </a:prstGeom>
                <a:noFill/>
              </p:spPr>
              <p:txBody>
                <a:bodyPr lIns="0" tIns="0" rIns="0" bIns="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500" b="1" dirty="0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latin typeface="Arial" pitchFamily="34" charset="0"/>
                      <a:cs typeface="Arial" pitchFamily="34" charset="0"/>
                    </a:rPr>
                    <a:t>Tewr Kotel</a:t>
                  </a:r>
                  <a:endParaRPr lang="en-US" sz="500" b="1" i="1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16" name="TextBox 1115"/>
                <p:cNvSpPr txBox="1"/>
                <p:nvPr userDrawn="1"/>
              </p:nvSpPr>
              <p:spPr bwMode="auto">
                <a:xfrm rot="1419055">
                  <a:off x="5314818" y="1519238"/>
                  <a:ext cx="715988" cy="76200"/>
                </a:xfrm>
                <a:prstGeom prst="rect">
                  <a:avLst/>
                </a:prstGeom>
                <a:noFill/>
              </p:spPr>
              <p:txBody>
                <a:bodyPr lIns="0" tIns="0" rIns="0" bIns="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500" b="1" dirty="0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latin typeface="Arial" pitchFamily="34" charset="0"/>
                      <a:cs typeface="Arial" pitchFamily="34" charset="0"/>
                    </a:rPr>
                    <a:t>Jer Kotel</a:t>
                  </a:r>
                  <a:endParaRPr lang="en-US" sz="500" b="1" i="1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17" name="TextBox 1116"/>
                <p:cNvSpPr txBox="1"/>
                <p:nvPr userDrawn="1"/>
              </p:nvSpPr>
              <p:spPr bwMode="auto">
                <a:xfrm rot="20113530">
                  <a:off x="4038423" y="2446338"/>
                  <a:ext cx="944596" cy="76200"/>
                </a:xfrm>
                <a:prstGeom prst="rect">
                  <a:avLst/>
                </a:prstGeom>
                <a:noFill/>
              </p:spPr>
              <p:txBody>
                <a:bodyPr lIns="0" tIns="0" rIns="0" bIns="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500" b="1" dirty="0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latin typeface="Arial" pitchFamily="34" charset="0"/>
                      <a:cs typeface="Arial" pitchFamily="34" charset="0"/>
                    </a:rPr>
                    <a:t>Charata’I Kotel</a:t>
                  </a:r>
                  <a:endParaRPr lang="en-US" sz="500" b="1" i="1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28" name="TextBox 1127"/>
                <p:cNvSpPr txBox="1"/>
                <p:nvPr userDrawn="1"/>
              </p:nvSpPr>
              <p:spPr bwMode="auto">
                <a:xfrm rot="1183794">
                  <a:off x="4784574" y="4067175"/>
                  <a:ext cx="496905" cy="169863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500" b="1" dirty="0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latin typeface="Arial" pitchFamily="34" charset="0"/>
                      <a:cs typeface="Arial" pitchFamily="34" charset="0"/>
                    </a:rPr>
                    <a:t>Pamir Kotel</a:t>
                  </a:r>
                  <a:endParaRPr lang="en-US" sz="500" b="1" i="1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29" name="TextBox 1128"/>
                <p:cNvSpPr txBox="1"/>
                <p:nvPr userDrawn="1"/>
              </p:nvSpPr>
              <p:spPr bwMode="auto">
                <a:xfrm rot="4040236">
                  <a:off x="3428765" y="4679446"/>
                  <a:ext cx="798617" cy="169283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500" b="1" dirty="0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latin typeface="Arial" pitchFamily="34" charset="0"/>
                      <a:cs typeface="Arial" pitchFamily="34" charset="0"/>
                    </a:rPr>
                    <a:t>Jaheel Bicekel Kotel</a:t>
                  </a:r>
                  <a:endParaRPr lang="en-US" sz="500" b="1" i="1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31" name="TextBox 1130"/>
                <p:cNvSpPr txBox="1"/>
                <p:nvPr userDrawn="1"/>
              </p:nvSpPr>
              <p:spPr bwMode="auto">
                <a:xfrm rot="4283134">
                  <a:off x="3468499" y="5210174"/>
                  <a:ext cx="439738" cy="7779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500" b="1" dirty="0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latin typeface="Arial" pitchFamily="34" charset="0"/>
                      <a:cs typeface="Arial" pitchFamily="34" charset="0"/>
                    </a:rPr>
                    <a:t>Teng Dara Kotel</a:t>
                  </a:r>
                  <a:endParaRPr lang="en-US" sz="500" b="1" i="1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32" name="TextBox 1131"/>
                <p:cNvSpPr txBox="1"/>
                <p:nvPr userDrawn="1"/>
              </p:nvSpPr>
              <p:spPr bwMode="auto">
                <a:xfrm rot="271822">
                  <a:off x="2941083" y="1390257"/>
                  <a:ext cx="936441" cy="184666"/>
                </a:xfrm>
                <a:prstGeom prst="rect">
                  <a:avLst/>
                </a:prstGeom>
                <a:noFill/>
              </p:spPr>
              <p:txBody>
                <a:bodyPr spcFirstLastPara="1">
                  <a:prstTxWarp prst="textArchUp">
                    <a:avLst/>
                  </a:prstTxWarp>
                  <a:spAutoFit/>
                </a:bodyPr>
                <a:lstStyle/>
                <a:p>
                  <a:pPr algn="ctr">
                    <a:defRPr/>
                  </a:pPr>
                  <a:r>
                    <a:rPr lang="en-US" sz="500" b="1" dirty="0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latin typeface="Arial" pitchFamily="34" charset="0"/>
                      <a:cs typeface="Arial" pitchFamily="34" charset="0"/>
                    </a:rPr>
                    <a:t>Jenub Jaheel Kotel</a:t>
                  </a:r>
                  <a:endParaRPr lang="en-US" sz="500" b="1" i="1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34" name="TextBox 1133"/>
                <p:cNvSpPr txBox="1"/>
                <p:nvPr userDrawn="1"/>
              </p:nvSpPr>
              <p:spPr bwMode="auto">
                <a:xfrm rot="1399891">
                  <a:off x="3189082" y="1041400"/>
                  <a:ext cx="536594" cy="169863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500" b="1" dirty="0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latin typeface="Arial" pitchFamily="34" charset="0"/>
                      <a:cs typeface="Arial" pitchFamily="34" charset="0"/>
                    </a:rPr>
                    <a:t>Shamal Kotel</a:t>
                  </a:r>
                  <a:endParaRPr lang="en-US" sz="500" b="1" i="1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35" name="TextBox 1134"/>
                <p:cNvSpPr txBox="1"/>
                <p:nvPr userDrawn="1"/>
              </p:nvSpPr>
              <p:spPr bwMode="auto">
                <a:xfrm rot="16757971">
                  <a:off x="5333884" y="922337"/>
                  <a:ext cx="914400" cy="76203"/>
                </a:xfrm>
                <a:prstGeom prst="rect">
                  <a:avLst/>
                </a:prstGeom>
                <a:noFill/>
              </p:spPr>
              <p:txBody>
                <a:bodyPr lIns="0" tIns="0" rIns="0" bIns="0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500" b="1" dirty="0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latin typeface="Arial" pitchFamily="34" charset="0"/>
                      <a:cs typeface="Arial" pitchFamily="34" charset="0"/>
                    </a:rPr>
                    <a:t>Avawatz Kotel</a:t>
                  </a:r>
                  <a:endParaRPr lang="en-US" sz="500" b="1" i="1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079" name="TextBox 1078"/>
              <p:cNvSpPr txBox="1"/>
              <p:nvPr/>
            </p:nvSpPr>
            <p:spPr bwMode="auto">
              <a:xfrm rot="1571788">
                <a:off x="2787430" y="3071813"/>
                <a:ext cx="944596" cy="76200"/>
              </a:xfrm>
              <a:prstGeom prst="rect">
                <a:avLst/>
              </a:prstGeom>
              <a:noFill/>
            </p:spPr>
            <p:txBody>
              <a:bodyPr lIns="0" tIns="0" rIns="0" bIns="0" anchor="ctr">
                <a:spAutoFit/>
              </a:bodyPr>
              <a:lstStyle/>
              <a:p>
                <a:pPr algn="ctr">
                  <a:defRPr/>
                </a:pPr>
                <a:r>
                  <a:rPr lang="en-US" sz="500" b="1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rial" pitchFamily="34" charset="0"/>
                    <a:cs typeface="Arial" pitchFamily="34" charset="0"/>
                  </a:rPr>
                  <a:t>Sh’kar Kotel</a:t>
                </a:r>
                <a:endParaRPr lang="en-US" sz="500" b="1" i="1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003" name="TextBox 1002"/>
            <p:cNvSpPr txBox="1"/>
            <p:nvPr/>
          </p:nvSpPr>
          <p:spPr bwMode="auto">
            <a:xfrm>
              <a:off x="3733612" y="5181600"/>
              <a:ext cx="657248" cy="1841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600" dirty="0">
                  <a:solidFill>
                    <a:prstClr val="black"/>
                  </a:solidFill>
                  <a:latin typeface="Cambria" pitchFamily="18" charset="0"/>
                </a:rPr>
                <a:t>Ne Nam Ghaar</a:t>
              </a:r>
            </a:p>
          </p:txBody>
        </p:sp>
        <p:sp>
          <p:nvSpPr>
            <p:cNvPr id="1008" name="TextBox 1007"/>
            <p:cNvSpPr txBox="1"/>
            <p:nvPr/>
          </p:nvSpPr>
          <p:spPr bwMode="auto">
            <a:xfrm>
              <a:off x="872838" y="2819400"/>
              <a:ext cx="733450" cy="1841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600" i="1" dirty="0">
                  <a:solidFill>
                    <a:prstClr val="black"/>
                  </a:solidFill>
                  <a:latin typeface="Cambria" pitchFamily="18" charset="0"/>
                </a:rPr>
                <a:t>Hinu Khush Dara</a:t>
              </a:r>
              <a:endParaRPr lang="en-US" sz="600" dirty="0">
                <a:solidFill>
                  <a:prstClr val="black"/>
                </a:solidFill>
                <a:latin typeface="Cambria" pitchFamily="18" charset="0"/>
              </a:endParaRPr>
            </a:p>
          </p:txBody>
        </p:sp>
        <p:sp>
          <p:nvSpPr>
            <p:cNvPr id="1009" name="TextBox 1008"/>
            <p:cNvSpPr txBox="1"/>
            <p:nvPr/>
          </p:nvSpPr>
          <p:spPr bwMode="auto">
            <a:xfrm>
              <a:off x="2514370" y="3124200"/>
              <a:ext cx="565170" cy="92075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600" i="1" dirty="0">
                  <a:solidFill>
                    <a:prstClr val="black"/>
                  </a:solidFill>
                  <a:latin typeface="Cambria" pitchFamily="18" charset="0"/>
                </a:rPr>
                <a:t>Brenj Kasa Ghaar</a:t>
              </a:r>
            </a:p>
          </p:txBody>
        </p:sp>
        <p:sp>
          <p:nvSpPr>
            <p:cNvPr id="1014" name="TextBox 1013"/>
            <p:cNvSpPr txBox="1"/>
            <p:nvPr/>
          </p:nvSpPr>
          <p:spPr bwMode="auto">
            <a:xfrm>
              <a:off x="2769967" y="4876800"/>
              <a:ext cx="354024" cy="762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5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FOB Mojave</a:t>
              </a:r>
              <a:endParaRPr lang="en-US" sz="5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5" name="TextBox 1014"/>
            <p:cNvSpPr txBox="1"/>
            <p:nvPr/>
          </p:nvSpPr>
          <p:spPr bwMode="auto">
            <a:xfrm>
              <a:off x="2895383" y="3781425"/>
              <a:ext cx="1285920" cy="92075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en-US" sz="600" i="1" dirty="0">
                  <a:solidFill>
                    <a:prstClr val="black"/>
                  </a:solidFill>
                  <a:latin typeface="Cambria" pitchFamily="18" charset="0"/>
                </a:rPr>
                <a:t>Masjid Sabz</a:t>
              </a:r>
            </a:p>
          </p:txBody>
        </p:sp>
        <p:sp>
          <p:nvSpPr>
            <p:cNvPr id="1020" name="TextBox 1019"/>
            <p:cNvSpPr txBox="1"/>
            <p:nvPr/>
          </p:nvSpPr>
          <p:spPr bwMode="auto">
            <a:xfrm>
              <a:off x="906177" y="2971800"/>
              <a:ext cx="769964" cy="1841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600" i="1" dirty="0">
                  <a:solidFill>
                    <a:prstClr val="black"/>
                  </a:solidFill>
                  <a:latin typeface="Cambria" pitchFamily="18" charset="0"/>
                </a:rPr>
                <a:t>Hinu Khush Ghaar</a:t>
              </a:r>
              <a:endParaRPr lang="en-US" sz="600" dirty="0">
                <a:solidFill>
                  <a:prstClr val="black"/>
                </a:solidFill>
                <a:latin typeface="Cambria" pitchFamily="18" charset="0"/>
              </a:endParaRPr>
            </a:p>
          </p:txBody>
        </p:sp>
        <p:sp>
          <p:nvSpPr>
            <p:cNvPr id="1021" name="TextBox 1020"/>
            <p:cNvSpPr txBox="1"/>
            <p:nvPr/>
          </p:nvSpPr>
          <p:spPr bwMode="auto">
            <a:xfrm>
              <a:off x="2057154" y="1447800"/>
              <a:ext cx="419115" cy="92075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US" sz="600" i="1" dirty="0">
                  <a:solidFill>
                    <a:prstClr val="black"/>
                  </a:solidFill>
                  <a:latin typeface="Cambria" pitchFamily="18" charset="0"/>
                </a:rPr>
                <a:t>Alpine Ghaar</a:t>
              </a:r>
              <a:endParaRPr lang="en-US" sz="600" dirty="0">
                <a:solidFill>
                  <a:prstClr val="black"/>
                </a:solidFill>
                <a:latin typeface="Cambria" pitchFamily="18" charset="0"/>
              </a:endParaRPr>
            </a:p>
          </p:txBody>
        </p:sp>
        <p:sp>
          <p:nvSpPr>
            <p:cNvPr id="1026" name="TextBox 1025"/>
            <p:cNvSpPr txBox="1"/>
            <p:nvPr/>
          </p:nvSpPr>
          <p:spPr bwMode="auto">
            <a:xfrm>
              <a:off x="7853318" y="3714750"/>
              <a:ext cx="365138" cy="1841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600" dirty="0">
                  <a:solidFill>
                    <a:prstClr val="black"/>
                  </a:solidFill>
                  <a:latin typeface="Cambria" pitchFamily="18" charset="0"/>
                </a:rPr>
                <a:t>Sadaf</a:t>
              </a:r>
            </a:p>
          </p:txBody>
        </p:sp>
        <p:sp>
          <p:nvSpPr>
            <p:cNvPr id="1027" name="TextBox 1026"/>
            <p:cNvSpPr txBox="1"/>
            <p:nvPr/>
          </p:nvSpPr>
          <p:spPr bwMode="auto">
            <a:xfrm>
              <a:off x="3979684" y="2117725"/>
              <a:ext cx="414351" cy="92075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US" sz="600" i="1" dirty="0">
                  <a:solidFill>
                    <a:prstClr val="black"/>
                  </a:solidFill>
                  <a:latin typeface="Cambria" pitchFamily="18" charset="0"/>
                </a:rPr>
                <a:t>Bruno Ghaar</a:t>
              </a:r>
              <a:endParaRPr lang="en-US" sz="600" dirty="0">
                <a:solidFill>
                  <a:prstClr val="black"/>
                </a:solidFill>
                <a:latin typeface="Cambria" pitchFamily="18" charset="0"/>
              </a:endParaRPr>
            </a:p>
          </p:txBody>
        </p:sp>
        <p:sp>
          <p:nvSpPr>
            <p:cNvPr id="1029" name="TextBox 1028"/>
            <p:cNvSpPr txBox="1"/>
            <p:nvPr/>
          </p:nvSpPr>
          <p:spPr bwMode="auto">
            <a:xfrm rot="21106031">
              <a:off x="4765523" y="3895725"/>
              <a:ext cx="592159" cy="1841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600" dirty="0">
                  <a:solidFill>
                    <a:prstClr val="black"/>
                  </a:solidFill>
                  <a:latin typeface="Cambria" pitchFamily="18" charset="0"/>
                </a:rPr>
                <a:t>Pamir Ghaar</a:t>
              </a:r>
              <a:endParaRPr lang="en-US" sz="600" i="1" dirty="0">
                <a:solidFill>
                  <a:prstClr val="black"/>
                </a:solidFill>
                <a:latin typeface="Cambria" pitchFamily="18" charset="0"/>
              </a:endParaRPr>
            </a:p>
          </p:txBody>
        </p:sp>
        <p:sp>
          <p:nvSpPr>
            <p:cNvPr id="1030" name="TextBox 1029"/>
            <p:cNvSpPr txBox="1"/>
            <p:nvPr/>
          </p:nvSpPr>
          <p:spPr bwMode="auto">
            <a:xfrm rot="20792691">
              <a:off x="6594387" y="4602163"/>
              <a:ext cx="490555" cy="762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500" dirty="0">
                  <a:solidFill>
                    <a:prstClr val="black"/>
                  </a:solidFill>
                  <a:latin typeface="Cambria" pitchFamily="18" charset="0"/>
                </a:rPr>
                <a:t> Garm Kasa Ghaar</a:t>
              </a:r>
              <a:endParaRPr lang="en-US" sz="500" i="1" dirty="0">
                <a:solidFill>
                  <a:prstClr val="black"/>
                </a:solidFill>
                <a:latin typeface="Cambria" pitchFamily="18" charset="0"/>
              </a:endParaRPr>
            </a:p>
          </p:txBody>
        </p:sp>
        <p:sp>
          <p:nvSpPr>
            <p:cNvPr id="1045" name="Text Box 17"/>
            <p:cNvSpPr txBox="1">
              <a:spLocks noChangeArrowheads="1"/>
            </p:cNvSpPr>
            <p:nvPr/>
          </p:nvSpPr>
          <p:spPr bwMode="auto">
            <a:xfrm>
              <a:off x="2666775" y="5281613"/>
              <a:ext cx="406414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US" sz="5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FOB Santa Fe</a:t>
              </a:r>
            </a:p>
          </p:txBody>
        </p:sp>
        <p:pic>
          <p:nvPicPr>
            <p:cNvPr id="68716" name="Picture 112" descr="town.png"/>
            <p:cNvPicPr preferRelativeResize="0"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05515" y="4343400"/>
              <a:ext cx="73028" cy="55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8" name="TextBox 87"/>
            <p:cNvSpPr txBox="1"/>
            <p:nvPr/>
          </p:nvSpPr>
          <p:spPr bwMode="auto">
            <a:xfrm>
              <a:off x="6324502" y="4267200"/>
              <a:ext cx="366726" cy="92075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600" i="1" dirty="0">
                  <a:solidFill>
                    <a:prstClr val="black"/>
                  </a:solidFill>
                  <a:latin typeface="Cambria" pitchFamily="18" charset="0"/>
                </a:rPr>
                <a:t>Bait-ul-Mal</a:t>
              </a:r>
            </a:p>
          </p:txBody>
        </p:sp>
        <p:pic>
          <p:nvPicPr>
            <p:cNvPr id="68718" name="Picture 112" descr="town.png"/>
            <p:cNvPicPr preferRelativeResize="0"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43233" y="3657600"/>
              <a:ext cx="73028" cy="55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1" name="TextBox 1050"/>
            <p:cNvSpPr txBox="1"/>
            <p:nvPr/>
          </p:nvSpPr>
          <p:spPr bwMode="auto">
            <a:xfrm>
              <a:off x="4398799" y="3717925"/>
              <a:ext cx="173043" cy="92075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600" i="1" dirty="0">
                  <a:solidFill>
                    <a:prstClr val="black"/>
                  </a:solidFill>
                  <a:latin typeface="Cambria" pitchFamily="18" charset="0"/>
                </a:rPr>
                <a:t>Sema</a:t>
              </a:r>
              <a:endParaRPr lang="en-US" sz="600" dirty="0">
                <a:solidFill>
                  <a:prstClr val="black"/>
                </a:solidFill>
                <a:latin typeface="Cambria" pitchFamily="18" charset="0"/>
              </a:endParaRPr>
            </a:p>
          </p:txBody>
        </p:sp>
        <p:pic>
          <p:nvPicPr>
            <p:cNvPr id="68720" name="Picture 112" descr="town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81463" y="5105400"/>
              <a:ext cx="74616" cy="55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64" name="TextBox 1063"/>
            <p:cNvSpPr txBox="1"/>
            <p:nvPr/>
          </p:nvSpPr>
          <p:spPr bwMode="auto">
            <a:xfrm>
              <a:off x="4617881" y="5029200"/>
              <a:ext cx="944595" cy="92075"/>
            </a:xfrm>
            <a:prstGeom prst="rect">
              <a:avLst/>
            </a:prstGeom>
            <a:noFill/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US" sz="600" dirty="0">
                  <a:solidFill>
                    <a:prstClr val="black"/>
                  </a:solidFill>
                  <a:latin typeface="Cambria" pitchFamily="18" charset="0"/>
                </a:rPr>
                <a:t>Ameen</a:t>
              </a:r>
              <a:endParaRPr lang="en-US" sz="600" i="1" dirty="0">
                <a:solidFill>
                  <a:prstClr val="black"/>
                </a:solidFill>
                <a:latin typeface="Cambria" pitchFamily="18" charset="0"/>
              </a:endParaRPr>
            </a:p>
          </p:txBody>
        </p:sp>
        <p:pic>
          <p:nvPicPr>
            <p:cNvPr id="68722" name="Picture 112" descr="town.png"/>
            <p:cNvPicPr preferRelativeResize="0"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4003" y="3581400"/>
              <a:ext cx="73028" cy="55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70" name="TextBox 1069"/>
            <p:cNvSpPr txBox="1"/>
            <p:nvPr/>
          </p:nvSpPr>
          <p:spPr bwMode="auto">
            <a:xfrm>
              <a:off x="3733612" y="3641725"/>
              <a:ext cx="508018" cy="92075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600" i="1" dirty="0">
                  <a:solidFill>
                    <a:prstClr val="black"/>
                  </a:solidFill>
                  <a:latin typeface="Cambria" pitchFamily="18" charset="0"/>
                </a:rPr>
                <a:t>Market Gosfand</a:t>
              </a:r>
              <a:endParaRPr lang="en-US" sz="600" dirty="0">
                <a:solidFill>
                  <a:prstClr val="black"/>
                </a:solidFill>
                <a:latin typeface="Cambria" pitchFamily="18" charset="0"/>
              </a:endParaRPr>
            </a:p>
          </p:txBody>
        </p:sp>
        <p:pic>
          <p:nvPicPr>
            <p:cNvPr id="68724" name="Picture 83" descr="town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23991" y="4800600"/>
              <a:ext cx="73028" cy="53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72" name="TextBox 1071"/>
            <p:cNvSpPr txBox="1"/>
            <p:nvPr/>
          </p:nvSpPr>
          <p:spPr bwMode="auto">
            <a:xfrm>
              <a:off x="2676301" y="4800600"/>
              <a:ext cx="1285920" cy="92075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en-US" sz="600" i="1" dirty="0">
                  <a:solidFill>
                    <a:prstClr val="black"/>
                  </a:solidFill>
                  <a:latin typeface="Cambria" pitchFamily="18" charset="0"/>
                </a:rPr>
                <a:t>Khialay</a:t>
              </a:r>
            </a:p>
          </p:txBody>
        </p:sp>
        <p:sp>
          <p:nvSpPr>
            <p:cNvPr id="1077" name="TextBox 1076"/>
            <p:cNvSpPr txBox="1"/>
            <p:nvPr/>
          </p:nvSpPr>
          <p:spPr bwMode="auto">
            <a:xfrm>
              <a:off x="2295288" y="4648200"/>
              <a:ext cx="1285920" cy="92075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en-US" sz="600" i="1" dirty="0">
                  <a:solidFill>
                    <a:prstClr val="black"/>
                  </a:solidFill>
                  <a:latin typeface="Cambria" pitchFamily="18" charset="0"/>
                </a:rPr>
                <a:t>Shar-e Irwin</a:t>
              </a:r>
            </a:p>
          </p:txBody>
        </p:sp>
      </p:grpSp>
      <p:sp>
        <p:nvSpPr>
          <p:cNvPr id="330" name="Freeform 329"/>
          <p:cNvSpPr/>
          <p:nvPr userDrawn="1"/>
        </p:nvSpPr>
        <p:spPr bwMode="auto">
          <a:xfrm>
            <a:off x="833438" y="3005138"/>
            <a:ext cx="5070475" cy="3336925"/>
          </a:xfrm>
          <a:custGeom>
            <a:avLst/>
            <a:gdLst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714625 w 6486525"/>
              <a:gd name="connsiteY5" fmla="*/ 180975 h 5886450"/>
              <a:gd name="connsiteX6" fmla="*/ 3086100 w 6486525"/>
              <a:gd name="connsiteY6" fmla="*/ 257175 h 5886450"/>
              <a:gd name="connsiteX7" fmla="*/ 3219450 w 6486525"/>
              <a:gd name="connsiteY7" fmla="*/ 409575 h 5886450"/>
              <a:gd name="connsiteX8" fmla="*/ 3257550 w 6486525"/>
              <a:gd name="connsiteY8" fmla="*/ 419100 h 5886450"/>
              <a:gd name="connsiteX9" fmla="*/ 3867150 w 6486525"/>
              <a:gd name="connsiteY9" fmla="*/ 295275 h 5886450"/>
              <a:gd name="connsiteX10" fmla="*/ 3971925 w 6486525"/>
              <a:gd name="connsiteY10" fmla="*/ 504825 h 5886450"/>
              <a:gd name="connsiteX11" fmla="*/ 4048125 w 6486525"/>
              <a:gd name="connsiteY11" fmla="*/ 542925 h 5886450"/>
              <a:gd name="connsiteX12" fmla="*/ 4486275 w 6486525"/>
              <a:gd name="connsiteY12" fmla="*/ 609600 h 5886450"/>
              <a:gd name="connsiteX13" fmla="*/ 4953000 w 6486525"/>
              <a:gd name="connsiteY13" fmla="*/ 495300 h 5886450"/>
              <a:gd name="connsiteX14" fmla="*/ 5295900 w 6486525"/>
              <a:gd name="connsiteY14" fmla="*/ 590550 h 5886450"/>
              <a:gd name="connsiteX15" fmla="*/ 5524500 w 6486525"/>
              <a:gd name="connsiteY15" fmla="*/ 581025 h 5886450"/>
              <a:gd name="connsiteX16" fmla="*/ 5600700 w 6486525"/>
              <a:gd name="connsiteY16" fmla="*/ 838200 h 5886450"/>
              <a:gd name="connsiteX17" fmla="*/ 5857875 w 6486525"/>
              <a:gd name="connsiteY17" fmla="*/ 1257300 h 5886450"/>
              <a:gd name="connsiteX18" fmla="*/ 5895975 w 6486525"/>
              <a:gd name="connsiteY18" fmla="*/ 1371600 h 5886450"/>
              <a:gd name="connsiteX19" fmla="*/ 6029325 w 6486525"/>
              <a:gd name="connsiteY19" fmla="*/ 1638300 h 5886450"/>
              <a:gd name="connsiteX20" fmla="*/ 6048375 w 6486525"/>
              <a:gd name="connsiteY20" fmla="*/ 1781175 h 5886450"/>
              <a:gd name="connsiteX21" fmla="*/ 6076950 w 6486525"/>
              <a:gd name="connsiteY21" fmla="*/ 1876425 h 5886450"/>
              <a:gd name="connsiteX22" fmla="*/ 6076950 w 6486525"/>
              <a:gd name="connsiteY22" fmla="*/ 1981200 h 5886450"/>
              <a:gd name="connsiteX23" fmla="*/ 6191250 w 6486525"/>
              <a:gd name="connsiteY23" fmla="*/ 2562225 h 5886450"/>
              <a:gd name="connsiteX24" fmla="*/ 6286500 w 6486525"/>
              <a:gd name="connsiteY24" fmla="*/ 2914650 h 5886450"/>
              <a:gd name="connsiteX25" fmla="*/ 6334125 w 6486525"/>
              <a:gd name="connsiteY25" fmla="*/ 3114675 h 5886450"/>
              <a:gd name="connsiteX26" fmla="*/ 6438900 w 6486525"/>
              <a:gd name="connsiteY26" fmla="*/ 3333750 h 5886450"/>
              <a:gd name="connsiteX27" fmla="*/ 6486525 w 6486525"/>
              <a:gd name="connsiteY27" fmla="*/ 3486150 h 5886450"/>
              <a:gd name="connsiteX28" fmla="*/ 6448425 w 6486525"/>
              <a:gd name="connsiteY28" fmla="*/ 3752850 h 5886450"/>
              <a:gd name="connsiteX29" fmla="*/ 6429375 w 6486525"/>
              <a:gd name="connsiteY29" fmla="*/ 3838575 h 5886450"/>
              <a:gd name="connsiteX30" fmla="*/ 5638800 w 6486525"/>
              <a:gd name="connsiteY30" fmla="*/ 4210050 h 5886450"/>
              <a:gd name="connsiteX31" fmla="*/ 4762500 w 6486525"/>
              <a:gd name="connsiteY31" fmla="*/ 5343525 h 5886450"/>
              <a:gd name="connsiteX32" fmla="*/ 4457700 w 6486525"/>
              <a:gd name="connsiteY32" fmla="*/ 5353050 h 5886450"/>
              <a:gd name="connsiteX33" fmla="*/ 4162425 w 6486525"/>
              <a:gd name="connsiteY33" fmla="*/ 5886450 h 5886450"/>
              <a:gd name="connsiteX34" fmla="*/ 1381125 w 6486525"/>
              <a:gd name="connsiteY34" fmla="*/ 5886450 h 5886450"/>
              <a:gd name="connsiteX35" fmla="*/ 1943100 w 6486525"/>
              <a:gd name="connsiteY35" fmla="*/ 4791075 h 5886450"/>
              <a:gd name="connsiteX36" fmla="*/ 2371725 w 6486525"/>
              <a:gd name="connsiteY36" fmla="*/ 4333875 h 5886450"/>
              <a:gd name="connsiteX37" fmla="*/ 2476500 w 6486525"/>
              <a:gd name="connsiteY37" fmla="*/ 4276725 h 5886450"/>
              <a:gd name="connsiteX38" fmla="*/ 2124075 w 6486525"/>
              <a:gd name="connsiteY38" fmla="*/ 3857625 h 5886450"/>
              <a:gd name="connsiteX39" fmla="*/ 1638300 w 6486525"/>
              <a:gd name="connsiteY39" fmla="*/ 3952875 h 5886450"/>
              <a:gd name="connsiteX40" fmla="*/ 1552575 w 6486525"/>
              <a:gd name="connsiteY40" fmla="*/ 4219575 h 5886450"/>
              <a:gd name="connsiteX41" fmla="*/ 1266825 w 6486525"/>
              <a:gd name="connsiteY41" fmla="*/ 4162425 h 5886450"/>
              <a:gd name="connsiteX42" fmla="*/ 1123950 w 6486525"/>
              <a:gd name="connsiteY42" fmla="*/ 4114800 h 5886450"/>
              <a:gd name="connsiteX43" fmla="*/ 1000125 w 6486525"/>
              <a:gd name="connsiteY43" fmla="*/ 4048125 h 5886450"/>
              <a:gd name="connsiteX44" fmla="*/ 904875 w 6486525"/>
              <a:gd name="connsiteY44" fmla="*/ 3943350 h 5886450"/>
              <a:gd name="connsiteX45" fmla="*/ 762000 w 6486525"/>
              <a:gd name="connsiteY45" fmla="*/ 3705225 h 5886450"/>
              <a:gd name="connsiteX46" fmla="*/ 0 w 6486525"/>
              <a:gd name="connsiteY46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714625 w 6486525"/>
              <a:gd name="connsiteY6" fmla="*/ 180975 h 5886450"/>
              <a:gd name="connsiteX7" fmla="*/ 3086100 w 6486525"/>
              <a:gd name="connsiteY7" fmla="*/ 257175 h 5886450"/>
              <a:gd name="connsiteX8" fmla="*/ 3219450 w 6486525"/>
              <a:gd name="connsiteY8" fmla="*/ 409575 h 5886450"/>
              <a:gd name="connsiteX9" fmla="*/ 3257550 w 6486525"/>
              <a:gd name="connsiteY9" fmla="*/ 419100 h 5886450"/>
              <a:gd name="connsiteX10" fmla="*/ 3867150 w 6486525"/>
              <a:gd name="connsiteY10" fmla="*/ 295275 h 5886450"/>
              <a:gd name="connsiteX11" fmla="*/ 3971925 w 6486525"/>
              <a:gd name="connsiteY11" fmla="*/ 504825 h 5886450"/>
              <a:gd name="connsiteX12" fmla="*/ 4048125 w 6486525"/>
              <a:gd name="connsiteY12" fmla="*/ 542925 h 5886450"/>
              <a:gd name="connsiteX13" fmla="*/ 4486275 w 6486525"/>
              <a:gd name="connsiteY13" fmla="*/ 609600 h 5886450"/>
              <a:gd name="connsiteX14" fmla="*/ 4953000 w 6486525"/>
              <a:gd name="connsiteY14" fmla="*/ 495300 h 5886450"/>
              <a:gd name="connsiteX15" fmla="*/ 5295900 w 6486525"/>
              <a:gd name="connsiteY15" fmla="*/ 590550 h 5886450"/>
              <a:gd name="connsiteX16" fmla="*/ 5524500 w 6486525"/>
              <a:gd name="connsiteY16" fmla="*/ 581025 h 5886450"/>
              <a:gd name="connsiteX17" fmla="*/ 5600700 w 6486525"/>
              <a:gd name="connsiteY17" fmla="*/ 838200 h 5886450"/>
              <a:gd name="connsiteX18" fmla="*/ 5857875 w 6486525"/>
              <a:gd name="connsiteY18" fmla="*/ 1257300 h 5886450"/>
              <a:gd name="connsiteX19" fmla="*/ 5895975 w 6486525"/>
              <a:gd name="connsiteY19" fmla="*/ 1371600 h 5886450"/>
              <a:gd name="connsiteX20" fmla="*/ 6029325 w 6486525"/>
              <a:gd name="connsiteY20" fmla="*/ 1638300 h 5886450"/>
              <a:gd name="connsiteX21" fmla="*/ 6048375 w 6486525"/>
              <a:gd name="connsiteY21" fmla="*/ 1781175 h 5886450"/>
              <a:gd name="connsiteX22" fmla="*/ 6076950 w 6486525"/>
              <a:gd name="connsiteY22" fmla="*/ 1876425 h 5886450"/>
              <a:gd name="connsiteX23" fmla="*/ 6076950 w 6486525"/>
              <a:gd name="connsiteY23" fmla="*/ 1981200 h 5886450"/>
              <a:gd name="connsiteX24" fmla="*/ 6191250 w 6486525"/>
              <a:gd name="connsiteY24" fmla="*/ 2562225 h 5886450"/>
              <a:gd name="connsiteX25" fmla="*/ 6286500 w 6486525"/>
              <a:gd name="connsiteY25" fmla="*/ 2914650 h 5886450"/>
              <a:gd name="connsiteX26" fmla="*/ 6334125 w 6486525"/>
              <a:gd name="connsiteY26" fmla="*/ 3114675 h 5886450"/>
              <a:gd name="connsiteX27" fmla="*/ 6438900 w 6486525"/>
              <a:gd name="connsiteY27" fmla="*/ 3333750 h 5886450"/>
              <a:gd name="connsiteX28" fmla="*/ 6486525 w 6486525"/>
              <a:gd name="connsiteY28" fmla="*/ 3486150 h 5886450"/>
              <a:gd name="connsiteX29" fmla="*/ 6448425 w 6486525"/>
              <a:gd name="connsiteY29" fmla="*/ 3752850 h 5886450"/>
              <a:gd name="connsiteX30" fmla="*/ 6429375 w 6486525"/>
              <a:gd name="connsiteY30" fmla="*/ 3838575 h 5886450"/>
              <a:gd name="connsiteX31" fmla="*/ 5638800 w 6486525"/>
              <a:gd name="connsiteY31" fmla="*/ 4210050 h 5886450"/>
              <a:gd name="connsiteX32" fmla="*/ 4762500 w 6486525"/>
              <a:gd name="connsiteY32" fmla="*/ 5343525 h 5886450"/>
              <a:gd name="connsiteX33" fmla="*/ 4457700 w 6486525"/>
              <a:gd name="connsiteY33" fmla="*/ 5353050 h 5886450"/>
              <a:gd name="connsiteX34" fmla="*/ 4162425 w 6486525"/>
              <a:gd name="connsiteY34" fmla="*/ 5886450 h 5886450"/>
              <a:gd name="connsiteX35" fmla="*/ 1381125 w 6486525"/>
              <a:gd name="connsiteY35" fmla="*/ 5886450 h 5886450"/>
              <a:gd name="connsiteX36" fmla="*/ 1943100 w 6486525"/>
              <a:gd name="connsiteY36" fmla="*/ 4791075 h 5886450"/>
              <a:gd name="connsiteX37" fmla="*/ 2371725 w 6486525"/>
              <a:gd name="connsiteY37" fmla="*/ 4333875 h 5886450"/>
              <a:gd name="connsiteX38" fmla="*/ 2476500 w 6486525"/>
              <a:gd name="connsiteY38" fmla="*/ 4276725 h 5886450"/>
              <a:gd name="connsiteX39" fmla="*/ 2124075 w 6486525"/>
              <a:gd name="connsiteY39" fmla="*/ 3857625 h 5886450"/>
              <a:gd name="connsiteX40" fmla="*/ 1638300 w 6486525"/>
              <a:gd name="connsiteY40" fmla="*/ 3952875 h 5886450"/>
              <a:gd name="connsiteX41" fmla="*/ 1552575 w 6486525"/>
              <a:gd name="connsiteY41" fmla="*/ 4219575 h 5886450"/>
              <a:gd name="connsiteX42" fmla="*/ 1266825 w 6486525"/>
              <a:gd name="connsiteY42" fmla="*/ 4162425 h 5886450"/>
              <a:gd name="connsiteX43" fmla="*/ 1123950 w 6486525"/>
              <a:gd name="connsiteY43" fmla="*/ 4114800 h 5886450"/>
              <a:gd name="connsiteX44" fmla="*/ 1000125 w 6486525"/>
              <a:gd name="connsiteY44" fmla="*/ 4048125 h 5886450"/>
              <a:gd name="connsiteX45" fmla="*/ 904875 w 6486525"/>
              <a:gd name="connsiteY45" fmla="*/ 3943350 h 5886450"/>
              <a:gd name="connsiteX46" fmla="*/ 762000 w 6486525"/>
              <a:gd name="connsiteY46" fmla="*/ 3705225 h 5886450"/>
              <a:gd name="connsiteX47" fmla="*/ 0 w 6486525"/>
              <a:gd name="connsiteY47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3086100 w 6486525"/>
              <a:gd name="connsiteY7" fmla="*/ 257175 h 5886450"/>
              <a:gd name="connsiteX8" fmla="*/ 3219450 w 6486525"/>
              <a:gd name="connsiteY8" fmla="*/ 409575 h 5886450"/>
              <a:gd name="connsiteX9" fmla="*/ 3257550 w 6486525"/>
              <a:gd name="connsiteY9" fmla="*/ 419100 h 5886450"/>
              <a:gd name="connsiteX10" fmla="*/ 3867150 w 6486525"/>
              <a:gd name="connsiteY10" fmla="*/ 295275 h 5886450"/>
              <a:gd name="connsiteX11" fmla="*/ 3971925 w 6486525"/>
              <a:gd name="connsiteY11" fmla="*/ 504825 h 5886450"/>
              <a:gd name="connsiteX12" fmla="*/ 4048125 w 6486525"/>
              <a:gd name="connsiteY12" fmla="*/ 542925 h 5886450"/>
              <a:gd name="connsiteX13" fmla="*/ 4486275 w 6486525"/>
              <a:gd name="connsiteY13" fmla="*/ 609600 h 5886450"/>
              <a:gd name="connsiteX14" fmla="*/ 4953000 w 6486525"/>
              <a:gd name="connsiteY14" fmla="*/ 495300 h 5886450"/>
              <a:gd name="connsiteX15" fmla="*/ 5295900 w 6486525"/>
              <a:gd name="connsiteY15" fmla="*/ 590550 h 5886450"/>
              <a:gd name="connsiteX16" fmla="*/ 5524500 w 6486525"/>
              <a:gd name="connsiteY16" fmla="*/ 581025 h 5886450"/>
              <a:gd name="connsiteX17" fmla="*/ 5600700 w 6486525"/>
              <a:gd name="connsiteY17" fmla="*/ 838200 h 5886450"/>
              <a:gd name="connsiteX18" fmla="*/ 5857875 w 6486525"/>
              <a:gd name="connsiteY18" fmla="*/ 1257300 h 5886450"/>
              <a:gd name="connsiteX19" fmla="*/ 5895975 w 6486525"/>
              <a:gd name="connsiteY19" fmla="*/ 1371600 h 5886450"/>
              <a:gd name="connsiteX20" fmla="*/ 6029325 w 6486525"/>
              <a:gd name="connsiteY20" fmla="*/ 1638300 h 5886450"/>
              <a:gd name="connsiteX21" fmla="*/ 6048375 w 6486525"/>
              <a:gd name="connsiteY21" fmla="*/ 1781175 h 5886450"/>
              <a:gd name="connsiteX22" fmla="*/ 6076950 w 6486525"/>
              <a:gd name="connsiteY22" fmla="*/ 1876425 h 5886450"/>
              <a:gd name="connsiteX23" fmla="*/ 6076950 w 6486525"/>
              <a:gd name="connsiteY23" fmla="*/ 1981200 h 5886450"/>
              <a:gd name="connsiteX24" fmla="*/ 6191250 w 6486525"/>
              <a:gd name="connsiteY24" fmla="*/ 2562225 h 5886450"/>
              <a:gd name="connsiteX25" fmla="*/ 6286500 w 6486525"/>
              <a:gd name="connsiteY25" fmla="*/ 2914650 h 5886450"/>
              <a:gd name="connsiteX26" fmla="*/ 6334125 w 6486525"/>
              <a:gd name="connsiteY26" fmla="*/ 3114675 h 5886450"/>
              <a:gd name="connsiteX27" fmla="*/ 6438900 w 6486525"/>
              <a:gd name="connsiteY27" fmla="*/ 3333750 h 5886450"/>
              <a:gd name="connsiteX28" fmla="*/ 6486525 w 6486525"/>
              <a:gd name="connsiteY28" fmla="*/ 3486150 h 5886450"/>
              <a:gd name="connsiteX29" fmla="*/ 6448425 w 6486525"/>
              <a:gd name="connsiteY29" fmla="*/ 3752850 h 5886450"/>
              <a:gd name="connsiteX30" fmla="*/ 6429375 w 6486525"/>
              <a:gd name="connsiteY30" fmla="*/ 3838575 h 5886450"/>
              <a:gd name="connsiteX31" fmla="*/ 5638800 w 6486525"/>
              <a:gd name="connsiteY31" fmla="*/ 4210050 h 5886450"/>
              <a:gd name="connsiteX32" fmla="*/ 4762500 w 6486525"/>
              <a:gd name="connsiteY32" fmla="*/ 5343525 h 5886450"/>
              <a:gd name="connsiteX33" fmla="*/ 4457700 w 6486525"/>
              <a:gd name="connsiteY33" fmla="*/ 5353050 h 5886450"/>
              <a:gd name="connsiteX34" fmla="*/ 4162425 w 6486525"/>
              <a:gd name="connsiteY34" fmla="*/ 5886450 h 5886450"/>
              <a:gd name="connsiteX35" fmla="*/ 1381125 w 6486525"/>
              <a:gd name="connsiteY35" fmla="*/ 5886450 h 5886450"/>
              <a:gd name="connsiteX36" fmla="*/ 1943100 w 6486525"/>
              <a:gd name="connsiteY36" fmla="*/ 4791075 h 5886450"/>
              <a:gd name="connsiteX37" fmla="*/ 2371725 w 6486525"/>
              <a:gd name="connsiteY37" fmla="*/ 4333875 h 5886450"/>
              <a:gd name="connsiteX38" fmla="*/ 2476500 w 6486525"/>
              <a:gd name="connsiteY38" fmla="*/ 4276725 h 5886450"/>
              <a:gd name="connsiteX39" fmla="*/ 2124075 w 6486525"/>
              <a:gd name="connsiteY39" fmla="*/ 3857625 h 5886450"/>
              <a:gd name="connsiteX40" fmla="*/ 1638300 w 6486525"/>
              <a:gd name="connsiteY40" fmla="*/ 3952875 h 5886450"/>
              <a:gd name="connsiteX41" fmla="*/ 1552575 w 6486525"/>
              <a:gd name="connsiteY41" fmla="*/ 4219575 h 5886450"/>
              <a:gd name="connsiteX42" fmla="*/ 1266825 w 6486525"/>
              <a:gd name="connsiteY42" fmla="*/ 4162425 h 5886450"/>
              <a:gd name="connsiteX43" fmla="*/ 1123950 w 6486525"/>
              <a:gd name="connsiteY43" fmla="*/ 4114800 h 5886450"/>
              <a:gd name="connsiteX44" fmla="*/ 1000125 w 6486525"/>
              <a:gd name="connsiteY44" fmla="*/ 4048125 h 5886450"/>
              <a:gd name="connsiteX45" fmla="*/ 904875 w 6486525"/>
              <a:gd name="connsiteY45" fmla="*/ 3943350 h 5886450"/>
              <a:gd name="connsiteX46" fmla="*/ 762000 w 6486525"/>
              <a:gd name="connsiteY46" fmla="*/ 3705225 h 5886450"/>
              <a:gd name="connsiteX47" fmla="*/ 0 w 6486525"/>
              <a:gd name="connsiteY47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86100 w 6486525"/>
              <a:gd name="connsiteY8" fmla="*/ 257175 h 5886450"/>
              <a:gd name="connsiteX9" fmla="*/ 3219450 w 6486525"/>
              <a:gd name="connsiteY9" fmla="*/ 409575 h 5886450"/>
              <a:gd name="connsiteX10" fmla="*/ 3257550 w 6486525"/>
              <a:gd name="connsiteY10" fmla="*/ 419100 h 5886450"/>
              <a:gd name="connsiteX11" fmla="*/ 3867150 w 6486525"/>
              <a:gd name="connsiteY11" fmla="*/ 295275 h 5886450"/>
              <a:gd name="connsiteX12" fmla="*/ 3971925 w 6486525"/>
              <a:gd name="connsiteY12" fmla="*/ 504825 h 5886450"/>
              <a:gd name="connsiteX13" fmla="*/ 4048125 w 6486525"/>
              <a:gd name="connsiteY13" fmla="*/ 542925 h 5886450"/>
              <a:gd name="connsiteX14" fmla="*/ 4486275 w 6486525"/>
              <a:gd name="connsiteY14" fmla="*/ 609600 h 5886450"/>
              <a:gd name="connsiteX15" fmla="*/ 4953000 w 6486525"/>
              <a:gd name="connsiteY15" fmla="*/ 495300 h 5886450"/>
              <a:gd name="connsiteX16" fmla="*/ 5295900 w 6486525"/>
              <a:gd name="connsiteY16" fmla="*/ 590550 h 5886450"/>
              <a:gd name="connsiteX17" fmla="*/ 5524500 w 6486525"/>
              <a:gd name="connsiteY17" fmla="*/ 581025 h 5886450"/>
              <a:gd name="connsiteX18" fmla="*/ 5600700 w 6486525"/>
              <a:gd name="connsiteY18" fmla="*/ 838200 h 5886450"/>
              <a:gd name="connsiteX19" fmla="*/ 5857875 w 6486525"/>
              <a:gd name="connsiteY19" fmla="*/ 1257300 h 5886450"/>
              <a:gd name="connsiteX20" fmla="*/ 5895975 w 6486525"/>
              <a:gd name="connsiteY20" fmla="*/ 1371600 h 5886450"/>
              <a:gd name="connsiteX21" fmla="*/ 6029325 w 6486525"/>
              <a:gd name="connsiteY21" fmla="*/ 1638300 h 5886450"/>
              <a:gd name="connsiteX22" fmla="*/ 6048375 w 6486525"/>
              <a:gd name="connsiteY22" fmla="*/ 1781175 h 5886450"/>
              <a:gd name="connsiteX23" fmla="*/ 6076950 w 6486525"/>
              <a:gd name="connsiteY23" fmla="*/ 1876425 h 5886450"/>
              <a:gd name="connsiteX24" fmla="*/ 6076950 w 6486525"/>
              <a:gd name="connsiteY24" fmla="*/ 1981200 h 5886450"/>
              <a:gd name="connsiteX25" fmla="*/ 6191250 w 6486525"/>
              <a:gd name="connsiteY25" fmla="*/ 2562225 h 5886450"/>
              <a:gd name="connsiteX26" fmla="*/ 6286500 w 6486525"/>
              <a:gd name="connsiteY26" fmla="*/ 2914650 h 5886450"/>
              <a:gd name="connsiteX27" fmla="*/ 6334125 w 6486525"/>
              <a:gd name="connsiteY27" fmla="*/ 3114675 h 5886450"/>
              <a:gd name="connsiteX28" fmla="*/ 6438900 w 6486525"/>
              <a:gd name="connsiteY28" fmla="*/ 3333750 h 5886450"/>
              <a:gd name="connsiteX29" fmla="*/ 6486525 w 6486525"/>
              <a:gd name="connsiteY29" fmla="*/ 3486150 h 5886450"/>
              <a:gd name="connsiteX30" fmla="*/ 6448425 w 6486525"/>
              <a:gd name="connsiteY30" fmla="*/ 3752850 h 5886450"/>
              <a:gd name="connsiteX31" fmla="*/ 6429375 w 6486525"/>
              <a:gd name="connsiteY31" fmla="*/ 3838575 h 5886450"/>
              <a:gd name="connsiteX32" fmla="*/ 5638800 w 6486525"/>
              <a:gd name="connsiteY32" fmla="*/ 4210050 h 5886450"/>
              <a:gd name="connsiteX33" fmla="*/ 4762500 w 6486525"/>
              <a:gd name="connsiteY33" fmla="*/ 5343525 h 5886450"/>
              <a:gd name="connsiteX34" fmla="*/ 4457700 w 6486525"/>
              <a:gd name="connsiteY34" fmla="*/ 5353050 h 5886450"/>
              <a:gd name="connsiteX35" fmla="*/ 4162425 w 6486525"/>
              <a:gd name="connsiteY35" fmla="*/ 5886450 h 5886450"/>
              <a:gd name="connsiteX36" fmla="*/ 1381125 w 6486525"/>
              <a:gd name="connsiteY36" fmla="*/ 5886450 h 5886450"/>
              <a:gd name="connsiteX37" fmla="*/ 1943100 w 6486525"/>
              <a:gd name="connsiteY37" fmla="*/ 4791075 h 5886450"/>
              <a:gd name="connsiteX38" fmla="*/ 2371725 w 6486525"/>
              <a:gd name="connsiteY38" fmla="*/ 4333875 h 5886450"/>
              <a:gd name="connsiteX39" fmla="*/ 2476500 w 6486525"/>
              <a:gd name="connsiteY39" fmla="*/ 4276725 h 5886450"/>
              <a:gd name="connsiteX40" fmla="*/ 2124075 w 6486525"/>
              <a:gd name="connsiteY40" fmla="*/ 3857625 h 5886450"/>
              <a:gd name="connsiteX41" fmla="*/ 1638300 w 6486525"/>
              <a:gd name="connsiteY41" fmla="*/ 3952875 h 5886450"/>
              <a:gd name="connsiteX42" fmla="*/ 1552575 w 6486525"/>
              <a:gd name="connsiteY42" fmla="*/ 4219575 h 5886450"/>
              <a:gd name="connsiteX43" fmla="*/ 1266825 w 6486525"/>
              <a:gd name="connsiteY43" fmla="*/ 4162425 h 5886450"/>
              <a:gd name="connsiteX44" fmla="*/ 1123950 w 6486525"/>
              <a:gd name="connsiteY44" fmla="*/ 4114800 h 5886450"/>
              <a:gd name="connsiteX45" fmla="*/ 1000125 w 6486525"/>
              <a:gd name="connsiteY45" fmla="*/ 4048125 h 5886450"/>
              <a:gd name="connsiteX46" fmla="*/ 904875 w 6486525"/>
              <a:gd name="connsiteY46" fmla="*/ 3943350 h 5886450"/>
              <a:gd name="connsiteX47" fmla="*/ 762000 w 6486525"/>
              <a:gd name="connsiteY47" fmla="*/ 3705225 h 5886450"/>
              <a:gd name="connsiteX48" fmla="*/ 0 w 6486525"/>
              <a:gd name="connsiteY48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219450 w 6486525"/>
              <a:gd name="connsiteY9" fmla="*/ 409575 h 5886450"/>
              <a:gd name="connsiteX10" fmla="*/ 3257550 w 6486525"/>
              <a:gd name="connsiteY10" fmla="*/ 419100 h 5886450"/>
              <a:gd name="connsiteX11" fmla="*/ 3867150 w 6486525"/>
              <a:gd name="connsiteY11" fmla="*/ 295275 h 5886450"/>
              <a:gd name="connsiteX12" fmla="*/ 3971925 w 6486525"/>
              <a:gd name="connsiteY12" fmla="*/ 504825 h 5886450"/>
              <a:gd name="connsiteX13" fmla="*/ 4048125 w 6486525"/>
              <a:gd name="connsiteY13" fmla="*/ 542925 h 5886450"/>
              <a:gd name="connsiteX14" fmla="*/ 4486275 w 6486525"/>
              <a:gd name="connsiteY14" fmla="*/ 609600 h 5886450"/>
              <a:gd name="connsiteX15" fmla="*/ 4953000 w 6486525"/>
              <a:gd name="connsiteY15" fmla="*/ 495300 h 5886450"/>
              <a:gd name="connsiteX16" fmla="*/ 5295900 w 6486525"/>
              <a:gd name="connsiteY16" fmla="*/ 590550 h 5886450"/>
              <a:gd name="connsiteX17" fmla="*/ 5524500 w 6486525"/>
              <a:gd name="connsiteY17" fmla="*/ 581025 h 5886450"/>
              <a:gd name="connsiteX18" fmla="*/ 5600700 w 6486525"/>
              <a:gd name="connsiteY18" fmla="*/ 838200 h 5886450"/>
              <a:gd name="connsiteX19" fmla="*/ 5857875 w 6486525"/>
              <a:gd name="connsiteY19" fmla="*/ 1257300 h 5886450"/>
              <a:gd name="connsiteX20" fmla="*/ 5895975 w 6486525"/>
              <a:gd name="connsiteY20" fmla="*/ 1371600 h 5886450"/>
              <a:gd name="connsiteX21" fmla="*/ 6029325 w 6486525"/>
              <a:gd name="connsiteY21" fmla="*/ 1638300 h 5886450"/>
              <a:gd name="connsiteX22" fmla="*/ 6048375 w 6486525"/>
              <a:gd name="connsiteY22" fmla="*/ 1781175 h 5886450"/>
              <a:gd name="connsiteX23" fmla="*/ 6076950 w 6486525"/>
              <a:gd name="connsiteY23" fmla="*/ 1876425 h 5886450"/>
              <a:gd name="connsiteX24" fmla="*/ 6076950 w 6486525"/>
              <a:gd name="connsiteY24" fmla="*/ 1981200 h 5886450"/>
              <a:gd name="connsiteX25" fmla="*/ 6191250 w 6486525"/>
              <a:gd name="connsiteY25" fmla="*/ 2562225 h 5886450"/>
              <a:gd name="connsiteX26" fmla="*/ 6286500 w 6486525"/>
              <a:gd name="connsiteY26" fmla="*/ 2914650 h 5886450"/>
              <a:gd name="connsiteX27" fmla="*/ 6334125 w 6486525"/>
              <a:gd name="connsiteY27" fmla="*/ 3114675 h 5886450"/>
              <a:gd name="connsiteX28" fmla="*/ 6438900 w 6486525"/>
              <a:gd name="connsiteY28" fmla="*/ 3333750 h 5886450"/>
              <a:gd name="connsiteX29" fmla="*/ 6486525 w 6486525"/>
              <a:gd name="connsiteY29" fmla="*/ 3486150 h 5886450"/>
              <a:gd name="connsiteX30" fmla="*/ 6448425 w 6486525"/>
              <a:gd name="connsiteY30" fmla="*/ 3752850 h 5886450"/>
              <a:gd name="connsiteX31" fmla="*/ 6429375 w 6486525"/>
              <a:gd name="connsiteY31" fmla="*/ 3838575 h 5886450"/>
              <a:gd name="connsiteX32" fmla="*/ 5638800 w 6486525"/>
              <a:gd name="connsiteY32" fmla="*/ 4210050 h 5886450"/>
              <a:gd name="connsiteX33" fmla="*/ 4762500 w 6486525"/>
              <a:gd name="connsiteY33" fmla="*/ 5343525 h 5886450"/>
              <a:gd name="connsiteX34" fmla="*/ 4457700 w 6486525"/>
              <a:gd name="connsiteY34" fmla="*/ 5353050 h 5886450"/>
              <a:gd name="connsiteX35" fmla="*/ 4162425 w 6486525"/>
              <a:gd name="connsiteY35" fmla="*/ 5886450 h 5886450"/>
              <a:gd name="connsiteX36" fmla="*/ 1381125 w 6486525"/>
              <a:gd name="connsiteY36" fmla="*/ 5886450 h 5886450"/>
              <a:gd name="connsiteX37" fmla="*/ 1943100 w 6486525"/>
              <a:gd name="connsiteY37" fmla="*/ 4791075 h 5886450"/>
              <a:gd name="connsiteX38" fmla="*/ 2371725 w 6486525"/>
              <a:gd name="connsiteY38" fmla="*/ 4333875 h 5886450"/>
              <a:gd name="connsiteX39" fmla="*/ 2476500 w 6486525"/>
              <a:gd name="connsiteY39" fmla="*/ 4276725 h 5886450"/>
              <a:gd name="connsiteX40" fmla="*/ 2124075 w 6486525"/>
              <a:gd name="connsiteY40" fmla="*/ 3857625 h 5886450"/>
              <a:gd name="connsiteX41" fmla="*/ 1638300 w 6486525"/>
              <a:gd name="connsiteY41" fmla="*/ 3952875 h 5886450"/>
              <a:gd name="connsiteX42" fmla="*/ 1552575 w 6486525"/>
              <a:gd name="connsiteY42" fmla="*/ 4219575 h 5886450"/>
              <a:gd name="connsiteX43" fmla="*/ 1266825 w 6486525"/>
              <a:gd name="connsiteY43" fmla="*/ 4162425 h 5886450"/>
              <a:gd name="connsiteX44" fmla="*/ 1123950 w 6486525"/>
              <a:gd name="connsiteY44" fmla="*/ 4114800 h 5886450"/>
              <a:gd name="connsiteX45" fmla="*/ 1000125 w 6486525"/>
              <a:gd name="connsiteY45" fmla="*/ 4048125 h 5886450"/>
              <a:gd name="connsiteX46" fmla="*/ 904875 w 6486525"/>
              <a:gd name="connsiteY46" fmla="*/ 3943350 h 5886450"/>
              <a:gd name="connsiteX47" fmla="*/ 762000 w 6486525"/>
              <a:gd name="connsiteY47" fmla="*/ 3705225 h 5886450"/>
              <a:gd name="connsiteX48" fmla="*/ 0 w 6486525"/>
              <a:gd name="connsiteY48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219450 w 6486525"/>
              <a:gd name="connsiteY10" fmla="*/ 409575 h 5886450"/>
              <a:gd name="connsiteX11" fmla="*/ 3257550 w 6486525"/>
              <a:gd name="connsiteY11" fmla="*/ 419100 h 5886450"/>
              <a:gd name="connsiteX12" fmla="*/ 3867150 w 6486525"/>
              <a:gd name="connsiteY12" fmla="*/ 295275 h 5886450"/>
              <a:gd name="connsiteX13" fmla="*/ 3971925 w 6486525"/>
              <a:gd name="connsiteY13" fmla="*/ 504825 h 5886450"/>
              <a:gd name="connsiteX14" fmla="*/ 4048125 w 6486525"/>
              <a:gd name="connsiteY14" fmla="*/ 542925 h 5886450"/>
              <a:gd name="connsiteX15" fmla="*/ 4486275 w 6486525"/>
              <a:gd name="connsiteY15" fmla="*/ 609600 h 5886450"/>
              <a:gd name="connsiteX16" fmla="*/ 4953000 w 6486525"/>
              <a:gd name="connsiteY16" fmla="*/ 495300 h 5886450"/>
              <a:gd name="connsiteX17" fmla="*/ 5295900 w 6486525"/>
              <a:gd name="connsiteY17" fmla="*/ 590550 h 5886450"/>
              <a:gd name="connsiteX18" fmla="*/ 5524500 w 6486525"/>
              <a:gd name="connsiteY18" fmla="*/ 581025 h 5886450"/>
              <a:gd name="connsiteX19" fmla="*/ 5600700 w 6486525"/>
              <a:gd name="connsiteY19" fmla="*/ 838200 h 5886450"/>
              <a:gd name="connsiteX20" fmla="*/ 5857875 w 6486525"/>
              <a:gd name="connsiteY20" fmla="*/ 1257300 h 5886450"/>
              <a:gd name="connsiteX21" fmla="*/ 5895975 w 6486525"/>
              <a:gd name="connsiteY21" fmla="*/ 1371600 h 5886450"/>
              <a:gd name="connsiteX22" fmla="*/ 6029325 w 6486525"/>
              <a:gd name="connsiteY22" fmla="*/ 1638300 h 5886450"/>
              <a:gd name="connsiteX23" fmla="*/ 6048375 w 6486525"/>
              <a:gd name="connsiteY23" fmla="*/ 1781175 h 5886450"/>
              <a:gd name="connsiteX24" fmla="*/ 6076950 w 6486525"/>
              <a:gd name="connsiteY24" fmla="*/ 1876425 h 5886450"/>
              <a:gd name="connsiteX25" fmla="*/ 6076950 w 6486525"/>
              <a:gd name="connsiteY25" fmla="*/ 1981200 h 5886450"/>
              <a:gd name="connsiteX26" fmla="*/ 6191250 w 6486525"/>
              <a:gd name="connsiteY26" fmla="*/ 2562225 h 5886450"/>
              <a:gd name="connsiteX27" fmla="*/ 6286500 w 6486525"/>
              <a:gd name="connsiteY27" fmla="*/ 2914650 h 5886450"/>
              <a:gd name="connsiteX28" fmla="*/ 6334125 w 6486525"/>
              <a:gd name="connsiteY28" fmla="*/ 3114675 h 5886450"/>
              <a:gd name="connsiteX29" fmla="*/ 6438900 w 6486525"/>
              <a:gd name="connsiteY29" fmla="*/ 3333750 h 5886450"/>
              <a:gd name="connsiteX30" fmla="*/ 6486525 w 6486525"/>
              <a:gd name="connsiteY30" fmla="*/ 3486150 h 5886450"/>
              <a:gd name="connsiteX31" fmla="*/ 6448425 w 6486525"/>
              <a:gd name="connsiteY31" fmla="*/ 3752850 h 5886450"/>
              <a:gd name="connsiteX32" fmla="*/ 6429375 w 6486525"/>
              <a:gd name="connsiteY32" fmla="*/ 3838575 h 5886450"/>
              <a:gd name="connsiteX33" fmla="*/ 5638800 w 6486525"/>
              <a:gd name="connsiteY33" fmla="*/ 4210050 h 5886450"/>
              <a:gd name="connsiteX34" fmla="*/ 4762500 w 6486525"/>
              <a:gd name="connsiteY34" fmla="*/ 5343525 h 5886450"/>
              <a:gd name="connsiteX35" fmla="*/ 4457700 w 6486525"/>
              <a:gd name="connsiteY35" fmla="*/ 5353050 h 5886450"/>
              <a:gd name="connsiteX36" fmla="*/ 4162425 w 6486525"/>
              <a:gd name="connsiteY36" fmla="*/ 5886450 h 5886450"/>
              <a:gd name="connsiteX37" fmla="*/ 1381125 w 6486525"/>
              <a:gd name="connsiteY37" fmla="*/ 5886450 h 5886450"/>
              <a:gd name="connsiteX38" fmla="*/ 1943100 w 6486525"/>
              <a:gd name="connsiteY38" fmla="*/ 4791075 h 5886450"/>
              <a:gd name="connsiteX39" fmla="*/ 2371725 w 6486525"/>
              <a:gd name="connsiteY39" fmla="*/ 4333875 h 5886450"/>
              <a:gd name="connsiteX40" fmla="*/ 2476500 w 6486525"/>
              <a:gd name="connsiteY40" fmla="*/ 4276725 h 5886450"/>
              <a:gd name="connsiteX41" fmla="*/ 2124075 w 6486525"/>
              <a:gd name="connsiteY41" fmla="*/ 3857625 h 5886450"/>
              <a:gd name="connsiteX42" fmla="*/ 1638300 w 6486525"/>
              <a:gd name="connsiteY42" fmla="*/ 3952875 h 5886450"/>
              <a:gd name="connsiteX43" fmla="*/ 1552575 w 6486525"/>
              <a:gd name="connsiteY43" fmla="*/ 4219575 h 5886450"/>
              <a:gd name="connsiteX44" fmla="*/ 1266825 w 6486525"/>
              <a:gd name="connsiteY44" fmla="*/ 4162425 h 5886450"/>
              <a:gd name="connsiteX45" fmla="*/ 1123950 w 6486525"/>
              <a:gd name="connsiteY45" fmla="*/ 4114800 h 5886450"/>
              <a:gd name="connsiteX46" fmla="*/ 1000125 w 6486525"/>
              <a:gd name="connsiteY46" fmla="*/ 4048125 h 5886450"/>
              <a:gd name="connsiteX47" fmla="*/ 904875 w 6486525"/>
              <a:gd name="connsiteY47" fmla="*/ 3943350 h 5886450"/>
              <a:gd name="connsiteX48" fmla="*/ 762000 w 6486525"/>
              <a:gd name="connsiteY48" fmla="*/ 3705225 h 5886450"/>
              <a:gd name="connsiteX49" fmla="*/ 0 w 6486525"/>
              <a:gd name="connsiteY49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219450 w 6486525"/>
              <a:gd name="connsiteY11" fmla="*/ 409575 h 5886450"/>
              <a:gd name="connsiteX12" fmla="*/ 3257550 w 6486525"/>
              <a:gd name="connsiteY12" fmla="*/ 419100 h 5886450"/>
              <a:gd name="connsiteX13" fmla="*/ 3867150 w 6486525"/>
              <a:gd name="connsiteY13" fmla="*/ 295275 h 5886450"/>
              <a:gd name="connsiteX14" fmla="*/ 3971925 w 6486525"/>
              <a:gd name="connsiteY14" fmla="*/ 504825 h 5886450"/>
              <a:gd name="connsiteX15" fmla="*/ 4048125 w 6486525"/>
              <a:gd name="connsiteY15" fmla="*/ 542925 h 5886450"/>
              <a:gd name="connsiteX16" fmla="*/ 4486275 w 6486525"/>
              <a:gd name="connsiteY16" fmla="*/ 609600 h 5886450"/>
              <a:gd name="connsiteX17" fmla="*/ 4953000 w 6486525"/>
              <a:gd name="connsiteY17" fmla="*/ 495300 h 5886450"/>
              <a:gd name="connsiteX18" fmla="*/ 5295900 w 6486525"/>
              <a:gd name="connsiteY18" fmla="*/ 590550 h 5886450"/>
              <a:gd name="connsiteX19" fmla="*/ 5524500 w 6486525"/>
              <a:gd name="connsiteY19" fmla="*/ 581025 h 5886450"/>
              <a:gd name="connsiteX20" fmla="*/ 5600700 w 6486525"/>
              <a:gd name="connsiteY20" fmla="*/ 838200 h 5886450"/>
              <a:gd name="connsiteX21" fmla="*/ 5857875 w 6486525"/>
              <a:gd name="connsiteY21" fmla="*/ 1257300 h 5886450"/>
              <a:gd name="connsiteX22" fmla="*/ 5895975 w 6486525"/>
              <a:gd name="connsiteY22" fmla="*/ 1371600 h 5886450"/>
              <a:gd name="connsiteX23" fmla="*/ 6029325 w 6486525"/>
              <a:gd name="connsiteY23" fmla="*/ 1638300 h 5886450"/>
              <a:gd name="connsiteX24" fmla="*/ 6048375 w 6486525"/>
              <a:gd name="connsiteY24" fmla="*/ 1781175 h 5886450"/>
              <a:gd name="connsiteX25" fmla="*/ 6076950 w 6486525"/>
              <a:gd name="connsiteY25" fmla="*/ 1876425 h 5886450"/>
              <a:gd name="connsiteX26" fmla="*/ 6076950 w 6486525"/>
              <a:gd name="connsiteY26" fmla="*/ 1981200 h 5886450"/>
              <a:gd name="connsiteX27" fmla="*/ 6191250 w 6486525"/>
              <a:gd name="connsiteY27" fmla="*/ 2562225 h 5886450"/>
              <a:gd name="connsiteX28" fmla="*/ 6286500 w 6486525"/>
              <a:gd name="connsiteY28" fmla="*/ 2914650 h 5886450"/>
              <a:gd name="connsiteX29" fmla="*/ 6334125 w 6486525"/>
              <a:gd name="connsiteY29" fmla="*/ 3114675 h 5886450"/>
              <a:gd name="connsiteX30" fmla="*/ 6438900 w 6486525"/>
              <a:gd name="connsiteY30" fmla="*/ 3333750 h 5886450"/>
              <a:gd name="connsiteX31" fmla="*/ 6486525 w 6486525"/>
              <a:gd name="connsiteY31" fmla="*/ 3486150 h 5886450"/>
              <a:gd name="connsiteX32" fmla="*/ 6448425 w 6486525"/>
              <a:gd name="connsiteY32" fmla="*/ 3752850 h 5886450"/>
              <a:gd name="connsiteX33" fmla="*/ 6429375 w 6486525"/>
              <a:gd name="connsiteY33" fmla="*/ 3838575 h 5886450"/>
              <a:gd name="connsiteX34" fmla="*/ 5638800 w 6486525"/>
              <a:gd name="connsiteY34" fmla="*/ 4210050 h 5886450"/>
              <a:gd name="connsiteX35" fmla="*/ 4762500 w 6486525"/>
              <a:gd name="connsiteY35" fmla="*/ 5343525 h 5886450"/>
              <a:gd name="connsiteX36" fmla="*/ 4457700 w 6486525"/>
              <a:gd name="connsiteY36" fmla="*/ 5353050 h 5886450"/>
              <a:gd name="connsiteX37" fmla="*/ 4162425 w 6486525"/>
              <a:gd name="connsiteY37" fmla="*/ 5886450 h 5886450"/>
              <a:gd name="connsiteX38" fmla="*/ 1381125 w 6486525"/>
              <a:gd name="connsiteY38" fmla="*/ 5886450 h 5886450"/>
              <a:gd name="connsiteX39" fmla="*/ 1943100 w 6486525"/>
              <a:gd name="connsiteY39" fmla="*/ 4791075 h 5886450"/>
              <a:gd name="connsiteX40" fmla="*/ 2371725 w 6486525"/>
              <a:gd name="connsiteY40" fmla="*/ 4333875 h 5886450"/>
              <a:gd name="connsiteX41" fmla="*/ 2476500 w 6486525"/>
              <a:gd name="connsiteY41" fmla="*/ 4276725 h 5886450"/>
              <a:gd name="connsiteX42" fmla="*/ 2124075 w 6486525"/>
              <a:gd name="connsiteY42" fmla="*/ 3857625 h 5886450"/>
              <a:gd name="connsiteX43" fmla="*/ 1638300 w 6486525"/>
              <a:gd name="connsiteY43" fmla="*/ 3952875 h 5886450"/>
              <a:gd name="connsiteX44" fmla="*/ 1552575 w 6486525"/>
              <a:gd name="connsiteY44" fmla="*/ 4219575 h 5886450"/>
              <a:gd name="connsiteX45" fmla="*/ 1266825 w 6486525"/>
              <a:gd name="connsiteY45" fmla="*/ 4162425 h 5886450"/>
              <a:gd name="connsiteX46" fmla="*/ 1123950 w 6486525"/>
              <a:gd name="connsiteY46" fmla="*/ 4114800 h 5886450"/>
              <a:gd name="connsiteX47" fmla="*/ 1000125 w 6486525"/>
              <a:gd name="connsiteY47" fmla="*/ 4048125 h 5886450"/>
              <a:gd name="connsiteX48" fmla="*/ 904875 w 6486525"/>
              <a:gd name="connsiteY48" fmla="*/ 3943350 h 5886450"/>
              <a:gd name="connsiteX49" fmla="*/ 762000 w 6486525"/>
              <a:gd name="connsiteY49" fmla="*/ 3705225 h 5886450"/>
              <a:gd name="connsiteX50" fmla="*/ 0 w 6486525"/>
              <a:gd name="connsiteY50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219450 w 6486525"/>
              <a:gd name="connsiteY12" fmla="*/ 409575 h 5886450"/>
              <a:gd name="connsiteX13" fmla="*/ 3257550 w 6486525"/>
              <a:gd name="connsiteY13" fmla="*/ 419100 h 5886450"/>
              <a:gd name="connsiteX14" fmla="*/ 3867150 w 6486525"/>
              <a:gd name="connsiteY14" fmla="*/ 295275 h 5886450"/>
              <a:gd name="connsiteX15" fmla="*/ 3971925 w 6486525"/>
              <a:gd name="connsiteY15" fmla="*/ 504825 h 5886450"/>
              <a:gd name="connsiteX16" fmla="*/ 4048125 w 6486525"/>
              <a:gd name="connsiteY16" fmla="*/ 542925 h 5886450"/>
              <a:gd name="connsiteX17" fmla="*/ 4486275 w 6486525"/>
              <a:gd name="connsiteY17" fmla="*/ 609600 h 5886450"/>
              <a:gd name="connsiteX18" fmla="*/ 4953000 w 6486525"/>
              <a:gd name="connsiteY18" fmla="*/ 495300 h 5886450"/>
              <a:gd name="connsiteX19" fmla="*/ 5295900 w 6486525"/>
              <a:gd name="connsiteY19" fmla="*/ 590550 h 5886450"/>
              <a:gd name="connsiteX20" fmla="*/ 5524500 w 6486525"/>
              <a:gd name="connsiteY20" fmla="*/ 581025 h 5886450"/>
              <a:gd name="connsiteX21" fmla="*/ 5600700 w 6486525"/>
              <a:gd name="connsiteY21" fmla="*/ 838200 h 5886450"/>
              <a:gd name="connsiteX22" fmla="*/ 5857875 w 6486525"/>
              <a:gd name="connsiteY22" fmla="*/ 1257300 h 5886450"/>
              <a:gd name="connsiteX23" fmla="*/ 5895975 w 6486525"/>
              <a:gd name="connsiteY23" fmla="*/ 1371600 h 5886450"/>
              <a:gd name="connsiteX24" fmla="*/ 6029325 w 6486525"/>
              <a:gd name="connsiteY24" fmla="*/ 1638300 h 5886450"/>
              <a:gd name="connsiteX25" fmla="*/ 6048375 w 6486525"/>
              <a:gd name="connsiteY25" fmla="*/ 1781175 h 5886450"/>
              <a:gd name="connsiteX26" fmla="*/ 6076950 w 6486525"/>
              <a:gd name="connsiteY26" fmla="*/ 1876425 h 5886450"/>
              <a:gd name="connsiteX27" fmla="*/ 6076950 w 6486525"/>
              <a:gd name="connsiteY27" fmla="*/ 1981200 h 5886450"/>
              <a:gd name="connsiteX28" fmla="*/ 6191250 w 6486525"/>
              <a:gd name="connsiteY28" fmla="*/ 2562225 h 5886450"/>
              <a:gd name="connsiteX29" fmla="*/ 6286500 w 6486525"/>
              <a:gd name="connsiteY29" fmla="*/ 2914650 h 5886450"/>
              <a:gd name="connsiteX30" fmla="*/ 6334125 w 6486525"/>
              <a:gd name="connsiteY30" fmla="*/ 3114675 h 5886450"/>
              <a:gd name="connsiteX31" fmla="*/ 6438900 w 6486525"/>
              <a:gd name="connsiteY31" fmla="*/ 3333750 h 5886450"/>
              <a:gd name="connsiteX32" fmla="*/ 6486525 w 6486525"/>
              <a:gd name="connsiteY32" fmla="*/ 3486150 h 5886450"/>
              <a:gd name="connsiteX33" fmla="*/ 6448425 w 6486525"/>
              <a:gd name="connsiteY33" fmla="*/ 3752850 h 5886450"/>
              <a:gd name="connsiteX34" fmla="*/ 6429375 w 6486525"/>
              <a:gd name="connsiteY34" fmla="*/ 3838575 h 5886450"/>
              <a:gd name="connsiteX35" fmla="*/ 5638800 w 6486525"/>
              <a:gd name="connsiteY35" fmla="*/ 4210050 h 5886450"/>
              <a:gd name="connsiteX36" fmla="*/ 4762500 w 6486525"/>
              <a:gd name="connsiteY36" fmla="*/ 5343525 h 5886450"/>
              <a:gd name="connsiteX37" fmla="*/ 4457700 w 6486525"/>
              <a:gd name="connsiteY37" fmla="*/ 5353050 h 5886450"/>
              <a:gd name="connsiteX38" fmla="*/ 4162425 w 6486525"/>
              <a:gd name="connsiteY38" fmla="*/ 5886450 h 5886450"/>
              <a:gd name="connsiteX39" fmla="*/ 1381125 w 6486525"/>
              <a:gd name="connsiteY39" fmla="*/ 5886450 h 5886450"/>
              <a:gd name="connsiteX40" fmla="*/ 1943100 w 6486525"/>
              <a:gd name="connsiteY40" fmla="*/ 4791075 h 5886450"/>
              <a:gd name="connsiteX41" fmla="*/ 2371725 w 6486525"/>
              <a:gd name="connsiteY41" fmla="*/ 4333875 h 5886450"/>
              <a:gd name="connsiteX42" fmla="*/ 2476500 w 6486525"/>
              <a:gd name="connsiteY42" fmla="*/ 4276725 h 5886450"/>
              <a:gd name="connsiteX43" fmla="*/ 2124075 w 6486525"/>
              <a:gd name="connsiteY43" fmla="*/ 3857625 h 5886450"/>
              <a:gd name="connsiteX44" fmla="*/ 1638300 w 6486525"/>
              <a:gd name="connsiteY44" fmla="*/ 3952875 h 5886450"/>
              <a:gd name="connsiteX45" fmla="*/ 1552575 w 6486525"/>
              <a:gd name="connsiteY45" fmla="*/ 4219575 h 5886450"/>
              <a:gd name="connsiteX46" fmla="*/ 1266825 w 6486525"/>
              <a:gd name="connsiteY46" fmla="*/ 4162425 h 5886450"/>
              <a:gd name="connsiteX47" fmla="*/ 1123950 w 6486525"/>
              <a:gd name="connsiteY47" fmla="*/ 4114800 h 5886450"/>
              <a:gd name="connsiteX48" fmla="*/ 1000125 w 6486525"/>
              <a:gd name="connsiteY48" fmla="*/ 4048125 h 5886450"/>
              <a:gd name="connsiteX49" fmla="*/ 904875 w 6486525"/>
              <a:gd name="connsiteY49" fmla="*/ 3943350 h 5886450"/>
              <a:gd name="connsiteX50" fmla="*/ 762000 w 6486525"/>
              <a:gd name="connsiteY50" fmla="*/ 3705225 h 5886450"/>
              <a:gd name="connsiteX51" fmla="*/ 0 w 6486525"/>
              <a:gd name="connsiteY51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219450 w 6486525"/>
              <a:gd name="connsiteY12" fmla="*/ 409575 h 5886450"/>
              <a:gd name="connsiteX13" fmla="*/ 3409950 w 6486525"/>
              <a:gd name="connsiteY13" fmla="*/ 647700 h 5886450"/>
              <a:gd name="connsiteX14" fmla="*/ 3867150 w 6486525"/>
              <a:gd name="connsiteY14" fmla="*/ 295275 h 5886450"/>
              <a:gd name="connsiteX15" fmla="*/ 3971925 w 6486525"/>
              <a:gd name="connsiteY15" fmla="*/ 504825 h 5886450"/>
              <a:gd name="connsiteX16" fmla="*/ 4048125 w 6486525"/>
              <a:gd name="connsiteY16" fmla="*/ 542925 h 5886450"/>
              <a:gd name="connsiteX17" fmla="*/ 4486275 w 6486525"/>
              <a:gd name="connsiteY17" fmla="*/ 609600 h 5886450"/>
              <a:gd name="connsiteX18" fmla="*/ 4953000 w 6486525"/>
              <a:gd name="connsiteY18" fmla="*/ 495300 h 5886450"/>
              <a:gd name="connsiteX19" fmla="*/ 5295900 w 6486525"/>
              <a:gd name="connsiteY19" fmla="*/ 590550 h 5886450"/>
              <a:gd name="connsiteX20" fmla="*/ 5524500 w 6486525"/>
              <a:gd name="connsiteY20" fmla="*/ 581025 h 5886450"/>
              <a:gd name="connsiteX21" fmla="*/ 5600700 w 6486525"/>
              <a:gd name="connsiteY21" fmla="*/ 838200 h 5886450"/>
              <a:gd name="connsiteX22" fmla="*/ 5857875 w 6486525"/>
              <a:gd name="connsiteY22" fmla="*/ 1257300 h 5886450"/>
              <a:gd name="connsiteX23" fmla="*/ 5895975 w 6486525"/>
              <a:gd name="connsiteY23" fmla="*/ 1371600 h 5886450"/>
              <a:gd name="connsiteX24" fmla="*/ 6029325 w 6486525"/>
              <a:gd name="connsiteY24" fmla="*/ 1638300 h 5886450"/>
              <a:gd name="connsiteX25" fmla="*/ 6048375 w 6486525"/>
              <a:gd name="connsiteY25" fmla="*/ 1781175 h 5886450"/>
              <a:gd name="connsiteX26" fmla="*/ 6076950 w 6486525"/>
              <a:gd name="connsiteY26" fmla="*/ 1876425 h 5886450"/>
              <a:gd name="connsiteX27" fmla="*/ 6076950 w 6486525"/>
              <a:gd name="connsiteY27" fmla="*/ 1981200 h 5886450"/>
              <a:gd name="connsiteX28" fmla="*/ 6191250 w 6486525"/>
              <a:gd name="connsiteY28" fmla="*/ 2562225 h 5886450"/>
              <a:gd name="connsiteX29" fmla="*/ 6286500 w 6486525"/>
              <a:gd name="connsiteY29" fmla="*/ 2914650 h 5886450"/>
              <a:gd name="connsiteX30" fmla="*/ 6334125 w 6486525"/>
              <a:gd name="connsiteY30" fmla="*/ 3114675 h 5886450"/>
              <a:gd name="connsiteX31" fmla="*/ 6438900 w 6486525"/>
              <a:gd name="connsiteY31" fmla="*/ 3333750 h 5886450"/>
              <a:gd name="connsiteX32" fmla="*/ 6486525 w 6486525"/>
              <a:gd name="connsiteY32" fmla="*/ 3486150 h 5886450"/>
              <a:gd name="connsiteX33" fmla="*/ 6448425 w 6486525"/>
              <a:gd name="connsiteY33" fmla="*/ 3752850 h 5886450"/>
              <a:gd name="connsiteX34" fmla="*/ 6429375 w 6486525"/>
              <a:gd name="connsiteY34" fmla="*/ 3838575 h 5886450"/>
              <a:gd name="connsiteX35" fmla="*/ 5638800 w 6486525"/>
              <a:gd name="connsiteY35" fmla="*/ 4210050 h 5886450"/>
              <a:gd name="connsiteX36" fmla="*/ 4762500 w 6486525"/>
              <a:gd name="connsiteY36" fmla="*/ 5343525 h 5886450"/>
              <a:gd name="connsiteX37" fmla="*/ 4457700 w 6486525"/>
              <a:gd name="connsiteY37" fmla="*/ 5353050 h 5886450"/>
              <a:gd name="connsiteX38" fmla="*/ 4162425 w 6486525"/>
              <a:gd name="connsiteY38" fmla="*/ 5886450 h 5886450"/>
              <a:gd name="connsiteX39" fmla="*/ 1381125 w 6486525"/>
              <a:gd name="connsiteY39" fmla="*/ 5886450 h 5886450"/>
              <a:gd name="connsiteX40" fmla="*/ 1943100 w 6486525"/>
              <a:gd name="connsiteY40" fmla="*/ 4791075 h 5886450"/>
              <a:gd name="connsiteX41" fmla="*/ 2371725 w 6486525"/>
              <a:gd name="connsiteY41" fmla="*/ 4333875 h 5886450"/>
              <a:gd name="connsiteX42" fmla="*/ 2476500 w 6486525"/>
              <a:gd name="connsiteY42" fmla="*/ 4276725 h 5886450"/>
              <a:gd name="connsiteX43" fmla="*/ 2124075 w 6486525"/>
              <a:gd name="connsiteY43" fmla="*/ 3857625 h 5886450"/>
              <a:gd name="connsiteX44" fmla="*/ 1638300 w 6486525"/>
              <a:gd name="connsiteY44" fmla="*/ 3952875 h 5886450"/>
              <a:gd name="connsiteX45" fmla="*/ 1552575 w 6486525"/>
              <a:gd name="connsiteY45" fmla="*/ 4219575 h 5886450"/>
              <a:gd name="connsiteX46" fmla="*/ 1266825 w 6486525"/>
              <a:gd name="connsiteY46" fmla="*/ 4162425 h 5886450"/>
              <a:gd name="connsiteX47" fmla="*/ 1123950 w 6486525"/>
              <a:gd name="connsiteY47" fmla="*/ 4114800 h 5886450"/>
              <a:gd name="connsiteX48" fmla="*/ 1000125 w 6486525"/>
              <a:gd name="connsiteY48" fmla="*/ 4048125 h 5886450"/>
              <a:gd name="connsiteX49" fmla="*/ 904875 w 6486525"/>
              <a:gd name="connsiteY49" fmla="*/ 3943350 h 5886450"/>
              <a:gd name="connsiteX50" fmla="*/ 762000 w 6486525"/>
              <a:gd name="connsiteY50" fmla="*/ 3705225 h 5886450"/>
              <a:gd name="connsiteX51" fmla="*/ 0 w 6486525"/>
              <a:gd name="connsiteY51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409950 w 6486525"/>
              <a:gd name="connsiteY13" fmla="*/ 647700 h 5886450"/>
              <a:gd name="connsiteX14" fmla="*/ 3867150 w 6486525"/>
              <a:gd name="connsiteY14" fmla="*/ 295275 h 5886450"/>
              <a:gd name="connsiteX15" fmla="*/ 3971925 w 6486525"/>
              <a:gd name="connsiteY15" fmla="*/ 504825 h 5886450"/>
              <a:gd name="connsiteX16" fmla="*/ 4048125 w 6486525"/>
              <a:gd name="connsiteY16" fmla="*/ 542925 h 5886450"/>
              <a:gd name="connsiteX17" fmla="*/ 4486275 w 6486525"/>
              <a:gd name="connsiteY17" fmla="*/ 609600 h 5886450"/>
              <a:gd name="connsiteX18" fmla="*/ 4953000 w 6486525"/>
              <a:gd name="connsiteY18" fmla="*/ 495300 h 5886450"/>
              <a:gd name="connsiteX19" fmla="*/ 5295900 w 6486525"/>
              <a:gd name="connsiteY19" fmla="*/ 590550 h 5886450"/>
              <a:gd name="connsiteX20" fmla="*/ 5524500 w 6486525"/>
              <a:gd name="connsiteY20" fmla="*/ 581025 h 5886450"/>
              <a:gd name="connsiteX21" fmla="*/ 5600700 w 6486525"/>
              <a:gd name="connsiteY21" fmla="*/ 838200 h 5886450"/>
              <a:gd name="connsiteX22" fmla="*/ 5857875 w 6486525"/>
              <a:gd name="connsiteY22" fmla="*/ 1257300 h 5886450"/>
              <a:gd name="connsiteX23" fmla="*/ 5895975 w 6486525"/>
              <a:gd name="connsiteY23" fmla="*/ 1371600 h 5886450"/>
              <a:gd name="connsiteX24" fmla="*/ 6029325 w 6486525"/>
              <a:gd name="connsiteY24" fmla="*/ 1638300 h 5886450"/>
              <a:gd name="connsiteX25" fmla="*/ 6048375 w 6486525"/>
              <a:gd name="connsiteY25" fmla="*/ 1781175 h 5886450"/>
              <a:gd name="connsiteX26" fmla="*/ 6076950 w 6486525"/>
              <a:gd name="connsiteY26" fmla="*/ 1876425 h 5886450"/>
              <a:gd name="connsiteX27" fmla="*/ 6076950 w 6486525"/>
              <a:gd name="connsiteY27" fmla="*/ 1981200 h 5886450"/>
              <a:gd name="connsiteX28" fmla="*/ 6191250 w 6486525"/>
              <a:gd name="connsiteY28" fmla="*/ 2562225 h 5886450"/>
              <a:gd name="connsiteX29" fmla="*/ 6286500 w 6486525"/>
              <a:gd name="connsiteY29" fmla="*/ 2914650 h 5886450"/>
              <a:gd name="connsiteX30" fmla="*/ 6334125 w 6486525"/>
              <a:gd name="connsiteY30" fmla="*/ 3114675 h 5886450"/>
              <a:gd name="connsiteX31" fmla="*/ 6438900 w 6486525"/>
              <a:gd name="connsiteY31" fmla="*/ 3333750 h 5886450"/>
              <a:gd name="connsiteX32" fmla="*/ 6486525 w 6486525"/>
              <a:gd name="connsiteY32" fmla="*/ 3486150 h 5886450"/>
              <a:gd name="connsiteX33" fmla="*/ 6448425 w 6486525"/>
              <a:gd name="connsiteY33" fmla="*/ 3752850 h 5886450"/>
              <a:gd name="connsiteX34" fmla="*/ 6429375 w 6486525"/>
              <a:gd name="connsiteY34" fmla="*/ 3838575 h 5886450"/>
              <a:gd name="connsiteX35" fmla="*/ 5638800 w 6486525"/>
              <a:gd name="connsiteY35" fmla="*/ 4210050 h 5886450"/>
              <a:gd name="connsiteX36" fmla="*/ 4762500 w 6486525"/>
              <a:gd name="connsiteY36" fmla="*/ 5343525 h 5886450"/>
              <a:gd name="connsiteX37" fmla="*/ 4457700 w 6486525"/>
              <a:gd name="connsiteY37" fmla="*/ 5353050 h 5886450"/>
              <a:gd name="connsiteX38" fmla="*/ 4162425 w 6486525"/>
              <a:gd name="connsiteY38" fmla="*/ 5886450 h 5886450"/>
              <a:gd name="connsiteX39" fmla="*/ 1381125 w 6486525"/>
              <a:gd name="connsiteY39" fmla="*/ 5886450 h 5886450"/>
              <a:gd name="connsiteX40" fmla="*/ 1943100 w 6486525"/>
              <a:gd name="connsiteY40" fmla="*/ 4791075 h 5886450"/>
              <a:gd name="connsiteX41" fmla="*/ 2371725 w 6486525"/>
              <a:gd name="connsiteY41" fmla="*/ 4333875 h 5886450"/>
              <a:gd name="connsiteX42" fmla="*/ 2476500 w 6486525"/>
              <a:gd name="connsiteY42" fmla="*/ 4276725 h 5886450"/>
              <a:gd name="connsiteX43" fmla="*/ 2124075 w 6486525"/>
              <a:gd name="connsiteY43" fmla="*/ 3857625 h 5886450"/>
              <a:gd name="connsiteX44" fmla="*/ 1638300 w 6486525"/>
              <a:gd name="connsiteY44" fmla="*/ 3952875 h 5886450"/>
              <a:gd name="connsiteX45" fmla="*/ 1552575 w 6486525"/>
              <a:gd name="connsiteY45" fmla="*/ 4219575 h 5886450"/>
              <a:gd name="connsiteX46" fmla="*/ 1266825 w 6486525"/>
              <a:gd name="connsiteY46" fmla="*/ 4162425 h 5886450"/>
              <a:gd name="connsiteX47" fmla="*/ 1123950 w 6486525"/>
              <a:gd name="connsiteY47" fmla="*/ 4114800 h 5886450"/>
              <a:gd name="connsiteX48" fmla="*/ 1000125 w 6486525"/>
              <a:gd name="connsiteY48" fmla="*/ 4048125 h 5886450"/>
              <a:gd name="connsiteX49" fmla="*/ 904875 w 6486525"/>
              <a:gd name="connsiteY49" fmla="*/ 3943350 h 5886450"/>
              <a:gd name="connsiteX50" fmla="*/ 762000 w 6486525"/>
              <a:gd name="connsiteY50" fmla="*/ 3705225 h 5886450"/>
              <a:gd name="connsiteX51" fmla="*/ 0 w 6486525"/>
              <a:gd name="connsiteY51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409950 w 6486525"/>
              <a:gd name="connsiteY14" fmla="*/ 647700 h 5886450"/>
              <a:gd name="connsiteX15" fmla="*/ 3867150 w 6486525"/>
              <a:gd name="connsiteY15" fmla="*/ 295275 h 5886450"/>
              <a:gd name="connsiteX16" fmla="*/ 3971925 w 6486525"/>
              <a:gd name="connsiteY16" fmla="*/ 504825 h 5886450"/>
              <a:gd name="connsiteX17" fmla="*/ 4048125 w 6486525"/>
              <a:gd name="connsiteY17" fmla="*/ 542925 h 5886450"/>
              <a:gd name="connsiteX18" fmla="*/ 4486275 w 6486525"/>
              <a:gd name="connsiteY18" fmla="*/ 609600 h 5886450"/>
              <a:gd name="connsiteX19" fmla="*/ 4953000 w 6486525"/>
              <a:gd name="connsiteY19" fmla="*/ 495300 h 5886450"/>
              <a:gd name="connsiteX20" fmla="*/ 5295900 w 6486525"/>
              <a:gd name="connsiteY20" fmla="*/ 590550 h 5886450"/>
              <a:gd name="connsiteX21" fmla="*/ 5524500 w 6486525"/>
              <a:gd name="connsiteY21" fmla="*/ 581025 h 5886450"/>
              <a:gd name="connsiteX22" fmla="*/ 5600700 w 6486525"/>
              <a:gd name="connsiteY22" fmla="*/ 838200 h 5886450"/>
              <a:gd name="connsiteX23" fmla="*/ 5857875 w 6486525"/>
              <a:gd name="connsiteY23" fmla="*/ 1257300 h 5886450"/>
              <a:gd name="connsiteX24" fmla="*/ 5895975 w 6486525"/>
              <a:gd name="connsiteY24" fmla="*/ 1371600 h 5886450"/>
              <a:gd name="connsiteX25" fmla="*/ 6029325 w 6486525"/>
              <a:gd name="connsiteY25" fmla="*/ 1638300 h 5886450"/>
              <a:gd name="connsiteX26" fmla="*/ 6048375 w 6486525"/>
              <a:gd name="connsiteY26" fmla="*/ 1781175 h 5886450"/>
              <a:gd name="connsiteX27" fmla="*/ 6076950 w 6486525"/>
              <a:gd name="connsiteY27" fmla="*/ 1876425 h 5886450"/>
              <a:gd name="connsiteX28" fmla="*/ 6076950 w 6486525"/>
              <a:gd name="connsiteY28" fmla="*/ 1981200 h 5886450"/>
              <a:gd name="connsiteX29" fmla="*/ 6191250 w 6486525"/>
              <a:gd name="connsiteY29" fmla="*/ 2562225 h 5886450"/>
              <a:gd name="connsiteX30" fmla="*/ 6286500 w 6486525"/>
              <a:gd name="connsiteY30" fmla="*/ 2914650 h 5886450"/>
              <a:gd name="connsiteX31" fmla="*/ 6334125 w 6486525"/>
              <a:gd name="connsiteY31" fmla="*/ 3114675 h 5886450"/>
              <a:gd name="connsiteX32" fmla="*/ 6438900 w 6486525"/>
              <a:gd name="connsiteY32" fmla="*/ 3333750 h 5886450"/>
              <a:gd name="connsiteX33" fmla="*/ 6486525 w 6486525"/>
              <a:gd name="connsiteY33" fmla="*/ 3486150 h 5886450"/>
              <a:gd name="connsiteX34" fmla="*/ 6448425 w 6486525"/>
              <a:gd name="connsiteY34" fmla="*/ 3752850 h 5886450"/>
              <a:gd name="connsiteX35" fmla="*/ 6429375 w 6486525"/>
              <a:gd name="connsiteY35" fmla="*/ 3838575 h 5886450"/>
              <a:gd name="connsiteX36" fmla="*/ 5638800 w 6486525"/>
              <a:gd name="connsiteY36" fmla="*/ 4210050 h 5886450"/>
              <a:gd name="connsiteX37" fmla="*/ 4762500 w 6486525"/>
              <a:gd name="connsiteY37" fmla="*/ 5343525 h 5886450"/>
              <a:gd name="connsiteX38" fmla="*/ 4457700 w 6486525"/>
              <a:gd name="connsiteY38" fmla="*/ 5353050 h 5886450"/>
              <a:gd name="connsiteX39" fmla="*/ 4162425 w 6486525"/>
              <a:gd name="connsiteY39" fmla="*/ 5886450 h 5886450"/>
              <a:gd name="connsiteX40" fmla="*/ 1381125 w 6486525"/>
              <a:gd name="connsiteY40" fmla="*/ 5886450 h 5886450"/>
              <a:gd name="connsiteX41" fmla="*/ 1943100 w 6486525"/>
              <a:gd name="connsiteY41" fmla="*/ 4791075 h 5886450"/>
              <a:gd name="connsiteX42" fmla="*/ 2371725 w 6486525"/>
              <a:gd name="connsiteY42" fmla="*/ 4333875 h 5886450"/>
              <a:gd name="connsiteX43" fmla="*/ 2476500 w 6486525"/>
              <a:gd name="connsiteY43" fmla="*/ 4276725 h 5886450"/>
              <a:gd name="connsiteX44" fmla="*/ 2124075 w 6486525"/>
              <a:gd name="connsiteY44" fmla="*/ 3857625 h 5886450"/>
              <a:gd name="connsiteX45" fmla="*/ 1638300 w 6486525"/>
              <a:gd name="connsiteY45" fmla="*/ 3952875 h 5886450"/>
              <a:gd name="connsiteX46" fmla="*/ 1552575 w 6486525"/>
              <a:gd name="connsiteY46" fmla="*/ 4219575 h 5886450"/>
              <a:gd name="connsiteX47" fmla="*/ 1266825 w 6486525"/>
              <a:gd name="connsiteY47" fmla="*/ 4162425 h 5886450"/>
              <a:gd name="connsiteX48" fmla="*/ 1123950 w 6486525"/>
              <a:gd name="connsiteY48" fmla="*/ 4114800 h 5886450"/>
              <a:gd name="connsiteX49" fmla="*/ 1000125 w 6486525"/>
              <a:gd name="connsiteY49" fmla="*/ 4048125 h 5886450"/>
              <a:gd name="connsiteX50" fmla="*/ 904875 w 6486525"/>
              <a:gd name="connsiteY50" fmla="*/ 3943350 h 5886450"/>
              <a:gd name="connsiteX51" fmla="*/ 762000 w 6486525"/>
              <a:gd name="connsiteY51" fmla="*/ 3705225 h 5886450"/>
              <a:gd name="connsiteX52" fmla="*/ 0 w 6486525"/>
              <a:gd name="connsiteY52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409950 w 6486525"/>
              <a:gd name="connsiteY15" fmla="*/ 647700 h 5886450"/>
              <a:gd name="connsiteX16" fmla="*/ 3867150 w 6486525"/>
              <a:gd name="connsiteY16" fmla="*/ 295275 h 5886450"/>
              <a:gd name="connsiteX17" fmla="*/ 3971925 w 6486525"/>
              <a:gd name="connsiteY17" fmla="*/ 504825 h 5886450"/>
              <a:gd name="connsiteX18" fmla="*/ 4048125 w 6486525"/>
              <a:gd name="connsiteY18" fmla="*/ 542925 h 5886450"/>
              <a:gd name="connsiteX19" fmla="*/ 4486275 w 6486525"/>
              <a:gd name="connsiteY19" fmla="*/ 609600 h 5886450"/>
              <a:gd name="connsiteX20" fmla="*/ 4953000 w 6486525"/>
              <a:gd name="connsiteY20" fmla="*/ 495300 h 5886450"/>
              <a:gd name="connsiteX21" fmla="*/ 5295900 w 6486525"/>
              <a:gd name="connsiteY21" fmla="*/ 590550 h 5886450"/>
              <a:gd name="connsiteX22" fmla="*/ 5524500 w 6486525"/>
              <a:gd name="connsiteY22" fmla="*/ 581025 h 5886450"/>
              <a:gd name="connsiteX23" fmla="*/ 5600700 w 6486525"/>
              <a:gd name="connsiteY23" fmla="*/ 838200 h 5886450"/>
              <a:gd name="connsiteX24" fmla="*/ 5857875 w 6486525"/>
              <a:gd name="connsiteY24" fmla="*/ 1257300 h 5886450"/>
              <a:gd name="connsiteX25" fmla="*/ 5895975 w 6486525"/>
              <a:gd name="connsiteY25" fmla="*/ 1371600 h 5886450"/>
              <a:gd name="connsiteX26" fmla="*/ 6029325 w 6486525"/>
              <a:gd name="connsiteY26" fmla="*/ 1638300 h 5886450"/>
              <a:gd name="connsiteX27" fmla="*/ 6048375 w 6486525"/>
              <a:gd name="connsiteY27" fmla="*/ 1781175 h 5886450"/>
              <a:gd name="connsiteX28" fmla="*/ 6076950 w 6486525"/>
              <a:gd name="connsiteY28" fmla="*/ 1876425 h 5886450"/>
              <a:gd name="connsiteX29" fmla="*/ 6076950 w 6486525"/>
              <a:gd name="connsiteY29" fmla="*/ 1981200 h 5886450"/>
              <a:gd name="connsiteX30" fmla="*/ 6191250 w 6486525"/>
              <a:gd name="connsiteY30" fmla="*/ 2562225 h 5886450"/>
              <a:gd name="connsiteX31" fmla="*/ 6286500 w 6486525"/>
              <a:gd name="connsiteY31" fmla="*/ 2914650 h 5886450"/>
              <a:gd name="connsiteX32" fmla="*/ 6334125 w 6486525"/>
              <a:gd name="connsiteY32" fmla="*/ 3114675 h 5886450"/>
              <a:gd name="connsiteX33" fmla="*/ 6438900 w 6486525"/>
              <a:gd name="connsiteY33" fmla="*/ 3333750 h 5886450"/>
              <a:gd name="connsiteX34" fmla="*/ 6486525 w 6486525"/>
              <a:gd name="connsiteY34" fmla="*/ 3486150 h 5886450"/>
              <a:gd name="connsiteX35" fmla="*/ 6448425 w 6486525"/>
              <a:gd name="connsiteY35" fmla="*/ 3752850 h 5886450"/>
              <a:gd name="connsiteX36" fmla="*/ 6429375 w 6486525"/>
              <a:gd name="connsiteY36" fmla="*/ 3838575 h 5886450"/>
              <a:gd name="connsiteX37" fmla="*/ 5638800 w 6486525"/>
              <a:gd name="connsiteY37" fmla="*/ 4210050 h 5886450"/>
              <a:gd name="connsiteX38" fmla="*/ 4762500 w 6486525"/>
              <a:gd name="connsiteY38" fmla="*/ 5343525 h 5886450"/>
              <a:gd name="connsiteX39" fmla="*/ 4457700 w 6486525"/>
              <a:gd name="connsiteY39" fmla="*/ 5353050 h 5886450"/>
              <a:gd name="connsiteX40" fmla="*/ 4162425 w 6486525"/>
              <a:gd name="connsiteY40" fmla="*/ 5886450 h 5886450"/>
              <a:gd name="connsiteX41" fmla="*/ 1381125 w 6486525"/>
              <a:gd name="connsiteY41" fmla="*/ 5886450 h 5886450"/>
              <a:gd name="connsiteX42" fmla="*/ 1943100 w 6486525"/>
              <a:gd name="connsiteY42" fmla="*/ 4791075 h 5886450"/>
              <a:gd name="connsiteX43" fmla="*/ 2371725 w 6486525"/>
              <a:gd name="connsiteY43" fmla="*/ 4333875 h 5886450"/>
              <a:gd name="connsiteX44" fmla="*/ 2476500 w 6486525"/>
              <a:gd name="connsiteY44" fmla="*/ 4276725 h 5886450"/>
              <a:gd name="connsiteX45" fmla="*/ 2124075 w 6486525"/>
              <a:gd name="connsiteY45" fmla="*/ 3857625 h 5886450"/>
              <a:gd name="connsiteX46" fmla="*/ 1638300 w 6486525"/>
              <a:gd name="connsiteY46" fmla="*/ 3952875 h 5886450"/>
              <a:gd name="connsiteX47" fmla="*/ 1552575 w 6486525"/>
              <a:gd name="connsiteY47" fmla="*/ 4219575 h 5886450"/>
              <a:gd name="connsiteX48" fmla="*/ 1266825 w 6486525"/>
              <a:gd name="connsiteY48" fmla="*/ 4162425 h 5886450"/>
              <a:gd name="connsiteX49" fmla="*/ 1123950 w 6486525"/>
              <a:gd name="connsiteY49" fmla="*/ 4114800 h 5886450"/>
              <a:gd name="connsiteX50" fmla="*/ 1000125 w 6486525"/>
              <a:gd name="connsiteY50" fmla="*/ 4048125 h 5886450"/>
              <a:gd name="connsiteX51" fmla="*/ 904875 w 6486525"/>
              <a:gd name="connsiteY51" fmla="*/ 3943350 h 5886450"/>
              <a:gd name="connsiteX52" fmla="*/ 762000 w 6486525"/>
              <a:gd name="connsiteY52" fmla="*/ 3705225 h 5886450"/>
              <a:gd name="connsiteX53" fmla="*/ 0 w 6486525"/>
              <a:gd name="connsiteY53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409950 w 6486525"/>
              <a:gd name="connsiteY16" fmla="*/ 647700 h 5886450"/>
              <a:gd name="connsiteX17" fmla="*/ 3867150 w 6486525"/>
              <a:gd name="connsiteY17" fmla="*/ 295275 h 5886450"/>
              <a:gd name="connsiteX18" fmla="*/ 3971925 w 6486525"/>
              <a:gd name="connsiteY18" fmla="*/ 504825 h 5886450"/>
              <a:gd name="connsiteX19" fmla="*/ 4048125 w 6486525"/>
              <a:gd name="connsiteY19" fmla="*/ 542925 h 5886450"/>
              <a:gd name="connsiteX20" fmla="*/ 4486275 w 6486525"/>
              <a:gd name="connsiteY20" fmla="*/ 609600 h 5886450"/>
              <a:gd name="connsiteX21" fmla="*/ 4953000 w 6486525"/>
              <a:gd name="connsiteY21" fmla="*/ 495300 h 5886450"/>
              <a:gd name="connsiteX22" fmla="*/ 5295900 w 6486525"/>
              <a:gd name="connsiteY22" fmla="*/ 590550 h 5886450"/>
              <a:gd name="connsiteX23" fmla="*/ 5524500 w 6486525"/>
              <a:gd name="connsiteY23" fmla="*/ 581025 h 5886450"/>
              <a:gd name="connsiteX24" fmla="*/ 5600700 w 6486525"/>
              <a:gd name="connsiteY24" fmla="*/ 838200 h 5886450"/>
              <a:gd name="connsiteX25" fmla="*/ 5857875 w 6486525"/>
              <a:gd name="connsiteY25" fmla="*/ 1257300 h 5886450"/>
              <a:gd name="connsiteX26" fmla="*/ 5895975 w 6486525"/>
              <a:gd name="connsiteY26" fmla="*/ 1371600 h 5886450"/>
              <a:gd name="connsiteX27" fmla="*/ 6029325 w 6486525"/>
              <a:gd name="connsiteY27" fmla="*/ 1638300 h 5886450"/>
              <a:gd name="connsiteX28" fmla="*/ 6048375 w 6486525"/>
              <a:gd name="connsiteY28" fmla="*/ 1781175 h 5886450"/>
              <a:gd name="connsiteX29" fmla="*/ 6076950 w 6486525"/>
              <a:gd name="connsiteY29" fmla="*/ 1876425 h 5886450"/>
              <a:gd name="connsiteX30" fmla="*/ 6076950 w 6486525"/>
              <a:gd name="connsiteY30" fmla="*/ 1981200 h 5886450"/>
              <a:gd name="connsiteX31" fmla="*/ 6191250 w 6486525"/>
              <a:gd name="connsiteY31" fmla="*/ 2562225 h 5886450"/>
              <a:gd name="connsiteX32" fmla="*/ 6286500 w 6486525"/>
              <a:gd name="connsiteY32" fmla="*/ 2914650 h 5886450"/>
              <a:gd name="connsiteX33" fmla="*/ 6334125 w 6486525"/>
              <a:gd name="connsiteY33" fmla="*/ 3114675 h 5886450"/>
              <a:gd name="connsiteX34" fmla="*/ 6438900 w 6486525"/>
              <a:gd name="connsiteY34" fmla="*/ 3333750 h 5886450"/>
              <a:gd name="connsiteX35" fmla="*/ 6486525 w 6486525"/>
              <a:gd name="connsiteY35" fmla="*/ 3486150 h 5886450"/>
              <a:gd name="connsiteX36" fmla="*/ 6448425 w 6486525"/>
              <a:gd name="connsiteY36" fmla="*/ 3752850 h 5886450"/>
              <a:gd name="connsiteX37" fmla="*/ 6429375 w 6486525"/>
              <a:gd name="connsiteY37" fmla="*/ 3838575 h 5886450"/>
              <a:gd name="connsiteX38" fmla="*/ 5638800 w 6486525"/>
              <a:gd name="connsiteY38" fmla="*/ 4210050 h 5886450"/>
              <a:gd name="connsiteX39" fmla="*/ 4762500 w 6486525"/>
              <a:gd name="connsiteY39" fmla="*/ 5343525 h 5886450"/>
              <a:gd name="connsiteX40" fmla="*/ 4457700 w 6486525"/>
              <a:gd name="connsiteY40" fmla="*/ 5353050 h 5886450"/>
              <a:gd name="connsiteX41" fmla="*/ 4162425 w 6486525"/>
              <a:gd name="connsiteY41" fmla="*/ 5886450 h 5886450"/>
              <a:gd name="connsiteX42" fmla="*/ 1381125 w 6486525"/>
              <a:gd name="connsiteY42" fmla="*/ 5886450 h 5886450"/>
              <a:gd name="connsiteX43" fmla="*/ 1943100 w 6486525"/>
              <a:gd name="connsiteY43" fmla="*/ 4791075 h 5886450"/>
              <a:gd name="connsiteX44" fmla="*/ 2371725 w 6486525"/>
              <a:gd name="connsiteY44" fmla="*/ 4333875 h 5886450"/>
              <a:gd name="connsiteX45" fmla="*/ 2476500 w 6486525"/>
              <a:gd name="connsiteY45" fmla="*/ 4276725 h 5886450"/>
              <a:gd name="connsiteX46" fmla="*/ 2124075 w 6486525"/>
              <a:gd name="connsiteY46" fmla="*/ 3857625 h 5886450"/>
              <a:gd name="connsiteX47" fmla="*/ 1638300 w 6486525"/>
              <a:gd name="connsiteY47" fmla="*/ 3952875 h 5886450"/>
              <a:gd name="connsiteX48" fmla="*/ 1552575 w 6486525"/>
              <a:gd name="connsiteY48" fmla="*/ 4219575 h 5886450"/>
              <a:gd name="connsiteX49" fmla="*/ 1266825 w 6486525"/>
              <a:gd name="connsiteY49" fmla="*/ 4162425 h 5886450"/>
              <a:gd name="connsiteX50" fmla="*/ 1123950 w 6486525"/>
              <a:gd name="connsiteY50" fmla="*/ 4114800 h 5886450"/>
              <a:gd name="connsiteX51" fmla="*/ 1000125 w 6486525"/>
              <a:gd name="connsiteY51" fmla="*/ 4048125 h 5886450"/>
              <a:gd name="connsiteX52" fmla="*/ 904875 w 6486525"/>
              <a:gd name="connsiteY52" fmla="*/ 3943350 h 5886450"/>
              <a:gd name="connsiteX53" fmla="*/ 762000 w 6486525"/>
              <a:gd name="connsiteY53" fmla="*/ 3705225 h 5886450"/>
              <a:gd name="connsiteX54" fmla="*/ 0 w 6486525"/>
              <a:gd name="connsiteY54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517107 w 6486525"/>
              <a:gd name="connsiteY16" fmla="*/ 359569 h 5886450"/>
              <a:gd name="connsiteX17" fmla="*/ 3867150 w 6486525"/>
              <a:gd name="connsiteY17" fmla="*/ 295275 h 5886450"/>
              <a:gd name="connsiteX18" fmla="*/ 3971925 w 6486525"/>
              <a:gd name="connsiteY18" fmla="*/ 504825 h 5886450"/>
              <a:gd name="connsiteX19" fmla="*/ 4048125 w 6486525"/>
              <a:gd name="connsiteY19" fmla="*/ 542925 h 5886450"/>
              <a:gd name="connsiteX20" fmla="*/ 4486275 w 6486525"/>
              <a:gd name="connsiteY20" fmla="*/ 609600 h 5886450"/>
              <a:gd name="connsiteX21" fmla="*/ 4953000 w 6486525"/>
              <a:gd name="connsiteY21" fmla="*/ 495300 h 5886450"/>
              <a:gd name="connsiteX22" fmla="*/ 5295900 w 6486525"/>
              <a:gd name="connsiteY22" fmla="*/ 590550 h 5886450"/>
              <a:gd name="connsiteX23" fmla="*/ 5524500 w 6486525"/>
              <a:gd name="connsiteY23" fmla="*/ 581025 h 5886450"/>
              <a:gd name="connsiteX24" fmla="*/ 5600700 w 6486525"/>
              <a:gd name="connsiteY24" fmla="*/ 838200 h 5886450"/>
              <a:gd name="connsiteX25" fmla="*/ 5857875 w 6486525"/>
              <a:gd name="connsiteY25" fmla="*/ 1257300 h 5886450"/>
              <a:gd name="connsiteX26" fmla="*/ 5895975 w 6486525"/>
              <a:gd name="connsiteY26" fmla="*/ 1371600 h 5886450"/>
              <a:gd name="connsiteX27" fmla="*/ 6029325 w 6486525"/>
              <a:gd name="connsiteY27" fmla="*/ 1638300 h 5886450"/>
              <a:gd name="connsiteX28" fmla="*/ 6048375 w 6486525"/>
              <a:gd name="connsiteY28" fmla="*/ 1781175 h 5886450"/>
              <a:gd name="connsiteX29" fmla="*/ 6076950 w 6486525"/>
              <a:gd name="connsiteY29" fmla="*/ 1876425 h 5886450"/>
              <a:gd name="connsiteX30" fmla="*/ 6076950 w 6486525"/>
              <a:gd name="connsiteY30" fmla="*/ 1981200 h 5886450"/>
              <a:gd name="connsiteX31" fmla="*/ 6191250 w 6486525"/>
              <a:gd name="connsiteY31" fmla="*/ 2562225 h 5886450"/>
              <a:gd name="connsiteX32" fmla="*/ 6286500 w 6486525"/>
              <a:gd name="connsiteY32" fmla="*/ 2914650 h 5886450"/>
              <a:gd name="connsiteX33" fmla="*/ 6334125 w 6486525"/>
              <a:gd name="connsiteY33" fmla="*/ 3114675 h 5886450"/>
              <a:gd name="connsiteX34" fmla="*/ 6438900 w 6486525"/>
              <a:gd name="connsiteY34" fmla="*/ 3333750 h 5886450"/>
              <a:gd name="connsiteX35" fmla="*/ 6486525 w 6486525"/>
              <a:gd name="connsiteY35" fmla="*/ 3486150 h 5886450"/>
              <a:gd name="connsiteX36" fmla="*/ 6448425 w 6486525"/>
              <a:gd name="connsiteY36" fmla="*/ 3752850 h 5886450"/>
              <a:gd name="connsiteX37" fmla="*/ 6429375 w 6486525"/>
              <a:gd name="connsiteY37" fmla="*/ 3838575 h 5886450"/>
              <a:gd name="connsiteX38" fmla="*/ 5638800 w 6486525"/>
              <a:gd name="connsiteY38" fmla="*/ 4210050 h 5886450"/>
              <a:gd name="connsiteX39" fmla="*/ 4762500 w 6486525"/>
              <a:gd name="connsiteY39" fmla="*/ 5343525 h 5886450"/>
              <a:gd name="connsiteX40" fmla="*/ 4457700 w 6486525"/>
              <a:gd name="connsiteY40" fmla="*/ 5353050 h 5886450"/>
              <a:gd name="connsiteX41" fmla="*/ 4162425 w 6486525"/>
              <a:gd name="connsiteY41" fmla="*/ 5886450 h 5886450"/>
              <a:gd name="connsiteX42" fmla="*/ 1381125 w 6486525"/>
              <a:gd name="connsiteY42" fmla="*/ 5886450 h 5886450"/>
              <a:gd name="connsiteX43" fmla="*/ 1943100 w 6486525"/>
              <a:gd name="connsiteY43" fmla="*/ 4791075 h 5886450"/>
              <a:gd name="connsiteX44" fmla="*/ 2371725 w 6486525"/>
              <a:gd name="connsiteY44" fmla="*/ 4333875 h 5886450"/>
              <a:gd name="connsiteX45" fmla="*/ 2476500 w 6486525"/>
              <a:gd name="connsiteY45" fmla="*/ 4276725 h 5886450"/>
              <a:gd name="connsiteX46" fmla="*/ 2124075 w 6486525"/>
              <a:gd name="connsiteY46" fmla="*/ 3857625 h 5886450"/>
              <a:gd name="connsiteX47" fmla="*/ 1638300 w 6486525"/>
              <a:gd name="connsiteY47" fmla="*/ 3952875 h 5886450"/>
              <a:gd name="connsiteX48" fmla="*/ 1552575 w 6486525"/>
              <a:gd name="connsiteY48" fmla="*/ 4219575 h 5886450"/>
              <a:gd name="connsiteX49" fmla="*/ 1266825 w 6486525"/>
              <a:gd name="connsiteY49" fmla="*/ 4162425 h 5886450"/>
              <a:gd name="connsiteX50" fmla="*/ 1123950 w 6486525"/>
              <a:gd name="connsiteY50" fmla="*/ 4114800 h 5886450"/>
              <a:gd name="connsiteX51" fmla="*/ 1000125 w 6486525"/>
              <a:gd name="connsiteY51" fmla="*/ 4048125 h 5886450"/>
              <a:gd name="connsiteX52" fmla="*/ 904875 w 6486525"/>
              <a:gd name="connsiteY52" fmla="*/ 3943350 h 5886450"/>
              <a:gd name="connsiteX53" fmla="*/ 762000 w 6486525"/>
              <a:gd name="connsiteY53" fmla="*/ 3705225 h 5886450"/>
              <a:gd name="connsiteX54" fmla="*/ 0 w 6486525"/>
              <a:gd name="connsiteY54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517107 w 6486525"/>
              <a:gd name="connsiteY16" fmla="*/ 359569 h 5886450"/>
              <a:gd name="connsiteX17" fmla="*/ 3583781 w 6486525"/>
              <a:gd name="connsiteY17" fmla="*/ 347663 h 5886450"/>
              <a:gd name="connsiteX18" fmla="*/ 3867150 w 6486525"/>
              <a:gd name="connsiteY18" fmla="*/ 295275 h 5886450"/>
              <a:gd name="connsiteX19" fmla="*/ 3971925 w 6486525"/>
              <a:gd name="connsiteY19" fmla="*/ 504825 h 5886450"/>
              <a:gd name="connsiteX20" fmla="*/ 4048125 w 6486525"/>
              <a:gd name="connsiteY20" fmla="*/ 542925 h 5886450"/>
              <a:gd name="connsiteX21" fmla="*/ 4486275 w 6486525"/>
              <a:gd name="connsiteY21" fmla="*/ 609600 h 5886450"/>
              <a:gd name="connsiteX22" fmla="*/ 4953000 w 6486525"/>
              <a:gd name="connsiteY22" fmla="*/ 495300 h 5886450"/>
              <a:gd name="connsiteX23" fmla="*/ 5295900 w 6486525"/>
              <a:gd name="connsiteY23" fmla="*/ 590550 h 5886450"/>
              <a:gd name="connsiteX24" fmla="*/ 5524500 w 6486525"/>
              <a:gd name="connsiteY24" fmla="*/ 581025 h 5886450"/>
              <a:gd name="connsiteX25" fmla="*/ 5600700 w 6486525"/>
              <a:gd name="connsiteY25" fmla="*/ 838200 h 5886450"/>
              <a:gd name="connsiteX26" fmla="*/ 5857875 w 6486525"/>
              <a:gd name="connsiteY26" fmla="*/ 1257300 h 5886450"/>
              <a:gd name="connsiteX27" fmla="*/ 5895975 w 6486525"/>
              <a:gd name="connsiteY27" fmla="*/ 1371600 h 5886450"/>
              <a:gd name="connsiteX28" fmla="*/ 6029325 w 6486525"/>
              <a:gd name="connsiteY28" fmla="*/ 1638300 h 5886450"/>
              <a:gd name="connsiteX29" fmla="*/ 6048375 w 6486525"/>
              <a:gd name="connsiteY29" fmla="*/ 1781175 h 5886450"/>
              <a:gd name="connsiteX30" fmla="*/ 6076950 w 6486525"/>
              <a:gd name="connsiteY30" fmla="*/ 1876425 h 5886450"/>
              <a:gd name="connsiteX31" fmla="*/ 6076950 w 6486525"/>
              <a:gd name="connsiteY31" fmla="*/ 1981200 h 5886450"/>
              <a:gd name="connsiteX32" fmla="*/ 6191250 w 6486525"/>
              <a:gd name="connsiteY32" fmla="*/ 2562225 h 5886450"/>
              <a:gd name="connsiteX33" fmla="*/ 6286500 w 6486525"/>
              <a:gd name="connsiteY33" fmla="*/ 2914650 h 5886450"/>
              <a:gd name="connsiteX34" fmla="*/ 6334125 w 6486525"/>
              <a:gd name="connsiteY34" fmla="*/ 3114675 h 5886450"/>
              <a:gd name="connsiteX35" fmla="*/ 6438900 w 6486525"/>
              <a:gd name="connsiteY35" fmla="*/ 3333750 h 5886450"/>
              <a:gd name="connsiteX36" fmla="*/ 6486525 w 6486525"/>
              <a:gd name="connsiteY36" fmla="*/ 3486150 h 5886450"/>
              <a:gd name="connsiteX37" fmla="*/ 6448425 w 6486525"/>
              <a:gd name="connsiteY37" fmla="*/ 3752850 h 5886450"/>
              <a:gd name="connsiteX38" fmla="*/ 6429375 w 6486525"/>
              <a:gd name="connsiteY38" fmla="*/ 3838575 h 5886450"/>
              <a:gd name="connsiteX39" fmla="*/ 5638800 w 6486525"/>
              <a:gd name="connsiteY39" fmla="*/ 4210050 h 5886450"/>
              <a:gd name="connsiteX40" fmla="*/ 4762500 w 6486525"/>
              <a:gd name="connsiteY40" fmla="*/ 5343525 h 5886450"/>
              <a:gd name="connsiteX41" fmla="*/ 4457700 w 6486525"/>
              <a:gd name="connsiteY41" fmla="*/ 5353050 h 5886450"/>
              <a:gd name="connsiteX42" fmla="*/ 4162425 w 6486525"/>
              <a:gd name="connsiteY42" fmla="*/ 5886450 h 5886450"/>
              <a:gd name="connsiteX43" fmla="*/ 1381125 w 6486525"/>
              <a:gd name="connsiteY43" fmla="*/ 5886450 h 5886450"/>
              <a:gd name="connsiteX44" fmla="*/ 1943100 w 6486525"/>
              <a:gd name="connsiteY44" fmla="*/ 4791075 h 5886450"/>
              <a:gd name="connsiteX45" fmla="*/ 2371725 w 6486525"/>
              <a:gd name="connsiteY45" fmla="*/ 4333875 h 5886450"/>
              <a:gd name="connsiteX46" fmla="*/ 2476500 w 6486525"/>
              <a:gd name="connsiteY46" fmla="*/ 4276725 h 5886450"/>
              <a:gd name="connsiteX47" fmla="*/ 2124075 w 6486525"/>
              <a:gd name="connsiteY47" fmla="*/ 3857625 h 5886450"/>
              <a:gd name="connsiteX48" fmla="*/ 1638300 w 6486525"/>
              <a:gd name="connsiteY48" fmla="*/ 3952875 h 5886450"/>
              <a:gd name="connsiteX49" fmla="*/ 1552575 w 6486525"/>
              <a:gd name="connsiteY49" fmla="*/ 4219575 h 5886450"/>
              <a:gd name="connsiteX50" fmla="*/ 1266825 w 6486525"/>
              <a:gd name="connsiteY50" fmla="*/ 4162425 h 5886450"/>
              <a:gd name="connsiteX51" fmla="*/ 1123950 w 6486525"/>
              <a:gd name="connsiteY51" fmla="*/ 4114800 h 5886450"/>
              <a:gd name="connsiteX52" fmla="*/ 1000125 w 6486525"/>
              <a:gd name="connsiteY52" fmla="*/ 4048125 h 5886450"/>
              <a:gd name="connsiteX53" fmla="*/ 904875 w 6486525"/>
              <a:gd name="connsiteY53" fmla="*/ 3943350 h 5886450"/>
              <a:gd name="connsiteX54" fmla="*/ 762000 w 6486525"/>
              <a:gd name="connsiteY54" fmla="*/ 3705225 h 5886450"/>
              <a:gd name="connsiteX55" fmla="*/ 0 w 6486525"/>
              <a:gd name="connsiteY55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517107 w 6486525"/>
              <a:gd name="connsiteY16" fmla="*/ 359569 h 5886450"/>
              <a:gd name="connsiteX17" fmla="*/ 3583781 w 6486525"/>
              <a:gd name="connsiteY17" fmla="*/ 347663 h 5886450"/>
              <a:gd name="connsiteX18" fmla="*/ 3724275 w 6486525"/>
              <a:gd name="connsiteY18" fmla="*/ 338138 h 5886450"/>
              <a:gd name="connsiteX19" fmla="*/ 3867150 w 6486525"/>
              <a:gd name="connsiteY19" fmla="*/ 295275 h 5886450"/>
              <a:gd name="connsiteX20" fmla="*/ 3971925 w 6486525"/>
              <a:gd name="connsiteY20" fmla="*/ 504825 h 5886450"/>
              <a:gd name="connsiteX21" fmla="*/ 4048125 w 6486525"/>
              <a:gd name="connsiteY21" fmla="*/ 542925 h 5886450"/>
              <a:gd name="connsiteX22" fmla="*/ 4486275 w 6486525"/>
              <a:gd name="connsiteY22" fmla="*/ 609600 h 5886450"/>
              <a:gd name="connsiteX23" fmla="*/ 4953000 w 6486525"/>
              <a:gd name="connsiteY23" fmla="*/ 495300 h 5886450"/>
              <a:gd name="connsiteX24" fmla="*/ 5295900 w 6486525"/>
              <a:gd name="connsiteY24" fmla="*/ 590550 h 5886450"/>
              <a:gd name="connsiteX25" fmla="*/ 5524500 w 6486525"/>
              <a:gd name="connsiteY25" fmla="*/ 581025 h 5886450"/>
              <a:gd name="connsiteX26" fmla="*/ 5600700 w 6486525"/>
              <a:gd name="connsiteY26" fmla="*/ 838200 h 5886450"/>
              <a:gd name="connsiteX27" fmla="*/ 5857875 w 6486525"/>
              <a:gd name="connsiteY27" fmla="*/ 1257300 h 5886450"/>
              <a:gd name="connsiteX28" fmla="*/ 5895975 w 6486525"/>
              <a:gd name="connsiteY28" fmla="*/ 1371600 h 5886450"/>
              <a:gd name="connsiteX29" fmla="*/ 6029325 w 6486525"/>
              <a:gd name="connsiteY29" fmla="*/ 1638300 h 5886450"/>
              <a:gd name="connsiteX30" fmla="*/ 6048375 w 6486525"/>
              <a:gd name="connsiteY30" fmla="*/ 1781175 h 5886450"/>
              <a:gd name="connsiteX31" fmla="*/ 6076950 w 6486525"/>
              <a:gd name="connsiteY31" fmla="*/ 1876425 h 5886450"/>
              <a:gd name="connsiteX32" fmla="*/ 6076950 w 6486525"/>
              <a:gd name="connsiteY32" fmla="*/ 1981200 h 5886450"/>
              <a:gd name="connsiteX33" fmla="*/ 6191250 w 6486525"/>
              <a:gd name="connsiteY33" fmla="*/ 2562225 h 5886450"/>
              <a:gd name="connsiteX34" fmla="*/ 6286500 w 6486525"/>
              <a:gd name="connsiteY34" fmla="*/ 2914650 h 5886450"/>
              <a:gd name="connsiteX35" fmla="*/ 6334125 w 6486525"/>
              <a:gd name="connsiteY35" fmla="*/ 3114675 h 5886450"/>
              <a:gd name="connsiteX36" fmla="*/ 6438900 w 6486525"/>
              <a:gd name="connsiteY36" fmla="*/ 3333750 h 5886450"/>
              <a:gd name="connsiteX37" fmla="*/ 6486525 w 6486525"/>
              <a:gd name="connsiteY37" fmla="*/ 3486150 h 5886450"/>
              <a:gd name="connsiteX38" fmla="*/ 6448425 w 6486525"/>
              <a:gd name="connsiteY38" fmla="*/ 3752850 h 5886450"/>
              <a:gd name="connsiteX39" fmla="*/ 6429375 w 6486525"/>
              <a:gd name="connsiteY39" fmla="*/ 3838575 h 5886450"/>
              <a:gd name="connsiteX40" fmla="*/ 5638800 w 6486525"/>
              <a:gd name="connsiteY40" fmla="*/ 4210050 h 5886450"/>
              <a:gd name="connsiteX41" fmla="*/ 4762500 w 6486525"/>
              <a:gd name="connsiteY41" fmla="*/ 5343525 h 5886450"/>
              <a:gd name="connsiteX42" fmla="*/ 4457700 w 6486525"/>
              <a:gd name="connsiteY42" fmla="*/ 5353050 h 5886450"/>
              <a:gd name="connsiteX43" fmla="*/ 4162425 w 6486525"/>
              <a:gd name="connsiteY43" fmla="*/ 5886450 h 5886450"/>
              <a:gd name="connsiteX44" fmla="*/ 1381125 w 6486525"/>
              <a:gd name="connsiteY44" fmla="*/ 5886450 h 5886450"/>
              <a:gd name="connsiteX45" fmla="*/ 1943100 w 6486525"/>
              <a:gd name="connsiteY45" fmla="*/ 4791075 h 5886450"/>
              <a:gd name="connsiteX46" fmla="*/ 2371725 w 6486525"/>
              <a:gd name="connsiteY46" fmla="*/ 4333875 h 5886450"/>
              <a:gd name="connsiteX47" fmla="*/ 2476500 w 6486525"/>
              <a:gd name="connsiteY47" fmla="*/ 4276725 h 5886450"/>
              <a:gd name="connsiteX48" fmla="*/ 2124075 w 6486525"/>
              <a:gd name="connsiteY48" fmla="*/ 3857625 h 5886450"/>
              <a:gd name="connsiteX49" fmla="*/ 1638300 w 6486525"/>
              <a:gd name="connsiteY49" fmla="*/ 3952875 h 5886450"/>
              <a:gd name="connsiteX50" fmla="*/ 1552575 w 6486525"/>
              <a:gd name="connsiteY50" fmla="*/ 4219575 h 5886450"/>
              <a:gd name="connsiteX51" fmla="*/ 1266825 w 6486525"/>
              <a:gd name="connsiteY51" fmla="*/ 4162425 h 5886450"/>
              <a:gd name="connsiteX52" fmla="*/ 1123950 w 6486525"/>
              <a:gd name="connsiteY52" fmla="*/ 4114800 h 5886450"/>
              <a:gd name="connsiteX53" fmla="*/ 1000125 w 6486525"/>
              <a:gd name="connsiteY53" fmla="*/ 4048125 h 5886450"/>
              <a:gd name="connsiteX54" fmla="*/ 904875 w 6486525"/>
              <a:gd name="connsiteY54" fmla="*/ 3943350 h 5886450"/>
              <a:gd name="connsiteX55" fmla="*/ 762000 w 6486525"/>
              <a:gd name="connsiteY55" fmla="*/ 3705225 h 5886450"/>
              <a:gd name="connsiteX56" fmla="*/ 0 w 6486525"/>
              <a:gd name="connsiteY56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517107 w 6486525"/>
              <a:gd name="connsiteY16" fmla="*/ 359569 h 5886450"/>
              <a:gd name="connsiteX17" fmla="*/ 3583781 w 6486525"/>
              <a:gd name="connsiteY17" fmla="*/ 347663 h 5886450"/>
              <a:gd name="connsiteX18" fmla="*/ 3724275 w 6486525"/>
              <a:gd name="connsiteY18" fmla="*/ 338138 h 5886450"/>
              <a:gd name="connsiteX19" fmla="*/ 3798094 w 6486525"/>
              <a:gd name="connsiteY19" fmla="*/ 319088 h 5886450"/>
              <a:gd name="connsiteX20" fmla="*/ 3867150 w 6486525"/>
              <a:gd name="connsiteY20" fmla="*/ 295275 h 5886450"/>
              <a:gd name="connsiteX21" fmla="*/ 3971925 w 6486525"/>
              <a:gd name="connsiteY21" fmla="*/ 504825 h 5886450"/>
              <a:gd name="connsiteX22" fmla="*/ 4048125 w 6486525"/>
              <a:gd name="connsiteY22" fmla="*/ 542925 h 5886450"/>
              <a:gd name="connsiteX23" fmla="*/ 4486275 w 6486525"/>
              <a:gd name="connsiteY23" fmla="*/ 609600 h 5886450"/>
              <a:gd name="connsiteX24" fmla="*/ 4953000 w 6486525"/>
              <a:gd name="connsiteY24" fmla="*/ 495300 h 5886450"/>
              <a:gd name="connsiteX25" fmla="*/ 5295900 w 6486525"/>
              <a:gd name="connsiteY25" fmla="*/ 590550 h 5886450"/>
              <a:gd name="connsiteX26" fmla="*/ 5524500 w 6486525"/>
              <a:gd name="connsiteY26" fmla="*/ 581025 h 5886450"/>
              <a:gd name="connsiteX27" fmla="*/ 5600700 w 6486525"/>
              <a:gd name="connsiteY27" fmla="*/ 838200 h 5886450"/>
              <a:gd name="connsiteX28" fmla="*/ 5857875 w 6486525"/>
              <a:gd name="connsiteY28" fmla="*/ 1257300 h 5886450"/>
              <a:gd name="connsiteX29" fmla="*/ 5895975 w 6486525"/>
              <a:gd name="connsiteY29" fmla="*/ 1371600 h 5886450"/>
              <a:gd name="connsiteX30" fmla="*/ 6029325 w 6486525"/>
              <a:gd name="connsiteY30" fmla="*/ 1638300 h 5886450"/>
              <a:gd name="connsiteX31" fmla="*/ 6048375 w 6486525"/>
              <a:gd name="connsiteY31" fmla="*/ 1781175 h 5886450"/>
              <a:gd name="connsiteX32" fmla="*/ 6076950 w 6486525"/>
              <a:gd name="connsiteY32" fmla="*/ 1876425 h 5886450"/>
              <a:gd name="connsiteX33" fmla="*/ 6076950 w 6486525"/>
              <a:gd name="connsiteY33" fmla="*/ 1981200 h 5886450"/>
              <a:gd name="connsiteX34" fmla="*/ 6191250 w 6486525"/>
              <a:gd name="connsiteY34" fmla="*/ 2562225 h 5886450"/>
              <a:gd name="connsiteX35" fmla="*/ 6286500 w 6486525"/>
              <a:gd name="connsiteY35" fmla="*/ 2914650 h 5886450"/>
              <a:gd name="connsiteX36" fmla="*/ 6334125 w 6486525"/>
              <a:gd name="connsiteY36" fmla="*/ 3114675 h 5886450"/>
              <a:gd name="connsiteX37" fmla="*/ 6438900 w 6486525"/>
              <a:gd name="connsiteY37" fmla="*/ 3333750 h 5886450"/>
              <a:gd name="connsiteX38" fmla="*/ 6486525 w 6486525"/>
              <a:gd name="connsiteY38" fmla="*/ 3486150 h 5886450"/>
              <a:gd name="connsiteX39" fmla="*/ 6448425 w 6486525"/>
              <a:gd name="connsiteY39" fmla="*/ 3752850 h 5886450"/>
              <a:gd name="connsiteX40" fmla="*/ 6429375 w 6486525"/>
              <a:gd name="connsiteY40" fmla="*/ 3838575 h 5886450"/>
              <a:gd name="connsiteX41" fmla="*/ 5638800 w 6486525"/>
              <a:gd name="connsiteY41" fmla="*/ 4210050 h 5886450"/>
              <a:gd name="connsiteX42" fmla="*/ 4762500 w 6486525"/>
              <a:gd name="connsiteY42" fmla="*/ 5343525 h 5886450"/>
              <a:gd name="connsiteX43" fmla="*/ 4457700 w 6486525"/>
              <a:gd name="connsiteY43" fmla="*/ 5353050 h 5886450"/>
              <a:gd name="connsiteX44" fmla="*/ 4162425 w 6486525"/>
              <a:gd name="connsiteY44" fmla="*/ 5886450 h 5886450"/>
              <a:gd name="connsiteX45" fmla="*/ 1381125 w 6486525"/>
              <a:gd name="connsiteY45" fmla="*/ 5886450 h 5886450"/>
              <a:gd name="connsiteX46" fmla="*/ 1943100 w 6486525"/>
              <a:gd name="connsiteY46" fmla="*/ 4791075 h 5886450"/>
              <a:gd name="connsiteX47" fmla="*/ 2371725 w 6486525"/>
              <a:gd name="connsiteY47" fmla="*/ 4333875 h 5886450"/>
              <a:gd name="connsiteX48" fmla="*/ 2476500 w 6486525"/>
              <a:gd name="connsiteY48" fmla="*/ 4276725 h 5886450"/>
              <a:gd name="connsiteX49" fmla="*/ 2124075 w 6486525"/>
              <a:gd name="connsiteY49" fmla="*/ 3857625 h 5886450"/>
              <a:gd name="connsiteX50" fmla="*/ 1638300 w 6486525"/>
              <a:gd name="connsiteY50" fmla="*/ 3952875 h 5886450"/>
              <a:gd name="connsiteX51" fmla="*/ 1552575 w 6486525"/>
              <a:gd name="connsiteY51" fmla="*/ 4219575 h 5886450"/>
              <a:gd name="connsiteX52" fmla="*/ 1266825 w 6486525"/>
              <a:gd name="connsiteY52" fmla="*/ 4162425 h 5886450"/>
              <a:gd name="connsiteX53" fmla="*/ 1123950 w 6486525"/>
              <a:gd name="connsiteY53" fmla="*/ 4114800 h 5886450"/>
              <a:gd name="connsiteX54" fmla="*/ 1000125 w 6486525"/>
              <a:gd name="connsiteY54" fmla="*/ 4048125 h 5886450"/>
              <a:gd name="connsiteX55" fmla="*/ 904875 w 6486525"/>
              <a:gd name="connsiteY55" fmla="*/ 3943350 h 5886450"/>
              <a:gd name="connsiteX56" fmla="*/ 762000 w 6486525"/>
              <a:gd name="connsiteY56" fmla="*/ 3705225 h 5886450"/>
              <a:gd name="connsiteX57" fmla="*/ 0 w 6486525"/>
              <a:gd name="connsiteY57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517107 w 6486525"/>
              <a:gd name="connsiteY16" fmla="*/ 359569 h 5886450"/>
              <a:gd name="connsiteX17" fmla="*/ 3583781 w 6486525"/>
              <a:gd name="connsiteY17" fmla="*/ 347663 h 5886450"/>
              <a:gd name="connsiteX18" fmla="*/ 3724275 w 6486525"/>
              <a:gd name="connsiteY18" fmla="*/ 338138 h 5886450"/>
              <a:gd name="connsiteX19" fmla="*/ 3798094 w 6486525"/>
              <a:gd name="connsiteY19" fmla="*/ 319088 h 5886450"/>
              <a:gd name="connsiteX20" fmla="*/ 3867150 w 6486525"/>
              <a:gd name="connsiteY20" fmla="*/ 295275 h 5886450"/>
              <a:gd name="connsiteX21" fmla="*/ 3971925 w 6486525"/>
              <a:gd name="connsiteY21" fmla="*/ 504825 h 5886450"/>
              <a:gd name="connsiteX22" fmla="*/ 4048125 w 6486525"/>
              <a:gd name="connsiteY22" fmla="*/ 542925 h 5886450"/>
              <a:gd name="connsiteX23" fmla="*/ 4486275 w 6486525"/>
              <a:gd name="connsiteY23" fmla="*/ 609600 h 5886450"/>
              <a:gd name="connsiteX24" fmla="*/ 4953000 w 6486525"/>
              <a:gd name="connsiteY24" fmla="*/ 495300 h 5886450"/>
              <a:gd name="connsiteX25" fmla="*/ 5295900 w 6486525"/>
              <a:gd name="connsiteY25" fmla="*/ 590550 h 5886450"/>
              <a:gd name="connsiteX26" fmla="*/ 5524500 w 6486525"/>
              <a:gd name="connsiteY26" fmla="*/ 581025 h 5886450"/>
              <a:gd name="connsiteX27" fmla="*/ 5600700 w 6486525"/>
              <a:gd name="connsiteY27" fmla="*/ 838200 h 5886450"/>
              <a:gd name="connsiteX28" fmla="*/ 5857875 w 6486525"/>
              <a:gd name="connsiteY28" fmla="*/ 1257300 h 5886450"/>
              <a:gd name="connsiteX29" fmla="*/ 5895975 w 6486525"/>
              <a:gd name="connsiteY29" fmla="*/ 1371600 h 5886450"/>
              <a:gd name="connsiteX30" fmla="*/ 6029325 w 6486525"/>
              <a:gd name="connsiteY30" fmla="*/ 1638300 h 5886450"/>
              <a:gd name="connsiteX31" fmla="*/ 6048375 w 6486525"/>
              <a:gd name="connsiteY31" fmla="*/ 1781175 h 5886450"/>
              <a:gd name="connsiteX32" fmla="*/ 6076950 w 6486525"/>
              <a:gd name="connsiteY32" fmla="*/ 1876425 h 5886450"/>
              <a:gd name="connsiteX33" fmla="*/ 6076950 w 6486525"/>
              <a:gd name="connsiteY33" fmla="*/ 1981200 h 5886450"/>
              <a:gd name="connsiteX34" fmla="*/ 6191250 w 6486525"/>
              <a:gd name="connsiteY34" fmla="*/ 2562225 h 5886450"/>
              <a:gd name="connsiteX35" fmla="*/ 6286500 w 6486525"/>
              <a:gd name="connsiteY35" fmla="*/ 2914650 h 5886450"/>
              <a:gd name="connsiteX36" fmla="*/ 6334125 w 6486525"/>
              <a:gd name="connsiteY36" fmla="*/ 3114675 h 5886450"/>
              <a:gd name="connsiteX37" fmla="*/ 6438900 w 6486525"/>
              <a:gd name="connsiteY37" fmla="*/ 3333750 h 5886450"/>
              <a:gd name="connsiteX38" fmla="*/ 6486525 w 6486525"/>
              <a:gd name="connsiteY38" fmla="*/ 3486150 h 5886450"/>
              <a:gd name="connsiteX39" fmla="*/ 6448425 w 6486525"/>
              <a:gd name="connsiteY39" fmla="*/ 3752850 h 5886450"/>
              <a:gd name="connsiteX40" fmla="*/ 6429375 w 6486525"/>
              <a:gd name="connsiteY40" fmla="*/ 3838575 h 5886450"/>
              <a:gd name="connsiteX41" fmla="*/ 5638800 w 6486525"/>
              <a:gd name="connsiteY41" fmla="*/ 4210050 h 5886450"/>
              <a:gd name="connsiteX42" fmla="*/ 4762500 w 6486525"/>
              <a:gd name="connsiteY42" fmla="*/ 5343525 h 5886450"/>
              <a:gd name="connsiteX43" fmla="*/ 4457700 w 6486525"/>
              <a:gd name="connsiteY43" fmla="*/ 5353050 h 5886450"/>
              <a:gd name="connsiteX44" fmla="*/ 4162425 w 6486525"/>
              <a:gd name="connsiteY44" fmla="*/ 5886450 h 5886450"/>
              <a:gd name="connsiteX45" fmla="*/ 1381125 w 6486525"/>
              <a:gd name="connsiteY45" fmla="*/ 5886450 h 5886450"/>
              <a:gd name="connsiteX46" fmla="*/ 1943100 w 6486525"/>
              <a:gd name="connsiteY46" fmla="*/ 4791075 h 5886450"/>
              <a:gd name="connsiteX47" fmla="*/ 2371725 w 6486525"/>
              <a:gd name="connsiteY47" fmla="*/ 4333875 h 5886450"/>
              <a:gd name="connsiteX48" fmla="*/ 2476500 w 6486525"/>
              <a:gd name="connsiteY48" fmla="*/ 4276725 h 5886450"/>
              <a:gd name="connsiteX49" fmla="*/ 2124075 w 6486525"/>
              <a:gd name="connsiteY49" fmla="*/ 3857625 h 5886450"/>
              <a:gd name="connsiteX50" fmla="*/ 1638300 w 6486525"/>
              <a:gd name="connsiteY50" fmla="*/ 3952875 h 5886450"/>
              <a:gd name="connsiteX51" fmla="*/ 1552575 w 6486525"/>
              <a:gd name="connsiteY51" fmla="*/ 4219575 h 5886450"/>
              <a:gd name="connsiteX52" fmla="*/ 1266825 w 6486525"/>
              <a:gd name="connsiteY52" fmla="*/ 4162425 h 5886450"/>
              <a:gd name="connsiteX53" fmla="*/ 1123950 w 6486525"/>
              <a:gd name="connsiteY53" fmla="*/ 4114800 h 5886450"/>
              <a:gd name="connsiteX54" fmla="*/ 1000125 w 6486525"/>
              <a:gd name="connsiteY54" fmla="*/ 4048125 h 5886450"/>
              <a:gd name="connsiteX55" fmla="*/ 904875 w 6486525"/>
              <a:gd name="connsiteY55" fmla="*/ 3943350 h 5886450"/>
              <a:gd name="connsiteX56" fmla="*/ 762000 w 6486525"/>
              <a:gd name="connsiteY56" fmla="*/ 3705225 h 5886450"/>
              <a:gd name="connsiteX57" fmla="*/ 0 w 6486525"/>
              <a:gd name="connsiteY57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517107 w 6486525"/>
              <a:gd name="connsiteY16" fmla="*/ 359569 h 5886450"/>
              <a:gd name="connsiteX17" fmla="*/ 3583781 w 6486525"/>
              <a:gd name="connsiteY17" fmla="*/ 347663 h 5886450"/>
              <a:gd name="connsiteX18" fmla="*/ 3724275 w 6486525"/>
              <a:gd name="connsiteY18" fmla="*/ 338138 h 5886450"/>
              <a:gd name="connsiteX19" fmla="*/ 3798094 w 6486525"/>
              <a:gd name="connsiteY19" fmla="*/ 319088 h 5886450"/>
              <a:gd name="connsiteX20" fmla="*/ 3869531 w 6486525"/>
              <a:gd name="connsiteY20" fmla="*/ 288132 h 5886450"/>
              <a:gd name="connsiteX21" fmla="*/ 3971925 w 6486525"/>
              <a:gd name="connsiteY21" fmla="*/ 504825 h 5886450"/>
              <a:gd name="connsiteX22" fmla="*/ 4048125 w 6486525"/>
              <a:gd name="connsiteY22" fmla="*/ 542925 h 5886450"/>
              <a:gd name="connsiteX23" fmla="*/ 4486275 w 6486525"/>
              <a:gd name="connsiteY23" fmla="*/ 609600 h 5886450"/>
              <a:gd name="connsiteX24" fmla="*/ 4953000 w 6486525"/>
              <a:gd name="connsiteY24" fmla="*/ 495300 h 5886450"/>
              <a:gd name="connsiteX25" fmla="*/ 5295900 w 6486525"/>
              <a:gd name="connsiteY25" fmla="*/ 590550 h 5886450"/>
              <a:gd name="connsiteX26" fmla="*/ 5524500 w 6486525"/>
              <a:gd name="connsiteY26" fmla="*/ 581025 h 5886450"/>
              <a:gd name="connsiteX27" fmla="*/ 5600700 w 6486525"/>
              <a:gd name="connsiteY27" fmla="*/ 838200 h 5886450"/>
              <a:gd name="connsiteX28" fmla="*/ 5857875 w 6486525"/>
              <a:gd name="connsiteY28" fmla="*/ 1257300 h 5886450"/>
              <a:gd name="connsiteX29" fmla="*/ 5895975 w 6486525"/>
              <a:gd name="connsiteY29" fmla="*/ 1371600 h 5886450"/>
              <a:gd name="connsiteX30" fmla="*/ 6029325 w 6486525"/>
              <a:gd name="connsiteY30" fmla="*/ 1638300 h 5886450"/>
              <a:gd name="connsiteX31" fmla="*/ 6048375 w 6486525"/>
              <a:gd name="connsiteY31" fmla="*/ 1781175 h 5886450"/>
              <a:gd name="connsiteX32" fmla="*/ 6076950 w 6486525"/>
              <a:gd name="connsiteY32" fmla="*/ 1876425 h 5886450"/>
              <a:gd name="connsiteX33" fmla="*/ 6076950 w 6486525"/>
              <a:gd name="connsiteY33" fmla="*/ 1981200 h 5886450"/>
              <a:gd name="connsiteX34" fmla="*/ 6191250 w 6486525"/>
              <a:gd name="connsiteY34" fmla="*/ 2562225 h 5886450"/>
              <a:gd name="connsiteX35" fmla="*/ 6286500 w 6486525"/>
              <a:gd name="connsiteY35" fmla="*/ 2914650 h 5886450"/>
              <a:gd name="connsiteX36" fmla="*/ 6334125 w 6486525"/>
              <a:gd name="connsiteY36" fmla="*/ 3114675 h 5886450"/>
              <a:gd name="connsiteX37" fmla="*/ 6438900 w 6486525"/>
              <a:gd name="connsiteY37" fmla="*/ 3333750 h 5886450"/>
              <a:gd name="connsiteX38" fmla="*/ 6486525 w 6486525"/>
              <a:gd name="connsiteY38" fmla="*/ 3486150 h 5886450"/>
              <a:gd name="connsiteX39" fmla="*/ 6448425 w 6486525"/>
              <a:gd name="connsiteY39" fmla="*/ 3752850 h 5886450"/>
              <a:gd name="connsiteX40" fmla="*/ 6429375 w 6486525"/>
              <a:gd name="connsiteY40" fmla="*/ 3838575 h 5886450"/>
              <a:gd name="connsiteX41" fmla="*/ 5638800 w 6486525"/>
              <a:gd name="connsiteY41" fmla="*/ 4210050 h 5886450"/>
              <a:gd name="connsiteX42" fmla="*/ 4762500 w 6486525"/>
              <a:gd name="connsiteY42" fmla="*/ 5343525 h 5886450"/>
              <a:gd name="connsiteX43" fmla="*/ 4457700 w 6486525"/>
              <a:gd name="connsiteY43" fmla="*/ 5353050 h 5886450"/>
              <a:gd name="connsiteX44" fmla="*/ 4162425 w 6486525"/>
              <a:gd name="connsiteY44" fmla="*/ 5886450 h 5886450"/>
              <a:gd name="connsiteX45" fmla="*/ 1381125 w 6486525"/>
              <a:gd name="connsiteY45" fmla="*/ 5886450 h 5886450"/>
              <a:gd name="connsiteX46" fmla="*/ 1943100 w 6486525"/>
              <a:gd name="connsiteY46" fmla="*/ 4791075 h 5886450"/>
              <a:gd name="connsiteX47" fmla="*/ 2371725 w 6486525"/>
              <a:gd name="connsiteY47" fmla="*/ 4333875 h 5886450"/>
              <a:gd name="connsiteX48" fmla="*/ 2476500 w 6486525"/>
              <a:gd name="connsiteY48" fmla="*/ 4276725 h 5886450"/>
              <a:gd name="connsiteX49" fmla="*/ 2124075 w 6486525"/>
              <a:gd name="connsiteY49" fmla="*/ 3857625 h 5886450"/>
              <a:gd name="connsiteX50" fmla="*/ 1638300 w 6486525"/>
              <a:gd name="connsiteY50" fmla="*/ 3952875 h 5886450"/>
              <a:gd name="connsiteX51" fmla="*/ 1552575 w 6486525"/>
              <a:gd name="connsiteY51" fmla="*/ 4219575 h 5886450"/>
              <a:gd name="connsiteX52" fmla="*/ 1266825 w 6486525"/>
              <a:gd name="connsiteY52" fmla="*/ 4162425 h 5886450"/>
              <a:gd name="connsiteX53" fmla="*/ 1123950 w 6486525"/>
              <a:gd name="connsiteY53" fmla="*/ 4114800 h 5886450"/>
              <a:gd name="connsiteX54" fmla="*/ 1000125 w 6486525"/>
              <a:gd name="connsiteY54" fmla="*/ 4048125 h 5886450"/>
              <a:gd name="connsiteX55" fmla="*/ 904875 w 6486525"/>
              <a:gd name="connsiteY55" fmla="*/ 3943350 h 5886450"/>
              <a:gd name="connsiteX56" fmla="*/ 762000 w 6486525"/>
              <a:gd name="connsiteY56" fmla="*/ 3705225 h 5886450"/>
              <a:gd name="connsiteX57" fmla="*/ 0 w 6486525"/>
              <a:gd name="connsiteY57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517107 w 6486525"/>
              <a:gd name="connsiteY16" fmla="*/ 359569 h 5886450"/>
              <a:gd name="connsiteX17" fmla="*/ 3583781 w 6486525"/>
              <a:gd name="connsiteY17" fmla="*/ 347663 h 5886450"/>
              <a:gd name="connsiteX18" fmla="*/ 3724275 w 6486525"/>
              <a:gd name="connsiteY18" fmla="*/ 338138 h 5886450"/>
              <a:gd name="connsiteX19" fmla="*/ 3798094 w 6486525"/>
              <a:gd name="connsiteY19" fmla="*/ 319088 h 5886450"/>
              <a:gd name="connsiteX20" fmla="*/ 3869531 w 6486525"/>
              <a:gd name="connsiteY20" fmla="*/ 288132 h 5886450"/>
              <a:gd name="connsiteX21" fmla="*/ 3890963 w 6486525"/>
              <a:gd name="connsiteY21" fmla="*/ 321469 h 5886450"/>
              <a:gd name="connsiteX22" fmla="*/ 3971925 w 6486525"/>
              <a:gd name="connsiteY22" fmla="*/ 504825 h 5886450"/>
              <a:gd name="connsiteX23" fmla="*/ 4048125 w 6486525"/>
              <a:gd name="connsiteY23" fmla="*/ 542925 h 5886450"/>
              <a:gd name="connsiteX24" fmla="*/ 4486275 w 6486525"/>
              <a:gd name="connsiteY24" fmla="*/ 609600 h 5886450"/>
              <a:gd name="connsiteX25" fmla="*/ 4953000 w 6486525"/>
              <a:gd name="connsiteY25" fmla="*/ 495300 h 5886450"/>
              <a:gd name="connsiteX26" fmla="*/ 5295900 w 6486525"/>
              <a:gd name="connsiteY26" fmla="*/ 590550 h 5886450"/>
              <a:gd name="connsiteX27" fmla="*/ 5524500 w 6486525"/>
              <a:gd name="connsiteY27" fmla="*/ 581025 h 5886450"/>
              <a:gd name="connsiteX28" fmla="*/ 5600700 w 6486525"/>
              <a:gd name="connsiteY28" fmla="*/ 838200 h 5886450"/>
              <a:gd name="connsiteX29" fmla="*/ 5857875 w 6486525"/>
              <a:gd name="connsiteY29" fmla="*/ 1257300 h 5886450"/>
              <a:gd name="connsiteX30" fmla="*/ 5895975 w 6486525"/>
              <a:gd name="connsiteY30" fmla="*/ 1371600 h 5886450"/>
              <a:gd name="connsiteX31" fmla="*/ 6029325 w 6486525"/>
              <a:gd name="connsiteY31" fmla="*/ 1638300 h 5886450"/>
              <a:gd name="connsiteX32" fmla="*/ 6048375 w 6486525"/>
              <a:gd name="connsiteY32" fmla="*/ 1781175 h 5886450"/>
              <a:gd name="connsiteX33" fmla="*/ 6076950 w 6486525"/>
              <a:gd name="connsiteY33" fmla="*/ 1876425 h 5886450"/>
              <a:gd name="connsiteX34" fmla="*/ 6076950 w 6486525"/>
              <a:gd name="connsiteY34" fmla="*/ 1981200 h 5886450"/>
              <a:gd name="connsiteX35" fmla="*/ 6191250 w 6486525"/>
              <a:gd name="connsiteY35" fmla="*/ 2562225 h 5886450"/>
              <a:gd name="connsiteX36" fmla="*/ 6286500 w 6486525"/>
              <a:gd name="connsiteY36" fmla="*/ 2914650 h 5886450"/>
              <a:gd name="connsiteX37" fmla="*/ 6334125 w 6486525"/>
              <a:gd name="connsiteY37" fmla="*/ 3114675 h 5886450"/>
              <a:gd name="connsiteX38" fmla="*/ 6438900 w 6486525"/>
              <a:gd name="connsiteY38" fmla="*/ 3333750 h 5886450"/>
              <a:gd name="connsiteX39" fmla="*/ 6486525 w 6486525"/>
              <a:gd name="connsiteY39" fmla="*/ 3486150 h 5886450"/>
              <a:gd name="connsiteX40" fmla="*/ 6448425 w 6486525"/>
              <a:gd name="connsiteY40" fmla="*/ 3752850 h 5886450"/>
              <a:gd name="connsiteX41" fmla="*/ 6429375 w 6486525"/>
              <a:gd name="connsiteY41" fmla="*/ 3838575 h 5886450"/>
              <a:gd name="connsiteX42" fmla="*/ 5638800 w 6486525"/>
              <a:gd name="connsiteY42" fmla="*/ 4210050 h 5886450"/>
              <a:gd name="connsiteX43" fmla="*/ 4762500 w 6486525"/>
              <a:gd name="connsiteY43" fmla="*/ 5343525 h 5886450"/>
              <a:gd name="connsiteX44" fmla="*/ 4457700 w 6486525"/>
              <a:gd name="connsiteY44" fmla="*/ 5353050 h 5886450"/>
              <a:gd name="connsiteX45" fmla="*/ 4162425 w 6486525"/>
              <a:gd name="connsiteY45" fmla="*/ 5886450 h 5886450"/>
              <a:gd name="connsiteX46" fmla="*/ 1381125 w 6486525"/>
              <a:gd name="connsiteY46" fmla="*/ 5886450 h 5886450"/>
              <a:gd name="connsiteX47" fmla="*/ 1943100 w 6486525"/>
              <a:gd name="connsiteY47" fmla="*/ 4791075 h 5886450"/>
              <a:gd name="connsiteX48" fmla="*/ 2371725 w 6486525"/>
              <a:gd name="connsiteY48" fmla="*/ 4333875 h 5886450"/>
              <a:gd name="connsiteX49" fmla="*/ 2476500 w 6486525"/>
              <a:gd name="connsiteY49" fmla="*/ 4276725 h 5886450"/>
              <a:gd name="connsiteX50" fmla="*/ 2124075 w 6486525"/>
              <a:gd name="connsiteY50" fmla="*/ 3857625 h 5886450"/>
              <a:gd name="connsiteX51" fmla="*/ 1638300 w 6486525"/>
              <a:gd name="connsiteY51" fmla="*/ 3952875 h 5886450"/>
              <a:gd name="connsiteX52" fmla="*/ 1552575 w 6486525"/>
              <a:gd name="connsiteY52" fmla="*/ 4219575 h 5886450"/>
              <a:gd name="connsiteX53" fmla="*/ 1266825 w 6486525"/>
              <a:gd name="connsiteY53" fmla="*/ 4162425 h 5886450"/>
              <a:gd name="connsiteX54" fmla="*/ 1123950 w 6486525"/>
              <a:gd name="connsiteY54" fmla="*/ 4114800 h 5886450"/>
              <a:gd name="connsiteX55" fmla="*/ 1000125 w 6486525"/>
              <a:gd name="connsiteY55" fmla="*/ 4048125 h 5886450"/>
              <a:gd name="connsiteX56" fmla="*/ 904875 w 6486525"/>
              <a:gd name="connsiteY56" fmla="*/ 3943350 h 5886450"/>
              <a:gd name="connsiteX57" fmla="*/ 762000 w 6486525"/>
              <a:gd name="connsiteY57" fmla="*/ 3705225 h 5886450"/>
              <a:gd name="connsiteX58" fmla="*/ 0 w 6486525"/>
              <a:gd name="connsiteY58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517107 w 6486525"/>
              <a:gd name="connsiteY16" fmla="*/ 359569 h 5886450"/>
              <a:gd name="connsiteX17" fmla="*/ 3583781 w 6486525"/>
              <a:gd name="connsiteY17" fmla="*/ 347663 h 5886450"/>
              <a:gd name="connsiteX18" fmla="*/ 3724275 w 6486525"/>
              <a:gd name="connsiteY18" fmla="*/ 338138 h 5886450"/>
              <a:gd name="connsiteX19" fmla="*/ 3798094 w 6486525"/>
              <a:gd name="connsiteY19" fmla="*/ 319088 h 5886450"/>
              <a:gd name="connsiteX20" fmla="*/ 3869531 w 6486525"/>
              <a:gd name="connsiteY20" fmla="*/ 288132 h 5886450"/>
              <a:gd name="connsiteX21" fmla="*/ 3890963 w 6486525"/>
              <a:gd name="connsiteY21" fmla="*/ 321469 h 5886450"/>
              <a:gd name="connsiteX22" fmla="*/ 3910013 w 6486525"/>
              <a:gd name="connsiteY22" fmla="*/ 395288 h 5886450"/>
              <a:gd name="connsiteX23" fmla="*/ 3971925 w 6486525"/>
              <a:gd name="connsiteY23" fmla="*/ 504825 h 5886450"/>
              <a:gd name="connsiteX24" fmla="*/ 4048125 w 6486525"/>
              <a:gd name="connsiteY24" fmla="*/ 542925 h 5886450"/>
              <a:gd name="connsiteX25" fmla="*/ 4486275 w 6486525"/>
              <a:gd name="connsiteY25" fmla="*/ 609600 h 5886450"/>
              <a:gd name="connsiteX26" fmla="*/ 4953000 w 6486525"/>
              <a:gd name="connsiteY26" fmla="*/ 495300 h 5886450"/>
              <a:gd name="connsiteX27" fmla="*/ 5295900 w 6486525"/>
              <a:gd name="connsiteY27" fmla="*/ 590550 h 5886450"/>
              <a:gd name="connsiteX28" fmla="*/ 5524500 w 6486525"/>
              <a:gd name="connsiteY28" fmla="*/ 581025 h 5886450"/>
              <a:gd name="connsiteX29" fmla="*/ 5600700 w 6486525"/>
              <a:gd name="connsiteY29" fmla="*/ 838200 h 5886450"/>
              <a:gd name="connsiteX30" fmla="*/ 5857875 w 6486525"/>
              <a:gd name="connsiteY30" fmla="*/ 1257300 h 5886450"/>
              <a:gd name="connsiteX31" fmla="*/ 5895975 w 6486525"/>
              <a:gd name="connsiteY31" fmla="*/ 1371600 h 5886450"/>
              <a:gd name="connsiteX32" fmla="*/ 6029325 w 6486525"/>
              <a:gd name="connsiteY32" fmla="*/ 1638300 h 5886450"/>
              <a:gd name="connsiteX33" fmla="*/ 6048375 w 6486525"/>
              <a:gd name="connsiteY33" fmla="*/ 1781175 h 5886450"/>
              <a:gd name="connsiteX34" fmla="*/ 6076950 w 6486525"/>
              <a:gd name="connsiteY34" fmla="*/ 1876425 h 5886450"/>
              <a:gd name="connsiteX35" fmla="*/ 6076950 w 6486525"/>
              <a:gd name="connsiteY35" fmla="*/ 1981200 h 5886450"/>
              <a:gd name="connsiteX36" fmla="*/ 6191250 w 6486525"/>
              <a:gd name="connsiteY36" fmla="*/ 2562225 h 5886450"/>
              <a:gd name="connsiteX37" fmla="*/ 6286500 w 6486525"/>
              <a:gd name="connsiteY37" fmla="*/ 2914650 h 5886450"/>
              <a:gd name="connsiteX38" fmla="*/ 6334125 w 6486525"/>
              <a:gd name="connsiteY38" fmla="*/ 3114675 h 5886450"/>
              <a:gd name="connsiteX39" fmla="*/ 6438900 w 6486525"/>
              <a:gd name="connsiteY39" fmla="*/ 3333750 h 5886450"/>
              <a:gd name="connsiteX40" fmla="*/ 6486525 w 6486525"/>
              <a:gd name="connsiteY40" fmla="*/ 3486150 h 5886450"/>
              <a:gd name="connsiteX41" fmla="*/ 6448425 w 6486525"/>
              <a:gd name="connsiteY41" fmla="*/ 3752850 h 5886450"/>
              <a:gd name="connsiteX42" fmla="*/ 6429375 w 6486525"/>
              <a:gd name="connsiteY42" fmla="*/ 3838575 h 5886450"/>
              <a:gd name="connsiteX43" fmla="*/ 5638800 w 6486525"/>
              <a:gd name="connsiteY43" fmla="*/ 4210050 h 5886450"/>
              <a:gd name="connsiteX44" fmla="*/ 4762500 w 6486525"/>
              <a:gd name="connsiteY44" fmla="*/ 5343525 h 5886450"/>
              <a:gd name="connsiteX45" fmla="*/ 4457700 w 6486525"/>
              <a:gd name="connsiteY45" fmla="*/ 5353050 h 5886450"/>
              <a:gd name="connsiteX46" fmla="*/ 4162425 w 6486525"/>
              <a:gd name="connsiteY46" fmla="*/ 5886450 h 5886450"/>
              <a:gd name="connsiteX47" fmla="*/ 1381125 w 6486525"/>
              <a:gd name="connsiteY47" fmla="*/ 5886450 h 5886450"/>
              <a:gd name="connsiteX48" fmla="*/ 1943100 w 6486525"/>
              <a:gd name="connsiteY48" fmla="*/ 4791075 h 5886450"/>
              <a:gd name="connsiteX49" fmla="*/ 2371725 w 6486525"/>
              <a:gd name="connsiteY49" fmla="*/ 4333875 h 5886450"/>
              <a:gd name="connsiteX50" fmla="*/ 2476500 w 6486525"/>
              <a:gd name="connsiteY50" fmla="*/ 4276725 h 5886450"/>
              <a:gd name="connsiteX51" fmla="*/ 2124075 w 6486525"/>
              <a:gd name="connsiteY51" fmla="*/ 3857625 h 5886450"/>
              <a:gd name="connsiteX52" fmla="*/ 1638300 w 6486525"/>
              <a:gd name="connsiteY52" fmla="*/ 3952875 h 5886450"/>
              <a:gd name="connsiteX53" fmla="*/ 1552575 w 6486525"/>
              <a:gd name="connsiteY53" fmla="*/ 4219575 h 5886450"/>
              <a:gd name="connsiteX54" fmla="*/ 1266825 w 6486525"/>
              <a:gd name="connsiteY54" fmla="*/ 4162425 h 5886450"/>
              <a:gd name="connsiteX55" fmla="*/ 1123950 w 6486525"/>
              <a:gd name="connsiteY55" fmla="*/ 4114800 h 5886450"/>
              <a:gd name="connsiteX56" fmla="*/ 1000125 w 6486525"/>
              <a:gd name="connsiteY56" fmla="*/ 4048125 h 5886450"/>
              <a:gd name="connsiteX57" fmla="*/ 904875 w 6486525"/>
              <a:gd name="connsiteY57" fmla="*/ 3943350 h 5886450"/>
              <a:gd name="connsiteX58" fmla="*/ 762000 w 6486525"/>
              <a:gd name="connsiteY58" fmla="*/ 3705225 h 5886450"/>
              <a:gd name="connsiteX59" fmla="*/ 0 w 6486525"/>
              <a:gd name="connsiteY59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517107 w 6486525"/>
              <a:gd name="connsiteY16" fmla="*/ 359569 h 5886450"/>
              <a:gd name="connsiteX17" fmla="*/ 3583781 w 6486525"/>
              <a:gd name="connsiteY17" fmla="*/ 347663 h 5886450"/>
              <a:gd name="connsiteX18" fmla="*/ 3724275 w 6486525"/>
              <a:gd name="connsiteY18" fmla="*/ 338138 h 5886450"/>
              <a:gd name="connsiteX19" fmla="*/ 3798094 w 6486525"/>
              <a:gd name="connsiteY19" fmla="*/ 319088 h 5886450"/>
              <a:gd name="connsiteX20" fmla="*/ 3869531 w 6486525"/>
              <a:gd name="connsiteY20" fmla="*/ 288132 h 5886450"/>
              <a:gd name="connsiteX21" fmla="*/ 3890963 w 6486525"/>
              <a:gd name="connsiteY21" fmla="*/ 321469 h 5886450"/>
              <a:gd name="connsiteX22" fmla="*/ 3910013 w 6486525"/>
              <a:gd name="connsiteY22" fmla="*/ 395288 h 5886450"/>
              <a:gd name="connsiteX23" fmla="*/ 3940969 w 6486525"/>
              <a:gd name="connsiteY23" fmla="*/ 457200 h 5886450"/>
              <a:gd name="connsiteX24" fmla="*/ 3971925 w 6486525"/>
              <a:gd name="connsiteY24" fmla="*/ 504825 h 5886450"/>
              <a:gd name="connsiteX25" fmla="*/ 4048125 w 6486525"/>
              <a:gd name="connsiteY25" fmla="*/ 542925 h 5886450"/>
              <a:gd name="connsiteX26" fmla="*/ 4486275 w 6486525"/>
              <a:gd name="connsiteY26" fmla="*/ 609600 h 5886450"/>
              <a:gd name="connsiteX27" fmla="*/ 4953000 w 6486525"/>
              <a:gd name="connsiteY27" fmla="*/ 495300 h 5886450"/>
              <a:gd name="connsiteX28" fmla="*/ 5295900 w 6486525"/>
              <a:gd name="connsiteY28" fmla="*/ 590550 h 5886450"/>
              <a:gd name="connsiteX29" fmla="*/ 5524500 w 6486525"/>
              <a:gd name="connsiteY29" fmla="*/ 581025 h 5886450"/>
              <a:gd name="connsiteX30" fmla="*/ 5600700 w 6486525"/>
              <a:gd name="connsiteY30" fmla="*/ 838200 h 5886450"/>
              <a:gd name="connsiteX31" fmla="*/ 5857875 w 6486525"/>
              <a:gd name="connsiteY31" fmla="*/ 1257300 h 5886450"/>
              <a:gd name="connsiteX32" fmla="*/ 5895975 w 6486525"/>
              <a:gd name="connsiteY32" fmla="*/ 1371600 h 5886450"/>
              <a:gd name="connsiteX33" fmla="*/ 6029325 w 6486525"/>
              <a:gd name="connsiteY33" fmla="*/ 1638300 h 5886450"/>
              <a:gd name="connsiteX34" fmla="*/ 6048375 w 6486525"/>
              <a:gd name="connsiteY34" fmla="*/ 1781175 h 5886450"/>
              <a:gd name="connsiteX35" fmla="*/ 6076950 w 6486525"/>
              <a:gd name="connsiteY35" fmla="*/ 1876425 h 5886450"/>
              <a:gd name="connsiteX36" fmla="*/ 6076950 w 6486525"/>
              <a:gd name="connsiteY36" fmla="*/ 1981200 h 5886450"/>
              <a:gd name="connsiteX37" fmla="*/ 6191250 w 6486525"/>
              <a:gd name="connsiteY37" fmla="*/ 2562225 h 5886450"/>
              <a:gd name="connsiteX38" fmla="*/ 6286500 w 6486525"/>
              <a:gd name="connsiteY38" fmla="*/ 2914650 h 5886450"/>
              <a:gd name="connsiteX39" fmla="*/ 6334125 w 6486525"/>
              <a:gd name="connsiteY39" fmla="*/ 3114675 h 5886450"/>
              <a:gd name="connsiteX40" fmla="*/ 6438900 w 6486525"/>
              <a:gd name="connsiteY40" fmla="*/ 3333750 h 5886450"/>
              <a:gd name="connsiteX41" fmla="*/ 6486525 w 6486525"/>
              <a:gd name="connsiteY41" fmla="*/ 3486150 h 5886450"/>
              <a:gd name="connsiteX42" fmla="*/ 6448425 w 6486525"/>
              <a:gd name="connsiteY42" fmla="*/ 3752850 h 5886450"/>
              <a:gd name="connsiteX43" fmla="*/ 6429375 w 6486525"/>
              <a:gd name="connsiteY43" fmla="*/ 3838575 h 5886450"/>
              <a:gd name="connsiteX44" fmla="*/ 5638800 w 6486525"/>
              <a:gd name="connsiteY44" fmla="*/ 4210050 h 5886450"/>
              <a:gd name="connsiteX45" fmla="*/ 4762500 w 6486525"/>
              <a:gd name="connsiteY45" fmla="*/ 5343525 h 5886450"/>
              <a:gd name="connsiteX46" fmla="*/ 4457700 w 6486525"/>
              <a:gd name="connsiteY46" fmla="*/ 5353050 h 5886450"/>
              <a:gd name="connsiteX47" fmla="*/ 4162425 w 6486525"/>
              <a:gd name="connsiteY47" fmla="*/ 5886450 h 5886450"/>
              <a:gd name="connsiteX48" fmla="*/ 1381125 w 6486525"/>
              <a:gd name="connsiteY48" fmla="*/ 5886450 h 5886450"/>
              <a:gd name="connsiteX49" fmla="*/ 1943100 w 6486525"/>
              <a:gd name="connsiteY49" fmla="*/ 4791075 h 5886450"/>
              <a:gd name="connsiteX50" fmla="*/ 2371725 w 6486525"/>
              <a:gd name="connsiteY50" fmla="*/ 4333875 h 5886450"/>
              <a:gd name="connsiteX51" fmla="*/ 2476500 w 6486525"/>
              <a:gd name="connsiteY51" fmla="*/ 4276725 h 5886450"/>
              <a:gd name="connsiteX52" fmla="*/ 2124075 w 6486525"/>
              <a:gd name="connsiteY52" fmla="*/ 3857625 h 5886450"/>
              <a:gd name="connsiteX53" fmla="*/ 1638300 w 6486525"/>
              <a:gd name="connsiteY53" fmla="*/ 3952875 h 5886450"/>
              <a:gd name="connsiteX54" fmla="*/ 1552575 w 6486525"/>
              <a:gd name="connsiteY54" fmla="*/ 4219575 h 5886450"/>
              <a:gd name="connsiteX55" fmla="*/ 1266825 w 6486525"/>
              <a:gd name="connsiteY55" fmla="*/ 4162425 h 5886450"/>
              <a:gd name="connsiteX56" fmla="*/ 1123950 w 6486525"/>
              <a:gd name="connsiteY56" fmla="*/ 4114800 h 5886450"/>
              <a:gd name="connsiteX57" fmla="*/ 1000125 w 6486525"/>
              <a:gd name="connsiteY57" fmla="*/ 4048125 h 5886450"/>
              <a:gd name="connsiteX58" fmla="*/ 904875 w 6486525"/>
              <a:gd name="connsiteY58" fmla="*/ 3943350 h 5886450"/>
              <a:gd name="connsiteX59" fmla="*/ 762000 w 6486525"/>
              <a:gd name="connsiteY59" fmla="*/ 3705225 h 5886450"/>
              <a:gd name="connsiteX60" fmla="*/ 0 w 6486525"/>
              <a:gd name="connsiteY60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517107 w 6486525"/>
              <a:gd name="connsiteY16" fmla="*/ 359569 h 5886450"/>
              <a:gd name="connsiteX17" fmla="*/ 3583781 w 6486525"/>
              <a:gd name="connsiteY17" fmla="*/ 347663 h 5886450"/>
              <a:gd name="connsiteX18" fmla="*/ 3724275 w 6486525"/>
              <a:gd name="connsiteY18" fmla="*/ 338138 h 5886450"/>
              <a:gd name="connsiteX19" fmla="*/ 3798094 w 6486525"/>
              <a:gd name="connsiteY19" fmla="*/ 319088 h 5886450"/>
              <a:gd name="connsiteX20" fmla="*/ 3869531 w 6486525"/>
              <a:gd name="connsiteY20" fmla="*/ 288132 h 5886450"/>
              <a:gd name="connsiteX21" fmla="*/ 3890963 w 6486525"/>
              <a:gd name="connsiteY21" fmla="*/ 321469 h 5886450"/>
              <a:gd name="connsiteX22" fmla="*/ 3910013 w 6486525"/>
              <a:gd name="connsiteY22" fmla="*/ 395288 h 5886450"/>
              <a:gd name="connsiteX23" fmla="*/ 3940969 w 6486525"/>
              <a:gd name="connsiteY23" fmla="*/ 457200 h 5886450"/>
              <a:gd name="connsiteX24" fmla="*/ 3971925 w 6486525"/>
              <a:gd name="connsiteY24" fmla="*/ 504825 h 5886450"/>
              <a:gd name="connsiteX25" fmla="*/ 4010025 w 6486525"/>
              <a:gd name="connsiteY25" fmla="*/ 528638 h 5886450"/>
              <a:gd name="connsiteX26" fmla="*/ 4486275 w 6486525"/>
              <a:gd name="connsiteY26" fmla="*/ 609600 h 5886450"/>
              <a:gd name="connsiteX27" fmla="*/ 4953000 w 6486525"/>
              <a:gd name="connsiteY27" fmla="*/ 495300 h 5886450"/>
              <a:gd name="connsiteX28" fmla="*/ 5295900 w 6486525"/>
              <a:gd name="connsiteY28" fmla="*/ 590550 h 5886450"/>
              <a:gd name="connsiteX29" fmla="*/ 5524500 w 6486525"/>
              <a:gd name="connsiteY29" fmla="*/ 581025 h 5886450"/>
              <a:gd name="connsiteX30" fmla="*/ 5600700 w 6486525"/>
              <a:gd name="connsiteY30" fmla="*/ 838200 h 5886450"/>
              <a:gd name="connsiteX31" fmla="*/ 5857875 w 6486525"/>
              <a:gd name="connsiteY31" fmla="*/ 1257300 h 5886450"/>
              <a:gd name="connsiteX32" fmla="*/ 5895975 w 6486525"/>
              <a:gd name="connsiteY32" fmla="*/ 1371600 h 5886450"/>
              <a:gd name="connsiteX33" fmla="*/ 6029325 w 6486525"/>
              <a:gd name="connsiteY33" fmla="*/ 1638300 h 5886450"/>
              <a:gd name="connsiteX34" fmla="*/ 6048375 w 6486525"/>
              <a:gd name="connsiteY34" fmla="*/ 1781175 h 5886450"/>
              <a:gd name="connsiteX35" fmla="*/ 6076950 w 6486525"/>
              <a:gd name="connsiteY35" fmla="*/ 1876425 h 5886450"/>
              <a:gd name="connsiteX36" fmla="*/ 6076950 w 6486525"/>
              <a:gd name="connsiteY36" fmla="*/ 1981200 h 5886450"/>
              <a:gd name="connsiteX37" fmla="*/ 6191250 w 6486525"/>
              <a:gd name="connsiteY37" fmla="*/ 2562225 h 5886450"/>
              <a:gd name="connsiteX38" fmla="*/ 6286500 w 6486525"/>
              <a:gd name="connsiteY38" fmla="*/ 2914650 h 5886450"/>
              <a:gd name="connsiteX39" fmla="*/ 6334125 w 6486525"/>
              <a:gd name="connsiteY39" fmla="*/ 3114675 h 5886450"/>
              <a:gd name="connsiteX40" fmla="*/ 6438900 w 6486525"/>
              <a:gd name="connsiteY40" fmla="*/ 3333750 h 5886450"/>
              <a:gd name="connsiteX41" fmla="*/ 6486525 w 6486525"/>
              <a:gd name="connsiteY41" fmla="*/ 3486150 h 5886450"/>
              <a:gd name="connsiteX42" fmla="*/ 6448425 w 6486525"/>
              <a:gd name="connsiteY42" fmla="*/ 3752850 h 5886450"/>
              <a:gd name="connsiteX43" fmla="*/ 6429375 w 6486525"/>
              <a:gd name="connsiteY43" fmla="*/ 3838575 h 5886450"/>
              <a:gd name="connsiteX44" fmla="*/ 5638800 w 6486525"/>
              <a:gd name="connsiteY44" fmla="*/ 4210050 h 5886450"/>
              <a:gd name="connsiteX45" fmla="*/ 4762500 w 6486525"/>
              <a:gd name="connsiteY45" fmla="*/ 5343525 h 5886450"/>
              <a:gd name="connsiteX46" fmla="*/ 4457700 w 6486525"/>
              <a:gd name="connsiteY46" fmla="*/ 5353050 h 5886450"/>
              <a:gd name="connsiteX47" fmla="*/ 4162425 w 6486525"/>
              <a:gd name="connsiteY47" fmla="*/ 5886450 h 5886450"/>
              <a:gd name="connsiteX48" fmla="*/ 1381125 w 6486525"/>
              <a:gd name="connsiteY48" fmla="*/ 5886450 h 5886450"/>
              <a:gd name="connsiteX49" fmla="*/ 1943100 w 6486525"/>
              <a:gd name="connsiteY49" fmla="*/ 4791075 h 5886450"/>
              <a:gd name="connsiteX50" fmla="*/ 2371725 w 6486525"/>
              <a:gd name="connsiteY50" fmla="*/ 4333875 h 5886450"/>
              <a:gd name="connsiteX51" fmla="*/ 2476500 w 6486525"/>
              <a:gd name="connsiteY51" fmla="*/ 4276725 h 5886450"/>
              <a:gd name="connsiteX52" fmla="*/ 2124075 w 6486525"/>
              <a:gd name="connsiteY52" fmla="*/ 3857625 h 5886450"/>
              <a:gd name="connsiteX53" fmla="*/ 1638300 w 6486525"/>
              <a:gd name="connsiteY53" fmla="*/ 3952875 h 5886450"/>
              <a:gd name="connsiteX54" fmla="*/ 1552575 w 6486525"/>
              <a:gd name="connsiteY54" fmla="*/ 4219575 h 5886450"/>
              <a:gd name="connsiteX55" fmla="*/ 1266825 w 6486525"/>
              <a:gd name="connsiteY55" fmla="*/ 4162425 h 5886450"/>
              <a:gd name="connsiteX56" fmla="*/ 1123950 w 6486525"/>
              <a:gd name="connsiteY56" fmla="*/ 4114800 h 5886450"/>
              <a:gd name="connsiteX57" fmla="*/ 1000125 w 6486525"/>
              <a:gd name="connsiteY57" fmla="*/ 4048125 h 5886450"/>
              <a:gd name="connsiteX58" fmla="*/ 904875 w 6486525"/>
              <a:gd name="connsiteY58" fmla="*/ 3943350 h 5886450"/>
              <a:gd name="connsiteX59" fmla="*/ 762000 w 6486525"/>
              <a:gd name="connsiteY59" fmla="*/ 3705225 h 5886450"/>
              <a:gd name="connsiteX60" fmla="*/ 0 w 6486525"/>
              <a:gd name="connsiteY60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517107 w 6486525"/>
              <a:gd name="connsiteY16" fmla="*/ 359569 h 5886450"/>
              <a:gd name="connsiteX17" fmla="*/ 3583781 w 6486525"/>
              <a:gd name="connsiteY17" fmla="*/ 347663 h 5886450"/>
              <a:gd name="connsiteX18" fmla="*/ 3724275 w 6486525"/>
              <a:gd name="connsiteY18" fmla="*/ 338138 h 5886450"/>
              <a:gd name="connsiteX19" fmla="*/ 3798094 w 6486525"/>
              <a:gd name="connsiteY19" fmla="*/ 319088 h 5886450"/>
              <a:gd name="connsiteX20" fmla="*/ 3869531 w 6486525"/>
              <a:gd name="connsiteY20" fmla="*/ 288132 h 5886450"/>
              <a:gd name="connsiteX21" fmla="*/ 3890963 w 6486525"/>
              <a:gd name="connsiteY21" fmla="*/ 321469 h 5886450"/>
              <a:gd name="connsiteX22" fmla="*/ 3910013 w 6486525"/>
              <a:gd name="connsiteY22" fmla="*/ 395288 h 5886450"/>
              <a:gd name="connsiteX23" fmla="*/ 3940969 w 6486525"/>
              <a:gd name="connsiteY23" fmla="*/ 457200 h 5886450"/>
              <a:gd name="connsiteX24" fmla="*/ 3971925 w 6486525"/>
              <a:gd name="connsiteY24" fmla="*/ 504825 h 5886450"/>
              <a:gd name="connsiteX25" fmla="*/ 4010025 w 6486525"/>
              <a:gd name="connsiteY25" fmla="*/ 528638 h 5886450"/>
              <a:gd name="connsiteX26" fmla="*/ 4069556 w 6486525"/>
              <a:gd name="connsiteY26" fmla="*/ 547688 h 5886450"/>
              <a:gd name="connsiteX27" fmla="*/ 4486275 w 6486525"/>
              <a:gd name="connsiteY27" fmla="*/ 609600 h 5886450"/>
              <a:gd name="connsiteX28" fmla="*/ 4953000 w 6486525"/>
              <a:gd name="connsiteY28" fmla="*/ 495300 h 5886450"/>
              <a:gd name="connsiteX29" fmla="*/ 5295900 w 6486525"/>
              <a:gd name="connsiteY29" fmla="*/ 590550 h 5886450"/>
              <a:gd name="connsiteX30" fmla="*/ 5524500 w 6486525"/>
              <a:gd name="connsiteY30" fmla="*/ 581025 h 5886450"/>
              <a:gd name="connsiteX31" fmla="*/ 5600700 w 6486525"/>
              <a:gd name="connsiteY31" fmla="*/ 838200 h 5886450"/>
              <a:gd name="connsiteX32" fmla="*/ 5857875 w 6486525"/>
              <a:gd name="connsiteY32" fmla="*/ 1257300 h 5886450"/>
              <a:gd name="connsiteX33" fmla="*/ 5895975 w 6486525"/>
              <a:gd name="connsiteY33" fmla="*/ 1371600 h 5886450"/>
              <a:gd name="connsiteX34" fmla="*/ 6029325 w 6486525"/>
              <a:gd name="connsiteY34" fmla="*/ 1638300 h 5886450"/>
              <a:gd name="connsiteX35" fmla="*/ 6048375 w 6486525"/>
              <a:gd name="connsiteY35" fmla="*/ 1781175 h 5886450"/>
              <a:gd name="connsiteX36" fmla="*/ 6076950 w 6486525"/>
              <a:gd name="connsiteY36" fmla="*/ 1876425 h 5886450"/>
              <a:gd name="connsiteX37" fmla="*/ 6076950 w 6486525"/>
              <a:gd name="connsiteY37" fmla="*/ 1981200 h 5886450"/>
              <a:gd name="connsiteX38" fmla="*/ 6191250 w 6486525"/>
              <a:gd name="connsiteY38" fmla="*/ 2562225 h 5886450"/>
              <a:gd name="connsiteX39" fmla="*/ 6286500 w 6486525"/>
              <a:gd name="connsiteY39" fmla="*/ 2914650 h 5886450"/>
              <a:gd name="connsiteX40" fmla="*/ 6334125 w 6486525"/>
              <a:gd name="connsiteY40" fmla="*/ 3114675 h 5886450"/>
              <a:gd name="connsiteX41" fmla="*/ 6438900 w 6486525"/>
              <a:gd name="connsiteY41" fmla="*/ 3333750 h 5886450"/>
              <a:gd name="connsiteX42" fmla="*/ 6486525 w 6486525"/>
              <a:gd name="connsiteY42" fmla="*/ 3486150 h 5886450"/>
              <a:gd name="connsiteX43" fmla="*/ 6448425 w 6486525"/>
              <a:gd name="connsiteY43" fmla="*/ 3752850 h 5886450"/>
              <a:gd name="connsiteX44" fmla="*/ 6429375 w 6486525"/>
              <a:gd name="connsiteY44" fmla="*/ 3838575 h 5886450"/>
              <a:gd name="connsiteX45" fmla="*/ 5638800 w 6486525"/>
              <a:gd name="connsiteY45" fmla="*/ 4210050 h 5886450"/>
              <a:gd name="connsiteX46" fmla="*/ 4762500 w 6486525"/>
              <a:gd name="connsiteY46" fmla="*/ 5343525 h 5886450"/>
              <a:gd name="connsiteX47" fmla="*/ 4457700 w 6486525"/>
              <a:gd name="connsiteY47" fmla="*/ 5353050 h 5886450"/>
              <a:gd name="connsiteX48" fmla="*/ 4162425 w 6486525"/>
              <a:gd name="connsiteY48" fmla="*/ 5886450 h 5886450"/>
              <a:gd name="connsiteX49" fmla="*/ 1381125 w 6486525"/>
              <a:gd name="connsiteY49" fmla="*/ 5886450 h 5886450"/>
              <a:gd name="connsiteX50" fmla="*/ 1943100 w 6486525"/>
              <a:gd name="connsiteY50" fmla="*/ 4791075 h 5886450"/>
              <a:gd name="connsiteX51" fmla="*/ 2371725 w 6486525"/>
              <a:gd name="connsiteY51" fmla="*/ 4333875 h 5886450"/>
              <a:gd name="connsiteX52" fmla="*/ 2476500 w 6486525"/>
              <a:gd name="connsiteY52" fmla="*/ 4276725 h 5886450"/>
              <a:gd name="connsiteX53" fmla="*/ 2124075 w 6486525"/>
              <a:gd name="connsiteY53" fmla="*/ 3857625 h 5886450"/>
              <a:gd name="connsiteX54" fmla="*/ 1638300 w 6486525"/>
              <a:gd name="connsiteY54" fmla="*/ 3952875 h 5886450"/>
              <a:gd name="connsiteX55" fmla="*/ 1552575 w 6486525"/>
              <a:gd name="connsiteY55" fmla="*/ 4219575 h 5886450"/>
              <a:gd name="connsiteX56" fmla="*/ 1266825 w 6486525"/>
              <a:gd name="connsiteY56" fmla="*/ 4162425 h 5886450"/>
              <a:gd name="connsiteX57" fmla="*/ 1123950 w 6486525"/>
              <a:gd name="connsiteY57" fmla="*/ 4114800 h 5886450"/>
              <a:gd name="connsiteX58" fmla="*/ 1000125 w 6486525"/>
              <a:gd name="connsiteY58" fmla="*/ 4048125 h 5886450"/>
              <a:gd name="connsiteX59" fmla="*/ 904875 w 6486525"/>
              <a:gd name="connsiteY59" fmla="*/ 3943350 h 5886450"/>
              <a:gd name="connsiteX60" fmla="*/ 762000 w 6486525"/>
              <a:gd name="connsiteY60" fmla="*/ 3705225 h 5886450"/>
              <a:gd name="connsiteX61" fmla="*/ 0 w 6486525"/>
              <a:gd name="connsiteY61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517107 w 6486525"/>
              <a:gd name="connsiteY16" fmla="*/ 359569 h 5886450"/>
              <a:gd name="connsiteX17" fmla="*/ 3583781 w 6486525"/>
              <a:gd name="connsiteY17" fmla="*/ 347663 h 5886450"/>
              <a:gd name="connsiteX18" fmla="*/ 3724275 w 6486525"/>
              <a:gd name="connsiteY18" fmla="*/ 338138 h 5886450"/>
              <a:gd name="connsiteX19" fmla="*/ 3798094 w 6486525"/>
              <a:gd name="connsiteY19" fmla="*/ 319088 h 5886450"/>
              <a:gd name="connsiteX20" fmla="*/ 3869531 w 6486525"/>
              <a:gd name="connsiteY20" fmla="*/ 288132 h 5886450"/>
              <a:gd name="connsiteX21" fmla="*/ 3890963 w 6486525"/>
              <a:gd name="connsiteY21" fmla="*/ 321469 h 5886450"/>
              <a:gd name="connsiteX22" fmla="*/ 3910013 w 6486525"/>
              <a:gd name="connsiteY22" fmla="*/ 395288 h 5886450"/>
              <a:gd name="connsiteX23" fmla="*/ 3940969 w 6486525"/>
              <a:gd name="connsiteY23" fmla="*/ 457200 h 5886450"/>
              <a:gd name="connsiteX24" fmla="*/ 3971925 w 6486525"/>
              <a:gd name="connsiteY24" fmla="*/ 504825 h 5886450"/>
              <a:gd name="connsiteX25" fmla="*/ 4010025 w 6486525"/>
              <a:gd name="connsiteY25" fmla="*/ 528638 h 5886450"/>
              <a:gd name="connsiteX26" fmla="*/ 4069556 w 6486525"/>
              <a:gd name="connsiteY26" fmla="*/ 547688 h 5886450"/>
              <a:gd name="connsiteX27" fmla="*/ 4150519 w 6486525"/>
              <a:gd name="connsiteY27" fmla="*/ 559594 h 5886450"/>
              <a:gd name="connsiteX28" fmla="*/ 4486275 w 6486525"/>
              <a:gd name="connsiteY28" fmla="*/ 609600 h 5886450"/>
              <a:gd name="connsiteX29" fmla="*/ 4953000 w 6486525"/>
              <a:gd name="connsiteY29" fmla="*/ 495300 h 5886450"/>
              <a:gd name="connsiteX30" fmla="*/ 5295900 w 6486525"/>
              <a:gd name="connsiteY30" fmla="*/ 590550 h 5886450"/>
              <a:gd name="connsiteX31" fmla="*/ 5524500 w 6486525"/>
              <a:gd name="connsiteY31" fmla="*/ 581025 h 5886450"/>
              <a:gd name="connsiteX32" fmla="*/ 5600700 w 6486525"/>
              <a:gd name="connsiteY32" fmla="*/ 838200 h 5886450"/>
              <a:gd name="connsiteX33" fmla="*/ 5857875 w 6486525"/>
              <a:gd name="connsiteY33" fmla="*/ 1257300 h 5886450"/>
              <a:gd name="connsiteX34" fmla="*/ 5895975 w 6486525"/>
              <a:gd name="connsiteY34" fmla="*/ 1371600 h 5886450"/>
              <a:gd name="connsiteX35" fmla="*/ 6029325 w 6486525"/>
              <a:gd name="connsiteY35" fmla="*/ 1638300 h 5886450"/>
              <a:gd name="connsiteX36" fmla="*/ 6048375 w 6486525"/>
              <a:gd name="connsiteY36" fmla="*/ 1781175 h 5886450"/>
              <a:gd name="connsiteX37" fmla="*/ 6076950 w 6486525"/>
              <a:gd name="connsiteY37" fmla="*/ 1876425 h 5886450"/>
              <a:gd name="connsiteX38" fmla="*/ 6076950 w 6486525"/>
              <a:gd name="connsiteY38" fmla="*/ 1981200 h 5886450"/>
              <a:gd name="connsiteX39" fmla="*/ 6191250 w 6486525"/>
              <a:gd name="connsiteY39" fmla="*/ 2562225 h 5886450"/>
              <a:gd name="connsiteX40" fmla="*/ 6286500 w 6486525"/>
              <a:gd name="connsiteY40" fmla="*/ 2914650 h 5886450"/>
              <a:gd name="connsiteX41" fmla="*/ 6334125 w 6486525"/>
              <a:gd name="connsiteY41" fmla="*/ 3114675 h 5886450"/>
              <a:gd name="connsiteX42" fmla="*/ 6438900 w 6486525"/>
              <a:gd name="connsiteY42" fmla="*/ 3333750 h 5886450"/>
              <a:gd name="connsiteX43" fmla="*/ 6486525 w 6486525"/>
              <a:gd name="connsiteY43" fmla="*/ 3486150 h 5886450"/>
              <a:gd name="connsiteX44" fmla="*/ 6448425 w 6486525"/>
              <a:gd name="connsiteY44" fmla="*/ 3752850 h 5886450"/>
              <a:gd name="connsiteX45" fmla="*/ 6429375 w 6486525"/>
              <a:gd name="connsiteY45" fmla="*/ 3838575 h 5886450"/>
              <a:gd name="connsiteX46" fmla="*/ 5638800 w 6486525"/>
              <a:gd name="connsiteY46" fmla="*/ 4210050 h 5886450"/>
              <a:gd name="connsiteX47" fmla="*/ 4762500 w 6486525"/>
              <a:gd name="connsiteY47" fmla="*/ 5343525 h 5886450"/>
              <a:gd name="connsiteX48" fmla="*/ 4457700 w 6486525"/>
              <a:gd name="connsiteY48" fmla="*/ 5353050 h 5886450"/>
              <a:gd name="connsiteX49" fmla="*/ 4162425 w 6486525"/>
              <a:gd name="connsiteY49" fmla="*/ 5886450 h 5886450"/>
              <a:gd name="connsiteX50" fmla="*/ 1381125 w 6486525"/>
              <a:gd name="connsiteY50" fmla="*/ 5886450 h 5886450"/>
              <a:gd name="connsiteX51" fmla="*/ 1943100 w 6486525"/>
              <a:gd name="connsiteY51" fmla="*/ 4791075 h 5886450"/>
              <a:gd name="connsiteX52" fmla="*/ 2371725 w 6486525"/>
              <a:gd name="connsiteY52" fmla="*/ 4333875 h 5886450"/>
              <a:gd name="connsiteX53" fmla="*/ 2476500 w 6486525"/>
              <a:gd name="connsiteY53" fmla="*/ 4276725 h 5886450"/>
              <a:gd name="connsiteX54" fmla="*/ 2124075 w 6486525"/>
              <a:gd name="connsiteY54" fmla="*/ 3857625 h 5886450"/>
              <a:gd name="connsiteX55" fmla="*/ 1638300 w 6486525"/>
              <a:gd name="connsiteY55" fmla="*/ 3952875 h 5886450"/>
              <a:gd name="connsiteX56" fmla="*/ 1552575 w 6486525"/>
              <a:gd name="connsiteY56" fmla="*/ 4219575 h 5886450"/>
              <a:gd name="connsiteX57" fmla="*/ 1266825 w 6486525"/>
              <a:gd name="connsiteY57" fmla="*/ 4162425 h 5886450"/>
              <a:gd name="connsiteX58" fmla="*/ 1123950 w 6486525"/>
              <a:gd name="connsiteY58" fmla="*/ 4114800 h 5886450"/>
              <a:gd name="connsiteX59" fmla="*/ 1000125 w 6486525"/>
              <a:gd name="connsiteY59" fmla="*/ 4048125 h 5886450"/>
              <a:gd name="connsiteX60" fmla="*/ 904875 w 6486525"/>
              <a:gd name="connsiteY60" fmla="*/ 3943350 h 5886450"/>
              <a:gd name="connsiteX61" fmla="*/ 762000 w 6486525"/>
              <a:gd name="connsiteY61" fmla="*/ 3705225 h 5886450"/>
              <a:gd name="connsiteX62" fmla="*/ 0 w 6486525"/>
              <a:gd name="connsiteY62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517107 w 6486525"/>
              <a:gd name="connsiteY16" fmla="*/ 359569 h 5886450"/>
              <a:gd name="connsiteX17" fmla="*/ 3583781 w 6486525"/>
              <a:gd name="connsiteY17" fmla="*/ 347663 h 5886450"/>
              <a:gd name="connsiteX18" fmla="*/ 3724275 w 6486525"/>
              <a:gd name="connsiteY18" fmla="*/ 338138 h 5886450"/>
              <a:gd name="connsiteX19" fmla="*/ 3798094 w 6486525"/>
              <a:gd name="connsiteY19" fmla="*/ 319088 h 5886450"/>
              <a:gd name="connsiteX20" fmla="*/ 3869531 w 6486525"/>
              <a:gd name="connsiteY20" fmla="*/ 288132 h 5886450"/>
              <a:gd name="connsiteX21" fmla="*/ 3890963 w 6486525"/>
              <a:gd name="connsiteY21" fmla="*/ 321469 h 5886450"/>
              <a:gd name="connsiteX22" fmla="*/ 3910013 w 6486525"/>
              <a:gd name="connsiteY22" fmla="*/ 395288 h 5886450"/>
              <a:gd name="connsiteX23" fmla="*/ 3940969 w 6486525"/>
              <a:gd name="connsiteY23" fmla="*/ 457200 h 5886450"/>
              <a:gd name="connsiteX24" fmla="*/ 3971925 w 6486525"/>
              <a:gd name="connsiteY24" fmla="*/ 504825 h 5886450"/>
              <a:gd name="connsiteX25" fmla="*/ 4010025 w 6486525"/>
              <a:gd name="connsiteY25" fmla="*/ 528638 h 5886450"/>
              <a:gd name="connsiteX26" fmla="*/ 4069556 w 6486525"/>
              <a:gd name="connsiteY26" fmla="*/ 547688 h 5886450"/>
              <a:gd name="connsiteX27" fmla="*/ 4150519 w 6486525"/>
              <a:gd name="connsiteY27" fmla="*/ 559594 h 5886450"/>
              <a:gd name="connsiteX28" fmla="*/ 4307681 w 6486525"/>
              <a:gd name="connsiteY28" fmla="*/ 583406 h 5886450"/>
              <a:gd name="connsiteX29" fmla="*/ 4486275 w 6486525"/>
              <a:gd name="connsiteY29" fmla="*/ 609600 h 5886450"/>
              <a:gd name="connsiteX30" fmla="*/ 4953000 w 6486525"/>
              <a:gd name="connsiteY30" fmla="*/ 495300 h 5886450"/>
              <a:gd name="connsiteX31" fmla="*/ 5295900 w 6486525"/>
              <a:gd name="connsiteY31" fmla="*/ 590550 h 5886450"/>
              <a:gd name="connsiteX32" fmla="*/ 5524500 w 6486525"/>
              <a:gd name="connsiteY32" fmla="*/ 581025 h 5886450"/>
              <a:gd name="connsiteX33" fmla="*/ 5600700 w 6486525"/>
              <a:gd name="connsiteY33" fmla="*/ 838200 h 5886450"/>
              <a:gd name="connsiteX34" fmla="*/ 5857875 w 6486525"/>
              <a:gd name="connsiteY34" fmla="*/ 1257300 h 5886450"/>
              <a:gd name="connsiteX35" fmla="*/ 5895975 w 6486525"/>
              <a:gd name="connsiteY35" fmla="*/ 1371600 h 5886450"/>
              <a:gd name="connsiteX36" fmla="*/ 6029325 w 6486525"/>
              <a:gd name="connsiteY36" fmla="*/ 1638300 h 5886450"/>
              <a:gd name="connsiteX37" fmla="*/ 6048375 w 6486525"/>
              <a:gd name="connsiteY37" fmla="*/ 1781175 h 5886450"/>
              <a:gd name="connsiteX38" fmla="*/ 6076950 w 6486525"/>
              <a:gd name="connsiteY38" fmla="*/ 1876425 h 5886450"/>
              <a:gd name="connsiteX39" fmla="*/ 6076950 w 6486525"/>
              <a:gd name="connsiteY39" fmla="*/ 1981200 h 5886450"/>
              <a:gd name="connsiteX40" fmla="*/ 6191250 w 6486525"/>
              <a:gd name="connsiteY40" fmla="*/ 2562225 h 5886450"/>
              <a:gd name="connsiteX41" fmla="*/ 6286500 w 6486525"/>
              <a:gd name="connsiteY41" fmla="*/ 2914650 h 5886450"/>
              <a:gd name="connsiteX42" fmla="*/ 6334125 w 6486525"/>
              <a:gd name="connsiteY42" fmla="*/ 3114675 h 5886450"/>
              <a:gd name="connsiteX43" fmla="*/ 6438900 w 6486525"/>
              <a:gd name="connsiteY43" fmla="*/ 3333750 h 5886450"/>
              <a:gd name="connsiteX44" fmla="*/ 6486525 w 6486525"/>
              <a:gd name="connsiteY44" fmla="*/ 3486150 h 5886450"/>
              <a:gd name="connsiteX45" fmla="*/ 6448425 w 6486525"/>
              <a:gd name="connsiteY45" fmla="*/ 3752850 h 5886450"/>
              <a:gd name="connsiteX46" fmla="*/ 6429375 w 6486525"/>
              <a:gd name="connsiteY46" fmla="*/ 3838575 h 5886450"/>
              <a:gd name="connsiteX47" fmla="*/ 5638800 w 6486525"/>
              <a:gd name="connsiteY47" fmla="*/ 4210050 h 5886450"/>
              <a:gd name="connsiteX48" fmla="*/ 4762500 w 6486525"/>
              <a:gd name="connsiteY48" fmla="*/ 5343525 h 5886450"/>
              <a:gd name="connsiteX49" fmla="*/ 4457700 w 6486525"/>
              <a:gd name="connsiteY49" fmla="*/ 5353050 h 5886450"/>
              <a:gd name="connsiteX50" fmla="*/ 4162425 w 6486525"/>
              <a:gd name="connsiteY50" fmla="*/ 5886450 h 5886450"/>
              <a:gd name="connsiteX51" fmla="*/ 1381125 w 6486525"/>
              <a:gd name="connsiteY51" fmla="*/ 5886450 h 5886450"/>
              <a:gd name="connsiteX52" fmla="*/ 1943100 w 6486525"/>
              <a:gd name="connsiteY52" fmla="*/ 4791075 h 5886450"/>
              <a:gd name="connsiteX53" fmla="*/ 2371725 w 6486525"/>
              <a:gd name="connsiteY53" fmla="*/ 4333875 h 5886450"/>
              <a:gd name="connsiteX54" fmla="*/ 2476500 w 6486525"/>
              <a:gd name="connsiteY54" fmla="*/ 4276725 h 5886450"/>
              <a:gd name="connsiteX55" fmla="*/ 2124075 w 6486525"/>
              <a:gd name="connsiteY55" fmla="*/ 3857625 h 5886450"/>
              <a:gd name="connsiteX56" fmla="*/ 1638300 w 6486525"/>
              <a:gd name="connsiteY56" fmla="*/ 3952875 h 5886450"/>
              <a:gd name="connsiteX57" fmla="*/ 1552575 w 6486525"/>
              <a:gd name="connsiteY57" fmla="*/ 4219575 h 5886450"/>
              <a:gd name="connsiteX58" fmla="*/ 1266825 w 6486525"/>
              <a:gd name="connsiteY58" fmla="*/ 4162425 h 5886450"/>
              <a:gd name="connsiteX59" fmla="*/ 1123950 w 6486525"/>
              <a:gd name="connsiteY59" fmla="*/ 4114800 h 5886450"/>
              <a:gd name="connsiteX60" fmla="*/ 1000125 w 6486525"/>
              <a:gd name="connsiteY60" fmla="*/ 4048125 h 5886450"/>
              <a:gd name="connsiteX61" fmla="*/ 904875 w 6486525"/>
              <a:gd name="connsiteY61" fmla="*/ 3943350 h 5886450"/>
              <a:gd name="connsiteX62" fmla="*/ 762000 w 6486525"/>
              <a:gd name="connsiteY62" fmla="*/ 3705225 h 5886450"/>
              <a:gd name="connsiteX63" fmla="*/ 0 w 6486525"/>
              <a:gd name="connsiteY63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517107 w 6486525"/>
              <a:gd name="connsiteY16" fmla="*/ 359569 h 5886450"/>
              <a:gd name="connsiteX17" fmla="*/ 3583781 w 6486525"/>
              <a:gd name="connsiteY17" fmla="*/ 347663 h 5886450"/>
              <a:gd name="connsiteX18" fmla="*/ 3724275 w 6486525"/>
              <a:gd name="connsiteY18" fmla="*/ 338138 h 5886450"/>
              <a:gd name="connsiteX19" fmla="*/ 3798094 w 6486525"/>
              <a:gd name="connsiteY19" fmla="*/ 319088 h 5886450"/>
              <a:gd name="connsiteX20" fmla="*/ 3869531 w 6486525"/>
              <a:gd name="connsiteY20" fmla="*/ 288132 h 5886450"/>
              <a:gd name="connsiteX21" fmla="*/ 3890963 w 6486525"/>
              <a:gd name="connsiteY21" fmla="*/ 321469 h 5886450"/>
              <a:gd name="connsiteX22" fmla="*/ 3910013 w 6486525"/>
              <a:gd name="connsiteY22" fmla="*/ 395288 h 5886450"/>
              <a:gd name="connsiteX23" fmla="*/ 3940969 w 6486525"/>
              <a:gd name="connsiteY23" fmla="*/ 457200 h 5886450"/>
              <a:gd name="connsiteX24" fmla="*/ 3971925 w 6486525"/>
              <a:gd name="connsiteY24" fmla="*/ 504825 h 5886450"/>
              <a:gd name="connsiteX25" fmla="*/ 4010025 w 6486525"/>
              <a:gd name="connsiteY25" fmla="*/ 528638 h 5886450"/>
              <a:gd name="connsiteX26" fmla="*/ 4069556 w 6486525"/>
              <a:gd name="connsiteY26" fmla="*/ 547688 h 5886450"/>
              <a:gd name="connsiteX27" fmla="*/ 4150519 w 6486525"/>
              <a:gd name="connsiteY27" fmla="*/ 559594 h 5886450"/>
              <a:gd name="connsiteX28" fmla="*/ 4307681 w 6486525"/>
              <a:gd name="connsiteY28" fmla="*/ 583406 h 5886450"/>
              <a:gd name="connsiteX29" fmla="*/ 4505325 w 6486525"/>
              <a:gd name="connsiteY29" fmla="*/ 611982 h 5886450"/>
              <a:gd name="connsiteX30" fmla="*/ 4953000 w 6486525"/>
              <a:gd name="connsiteY30" fmla="*/ 495300 h 5886450"/>
              <a:gd name="connsiteX31" fmla="*/ 5295900 w 6486525"/>
              <a:gd name="connsiteY31" fmla="*/ 590550 h 5886450"/>
              <a:gd name="connsiteX32" fmla="*/ 5524500 w 6486525"/>
              <a:gd name="connsiteY32" fmla="*/ 581025 h 5886450"/>
              <a:gd name="connsiteX33" fmla="*/ 5600700 w 6486525"/>
              <a:gd name="connsiteY33" fmla="*/ 838200 h 5886450"/>
              <a:gd name="connsiteX34" fmla="*/ 5857875 w 6486525"/>
              <a:gd name="connsiteY34" fmla="*/ 1257300 h 5886450"/>
              <a:gd name="connsiteX35" fmla="*/ 5895975 w 6486525"/>
              <a:gd name="connsiteY35" fmla="*/ 1371600 h 5886450"/>
              <a:gd name="connsiteX36" fmla="*/ 6029325 w 6486525"/>
              <a:gd name="connsiteY36" fmla="*/ 1638300 h 5886450"/>
              <a:gd name="connsiteX37" fmla="*/ 6048375 w 6486525"/>
              <a:gd name="connsiteY37" fmla="*/ 1781175 h 5886450"/>
              <a:gd name="connsiteX38" fmla="*/ 6076950 w 6486525"/>
              <a:gd name="connsiteY38" fmla="*/ 1876425 h 5886450"/>
              <a:gd name="connsiteX39" fmla="*/ 6076950 w 6486525"/>
              <a:gd name="connsiteY39" fmla="*/ 1981200 h 5886450"/>
              <a:gd name="connsiteX40" fmla="*/ 6191250 w 6486525"/>
              <a:gd name="connsiteY40" fmla="*/ 2562225 h 5886450"/>
              <a:gd name="connsiteX41" fmla="*/ 6286500 w 6486525"/>
              <a:gd name="connsiteY41" fmla="*/ 2914650 h 5886450"/>
              <a:gd name="connsiteX42" fmla="*/ 6334125 w 6486525"/>
              <a:gd name="connsiteY42" fmla="*/ 3114675 h 5886450"/>
              <a:gd name="connsiteX43" fmla="*/ 6438900 w 6486525"/>
              <a:gd name="connsiteY43" fmla="*/ 3333750 h 5886450"/>
              <a:gd name="connsiteX44" fmla="*/ 6486525 w 6486525"/>
              <a:gd name="connsiteY44" fmla="*/ 3486150 h 5886450"/>
              <a:gd name="connsiteX45" fmla="*/ 6448425 w 6486525"/>
              <a:gd name="connsiteY45" fmla="*/ 3752850 h 5886450"/>
              <a:gd name="connsiteX46" fmla="*/ 6429375 w 6486525"/>
              <a:gd name="connsiteY46" fmla="*/ 3838575 h 5886450"/>
              <a:gd name="connsiteX47" fmla="*/ 5638800 w 6486525"/>
              <a:gd name="connsiteY47" fmla="*/ 4210050 h 5886450"/>
              <a:gd name="connsiteX48" fmla="*/ 4762500 w 6486525"/>
              <a:gd name="connsiteY48" fmla="*/ 5343525 h 5886450"/>
              <a:gd name="connsiteX49" fmla="*/ 4457700 w 6486525"/>
              <a:gd name="connsiteY49" fmla="*/ 5353050 h 5886450"/>
              <a:gd name="connsiteX50" fmla="*/ 4162425 w 6486525"/>
              <a:gd name="connsiteY50" fmla="*/ 5886450 h 5886450"/>
              <a:gd name="connsiteX51" fmla="*/ 1381125 w 6486525"/>
              <a:gd name="connsiteY51" fmla="*/ 5886450 h 5886450"/>
              <a:gd name="connsiteX52" fmla="*/ 1943100 w 6486525"/>
              <a:gd name="connsiteY52" fmla="*/ 4791075 h 5886450"/>
              <a:gd name="connsiteX53" fmla="*/ 2371725 w 6486525"/>
              <a:gd name="connsiteY53" fmla="*/ 4333875 h 5886450"/>
              <a:gd name="connsiteX54" fmla="*/ 2476500 w 6486525"/>
              <a:gd name="connsiteY54" fmla="*/ 4276725 h 5886450"/>
              <a:gd name="connsiteX55" fmla="*/ 2124075 w 6486525"/>
              <a:gd name="connsiteY55" fmla="*/ 3857625 h 5886450"/>
              <a:gd name="connsiteX56" fmla="*/ 1638300 w 6486525"/>
              <a:gd name="connsiteY56" fmla="*/ 3952875 h 5886450"/>
              <a:gd name="connsiteX57" fmla="*/ 1552575 w 6486525"/>
              <a:gd name="connsiteY57" fmla="*/ 4219575 h 5886450"/>
              <a:gd name="connsiteX58" fmla="*/ 1266825 w 6486525"/>
              <a:gd name="connsiteY58" fmla="*/ 4162425 h 5886450"/>
              <a:gd name="connsiteX59" fmla="*/ 1123950 w 6486525"/>
              <a:gd name="connsiteY59" fmla="*/ 4114800 h 5886450"/>
              <a:gd name="connsiteX60" fmla="*/ 1000125 w 6486525"/>
              <a:gd name="connsiteY60" fmla="*/ 4048125 h 5886450"/>
              <a:gd name="connsiteX61" fmla="*/ 904875 w 6486525"/>
              <a:gd name="connsiteY61" fmla="*/ 3943350 h 5886450"/>
              <a:gd name="connsiteX62" fmla="*/ 762000 w 6486525"/>
              <a:gd name="connsiteY62" fmla="*/ 3705225 h 5886450"/>
              <a:gd name="connsiteX63" fmla="*/ 0 w 6486525"/>
              <a:gd name="connsiteY63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517107 w 6486525"/>
              <a:gd name="connsiteY16" fmla="*/ 359569 h 5886450"/>
              <a:gd name="connsiteX17" fmla="*/ 3583781 w 6486525"/>
              <a:gd name="connsiteY17" fmla="*/ 347663 h 5886450"/>
              <a:gd name="connsiteX18" fmla="*/ 3724275 w 6486525"/>
              <a:gd name="connsiteY18" fmla="*/ 338138 h 5886450"/>
              <a:gd name="connsiteX19" fmla="*/ 3798094 w 6486525"/>
              <a:gd name="connsiteY19" fmla="*/ 319088 h 5886450"/>
              <a:gd name="connsiteX20" fmla="*/ 3869531 w 6486525"/>
              <a:gd name="connsiteY20" fmla="*/ 288132 h 5886450"/>
              <a:gd name="connsiteX21" fmla="*/ 3890963 w 6486525"/>
              <a:gd name="connsiteY21" fmla="*/ 321469 h 5886450"/>
              <a:gd name="connsiteX22" fmla="*/ 3910013 w 6486525"/>
              <a:gd name="connsiteY22" fmla="*/ 395288 h 5886450"/>
              <a:gd name="connsiteX23" fmla="*/ 3940969 w 6486525"/>
              <a:gd name="connsiteY23" fmla="*/ 457200 h 5886450"/>
              <a:gd name="connsiteX24" fmla="*/ 3971925 w 6486525"/>
              <a:gd name="connsiteY24" fmla="*/ 504825 h 5886450"/>
              <a:gd name="connsiteX25" fmla="*/ 4010025 w 6486525"/>
              <a:gd name="connsiteY25" fmla="*/ 528638 h 5886450"/>
              <a:gd name="connsiteX26" fmla="*/ 4069556 w 6486525"/>
              <a:gd name="connsiteY26" fmla="*/ 547688 h 5886450"/>
              <a:gd name="connsiteX27" fmla="*/ 4150519 w 6486525"/>
              <a:gd name="connsiteY27" fmla="*/ 559594 h 5886450"/>
              <a:gd name="connsiteX28" fmla="*/ 4307681 w 6486525"/>
              <a:gd name="connsiteY28" fmla="*/ 583406 h 5886450"/>
              <a:gd name="connsiteX29" fmla="*/ 4505325 w 6486525"/>
              <a:gd name="connsiteY29" fmla="*/ 611982 h 5886450"/>
              <a:gd name="connsiteX30" fmla="*/ 4776788 w 6486525"/>
              <a:gd name="connsiteY30" fmla="*/ 538163 h 5886450"/>
              <a:gd name="connsiteX31" fmla="*/ 4953000 w 6486525"/>
              <a:gd name="connsiteY31" fmla="*/ 495300 h 5886450"/>
              <a:gd name="connsiteX32" fmla="*/ 5295900 w 6486525"/>
              <a:gd name="connsiteY32" fmla="*/ 590550 h 5886450"/>
              <a:gd name="connsiteX33" fmla="*/ 5524500 w 6486525"/>
              <a:gd name="connsiteY33" fmla="*/ 581025 h 5886450"/>
              <a:gd name="connsiteX34" fmla="*/ 5600700 w 6486525"/>
              <a:gd name="connsiteY34" fmla="*/ 838200 h 5886450"/>
              <a:gd name="connsiteX35" fmla="*/ 5857875 w 6486525"/>
              <a:gd name="connsiteY35" fmla="*/ 1257300 h 5886450"/>
              <a:gd name="connsiteX36" fmla="*/ 5895975 w 6486525"/>
              <a:gd name="connsiteY36" fmla="*/ 1371600 h 5886450"/>
              <a:gd name="connsiteX37" fmla="*/ 6029325 w 6486525"/>
              <a:gd name="connsiteY37" fmla="*/ 1638300 h 5886450"/>
              <a:gd name="connsiteX38" fmla="*/ 6048375 w 6486525"/>
              <a:gd name="connsiteY38" fmla="*/ 1781175 h 5886450"/>
              <a:gd name="connsiteX39" fmla="*/ 6076950 w 6486525"/>
              <a:gd name="connsiteY39" fmla="*/ 1876425 h 5886450"/>
              <a:gd name="connsiteX40" fmla="*/ 6076950 w 6486525"/>
              <a:gd name="connsiteY40" fmla="*/ 1981200 h 5886450"/>
              <a:gd name="connsiteX41" fmla="*/ 6191250 w 6486525"/>
              <a:gd name="connsiteY41" fmla="*/ 2562225 h 5886450"/>
              <a:gd name="connsiteX42" fmla="*/ 6286500 w 6486525"/>
              <a:gd name="connsiteY42" fmla="*/ 2914650 h 5886450"/>
              <a:gd name="connsiteX43" fmla="*/ 6334125 w 6486525"/>
              <a:gd name="connsiteY43" fmla="*/ 3114675 h 5886450"/>
              <a:gd name="connsiteX44" fmla="*/ 6438900 w 6486525"/>
              <a:gd name="connsiteY44" fmla="*/ 3333750 h 5886450"/>
              <a:gd name="connsiteX45" fmla="*/ 6486525 w 6486525"/>
              <a:gd name="connsiteY45" fmla="*/ 3486150 h 5886450"/>
              <a:gd name="connsiteX46" fmla="*/ 6448425 w 6486525"/>
              <a:gd name="connsiteY46" fmla="*/ 3752850 h 5886450"/>
              <a:gd name="connsiteX47" fmla="*/ 6429375 w 6486525"/>
              <a:gd name="connsiteY47" fmla="*/ 3838575 h 5886450"/>
              <a:gd name="connsiteX48" fmla="*/ 5638800 w 6486525"/>
              <a:gd name="connsiteY48" fmla="*/ 4210050 h 5886450"/>
              <a:gd name="connsiteX49" fmla="*/ 4762500 w 6486525"/>
              <a:gd name="connsiteY49" fmla="*/ 5343525 h 5886450"/>
              <a:gd name="connsiteX50" fmla="*/ 4457700 w 6486525"/>
              <a:gd name="connsiteY50" fmla="*/ 5353050 h 5886450"/>
              <a:gd name="connsiteX51" fmla="*/ 4162425 w 6486525"/>
              <a:gd name="connsiteY51" fmla="*/ 5886450 h 5886450"/>
              <a:gd name="connsiteX52" fmla="*/ 1381125 w 6486525"/>
              <a:gd name="connsiteY52" fmla="*/ 5886450 h 5886450"/>
              <a:gd name="connsiteX53" fmla="*/ 1943100 w 6486525"/>
              <a:gd name="connsiteY53" fmla="*/ 4791075 h 5886450"/>
              <a:gd name="connsiteX54" fmla="*/ 2371725 w 6486525"/>
              <a:gd name="connsiteY54" fmla="*/ 4333875 h 5886450"/>
              <a:gd name="connsiteX55" fmla="*/ 2476500 w 6486525"/>
              <a:gd name="connsiteY55" fmla="*/ 4276725 h 5886450"/>
              <a:gd name="connsiteX56" fmla="*/ 2124075 w 6486525"/>
              <a:gd name="connsiteY56" fmla="*/ 3857625 h 5886450"/>
              <a:gd name="connsiteX57" fmla="*/ 1638300 w 6486525"/>
              <a:gd name="connsiteY57" fmla="*/ 3952875 h 5886450"/>
              <a:gd name="connsiteX58" fmla="*/ 1552575 w 6486525"/>
              <a:gd name="connsiteY58" fmla="*/ 4219575 h 5886450"/>
              <a:gd name="connsiteX59" fmla="*/ 1266825 w 6486525"/>
              <a:gd name="connsiteY59" fmla="*/ 4162425 h 5886450"/>
              <a:gd name="connsiteX60" fmla="*/ 1123950 w 6486525"/>
              <a:gd name="connsiteY60" fmla="*/ 4114800 h 5886450"/>
              <a:gd name="connsiteX61" fmla="*/ 1000125 w 6486525"/>
              <a:gd name="connsiteY61" fmla="*/ 4048125 h 5886450"/>
              <a:gd name="connsiteX62" fmla="*/ 904875 w 6486525"/>
              <a:gd name="connsiteY62" fmla="*/ 3943350 h 5886450"/>
              <a:gd name="connsiteX63" fmla="*/ 762000 w 6486525"/>
              <a:gd name="connsiteY63" fmla="*/ 3705225 h 5886450"/>
              <a:gd name="connsiteX64" fmla="*/ 0 w 6486525"/>
              <a:gd name="connsiteY64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517107 w 6486525"/>
              <a:gd name="connsiteY16" fmla="*/ 359569 h 5886450"/>
              <a:gd name="connsiteX17" fmla="*/ 3583781 w 6486525"/>
              <a:gd name="connsiteY17" fmla="*/ 347663 h 5886450"/>
              <a:gd name="connsiteX18" fmla="*/ 3724275 w 6486525"/>
              <a:gd name="connsiteY18" fmla="*/ 338138 h 5886450"/>
              <a:gd name="connsiteX19" fmla="*/ 3798094 w 6486525"/>
              <a:gd name="connsiteY19" fmla="*/ 319088 h 5886450"/>
              <a:gd name="connsiteX20" fmla="*/ 3869531 w 6486525"/>
              <a:gd name="connsiteY20" fmla="*/ 288132 h 5886450"/>
              <a:gd name="connsiteX21" fmla="*/ 3890963 w 6486525"/>
              <a:gd name="connsiteY21" fmla="*/ 321469 h 5886450"/>
              <a:gd name="connsiteX22" fmla="*/ 3910013 w 6486525"/>
              <a:gd name="connsiteY22" fmla="*/ 395288 h 5886450"/>
              <a:gd name="connsiteX23" fmla="*/ 3940969 w 6486525"/>
              <a:gd name="connsiteY23" fmla="*/ 457200 h 5886450"/>
              <a:gd name="connsiteX24" fmla="*/ 3971925 w 6486525"/>
              <a:gd name="connsiteY24" fmla="*/ 504825 h 5886450"/>
              <a:gd name="connsiteX25" fmla="*/ 4010025 w 6486525"/>
              <a:gd name="connsiteY25" fmla="*/ 528638 h 5886450"/>
              <a:gd name="connsiteX26" fmla="*/ 4069556 w 6486525"/>
              <a:gd name="connsiteY26" fmla="*/ 547688 h 5886450"/>
              <a:gd name="connsiteX27" fmla="*/ 4150519 w 6486525"/>
              <a:gd name="connsiteY27" fmla="*/ 559594 h 5886450"/>
              <a:gd name="connsiteX28" fmla="*/ 4307681 w 6486525"/>
              <a:gd name="connsiteY28" fmla="*/ 583406 h 5886450"/>
              <a:gd name="connsiteX29" fmla="*/ 4505325 w 6486525"/>
              <a:gd name="connsiteY29" fmla="*/ 611982 h 5886450"/>
              <a:gd name="connsiteX30" fmla="*/ 4776788 w 6486525"/>
              <a:gd name="connsiteY30" fmla="*/ 538163 h 5886450"/>
              <a:gd name="connsiteX31" fmla="*/ 4936331 w 6486525"/>
              <a:gd name="connsiteY31" fmla="*/ 495300 h 5886450"/>
              <a:gd name="connsiteX32" fmla="*/ 5295900 w 6486525"/>
              <a:gd name="connsiteY32" fmla="*/ 590550 h 5886450"/>
              <a:gd name="connsiteX33" fmla="*/ 5524500 w 6486525"/>
              <a:gd name="connsiteY33" fmla="*/ 581025 h 5886450"/>
              <a:gd name="connsiteX34" fmla="*/ 5600700 w 6486525"/>
              <a:gd name="connsiteY34" fmla="*/ 838200 h 5886450"/>
              <a:gd name="connsiteX35" fmla="*/ 5857875 w 6486525"/>
              <a:gd name="connsiteY35" fmla="*/ 1257300 h 5886450"/>
              <a:gd name="connsiteX36" fmla="*/ 5895975 w 6486525"/>
              <a:gd name="connsiteY36" fmla="*/ 1371600 h 5886450"/>
              <a:gd name="connsiteX37" fmla="*/ 6029325 w 6486525"/>
              <a:gd name="connsiteY37" fmla="*/ 1638300 h 5886450"/>
              <a:gd name="connsiteX38" fmla="*/ 6048375 w 6486525"/>
              <a:gd name="connsiteY38" fmla="*/ 1781175 h 5886450"/>
              <a:gd name="connsiteX39" fmla="*/ 6076950 w 6486525"/>
              <a:gd name="connsiteY39" fmla="*/ 1876425 h 5886450"/>
              <a:gd name="connsiteX40" fmla="*/ 6076950 w 6486525"/>
              <a:gd name="connsiteY40" fmla="*/ 1981200 h 5886450"/>
              <a:gd name="connsiteX41" fmla="*/ 6191250 w 6486525"/>
              <a:gd name="connsiteY41" fmla="*/ 2562225 h 5886450"/>
              <a:gd name="connsiteX42" fmla="*/ 6286500 w 6486525"/>
              <a:gd name="connsiteY42" fmla="*/ 2914650 h 5886450"/>
              <a:gd name="connsiteX43" fmla="*/ 6334125 w 6486525"/>
              <a:gd name="connsiteY43" fmla="*/ 3114675 h 5886450"/>
              <a:gd name="connsiteX44" fmla="*/ 6438900 w 6486525"/>
              <a:gd name="connsiteY44" fmla="*/ 3333750 h 5886450"/>
              <a:gd name="connsiteX45" fmla="*/ 6486525 w 6486525"/>
              <a:gd name="connsiteY45" fmla="*/ 3486150 h 5886450"/>
              <a:gd name="connsiteX46" fmla="*/ 6448425 w 6486525"/>
              <a:gd name="connsiteY46" fmla="*/ 3752850 h 5886450"/>
              <a:gd name="connsiteX47" fmla="*/ 6429375 w 6486525"/>
              <a:gd name="connsiteY47" fmla="*/ 3838575 h 5886450"/>
              <a:gd name="connsiteX48" fmla="*/ 5638800 w 6486525"/>
              <a:gd name="connsiteY48" fmla="*/ 4210050 h 5886450"/>
              <a:gd name="connsiteX49" fmla="*/ 4762500 w 6486525"/>
              <a:gd name="connsiteY49" fmla="*/ 5343525 h 5886450"/>
              <a:gd name="connsiteX50" fmla="*/ 4457700 w 6486525"/>
              <a:gd name="connsiteY50" fmla="*/ 5353050 h 5886450"/>
              <a:gd name="connsiteX51" fmla="*/ 4162425 w 6486525"/>
              <a:gd name="connsiteY51" fmla="*/ 5886450 h 5886450"/>
              <a:gd name="connsiteX52" fmla="*/ 1381125 w 6486525"/>
              <a:gd name="connsiteY52" fmla="*/ 5886450 h 5886450"/>
              <a:gd name="connsiteX53" fmla="*/ 1943100 w 6486525"/>
              <a:gd name="connsiteY53" fmla="*/ 4791075 h 5886450"/>
              <a:gd name="connsiteX54" fmla="*/ 2371725 w 6486525"/>
              <a:gd name="connsiteY54" fmla="*/ 4333875 h 5886450"/>
              <a:gd name="connsiteX55" fmla="*/ 2476500 w 6486525"/>
              <a:gd name="connsiteY55" fmla="*/ 4276725 h 5886450"/>
              <a:gd name="connsiteX56" fmla="*/ 2124075 w 6486525"/>
              <a:gd name="connsiteY56" fmla="*/ 3857625 h 5886450"/>
              <a:gd name="connsiteX57" fmla="*/ 1638300 w 6486525"/>
              <a:gd name="connsiteY57" fmla="*/ 3952875 h 5886450"/>
              <a:gd name="connsiteX58" fmla="*/ 1552575 w 6486525"/>
              <a:gd name="connsiteY58" fmla="*/ 4219575 h 5886450"/>
              <a:gd name="connsiteX59" fmla="*/ 1266825 w 6486525"/>
              <a:gd name="connsiteY59" fmla="*/ 4162425 h 5886450"/>
              <a:gd name="connsiteX60" fmla="*/ 1123950 w 6486525"/>
              <a:gd name="connsiteY60" fmla="*/ 4114800 h 5886450"/>
              <a:gd name="connsiteX61" fmla="*/ 1000125 w 6486525"/>
              <a:gd name="connsiteY61" fmla="*/ 4048125 h 5886450"/>
              <a:gd name="connsiteX62" fmla="*/ 904875 w 6486525"/>
              <a:gd name="connsiteY62" fmla="*/ 3943350 h 5886450"/>
              <a:gd name="connsiteX63" fmla="*/ 762000 w 6486525"/>
              <a:gd name="connsiteY63" fmla="*/ 3705225 h 5886450"/>
              <a:gd name="connsiteX64" fmla="*/ 0 w 6486525"/>
              <a:gd name="connsiteY64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517107 w 6486525"/>
              <a:gd name="connsiteY16" fmla="*/ 359569 h 5886450"/>
              <a:gd name="connsiteX17" fmla="*/ 3583781 w 6486525"/>
              <a:gd name="connsiteY17" fmla="*/ 347663 h 5886450"/>
              <a:gd name="connsiteX18" fmla="*/ 3724275 w 6486525"/>
              <a:gd name="connsiteY18" fmla="*/ 338138 h 5886450"/>
              <a:gd name="connsiteX19" fmla="*/ 3798094 w 6486525"/>
              <a:gd name="connsiteY19" fmla="*/ 319088 h 5886450"/>
              <a:gd name="connsiteX20" fmla="*/ 3869531 w 6486525"/>
              <a:gd name="connsiteY20" fmla="*/ 288132 h 5886450"/>
              <a:gd name="connsiteX21" fmla="*/ 3890963 w 6486525"/>
              <a:gd name="connsiteY21" fmla="*/ 321469 h 5886450"/>
              <a:gd name="connsiteX22" fmla="*/ 3910013 w 6486525"/>
              <a:gd name="connsiteY22" fmla="*/ 395288 h 5886450"/>
              <a:gd name="connsiteX23" fmla="*/ 3940969 w 6486525"/>
              <a:gd name="connsiteY23" fmla="*/ 457200 h 5886450"/>
              <a:gd name="connsiteX24" fmla="*/ 3971925 w 6486525"/>
              <a:gd name="connsiteY24" fmla="*/ 504825 h 5886450"/>
              <a:gd name="connsiteX25" fmla="*/ 4010025 w 6486525"/>
              <a:gd name="connsiteY25" fmla="*/ 528638 h 5886450"/>
              <a:gd name="connsiteX26" fmla="*/ 4069556 w 6486525"/>
              <a:gd name="connsiteY26" fmla="*/ 547688 h 5886450"/>
              <a:gd name="connsiteX27" fmla="*/ 4150519 w 6486525"/>
              <a:gd name="connsiteY27" fmla="*/ 559594 h 5886450"/>
              <a:gd name="connsiteX28" fmla="*/ 4307681 w 6486525"/>
              <a:gd name="connsiteY28" fmla="*/ 583406 h 5886450"/>
              <a:gd name="connsiteX29" fmla="*/ 4505325 w 6486525"/>
              <a:gd name="connsiteY29" fmla="*/ 611982 h 5886450"/>
              <a:gd name="connsiteX30" fmla="*/ 4776788 w 6486525"/>
              <a:gd name="connsiteY30" fmla="*/ 538163 h 5886450"/>
              <a:gd name="connsiteX31" fmla="*/ 4936331 w 6486525"/>
              <a:gd name="connsiteY31" fmla="*/ 495300 h 5886450"/>
              <a:gd name="connsiteX32" fmla="*/ 5188744 w 6486525"/>
              <a:gd name="connsiteY32" fmla="*/ 561975 h 5886450"/>
              <a:gd name="connsiteX33" fmla="*/ 5524500 w 6486525"/>
              <a:gd name="connsiteY33" fmla="*/ 581025 h 5886450"/>
              <a:gd name="connsiteX34" fmla="*/ 5600700 w 6486525"/>
              <a:gd name="connsiteY34" fmla="*/ 838200 h 5886450"/>
              <a:gd name="connsiteX35" fmla="*/ 5857875 w 6486525"/>
              <a:gd name="connsiteY35" fmla="*/ 1257300 h 5886450"/>
              <a:gd name="connsiteX36" fmla="*/ 5895975 w 6486525"/>
              <a:gd name="connsiteY36" fmla="*/ 1371600 h 5886450"/>
              <a:gd name="connsiteX37" fmla="*/ 6029325 w 6486525"/>
              <a:gd name="connsiteY37" fmla="*/ 1638300 h 5886450"/>
              <a:gd name="connsiteX38" fmla="*/ 6048375 w 6486525"/>
              <a:gd name="connsiteY38" fmla="*/ 1781175 h 5886450"/>
              <a:gd name="connsiteX39" fmla="*/ 6076950 w 6486525"/>
              <a:gd name="connsiteY39" fmla="*/ 1876425 h 5886450"/>
              <a:gd name="connsiteX40" fmla="*/ 6076950 w 6486525"/>
              <a:gd name="connsiteY40" fmla="*/ 1981200 h 5886450"/>
              <a:gd name="connsiteX41" fmla="*/ 6191250 w 6486525"/>
              <a:gd name="connsiteY41" fmla="*/ 2562225 h 5886450"/>
              <a:gd name="connsiteX42" fmla="*/ 6286500 w 6486525"/>
              <a:gd name="connsiteY42" fmla="*/ 2914650 h 5886450"/>
              <a:gd name="connsiteX43" fmla="*/ 6334125 w 6486525"/>
              <a:gd name="connsiteY43" fmla="*/ 3114675 h 5886450"/>
              <a:gd name="connsiteX44" fmla="*/ 6438900 w 6486525"/>
              <a:gd name="connsiteY44" fmla="*/ 3333750 h 5886450"/>
              <a:gd name="connsiteX45" fmla="*/ 6486525 w 6486525"/>
              <a:gd name="connsiteY45" fmla="*/ 3486150 h 5886450"/>
              <a:gd name="connsiteX46" fmla="*/ 6448425 w 6486525"/>
              <a:gd name="connsiteY46" fmla="*/ 3752850 h 5886450"/>
              <a:gd name="connsiteX47" fmla="*/ 6429375 w 6486525"/>
              <a:gd name="connsiteY47" fmla="*/ 3838575 h 5886450"/>
              <a:gd name="connsiteX48" fmla="*/ 5638800 w 6486525"/>
              <a:gd name="connsiteY48" fmla="*/ 4210050 h 5886450"/>
              <a:gd name="connsiteX49" fmla="*/ 4762500 w 6486525"/>
              <a:gd name="connsiteY49" fmla="*/ 5343525 h 5886450"/>
              <a:gd name="connsiteX50" fmla="*/ 4457700 w 6486525"/>
              <a:gd name="connsiteY50" fmla="*/ 5353050 h 5886450"/>
              <a:gd name="connsiteX51" fmla="*/ 4162425 w 6486525"/>
              <a:gd name="connsiteY51" fmla="*/ 5886450 h 5886450"/>
              <a:gd name="connsiteX52" fmla="*/ 1381125 w 6486525"/>
              <a:gd name="connsiteY52" fmla="*/ 5886450 h 5886450"/>
              <a:gd name="connsiteX53" fmla="*/ 1943100 w 6486525"/>
              <a:gd name="connsiteY53" fmla="*/ 4791075 h 5886450"/>
              <a:gd name="connsiteX54" fmla="*/ 2371725 w 6486525"/>
              <a:gd name="connsiteY54" fmla="*/ 4333875 h 5886450"/>
              <a:gd name="connsiteX55" fmla="*/ 2476500 w 6486525"/>
              <a:gd name="connsiteY55" fmla="*/ 4276725 h 5886450"/>
              <a:gd name="connsiteX56" fmla="*/ 2124075 w 6486525"/>
              <a:gd name="connsiteY56" fmla="*/ 3857625 h 5886450"/>
              <a:gd name="connsiteX57" fmla="*/ 1638300 w 6486525"/>
              <a:gd name="connsiteY57" fmla="*/ 3952875 h 5886450"/>
              <a:gd name="connsiteX58" fmla="*/ 1552575 w 6486525"/>
              <a:gd name="connsiteY58" fmla="*/ 4219575 h 5886450"/>
              <a:gd name="connsiteX59" fmla="*/ 1266825 w 6486525"/>
              <a:gd name="connsiteY59" fmla="*/ 4162425 h 5886450"/>
              <a:gd name="connsiteX60" fmla="*/ 1123950 w 6486525"/>
              <a:gd name="connsiteY60" fmla="*/ 4114800 h 5886450"/>
              <a:gd name="connsiteX61" fmla="*/ 1000125 w 6486525"/>
              <a:gd name="connsiteY61" fmla="*/ 4048125 h 5886450"/>
              <a:gd name="connsiteX62" fmla="*/ 904875 w 6486525"/>
              <a:gd name="connsiteY62" fmla="*/ 3943350 h 5886450"/>
              <a:gd name="connsiteX63" fmla="*/ 762000 w 6486525"/>
              <a:gd name="connsiteY63" fmla="*/ 3705225 h 5886450"/>
              <a:gd name="connsiteX64" fmla="*/ 0 w 6486525"/>
              <a:gd name="connsiteY64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517107 w 6486525"/>
              <a:gd name="connsiteY16" fmla="*/ 359569 h 5886450"/>
              <a:gd name="connsiteX17" fmla="*/ 3583781 w 6486525"/>
              <a:gd name="connsiteY17" fmla="*/ 347663 h 5886450"/>
              <a:gd name="connsiteX18" fmla="*/ 3724275 w 6486525"/>
              <a:gd name="connsiteY18" fmla="*/ 338138 h 5886450"/>
              <a:gd name="connsiteX19" fmla="*/ 3798094 w 6486525"/>
              <a:gd name="connsiteY19" fmla="*/ 319088 h 5886450"/>
              <a:gd name="connsiteX20" fmla="*/ 3869531 w 6486525"/>
              <a:gd name="connsiteY20" fmla="*/ 288132 h 5886450"/>
              <a:gd name="connsiteX21" fmla="*/ 3890963 w 6486525"/>
              <a:gd name="connsiteY21" fmla="*/ 321469 h 5886450"/>
              <a:gd name="connsiteX22" fmla="*/ 3910013 w 6486525"/>
              <a:gd name="connsiteY22" fmla="*/ 395288 h 5886450"/>
              <a:gd name="connsiteX23" fmla="*/ 3940969 w 6486525"/>
              <a:gd name="connsiteY23" fmla="*/ 457200 h 5886450"/>
              <a:gd name="connsiteX24" fmla="*/ 3971925 w 6486525"/>
              <a:gd name="connsiteY24" fmla="*/ 504825 h 5886450"/>
              <a:gd name="connsiteX25" fmla="*/ 4010025 w 6486525"/>
              <a:gd name="connsiteY25" fmla="*/ 528638 h 5886450"/>
              <a:gd name="connsiteX26" fmla="*/ 4069556 w 6486525"/>
              <a:gd name="connsiteY26" fmla="*/ 547688 h 5886450"/>
              <a:gd name="connsiteX27" fmla="*/ 4150519 w 6486525"/>
              <a:gd name="connsiteY27" fmla="*/ 559594 h 5886450"/>
              <a:gd name="connsiteX28" fmla="*/ 4307681 w 6486525"/>
              <a:gd name="connsiteY28" fmla="*/ 583406 h 5886450"/>
              <a:gd name="connsiteX29" fmla="*/ 4505325 w 6486525"/>
              <a:gd name="connsiteY29" fmla="*/ 611982 h 5886450"/>
              <a:gd name="connsiteX30" fmla="*/ 4776788 w 6486525"/>
              <a:gd name="connsiteY30" fmla="*/ 538163 h 5886450"/>
              <a:gd name="connsiteX31" fmla="*/ 4936331 w 6486525"/>
              <a:gd name="connsiteY31" fmla="*/ 495300 h 5886450"/>
              <a:gd name="connsiteX32" fmla="*/ 5188744 w 6486525"/>
              <a:gd name="connsiteY32" fmla="*/ 561975 h 5886450"/>
              <a:gd name="connsiteX33" fmla="*/ 5255419 w 6486525"/>
              <a:gd name="connsiteY33" fmla="*/ 576263 h 5886450"/>
              <a:gd name="connsiteX34" fmla="*/ 5524500 w 6486525"/>
              <a:gd name="connsiteY34" fmla="*/ 581025 h 5886450"/>
              <a:gd name="connsiteX35" fmla="*/ 5600700 w 6486525"/>
              <a:gd name="connsiteY35" fmla="*/ 838200 h 5886450"/>
              <a:gd name="connsiteX36" fmla="*/ 5857875 w 6486525"/>
              <a:gd name="connsiteY36" fmla="*/ 1257300 h 5886450"/>
              <a:gd name="connsiteX37" fmla="*/ 5895975 w 6486525"/>
              <a:gd name="connsiteY37" fmla="*/ 1371600 h 5886450"/>
              <a:gd name="connsiteX38" fmla="*/ 6029325 w 6486525"/>
              <a:gd name="connsiteY38" fmla="*/ 1638300 h 5886450"/>
              <a:gd name="connsiteX39" fmla="*/ 6048375 w 6486525"/>
              <a:gd name="connsiteY39" fmla="*/ 1781175 h 5886450"/>
              <a:gd name="connsiteX40" fmla="*/ 6076950 w 6486525"/>
              <a:gd name="connsiteY40" fmla="*/ 1876425 h 5886450"/>
              <a:gd name="connsiteX41" fmla="*/ 6076950 w 6486525"/>
              <a:gd name="connsiteY41" fmla="*/ 1981200 h 5886450"/>
              <a:gd name="connsiteX42" fmla="*/ 6191250 w 6486525"/>
              <a:gd name="connsiteY42" fmla="*/ 2562225 h 5886450"/>
              <a:gd name="connsiteX43" fmla="*/ 6286500 w 6486525"/>
              <a:gd name="connsiteY43" fmla="*/ 2914650 h 5886450"/>
              <a:gd name="connsiteX44" fmla="*/ 6334125 w 6486525"/>
              <a:gd name="connsiteY44" fmla="*/ 3114675 h 5886450"/>
              <a:gd name="connsiteX45" fmla="*/ 6438900 w 6486525"/>
              <a:gd name="connsiteY45" fmla="*/ 3333750 h 5886450"/>
              <a:gd name="connsiteX46" fmla="*/ 6486525 w 6486525"/>
              <a:gd name="connsiteY46" fmla="*/ 3486150 h 5886450"/>
              <a:gd name="connsiteX47" fmla="*/ 6448425 w 6486525"/>
              <a:gd name="connsiteY47" fmla="*/ 3752850 h 5886450"/>
              <a:gd name="connsiteX48" fmla="*/ 6429375 w 6486525"/>
              <a:gd name="connsiteY48" fmla="*/ 3838575 h 5886450"/>
              <a:gd name="connsiteX49" fmla="*/ 5638800 w 6486525"/>
              <a:gd name="connsiteY49" fmla="*/ 4210050 h 5886450"/>
              <a:gd name="connsiteX50" fmla="*/ 4762500 w 6486525"/>
              <a:gd name="connsiteY50" fmla="*/ 5343525 h 5886450"/>
              <a:gd name="connsiteX51" fmla="*/ 4457700 w 6486525"/>
              <a:gd name="connsiteY51" fmla="*/ 5353050 h 5886450"/>
              <a:gd name="connsiteX52" fmla="*/ 4162425 w 6486525"/>
              <a:gd name="connsiteY52" fmla="*/ 5886450 h 5886450"/>
              <a:gd name="connsiteX53" fmla="*/ 1381125 w 6486525"/>
              <a:gd name="connsiteY53" fmla="*/ 5886450 h 5886450"/>
              <a:gd name="connsiteX54" fmla="*/ 1943100 w 6486525"/>
              <a:gd name="connsiteY54" fmla="*/ 4791075 h 5886450"/>
              <a:gd name="connsiteX55" fmla="*/ 2371725 w 6486525"/>
              <a:gd name="connsiteY55" fmla="*/ 4333875 h 5886450"/>
              <a:gd name="connsiteX56" fmla="*/ 2476500 w 6486525"/>
              <a:gd name="connsiteY56" fmla="*/ 4276725 h 5886450"/>
              <a:gd name="connsiteX57" fmla="*/ 2124075 w 6486525"/>
              <a:gd name="connsiteY57" fmla="*/ 3857625 h 5886450"/>
              <a:gd name="connsiteX58" fmla="*/ 1638300 w 6486525"/>
              <a:gd name="connsiteY58" fmla="*/ 3952875 h 5886450"/>
              <a:gd name="connsiteX59" fmla="*/ 1552575 w 6486525"/>
              <a:gd name="connsiteY59" fmla="*/ 4219575 h 5886450"/>
              <a:gd name="connsiteX60" fmla="*/ 1266825 w 6486525"/>
              <a:gd name="connsiteY60" fmla="*/ 4162425 h 5886450"/>
              <a:gd name="connsiteX61" fmla="*/ 1123950 w 6486525"/>
              <a:gd name="connsiteY61" fmla="*/ 4114800 h 5886450"/>
              <a:gd name="connsiteX62" fmla="*/ 1000125 w 6486525"/>
              <a:gd name="connsiteY62" fmla="*/ 4048125 h 5886450"/>
              <a:gd name="connsiteX63" fmla="*/ 904875 w 6486525"/>
              <a:gd name="connsiteY63" fmla="*/ 3943350 h 5886450"/>
              <a:gd name="connsiteX64" fmla="*/ 762000 w 6486525"/>
              <a:gd name="connsiteY64" fmla="*/ 3705225 h 5886450"/>
              <a:gd name="connsiteX65" fmla="*/ 0 w 6486525"/>
              <a:gd name="connsiteY65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517107 w 6486525"/>
              <a:gd name="connsiteY16" fmla="*/ 359569 h 5886450"/>
              <a:gd name="connsiteX17" fmla="*/ 3583781 w 6486525"/>
              <a:gd name="connsiteY17" fmla="*/ 347663 h 5886450"/>
              <a:gd name="connsiteX18" fmla="*/ 3724275 w 6486525"/>
              <a:gd name="connsiteY18" fmla="*/ 338138 h 5886450"/>
              <a:gd name="connsiteX19" fmla="*/ 3798094 w 6486525"/>
              <a:gd name="connsiteY19" fmla="*/ 319088 h 5886450"/>
              <a:gd name="connsiteX20" fmla="*/ 3869531 w 6486525"/>
              <a:gd name="connsiteY20" fmla="*/ 288132 h 5886450"/>
              <a:gd name="connsiteX21" fmla="*/ 3890963 w 6486525"/>
              <a:gd name="connsiteY21" fmla="*/ 321469 h 5886450"/>
              <a:gd name="connsiteX22" fmla="*/ 3910013 w 6486525"/>
              <a:gd name="connsiteY22" fmla="*/ 395288 h 5886450"/>
              <a:gd name="connsiteX23" fmla="*/ 3940969 w 6486525"/>
              <a:gd name="connsiteY23" fmla="*/ 457200 h 5886450"/>
              <a:gd name="connsiteX24" fmla="*/ 3971925 w 6486525"/>
              <a:gd name="connsiteY24" fmla="*/ 504825 h 5886450"/>
              <a:gd name="connsiteX25" fmla="*/ 4010025 w 6486525"/>
              <a:gd name="connsiteY25" fmla="*/ 528638 h 5886450"/>
              <a:gd name="connsiteX26" fmla="*/ 4069556 w 6486525"/>
              <a:gd name="connsiteY26" fmla="*/ 547688 h 5886450"/>
              <a:gd name="connsiteX27" fmla="*/ 4150519 w 6486525"/>
              <a:gd name="connsiteY27" fmla="*/ 559594 h 5886450"/>
              <a:gd name="connsiteX28" fmla="*/ 4307681 w 6486525"/>
              <a:gd name="connsiteY28" fmla="*/ 583406 h 5886450"/>
              <a:gd name="connsiteX29" fmla="*/ 4505325 w 6486525"/>
              <a:gd name="connsiteY29" fmla="*/ 611982 h 5886450"/>
              <a:gd name="connsiteX30" fmla="*/ 4776788 w 6486525"/>
              <a:gd name="connsiteY30" fmla="*/ 538163 h 5886450"/>
              <a:gd name="connsiteX31" fmla="*/ 4936331 w 6486525"/>
              <a:gd name="connsiteY31" fmla="*/ 495300 h 5886450"/>
              <a:gd name="connsiteX32" fmla="*/ 5188744 w 6486525"/>
              <a:gd name="connsiteY32" fmla="*/ 561975 h 5886450"/>
              <a:gd name="connsiteX33" fmla="*/ 5255419 w 6486525"/>
              <a:gd name="connsiteY33" fmla="*/ 576263 h 5886450"/>
              <a:gd name="connsiteX34" fmla="*/ 5303044 w 6486525"/>
              <a:gd name="connsiteY34" fmla="*/ 585788 h 5886450"/>
              <a:gd name="connsiteX35" fmla="*/ 5524500 w 6486525"/>
              <a:gd name="connsiteY35" fmla="*/ 581025 h 5886450"/>
              <a:gd name="connsiteX36" fmla="*/ 5600700 w 6486525"/>
              <a:gd name="connsiteY36" fmla="*/ 838200 h 5886450"/>
              <a:gd name="connsiteX37" fmla="*/ 5857875 w 6486525"/>
              <a:gd name="connsiteY37" fmla="*/ 1257300 h 5886450"/>
              <a:gd name="connsiteX38" fmla="*/ 5895975 w 6486525"/>
              <a:gd name="connsiteY38" fmla="*/ 1371600 h 5886450"/>
              <a:gd name="connsiteX39" fmla="*/ 6029325 w 6486525"/>
              <a:gd name="connsiteY39" fmla="*/ 1638300 h 5886450"/>
              <a:gd name="connsiteX40" fmla="*/ 6048375 w 6486525"/>
              <a:gd name="connsiteY40" fmla="*/ 1781175 h 5886450"/>
              <a:gd name="connsiteX41" fmla="*/ 6076950 w 6486525"/>
              <a:gd name="connsiteY41" fmla="*/ 1876425 h 5886450"/>
              <a:gd name="connsiteX42" fmla="*/ 6076950 w 6486525"/>
              <a:gd name="connsiteY42" fmla="*/ 1981200 h 5886450"/>
              <a:gd name="connsiteX43" fmla="*/ 6191250 w 6486525"/>
              <a:gd name="connsiteY43" fmla="*/ 2562225 h 5886450"/>
              <a:gd name="connsiteX44" fmla="*/ 6286500 w 6486525"/>
              <a:gd name="connsiteY44" fmla="*/ 2914650 h 5886450"/>
              <a:gd name="connsiteX45" fmla="*/ 6334125 w 6486525"/>
              <a:gd name="connsiteY45" fmla="*/ 3114675 h 5886450"/>
              <a:gd name="connsiteX46" fmla="*/ 6438900 w 6486525"/>
              <a:gd name="connsiteY46" fmla="*/ 3333750 h 5886450"/>
              <a:gd name="connsiteX47" fmla="*/ 6486525 w 6486525"/>
              <a:gd name="connsiteY47" fmla="*/ 3486150 h 5886450"/>
              <a:gd name="connsiteX48" fmla="*/ 6448425 w 6486525"/>
              <a:gd name="connsiteY48" fmla="*/ 3752850 h 5886450"/>
              <a:gd name="connsiteX49" fmla="*/ 6429375 w 6486525"/>
              <a:gd name="connsiteY49" fmla="*/ 3838575 h 5886450"/>
              <a:gd name="connsiteX50" fmla="*/ 5638800 w 6486525"/>
              <a:gd name="connsiteY50" fmla="*/ 4210050 h 5886450"/>
              <a:gd name="connsiteX51" fmla="*/ 4762500 w 6486525"/>
              <a:gd name="connsiteY51" fmla="*/ 5343525 h 5886450"/>
              <a:gd name="connsiteX52" fmla="*/ 4457700 w 6486525"/>
              <a:gd name="connsiteY52" fmla="*/ 5353050 h 5886450"/>
              <a:gd name="connsiteX53" fmla="*/ 4162425 w 6486525"/>
              <a:gd name="connsiteY53" fmla="*/ 5886450 h 5886450"/>
              <a:gd name="connsiteX54" fmla="*/ 1381125 w 6486525"/>
              <a:gd name="connsiteY54" fmla="*/ 5886450 h 5886450"/>
              <a:gd name="connsiteX55" fmla="*/ 1943100 w 6486525"/>
              <a:gd name="connsiteY55" fmla="*/ 4791075 h 5886450"/>
              <a:gd name="connsiteX56" fmla="*/ 2371725 w 6486525"/>
              <a:gd name="connsiteY56" fmla="*/ 4333875 h 5886450"/>
              <a:gd name="connsiteX57" fmla="*/ 2476500 w 6486525"/>
              <a:gd name="connsiteY57" fmla="*/ 4276725 h 5886450"/>
              <a:gd name="connsiteX58" fmla="*/ 2124075 w 6486525"/>
              <a:gd name="connsiteY58" fmla="*/ 3857625 h 5886450"/>
              <a:gd name="connsiteX59" fmla="*/ 1638300 w 6486525"/>
              <a:gd name="connsiteY59" fmla="*/ 3952875 h 5886450"/>
              <a:gd name="connsiteX60" fmla="*/ 1552575 w 6486525"/>
              <a:gd name="connsiteY60" fmla="*/ 4219575 h 5886450"/>
              <a:gd name="connsiteX61" fmla="*/ 1266825 w 6486525"/>
              <a:gd name="connsiteY61" fmla="*/ 4162425 h 5886450"/>
              <a:gd name="connsiteX62" fmla="*/ 1123950 w 6486525"/>
              <a:gd name="connsiteY62" fmla="*/ 4114800 h 5886450"/>
              <a:gd name="connsiteX63" fmla="*/ 1000125 w 6486525"/>
              <a:gd name="connsiteY63" fmla="*/ 4048125 h 5886450"/>
              <a:gd name="connsiteX64" fmla="*/ 904875 w 6486525"/>
              <a:gd name="connsiteY64" fmla="*/ 3943350 h 5886450"/>
              <a:gd name="connsiteX65" fmla="*/ 762000 w 6486525"/>
              <a:gd name="connsiteY65" fmla="*/ 3705225 h 5886450"/>
              <a:gd name="connsiteX66" fmla="*/ 0 w 6486525"/>
              <a:gd name="connsiteY66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517107 w 6486525"/>
              <a:gd name="connsiteY16" fmla="*/ 359569 h 5886450"/>
              <a:gd name="connsiteX17" fmla="*/ 3583781 w 6486525"/>
              <a:gd name="connsiteY17" fmla="*/ 347663 h 5886450"/>
              <a:gd name="connsiteX18" fmla="*/ 3724275 w 6486525"/>
              <a:gd name="connsiteY18" fmla="*/ 338138 h 5886450"/>
              <a:gd name="connsiteX19" fmla="*/ 3798094 w 6486525"/>
              <a:gd name="connsiteY19" fmla="*/ 319088 h 5886450"/>
              <a:gd name="connsiteX20" fmla="*/ 3869531 w 6486525"/>
              <a:gd name="connsiteY20" fmla="*/ 288132 h 5886450"/>
              <a:gd name="connsiteX21" fmla="*/ 3890963 w 6486525"/>
              <a:gd name="connsiteY21" fmla="*/ 321469 h 5886450"/>
              <a:gd name="connsiteX22" fmla="*/ 3910013 w 6486525"/>
              <a:gd name="connsiteY22" fmla="*/ 395288 h 5886450"/>
              <a:gd name="connsiteX23" fmla="*/ 3940969 w 6486525"/>
              <a:gd name="connsiteY23" fmla="*/ 457200 h 5886450"/>
              <a:gd name="connsiteX24" fmla="*/ 3971925 w 6486525"/>
              <a:gd name="connsiteY24" fmla="*/ 504825 h 5886450"/>
              <a:gd name="connsiteX25" fmla="*/ 4010025 w 6486525"/>
              <a:gd name="connsiteY25" fmla="*/ 528638 h 5886450"/>
              <a:gd name="connsiteX26" fmla="*/ 4069556 w 6486525"/>
              <a:gd name="connsiteY26" fmla="*/ 547688 h 5886450"/>
              <a:gd name="connsiteX27" fmla="*/ 4150519 w 6486525"/>
              <a:gd name="connsiteY27" fmla="*/ 559594 h 5886450"/>
              <a:gd name="connsiteX28" fmla="*/ 4307681 w 6486525"/>
              <a:gd name="connsiteY28" fmla="*/ 583406 h 5886450"/>
              <a:gd name="connsiteX29" fmla="*/ 4505325 w 6486525"/>
              <a:gd name="connsiteY29" fmla="*/ 611982 h 5886450"/>
              <a:gd name="connsiteX30" fmla="*/ 4776788 w 6486525"/>
              <a:gd name="connsiteY30" fmla="*/ 538163 h 5886450"/>
              <a:gd name="connsiteX31" fmla="*/ 4936331 w 6486525"/>
              <a:gd name="connsiteY31" fmla="*/ 495300 h 5886450"/>
              <a:gd name="connsiteX32" fmla="*/ 5188744 w 6486525"/>
              <a:gd name="connsiteY32" fmla="*/ 561975 h 5886450"/>
              <a:gd name="connsiteX33" fmla="*/ 5255419 w 6486525"/>
              <a:gd name="connsiteY33" fmla="*/ 576263 h 5886450"/>
              <a:gd name="connsiteX34" fmla="*/ 5303044 w 6486525"/>
              <a:gd name="connsiteY34" fmla="*/ 585788 h 5886450"/>
              <a:gd name="connsiteX35" fmla="*/ 5462588 w 6486525"/>
              <a:gd name="connsiteY35" fmla="*/ 583406 h 5886450"/>
              <a:gd name="connsiteX36" fmla="*/ 5524500 w 6486525"/>
              <a:gd name="connsiteY36" fmla="*/ 581025 h 5886450"/>
              <a:gd name="connsiteX37" fmla="*/ 5600700 w 6486525"/>
              <a:gd name="connsiteY37" fmla="*/ 838200 h 5886450"/>
              <a:gd name="connsiteX38" fmla="*/ 5857875 w 6486525"/>
              <a:gd name="connsiteY38" fmla="*/ 1257300 h 5886450"/>
              <a:gd name="connsiteX39" fmla="*/ 5895975 w 6486525"/>
              <a:gd name="connsiteY39" fmla="*/ 1371600 h 5886450"/>
              <a:gd name="connsiteX40" fmla="*/ 6029325 w 6486525"/>
              <a:gd name="connsiteY40" fmla="*/ 1638300 h 5886450"/>
              <a:gd name="connsiteX41" fmla="*/ 6048375 w 6486525"/>
              <a:gd name="connsiteY41" fmla="*/ 1781175 h 5886450"/>
              <a:gd name="connsiteX42" fmla="*/ 6076950 w 6486525"/>
              <a:gd name="connsiteY42" fmla="*/ 1876425 h 5886450"/>
              <a:gd name="connsiteX43" fmla="*/ 6076950 w 6486525"/>
              <a:gd name="connsiteY43" fmla="*/ 1981200 h 5886450"/>
              <a:gd name="connsiteX44" fmla="*/ 6191250 w 6486525"/>
              <a:gd name="connsiteY44" fmla="*/ 2562225 h 5886450"/>
              <a:gd name="connsiteX45" fmla="*/ 6286500 w 6486525"/>
              <a:gd name="connsiteY45" fmla="*/ 2914650 h 5886450"/>
              <a:gd name="connsiteX46" fmla="*/ 6334125 w 6486525"/>
              <a:gd name="connsiteY46" fmla="*/ 3114675 h 5886450"/>
              <a:gd name="connsiteX47" fmla="*/ 6438900 w 6486525"/>
              <a:gd name="connsiteY47" fmla="*/ 3333750 h 5886450"/>
              <a:gd name="connsiteX48" fmla="*/ 6486525 w 6486525"/>
              <a:gd name="connsiteY48" fmla="*/ 3486150 h 5886450"/>
              <a:gd name="connsiteX49" fmla="*/ 6448425 w 6486525"/>
              <a:gd name="connsiteY49" fmla="*/ 3752850 h 5886450"/>
              <a:gd name="connsiteX50" fmla="*/ 6429375 w 6486525"/>
              <a:gd name="connsiteY50" fmla="*/ 3838575 h 5886450"/>
              <a:gd name="connsiteX51" fmla="*/ 5638800 w 6486525"/>
              <a:gd name="connsiteY51" fmla="*/ 4210050 h 5886450"/>
              <a:gd name="connsiteX52" fmla="*/ 4762500 w 6486525"/>
              <a:gd name="connsiteY52" fmla="*/ 5343525 h 5886450"/>
              <a:gd name="connsiteX53" fmla="*/ 4457700 w 6486525"/>
              <a:gd name="connsiteY53" fmla="*/ 5353050 h 5886450"/>
              <a:gd name="connsiteX54" fmla="*/ 4162425 w 6486525"/>
              <a:gd name="connsiteY54" fmla="*/ 5886450 h 5886450"/>
              <a:gd name="connsiteX55" fmla="*/ 1381125 w 6486525"/>
              <a:gd name="connsiteY55" fmla="*/ 5886450 h 5886450"/>
              <a:gd name="connsiteX56" fmla="*/ 1943100 w 6486525"/>
              <a:gd name="connsiteY56" fmla="*/ 4791075 h 5886450"/>
              <a:gd name="connsiteX57" fmla="*/ 2371725 w 6486525"/>
              <a:gd name="connsiteY57" fmla="*/ 4333875 h 5886450"/>
              <a:gd name="connsiteX58" fmla="*/ 2476500 w 6486525"/>
              <a:gd name="connsiteY58" fmla="*/ 4276725 h 5886450"/>
              <a:gd name="connsiteX59" fmla="*/ 2124075 w 6486525"/>
              <a:gd name="connsiteY59" fmla="*/ 3857625 h 5886450"/>
              <a:gd name="connsiteX60" fmla="*/ 1638300 w 6486525"/>
              <a:gd name="connsiteY60" fmla="*/ 3952875 h 5886450"/>
              <a:gd name="connsiteX61" fmla="*/ 1552575 w 6486525"/>
              <a:gd name="connsiteY61" fmla="*/ 4219575 h 5886450"/>
              <a:gd name="connsiteX62" fmla="*/ 1266825 w 6486525"/>
              <a:gd name="connsiteY62" fmla="*/ 4162425 h 5886450"/>
              <a:gd name="connsiteX63" fmla="*/ 1123950 w 6486525"/>
              <a:gd name="connsiteY63" fmla="*/ 4114800 h 5886450"/>
              <a:gd name="connsiteX64" fmla="*/ 1000125 w 6486525"/>
              <a:gd name="connsiteY64" fmla="*/ 4048125 h 5886450"/>
              <a:gd name="connsiteX65" fmla="*/ 904875 w 6486525"/>
              <a:gd name="connsiteY65" fmla="*/ 3943350 h 5886450"/>
              <a:gd name="connsiteX66" fmla="*/ 762000 w 6486525"/>
              <a:gd name="connsiteY66" fmla="*/ 3705225 h 5886450"/>
              <a:gd name="connsiteX67" fmla="*/ 0 w 6486525"/>
              <a:gd name="connsiteY67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517107 w 6486525"/>
              <a:gd name="connsiteY16" fmla="*/ 359569 h 5886450"/>
              <a:gd name="connsiteX17" fmla="*/ 3583781 w 6486525"/>
              <a:gd name="connsiteY17" fmla="*/ 347663 h 5886450"/>
              <a:gd name="connsiteX18" fmla="*/ 3724275 w 6486525"/>
              <a:gd name="connsiteY18" fmla="*/ 338138 h 5886450"/>
              <a:gd name="connsiteX19" fmla="*/ 3798094 w 6486525"/>
              <a:gd name="connsiteY19" fmla="*/ 319088 h 5886450"/>
              <a:gd name="connsiteX20" fmla="*/ 3869531 w 6486525"/>
              <a:gd name="connsiteY20" fmla="*/ 288132 h 5886450"/>
              <a:gd name="connsiteX21" fmla="*/ 3890963 w 6486525"/>
              <a:gd name="connsiteY21" fmla="*/ 321469 h 5886450"/>
              <a:gd name="connsiteX22" fmla="*/ 3910013 w 6486525"/>
              <a:gd name="connsiteY22" fmla="*/ 395288 h 5886450"/>
              <a:gd name="connsiteX23" fmla="*/ 3940969 w 6486525"/>
              <a:gd name="connsiteY23" fmla="*/ 457200 h 5886450"/>
              <a:gd name="connsiteX24" fmla="*/ 3971925 w 6486525"/>
              <a:gd name="connsiteY24" fmla="*/ 504825 h 5886450"/>
              <a:gd name="connsiteX25" fmla="*/ 4010025 w 6486525"/>
              <a:gd name="connsiteY25" fmla="*/ 528638 h 5886450"/>
              <a:gd name="connsiteX26" fmla="*/ 4069556 w 6486525"/>
              <a:gd name="connsiteY26" fmla="*/ 547688 h 5886450"/>
              <a:gd name="connsiteX27" fmla="*/ 4150519 w 6486525"/>
              <a:gd name="connsiteY27" fmla="*/ 559594 h 5886450"/>
              <a:gd name="connsiteX28" fmla="*/ 4307681 w 6486525"/>
              <a:gd name="connsiteY28" fmla="*/ 583406 h 5886450"/>
              <a:gd name="connsiteX29" fmla="*/ 4505325 w 6486525"/>
              <a:gd name="connsiteY29" fmla="*/ 611982 h 5886450"/>
              <a:gd name="connsiteX30" fmla="*/ 4776788 w 6486525"/>
              <a:gd name="connsiteY30" fmla="*/ 538163 h 5886450"/>
              <a:gd name="connsiteX31" fmla="*/ 4936331 w 6486525"/>
              <a:gd name="connsiteY31" fmla="*/ 495300 h 5886450"/>
              <a:gd name="connsiteX32" fmla="*/ 5188744 w 6486525"/>
              <a:gd name="connsiteY32" fmla="*/ 561975 h 5886450"/>
              <a:gd name="connsiteX33" fmla="*/ 5255419 w 6486525"/>
              <a:gd name="connsiteY33" fmla="*/ 576263 h 5886450"/>
              <a:gd name="connsiteX34" fmla="*/ 5303044 w 6486525"/>
              <a:gd name="connsiteY34" fmla="*/ 585788 h 5886450"/>
              <a:gd name="connsiteX35" fmla="*/ 5462588 w 6486525"/>
              <a:gd name="connsiteY35" fmla="*/ 583406 h 5886450"/>
              <a:gd name="connsiteX36" fmla="*/ 5569743 w 6486525"/>
              <a:gd name="connsiteY36" fmla="*/ 690563 h 5886450"/>
              <a:gd name="connsiteX37" fmla="*/ 5600700 w 6486525"/>
              <a:gd name="connsiteY37" fmla="*/ 838200 h 5886450"/>
              <a:gd name="connsiteX38" fmla="*/ 5857875 w 6486525"/>
              <a:gd name="connsiteY38" fmla="*/ 1257300 h 5886450"/>
              <a:gd name="connsiteX39" fmla="*/ 5895975 w 6486525"/>
              <a:gd name="connsiteY39" fmla="*/ 1371600 h 5886450"/>
              <a:gd name="connsiteX40" fmla="*/ 6029325 w 6486525"/>
              <a:gd name="connsiteY40" fmla="*/ 1638300 h 5886450"/>
              <a:gd name="connsiteX41" fmla="*/ 6048375 w 6486525"/>
              <a:gd name="connsiteY41" fmla="*/ 1781175 h 5886450"/>
              <a:gd name="connsiteX42" fmla="*/ 6076950 w 6486525"/>
              <a:gd name="connsiteY42" fmla="*/ 1876425 h 5886450"/>
              <a:gd name="connsiteX43" fmla="*/ 6076950 w 6486525"/>
              <a:gd name="connsiteY43" fmla="*/ 1981200 h 5886450"/>
              <a:gd name="connsiteX44" fmla="*/ 6191250 w 6486525"/>
              <a:gd name="connsiteY44" fmla="*/ 2562225 h 5886450"/>
              <a:gd name="connsiteX45" fmla="*/ 6286500 w 6486525"/>
              <a:gd name="connsiteY45" fmla="*/ 2914650 h 5886450"/>
              <a:gd name="connsiteX46" fmla="*/ 6334125 w 6486525"/>
              <a:gd name="connsiteY46" fmla="*/ 3114675 h 5886450"/>
              <a:gd name="connsiteX47" fmla="*/ 6438900 w 6486525"/>
              <a:gd name="connsiteY47" fmla="*/ 3333750 h 5886450"/>
              <a:gd name="connsiteX48" fmla="*/ 6486525 w 6486525"/>
              <a:gd name="connsiteY48" fmla="*/ 3486150 h 5886450"/>
              <a:gd name="connsiteX49" fmla="*/ 6448425 w 6486525"/>
              <a:gd name="connsiteY49" fmla="*/ 3752850 h 5886450"/>
              <a:gd name="connsiteX50" fmla="*/ 6429375 w 6486525"/>
              <a:gd name="connsiteY50" fmla="*/ 3838575 h 5886450"/>
              <a:gd name="connsiteX51" fmla="*/ 5638800 w 6486525"/>
              <a:gd name="connsiteY51" fmla="*/ 4210050 h 5886450"/>
              <a:gd name="connsiteX52" fmla="*/ 4762500 w 6486525"/>
              <a:gd name="connsiteY52" fmla="*/ 5343525 h 5886450"/>
              <a:gd name="connsiteX53" fmla="*/ 4457700 w 6486525"/>
              <a:gd name="connsiteY53" fmla="*/ 5353050 h 5886450"/>
              <a:gd name="connsiteX54" fmla="*/ 4162425 w 6486525"/>
              <a:gd name="connsiteY54" fmla="*/ 5886450 h 5886450"/>
              <a:gd name="connsiteX55" fmla="*/ 1381125 w 6486525"/>
              <a:gd name="connsiteY55" fmla="*/ 5886450 h 5886450"/>
              <a:gd name="connsiteX56" fmla="*/ 1943100 w 6486525"/>
              <a:gd name="connsiteY56" fmla="*/ 4791075 h 5886450"/>
              <a:gd name="connsiteX57" fmla="*/ 2371725 w 6486525"/>
              <a:gd name="connsiteY57" fmla="*/ 4333875 h 5886450"/>
              <a:gd name="connsiteX58" fmla="*/ 2476500 w 6486525"/>
              <a:gd name="connsiteY58" fmla="*/ 4276725 h 5886450"/>
              <a:gd name="connsiteX59" fmla="*/ 2124075 w 6486525"/>
              <a:gd name="connsiteY59" fmla="*/ 3857625 h 5886450"/>
              <a:gd name="connsiteX60" fmla="*/ 1638300 w 6486525"/>
              <a:gd name="connsiteY60" fmla="*/ 3952875 h 5886450"/>
              <a:gd name="connsiteX61" fmla="*/ 1552575 w 6486525"/>
              <a:gd name="connsiteY61" fmla="*/ 4219575 h 5886450"/>
              <a:gd name="connsiteX62" fmla="*/ 1266825 w 6486525"/>
              <a:gd name="connsiteY62" fmla="*/ 4162425 h 5886450"/>
              <a:gd name="connsiteX63" fmla="*/ 1123950 w 6486525"/>
              <a:gd name="connsiteY63" fmla="*/ 4114800 h 5886450"/>
              <a:gd name="connsiteX64" fmla="*/ 1000125 w 6486525"/>
              <a:gd name="connsiteY64" fmla="*/ 4048125 h 5886450"/>
              <a:gd name="connsiteX65" fmla="*/ 904875 w 6486525"/>
              <a:gd name="connsiteY65" fmla="*/ 3943350 h 5886450"/>
              <a:gd name="connsiteX66" fmla="*/ 762000 w 6486525"/>
              <a:gd name="connsiteY66" fmla="*/ 3705225 h 5886450"/>
              <a:gd name="connsiteX67" fmla="*/ 0 w 6486525"/>
              <a:gd name="connsiteY67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517107 w 6486525"/>
              <a:gd name="connsiteY16" fmla="*/ 359569 h 5886450"/>
              <a:gd name="connsiteX17" fmla="*/ 3583781 w 6486525"/>
              <a:gd name="connsiteY17" fmla="*/ 347663 h 5886450"/>
              <a:gd name="connsiteX18" fmla="*/ 3724275 w 6486525"/>
              <a:gd name="connsiteY18" fmla="*/ 338138 h 5886450"/>
              <a:gd name="connsiteX19" fmla="*/ 3798094 w 6486525"/>
              <a:gd name="connsiteY19" fmla="*/ 319088 h 5886450"/>
              <a:gd name="connsiteX20" fmla="*/ 3869531 w 6486525"/>
              <a:gd name="connsiteY20" fmla="*/ 288132 h 5886450"/>
              <a:gd name="connsiteX21" fmla="*/ 3890963 w 6486525"/>
              <a:gd name="connsiteY21" fmla="*/ 321469 h 5886450"/>
              <a:gd name="connsiteX22" fmla="*/ 3910013 w 6486525"/>
              <a:gd name="connsiteY22" fmla="*/ 395288 h 5886450"/>
              <a:gd name="connsiteX23" fmla="*/ 3940969 w 6486525"/>
              <a:gd name="connsiteY23" fmla="*/ 457200 h 5886450"/>
              <a:gd name="connsiteX24" fmla="*/ 3971925 w 6486525"/>
              <a:gd name="connsiteY24" fmla="*/ 504825 h 5886450"/>
              <a:gd name="connsiteX25" fmla="*/ 4010025 w 6486525"/>
              <a:gd name="connsiteY25" fmla="*/ 528638 h 5886450"/>
              <a:gd name="connsiteX26" fmla="*/ 4069556 w 6486525"/>
              <a:gd name="connsiteY26" fmla="*/ 547688 h 5886450"/>
              <a:gd name="connsiteX27" fmla="*/ 4150519 w 6486525"/>
              <a:gd name="connsiteY27" fmla="*/ 559594 h 5886450"/>
              <a:gd name="connsiteX28" fmla="*/ 4307681 w 6486525"/>
              <a:gd name="connsiteY28" fmla="*/ 583406 h 5886450"/>
              <a:gd name="connsiteX29" fmla="*/ 4505325 w 6486525"/>
              <a:gd name="connsiteY29" fmla="*/ 611982 h 5886450"/>
              <a:gd name="connsiteX30" fmla="*/ 4776788 w 6486525"/>
              <a:gd name="connsiteY30" fmla="*/ 538163 h 5886450"/>
              <a:gd name="connsiteX31" fmla="*/ 4936331 w 6486525"/>
              <a:gd name="connsiteY31" fmla="*/ 495300 h 5886450"/>
              <a:gd name="connsiteX32" fmla="*/ 5188744 w 6486525"/>
              <a:gd name="connsiteY32" fmla="*/ 561975 h 5886450"/>
              <a:gd name="connsiteX33" fmla="*/ 5255419 w 6486525"/>
              <a:gd name="connsiteY33" fmla="*/ 576263 h 5886450"/>
              <a:gd name="connsiteX34" fmla="*/ 5303044 w 6486525"/>
              <a:gd name="connsiteY34" fmla="*/ 585788 h 5886450"/>
              <a:gd name="connsiteX35" fmla="*/ 5462588 w 6486525"/>
              <a:gd name="connsiteY35" fmla="*/ 583406 h 5886450"/>
              <a:gd name="connsiteX36" fmla="*/ 5548313 w 6486525"/>
              <a:gd name="connsiteY36" fmla="*/ 638175 h 5886450"/>
              <a:gd name="connsiteX37" fmla="*/ 5569743 w 6486525"/>
              <a:gd name="connsiteY37" fmla="*/ 690563 h 5886450"/>
              <a:gd name="connsiteX38" fmla="*/ 5600700 w 6486525"/>
              <a:gd name="connsiteY38" fmla="*/ 838200 h 5886450"/>
              <a:gd name="connsiteX39" fmla="*/ 5857875 w 6486525"/>
              <a:gd name="connsiteY39" fmla="*/ 1257300 h 5886450"/>
              <a:gd name="connsiteX40" fmla="*/ 5895975 w 6486525"/>
              <a:gd name="connsiteY40" fmla="*/ 1371600 h 5886450"/>
              <a:gd name="connsiteX41" fmla="*/ 6029325 w 6486525"/>
              <a:gd name="connsiteY41" fmla="*/ 1638300 h 5886450"/>
              <a:gd name="connsiteX42" fmla="*/ 6048375 w 6486525"/>
              <a:gd name="connsiteY42" fmla="*/ 1781175 h 5886450"/>
              <a:gd name="connsiteX43" fmla="*/ 6076950 w 6486525"/>
              <a:gd name="connsiteY43" fmla="*/ 1876425 h 5886450"/>
              <a:gd name="connsiteX44" fmla="*/ 6076950 w 6486525"/>
              <a:gd name="connsiteY44" fmla="*/ 1981200 h 5886450"/>
              <a:gd name="connsiteX45" fmla="*/ 6191250 w 6486525"/>
              <a:gd name="connsiteY45" fmla="*/ 2562225 h 5886450"/>
              <a:gd name="connsiteX46" fmla="*/ 6286500 w 6486525"/>
              <a:gd name="connsiteY46" fmla="*/ 2914650 h 5886450"/>
              <a:gd name="connsiteX47" fmla="*/ 6334125 w 6486525"/>
              <a:gd name="connsiteY47" fmla="*/ 3114675 h 5886450"/>
              <a:gd name="connsiteX48" fmla="*/ 6438900 w 6486525"/>
              <a:gd name="connsiteY48" fmla="*/ 3333750 h 5886450"/>
              <a:gd name="connsiteX49" fmla="*/ 6486525 w 6486525"/>
              <a:gd name="connsiteY49" fmla="*/ 3486150 h 5886450"/>
              <a:gd name="connsiteX50" fmla="*/ 6448425 w 6486525"/>
              <a:gd name="connsiteY50" fmla="*/ 3752850 h 5886450"/>
              <a:gd name="connsiteX51" fmla="*/ 6429375 w 6486525"/>
              <a:gd name="connsiteY51" fmla="*/ 3838575 h 5886450"/>
              <a:gd name="connsiteX52" fmla="*/ 5638800 w 6486525"/>
              <a:gd name="connsiteY52" fmla="*/ 4210050 h 5886450"/>
              <a:gd name="connsiteX53" fmla="*/ 4762500 w 6486525"/>
              <a:gd name="connsiteY53" fmla="*/ 5343525 h 5886450"/>
              <a:gd name="connsiteX54" fmla="*/ 4457700 w 6486525"/>
              <a:gd name="connsiteY54" fmla="*/ 5353050 h 5886450"/>
              <a:gd name="connsiteX55" fmla="*/ 4162425 w 6486525"/>
              <a:gd name="connsiteY55" fmla="*/ 5886450 h 5886450"/>
              <a:gd name="connsiteX56" fmla="*/ 1381125 w 6486525"/>
              <a:gd name="connsiteY56" fmla="*/ 5886450 h 5886450"/>
              <a:gd name="connsiteX57" fmla="*/ 1943100 w 6486525"/>
              <a:gd name="connsiteY57" fmla="*/ 4791075 h 5886450"/>
              <a:gd name="connsiteX58" fmla="*/ 2371725 w 6486525"/>
              <a:gd name="connsiteY58" fmla="*/ 4333875 h 5886450"/>
              <a:gd name="connsiteX59" fmla="*/ 2476500 w 6486525"/>
              <a:gd name="connsiteY59" fmla="*/ 4276725 h 5886450"/>
              <a:gd name="connsiteX60" fmla="*/ 2124075 w 6486525"/>
              <a:gd name="connsiteY60" fmla="*/ 3857625 h 5886450"/>
              <a:gd name="connsiteX61" fmla="*/ 1638300 w 6486525"/>
              <a:gd name="connsiteY61" fmla="*/ 3952875 h 5886450"/>
              <a:gd name="connsiteX62" fmla="*/ 1552575 w 6486525"/>
              <a:gd name="connsiteY62" fmla="*/ 4219575 h 5886450"/>
              <a:gd name="connsiteX63" fmla="*/ 1266825 w 6486525"/>
              <a:gd name="connsiteY63" fmla="*/ 4162425 h 5886450"/>
              <a:gd name="connsiteX64" fmla="*/ 1123950 w 6486525"/>
              <a:gd name="connsiteY64" fmla="*/ 4114800 h 5886450"/>
              <a:gd name="connsiteX65" fmla="*/ 1000125 w 6486525"/>
              <a:gd name="connsiteY65" fmla="*/ 4048125 h 5886450"/>
              <a:gd name="connsiteX66" fmla="*/ 904875 w 6486525"/>
              <a:gd name="connsiteY66" fmla="*/ 3943350 h 5886450"/>
              <a:gd name="connsiteX67" fmla="*/ 762000 w 6486525"/>
              <a:gd name="connsiteY67" fmla="*/ 3705225 h 5886450"/>
              <a:gd name="connsiteX68" fmla="*/ 0 w 6486525"/>
              <a:gd name="connsiteY68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517107 w 6486525"/>
              <a:gd name="connsiteY16" fmla="*/ 359569 h 5886450"/>
              <a:gd name="connsiteX17" fmla="*/ 3583781 w 6486525"/>
              <a:gd name="connsiteY17" fmla="*/ 347663 h 5886450"/>
              <a:gd name="connsiteX18" fmla="*/ 3724275 w 6486525"/>
              <a:gd name="connsiteY18" fmla="*/ 338138 h 5886450"/>
              <a:gd name="connsiteX19" fmla="*/ 3798094 w 6486525"/>
              <a:gd name="connsiteY19" fmla="*/ 319088 h 5886450"/>
              <a:gd name="connsiteX20" fmla="*/ 3869531 w 6486525"/>
              <a:gd name="connsiteY20" fmla="*/ 288132 h 5886450"/>
              <a:gd name="connsiteX21" fmla="*/ 3890963 w 6486525"/>
              <a:gd name="connsiteY21" fmla="*/ 321469 h 5886450"/>
              <a:gd name="connsiteX22" fmla="*/ 3910013 w 6486525"/>
              <a:gd name="connsiteY22" fmla="*/ 395288 h 5886450"/>
              <a:gd name="connsiteX23" fmla="*/ 3940969 w 6486525"/>
              <a:gd name="connsiteY23" fmla="*/ 457200 h 5886450"/>
              <a:gd name="connsiteX24" fmla="*/ 3971925 w 6486525"/>
              <a:gd name="connsiteY24" fmla="*/ 504825 h 5886450"/>
              <a:gd name="connsiteX25" fmla="*/ 4010025 w 6486525"/>
              <a:gd name="connsiteY25" fmla="*/ 528638 h 5886450"/>
              <a:gd name="connsiteX26" fmla="*/ 4069556 w 6486525"/>
              <a:gd name="connsiteY26" fmla="*/ 547688 h 5886450"/>
              <a:gd name="connsiteX27" fmla="*/ 4150519 w 6486525"/>
              <a:gd name="connsiteY27" fmla="*/ 559594 h 5886450"/>
              <a:gd name="connsiteX28" fmla="*/ 4307681 w 6486525"/>
              <a:gd name="connsiteY28" fmla="*/ 583406 h 5886450"/>
              <a:gd name="connsiteX29" fmla="*/ 4505325 w 6486525"/>
              <a:gd name="connsiteY29" fmla="*/ 611982 h 5886450"/>
              <a:gd name="connsiteX30" fmla="*/ 4776788 w 6486525"/>
              <a:gd name="connsiteY30" fmla="*/ 538163 h 5886450"/>
              <a:gd name="connsiteX31" fmla="*/ 4936331 w 6486525"/>
              <a:gd name="connsiteY31" fmla="*/ 495300 h 5886450"/>
              <a:gd name="connsiteX32" fmla="*/ 5188744 w 6486525"/>
              <a:gd name="connsiteY32" fmla="*/ 561975 h 5886450"/>
              <a:gd name="connsiteX33" fmla="*/ 5255419 w 6486525"/>
              <a:gd name="connsiteY33" fmla="*/ 576263 h 5886450"/>
              <a:gd name="connsiteX34" fmla="*/ 5303044 w 6486525"/>
              <a:gd name="connsiteY34" fmla="*/ 585788 h 5886450"/>
              <a:gd name="connsiteX35" fmla="*/ 5462588 w 6486525"/>
              <a:gd name="connsiteY35" fmla="*/ 583406 h 5886450"/>
              <a:gd name="connsiteX36" fmla="*/ 5534025 w 6486525"/>
              <a:gd name="connsiteY36" fmla="*/ 604838 h 5886450"/>
              <a:gd name="connsiteX37" fmla="*/ 5548313 w 6486525"/>
              <a:gd name="connsiteY37" fmla="*/ 638175 h 5886450"/>
              <a:gd name="connsiteX38" fmla="*/ 5569743 w 6486525"/>
              <a:gd name="connsiteY38" fmla="*/ 690563 h 5886450"/>
              <a:gd name="connsiteX39" fmla="*/ 5600700 w 6486525"/>
              <a:gd name="connsiteY39" fmla="*/ 838200 h 5886450"/>
              <a:gd name="connsiteX40" fmla="*/ 5857875 w 6486525"/>
              <a:gd name="connsiteY40" fmla="*/ 1257300 h 5886450"/>
              <a:gd name="connsiteX41" fmla="*/ 5895975 w 6486525"/>
              <a:gd name="connsiteY41" fmla="*/ 1371600 h 5886450"/>
              <a:gd name="connsiteX42" fmla="*/ 6029325 w 6486525"/>
              <a:gd name="connsiteY42" fmla="*/ 1638300 h 5886450"/>
              <a:gd name="connsiteX43" fmla="*/ 6048375 w 6486525"/>
              <a:gd name="connsiteY43" fmla="*/ 1781175 h 5886450"/>
              <a:gd name="connsiteX44" fmla="*/ 6076950 w 6486525"/>
              <a:gd name="connsiteY44" fmla="*/ 1876425 h 5886450"/>
              <a:gd name="connsiteX45" fmla="*/ 6076950 w 6486525"/>
              <a:gd name="connsiteY45" fmla="*/ 1981200 h 5886450"/>
              <a:gd name="connsiteX46" fmla="*/ 6191250 w 6486525"/>
              <a:gd name="connsiteY46" fmla="*/ 2562225 h 5886450"/>
              <a:gd name="connsiteX47" fmla="*/ 6286500 w 6486525"/>
              <a:gd name="connsiteY47" fmla="*/ 2914650 h 5886450"/>
              <a:gd name="connsiteX48" fmla="*/ 6334125 w 6486525"/>
              <a:gd name="connsiteY48" fmla="*/ 3114675 h 5886450"/>
              <a:gd name="connsiteX49" fmla="*/ 6438900 w 6486525"/>
              <a:gd name="connsiteY49" fmla="*/ 3333750 h 5886450"/>
              <a:gd name="connsiteX50" fmla="*/ 6486525 w 6486525"/>
              <a:gd name="connsiteY50" fmla="*/ 3486150 h 5886450"/>
              <a:gd name="connsiteX51" fmla="*/ 6448425 w 6486525"/>
              <a:gd name="connsiteY51" fmla="*/ 3752850 h 5886450"/>
              <a:gd name="connsiteX52" fmla="*/ 6429375 w 6486525"/>
              <a:gd name="connsiteY52" fmla="*/ 3838575 h 5886450"/>
              <a:gd name="connsiteX53" fmla="*/ 5638800 w 6486525"/>
              <a:gd name="connsiteY53" fmla="*/ 4210050 h 5886450"/>
              <a:gd name="connsiteX54" fmla="*/ 4762500 w 6486525"/>
              <a:gd name="connsiteY54" fmla="*/ 5343525 h 5886450"/>
              <a:gd name="connsiteX55" fmla="*/ 4457700 w 6486525"/>
              <a:gd name="connsiteY55" fmla="*/ 5353050 h 5886450"/>
              <a:gd name="connsiteX56" fmla="*/ 4162425 w 6486525"/>
              <a:gd name="connsiteY56" fmla="*/ 5886450 h 5886450"/>
              <a:gd name="connsiteX57" fmla="*/ 1381125 w 6486525"/>
              <a:gd name="connsiteY57" fmla="*/ 5886450 h 5886450"/>
              <a:gd name="connsiteX58" fmla="*/ 1943100 w 6486525"/>
              <a:gd name="connsiteY58" fmla="*/ 4791075 h 5886450"/>
              <a:gd name="connsiteX59" fmla="*/ 2371725 w 6486525"/>
              <a:gd name="connsiteY59" fmla="*/ 4333875 h 5886450"/>
              <a:gd name="connsiteX60" fmla="*/ 2476500 w 6486525"/>
              <a:gd name="connsiteY60" fmla="*/ 4276725 h 5886450"/>
              <a:gd name="connsiteX61" fmla="*/ 2124075 w 6486525"/>
              <a:gd name="connsiteY61" fmla="*/ 3857625 h 5886450"/>
              <a:gd name="connsiteX62" fmla="*/ 1638300 w 6486525"/>
              <a:gd name="connsiteY62" fmla="*/ 3952875 h 5886450"/>
              <a:gd name="connsiteX63" fmla="*/ 1552575 w 6486525"/>
              <a:gd name="connsiteY63" fmla="*/ 4219575 h 5886450"/>
              <a:gd name="connsiteX64" fmla="*/ 1266825 w 6486525"/>
              <a:gd name="connsiteY64" fmla="*/ 4162425 h 5886450"/>
              <a:gd name="connsiteX65" fmla="*/ 1123950 w 6486525"/>
              <a:gd name="connsiteY65" fmla="*/ 4114800 h 5886450"/>
              <a:gd name="connsiteX66" fmla="*/ 1000125 w 6486525"/>
              <a:gd name="connsiteY66" fmla="*/ 4048125 h 5886450"/>
              <a:gd name="connsiteX67" fmla="*/ 904875 w 6486525"/>
              <a:gd name="connsiteY67" fmla="*/ 3943350 h 5886450"/>
              <a:gd name="connsiteX68" fmla="*/ 762000 w 6486525"/>
              <a:gd name="connsiteY68" fmla="*/ 3705225 h 5886450"/>
              <a:gd name="connsiteX69" fmla="*/ 0 w 6486525"/>
              <a:gd name="connsiteY69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517107 w 6486525"/>
              <a:gd name="connsiteY16" fmla="*/ 359569 h 5886450"/>
              <a:gd name="connsiteX17" fmla="*/ 3583781 w 6486525"/>
              <a:gd name="connsiteY17" fmla="*/ 347663 h 5886450"/>
              <a:gd name="connsiteX18" fmla="*/ 3724275 w 6486525"/>
              <a:gd name="connsiteY18" fmla="*/ 338138 h 5886450"/>
              <a:gd name="connsiteX19" fmla="*/ 3798094 w 6486525"/>
              <a:gd name="connsiteY19" fmla="*/ 319088 h 5886450"/>
              <a:gd name="connsiteX20" fmla="*/ 3869531 w 6486525"/>
              <a:gd name="connsiteY20" fmla="*/ 288132 h 5886450"/>
              <a:gd name="connsiteX21" fmla="*/ 3890963 w 6486525"/>
              <a:gd name="connsiteY21" fmla="*/ 321469 h 5886450"/>
              <a:gd name="connsiteX22" fmla="*/ 3910013 w 6486525"/>
              <a:gd name="connsiteY22" fmla="*/ 395288 h 5886450"/>
              <a:gd name="connsiteX23" fmla="*/ 3940969 w 6486525"/>
              <a:gd name="connsiteY23" fmla="*/ 457200 h 5886450"/>
              <a:gd name="connsiteX24" fmla="*/ 3971925 w 6486525"/>
              <a:gd name="connsiteY24" fmla="*/ 504825 h 5886450"/>
              <a:gd name="connsiteX25" fmla="*/ 4010025 w 6486525"/>
              <a:gd name="connsiteY25" fmla="*/ 528638 h 5886450"/>
              <a:gd name="connsiteX26" fmla="*/ 4069556 w 6486525"/>
              <a:gd name="connsiteY26" fmla="*/ 547688 h 5886450"/>
              <a:gd name="connsiteX27" fmla="*/ 4150519 w 6486525"/>
              <a:gd name="connsiteY27" fmla="*/ 559594 h 5886450"/>
              <a:gd name="connsiteX28" fmla="*/ 4307681 w 6486525"/>
              <a:gd name="connsiteY28" fmla="*/ 583406 h 5886450"/>
              <a:gd name="connsiteX29" fmla="*/ 4505325 w 6486525"/>
              <a:gd name="connsiteY29" fmla="*/ 611982 h 5886450"/>
              <a:gd name="connsiteX30" fmla="*/ 4776788 w 6486525"/>
              <a:gd name="connsiteY30" fmla="*/ 538163 h 5886450"/>
              <a:gd name="connsiteX31" fmla="*/ 4936331 w 6486525"/>
              <a:gd name="connsiteY31" fmla="*/ 495300 h 5886450"/>
              <a:gd name="connsiteX32" fmla="*/ 5188744 w 6486525"/>
              <a:gd name="connsiteY32" fmla="*/ 561975 h 5886450"/>
              <a:gd name="connsiteX33" fmla="*/ 5255419 w 6486525"/>
              <a:gd name="connsiteY33" fmla="*/ 576263 h 5886450"/>
              <a:gd name="connsiteX34" fmla="*/ 5303044 w 6486525"/>
              <a:gd name="connsiteY34" fmla="*/ 585788 h 5886450"/>
              <a:gd name="connsiteX35" fmla="*/ 5462588 w 6486525"/>
              <a:gd name="connsiteY35" fmla="*/ 583406 h 5886450"/>
              <a:gd name="connsiteX36" fmla="*/ 5500688 w 6486525"/>
              <a:gd name="connsiteY36" fmla="*/ 588169 h 5886450"/>
              <a:gd name="connsiteX37" fmla="*/ 5534025 w 6486525"/>
              <a:gd name="connsiteY37" fmla="*/ 604838 h 5886450"/>
              <a:gd name="connsiteX38" fmla="*/ 5548313 w 6486525"/>
              <a:gd name="connsiteY38" fmla="*/ 638175 h 5886450"/>
              <a:gd name="connsiteX39" fmla="*/ 5569743 w 6486525"/>
              <a:gd name="connsiteY39" fmla="*/ 690563 h 5886450"/>
              <a:gd name="connsiteX40" fmla="*/ 5600700 w 6486525"/>
              <a:gd name="connsiteY40" fmla="*/ 838200 h 5886450"/>
              <a:gd name="connsiteX41" fmla="*/ 5857875 w 6486525"/>
              <a:gd name="connsiteY41" fmla="*/ 1257300 h 5886450"/>
              <a:gd name="connsiteX42" fmla="*/ 5895975 w 6486525"/>
              <a:gd name="connsiteY42" fmla="*/ 1371600 h 5886450"/>
              <a:gd name="connsiteX43" fmla="*/ 6029325 w 6486525"/>
              <a:gd name="connsiteY43" fmla="*/ 1638300 h 5886450"/>
              <a:gd name="connsiteX44" fmla="*/ 6048375 w 6486525"/>
              <a:gd name="connsiteY44" fmla="*/ 1781175 h 5886450"/>
              <a:gd name="connsiteX45" fmla="*/ 6076950 w 6486525"/>
              <a:gd name="connsiteY45" fmla="*/ 1876425 h 5886450"/>
              <a:gd name="connsiteX46" fmla="*/ 6076950 w 6486525"/>
              <a:gd name="connsiteY46" fmla="*/ 1981200 h 5886450"/>
              <a:gd name="connsiteX47" fmla="*/ 6191250 w 6486525"/>
              <a:gd name="connsiteY47" fmla="*/ 2562225 h 5886450"/>
              <a:gd name="connsiteX48" fmla="*/ 6286500 w 6486525"/>
              <a:gd name="connsiteY48" fmla="*/ 2914650 h 5886450"/>
              <a:gd name="connsiteX49" fmla="*/ 6334125 w 6486525"/>
              <a:gd name="connsiteY49" fmla="*/ 3114675 h 5886450"/>
              <a:gd name="connsiteX50" fmla="*/ 6438900 w 6486525"/>
              <a:gd name="connsiteY50" fmla="*/ 3333750 h 5886450"/>
              <a:gd name="connsiteX51" fmla="*/ 6486525 w 6486525"/>
              <a:gd name="connsiteY51" fmla="*/ 3486150 h 5886450"/>
              <a:gd name="connsiteX52" fmla="*/ 6448425 w 6486525"/>
              <a:gd name="connsiteY52" fmla="*/ 3752850 h 5886450"/>
              <a:gd name="connsiteX53" fmla="*/ 6429375 w 6486525"/>
              <a:gd name="connsiteY53" fmla="*/ 3838575 h 5886450"/>
              <a:gd name="connsiteX54" fmla="*/ 5638800 w 6486525"/>
              <a:gd name="connsiteY54" fmla="*/ 4210050 h 5886450"/>
              <a:gd name="connsiteX55" fmla="*/ 4762500 w 6486525"/>
              <a:gd name="connsiteY55" fmla="*/ 5343525 h 5886450"/>
              <a:gd name="connsiteX56" fmla="*/ 4457700 w 6486525"/>
              <a:gd name="connsiteY56" fmla="*/ 5353050 h 5886450"/>
              <a:gd name="connsiteX57" fmla="*/ 4162425 w 6486525"/>
              <a:gd name="connsiteY57" fmla="*/ 5886450 h 5886450"/>
              <a:gd name="connsiteX58" fmla="*/ 1381125 w 6486525"/>
              <a:gd name="connsiteY58" fmla="*/ 5886450 h 5886450"/>
              <a:gd name="connsiteX59" fmla="*/ 1943100 w 6486525"/>
              <a:gd name="connsiteY59" fmla="*/ 4791075 h 5886450"/>
              <a:gd name="connsiteX60" fmla="*/ 2371725 w 6486525"/>
              <a:gd name="connsiteY60" fmla="*/ 4333875 h 5886450"/>
              <a:gd name="connsiteX61" fmla="*/ 2476500 w 6486525"/>
              <a:gd name="connsiteY61" fmla="*/ 4276725 h 5886450"/>
              <a:gd name="connsiteX62" fmla="*/ 2124075 w 6486525"/>
              <a:gd name="connsiteY62" fmla="*/ 3857625 h 5886450"/>
              <a:gd name="connsiteX63" fmla="*/ 1638300 w 6486525"/>
              <a:gd name="connsiteY63" fmla="*/ 3952875 h 5886450"/>
              <a:gd name="connsiteX64" fmla="*/ 1552575 w 6486525"/>
              <a:gd name="connsiteY64" fmla="*/ 4219575 h 5886450"/>
              <a:gd name="connsiteX65" fmla="*/ 1266825 w 6486525"/>
              <a:gd name="connsiteY65" fmla="*/ 4162425 h 5886450"/>
              <a:gd name="connsiteX66" fmla="*/ 1123950 w 6486525"/>
              <a:gd name="connsiteY66" fmla="*/ 4114800 h 5886450"/>
              <a:gd name="connsiteX67" fmla="*/ 1000125 w 6486525"/>
              <a:gd name="connsiteY67" fmla="*/ 4048125 h 5886450"/>
              <a:gd name="connsiteX68" fmla="*/ 904875 w 6486525"/>
              <a:gd name="connsiteY68" fmla="*/ 3943350 h 5886450"/>
              <a:gd name="connsiteX69" fmla="*/ 762000 w 6486525"/>
              <a:gd name="connsiteY69" fmla="*/ 3705225 h 5886450"/>
              <a:gd name="connsiteX70" fmla="*/ 0 w 6486525"/>
              <a:gd name="connsiteY70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517107 w 6486525"/>
              <a:gd name="connsiteY16" fmla="*/ 359569 h 5886450"/>
              <a:gd name="connsiteX17" fmla="*/ 3583781 w 6486525"/>
              <a:gd name="connsiteY17" fmla="*/ 347663 h 5886450"/>
              <a:gd name="connsiteX18" fmla="*/ 3724275 w 6486525"/>
              <a:gd name="connsiteY18" fmla="*/ 338138 h 5886450"/>
              <a:gd name="connsiteX19" fmla="*/ 3798094 w 6486525"/>
              <a:gd name="connsiteY19" fmla="*/ 319088 h 5886450"/>
              <a:gd name="connsiteX20" fmla="*/ 3869531 w 6486525"/>
              <a:gd name="connsiteY20" fmla="*/ 288132 h 5886450"/>
              <a:gd name="connsiteX21" fmla="*/ 3890963 w 6486525"/>
              <a:gd name="connsiteY21" fmla="*/ 321469 h 5886450"/>
              <a:gd name="connsiteX22" fmla="*/ 3910013 w 6486525"/>
              <a:gd name="connsiteY22" fmla="*/ 395288 h 5886450"/>
              <a:gd name="connsiteX23" fmla="*/ 3940969 w 6486525"/>
              <a:gd name="connsiteY23" fmla="*/ 457200 h 5886450"/>
              <a:gd name="connsiteX24" fmla="*/ 3971925 w 6486525"/>
              <a:gd name="connsiteY24" fmla="*/ 504825 h 5886450"/>
              <a:gd name="connsiteX25" fmla="*/ 4010025 w 6486525"/>
              <a:gd name="connsiteY25" fmla="*/ 528638 h 5886450"/>
              <a:gd name="connsiteX26" fmla="*/ 4069556 w 6486525"/>
              <a:gd name="connsiteY26" fmla="*/ 547688 h 5886450"/>
              <a:gd name="connsiteX27" fmla="*/ 4150519 w 6486525"/>
              <a:gd name="connsiteY27" fmla="*/ 559594 h 5886450"/>
              <a:gd name="connsiteX28" fmla="*/ 4307681 w 6486525"/>
              <a:gd name="connsiteY28" fmla="*/ 583406 h 5886450"/>
              <a:gd name="connsiteX29" fmla="*/ 4505325 w 6486525"/>
              <a:gd name="connsiteY29" fmla="*/ 611982 h 5886450"/>
              <a:gd name="connsiteX30" fmla="*/ 4776788 w 6486525"/>
              <a:gd name="connsiteY30" fmla="*/ 538163 h 5886450"/>
              <a:gd name="connsiteX31" fmla="*/ 4936331 w 6486525"/>
              <a:gd name="connsiteY31" fmla="*/ 495300 h 5886450"/>
              <a:gd name="connsiteX32" fmla="*/ 5188744 w 6486525"/>
              <a:gd name="connsiteY32" fmla="*/ 561975 h 5886450"/>
              <a:gd name="connsiteX33" fmla="*/ 5255419 w 6486525"/>
              <a:gd name="connsiteY33" fmla="*/ 576263 h 5886450"/>
              <a:gd name="connsiteX34" fmla="*/ 5303044 w 6486525"/>
              <a:gd name="connsiteY34" fmla="*/ 585788 h 5886450"/>
              <a:gd name="connsiteX35" fmla="*/ 5462588 w 6486525"/>
              <a:gd name="connsiteY35" fmla="*/ 583406 h 5886450"/>
              <a:gd name="connsiteX36" fmla="*/ 5500688 w 6486525"/>
              <a:gd name="connsiteY36" fmla="*/ 588169 h 5886450"/>
              <a:gd name="connsiteX37" fmla="*/ 5534025 w 6486525"/>
              <a:gd name="connsiteY37" fmla="*/ 604838 h 5886450"/>
              <a:gd name="connsiteX38" fmla="*/ 5548313 w 6486525"/>
              <a:gd name="connsiteY38" fmla="*/ 638175 h 5886450"/>
              <a:gd name="connsiteX39" fmla="*/ 5569743 w 6486525"/>
              <a:gd name="connsiteY39" fmla="*/ 690563 h 5886450"/>
              <a:gd name="connsiteX40" fmla="*/ 5610225 w 6486525"/>
              <a:gd name="connsiteY40" fmla="*/ 838200 h 5886450"/>
              <a:gd name="connsiteX41" fmla="*/ 5857875 w 6486525"/>
              <a:gd name="connsiteY41" fmla="*/ 1257300 h 5886450"/>
              <a:gd name="connsiteX42" fmla="*/ 5895975 w 6486525"/>
              <a:gd name="connsiteY42" fmla="*/ 1371600 h 5886450"/>
              <a:gd name="connsiteX43" fmla="*/ 6029325 w 6486525"/>
              <a:gd name="connsiteY43" fmla="*/ 1638300 h 5886450"/>
              <a:gd name="connsiteX44" fmla="*/ 6048375 w 6486525"/>
              <a:gd name="connsiteY44" fmla="*/ 1781175 h 5886450"/>
              <a:gd name="connsiteX45" fmla="*/ 6076950 w 6486525"/>
              <a:gd name="connsiteY45" fmla="*/ 1876425 h 5886450"/>
              <a:gd name="connsiteX46" fmla="*/ 6076950 w 6486525"/>
              <a:gd name="connsiteY46" fmla="*/ 1981200 h 5886450"/>
              <a:gd name="connsiteX47" fmla="*/ 6191250 w 6486525"/>
              <a:gd name="connsiteY47" fmla="*/ 2562225 h 5886450"/>
              <a:gd name="connsiteX48" fmla="*/ 6286500 w 6486525"/>
              <a:gd name="connsiteY48" fmla="*/ 2914650 h 5886450"/>
              <a:gd name="connsiteX49" fmla="*/ 6334125 w 6486525"/>
              <a:gd name="connsiteY49" fmla="*/ 3114675 h 5886450"/>
              <a:gd name="connsiteX50" fmla="*/ 6438900 w 6486525"/>
              <a:gd name="connsiteY50" fmla="*/ 3333750 h 5886450"/>
              <a:gd name="connsiteX51" fmla="*/ 6486525 w 6486525"/>
              <a:gd name="connsiteY51" fmla="*/ 3486150 h 5886450"/>
              <a:gd name="connsiteX52" fmla="*/ 6448425 w 6486525"/>
              <a:gd name="connsiteY52" fmla="*/ 3752850 h 5886450"/>
              <a:gd name="connsiteX53" fmla="*/ 6429375 w 6486525"/>
              <a:gd name="connsiteY53" fmla="*/ 3838575 h 5886450"/>
              <a:gd name="connsiteX54" fmla="*/ 5638800 w 6486525"/>
              <a:gd name="connsiteY54" fmla="*/ 4210050 h 5886450"/>
              <a:gd name="connsiteX55" fmla="*/ 4762500 w 6486525"/>
              <a:gd name="connsiteY55" fmla="*/ 5343525 h 5886450"/>
              <a:gd name="connsiteX56" fmla="*/ 4457700 w 6486525"/>
              <a:gd name="connsiteY56" fmla="*/ 5353050 h 5886450"/>
              <a:gd name="connsiteX57" fmla="*/ 4162425 w 6486525"/>
              <a:gd name="connsiteY57" fmla="*/ 5886450 h 5886450"/>
              <a:gd name="connsiteX58" fmla="*/ 1381125 w 6486525"/>
              <a:gd name="connsiteY58" fmla="*/ 5886450 h 5886450"/>
              <a:gd name="connsiteX59" fmla="*/ 1943100 w 6486525"/>
              <a:gd name="connsiteY59" fmla="*/ 4791075 h 5886450"/>
              <a:gd name="connsiteX60" fmla="*/ 2371725 w 6486525"/>
              <a:gd name="connsiteY60" fmla="*/ 4333875 h 5886450"/>
              <a:gd name="connsiteX61" fmla="*/ 2476500 w 6486525"/>
              <a:gd name="connsiteY61" fmla="*/ 4276725 h 5886450"/>
              <a:gd name="connsiteX62" fmla="*/ 2124075 w 6486525"/>
              <a:gd name="connsiteY62" fmla="*/ 3857625 h 5886450"/>
              <a:gd name="connsiteX63" fmla="*/ 1638300 w 6486525"/>
              <a:gd name="connsiteY63" fmla="*/ 3952875 h 5886450"/>
              <a:gd name="connsiteX64" fmla="*/ 1552575 w 6486525"/>
              <a:gd name="connsiteY64" fmla="*/ 4219575 h 5886450"/>
              <a:gd name="connsiteX65" fmla="*/ 1266825 w 6486525"/>
              <a:gd name="connsiteY65" fmla="*/ 4162425 h 5886450"/>
              <a:gd name="connsiteX66" fmla="*/ 1123950 w 6486525"/>
              <a:gd name="connsiteY66" fmla="*/ 4114800 h 5886450"/>
              <a:gd name="connsiteX67" fmla="*/ 1000125 w 6486525"/>
              <a:gd name="connsiteY67" fmla="*/ 4048125 h 5886450"/>
              <a:gd name="connsiteX68" fmla="*/ 904875 w 6486525"/>
              <a:gd name="connsiteY68" fmla="*/ 3943350 h 5886450"/>
              <a:gd name="connsiteX69" fmla="*/ 762000 w 6486525"/>
              <a:gd name="connsiteY69" fmla="*/ 3705225 h 5886450"/>
              <a:gd name="connsiteX70" fmla="*/ 0 w 6486525"/>
              <a:gd name="connsiteY70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517107 w 6486525"/>
              <a:gd name="connsiteY16" fmla="*/ 359569 h 5886450"/>
              <a:gd name="connsiteX17" fmla="*/ 3583781 w 6486525"/>
              <a:gd name="connsiteY17" fmla="*/ 347663 h 5886450"/>
              <a:gd name="connsiteX18" fmla="*/ 3724275 w 6486525"/>
              <a:gd name="connsiteY18" fmla="*/ 338138 h 5886450"/>
              <a:gd name="connsiteX19" fmla="*/ 3798094 w 6486525"/>
              <a:gd name="connsiteY19" fmla="*/ 319088 h 5886450"/>
              <a:gd name="connsiteX20" fmla="*/ 3869531 w 6486525"/>
              <a:gd name="connsiteY20" fmla="*/ 288132 h 5886450"/>
              <a:gd name="connsiteX21" fmla="*/ 3890963 w 6486525"/>
              <a:gd name="connsiteY21" fmla="*/ 321469 h 5886450"/>
              <a:gd name="connsiteX22" fmla="*/ 3910013 w 6486525"/>
              <a:gd name="connsiteY22" fmla="*/ 395288 h 5886450"/>
              <a:gd name="connsiteX23" fmla="*/ 3940969 w 6486525"/>
              <a:gd name="connsiteY23" fmla="*/ 457200 h 5886450"/>
              <a:gd name="connsiteX24" fmla="*/ 3971925 w 6486525"/>
              <a:gd name="connsiteY24" fmla="*/ 504825 h 5886450"/>
              <a:gd name="connsiteX25" fmla="*/ 4010025 w 6486525"/>
              <a:gd name="connsiteY25" fmla="*/ 528638 h 5886450"/>
              <a:gd name="connsiteX26" fmla="*/ 4069556 w 6486525"/>
              <a:gd name="connsiteY26" fmla="*/ 547688 h 5886450"/>
              <a:gd name="connsiteX27" fmla="*/ 4150519 w 6486525"/>
              <a:gd name="connsiteY27" fmla="*/ 559594 h 5886450"/>
              <a:gd name="connsiteX28" fmla="*/ 4307681 w 6486525"/>
              <a:gd name="connsiteY28" fmla="*/ 583406 h 5886450"/>
              <a:gd name="connsiteX29" fmla="*/ 4505325 w 6486525"/>
              <a:gd name="connsiteY29" fmla="*/ 611982 h 5886450"/>
              <a:gd name="connsiteX30" fmla="*/ 4776788 w 6486525"/>
              <a:gd name="connsiteY30" fmla="*/ 538163 h 5886450"/>
              <a:gd name="connsiteX31" fmla="*/ 4936331 w 6486525"/>
              <a:gd name="connsiteY31" fmla="*/ 495300 h 5886450"/>
              <a:gd name="connsiteX32" fmla="*/ 5188744 w 6486525"/>
              <a:gd name="connsiteY32" fmla="*/ 561975 h 5886450"/>
              <a:gd name="connsiteX33" fmla="*/ 5255419 w 6486525"/>
              <a:gd name="connsiteY33" fmla="*/ 576263 h 5886450"/>
              <a:gd name="connsiteX34" fmla="*/ 5303044 w 6486525"/>
              <a:gd name="connsiteY34" fmla="*/ 585788 h 5886450"/>
              <a:gd name="connsiteX35" fmla="*/ 5462588 w 6486525"/>
              <a:gd name="connsiteY35" fmla="*/ 583406 h 5886450"/>
              <a:gd name="connsiteX36" fmla="*/ 5500688 w 6486525"/>
              <a:gd name="connsiteY36" fmla="*/ 588169 h 5886450"/>
              <a:gd name="connsiteX37" fmla="*/ 5534025 w 6486525"/>
              <a:gd name="connsiteY37" fmla="*/ 604838 h 5886450"/>
              <a:gd name="connsiteX38" fmla="*/ 5548313 w 6486525"/>
              <a:gd name="connsiteY38" fmla="*/ 638175 h 5886450"/>
              <a:gd name="connsiteX39" fmla="*/ 5569743 w 6486525"/>
              <a:gd name="connsiteY39" fmla="*/ 690563 h 5886450"/>
              <a:gd name="connsiteX40" fmla="*/ 5612607 w 6486525"/>
              <a:gd name="connsiteY40" fmla="*/ 850106 h 5886450"/>
              <a:gd name="connsiteX41" fmla="*/ 5857875 w 6486525"/>
              <a:gd name="connsiteY41" fmla="*/ 1257300 h 5886450"/>
              <a:gd name="connsiteX42" fmla="*/ 5895975 w 6486525"/>
              <a:gd name="connsiteY42" fmla="*/ 1371600 h 5886450"/>
              <a:gd name="connsiteX43" fmla="*/ 6029325 w 6486525"/>
              <a:gd name="connsiteY43" fmla="*/ 1638300 h 5886450"/>
              <a:gd name="connsiteX44" fmla="*/ 6048375 w 6486525"/>
              <a:gd name="connsiteY44" fmla="*/ 1781175 h 5886450"/>
              <a:gd name="connsiteX45" fmla="*/ 6076950 w 6486525"/>
              <a:gd name="connsiteY45" fmla="*/ 1876425 h 5886450"/>
              <a:gd name="connsiteX46" fmla="*/ 6076950 w 6486525"/>
              <a:gd name="connsiteY46" fmla="*/ 1981200 h 5886450"/>
              <a:gd name="connsiteX47" fmla="*/ 6191250 w 6486525"/>
              <a:gd name="connsiteY47" fmla="*/ 2562225 h 5886450"/>
              <a:gd name="connsiteX48" fmla="*/ 6286500 w 6486525"/>
              <a:gd name="connsiteY48" fmla="*/ 2914650 h 5886450"/>
              <a:gd name="connsiteX49" fmla="*/ 6334125 w 6486525"/>
              <a:gd name="connsiteY49" fmla="*/ 3114675 h 5886450"/>
              <a:gd name="connsiteX50" fmla="*/ 6438900 w 6486525"/>
              <a:gd name="connsiteY50" fmla="*/ 3333750 h 5886450"/>
              <a:gd name="connsiteX51" fmla="*/ 6486525 w 6486525"/>
              <a:gd name="connsiteY51" fmla="*/ 3486150 h 5886450"/>
              <a:gd name="connsiteX52" fmla="*/ 6448425 w 6486525"/>
              <a:gd name="connsiteY52" fmla="*/ 3752850 h 5886450"/>
              <a:gd name="connsiteX53" fmla="*/ 6429375 w 6486525"/>
              <a:gd name="connsiteY53" fmla="*/ 3838575 h 5886450"/>
              <a:gd name="connsiteX54" fmla="*/ 5638800 w 6486525"/>
              <a:gd name="connsiteY54" fmla="*/ 4210050 h 5886450"/>
              <a:gd name="connsiteX55" fmla="*/ 4762500 w 6486525"/>
              <a:gd name="connsiteY55" fmla="*/ 5343525 h 5886450"/>
              <a:gd name="connsiteX56" fmla="*/ 4457700 w 6486525"/>
              <a:gd name="connsiteY56" fmla="*/ 5353050 h 5886450"/>
              <a:gd name="connsiteX57" fmla="*/ 4162425 w 6486525"/>
              <a:gd name="connsiteY57" fmla="*/ 5886450 h 5886450"/>
              <a:gd name="connsiteX58" fmla="*/ 1381125 w 6486525"/>
              <a:gd name="connsiteY58" fmla="*/ 5886450 h 5886450"/>
              <a:gd name="connsiteX59" fmla="*/ 1943100 w 6486525"/>
              <a:gd name="connsiteY59" fmla="*/ 4791075 h 5886450"/>
              <a:gd name="connsiteX60" fmla="*/ 2371725 w 6486525"/>
              <a:gd name="connsiteY60" fmla="*/ 4333875 h 5886450"/>
              <a:gd name="connsiteX61" fmla="*/ 2476500 w 6486525"/>
              <a:gd name="connsiteY61" fmla="*/ 4276725 h 5886450"/>
              <a:gd name="connsiteX62" fmla="*/ 2124075 w 6486525"/>
              <a:gd name="connsiteY62" fmla="*/ 3857625 h 5886450"/>
              <a:gd name="connsiteX63" fmla="*/ 1638300 w 6486525"/>
              <a:gd name="connsiteY63" fmla="*/ 3952875 h 5886450"/>
              <a:gd name="connsiteX64" fmla="*/ 1552575 w 6486525"/>
              <a:gd name="connsiteY64" fmla="*/ 4219575 h 5886450"/>
              <a:gd name="connsiteX65" fmla="*/ 1266825 w 6486525"/>
              <a:gd name="connsiteY65" fmla="*/ 4162425 h 5886450"/>
              <a:gd name="connsiteX66" fmla="*/ 1123950 w 6486525"/>
              <a:gd name="connsiteY66" fmla="*/ 4114800 h 5886450"/>
              <a:gd name="connsiteX67" fmla="*/ 1000125 w 6486525"/>
              <a:gd name="connsiteY67" fmla="*/ 4048125 h 5886450"/>
              <a:gd name="connsiteX68" fmla="*/ 904875 w 6486525"/>
              <a:gd name="connsiteY68" fmla="*/ 3943350 h 5886450"/>
              <a:gd name="connsiteX69" fmla="*/ 762000 w 6486525"/>
              <a:gd name="connsiteY69" fmla="*/ 3705225 h 5886450"/>
              <a:gd name="connsiteX70" fmla="*/ 0 w 6486525"/>
              <a:gd name="connsiteY70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517107 w 6486525"/>
              <a:gd name="connsiteY16" fmla="*/ 359569 h 5886450"/>
              <a:gd name="connsiteX17" fmla="*/ 3583781 w 6486525"/>
              <a:gd name="connsiteY17" fmla="*/ 347663 h 5886450"/>
              <a:gd name="connsiteX18" fmla="*/ 3724275 w 6486525"/>
              <a:gd name="connsiteY18" fmla="*/ 338138 h 5886450"/>
              <a:gd name="connsiteX19" fmla="*/ 3798094 w 6486525"/>
              <a:gd name="connsiteY19" fmla="*/ 319088 h 5886450"/>
              <a:gd name="connsiteX20" fmla="*/ 3869531 w 6486525"/>
              <a:gd name="connsiteY20" fmla="*/ 288132 h 5886450"/>
              <a:gd name="connsiteX21" fmla="*/ 3890963 w 6486525"/>
              <a:gd name="connsiteY21" fmla="*/ 321469 h 5886450"/>
              <a:gd name="connsiteX22" fmla="*/ 3910013 w 6486525"/>
              <a:gd name="connsiteY22" fmla="*/ 395288 h 5886450"/>
              <a:gd name="connsiteX23" fmla="*/ 3940969 w 6486525"/>
              <a:gd name="connsiteY23" fmla="*/ 457200 h 5886450"/>
              <a:gd name="connsiteX24" fmla="*/ 3971925 w 6486525"/>
              <a:gd name="connsiteY24" fmla="*/ 504825 h 5886450"/>
              <a:gd name="connsiteX25" fmla="*/ 4010025 w 6486525"/>
              <a:gd name="connsiteY25" fmla="*/ 528638 h 5886450"/>
              <a:gd name="connsiteX26" fmla="*/ 4069556 w 6486525"/>
              <a:gd name="connsiteY26" fmla="*/ 547688 h 5886450"/>
              <a:gd name="connsiteX27" fmla="*/ 4150519 w 6486525"/>
              <a:gd name="connsiteY27" fmla="*/ 559594 h 5886450"/>
              <a:gd name="connsiteX28" fmla="*/ 4307681 w 6486525"/>
              <a:gd name="connsiteY28" fmla="*/ 583406 h 5886450"/>
              <a:gd name="connsiteX29" fmla="*/ 4505325 w 6486525"/>
              <a:gd name="connsiteY29" fmla="*/ 611982 h 5886450"/>
              <a:gd name="connsiteX30" fmla="*/ 4776788 w 6486525"/>
              <a:gd name="connsiteY30" fmla="*/ 538163 h 5886450"/>
              <a:gd name="connsiteX31" fmla="*/ 4936331 w 6486525"/>
              <a:gd name="connsiteY31" fmla="*/ 495300 h 5886450"/>
              <a:gd name="connsiteX32" fmla="*/ 5188744 w 6486525"/>
              <a:gd name="connsiteY32" fmla="*/ 561975 h 5886450"/>
              <a:gd name="connsiteX33" fmla="*/ 5255419 w 6486525"/>
              <a:gd name="connsiteY33" fmla="*/ 576263 h 5886450"/>
              <a:gd name="connsiteX34" fmla="*/ 5303044 w 6486525"/>
              <a:gd name="connsiteY34" fmla="*/ 585788 h 5886450"/>
              <a:gd name="connsiteX35" fmla="*/ 5462588 w 6486525"/>
              <a:gd name="connsiteY35" fmla="*/ 583406 h 5886450"/>
              <a:gd name="connsiteX36" fmla="*/ 5500688 w 6486525"/>
              <a:gd name="connsiteY36" fmla="*/ 588169 h 5886450"/>
              <a:gd name="connsiteX37" fmla="*/ 5534025 w 6486525"/>
              <a:gd name="connsiteY37" fmla="*/ 604838 h 5886450"/>
              <a:gd name="connsiteX38" fmla="*/ 5548313 w 6486525"/>
              <a:gd name="connsiteY38" fmla="*/ 638175 h 5886450"/>
              <a:gd name="connsiteX39" fmla="*/ 5569743 w 6486525"/>
              <a:gd name="connsiteY39" fmla="*/ 690563 h 5886450"/>
              <a:gd name="connsiteX40" fmla="*/ 5612607 w 6486525"/>
              <a:gd name="connsiteY40" fmla="*/ 850106 h 5886450"/>
              <a:gd name="connsiteX41" fmla="*/ 5634038 w 6486525"/>
              <a:gd name="connsiteY41" fmla="*/ 895350 h 5886450"/>
              <a:gd name="connsiteX42" fmla="*/ 5857875 w 6486525"/>
              <a:gd name="connsiteY42" fmla="*/ 1257300 h 5886450"/>
              <a:gd name="connsiteX43" fmla="*/ 5895975 w 6486525"/>
              <a:gd name="connsiteY43" fmla="*/ 1371600 h 5886450"/>
              <a:gd name="connsiteX44" fmla="*/ 6029325 w 6486525"/>
              <a:gd name="connsiteY44" fmla="*/ 1638300 h 5886450"/>
              <a:gd name="connsiteX45" fmla="*/ 6048375 w 6486525"/>
              <a:gd name="connsiteY45" fmla="*/ 1781175 h 5886450"/>
              <a:gd name="connsiteX46" fmla="*/ 6076950 w 6486525"/>
              <a:gd name="connsiteY46" fmla="*/ 1876425 h 5886450"/>
              <a:gd name="connsiteX47" fmla="*/ 6076950 w 6486525"/>
              <a:gd name="connsiteY47" fmla="*/ 1981200 h 5886450"/>
              <a:gd name="connsiteX48" fmla="*/ 6191250 w 6486525"/>
              <a:gd name="connsiteY48" fmla="*/ 2562225 h 5886450"/>
              <a:gd name="connsiteX49" fmla="*/ 6286500 w 6486525"/>
              <a:gd name="connsiteY49" fmla="*/ 2914650 h 5886450"/>
              <a:gd name="connsiteX50" fmla="*/ 6334125 w 6486525"/>
              <a:gd name="connsiteY50" fmla="*/ 3114675 h 5886450"/>
              <a:gd name="connsiteX51" fmla="*/ 6438900 w 6486525"/>
              <a:gd name="connsiteY51" fmla="*/ 3333750 h 5886450"/>
              <a:gd name="connsiteX52" fmla="*/ 6486525 w 6486525"/>
              <a:gd name="connsiteY52" fmla="*/ 3486150 h 5886450"/>
              <a:gd name="connsiteX53" fmla="*/ 6448425 w 6486525"/>
              <a:gd name="connsiteY53" fmla="*/ 3752850 h 5886450"/>
              <a:gd name="connsiteX54" fmla="*/ 6429375 w 6486525"/>
              <a:gd name="connsiteY54" fmla="*/ 3838575 h 5886450"/>
              <a:gd name="connsiteX55" fmla="*/ 5638800 w 6486525"/>
              <a:gd name="connsiteY55" fmla="*/ 4210050 h 5886450"/>
              <a:gd name="connsiteX56" fmla="*/ 4762500 w 6486525"/>
              <a:gd name="connsiteY56" fmla="*/ 5343525 h 5886450"/>
              <a:gd name="connsiteX57" fmla="*/ 4457700 w 6486525"/>
              <a:gd name="connsiteY57" fmla="*/ 5353050 h 5886450"/>
              <a:gd name="connsiteX58" fmla="*/ 4162425 w 6486525"/>
              <a:gd name="connsiteY58" fmla="*/ 5886450 h 5886450"/>
              <a:gd name="connsiteX59" fmla="*/ 1381125 w 6486525"/>
              <a:gd name="connsiteY59" fmla="*/ 5886450 h 5886450"/>
              <a:gd name="connsiteX60" fmla="*/ 1943100 w 6486525"/>
              <a:gd name="connsiteY60" fmla="*/ 4791075 h 5886450"/>
              <a:gd name="connsiteX61" fmla="*/ 2371725 w 6486525"/>
              <a:gd name="connsiteY61" fmla="*/ 4333875 h 5886450"/>
              <a:gd name="connsiteX62" fmla="*/ 2476500 w 6486525"/>
              <a:gd name="connsiteY62" fmla="*/ 4276725 h 5886450"/>
              <a:gd name="connsiteX63" fmla="*/ 2124075 w 6486525"/>
              <a:gd name="connsiteY63" fmla="*/ 3857625 h 5886450"/>
              <a:gd name="connsiteX64" fmla="*/ 1638300 w 6486525"/>
              <a:gd name="connsiteY64" fmla="*/ 3952875 h 5886450"/>
              <a:gd name="connsiteX65" fmla="*/ 1552575 w 6486525"/>
              <a:gd name="connsiteY65" fmla="*/ 4219575 h 5886450"/>
              <a:gd name="connsiteX66" fmla="*/ 1266825 w 6486525"/>
              <a:gd name="connsiteY66" fmla="*/ 4162425 h 5886450"/>
              <a:gd name="connsiteX67" fmla="*/ 1123950 w 6486525"/>
              <a:gd name="connsiteY67" fmla="*/ 4114800 h 5886450"/>
              <a:gd name="connsiteX68" fmla="*/ 1000125 w 6486525"/>
              <a:gd name="connsiteY68" fmla="*/ 4048125 h 5886450"/>
              <a:gd name="connsiteX69" fmla="*/ 904875 w 6486525"/>
              <a:gd name="connsiteY69" fmla="*/ 3943350 h 5886450"/>
              <a:gd name="connsiteX70" fmla="*/ 762000 w 6486525"/>
              <a:gd name="connsiteY70" fmla="*/ 3705225 h 5886450"/>
              <a:gd name="connsiteX71" fmla="*/ 0 w 6486525"/>
              <a:gd name="connsiteY71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517107 w 6486525"/>
              <a:gd name="connsiteY16" fmla="*/ 359569 h 5886450"/>
              <a:gd name="connsiteX17" fmla="*/ 3583781 w 6486525"/>
              <a:gd name="connsiteY17" fmla="*/ 347663 h 5886450"/>
              <a:gd name="connsiteX18" fmla="*/ 3724275 w 6486525"/>
              <a:gd name="connsiteY18" fmla="*/ 338138 h 5886450"/>
              <a:gd name="connsiteX19" fmla="*/ 3798094 w 6486525"/>
              <a:gd name="connsiteY19" fmla="*/ 319088 h 5886450"/>
              <a:gd name="connsiteX20" fmla="*/ 3869531 w 6486525"/>
              <a:gd name="connsiteY20" fmla="*/ 288132 h 5886450"/>
              <a:gd name="connsiteX21" fmla="*/ 3890963 w 6486525"/>
              <a:gd name="connsiteY21" fmla="*/ 321469 h 5886450"/>
              <a:gd name="connsiteX22" fmla="*/ 3910013 w 6486525"/>
              <a:gd name="connsiteY22" fmla="*/ 395288 h 5886450"/>
              <a:gd name="connsiteX23" fmla="*/ 3940969 w 6486525"/>
              <a:gd name="connsiteY23" fmla="*/ 457200 h 5886450"/>
              <a:gd name="connsiteX24" fmla="*/ 3971925 w 6486525"/>
              <a:gd name="connsiteY24" fmla="*/ 504825 h 5886450"/>
              <a:gd name="connsiteX25" fmla="*/ 4010025 w 6486525"/>
              <a:gd name="connsiteY25" fmla="*/ 528638 h 5886450"/>
              <a:gd name="connsiteX26" fmla="*/ 4069556 w 6486525"/>
              <a:gd name="connsiteY26" fmla="*/ 547688 h 5886450"/>
              <a:gd name="connsiteX27" fmla="*/ 4150519 w 6486525"/>
              <a:gd name="connsiteY27" fmla="*/ 559594 h 5886450"/>
              <a:gd name="connsiteX28" fmla="*/ 4307681 w 6486525"/>
              <a:gd name="connsiteY28" fmla="*/ 583406 h 5886450"/>
              <a:gd name="connsiteX29" fmla="*/ 4505325 w 6486525"/>
              <a:gd name="connsiteY29" fmla="*/ 611982 h 5886450"/>
              <a:gd name="connsiteX30" fmla="*/ 4776788 w 6486525"/>
              <a:gd name="connsiteY30" fmla="*/ 538163 h 5886450"/>
              <a:gd name="connsiteX31" fmla="*/ 4936331 w 6486525"/>
              <a:gd name="connsiteY31" fmla="*/ 495300 h 5886450"/>
              <a:gd name="connsiteX32" fmla="*/ 5188744 w 6486525"/>
              <a:gd name="connsiteY32" fmla="*/ 561975 h 5886450"/>
              <a:gd name="connsiteX33" fmla="*/ 5255419 w 6486525"/>
              <a:gd name="connsiteY33" fmla="*/ 576263 h 5886450"/>
              <a:gd name="connsiteX34" fmla="*/ 5303044 w 6486525"/>
              <a:gd name="connsiteY34" fmla="*/ 585788 h 5886450"/>
              <a:gd name="connsiteX35" fmla="*/ 5462588 w 6486525"/>
              <a:gd name="connsiteY35" fmla="*/ 583406 h 5886450"/>
              <a:gd name="connsiteX36" fmla="*/ 5500688 w 6486525"/>
              <a:gd name="connsiteY36" fmla="*/ 588169 h 5886450"/>
              <a:gd name="connsiteX37" fmla="*/ 5534025 w 6486525"/>
              <a:gd name="connsiteY37" fmla="*/ 604838 h 5886450"/>
              <a:gd name="connsiteX38" fmla="*/ 5548313 w 6486525"/>
              <a:gd name="connsiteY38" fmla="*/ 638175 h 5886450"/>
              <a:gd name="connsiteX39" fmla="*/ 5569743 w 6486525"/>
              <a:gd name="connsiteY39" fmla="*/ 690563 h 5886450"/>
              <a:gd name="connsiteX40" fmla="*/ 5612607 w 6486525"/>
              <a:gd name="connsiteY40" fmla="*/ 850106 h 5886450"/>
              <a:gd name="connsiteX41" fmla="*/ 5634038 w 6486525"/>
              <a:gd name="connsiteY41" fmla="*/ 895350 h 5886450"/>
              <a:gd name="connsiteX42" fmla="*/ 5660231 w 6486525"/>
              <a:gd name="connsiteY42" fmla="*/ 938213 h 5886450"/>
              <a:gd name="connsiteX43" fmla="*/ 5857875 w 6486525"/>
              <a:gd name="connsiteY43" fmla="*/ 1257300 h 5886450"/>
              <a:gd name="connsiteX44" fmla="*/ 5895975 w 6486525"/>
              <a:gd name="connsiteY44" fmla="*/ 1371600 h 5886450"/>
              <a:gd name="connsiteX45" fmla="*/ 6029325 w 6486525"/>
              <a:gd name="connsiteY45" fmla="*/ 1638300 h 5886450"/>
              <a:gd name="connsiteX46" fmla="*/ 6048375 w 6486525"/>
              <a:gd name="connsiteY46" fmla="*/ 1781175 h 5886450"/>
              <a:gd name="connsiteX47" fmla="*/ 6076950 w 6486525"/>
              <a:gd name="connsiteY47" fmla="*/ 1876425 h 5886450"/>
              <a:gd name="connsiteX48" fmla="*/ 6076950 w 6486525"/>
              <a:gd name="connsiteY48" fmla="*/ 1981200 h 5886450"/>
              <a:gd name="connsiteX49" fmla="*/ 6191250 w 6486525"/>
              <a:gd name="connsiteY49" fmla="*/ 2562225 h 5886450"/>
              <a:gd name="connsiteX50" fmla="*/ 6286500 w 6486525"/>
              <a:gd name="connsiteY50" fmla="*/ 2914650 h 5886450"/>
              <a:gd name="connsiteX51" fmla="*/ 6334125 w 6486525"/>
              <a:gd name="connsiteY51" fmla="*/ 3114675 h 5886450"/>
              <a:gd name="connsiteX52" fmla="*/ 6438900 w 6486525"/>
              <a:gd name="connsiteY52" fmla="*/ 3333750 h 5886450"/>
              <a:gd name="connsiteX53" fmla="*/ 6486525 w 6486525"/>
              <a:gd name="connsiteY53" fmla="*/ 3486150 h 5886450"/>
              <a:gd name="connsiteX54" fmla="*/ 6448425 w 6486525"/>
              <a:gd name="connsiteY54" fmla="*/ 3752850 h 5886450"/>
              <a:gd name="connsiteX55" fmla="*/ 6429375 w 6486525"/>
              <a:gd name="connsiteY55" fmla="*/ 3838575 h 5886450"/>
              <a:gd name="connsiteX56" fmla="*/ 5638800 w 6486525"/>
              <a:gd name="connsiteY56" fmla="*/ 4210050 h 5886450"/>
              <a:gd name="connsiteX57" fmla="*/ 4762500 w 6486525"/>
              <a:gd name="connsiteY57" fmla="*/ 5343525 h 5886450"/>
              <a:gd name="connsiteX58" fmla="*/ 4457700 w 6486525"/>
              <a:gd name="connsiteY58" fmla="*/ 5353050 h 5886450"/>
              <a:gd name="connsiteX59" fmla="*/ 4162425 w 6486525"/>
              <a:gd name="connsiteY59" fmla="*/ 5886450 h 5886450"/>
              <a:gd name="connsiteX60" fmla="*/ 1381125 w 6486525"/>
              <a:gd name="connsiteY60" fmla="*/ 5886450 h 5886450"/>
              <a:gd name="connsiteX61" fmla="*/ 1943100 w 6486525"/>
              <a:gd name="connsiteY61" fmla="*/ 4791075 h 5886450"/>
              <a:gd name="connsiteX62" fmla="*/ 2371725 w 6486525"/>
              <a:gd name="connsiteY62" fmla="*/ 4333875 h 5886450"/>
              <a:gd name="connsiteX63" fmla="*/ 2476500 w 6486525"/>
              <a:gd name="connsiteY63" fmla="*/ 4276725 h 5886450"/>
              <a:gd name="connsiteX64" fmla="*/ 2124075 w 6486525"/>
              <a:gd name="connsiteY64" fmla="*/ 3857625 h 5886450"/>
              <a:gd name="connsiteX65" fmla="*/ 1638300 w 6486525"/>
              <a:gd name="connsiteY65" fmla="*/ 3952875 h 5886450"/>
              <a:gd name="connsiteX66" fmla="*/ 1552575 w 6486525"/>
              <a:gd name="connsiteY66" fmla="*/ 4219575 h 5886450"/>
              <a:gd name="connsiteX67" fmla="*/ 1266825 w 6486525"/>
              <a:gd name="connsiteY67" fmla="*/ 4162425 h 5886450"/>
              <a:gd name="connsiteX68" fmla="*/ 1123950 w 6486525"/>
              <a:gd name="connsiteY68" fmla="*/ 4114800 h 5886450"/>
              <a:gd name="connsiteX69" fmla="*/ 1000125 w 6486525"/>
              <a:gd name="connsiteY69" fmla="*/ 4048125 h 5886450"/>
              <a:gd name="connsiteX70" fmla="*/ 904875 w 6486525"/>
              <a:gd name="connsiteY70" fmla="*/ 3943350 h 5886450"/>
              <a:gd name="connsiteX71" fmla="*/ 762000 w 6486525"/>
              <a:gd name="connsiteY71" fmla="*/ 3705225 h 5886450"/>
              <a:gd name="connsiteX72" fmla="*/ 0 w 6486525"/>
              <a:gd name="connsiteY72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517107 w 6486525"/>
              <a:gd name="connsiteY16" fmla="*/ 359569 h 5886450"/>
              <a:gd name="connsiteX17" fmla="*/ 3583781 w 6486525"/>
              <a:gd name="connsiteY17" fmla="*/ 347663 h 5886450"/>
              <a:gd name="connsiteX18" fmla="*/ 3724275 w 6486525"/>
              <a:gd name="connsiteY18" fmla="*/ 338138 h 5886450"/>
              <a:gd name="connsiteX19" fmla="*/ 3798094 w 6486525"/>
              <a:gd name="connsiteY19" fmla="*/ 319088 h 5886450"/>
              <a:gd name="connsiteX20" fmla="*/ 3869531 w 6486525"/>
              <a:gd name="connsiteY20" fmla="*/ 288132 h 5886450"/>
              <a:gd name="connsiteX21" fmla="*/ 3890963 w 6486525"/>
              <a:gd name="connsiteY21" fmla="*/ 321469 h 5886450"/>
              <a:gd name="connsiteX22" fmla="*/ 3910013 w 6486525"/>
              <a:gd name="connsiteY22" fmla="*/ 395288 h 5886450"/>
              <a:gd name="connsiteX23" fmla="*/ 3940969 w 6486525"/>
              <a:gd name="connsiteY23" fmla="*/ 457200 h 5886450"/>
              <a:gd name="connsiteX24" fmla="*/ 3971925 w 6486525"/>
              <a:gd name="connsiteY24" fmla="*/ 504825 h 5886450"/>
              <a:gd name="connsiteX25" fmla="*/ 4010025 w 6486525"/>
              <a:gd name="connsiteY25" fmla="*/ 528638 h 5886450"/>
              <a:gd name="connsiteX26" fmla="*/ 4069556 w 6486525"/>
              <a:gd name="connsiteY26" fmla="*/ 547688 h 5886450"/>
              <a:gd name="connsiteX27" fmla="*/ 4150519 w 6486525"/>
              <a:gd name="connsiteY27" fmla="*/ 559594 h 5886450"/>
              <a:gd name="connsiteX28" fmla="*/ 4307681 w 6486525"/>
              <a:gd name="connsiteY28" fmla="*/ 583406 h 5886450"/>
              <a:gd name="connsiteX29" fmla="*/ 4505325 w 6486525"/>
              <a:gd name="connsiteY29" fmla="*/ 611982 h 5886450"/>
              <a:gd name="connsiteX30" fmla="*/ 4776788 w 6486525"/>
              <a:gd name="connsiteY30" fmla="*/ 538163 h 5886450"/>
              <a:gd name="connsiteX31" fmla="*/ 4936331 w 6486525"/>
              <a:gd name="connsiteY31" fmla="*/ 495300 h 5886450"/>
              <a:gd name="connsiteX32" fmla="*/ 5188744 w 6486525"/>
              <a:gd name="connsiteY32" fmla="*/ 561975 h 5886450"/>
              <a:gd name="connsiteX33" fmla="*/ 5255419 w 6486525"/>
              <a:gd name="connsiteY33" fmla="*/ 576263 h 5886450"/>
              <a:gd name="connsiteX34" fmla="*/ 5303044 w 6486525"/>
              <a:gd name="connsiteY34" fmla="*/ 585788 h 5886450"/>
              <a:gd name="connsiteX35" fmla="*/ 5462588 w 6486525"/>
              <a:gd name="connsiteY35" fmla="*/ 583406 h 5886450"/>
              <a:gd name="connsiteX36" fmla="*/ 5500688 w 6486525"/>
              <a:gd name="connsiteY36" fmla="*/ 588169 h 5886450"/>
              <a:gd name="connsiteX37" fmla="*/ 5534025 w 6486525"/>
              <a:gd name="connsiteY37" fmla="*/ 604838 h 5886450"/>
              <a:gd name="connsiteX38" fmla="*/ 5548313 w 6486525"/>
              <a:gd name="connsiteY38" fmla="*/ 638175 h 5886450"/>
              <a:gd name="connsiteX39" fmla="*/ 5569743 w 6486525"/>
              <a:gd name="connsiteY39" fmla="*/ 690563 h 5886450"/>
              <a:gd name="connsiteX40" fmla="*/ 5612607 w 6486525"/>
              <a:gd name="connsiteY40" fmla="*/ 850106 h 5886450"/>
              <a:gd name="connsiteX41" fmla="*/ 5634038 w 6486525"/>
              <a:gd name="connsiteY41" fmla="*/ 895350 h 5886450"/>
              <a:gd name="connsiteX42" fmla="*/ 5660231 w 6486525"/>
              <a:gd name="connsiteY42" fmla="*/ 938213 h 5886450"/>
              <a:gd name="connsiteX43" fmla="*/ 5843587 w 6486525"/>
              <a:gd name="connsiteY43" fmla="*/ 1240631 h 5886450"/>
              <a:gd name="connsiteX44" fmla="*/ 5895975 w 6486525"/>
              <a:gd name="connsiteY44" fmla="*/ 1371600 h 5886450"/>
              <a:gd name="connsiteX45" fmla="*/ 6029325 w 6486525"/>
              <a:gd name="connsiteY45" fmla="*/ 1638300 h 5886450"/>
              <a:gd name="connsiteX46" fmla="*/ 6048375 w 6486525"/>
              <a:gd name="connsiteY46" fmla="*/ 1781175 h 5886450"/>
              <a:gd name="connsiteX47" fmla="*/ 6076950 w 6486525"/>
              <a:gd name="connsiteY47" fmla="*/ 1876425 h 5886450"/>
              <a:gd name="connsiteX48" fmla="*/ 6076950 w 6486525"/>
              <a:gd name="connsiteY48" fmla="*/ 1981200 h 5886450"/>
              <a:gd name="connsiteX49" fmla="*/ 6191250 w 6486525"/>
              <a:gd name="connsiteY49" fmla="*/ 2562225 h 5886450"/>
              <a:gd name="connsiteX50" fmla="*/ 6286500 w 6486525"/>
              <a:gd name="connsiteY50" fmla="*/ 2914650 h 5886450"/>
              <a:gd name="connsiteX51" fmla="*/ 6334125 w 6486525"/>
              <a:gd name="connsiteY51" fmla="*/ 3114675 h 5886450"/>
              <a:gd name="connsiteX52" fmla="*/ 6438900 w 6486525"/>
              <a:gd name="connsiteY52" fmla="*/ 3333750 h 5886450"/>
              <a:gd name="connsiteX53" fmla="*/ 6486525 w 6486525"/>
              <a:gd name="connsiteY53" fmla="*/ 3486150 h 5886450"/>
              <a:gd name="connsiteX54" fmla="*/ 6448425 w 6486525"/>
              <a:gd name="connsiteY54" fmla="*/ 3752850 h 5886450"/>
              <a:gd name="connsiteX55" fmla="*/ 6429375 w 6486525"/>
              <a:gd name="connsiteY55" fmla="*/ 3838575 h 5886450"/>
              <a:gd name="connsiteX56" fmla="*/ 5638800 w 6486525"/>
              <a:gd name="connsiteY56" fmla="*/ 4210050 h 5886450"/>
              <a:gd name="connsiteX57" fmla="*/ 4762500 w 6486525"/>
              <a:gd name="connsiteY57" fmla="*/ 5343525 h 5886450"/>
              <a:gd name="connsiteX58" fmla="*/ 4457700 w 6486525"/>
              <a:gd name="connsiteY58" fmla="*/ 5353050 h 5886450"/>
              <a:gd name="connsiteX59" fmla="*/ 4162425 w 6486525"/>
              <a:gd name="connsiteY59" fmla="*/ 5886450 h 5886450"/>
              <a:gd name="connsiteX60" fmla="*/ 1381125 w 6486525"/>
              <a:gd name="connsiteY60" fmla="*/ 5886450 h 5886450"/>
              <a:gd name="connsiteX61" fmla="*/ 1943100 w 6486525"/>
              <a:gd name="connsiteY61" fmla="*/ 4791075 h 5886450"/>
              <a:gd name="connsiteX62" fmla="*/ 2371725 w 6486525"/>
              <a:gd name="connsiteY62" fmla="*/ 4333875 h 5886450"/>
              <a:gd name="connsiteX63" fmla="*/ 2476500 w 6486525"/>
              <a:gd name="connsiteY63" fmla="*/ 4276725 h 5886450"/>
              <a:gd name="connsiteX64" fmla="*/ 2124075 w 6486525"/>
              <a:gd name="connsiteY64" fmla="*/ 3857625 h 5886450"/>
              <a:gd name="connsiteX65" fmla="*/ 1638300 w 6486525"/>
              <a:gd name="connsiteY65" fmla="*/ 3952875 h 5886450"/>
              <a:gd name="connsiteX66" fmla="*/ 1552575 w 6486525"/>
              <a:gd name="connsiteY66" fmla="*/ 4219575 h 5886450"/>
              <a:gd name="connsiteX67" fmla="*/ 1266825 w 6486525"/>
              <a:gd name="connsiteY67" fmla="*/ 4162425 h 5886450"/>
              <a:gd name="connsiteX68" fmla="*/ 1123950 w 6486525"/>
              <a:gd name="connsiteY68" fmla="*/ 4114800 h 5886450"/>
              <a:gd name="connsiteX69" fmla="*/ 1000125 w 6486525"/>
              <a:gd name="connsiteY69" fmla="*/ 4048125 h 5886450"/>
              <a:gd name="connsiteX70" fmla="*/ 904875 w 6486525"/>
              <a:gd name="connsiteY70" fmla="*/ 3943350 h 5886450"/>
              <a:gd name="connsiteX71" fmla="*/ 762000 w 6486525"/>
              <a:gd name="connsiteY71" fmla="*/ 3705225 h 5886450"/>
              <a:gd name="connsiteX72" fmla="*/ 0 w 6486525"/>
              <a:gd name="connsiteY72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517107 w 6486525"/>
              <a:gd name="connsiteY16" fmla="*/ 359569 h 5886450"/>
              <a:gd name="connsiteX17" fmla="*/ 3583781 w 6486525"/>
              <a:gd name="connsiteY17" fmla="*/ 347663 h 5886450"/>
              <a:gd name="connsiteX18" fmla="*/ 3724275 w 6486525"/>
              <a:gd name="connsiteY18" fmla="*/ 338138 h 5886450"/>
              <a:gd name="connsiteX19" fmla="*/ 3798094 w 6486525"/>
              <a:gd name="connsiteY19" fmla="*/ 319088 h 5886450"/>
              <a:gd name="connsiteX20" fmla="*/ 3869531 w 6486525"/>
              <a:gd name="connsiteY20" fmla="*/ 288132 h 5886450"/>
              <a:gd name="connsiteX21" fmla="*/ 3890963 w 6486525"/>
              <a:gd name="connsiteY21" fmla="*/ 321469 h 5886450"/>
              <a:gd name="connsiteX22" fmla="*/ 3910013 w 6486525"/>
              <a:gd name="connsiteY22" fmla="*/ 395288 h 5886450"/>
              <a:gd name="connsiteX23" fmla="*/ 3940969 w 6486525"/>
              <a:gd name="connsiteY23" fmla="*/ 457200 h 5886450"/>
              <a:gd name="connsiteX24" fmla="*/ 3971925 w 6486525"/>
              <a:gd name="connsiteY24" fmla="*/ 504825 h 5886450"/>
              <a:gd name="connsiteX25" fmla="*/ 4010025 w 6486525"/>
              <a:gd name="connsiteY25" fmla="*/ 528638 h 5886450"/>
              <a:gd name="connsiteX26" fmla="*/ 4069556 w 6486525"/>
              <a:gd name="connsiteY26" fmla="*/ 547688 h 5886450"/>
              <a:gd name="connsiteX27" fmla="*/ 4150519 w 6486525"/>
              <a:gd name="connsiteY27" fmla="*/ 559594 h 5886450"/>
              <a:gd name="connsiteX28" fmla="*/ 4307681 w 6486525"/>
              <a:gd name="connsiteY28" fmla="*/ 583406 h 5886450"/>
              <a:gd name="connsiteX29" fmla="*/ 4505325 w 6486525"/>
              <a:gd name="connsiteY29" fmla="*/ 611982 h 5886450"/>
              <a:gd name="connsiteX30" fmla="*/ 4776788 w 6486525"/>
              <a:gd name="connsiteY30" fmla="*/ 538163 h 5886450"/>
              <a:gd name="connsiteX31" fmla="*/ 4936331 w 6486525"/>
              <a:gd name="connsiteY31" fmla="*/ 495300 h 5886450"/>
              <a:gd name="connsiteX32" fmla="*/ 5188744 w 6486525"/>
              <a:gd name="connsiteY32" fmla="*/ 561975 h 5886450"/>
              <a:gd name="connsiteX33" fmla="*/ 5255419 w 6486525"/>
              <a:gd name="connsiteY33" fmla="*/ 576263 h 5886450"/>
              <a:gd name="connsiteX34" fmla="*/ 5303044 w 6486525"/>
              <a:gd name="connsiteY34" fmla="*/ 585788 h 5886450"/>
              <a:gd name="connsiteX35" fmla="*/ 5462588 w 6486525"/>
              <a:gd name="connsiteY35" fmla="*/ 583406 h 5886450"/>
              <a:gd name="connsiteX36" fmla="*/ 5500688 w 6486525"/>
              <a:gd name="connsiteY36" fmla="*/ 588169 h 5886450"/>
              <a:gd name="connsiteX37" fmla="*/ 5534025 w 6486525"/>
              <a:gd name="connsiteY37" fmla="*/ 604838 h 5886450"/>
              <a:gd name="connsiteX38" fmla="*/ 5548313 w 6486525"/>
              <a:gd name="connsiteY38" fmla="*/ 638175 h 5886450"/>
              <a:gd name="connsiteX39" fmla="*/ 5569743 w 6486525"/>
              <a:gd name="connsiteY39" fmla="*/ 690563 h 5886450"/>
              <a:gd name="connsiteX40" fmla="*/ 5612607 w 6486525"/>
              <a:gd name="connsiteY40" fmla="*/ 850106 h 5886450"/>
              <a:gd name="connsiteX41" fmla="*/ 5634038 w 6486525"/>
              <a:gd name="connsiteY41" fmla="*/ 895350 h 5886450"/>
              <a:gd name="connsiteX42" fmla="*/ 5660231 w 6486525"/>
              <a:gd name="connsiteY42" fmla="*/ 938213 h 5886450"/>
              <a:gd name="connsiteX43" fmla="*/ 5843587 w 6486525"/>
              <a:gd name="connsiteY43" fmla="*/ 1240631 h 5886450"/>
              <a:gd name="connsiteX44" fmla="*/ 5872163 w 6486525"/>
              <a:gd name="connsiteY44" fmla="*/ 1304925 h 5886450"/>
              <a:gd name="connsiteX45" fmla="*/ 5895975 w 6486525"/>
              <a:gd name="connsiteY45" fmla="*/ 1371600 h 5886450"/>
              <a:gd name="connsiteX46" fmla="*/ 6029325 w 6486525"/>
              <a:gd name="connsiteY46" fmla="*/ 1638300 h 5886450"/>
              <a:gd name="connsiteX47" fmla="*/ 6048375 w 6486525"/>
              <a:gd name="connsiteY47" fmla="*/ 1781175 h 5886450"/>
              <a:gd name="connsiteX48" fmla="*/ 6076950 w 6486525"/>
              <a:gd name="connsiteY48" fmla="*/ 1876425 h 5886450"/>
              <a:gd name="connsiteX49" fmla="*/ 6076950 w 6486525"/>
              <a:gd name="connsiteY49" fmla="*/ 1981200 h 5886450"/>
              <a:gd name="connsiteX50" fmla="*/ 6191250 w 6486525"/>
              <a:gd name="connsiteY50" fmla="*/ 2562225 h 5886450"/>
              <a:gd name="connsiteX51" fmla="*/ 6286500 w 6486525"/>
              <a:gd name="connsiteY51" fmla="*/ 2914650 h 5886450"/>
              <a:gd name="connsiteX52" fmla="*/ 6334125 w 6486525"/>
              <a:gd name="connsiteY52" fmla="*/ 3114675 h 5886450"/>
              <a:gd name="connsiteX53" fmla="*/ 6438900 w 6486525"/>
              <a:gd name="connsiteY53" fmla="*/ 3333750 h 5886450"/>
              <a:gd name="connsiteX54" fmla="*/ 6486525 w 6486525"/>
              <a:gd name="connsiteY54" fmla="*/ 3486150 h 5886450"/>
              <a:gd name="connsiteX55" fmla="*/ 6448425 w 6486525"/>
              <a:gd name="connsiteY55" fmla="*/ 3752850 h 5886450"/>
              <a:gd name="connsiteX56" fmla="*/ 6429375 w 6486525"/>
              <a:gd name="connsiteY56" fmla="*/ 3838575 h 5886450"/>
              <a:gd name="connsiteX57" fmla="*/ 5638800 w 6486525"/>
              <a:gd name="connsiteY57" fmla="*/ 4210050 h 5886450"/>
              <a:gd name="connsiteX58" fmla="*/ 4762500 w 6486525"/>
              <a:gd name="connsiteY58" fmla="*/ 5343525 h 5886450"/>
              <a:gd name="connsiteX59" fmla="*/ 4457700 w 6486525"/>
              <a:gd name="connsiteY59" fmla="*/ 5353050 h 5886450"/>
              <a:gd name="connsiteX60" fmla="*/ 4162425 w 6486525"/>
              <a:gd name="connsiteY60" fmla="*/ 5886450 h 5886450"/>
              <a:gd name="connsiteX61" fmla="*/ 1381125 w 6486525"/>
              <a:gd name="connsiteY61" fmla="*/ 5886450 h 5886450"/>
              <a:gd name="connsiteX62" fmla="*/ 1943100 w 6486525"/>
              <a:gd name="connsiteY62" fmla="*/ 4791075 h 5886450"/>
              <a:gd name="connsiteX63" fmla="*/ 2371725 w 6486525"/>
              <a:gd name="connsiteY63" fmla="*/ 4333875 h 5886450"/>
              <a:gd name="connsiteX64" fmla="*/ 2476500 w 6486525"/>
              <a:gd name="connsiteY64" fmla="*/ 4276725 h 5886450"/>
              <a:gd name="connsiteX65" fmla="*/ 2124075 w 6486525"/>
              <a:gd name="connsiteY65" fmla="*/ 3857625 h 5886450"/>
              <a:gd name="connsiteX66" fmla="*/ 1638300 w 6486525"/>
              <a:gd name="connsiteY66" fmla="*/ 3952875 h 5886450"/>
              <a:gd name="connsiteX67" fmla="*/ 1552575 w 6486525"/>
              <a:gd name="connsiteY67" fmla="*/ 4219575 h 5886450"/>
              <a:gd name="connsiteX68" fmla="*/ 1266825 w 6486525"/>
              <a:gd name="connsiteY68" fmla="*/ 4162425 h 5886450"/>
              <a:gd name="connsiteX69" fmla="*/ 1123950 w 6486525"/>
              <a:gd name="connsiteY69" fmla="*/ 4114800 h 5886450"/>
              <a:gd name="connsiteX70" fmla="*/ 1000125 w 6486525"/>
              <a:gd name="connsiteY70" fmla="*/ 4048125 h 5886450"/>
              <a:gd name="connsiteX71" fmla="*/ 904875 w 6486525"/>
              <a:gd name="connsiteY71" fmla="*/ 3943350 h 5886450"/>
              <a:gd name="connsiteX72" fmla="*/ 762000 w 6486525"/>
              <a:gd name="connsiteY72" fmla="*/ 3705225 h 5886450"/>
              <a:gd name="connsiteX73" fmla="*/ 0 w 6486525"/>
              <a:gd name="connsiteY73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517107 w 6486525"/>
              <a:gd name="connsiteY16" fmla="*/ 359569 h 5886450"/>
              <a:gd name="connsiteX17" fmla="*/ 3583781 w 6486525"/>
              <a:gd name="connsiteY17" fmla="*/ 347663 h 5886450"/>
              <a:gd name="connsiteX18" fmla="*/ 3724275 w 6486525"/>
              <a:gd name="connsiteY18" fmla="*/ 338138 h 5886450"/>
              <a:gd name="connsiteX19" fmla="*/ 3798094 w 6486525"/>
              <a:gd name="connsiteY19" fmla="*/ 319088 h 5886450"/>
              <a:gd name="connsiteX20" fmla="*/ 3869531 w 6486525"/>
              <a:gd name="connsiteY20" fmla="*/ 288132 h 5886450"/>
              <a:gd name="connsiteX21" fmla="*/ 3890963 w 6486525"/>
              <a:gd name="connsiteY21" fmla="*/ 321469 h 5886450"/>
              <a:gd name="connsiteX22" fmla="*/ 3910013 w 6486525"/>
              <a:gd name="connsiteY22" fmla="*/ 395288 h 5886450"/>
              <a:gd name="connsiteX23" fmla="*/ 3940969 w 6486525"/>
              <a:gd name="connsiteY23" fmla="*/ 457200 h 5886450"/>
              <a:gd name="connsiteX24" fmla="*/ 3971925 w 6486525"/>
              <a:gd name="connsiteY24" fmla="*/ 504825 h 5886450"/>
              <a:gd name="connsiteX25" fmla="*/ 4010025 w 6486525"/>
              <a:gd name="connsiteY25" fmla="*/ 528638 h 5886450"/>
              <a:gd name="connsiteX26" fmla="*/ 4069556 w 6486525"/>
              <a:gd name="connsiteY26" fmla="*/ 547688 h 5886450"/>
              <a:gd name="connsiteX27" fmla="*/ 4150519 w 6486525"/>
              <a:gd name="connsiteY27" fmla="*/ 559594 h 5886450"/>
              <a:gd name="connsiteX28" fmla="*/ 4307681 w 6486525"/>
              <a:gd name="connsiteY28" fmla="*/ 583406 h 5886450"/>
              <a:gd name="connsiteX29" fmla="*/ 4505325 w 6486525"/>
              <a:gd name="connsiteY29" fmla="*/ 611982 h 5886450"/>
              <a:gd name="connsiteX30" fmla="*/ 4776788 w 6486525"/>
              <a:gd name="connsiteY30" fmla="*/ 538163 h 5886450"/>
              <a:gd name="connsiteX31" fmla="*/ 4936331 w 6486525"/>
              <a:gd name="connsiteY31" fmla="*/ 495300 h 5886450"/>
              <a:gd name="connsiteX32" fmla="*/ 5188744 w 6486525"/>
              <a:gd name="connsiteY32" fmla="*/ 561975 h 5886450"/>
              <a:gd name="connsiteX33" fmla="*/ 5255419 w 6486525"/>
              <a:gd name="connsiteY33" fmla="*/ 576263 h 5886450"/>
              <a:gd name="connsiteX34" fmla="*/ 5303044 w 6486525"/>
              <a:gd name="connsiteY34" fmla="*/ 585788 h 5886450"/>
              <a:gd name="connsiteX35" fmla="*/ 5462588 w 6486525"/>
              <a:gd name="connsiteY35" fmla="*/ 583406 h 5886450"/>
              <a:gd name="connsiteX36" fmla="*/ 5500688 w 6486525"/>
              <a:gd name="connsiteY36" fmla="*/ 588169 h 5886450"/>
              <a:gd name="connsiteX37" fmla="*/ 5534025 w 6486525"/>
              <a:gd name="connsiteY37" fmla="*/ 604838 h 5886450"/>
              <a:gd name="connsiteX38" fmla="*/ 5548313 w 6486525"/>
              <a:gd name="connsiteY38" fmla="*/ 638175 h 5886450"/>
              <a:gd name="connsiteX39" fmla="*/ 5569743 w 6486525"/>
              <a:gd name="connsiteY39" fmla="*/ 690563 h 5886450"/>
              <a:gd name="connsiteX40" fmla="*/ 5612607 w 6486525"/>
              <a:gd name="connsiteY40" fmla="*/ 850106 h 5886450"/>
              <a:gd name="connsiteX41" fmla="*/ 5634038 w 6486525"/>
              <a:gd name="connsiteY41" fmla="*/ 895350 h 5886450"/>
              <a:gd name="connsiteX42" fmla="*/ 5660231 w 6486525"/>
              <a:gd name="connsiteY42" fmla="*/ 938213 h 5886450"/>
              <a:gd name="connsiteX43" fmla="*/ 5843587 w 6486525"/>
              <a:gd name="connsiteY43" fmla="*/ 1240631 h 5886450"/>
              <a:gd name="connsiteX44" fmla="*/ 5872163 w 6486525"/>
              <a:gd name="connsiteY44" fmla="*/ 1304925 h 5886450"/>
              <a:gd name="connsiteX45" fmla="*/ 5907881 w 6486525"/>
              <a:gd name="connsiteY45" fmla="*/ 1373982 h 5886450"/>
              <a:gd name="connsiteX46" fmla="*/ 6029325 w 6486525"/>
              <a:gd name="connsiteY46" fmla="*/ 1638300 h 5886450"/>
              <a:gd name="connsiteX47" fmla="*/ 6048375 w 6486525"/>
              <a:gd name="connsiteY47" fmla="*/ 1781175 h 5886450"/>
              <a:gd name="connsiteX48" fmla="*/ 6076950 w 6486525"/>
              <a:gd name="connsiteY48" fmla="*/ 1876425 h 5886450"/>
              <a:gd name="connsiteX49" fmla="*/ 6076950 w 6486525"/>
              <a:gd name="connsiteY49" fmla="*/ 1981200 h 5886450"/>
              <a:gd name="connsiteX50" fmla="*/ 6191250 w 6486525"/>
              <a:gd name="connsiteY50" fmla="*/ 2562225 h 5886450"/>
              <a:gd name="connsiteX51" fmla="*/ 6286500 w 6486525"/>
              <a:gd name="connsiteY51" fmla="*/ 2914650 h 5886450"/>
              <a:gd name="connsiteX52" fmla="*/ 6334125 w 6486525"/>
              <a:gd name="connsiteY52" fmla="*/ 3114675 h 5886450"/>
              <a:gd name="connsiteX53" fmla="*/ 6438900 w 6486525"/>
              <a:gd name="connsiteY53" fmla="*/ 3333750 h 5886450"/>
              <a:gd name="connsiteX54" fmla="*/ 6486525 w 6486525"/>
              <a:gd name="connsiteY54" fmla="*/ 3486150 h 5886450"/>
              <a:gd name="connsiteX55" fmla="*/ 6448425 w 6486525"/>
              <a:gd name="connsiteY55" fmla="*/ 3752850 h 5886450"/>
              <a:gd name="connsiteX56" fmla="*/ 6429375 w 6486525"/>
              <a:gd name="connsiteY56" fmla="*/ 3838575 h 5886450"/>
              <a:gd name="connsiteX57" fmla="*/ 5638800 w 6486525"/>
              <a:gd name="connsiteY57" fmla="*/ 4210050 h 5886450"/>
              <a:gd name="connsiteX58" fmla="*/ 4762500 w 6486525"/>
              <a:gd name="connsiteY58" fmla="*/ 5343525 h 5886450"/>
              <a:gd name="connsiteX59" fmla="*/ 4457700 w 6486525"/>
              <a:gd name="connsiteY59" fmla="*/ 5353050 h 5886450"/>
              <a:gd name="connsiteX60" fmla="*/ 4162425 w 6486525"/>
              <a:gd name="connsiteY60" fmla="*/ 5886450 h 5886450"/>
              <a:gd name="connsiteX61" fmla="*/ 1381125 w 6486525"/>
              <a:gd name="connsiteY61" fmla="*/ 5886450 h 5886450"/>
              <a:gd name="connsiteX62" fmla="*/ 1943100 w 6486525"/>
              <a:gd name="connsiteY62" fmla="*/ 4791075 h 5886450"/>
              <a:gd name="connsiteX63" fmla="*/ 2371725 w 6486525"/>
              <a:gd name="connsiteY63" fmla="*/ 4333875 h 5886450"/>
              <a:gd name="connsiteX64" fmla="*/ 2476500 w 6486525"/>
              <a:gd name="connsiteY64" fmla="*/ 4276725 h 5886450"/>
              <a:gd name="connsiteX65" fmla="*/ 2124075 w 6486525"/>
              <a:gd name="connsiteY65" fmla="*/ 3857625 h 5886450"/>
              <a:gd name="connsiteX66" fmla="*/ 1638300 w 6486525"/>
              <a:gd name="connsiteY66" fmla="*/ 3952875 h 5886450"/>
              <a:gd name="connsiteX67" fmla="*/ 1552575 w 6486525"/>
              <a:gd name="connsiteY67" fmla="*/ 4219575 h 5886450"/>
              <a:gd name="connsiteX68" fmla="*/ 1266825 w 6486525"/>
              <a:gd name="connsiteY68" fmla="*/ 4162425 h 5886450"/>
              <a:gd name="connsiteX69" fmla="*/ 1123950 w 6486525"/>
              <a:gd name="connsiteY69" fmla="*/ 4114800 h 5886450"/>
              <a:gd name="connsiteX70" fmla="*/ 1000125 w 6486525"/>
              <a:gd name="connsiteY70" fmla="*/ 4048125 h 5886450"/>
              <a:gd name="connsiteX71" fmla="*/ 904875 w 6486525"/>
              <a:gd name="connsiteY71" fmla="*/ 3943350 h 5886450"/>
              <a:gd name="connsiteX72" fmla="*/ 762000 w 6486525"/>
              <a:gd name="connsiteY72" fmla="*/ 3705225 h 5886450"/>
              <a:gd name="connsiteX73" fmla="*/ 0 w 6486525"/>
              <a:gd name="connsiteY73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517107 w 6486525"/>
              <a:gd name="connsiteY16" fmla="*/ 359569 h 5886450"/>
              <a:gd name="connsiteX17" fmla="*/ 3583781 w 6486525"/>
              <a:gd name="connsiteY17" fmla="*/ 347663 h 5886450"/>
              <a:gd name="connsiteX18" fmla="*/ 3724275 w 6486525"/>
              <a:gd name="connsiteY18" fmla="*/ 338138 h 5886450"/>
              <a:gd name="connsiteX19" fmla="*/ 3798094 w 6486525"/>
              <a:gd name="connsiteY19" fmla="*/ 319088 h 5886450"/>
              <a:gd name="connsiteX20" fmla="*/ 3869531 w 6486525"/>
              <a:gd name="connsiteY20" fmla="*/ 288132 h 5886450"/>
              <a:gd name="connsiteX21" fmla="*/ 3890963 w 6486525"/>
              <a:gd name="connsiteY21" fmla="*/ 321469 h 5886450"/>
              <a:gd name="connsiteX22" fmla="*/ 3910013 w 6486525"/>
              <a:gd name="connsiteY22" fmla="*/ 395288 h 5886450"/>
              <a:gd name="connsiteX23" fmla="*/ 3940969 w 6486525"/>
              <a:gd name="connsiteY23" fmla="*/ 457200 h 5886450"/>
              <a:gd name="connsiteX24" fmla="*/ 3971925 w 6486525"/>
              <a:gd name="connsiteY24" fmla="*/ 504825 h 5886450"/>
              <a:gd name="connsiteX25" fmla="*/ 4010025 w 6486525"/>
              <a:gd name="connsiteY25" fmla="*/ 528638 h 5886450"/>
              <a:gd name="connsiteX26" fmla="*/ 4069556 w 6486525"/>
              <a:gd name="connsiteY26" fmla="*/ 547688 h 5886450"/>
              <a:gd name="connsiteX27" fmla="*/ 4150519 w 6486525"/>
              <a:gd name="connsiteY27" fmla="*/ 559594 h 5886450"/>
              <a:gd name="connsiteX28" fmla="*/ 4307681 w 6486525"/>
              <a:gd name="connsiteY28" fmla="*/ 583406 h 5886450"/>
              <a:gd name="connsiteX29" fmla="*/ 4505325 w 6486525"/>
              <a:gd name="connsiteY29" fmla="*/ 611982 h 5886450"/>
              <a:gd name="connsiteX30" fmla="*/ 4776788 w 6486525"/>
              <a:gd name="connsiteY30" fmla="*/ 538163 h 5886450"/>
              <a:gd name="connsiteX31" fmla="*/ 4936331 w 6486525"/>
              <a:gd name="connsiteY31" fmla="*/ 495300 h 5886450"/>
              <a:gd name="connsiteX32" fmla="*/ 5188744 w 6486525"/>
              <a:gd name="connsiteY32" fmla="*/ 561975 h 5886450"/>
              <a:gd name="connsiteX33" fmla="*/ 5255419 w 6486525"/>
              <a:gd name="connsiteY33" fmla="*/ 576263 h 5886450"/>
              <a:gd name="connsiteX34" fmla="*/ 5303044 w 6486525"/>
              <a:gd name="connsiteY34" fmla="*/ 585788 h 5886450"/>
              <a:gd name="connsiteX35" fmla="*/ 5462588 w 6486525"/>
              <a:gd name="connsiteY35" fmla="*/ 583406 h 5886450"/>
              <a:gd name="connsiteX36" fmla="*/ 5500688 w 6486525"/>
              <a:gd name="connsiteY36" fmla="*/ 588169 h 5886450"/>
              <a:gd name="connsiteX37" fmla="*/ 5534025 w 6486525"/>
              <a:gd name="connsiteY37" fmla="*/ 604838 h 5886450"/>
              <a:gd name="connsiteX38" fmla="*/ 5548313 w 6486525"/>
              <a:gd name="connsiteY38" fmla="*/ 638175 h 5886450"/>
              <a:gd name="connsiteX39" fmla="*/ 5569743 w 6486525"/>
              <a:gd name="connsiteY39" fmla="*/ 690563 h 5886450"/>
              <a:gd name="connsiteX40" fmla="*/ 5612607 w 6486525"/>
              <a:gd name="connsiteY40" fmla="*/ 850106 h 5886450"/>
              <a:gd name="connsiteX41" fmla="*/ 5634038 w 6486525"/>
              <a:gd name="connsiteY41" fmla="*/ 895350 h 5886450"/>
              <a:gd name="connsiteX42" fmla="*/ 5660231 w 6486525"/>
              <a:gd name="connsiteY42" fmla="*/ 938213 h 5886450"/>
              <a:gd name="connsiteX43" fmla="*/ 5843587 w 6486525"/>
              <a:gd name="connsiteY43" fmla="*/ 1240631 h 5886450"/>
              <a:gd name="connsiteX44" fmla="*/ 5872163 w 6486525"/>
              <a:gd name="connsiteY44" fmla="*/ 1304925 h 5886450"/>
              <a:gd name="connsiteX45" fmla="*/ 5907881 w 6486525"/>
              <a:gd name="connsiteY45" fmla="*/ 1373982 h 5886450"/>
              <a:gd name="connsiteX46" fmla="*/ 5972175 w 6486525"/>
              <a:gd name="connsiteY46" fmla="*/ 1500188 h 5886450"/>
              <a:gd name="connsiteX47" fmla="*/ 6029325 w 6486525"/>
              <a:gd name="connsiteY47" fmla="*/ 1638300 h 5886450"/>
              <a:gd name="connsiteX48" fmla="*/ 6048375 w 6486525"/>
              <a:gd name="connsiteY48" fmla="*/ 1781175 h 5886450"/>
              <a:gd name="connsiteX49" fmla="*/ 6076950 w 6486525"/>
              <a:gd name="connsiteY49" fmla="*/ 1876425 h 5886450"/>
              <a:gd name="connsiteX50" fmla="*/ 6076950 w 6486525"/>
              <a:gd name="connsiteY50" fmla="*/ 1981200 h 5886450"/>
              <a:gd name="connsiteX51" fmla="*/ 6191250 w 6486525"/>
              <a:gd name="connsiteY51" fmla="*/ 2562225 h 5886450"/>
              <a:gd name="connsiteX52" fmla="*/ 6286500 w 6486525"/>
              <a:gd name="connsiteY52" fmla="*/ 2914650 h 5886450"/>
              <a:gd name="connsiteX53" fmla="*/ 6334125 w 6486525"/>
              <a:gd name="connsiteY53" fmla="*/ 3114675 h 5886450"/>
              <a:gd name="connsiteX54" fmla="*/ 6438900 w 6486525"/>
              <a:gd name="connsiteY54" fmla="*/ 3333750 h 5886450"/>
              <a:gd name="connsiteX55" fmla="*/ 6486525 w 6486525"/>
              <a:gd name="connsiteY55" fmla="*/ 3486150 h 5886450"/>
              <a:gd name="connsiteX56" fmla="*/ 6448425 w 6486525"/>
              <a:gd name="connsiteY56" fmla="*/ 3752850 h 5886450"/>
              <a:gd name="connsiteX57" fmla="*/ 6429375 w 6486525"/>
              <a:gd name="connsiteY57" fmla="*/ 3838575 h 5886450"/>
              <a:gd name="connsiteX58" fmla="*/ 5638800 w 6486525"/>
              <a:gd name="connsiteY58" fmla="*/ 4210050 h 5886450"/>
              <a:gd name="connsiteX59" fmla="*/ 4762500 w 6486525"/>
              <a:gd name="connsiteY59" fmla="*/ 5343525 h 5886450"/>
              <a:gd name="connsiteX60" fmla="*/ 4457700 w 6486525"/>
              <a:gd name="connsiteY60" fmla="*/ 5353050 h 5886450"/>
              <a:gd name="connsiteX61" fmla="*/ 4162425 w 6486525"/>
              <a:gd name="connsiteY61" fmla="*/ 5886450 h 5886450"/>
              <a:gd name="connsiteX62" fmla="*/ 1381125 w 6486525"/>
              <a:gd name="connsiteY62" fmla="*/ 5886450 h 5886450"/>
              <a:gd name="connsiteX63" fmla="*/ 1943100 w 6486525"/>
              <a:gd name="connsiteY63" fmla="*/ 4791075 h 5886450"/>
              <a:gd name="connsiteX64" fmla="*/ 2371725 w 6486525"/>
              <a:gd name="connsiteY64" fmla="*/ 4333875 h 5886450"/>
              <a:gd name="connsiteX65" fmla="*/ 2476500 w 6486525"/>
              <a:gd name="connsiteY65" fmla="*/ 4276725 h 5886450"/>
              <a:gd name="connsiteX66" fmla="*/ 2124075 w 6486525"/>
              <a:gd name="connsiteY66" fmla="*/ 3857625 h 5886450"/>
              <a:gd name="connsiteX67" fmla="*/ 1638300 w 6486525"/>
              <a:gd name="connsiteY67" fmla="*/ 3952875 h 5886450"/>
              <a:gd name="connsiteX68" fmla="*/ 1552575 w 6486525"/>
              <a:gd name="connsiteY68" fmla="*/ 4219575 h 5886450"/>
              <a:gd name="connsiteX69" fmla="*/ 1266825 w 6486525"/>
              <a:gd name="connsiteY69" fmla="*/ 4162425 h 5886450"/>
              <a:gd name="connsiteX70" fmla="*/ 1123950 w 6486525"/>
              <a:gd name="connsiteY70" fmla="*/ 4114800 h 5886450"/>
              <a:gd name="connsiteX71" fmla="*/ 1000125 w 6486525"/>
              <a:gd name="connsiteY71" fmla="*/ 4048125 h 5886450"/>
              <a:gd name="connsiteX72" fmla="*/ 904875 w 6486525"/>
              <a:gd name="connsiteY72" fmla="*/ 3943350 h 5886450"/>
              <a:gd name="connsiteX73" fmla="*/ 762000 w 6486525"/>
              <a:gd name="connsiteY73" fmla="*/ 3705225 h 5886450"/>
              <a:gd name="connsiteX74" fmla="*/ 0 w 6486525"/>
              <a:gd name="connsiteY74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517107 w 6486525"/>
              <a:gd name="connsiteY16" fmla="*/ 359569 h 5886450"/>
              <a:gd name="connsiteX17" fmla="*/ 3583781 w 6486525"/>
              <a:gd name="connsiteY17" fmla="*/ 347663 h 5886450"/>
              <a:gd name="connsiteX18" fmla="*/ 3724275 w 6486525"/>
              <a:gd name="connsiteY18" fmla="*/ 338138 h 5886450"/>
              <a:gd name="connsiteX19" fmla="*/ 3798094 w 6486525"/>
              <a:gd name="connsiteY19" fmla="*/ 319088 h 5886450"/>
              <a:gd name="connsiteX20" fmla="*/ 3869531 w 6486525"/>
              <a:gd name="connsiteY20" fmla="*/ 288132 h 5886450"/>
              <a:gd name="connsiteX21" fmla="*/ 3890963 w 6486525"/>
              <a:gd name="connsiteY21" fmla="*/ 321469 h 5886450"/>
              <a:gd name="connsiteX22" fmla="*/ 3910013 w 6486525"/>
              <a:gd name="connsiteY22" fmla="*/ 395288 h 5886450"/>
              <a:gd name="connsiteX23" fmla="*/ 3940969 w 6486525"/>
              <a:gd name="connsiteY23" fmla="*/ 457200 h 5886450"/>
              <a:gd name="connsiteX24" fmla="*/ 3971925 w 6486525"/>
              <a:gd name="connsiteY24" fmla="*/ 504825 h 5886450"/>
              <a:gd name="connsiteX25" fmla="*/ 4010025 w 6486525"/>
              <a:gd name="connsiteY25" fmla="*/ 528638 h 5886450"/>
              <a:gd name="connsiteX26" fmla="*/ 4069556 w 6486525"/>
              <a:gd name="connsiteY26" fmla="*/ 547688 h 5886450"/>
              <a:gd name="connsiteX27" fmla="*/ 4150519 w 6486525"/>
              <a:gd name="connsiteY27" fmla="*/ 559594 h 5886450"/>
              <a:gd name="connsiteX28" fmla="*/ 4307681 w 6486525"/>
              <a:gd name="connsiteY28" fmla="*/ 583406 h 5886450"/>
              <a:gd name="connsiteX29" fmla="*/ 4505325 w 6486525"/>
              <a:gd name="connsiteY29" fmla="*/ 611982 h 5886450"/>
              <a:gd name="connsiteX30" fmla="*/ 4776788 w 6486525"/>
              <a:gd name="connsiteY30" fmla="*/ 538163 h 5886450"/>
              <a:gd name="connsiteX31" fmla="*/ 4936331 w 6486525"/>
              <a:gd name="connsiteY31" fmla="*/ 495300 h 5886450"/>
              <a:gd name="connsiteX32" fmla="*/ 5188744 w 6486525"/>
              <a:gd name="connsiteY32" fmla="*/ 561975 h 5886450"/>
              <a:gd name="connsiteX33" fmla="*/ 5255419 w 6486525"/>
              <a:gd name="connsiteY33" fmla="*/ 576263 h 5886450"/>
              <a:gd name="connsiteX34" fmla="*/ 5303044 w 6486525"/>
              <a:gd name="connsiteY34" fmla="*/ 585788 h 5886450"/>
              <a:gd name="connsiteX35" fmla="*/ 5462588 w 6486525"/>
              <a:gd name="connsiteY35" fmla="*/ 583406 h 5886450"/>
              <a:gd name="connsiteX36" fmla="*/ 5500688 w 6486525"/>
              <a:gd name="connsiteY36" fmla="*/ 588169 h 5886450"/>
              <a:gd name="connsiteX37" fmla="*/ 5534025 w 6486525"/>
              <a:gd name="connsiteY37" fmla="*/ 604838 h 5886450"/>
              <a:gd name="connsiteX38" fmla="*/ 5548313 w 6486525"/>
              <a:gd name="connsiteY38" fmla="*/ 638175 h 5886450"/>
              <a:gd name="connsiteX39" fmla="*/ 5569743 w 6486525"/>
              <a:gd name="connsiteY39" fmla="*/ 690563 h 5886450"/>
              <a:gd name="connsiteX40" fmla="*/ 5612607 w 6486525"/>
              <a:gd name="connsiteY40" fmla="*/ 850106 h 5886450"/>
              <a:gd name="connsiteX41" fmla="*/ 5634038 w 6486525"/>
              <a:gd name="connsiteY41" fmla="*/ 895350 h 5886450"/>
              <a:gd name="connsiteX42" fmla="*/ 5660231 w 6486525"/>
              <a:gd name="connsiteY42" fmla="*/ 938213 h 5886450"/>
              <a:gd name="connsiteX43" fmla="*/ 5843587 w 6486525"/>
              <a:gd name="connsiteY43" fmla="*/ 1240631 h 5886450"/>
              <a:gd name="connsiteX44" fmla="*/ 5872163 w 6486525"/>
              <a:gd name="connsiteY44" fmla="*/ 1304925 h 5886450"/>
              <a:gd name="connsiteX45" fmla="*/ 5907881 w 6486525"/>
              <a:gd name="connsiteY45" fmla="*/ 1373982 h 5886450"/>
              <a:gd name="connsiteX46" fmla="*/ 5972175 w 6486525"/>
              <a:gd name="connsiteY46" fmla="*/ 1500188 h 5886450"/>
              <a:gd name="connsiteX47" fmla="*/ 6015038 w 6486525"/>
              <a:gd name="connsiteY47" fmla="*/ 1600200 h 5886450"/>
              <a:gd name="connsiteX48" fmla="*/ 6029325 w 6486525"/>
              <a:gd name="connsiteY48" fmla="*/ 1638300 h 5886450"/>
              <a:gd name="connsiteX49" fmla="*/ 6048375 w 6486525"/>
              <a:gd name="connsiteY49" fmla="*/ 1781175 h 5886450"/>
              <a:gd name="connsiteX50" fmla="*/ 6076950 w 6486525"/>
              <a:gd name="connsiteY50" fmla="*/ 1876425 h 5886450"/>
              <a:gd name="connsiteX51" fmla="*/ 6076950 w 6486525"/>
              <a:gd name="connsiteY51" fmla="*/ 1981200 h 5886450"/>
              <a:gd name="connsiteX52" fmla="*/ 6191250 w 6486525"/>
              <a:gd name="connsiteY52" fmla="*/ 2562225 h 5886450"/>
              <a:gd name="connsiteX53" fmla="*/ 6286500 w 6486525"/>
              <a:gd name="connsiteY53" fmla="*/ 2914650 h 5886450"/>
              <a:gd name="connsiteX54" fmla="*/ 6334125 w 6486525"/>
              <a:gd name="connsiteY54" fmla="*/ 3114675 h 5886450"/>
              <a:gd name="connsiteX55" fmla="*/ 6438900 w 6486525"/>
              <a:gd name="connsiteY55" fmla="*/ 3333750 h 5886450"/>
              <a:gd name="connsiteX56" fmla="*/ 6486525 w 6486525"/>
              <a:gd name="connsiteY56" fmla="*/ 3486150 h 5886450"/>
              <a:gd name="connsiteX57" fmla="*/ 6448425 w 6486525"/>
              <a:gd name="connsiteY57" fmla="*/ 3752850 h 5886450"/>
              <a:gd name="connsiteX58" fmla="*/ 6429375 w 6486525"/>
              <a:gd name="connsiteY58" fmla="*/ 3838575 h 5886450"/>
              <a:gd name="connsiteX59" fmla="*/ 5638800 w 6486525"/>
              <a:gd name="connsiteY59" fmla="*/ 4210050 h 5886450"/>
              <a:gd name="connsiteX60" fmla="*/ 4762500 w 6486525"/>
              <a:gd name="connsiteY60" fmla="*/ 5343525 h 5886450"/>
              <a:gd name="connsiteX61" fmla="*/ 4457700 w 6486525"/>
              <a:gd name="connsiteY61" fmla="*/ 5353050 h 5886450"/>
              <a:gd name="connsiteX62" fmla="*/ 4162425 w 6486525"/>
              <a:gd name="connsiteY62" fmla="*/ 5886450 h 5886450"/>
              <a:gd name="connsiteX63" fmla="*/ 1381125 w 6486525"/>
              <a:gd name="connsiteY63" fmla="*/ 5886450 h 5886450"/>
              <a:gd name="connsiteX64" fmla="*/ 1943100 w 6486525"/>
              <a:gd name="connsiteY64" fmla="*/ 4791075 h 5886450"/>
              <a:gd name="connsiteX65" fmla="*/ 2371725 w 6486525"/>
              <a:gd name="connsiteY65" fmla="*/ 4333875 h 5886450"/>
              <a:gd name="connsiteX66" fmla="*/ 2476500 w 6486525"/>
              <a:gd name="connsiteY66" fmla="*/ 4276725 h 5886450"/>
              <a:gd name="connsiteX67" fmla="*/ 2124075 w 6486525"/>
              <a:gd name="connsiteY67" fmla="*/ 3857625 h 5886450"/>
              <a:gd name="connsiteX68" fmla="*/ 1638300 w 6486525"/>
              <a:gd name="connsiteY68" fmla="*/ 3952875 h 5886450"/>
              <a:gd name="connsiteX69" fmla="*/ 1552575 w 6486525"/>
              <a:gd name="connsiteY69" fmla="*/ 4219575 h 5886450"/>
              <a:gd name="connsiteX70" fmla="*/ 1266825 w 6486525"/>
              <a:gd name="connsiteY70" fmla="*/ 4162425 h 5886450"/>
              <a:gd name="connsiteX71" fmla="*/ 1123950 w 6486525"/>
              <a:gd name="connsiteY71" fmla="*/ 4114800 h 5886450"/>
              <a:gd name="connsiteX72" fmla="*/ 1000125 w 6486525"/>
              <a:gd name="connsiteY72" fmla="*/ 4048125 h 5886450"/>
              <a:gd name="connsiteX73" fmla="*/ 904875 w 6486525"/>
              <a:gd name="connsiteY73" fmla="*/ 3943350 h 5886450"/>
              <a:gd name="connsiteX74" fmla="*/ 762000 w 6486525"/>
              <a:gd name="connsiteY74" fmla="*/ 3705225 h 5886450"/>
              <a:gd name="connsiteX75" fmla="*/ 0 w 6486525"/>
              <a:gd name="connsiteY75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517107 w 6486525"/>
              <a:gd name="connsiteY16" fmla="*/ 359569 h 5886450"/>
              <a:gd name="connsiteX17" fmla="*/ 3583781 w 6486525"/>
              <a:gd name="connsiteY17" fmla="*/ 347663 h 5886450"/>
              <a:gd name="connsiteX18" fmla="*/ 3724275 w 6486525"/>
              <a:gd name="connsiteY18" fmla="*/ 338138 h 5886450"/>
              <a:gd name="connsiteX19" fmla="*/ 3798094 w 6486525"/>
              <a:gd name="connsiteY19" fmla="*/ 319088 h 5886450"/>
              <a:gd name="connsiteX20" fmla="*/ 3869531 w 6486525"/>
              <a:gd name="connsiteY20" fmla="*/ 288132 h 5886450"/>
              <a:gd name="connsiteX21" fmla="*/ 3890963 w 6486525"/>
              <a:gd name="connsiteY21" fmla="*/ 321469 h 5886450"/>
              <a:gd name="connsiteX22" fmla="*/ 3910013 w 6486525"/>
              <a:gd name="connsiteY22" fmla="*/ 395288 h 5886450"/>
              <a:gd name="connsiteX23" fmla="*/ 3940969 w 6486525"/>
              <a:gd name="connsiteY23" fmla="*/ 457200 h 5886450"/>
              <a:gd name="connsiteX24" fmla="*/ 3971925 w 6486525"/>
              <a:gd name="connsiteY24" fmla="*/ 504825 h 5886450"/>
              <a:gd name="connsiteX25" fmla="*/ 4010025 w 6486525"/>
              <a:gd name="connsiteY25" fmla="*/ 528638 h 5886450"/>
              <a:gd name="connsiteX26" fmla="*/ 4069556 w 6486525"/>
              <a:gd name="connsiteY26" fmla="*/ 547688 h 5886450"/>
              <a:gd name="connsiteX27" fmla="*/ 4150519 w 6486525"/>
              <a:gd name="connsiteY27" fmla="*/ 559594 h 5886450"/>
              <a:gd name="connsiteX28" fmla="*/ 4307681 w 6486525"/>
              <a:gd name="connsiteY28" fmla="*/ 583406 h 5886450"/>
              <a:gd name="connsiteX29" fmla="*/ 4505325 w 6486525"/>
              <a:gd name="connsiteY29" fmla="*/ 611982 h 5886450"/>
              <a:gd name="connsiteX30" fmla="*/ 4776788 w 6486525"/>
              <a:gd name="connsiteY30" fmla="*/ 538163 h 5886450"/>
              <a:gd name="connsiteX31" fmla="*/ 4936331 w 6486525"/>
              <a:gd name="connsiteY31" fmla="*/ 495300 h 5886450"/>
              <a:gd name="connsiteX32" fmla="*/ 5188744 w 6486525"/>
              <a:gd name="connsiteY32" fmla="*/ 561975 h 5886450"/>
              <a:gd name="connsiteX33" fmla="*/ 5255419 w 6486525"/>
              <a:gd name="connsiteY33" fmla="*/ 576263 h 5886450"/>
              <a:gd name="connsiteX34" fmla="*/ 5303044 w 6486525"/>
              <a:gd name="connsiteY34" fmla="*/ 585788 h 5886450"/>
              <a:gd name="connsiteX35" fmla="*/ 5462588 w 6486525"/>
              <a:gd name="connsiteY35" fmla="*/ 583406 h 5886450"/>
              <a:gd name="connsiteX36" fmla="*/ 5500688 w 6486525"/>
              <a:gd name="connsiteY36" fmla="*/ 588169 h 5886450"/>
              <a:gd name="connsiteX37" fmla="*/ 5534025 w 6486525"/>
              <a:gd name="connsiteY37" fmla="*/ 604838 h 5886450"/>
              <a:gd name="connsiteX38" fmla="*/ 5548313 w 6486525"/>
              <a:gd name="connsiteY38" fmla="*/ 638175 h 5886450"/>
              <a:gd name="connsiteX39" fmla="*/ 5569743 w 6486525"/>
              <a:gd name="connsiteY39" fmla="*/ 690563 h 5886450"/>
              <a:gd name="connsiteX40" fmla="*/ 5612607 w 6486525"/>
              <a:gd name="connsiteY40" fmla="*/ 850106 h 5886450"/>
              <a:gd name="connsiteX41" fmla="*/ 5634038 w 6486525"/>
              <a:gd name="connsiteY41" fmla="*/ 895350 h 5886450"/>
              <a:gd name="connsiteX42" fmla="*/ 5660231 w 6486525"/>
              <a:gd name="connsiteY42" fmla="*/ 938213 h 5886450"/>
              <a:gd name="connsiteX43" fmla="*/ 5843587 w 6486525"/>
              <a:gd name="connsiteY43" fmla="*/ 1240631 h 5886450"/>
              <a:gd name="connsiteX44" fmla="*/ 5872163 w 6486525"/>
              <a:gd name="connsiteY44" fmla="*/ 1304925 h 5886450"/>
              <a:gd name="connsiteX45" fmla="*/ 5907881 w 6486525"/>
              <a:gd name="connsiteY45" fmla="*/ 1373982 h 5886450"/>
              <a:gd name="connsiteX46" fmla="*/ 5972175 w 6486525"/>
              <a:gd name="connsiteY46" fmla="*/ 1500188 h 5886450"/>
              <a:gd name="connsiteX47" fmla="*/ 6015038 w 6486525"/>
              <a:gd name="connsiteY47" fmla="*/ 1600200 h 5886450"/>
              <a:gd name="connsiteX48" fmla="*/ 6029325 w 6486525"/>
              <a:gd name="connsiteY48" fmla="*/ 1638300 h 5886450"/>
              <a:gd name="connsiteX49" fmla="*/ 6034088 w 6486525"/>
              <a:gd name="connsiteY49" fmla="*/ 1697831 h 5886450"/>
              <a:gd name="connsiteX50" fmla="*/ 6048375 w 6486525"/>
              <a:gd name="connsiteY50" fmla="*/ 1781175 h 5886450"/>
              <a:gd name="connsiteX51" fmla="*/ 6076950 w 6486525"/>
              <a:gd name="connsiteY51" fmla="*/ 1876425 h 5886450"/>
              <a:gd name="connsiteX52" fmla="*/ 6076950 w 6486525"/>
              <a:gd name="connsiteY52" fmla="*/ 1981200 h 5886450"/>
              <a:gd name="connsiteX53" fmla="*/ 6191250 w 6486525"/>
              <a:gd name="connsiteY53" fmla="*/ 2562225 h 5886450"/>
              <a:gd name="connsiteX54" fmla="*/ 6286500 w 6486525"/>
              <a:gd name="connsiteY54" fmla="*/ 2914650 h 5886450"/>
              <a:gd name="connsiteX55" fmla="*/ 6334125 w 6486525"/>
              <a:gd name="connsiteY55" fmla="*/ 3114675 h 5886450"/>
              <a:gd name="connsiteX56" fmla="*/ 6438900 w 6486525"/>
              <a:gd name="connsiteY56" fmla="*/ 3333750 h 5886450"/>
              <a:gd name="connsiteX57" fmla="*/ 6486525 w 6486525"/>
              <a:gd name="connsiteY57" fmla="*/ 3486150 h 5886450"/>
              <a:gd name="connsiteX58" fmla="*/ 6448425 w 6486525"/>
              <a:gd name="connsiteY58" fmla="*/ 3752850 h 5886450"/>
              <a:gd name="connsiteX59" fmla="*/ 6429375 w 6486525"/>
              <a:gd name="connsiteY59" fmla="*/ 3838575 h 5886450"/>
              <a:gd name="connsiteX60" fmla="*/ 5638800 w 6486525"/>
              <a:gd name="connsiteY60" fmla="*/ 4210050 h 5886450"/>
              <a:gd name="connsiteX61" fmla="*/ 4762500 w 6486525"/>
              <a:gd name="connsiteY61" fmla="*/ 5343525 h 5886450"/>
              <a:gd name="connsiteX62" fmla="*/ 4457700 w 6486525"/>
              <a:gd name="connsiteY62" fmla="*/ 5353050 h 5886450"/>
              <a:gd name="connsiteX63" fmla="*/ 4162425 w 6486525"/>
              <a:gd name="connsiteY63" fmla="*/ 5886450 h 5886450"/>
              <a:gd name="connsiteX64" fmla="*/ 1381125 w 6486525"/>
              <a:gd name="connsiteY64" fmla="*/ 5886450 h 5886450"/>
              <a:gd name="connsiteX65" fmla="*/ 1943100 w 6486525"/>
              <a:gd name="connsiteY65" fmla="*/ 4791075 h 5886450"/>
              <a:gd name="connsiteX66" fmla="*/ 2371725 w 6486525"/>
              <a:gd name="connsiteY66" fmla="*/ 4333875 h 5886450"/>
              <a:gd name="connsiteX67" fmla="*/ 2476500 w 6486525"/>
              <a:gd name="connsiteY67" fmla="*/ 4276725 h 5886450"/>
              <a:gd name="connsiteX68" fmla="*/ 2124075 w 6486525"/>
              <a:gd name="connsiteY68" fmla="*/ 3857625 h 5886450"/>
              <a:gd name="connsiteX69" fmla="*/ 1638300 w 6486525"/>
              <a:gd name="connsiteY69" fmla="*/ 3952875 h 5886450"/>
              <a:gd name="connsiteX70" fmla="*/ 1552575 w 6486525"/>
              <a:gd name="connsiteY70" fmla="*/ 4219575 h 5886450"/>
              <a:gd name="connsiteX71" fmla="*/ 1266825 w 6486525"/>
              <a:gd name="connsiteY71" fmla="*/ 4162425 h 5886450"/>
              <a:gd name="connsiteX72" fmla="*/ 1123950 w 6486525"/>
              <a:gd name="connsiteY72" fmla="*/ 4114800 h 5886450"/>
              <a:gd name="connsiteX73" fmla="*/ 1000125 w 6486525"/>
              <a:gd name="connsiteY73" fmla="*/ 4048125 h 5886450"/>
              <a:gd name="connsiteX74" fmla="*/ 904875 w 6486525"/>
              <a:gd name="connsiteY74" fmla="*/ 3943350 h 5886450"/>
              <a:gd name="connsiteX75" fmla="*/ 762000 w 6486525"/>
              <a:gd name="connsiteY75" fmla="*/ 3705225 h 5886450"/>
              <a:gd name="connsiteX76" fmla="*/ 0 w 6486525"/>
              <a:gd name="connsiteY76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517107 w 6486525"/>
              <a:gd name="connsiteY16" fmla="*/ 359569 h 5886450"/>
              <a:gd name="connsiteX17" fmla="*/ 3583781 w 6486525"/>
              <a:gd name="connsiteY17" fmla="*/ 347663 h 5886450"/>
              <a:gd name="connsiteX18" fmla="*/ 3724275 w 6486525"/>
              <a:gd name="connsiteY18" fmla="*/ 338138 h 5886450"/>
              <a:gd name="connsiteX19" fmla="*/ 3798094 w 6486525"/>
              <a:gd name="connsiteY19" fmla="*/ 319088 h 5886450"/>
              <a:gd name="connsiteX20" fmla="*/ 3869531 w 6486525"/>
              <a:gd name="connsiteY20" fmla="*/ 288132 h 5886450"/>
              <a:gd name="connsiteX21" fmla="*/ 3890963 w 6486525"/>
              <a:gd name="connsiteY21" fmla="*/ 321469 h 5886450"/>
              <a:gd name="connsiteX22" fmla="*/ 3910013 w 6486525"/>
              <a:gd name="connsiteY22" fmla="*/ 395288 h 5886450"/>
              <a:gd name="connsiteX23" fmla="*/ 3940969 w 6486525"/>
              <a:gd name="connsiteY23" fmla="*/ 457200 h 5886450"/>
              <a:gd name="connsiteX24" fmla="*/ 3971925 w 6486525"/>
              <a:gd name="connsiteY24" fmla="*/ 504825 h 5886450"/>
              <a:gd name="connsiteX25" fmla="*/ 4010025 w 6486525"/>
              <a:gd name="connsiteY25" fmla="*/ 528638 h 5886450"/>
              <a:gd name="connsiteX26" fmla="*/ 4069556 w 6486525"/>
              <a:gd name="connsiteY26" fmla="*/ 547688 h 5886450"/>
              <a:gd name="connsiteX27" fmla="*/ 4150519 w 6486525"/>
              <a:gd name="connsiteY27" fmla="*/ 559594 h 5886450"/>
              <a:gd name="connsiteX28" fmla="*/ 4307681 w 6486525"/>
              <a:gd name="connsiteY28" fmla="*/ 583406 h 5886450"/>
              <a:gd name="connsiteX29" fmla="*/ 4505325 w 6486525"/>
              <a:gd name="connsiteY29" fmla="*/ 611982 h 5886450"/>
              <a:gd name="connsiteX30" fmla="*/ 4776788 w 6486525"/>
              <a:gd name="connsiteY30" fmla="*/ 538163 h 5886450"/>
              <a:gd name="connsiteX31" fmla="*/ 4936331 w 6486525"/>
              <a:gd name="connsiteY31" fmla="*/ 495300 h 5886450"/>
              <a:gd name="connsiteX32" fmla="*/ 5188744 w 6486525"/>
              <a:gd name="connsiteY32" fmla="*/ 561975 h 5886450"/>
              <a:gd name="connsiteX33" fmla="*/ 5255419 w 6486525"/>
              <a:gd name="connsiteY33" fmla="*/ 576263 h 5886450"/>
              <a:gd name="connsiteX34" fmla="*/ 5303044 w 6486525"/>
              <a:gd name="connsiteY34" fmla="*/ 585788 h 5886450"/>
              <a:gd name="connsiteX35" fmla="*/ 5462588 w 6486525"/>
              <a:gd name="connsiteY35" fmla="*/ 583406 h 5886450"/>
              <a:gd name="connsiteX36" fmla="*/ 5500688 w 6486525"/>
              <a:gd name="connsiteY36" fmla="*/ 588169 h 5886450"/>
              <a:gd name="connsiteX37" fmla="*/ 5534025 w 6486525"/>
              <a:gd name="connsiteY37" fmla="*/ 604838 h 5886450"/>
              <a:gd name="connsiteX38" fmla="*/ 5548313 w 6486525"/>
              <a:gd name="connsiteY38" fmla="*/ 638175 h 5886450"/>
              <a:gd name="connsiteX39" fmla="*/ 5569743 w 6486525"/>
              <a:gd name="connsiteY39" fmla="*/ 690563 h 5886450"/>
              <a:gd name="connsiteX40" fmla="*/ 5612607 w 6486525"/>
              <a:gd name="connsiteY40" fmla="*/ 850106 h 5886450"/>
              <a:gd name="connsiteX41" fmla="*/ 5634038 w 6486525"/>
              <a:gd name="connsiteY41" fmla="*/ 895350 h 5886450"/>
              <a:gd name="connsiteX42" fmla="*/ 5660231 w 6486525"/>
              <a:gd name="connsiteY42" fmla="*/ 938213 h 5886450"/>
              <a:gd name="connsiteX43" fmla="*/ 5843587 w 6486525"/>
              <a:gd name="connsiteY43" fmla="*/ 1240631 h 5886450"/>
              <a:gd name="connsiteX44" fmla="*/ 5872163 w 6486525"/>
              <a:gd name="connsiteY44" fmla="*/ 1304925 h 5886450"/>
              <a:gd name="connsiteX45" fmla="*/ 5907881 w 6486525"/>
              <a:gd name="connsiteY45" fmla="*/ 1373982 h 5886450"/>
              <a:gd name="connsiteX46" fmla="*/ 5972175 w 6486525"/>
              <a:gd name="connsiteY46" fmla="*/ 1500188 h 5886450"/>
              <a:gd name="connsiteX47" fmla="*/ 6015038 w 6486525"/>
              <a:gd name="connsiteY47" fmla="*/ 1600200 h 5886450"/>
              <a:gd name="connsiteX48" fmla="*/ 6029325 w 6486525"/>
              <a:gd name="connsiteY48" fmla="*/ 1638300 h 5886450"/>
              <a:gd name="connsiteX49" fmla="*/ 6034088 w 6486525"/>
              <a:gd name="connsiteY49" fmla="*/ 1697831 h 5886450"/>
              <a:gd name="connsiteX50" fmla="*/ 6065044 w 6486525"/>
              <a:gd name="connsiteY50" fmla="*/ 1819275 h 5886450"/>
              <a:gd name="connsiteX51" fmla="*/ 6076950 w 6486525"/>
              <a:gd name="connsiteY51" fmla="*/ 1876425 h 5886450"/>
              <a:gd name="connsiteX52" fmla="*/ 6076950 w 6486525"/>
              <a:gd name="connsiteY52" fmla="*/ 1981200 h 5886450"/>
              <a:gd name="connsiteX53" fmla="*/ 6191250 w 6486525"/>
              <a:gd name="connsiteY53" fmla="*/ 2562225 h 5886450"/>
              <a:gd name="connsiteX54" fmla="*/ 6286500 w 6486525"/>
              <a:gd name="connsiteY54" fmla="*/ 2914650 h 5886450"/>
              <a:gd name="connsiteX55" fmla="*/ 6334125 w 6486525"/>
              <a:gd name="connsiteY55" fmla="*/ 3114675 h 5886450"/>
              <a:gd name="connsiteX56" fmla="*/ 6438900 w 6486525"/>
              <a:gd name="connsiteY56" fmla="*/ 3333750 h 5886450"/>
              <a:gd name="connsiteX57" fmla="*/ 6486525 w 6486525"/>
              <a:gd name="connsiteY57" fmla="*/ 3486150 h 5886450"/>
              <a:gd name="connsiteX58" fmla="*/ 6448425 w 6486525"/>
              <a:gd name="connsiteY58" fmla="*/ 3752850 h 5886450"/>
              <a:gd name="connsiteX59" fmla="*/ 6429375 w 6486525"/>
              <a:gd name="connsiteY59" fmla="*/ 3838575 h 5886450"/>
              <a:gd name="connsiteX60" fmla="*/ 5638800 w 6486525"/>
              <a:gd name="connsiteY60" fmla="*/ 4210050 h 5886450"/>
              <a:gd name="connsiteX61" fmla="*/ 4762500 w 6486525"/>
              <a:gd name="connsiteY61" fmla="*/ 5343525 h 5886450"/>
              <a:gd name="connsiteX62" fmla="*/ 4457700 w 6486525"/>
              <a:gd name="connsiteY62" fmla="*/ 5353050 h 5886450"/>
              <a:gd name="connsiteX63" fmla="*/ 4162425 w 6486525"/>
              <a:gd name="connsiteY63" fmla="*/ 5886450 h 5886450"/>
              <a:gd name="connsiteX64" fmla="*/ 1381125 w 6486525"/>
              <a:gd name="connsiteY64" fmla="*/ 5886450 h 5886450"/>
              <a:gd name="connsiteX65" fmla="*/ 1943100 w 6486525"/>
              <a:gd name="connsiteY65" fmla="*/ 4791075 h 5886450"/>
              <a:gd name="connsiteX66" fmla="*/ 2371725 w 6486525"/>
              <a:gd name="connsiteY66" fmla="*/ 4333875 h 5886450"/>
              <a:gd name="connsiteX67" fmla="*/ 2476500 w 6486525"/>
              <a:gd name="connsiteY67" fmla="*/ 4276725 h 5886450"/>
              <a:gd name="connsiteX68" fmla="*/ 2124075 w 6486525"/>
              <a:gd name="connsiteY68" fmla="*/ 3857625 h 5886450"/>
              <a:gd name="connsiteX69" fmla="*/ 1638300 w 6486525"/>
              <a:gd name="connsiteY69" fmla="*/ 3952875 h 5886450"/>
              <a:gd name="connsiteX70" fmla="*/ 1552575 w 6486525"/>
              <a:gd name="connsiteY70" fmla="*/ 4219575 h 5886450"/>
              <a:gd name="connsiteX71" fmla="*/ 1266825 w 6486525"/>
              <a:gd name="connsiteY71" fmla="*/ 4162425 h 5886450"/>
              <a:gd name="connsiteX72" fmla="*/ 1123950 w 6486525"/>
              <a:gd name="connsiteY72" fmla="*/ 4114800 h 5886450"/>
              <a:gd name="connsiteX73" fmla="*/ 1000125 w 6486525"/>
              <a:gd name="connsiteY73" fmla="*/ 4048125 h 5886450"/>
              <a:gd name="connsiteX74" fmla="*/ 904875 w 6486525"/>
              <a:gd name="connsiteY74" fmla="*/ 3943350 h 5886450"/>
              <a:gd name="connsiteX75" fmla="*/ 762000 w 6486525"/>
              <a:gd name="connsiteY75" fmla="*/ 3705225 h 5886450"/>
              <a:gd name="connsiteX76" fmla="*/ 0 w 6486525"/>
              <a:gd name="connsiteY76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517107 w 6486525"/>
              <a:gd name="connsiteY16" fmla="*/ 359569 h 5886450"/>
              <a:gd name="connsiteX17" fmla="*/ 3583781 w 6486525"/>
              <a:gd name="connsiteY17" fmla="*/ 347663 h 5886450"/>
              <a:gd name="connsiteX18" fmla="*/ 3724275 w 6486525"/>
              <a:gd name="connsiteY18" fmla="*/ 338138 h 5886450"/>
              <a:gd name="connsiteX19" fmla="*/ 3798094 w 6486525"/>
              <a:gd name="connsiteY19" fmla="*/ 319088 h 5886450"/>
              <a:gd name="connsiteX20" fmla="*/ 3869531 w 6486525"/>
              <a:gd name="connsiteY20" fmla="*/ 288132 h 5886450"/>
              <a:gd name="connsiteX21" fmla="*/ 3890963 w 6486525"/>
              <a:gd name="connsiteY21" fmla="*/ 321469 h 5886450"/>
              <a:gd name="connsiteX22" fmla="*/ 3910013 w 6486525"/>
              <a:gd name="connsiteY22" fmla="*/ 395288 h 5886450"/>
              <a:gd name="connsiteX23" fmla="*/ 3940969 w 6486525"/>
              <a:gd name="connsiteY23" fmla="*/ 457200 h 5886450"/>
              <a:gd name="connsiteX24" fmla="*/ 3971925 w 6486525"/>
              <a:gd name="connsiteY24" fmla="*/ 504825 h 5886450"/>
              <a:gd name="connsiteX25" fmla="*/ 4010025 w 6486525"/>
              <a:gd name="connsiteY25" fmla="*/ 528638 h 5886450"/>
              <a:gd name="connsiteX26" fmla="*/ 4069556 w 6486525"/>
              <a:gd name="connsiteY26" fmla="*/ 547688 h 5886450"/>
              <a:gd name="connsiteX27" fmla="*/ 4150519 w 6486525"/>
              <a:gd name="connsiteY27" fmla="*/ 559594 h 5886450"/>
              <a:gd name="connsiteX28" fmla="*/ 4307681 w 6486525"/>
              <a:gd name="connsiteY28" fmla="*/ 583406 h 5886450"/>
              <a:gd name="connsiteX29" fmla="*/ 4505325 w 6486525"/>
              <a:gd name="connsiteY29" fmla="*/ 611982 h 5886450"/>
              <a:gd name="connsiteX30" fmla="*/ 4776788 w 6486525"/>
              <a:gd name="connsiteY30" fmla="*/ 538163 h 5886450"/>
              <a:gd name="connsiteX31" fmla="*/ 4936331 w 6486525"/>
              <a:gd name="connsiteY31" fmla="*/ 495300 h 5886450"/>
              <a:gd name="connsiteX32" fmla="*/ 5188744 w 6486525"/>
              <a:gd name="connsiteY32" fmla="*/ 561975 h 5886450"/>
              <a:gd name="connsiteX33" fmla="*/ 5255419 w 6486525"/>
              <a:gd name="connsiteY33" fmla="*/ 576263 h 5886450"/>
              <a:gd name="connsiteX34" fmla="*/ 5303044 w 6486525"/>
              <a:gd name="connsiteY34" fmla="*/ 585788 h 5886450"/>
              <a:gd name="connsiteX35" fmla="*/ 5462588 w 6486525"/>
              <a:gd name="connsiteY35" fmla="*/ 583406 h 5886450"/>
              <a:gd name="connsiteX36" fmla="*/ 5500688 w 6486525"/>
              <a:gd name="connsiteY36" fmla="*/ 588169 h 5886450"/>
              <a:gd name="connsiteX37" fmla="*/ 5534025 w 6486525"/>
              <a:gd name="connsiteY37" fmla="*/ 604838 h 5886450"/>
              <a:gd name="connsiteX38" fmla="*/ 5548313 w 6486525"/>
              <a:gd name="connsiteY38" fmla="*/ 638175 h 5886450"/>
              <a:gd name="connsiteX39" fmla="*/ 5569743 w 6486525"/>
              <a:gd name="connsiteY39" fmla="*/ 690563 h 5886450"/>
              <a:gd name="connsiteX40" fmla="*/ 5612607 w 6486525"/>
              <a:gd name="connsiteY40" fmla="*/ 850106 h 5886450"/>
              <a:gd name="connsiteX41" fmla="*/ 5634038 w 6486525"/>
              <a:gd name="connsiteY41" fmla="*/ 895350 h 5886450"/>
              <a:gd name="connsiteX42" fmla="*/ 5660231 w 6486525"/>
              <a:gd name="connsiteY42" fmla="*/ 938213 h 5886450"/>
              <a:gd name="connsiteX43" fmla="*/ 5843587 w 6486525"/>
              <a:gd name="connsiteY43" fmla="*/ 1240631 h 5886450"/>
              <a:gd name="connsiteX44" fmla="*/ 5872163 w 6486525"/>
              <a:gd name="connsiteY44" fmla="*/ 1304925 h 5886450"/>
              <a:gd name="connsiteX45" fmla="*/ 5907881 w 6486525"/>
              <a:gd name="connsiteY45" fmla="*/ 1373982 h 5886450"/>
              <a:gd name="connsiteX46" fmla="*/ 5972175 w 6486525"/>
              <a:gd name="connsiteY46" fmla="*/ 1500188 h 5886450"/>
              <a:gd name="connsiteX47" fmla="*/ 6015038 w 6486525"/>
              <a:gd name="connsiteY47" fmla="*/ 1600200 h 5886450"/>
              <a:gd name="connsiteX48" fmla="*/ 6029325 w 6486525"/>
              <a:gd name="connsiteY48" fmla="*/ 1638300 h 5886450"/>
              <a:gd name="connsiteX49" fmla="*/ 6034088 w 6486525"/>
              <a:gd name="connsiteY49" fmla="*/ 1697831 h 5886450"/>
              <a:gd name="connsiteX50" fmla="*/ 6065044 w 6486525"/>
              <a:gd name="connsiteY50" fmla="*/ 1819275 h 5886450"/>
              <a:gd name="connsiteX51" fmla="*/ 6084094 w 6486525"/>
              <a:gd name="connsiteY51" fmla="*/ 1878806 h 5886450"/>
              <a:gd name="connsiteX52" fmla="*/ 6076950 w 6486525"/>
              <a:gd name="connsiteY52" fmla="*/ 1981200 h 5886450"/>
              <a:gd name="connsiteX53" fmla="*/ 6191250 w 6486525"/>
              <a:gd name="connsiteY53" fmla="*/ 2562225 h 5886450"/>
              <a:gd name="connsiteX54" fmla="*/ 6286500 w 6486525"/>
              <a:gd name="connsiteY54" fmla="*/ 2914650 h 5886450"/>
              <a:gd name="connsiteX55" fmla="*/ 6334125 w 6486525"/>
              <a:gd name="connsiteY55" fmla="*/ 3114675 h 5886450"/>
              <a:gd name="connsiteX56" fmla="*/ 6438900 w 6486525"/>
              <a:gd name="connsiteY56" fmla="*/ 3333750 h 5886450"/>
              <a:gd name="connsiteX57" fmla="*/ 6486525 w 6486525"/>
              <a:gd name="connsiteY57" fmla="*/ 3486150 h 5886450"/>
              <a:gd name="connsiteX58" fmla="*/ 6448425 w 6486525"/>
              <a:gd name="connsiteY58" fmla="*/ 3752850 h 5886450"/>
              <a:gd name="connsiteX59" fmla="*/ 6429375 w 6486525"/>
              <a:gd name="connsiteY59" fmla="*/ 3838575 h 5886450"/>
              <a:gd name="connsiteX60" fmla="*/ 5638800 w 6486525"/>
              <a:gd name="connsiteY60" fmla="*/ 4210050 h 5886450"/>
              <a:gd name="connsiteX61" fmla="*/ 4762500 w 6486525"/>
              <a:gd name="connsiteY61" fmla="*/ 5343525 h 5886450"/>
              <a:gd name="connsiteX62" fmla="*/ 4457700 w 6486525"/>
              <a:gd name="connsiteY62" fmla="*/ 5353050 h 5886450"/>
              <a:gd name="connsiteX63" fmla="*/ 4162425 w 6486525"/>
              <a:gd name="connsiteY63" fmla="*/ 5886450 h 5886450"/>
              <a:gd name="connsiteX64" fmla="*/ 1381125 w 6486525"/>
              <a:gd name="connsiteY64" fmla="*/ 5886450 h 5886450"/>
              <a:gd name="connsiteX65" fmla="*/ 1943100 w 6486525"/>
              <a:gd name="connsiteY65" fmla="*/ 4791075 h 5886450"/>
              <a:gd name="connsiteX66" fmla="*/ 2371725 w 6486525"/>
              <a:gd name="connsiteY66" fmla="*/ 4333875 h 5886450"/>
              <a:gd name="connsiteX67" fmla="*/ 2476500 w 6486525"/>
              <a:gd name="connsiteY67" fmla="*/ 4276725 h 5886450"/>
              <a:gd name="connsiteX68" fmla="*/ 2124075 w 6486525"/>
              <a:gd name="connsiteY68" fmla="*/ 3857625 h 5886450"/>
              <a:gd name="connsiteX69" fmla="*/ 1638300 w 6486525"/>
              <a:gd name="connsiteY69" fmla="*/ 3952875 h 5886450"/>
              <a:gd name="connsiteX70" fmla="*/ 1552575 w 6486525"/>
              <a:gd name="connsiteY70" fmla="*/ 4219575 h 5886450"/>
              <a:gd name="connsiteX71" fmla="*/ 1266825 w 6486525"/>
              <a:gd name="connsiteY71" fmla="*/ 4162425 h 5886450"/>
              <a:gd name="connsiteX72" fmla="*/ 1123950 w 6486525"/>
              <a:gd name="connsiteY72" fmla="*/ 4114800 h 5886450"/>
              <a:gd name="connsiteX73" fmla="*/ 1000125 w 6486525"/>
              <a:gd name="connsiteY73" fmla="*/ 4048125 h 5886450"/>
              <a:gd name="connsiteX74" fmla="*/ 904875 w 6486525"/>
              <a:gd name="connsiteY74" fmla="*/ 3943350 h 5886450"/>
              <a:gd name="connsiteX75" fmla="*/ 762000 w 6486525"/>
              <a:gd name="connsiteY75" fmla="*/ 3705225 h 5886450"/>
              <a:gd name="connsiteX76" fmla="*/ 0 w 6486525"/>
              <a:gd name="connsiteY76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517107 w 6486525"/>
              <a:gd name="connsiteY16" fmla="*/ 359569 h 5886450"/>
              <a:gd name="connsiteX17" fmla="*/ 3583781 w 6486525"/>
              <a:gd name="connsiteY17" fmla="*/ 347663 h 5886450"/>
              <a:gd name="connsiteX18" fmla="*/ 3724275 w 6486525"/>
              <a:gd name="connsiteY18" fmla="*/ 338138 h 5886450"/>
              <a:gd name="connsiteX19" fmla="*/ 3798094 w 6486525"/>
              <a:gd name="connsiteY19" fmla="*/ 319088 h 5886450"/>
              <a:gd name="connsiteX20" fmla="*/ 3869531 w 6486525"/>
              <a:gd name="connsiteY20" fmla="*/ 288132 h 5886450"/>
              <a:gd name="connsiteX21" fmla="*/ 3890963 w 6486525"/>
              <a:gd name="connsiteY21" fmla="*/ 321469 h 5886450"/>
              <a:gd name="connsiteX22" fmla="*/ 3910013 w 6486525"/>
              <a:gd name="connsiteY22" fmla="*/ 395288 h 5886450"/>
              <a:gd name="connsiteX23" fmla="*/ 3940969 w 6486525"/>
              <a:gd name="connsiteY23" fmla="*/ 457200 h 5886450"/>
              <a:gd name="connsiteX24" fmla="*/ 3971925 w 6486525"/>
              <a:gd name="connsiteY24" fmla="*/ 504825 h 5886450"/>
              <a:gd name="connsiteX25" fmla="*/ 4010025 w 6486525"/>
              <a:gd name="connsiteY25" fmla="*/ 528638 h 5886450"/>
              <a:gd name="connsiteX26" fmla="*/ 4069556 w 6486525"/>
              <a:gd name="connsiteY26" fmla="*/ 547688 h 5886450"/>
              <a:gd name="connsiteX27" fmla="*/ 4150519 w 6486525"/>
              <a:gd name="connsiteY27" fmla="*/ 559594 h 5886450"/>
              <a:gd name="connsiteX28" fmla="*/ 4307681 w 6486525"/>
              <a:gd name="connsiteY28" fmla="*/ 583406 h 5886450"/>
              <a:gd name="connsiteX29" fmla="*/ 4505325 w 6486525"/>
              <a:gd name="connsiteY29" fmla="*/ 611982 h 5886450"/>
              <a:gd name="connsiteX30" fmla="*/ 4776788 w 6486525"/>
              <a:gd name="connsiteY30" fmla="*/ 538163 h 5886450"/>
              <a:gd name="connsiteX31" fmla="*/ 4936331 w 6486525"/>
              <a:gd name="connsiteY31" fmla="*/ 495300 h 5886450"/>
              <a:gd name="connsiteX32" fmla="*/ 5188744 w 6486525"/>
              <a:gd name="connsiteY32" fmla="*/ 561975 h 5886450"/>
              <a:gd name="connsiteX33" fmla="*/ 5255419 w 6486525"/>
              <a:gd name="connsiteY33" fmla="*/ 576263 h 5886450"/>
              <a:gd name="connsiteX34" fmla="*/ 5303044 w 6486525"/>
              <a:gd name="connsiteY34" fmla="*/ 585788 h 5886450"/>
              <a:gd name="connsiteX35" fmla="*/ 5462588 w 6486525"/>
              <a:gd name="connsiteY35" fmla="*/ 583406 h 5886450"/>
              <a:gd name="connsiteX36" fmla="*/ 5500688 w 6486525"/>
              <a:gd name="connsiteY36" fmla="*/ 588169 h 5886450"/>
              <a:gd name="connsiteX37" fmla="*/ 5534025 w 6486525"/>
              <a:gd name="connsiteY37" fmla="*/ 604838 h 5886450"/>
              <a:gd name="connsiteX38" fmla="*/ 5548313 w 6486525"/>
              <a:gd name="connsiteY38" fmla="*/ 638175 h 5886450"/>
              <a:gd name="connsiteX39" fmla="*/ 5569743 w 6486525"/>
              <a:gd name="connsiteY39" fmla="*/ 690563 h 5886450"/>
              <a:gd name="connsiteX40" fmla="*/ 5612607 w 6486525"/>
              <a:gd name="connsiteY40" fmla="*/ 850106 h 5886450"/>
              <a:gd name="connsiteX41" fmla="*/ 5634038 w 6486525"/>
              <a:gd name="connsiteY41" fmla="*/ 895350 h 5886450"/>
              <a:gd name="connsiteX42" fmla="*/ 5660231 w 6486525"/>
              <a:gd name="connsiteY42" fmla="*/ 938213 h 5886450"/>
              <a:gd name="connsiteX43" fmla="*/ 5843587 w 6486525"/>
              <a:gd name="connsiteY43" fmla="*/ 1240631 h 5886450"/>
              <a:gd name="connsiteX44" fmla="*/ 5872163 w 6486525"/>
              <a:gd name="connsiteY44" fmla="*/ 1304925 h 5886450"/>
              <a:gd name="connsiteX45" fmla="*/ 5907881 w 6486525"/>
              <a:gd name="connsiteY45" fmla="*/ 1373982 h 5886450"/>
              <a:gd name="connsiteX46" fmla="*/ 5972175 w 6486525"/>
              <a:gd name="connsiteY46" fmla="*/ 1500188 h 5886450"/>
              <a:gd name="connsiteX47" fmla="*/ 6015038 w 6486525"/>
              <a:gd name="connsiteY47" fmla="*/ 1600200 h 5886450"/>
              <a:gd name="connsiteX48" fmla="*/ 6029325 w 6486525"/>
              <a:gd name="connsiteY48" fmla="*/ 1638300 h 5886450"/>
              <a:gd name="connsiteX49" fmla="*/ 6034088 w 6486525"/>
              <a:gd name="connsiteY49" fmla="*/ 1697831 h 5886450"/>
              <a:gd name="connsiteX50" fmla="*/ 6065044 w 6486525"/>
              <a:gd name="connsiteY50" fmla="*/ 1819275 h 5886450"/>
              <a:gd name="connsiteX51" fmla="*/ 6084094 w 6486525"/>
              <a:gd name="connsiteY51" fmla="*/ 1878806 h 5886450"/>
              <a:gd name="connsiteX52" fmla="*/ 6100763 w 6486525"/>
              <a:gd name="connsiteY52" fmla="*/ 2083593 h 5886450"/>
              <a:gd name="connsiteX53" fmla="*/ 6191250 w 6486525"/>
              <a:gd name="connsiteY53" fmla="*/ 2562225 h 5886450"/>
              <a:gd name="connsiteX54" fmla="*/ 6286500 w 6486525"/>
              <a:gd name="connsiteY54" fmla="*/ 2914650 h 5886450"/>
              <a:gd name="connsiteX55" fmla="*/ 6334125 w 6486525"/>
              <a:gd name="connsiteY55" fmla="*/ 3114675 h 5886450"/>
              <a:gd name="connsiteX56" fmla="*/ 6438900 w 6486525"/>
              <a:gd name="connsiteY56" fmla="*/ 3333750 h 5886450"/>
              <a:gd name="connsiteX57" fmla="*/ 6486525 w 6486525"/>
              <a:gd name="connsiteY57" fmla="*/ 3486150 h 5886450"/>
              <a:gd name="connsiteX58" fmla="*/ 6448425 w 6486525"/>
              <a:gd name="connsiteY58" fmla="*/ 3752850 h 5886450"/>
              <a:gd name="connsiteX59" fmla="*/ 6429375 w 6486525"/>
              <a:gd name="connsiteY59" fmla="*/ 3838575 h 5886450"/>
              <a:gd name="connsiteX60" fmla="*/ 5638800 w 6486525"/>
              <a:gd name="connsiteY60" fmla="*/ 4210050 h 5886450"/>
              <a:gd name="connsiteX61" fmla="*/ 4762500 w 6486525"/>
              <a:gd name="connsiteY61" fmla="*/ 5343525 h 5886450"/>
              <a:gd name="connsiteX62" fmla="*/ 4457700 w 6486525"/>
              <a:gd name="connsiteY62" fmla="*/ 5353050 h 5886450"/>
              <a:gd name="connsiteX63" fmla="*/ 4162425 w 6486525"/>
              <a:gd name="connsiteY63" fmla="*/ 5886450 h 5886450"/>
              <a:gd name="connsiteX64" fmla="*/ 1381125 w 6486525"/>
              <a:gd name="connsiteY64" fmla="*/ 5886450 h 5886450"/>
              <a:gd name="connsiteX65" fmla="*/ 1943100 w 6486525"/>
              <a:gd name="connsiteY65" fmla="*/ 4791075 h 5886450"/>
              <a:gd name="connsiteX66" fmla="*/ 2371725 w 6486525"/>
              <a:gd name="connsiteY66" fmla="*/ 4333875 h 5886450"/>
              <a:gd name="connsiteX67" fmla="*/ 2476500 w 6486525"/>
              <a:gd name="connsiteY67" fmla="*/ 4276725 h 5886450"/>
              <a:gd name="connsiteX68" fmla="*/ 2124075 w 6486525"/>
              <a:gd name="connsiteY68" fmla="*/ 3857625 h 5886450"/>
              <a:gd name="connsiteX69" fmla="*/ 1638300 w 6486525"/>
              <a:gd name="connsiteY69" fmla="*/ 3952875 h 5886450"/>
              <a:gd name="connsiteX70" fmla="*/ 1552575 w 6486525"/>
              <a:gd name="connsiteY70" fmla="*/ 4219575 h 5886450"/>
              <a:gd name="connsiteX71" fmla="*/ 1266825 w 6486525"/>
              <a:gd name="connsiteY71" fmla="*/ 4162425 h 5886450"/>
              <a:gd name="connsiteX72" fmla="*/ 1123950 w 6486525"/>
              <a:gd name="connsiteY72" fmla="*/ 4114800 h 5886450"/>
              <a:gd name="connsiteX73" fmla="*/ 1000125 w 6486525"/>
              <a:gd name="connsiteY73" fmla="*/ 4048125 h 5886450"/>
              <a:gd name="connsiteX74" fmla="*/ 904875 w 6486525"/>
              <a:gd name="connsiteY74" fmla="*/ 3943350 h 5886450"/>
              <a:gd name="connsiteX75" fmla="*/ 762000 w 6486525"/>
              <a:gd name="connsiteY75" fmla="*/ 3705225 h 5886450"/>
              <a:gd name="connsiteX76" fmla="*/ 0 w 6486525"/>
              <a:gd name="connsiteY76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517107 w 6486525"/>
              <a:gd name="connsiteY16" fmla="*/ 359569 h 5886450"/>
              <a:gd name="connsiteX17" fmla="*/ 3583781 w 6486525"/>
              <a:gd name="connsiteY17" fmla="*/ 347663 h 5886450"/>
              <a:gd name="connsiteX18" fmla="*/ 3724275 w 6486525"/>
              <a:gd name="connsiteY18" fmla="*/ 338138 h 5886450"/>
              <a:gd name="connsiteX19" fmla="*/ 3798094 w 6486525"/>
              <a:gd name="connsiteY19" fmla="*/ 319088 h 5886450"/>
              <a:gd name="connsiteX20" fmla="*/ 3869531 w 6486525"/>
              <a:gd name="connsiteY20" fmla="*/ 288132 h 5886450"/>
              <a:gd name="connsiteX21" fmla="*/ 3890963 w 6486525"/>
              <a:gd name="connsiteY21" fmla="*/ 321469 h 5886450"/>
              <a:gd name="connsiteX22" fmla="*/ 3910013 w 6486525"/>
              <a:gd name="connsiteY22" fmla="*/ 395288 h 5886450"/>
              <a:gd name="connsiteX23" fmla="*/ 3940969 w 6486525"/>
              <a:gd name="connsiteY23" fmla="*/ 457200 h 5886450"/>
              <a:gd name="connsiteX24" fmla="*/ 3971925 w 6486525"/>
              <a:gd name="connsiteY24" fmla="*/ 504825 h 5886450"/>
              <a:gd name="connsiteX25" fmla="*/ 4010025 w 6486525"/>
              <a:gd name="connsiteY25" fmla="*/ 528638 h 5886450"/>
              <a:gd name="connsiteX26" fmla="*/ 4069556 w 6486525"/>
              <a:gd name="connsiteY26" fmla="*/ 547688 h 5886450"/>
              <a:gd name="connsiteX27" fmla="*/ 4150519 w 6486525"/>
              <a:gd name="connsiteY27" fmla="*/ 559594 h 5886450"/>
              <a:gd name="connsiteX28" fmla="*/ 4307681 w 6486525"/>
              <a:gd name="connsiteY28" fmla="*/ 583406 h 5886450"/>
              <a:gd name="connsiteX29" fmla="*/ 4505325 w 6486525"/>
              <a:gd name="connsiteY29" fmla="*/ 611982 h 5886450"/>
              <a:gd name="connsiteX30" fmla="*/ 4776788 w 6486525"/>
              <a:gd name="connsiteY30" fmla="*/ 538163 h 5886450"/>
              <a:gd name="connsiteX31" fmla="*/ 4936331 w 6486525"/>
              <a:gd name="connsiteY31" fmla="*/ 495300 h 5886450"/>
              <a:gd name="connsiteX32" fmla="*/ 5188744 w 6486525"/>
              <a:gd name="connsiteY32" fmla="*/ 561975 h 5886450"/>
              <a:gd name="connsiteX33" fmla="*/ 5255419 w 6486525"/>
              <a:gd name="connsiteY33" fmla="*/ 576263 h 5886450"/>
              <a:gd name="connsiteX34" fmla="*/ 5303044 w 6486525"/>
              <a:gd name="connsiteY34" fmla="*/ 585788 h 5886450"/>
              <a:gd name="connsiteX35" fmla="*/ 5462588 w 6486525"/>
              <a:gd name="connsiteY35" fmla="*/ 583406 h 5886450"/>
              <a:gd name="connsiteX36" fmla="*/ 5500688 w 6486525"/>
              <a:gd name="connsiteY36" fmla="*/ 588169 h 5886450"/>
              <a:gd name="connsiteX37" fmla="*/ 5534025 w 6486525"/>
              <a:gd name="connsiteY37" fmla="*/ 604838 h 5886450"/>
              <a:gd name="connsiteX38" fmla="*/ 5548313 w 6486525"/>
              <a:gd name="connsiteY38" fmla="*/ 638175 h 5886450"/>
              <a:gd name="connsiteX39" fmla="*/ 5569743 w 6486525"/>
              <a:gd name="connsiteY39" fmla="*/ 690563 h 5886450"/>
              <a:gd name="connsiteX40" fmla="*/ 5612607 w 6486525"/>
              <a:gd name="connsiteY40" fmla="*/ 850106 h 5886450"/>
              <a:gd name="connsiteX41" fmla="*/ 5634038 w 6486525"/>
              <a:gd name="connsiteY41" fmla="*/ 895350 h 5886450"/>
              <a:gd name="connsiteX42" fmla="*/ 5660231 w 6486525"/>
              <a:gd name="connsiteY42" fmla="*/ 938213 h 5886450"/>
              <a:gd name="connsiteX43" fmla="*/ 5843587 w 6486525"/>
              <a:gd name="connsiteY43" fmla="*/ 1240631 h 5886450"/>
              <a:gd name="connsiteX44" fmla="*/ 5872163 w 6486525"/>
              <a:gd name="connsiteY44" fmla="*/ 1304925 h 5886450"/>
              <a:gd name="connsiteX45" fmla="*/ 5907881 w 6486525"/>
              <a:gd name="connsiteY45" fmla="*/ 1373982 h 5886450"/>
              <a:gd name="connsiteX46" fmla="*/ 5972175 w 6486525"/>
              <a:gd name="connsiteY46" fmla="*/ 1500188 h 5886450"/>
              <a:gd name="connsiteX47" fmla="*/ 6015038 w 6486525"/>
              <a:gd name="connsiteY47" fmla="*/ 1600200 h 5886450"/>
              <a:gd name="connsiteX48" fmla="*/ 6029325 w 6486525"/>
              <a:gd name="connsiteY48" fmla="*/ 1638300 h 5886450"/>
              <a:gd name="connsiteX49" fmla="*/ 6034088 w 6486525"/>
              <a:gd name="connsiteY49" fmla="*/ 1697831 h 5886450"/>
              <a:gd name="connsiteX50" fmla="*/ 6065044 w 6486525"/>
              <a:gd name="connsiteY50" fmla="*/ 1819275 h 5886450"/>
              <a:gd name="connsiteX51" fmla="*/ 6084094 w 6486525"/>
              <a:gd name="connsiteY51" fmla="*/ 1878806 h 5886450"/>
              <a:gd name="connsiteX52" fmla="*/ 6079331 w 6486525"/>
              <a:gd name="connsiteY52" fmla="*/ 1976438 h 5886450"/>
              <a:gd name="connsiteX53" fmla="*/ 6100763 w 6486525"/>
              <a:gd name="connsiteY53" fmla="*/ 2083593 h 5886450"/>
              <a:gd name="connsiteX54" fmla="*/ 6191250 w 6486525"/>
              <a:gd name="connsiteY54" fmla="*/ 2562225 h 5886450"/>
              <a:gd name="connsiteX55" fmla="*/ 6286500 w 6486525"/>
              <a:gd name="connsiteY55" fmla="*/ 2914650 h 5886450"/>
              <a:gd name="connsiteX56" fmla="*/ 6334125 w 6486525"/>
              <a:gd name="connsiteY56" fmla="*/ 3114675 h 5886450"/>
              <a:gd name="connsiteX57" fmla="*/ 6438900 w 6486525"/>
              <a:gd name="connsiteY57" fmla="*/ 3333750 h 5886450"/>
              <a:gd name="connsiteX58" fmla="*/ 6486525 w 6486525"/>
              <a:gd name="connsiteY58" fmla="*/ 3486150 h 5886450"/>
              <a:gd name="connsiteX59" fmla="*/ 6448425 w 6486525"/>
              <a:gd name="connsiteY59" fmla="*/ 3752850 h 5886450"/>
              <a:gd name="connsiteX60" fmla="*/ 6429375 w 6486525"/>
              <a:gd name="connsiteY60" fmla="*/ 3838575 h 5886450"/>
              <a:gd name="connsiteX61" fmla="*/ 5638800 w 6486525"/>
              <a:gd name="connsiteY61" fmla="*/ 4210050 h 5886450"/>
              <a:gd name="connsiteX62" fmla="*/ 4762500 w 6486525"/>
              <a:gd name="connsiteY62" fmla="*/ 5343525 h 5886450"/>
              <a:gd name="connsiteX63" fmla="*/ 4457700 w 6486525"/>
              <a:gd name="connsiteY63" fmla="*/ 5353050 h 5886450"/>
              <a:gd name="connsiteX64" fmla="*/ 4162425 w 6486525"/>
              <a:gd name="connsiteY64" fmla="*/ 5886450 h 5886450"/>
              <a:gd name="connsiteX65" fmla="*/ 1381125 w 6486525"/>
              <a:gd name="connsiteY65" fmla="*/ 5886450 h 5886450"/>
              <a:gd name="connsiteX66" fmla="*/ 1943100 w 6486525"/>
              <a:gd name="connsiteY66" fmla="*/ 4791075 h 5886450"/>
              <a:gd name="connsiteX67" fmla="*/ 2371725 w 6486525"/>
              <a:gd name="connsiteY67" fmla="*/ 4333875 h 5886450"/>
              <a:gd name="connsiteX68" fmla="*/ 2476500 w 6486525"/>
              <a:gd name="connsiteY68" fmla="*/ 4276725 h 5886450"/>
              <a:gd name="connsiteX69" fmla="*/ 2124075 w 6486525"/>
              <a:gd name="connsiteY69" fmla="*/ 3857625 h 5886450"/>
              <a:gd name="connsiteX70" fmla="*/ 1638300 w 6486525"/>
              <a:gd name="connsiteY70" fmla="*/ 3952875 h 5886450"/>
              <a:gd name="connsiteX71" fmla="*/ 1552575 w 6486525"/>
              <a:gd name="connsiteY71" fmla="*/ 4219575 h 5886450"/>
              <a:gd name="connsiteX72" fmla="*/ 1266825 w 6486525"/>
              <a:gd name="connsiteY72" fmla="*/ 4162425 h 5886450"/>
              <a:gd name="connsiteX73" fmla="*/ 1123950 w 6486525"/>
              <a:gd name="connsiteY73" fmla="*/ 4114800 h 5886450"/>
              <a:gd name="connsiteX74" fmla="*/ 1000125 w 6486525"/>
              <a:gd name="connsiteY74" fmla="*/ 4048125 h 5886450"/>
              <a:gd name="connsiteX75" fmla="*/ 904875 w 6486525"/>
              <a:gd name="connsiteY75" fmla="*/ 3943350 h 5886450"/>
              <a:gd name="connsiteX76" fmla="*/ 762000 w 6486525"/>
              <a:gd name="connsiteY76" fmla="*/ 3705225 h 5886450"/>
              <a:gd name="connsiteX77" fmla="*/ 0 w 6486525"/>
              <a:gd name="connsiteY77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517107 w 6486525"/>
              <a:gd name="connsiteY16" fmla="*/ 359569 h 5886450"/>
              <a:gd name="connsiteX17" fmla="*/ 3583781 w 6486525"/>
              <a:gd name="connsiteY17" fmla="*/ 347663 h 5886450"/>
              <a:gd name="connsiteX18" fmla="*/ 3724275 w 6486525"/>
              <a:gd name="connsiteY18" fmla="*/ 338138 h 5886450"/>
              <a:gd name="connsiteX19" fmla="*/ 3798094 w 6486525"/>
              <a:gd name="connsiteY19" fmla="*/ 319088 h 5886450"/>
              <a:gd name="connsiteX20" fmla="*/ 3869531 w 6486525"/>
              <a:gd name="connsiteY20" fmla="*/ 288132 h 5886450"/>
              <a:gd name="connsiteX21" fmla="*/ 3890963 w 6486525"/>
              <a:gd name="connsiteY21" fmla="*/ 321469 h 5886450"/>
              <a:gd name="connsiteX22" fmla="*/ 3910013 w 6486525"/>
              <a:gd name="connsiteY22" fmla="*/ 395288 h 5886450"/>
              <a:gd name="connsiteX23" fmla="*/ 3940969 w 6486525"/>
              <a:gd name="connsiteY23" fmla="*/ 457200 h 5886450"/>
              <a:gd name="connsiteX24" fmla="*/ 3971925 w 6486525"/>
              <a:gd name="connsiteY24" fmla="*/ 504825 h 5886450"/>
              <a:gd name="connsiteX25" fmla="*/ 4010025 w 6486525"/>
              <a:gd name="connsiteY25" fmla="*/ 528638 h 5886450"/>
              <a:gd name="connsiteX26" fmla="*/ 4069556 w 6486525"/>
              <a:gd name="connsiteY26" fmla="*/ 547688 h 5886450"/>
              <a:gd name="connsiteX27" fmla="*/ 4150519 w 6486525"/>
              <a:gd name="connsiteY27" fmla="*/ 559594 h 5886450"/>
              <a:gd name="connsiteX28" fmla="*/ 4307681 w 6486525"/>
              <a:gd name="connsiteY28" fmla="*/ 583406 h 5886450"/>
              <a:gd name="connsiteX29" fmla="*/ 4505325 w 6486525"/>
              <a:gd name="connsiteY29" fmla="*/ 611982 h 5886450"/>
              <a:gd name="connsiteX30" fmla="*/ 4776788 w 6486525"/>
              <a:gd name="connsiteY30" fmla="*/ 538163 h 5886450"/>
              <a:gd name="connsiteX31" fmla="*/ 4936331 w 6486525"/>
              <a:gd name="connsiteY31" fmla="*/ 495300 h 5886450"/>
              <a:gd name="connsiteX32" fmla="*/ 5188744 w 6486525"/>
              <a:gd name="connsiteY32" fmla="*/ 561975 h 5886450"/>
              <a:gd name="connsiteX33" fmla="*/ 5255419 w 6486525"/>
              <a:gd name="connsiteY33" fmla="*/ 576263 h 5886450"/>
              <a:gd name="connsiteX34" fmla="*/ 5303044 w 6486525"/>
              <a:gd name="connsiteY34" fmla="*/ 585788 h 5886450"/>
              <a:gd name="connsiteX35" fmla="*/ 5462588 w 6486525"/>
              <a:gd name="connsiteY35" fmla="*/ 583406 h 5886450"/>
              <a:gd name="connsiteX36" fmla="*/ 5500688 w 6486525"/>
              <a:gd name="connsiteY36" fmla="*/ 588169 h 5886450"/>
              <a:gd name="connsiteX37" fmla="*/ 5534025 w 6486525"/>
              <a:gd name="connsiteY37" fmla="*/ 604838 h 5886450"/>
              <a:gd name="connsiteX38" fmla="*/ 5548313 w 6486525"/>
              <a:gd name="connsiteY38" fmla="*/ 638175 h 5886450"/>
              <a:gd name="connsiteX39" fmla="*/ 5569743 w 6486525"/>
              <a:gd name="connsiteY39" fmla="*/ 690563 h 5886450"/>
              <a:gd name="connsiteX40" fmla="*/ 5612607 w 6486525"/>
              <a:gd name="connsiteY40" fmla="*/ 850106 h 5886450"/>
              <a:gd name="connsiteX41" fmla="*/ 5634038 w 6486525"/>
              <a:gd name="connsiteY41" fmla="*/ 895350 h 5886450"/>
              <a:gd name="connsiteX42" fmla="*/ 5660231 w 6486525"/>
              <a:gd name="connsiteY42" fmla="*/ 938213 h 5886450"/>
              <a:gd name="connsiteX43" fmla="*/ 5843587 w 6486525"/>
              <a:gd name="connsiteY43" fmla="*/ 1240631 h 5886450"/>
              <a:gd name="connsiteX44" fmla="*/ 5872163 w 6486525"/>
              <a:gd name="connsiteY44" fmla="*/ 1304925 h 5886450"/>
              <a:gd name="connsiteX45" fmla="*/ 5907881 w 6486525"/>
              <a:gd name="connsiteY45" fmla="*/ 1373982 h 5886450"/>
              <a:gd name="connsiteX46" fmla="*/ 5972175 w 6486525"/>
              <a:gd name="connsiteY46" fmla="*/ 1500188 h 5886450"/>
              <a:gd name="connsiteX47" fmla="*/ 6015038 w 6486525"/>
              <a:gd name="connsiteY47" fmla="*/ 1600200 h 5886450"/>
              <a:gd name="connsiteX48" fmla="*/ 6029325 w 6486525"/>
              <a:gd name="connsiteY48" fmla="*/ 1638300 h 5886450"/>
              <a:gd name="connsiteX49" fmla="*/ 6034088 w 6486525"/>
              <a:gd name="connsiteY49" fmla="*/ 1697831 h 5886450"/>
              <a:gd name="connsiteX50" fmla="*/ 6065044 w 6486525"/>
              <a:gd name="connsiteY50" fmla="*/ 1819275 h 5886450"/>
              <a:gd name="connsiteX51" fmla="*/ 6084094 w 6486525"/>
              <a:gd name="connsiteY51" fmla="*/ 1878806 h 5886450"/>
              <a:gd name="connsiteX52" fmla="*/ 6079331 w 6486525"/>
              <a:gd name="connsiteY52" fmla="*/ 1976438 h 5886450"/>
              <a:gd name="connsiteX53" fmla="*/ 6100763 w 6486525"/>
              <a:gd name="connsiteY53" fmla="*/ 2083593 h 5886450"/>
              <a:gd name="connsiteX54" fmla="*/ 6150769 w 6486525"/>
              <a:gd name="connsiteY54" fmla="*/ 2295525 h 5886450"/>
              <a:gd name="connsiteX55" fmla="*/ 6191250 w 6486525"/>
              <a:gd name="connsiteY55" fmla="*/ 2562225 h 5886450"/>
              <a:gd name="connsiteX56" fmla="*/ 6286500 w 6486525"/>
              <a:gd name="connsiteY56" fmla="*/ 2914650 h 5886450"/>
              <a:gd name="connsiteX57" fmla="*/ 6334125 w 6486525"/>
              <a:gd name="connsiteY57" fmla="*/ 3114675 h 5886450"/>
              <a:gd name="connsiteX58" fmla="*/ 6438900 w 6486525"/>
              <a:gd name="connsiteY58" fmla="*/ 3333750 h 5886450"/>
              <a:gd name="connsiteX59" fmla="*/ 6486525 w 6486525"/>
              <a:gd name="connsiteY59" fmla="*/ 3486150 h 5886450"/>
              <a:gd name="connsiteX60" fmla="*/ 6448425 w 6486525"/>
              <a:gd name="connsiteY60" fmla="*/ 3752850 h 5886450"/>
              <a:gd name="connsiteX61" fmla="*/ 6429375 w 6486525"/>
              <a:gd name="connsiteY61" fmla="*/ 3838575 h 5886450"/>
              <a:gd name="connsiteX62" fmla="*/ 5638800 w 6486525"/>
              <a:gd name="connsiteY62" fmla="*/ 4210050 h 5886450"/>
              <a:gd name="connsiteX63" fmla="*/ 4762500 w 6486525"/>
              <a:gd name="connsiteY63" fmla="*/ 5343525 h 5886450"/>
              <a:gd name="connsiteX64" fmla="*/ 4457700 w 6486525"/>
              <a:gd name="connsiteY64" fmla="*/ 5353050 h 5886450"/>
              <a:gd name="connsiteX65" fmla="*/ 4162425 w 6486525"/>
              <a:gd name="connsiteY65" fmla="*/ 5886450 h 5886450"/>
              <a:gd name="connsiteX66" fmla="*/ 1381125 w 6486525"/>
              <a:gd name="connsiteY66" fmla="*/ 5886450 h 5886450"/>
              <a:gd name="connsiteX67" fmla="*/ 1943100 w 6486525"/>
              <a:gd name="connsiteY67" fmla="*/ 4791075 h 5886450"/>
              <a:gd name="connsiteX68" fmla="*/ 2371725 w 6486525"/>
              <a:gd name="connsiteY68" fmla="*/ 4333875 h 5886450"/>
              <a:gd name="connsiteX69" fmla="*/ 2476500 w 6486525"/>
              <a:gd name="connsiteY69" fmla="*/ 4276725 h 5886450"/>
              <a:gd name="connsiteX70" fmla="*/ 2124075 w 6486525"/>
              <a:gd name="connsiteY70" fmla="*/ 3857625 h 5886450"/>
              <a:gd name="connsiteX71" fmla="*/ 1638300 w 6486525"/>
              <a:gd name="connsiteY71" fmla="*/ 3952875 h 5886450"/>
              <a:gd name="connsiteX72" fmla="*/ 1552575 w 6486525"/>
              <a:gd name="connsiteY72" fmla="*/ 4219575 h 5886450"/>
              <a:gd name="connsiteX73" fmla="*/ 1266825 w 6486525"/>
              <a:gd name="connsiteY73" fmla="*/ 4162425 h 5886450"/>
              <a:gd name="connsiteX74" fmla="*/ 1123950 w 6486525"/>
              <a:gd name="connsiteY74" fmla="*/ 4114800 h 5886450"/>
              <a:gd name="connsiteX75" fmla="*/ 1000125 w 6486525"/>
              <a:gd name="connsiteY75" fmla="*/ 4048125 h 5886450"/>
              <a:gd name="connsiteX76" fmla="*/ 904875 w 6486525"/>
              <a:gd name="connsiteY76" fmla="*/ 3943350 h 5886450"/>
              <a:gd name="connsiteX77" fmla="*/ 762000 w 6486525"/>
              <a:gd name="connsiteY77" fmla="*/ 3705225 h 5886450"/>
              <a:gd name="connsiteX78" fmla="*/ 0 w 6486525"/>
              <a:gd name="connsiteY78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517107 w 6486525"/>
              <a:gd name="connsiteY16" fmla="*/ 359569 h 5886450"/>
              <a:gd name="connsiteX17" fmla="*/ 3583781 w 6486525"/>
              <a:gd name="connsiteY17" fmla="*/ 347663 h 5886450"/>
              <a:gd name="connsiteX18" fmla="*/ 3724275 w 6486525"/>
              <a:gd name="connsiteY18" fmla="*/ 338138 h 5886450"/>
              <a:gd name="connsiteX19" fmla="*/ 3798094 w 6486525"/>
              <a:gd name="connsiteY19" fmla="*/ 319088 h 5886450"/>
              <a:gd name="connsiteX20" fmla="*/ 3869531 w 6486525"/>
              <a:gd name="connsiteY20" fmla="*/ 288132 h 5886450"/>
              <a:gd name="connsiteX21" fmla="*/ 3890963 w 6486525"/>
              <a:gd name="connsiteY21" fmla="*/ 321469 h 5886450"/>
              <a:gd name="connsiteX22" fmla="*/ 3910013 w 6486525"/>
              <a:gd name="connsiteY22" fmla="*/ 395288 h 5886450"/>
              <a:gd name="connsiteX23" fmla="*/ 3940969 w 6486525"/>
              <a:gd name="connsiteY23" fmla="*/ 457200 h 5886450"/>
              <a:gd name="connsiteX24" fmla="*/ 3971925 w 6486525"/>
              <a:gd name="connsiteY24" fmla="*/ 504825 h 5886450"/>
              <a:gd name="connsiteX25" fmla="*/ 4010025 w 6486525"/>
              <a:gd name="connsiteY25" fmla="*/ 528638 h 5886450"/>
              <a:gd name="connsiteX26" fmla="*/ 4069556 w 6486525"/>
              <a:gd name="connsiteY26" fmla="*/ 547688 h 5886450"/>
              <a:gd name="connsiteX27" fmla="*/ 4150519 w 6486525"/>
              <a:gd name="connsiteY27" fmla="*/ 559594 h 5886450"/>
              <a:gd name="connsiteX28" fmla="*/ 4307681 w 6486525"/>
              <a:gd name="connsiteY28" fmla="*/ 583406 h 5886450"/>
              <a:gd name="connsiteX29" fmla="*/ 4505325 w 6486525"/>
              <a:gd name="connsiteY29" fmla="*/ 611982 h 5886450"/>
              <a:gd name="connsiteX30" fmla="*/ 4776788 w 6486525"/>
              <a:gd name="connsiteY30" fmla="*/ 538163 h 5886450"/>
              <a:gd name="connsiteX31" fmla="*/ 4936331 w 6486525"/>
              <a:gd name="connsiteY31" fmla="*/ 495300 h 5886450"/>
              <a:gd name="connsiteX32" fmla="*/ 5188744 w 6486525"/>
              <a:gd name="connsiteY32" fmla="*/ 561975 h 5886450"/>
              <a:gd name="connsiteX33" fmla="*/ 5255419 w 6486525"/>
              <a:gd name="connsiteY33" fmla="*/ 576263 h 5886450"/>
              <a:gd name="connsiteX34" fmla="*/ 5303044 w 6486525"/>
              <a:gd name="connsiteY34" fmla="*/ 585788 h 5886450"/>
              <a:gd name="connsiteX35" fmla="*/ 5462588 w 6486525"/>
              <a:gd name="connsiteY35" fmla="*/ 583406 h 5886450"/>
              <a:gd name="connsiteX36" fmla="*/ 5500688 w 6486525"/>
              <a:gd name="connsiteY36" fmla="*/ 588169 h 5886450"/>
              <a:gd name="connsiteX37" fmla="*/ 5534025 w 6486525"/>
              <a:gd name="connsiteY37" fmla="*/ 604838 h 5886450"/>
              <a:gd name="connsiteX38" fmla="*/ 5548313 w 6486525"/>
              <a:gd name="connsiteY38" fmla="*/ 638175 h 5886450"/>
              <a:gd name="connsiteX39" fmla="*/ 5569743 w 6486525"/>
              <a:gd name="connsiteY39" fmla="*/ 690563 h 5886450"/>
              <a:gd name="connsiteX40" fmla="*/ 5612607 w 6486525"/>
              <a:gd name="connsiteY40" fmla="*/ 850106 h 5886450"/>
              <a:gd name="connsiteX41" fmla="*/ 5634038 w 6486525"/>
              <a:gd name="connsiteY41" fmla="*/ 895350 h 5886450"/>
              <a:gd name="connsiteX42" fmla="*/ 5660231 w 6486525"/>
              <a:gd name="connsiteY42" fmla="*/ 938213 h 5886450"/>
              <a:gd name="connsiteX43" fmla="*/ 5843587 w 6486525"/>
              <a:gd name="connsiteY43" fmla="*/ 1240631 h 5886450"/>
              <a:gd name="connsiteX44" fmla="*/ 5872163 w 6486525"/>
              <a:gd name="connsiteY44" fmla="*/ 1304925 h 5886450"/>
              <a:gd name="connsiteX45" fmla="*/ 5907881 w 6486525"/>
              <a:gd name="connsiteY45" fmla="*/ 1373982 h 5886450"/>
              <a:gd name="connsiteX46" fmla="*/ 5972175 w 6486525"/>
              <a:gd name="connsiteY46" fmla="*/ 1500188 h 5886450"/>
              <a:gd name="connsiteX47" fmla="*/ 6015038 w 6486525"/>
              <a:gd name="connsiteY47" fmla="*/ 1600200 h 5886450"/>
              <a:gd name="connsiteX48" fmla="*/ 6029325 w 6486525"/>
              <a:gd name="connsiteY48" fmla="*/ 1638300 h 5886450"/>
              <a:gd name="connsiteX49" fmla="*/ 6034088 w 6486525"/>
              <a:gd name="connsiteY49" fmla="*/ 1697831 h 5886450"/>
              <a:gd name="connsiteX50" fmla="*/ 6065044 w 6486525"/>
              <a:gd name="connsiteY50" fmla="*/ 1819275 h 5886450"/>
              <a:gd name="connsiteX51" fmla="*/ 6084094 w 6486525"/>
              <a:gd name="connsiteY51" fmla="*/ 1878806 h 5886450"/>
              <a:gd name="connsiteX52" fmla="*/ 6079331 w 6486525"/>
              <a:gd name="connsiteY52" fmla="*/ 1976438 h 5886450"/>
              <a:gd name="connsiteX53" fmla="*/ 6100763 w 6486525"/>
              <a:gd name="connsiteY53" fmla="*/ 2083593 h 5886450"/>
              <a:gd name="connsiteX54" fmla="*/ 6150769 w 6486525"/>
              <a:gd name="connsiteY54" fmla="*/ 2295525 h 5886450"/>
              <a:gd name="connsiteX55" fmla="*/ 6176963 w 6486525"/>
              <a:gd name="connsiteY55" fmla="*/ 2488406 h 5886450"/>
              <a:gd name="connsiteX56" fmla="*/ 6191250 w 6486525"/>
              <a:gd name="connsiteY56" fmla="*/ 2562225 h 5886450"/>
              <a:gd name="connsiteX57" fmla="*/ 6286500 w 6486525"/>
              <a:gd name="connsiteY57" fmla="*/ 2914650 h 5886450"/>
              <a:gd name="connsiteX58" fmla="*/ 6334125 w 6486525"/>
              <a:gd name="connsiteY58" fmla="*/ 3114675 h 5886450"/>
              <a:gd name="connsiteX59" fmla="*/ 6438900 w 6486525"/>
              <a:gd name="connsiteY59" fmla="*/ 3333750 h 5886450"/>
              <a:gd name="connsiteX60" fmla="*/ 6486525 w 6486525"/>
              <a:gd name="connsiteY60" fmla="*/ 3486150 h 5886450"/>
              <a:gd name="connsiteX61" fmla="*/ 6448425 w 6486525"/>
              <a:gd name="connsiteY61" fmla="*/ 3752850 h 5886450"/>
              <a:gd name="connsiteX62" fmla="*/ 6429375 w 6486525"/>
              <a:gd name="connsiteY62" fmla="*/ 3838575 h 5886450"/>
              <a:gd name="connsiteX63" fmla="*/ 5638800 w 6486525"/>
              <a:gd name="connsiteY63" fmla="*/ 4210050 h 5886450"/>
              <a:gd name="connsiteX64" fmla="*/ 4762500 w 6486525"/>
              <a:gd name="connsiteY64" fmla="*/ 5343525 h 5886450"/>
              <a:gd name="connsiteX65" fmla="*/ 4457700 w 6486525"/>
              <a:gd name="connsiteY65" fmla="*/ 5353050 h 5886450"/>
              <a:gd name="connsiteX66" fmla="*/ 4162425 w 6486525"/>
              <a:gd name="connsiteY66" fmla="*/ 5886450 h 5886450"/>
              <a:gd name="connsiteX67" fmla="*/ 1381125 w 6486525"/>
              <a:gd name="connsiteY67" fmla="*/ 5886450 h 5886450"/>
              <a:gd name="connsiteX68" fmla="*/ 1943100 w 6486525"/>
              <a:gd name="connsiteY68" fmla="*/ 4791075 h 5886450"/>
              <a:gd name="connsiteX69" fmla="*/ 2371725 w 6486525"/>
              <a:gd name="connsiteY69" fmla="*/ 4333875 h 5886450"/>
              <a:gd name="connsiteX70" fmla="*/ 2476500 w 6486525"/>
              <a:gd name="connsiteY70" fmla="*/ 4276725 h 5886450"/>
              <a:gd name="connsiteX71" fmla="*/ 2124075 w 6486525"/>
              <a:gd name="connsiteY71" fmla="*/ 3857625 h 5886450"/>
              <a:gd name="connsiteX72" fmla="*/ 1638300 w 6486525"/>
              <a:gd name="connsiteY72" fmla="*/ 3952875 h 5886450"/>
              <a:gd name="connsiteX73" fmla="*/ 1552575 w 6486525"/>
              <a:gd name="connsiteY73" fmla="*/ 4219575 h 5886450"/>
              <a:gd name="connsiteX74" fmla="*/ 1266825 w 6486525"/>
              <a:gd name="connsiteY74" fmla="*/ 4162425 h 5886450"/>
              <a:gd name="connsiteX75" fmla="*/ 1123950 w 6486525"/>
              <a:gd name="connsiteY75" fmla="*/ 4114800 h 5886450"/>
              <a:gd name="connsiteX76" fmla="*/ 1000125 w 6486525"/>
              <a:gd name="connsiteY76" fmla="*/ 4048125 h 5886450"/>
              <a:gd name="connsiteX77" fmla="*/ 904875 w 6486525"/>
              <a:gd name="connsiteY77" fmla="*/ 3943350 h 5886450"/>
              <a:gd name="connsiteX78" fmla="*/ 762000 w 6486525"/>
              <a:gd name="connsiteY78" fmla="*/ 3705225 h 5886450"/>
              <a:gd name="connsiteX79" fmla="*/ 0 w 6486525"/>
              <a:gd name="connsiteY79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517107 w 6486525"/>
              <a:gd name="connsiteY16" fmla="*/ 359569 h 5886450"/>
              <a:gd name="connsiteX17" fmla="*/ 3583781 w 6486525"/>
              <a:gd name="connsiteY17" fmla="*/ 347663 h 5886450"/>
              <a:gd name="connsiteX18" fmla="*/ 3724275 w 6486525"/>
              <a:gd name="connsiteY18" fmla="*/ 338138 h 5886450"/>
              <a:gd name="connsiteX19" fmla="*/ 3798094 w 6486525"/>
              <a:gd name="connsiteY19" fmla="*/ 319088 h 5886450"/>
              <a:gd name="connsiteX20" fmla="*/ 3869531 w 6486525"/>
              <a:gd name="connsiteY20" fmla="*/ 288132 h 5886450"/>
              <a:gd name="connsiteX21" fmla="*/ 3890963 w 6486525"/>
              <a:gd name="connsiteY21" fmla="*/ 321469 h 5886450"/>
              <a:gd name="connsiteX22" fmla="*/ 3910013 w 6486525"/>
              <a:gd name="connsiteY22" fmla="*/ 395288 h 5886450"/>
              <a:gd name="connsiteX23" fmla="*/ 3940969 w 6486525"/>
              <a:gd name="connsiteY23" fmla="*/ 457200 h 5886450"/>
              <a:gd name="connsiteX24" fmla="*/ 3971925 w 6486525"/>
              <a:gd name="connsiteY24" fmla="*/ 504825 h 5886450"/>
              <a:gd name="connsiteX25" fmla="*/ 4010025 w 6486525"/>
              <a:gd name="connsiteY25" fmla="*/ 528638 h 5886450"/>
              <a:gd name="connsiteX26" fmla="*/ 4069556 w 6486525"/>
              <a:gd name="connsiteY26" fmla="*/ 547688 h 5886450"/>
              <a:gd name="connsiteX27" fmla="*/ 4150519 w 6486525"/>
              <a:gd name="connsiteY27" fmla="*/ 559594 h 5886450"/>
              <a:gd name="connsiteX28" fmla="*/ 4307681 w 6486525"/>
              <a:gd name="connsiteY28" fmla="*/ 583406 h 5886450"/>
              <a:gd name="connsiteX29" fmla="*/ 4505325 w 6486525"/>
              <a:gd name="connsiteY29" fmla="*/ 611982 h 5886450"/>
              <a:gd name="connsiteX30" fmla="*/ 4776788 w 6486525"/>
              <a:gd name="connsiteY30" fmla="*/ 538163 h 5886450"/>
              <a:gd name="connsiteX31" fmla="*/ 4936331 w 6486525"/>
              <a:gd name="connsiteY31" fmla="*/ 495300 h 5886450"/>
              <a:gd name="connsiteX32" fmla="*/ 5188744 w 6486525"/>
              <a:gd name="connsiteY32" fmla="*/ 561975 h 5886450"/>
              <a:gd name="connsiteX33" fmla="*/ 5255419 w 6486525"/>
              <a:gd name="connsiteY33" fmla="*/ 576263 h 5886450"/>
              <a:gd name="connsiteX34" fmla="*/ 5303044 w 6486525"/>
              <a:gd name="connsiteY34" fmla="*/ 585788 h 5886450"/>
              <a:gd name="connsiteX35" fmla="*/ 5462588 w 6486525"/>
              <a:gd name="connsiteY35" fmla="*/ 583406 h 5886450"/>
              <a:gd name="connsiteX36" fmla="*/ 5500688 w 6486525"/>
              <a:gd name="connsiteY36" fmla="*/ 588169 h 5886450"/>
              <a:gd name="connsiteX37" fmla="*/ 5534025 w 6486525"/>
              <a:gd name="connsiteY37" fmla="*/ 604838 h 5886450"/>
              <a:gd name="connsiteX38" fmla="*/ 5548313 w 6486525"/>
              <a:gd name="connsiteY38" fmla="*/ 638175 h 5886450"/>
              <a:gd name="connsiteX39" fmla="*/ 5569743 w 6486525"/>
              <a:gd name="connsiteY39" fmla="*/ 690563 h 5886450"/>
              <a:gd name="connsiteX40" fmla="*/ 5612607 w 6486525"/>
              <a:gd name="connsiteY40" fmla="*/ 850106 h 5886450"/>
              <a:gd name="connsiteX41" fmla="*/ 5634038 w 6486525"/>
              <a:gd name="connsiteY41" fmla="*/ 895350 h 5886450"/>
              <a:gd name="connsiteX42" fmla="*/ 5660231 w 6486525"/>
              <a:gd name="connsiteY42" fmla="*/ 938213 h 5886450"/>
              <a:gd name="connsiteX43" fmla="*/ 5843587 w 6486525"/>
              <a:gd name="connsiteY43" fmla="*/ 1240631 h 5886450"/>
              <a:gd name="connsiteX44" fmla="*/ 5872163 w 6486525"/>
              <a:gd name="connsiteY44" fmla="*/ 1304925 h 5886450"/>
              <a:gd name="connsiteX45" fmla="*/ 5907881 w 6486525"/>
              <a:gd name="connsiteY45" fmla="*/ 1373982 h 5886450"/>
              <a:gd name="connsiteX46" fmla="*/ 5972175 w 6486525"/>
              <a:gd name="connsiteY46" fmla="*/ 1500188 h 5886450"/>
              <a:gd name="connsiteX47" fmla="*/ 6015038 w 6486525"/>
              <a:gd name="connsiteY47" fmla="*/ 1600200 h 5886450"/>
              <a:gd name="connsiteX48" fmla="*/ 6029325 w 6486525"/>
              <a:gd name="connsiteY48" fmla="*/ 1638300 h 5886450"/>
              <a:gd name="connsiteX49" fmla="*/ 6034088 w 6486525"/>
              <a:gd name="connsiteY49" fmla="*/ 1697831 h 5886450"/>
              <a:gd name="connsiteX50" fmla="*/ 6065044 w 6486525"/>
              <a:gd name="connsiteY50" fmla="*/ 1819275 h 5886450"/>
              <a:gd name="connsiteX51" fmla="*/ 6084094 w 6486525"/>
              <a:gd name="connsiteY51" fmla="*/ 1878806 h 5886450"/>
              <a:gd name="connsiteX52" fmla="*/ 6079331 w 6486525"/>
              <a:gd name="connsiteY52" fmla="*/ 1976438 h 5886450"/>
              <a:gd name="connsiteX53" fmla="*/ 6100763 w 6486525"/>
              <a:gd name="connsiteY53" fmla="*/ 2083593 h 5886450"/>
              <a:gd name="connsiteX54" fmla="*/ 6150769 w 6486525"/>
              <a:gd name="connsiteY54" fmla="*/ 2295525 h 5886450"/>
              <a:gd name="connsiteX55" fmla="*/ 6176963 w 6486525"/>
              <a:gd name="connsiteY55" fmla="*/ 2488406 h 5886450"/>
              <a:gd name="connsiteX56" fmla="*/ 6191250 w 6486525"/>
              <a:gd name="connsiteY56" fmla="*/ 2597944 h 5886450"/>
              <a:gd name="connsiteX57" fmla="*/ 6286500 w 6486525"/>
              <a:gd name="connsiteY57" fmla="*/ 2914650 h 5886450"/>
              <a:gd name="connsiteX58" fmla="*/ 6334125 w 6486525"/>
              <a:gd name="connsiteY58" fmla="*/ 3114675 h 5886450"/>
              <a:gd name="connsiteX59" fmla="*/ 6438900 w 6486525"/>
              <a:gd name="connsiteY59" fmla="*/ 3333750 h 5886450"/>
              <a:gd name="connsiteX60" fmla="*/ 6486525 w 6486525"/>
              <a:gd name="connsiteY60" fmla="*/ 3486150 h 5886450"/>
              <a:gd name="connsiteX61" fmla="*/ 6448425 w 6486525"/>
              <a:gd name="connsiteY61" fmla="*/ 3752850 h 5886450"/>
              <a:gd name="connsiteX62" fmla="*/ 6429375 w 6486525"/>
              <a:gd name="connsiteY62" fmla="*/ 3838575 h 5886450"/>
              <a:gd name="connsiteX63" fmla="*/ 5638800 w 6486525"/>
              <a:gd name="connsiteY63" fmla="*/ 4210050 h 5886450"/>
              <a:gd name="connsiteX64" fmla="*/ 4762500 w 6486525"/>
              <a:gd name="connsiteY64" fmla="*/ 5343525 h 5886450"/>
              <a:gd name="connsiteX65" fmla="*/ 4457700 w 6486525"/>
              <a:gd name="connsiteY65" fmla="*/ 5353050 h 5886450"/>
              <a:gd name="connsiteX66" fmla="*/ 4162425 w 6486525"/>
              <a:gd name="connsiteY66" fmla="*/ 5886450 h 5886450"/>
              <a:gd name="connsiteX67" fmla="*/ 1381125 w 6486525"/>
              <a:gd name="connsiteY67" fmla="*/ 5886450 h 5886450"/>
              <a:gd name="connsiteX68" fmla="*/ 1943100 w 6486525"/>
              <a:gd name="connsiteY68" fmla="*/ 4791075 h 5886450"/>
              <a:gd name="connsiteX69" fmla="*/ 2371725 w 6486525"/>
              <a:gd name="connsiteY69" fmla="*/ 4333875 h 5886450"/>
              <a:gd name="connsiteX70" fmla="*/ 2476500 w 6486525"/>
              <a:gd name="connsiteY70" fmla="*/ 4276725 h 5886450"/>
              <a:gd name="connsiteX71" fmla="*/ 2124075 w 6486525"/>
              <a:gd name="connsiteY71" fmla="*/ 3857625 h 5886450"/>
              <a:gd name="connsiteX72" fmla="*/ 1638300 w 6486525"/>
              <a:gd name="connsiteY72" fmla="*/ 3952875 h 5886450"/>
              <a:gd name="connsiteX73" fmla="*/ 1552575 w 6486525"/>
              <a:gd name="connsiteY73" fmla="*/ 4219575 h 5886450"/>
              <a:gd name="connsiteX74" fmla="*/ 1266825 w 6486525"/>
              <a:gd name="connsiteY74" fmla="*/ 4162425 h 5886450"/>
              <a:gd name="connsiteX75" fmla="*/ 1123950 w 6486525"/>
              <a:gd name="connsiteY75" fmla="*/ 4114800 h 5886450"/>
              <a:gd name="connsiteX76" fmla="*/ 1000125 w 6486525"/>
              <a:gd name="connsiteY76" fmla="*/ 4048125 h 5886450"/>
              <a:gd name="connsiteX77" fmla="*/ 904875 w 6486525"/>
              <a:gd name="connsiteY77" fmla="*/ 3943350 h 5886450"/>
              <a:gd name="connsiteX78" fmla="*/ 762000 w 6486525"/>
              <a:gd name="connsiteY78" fmla="*/ 3705225 h 5886450"/>
              <a:gd name="connsiteX79" fmla="*/ 0 w 6486525"/>
              <a:gd name="connsiteY79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517107 w 6486525"/>
              <a:gd name="connsiteY16" fmla="*/ 359569 h 5886450"/>
              <a:gd name="connsiteX17" fmla="*/ 3583781 w 6486525"/>
              <a:gd name="connsiteY17" fmla="*/ 347663 h 5886450"/>
              <a:gd name="connsiteX18" fmla="*/ 3724275 w 6486525"/>
              <a:gd name="connsiteY18" fmla="*/ 338138 h 5886450"/>
              <a:gd name="connsiteX19" fmla="*/ 3798094 w 6486525"/>
              <a:gd name="connsiteY19" fmla="*/ 319088 h 5886450"/>
              <a:gd name="connsiteX20" fmla="*/ 3869531 w 6486525"/>
              <a:gd name="connsiteY20" fmla="*/ 288132 h 5886450"/>
              <a:gd name="connsiteX21" fmla="*/ 3890963 w 6486525"/>
              <a:gd name="connsiteY21" fmla="*/ 321469 h 5886450"/>
              <a:gd name="connsiteX22" fmla="*/ 3910013 w 6486525"/>
              <a:gd name="connsiteY22" fmla="*/ 395288 h 5886450"/>
              <a:gd name="connsiteX23" fmla="*/ 3940969 w 6486525"/>
              <a:gd name="connsiteY23" fmla="*/ 457200 h 5886450"/>
              <a:gd name="connsiteX24" fmla="*/ 3971925 w 6486525"/>
              <a:gd name="connsiteY24" fmla="*/ 504825 h 5886450"/>
              <a:gd name="connsiteX25" fmla="*/ 4010025 w 6486525"/>
              <a:gd name="connsiteY25" fmla="*/ 528638 h 5886450"/>
              <a:gd name="connsiteX26" fmla="*/ 4069556 w 6486525"/>
              <a:gd name="connsiteY26" fmla="*/ 547688 h 5886450"/>
              <a:gd name="connsiteX27" fmla="*/ 4150519 w 6486525"/>
              <a:gd name="connsiteY27" fmla="*/ 559594 h 5886450"/>
              <a:gd name="connsiteX28" fmla="*/ 4307681 w 6486525"/>
              <a:gd name="connsiteY28" fmla="*/ 583406 h 5886450"/>
              <a:gd name="connsiteX29" fmla="*/ 4505325 w 6486525"/>
              <a:gd name="connsiteY29" fmla="*/ 611982 h 5886450"/>
              <a:gd name="connsiteX30" fmla="*/ 4776788 w 6486525"/>
              <a:gd name="connsiteY30" fmla="*/ 538163 h 5886450"/>
              <a:gd name="connsiteX31" fmla="*/ 4936331 w 6486525"/>
              <a:gd name="connsiteY31" fmla="*/ 495300 h 5886450"/>
              <a:gd name="connsiteX32" fmla="*/ 5188744 w 6486525"/>
              <a:gd name="connsiteY32" fmla="*/ 561975 h 5886450"/>
              <a:gd name="connsiteX33" fmla="*/ 5255419 w 6486525"/>
              <a:gd name="connsiteY33" fmla="*/ 576263 h 5886450"/>
              <a:gd name="connsiteX34" fmla="*/ 5303044 w 6486525"/>
              <a:gd name="connsiteY34" fmla="*/ 585788 h 5886450"/>
              <a:gd name="connsiteX35" fmla="*/ 5462588 w 6486525"/>
              <a:gd name="connsiteY35" fmla="*/ 583406 h 5886450"/>
              <a:gd name="connsiteX36" fmla="*/ 5500688 w 6486525"/>
              <a:gd name="connsiteY36" fmla="*/ 588169 h 5886450"/>
              <a:gd name="connsiteX37" fmla="*/ 5534025 w 6486525"/>
              <a:gd name="connsiteY37" fmla="*/ 604838 h 5886450"/>
              <a:gd name="connsiteX38" fmla="*/ 5548313 w 6486525"/>
              <a:gd name="connsiteY38" fmla="*/ 638175 h 5886450"/>
              <a:gd name="connsiteX39" fmla="*/ 5569743 w 6486525"/>
              <a:gd name="connsiteY39" fmla="*/ 690563 h 5886450"/>
              <a:gd name="connsiteX40" fmla="*/ 5612607 w 6486525"/>
              <a:gd name="connsiteY40" fmla="*/ 850106 h 5886450"/>
              <a:gd name="connsiteX41" fmla="*/ 5634038 w 6486525"/>
              <a:gd name="connsiteY41" fmla="*/ 895350 h 5886450"/>
              <a:gd name="connsiteX42" fmla="*/ 5660231 w 6486525"/>
              <a:gd name="connsiteY42" fmla="*/ 938213 h 5886450"/>
              <a:gd name="connsiteX43" fmla="*/ 5843587 w 6486525"/>
              <a:gd name="connsiteY43" fmla="*/ 1240631 h 5886450"/>
              <a:gd name="connsiteX44" fmla="*/ 5872163 w 6486525"/>
              <a:gd name="connsiteY44" fmla="*/ 1304925 h 5886450"/>
              <a:gd name="connsiteX45" fmla="*/ 5907881 w 6486525"/>
              <a:gd name="connsiteY45" fmla="*/ 1373982 h 5886450"/>
              <a:gd name="connsiteX46" fmla="*/ 5972175 w 6486525"/>
              <a:gd name="connsiteY46" fmla="*/ 1500188 h 5886450"/>
              <a:gd name="connsiteX47" fmla="*/ 6015038 w 6486525"/>
              <a:gd name="connsiteY47" fmla="*/ 1600200 h 5886450"/>
              <a:gd name="connsiteX48" fmla="*/ 6029325 w 6486525"/>
              <a:gd name="connsiteY48" fmla="*/ 1638300 h 5886450"/>
              <a:gd name="connsiteX49" fmla="*/ 6034088 w 6486525"/>
              <a:gd name="connsiteY49" fmla="*/ 1697831 h 5886450"/>
              <a:gd name="connsiteX50" fmla="*/ 6065044 w 6486525"/>
              <a:gd name="connsiteY50" fmla="*/ 1819275 h 5886450"/>
              <a:gd name="connsiteX51" fmla="*/ 6084094 w 6486525"/>
              <a:gd name="connsiteY51" fmla="*/ 1878806 h 5886450"/>
              <a:gd name="connsiteX52" fmla="*/ 6079331 w 6486525"/>
              <a:gd name="connsiteY52" fmla="*/ 1976438 h 5886450"/>
              <a:gd name="connsiteX53" fmla="*/ 6100763 w 6486525"/>
              <a:gd name="connsiteY53" fmla="*/ 2083593 h 5886450"/>
              <a:gd name="connsiteX54" fmla="*/ 6150769 w 6486525"/>
              <a:gd name="connsiteY54" fmla="*/ 2295525 h 5886450"/>
              <a:gd name="connsiteX55" fmla="*/ 6176963 w 6486525"/>
              <a:gd name="connsiteY55" fmla="*/ 2488406 h 5886450"/>
              <a:gd name="connsiteX56" fmla="*/ 6191250 w 6486525"/>
              <a:gd name="connsiteY56" fmla="*/ 2597944 h 5886450"/>
              <a:gd name="connsiteX57" fmla="*/ 6286500 w 6486525"/>
              <a:gd name="connsiteY57" fmla="*/ 2914650 h 5886450"/>
              <a:gd name="connsiteX58" fmla="*/ 6334125 w 6486525"/>
              <a:gd name="connsiteY58" fmla="*/ 3114675 h 5886450"/>
              <a:gd name="connsiteX59" fmla="*/ 6381750 w 6486525"/>
              <a:gd name="connsiteY59" fmla="*/ 3231356 h 5886450"/>
              <a:gd name="connsiteX60" fmla="*/ 6438900 w 6486525"/>
              <a:gd name="connsiteY60" fmla="*/ 3333750 h 5886450"/>
              <a:gd name="connsiteX61" fmla="*/ 6486525 w 6486525"/>
              <a:gd name="connsiteY61" fmla="*/ 3486150 h 5886450"/>
              <a:gd name="connsiteX62" fmla="*/ 6448425 w 6486525"/>
              <a:gd name="connsiteY62" fmla="*/ 3752850 h 5886450"/>
              <a:gd name="connsiteX63" fmla="*/ 6429375 w 6486525"/>
              <a:gd name="connsiteY63" fmla="*/ 3838575 h 5886450"/>
              <a:gd name="connsiteX64" fmla="*/ 5638800 w 6486525"/>
              <a:gd name="connsiteY64" fmla="*/ 4210050 h 5886450"/>
              <a:gd name="connsiteX65" fmla="*/ 4762500 w 6486525"/>
              <a:gd name="connsiteY65" fmla="*/ 5343525 h 5886450"/>
              <a:gd name="connsiteX66" fmla="*/ 4457700 w 6486525"/>
              <a:gd name="connsiteY66" fmla="*/ 5353050 h 5886450"/>
              <a:gd name="connsiteX67" fmla="*/ 4162425 w 6486525"/>
              <a:gd name="connsiteY67" fmla="*/ 5886450 h 5886450"/>
              <a:gd name="connsiteX68" fmla="*/ 1381125 w 6486525"/>
              <a:gd name="connsiteY68" fmla="*/ 5886450 h 5886450"/>
              <a:gd name="connsiteX69" fmla="*/ 1943100 w 6486525"/>
              <a:gd name="connsiteY69" fmla="*/ 4791075 h 5886450"/>
              <a:gd name="connsiteX70" fmla="*/ 2371725 w 6486525"/>
              <a:gd name="connsiteY70" fmla="*/ 4333875 h 5886450"/>
              <a:gd name="connsiteX71" fmla="*/ 2476500 w 6486525"/>
              <a:gd name="connsiteY71" fmla="*/ 4276725 h 5886450"/>
              <a:gd name="connsiteX72" fmla="*/ 2124075 w 6486525"/>
              <a:gd name="connsiteY72" fmla="*/ 3857625 h 5886450"/>
              <a:gd name="connsiteX73" fmla="*/ 1638300 w 6486525"/>
              <a:gd name="connsiteY73" fmla="*/ 3952875 h 5886450"/>
              <a:gd name="connsiteX74" fmla="*/ 1552575 w 6486525"/>
              <a:gd name="connsiteY74" fmla="*/ 4219575 h 5886450"/>
              <a:gd name="connsiteX75" fmla="*/ 1266825 w 6486525"/>
              <a:gd name="connsiteY75" fmla="*/ 4162425 h 5886450"/>
              <a:gd name="connsiteX76" fmla="*/ 1123950 w 6486525"/>
              <a:gd name="connsiteY76" fmla="*/ 4114800 h 5886450"/>
              <a:gd name="connsiteX77" fmla="*/ 1000125 w 6486525"/>
              <a:gd name="connsiteY77" fmla="*/ 4048125 h 5886450"/>
              <a:gd name="connsiteX78" fmla="*/ 904875 w 6486525"/>
              <a:gd name="connsiteY78" fmla="*/ 3943350 h 5886450"/>
              <a:gd name="connsiteX79" fmla="*/ 762000 w 6486525"/>
              <a:gd name="connsiteY79" fmla="*/ 3705225 h 5886450"/>
              <a:gd name="connsiteX80" fmla="*/ 0 w 6486525"/>
              <a:gd name="connsiteY80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517107 w 6486525"/>
              <a:gd name="connsiteY16" fmla="*/ 359569 h 5886450"/>
              <a:gd name="connsiteX17" fmla="*/ 3583781 w 6486525"/>
              <a:gd name="connsiteY17" fmla="*/ 347663 h 5886450"/>
              <a:gd name="connsiteX18" fmla="*/ 3724275 w 6486525"/>
              <a:gd name="connsiteY18" fmla="*/ 338138 h 5886450"/>
              <a:gd name="connsiteX19" fmla="*/ 3798094 w 6486525"/>
              <a:gd name="connsiteY19" fmla="*/ 319088 h 5886450"/>
              <a:gd name="connsiteX20" fmla="*/ 3869531 w 6486525"/>
              <a:gd name="connsiteY20" fmla="*/ 288132 h 5886450"/>
              <a:gd name="connsiteX21" fmla="*/ 3890963 w 6486525"/>
              <a:gd name="connsiteY21" fmla="*/ 321469 h 5886450"/>
              <a:gd name="connsiteX22" fmla="*/ 3910013 w 6486525"/>
              <a:gd name="connsiteY22" fmla="*/ 395288 h 5886450"/>
              <a:gd name="connsiteX23" fmla="*/ 3940969 w 6486525"/>
              <a:gd name="connsiteY23" fmla="*/ 457200 h 5886450"/>
              <a:gd name="connsiteX24" fmla="*/ 3971925 w 6486525"/>
              <a:gd name="connsiteY24" fmla="*/ 504825 h 5886450"/>
              <a:gd name="connsiteX25" fmla="*/ 4010025 w 6486525"/>
              <a:gd name="connsiteY25" fmla="*/ 528638 h 5886450"/>
              <a:gd name="connsiteX26" fmla="*/ 4069556 w 6486525"/>
              <a:gd name="connsiteY26" fmla="*/ 547688 h 5886450"/>
              <a:gd name="connsiteX27" fmla="*/ 4150519 w 6486525"/>
              <a:gd name="connsiteY27" fmla="*/ 559594 h 5886450"/>
              <a:gd name="connsiteX28" fmla="*/ 4307681 w 6486525"/>
              <a:gd name="connsiteY28" fmla="*/ 583406 h 5886450"/>
              <a:gd name="connsiteX29" fmla="*/ 4505325 w 6486525"/>
              <a:gd name="connsiteY29" fmla="*/ 611982 h 5886450"/>
              <a:gd name="connsiteX30" fmla="*/ 4776788 w 6486525"/>
              <a:gd name="connsiteY30" fmla="*/ 538163 h 5886450"/>
              <a:gd name="connsiteX31" fmla="*/ 4936331 w 6486525"/>
              <a:gd name="connsiteY31" fmla="*/ 495300 h 5886450"/>
              <a:gd name="connsiteX32" fmla="*/ 5188744 w 6486525"/>
              <a:gd name="connsiteY32" fmla="*/ 561975 h 5886450"/>
              <a:gd name="connsiteX33" fmla="*/ 5255419 w 6486525"/>
              <a:gd name="connsiteY33" fmla="*/ 576263 h 5886450"/>
              <a:gd name="connsiteX34" fmla="*/ 5303044 w 6486525"/>
              <a:gd name="connsiteY34" fmla="*/ 585788 h 5886450"/>
              <a:gd name="connsiteX35" fmla="*/ 5462588 w 6486525"/>
              <a:gd name="connsiteY35" fmla="*/ 583406 h 5886450"/>
              <a:gd name="connsiteX36" fmla="*/ 5500688 w 6486525"/>
              <a:gd name="connsiteY36" fmla="*/ 588169 h 5886450"/>
              <a:gd name="connsiteX37" fmla="*/ 5534025 w 6486525"/>
              <a:gd name="connsiteY37" fmla="*/ 604838 h 5886450"/>
              <a:gd name="connsiteX38" fmla="*/ 5548313 w 6486525"/>
              <a:gd name="connsiteY38" fmla="*/ 638175 h 5886450"/>
              <a:gd name="connsiteX39" fmla="*/ 5569743 w 6486525"/>
              <a:gd name="connsiteY39" fmla="*/ 690563 h 5886450"/>
              <a:gd name="connsiteX40" fmla="*/ 5612607 w 6486525"/>
              <a:gd name="connsiteY40" fmla="*/ 850106 h 5886450"/>
              <a:gd name="connsiteX41" fmla="*/ 5634038 w 6486525"/>
              <a:gd name="connsiteY41" fmla="*/ 895350 h 5886450"/>
              <a:gd name="connsiteX42" fmla="*/ 5660231 w 6486525"/>
              <a:gd name="connsiteY42" fmla="*/ 938213 h 5886450"/>
              <a:gd name="connsiteX43" fmla="*/ 5843587 w 6486525"/>
              <a:gd name="connsiteY43" fmla="*/ 1240631 h 5886450"/>
              <a:gd name="connsiteX44" fmla="*/ 5872163 w 6486525"/>
              <a:gd name="connsiteY44" fmla="*/ 1304925 h 5886450"/>
              <a:gd name="connsiteX45" fmla="*/ 5907881 w 6486525"/>
              <a:gd name="connsiteY45" fmla="*/ 1373982 h 5886450"/>
              <a:gd name="connsiteX46" fmla="*/ 5972175 w 6486525"/>
              <a:gd name="connsiteY46" fmla="*/ 1500188 h 5886450"/>
              <a:gd name="connsiteX47" fmla="*/ 6015038 w 6486525"/>
              <a:gd name="connsiteY47" fmla="*/ 1600200 h 5886450"/>
              <a:gd name="connsiteX48" fmla="*/ 6029325 w 6486525"/>
              <a:gd name="connsiteY48" fmla="*/ 1638300 h 5886450"/>
              <a:gd name="connsiteX49" fmla="*/ 6034088 w 6486525"/>
              <a:gd name="connsiteY49" fmla="*/ 1697831 h 5886450"/>
              <a:gd name="connsiteX50" fmla="*/ 6065044 w 6486525"/>
              <a:gd name="connsiteY50" fmla="*/ 1819275 h 5886450"/>
              <a:gd name="connsiteX51" fmla="*/ 6084094 w 6486525"/>
              <a:gd name="connsiteY51" fmla="*/ 1878806 h 5886450"/>
              <a:gd name="connsiteX52" fmla="*/ 6079331 w 6486525"/>
              <a:gd name="connsiteY52" fmla="*/ 1976438 h 5886450"/>
              <a:gd name="connsiteX53" fmla="*/ 6100763 w 6486525"/>
              <a:gd name="connsiteY53" fmla="*/ 2083593 h 5886450"/>
              <a:gd name="connsiteX54" fmla="*/ 6150769 w 6486525"/>
              <a:gd name="connsiteY54" fmla="*/ 2295525 h 5886450"/>
              <a:gd name="connsiteX55" fmla="*/ 6176963 w 6486525"/>
              <a:gd name="connsiteY55" fmla="*/ 2488406 h 5886450"/>
              <a:gd name="connsiteX56" fmla="*/ 6191250 w 6486525"/>
              <a:gd name="connsiteY56" fmla="*/ 2597944 h 5886450"/>
              <a:gd name="connsiteX57" fmla="*/ 6286500 w 6486525"/>
              <a:gd name="connsiteY57" fmla="*/ 2914650 h 5886450"/>
              <a:gd name="connsiteX58" fmla="*/ 6334125 w 6486525"/>
              <a:gd name="connsiteY58" fmla="*/ 3114675 h 5886450"/>
              <a:gd name="connsiteX59" fmla="*/ 6381750 w 6486525"/>
              <a:gd name="connsiteY59" fmla="*/ 3231356 h 5886450"/>
              <a:gd name="connsiteX60" fmla="*/ 6446044 w 6486525"/>
              <a:gd name="connsiteY60" fmla="*/ 3352800 h 5886450"/>
              <a:gd name="connsiteX61" fmla="*/ 6486525 w 6486525"/>
              <a:gd name="connsiteY61" fmla="*/ 3486150 h 5886450"/>
              <a:gd name="connsiteX62" fmla="*/ 6448425 w 6486525"/>
              <a:gd name="connsiteY62" fmla="*/ 3752850 h 5886450"/>
              <a:gd name="connsiteX63" fmla="*/ 6429375 w 6486525"/>
              <a:gd name="connsiteY63" fmla="*/ 3838575 h 5886450"/>
              <a:gd name="connsiteX64" fmla="*/ 5638800 w 6486525"/>
              <a:gd name="connsiteY64" fmla="*/ 4210050 h 5886450"/>
              <a:gd name="connsiteX65" fmla="*/ 4762500 w 6486525"/>
              <a:gd name="connsiteY65" fmla="*/ 5343525 h 5886450"/>
              <a:gd name="connsiteX66" fmla="*/ 4457700 w 6486525"/>
              <a:gd name="connsiteY66" fmla="*/ 5353050 h 5886450"/>
              <a:gd name="connsiteX67" fmla="*/ 4162425 w 6486525"/>
              <a:gd name="connsiteY67" fmla="*/ 5886450 h 5886450"/>
              <a:gd name="connsiteX68" fmla="*/ 1381125 w 6486525"/>
              <a:gd name="connsiteY68" fmla="*/ 5886450 h 5886450"/>
              <a:gd name="connsiteX69" fmla="*/ 1943100 w 6486525"/>
              <a:gd name="connsiteY69" fmla="*/ 4791075 h 5886450"/>
              <a:gd name="connsiteX70" fmla="*/ 2371725 w 6486525"/>
              <a:gd name="connsiteY70" fmla="*/ 4333875 h 5886450"/>
              <a:gd name="connsiteX71" fmla="*/ 2476500 w 6486525"/>
              <a:gd name="connsiteY71" fmla="*/ 4276725 h 5886450"/>
              <a:gd name="connsiteX72" fmla="*/ 2124075 w 6486525"/>
              <a:gd name="connsiteY72" fmla="*/ 3857625 h 5886450"/>
              <a:gd name="connsiteX73" fmla="*/ 1638300 w 6486525"/>
              <a:gd name="connsiteY73" fmla="*/ 3952875 h 5886450"/>
              <a:gd name="connsiteX74" fmla="*/ 1552575 w 6486525"/>
              <a:gd name="connsiteY74" fmla="*/ 4219575 h 5886450"/>
              <a:gd name="connsiteX75" fmla="*/ 1266825 w 6486525"/>
              <a:gd name="connsiteY75" fmla="*/ 4162425 h 5886450"/>
              <a:gd name="connsiteX76" fmla="*/ 1123950 w 6486525"/>
              <a:gd name="connsiteY76" fmla="*/ 4114800 h 5886450"/>
              <a:gd name="connsiteX77" fmla="*/ 1000125 w 6486525"/>
              <a:gd name="connsiteY77" fmla="*/ 4048125 h 5886450"/>
              <a:gd name="connsiteX78" fmla="*/ 904875 w 6486525"/>
              <a:gd name="connsiteY78" fmla="*/ 3943350 h 5886450"/>
              <a:gd name="connsiteX79" fmla="*/ 762000 w 6486525"/>
              <a:gd name="connsiteY79" fmla="*/ 3705225 h 5886450"/>
              <a:gd name="connsiteX80" fmla="*/ 0 w 6486525"/>
              <a:gd name="connsiteY80" fmla="*/ 2514600 h 5886450"/>
              <a:gd name="connsiteX0" fmla="*/ 0 w 6496050"/>
              <a:gd name="connsiteY0" fmla="*/ 2514600 h 5886450"/>
              <a:gd name="connsiteX1" fmla="*/ 619125 w 6496050"/>
              <a:gd name="connsiteY1" fmla="*/ 1362075 h 5886450"/>
              <a:gd name="connsiteX2" fmla="*/ 1295400 w 6496050"/>
              <a:gd name="connsiteY2" fmla="*/ 838200 h 5886450"/>
              <a:gd name="connsiteX3" fmla="*/ 2276475 w 6496050"/>
              <a:gd name="connsiteY3" fmla="*/ 866775 h 5886450"/>
              <a:gd name="connsiteX4" fmla="*/ 2438400 w 6496050"/>
              <a:gd name="connsiteY4" fmla="*/ 0 h 5886450"/>
              <a:gd name="connsiteX5" fmla="*/ 2628900 w 6496050"/>
              <a:gd name="connsiteY5" fmla="*/ 147638 h 5886450"/>
              <a:gd name="connsiteX6" fmla="*/ 2674144 w 6496050"/>
              <a:gd name="connsiteY6" fmla="*/ 171450 h 5886450"/>
              <a:gd name="connsiteX7" fmla="*/ 2736056 w 6496050"/>
              <a:gd name="connsiteY7" fmla="*/ 188119 h 5886450"/>
              <a:gd name="connsiteX8" fmla="*/ 3009900 w 6496050"/>
              <a:gd name="connsiteY8" fmla="*/ 238125 h 5886450"/>
              <a:gd name="connsiteX9" fmla="*/ 3076575 w 6496050"/>
              <a:gd name="connsiteY9" fmla="*/ 269081 h 5886450"/>
              <a:gd name="connsiteX10" fmla="*/ 3114675 w 6496050"/>
              <a:gd name="connsiteY10" fmla="*/ 300038 h 5886450"/>
              <a:gd name="connsiteX11" fmla="*/ 3145631 w 6496050"/>
              <a:gd name="connsiteY11" fmla="*/ 357188 h 5886450"/>
              <a:gd name="connsiteX12" fmla="*/ 3178969 w 6496050"/>
              <a:gd name="connsiteY12" fmla="*/ 390525 h 5886450"/>
              <a:gd name="connsiteX13" fmla="*/ 3209925 w 6496050"/>
              <a:gd name="connsiteY13" fmla="*/ 404813 h 5886450"/>
              <a:gd name="connsiteX14" fmla="*/ 3245644 w 6496050"/>
              <a:gd name="connsiteY14" fmla="*/ 423863 h 5886450"/>
              <a:gd name="connsiteX15" fmla="*/ 3288506 w 6496050"/>
              <a:gd name="connsiteY15" fmla="*/ 419100 h 5886450"/>
              <a:gd name="connsiteX16" fmla="*/ 3517107 w 6496050"/>
              <a:gd name="connsiteY16" fmla="*/ 359569 h 5886450"/>
              <a:gd name="connsiteX17" fmla="*/ 3583781 w 6496050"/>
              <a:gd name="connsiteY17" fmla="*/ 347663 h 5886450"/>
              <a:gd name="connsiteX18" fmla="*/ 3724275 w 6496050"/>
              <a:gd name="connsiteY18" fmla="*/ 338138 h 5886450"/>
              <a:gd name="connsiteX19" fmla="*/ 3798094 w 6496050"/>
              <a:gd name="connsiteY19" fmla="*/ 319088 h 5886450"/>
              <a:gd name="connsiteX20" fmla="*/ 3869531 w 6496050"/>
              <a:gd name="connsiteY20" fmla="*/ 288132 h 5886450"/>
              <a:gd name="connsiteX21" fmla="*/ 3890963 w 6496050"/>
              <a:gd name="connsiteY21" fmla="*/ 321469 h 5886450"/>
              <a:gd name="connsiteX22" fmla="*/ 3910013 w 6496050"/>
              <a:gd name="connsiteY22" fmla="*/ 395288 h 5886450"/>
              <a:gd name="connsiteX23" fmla="*/ 3940969 w 6496050"/>
              <a:gd name="connsiteY23" fmla="*/ 457200 h 5886450"/>
              <a:gd name="connsiteX24" fmla="*/ 3971925 w 6496050"/>
              <a:gd name="connsiteY24" fmla="*/ 504825 h 5886450"/>
              <a:gd name="connsiteX25" fmla="*/ 4010025 w 6496050"/>
              <a:gd name="connsiteY25" fmla="*/ 528638 h 5886450"/>
              <a:gd name="connsiteX26" fmla="*/ 4069556 w 6496050"/>
              <a:gd name="connsiteY26" fmla="*/ 547688 h 5886450"/>
              <a:gd name="connsiteX27" fmla="*/ 4150519 w 6496050"/>
              <a:gd name="connsiteY27" fmla="*/ 559594 h 5886450"/>
              <a:gd name="connsiteX28" fmla="*/ 4307681 w 6496050"/>
              <a:gd name="connsiteY28" fmla="*/ 583406 h 5886450"/>
              <a:gd name="connsiteX29" fmla="*/ 4505325 w 6496050"/>
              <a:gd name="connsiteY29" fmla="*/ 611982 h 5886450"/>
              <a:gd name="connsiteX30" fmla="*/ 4776788 w 6496050"/>
              <a:gd name="connsiteY30" fmla="*/ 538163 h 5886450"/>
              <a:gd name="connsiteX31" fmla="*/ 4936331 w 6496050"/>
              <a:gd name="connsiteY31" fmla="*/ 495300 h 5886450"/>
              <a:gd name="connsiteX32" fmla="*/ 5188744 w 6496050"/>
              <a:gd name="connsiteY32" fmla="*/ 561975 h 5886450"/>
              <a:gd name="connsiteX33" fmla="*/ 5255419 w 6496050"/>
              <a:gd name="connsiteY33" fmla="*/ 576263 h 5886450"/>
              <a:gd name="connsiteX34" fmla="*/ 5303044 w 6496050"/>
              <a:gd name="connsiteY34" fmla="*/ 585788 h 5886450"/>
              <a:gd name="connsiteX35" fmla="*/ 5462588 w 6496050"/>
              <a:gd name="connsiteY35" fmla="*/ 583406 h 5886450"/>
              <a:gd name="connsiteX36" fmla="*/ 5500688 w 6496050"/>
              <a:gd name="connsiteY36" fmla="*/ 588169 h 5886450"/>
              <a:gd name="connsiteX37" fmla="*/ 5534025 w 6496050"/>
              <a:gd name="connsiteY37" fmla="*/ 604838 h 5886450"/>
              <a:gd name="connsiteX38" fmla="*/ 5548313 w 6496050"/>
              <a:gd name="connsiteY38" fmla="*/ 638175 h 5886450"/>
              <a:gd name="connsiteX39" fmla="*/ 5569743 w 6496050"/>
              <a:gd name="connsiteY39" fmla="*/ 690563 h 5886450"/>
              <a:gd name="connsiteX40" fmla="*/ 5612607 w 6496050"/>
              <a:gd name="connsiteY40" fmla="*/ 850106 h 5886450"/>
              <a:gd name="connsiteX41" fmla="*/ 5634038 w 6496050"/>
              <a:gd name="connsiteY41" fmla="*/ 895350 h 5886450"/>
              <a:gd name="connsiteX42" fmla="*/ 5660231 w 6496050"/>
              <a:gd name="connsiteY42" fmla="*/ 938213 h 5886450"/>
              <a:gd name="connsiteX43" fmla="*/ 5843587 w 6496050"/>
              <a:gd name="connsiteY43" fmla="*/ 1240631 h 5886450"/>
              <a:gd name="connsiteX44" fmla="*/ 5872163 w 6496050"/>
              <a:gd name="connsiteY44" fmla="*/ 1304925 h 5886450"/>
              <a:gd name="connsiteX45" fmla="*/ 5907881 w 6496050"/>
              <a:gd name="connsiteY45" fmla="*/ 1373982 h 5886450"/>
              <a:gd name="connsiteX46" fmla="*/ 5972175 w 6496050"/>
              <a:gd name="connsiteY46" fmla="*/ 1500188 h 5886450"/>
              <a:gd name="connsiteX47" fmla="*/ 6015038 w 6496050"/>
              <a:gd name="connsiteY47" fmla="*/ 1600200 h 5886450"/>
              <a:gd name="connsiteX48" fmla="*/ 6029325 w 6496050"/>
              <a:gd name="connsiteY48" fmla="*/ 1638300 h 5886450"/>
              <a:gd name="connsiteX49" fmla="*/ 6034088 w 6496050"/>
              <a:gd name="connsiteY49" fmla="*/ 1697831 h 5886450"/>
              <a:gd name="connsiteX50" fmla="*/ 6065044 w 6496050"/>
              <a:gd name="connsiteY50" fmla="*/ 1819275 h 5886450"/>
              <a:gd name="connsiteX51" fmla="*/ 6084094 w 6496050"/>
              <a:gd name="connsiteY51" fmla="*/ 1878806 h 5886450"/>
              <a:gd name="connsiteX52" fmla="*/ 6079331 w 6496050"/>
              <a:gd name="connsiteY52" fmla="*/ 1976438 h 5886450"/>
              <a:gd name="connsiteX53" fmla="*/ 6100763 w 6496050"/>
              <a:gd name="connsiteY53" fmla="*/ 2083593 h 5886450"/>
              <a:gd name="connsiteX54" fmla="*/ 6150769 w 6496050"/>
              <a:gd name="connsiteY54" fmla="*/ 2295525 h 5886450"/>
              <a:gd name="connsiteX55" fmla="*/ 6176963 w 6496050"/>
              <a:gd name="connsiteY55" fmla="*/ 2488406 h 5886450"/>
              <a:gd name="connsiteX56" fmla="*/ 6191250 w 6496050"/>
              <a:gd name="connsiteY56" fmla="*/ 2597944 h 5886450"/>
              <a:gd name="connsiteX57" fmla="*/ 6286500 w 6496050"/>
              <a:gd name="connsiteY57" fmla="*/ 2914650 h 5886450"/>
              <a:gd name="connsiteX58" fmla="*/ 6334125 w 6496050"/>
              <a:gd name="connsiteY58" fmla="*/ 3114675 h 5886450"/>
              <a:gd name="connsiteX59" fmla="*/ 6381750 w 6496050"/>
              <a:gd name="connsiteY59" fmla="*/ 3231356 h 5886450"/>
              <a:gd name="connsiteX60" fmla="*/ 6446044 w 6496050"/>
              <a:gd name="connsiteY60" fmla="*/ 3352800 h 5886450"/>
              <a:gd name="connsiteX61" fmla="*/ 6486525 w 6496050"/>
              <a:gd name="connsiteY61" fmla="*/ 3486150 h 5886450"/>
              <a:gd name="connsiteX62" fmla="*/ 6496050 w 6496050"/>
              <a:gd name="connsiteY62" fmla="*/ 3557588 h 5886450"/>
              <a:gd name="connsiteX63" fmla="*/ 6448425 w 6496050"/>
              <a:gd name="connsiteY63" fmla="*/ 3752850 h 5886450"/>
              <a:gd name="connsiteX64" fmla="*/ 6429375 w 6496050"/>
              <a:gd name="connsiteY64" fmla="*/ 3838575 h 5886450"/>
              <a:gd name="connsiteX65" fmla="*/ 5638800 w 6496050"/>
              <a:gd name="connsiteY65" fmla="*/ 4210050 h 5886450"/>
              <a:gd name="connsiteX66" fmla="*/ 4762500 w 6496050"/>
              <a:gd name="connsiteY66" fmla="*/ 5343525 h 5886450"/>
              <a:gd name="connsiteX67" fmla="*/ 4457700 w 6496050"/>
              <a:gd name="connsiteY67" fmla="*/ 5353050 h 5886450"/>
              <a:gd name="connsiteX68" fmla="*/ 4162425 w 6496050"/>
              <a:gd name="connsiteY68" fmla="*/ 5886450 h 5886450"/>
              <a:gd name="connsiteX69" fmla="*/ 1381125 w 6496050"/>
              <a:gd name="connsiteY69" fmla="*/ 5886450 h 5886450"/>
              <a:gd name="connsiteX70" fmla="*/ 1943100 w 6496050"/>
              <a:gd name="connsiteY70" fmla="*/ 4791075 h 5886450"/>
              <a:gd name="connsiteX71" fmla="*/ 2371725 w 6496050"/>
              <a:gd name="connsiteY71" fmla="*/ 4333875 h 5886450"/>
              <a:gd name="connsiteX72" fmla="*/ 2476500 w 6496050"/>
              <a:gd name="connsiteY72" fmla="*/ 4276725 h 5886450"/>
              <a:gd name="connsiteX73" fmla="*/ 2124075 w 6496050"/>
              <a:gd name="connsiteY73" fmla="*/ 3857625 h 5886450"/>
              <a:gd name="connsiteX74" fmla="*/ 1638300 w 6496050"/>
              <a:gd name="connsiteY74" fmla="*/ 3952875 h 5886450"/>
              <a:gd name="connsiteX75" fmla="*/ 1552575 w 6496050"/>
              <a:gd name="connsiteY75" fmla="*/ 4219575 h 5886450"/>
              <a:gd name="connsiteX76" fmla="*/ 1266825 w 6496050"/>
              <a:gd name="connsiteY76" fmla="*/ 4162425 h 5886450"/>
              <a:gd name="connsiteX77" fmla="*/ 1123950 w 6496050"/>
              <a:gd name="connsiteY77" fmla="*/ 4114800 h 5886450"/>
              <a:gd name="connsiteX78" fmla="*/ 1000125 w 6496050"/>
              <a:gd name="connsiteY78" fmla="*/ 4048125 h 5886450"/>
              <a:gd name="connsiteX79" fmla="*/ 904875 w 6496050"/>
              <a:gd name="connsiteY79" fmla="*/ 3943350 h 5886450"/>
              <a:gd name="connsiteX80" fmla="*/ 762000 w 6496050"/>
              <a:gd name="connsiteY80" fmla="*/ 3705225 h 5886450"/>
              <a:gd name="connsiteX81" fmla="*/ 0 w 6496050"/>
              <a:gd name="connsiteY81" fmla="*/ 2514600 h 5886450"/>
              <a:gd name="connsiteX0" fmla="*/ 0 w 6496050"/>
              <a:gd name="connsiteY0" fmla="*/ 2514600 h 5886450"/>
              <a:gd name="connsiteX1" fmla="*/ 619125 w 6496050"/>
              <a:gd name="connsiteY1" fmla="*/ 1362075 h 5886450"/>
              <a:gd name="connsiteX2" fmla="*/ 1295400 w 6496050"/>
              <a:gd name="connsiteY2" fmla="*/ 838200 h 5886450"/>
              <a:gd name="connsiteX3" fmla="*/ 2276475 w 6496050"/>
              <a:gd name="connsiteY3" fmla="*/ 866775 h 5886450"/>
              <a:gd name="connsiteX4" fmla="*/ 2438400 w 6496050"/>
              <a:gd name="connsiteY4" fmla="*/ 0 h 5886450"/>
              <a:gd name="connsiteX5" fmla="*/ 2628900 w 6496050"/>
              <a:gd name="connsiteY5" fmla="*/ 147638 h 5886450"/>
              <a:gd name="connsiteX6" fmla="*/ 2674144 w 6496050"/>
              <a:gd name="connsiteY6" fmla="*/ 171450 h 5886450"/>
              <a:gd name="connsiteX7" fmla="*/ 2736056 w 6496050"/>
              <a:gd name="connsiteY7" fmla="*/ 188119 h 5886450"/>
              <a:gd name="connsiteX8" fmla="*/ 3009900 w 6496050"/>
              <a:gd name="connsiteY8" fmla="*/ 238125 h 5886450"/>
              <a:gd name="connsiteX9" fmla="*/ 3076575 w 6496050"/>
              <a:gd name="connsiteY9" fmla="*/ 269081 h 5886450"/>
              <a:gd name="connsiteX10" fmla="*/ 3114675 w 6496050"/>
              <a:gd name="connsiteY10" fmla="*/ 300038 h 5886450"/>
              <a:gd name="connsiteX11" fmla="*/ 3145631 w 6496050"/>
              <a:gd name="connsiteY11" fmla="*/ 357188 h 5886450"/>
              <a:gd name="connsiteX12" fmla="*/ 3178969 w 6496050"/>
              <a:gd name="connsiteY12" fmla="*/ 390525 h 5886450"/>
              <a:gd name="connsiteX13" fmla="*/ 3209925 w 6496050"/>
              <a:gd name="connsiteY13" fmla="*/ 404813 h 5886450"/>
              <a:gd name="connsiteX14" fmla="*/ 3245644 w 6496050"/>
              <a:gd name="connsiteY14" fmla="*/ 423863 h 5886450"/>
              <a:gd name="connsiteX15" fmla="*/ 3288506 w 6496050"/>
              <a:gd name="connsiteY15" fmla="*/ 419100 h 5886450"/>
              <a:gd name="connsiteX16" fmla="*/ 3517107 w 6496050"/>
              <a:gd name="connsiteY16" fmla="*/ 359569 h 5886450"/>
              <a:gd name="connsiteX17" fmla="*/ 3583781 w 6496050"/>
              <a:gd name="connsiteY17" fmla="*/ 347663 h 5886450"/>
              <a:gd name="connsiteX18" fmla="*/ 3724275 w 6496050"/>
              <a:gd name="connsiteY18" fmla="*/ 338138 h 5886450"/>
              <a:gd name="connsiteX19" fmla="*/ 3798094 w 6496050"/>
              <a:gd name="connsiteY19" fmla="*/ 319088 h 5886450"/>
              <a:gd name="connsiteX20" fmla="*/ 3869531 w 6496050"/>
              <a:gd name="connsiteY20" fmla="*/ 288132 h 5886450"/>
              <a:gd name="connsiteX21" fmla="*/ 3890963 w 6496050"/>
              <a:gd name="connsiteY21" fmla="*/ 321469 h 5886450"/>
              <a:gd name="connsiteX22" fmla="*/ 3910013 w 6496050"/>
              <a:gd name="connsiteY22" fmla="*/ 395288 h 5886450"/>
              <a:gd name="connsiteX23" fmla="*/ 3940969 w 6496050"/>
              <a:gd name="connsiteY23" fmla="*/ 457200 h 5886450"/>
              <a:gd name="connsiteX24" fmla="*/ 3971925 w 6496050"/>
              <a:gd name="connsiteY24" fmla="*/ 504825 h 5886450"/>
              <a:gd name="connsiteX25" fmla="*/ 4010025 w 6496050"/>
              <a:gd name="connsiteY25" fmla="*/ 528638 h 5886450"/>
              <a:gd name="connsiteX26" fmla="*/ 4069556 w 6496050"/>
              <a:gd name="connsiteY26" fmla="*/ 547688 h 5886450"/>
              <a:gd name="connsiteX27" fmla="*/ 4150519 w 6496050"/>
              <a:gd name="connsiteY27" fmla="*/ 559594 h 5886450"/>
              <a:gd name="connsiteX28" fmla="*/ 4307681 w 6496050"/>
              <a:gd name="connsiteY28" fmla="*/ 583406 h 5886450"/>
              <a:gd name="connsiteX29" fmla="*/ 4505325 w 6496050"/>
              <a:gd name="connsiteY29" fmla="*/ 611982 h 5886450"/>
              <a:gd name="connsiteX30" fmla="*/ 4776788 w 6496050"/>
              <a:gd name="connsiteY30" fmla="*/ 538163 h 5886450"/>
              <a:gd name="connsiteX31" fmla="*/ 4936331 w 6496050"/>
              <a:gd name="connsiteY31" fmla="*/ 495300 h 5886450"/>
              <a:gd name="connsiteX32" fmla="*/ 5188744 w 6496050"/>
              <a:gd name="connsiteY32" fmla="*/ 561975 h 5886450"/>
              <a:gd name="connsiteX33" fmla="*/ 5255419 w 6496050"/>
              <a:gd name="connsiteY33" fmla="*/ 576263 h 5886450"/>
              <a:gd name="connsiteX34" fmla="*/ 5303044 w 6496050"/>
              <a:gd name="connsiteY34" fmla="*/ 585788 h 5886450"/>
              <a:gd name="connsiteX35" fmla="*/ 5462588 w 6496050"/>
              <a:gd name="connsiteY35" fmla="*/ 583406 h 5886450"/>
              <a:gd name="connsiteX36" fmla="*/ 5500688 w 6496050"/>
              <a:gd name="connsiteY36" fmla="*/ 588169 h 5886450"/>
              <a:gd name="connsiteX37" fmla="*/ 5534025 w 6496050"/>
              <a:gd name="connsiteY37" fmla="*/ 604838 h 5886450"/>
              <a:gd name="connsiteX38" fmla="*/ 5548313 w 6496050"/>
              <a:gd name="connsiteY38" fmla="*/ 638175 h 5886450"/>
              <a:gd name="connsiteX39" fmla="*/ 5569743 w 6496050"/>
              <a:gd name="connsiteY39" fmla="*/ 690563 h 5886450"/>
              <a:gd name="connsiteX40" fmla="*/ 5612607 w 6496050"/>
              <a:gd name="connsiteY40" fmla="*/ 850106 h 5886450"/>
              <a:gd name="connsiteX41" fmla="*/ 5634038 w 6496050"/>
              <a:gd name="connsiteY41" fmla="*/ 895350 h 5886450"/>
              <a:gd name="connsiteX42" fmla="*/ 5660231 w 6496050"/>
              <a:gd name="connsiteY42" fmla="*/ 938213 h 5886450"/>
              <a:gd name="connsiteX43" fmla="*/ 5843587 w 6496050"/>
              <a:gd name="connsiteY43" fmla="*/ 1240631 h 5886450"/>
              <a:gd name="connsiteX44" fmla="*/ 5872163 w 6496050"/>
              <a:gd name="connsiteY44" fmla="*/ 1304925 h 5886450"/>
              <a:gd name="connsiteX45" fmla="*/ 5907881 w 6496050"/>
              <a:gd name="connsiteY45" fmla="*/ 1373982 h 5886450"/>
              <a:gd name="connsiteX46" fmla="*/ 5972175 w 6496050"/>
              <a:gd name="connsiteY46" fmla="*/ 1500188 h 5886450"/>
              <a:gd name="connsiteX47" fmla="*/ 6015038 w 6496050"/>
              <a:gd name="connsiteY47" fmla="*/ 1600200 h 5886450"/>
              <a:gd name="connsiteX48" fmla="*/ 6029325 w 6496050"/>
              <a:gd name="connsiteY48" fmla="*/ 1638300 h 5886450"/>
              <a:gd name="connsiteX49" fmla="*/ 6034088 w 6496050"/>
              <a:gd name="connsiteY49" fmla="*/ 1697831 h 5886450"/>
              <a:gd name="connsiteX50" fmla="*/ 6065044 w 6496050"/>
              <a:gd name="connsiteY50" fmla="*/ 1819275 h 5886450"/>
              <a:gd name="connsiteX51" fmla="*/ 6084094 w 6496050"/>
              <a:gd name="connsiteY51" fmla="*/ 1878806 h 5886450"/>
              <a:gd name="connsiteX52" fmla="*/ 6079331 w 6496050"/>
              <a:gd name="connsiteY52" fmla="*/ 1976438 h 5886450"/>
              <a:gd name="connsiteX53" fmla="*/ 6100763 w 6496050"/>
              <a:gd name="connsiteY53" fmla="*/ 2083593 h 5886450"/>
              <a:gd name="connsiteX54" fmla="*/ 6150769 w 6496050"/>
              <a:gd name="connsiteY54" fmla="*/ 2295525 h 5886450"/>
              <a:gd name="connsiteX55" fmla="*/ 6176963 w 6496050"/>
              <a:gd name="connsiteY55" fmla="*/ 2488406 h 5886450"/>
              <a:gd name="connsiteX56" fmla="*/ 6191250 w 6496050"/>
              <a:gd name="connsiteY56" fmla="*/ 2597944 h 5886450"/>
              <a:gd name="connsiteX57" fmla="*/ 6286500 w 6496050"/>
              <a:gd name="connsiteY57" fmla="*/ 2914650 h 5886450"/>
              <a:gd name="connsiteX58" fmla="*/ 6334125 w 6496050"/>
              <a:gd name="connsiteY58" fmla="*/ 3114675 h 5886450"/>
              <a:gd name="connsiteX59" fmla="*/ 6381750 w 6496050"/>
              <a:gd name="connsiteY59" fmla="*/ 3231356 h 5886450"/>
              <a:gd name="connsiteX60" fmla="*/ 6446044 w 6496050"/>
              <a:gd name="connsiteY60" fmla="*/ 3352800 h 5886450"/>
              <a:gd name="connsiteX61" fmla="*/ 6486525 w 6496050"/>
              <a:gd name="connsiteY61" fmla="*/ 3486150 h 5886450"/>
              <a:gd name="connsiteX62" fmla="*/ 6496050 w 6496050"/>
              <a:gd name="connsiteY62" fmla="*/ 3557588 h 5886450"/>
              <a:gd name="connsiteX63" fmla="*/ 6486524 w 6496050"/>
              <a:gd name="connsiteY63" fmla="*/ 3640931 h 5886450"/>
              <a:gd name="connsiteX64" fmla="*/ 6448425 w 6496050"/>
              <a:gd name="connsiteY64" fmla="*/ 3752850 h 5886450"/>
              <a:gd name="connsiteX65" fmla="*/ 6429375 w 6496050"/>
              <a:gd name="connsiteY65" fmla="*/ 3838575 h 5886450"/>
              <a:gd name="connsiteX66" fmla="*/ 5638800 w 6496050"/>
              <a:gd name="connsiteY66" fmla="*/ 4210050 h 5886450"/>
              <a:gd name="connsiteX67" fmla="*/ 4762500 w 6496050"/>
              <a:gd name="connsiteY67" fmla="*/ 5343525 h 5886450"/>
              <a:gd name="connsiteX68" fmla="*/ 4457700 w 6496050"/>
              <a:gd name="connsiteY68" fmla="*/ 5353050 h 5886450"/>
              <a:gd name="connsiteX69" fmla="*/ 4162425 w 6496050"/>
              <a:gd name="connsiteY69" fmla="*/ 5886450 h 5886450"/>
              <a:gd name="connsiteX70" fmla="*/ 1381125 w 6496050"/>
              <a:gd name="connsiteY70" fmla="*/ 5886450 h 5886450"/>
              <a:gd name="connsiteX71" fmla="*/ 1943100 w 6496050"/>
              <a:gd name="connsiteY71" fmla="*/ 4791075 h 5886450"/>
              <a:gd name="connsiteX72" fmla="*/ 2371725 w 6496050"/>
              <a:gd name="connsiteY72" fmla="*/ 4333875 h 5886450"/>
              <a:gd name="connsiteX73" fmla="*/ 2476500 w 6496050"/>
              <a:gd name="connsiteY73" fmla="*/ 4276725 h 5886450"/>
              <a:gd name="connsiteX74" fmla="*/ 2124075 w 6496050"/>
              <a:gd name="connsiteY74" fmla="*/ 3857625 h 5886450"/>
              <a:gd name="connsiteX75" fmla="*/ 1638300 w 6496050"/>
              <a:gd name="connsiteY75" fmla="*/ 3952875 h 5886450"/>
              <a:gd name="connsiteX76" fmla="*/ 1552575 w 6496050"/>
              <a:gd name="connsiteY76" fmla="*/ 4219575 h 5886450"/>
              <a:gd name="connsiteX77" fmla="*/ 1266825 w 6496050"/>
              <a:gd name="connsiteY77" fmla="*/ 4162425 h 5886450"/>
              <a:gd name="connsiteX78" fmla="*/ 1123950 w 6496050"/>
              <a:gd name="connsiteY78" fmla="*/ 4114800 h 5886450"/>
              <a:gd name="connsiteX79" fmla="*/ 1000125 w 6496050"/>
              <a:gd name="connsiteY79" fmla="*/ 4048125 h 5886450"/>
              <a:gd name="connsiteX80" fmla="*/ 904875 w 6496050"/>
              <a:gd name="connsiteY80" fmla="*/ 3943350 h 5886450"/>
              <a:gd name="connsiteX81" fmla="*/ 762000 w 6496050"/>
              <a:gd name="connsiteY81" fmla="*/ 3705225 h 5886450"/>
              <a:gd name="connsiteX82" fmla="*/ 0 w 6496050"/>
              <a:gd name="connsiteY82" fmla="*/ 2514600 h 5886450"/>
              <a:gd name="connsiteX0" fmla="*/ 0 w 6496050"/>
              <a:gd name="connsiteY0" fmla="*/ 2514600 h 5886450"/>
              <a:gd name="connsiteX1" fmla="*/ 619125 w 6496050"/>
              <a:gd name="connsiteY1" fmla="*/ 1362075 h 5886450"/>
              <a:gd name="connsiteX2" fmla="*/ 1295400 w 6496050"/>
              <a:gd name="connsiteY2" fmla="*/ 838200 h 5886450"/>
              <a:gd name="connsiteX3" fmla="*/ 2276475 w 6496050"/>
              <a:gd name="connsiteY3" fmla="*/ 866775 h 5886450"/>
              <a:gd name="connsiteX4" fmla="*/ 2438400 w 6496050"/>
              <a:gd name="connsiteY4" fmla="*/ 0 h 5886450"/>
              <a:gd name="connsiteX5" fmla="*/ 2628900 w 6496050"/>
              <a:gd name="connsiteY5" fmla="*/ 147638 h 5886450"/>
              <a:gd name="connsiteX6" fmla="*/ 2674144 w 6496050"/>
              <a:gd name="connsiteY6" fmla="*/ 171450 h 5886450"/>
              <a:gd name="connsiteX7" fmla="*/ 2736056 w 6496050"/>
              <a:gd name="connsiteY7" fmla="*/ 188119 h 5886450"/>
              <a:gd name="connsiteX8" fmla="*/ 3009900 w 6496050"/>
              <a:gd name="connsiteY8" fmla="*/ 238125 h 5886450"/>
              <a:gd name="connsiteX9" fmla="*/ 3076575 w 6496050"/>
              <a:gd name="connsiteY9" fmla="*/ 269081 h 5886450"/>
              <a:gd name="connsiteX10" fmla="*/ 3114675 w 6496050"/>
              <a:gd name="connsiteY10" fmla="*/ 300038 h 5886450"/>
              <a:gd name="connsiteX11" fmla="*/ 3145631 w 6496050"/>
              <a:gd name="connsiteY11" fmla="*/ 357188 h 5886450"/>
              <a:gd name="connsiteX12" fmla="*/ 3178969 w 6496050"/>
              <a:gd name="connsiteY12" fmla="*/ 390525 h 5886450"/>
              <a:gd name="connsiteX13" fmla="*/ 3209925 w 6496050"/>
              <a:gd name="connsiteY13" fmla="*/ 404813 h 5886450"/>
              <a:gd name="connsiteX14" fmla="*/ 3245644 w 6496050"/>
              <a:gd name="connsiteY14" fmla="*/ 423863 h 5886450"/>
              <a:gd name="connsiteX15" fmla="*/ 3288506 w 6496050"/>
              <a:gd name="connsiteY15" fmla="*/ 419100 h 5886450"/>
              <a:gd name="connsiteX16" fmla="*/ 3517107 w 6496050"/>
              <a:gd name="connsiteY16" fmla="*/ 359569 h 5886450"/>
              <a:gd name="connsiteX17" fmla="*/ 3583781 w 6496050"/>
              <a:gd name="connsiteY17" fmla="*/ 347663 h 5886450"/>
              <a:gd name="connsiteX18" fmla="*/ 3724275 w 6496050"/>
              <a:gd name="connsiteY18" fmla="*/ 338138 h 5886450"/>
              <a:gd name="connsiteX19" fmla="*/ 3798094 w 6496050"/>
              <a:gd name="connsiteY19" fmla="*/ 319088 h 5886450"/>
              <a:gd name="connsiteX20" fmla="*/ 3869531 w 6496050"/>
              <a:gd name="connsiteY20" fmla="*/ 288132 h 5886450"/>
              <a:gd name="connsiteX21" fmla="*/ 3890963 w 6496050"/>
              <a:gd name="connsiteY21" fmla="*/ 321469 h 5886450"/>
              <a:gd name="connsiteX22" fmla="*/ 3910013 w 6496050"/>
              <a:gd name="connsiteY22" fmla="*/ 395288 h 5886450"/>
              <a:gd name="connsiteX23" fmla="*/ 3940969 w 6496050"/>
              <a:gd name="connsiteY23" fmla="*/ 457200 h 5886450"/>
              <a:gd name="connsiteX24" fmla="*/ 3971925 w 6496050"/>
              <a:gd name="connsiteY24" fmla="*/ 504825 h 5886450"/>
              <a:gd name="connsiteX25" fmla="*/ 4010025 w 6496050"/>
              <a:gd name="connsiteY25" fmla="*/ 528638 h 5886450"/>
              <a:gd name="connsiteX26" fmla="*/ 4069556 w 6496050"/>
              <a:gd name="connsiteY26" fmla="*/ 547688 h 5886450"/>
              <a:gd name="connsiteX27" fmla="*/ 4150519 w 6496050"/>
              <a:gd name="connsiteY27" fmla="*/ 559594 h 5886450"/>
              <a:gd name="connsiteX28" fmla="*/ 4307681 w 6496050"/>
              <a:gd name="connsiteY28" fmla="*/ 583406 h 5886450"/>
              <a:gd name="connsiteX29" fmla="*/ 4505325 w 6496050"/>
              <a:gd name="connsiteY29" fmla="*/ 611982 h 5886450"/>
              <a:gd name="connsiteX30" fmla="*/ 4776788 w 6496050"/>
              <a:gd name="connsiteY30" fmla="*/ 538163 h 5886450"/>
              <a:gd name="connsiteX31" fmla="*/ 4936331 w 6496050"/>
              <a:gd name="connsiteY31" fmla="*/ 495300 h 5886450"/>
              <a:gd name="connsiteX32" fmla="*/ 5188744 w 6496050"/>
              <a:gd name="connsiteY32" fmla="*/ 561975 h 5886450"/>
              <a:gd name="connsiteX33" fmla="*/ 5255419 w 6496050"/>
              <a:gd name="connsiteY33" fmla="*/ 576263 h 5886450"/>
              <a:gd name="connsiteX34" fmla="*/ 5303044 w 6496050"/>
              <a:gd name="connsiteY34" fmla="*/ 585788 h 5886450"/>
              <a:gd name="connsiteX35" fmla="*/ 5462588 w 6496050"/>
              <a:gd name="connsiteY35" fmla="*/ 583406 h 5886450"/>
              <a:gd name="connsiteX36" fmla="*/ 5500688 w 6496050"/>
              <a:gd name="connsiteY36" fmla="*/ 588169 h 5886450"/>
              <a:gd name="connsiteX37" fmla="*/ 5534025 w 6496050"/>
              <a:gd name="connsiteY37" fmla="*/ 604838 h 5886450"/>
              <a:gd name="connsiteX38" fmla="*/ 5548313 w 6496050"/>
              <a:gd name="connsiteY38" fmla="*/ 638175 h 5886450"/>
              <a:gd name="connsiteX39" fmla="*/ 5569743 w 6496050"/>
              <a:gd name="connsiteY39" fmla="*/ 690563 h 5886450"/>
              <a:gd name="connsiteX40" fmla="*/ 5612607 w 6496050"/>
              <a:gd name="connsiteY40" fmla="*/ 850106 h 5886450"/>
              <a:gd name="connsiteX41" fmla="*/ 5634038 w 6496050"/>
              <a:gd name="connsiteY41" fmla="*/ 895350 h 5886450"/>
              <a:gd name="connsiteX42" fmla="*/ 5660231 w 6496050"/>
              <a:gd name="connsiteY42" fmla="*/ 938213 h 5886450"/>
              <a:gd name="connsiteX43" fmla="*/ 5843587 w 6496050"/>
              <a:gd name="connsiteY43" fmla="*/ 1240631 h 5886450"/>
              <a:gd name="connsiteX44" fmla="*/ 5872163 w 6496050"/>
              <a:gd name="connsiteY44" fmla="*/ 1304925 h 5886450"/>
              <a:gd name="connsiteX45" fmla="*/ 5907881 w 6496050"/>
              <a:gd name="connsiteY45" fmla="*/ 1373982 h 5886450"/>
              <a:gd name="connsiteX46" fmla="*/ 5972175 w 6496050"/>
              <a:gd name="connsiteY46" fmla="*/ 1500188 h 5886450"/>
              <a:gd name="connsiteX47" fmla="*/ 6015038 w 6496050"/>
              <a:gd name="connsiteY47" fmla="*/ 1600200 h 5886450"/>
              <a:gd name="connsiteX48" fmla="*/ 6029325 w 6496050"/>
              <a:gd name="connsiteY48" fmla="*/ 1638300 h 5886450"/>
              <a:gd name="connsiteX49" fmla="*/ 6034088 w 6496050"/>
              <a:gd name="connsiteY49" fmla="*/ 1697831 h 5886450"/>
              <a:gd name="connsiteX50" fmla="*/ 6065044 w 6496050"/>
              <a:gd name="connsiteY50" fmla="*/ 1819275 h 5886450"/>
              <a:gd name="connsiteX51" fmla="*/ 6084094 w 6496050"/>
              <a:gd name="connsiteY51" fmla="*/ 1878806 h 5886450"/>
              <a:gd name="connsiteX52" fmla="*/ 6079331 w 6496050"/>
              <a:gd name="connsiteY52" fmla="*/ 1976438 h 5886450"/>
              <a:gd name="connsiteX53" fmla="*/ 6100763 w 6496050"/>
              <a:gd name="connsiteY53" fmla="*/ 2083593 h 5886450"/>
              <a:gd name="connsiteX54" fmla="*/ 6150769 w 6496050"/>
              <a:gd name="connsiteY54" fmla="*/ 2295525 h 5886450"/>
              <a:gd name="connsiteX55" fmla="*/ 6176963 w 6496050"/>
              <a:gd name="connsiteY55" fmla="*/ 2488406 h 5886450"/>
              <a:gd name="connsiteX56" fmla="*/ 6191250 w 6496050"/>
              <a:gd name="connsiteY56" fmla="*/ 2597944 h 5886450"/>
              <a:gd name="connsiteX57" fmla="*/ 6286500 w 6496050"/>
              <a:gd name="connsiteY57" fmla="*/ 2914650 h 5886450"/>
              <a:gd name="connsiteX58" fmla="*/ 6334125 w 6496050"/>
              <a:gd name="connsiteY58" fmla="*/ 3114675 h 5886450"/>
              <a:gd name="connsiteX59" fmla="*/ 6381750 w 6496050"/>
              <a:gd name="connsiteY59" fmla="*/ 3231356 h 5886450"/>
              <a:gd name="connsiteX60" fmla="*/ 6446044 w 6496050"/>
              <a:gd name="connsiteY60" fmla="*/ 3352800 h 5886450"/>
              <a:gd name="connsiteX61" fmla="*/ 6486525 w 6496050"/>
              <a:gd name="connsiteY61" fmla="*/ 3486150 h 5886450"/>
              <a:gd name="connsiteX62" fmla="*/ 6496050 w 6496050"/>
              <a:gd name="connsiteY62" fmla="*/ 3557588 h 5886450"/>
              <a:gd name="connsiteX63" fmla="*/ 6486524 w 6496050"/>
              <a:gd name="connsiteY63" fmla="*/ 3640931 h 5886450"/>
              <a:gd name="connsiteX64" fmla="*/ 6467474 w 6496050"/>
              <a:gd name="connsiteY64" fmla="*/ 3695700 h 5886450"/>
              <a:gd name="connsiteX65" fmla="*/ 6448425 w 6496050"/>
              <a:gd name="connsiteY65" fmla="*/ 3752850 h 5886450"/>
              <a:gd name="connsiteX66" fmla="*/ 6429375 w 6496050"/>
              <a:gd name="connsiteY66" fmla="*/ 3838575 h 5886450"/>
              <a:gd name="connsiteX67" fmla="*/ 5638800 w 6496050"/>
              <a:gd name="connsiteY67" fmla="*/ 4210050 h 5886450"/>
              <a:gd name="connsiteX68" fmla="*/ 4762500 w 6496050"/>
              <a:gd name="connsiteY68" fmla="*/ 5343525 h 5886450"/>
              <a:gd name="connsiteX69" fmla="*/ 4457700 w 6496050"/>
              <a:gd name="connsiteY69" fmla="*/ 5353050 h 5886450"/>
              <a:gd name="connsiteX70" fmla="*/ 4162425 w 6496050"/>
              <a:gd name="connsiteY70" fmla="*/ 5886450 h 5886450"/>
              <a:gd name="connsiteX71" fmla="*/ 1381125 w 6496050"/>
              <a:gd name="connsiteY71" fmla="*/ 5886450 h 5886450"/>
              <a:gd name="connsiteX72" fmla="*/ 1943100 w 6496050"/>
              <a:gd name="connsiteY72" fmla="*/ 4791075 h 5886450"/>
              <a:gd name="connsiteX73" fmla="*/ 2371725 w 6496050"/>
              <a:gd name="connsiteY73" fmla="*/ 4333875 h 5886450"/>
              <a:gd name="connsiteX74" fmla="*/ 2476500 w 6496050"/>
              <a:gd name="connsiteY74" fmla="*/ 4276725 h 5886450"/>
              <a:gd name="connsiteX75" fmla="*/ 2124075 w 6496050"/>
              <a:gd name="connsiteY75" fmla="*/ 3857625 h 5886450"/>
              <a:gd name="connsiteX76" fmla="*/ 1638300 w 6496050"/>
              <a:gd name="connsiteY76" fmla="*/ 3952875 h 5886450"/>
              <a:gd name="connsiteX77" fmla="*/ 1552575 w 6496050"/>
              <a:gd name="connsiteY77" fmla="*/ 4219575 h 5886450"/>
              <a:gd name="connsiteX78" fmla="*/ 1266825 w 6496050"/>
              <a:gd name="connsiteY78" fmla="*/ 4162425 h 5886450"/>
              <a:gd name="connsiteX79" fmla="*/ 1123950 w 6496050"/>
              <a:gd name="connsiteY79" fmla="*/ 4114800 h 5886450"/>
              <a:gd name="connsiteX80" fmla="*/ 1000125 w 6496050"/>
              <a:gd name="connsiteY80" fmla="*/ 4048125 h 5886450"/>
              <a:gd name="connsiteX81" fmla="*/ 904875 w 6496050"/>
              <a:gd name="connsiteY81" fmla="*/ 3943350 h 5886450"/>
              <a:gd name="connsiteX82" fmla="*/ 762000 w 6496050"/>
              <a:gd name="connsiteY82" fmla="*/ 3705225 h 5886450"/>
              <a:gd name="connsiteX83" fmla="*/ 0 w 6496050"/>
              <a:gd name="connsiteY83" fmla="*/ 2514600 h 5886450"/>
              <a:gd name="connsiteX0" fmla="*/ 0 w 6496050"/>
              <a:gd name="connsiteY0" fmla="*/ 2514600 h 5886450"/>
              <a:gd name="connsiteX1" fmla="*/ 619125 w 6496050"/>
              <a:gd name="connsiteY1" fmla="*/ 1362075 h 5886450"/>
              <a:gd name="connsiteX2" fmla="*/ 1295400 w 6496050"/>
              <a:gd name="connsiteY2" fmla="*/ 838200 h 5886450"/>
              <a:gd name="connsiteX3" fmla="*/ 2276475 w 6496050"/>
              <a:gd name="connsiteY3" fmla="*/ 866775 h 5886450"/>
              <a:gd name="connsiteX4" fmla="*/ 2438400 w 6496050"/>
              <a:gd name="connsiteY4" fmla="*/ 0 h 5886450"/>
              <a:gd name="connsiteX5" fmla="*/ 2628900 w 6496050"/>
              <a:gd name="connsiteY5" fmla="*/ 147638 h 5886450"/>
              <a:gd name="connsiteX6" fmla="*/ 2674144 w 6496050"/>
              <a:gd name="connsiteY6" fmla="*/ 171450 h 5886450"/>
              <a:gd name="connsiteX7" fmla="*/ 2736056 w 6496050"/>
              <a:gd name="connsiteY7" fmla="*/ 188119 h 5886450"/>
              <a:gd name="connsiteX8" fmla="*/ 3009900 w 6496050"/>
              <a:gd name="connsiteY8" fmla="*/ 238125 h 5886450"/>
              <a:gd name="connsiteX9" fmla="*/ 3076575 w 6496050"/>
              <a:gd name="connsiteY9" fmla="*/ 269081 h 5886450"/>
              <a:gd name="connsiteX10" fmla="*/ 3114675 w 6496050"/>
              <a:gd name="connsiteY10" fmla="*/ 300038 h 5886450"/>
              <a:gd name="connsiteX11" fmla="*/ 3145631 w 6496050"/>
              <a:gd name="connsiteY11" fmla="*/ 357188 h 5886450"/>
              <a:gd name="connsiteX12" fmla="*/ 3178969 w 6496050"/>
              <a:gd name="connsiteY12" fmla="*/ 390525 h 5886450"/>
              <a:gd name="connsiteX13" fmla="*/ 3209925 w 6496050"/>
              <a:gd name="connsiteY13" fmla="*/ 404813 h 5886450"/>
              <a:gd name="connsiteX14" fmla="*/ 3245644 w 6496050"/>
              <a:gd name="connsiteY14" fmla="*/ 423863 h 5886450"/>
              <a:gd name="connsiteX15" fmla="*/ 3288506 w 6496050"/>
              <a:gd name="connsiteY15" fmla="*/ 419100 h 5886450"/>
              <a:gd name="connsiteX16" fmla="*/ 3517107 w 6496050"/>
              <a:gd name="connsiteY16" fmla="*/ 359569 h 5886450"/>
              <a:gd name="connsiteX17" fmla="*/ 3583781 w 6496050"/>
              <a:gd name="connsiteY17" fmla="*/ 347663 h 5886450"/>
              <a:gd name="connsiteX18" fmla="*/ 3724275 w 6496050"/>
              <a:gd name="connsiteY18" fmla="*/ 338138 h 5886450"/>
              <a:gd name="connsiteX19" fmla="*/ 3798094 w 6496050"/>
              <a:gd name="connsiteY19" fmla="*/ 319088 h 5886450"/>
              <a:gd name="connsiteX20" fmla="*/ 3869531 w 6496050"/>
              <a:gd name="connsiteY20" fmla="*/ 288132 h 5886450"/>
              <a:gd name="connsiteX21" fmla="*/ 3890963 w 6496050"/>
              <a:gd name="connsiteY21" fmla="*/ 321469 h 5886450"/>
              <a:gd name="connsiteX22" fmla="*/ 3910013 w 6496050"/>
              <a:gd name="connsiteY22" fmla="*/ 395288 h 5886450"/>
              <a:gd name="connsiteX23" fmla="*/ 3940969 w 6496050"/>
              <a:gd name="connsiteY23" fmla="*/ 457200 h 5886450"/>
              <a:gd name="connsiteX24" fmla="*/ 3971925 w 6496050"/>
              <a:gd name="connsiteY24" fmla="*/ 504825 h 5886450"/>
              <a:gd name="connsiteX25" fmla="*/ 4010025 w 6496050"/>
              <a:gd name="connsiteY25" fmla="*/ 528638 h 5886450"/>
              <a:gd name="connsiteX26" fmla="*/ 4069556 w 6496050"/>
              <a:gd name="connsiteY26" fmla="*/ 547688 h 5886450"/>
              <a:gd name="connsiteX27" fmla="*/ 4150519 w 6496050"/>
              <a:gd name="connsiteY27" fmla="*/ 559594 h 5886450"/>
              <a:gd name="connsiteX28" fmla="*/ 4307681 w 6496050"/>
              <a:gd name="connsiteY28" fmla="*/ 583406 h 5886450"/>
              <a:gd name="connsiteX29" fmla="*/ 4505325 w 6496050"/>
              <a:gd name="connsiteY29" fmla="*/ 611982 h 5886450"/>
              <a:gd name="connsiteX30" fmla="*/ 4776788 w 6496050"/>
              <a:gd name="connsiteY30" fmla="*/ 538163 h 5886450"/>
              <a:gd name="connsiteX31" fmla="*/ 4936331 w 6496050"/>
              <a:gd name="connsiteY31" fmla="*/ 495300 h 5886450"/>
              <a:gd name="connsiteX32" fmla="*/ 5188744 w 6496050"/>
              <a:gd name="connsiteY32" fmla="*/ 561975 h 5886450"/>
              <a:gd name="connsiteX33" fmla="*/ 5255419 w 6496050"/>
              <a:gd name="connsiteY33" fmla="*/ 576263 h 5886450"/>
              <a:gd name="connsiteX34" fmla="*/ 5303044 w 6496050"/>
              <a:gd name="connsiteY34" fmla="*/ 585788 h 5886450"/>
              <a:gd name="connsiteX35" fmla="*/ 5462588 w 6496050"/>
              <a:gd name="connsiteY35" fmla="*/ 583406 h 5886450"/>
              <a:gd name="connsiteX36" fmla="*/ 5500688 w 6496050"/>
              <a:gd name="connsiteY36" fmla="*/ 588169 h 5886450"/>
              <a:gd name="connsiteX37" fmla="*/ 5534025 w 6496050"/>
              <a:gd name="connsiteY37" fmla="*/ 604838 h 5886450"/>
              <a:gd name="connsiteX38" fmla="*/ 5548313 w 6496050"/>
              <a:gd name="connsiteY38" fmla="*/ 638175 h 5886450"/>
              <a:gd name="connsiteX39" fmla="*/ 5569743 w 6496050"/>
              <a:gd name="connsiteY39" fmla="*/ 690563 h 5886450"/>
              <a:gd name="connsiteX40" fmla="*/ 5612607 w 6496050"/>
              <a:gd name="connsiteY40" fmla="*/ 850106 h 5886450"/>
              <a:gd name="connsiteX41" fmla="*/ 5634038 w 6496050"/>
              <a:gd name="connsiteY41" fmla="*/ 895350 h 5886450"/>
              <a:gd name="connsiteX42" fmla="*/ 5660231 w 6496050"/>
              <a:gd name="connsiteY42" fmla="*/ 938213 h 5886450"/>
              <a:gd name="connsiteX43" fmla="*/ 5843587 w 6496050"/>
              <a:gd name="connsiteY43" fmla="*/ 1240631 h 5886450"/>
              <a:gd name="connsiteX44" fmla="*/ 5872163 w 6496050"/>
              <a:gd name="connsiteY44" fmla="*/ 1304925 h 5886450"/>
              <a:gd name="connsiteX45" fmla="*/ 5907881 w 6496050"/>
              <a:gd name="connsiteY45" fmla="*/ 1373982 h 5886450"/>
              <a:gd name="connsiteX46" fmla="*/ 5972175 w 6496050"/>
              <a:gd name="connsiteY46" fmla="*/ 1500188 h 5886450"/>
              <a:gd name="connsiteX47" fmla="*/ 6015038 w 6496050"/>
              <a:gd name="connsiteY47" fmla="*/ 1600200 h 5886450"/>
              <a:gd name="connsiteX48" fmla="*/ 6029325 w 6496050"/>
              <a:gd name="connsiteY48" fmla="*/ 1638300 h 5886450"/>
              <a:gd name="connsiteX49" fmla="*/ 6034088 w 6496050"/>
              <a:gd name="connsiteY49" fmla="*/ 1697831 h 5886450"/>
              <a:gd name="connsiteX50" fmla="*/ 6065044 w 6496050"/>
              <a:gd name="connsiteY50" fmla="*/ 1819275 h 5886450"/>
              <a:gd name="connsiteX51" fmla="*/ 6084094 w 6496050"/>
              <a:gd name="connsiteY51" fmla="*/ 1878806 h 5886450"/>
              <a:gd name="connsiteX52" fmla="*/ 6079331 w 6496050"/>
              <a:gd name="connsiteY52" fmla="*/ 1976438 h 5886450"/>
              <a:gd name="connsiteX53" fmla="*/ 6100763 w 6496050"/>
              <a:gd name="connsiteY53" fmla="*/ 2083593 h 5886450"/>
              <a:gd name="connsiteX54" fmla="*/ 6150769 w 6496050"/>
              <a:gd name="connsiteY54" fmla="*/ 2295525 h 5886450"/>
              <a:gd name="connsiteX55" fmla="*/ 6176963 w 6496050"/>
              <a:gd name="connsiteY55" fmla="*/ 2488406 h 5886450"/>
              <a:gd name="connsiteX56" fmla="*/ 6191250 w 6496050"/>
              <a:gd name="connsiteY56" fmla="*/ 2597944 h 5886450"/>
              <a:gd name="connsiteX57" fmla="*/ 6286500 w 6496050"/>
              <a:gd name="connsiteY57" fmla="*/ 2914650 h 5886450"/>
              <a:gd name="connsiteX58" fmla="*/ 6334125 w 6496050"/>
              <a:gd name="connsiteY58" fmla="*/ 3114675 h 5886450"/>
              <a:gd name="connsiteX59" fmla="*/ 6381750 w 6496050"/>
              <a:gd name="connsiteY59" fmla="*/ 3231356 h 5886450"/>
              <a:gd name="connsiteX60" fmla="*/ 6446044 w 6496050"/>
              <a:gd name="connsiteY60" fmla="*/ 3352800 h 5886450"/>
              <a:gd name="connsiteX61" fmla="*/ 6486525 w 6496050"/>
              <a:gd name="connsiteY61" fmla="*/ 3486150 h 5886450"/>
              <a:gd name="connsiteX62" fmla="*/ 6496050 w 6496050"/>
              <a:gd name="connsiteY62" fmla="*/ 3557588 h 5886450"/>
              <a:gd name="connsiteX63" fmla="*/ 6486524 w 6496050"/>
              <a:gd name="connsiteY63" fmla="*/ 3640931 h 5886450"/>
              <a:gd name="connsiteX64" fmla="*/ 6467474 w 6496050"/>
              <a:gd name="connsiteY64" fmla="*/ 3695700 h 5886450"/>
              <a:gd name="connsiteX65" fmla="*/ 6426994 w 6496050"/>
              <a:gd name="connsiteY65" fmla="*/ 3795712 h 5886450"/>
              <a:gd name="connsiteX66" fmla="*/ 6429375 w 6496050"/>
              <a:gd name="connsiteY66" fmla="*/ 3838575 h 5886450"/>
              <a:gd name="connsiteX67" fmla="*/ 5638800 w 6496050"/>
              <a:gd name="connsiteY67" fmla="*/ 4210050 h 5886450"/>
              <a:gd name="connsiteX68" fmla="*/ 4762500 w 6496050"/>
              <a:gd name="connsiteY68" fmla="*/ 5343525 h 5886450"/>
              <a:gd name="connsiteX69" fmla="*/ 4457700 w 6496050"/>
              <a:gd name="connsiteY69" fmla="*/ 5353050 h 5886450"/>
              <a:gd name="connsiteX70" fmla="*/ 4162425 w 6496050"/>
              <a:gd name="connsiteY70" fmla="*/ 5886450 h 5886450"/>
              <a:gd name="connsiteX71" fmla="*/ 1381125 w 6496050"/>
              <a:gd name="connsiteY71" fmla="*/ 5886450 h 5886450"/>
              <a:gd name="connsiteX72" fmla="*/ 1943100 w 6496050"/>
              <a:gd name="connsiteY72" fmla="*/ 4791075 h 5886450"/>
              <a:gd name="connsiteX73" fmla="*/ 2371725 w 6496050"/>
              <a:gd name="connsiteY73" fmla="*/ 4333875 h 5886450"/>
              <a:gd name="connsiteX74" fmla="*/ 2476500 w 6496050"/>
              <a:gd name="connsiteY74" fmla="*/ 4276725 h 5886450"/>
              <a:gd name="connsiteX75" fmla="*/ 2124075 w 6496050"/>
              <a:gd name="connsiteY75" fmla="*/ 3857625 h 5886450"/>
              <a:gd name="connsiteX76" fmla="*/ 1638300 w 6496050"/>
              <a:gd name="connsiteY76" fmla="*/ 3952875 h 5886450"/>
              <a:gd name="connsiteX77" fmla="*/ 1552575 w 6496050"/>
              <a:gd name="connsiteY77" fmla="*/ 4219575 h 5886450"/>
              <a:gd name="connsiteX78" fmla="*/ 1266825 w 6496050"/>
              <a:gd name="connsiteY78" fmla="*/ 4162425 h 5886450"/>
              <a:gd name="connsiteX79" fmla="*/ 1123950 w 6496050"/>
              <a:gd name="connsiteY79" fmla="*/ 4114800 h 5886450"/>
              <a:gd name="connsiteX80" fmla="*/ 1000125 w 6496050"/>
              <a:gd name="connsiteY80" fmla="*/ 4048125 h 5886450"/>
              <a:gd name="connsiteX81" fmla="*/ 904875 w 6496050"/>
              <a:gd name="connsiteY81" fmla="*/ 3943350 h 5886450"/>
              <a:gd name="connsiteX82" fmla="*/ 762000 w 6496050"/>
              <a:gd name="connsiteY82" fmla="*/ 3705225 h 5886450"/>
              <a:gd name="connsiteX83" fmla="*/ 0 w 6496050"/>
              <a:gd name="connsiteY83" fmla="*/ 2514600 h 5886450"/>
              <a:gd name="connsiteX0" fmla="*/ 0 w 6496050"/>
              <a:gd name="connsiteY0" fmla="*/ 2514600 h 5886450"/>
              <a:gd name="connsiteX1" fmla="*/ 619125 w 6496050"/>
              <a:gd name="connsiteY1" fmla="*/ 1362075 h 5886450"/>
              <a:gd name="connsiteX2" fmla="*/ 1295400 w 6496050"/>
              <a:gd name="connsiteY2" fmla="*/ 838200 h 5886450"/>
              <a:gd name="connsiteX3" fmla="*/ 2276475 w 6496050"/>
              <a:gd name="connsiteY3" fmla="*/ 866775 h 5886450"/>
              <a:gd name="connsiteX4" fmla="*/ 2438400 w 6496050"/>
              <a:gd name="connsiteY4" fmla="*/ 0 h 5886450"/>
              <a:gd name="connsiteX5" fmla="*/ 2628900 w 6496050"/>
              <a:gd name="connsiteY5" fmla="*/ 147638 h 5886450"/>
              <a:gd name="connsiteX6" fmla="*/ 2674144 w 6496050"/>
              <a:gd name="connsiteY6" fmla="*/ 171450 h 5886450"/>
              <a:gd name="connsiteX7" fmla="*/ 2736056 w 6496050"/>
              <a:gd name="connsiteY7" fmla="*/ 188119 h 5886450"/>
              <a:gd name="connsiteX8" fmla="*/ 3009900 w 6496050"/>
              <a:gd name="connsiteY8" fmla="*/ 238125 h 5886450"/>
              <a:gd name="connsiteX9" fmla="*/ 3076575 w 6496050"/>
              <a:gd name="connsiteY9" fmla="*/ 269081 h 5886450"/>
              <a:gd name="connsiteX10" fmla="*/ 3114675 w 6496050"/>
              <a:gd name="connsiteY10" fmla="*/ 300038 h 5886450"/>
              <a:gd name="connsiteX11" fmla="*/ 3145631 w 6496050"/>
              <a:gd name="connsiteY11" fmla="*/ 357188 h 5886450"/>
              <a:gd name="connsiteX12" fmla="*/ 3178969 w 6496050"/>
              <a:gd name="connsiteY12" fmla="*/ 390525 h 5886450"/>
              <a:gd name="connsiteX13" fmla="*/ 3209925 w 6496050"/>
              <a:gd name="connsiteY13" fmla="*/ 404813 h 5886450"/>
              <a:gd name="connsiteX14" fmla="*/ 3245644 w 6496050"/>
              <a:gd name="connsiteY14" fmla="*/ 423863 h 5886450"/>
              <a:gd name="connsiteX15" fmla="*/ 3288506 w 6496050"/>
              <a:gd name="connsiteY15" fmla="*/ 419100 h 5886450"/>
              <a:gd name="connsiteX16" fmla="*/ 3517107 w 6496050"/>
              <a:gd name="connsiteY16" fmla="*/ 359569 h 5886450"/>
              <a:gd name="connsiteX17" fmla="*/ 3583781 w 6496050"/>
              <a:gd name="connsiteY17" fmla="*/ 347663 h 5886450"/>
              <a:gd name="connsiteX18" fmla="*/ 3724275 w 6496050"/>
              <a:gd name="connsiteY18" fmla="*/ 338138 h 5886450"/>
              <a:gd name="connsiteX19" fmla="*/ 3798094 w 6496050"/>
              <a:gd name="connsiteY19" fmla="*/ 319088 h 5886450"/>
              <a:gd name="connsiteX20" fmla="*/ 3869531 w 6496050"/>
              <a:gd name="connsiteY20" fmla="*/ 288132 h 5886450"/>
              <a:gd name="connsiteX21" fmla="*/ 3890963 w 6496050"/>
              <a:gd name="connsiteY21" fmla="*/ 321469 h 5886450"/>
              <a:gd name="connsiteX22" fmla="*/ 3910013 w 6496050"/>
              <a:gd name="connsiteY22" fmla="*/ 395288 h 5886450"/>
              <a:gd name="connsiteX23" fmla="*/ 3940969 w 6496050"/>
              <a:gd name="connsiteY23" fmla="*/ 457200 h 5886450"/>
              <a:gd name="connsiteX24" fmla="*/ 3971925 w 6496050"/>
              <a:gd name="connsiteY24" fmla="*/ 504825 h 5886450"/>
              <a:gd name="connsiteX25" fmla="*/ 4010025 w 6496050"/>
              <a:gd name="connsiteY25" fmla="*/ 528638 h 5886450"/>
              <a:gd name="connsiteX26" fmla="*/ 4069556 w 6496050"/>
              <a:gd name="connsiteY26" fmla="*/ 547688 h 5886450"/>
              <a:gd name="connsiteX27" fmla="*/ 4150519 w 6496050"/>
              <a:gd name="connsiteY27" fmla="*/ 559594 h 5886450"/>
              <a:gd name="connsiteX28" fmla="*/ 4307681 w 6496050"/>
              <a:gd name="connsiteY28" fmla="*/ 583406 h 5886450"/>
              <a:gd name="connsiteX29" fmla="*/ 4505325 w 6496050"/>
              <a:gd name="connsiteY29" fmla="*/ 611982 h 5886450"/>
              <a:gd name="connsiteX30" fmla="*/ 4776788 w 6496050"/>
              <a:gd name="connsiteY30" fmla="*/ 538163 h 5886450"/>
              <a:gd name="connsiteX31" fmla="*/ 4936331 w 6496050"/>
              <a:gd name="connsiteY31" fmla="*/ 495300 h 5886450"/>
              <a:gd name="connsiteX32" fmla="*/ 5188744 w 6496050"/>
              <a:gd name="connsiteY32" fmla="*/ 561975 h 5886450"/>
              <a:gd name="connsiteX33" fmla="*/ 5255419 w 6496050"/>
              <a:gd name="connsiteY33" fmla="*/ 576263 h 5886450"/>
              <a:gd name="connsiteX34" fmla="*/ 5303044 w 6496050"/>
              <a:gd name="connsiteY34" fmla="*/ 585788 h 5886450"/>
              <a:gd name="connsiteX35" fmla="*/ 5462588 w 6496050"/>
              <a:gd name="connsiteY35" fmla="*/ 583406 h 5886450"/>
              <a:gd name="connsiteX36" fmla="*/ 5500688 w 6496050"/>
              <a:gd name="connsiteY36" fmla="*/ 588169 h 5886450"/>
              <a:gd name="connsiteX37" fmla="*/ 5534025 w 6496050"/>
              <a:gd name="connsiteY37" fmla="*/ 604838 h 5886450"/>
              <a:gd name="connsiteX38" fmla="*/ 5548313 w 6496050"/>
              <a:gd name="connsiteY38" fmla="*/ 638175 h 5886450"/>
              <a:gd name="connsiteX39" fmla="*/ 5569743 w 6496050"/>
              <a:gd name="connsiteY39" fmla="*/ 690563 h 5886450"/>
              <a:gd name="connsiteX40" fmla="*/ 5612607 w 6496050"/>
              <a:gd name="connsiteY40" fmla="*/ 850106 h 5886450"/>
              <a:gd name="connsiteX41" fmla="*/ 5634038 w 6496050"/>
              <a:gd name="connsiteY41" fmla="*/ 895350 h 5886450"/>
              <a:gd name="connsiteX42" fmla="*/ 5660231 w 6496050"/>
              <a:gd name="connsiteY42" fmla="*/ 938213 h 5886450"/>
              <a:gd name="connsiteX43" fmla="*/ 5843587 w 6496050"/>
              <a:gd name="connsiteY43" fmla="*/ 1240631 h 5886450"/>
              <a:gd name="connsiteX44" fmla="*/ 5872163 w 6496050"/>
              <a:gd name="connsiteY44" fmla="*/ 1304925 h 5886450"/>
              <a:gd name="connsiteX45" fmla="*/ 5907881 w 6496050"/>
              <a:gd name="connsiteY45" fmla="*/ 1373982 h 5886450"/>
              <a:gd name="connsiteX46" fmla="*/ 5972175 w 6496050"/>
              <a:gd name="connsiteY46" fmla="*/ 1500188 h 5886450"/>
              <a:gd name="connsiteX47" fmla="*/ 6015038 w 6496050"/>
              <a:gd name="connsiteY47" fmla="*/ 1600200 h 5886450"/>
              <a:gd name="connsiteX48" fmla="*/ 6029325 w 6496050"/>
              <a:gd name="connsiteY48" fmla="*/ 1638300 h 5886450"/>
              <a:gd name="connsiteX49" fmla="*/ 6034088 w 6496050"/>
              <a:gd name="connsiteY49" fmla="*/ 1697831 h 5886450"/>
              <a:gd name="connsiteX50" fmla="*/ 6065044 w 6496050"/>
              <a:gd name="connsiteY50" fmla="*/ 1819275 h 5886450"/>
              <a:gd name="connsiteX51" fmla="*/ 6084094 w 6496050"/>
              <a:gd name="connsiteY51" fmla="*/ 1878806 h 5886450"/>
              <a:gd name="connsiteX52" fmla="*/ 6079331 w 6496050"/>
              <a:gd name="connsiteY52" fmla="*/ 1976438 h 5886450"/>
              <a:gd name="connsiteX53" fmla="*/ 6100763 w 6496050"/>
              <a:gd name="connsiteY53" fmla="*/ 2083593 h 5886450"/>
              <a:gd name="connsiteX54" fmla="*/ 6150769 w 6496050"/>
              <a:gd name="connsiteY54" fmla="*/ 2295525 h 5886450"/>
              <a:gd name="connsiteX55" fmla="*/ 6176963 w 6496050"/>
              <a:gd name="connsiteY55" fmla="*/ 2488406 h 5886450"/>
              <a:gd name="connsiteX56" fmla="*/ 6191250 w 6496050"/>
              <a:gd name="connsiteY56" fmla="*/ 2597944 h 5886450"/>
              <a:gd name="connsiteX57" fmla="*/ 6286500 w 6496050"/>
              <a:gd name="connsiteY57" fmla="*/ 2914650 h 5886450"/>
              <a:gd name="connsiteX58" fmla="*/ 6334125 w 6496050"/>
              <a:gd name="connsiteY58" fmla="*/ 3114675 h 5886450"/>
              <a:gd name="connsiteX59" fmla="*/ 6381750 w 6496050"/>
              <a:gd name="connsiteY59" fmla="*/ 3231356 h 5886450"/>
              <a:gd name="connsiteX60" fmla="*/ 6446044 w 6496050"/>
              <a:gd name="connsiteY60" fmla="*/ 3352800 h 5886450"/>
              <a:gd name="connsiteX61" fmla="*/ 6486525 w 6496050"/>
              <a:gd name="connsiteY61" fmla="*/ 3486150 h 5886450"/>
              <a:gd name="connsiteX62" fmla="*/ 6496050 w 6496050"/>
              <a:gd name="connsiteY62" fmla="*/ 3557588 h 5886450"/>
              <a:gd name="connsiteX63" fmla="*/ 6486524 w 6496050"/>
              <a:gd name="connsiteY63" fmla="*/ 3640931 h 5886450"/>
              <a:gd name="connsiteX64" fmla="*/ 6467474 w 6496050"/>
              <a:gd name="connsiteY64" fmla="*/ 3695700 h 5886450"/>
              <a:gd name="connsiteX65" fmla="*/ 6426994 w 6496050"/>
              <a:gd name="connsiteY65" fmla="*/ 3795712 h 5886450"/>
              <a:gd name="connsiteX66" fmla="*/ 6412706 w 6496050"/>
              <a:gd name="connsiteY66" fmla="*/ 3824287 h 5886450"/>
              <a:gd name="connsiteX67" fmla="*/ 5638800 w 6496050"/>
              <a:gd name="connsiteY67" fmla="*/ 4210050 h 5886450"/>
              <a:gd name="connsiteX68" fmla="*/ 4762500 w 6496050"/>
              <a:gd name="connsiteY68" fmla="*/ 5343525 h 5886450"/>
              <a:gd name="connsiteX69" fmla="*/ 4457700 w 6496050"/>
              <a:gd name="connsiteY69" fmla="*/ 5353050 h 5886450"/>
              <a:gd name="connsiteX70" fmla="*/ 4162425 w 6496050"/>
              <a:gd name="connsiteY70" fmla="*/ 5886450 h 5886450"/>
              <a:gd name="connsiteX71" fmla="*/ 1381125 w 6496050"/>
              <a:gd name="connsiteY71" fmla="*/ 5886450 h 5886450"/>
              <a:gd name="connsiteX72" fmla="*/ 1943100 w 6496050"/>
              <a:gd name="connsiteY72" fmla="*/ 4791075 h 5886450"/>
              <a:gd name="connsiteX73" fmla="*/ 2371725 w 6496050"/>
              <a:gd name="connsiteY73" fmla="*/ 4333875 h 5886450"/>
              <a:gd name="connsiteX74" fmla="*/ 2476500 w 6496050"/>
              <a:gd name="connsiteY74" fmla="*/ 4276725 h 5886450"/>
              <a:gd name="connsiteX75" fmla="*/ 2124075 w 6496050"/>
              <a:gd name="connsiteY75" fmla="*/ 3857625 h 5886450"/>
              <a:gd name="connsiteX76" fmla="*/ 1638300 w 6496050"/>
              <a:gd name="connsiteY76" fmla="*/ 3952875 h 5886450"/>
              <a:gd name="connsiteX77" fmla="*/ 1552575 w 6496050"/>
              <a:gd name="connsiteY77" fmla="*/ 4219575 h 5886450"/>
              <a:gd name="connsiteX78" fmla="*/ 1266825 w 6496050"/>
              <a:gd name="connsiteY78" fmla="*/ 4162425 h 5886450"/>
              <a:gd name="connsiteX79" fmla="*/ 1123950 w 6496050"/>
              <a:gd name="connsiteY79" fmla="*/ 4114800 h 5886450"/>
              <a:gd name="connsiteX80" fmla="*/ 1000125 w 6496050"/>
              <a:gd name="connsiteY80" fmla="*/ 4048125 h 5886450"/>
              <a:gd name="connsiteX81" fmla="*/ 904875 w 6496050"/>
              <a:gd name="connsiteY81" fmla="*/ 3943350 h 5886450"/>
              <a:gd name="connsiteX82" fmla="*/ 762000 w 6496050"/>
              <a:gd name="connsiteY82" fmla="*/ 3705225 h 5886450"/>
              <a:gd name="connsiteX83" fmla="*/ 0 w 6496050"/>
              <a:gd name="connsiteY83" fmla="*/ 2514600 h 5886450"/>
              <a:gd name="connsiteX0" fmla="*/ 0 w 6496050"/>
              <a:gd name="connsiteY0" fmla="*/ 2514600 h 5886450"/>
              <a:gd name="connsiteX1" fmla="*/ 619125 w 6496050"/>
              <a:gd name="connsiteY1" fmla="*/ 1362075 h 5886450"/>
              <a:gd name="connsiteX2" fmla="*/ 1295400 w 6496050"/>
              <a:gd name="connsiteY2" fmla="*/ 838200 h 5886450"/>
              <a:gd name="connsiteX3" fmla="*/ 2276475 w 6496050"/>
              <a:gd name="connsiteY3" fmla="*/ 866775 h 5886450"/>
              <a:gd name="connsiteX4" fmla="*/ 2438400 w 6496050"/>
              <a:gd name="connsiteY4" fmla="*/ 0 h 5886450"/>
              <a:gd name="connsiteX5" fmla="*/ 2628900 w 6496050"/>
              <a:gd name="connsiteY5" fmla="*/ 147638 h 5886450"/>
              <a:gd name="connsiteX6" fmla="*/ 2674144 w 6496050"/>
              <a:gd name="connsiteY6" fmla="*/ 171450 h 5886450"/>
              <a:gd name="connsiteX7" fmla="*/ 2736056 w 6496050"/>
              <a:gd name="connsiteY7" fmla="*/ 188119 h 5886450"/>
              <a:gd name="connsiteX8" fmla="*/ 3009900 w 6496050"/>
              <a:gd name="connsiteY8" fmla="*/ 238125 h 5886450"/>
              <a:gd name="connsiteX9" fmla="*/ 3076575 w 6496050"/>
              <a:gd name="connsiteY9" fmla="*/ 269081 h 5886450"/>
              <a:gd name="connsiteX10" fmla="*/ 3114675 w 6496050"/>
              <a:gd name="connsiteY10" fmla="*/ 300038 h 5886450"/>
              <a:gd name="connsiteX11" fmla="*/ 3145631 w 6496050"/>
              <a:gd name="connsiteY11" fmla="*/ 357188 h 5886450"/>
              <a:gd name="connsiteX12" fmla="*/ 3178969 w 6496050"/>
              <a:gd name="connsiteY12" fmla="*/ 390525 h 5886450"/>
              <a:gd name="connsiteX13" fmla="*/ 3209925 w 6496050"/>
              <a:gd name="connsiteY13" fmla="*/ 404813 h 5886450"/>
              <a:gd name="connsiteX14" fmla="*/ 3245644 w 6496050"/>
              <a:gd name="connsiteY14" fmla="*/ 423863 h 5886450"/>
              <a:gd name="connsiteX15" fmla="*/ 3288506 w 6496050"/>
              <a:gd name="connsiteY15" fmla="*/ 419100 h 5886450"/>
              <a:gd name="connsiteX16" fmla="*/ 3517107 w 6496050"/>
              <a:gd name="connsiteY16" fmla="*/ 359569 h 5886450"/>
              <a:gd name="connsiteX17" fmla="*/ 3583781 w 6496050"/>
              <a:gd name="connsiteY17" fmla="*/ 347663 h 5886450"/>
              <a:gd name="connsiteX18" fmla="*/ 3724275 w 6496050"/>
              <a:gd name="connsiteY18" fmla="*/ 338138 h 5886450"/>
              <a:gd name="connsiteX19" fmla="*/ 3798094 w 6496050"/>
              <a:gd name="connsiteY19" fmla="*/ 319088 h 5886450"/>
              <a:gd name="connsiteX20" fmla="*/ 3869531 w 6496050"/>
              <a:gd name="connsiteY20" fmla="*/ 288132 h 5886450"/>
              <a:gd name="connsiteX21" fmla="*/ 3890963 w 6496050"/>
              <a:gd name="connsiteY21" fmla="*/ 321469 h 5886450"/>
              <a:gd name="connsiteX22" fmla="*/ 3910013 w 6496050"/>
              <a:gd name="connsiteY22" fmla="*/ 395288 h 5886450"/>
              <a:gd name="connsiteX23" fmla="*/ 3940969 w 6496050"/>
              <a:gd name="connsiteY23" fmla="*/ 457200 h 5886450"/>
              <a:gd name="connsiteX24" fmla="*/ 3971925 w 6496050"/>
              <a:gd name="connsiteY24" fmla="*/ 504825 h 5886450"/>
              <a:gd name="connsiteX25" fmla="*/ 4010025 w 6496050"/>
              <a:gd name="connsiteY25" fmla="*/ 528638 h 5886450"/>
              <a:gd name="connsiteX26" fmla="*/ 4069556 w 6496050"/>
              <a:gd name="connsiteY26" fmla="*/ 547688 h 5886450"/>
              <a:gd name="connsiteX27" fmla="*/ 4150519 w 6496050"/>
              <a:gd name="connsiteY27" fmla="*/ 559594 h 5886450"/>
              <a:gd name="connsiteX28" fmla="*/ 4307681 w 6496050"/>
              <a:gd name="connsiteY28" fmla="*/ 583406 h 5886450"/>
              <a:gd name="connsiteX29" fmla="*/ 4505325 w 6496050"/>
              <a:gd name="connsiteY29" fmla="*/ 611982 h 5886450"/>
              <a:gd name="connsiteX30" fmla="*/ 4776788 w 6496050"/>
              <a:gd name="connsiteY30" fmla="*/ 538163 h 5886450"/>
              <a:gd name="connsiteX31" fmla="*/ 4936331 w 6496050"/>
              <a:gd name="connsiteY31" fmla="*/ 495300 h 5886450"/>
              <a:gd name="connsiteX32" fmla="*/ 5188744 w 6496050"/>
              <a:gd name="connsiteY32" fmla="*/ 561975 h 5886450"/>
              <a:gd name="connsiteX33" fmla="*/ 5255419 w 6496050"/>
              <a:gd name="connsiteY33" fmla="*/ 576263 h 5886450"/>
              <a:gd name="connsiteX34" fmla="*/ 5303044 w 6496050"/>
              <a:gd name="connsiteY34" fmla="*/ 585788 h 5886450"/>
              <a:gd name="connsiteX35" fmla="*/ 5462588 w 6496050"/>
              <a:gd name="connsiteY35" fmla="*/ 583406 h 5886450"/>
              <a:gd name="connsiteX36" fmla="*/ 5500688 w 6496050"/>
              <a:gd name="connsiteY36" fmla="*/ 588169 h 5886450"/>
              <a:gd name="connsiteX37" fmla="*/ 5534025 w 6496050"/>
              <a:gd name="connsiteY37" fmla="*/ 604838 h 5886450"/>
              <a:gd name="connsiteX38" fmla="*/ 5548313 w 6496050"/>
              <a:gd name="connsiteY38" fmla="*/ 638175 h 5886450"/>
              <a:gd name="connsiteX39" fmla="*/ 5569743 w 6496050"/>
              <a:gd name="connsiteY39" fmla="*/ 690563 h 5886450"/>
              <a:gd name="connsiteX40" fmla="*/ 5612607 w 6496050"/>
              <a:gd name="connsiteY40" fmla="*/ 850106 h 5886450"/>
              <a:gd name="connsiteX41" fmla="*/ 5634038 w 6496050"/>
              <a:gd name="connsiteY41" fmla="*/ 895350 h 5886450"/>
              <a:gd name="connsiteX42" fmla="*/ 5660231 w 6496050"/>
              <a:gd name="connsiteY42" fmla="*/ 938213 h 5886450"/>
              <a:gd name="connsiteX43" fmla="*/ 5843587 w 6496050"/>
              <a:gd name="connsiteY43" fmla="*/ 1240631 h 5886450"/>
              <a:gd name="connsiteX44" fmla="*/ 5872163 w 6496050"/>
              <a:gd name="connsiteY44" fmla="*/ 1304925 h 5886450"/>
              <a:gd name="connsiteX45" fmla="*/ 5907881 w 6496050"/>
              <a:gd name="connsiteY45" fmla="*/ 1373982 h 5886450"/>
              <a:gd name="connsiteX46" fmla="*/ 5972175 w 6496050"/>
              <a:gd name="connsiteY46" fmla="*/ 1500188 h 5886450"/>
              <a:gd name="connsiteX47" fmla="*/ 6015038 w 6496050"/>
              <a:gd name="connsiteY47" fmla="*/ 1600200 h 5886450"/>
              <a:gd name="connsiteX48" fmla="*/ 6029325 w 6496050"/>
              <a:gd name="connsiteY48" fmla="*/ 1638300 h 5886450"/>
              <a:gd name="connsiteX49" fmla="*/ 6034088 w 6496050"/>
              <a:gd name="connsiteY49" fmla="*/ 1697831 h 5886450"/>
              <a:gd name="connsiteX50" fmla="*/ 6065044 w 6496050"/>
              <a:gd name="connsiteY50" fmla="*/ 1819275 h 5886450"/>
              <a:gd name="connsiteX51" fmla="*/ 6084094 w 6496050"/>
              <a:gd name="connsiteY51" fmla="*/ 1878806 h 5886450"/>
              <a:gd name="connsiteX52" fmla="*/ 6079331 w 6496050"/>
              <a:gd name="connsiteY52" fmla="*/ 1976438 h 5886450"/>
              <a:gd name="connsiteX53" fmla="*/ 6100763 w 6496050"/>
              <a:gd name="connsiteY53" fmla="*/ 2083593 h 5886450"/>
              <a:gd name="connsiteX54" fmla="*/ 6150769 w 6496050"/>
              <a:gd name="connsiteY54" fmla="*/ 2295525 h 5886450"/>
              <a:gd name="connsiteX55" fmla="*/ 6176963 w 6496050"/>
              <a:gd name="connsiteY55" fmla="*/ 2488406 h 5886450"/>
              <a:gd name="connsiteX56" fmla="*/ 6191250 w 6496050"/>
              <a:gd name="connsiteY56" fmla="*/ 2597944 h 5886450"/>
              <a:gd name="connsiteX57" fmla="*/ 6286500 w 6496050"/>
              <a:gd name="connsiteY57" fmla="*/ 2914650 h 5886450"/>
              <a:gd name="connsiteX58" fmla="*/ 6334125 w 6496050"/>
              <a:gd name="connsiteY58" fmla="*/ 3114675 h 5886450"/>
              <a:gd name="connsiteX59" fmla="*/ 6381750 w 6496050"/>
              <a:gd name="connsiteY59" fmla="*/ 3231356 h 5886450"/>
              <a:gd name="connsiteX60" fmla="*/ 6446044 w 6496050"/>
              <a:gd name="connsiteY60" fmla="*/ 3352800 h 5886450"/>
              <a:gd name="connsiteX61" fmla="*/ 6486525 w 6496050"/>
              <a:gd name="connsiteY61" fmla="*/ 3486150 h 5886450"/>
              <a:gd name="connsiteX62" fmla="*/ 6496050 w 6496050"/>
              <a:gd name="connsiteY62" fmla="*/ 3557588 h 5886450"/>
              <a:gd name="connsiteX63" fmla="*/ 6486524 w 6496050"/>
              <a:gd name="connsiteY63" fmla="*/ 3640931 h 5886450"/>
              <a:gd name="connsiteX64" fmla="*/ 6467474 w 6496050"/>
              <a:gd name="connsiteY64" fmla="*/ 3695700 h 5886450"/>
              <a:gd name="connsiteX65" fmla="*/ 6426994 w 6496050"/>
              <a:gd name="connsiteY65" fmla="*/ 3795712 h 5886450"/>
              <a:gd name="connsiteX66" fmla="*/ 6412706 w 6496050"/>
              <a:gd name="connsiteY66" fmla="*/ 3824287 h 5886450"/>
              <a:gd name="connsiteX67" fmla="*/ 5626894 w 6496050"/>
              <a:gd name="connsiteY67" fmla="*/ 4210050 h 5886450"/>
              <a:gd name="connsiteX68" fmla="*/ 4762500 w 6496050"/>
              <a:gd name="connsiteY68" fmla="*/ 5343525 h 5886450"/>
              <a:gd name="connsiteX69" fmla="*/ 4457700 w 6496050"/>
              <a:gd name="connsiteY69" fmla="*/ 5353050 h 5886450"/>
              <a:gd name="connsiteX70" fmla="*/ 4162425 w 6496050"/>
              <a:gd name="connsiteY70" fmla="*/ 5886450 h 5886450"/>
              <a:gd name="connsiteX71" fmla="*/ 1381125 w 6496050"/>
              <a:gd name="connsiteY71" fmla="*/ 5886450 h 5886450"/>
              <a:gd name="connsiteX72" fmla="*/ 1943100 w 6496050"/>
              <a:gd name="connsiteY72" fmla="*/ 4791075 h 5886450"/>
              <a:gd name="connsiteX73" fmla="*/ 2371725 w 6496050"/>
              <a:gd name="connsiteY73" fmla="*/ 4333875 h 5886450"/>
              <a:gd name="connsiteX74" fmla="*/ 2476500 w 6496050"/>
              <a:gd name="connsiteY74" fmla="*/ 4276725 h 5886450"/>
              <a:gd name="connsiteX75" fmla="*/ 2124075 w 6496050"/>
              <a:gd name="connsiteY75" fmla="*/ 3857625 h 5886450"/>
              <a:gd name="connsiteX76" fmla="*/ 1638300 w 6496050"/>
              <a:gd name="connsiteY76" fmla="*/ 3952875 h 5886450"/>
              <a:gd name="connsiteX77" fmla="*/ 1552575 w 6496050"/>
              <a:gd name="connsiteY77" fmla="*/ 4219575 h 5886450"/>
              <a:gd name="connsiteX78" fmla="*/ 1266825 w 6496050"/>
              <a:gd name="connsiteY78" fmla="*/ 4162425 h 5886450"/>
              <a:gd name="connsiteX79" fmla="*/ 1123950 w 6496050"/>
              <a:gd name="connsiteY79" fmla="*/ 4114800 h 5886450"/>
              <a:gd name="connsiteX80" fmla="*/ 1000125 w 6496050"/>
              <a:gd name="connsiteY80" fmla="*/ 4048125 h 5886450"/>
              <a:gd name="connsiteX81" fmla="*/ 904875 w 6496050"/>
              <a:gd name="connsiteY81" fmla="*/ 3943350 h 5886450"/>
              <a:gd name="connsiteX82" fmla="*/ 762000 w 6496050"/>
              <a:gd name="connsiteY82" fmla="*/ 3705225 h 5886450"/>
              <a:gd name="connsiteX83" fmla="*/ 0 w 6496050"/>
              <a:gd name="connsiteY83" fmla="*/ 2514600 h 5886450"/>
              <a:gd name="connsiteX0" fmla="*/ 0 w 6496050"/>
              <a:gd name="connsiteY0" fmla="*/ 2514600 h 5886450"/>
              <a:gd name="connsiteX1" fmla="*/ 619125 w 6496050"/>
              <a:gd name="connsiteY1" fmla="*/ 1362075 h 5886450"/>
              <a:gd name="connsiteX2" fmla="*/ 1295400 w 6496050"/>
              <a:gd name="connsiteY2" fmla="*/ 838200 h 5886450"/>
              <a:gd name="connsiteX3" fmla="*/ 2276475 w 6496050"/>
              <a:gd name="connsiteY3" fmla="*/ 866775 h 5886450"/>
              <a:gd name="connsiteX4" fmla="*/ 2438400 w 6496050"/>
              <a:gd name="connsiteY4" fmla="*/ 0 h 5886450"/>
              <a:gd name="connsiteX5" fmla="*/ 2628900 w 6496050"/>
              <a:gd name="connsiteY5" fmla="*/ 147638 h 5886450"/>
              <a:gd name="connsiteX6" fmla="*/ 2674144 w 6496050"/>
              <a:gd name="connsiteY6" fmla="*/ 171450 h 5886450"/>
              <a:gd name="connsiteX7" fmla="*/ 2736056 w 6496050"/>
              <a:gd name="connsiteY7" fmla="*/ 188119 h 5886450"/>
              <a:gd name="connsiteX8" fmla="*/ 3009900 w 6496050"/>
              <a:gd name="connsiteY8" fmla="*/ 238125 h 5886450"/>
              <a:gd name="connsiteX9" fmla="*/ 3076575 w 6496050"/>
              <a:gd name="connsiteY9" fmla="*/ 269081 h 5886450"/>
              <a:gd name="connsiteX10" fmla="*/ 3114675 w 6496050"/>
              <a:gd name="connsiteY10" fmla="*/ 300038 h 5886450"/>
              <a:gd name="connsiteX11" fmla="*/ 3145631 w 6496050"/>
              <a:gd name="connsiteY11" fmla="*/ 357188 h 5886450"/>
              <a:gd name="connsiteX12" fmla="*/ 3178969 w 6496050"/>
              <a:gd name="connsiteY12" fmla="*/ 390525 h 5886450"/>
              <a:gd name="connsiteX13" fmla="*/ 3209925 w 6496050"/>
              <a:gd name="connsiteY13" fmla="*/ 404813 h 5886450"/>
              <a:gd name="connsiteX14" fmla="*/ 3245644 w 6496050"/>
              <a:gd name="connsiteY14" fmla="*/ 423863 h 5886450"/>
              <a:gd name="connsiteX15" fmla="*/ 3288506 w 6496050"/>
              <a:gd name="connsiteY15" fmla="*/ 419100 h 5886450"/>
              <a:gd name="connsiteX16" fmla="*/ 3517107 w 6496050"/>
              <a:gd name="connsiteY16" fmla="*/ 359569 h 5886450"/>
              <a:gd name="connsiteX17" fmla="*/ 3583781 w 6496050"/>
              <a:gd name="connsiteY17" fmla="*/ 347663 h 5886450"/>
              <a:gd name="connsiteX18" fmla="*/ 3724275 w 6496050"/>
              <a:gd name="connsiteY18" fmla="*/ 338138 h 5886450"/>
              <a:gd name="connsiteX19" fmla="*/ 3798094 w 6496050"/>
              <a:gd name="connsiteY19" fmla="*/ 319088 h 5886450"/>
              <a:gd name="connsiteX20" fmla="*/ 3869531 w 6496050"/>
              <a:gd name="connsiteY20" fmla="*/ 288132 h 5886450"/>
              <a:gd name="connsiteX21" fmla="*/ 3890963 w 6496050"/>
              <a:gd name="connsiteY21" fmla="*/ 321469 h 5886450"/>
              <a:gd name="connsiteX22" fmla="*/ 3910013 w 6496050"/>
              <a:gd name="connsiteY22" fmla="*/ 395288 h 5886450"/>
              <a:gd name="connsiteX23" fmla="*/ 3940969 w 6496050"/>
              <a:gd name="connsiteY23" fmla="*/ 457200 h 5886450"/>
              <a:gd name="connsiteX24" fmla="*/ 3971925 w 6496050"/>
              <a:gd name="connsiteY24" fmla="*/ 504825 h 5886450"/>
              <a:gd name="connsiteX25" fmla="*/ 4010025 w 6496050"/>
              <a:gd name="connsiteY25" fmla="*/ 528638 h 5886450"/>
              <a:gd name="connsiteX26" fmla="*/ 4069556 w 6496050"/>
              <a:gd name="connsiteY26" fmla="*/ 547688 h 5886450"/>
              <a:gd name="connsiteX27" fmla="*/ 4150519 w 6496050"/>
              <a:gd name="connsiteY27" fmla="*/ 559594 h 5886450"/>
              <a:gd name="connsiteX28" fmla="*/ 4307681 w 6496050"/>
              <a:gd name="connsiteY28" fmla="*/ 583406 h 5886450"/>
              <a:gd name="connsiteX29" fmla="*/ 4505325 w 6496050"/>
              <a:gd name="connsiteY29" fmla="*/ 611982 h 5886450"/>
              <a:gd name="connsiteX30" fmla="*/ 4776788 w 6496050"/>
              <a:gd name="connsiteY30" fmla="*/ 538163 h 5886450"/>
              <a:gd name="connsiteX31" fmla="*/ 4936331 w 6496050"/>
              <a:gd name="connsiteY31" fmla="*/ 495300 h 5886450"/>
              <a:gd name="connsiteX32" fmla="*/ 5188744 w 6496050"/>
              <a:gd name="connsiteY32" fmla="*/ 561975 h 5886450"/>
              <a:gd name="connsiteX33" fmla="*/ 5255419 w 6496050"/>
              <a:gd name="connsiteY33" fmla="*/ 576263 h 5886450"/>
              <a:gd name="connsiteX34" fmla="*/ 5303044 w 6496050"/>
              <a:gd name="connsiteY34" fmla="*/ 585788 h 5886450"/>
              <a:gd name="connsiteX35" fmla="*/ 5462588 w 6496050"/>
              <a:gd name="connsiteY35" fmla="*/ 583406 h 5886450"/>
              <a:gd name="connsiteX36" fmla="*/ 5500688 w 6496050"/>
              <a:gd name="connsiteY36" fmla="*/ 588169 h 5886450"/>
              <a:gd name="connsiteX37" fmla="*/ 5534025 w 6496050"/>
              <a:gd name="connsiteY37" fmla="*/ 604838 h 5886450"/>
              <a:gd name="connsiteX38" fmla="*/ 5548313 w 6496050"/>
              <a:gd name="connsiteY38" fmla="*/ 638175 h 5886450"/>
              <a:gd name="connsiteX39" fmla="*/ 5569743 w 6496050"/>
              <a:gd name="connsiteY39" fmla="*/ 690563 h 5886450"/>
              <a:gd name="connsiteX40" fmla="*/ 5612607 w 6496050"/>
              <a:gd name="connsiteY40" fmla="*/ 850106 h 5886450"/>
              <a:gd name="connsiteX41" fmla="*/ 5634038 w 6496050"/>
              <a:gd name="connsiteY41" fmla="*/ 895350 h 5886450"/>
              <a:gd name="connsiteX42" fmla="*/ 5660231 w 6496050"/>
              <a:gd name="connsiteY42" fmla="*/ 938213 h 5886450"/>
              <a:gd name="connsiteX43" fmla="*/ 5843587 w 6496050"/>
              <a:gd name="connsiteY43" fmla="*/ 1240631 h 5886450"/>
              <a:gd name="connsiteX44" fmla="*/ 5872163 w 6496050"/>
              <a:gd name="connsiteY44" fmla="*/ 1304925 h 5886450"/>
              <a:gd name="connsiteX45" fmla="*/ 5907881 w 6496050"/>
              <a:gd name="connsiteY45" fmla="*/ 1373982 h 5886450"/>
              <a:gd name="connsiteX46" fmla="*/ 5972175 w 6496050"/>
              <a:gd name="connsiteY46" fmla="*/ 1500188 h 5886450"/>
              <a:gd name="connsiteX47" fmla="*/ 6015038 w 6496050"/>
              <a:gd name="connsiteY47" fmla="*/ 1600200 h 5886450"/>
              <a:gd name="connsiteX48" fmla="*/ 6029325 w 6496050"/>
              <a:gd name="connsiteY48" fmla="*/ 1638300 h 5886450"/>
              <a:gd name="connsiteX49" fmla="*/ 6034088 w 6496050"/>
              <a:gd name="connsiteY49" fmla="*/ 1697831 h 5886450"/>
              <a:gd name="connsiteX50" fmla="*/ 6065044 w 6496050"/>
              <a:gd name="connsiteY50" fmla="*/ 1819275 h 5886450"/>
              <a:gd name="connsiteX51" fmla="*/ 6084094 w 6496050"/>
              <a:gd name="connsiteY51" fmla="*/ 1878806 h 5886450"/>
              <a:gd name="connsiteX52" fmla="*/ 6079331 w 6496050"/>
              <a:gd name="connsiteY52" fmla="*/ 1976438 h 5886450"/>
              <a:gd name="connsiteX53" fmla="*/ 6100763 w 6496050"/>
              <a:gd name="connsiteY53" fmla="*/ 2083593 h 5886450"/>
              <a:gd name="connsiteX54" fmla="*/ 6150769 w 6496050"/>
              <a:gd name="connsiteY54" fmla="*/ 2295525 h 5886450"/>
              <a:gd name="connsiteX55" fmla="*/ 6176963 w 6496050"/>
              <a:gd name="connsiteY55" fmla="*/ 2488406 h 5886450"/>
              <a:gd name="connsiteX56" fmla="*/ 6191250 w 6496050"/>
              <a:gd name="connsiteY56" fmla="*/ 2597944 h 5886450"/>
              <a:gd name="connsiteX57" fmla="*/ 6286500 w 6496050"/>
              <a:gd name="connsiteY57" fmla="*/ 2914650 h 5886450"/>
              <a:gd name="connsiteX58" fmla="*/ 6334125 w 6496050"/>
              <a:gd name="connsiteY58" fmla="*/ 3114675 h 5886450"/>
              <a:gd name="connsiteX59" fmla="*/ 6381750 w 6496050"/>
              <a:gd name="connsiteY59" fmla="*/ 3231356 h 5886450"/>
              <a:gd name="connsiteX60" fmla="*/ 6446044 w 6496050"/>
              <a:gd name="connsiteY60" fmla="*/ 3352800 h 5886450"/>
              <a:gd name="connsiteX61" fmla="*/ 6486525 w 6496050"/>
              <a:gd name="connsiteY61" fmla="*/ 3486150 h 5886450"/>
              <a:gd name="connsiteX62" fmla="*/ 6496050 w 6496050"/>
              <a:gd name="connsiteY62" fmla="*/ 3557588 h 5886450"/>
              <a:gd name="connsiteX63" fmla="*/ 6486524 w 6496050"/>
              <a:gd name="connsiteY63" fmla="*/ 3640931 h 5886450"/>
              <a:gd name="connsiteX64" fmla="*/ 6467474 w 6496050"/>
              <a:gd name="connsiteY64" fmla="*/ 3695700 h 5886450"/>
              <a:gd name="connsiteX65" fmla="*/ 6426994 w 6496050"/>
              <a:gd name="connsiteY65" fmla="*/ 3795712 h 5886450"/>
              <a:gd name="connsiteX66" fmla="*/ 6412706 w 6496050"/>
              <a:gd name="connsiteY66" fmla="*/ 3824287 h 5886450"/>
              <a:gd name="connsiteX67" fmla="*/ 5626894 w 6496050"/>
              <a:gd name="connsiteY67" fmla="*/ 4210050 h 5886450"/>
              <a:gd name="connsiteX68" fmla="*/ 4772025 w 6496050"/>
              <a:gd name="connsiteY68" fmla="*/ 5348287 h 5886450"/>
              <a:gd name="connsiteX69" fmla="*/ 4457700 w 6496050"/>
              <a:gd name="connsiteY69" fmla="*/ 5353050 h 5886450"/>
              <a:gd name="connsiteX70" fmla="*/ 4162425 w 6496050"/>
              <a:gd name="connsiteY70" fmla="*/ 5886450 h 5886450"/>
              <a:gd name="connsiteX71" fmla="*/ 1381125 w 6496050"/>
              <a:gd name="connsiteY71" fmla="*/ 5886450 h 5886450"/>
              <a:gd name="connsiteX72" fmla="*/ 1943100 w 6496050"/>
              <a:gd name="connsiteY72" fmla="*/ 4791075 h 5886450"/>
              <a:gd name="connsiteX73" fmla="*/ 2371725 w 6496050"/>
              <a:gd name="connsiteY73" fmla="*/ 4333875 h 5886450"/>
              <a:gd name="connsiteX74" fmla="*/ 2476500 w 6496050"/>
              <a:gd name="connsiteY74" fmla="*/ 4276725 h 5886450"/>
              <a:gd name="connsiteX75" fmla="*/ 2124075 w 6496050"/>
              <a:gd name="connsiteY75" fmla="*/ 3857625 h 5886450"/>
              <a:gd name="connsiteX76" fmla="*/ 1638300 w 6496050"/>
              <a:gd name="connsiteY76" fmla="*/ 3952875 h 5886450"/>
              <a:gd name="connsiteX77" fmla="*/ 1552575 w 6496050"/>
              <a:gd name="connsiteY77" fmla="*/ 4219575 h 5886450"/>
              <a:gd name="connsiteX78" fmla="*/ 1266825 w 6496050"/>
              <a:gd name="connsiteY78" fmla="*/ 4162425 h 5886450"/>
              <a:gd name="connsiteX79" fmla="*/ 1123950 w 6496050"/>
              <a:gd name="connsiteY79" fmla="*/ 4114800 h 5886450"/>
              <a:gd name="connsiteX80" fmla="*/ 1000125 w 6496050"/>
              <a:gd name="connsiteY80" fmla="*/ 4048125 h 5886450"/>
              <a:gd name="connsiteX81" fmla="*/ 904875 w 6496050"/>
              <a:gd name="connsiteY81" fmla="*/ 3943350 h 5886450"/>
              <a:gd name="connsiteX82" fmla="*/ 762000 w 6496050"/>
              <a:gd name="connsiteY82" fmla="*/ 3705225 h 5886450"/>
              <a:gd name="connsiteX83" fmla="*/ 0 w 6496050"/>
              <a:gd name="connsiteY83" fmla="*/ 2514600 h 5886450"/>
              <a:gd name="connsiteX0" fmla="*/ 0 w 6496050"/>
              <a:gd name="connsiteY0" fmla="*/ 2514600 h 5886450"/>
              <a:gd name="connsiteX1" fmla="*/ 619125 w 6496050"/>
              <a:gd name="connsiteY1" fmla="*/ 1362075 h 5886450"/>
              <a:gd name="connsiteX2" fmla="*/ 1295400 w 6496050"/>
              <a:gd name="connsiteY2" fmla="*/ 838200 h 5886450"/>
              <a:gd name="connsiteX3" fmla="*/ 2276475 w 6496050"/>
              <a:gd name="connsiteY3" fmla="*/ 866775 h 5886450"/>
              <a:gd name="connsiteX4" fmla="*/ 2438400 w 6496050"/>
              <a:gd name="connsiteY4" fmla="*/ 0 h 5886450"/>
              <a:gd name="connsiteX5" fmla="*/ 2628900 w 6496050"/>
              <a:gd name="connsiteY5" fmla="*/ 147638 h 5886450"/>
              <a:gd name="connsiteX6" fmla="*/ 2674144 w 6496050"/>
              <a:gd name="connsiteY6" fmla="*/ 171450 h 5886450"/>
              <a:gd name="connsiteX7" fmla="*/ 2736056 w 6496050"/>
              <a:gd name="connsiteY7" fmla="*/ 188119 h 5886450"/>
              <a:gd name="connsiteX8" fmla="*/ 3009900 w 6496050"/>
              <a:gd name="connsiteY8" fmla="*/ 238125 h 5886450"/>
              <a:gd name="connsiteX9" fmla="*/ 3076575 w 6496050"/>
              <a:gd name="connsiteY9" fmla="*/ 269081 h 5886450"/>
              <a:gd name="connsiteX10" fmla="*/ 3114675 w 6496050"/>
              <a:gd name="connsiteY10" fmla="*/ 300038 h 5886450"/>
              <a:gd name="connsiteX11" fmla="*/ 3145631 w 6496050"/>
              <a:gd name="connsiteY11" fmla="*/ 357188 h 5886450"/>
              <a:gd name="connsiteX12" fmla="*/ 3178969 w 6496050"/>
              <a:gd name="connsiteY12" fmla="*/ 390525 h 5886450"/>
              <a:gd name="connsiteX13" fmla="*/ 3209925 w 6496050"/>
              <a:gd name="connsiteY13" fmla="*/ 404813 h 5886450"/>
              <a:gd name="connsiteX14" fmla="*/ 3245644 w 6496050"/>
              <a:gd name="connsiteY14" fmla="*/ 423863 h 5886450"/>
              <a:gd name="connsiteX15" fmla="*/ 3288506 w 6496050"/>
              <a:gd name="connsiteY15" fmla="*/ 419100 h 5886450"/>
              <a:gd name="connsiteX16" fmla="*/ 3517107 w 6496050"/>
              <a:gd name="connsiteY16" fmla="*/ 359569 h 5886450"/>
              <a:gd name="connsiteX17" fmla="*/ 3583781 w 6496050"/>
              <a:gd name="connsiteY17" fmla="*/ 347663 h 5886450"/>
              <a:gd name="connsiteX18" fmla="*/ 3724275 w 6496050"/>
              <a:gd name="connsiteY18" fmla="*/ 338138 h 5886450"/>
              <a:gd name="connsiteX19" fmla="*/ 3798094 w 6496050"/>
              <a:gd name="connsiteY19" fmla="*/ 319088 h 5886450"/>
              <a:gd name="connsiteX20" fmla="*/ 3869531 w 6496050"/>
              <a:gd name="connsiteY20" fmla="*/ 288132 h 5886450"/>
              <a:gd name="connsiteX21" fmla="*/ 3890963 w 6496050"/>
              <a:gd name="connsiteY21" fmla="*/ 321469 h 5886450"/>
              <a:gd name="connsiteX22" fmla="*/ 3910013 w 6496050"/>
              <a:gd name="connsiteY22" fmla="*/ 395288 h 5886450"/>
              <a:gd name="connsiteX23" fmla="*/ 3940969 w 6496050"/>
              <a:gd name="connsiteY23" fmla="*/ 457200 h 5886450"/>
              <a:gd name="connsiteX24" fmla="*/ 3971925 w 6496050"/>
              <a:gd name="connsiteY24" fmla="*/ 504825 h 5886450"/>
              <a:gd name="connsiteX25" fmla="*/ 4010025 w 6496050"/>
              <a:gd name="connsiteY25" fmla="*/ 528638 h 5886450"/>
              <a:gd name="connsiteX26" fmla="*/ 4069556 w 6496050"/>
              <a:gd name="connsiteY26" fmla="*/ 547688 h 5886450"/>
              <a:gd name="connsiteX27" fmla="*/ 4150519 w 6496050"/>
              <a:gd name="connsiteY27" fmla="*/ 559594 h 5886450"/>
              <a:gd name="connsiteX28" fmla="*/ 4307681 w 6496050"/>
              <a:gd name="connsiteY28" fmla="*/ 583406 h 5886450"/>
              <a:gd name="connsiteX29" fmla="*/ 4505325 w 6496050"/>
              <a:gd name="connsiteY29" fmla="*/ 611982 h 5886450"/>
              <a:gd name="connsiteX30" fmla="*/ 4776788 w 6496050"/>
              <a:gd name="connsiteY30" fmla="*/ 538163 h 5886450"/>
              <a:gd name="connsiteX31" fmla="*/ 4936331 w 6496050"/>
              <a:gd name="connsiteY31" fmla="*/ 495300 h 5886450"/>
              <a:gd name="connsiteX32" fmla="*/ 5188744 w 6496050"/>
              <a:gd name="connsiteY32" fmla="*/ 561975 h 5886450"/>
              <a:gd name="connsiteX33" fmla="*/ 5255419 w 6496050"/>
              <a:gd name="connsiteY33" fmla="*/ 576263 h 5886450"/>
              <a:gd name="connsiteX34" fmla="*/ 5303044 w 6496050"/>
              <a:gd name="connsiteY34" fmla="*/ 585788 h 5886450"/>
              <a:gd name="connsiteX35" fmla="*/ 5462588 w 6496050"/>
              <a:gd name="connsiteY35" fmla="*/ 583406 h 5886450"/>
              <a:gd name="connsiteX36" fmla="*/ 5500688 w 6496050"/>
              <a:gd name="connsiteY36" fmla="*/ 588169 h 5886450"/>
              <a:gd name="connsiteX37" fmla="*/ 5534025 w 6496050"/>
              <a:gd name="connsiteY37" fmla="*/ 604838 h 5886450"/>
              <a:gd name="connsiteX38" fmla="*/ 5548313 w 6496050"/>
              <a:gd name="connsiteY38" fmla="*/ 638175 h 5886450"/>
              <a:gd name="connsiteX39" fmla="*/ 5569743 w 6496050"/>
              <a:gd name="connsiteY39" fmla="*/ 690563 h 5886450"/>
              <a:gd name="connsiteX40" fmla="*/ 5612607 w 6496050"/>
              <a:gd name="connsiteY40" fmla="*/ 850106 h 5886450"/>
              <a:gd name="connsiteX41" fmla="*/ 5634038 w 6496050"/>
              <a:gd name="connsiteY41" fmla="*/ 895350 h 5886450"/>
              <a:gd name="connsiteX42" fmla="*/ 5660231 w 6496050"/>
              <a:gd name="connsiteY42" fmla="*/ 938213 h 5886450"/>
              <a:gd name="connsiteX43" fmla="*/ 5843587 w 6496050"/>
              <a:gd name="connsiteY43" fmla="*/ 1240631 h 5886450"/>
              <a:gd name="connsiteX44" fmla="*/ 5872163 w 6496050"/>
              <a:gd name="connsiteY44" fmla="*/ 1304925 h 5886450"/>
              <a:gd name="connsiteX45" fmla="*/ 5907881 w 6496050"/>
              <a:gd name="connsiteY45" fmla="*/ 1373982 h 5886450"/>
              <a:gd name="connsiteX46" fmla="*/ 5972175 w 6496050"/>
              <a:gd name="connsiteY46" fmla="*/ 1500188 h 5886450"/>
              <a:gd name="connsiteX47" fmla="*/ 6015038 w 6496050"/>
              <a:gd name="connsiteY47" fmla="*/ 1600200 h 5886450"/>
              <a:gd name="connsiteX48" fmla="*/ 6029325 w 6496050"/>
              <a:gd name="connsiteY48" fmla="*/ 1638300 h 5886450"/>
              <a:gd name="connsiteX49" fmla="*/ 6034088 w 6496050"/>
              <a:gd name="connsiteY49" fmla="*/ 1697831 h 5886450"/>
              <a:gd name="connsiteX50" fmla="*/ 6065044 w 6496050"/>
              <a:gd name="connsiteY50" fmla="*/ 1819275 h 5886450"/>
              <a:gd name="connsiteX51" fmla="*/ 6084094 w 6496050"/>
              <a:gd name="connsiteY51" fmla="*/ 1878806 h 5886450"/>
              <a:gd name="connsiteX52" fmla="*/ 6079331 w 6496050"/>
              <a:gd name="connsiteY52" fmla="*/ 1976438 h 5886450"/>
              <a:gd name="connsiteX53" fmla="*/ 6100763 w 6496050"/>
              <a:gd name="connsiteY53" fmla="*/ 2083593 h 5886450"/>
              <a:gd name="connsiteX54" fmla="*/ 6150769 w 6496050"/>
              <a:gd name="connsiteY54" fmla="*/ 2295525 h 5886450"/>
              <a:gd name="connsiteX55" fmla="*/ 6176963 w 6496050"/>
              <a:gd name="connsiteY55" fmla="*/ 2488406 h 5886450"/>
              <a:gd name="connsiteX56" fmla="*/ 6191250 w 6496050"/>
              <a:gd name="connsiteY56" fmla="*/ 2597944 h 5886450"/>
              <a:gd name="connsiteX57" fmla="*/ 6286500 w 6496050"/>
              <a:gd name="connsiteY57" fmla="*/ 2914650 h 5886450"/>
              <a:gd name="connsiteX58" fmla="*/ 6334125 w 6496050"/>
              <a:gd name="connsiteY58" fmla="*/ 3114675 h 5886450"/>
              <a:gd name="connsiteX59" fmla="*/ 6381750 w 6496050"/>
              <a:gd name="connsiteY59" fmla="*/ 3231356 h 5886450"/>
              <a:gd name="connsiteX60" fmla="*/ 6446044 w 6496050"/>
              <a:gd name="connsiteY60" fmla="*/ 3352800 h 5886450"/>
              <a:gd name="connsiteX61" fmla="*/ 6486525 w 6496050"/>
              <a:gd name="connsiteY61" fmla="*/ 3486150 h 5886450"/>
              <a:gd name="connsiteX62" fmla="*/ 6496050 w 6496050"/>
              <a:gd name="connsiteY62" fmla="*/ 3557588 h 5886450"/>
              <a:gd name="connsiteX63" fmla="*/ 6486524 w 6496050"/>
              <a:gd name="connsiteY63" fmla="*/ 3640931 h 5886450"/>
              <a:gd name="connsiteX64" fmla="*/ 6467474 w 6496050"/>
              <a:gd name="connsiteY64" fmla="*/ 3695700 h 5886450"/>
              <a:gd name="connsiteX65" fmla="*/ 6426994 w 6496050"/>
              <a:gd name="connsiteY65" fmla="*/ 3795712 h 5886450"/>
              <a:gd name="connsiteX66" fmla="*/ 6412706 w 6496050"/>
              <a:gd name="connsiteY66" fmla="*/ 3824287 h 5886450"/>
              <a:gd name="connsiteX67" fmla="*/ 5626894 w 6496050"/>
              <a:gd name="connsiteY67" fmla="*/ 4210050 h 5886450"/>
              <a:gd name="connsiteX68" fmla="*/ 4772025 w 6496050"/>
              <a:gd name="connsiteY68" fmla="*/ 5348287 h 5886450"/>
              <a:gd name="connsiteX69" fmla="*/ 4507706 w 6496050"/>
              <a:gd name="connsiteY69" fmla="*/ 5350669 h 5886450"/>
              <a:gd name="connsiteX70" fmla="*/ 4162425 w 6496050"/>
              <a:gd name="connsiteY70" fmla="*/ 5886450 h 5886450"/>
              <a:gd name="connsiteX71" fmla="*/ 1381125 w 6496050"/>
              <a:gd name="connsiteY71" fmla="*/ 5886450 h 5886450"/>
              <a:gd name="connsiteX72" fmla="*/ 1943100 w 6496050"/>
              <a:gd name="connsiteY72" fmla="*/ 4791075 h 5886450"/>
              <a:gd name="connsiteX73" fmla="*/ 2371725 w 6496050"/>
              <a:gd name="connsiteY73" fmla="*/ 4333875 h 5886450"/>
              <a:gd name="connsiteX74" fmla="*/ 2476500 w 6496050"/>
              <a:gd name="connsiteY74" fmla="*/ 4276725 h 5886450"/>
              <a:gd name="connsiteX75" fmla="*/ 2124075 w 6496050"/>
              <a:gd name="connsiteY75" fmla="*/ 3857625 h 5886450"/>
              <a:gd name="connsiteX76" fmla="*/ 1638300 w 6496050"/>
              <a:gd name="connsiteY76" fmla="*/ 3952875 h 5886450"/>
              <a:gd name="connsiteX77" fmla="*/ 1552575 w 6496050"/>
              <a:gd name="connsiteY77" fmla="*/ 4219575 h 5886450"/>
              <a:gd name="connsiteX78" fmla="*/ 1266825 w 6496050"/>
              <a:gd name="connsiteY78" fmla="*/ 4162425 h 5886450"/>
              <a:gd name="connsiteX79" fmla="*/ 1123950 w 6496050"/>
              <a:gd name="connsiteY79" fmla="*/ 4114800 h 5886450"/>
              <a:gd name="connsiteX80" fmla="*/ 1000125 w 6496050"/>
              <a:gd name="connsiteY80" fmla="*/ 4048125 h 5886450"/>
              <a:gd name="connsiteX81" fmla="*/ 904875 w 6496050"/>
              <a:gd name="connsiteY81" fmla="*/ 3943350 h 5886450"/>
              <a:gd name="connsiteX82" fmla="*/ 762000 w 6496050"/>
              <a:gd name="connsiteY82" fmla="*/ 3705225 h 5886450"/>
              <a:gd name="connsiteX83" fmla="*/ 0 w 6496050"/>
              <a:gd name="connsiteY83" fmla="*/ 2514600 h 5886450"/>
              <a:gd name="connsiteX0" fmla="*/ 0 w 6496050"/>
              <a:gd name="connsiteY0" fmla="*/ 2514600 h 5886450"/>
              <a:gd name="connsiteX1" fmla="*/ 619125 w 6496050"/>
              <a:gd name="connsiteY1" fmla="*/ 1362075 h 5886450"/>
              <a:gd name="connsiteX2" fmla="*/ 1295400 w 6496050"/>
              <a:gd name="connsiteY2" fmla="*/ 838200 h 5886450"/>
              <a:gd name="connsiteX3" fmla="*/ 2276475 w 6496050"/>
              <a:gd name="connsiteY3" fmla="*/ 866775 h 5886450"/>
              <a:gd name="connsiteX4" fmla="*/ 2438400 w 6496050"/>
              <a:gd name="connsiteY4" fmla="*/ 0 h 5886450"/>
              <a:gd name="connsiteX5" fmla="*/ 2628900 w 6496050"/>
              <a:gd name="connsiteY5" fmla="*/ 147638 h 5886450"/>
              <a:gd name="connsiteX6" fmla="*/ 2674144 w 6496050"/>
              <a:gd name="connsiteY6" fmla="*/ 171450 h 5886450"/>
              <a:gd name="connsiteX7" fmla="*/ 2736056 w 6496050"/>
              <a:gd name="connsiteY7" fmla="*/ 188119 h 5886450"/>
              <a:gd name="connsiteX8" fmla="*/ 3009900 w 6496050"/>
              <a:gd name="connsiteY8" fmla="*/ 238125 h 5886450"/>
              <a:gd name="connsiteX9" fmla="*/ 3076575 w 6496050"/>
              <a:gd name="connsiteY9" fmla="*/ 269081 h 5886450"/>
              <a:gd name="connsiteX10" fmla="*/ 3114675 w 6496050"/>
              <a:gd name="connsiteY10" fmla="*/ 300038 h 5886450"/>
              <a:gd name="connsiteX11" fmla="*/ 3145631 w 6496050"/>
              <a:gd name="connsiteY11" fmla="*/ 357188 h 5886450"/>
              <a:gd name="connsiteX12" fmla="*/ 3178969 w 6496050"/>
              <a:gd name="connsiteY12" fmla="*/ 390525 h 5886450"/>
              <a:gd name="connsiteX13" fmla="*/ 3209925 w 6496050"/>
              <a:gd name="connsiteY13" fmla="*/ 404813 h 5886450"/>
              <a:gd name="connsiteX14" fmla="*/ 3245644 w 6496050"/>
              <a:gd name="connsiteY14" fmla="*/ 423863 h 5886450"/>
              <a:gd name="connsiteX15" fmla="*/ 3288506 w 6496050"/>
              <a:gd name="connsiteY15" fmla="*/ 419100 h 5886450"/>
              <a:gd name="connsiteX16" fmla="*/ 3517107 w 6496050"/>
              <a:gd name="connsiteY16" fmla="*/ 359569 h 5886450"/>
              <a:gd name="connsiteX17" fmla="*/ 3583781 w 6496050"/>
              <a:gd name="connsiteY17" fmla="*/ 347663 h 5886450"/>
              <a:gd name="connsiteX18" fmla="*/ 3724275 w 6496050"/>
              <a:gd name="connsiteY18" fmla="*/ 338138 h 5886450"/>
              <a:gd name="connsiteX19" fmla="*/ 3798094 w 6496050"/>
              <a:gd name="connsiteY19" fmla="*/ 319088 h 5886450"/>
              <a:gd name="connsiteX20" fmla="*/ 3869531 w 6496050"/>
              <a:gd name="connsiteY20" fmla="*/ 288132 h 5886450"/>
              <a:gd name="connsiteX21" fmla="*/ 3890963 w 6496050"/>
              <a:gd name="connsiteY21" fmla="*/ 321469 h 5886450"/>
              <a:gd name="connsiteX22" fmla="*/ 3910013 w 6496050"/>
              <a:gd name="connsiteY22" fmla="*/ 395288 h 5886450"/>
              <a:gd name="connsiteX23" fmla="*/ 3940969 w 6496050"/>
              <a:gd name="connsiteY23" fmla="*/ 457200 h 5886450"/>
              <a:gd name="connsiteX24" fmla="*/ 3971925 w 6496050"/>
              <a:gd name="connsiteY24" fmla="*/ 504825 h 5886450"/>
              <a:gd name="connsiteX25" fmla="*/ 4010025 w 6496050"/>
              <a:gd name="connsiteY25" fmla="*/ 528638 h 5886450"/>
              <a:gd name="connsiteX26" fmla="*/ 4069556 w 6496050"/>
              <a:gd name="connsiteY26" fmla="*/ 547688 h 5886450"/>
              <a:gd name="connsiteX27" fmla="*/ 4150519 w 6496050"/>
              <a:gd name="connsiteY27" fmla="*/ 559594 h 5886450"/>
              <a:gd name="connsiteX28" fmla="*/ 4307681 w 6496050"/>
              <a:gd name="connsiteY28" fmla="*/ 583406 h 5886450"/>
              <a:gd name="connsiteX29" fmla="*/ 4505325 w 6496050"/>
              <a:gd name="connsiteY29" fmla="*/ 611982 h 5886450"/>
              <a:gd name="connsiteX30" fmla="*/ 4776788 w 6496050"/>
              <a:gd name="connsiteY30" fmla="*/ 538163 h 5886450"/>
              <a:gd name="connsiteX31" fmla="*/ 4936331 w 6496050"/>
              <a:gd name="connsiteY31" fmla="*/ 495300 h 5886450"/>
              <a:gd name="connsiteX32" fmla="*/ 5188744 w 6496050"/>
              <a:gd name="connsiteY32" fmla="*/ 561975 h 5886450"/>
              <a:gd name="connsiteX33" fmla="*/ 5255419 w 6496050"/>
              <a:gd name="connsiteY33" fmla="*/ 576263 h 5886450"/>
              <a:gd name="connsiteX34" fmla="*/ 5303044 w 6496050"/>
              <a:gd name="connsiteY34" fmla="*/ 585788 h 5886450"/>
              <a:gd name="connsiteX35" fmla="*/ 5462588 w 6496050"/>
              <a:gd name="connsiteY35" fmla="*/ 583406 h 5886450"/>
              <a:gd name="connsiteX36" fmla="*/ 5500688 w 6496050"/>
              <a:gd name="connsiteY36" fmla="*/ 588169 h 5886450"/>
              <a:gd name="connsiteX37" fmla="*/ 5534025 w 6496050"/>
              <a:gd name="connsiteY37" fmla="*/ 604838 h 5886450"/>
              <a:gd name="connsiteX38" fmla="*/ 5548313 w 6496050"/>
              <a:gd name="connsiteY38" fmla="*/ 638175 h 5886450"/>
              <a:gd name="connsiteX39" fmla="*/ 5569743 w 6496050"/>
              <a:gd name="connsiteY39" fmla="*/ 690563 h 5886450"/>
              <a:gd name="connsiteX40" fmla="*/ 5612607 w 6496050"/>
              <a:gd name="connsiteY40" fmla="*/ 850106 h 5886450"/>
              <a:gd name="connsiteX41" fmla="*/ 5634038 w 6496050"/>
              <a:gd name="connsiteY41" fmla="*/ 895350 h 5886450"/>
              <a:gd name="connsiteX42" fmla="*/ 5660231 w 6496050"/>
              <a:gd name="connsiteY42" fmla="*/ 938213 h 5886450"/>
              <a:gd name="connsiteX43" fmla="*/ 5843587 w 6496050"/>
              <a:gd name="connsiteY43" fmla="*/ 1240631 h 5886450"/>
              <a:gd name="connsiteX44" fmla="*/ 5872163 w 6496050"/>
              <a:gd name="connsiteY44" fmla="*/ 1304925 h 5886450"/>
              <a:gd name="connsiteX45" fmla="*/ 5907881 w 6496050"/>
              <a:gd name="connsiteY45" fmla="*/ 1373982 h 5886450"/>
              <a:gd name="connsiteX46" fmla="*/ 5972175 w 6496050"/>
              <a:gd name="connsiteY46" fmla="*/ 1500188 h 5886450"/>
              <a:gd name="connsiteX47" fmla="*/ 6015038 w 6496050"/>
              <a:gd name="connsiteY47" fmla="*/ 1600200 h 5886450"/>
              <a:gd name="connsiteX48" fmla="*/ 6029325 w 6496050"/>
              <a:gd name="connsiteY48" fmla="*/ 1638300 h 5886450"/>
              <a:gd name="connsiteX49" fmla="*/ 6034088 w 6496050"/>
              <a:gd name="connsiteY49" fmla="*/ 1697831 h 5886450"/>
              <a:gd name="connsiteX50" fmla="*/ 6065044 w 6496050"/>
              <a:gd name="connsiteY50" fmla="*/ 1819275 h 5886450"/>
              <a:gd name="connsiteX51" fmla="*/ 6084094 w 6496050"/>
              <a:gd name="connsiteY51" fmla="*/ 1878806 h 5886450"/>
              <a:gd name="connsiteX52" fmla="*/ 6079331 w 6496050"/>
              <a:gd name="connsiteY52" fmla="*/ 1976438 h 5886450"/>
              <a:gd name="connsiteX53" fmla="*/ 6100763 w 6496050"/>
              <a:gd name="connsiteY53" fmla="*/ 2083593 h 5886450"/>
              <a:gd name="connsiteX54" fmla="*/ 6150769 w 6496050"/>
              <a:gd name="connsiteY54" fmla="*/ 2295525 h 5886450"/>
              <a:gd name="connsiteX55" fmla="*/ 6176963 w 6496050"/>
              <a:gd name="connsiteY55" fmla="*/ 2488406 h 5886450"/>
              <a:gd name="connsiteX56" fmla="*/ 6191250 w 6496050"/>
              <a:gd name="connsiteY56" fmla="*/ 2597944 h 5886450"/>
              <a:gd name="connsiteX57" fmla="*/ 6286500 w 6496050"/>
              <a:gd name="connsiteY57" fmla="*/ 2914650 h 5886450"/>
              <a:gd name="connsiteX58" fmla="*/ 6334125 w 6496050"/>
              <a:gd name="connsiteY58" fmla="*/ 3114675 h 5886450"/>
              <a:gd name="connsiteX59" fmla="*/ 6381750 w 6496050"/>
              <a:gd name="connsiteY59" fmla="*/ 3231356 h 5886450"/>
              <a:gd name="connsiteX60" fmla="*/ 6446044 w 6496050"/>
              <a:gd name="connsiteY60" fmla="*/ 3352800 h 5886450"/>
              <a:gd name="connsiteX61" fmla="*/ 6486525 w 6496050"/>
              <a:gd name="connsiteY61" fmla="*/ 3486150 h 5886450"/>
              <a:gd name="connsiteX62" fmla="*/ 6496050 w 6496050"/>
              <a:gd name="connsiteY62" fmla="*/ 3557588 h 5886450"/>
              <a:gd name="connsiteX63" fmla="*/ 6486524 w 6496050"/>
              <a:gd name="connsiteY63" fmla="*/ 3640931 h 5886450"/>
              <a:gd name="connsiteX64" fmla="*/ 6467474 w 6496050"/>
              <a:gd name="connsiteY64" fmla="*/ 3695700 h 5886450"/>
              <a:gd name="connsiteX65" fmla="*/ 6426994 w 6496050"/>
              <a:gd name="connsiteY65" fmla="*/ 3795712 h 5886450"/>
              <a:gd name="connsiteX66" fmla="*/ 6412706 w 6496050"/>
              <a:gd name="connsiteY66" fmla="*/ 3824287 h 5886450"/>
              <a:gd name="connsiteX67" fmla="*/ 5626894 w 6496050"/>
              <a:gd name="connsiteY67" fmla="*/ 4210050 h 5886450"/>
              <a:gd name="connsiteX68" fmla="*/ 4772025 w 6496050"/>
              <a:gd name="connsiteY68" fmla="*/ 5348287 h 5886450"/>
              <a:gd name="connsiteX69" fmla="*/ 4498181 w 6496050"/>
              <a:gd name="connsiteY69" fmla="*/ 5353050 h 5886450"/>
              <a:gd name="connsiteX70" fmla="*/ 4162425 w 6496050"/>
              <a:gd name="connsiteY70" fmla="*/ 5886450 h 5886450"/>
              <a:gd name="connsiteX71" fmla="*/ 1381125 w 6496050"/>
              <a:gd name="connsiteY71" fmla="*/ 5886450 h 5886450"/>
              <a:gd name="connsiteX72" fmla="*/ 1943100 w 6496050"/>
              <a:gd name="connsiteY72" fmla="*/ 4791075 h 5886450"/>
              <a:gd name="connsiteX73" fmla="*/ 2371725 w 6496050"/>
              <a:gd name="connsiteY73" fmla="*/ 4333875 h 5886450"/>
              <a:gd name="connsiteX74" fmla="*/ 2476500 w 6496050"/>
              <a:gd name="connsiteY74" fmla="*/ 4276725 h 5886450"/>
              <a:gd name="connsiteX75" fmla="*/ 2124075 w 6496050"/>
              <a:gd name="connsiteY75" fmla="*/ 3857625 h 5886450"/>
              <a:gd name="connsiteX76" fmla="*/ 1638300 w 6496050"/>
              <a:gd name="connsiteY76" fmla="*/ 3952875 h 5886450"/>
              <a:gd name="connsiteX77" fmla="*/ 1552575 w 6496050"/>
              <a:gd name="connsiteY77" fmla="*/ 4219575 h 5886450"/>
              <a:gd name="connsiteX78" fmla="*/ 1266825 w 6496050"/>
              <a:gd name="connsiteY78" fmla="*/ 4162425 h 5886450"/>
              <a:gd name="connsiteX79" fmla="*/ 1123950 w 6496050"/>
              <a:gd name="connsiteY79" fmla="*/ 4114800 h 5886450"/>
              <a:gd name="connsiteX80" fmla="*/ 1000125 w 6496050"/>
              <a:gd name="connsiteY80" fmla="*/ 4048125 h 5886450"/>
              <a:gd name="connsiteX81" fmla="*/ 904875 w 6496050"/>
              <a:gd name="connsiteY81" fmla="*/ 3943350 h 5886450"/>
              <a:gd name="connsiteX82" fmla="*/ 762000 w 6496050"/>
              <a:gd name="connsiteY82" fmla="*/ 3705225 h 5886450"/>
              <a:gd name="connsiteX83" fmla="*/ 0 w 6496050"/>
              <a:gd name="connsiteY83" fmla="*/ 2514600 h 5886450"/>
              <a:gd name="connsiteX0" fmla="*/ 0 w 6496050"/>
              <a:gd name="connsiteY0" fmla="*/ 2514600 h 5886450"/>
              <a:gd name="connsiteX1" fmla="*/ 619125 w 6496050"/>
              <a:gd name="connsiteY1" fmla="*/ 1362075 h 5886450"/>
              <a:gd name="connsiteX2" fmla="*/ 1295400 w 6496050"/>
              <a:gd name="connsiteY2" fmla="*/ 838200 h 5886450"/>
              <a:gd name="connsiteX3" fmla="*/ 2276475 w 6496050"/>
              <a:gd name="connsiteY3" fmla="*/ 866775 h 5886450"/>
              <a:gd name="connsiteX4" fmla="*/ 2438400 w 6496050"/>
              <a:gd name="connsiteY4" fmla="*/ 0 h 5886450"/>
              <a:gd name="connsiteX5" fmla="*/ 2628900 w 6496050"/>
              <a:gd name="connsiteY5" fmla="*/ 147638 h 5886450"/>
              <a:gd name="connsiteX6" fmla="*/ 2674144 w 6496050"/>
              <a:gd name="connsiteY6" fmla="*/ 171450 h 5886450"/>
              <a:gd name="connsiteX7" fmla="*/ 2736056 w 6496050"/>
              <a:gd name="connsiteY7" fmla="*/ 188119 h 5886450"/>
              <a:gd name="connsiteX8" fmla="*/ 3009900 w 6496050"/>
              <a:gd name="connsiteY8" fmla="*/ 238125 h 5886450"/>
              <a:gd name="connsiteX9" fmla="*/ 3076575 w 6496050"/>
              <a:gd name="connsiteY9" fmla="*/ 269081 h 5886450"/>
              <a:gd name="connsiteX10" fmla="*/ 3114675 w 6496050"/>
              <a:gd name="connsiteY10" fmla="*/ 300038 h 5886450"/>
              <a:gd name="connsiteX11" fmla="*/ 3145631 w 6496050"/>
              <a:gd name="connsiteY11" fmla="*/ 357188 h 5886450"/>
              <a:gd name="connsiteX12" fmla="*/ 3178969 w 6496050"/>
              <a:gd name="connsiteY12" fmla="*/ 390525 h 5886450"/>
              <a:gd name="connsiteX13" fmla="*/ 3209925 w 6496050"/>
              <a:gd name="connsiteY13" fmla="*/ 404813 h 5886450"/>
              <a:gd name="connsiteX14" fmla="*/ 3245644 w 6496050"/>
              <a:gd name="connsiteY14" fmla="*/ 423863 h 5886450"/>
              <a:gd name="connsiteX15" fmla="*/ 3288506 w 6496050"/>
              <a:gd name="connsiteY15" fmla="*/ 419100 h 5886450"/>
              <a:gd name="connsiteX16" fmla="*/ 3517107 w 6496050"/>
              <a:gd name="connsiteY16" fmla="*/ 359569 h 5886450"/>
              <a:gd name="connsiteX17" fmla="*/ 3583781 w 6496050"/>
              <a:gd name="connsiteY17" fmla="*/ 347663 h 5886450"/>
              <a:gd name="connsiteX18" fmla="*/ 3724275 w 6496050"/>
              <a:gd name="connsiteY18" fmla="*/ 338138 h 5886450"/>
              <a:gd name="connsiteX19" fmla="*/ 3798094 w 6496050"/>
              <a:gd name="connsiteY19" fmla="*/ 319088 h 5886450"/>
              <a:gd name="connsiteX20" fmla="*/ 3869531 w 6496050"/>
              <a:gd name="connsiteY20" fmla="*/ 288132 h 5886450"/>
              <a:gd name="connsiteX21" fmla="*/ 3890963 w 6496050"/>
              <a:gd name="connsiteY21" fmla="*/ 321469 h 5886450"/>
              <a:gd name="connsiteX22" fmla="*/ 3910013 w 6496050"/>
              <a:gd name="connsiteY22" fmla="*/ 395288 h 5886450"/>
              <a:gd name="connsiteX23" fmla="*/ 3940969 w 6496050"/>
              <a:gd name="connsiteY23" fmla="*/ 457200 h 5886450"/>
              <a:gd name="connsiteX24" fmla="*/ 3971925 w 6496050"/>
              <a:gd name="connsiteY24" fmla="*/ 504825 h 5886450"/>
              <a:gd name="connsiteX25" fmla="*/ 4010025 w 6496050"/>
              <a:gd name="connsiteY25" fmla="*/ 528638 h 5886450"/>
              <a:gd name="connsiteX26" fmla="*/ 4069556 w 6496050"/>
              <a:gd name="connsiteY26" fmla="*/ 547688 h 5886450"/>
              <a:gd name="connsiteX27" fmla="*/ 4150519 w 6496050"/>
              <a:gd name="connsiteY27" fmla="*/ 559594 h 5886450"/>
              <a:gd name="connsiteX28" fmla="*/ 4307681 w 6496050"/>
              <a:gd name="connsiteY28" fmla="*/ 583406 h 5886450"/>
              <a:gd name="connsiteX29" fmla="*/ 4505325 w 6496050"/>
              <a:gd name="connsiteY29" fmla="*/ 611982 h 5886450"/>
              <a:gd name="connsiteX30" fmla="*/ 4776788 w 6496050"/>
              <a:gd name="connsiteY30" fmla="*/ 538163 h 5886450"/>
              <a:gd name="connsiteX31" fmla="*/ 4936331 w 6496050"/>
              <a:gd name="connsiteY31" fmla="*/ 495300 h 5886450"/>
              <a:gd name="connsiteX32" fmla="*/ 5188744 w 6496050"/>
              <a:gd name="connsiteY32" fmla="*/ 561975 h 5886450"/>
              <a:gd name="connsiteX33" fmla="*/ 5255419 w 6496050"/>
              <a:gd name="connsiteY33" fmla="*/ 576263 h 5886450"/>
              <a:gd name="connsiteX34" fmla="*/ 5303044 w 6496050"/>
              <a:gd name="connsiteY34" fmla="*/ 585788 h 5886450"/>
              <a:gd name="connsiteX35" fmla="*/ 5462588 w 6496050"/>
              <a:gd name="connsiteY35" fmla="*/ 583406 h 5886450"/>
              <a:gd name="connsiteX36" fmla="*/ 5500688 w 6496050"/>
              <a:gd name="connsiteY36" fmla="*/ 588169 h 5886450"/>
              <a:gd name="connsiteX37" fmla="*/ 5534025 w 6496050"/>
              <a:gd name="connsiteY37" fmla="*/ 604838 h 5886450"/>
              <a:gd name="connsiteX38" fmla="*/ 5548313 w 6496050"/>
              <a:gd name="connsiteY38" fmla="*/ 638175 h 5886450"/>
              <a:gd name="connsiteX39" fmla="*/ 5569743 w 6496050"/>
              <a:gd name="connsiteY39" fmla="*/ 690563 h 5886450"/>
              <a:gd name="connsiteX40" fmla="*/ 5612607 w 6496050"/>
              <a:gd name="connsiteY40" fmla="*/ 850106 h 5886450"/>
              <a:gd name="connsiteX41" fmla="*/ 5634038 w 6496050"/>
              <a:gd name="connsiteY41" fmla="*/ 895350 h 5886450"/>
              <a:gd name="connsiteX42" fmla="*/ 5660231 w 6496050"/>
              <a:gd name="connsiteY42" fmla="*/ 938213 h 5886450"/>
              <a:gd name="connsiteX43" fmla="*/ 5843587 w 6496050"/>
              <a:gd name="connsiteY43" fmla="*/ 1240631 h 5886450"/>
              <a:gd name="connsiteX44" fmla="*/ 5872163 w 6496050"/>
              <a:gd name="connsiteY44" fmla="*/ 1304925 h 5886450"/>
              <a:gd name="connsiteX45" fmla="*/ 5907881 w 6496050"/>
              <a:gd name="connsiteY45" fmla="*/ 1373982 h 5886450"/>
              <a:gd name="connsiteX46" fmla="*/ 5972175 w 6496050"/>
              <a:gd name="connsiteY46" fmla="*/ 1500188 h 5886450"/>
              <a:gd name="connsiteX47" fmla="*/ 6015038 w 6496050"/>
              <a:gd name="connsiteY47" fmla="*/ 1600200 h 5886450"/>
              <a:gd name="connsiteX48" fmla="*/ 6029325 w 6496050"/>
              <a:gd name="connsiteY48" fmla="*/ 1638300 h 5886450"/>
              <a:gd name="connsiteX49" fmla="*/ 6034088 w 6496050"/>
              <a:gd name="connsiteY49" fmla="*/ 1697831 h 5886450"/>
              <a:gd name="connsiteX50" fmla="*/ 6065044 w 6496050"/>
              <a:gd name="connsiteY50" fmla="*/ 1819275 h 5886450"/>
              <a:gd name="connsiteX51" fmla="*/ 6084094 w 6496050"/>
              <a:gd name="connsiteY51" fmla="*/ 1878806 h 5886450"/>
              <a:gd name="connsiteX52" fmla="*/ 6079331 w 6496050"/>
              <a:gd name="connsiteY52" fmla="*/ 1976438 h 5886450"/>
              <a:gd name="connsiteX53" fmla="*/ 6100763 w 6496050"/>
              <a:gd name="connsiteY53" fmla="*/ 2083593 h 5886450"/>
              <a:gd name="connsiteX54" fmla="*/ 6150769 w 6496050"/>
              <a:gd name="connsiteY54" fmla="*/ 2295525 h 5886450"/>
              <a:gd name="connsiteX55" fmla="*/ 6176963 w 6496050"/>
              <a:gd name="connsiteY55" fmla="*/ 2488406 h 5886450"/>
              <a:gd name="connsiteX56" fmla="*/ 6191250 w 6496050"/>
              <a:gd name="connsiteY56" fmla="*/ 2597944 h 5886450"/>
              <a:gd name="connsiteX57" fmla="*/ 6286500 w 6496050"/>
              <a:gd name="connsiteY57" fmla="*/ 2914650 h 5886450"/>
              <a:gd name="connsiteX58" fmla="*/ 6334125 w 6496050"/>
              <a:gd name="connsiteY58" fmla="*/ 3114675 h 5886450"/>
              <a:gd name="connsiteX59" fmla="*/ 6381750 w 6496050"/>
              <a:gd name="connsiteY59" fmla="*/ 3231356 h 5886450"/>
              <a:gd name="connsiteX60" fmla="*/ 6446044 w 6496050"/>
              <a:gd name="connsiteY60" fmla="*/ 3352800 h 5886450"/>
              <a:gd name="connsiteX61" fmla="*/ 6486525 w 6496050"/>
              <a:gd name="connsiteY61" fmla="*/ 3486150 h 5886450"/>
              <a:gd name="connsiteX62" fmla="*/ 6496050 w 6496050"/>
              <a:gd name="connsiteY62" fmla="*/ 3557588 h 5886450"/>
              <a:gd name="connsiteX63" fmla="*/ 6486524 w 6496050"/>
              <a:gd name="connsiteY63" fmla="*/ 3640931 h 5886450"/>
              <a:gd name="connsiteX64" fmla="*/ 6467474 w 6496050"/>
              <a:gd name="connsiteY64" fmla="*/ 3695700 h 5886450"/>
              <a:gd name="connsiteX65" fmla="*/ 6426994 w 6496050"/>
              <a:gd name="connsiteY65" fmla="*/ 3795712 h 5886450"/>
              <a:gd name="connsiteX66" fmla="*/ 6412706 w 6496050"/>
              <a:gd name="connsiteY66" fmla="*/ 3824287 h 5886450"/>
              <a:gd name="connsiteX67" fmla="*/ 5626894 w 6496050"/>
              <a:gd name="connsiteY67" fmla="*/ 4210050 h 5886450"/>
              <a:gd name="connsiteX68" fmla="*/ 4772025 w 6496050"/>
              <a:gd name="connsiteY68" fmla="*/ 5348287 h 5886450"/>
              <a:gd name="connsiteX69" fmla="*/ 4498181 w 6496050"/>
              <a:gd name="connsiteY69" fmla="*/ 5353050 h 5886450"/>
              <a:gd name="connsiteX70" fmla="*/ 4150519 w 6496050"/>
              <a:gd name="connsiteY70" fmla="*/ 5886450 h 5886450"/>
              <a:gd name="connsiteX71" fmla="*/ 1381125 w 6496050"/>
              <a:gd name="connsiteY71" fmla="*/ 5886450 h 5886450"/>
              <a:gd name="connsiteX72" fmla="*/ 1943100 w 6496050"/>
              <a:gd name="connsiteY72" fmla="*/ 4791075 h 5886450"/>
              <a:gd name="connsiteX73" fmla="*/ 2371725 w 6496050"/>
              <a:gd name="connsiteY73" fmla="*/ 4333875 h 5886450"/>
              <a:gd name="connsiteX74" fmla="*/ 2476500 w 6496050"/>
              <a:gd name="connsiteY74" fmla="*/ 4276725 h 5886450"/>
              <a:gd name="connsiteX75" fmla="*/ 2124075 w 6496050"/>
              <a:gd name="connsiteY75" fmla="*/ 3857625 h 5886450"/>
              <a:gd name="connsiteX76" fmla="*/ 1638300 w 6496050"/>
              <a:gd name="connsiteY76" fmla="*/ 3952875 h 5886450"/>
              <a:gd name="connsiteX77" fmla="*/ 1552575 w 6496050"/>
              <a:gd name="connsiteY77" fmla="*/ 4219575 h 5886450"/>
              <a:gd name="connsiteX78" fmla="*/ 1266825 w 6496050"/>
              <a:gd name="connsiteY78" fmla="*/ 4162425 h 5886450"/>
              <a:gd name="connsiteX79" fmla="*/ 1123950 w 6496050"/>
              <a:gd name="connsiteY79" fmla="*/ 4114800 h 5886450"/>
              <a:gd name="connsiteX80" fmla="*/ 1000125 w 6496050"/>
              <a:gd name="connsiteY80" fmla="*/ 4048125 h 5886450"/>
              <a:gd name="connsiteX81" fmla="*/ 904875 w 6496050"/>
              <a:gd name="connsiteY81" fmla="*/ 3943350 h 5886450"/>
              <a:gd name="connsiteX82" fmla="*/ 762000 w 6496050"/>
              <a:gd name="connsiteY82" fmla="*/ 3705225 h 5886450"/>
              <a:gd name="connsiteX83" fmla="*/ 0 w 6496050"/>
              <a:gd name="connsiteY83" fmla="*/ 2514600 h 5886450"/>
              <a:gd name="connsiteX0" fmla="*/ 0 w 6496050"/>
              <a:gd name="connsiteY0" fmla="*/ 2514600 h 5895975"/>
              <a:gd name="connsiteX1" fmla="*/ 619125 w 6496050"/>
              <a:gd name="connsiteY1" fmla="*/ 1362075 h 5895975"/>
              <a:gd name="connsiteX2" fmla="*/ 1295400 w 6496050"/>
              <a:gd name="connsiteY2" fmla="*/ 838200 h 5895975"/>
              <a:gd name="connsiteX3" fmla="*/ 2276475 w 6496050"/>
              <a:gd name="connsiteY3" fmla="*/ 866775 h 5895975"/>
              <a:gd name="connsiteX4" fmla="*/ 2438400 w 6496050"/>
              <a:gd name="connsiteY4" fmla="*/ 0 h 5895975"/>
              <a:gd name="connsiteX5" fmla="*/ 2628900 w 6496050"/>
              <a:gd name="connsiteY5" fmla="*/ 147638 h 5895975"/>
              <a:gd name="connsiteX6" fmla="*/ 2674144 w 6496050"/>
              <a:gd name="connsiteY6" fmla="*/ 171450 h 5895975"/>
              <a:gd name="connsiteX7" fmla="*/ 2736056 w 6496050"/>
              <a:gd name="connsiteY7" fmla="*/ 188119 h 5895975"/>
              <a:gd name="connsiteX8" fmla="*/ 3009900 w 6496050"/>
              <a:gd name="connsiteY8" fmla="*/ 238125 h 5895975"/>
              <a:gd name="connsiteX9" fmla="*/ 3076575 w 6496050"/>
              <a:gd name="connsiteY9" fmla="*/ 269081 h 5895975"/>
              <a:gd name="connsiteX10" fmla="*/ 3114675 w 6496050"/>
              <a:gd name="connsiteY10" fmla="*/ 300038 h 5895975"/>
              <a:gd name="connsiteX11" fmla="*/ 3145631 w 6496050"/>
              <a:gd name="connsiteY11" fmla="*/ 357188 h 5895975"/>
              <a:gd name="connsiteX12" fmla="*/ 3178969 w 6496050"/>
              <a:gd name="connsiteY12" fmla="*/ 390525 h 5895975"/>
              <a:gd name="connsiteX13" fmla="*/ 3209925 w 6496050"/>
              <a:gd name="connsiteY13" fmla="*/ 404813 h 5895975"/>
              <a:gd name="connsiteX14" fmla="*/ 3245644 w 6496050"/>
              <a:gd name="connsiteY14" fmla="*/ 423863 h 5895975"/>
              <a:gd name="connsiteX15" fmla="*/ 3288506 w 6496050"/>
              <a:gd name="connsiteY15" fmla="*/ 419100 h 5895975"/>
              <a:gd name="connsiteX16" fmla="*/ 3517107 w 6496050"/>
              <a:gd name="connsiteY16" fmla="*/ 359569 h 5895975"/>
              <a:gd name="connsiteX17" fmla="*/ 3583781 w 6496050"/>
              <a:gd name="connsiteY17" fmla="*/ 347663 h 5895975"/>
              <a:gd name="connsiteX18" fmla="*/ 3724275 w 6496050"/>
              <a:gd name="connsiteY18" fmla="*/ 338138 h 5895975"/>
              <a:gd name="connsiteX19" fmla="*/ 3798094 w 6496050"/>
              <a:gd name="connsiteY19" fmla="*/ 319088 h 5895975"/>
              <a:gd name="connsiteX20" fmla="*/ 3869531 w 6496050"/>
              <a:gd name="connsiteY20" fmla="*/ 288132 h 5895975"/>
              <a:gd name="connsiteX21" fmla="*/ 3890963 w 6496050"/>
              <a:gd name="connsiteY21" fmla="*/ 321469 h 5895975"/>
              <a:gd name="connsiteX22" fmla="*/ 3910013 w 6496050"/>
              <a:gd name="connsiteY22" fmla="*/ 395288 h 5895975"/>
              <a:gd name="connsiteX23" fmla="*/ 3940969 w 6496050"/>
              <a:gd name="connsiteY23" fmla="*/ 457200 h 5895975"/>
              <a:gd name="connsiteX24" fmla="*/ 3971925 w 6496050"/>
              <a:gd name="connsiteY24" fmla="*/ 504825 h 5895975"/>
              <a:gd name="connsiteX25" fmla="*/ 4010025 w 6496050"/>
              <a:gd name="connsiteY25" fmla="*/ 528638 h 5895975"/>
              <a:gd name="connsiteX26" fmla="*/ 4069556 w 6496050"/>
              <a:gd name="connsiteY26" fmla="*/ 547688 h 5895975"/>
              <a:gd name="connsiteX27" fmla="*/ 4150519 w 6496050"/>
              <a:gd name="connsiteY27" fmla="*/ 559594 h 5895975"/>
              <a:gd name="connsiteX28" fmla="*/ 4307681 w 6496050"/>
              <a:gd name="connsiteY28" fmla="*/ 583406 h 5895975"/>
              <a:gd name="connsiteX29" fmla="*/ 4505325 w 6496050"/>
              <a:gd name="connsiteY29" fmla="*/ 611982 h 5895975"/>
              <a:gd name="connsiteX30" fmla="*/ 4776788 w 6496050"/>
              <a:gd name="connsiteY30" fmla="*/ 538163 h 5895975"/>
              <a:gd name="connsiteX31" fmla="*/ 4936331 w 6496050"/>
              <a:gd name="connsiteY31" fmla="*/ 495300 h 5895975"/>
              <a:gd name="connsiteX32" fmla="*/ 5188744 w 6496050"/>
              <a:gd name="connsiteY32" fmla="*/ 561975 h 5895975"/>
              <a:gd name="connsiteX33" fmla="*/ 5255419 w 6496050"/>
              <a:gd name="connsiteY33" fmla="*/ 576263 h 5895975"/>
              <a:gd name="connsiteX34" fmla="*/ 5303044 w 6496050"/>
              <a:gd name="connsiteY34" fmla="*/ 585788 h 5895975"/>
              <a:gd name="connsiteX35" fmla="*/ 5462588 w 6496050"/>
              <a:gd name="connsiteY35" fmla="*/ 583406 h 5895975"/>
              <a:gd name="connsiteX36" fmla="*/ 5500688 w 6496050"/>
              <a:gd name="connsiteY36" fmla="*/ 588169 h 5895975"/>
              <a:gd name="connsiteX37" fmla="*/ 5534025 w 6496050"/>
              <a:gd name="connsiteY37" fmla="*/ 604838 h 5895975"/>
              <a:gd name="connsiteX38" fmla="*/ 5548313 w 6496050"/>
              <a:gd name="connsiteY38" fmla="*/ 638175 h 5895975"/>
              <a:gd name="connsiteX39" fmla="*/ 5569743 w 6496050"/>
              <a:gd name="connsiteY39" fmla="*/ 690563 h 5895975"/>
              <a:gd name="connsiteX40" fmla="*/ 5612607 w 6496050"/>
              <a:gd name="connsiteY40" fmla="*/ 850106 h 5895975"/>
              <a:gd name="connsiteX41" fmla="*/ 5634038 w 6496050"/>
              <a:gd name="connsiteY41" fmla="*/ 895350 h 5895975"/>
              <a:gd name="connsiteX42" fmla="*/ 5660231 w 6496050"/>
              <a:gd name="connsiteY42" fmla="*/ 938213 h 5895975"/>
              <a:gd name="connsiteX43" fmla="*/ 5843587 w 6496050"/>
              <a:gd name="connsiteY43" fmla="*/ 1240631 h 5895975"/>
              <a:gd name="connsiteX44" fmla="*/ 5872163 w 6496050"/>
              <a:gd name="connsiteY44" fmla="*/ 1304925 h 5895975"/>
              <a:gd name="connsiteX45" fmla="*/ 5907881 w 6496050"/>
              <a:gd name="connsiteY45" fmla="*/ 1373982 h 5895975"/>
              <a:gd name="connsiteX46" fmla="*/ 5972175 w 6496050"/>
              <a:gd name="connsiteY46" fmla="*/ 1500188 h 5895975"/>
              <a:gd name="connsiteX47" fmla="*/ 6015038 w 6496050"/>
              <a:gd name="connsiteY47" fmla="*/ 1600200 h 5895975"/>
              <a:gd name="connsiteX48" fmla="*/ 6029325 w 6496050"/>
              <a:gd name="connsiteY48" fmla="*/ 1638300 h 5895975"/>
              <a:gd name="connsiteX49" fmla="*/ 6034088 w 6496050"/>
              <a:gd name="connsiteY49" fmla="*/ 1697831 h 5895975"/>
              <a:gd name="connsiteX50" fmla="*/ 6065044 w 6496050"/>
              <a:gd name="connsiteY50" fmla="*/ 1819275 h 5895975"/>
              <a:gd name="connsiteX51" fmla="*/ 6084094 w 6496050"/>
              <a:gd name="connsiteY51" fmla="*/ 1878806 h 5895975"/>
              <a:gd name="connsiteX52" fmla="*/ 6079331 w 6496050"/>
              <a:gd name="connsiteY52" fmla="*/ 1976438 h 5895975"/>
              <a:gd name="connsiteX53" fmla="*/ 6100763 w 6496050"/>
              <a:gd name="connsiteY53" fmla="*/ 2083593 h 5895975"/>
              <a:gd name="connsiteX54" fmla="*/ 6150769 w 6496050"/>
              <a:gd name="connsiteY54" fmla="*/ 2295525 h 5895975"/>
              <a:gd name="connsiteX55" fmla="*/ 6176963 w 6496050"/>
              <a:gd name="connsiteY55" fmla="*/ 2488406 h 5895975"/>
              <a:gd name="connsiteX56" fmla="*/ 6191250 w 6496050"/>
              <a:gd name="connsiteY56" fmla="*/ 2597944 h 5895975"/>
              <a:gd name="connsiteX57" fmla="*/ 6286500 w 6496050"/>
              <a:gd name="connsiteY57" fmla="*/ 2914650 h 5895975"/>
              <a:gd name="connsiteX58" fmla="*/ 6334125 w 6496050"/>
              <a:gd name="connsiteY58" fmla="*/ 3114675 h 5895975"/>
              <a:gd name="connsiteX59" fmla="*/ 6381750 w 6496050"/>
              <a:gd name="connsiteY59" fmla="*/ 3231356 h 5895975"/>
              <a:gd name="connsiteX60" fmla="*/ 6446044 w 6496050"/>
              <a:gd name="connsiteY60" fmla="*/ 3352800 h 5895975"/>
              <a:gd name="connsiteX61" fmla="*/ 6486525 w 6496050"/>
              <a:gd name="connsiteY61" fmla="*/ 3486150 h 5895975"/>
              <a:gd name="connsiteX62" fmla="*/ 6496050 w 6496050"/>
              <a:gd name="connsiteY62" fmla="*/ 3557588 h 5895975"/>
              <a:gd name="connsiteX63" fmla="*/ 6486524 w 6496050"/>
              <a:gd name="connsiteY63" fmla="*/ 3640931 h 5895975"/>
              <a:gd name="connsiteX64" fmla="*/ 6467474 w 6496050"/>
              <a:gd name="connsiteY64" fmla="*/ 3695700 h 5895975"/>
              <a:gd name="connsiteX65" fmla="*/ 6426994 w 6496050"/>
              <a:gd name="connsiteY65" fmla="*/ 3795712 h 5895975"/>
              <a:gd name="connsiteX66" fmla="*/ 6412706 w 6496050"/>
              <a:gd name="connsiteY66" fmla="*/ 3824287 h 5895975"/>
              <a:gd name="connsiteX67" fmla="*/ 5626894 w 6496050"/>
              <a:gd name="connsiteY67" fmla="*/ 4210050 h 5895975"/>
              <a:gd name="connsiteX68" fmla="*/ 4772025 w 6496050"/>
              <a:gd name="connsiteY68" fmla="*/ 5348287 h 5895975"/>
              <a:gd name="connsiteX69" fmla="*/ 4498181 w 6496050"/>
              <a:gd name="connsiteY69" fmla="*/ 5353050 h 5895975"/>
              <a:gd name="connsiteX70" fmla="*/ 4150519 w 6496050"/>
              <a:gd name="connsiteY70" fmla="*/ 5886450 h 5895975"/>
              <a:gd name="connsiteX71" fmla="*/ 1376362 w 6496050"/>
              <a:gd name="connsiteY71" fmla="*/ 5895975 h 5895975"/>
              <a:gd name="connsiteX72" fmla="*/ 1943100 w 6496050"/>
              <a:gd name="connsiteY72" fmla="*/ 4791075 h 5895975"/>
              <a:gd name="connsiteX73" fmla="*/ 2371725 w 6496050"/>
              <a:gd name="connsiteY73" fmla="*/ 4333875 h 5895975"/>
              <a:gd name="connsiteX74" fmla="*/ 2476500 w 6496050"/>
              <a:gd name="connsiteY74" fmla="*/ 4276725 h 5895975"/>
              <a:gd name="connsiteX75" fmla="*/ 2124075 w 6496050"/>
              <a:gd name="connsiteY75" fmla="*/ 3857625 h 5895975"/>
              <a:gd name="connsiteX76" fmla="*/ 1638300 w 6496050"/>
              <a:gd name="connsiteY76" fmla="*/ 3952875 h 5895975"/>
              <a:gd name="connsiteX77" fmla="*/ 1552575 w 6496050"/>
              <a:gd name="connsiteY77" fmla="*/ 4219575 h 5895975"/>
              <a:gd name="connsiteX78" fmla="*/ 1266825 w 6496050"/>
              <a:gd name="connsiteY78" fmla="*/ 4162425 h 5895975"/>
              <a:gd name="connsiteX79" fmla="*/ 1123950 w 6496050"/>
              <a:gd name="connsiteY79" fmla="*/ 4114800 h 5895975"/>
              <a:gd name="connsiteX80" fmla="*/ 1000125 w 6496050"/>
              <a:gd name="connsiteY80" fmla="*/ 4048125 h 5895975"/>
              <a:gd name="connsiteX81" fmla="*/ 904875 w 6496050"/>
              <a:gd name="connsiteY81" fmla="*/ 3943350 h 5895975"/>
              <a:gd name="connsiteX82" fmla="*/ 762000 w 6496050"/>
              <a:gd name="connsiteY82" fmla="*/ 3705225 h 5895975"/>
              <a:gd name="connsiteX83" fmla="*/ 0 w 6496050"/>
              <a:gd name="connsiteY83" fmla="*/ 2514600 h 5895975"/>
              <a:gd name="connsiteX0" fmla="*/ 0 w 6496050"/>
              <a:gd name="connsiteY0" fmla="*/ 2514600 h 5895975"/>
              <a:gd name="connsiteX1" fmla="*/ 619125 w 6496050"/>
              <a:gd name="connsiteY1" fmla="*/ 1362075 h 5895975"/>
              <a:gd name="connsiteX2" fmla="*/ 1295400 w 6496050"/>
              <a:gd name="connsiteY2" fmla="*/ 838200 h 5895975"/>
              <a:gd name="connsiteX3" fmla="*/ 2276475 w 6496050"/>
              <a:gd name="connsiteY3" fmla="*/ 866775 h 5895975"/>
              <a:gd name="connsiteX4" fmla="*/ 2438400 w 6496050"/>
              <a:gd name="connsiteY4" fmla="*/ 0 h 5895975"/>
              <a:gd name="connsiteX5" fmla="*/ 2628900 w 6496050"/>
              <a:gd name="connsiteY5" fmla="*/ 147638 h 5895975"/>
              <a:gd name="connsiteX6" fmla="*/ 2674144 w 6496050"/>
              <a:gd name="connsiteY6" fmla="*/ 171450 h 5895975"/>
              <a:gd name="connsiteX7" fmla="*/ 2736056 w 6496050"/>
              <a:gd name="connsiteY7" fmla="*/ 188119 h 5895975"/>
              <a:gd name="connsiteX8" fmla="*/ 3009900 w 6496050"/>
              <a:gd name="connsiteY8" fmla="*/ 238125 h 5895975"/>
              <a:gd name="connsiteX9" fmla="*/ 3076575 w 6496050"/>
              <a:gd name="connsiteY9" fmla="*/ 269081 h 5895975"/>
              <a:gd name="connsiteX10" fmla="*/ 3114675 w 6496050"/>
              <a:gd name="connsiteY10" fmla="*/ 300038 h 5895975"/>
              <a:gd name="connsiteX11" fmla="*/ 3145631 w 6496050"/>
              <a:gd name="connsiteY11" fmla="*/ 357188 h 5895975"/>
              <a:gd name="connsiteX12" fmla="*/ 3178969 w 6496050"/>
              <a:gd name="connsiteY12" fmla="*/ 390525 h 5895975"/>
              <a:gd name="connsiteX13" fmla="*/ 3209925 w 6496050"/>
              <a:gd name="connsiteY13" fmla="*/ 404813 h 5895975"/>
              <a:gd name="connsiteX14" fmla="*/ 3245644 w 6496050"/>
              <a:gd name="connsiteY14" fmla="*/ 423863 h 5895975"/>
              <a:gd name="connsiteX15" fmla="*/ 3288506 w 6496050"/>
              <a:gd name="connsiteY15" fmla="*/ 419100 h 5895975"/>
              <a:gd name="connsiteX16" fmla="*/ 3517107 w 6496050"/>
              <a:gd name="connsiteY16" fmla="*/ 359569 h 5895975"/>
              <a:gd name="connsiteX17" fmla="*/ 3583781 w 6496050"/>
              <a:gd name="connsiteY17" fmla="*/ 347663 h 5895975"/>
              <a:gd name="connsiteX18" fmla="*/ 3724275 w 6496050"/>
              <a:gd name="connsiteY18" fmla="*/ 338138 h 5895975"/>
              <a:gd name="connsiteX19" fmla="*/ 3798094 w 6496050"/>
              <a:gd name="connsiteY19" fmla="*/ 319088 h 5895975"/>
              <a:gd name="connsiteX20" fmla="*/ 3869531 w 6496050"/>
              <a:gd name="connsiteY20" fmla="*/ 288132 h 5895975"/>
              <a:gd name="connsiteX21" fmla="*/ 3890963 w 6496050"/>
              <a:gd name="connsiteY21" fmla="*/ 321469 h 5895975"/>
              <a:gd name="connsiteX22" fmla="*/ 3910013 w 6496050"/>
              <a:gd name="connsiteY22" fmla="*/ 395288 h 5895975"/>
              <a:gd name="connsiteX23" fmla="*/ 3940969 w 6496050"/>
              <a:gd name="connsiteY23" fmla="*/ 457200 h 5895975"/>
              <a:gd name="connsiteX24" fmla="*/ 3971925 w 6496050"/>
              <a:gd name="connsiteY24" fmla="*/ 504825 h 5895975"/>
              <a:gd name="connsiteX25" fmla="*/ 4010025 w 6496050"/>
              <a:gd name="connsiteY25" fmla="*/ 528638 h 5895975"/>
              <a:gd name="connsiteX26" fmla="*/ 4069556 w 6496050"/>
              <a:gd name="connsiteY26" fmla="*/ 547688 h 5895975"/>
              <a:gd name="connsiteX27" fmla="*/ 4150519 w 6496050"/>
              <a:gd name="connsiteY27" fmla="*/ 559594 h 5895975"/>
              <a:gd name="connsiteX28" fmla="*/ 4307681 w 6496050"/>
              <a:gd name="connsiteY28" fmla="*/ 583406 h 5895975"/>
              <a:gd name="connsiteX29" fmla="*/ 4505325 w 6496050"/>
              <a:gd name="connsiteY29" fmla="*/ 611982 h 5895975"/>
              <a:gd name="connsiteX30" fmla="*/ 4776788 w 6496050"/>
              <a:gd name="connsiteY30" fmla="*/ 538163 h 5895975"/>
              <a:gd name="connsiteX31" fmla="*/ 4936331 w 6496050"/>
              <a:gd name="connsiteY31" fmla="*/ 495300 h 5895975"/>
              <a:gd name="connsiteX32" fmla="*/ 5188744 w 6496050"/>
              <a:gd name="connsiteY32" fmla="*/ 561975 h 5895975"/>
              <a:gd name="connsiteX33" fmla="*/ 5255419 w 6496050"/>
              <a:gd name="connsiteY33" fmla="*/ 576263 h 5895975"/>
              <a:gd name="connsiteX34" fmla="*/ 5303044 w 6496050"/>
              <a:gd name="connsiteY34" fmla="*/ 585788 h 5895975"/>
              <a:gd name="connsiteX35" fmla="*/ 5462588 w 6496050"/>
              <a:gd name="connsiteY35" fmla="*/ 583406 h 5895975"/>
              <a:gd name="connsiteX36" fmla="*/ 5500688 w 6496050"/>
              <a:gd name="connsiteY36" fmla="*/ 588169 h 5895975"/>
              <a:gd name="connsiteX37" fmla="*/ 5534025 w 6496050"/>
              <a:gd name="connsiteY37" fmla="*/ 604838 h 5895975"/>
              <a:gd name="connsiteX38" fmla="*/ 5548313 w 6496050"/>
              <a:gd name="connsiteY38" fmla="*/ 638175 h 5895975"/>
              <a:gd name="connsiteX39" fmla="*/ 5569743 w 6496050"/>
              <a:gd name="connsiteY39" fmla="*/ 690563 h 5895975"/>
              <a:gd name="connsiteX40" fmla="*/ 5612607 w 6496050"/>
              <a:gd name="connsiteY40" fmla="*/ 850106 h 5895975"/>
              <a:gd name="connsiteX41" fmla="*/ 5634038 w 6496050"/>
              <a:gd name="connsiteY41" fmla="*/ 895350 h 5895975"/>
              <a:gd name="connsiteX42" fmla="*/ 5660231 w 6496050"/>
              <a:gd name="connsiteY42" fmla="*/ 938213 h 5895975"/>
              <a:gd name="connsiteX43" fmla="*/ 5843587 w 6496050"/>
              <a:gd name="connsiteY43" fmla="*/ 1240631 h 5895975"/>
              <a:gd name="connsiteX44" fmla="*/ 5872163 w 6496050"/>
              <a:gd name="connsiteY44" fmla="*/ 1304925 h 5895975"/>
              <a:gd name="connsiteX45" fmla="*/ 5907881 w 6496050"/>
              <a:gd name="connsiteY45" fmla="*/ 1373982 h 5895975"/>
              <a:gd name="connsiteX46" fmla="*/ 5972175 w 6496050"/>
              <a:gd name="connsiteY46" fmla="*/ 1500188 h 5895975"/>
              <a:gd name="connsiteX47" fmla="*/ 6015038 w 6496050"/>
              <a:gd name="connsiteY47" fmla="*/ 1600200 h 5895975"/>
              <a:gd name="connsiteX48" fmla="*/ 6029325 w 6496050"/>
              <a:gd name="connsiteY48" fmla="*/ 1638300 h 5895975"/>
              <a:gd name="connsiteX49" fmla="*/ 6034088 w 6496050"/>
              <a:gd name="connsiteY49" fmla="*/ 1697831 h 5895975"/>
              <a:gd name="connsiteX50" fmla="*/ 6065044 w 6496050"/>
              <a:gd name="connsiteY50" fmla="*/ 1819275 h 5895975"/>
              <a:gd name="connsiteX51" fmla="*/ 6084094 w 6496050"/>
              <a:gd name="connsiteY51" fmla="*/ 1878806 h 5895975"/>
              <a:gd name="connsiteX52" fmla="*/ 6079331 w 6496050"/>
              <a:gd name="connsiteY52" fmla="*/ 1976438 h 5895975"/>
              <a:gd name="connsiteX53" fmla="*/ 6100763 w 6496050"/>
              <a:gd name="connsiteY53" fmla="*/ 2083593 h 5895975"/>
              <a:gd name="connsiteX54" fmla="*/ 6150769 w 6496050"/>
              <a:gd name="connsiteY54" fmla="*/ 2295525 h 5895975"/>
              <a:gd name="connsiteX55" fmla="*/ 6176963 w 6496050"/>
              <a:gd name="connsiteY55" fmla="*/ 2488406 h 5895975"/>
              <a:gd name="connsiteX56" fmla="*/ 6191250 w 6496050"/>
              <a:gd name="connsiteY56" fmla="*/ 2597944 h 5895975"/>
              <a:gd name="connsiteX57" fmla="*/ 6286500 w 6496050"/>
              <a:gd name="connsiteY57" fmla="*/ 2914650 h 5895975"/>
              <a:gd name="connsiteX58" fmla="*/ 6334125 w 6496050"/>
              <a:gd name="connsiteY58" fmla="*/ 3114675 h 5895975"/>
              <a:gd name="connsiteX59" fmla="*/ 6381750 w 6496050"/>
              <a:gd name="connsiteY59" fmla="*/ 3231356 h 5895975"/>
              <a:gd name="connsiteX60" fmla="*/ 6446044 w 6496050"/>
              <a:gd name="connsiteY60" fmla="*/ 3352800 h 5895975"/>
              <a:gd name="connsiteX61" fmla="*/ 6486525 w 6496050"/>
              <a:gd name="connsiteY61" fmla="*/ 3486150 h 5895975"/>
              <a:gd name="connsiteX62" fmla="*/ 6496050 w 6496050"/>
              <a:gd name="connsiteY62" fmla="*/ 3557588 h 5895975"/>
              <a:gd name="connsiteX63" fmla="*/ 6486524 w 6496050"/>
              <a:gd name="connsiteY63" fmla="*/ 3640931 h 5895975"/>
              <a:gd name="connsiteX64" fmla="*/ 6467474 w 6496050"/>
              <a:gd name="connsiteY64" fmla="*/ 3695700 h 5895975"/>
              <a:gd name="connsiteX65" fmla="*/ 6426994 w 6496050"/>
              <a:gd name="connsiteY65" fmla="*/ 3795712 h 5895975"/>
              <a:gd name="connsiteX66" fmla="*/ 6412706 w 6496050"/>
              <a:gd name="connsiteY66" fmla="*/ 3824287 h 5895975"/>
              <a:gd name="connsiteX67" fmla="*/ 5626894 w 6496050"/>
              <a:gd name="connsiteY67" fmla="*/ 4210050 h 5895975"/>
              <a:gd name="connsiteX68" fmla="*/ 4772025 w 6496050"/>
              <a:gd name="connsiteY68" fmla="*/ 5348287 h 5895975"/>
              <a:gd name="connsiteX69" fmla="*/ 4498181 w 6496050"/>
              <a:gd name="connsiteY69" fmla="*/ 5353050 h 5895975"/>
              <a:gd name="connsiteX70" fmla="*/ 4150519 w 6496050"/>
              <a:gd name="connsiteY70" fmla="*/ 5886450 h 5895975"/>
              <a:gd name="connsiteX71" fmla="*/ 1376362 w 6496050"/>
              <a:gd name="connsiteY71" fmla="*/ 5895975 h 5895975"/>
              <a:gd name="connsiteX72" fmla="*/ 1950243 w 6496050"/>
              <a:gd name="connsiteY72" fmla="*/ 4795837 h 5895975"/>
              <a:gd name="connsiteX73" fmla="*/ 2371725 w 6496050"/>
              <a:gd name="connsiteY73" fmla="*/ 4333875 h 5895975"/>
              <a:gd name="connsiteX74" fmla="*/ 2476500 w 6496050"/>
              <a:gd name="connsiteY74" fmla="*/ 4276725 h 5895975"/>
              <a:gd name="connsiteX75" fmla="*/ 2124075 w 6496050"/>
              <a:gd name="connsiteY75" fmla="*/ 3857625 h 5895975"/>
              <a:gd name="connsiteX76" fmla="*/ 1638300 w 6496050"/>
              <a:gd name="connsiteY76" fmla="*/ 3952875 h 5895975"/>
              <a:gd name="connsiteX77" fmla="*/ 1552575 w 6496050"/>
              <a:gd name="connsiteY77" fmla="*/ 4219575 h 5895975"/>
              <a:gd name="connsiteX78" fmla="*/ 1266825 w 6496050"/>
              <a:gd name="connsiteY78" fmla="*/ 4162425 h 5895975"/>
              <a:gd name="connsiteX79" fmla="*/ 1123950 w 6496050"/>
              <a:gd name="connsiteY79" fmla="*/ 4114800 h 5895975"/>
              <a:gd name="connsiteX80" fmla="*/ 1000125 w 6496050"/>
              <a:gd name="connsiteY80" fmla="*/ 4048125 h 5895975"/>
              <a:gd name="connsiteX81" fmla="*/ 904875 w 6496050"/>
              <a:gd name="connsiteY81" fmla="*/ 3943350 h 5895975"/>
              <a:gd name="connsiteX82" fmla="*/ 762000 w 6496050"/>
              <a:gd name="connsiteY82" fmla="*/ 3705225 h 5895975"/>
              <a:gd name="connsiteX83" fmla="*/ 0 w 6496050"/>
              <a:gd name="connsiteY83" fmla="*/ 2514600 h 5895975"/>
              <a:gd name="connsiteX0" fmla="*/ 0 w 6496050"/>
              <a:gd name="connsiteY0" fmla="*/ 2514600 h 5895975"/>
              <a:gd name="connsiteX1" fmla="*/ 619125 w 6496050"/>
              <a:gd name="connsiteY1" fmla="*/ 1362075 h 5895975"/>
              <a:gd name="connsiteX2" fmla="*/ 1295400 w 6496050"/>
              <a:gd name="connsiteY2" fmla="*/ 838200 h 5895975"/>
              <a:gd name="connsiteX3" fmla="*/ 2276475 w 6496050"/>
              <a:gd name="connsiteY3" fmla="*/ 866775 h 5895975"/>
              <a:gd name="connsiteX4" fmla="*/ 2438400 w 6496050"/>
              <a:gd name="connsiteY4" fmla="*/ 0 h 5895975"/>
              <a:gd name="connsiteX5" fmla="*/ 2628900 w 6496050"/>
              <a:gd name="connsiteY5" fmla="*/ 147638 h 5895975"/>
              <a:gd name="connsiteX6" fmla="*/ 2674144 w 6496050"/>
              <a:gd name="connsiteY6" fmla="*/ 171450 h 5895975"/>
              <a:gd name="connsiteX7" fmla="*/ 2736056 w 6496050"/>
              <a:gd name="connsiteY7" fmla="*/ 188119 h 5895975"/>
              <a:gd name="connsiteX8" fmla="*/ 3009900 w 6496050"/>
              <a:gd name="connsiteY8" fmla="*/ 238125 h 5895975"/>
              <a:gd name="connsiteX9" fmla="*/ 3076575 w 6496050"/>
              <a:gd name="connsiteY9" fmla="*/ 269081 h 5895975"/>
              <a:gd name="connsiteX10" fmla="*/ 3114675 w 6496050"/>
              <a:gd name="connsiteY10" fmla="*/ 300038 h 5895975"/>
              <a:gd name="connsiteX11" fmla="*/ 3145631 w 6496050"/>
              <a:gd name="connsiteY11" fmla="*/ 357188 h 5895975"/>
              <a:gd name="connsiteX12" fmla="*/ 3178969 w 6496050"/>
              <a:gd name="connsiteY12" fmla="*/ 390525 h 5895975"/>
              <a:gd name="connsiteX13" fmla="*/ 3209925 w 6496050"/>
              <a:gd name="connsiteY13" fmla="*/ 404813 h 5895975"/>
              <a:gd name="connsiteX14" fmla="*/ 3245644 w 6496050"/>
              <a:gd name="connsiteY14" fmla="*/ 423863 h 5895975"/>
              <a:gd name="connsiteX15" fmla="*/ 3288506 w 6496050"/>
              <a:gd name="connsiteY15" fmla="*/ 419100 h 5895975"/>
              <a:gd name="connsiteX16" fmla="*/ 3517107 w 6496050"/>
              <a:gd name="connsiteY16" fmla="*/ 359569 h 5895975"/>
              <a:gd name="connsiteX17" fmla="*/ 3583781 w 6496050"/>
              <a:gd name="connsiteY17" fmla="*/ 347663 h 5895975"/>
              <a:gd name="connsiteX18" fmla="*/ 3724275 w 6496050"/>
              <a:gd name="connsiteY18" fmla="*/ 338138 h 5895975"/>
              <a:gd name="connsiteX19" fmla="*/ 3798094 w 6496050"/>
              <a:gd name="connsiteY19" fmla="*/ 319088 h 5895975"/>
              <a:gd name="connsiteX20" fmla="*/ 3869531 w 6496050"/>
              <a:gd name="connsiteY20" fmla="*/ 288132 h 5895975"/>
              <a:gd name="connsiteX21" fmla="*/ 3890963 w 6496050"/>
              <a:gd name="connsiteY21" fmla="*/ 321469 h 5895975"/>
              <a:gd name="connsiteX22" fmla="*/ 3910013 w 6496050"/>
              <a:gd name="connsiteY22" fmla="*/ 395288 h 5895975"/>
              <a:gd name="connsiteX23" fmla="*/ 3940969 w 6496050"/>
              <a:gd name="connsiteY23" fmla="*/ 457200 h 5895975"/>
              <a:gd name="connsiteX24" fmla="*/ 3971925 w 6496050"/>
              <a:gd name="connsiteY24" fmla="*/ 504825 h 5895975"/>
              <a:gd name="connsiteX25" fmla="*/ 4010025 w 6496050"/>
              <a:gd name="connsiteY25" fmla="*/ 528638 h 5895975"/>
              <a:gd name="connsiteX26" fmla="*/ 4069556 w 6496050"/>
              <a:gd name="connsiteY26" fmla="*/ 547688 h 5895975"/>
              <a:gd name="connsiteX27" fmla="*/ 4150519 w 6496050"/>
              <a:gd name="connsiteY27" fmla="*/ 559594 h 5895975"/>
              <a:gd name="connsiteX28" fmla="*/ 4307681 w 6496050"/>
              <a:gd name="connsiteY28" fmla="*/ 583406 h 5895975"/>
              <a:gd name="connsiteX29" fmla="*/ 4505325 w 6496050"/>
              <a:gd name="connsiteY29" fmla="*/ 611982 h 5895975"/>
              <a:gd name="connsiteX30" fmla="*/ 4776788 w 6496050"/>
              <a:gd name="connsiteY30" fmla="*/ 538163 h 5895975"/>
              <a:gd name="connsiteX31" fmla="*/ 4936331 w 6496050"/>
              <a:gd name="connsiteY31" fmla="*/ 495300 h 5895975"/>
              <a:gd name="connsiteX32" fmla="*/ 5188744 w 6496050"/>
              <a:gd name="connsiteY32" fmla="*/ 561975 h 5895975"/>
              <a:gd name="connsiteX33" fmla="*/ 5255419 w 6496050"/>
              <a:gd name="connsiteY33" fmla="*/ 576263 h 5895975"/>
              <a:gd name="connsiteX34" fmla="*/ 5303044 w 6496050"/>
              <a:gd name="connsiteY34" fmla="*/ 585788 h 5895975"/>
              <a:gd name="connsiteX35" fmla="*/ 5462588 w 6496050"/>
              <a:gd name="connsiteY35" fmla="*/ 583406 h 5895975"/>
              <a:gd name="connsiteX36" fmla="*/ 5500688 w 6496050"/>
              <a:gd name="connsiteY36" fmla="*/ 588169 h 5895975"/>
              <a:gd name="connsiteX37" fmla="*/ 5534025 w 6496050"/>
              <a:gd name="connsiteY37" fmla="*/ 604838 h 5895975"/>
              <a:gd name="connsiteX38" fmla="*/ 5548313 w 6496050"/>
              <a:gd name="connsiteY38" fmla="*/ 638175 h 5895975"/>
              <a:gd name="connsiteX39" fmla="*/ 5569743 w 6496050"/>
              <a:gd name="connsiteY39" fmla="*/ 690563 h 5895975"/>
              <a:gd name="connsiteX40" fmla="*/ 5612607 w 6496050"/>
              <a:gd name="connsiteY40" fmla="*/ 850106 h 5895975"/>
              <a:gd name="connsiteX41" fmla="*/ 5634038 w 6496050"/>
              <a:gd name="connsiteY41" fmla="*/ 895350 h 5895975"/>
              <a:gd name="connsiteX42" fmla="*/ 5660231 w 6496050"/>
              <a:gd name="connsiteY42" fmla="*/ 938213 h 5895975"/>
              <a:gd name="connsiteX43" fmla="*/ 5843587 w 6496050"/>
              <a:gd name="connsiteY43" fmla="*/ 1240631 h 5895975"/>
              <a:gd name="connsiteX44" fmla="*/ 5872163 w 6496050"/>
              <a:gd name="connsiteY44" fmla="*/ 1304925 h 5895975"/>
              <a:gd name="connsiteX45" fmla="*/ 5907881 w 6496050"/>
              <a:gd name="connsiteY45" fmla="*/ 1373982 h 5895975"/>
              <a:gd name="connsiteX46" fmla="*/ 5972175 w 6496050"/>
              <a:gd name="connsiteY46" fmla="*/ 1500188 h 5895975"/>
              <a:gd name="connsiteX47" fmla="*/ 6015038 w 6496050"/>
              <a:gd name="connsiteY47" fmla="*/ 1600200 h 5895975"/>
              <a:gd name="connsiteX48" fmla="*/ 6029325 w 6496050"/>
              <a:gd name="connsiteY48" fmla="*/ 1638300 h 5895975"/>
              <a:gd name="connsiteX49" fmla="*/ 6034088 w 6496050"/>
              <a:gd name="connsiteY49" fmla="*/ 1697831 h 5895975"/>
              <a:gd name="connsiteX50" fmla="*/ 6065044 w 6496050"/>
              <a:gd name="connsiteY50" fmla="*/ 1819275 h 5895975"/>
              <a:gd name="connsiteX51" fmla="*/ 6084094 w 6496050"/>
              <a:gd name="connsiteY51" fmla="*/ 1878806 h 5895975"/>
              <a:gd name="connsiteX52" fmla="*/ 6079331 w 6496050"/>
              <a:gd name="connsiteY52" fmla="*/ 1976438 h 5895975"/>
              <a:gd name="connsiteX53" fmla="*/ 6100763 w 6496050"/>
              <a:gd name="connsiteY53" fmla="*/ 2083593 h 5895975"/>
              <a:gd name="connsiteX54" fmla="*/ 6150769 w 6496050"/>
              <a:gd name="connsiteY54" fmla="*/ 2295525 h 5895975"/>
              <a:gd name="connsiteX55" fmla="*/ 6176963 w 6496050"/>
              <a:gd name="connsiteY55" fmla="*/ 2488406 h 5895975"/>
              <a:gd name="connsiteX56" fmla="*/ 6191250 w 6496050"/>
              <a:gd name="connsiteY56" fmla="*/ 2597944 h 5895975"/>
              <a:gd name="connsiteX57" fmla="*/ 6286500 w 6496050"/>
              <a:gd name="connsiteY57" fmla="*/ 2914650 h 5895975"/>
              <a:gd name="connsiteX58" fmla="*/ 6334125 w 6496050"/>
              <a:gd name="connsiteY58" fmla="*/ 3114675 h 5895975"/>
              <a:gd name="connsiteX59" fmla="*/ 6381750 w 6496050"/>
              <a:gd name="connsiteY59" fmla="*/ 3231356 h 5895975"/>
              <a:gd name="connsiteX60" fmla="*/ 6446044 w 6496050"/>
              <a:gd name="connsiteY60" fmla="*/ 3352800 h 5895975"/>
              <a:gd name="connsiteX61" fmla="*/ 6486525 w 6496050"/>
              <a:gd name="connsiteY61" fmla="*/ 3486150 h 5895975"/>
              <a:gd name="connsiteX62" fmla="*/ 6496050 w 6496050"/>
              <a:gd name="connsiteY62" fmla="*/ 3557588 h 5895975"/>
              <a:gd name="connsiteX63" fmla="*/ 6486524 w 6496050"/>
              <a:gd name="connsiteY63" fmla="*/ 3640931 h 5895975"/>
              <a:gd name="connsiteX64" fmla="*/ 6467474 w 6496050"/>
              <a:gd name="connsiteY64" fmla="*/ 3695700 h 5895975"/>
              <a:gd name="connsiteX65" fmla="*/ 6426994 w 6496050"/>
              <a:gd name="connsiteY65" fmla="*/ 3795712 h 5895975"/>
              <a:gd name="connsiteX66" fmla="*/ 6412706 w 6496050"/>
              <a:gd name="connsiteY66" fmla="*/ 3824287 h 5895975"/>
              <a:gd name="connsiteX67" fmla="*/ 5626894 w 6496050"/>
              <a:gd name="connsiteY67" fmla="*/ 4210050 h 5895975"/>
              <a:gd name="connsiteX68" fmla="*/ 4772025 w 6496050"/>
              <a:gd name="connsiteY68" fmla="*/ 5348287 h 5895975"/>
              <a:gd name="connsiteX69" fmla="*/ 4498181 w 6496050"/>
              <a:gd name="connsiteY69" fmla="*/ 5353050 h 5895975"/>
              <a:gd name="connsiteX70" fmla="*/ 4150519 w 6496050"/>
              <a:gd name="connsiteY70" fmla="*/ 5886450 h 5895975"/>
              <a:gd name="connsiteX71" fmla="*/ 1376362 w 6496050"/>
              <a:gd name="connsiteY71" fmla="*/ 5895975 h 5895975"/>
              <a:gd name="connsiteX72" fmla="*/ 1950243 w 6496050"/>
              <a:gd name="connsiteY72" fmla="*/ 4795837 h 5895975"/>
              <a:gd name="connsiteX73" fmla="*/ 2390775 w 6496050"/>
              <a:gd name="connsiteY73" fmla="*/ 4329113 h 5895975"/>
              <a:gd name="connsiteX74" fmla="*/ 2476500 w 6496050"/>
              <a:gd name="connsiteY74" fmla="*/ 4276725 h 5895975"/>
              <a:gd name="connsiteX75" fmla="*/ 2124075 w 6496050"/>
              <a:gd name="connsiteY75" fmla="*/ 3857625 h 5895975"/>
              <a:gd name="connsiteX76" fmla="*/ 1638300 w 6496050"/>
              <a:gd name="connsiteY76" fmla="*/ 3952875 h 5895975"/>
              <a:gd name="connsiteX77" fmla="*/ 1552575 w 6496050"/>
              <a:gd name="connsiteY77" fmla="*/ 4219575 h 5895975"/>
              <a:gd name="connsiteX78" fmla="*/ 1266825 w 6496050"/>
              <a:gd name="connsiteY78" fmla="*/ 4162425 h 5895975"/>
              <a:gd name="connsiteX79" fmla="*/ 1123950 w 6496050"/>
              <a:gd name="connsiteY79" fmla="*/ 4114800 h 5895975"/>
              <a:gd name="connsiteX80" fmla="*/ 1000125 w 6496050"/>
              <a:gd name="connsiteY80" fmla="*/ 4048125 h 5895975"/>
              <a:gd name="connsiteX81" fmla="*/ 904875 w 6496050"/>
              <a:gd name="connsiteY81" fmla="*/ 3943350 h 5895975"/>
              <a:gd name="connsiteX82" fmla="*/ 762000 w 6496050"/>
              <a:gd name="connsiteY82" fmla="*/ 3705225 h 5895975"/>
              <a:gd name="connsiteX83" fmla="*/ 0 w 6496050"/>
              <a:gd name="connsiteY83" fmla="*/ 2514600 h 5895975"/>
              <a:gd name="connsiteX0" fmla="*/ 0 w 6496050"/>
              <a:gd name="connsiteY0" fmla="*/ 2514600 h 5895975"/>
              <a:gd name="connsiteX1" fmla="*/ 619125 w 6496050"/>
              <a:gd name="connsiteY1" fmla="*/ 1362075 h 5895975"/>
              <a:gd name="connsiteX2" fmla="*/ 1295400 w 6496050"/>
              <a:gd name="connsiteY2" fmla="*/ 838200 h 5895975"/>
              <a:gd name="connsiteX3" fmla="*/ 2276475 w 6496050"/>
              <a:gd name="connsiteY3" fmla="*/ 866775 h 5895975"/>
              <a:gd name="connsiteX4" fmla="*/ 2438400 w 6496050"/>
              <a:gd name="connsiteY4" fmla="*/ 0 h 5895975"/>
              <a:gd name="connsiteX5" fmla="*/ 2628900 w 6496050"/>
              <a:gd name="connsiteY5" fmla="*/ 147638 h 5895975"/>
              <a:gd name="connsiteX6" fmla="*/ 2674144 w 6496050"/>
              <a:gd name="connsiteY6" fmla="*/ 171450 h 5895975"/>
              <a:gd name="connsiteX7" fmla="*/ 2736056 w 6496050"/>
              <a:gd name="connsiteY7" fmla="*/ 188119 h 5895975"/>
              <a:gd name="connsiteX8" fmla="*/ 3009900 w 6496050"/>
              <a:gd name="connsiteY8" fmla="*/ 238125 h 5895975"/>
              <a:gd name="connsiteX9" fmla="*/ 3076575 w 6496050"/>
              <a:gd name="connsiteY9" fmla="*/ 269081 h 5895975"/>
              <a:gd name="connsiteX10" fmla="*/ 3114675 w 6496050"/>
              <a:gd name="connsiteY10" fmla="*/ 300038 h 5895975"/>
              <a:gd name="connsiteX11" fmla="*/ 3145631 w 6496050"/>
              <a:gd name="connsiteY11" fmla="*/ 357188 h 5895975"/>
              <a:gd name="connsiteX12" fmla="*/ 3178969 w 6496050"/>
              <a:gd name="connsiteY12" fmla="*/ 390525 h 5895975"/>
              <a:gd name="connsiteX13" fmla="*/ 3209925 w 6496050"/>
              <a:gd name="connsiteY13" fmla="*/ 404813 h 5895975"/>
              <a:gd name="connsiteX14" fmla="*/ 3245644 w 6496050"/>
              <a:gd name="connsiteY14" fmla="*/ 423863 h 5895975"/>
              <a:gd name="connsiteX15" fmla="*/ 3288506 w 6496050"/>
              <a:gd name="connsiteY15" fmla="*/ 419100 h 5895975"/>
              <a:gd name="connsiteX16" fmla="*/ 3517107 w 6496050"/>
              <a:gd name="connsiteY16" fmla="*/ 359569 h 5895975"/>
              <a:gd name="connsiteX17" fmla="*/ 3583781 w 6496050"/>
              <a:gd name="connsiteY17" fmla="*/ 347663 h 5895975"/>
              <a:gd name="connsiteX18" fmla="*/ 3724275 w 6496050"/>
              <a:gd name="connsiteY18" fmla="*/ 338138 h 5895975"/>
              <a:gd name="connsiteX19" fmla="*/ 3798094 w 6496050"/>
              <a:gd name="connsiteY19" fmla="*/ 319088 h 5895975"/>
              <a:gd name="connsiteX20" fmla="*/ 3869531 w 6496050"/>
              <a:gd name="connsiteY20" fmla="*/ 288132 h 5895975"/>
              <a:gd name="connsiteX21" fmla="*/ 3890963 w 6496050"/>
              <a:gd name="connsiteY21" fmla="*/ 321469 h 5895975"/>
              <a:gd name="connsiteX22" fmla="*/ 3910013 w 6496050"/>
              <a:gd name="connsiteY22" fmla="*/ 395288 h 5895975"/>
              <a:gd name="connsiteX23" fmla="*/ 3940969 w 6496050"/>
              <a:gd name="connsiteY23" fmla="*/ 457200 h 5895975"/>
              <a:gd name="connsiteX24" fmla="*/ 3971925 w 6496050"/>
              <a:gd name="connsiteY24" fmla="*/ 504825 h 5895975"/>
              <a:gd name="connsiteX25" fmla="*/ 4010025 w 6496050"/>
              <a:gd name="connsiteY25" fmla="*/ 528638 h 5895975"/>
              <a:gd name="connsiteX26" fmla="*/ 4069556 w 6496050"/>
              <a:gd name="connsiteY26" fmla="*/ 547688 h 5895975"/>
              <a:gd name="connsiteX27" fmla="*/ 4150519 w 6496050"/>
              <a:gd name="connsiteY27" fmla="*/ 559594 h 5895975"/>
              <a:gd name="connsiteX28" fmla="*/ 4307681 w 6496050"/>
              <a:gd name="connsiteY28" fmla="*/ 583406 h 5895975"/>
              <a:gd name="connsiteX29" fmla="*/ 4505325 w 6496050"/>
              <a:gd name="connsiteY29" fmla="*/ 611982 h 5895975"/>
              <a:gd name="connsiteX30" fmla="*/ 4776788 w 6496050"/>
              <a:gd name="connsiteY30" fmla="*/ 538163 h 5895975"/>
              <a:gd name="connsiteX31" fmla="*/ 4936331 w 6496050"/>
              <a:gd name="connsiteY31" fmla="*/ 495300 h 5895975"/>
              <a:gd name="connsiteX32" fmla="*/ 5188744 w 6496050"/>
              <a:gd name="connsiteY32" fmla="*/ 561975 h 5895975"/>
              <a:gd name="connsiteX33" fmla="*/ 5255419 w 6496050"/>
              <a:gd name="connsiteY33" fmla="*/ 576263 h 5895975"/>
              <a:gd name="connsiteX34" fmla="*/ 5303044 w 6496050"/>
              <a:gd name="connsiteY34" fmla="*/ 585788 h 5895975"/>
              <a:gd name="connsiteX35" fmla="*/ 5462588 w 6496050"/>
              <a:gd name="connsiteY35" fmla="*/ 583406 h 5895975"/>
              <a:gd name="connsiteX36" fmla="*/ 5500688 w 6496050"/>
              <a:gd name="connsiteY36" fmla="*/ 588169 h 5895975"/>
              <a:gd name="connsiteX37" fmla="*/ 5534025 w 6496050"/>
              <a:gd name="connsiteY37" fmla="*/ 604838 h 5895975"/>
              <a:gd name="connsiteX38" fmla="*/ 5548313 w 6496050"/>
              <a:gd name="connsiteY38" fmla="*/ 638175 h 5895975"/>
              <a:gd name="connsiteX39" fmla="*/ 5569743 w 6496050"/>
              <a:gd name="connsiteY39" fmla="*/ 690563 h 5895975"/>
              <a:gd name="connsiteX40" fmla="*/ 5612607 w 6496050"/>
              <a:gd name="connsiteY40" fmla="*/ 850106 h 5895975"/>
              <a:gd name="connsiteX41" fmla="*/ 5634038 w 6496050"/>
              <a:gd name="connsiteY41" fmla="*/ 895350 h 5895975"/>
              <a:gd name="connsiteX42" fmla="*/ 5660231 w 6496050"/>
              <a:gd name="connsiteY42" fmla="*/ 938213 h 5895975"/>
              <a:gd name="connsiteX43" fmla="*/ 5843587 w 6496050"/>
              <a:gd name="connsiteY43" fmla="*/ 1240631 h 5895975"/>
              <a:gd name="connsiteX44" fmla="*/ 5872163 w 6496050"/>
              <a:gd name="connsiteY44" fmla="*/ 1304925 h 5895975"/>
              <a:gd name="connsiteX45" fmla="*/ 5907881 w 6496050"/>
              <a:gd name="connsiteY45" fmla="*/ 1373982 h 5895975"/>
              <a:gd name="connsiteX46" fmla="*/ 5972175 w 6496050"/>
              <a:gd name="connsiteY46" fmla="*/ 1500188 h 5895975"/>
              <a:gd name="connsiteX47" fmla="*/ 6015038 w 6496050"/>
              <a:gd name="connsiteY47" fmla="*/ 1600200 h 5895975"/>
              <a:gd name="connsiteX48" fmla="*/ 6029325 w 6496050"/>
              <a:gd name="connsiteY48" fmla="*/ 1638300 h 5895975"/>
              <a:gd name="connsiteX49" fmla="*/ 6034088 w 6496050"/>
              <a:gd name="connsiteY49" fmla="*/ 1697831 h 5895975"/>
              <a:gd name="connsiteX50" fmla="*/ 6065044 w 6496050"/>
              <a:gd name="connsiteY50" fmla="*/ 1819275 h 5895975"/>
              <a:gd name="connsiteX51" fmla="*/ 6084094 w 6496050"/>
              <a:gd name="connsiteY51" fmla="*/ 1878806 h 5895975"/>
              <a:gd name="connsiteX52" fmla="*/ 6079331 w 6496050"/>
              <a:gd name="connsiteY52" fmla="*/ 1976438 h 5895975"/>
              <a:gd name="connsiteX53" fmla="*/ 6100763 w 6496050"/>
              <a:gd name="connsiteY53" fmla="*/ 2083593 h 5895975"/>
              <a:gd name="connsiteX54" fmla="*/ 6150769 w 6496050"/>
              <a:gd name="connsiteY54" fmla="*/ 2295525 h 5895975"/>
              <a:gd name="connsiteX55" fmla="*/ 6176963 w 6496050"/>
              <a:gd name="connsiteY55" fmla="*/ 2488406 h 5895975"/>
              <a:gd name="connsiteX56" fmla="*/ 6191250 w 6496050"/>
              <a:gd name="connsiteY56" fmla="*/ 2597944 h 5895975"/>
              <a:gd name="connsiteX57" fmla="*/ 6286500 w 6496050"/>
              <a:gd name="connsiteY57" fmla="*/ 2914650 h 5895975"/>
              <a:gd name="connsiteX58" fmla="*/ 6334125 w 6496050"/>
              <a:gd name="connsiteY58" fmla="*/ 3114675 h 5895975"/>
              <a:gd name="connsiteX59" fmla="*/ 6381750 w 6496050"/>
              <a:gd name="connsiteY59" fmla="*/ 3231356 h 5895975"/>
              <a:gd name="connsiteX60" fmla="*/ 6446044 w 6496050"/>
              <a:gd name="connsiteY60" fmla="*/ 3352800 h 5895975"/>
              <a:gd name="connsiteX61" fmla="*/ 6486525 w 6496050"/>
              <a:gd name="connsiteY61" fmla="*/ 3486150 h 5895975"/>
              <a:gd name="connsiteX62" fmla="*/ 6496050 w 6496050"/>
              <a:gd name="connsiteY62" fmla="*/ 3557588 h 5895975"/>
              <a:gd name="connsiteX63" fmla="*/ 6486524 w 6496050"/>
              <a:gd name="connsiteY63" fmla="*/ 3640931 h 5895975"/>
              <a:gd name="connsiteX64" fmla="*/ 6467474 w 6496050"/>
              <a:gd name="connsiteY64" fmla="*/ 3695700 h 5895975"/>
              <a:gd name="connsiteX65" fmla="*/ 6426994 w 6496050"/>
              <a:gd name="connsiteY65" fmla="*/ 3795712 h 5895975"/>
              <a:gd name="connsiteX66" fmla="*/ 6412706 w 6496050"/>
              <a:gd name="connsiteY66" fmla="*/ 3824287 h 5895975"/>
              <a:gd name="connsiteX67" fmla="*/ 5626894 w 6496050"/>
              <a:gd name="connsiteY67" fmla="*/ 4210050 h 5895975"/>
              <a:gd name="connsiteX68" fmla="*/ 4772025 w 6496050"/>
              <a:gd name="connsiteY68" fmla="*/ 5348287 h 5895975"/>
              <a:gd name="connsiteX69" fmla="*/ 4498181 w 6496050"/>
              <a:gd name="connsiteY69" fmla="*/ 5353050 h 5895975"/>
              <a:gd name="connsiteX70" fmla="*/ 4150519 w 6496050"/>
              <a:gd name="connsiteY70" fmla="*/ 5886450 h 5895975"/>
              <a:gd name="connsiteX71" fmla="*/ 1376362 w 6496050"/>
              <a:gd name="connsiteY71" fmla="*/ 5895975 h 5895975"/>
              <a:gd name="connsiteX72" fmla="*/ 1950243 w 6496050"/>
              <a:gd name="connsiteY72" fmla="*/ 4795837 h 5895975"/>
              <a:gd name="connsiteX73" fmla="*/ 2390775 w 6496050"/>
              <a:gd name="connsiteY73" fmla="*/ 4329113 h 5895975"/>
              <a:gd name="connsiteX74" fmla="*/ 2476500 w 6496050"/>
              <a:gd name="connsiteY74" fmla="*/ 4276725 h 5895975"/>
              <a:gd name="connsiteX75" fmla="*/ 2112168 w 6496050"/>
              <a:gd name="connsiteY75" fmla="*/ 3860007 h 5895975"/>
              <a:gd name="connsiteX76" fmla="*/ 1638300 w 6496050"/>
              <a:gd name="connsiteY76" fmla="*/ 3952875 h 5895975"/>
              <a:gd name="connsiteX77" fmla="*/ 1552575 w 6496050"/>
              <a:gd name="connsiteY77" fmla="*/ 4219575 h 5895975"/>
              <a:gd name="connsiteX78" fmla="*/ 1266825 w 6496050"/>
              <a:gd name="connsiteY78" fmla="*/ 4162425 h 5895975"/>
              <a:gd name="connsiteX79" fmla="*/ 1123950 w 6496050"/>
              <a:gd name="connsiteY79" fmla="*/ 4114800 h 5895975"/>
              <a:gd name="connsiteX80" fmla="*/ 1000125 w 6496050"/>
              <a:gd name="connsiteY80" fmla="*/ 4048125 h 5895975"/>
              <a:gd name="connsiteX81" fmla="*/ 904875 w 6496050"/>
              <a:gd name="connsiteY81" fmla="*/ 3943350 h 5895975"/>
              <a:gd name="connsiteX82" fmla="*/ 762000 w 6496050"/>
              <a:gd name="connsiteY82" fmla="*/ 3705225 h 5895975"/>
              <a:gd name="connsiteX83" fmla="*/ 0 w 6496050"/>
              <a:gd name="connsiteY83" fmla="*/ 2514600 h 5895975"/>
              <a:gd name="connsiteX0" fmla="*/ 0 w 6496050"/>
              <a:gd name="connsiteY0" fmla="*/ 2514600 h 5895975"/>
              <a:gd name="connsiteX1" fmla="*/ 619125 w 6496050"/>
              <a:gd name="connsiteY1" fmla="*/ 1362075 h 5895975"/>
              <a:gd name="connsiteX2" fmla="*/ 1295400 w 6496050"/>
              <a:gd name="connsiteY2" fmla="*/ 838200 h 5895975"/>
              <a:gd name="connsiteX3" fmla="*/ 2276475 w 6496050"/>
              <a:gd name="connsiteY3" fmla="*/ 866775 h 5895975"/>
              <a:gd name="connsiteX4" fmla="*/ 2438400 w 6496050"/>
              <a:gd name="connsiteY4" fmla="*/ 0 h 5895975"/>
              <a:gd name="connsiteX5" fmla="*/ 2628900 w 6496050"/>
              <a:gd name="connsiteY5" fmla="*/ 147638 h 5895975"/>
              <a:gd name="connsiteX6" fmla="*/ 2674144 w 6496050"/>
              <a:gd name="connsiteY6" fmla="*/ 171450 h 5895975"/>
              <a:gd name="connsiteX7" fmla="*/ 2736056 w 6496050"/>
              <a:gd name="connsiteY7" fmla="*/ 188119 h 5895975"/>
              <a:gd name="connsiteX8" fmla="*/ 3009900 w 6496050"/>
              <a:gd name="connsiteY8" fmla="*/ 238125 h 5895975"/>
              <a:gd name="connsiteX9" fmla="*/ 3076575 w 6496050"/>
              <a:gd name="connsiteY9" fmla="*/ 269081 h 5895975"/>
              <a:gd name="connsiteX10" fmla="*/ 3114675 w 6496050"/>
              <a:gd name="connsiteY10" fmla="*/ 300038 h 5895975"/>
              <a:gd name="connsiteX11" fmla="*/ 3145631 w 6496050"/>
              <a:gd name="connsiteY11" fmla="*/ 357188 h 5895975"/>
              <a:gd name="connsiteX12" fmla="*/ 3178969 w 6496050"/>
              <a:gd name="connsiteY12" fmla="*/ 390525 h 5895975"/>
              <a:gd name="connsiteX13" fmla="*/ 3209925 w 6496050"/>
              <a:gd name="connsiteY13" fmla="*/ 404813 h 5895975"/>
              <a:gd name="connsiteX14" fmla="*/ 3245644 w 6496050"/>
              <a:gd name="connsiteY14" fmla="*/ 423863 h 5895975"/>
              <a:gd name="connsiteX15" fmla="*/ 3288506 w 6496050"/>
              <a:gd name="connsiteY15" fmla="*/ 419100 h 5895975"/>
              <a:gd name="connsiteX16" fmla="*/ 3517107 w 6496050"/>
              <a:gd name="connsiteY16" fmla="*/ 359569 h 5895975"/>
              <a:gd name="connsiteX17" fmla="*/ 3583781 w 6496050"/>
              <a:gd name="connsiteY17" fmla="*/ 347663 h 5895975"/>
              <a:gd name="connsiteX18" fmla="*/ 3724275 w 6496050"/>
              <a:gd name="connsiteY18" fmla="*/ 338138 h 5895975"/>
              <a:gd name="connsiteX19" fmla="*/ 3798094 w 6496050"/>
              <a:gd name="connsiteY19" fmla="*/ 319088 h 5895975"/>
              <a:gd name="connsiteX20" fmla="*/ 3869531 w 6496050"/>
              <a:gd name="connsiteY20" fmla="*/ 288132 h 5895975"/>
              <a:gd name="connsiteX21" fmla="*/ 3890963 w 6496050"/>
              <a:gd name="connsiteY21" fmla="*/ 321469 h 5895975"/>
              <a:gd name="connsiteX22" fmla="*/ 3910013 w 6496050"/>
              <a:gd name="connsiteY22" fmla="*/ 395288 h 5895975"/>
              <a:gd name="connsiteX23" fmla="*/ 3940969 w 6496050"/>
              <a:gd name="connsiteY23" fmla="*/ 457200 h 5895975"/>
              <a:gd name="connsiteX24" fmla="*/ 3971925 w 6496050"/>
              <a:gd name="connsiteY24" fmla="*/ 504825 h 5895975"/>
              <a:gd name="connsiteX25" fmla="*/ 4010025 w 6496050"/>
              <a:gd name="connsiteY25" fmla="*/ 528638 h 5895975"/>
              <a:gd name="connsiteX26" fmla="*/ 4069556 w 6496050"/>
              <a:gd name="connsiteY26" fmla="*/ 547688 h 5895975"/>
              <a:gd name="connsiteX27" fmla="*/ 4150519 w 6496050"/>
              <a:gd name="connsiteY27" fmla="*/ 559594 h 5895975"/>
              <a:gd name="connsiteX28" fmla="*/ 4307681 w 6496050"/>
              <a:gd name="connsiteY28" fmla="*/ 583406 h 5895975"/>
              <a:gd name="connsiteX29" fmla="*/ 4505325 w 6496050"/>
              <a:gd name="connsiteY29" fmla="*/ 611982 h 5895975"/>
              <a:gd name="connsiteX30" fmla="*/ 4776788 w 6496050"/>
              <a:gd name="connsiteY30" fmla="*/ 538163 h 5895975"/>
              <a:gd name="connsiteX31" fmla="*/ 4936331 w 6496050"/>
              <a:gd name="connsiteY31" fmla="*/ 495300 h 5895975"/>
              <a:gd name="connsiteX32" fmla="*/ 5188744 w 6496050"/>
              <a:gd name="connsiteY32" fmla="*/ 561975 h 5895975"/>
              <a:gd name="connsiteX33" fmla="*/ 5255419 w 6496050"/>
              <a:gd name="connsiteY33" fmla="*/ 576263 h 5895975"/>
              <a:gd name="connsiteX34" fmla="*/ 5303044 w 6496050"/>
              <a:gd name="connsiteY34" fmla="*/ 585788 h 5895975"/>
              <a:gd name="connsiteX35" fmla="*/ 5462588 w 6496050"/>
              <a:gd name="connsiteY35" fmla="*/ 583406 h 5895975"/>
              <a:gd name="connsiteX36" fmla="*/ 5500688 w 6496050"/>
              <a:gd name="connsiteY36" fmla="*/ 588169 h 5895975"/>
              <a:gd name="connsiteX37" fmla="*/ 5534025 w 6496050"/>
              <a:gd name="connsiteY37" fmla="*/ 604838 h 5895975"/>
              <a:gd name="connsiteX38" fmla="*/ 5548313 w 6496050"/>
              <a:gd name="connsiteY38" fmla="*/ 638175 h 5895975"/>
              <a:gd name="connsiteX39" fmla="*/ 5569743 w 6496050"/>
              <a:gd name="connsiteY39" fmla="*/ 690563 h 5895975"/>
              <a:gd name="connsiteX40" fmla="*/ 5612607 w 6496050"/>
              <a:gd name="connsiteY40" fmla="*/ 850106 h 5895975"/>
              <a:gd name="connsiteX41" fmla="*/ 5634038 w 6496050"/>
              <a:gd name="connsiteY41" fmla="*/ 895350 h 5895975"/>
              <a:gd name="connsiteX42" fmla="*/ 5660231 w 6496050"/>
              <a:gd name="connsiteY42" fmla="*/ 938213 h 5895975"/>
              <a:gd name="connsiteX43" fmla="*/ 5843587 w 6496050"/>
              <a:gd name="connsiteY43" fmla="*/ 1240631 h 5895975"/>
              <a:gd name="connsiteX44" fmla="*/ 5872163 w 6496050"/>
              <a:gd name="connsiteY44" fmla="*/ 1304925 h 5895975"/>
              <a:gd name="connsiteX45" fmla="*/ 5907881 w 6496050"/>
              <a:gd name="connsiteY45" fmla="*/ 1373982 h 5895975"/>
              <a:gd name="connsiteX46" fmla="*/ 5972175 w 6496050"/>
              <a:gd name="connsiteY46" fmla="*/ 1500188 h 5895975"/>
              <a:gd name="connsiteX47" fmla="*/ 6015038 w 6496050"/>
              <a:gd name="connsiteY47" fmla="*/ 1600200 h 5895975"/>
              <a:gd name="connsiteX48" fmla="*/ 6029325 w 6496050"/>
              <a:gd name="connsiteY48" fmla="*/ 1638300 h 5895975"/>
              <a:gd name="connsiteX49" fmla="*/ 6034088 w 6496050"/>
              <a:gd name="connsiteY49" fmla="*/ 1697831 h 5895975"/>
              <a:gd name="connsiteX50" fmla="*/ 6065044 w 6496050"/>
              <a:gd name="connsiteY50" fmla="*/ 1819275 h 5895975"/>
              <a:gd name="connsiteX51" fmla="*/ 6084094 w 6496050"/>
              <a:gd name="connsiteY51" fmla="*/ 1878806 h 5895975"/>
              <a:gd name="connsiteX52" fmla="*/ 6079331 w 6496050"/>
              <a:gd name="connsiteY52" fmla="*/ 1976438 h 5895975"/>
              <a:gd name="connsiteX53" fmla="*/ 6100763 w 6496050"/>
              <a:gd name="connsiteY53" fmla="*/ 2083593 h 5895975"/>
              <a:gd name="connsiteX54" fmla="*/ 6150769 w 6496050"/>
              <a:gd name="connsiteY54" fmla="*/ 2295525 h 5895975"/>
              <a:gd name="connsiteX55" fmla="*/ 6176963 w 6496050"/>
              <a:gd name="connsiteY55" fmla="*/ 2488406 h 5895975"/>
              <a:gd name="connsiteX56" fmla="*/ 6191250 w 6496050"/>
              <a:gd name="connsiteY56" fmla="*/ 2597944 h 5895975"/>
              <a:gd name="connsiteX57" fmla="*/ 6286500 w 6496050"/>
              <a:gd name="connsiteY57" fmla="*/ 2914650 h 5895975"/>
              <a:gd name="connsiteX58" fmla="*/ 6334125 w 6496050"/>
              <a:gd name="connsiteY58" fmla="*/ 3114675 h 5895975"/>
              <a:gd name="connsiteX59" fmla="*/ 6381750 w 6496050"/>
              <a:gd name="connsiteY59" fmla="*/ 3231356 h 5895975"/>
              <a:gd name="connsiteX60" fmla="*/ 6446044 w 6496050"/>
              <a:gd name="connsiteY60" fmla="*/ 3352800 h 5895975"/>
              <a:gd name="connsiteX61" fmla="*/ 6486525 w 6496050"/>
              <a:gd name="connsiteY61" fmla="*/ 3486150 h 5895975"/>
              <a:gd name="connsiteX62" fmla="*/ 6496050 w 6496050"/>
              <a:gd name="connsiteY62" fmla="*/ 3557588 h 5895975"/>
              <a:gd name="connsiteX63" fmla="*/ 6486524 w 6496050"/>
              <a:gd name="connsiteY63" fmla="*/ 3640931 h 5895975"/>
              <a:gd name="connsiteX64" fmla="*/ 6467474 w 6496050"/>
              <a:gd name="connsiteY64" fmla="*/ 3695700 h 5895975"/>
              <a:gd name="connsiteX65" fmla="*/ 6426994 w 6496050"/>
              <a:gd name="connsiteY65" fmla="*/ 3795712 h 5895975"/>
              <a:gd name="connsiteX66" fmla="*/ 6412706 w 6496050"/>
              <a:gd name="connsiteY66" fmla="*/ 3824287 h 5895975"/>
              <a:gd name="connsiteX67" fmla="*/ 5626894 w 6496050"/>
              <a:gd name="connsiteY67" fmla="*/ 4210050 h 5895975"/>
              <a:gd name="connsiteX68" fmla="*/ 4772025 w 6496050"/>
              <a:gd name="connsiteY68" fmla="*/ 5348287 h 5895975"/>
              <a:gd name="connsiteX69" fmla="*/ 4498181 w 6496050"/>
              <a:gd name="connsiteY69" fmla="*/ 5353050 h 5895975"/>
              <a:gd name="connsiteX70" fmla="*/ 4150519 w 6496050"/>
              <a:gd name="connsiteY70" fmla="*/ 5886450 h 5895975"/>
              <a:gd name="connsiteX71" fmla="*/ 1376362 w 6496050"/>
              <a:gd name="connsiteY71" fmla="*/ 5895975 h 5895975"/>
              <a:gd name="connsiteX72" fmla="*/ 1950243 w 6496050"/>
              <a:gd name="connsiteY72" fmla="*/ 4795837 h 5895975"/>
              <a:gd name="connsiteX73" fmla="*/ 2390775 w 6496050"/>
              <a:gd name="connsiteY73" fmla="*/ 4329113 h 5895975"/>
              <a:gd name="connsiteX74" fmla="*/ 2476500 w 6496050"/>
              <a:gd name="connsiteY74" fmla="*/ 4276725 h 5895975"/>
              <a:gd name="connsiteX75" fmla="*/ 2112168 w 6496050"/>
              <a:gd name="connsiteY75" fmla="*/ 3860007 h 5895975"/>
              <a:gd name="connsiteX76" fmla="*/ 1638300 w 6496050"/>
              <a:gd name="connsiteY76" fmla="*/ 3952875 h 5895975"/>
              <a:gd name="connsiteX77" fmla="*/ 1545431 w 6496050"/>
              <a:gd name="connsiteY77" fmla="*/ 4243387 h 5895975"/>
              <a:gd name="connsiteX78" fmla="*/ 1266825 w 6496050"/>
              <a:gd name="connsiteY78" fmla="*/ 4162425 h 5895975"/>
              <a:gd name="connsiteX79" fmla="*/ 1123950 w 6496050"/>
              <a:gd name="connsiteY79" fmla="*/ 4114800 h 5895975"/>
              <a:gd name="connsiteX80" fmla="*/ 1000125 w 6496050"/>
              <a:gd name="connsiteY80" fmla="*/ 4048125 h 5895975"/>
              <a:gd name="connsiteX81" fmla="*/ 904875 w 6496050"/>
              <a:gd name="connsiteY81" fmla="*/ 3943350 h 5895975"/>
              <a:gd name="connsiteX82" fmla="*/ 762000 w 6496050"/>
              <a:gd name="connsiteY82" fmla="*/ 3705225 h 5895975"/>
              <a:gd name="connsiteX83" fmla="*/ 0 w 6496050"/>
              <a:gd name="connsiteY83" fmla="*/ 2514600 h 5895975"/>
              <a:gd name="connsiteX0" fmla="*/ 0 w 6496050"/>
              <a:gd name="connsiteY0" fmla="*/ 2514600 h 5895975"/>
              <a:gd name="connsiteX1" fmla="*/ 619125 w 6496050"/>
              <a:gd name="connsiteY1" fmla="*/ 1362075 h 5895975"/>
              <a:gd name="connsiteX2" fmla="*/ 1295400 w 6496050"/>
              <a:gd name="connsiteY2" fmla="*/ 838200 h 5895975"/>
              <a:gd name="connsiteX3" fmla="*/ 2276475 w 6496050"/>
              <a:gd name="connsiteY3" fmla="*/ 866775 h 5895975"/>
              <a:gd name="connsiteX4" fmla="*/ 2438400 w 6496050"/>
              <a:gd name="connsiteY4" fmla="*/ 0 h 5895975"/>
              <a:gd name="connsiteX5" fmla="*/ 2628900 w 6496050"/>
              <a:gd name="connsiteY5" fmla="*/ 147638 h 5895975"/>
              <a:gd name="connsiteX6" fmla="*/ 2674144 w 6496050"/>
              <a:gd name="connsiteY6" fmla="*/ 171450 h 5895975"/>
              <a:gd name="connsiteX7" fmla="*/ 2736056 w 6496050"/>
              <a:gd name="connsiteY7" fmla="*/ 188119 h 5895975"/>
              <a:gd name="connsiteX8" fmla="*/ 3009900 w 6496050"/>
              <a:gd name="connsiteY8" fmla="*/ 238125 h 5895975"/>
              <a:gd name="connsiteX9" fmla="*/ 3076575 w 6496050"/>
              <a:gd name="connsiteY9" fmla="*/ 269081 h 5895975"/>
              <a:gd name="connsiteX10" fmla="*/ 3114675 w 6496050"/>
              <a:gd name="connsiteY10" fmla="*/ 300038 h 5895975"/>
              <a:gd name="connsiteX11" fmla="*/ 3145631 w 6496050"/>
              <a:gd name="connsiteY11" fmla="*/ 357188 h 5895975"/>
              <a:gd name="connsiteX12" fmla="*/ 3178969 w 6496050"/>
              <a:gd name="connsiteY12" fmla="*/ 390525 h 5895975"/>
              <a:gd name="connsiteX13" fmla="*/ 3209925 w 6496050"/>
              <a:gd name="connsiteY13" fmla="*/ 404813 h 5895975"/>
              <a:gd name="connsiteX14" fmla="*/ 3245644 w 6496050"/>
              <a:gd name="connsiteY14" fmla="*/ 423863 h 5895975"/>
              <a:gd name="connsiteX15" fmla="*/ 3288506 w 6496050"/>
              <a:gd name="connsiteY15" fmla="*/ 419100 h 5895975"/>
              <a:gd name="connsiteX16" fmla="*/ 3517107 w 6496050"/>
              <a:gd name="connsiteY16" fmla="*/ 359569 h 5895975"/>
              <a:gd name="connsiteX17" fmla="*/ 3583781 w 6496050"/>
              <a:gd name="connsiteY17" fmla="*/ 347663 h 5895975"/>
              <a:gd name="connsiteX18" fmla="*/ 3724275 w 6496050"/>
              <a:gd name="connsiteY18" fmla="*/ 338138 h 5895975"/>
              <a:gd name="connsiteX19" fmla="*/ 3798094 w 6496050"/>
              <a:gd name="connsiteY19" fmla="*/ 319088 h 5895975"/>
              <a:gd name="connsiteX20" fmla="*/ 3869531 w 6496050"/>
              <a:gd name="connsiteY20" fmla="*/ 288132 h 5895975"/>
              <a:gd name="connsiteX21" fmla="*/ 3890963 w 6496050"/>
              <a:gd name="connsiteY21" fmla="*/ 321469 h 5895975"/>
              <a:gd name="connsiteX22" fmla="*/ 3910013 w 6496050"/>
              <a:gd name="connsiteY22" fmla="*/ 395288 h 5895975"/>
              <a:gd name="connsiteX23" fmla="*/ 3940969 w 6496050"/>
              <a:gd name="connsiteY23" fmla="*/ 457200 h 5895975"/>
              <a:gd name="connsiteX24" fmla="*/ 3971925 w 6496050"/>
              <a:gd name="connsiteY24" fmla="*/ 504825 h 5895975"/>
              <a:gd name="connsiteX25" fmla="*/ 4010025 w 6496050"/>
              <a:gd name="connsiteY25" fmla="*/ 528638 h 5895975"/>
              <a:gd name="connsiteX26" fmla="*/ 4069556 w 6496050"/>
              <a:gd name="connsiteY26" fmla="*/ 547688 h 5895975"/>
              <a:gd name="connsiteX27" fmla="*/ 4150519 w 6496050"/>
              <a:gd name="connsiteY27" fmla="*/ 559594 h 5895975"/>
              <a:gd name="connsiteX28" fmla="*/ 4307681 w 6496050"/>
              <a:gd name="connsiteY28" fmla="*/ 583406 h 5895975"/>
              <a:gd name="connsiteX29" fmla="*/ 4505325 w 6496050"/>
              <a:gd name="connsiteY29" fmla="*/ 611982 h 5895975"/>
              <a:gd name="connsiteX30" fmla="*/ 4776788 w 6496050"/>
              <a:gd name="connsiteY30" fmla="*/ 538163 h 5895975"/>
              <a:gd name="connsiteX31" fmla="*/ 4936331 w 6496050"/>
              <a:gd name="connsiteY31" fmla="*/ 495300 h 5895975"/>
              <a:gd name="connsiteX32" fmla="*/ 5188744 w 6496050"/>
              <a:gd name="connsiteY32" fmla="*/ 561975 h 5895975"/>
              <a:gd name="connsiteX33" fmla="*/ 5255419 w 6496050"/>
              <a:gd name="connsiteY33" fmla="*/ 576263 h 5895975"/>
              <a:gd name="connsiteX34" fmla="*/ 5303044 w 6496050"/>
              <a:gd name="connsiteY34" fmla="*/ 585788 h 5895975"/>
              <a:gd name="connsiteX35" fmla="*/ 5462588 w 6496050"/>
              <a:gd name="connsiteY35" fmla="*/ 583406 h 5895975"/>
              <a:gd name="connsiteX36" fmla="*/ 5500688 w 6496050"/>
              <a:gd name="connsiteY36" fmla="*/ 588169 h 5895975"/>
              <a:gd name="connsiteX37" fmla="*/ 5534025 w 6496050"/>
              <a:gd name="connsiteY37" fmla="*/ 604838 h 5895975"/>
              <a:gd name="connsiteX38" fmla="*/ 5548313 w 6496050"/>
              <a:gd name="connsiteY38" fmla="*/ 638175 h 5895975"/>
              <a:gd name="connsiteX39" fmla="*/ 5569743 w 6496050"/>
              <a:gd name="connsiteY39" fmla="*/ 690563 h 5895975"/>
              <a:gd name="connsiteX40" fmla="*/ 5612607 w 6496050"/>
              <a:gd name="connsiteY40" fmla="*/ 850106 h 5895975"/>
              <a:gd name="connsiteX41" fmla="*/ 5634038 w 6496050"/>
              <a:gd name="connsiteY41" fmla="*/ 895350 h 5895975"/>
              <a:gd name="connsiteX42" fmla="*/ 5660231 w 6496050"/>
              <a:gd name="connsiteY42" fmla="*/ 938213 h 5895975"/>
              <a:gd name="connsiteX43" fmla="*/ 5843587 w 6496050"/>
              <a:gd name="connsiteY43" fmla="*/ 1240631 h 5895975"/>
              <a:gd name="connsiteX44" fmla="*/ 5872163 w 6496050"/>
              <a:gd name="connsiteY44" fmla="*/ 1304925 h 5895975"/>
              <a:gd name="connsiteX45" fmla="*/ 5907881 w 6496050"/>
              <a:gd name="connsiteY45" fmla="*/ 1373982 h 5895975"/>
              <a:gd name="connsiteX46" fmla="*/ 5972175 w 6496050"/>
              <a:gd name="connsiteY46" fmla="*/ 1500188 h 5895975"/>
              <a:gd name="connsiteX47" fmla="*/ 6015038 w 6496050"/>
              <a:gd name="connsiteY47" fmla="*/ 1600200 h 5895975"/>
              <a:gd name="connsiteX48" fmla="*/ 6029325 w 6496050"/>
              <a:gd name="connsiteY48" fmla="*/ 1638300 h 5895975"/>
              <a:gd name="connsiteX49" fmla="*/ 6034088 w 6496050"/>
              <a:gd name="connsiteY49" fmla="*/ 1697831 h 5895975"/>
              <a:gd name="connsiteX50" fmla="*/ 6065044 w 6496050"/>
              <a:gd name="connsiteY50" fmla="*/ 1819275 h 5895975"/>
              <a:gd name="connsiteX51" fmla="*/ 6084094 w 6496050"/>
              <a:gd name="connsiteY51" fmla="*/ 1878806 h 5895975"/>
              <a:gd name="connsiteX52" fmla="*/ 6079331 w 6496050"/>
              <a:gd name="connsiteY52" fmla="*/ 1976438 h 5895975"/>
              <a:gd name="connsiteX53" fmla="*/ 6100763 w 6496050"/>
              <a:gd name="connsiteY53" fmla="*/ 2083593 h 5895975"/>
              <a:gd name="connsiteX54" fmla="*/ 6150769 w 6496050"/>
              <a:gd name="connsiteY54" fmla="*/ 2295525 h 5895975"/>
              <a:gd name="connsiteX55" fmla="*/ 6176963 w 6496050"/>
              <a:gd name="connsiteY55" fmla="*/ 2488406 h 5895975"/>
              <a:gd name="connsiteX56" fmla="*/ 6191250 w 6496050"/>
              <a:gd name="connsiteY56" fmla="*/ 2597944 h 5895975"/>
              <a:gd name="connsiteX57" fmla="*/ 6286500 w 6496050"/>
              <a:gd name="connsiteY57" fmla="*/ 2914650 h 5895975"/>
              <a:gd name="connsiteX58" fmla="*/ 6334125 w 6496050"/>
              <a:gd name="connsiteY58" fmla="*/ 3114675 h 5895975"/>
              <a:gd name="connsiteX59" fmla="*/ 6381750 w 6496050"/>
              <a:gd name="connsiteY59" fmla="*/ 3231356 h 5895975"/>
              <a:gd name="connsiteX60" fmla="*/ 6446044 w 6496050"/>
              <a:gd name="connsiteY60" fmla="*/ 3352800 h 5895975"/>
              <a:gd name="connsiteX61" fmla="*/ 6486525 w 6496050"/>
              <a:gd name="connsiteY61" fmla="*/ 3486150 h 5895975"/>
              <a:gd name="connsiteX62" fmla="*/ 6496050 w 6496050"/>
              <a:gd name="connsiteY62" fmla="*/ 3557588 h 5895975"/>
              <a:gd name="connsiteX63" fmla="*/ 6486524 w 6496050"/>
              <a:gd name="connsiteY63" fmla="*/ 3640931 h 5895975"/>
              <a:gd name="connsiteX64" fmla="*/ 6467474 w 6496050"/>
              <a:gd name="connsiteY64" fmla="*/ 3695700 h 5895975"/>
              <a:gd name="connsiteX65" fmla="*/ 6426994 w 6496050"/>
              <a:gd name="connsiteY65" fmla="*/ 3795712 h 5895975"/>
              <a:gd name="connsiteX66" fmla="*/ 6412706 w 6496050"/>
              <a:gd name="connsiteY66" fmla="*/ 3824287 h 5895975"/>
              <a:gd name="connsiteX67" fmla="*/ 5626894 w 6496050"/>
              <a:gd name="connsiteY67" fmla="*/ 4210050 h 5895975"/>
              <a:gd name="connsiteX68" fmla="*/ 4772025 w 6496050"/>
              <a:gd name="connsiteY68" fmla="*/ 5348287 h 5895975"/>
              <a:gd name="connsiteX69" fmla="*/ 4498181 w 6496050"/>
              <a:gd name="connsiteY69" fmla="*/ 5353050 h 5895975"/>
              <a:gd name="connsiteX70" fmla="*/ 4150519 w 6496050"/>
              <a:gd name="connsiteY70" fmla="*/ 5886450 h 5895975"/>
              <a:gd name="connsiteX71" fmla="*/ 1376362 w 6496050"/>
              <a:gd name="connsiteY71" fmla="*/ 5895975 h 5895975"/>
              <a:gd name="connsiteX72" fmla="*/ 1950243 w 6496050"/>
              <a:gd name="connsiteY72" fmla="*/ 4795837 h 5895975"/>
              <a:gd name="connsiteX73" fmla="*/ 2390775 w 6496050"/>
              <a:gd name="connsiteY73" fmla="*/ 4329113 h 5895975"/>
              <a:gd name="connsiteX74" fmla="*/ 2476500 w 6496050"/>
              <a:gd name="connsiteY74" fmla="*/ 4276725 h 5895975"/>
              <a:gd name="connsiteX75" fmla="*/ 2112168 w 6496050"/>
              <a:gd name="connsiteY75" fmla="*/ 3860007 h 5895975"/>
              <a:gd name="connsiteX76" fmla="*/ 1638300 w 6496050"/>
              <a:gd name="connsiteY76" fmla="*/ 3952875 h 5895975"/>
              <a:gd name="connsiteX77" fmla="*/ 1545431 w 6496050"/>
              <a:gd name="connsiteY77" fmla="*/ 4243387 h 5895975"/>
              <a:gd name="connsiteX78" fmla="*/ 1266825 w 6496050"/>
              <a:gd name="connsiteY78" fmla="*/ 4176712 h 5895975"/>
              <a:gd name="connsiteX79" fmla="*/ 1123950 w 6496050"/>
              <a:gd name="connsiteY79" fmla="*/ 4114800 h 5895975"/>
              <a:gd name="connsiteX80" fmla="*/ 1000125 w 6496050"/>
              <a:gd name="connsiteY80" fmla="*/ 4048125 h 5895975"/>
              <a:gd name="connsiteX81" fmla="*/ 904875 w 6496050"/>
              <a:gd name="connsiteY81" fmla="*/ 3943350 h 5895975"/>
              <a:gd name="connsiteX82" fmla="*/ 762000 w 6496050"/>
              <a:gd name="connsiteY82" fmla="*/ 3705225 h 5895975"/>
              <a:gd name="connsiteX83" fmla="*/ 0 w 6496050"/>
              <a:gd name="connsiteY83" fmla="*/ 2514600 h 5895975"/>
              <a:gd name="connsiteX0" fmla="*/ 0 w 6496050"/>
              <a:gd name="connsiteY0" fmla="*/ 2514600 h 5895975"/>
              <a:gd name="connsiteX1" fmla="*/ 619125 w 6496050"/>
              <a:gd name="connsiteY1" fmla="*/ 1362075 h 5895975"/>
              <a:gd name="connsiteX2" fmla="*/ 1295400 w 6496050"/>
              <a:gd name="connsiteY2" fmla="*/ 838200 h 5895975"/>
              <a:gd name="connsiteX3" fmla="*/ 2276475 w 6496050"/>
              <a:gd name="connsiteY3" fmla="*/ 866775 h 5895975"/>
              <a:gd name="connsiteX4" fmla="*/ 2438400 w 6496050"/>
              <a:gd name="connsiteY4" fmla="*/ 0 h 5895975"/>
              <a:gd name="connsiteX5" fmla="*/ 2628900 w 6496050"/>
              <a:gd name="connsiteY5" fmla="*/ 147638 h 5895975"/>
              <a:gd name="connsiteX6" fmla="*/ 2674144 w 6496050"/>
              <a:gd name="connsiteY6" fmla="*/ 171450 h 5895975"/>
              <a:gd name="connsiteX7" fmla="*/ 2736056 w 6496050"/>
              <a:gd name="connsiteY7" fmla="*/ 188119 h 5895975"/>
              <a:gd name="connsiteX8" fmla="*/ 3009900 w 6496050"/>
              <a:gd name="connsiteY8" fmla="*/ 238125 h 5895975"/>
              <a:gd name="connsiteX9" fmla="*/ 3076575 w 6496050"/>
              <a:gd name="connsiteY9" fmla="*/ 269081 h 5895975"/>
              <a:gd name="connsiteX10" fmla="*/ 3114675 w 6496050"/>
              <a:gd name="connsiteY10" fmla="*/ 300038 h 5895975"/>
              <a:gd name="connsiteX11" fmla="*/ 3145631 w 6496050"/>
              <a:gd name="connsiteY11" fmla="*/ 357188 h 5895975"/>
              <a:gd name="connsiteX12" fmla="*/ 3178969 w 6496050"/>
              <a:gd name="connsiteY12" fmla="*/ 390525 h 5895975"/>
              <a:gd name="connsiteX13" fmla="*/ 3209925 w 6496050"/>
              <a:gd name="connsiteY13" fmla="*/ 404813 h 5895975"/>
              <a:gd name="connsiteX14" fmla="*/ 3245644 w 6496050"/>
              <a:gd name="connsiteY14" fmla="*/ 423863 h 5895975"/>
              <a:gd name="connsiteX15" fmla="*/ 3288506 w 6496050"/>
              <a:gd name="connsiteY15" fmla="*/ 419100 h 5895975"/>
              <a:gd name="connsiteX16" fmla="*/ 3517107 w 6496050"/>
              <a:gd name="connsiteY16" fmla="*/ 359569 h 5895975"/>
              <a:gd name="connsiteX17" fmla="*/ 3583781 w 6496050"/>
              <a:gd name="connsiteY17" fmla="*/ 347663 h 5895975"/>
              <a:gd name="connsiteX18" fmla="*/ 3724275 w 6496050"/>
              <a:gd name="connsiteY18" fmla="*/ 338138 h 5895975"/>
              <a:gd name="connsiteX19" fmla="*/ 3798094 w 6496050"/>
              <a:gd name="connsiteY19" fmla="*/ 319088 h 5895975"/>
              <a:gd name="connsiteX20" fmla="*/ 3869531 w 6496050"/>
              <a:gd name="connsiteY20" fmla="*/ 288132 h 5895975"/>
              <a:gd name="connsiteX21" fmla="*/ 3890963 w 6496050"/>
              <a:gd name="connsiteY21" fmla="*/ 321469 h 5895975"/>
              <a:gd name="connsiteX22" fmla="*/ 3910013 w 6496050"/>
              <a:gd name="connsiteY22" fmla="*/ 395288 h 5895975"/>
              <a:gd name="connsiteX23" fmla="*/ 3940969 w 6496050"/>
              <a:gd name="connsiteY23" fmla="*/ 457200 h 5895975"/>
              <a:gd name="connsiteX24" fmla="*/ 3971925 w 6496050"/>
              <a:gd name="connsiteY24" fmla="*/ 504825 h 5895975"/>
              <a:gd name="connsiteX25" fmla="*/ 4010025 w 6496050"/>
              <a:gd name="connsiteY25" fmla="*/ 528638 h 5895975"/>
              <a:gd name="connsiteX26" fmla="*/ 4069556 w 6496050"/>
              <a:gd name="connsiteY26" fmla="*/ 547688 h 5895975"/>
              <a:gd name="connsiteX27" fmla="*/ 4150519 w 6496050"/>
              <a:gd name="connsiteY27" fmla="*/ 559594 h 5895975"/>
              <a:gd name="connsiteX28" fmla="*/ 4307681 w 6496050"/>
              <a:gd name="connsiteY28" fmla="*/ 583406 h 5895975"/>
              <a:gd name="connsiteX29" fmla="*/ 4505325 w 6496050"/>
              <a:gd name="connsiteY29" fmla="*/ 611982 h 5895975"/>
              <a:gd name="connsiteX30" fmla="*/ 4776788 w 6496050"/>
              <a:gd name="connsiteY30" fmla="*/ 538163 h 5895975"/>
              <a:gd name="connsiteX31" fmla="*/ 4936331 w 6496050"/>
              <a:gd name="connsiteY31" fmla="*/ 495300 h 5895975"/>
              <a:gd name="connsiteX32" fmla="*/ 5188744 w 6496050"/>
              <a:gd name="connsiteY32" fmla="*/ 561975 h 5895975"/>
              <a:gd name="connsiteX33" fmla="*/ 5255419 w 6496050"/>
              <a:gd name="connsiteY33" fmla="*/ 576263 h 5895975"/>
              <a:gd name="connsiteX34" fmla="*/ 5303044 w 6496050"/>
              <a:gd name="connsiteY34" fmla="*/ 585788 h 5895975"/>
              <a:gd name="connsiteX35" fmla="*/ 5462588 w 6496050"/>
              <a:gd name="connsiteY35" fmla="*/ 583406 h 5895975"/>
              <a:gd name="connsiteX36" fmla="*/ 5500688 w 6496050"/>
              <a:gd name="connsiteY36" fmla="*/ 588169 h 5895975"/>
              <a:gd name="connsiteX37" fmla="*/ 5534025 w 6496050"/>
              <a:gd name="connsiteY37" fmla="*/ 604838 h 5895975"/>
              <a:gd name="connsiteX38" fmla="*/ 5548313 w 6496050"/>
              <a:gd name="connsiteY38" fmla="*/ 638175 h 5895975"/>
              <a:gd name="connsiteX39" fmla="*/ 5569743 w 6496050"/>
              <a:gd name="connsiteY39" fmla="*/ 690563 h 5895975"/>
              <a:gd name="connsiteX40" fmla="*/ 5612607 w 6496050"/>
              <a:gd name="connsiteY40" fmla="*/ 850106 h 5895975"/>
              <a:gd name="connsiteX41" fmla="*/ 5634038 w 6496050"/>
              <a:gd name="connsiteY41" fmla="*/ 895350 h 5895975"/>
              <a:gd name="connsiteX42" fmla="*/ 5660231 w 6496050"/>
              <a:gd name="connsiteY42" fmla="*/ 938213 h 5895975"/>
              <a:gd name="connsiteX43" fmla="*/ 5843587 w 6496050"/>
              <a:gd name="connsiteY43" fmla="*/ 1240631 h 5895975"/>
              <a:gd name="connsiteX44" fmla="*/ 5872163 w 6496050"/>
              <a:gd name="connsiteY44" fmla="*/ 1304925 h 5895975"/>
              <a:gd name="connsiteX45" fmla="*/ 5907881 w 6496050"/>
              <a:gd name="connsiteY45" fmla="*/ 1373982 h 5895975"/>
              <a:gd name="connsiteX46" fmla="*/ 5972175 w 6496050"/>
              <a:gd name="connsiteY46" fmla="*/ 1500188 h 5895975"/>
              <a:gd name="connsiteX47" fmla="*/ 6015038 w 6496050"/>
              <a:gd name="connsiteY47" fmla="*/ 1600200 h 5895975"/>
              <a:gd name="connsiteX48" fmla="*/ 6029325 w 6496050"/>
              <a:gd name="connsiteY48" fmla="*/ 1638300 h 5895975"/>
              <a:gd name="connsiteX49" fmla="*/ 6034088 w 6496050"/>
              <a:gd name="connsiteY49" fmla="*/ 1697831 h 5895975"/>
              <a:gd name="connsiteX50" fmla="*/ 6065044 w 6496050"/>
              <a:gd name="connsiteY50" fmla="*/ 1819275 h 5895975"/>
              <a:gd name="connsiteX51" fmla="*/ 6084094 w 6496050"/>
              <a:gd name="connsiteY51" fmla="*/ 1878806 h 5895975"/>
              <a:gd name="connsiteX52" fmla="*/ 6079331 w 6496050"/>
              <a:gd name="connsiteY52" fmla="*/ 1976438 h 5895975"/>
              <a:gd name="connsiteX53" fmla="*/ 6100763 w 6496050"/>
              <a:gd name="connsiteY53" fmla="*/ 2083593 h 5895975"/>
              <a:gd name="connsiteX54" fmla="*/ 6150769 w 6496050"/>
              <a:gd name="connsiteY54" fmla="*/ 2295525 h 5895975"/>
              <a:gd name="connsiteX55" fmla="*/ 6176963 w 6496050"/>
              <a:gd name="connsiteY55" fmla="*/ 2488406 h 5895975"/>
              <a:gd name="connsiteX56" fmla="*/ 6191250 w 6496050"/>
              <a:gd name="connsiteY56" fmla="*/ 2597944 h 5895975"/>
              <a:gd name="connsiteX57" fmla="*/ 6286500 w 6496050"/>
              <a:gd name="connsiteY57" fmla="*/ 2914650 h 5895975"/>
              <a:gd name="connsiteX58" fmla="*/ 6334125 w 6496050"/>
              <a:gd name="connsiteY58" fmla="*/ 3114675 h 5895975"/>
              <a:gd name="connsiteX59" fmla="*/ 6381750 w 6496050"/>
              <a:gd name="connsiteY59" fmla="*/ 3231356 h 5895975"/>
              <a:gd name="connsiteX60" fmla="*/ 6446044 w 6496050"/>
              <a:gd name="connsiteY60" fmla="*/ 3352800 h 5895975"/>
              <a:gd name="connsiteX61" fmla="*/ 6486525 w 6496050"/>
              <a:gd name="connsiteY61" fmla="*/ 3486150 h 5895975"/>
              <a:gd name="connsiteX62" fmla="*/ 6496050 w 6496050"/>
              <a:gd name="connsiteY62" fmla="*/ 3557588 h 5895975"/>
              <a:gd name="connsiteX63" fmla="*/ 6486524 w 6496050"/>
              <a:gd name="connsiteY63" fmla="*/ 3640931 h 5895975"/>
              <a:gd name="connsiteX64" fmla="*/ 6467474 w 6496050"/>
              <a:gd name="connsiteY64" fmla="*/ 3695700 h 5895975"/>
              <a:gd name="connsiteX65" fmla="*/ 6426994 w 6496050"/>
              <a:gd name="connsiteY65" fmla="*/ 3795712 h 5895975"/>
              <a:gd name="connsiteX66" fmla="*/ 6412706 w 6496050"/>
              <a:gd name="connsiteY66" fmla="*/ 3824287 h 5895975"/>
              <a:gd name="connsiteX67" fmla="*/ 5626894 w 6496050"/>
              <a:gd name="connsiteY67" fmla="*/ 4210050 h 5895975"/>
              <a:gd name="connsiteX68" fmla="*/ 4772025 w 6496050"/>
              <a:gd name="connsiteY68" fmla="*/ 5348287 h 5895975"/>
              <a:gd name="connsiteX69" fmla="*/ 4498181 w 6496050"/>
              <a:gd name="connsiteY69" fmla="*/ 5353050 h 5895975"/>
              <a:gd name="connsiteX70" fmla="*/ 4150519 w 6496050"/>
              <a:gd name="connsiteY70" fmla="*/ 5886450 h 5895975"/>
              <a:gd name="connsiteX71" fmla="*/ 1376362 w 6496050"/>
              <a:gd name="connsiteY71" fmla="*/ 5895975 h 5895975"/>
              <a:gd name="connsiteX72" fmla="*/ 1950243 w 6496050"/>
              <a:gd name="connsiteY72" fmla="*/ 4795837 h 5895975"/>
              <a:gd name="connsiteX73" fmla="*/ 2390775 w 6496050"/>
              <a:gd name="connsiteY73" fmla="*/ 4329113 h 5895975"/>
              <a:gd name="connsiteX74" fmla="*/ 2476500 w 6496050"/>
              <a:gd name="connsiteY74" fmla="*/ 4276725 h 5895975"/>
              <a:gd name="connsiteX75" fmla="*/ 2112168 w 6496050"/>
              <a:gd name="connsiteY75" fmla="*/ 3860007 h 5895975"/>
              <a:gd name="connsiteX76" fmla="*/ 1638300 w 6496050"/>
              <a:gd name="connsiteY76" fmla="*/ 3952875 h 5895975"/>
              <a:gd name="connsiteX77" fmla="*/ 1545431 w 6496050"/>
              <a:gd name="connsiteY77" fmla="*/ 4243387 h 5895975"/>
              <a:gd name="connsiteX78" fmla="*/ 1266825 w 6496050"/>
              <a:gd name="connsiteY78" fmla="*/ 4176712 h 5895975"/>
              <a:gd name="connsiteX79" fmla="*/ 1164430 w 6496050"/>
              <a:gd name="connsiteY79" fmla="*/ 4145756 h 5895975"/>
              <a:gd name="connsiteX80" fmla="*/ 1123950 w 6496050"/>
              <a:gd name="connsiteY80" fmla="*/ 4114800 h 5895975"/>
              <a:gd name="connsiteX81" fmla="*/ 1000125 w 6496050"/>
              <a:gd name="connsiteY81" fmla="*/ 4048125 h 5895975"/>
              <a:gd name="connsiteX82" fmla="*/ 904875 w 6496050"/>
              <a:gd name="connsiteY82" fmla="*/ 3943350 h 5895975"/>
              <a:gd name="connsiteX83" fmla="*/ 762000 w 6496050"/>
              <a:gd name="connsiteY83" fmla="*/ 3705225 h 5895975"/>
              <a:gd name="connsiteX84" fmla="*/ 0 w 6496050"/>
              <a:gd name="connsiteY84" fmla="*/ 2514600 h 5895975"/>
              <a:gd name="connsiteX0" fmla="*/ 0 w 6496050"/>
              <a:gd name="connsiteY0" fmla="*/ 2514600 h 5895975"/>
              <a:gd name="connsiteX1" fmla="*/ 619125 w 6496050"/>
              <a:gd name="connsiteY1" fmla="*/ 1362075 h 5895975"/>
              <a:gd name="connsiteX2" fmla="*/ 1295400 w 6496050"/>
              <a:gd name="connsiteY2" fmla="*/ 838200 h 5895975"/>
              <a:gd name="connsiteX3" fmla="*/ 2276475 w 6496050"/>
              <a:gd name="connsiteY3" fmla="*/ 866775 h 5895975"/>
              <a:gd name="connsiteX4" fmla="*/ 2438400 w 6496050"/>
              <a:gd name="connsiteY4" fmla="*/ 0 h 5895975"/>
              <a:gd name="connsiteX5" fmla="*/ 2628900 w 6496050"/>
              <a:gd name="connsiteY5" fmla="*/ 147638 h 5895975"/>
              <a:gd name="connsiteX6" fmla="*/ 2674144 w 6496050"/>
              <a:gd name="connsiteY6" fmla="*/ 171450 h 5895975"/>
              <a:gd name="connsiteX7" fmla="*/ 2736056 w 6496050"/>
              <a:gd name="connsiteY7" fmla="*/ 188119 h 5895975"/>
              <a:gd name="connsiteX8" fmla="*/ 3009900 w 6496050"/>
              <a:gd name="connsiteY8" fmla="*/ 238125 h 5895975"/>
              <a:gd name="connsiteX9" fmla="*/ 3076575 w 6496050"/>
              <a:gd name="connsiteY9" fmla="*/ 269081 h 5895975"/>
              <a:gd name="connsiteX10" fmla="*/ 3114675 w 6496050"/>
              <a:gd name="connsiteY10" fmla="*/ 300038 h 5895975"/>
              <a:gd name="connsiteX11" fmla="*/ 3145631 w 6496050"/>
              <a:gd name="connsiteY11" fmla="*/ 357188 h 5895975"/>
              <a:gd name="connsiteX12" fmla="*/ 3178969 w 6496050"/>
              <a:gd name="connsiteY12" fmla="*/ 390525 h 5895975"/>
              <a:gd name="connsiteX13" fmla="*/ 3209925 w 6496050"/>
              <a:gd name="connsiteY13" fmla="*/ 404813 h 5895975"/>
              <a:gd name="connsiteX14" fmla="*/ 3245644 w 6496050"/>
              <a:gd name="connsiteY14" fmla="*/ 423863 h 5895975"/>
              <a:gd name="connsiteX15" fmla="*/ 3288506 w 6496050"/>
              <a:gd name="connsiteY15" fmla="*/ 419100 h 5895975"/>
              <a:gd name="connsiteX16" fmla="*/ 3517107 w 6496050"/>
              <a:gd name="connsiteY16" fmla="*/ 359569 h 5895975"/>
              <a:gd name="connsiteX17" fmla="*/ 3583781 w 6496050"/>
              <a:gd name="connsiteY17" fmla="*/ 347663 h 5895975"/>
              <a:gd name="connsiteX18" fmla="*/ 3724275 w 6496050"/>
              <a:gd name="connsiteY18" fmla="*/ 338138 h 5895975"/>
              <a:gd name="connsiteX19" fmla="*/ 3798094 w 6496050"/>
              <a:gd name="connsiteY19" fmla="*/ 319088 h 5895975"/>
              <a:gd name="connsiteX20" fmla="*/ 3869531 w 6496050"/>
              <a:gd name="connsiteY20" fmla="*/ 288132 h 5895975"/>
              <a:gd name="connsiteX21" fmla="*/ 3890963 w 6496050"/>
              <a:gd name="connsiteY21" fmla="*/ 321469 h 5895975"/>
              <a:gd name="connsiteX22" fmla="*/ 3910013 w 6496050"/>
              <a:gd name="connsiteY22" fmla="*/ 395288 h 5895975"/>
              <a:gd name="connsiteX23" fmla="*/ 3940969 w 6496050"/>
              <a:gd name="connsiteY23" fmla="*/ 457200 h 5895975"/>
              <a:gd name="connsiteX24" fmla="*/ 3971925 w 6496050"/>
              <a:gd name="connsiteY24" fmla="*/ 504825 h 5895975"/>
              <a:gd name="connsiteX25" fmla="*/ 4010025 w 6496050"/>
              <a:gd name="connsiteY25" fmla="*/ 528638 h 5895975"/>
              <a:gd name="connsiteX26" fmla="*/ 4069556 w 6496050"/>
              <a:gd name="connsiteY26" fmla="*/ 547688 h 5895975"/>
              <a:gd name="connsiteX27" fmla="*/ 4150519 w 6496050"/>
              <a:gd name="connsiteY27" fmla="*/ 559594 h 5895975"/>
              <a:gd name="connsiteX28" fmla="*/ 4307681 w 6496050"/>
              <a:gd name="connsiteY28" fmla="*/ 583406 h 5895975"/>
              <a:gd name="connsiteX29" fmla="*/ 4505325 w 6496050"/>
              <a:gd name="connsiteY29" fmla="*/ 611982 h 5895975"/>
              <a:gd name="connsiteX30" fmla="*/ 4776788 w 6496050"/>
              <a:gd name="connsiteY30" fmla="*/ 538163 h 5895975"/>
              <a:gd name="connsiteX31" fmla="*/ 4936331 w 6496050"/>
              <a:gd name="connsiteY31" fmla="*/ 495300 h 5895975"/>
              <a:gd name="connsiteX32" fmla="*/ 5188744 w 6496050"/>
              <a:gd name="connsiteY32" fmla="*/ 561975 h 5895975"/>
              <a:gd name="connsiteX33" fmla="*/ 5255419 w 6496050"/>
              <a:gd name="connsiteY33" fmla="*/ 576263 h 5895975"/>
              <a:gd name="connsiteX34" fmla="*/ 5303044 w 6496050"/>
              <a:gd name="connsiteY34" fmla="*/ 585788 h 5895975"/>
              <a:gd name="connsiteX35" fmla="*/ 5462588 w 6496050"/>
              <a:gd name="connsiteY35" fmla="*/ 583406 h 5895975"/>
              <a:gd name="connsiteX36" fmla="*/ 5500688 w 6496050"/>
              <a:gd name="connsiteY36" fmla="*/ 588169 h 5895975"/>
              <a:gd name="connsiteX37" fmla="*/ 5534025 w 6496050"/>
              <a:gd name="connsiteY37" fmla="*/ 604838 h 5895975"/>
              <a:gd name="connsiteX38" fmla="*/ 5548313 w 6496050"/>
              <a:gd name="connsiteY38" fmla="*/ 638175 h 5895975"/>
              <a:gd name="connsiteX39" fmla="*/ 5569743 w 6496050"/>
              <a:gd name="connsiteY39" fmla="*/ 690563 h 5895975"/>
              <a:gd name="connsiteX40" fmla="*/ 5612607 w 6496050"/>
              <a:gd name="connsiteY40" fmla="*/ 850106 h 5895975"/>
              <a:gd name="connsiteX41" fmla="*/ 5634038 w 6496050"/>
              <a:gd name="connsiteY41" fmla="*/ 895350 h 5895975"/>
              <a:gd name="connsiteX42" fmla="*/ 5660231 w 6496050"/>
              <a:gd name="connsiteY42" fmla="*/ 938213 h 5895975"/>
              <a:gd name="connsiteX43" fmla="*/ 5843587 w 6496050"/>
              <a:gd name="connsiteY43" fmla="*/ 1240631 h 5895975"/>
              <a:gd name="connsiteX44" fmla="*/ 5872163 w 6496050"/>
              <a:gd name="connsiteY44" fmla="*/ 1304925 h 5895975"/>
              <a:gd name="connsiteX45" fmla="*/ 5907881 w 6496050"/>
              <a:gd name="connsiteY45" fmla="*/ 1373982 h 5895975"/>
              <a:gd name="connsiteX46" fmla="*/ 5972175 w 6496050"/>
              <a:gd name="connsiteY46" fmla="*/ 1500188 h 5895975"/>
              <a:gd name="connsiteX47" fmla="*/ 6015038 w 6496050"/>
              <a:gd name="connsiteY47" fmla="*/ 1600200 h 5895975"/>
              <a:gd name="connsiteX48" fmla="*/ 6029325 w 6496050"/>
              <a:gd name="connsiteY48" fmla="*/ 1638300 h 5895975"/>
              <a:gd name="connsiteX49" fmla="*/ 6034088 w 6496050"/>
              <a:gd name="connsiteY49" fmla="*/ 1697831 h 5895975"/>
              <a:gd name="connsiteX50" fmla="*/ 6065044 w 6496050"/>
              <a:gd name="connsiteY50" fmla="*/ 1819275 h 5895975"/>
              <a:gd name="connsiteX51" fmla="*/ 6084094 w 6496050"/>
              <a:gd name="connsiteY51" fmla="*/ 1878806 h 5895975"/>
              <a:gd name="connsiteX52" fmla="*/ 6079331 w 6496050"/>
              <a:gd name="connsiteY52" fmla="*/ 1976438 h 5895975"/>
              <a:gd name="connsiteX53" fmla="*/ 6100763 w 6496050"/>
              <a:gd name="connsiteY53" fmla="*/ 2083593 h 5895975"/>
              <a:gd name="connsiteX54" fmla="*/ 6150769 w 6496050"/>
              <a:gd name="connsiteY54" fmla="*/ 2295525 h 5895975"/>
              <a:gd name="connsiteX55" fmla="*/ 6176963 w 6496050"/>
              <a:gd name="connsiteY55" fmla="*/ 2488406 h 5895975"/>
              <a:gd name="connsiteX56" fmla="*/ 6191250 w 6496050"/>
              <a:gd name="connsiteY56" fmla="*/ 2597944 h 5895975"/>
              <a:gd name="connsiteX57" fmla="*/ 6286500 w 6496050"/>
              <a:gd name="connsiteY57" fmla="*/ 2914650 h 5895975"/>
              <a:gd name="connsiteX58" fmla="*/ 6334125 w 6496050"/>
              <a:gd name="connsiteY58" fmla="*/ 3114675 h 5895975"/>
              <a:gd name="connsiteX59" fmla="*/ 6381750 w 6496050"/>
              <a:gd name="connsiteY59" fmla="*/ 3231356 h 5895975"/>
              <a:gd name="connsiteX60" fmla="*/ 6446044 w 6496050"/>
              <a:gd name="connsiteY60" fmla="*/ 3352800 h 5895975"/>
              <a:gd name="connsiteX61" fmla="*/ 6486525 w 6496050"/>
              <a:gd name="connsiteY61" fmla="*/ 3486150 h 5895975"/>
              <a:gd name="connsiteX62" fmla="*/ 6496050 w 6496050"/>
              <a:gd name="connsiteY62" fmla="*/ 3557588 h 5895975"/>
              <a:gd name="connsiteX63" fmla="*/ 6486524 w 6496050"/>
              <a:gd name="connsiteY63" fmla="*/ 3640931 h 5895975"/>
              <a:gd name="connsiteX64" fmla="*/ 6467474 w 6496050"/>
              <a:gd name="connsiteY64" fmla="*/ 3695700 h 5895975"/>
              <a:gd name="connsiteX65" fmla="*/ 6426994 w 6496050"/>
              <a:gd name="connsiteY65" fmla="*/ 3795712 h 5895975"/>
              <a:gd name="connsiteX66" fmla="*/ 6412706 w 6496050"/>
              <a:gd name="connsiteY66" fmla="*/ 3824287 h 5895975"/>
              <a:gd name="connsiteX67" fmla="*/ 5626894 w 6496050"/>
              <a:gd name="connsiteY67" fmla="*/ 4210050 h 5895975"/>
              <a:gd name="connsiteX68" fmla="*/ 4772025 w 6496050"/>
              <a:gd name="connsiteY68" fmla="*/ 5348287 h 5895975"/>
              <a:gd name="connsiteX69" fmla="*/ 4498181 w 6496050"/>
              <a:gd name="connsiteY69" fmla="*/ 5353050 h 5895975"/>
              <a:gd name="connsiteX70" fmla="*/ 4150519 w 6496050"/>
              <a:gd name="connsiteY70" fmla="*/ 5886450 h 5895975"/>
              <a:gd name="connsiteX71" fmla="*/ 1376362 w 6496050"/>
              <a:gd name="connsiteY71" fmla="*/ 5895975 h 5895975"/>
              <a:gd name="connsiteX72" fmla="*/ 1950243 w 6496050"/>
              <a:gd name="connsiteY72" fmla="*/ 4795837 h 5895975"/>
              <a:gd name="connsiteX73" fmla="*/ 2390775 w 6496050"/>
              <a:gd name="connsiteY73" fmla="*/ 4329113 h 5895975"/>
              <a:gd name="connsiteX74" fmla="*/ 2476500 w 6496050"/>
              <a:gd name="connsiteY74" fmla="*/ 4276725 h 5895975"/>
              <a:gd name="connsiteX75" fmla="*/ 2112168 w 6496050"/>
              <a:gd name="connsiteY75" fmla="*/ 3860007 h 5895975"/>
              <a:gd name="connsiteX76" fmla="*/ 1638300 w 6496050"/>
              <a:gd name="connsiteY76" fmla="*/ 3952875 h 5895975"/>
              <a:gd name="connsiteX77" fmla="*/ 1545431 w 6496050"/>
              <a:gd name="connsiteY77" fmla="*/ 4243387 h 5895975"/>
              <a:gd name="connsiteX78" fmla="*/ 1266825 w 6496050"/>
              <a:gd name="connsiteY78" fmla="*/ 4176712 h 5895975"/>
              <a:gd name="connsiteX79" fmla="*/ 1164430 w 6496050"/>
              <a:gd name="connsiteY79" fmla="*/ 4145756 h 5895975"/>
              <a:gd name="connsiteX80" fmla="*/ 1107281 w 6496050"/>
              <a:gd name="connsiteY80" fmla="*/ 4117182 h 5895975"/>
              <a:gd name="connsiteX81" fmla="*/ 1000125 w 6496050"/>
              <a:gd name="connsiteY81" fmla="*/ 4048125 h 5895975"/>
              <a:gd name="connsiteX82" fmla="*/ 904875 w 6496050"/>
              <a:gd name="connsiteY82" fmla="*/ 3943350 h 5895975"/>
              <a:gd name="connsiteX83" fmla="*/ 762000 w 6496050"/>
              <a:gd name="connsiteY83" fmla="*/ 3705225 h 5895975"/>
              <a:gd name="connsiteX84" fmla="*/ 0 w 6496050"/>
              <a:gd name="connsiteY84" fmla="*/ 2514600 h 5895975"/>
              <a:gd name="connsiteX0" fmla="*/ 0 w 6496050"/>
              <a:gd name="connsiteY0" fmla="*/ 2514600 h 5895975"/>
              <a:gd name="connsiteX1" fmla="*/ 619125 w 6496050"/>
              <a:gd name="connsiteY1" fmla="*/ 1362075 h 5895975"/>
              <a:gd name="connsiteX2" fmla="*/ 1295400 w 6496050"/>
              <a:gd name="connsiteY2" fmla="*/ 838200 h 5895975"/>
              <a:gd name="connsiteX3" fmla="*/ 2276475 w 6496050"/>
              <a:gd name="connsiteY3" fmla="*/ 866775 h 5895975"/>
              <a:gd name="connsiteX4" fmla="*/ 2438400 w 6496050"/>
              <a:gd name="connsiteY4" fmla="*/ 0 h 5895975"/>
              <a:gd name="connsiteX5" fmla="*/ 2628900 w 6496050"/>
              <a:gd name="connsiteY5" fmla="*/ 147638 h 5895975"/>
              <a:gd name="connsiteX6" fmla="*/ 2674144 w 6496050"/>
              <a:gd name="connsiteY6" fmla="*/ 171450 h 5895975"/>
              <a:gd name="connsiteX7" fmla="*/ 2736056 w 6496050"/>
              <a:gd name="connsiteY7" fmla="*/ 188119 h 5895975"/>
              <a:gd name="connsiteX8" fmla="*/ 3009900 w 6496050"/>
              <a:gd name="connsiteY8" fmla="*/ 238125 h 5895975"/>
              <a:gd name="connsiteX9" fmla="*/ 3076575 w 6496050"/>
              <a:gd name="connsiteY9" fmla="*/ 269081 h 5895975"/>
              <a:gd name="connsiteX10" fmla="*/ 3114675 w 6496050"/>
              <a:gd name="connsiteY10" fmla="*/ 300038 h 5895975"/>
              <a:gd name="connsiteX11" fmla="*/ 3145631 w 6496050"/>
              <a:gd name="connsiteY11" fmla="*/ 357188 h 5895975"/>
              <a:gd name="connsiteX12" fmla="*/ 3178969 w 6496050"/>
              <a:gd name="connsiteY12" fmla="*/ 390525 h 5895975"/>
              <a:gd name="connsiteX13" fmla="*/ 3209925 w 6496050"/>
              <a:gd name="connsiteY13" fmla="*/ 404813 h 5895975"/>
              <a:gd name="connsiteX14" fmla="*/ 3245644 w 6496050"/>
              <a:gd name="connsiteY14" fmla="*/ 423863 h 5895975"/>
              <a:gd name="connsiteX15" fmla="*/ 3288506 w 6496050"/>
              <a:gd name="connsiteY15" fmla="*/ 419100 h 5895975"/>
              <a:gd name="connsiteX16" fmla="*/ 3517107 w 6496050"/>
              <a:gd name="connsiteY16" fmla="*/ 359569 h 5895975"/>
              <a:gd name="connsiteX17" fmla="*/ 3583781 w 6496050"/>
              <a:gd name="connsiteY17" fmla="*/ 347663 h 5895975"/>
              <a:gd name="connsiteX18" fmla="*/ 3724275 w 6496050"/>
              <a:gd name="connsiteY18" fmla="*/ 338138 h 5895975"/>
              <a:gd name="connsiteX19" fmla="*/ 3798094 w 6496050"/>
              <a:gd name="connsiteY19" fmla="*/ 319088 h 5895975"/>
              <a:gd name="connsiteX20" fmla="*/ 3869531 w 6496050"/>
              <a:gd name="connsiteY20" fmla="*/ 288132 h 5895975"/>
              <a:gd name="connsiteX21" fmla="*/ 3890963 w 6496050"/>
              <a:gd name="connsiteY21" fmla="*/ 321469 h 5895975"/>
              <a:gd name="connsiteX22" fmla="*/ 3910013 w 6496050"/>
              <a:gd name="connsiteY22" fmla="*/ 395288 h 5895975"/>
              <a:gd name="connsiteX23" fmla="*/ 3940969 w 6496050"/>
              <a:gd name="connsiteY23" fmla="*/ 457200 h 5895975"/>
              <a:gd name="connsiteX24" fmla="*/ 3971925 w 6496050"/>
              <a:gd name="connsiteY24" fmla="*/ 504825 h 5895975"/>
              <a:gd name="connsiteX25" fmla="*/ 4010025 w 6496050"/>
              <a:gd name="connsiteY25" fmla="*/ 528638 h 5895975"/>
              <a:gd name="connsiteX26" fmla="*/ 4069556 w 6496050"/>
              <a:gd name="connsiteY26" fmla="*/ 547688 h 5895975"/>
              <a:gd name="connsiteX27" fmla="*/ 4150519 w 6496050"/>
              <a:gd name="connsiteY27" fmla="*/ 559594 h 5895975"/>
              <a:gd name="connsiteX28" fmla="*/ 4307681 w 6496050"/>
              <a:gd name="connsiteY28" fmla="*/ 583406 h 5895975"/>
              <a:gd name="connsiteX29" fmla="*/ 4505325 w 6496050"/>
              <a:gd name="connsiteY29" fmla="*/ 611982 h 5895975"/>
              <a:gd name="connsiteX30" fmla="*/ 4776788 w 6496050"/>
              <a:gd name="connsiteY30" fmla="*/ 538163 h 5895975"/>
              <a:gd name="connsiteX31" fmla="*/ 4936331 w 6496050"/>
              <a:gd name="connsiteY31" fmla="*/ 495300 h 5895975"/>
              <a:gd name="connsiteX32" fmla="*/ 5188744 w 6496050"/>
              <a:gd name="connsiteY32" fmla="*/ 561975 h 5895975"/>
              <a:gd name="connsiteX33" fmla="*/ 5255419 w 6496050"/>
              <a:gd name="connsiteY33" fmla="*/ 576263 h 5895975"/>
              <a:gd name="connsiteX34" fmla="*/ 5303044 w 6496050"/>
              <a:gd name="connsiteY34" fmla="*/ 585788 h 5895975"/>
              <a:gd name="connsiteX35" fmla="*/ 5462588 w 6496050"/>
              <a:gd name="connsiteY35" fmla="*/ 583406 h 5895975"/>
              <a:gd name="connsiteX36" fmla="*/ 5500688 w 6496050"/>
              <a:gd name="connsiteY36" fmla="*/ 588169 h 5895975"/>
              <a:gd name="connsiteX37" fmla="*/ 5534025 w 6496050"/>
              <a:gd name="connsiteY37" fmla="*/ 604838 h 5895975"/>
              <a:gd name="connsiteX38" fmla="*/ 5548313 w 6496050"/>
              <a:gd name="connsiteY38" fmla="*/ 638175 h 5895975"/>
              <a:gd name="connsiteX39" fmla="*/ 5569743 w 6496050"/>
              <a:gd name="connsiteY39" fmla="*/ 690563 h 5895975"/>
              <a:gd name="connsiteX40" fmla="*/ 5612607 w 6496050"/>
              <a:gd name="connsiteY40" fmla="*/ 850106 h 5895975"/>
              <a:gd name="connsiteX41" fmla="*/ 5634038 w 6496050"/>
              <a:gd name="connsiteY41" fmla="*/ 895350 h 5895975"/>
              <a:gd name="connsiteX42" fmla="*/ 5660231 w 6496050"/>
              <a:gd name="connsiteY42" fmla="*/ 938213 h 5895975"/>
              <a:gd name="connsiteX43" fmla="*/ 5843587 w 6496050"/>
              <a:gd name="connsiteY43" fmla="*/ 1240631 h 5895975"/>
              <a:gd name="connsiteX44" fmla="*/ 5872163 w 6496050"/>
              <a:gd name="connsiteY44" fmla="*/ 1304925 h 5895975"/>
              <a:gd name="connsiteX45" fmla="*/ 5907881 w 6496050"/>
              <a:gd name="connsiteY45" fmla="*/ 1373982 h 5895975"/>
              <a:gd name="connsiteX46" fmla="*/ 5972175 w 6496050"/>
              <a:gd name="connsiteY46" fmla="*/ 1500188 h 5895975"/>
              <a:gd name="connsiteX47" fmla="*/ 6015038 w 6496050"/>
              <a:gd name="connsiteY47" fmla="*/ 1600200 h 5895975"/>
              <a:gd name="connsiteX48" fmla="*/ 6029325 w 6496050"/>
              <a:gd name="connsiteY48" fmla="*/ 1638300 h 5895975"/>
              <a:gd name="connsiteX49" fmla="*/ 6034088 w 6496050"/>
              <a:gd name="connsiteY49" fmla="*/ 1697831 h 5895975"/>
              <a:gd name="connsiteX50" fmla="*/ 6065044 w 6496050"/>
              <a:gd name="connsiteY50" fmla="*/ 1819275 h 5895975"/>
              <a:gd name="connsiteX51" fmla="*/ 6084094 w 6496050"/>
              <a:gd name="connsiteY51" fmla="*/ 1878806 h 5895975"/>
              <a:gd name="connsiteX52" fmla="*/ 6079331 w 6496050"/>
              <a:gd name="connsiteY52" fmla="*/ 1976438 h 5895975"/>
              <a:gd name="connsiteX53" fmla="*/ 6100763 w 6496050"/>
              <a:gd name="connsiteY53" fmla="*/ 2083593 h 5895975"/>
              <a:gd name="connsiteX54" fmla="*/ 6150769 w 6496050"/>
              <a:gd name="connsiteY54" fmla="*/ 2295525 h 5895975"/>
              <a:gd name="connsiteX55" fmla="*/ 6176963 w 6496050"/>
              <a:gd name="connsiteY55" fmla="*/ 2488406 h 5895975"/>
              <a:gd name="connsiteX56" fmla="*/ 6191250 w 6496050"/>
              <a:gd name="connsiteY56" fmla="*/ 2597944 h 5895975"/>
              <a:gd name="connsiteX57" fmla="*/ 6286500 w 6496050"/>
              <a:gd name="connsiteY57" fmla="*/ 2914650 h 5895975"/>
              <a:gd name="connsiteX58" fmla="*/ 6334125 w 6496050"/>
              <a:gd name="connsiteY58" fmla="*/ 3114675 h 5895975"/>
              <a:gd name="connsiteX59" fmla="*/ 6381750 w 6496050"/>
              <a:gd name="connsiteY59" fmla="*/ 3231356 h 5895975"/>
              <a:gd name="connsiteX60" fmla="*/ 6446044 w 6496050"/>
              <a:gd name="connsiteY60" fmla="*/ 3352800 h 5895975"/>
              <a:gd name="connsiteX61" fmla="*/ 6486525 w 6496050"/>
              <a:gd name="connsiteY61" fmla="*/ 3486150 h 5895975"/>
              <a:gd name="connsiteX62" fmla="*/ 6496050 w 6496050"/>
              <a:gd name="connsiteY62" fmla="*/ 3557588 h 5895975"/>
              <a:gd name="connsiteX63" fmla="*/ 6486524 w 6496050"/>
              <a:gd name="connsiteY63" fmla="*/ 3640931 h 5895975"/>
              <a:gd name="connsiteX64" fmla="*/ 6467474 w 6496050"/>
              <a:gd name="connsiteY64" fmla="*/ 3695700 h 5895975"/>
              <a:gd name="connsiteX65" fmla="*/ 6426994 w 6496050"/>
              <a:gd name="connsiteY65" fmla="*/ 3795712 h 5895975"/>
              <a:gd name="connsiteX66" fmla="*/ 6412706 w 6496050"/>
              <a:gd name="connsiteY66" fmla="*/ 3824287 h 5895975"/>
              <a:gd name="connsiteX67" fmla="*/ 5626894 w 6496050"/>
              <a:gd name="connsiteY67" fmla="*/ 4210050 h 5895975"/>
              <a:gd name="connsiteX68" fmla="*/ 4772025 w 6496050"/>
              <a:gd name="connsiteY68" fmla="*/ 5348287 h 5895975"/>
              <a:gd name="connsiteX69" fmla="*/ 4498181 w 6496050"/>
              <a:gd name="connsiteY69" fmla="*/ 5353050 h 5895975"/>
              <a:gd name="connsiteX70" fmla="*/ 4150519 w 6496050"/>
              <a:gd name="connsiteY70" fmla="*/ 5886450 h 5895975"/>
              <a:gd name="connsiteX71" fmla="*/ 1376362 w 6496050"/>
              <a:gd name="connsiteY71" fmla="*/ 5895975 h 5895975"/>
              <a:gd name="connsiteX72" fmla="*/ 1950243 w 6496050"/>
              <a:gd name="connsiteY72" fmla="*/ 4795837 h 5895975"/>
              <a:gd name="connsiteX73" fmla="*/ 2390775 w 6496050"/>
              <a:gd name="connsiteY73" fmla="*/ 4329113 h 5895975"/>
              <a:gd name="connsiteX74" fmla="*/ 2476500 w 6496050"/>
              <a:gd name="connsiteY74" fmla="*/ 4276725 h 5895975"/>
              <a:gd name="connsiteX75" fmla="*/ 2112168 w 6496050"/>
              <a:gd name="connsiteY75" fmla="*/ 3860007 h 5895975"/>
              <a:gd name="connsiteX76" fmla="*/ 1638300 w 6496050"/>
              <a:gd name="connsiteY76" fmla="*/ 3952875 h 5895975"/>
              <a:gd name="connsiteX77" fmla="*/ 1545431 w 6496050"/>
              <a:gd name="connsiteY77" fmla="*/ 4243387 h 5895975"/>
              <a:gd name="connsiteX78" fmla="*/ 1266825 w 6496050"/>
              <a:gd name="connsiteY78" fmla="*/ 4176712 h 5895975"/>
              <a:gd name="connsiteX79" fmla="*/ 1164430 w 6496050"/>
              <a:gd name="connsiteY79" fmla="*/ 4145756 h 5895975"/>
              <a:gd name="connsiteX80" fmla="*/ 1107281 w 6496050"/>
              <a:gd name="connsiteY80" fmla="*/ 4117182 h 5895975"/>
              <a:gd name="connsiteX81" fmla="*/ 1050130 w 6496050"/>
              <a:gd name="connsiteY81" fmla="*/ 4086225 h 5895975"/>
              <a:gd name="connsiteX82" fmla="*/ 1000125 w 6496050"/>
              <a:gd name="connsiteY82" fmla="*/ 4048125 h 5895975"/>
              <a:gd name="connsiteX83" fmla="*/ 904875 w 6496050"/>
              <a:gd name="connsiteY83" fmla="*/ 3943350 h 5895975"/>
              <a:gd name="connsiteX84" fmla="*/ 762000 w 6496050"/>
              <a:gd name="connsiteY84" fmla="*/ 3705225 h 5895975"/>
              <a:gd name="connsiteX85" fmla="*/ 0 w 6496050"/>
              <a:gd name="connsiteY85" fmla="*/ 2514600 h 5895975"/>
              <a:gd name="connsiteX0" fmla="*/ 0 w 6496050"/>
              <a:gd name="connsiteY0" fmla="*/ 2514600 h 5895975"/>
              <a:gd name="connsiteX1" fmla="*/ 619125 w 6496050"/>
              <a:gd name="connsiteY1" fmla="*/ 1362075 h 5895975"/>
              <a:gd name="connsiteX2" fmla="*/ 1295400 w 6496050"/>
              <a:gd name="connsiteY2" fmla="*/ 838200 h 5895975"/>
              <a:gd name="connsiteX3" fmla="*/ 2276475 w 6496050"/>
              <a:gd name="connsiteY3" fmla="*/ 866775 h 5895975"/>
              <a:gd name="connsiteX4" fmla="*/ 2438400 w 6496050"/>
              <a:gd name="connsiteY4" fmla="*/ 0 h 5895975"/>
              <a:gd name="connsiteX5" fmla="*/ 2628900 w 6496050"/>
              <a:gd name="connsiteY5" fmla="*/ 147638 h 5895975"/>
              <a:gd name="connsiteX6" fmla="*/ 2674144 w 6496050"/>
              <a:gd name="connsiteY6" fmla="*/ 171450 h 5895975"/>
              <a:gd name="connsiteX7" fmla="*/ 2736056 w 6496050"/>
              <a:gd name="connsiteY7" fmla="*/ 188119 h 5895975"/>
              <a:gd name="connsiteX8" fmla="*/ 3009900 w 6496050"/>
              <a:gd name="connsiteY8" fmla="*/ 238125 h 5895975"/>
              <a:gd name="connsiteX9" fmla="*/ 3076575 w 6496050"/>
              <a:gd name="connsiteY9" fmla="*/ 269081 h 5895975"/>
              <a:gd name="connsiteX10" fmla="*/ 3114675 w 6496050"/>
              <a:gd name="connsiteY10" fmla="*/ 300038 h 5895975"/>
              <a:gd name="connsiteX11" fmla="*/ 3145631 w 6496050"/>
              <a:gd name="connsiteY11" fmla="*/ 357188 h 5895975"/>
              <a:gd name="connsiteX12" fmla="*/ 3178969 w 6496050"/>
              <a:gd name="connsiteY12" fmla="*/ 390525 h 5895975"/>
              <a:gd name="connsiteX13" fmla="*/ 3209925 w 6496050"/>
              <a:gd name="connsiteY13" fmla="*/ 404813 h 5895975"/>
              <a:gd name="connsiteX14" fmla="*/ 3245644 w 6496050"/>
              <a:gd name="connsiteY14" fmla="*/ 423863 h 5895975"/>
              <a:gd name="connsiteX15" fmla="*/ 3288506 w 6496050"/>
              <a:gd name="connsiteY15" fmla="*/ 419100 h 5895975"/>
              <a:gd name="connsiteX16" fmla="*/ 3517107 w 6496050"/>
              <a:gd name="connsiteY16" fmla="*/ 359569 h 5895975"/>
              <a:gd name="connsiteX17" fmla="*/ 3583781 w 6496050"/>
              <a:gd name="connsiteY17" fmla="*/ 347663 h 5895975"/>
              <a:gd name="connsiteX18" fmla="*/ 3724275 w 6496050"/>
              <a:gd name="connsiteY18" fmla="*/ 338138 h 5895975"/>
              <a:gd name="connsiteX19" fmla="*/ 3798094 w 6496050"/>
              <a:gd name="connsiteY19" fmla="*/ 319088 h 5895975"/>
              <a:gd name="connsiteX20" fmla="*/ 3869531 w 6496050"/>
              <a:gd name="connsiteY20" fmla="*/ 288132 h 5895975"/>
              <a:gd name="connsiteX21" fmla="*/ 3890963 w 6496050"/>
              <a:gd name="connsiteY21" fmla="*/ 321469 h 5895975"/>
              <a:gd name="connsiteX22" fmla="*/ 3910013 w 6496050"/>
              <a:gd name="connsiteY22" fmla="*/ 395288 h 5895975"/>
              <a:gd name="connsiteX23" fmla="*/ 3940969 w 6496050"/>
              <a:gd name="connsiteY23" fmla="*/ 457200 h 5895975"/>
              <a:gd name="connsiteX24" fmla="*/ 3971925 w 6496050"/>
              <a:gd name="connsiteY24" fmla="*/ 504825 h 5895975"/>
              <a:gd name="connsiteX25" fmla="*/ 4010025 w 6496050"/>
              <a:gd name="connsiteY25" fmla="*/ 528638 h 5895975"/>
              <a:gd name="connsiteX26" fmla="*/ 4069556 w 6496050"/>
              <a:gd name="connsiteY26" fmla="*/ 547688 h 5895975"/>
              <a:gd name="connsiteX27" fmla="*/ 4150519 w 6496050"/>
              <a:gd name="connsiteY27" fmla="*/ 559594 h 5895975"/>
              <a:gd name="connsiteX28" fmla="*/ 4307681 w 6496050"/>
              <a:gd name="connsiteY28" fmla="*/ 583406 h 5895975"/>
              <a:gd name="connsiteX29" fmla="*/ 4505325 w 6496050"/>
              <a:gd name="connsiteY29" fmla="*/ 611982 h 5895975"/>
              <a:gd name="connsiteX30" fmla="*/ 4776788 w 6496050"/>
              <a:gd name="connsiteY30" fmla="*/ 538163 h 5895975"/>
              <a:gd name="connsiteX31" fmla="*/ 4936331 w 6496050"/>
              <a:gd name="connsiteY31" fmla="*/ 495300 h 5895975"/>
              <a:gd name="connsiteX32" fmla="*/ 5188744 w 6496050"/>
              <a:gd name="connsiteY32" fmla="*/ 561975 h 5895975"/>
              <a:gd name="connsiteX33" fmla="*/ 5255419 w 6496050"/>
              <a:gd name="connsiteY33" fmla="*/ 576263 h 5895975"/>
              <a:gd name="connsiteX34" fmla="*/ 5303044 w 6496050"/>
              <a:gd name="connsiteY34" fmla="*/ 585788 h 5895975"/>
              <a:gd name="connsiteX35" fmla="*/ 5462588 w 6496050"/>
              <a:gd name="connsiteY35" fmla="*/ 583406 h 5895975"/>
              <a:gd name="connsiteX36" fmla="*/ 5500688 w 6496050"/>
              <a:gd name="connsiteY36" fmla="*/ 588169 h 5895975"/>
              <a:gd name="connsiteX37" fmla="*/ 5534025 w 6496050"/>
              <a:gd name="connsiteY37" fmla="*/ 604838 h 5895975"/>
              <a:gd name="connsiteX38" fmla="*/ 5548313 w 6496050"/>
              <a:gd name="connsiteY38" fmla="*/ 638175 h 5895975"/>
              <a:gd name="connsiteX39" fmla="*/ 5569743 w 6496050"/>
              <a:gd name="connsiteY39" fmla="*/ 690563 h 5895975"/>
              <a:gd name="connsiteX40" fmla="*/ 5612607 w 6496050"/>
              <a:gd name="connsiteY40" fmla="*/ 850106 h 5895975"/>
              <a:gd name="connsiteX41" fmla="*/ 5634038 w 6496050"/>
              <a:gd name="connsiteY41" fmla="*/ 895350 h 5895975"/>
              <a:gd name="connsiteX42" fmla="*/ 5660231 w 6496050"/>
              <a:gd name="connsiteY42" fmla="*/ 938213 h 5895975"/>
              <a:gd name="connsiteX43" fmla="*/ 5843587 w 6496050"/>
              <a:gd name="connsiteY43" fmla="*/ 1240631 h 5895975"/>
              <a:gd name="connsiteX44" fmla="*/ 5872163 w 6496050"/>
              <a:gd name="connsiteY44" fmla="*/ 1304925 h 5895975"/>
              <a:gd name="connsiteX45" fmla="*/ 5907881 w 6496050"/>
              <a:gd name="connsiteY45" fmla="*/ 1373982 h 5895975"/>
              <a:gd name="connsiteX46" fmla="*/ 5972175 w 6496050"/>
              <a:gd name="connsiteY46" fmla="*/ 1500188 h 5895975"/>
              <a:gd name="connsiteX47" fmla="*/ 6015038 w 6496050"/>
              <a:gd name="connsiteY47" fmla="*/ 1600200 h 5895975"/>
              <a:gd name="connsiteX48" fmla="*/ 6029325 w 6496050"/>
              <a:gd name="connsiteY48" fmla="*/ 1638300 h 5895975"/>
              <a:gd name="connsiteX49" fmla="*/ 6034088 w 6496050"/>
              <a:gd name="connsiteY49" fmla="*/ 1697831 h 5895975"/>
              <a:gd name="connsiteX50" fmla="*/ 6065044 w 6496050"/>
              <a:gd name="connsiteY50" fmla="*/ 1819275 h 5895975"/>
              <a:gd name="connsiteX51" fmla="*/ 6084094 w 6496050"/>
              <a:gd name="connsiteY51" fmla="*/ 1878806 h 5895975"/>
              <a:gd name="connsiteX52" fmla="*/ 6079331 w 6496050"/>
              <a:gd name="connsiteY52" fmla="*/ 1976438 h 5895975"/>
              <a:gd name="connsiteX53" fmla="*/ 6100763 w 6496050"/>
              <a:gd name="connsiteY53" fmla="*/ 2083593 h 5895975"/>
              <a:gd name="connsiteX54" fmla="*/ 6150769 w 6496050"/>
              <a:gd name="connsiteY54" fmla="*/ 2295525 h 5895975"/>
              <a:gd name="connsiteX55" fmla="*/ 6176963 w 6496050"/>
              <a:gd name="connsiteY55" fmla="*/ 2488406 h 5895975"/>
              <a:gd name="connsiteX56" fmla="*/ 6191250 w 6496050"/>
              <a:gd name="connsiteY56" fmla="*/ 2597944 h 5895975"/>
              <a:gd name="connsiteX57" fmla="*/ 6286500 w 6496050"/>
              <a:gd name="connsiteY57" fmla="*/ 2914650 h 5895975"/>
              <a:gd name="connsiteX58" fmla="*/ 6334125 w 6496050"/>
              <a:gd name="connsiteY58" fmla="*/ 3114675 h 5895975"/>
              <a:gd name="connsiteX59" fmla="*/ 6381750 w 6496050"/>
              <a:gd name="connsiteY59" fmla="*/ 3231356 h 5895975"/>
              <a:gd name="connsiteX60" fmla="*/ 6446044 w 6496050"/>
              <a:gd name="connsiteY60" fmla="*/ 3352800 h 5895975"/>
              <a:gd name="connsiteX61" fmla="*/ 6486525 w 6496050"/>
              <a:gd name="connsiteY61" fmla="*/ 3486150 h 5895975"/>
              <a:gd name="connsiteX62" fmla="*/ 6496050 w 6496050"/>
              <a:gd name="connsiteY62" fmla="*/ 3557588 h 5895975"/>
              <a:gd name="connsiteX63" fmla="*/ 6486524 w 6496050"/>
              <a:gd name="connsiteY63" fmla="*/ 3640931 h 5895975"/>
              <a:gd name="connsiteX64" fmla="*/ 6467474 w 6496050"/>
              <a:gd name="connsiteY64" fmla="*/ 3695700 h 5895975"/>
              <a:gd name="connsiteX65" fmla="*/ 6426994 w 6496050"/>
              <a:gd name="connsiteY65" fmla="*/ 3795712 h 5895975"/>
              <a:gd name="connsiteX66" fmla="*/ 6412706 w 6496050"/>
              <a:gd name="connsiteY66" fmla="*/ 3824287 h 5895975"/>
              <a:gd name="connsiteX67" fmla="*/ 5626894 w 6496050"/>
              <a:gd name="connsiteY67" fmla="*/ 4210050 h 5895975"/>
              <a:gd name="connsiteX68" fmla="*/ 4772025 w 6496050"/>
              <a:gd name="connsiteY68" fmla="*/ 5348287 h 5895975"/>
              <a:gd name="connsiteX69" fmla="*/ 4498181 w 6496050"/>
              <a:gd name="connsiteY69" fmla="*/ 5353050 h 5895975"/>
              <a:gd name="connsiteX70" fmla="*/ 4150519 w 6496050"/>
              <a:gd name="connsiteY70" fmla="*/ 5886450 h 5895975"/>
              <a:gd name="connsiteX71" fmla="*/ 1376362 w 6496050"/>
              <a:gd name="connsiteY71" fmla="*/ 5895975 h 5895975"/>
              <a:gd name="connsiteX72" fmla="*/ 1950243 w 6496050"/>
              <a:gd name="connsiteY72" fmla="*/ 4795837 h 5895975"/>
              <a:gd name="connsiteX73" fmla="*/ 2390775 w 6496050"/>
              <a:gd name="connsiteY73" fmla="*/ 4329113 h 5895975"/>
              <a:gd name="connsiteX74" fmla="*/ 2476500 w 6496050"/>
              <a:gd name="connsiteY74" fmla="*/ 4276725 h 5895975"/>
              <a:gd name="connsiteX75" fmla="*/ 2112168 w 6496050"/>
              <a:gd name="connsiteY75" fmla="*/ 3860007 h 5895975"/>
              <a:gd name="connsiteX76" fmla="*/ 1638300 w 6496050"/>
              <a:gd name="connsiteY76" fmla="*/ 3952875 h 5895975"/>
              <a:gd name="connsiteX77" fmla="*/ 1545431 w 6496050"/>
              <a:gd name="connsiteY77" fmla="*/ 4243387 h 5895975"/>
              <a:gd name="connsiteX78" fmla="*/ 1266825 w 6496050"/>
              <a:gd name="connsiteY78" fmla="*/ 4176712 h 5895975"/>
              <a:gd name="connsiteX79" fmla="*/ 1164430 w 6496050"/>
              <a:gd name="connsiteY79" fmla="*/ 4145756 h 5895975"/>
              <a:gd name="connsiteX80" fmla="*/ 1107281 w 6496050"/>
              <a:gd name="connsiteY80" fmla="*/ 4117182 h 5895975"/>
              <a:gd name="connsiteX81" fmla="*/ 1050130 w 6496050"/>
              <a:gd name="connsiteY81" fmla="*/ 4086225 h 5895975"/>
              <a:gd name="connsiteX82" fmla="*/ 1000125 w 6496050"/>
              <a:gd name="connsiteY82" fmla="*/ 4048125 h 5895975"/>
              <a:gd name="connsiteX83" fmla="*/ 945357 w 6496050"/>
              <a:gd name="connsiteY83" fmla="*/ 3988594 h 5895975"/>
              <a:gd name="connsiteX84" fmla="*/ 762000 w 6496050"/>
              <a:gd name="connsiteY84" fmla="*/ 3705225 h 5895975"/>
              <a:gd name="connsiteX85" fmla="*/ 0 w 6496050"/>
              <a:gd name="connsiteY85" fmla="*/ 2514600 h 5895975"/>
              <a:gd name="connsiteX0" fmla="*/ 0 w 6496050"/>
              <a:gd name="connsiteY0" fmla="*/ 2514600 h 5895975"/>
              <a:gd name="connsiteX1" fmla="*/ 619125 w 6496050"/>
              <a:gd name="connsiteY1" fmla="*/ 1362075 h 5895975"/>
              <a:gd name="connsiteX2" fmla="*/ 1295400 w 6496050"/>
              <a:gd name="connsiteY2" fmla="*/ 838200 h 5895975"/>
              <a:gd name="connsiteX3" fmla="*/ 2276475 w 6496050"/>
              <a:gd name="connsiteY3" fmla="*/ 866775 h 5895975"/>
              <a:gd name="connsiteX4" fmla="*/ 2438400 w 6496050"/>
              <a:gd name="connsiteY4" fmla="*/ 0 h 5895975"/>
              <a:gd name="connsiteX5" fmla="*/ 2628900 w 6496050"/>
              <a:gd name="connsiteY5" fmla="*/ 147638 h 5895975"/>
              <a:gd name="connsiteX6" fmla="*/ 2674144 w 6496050"/>
              <a:gd name="connsiteY6" fmla="*/ 171450 h 5895975"/>
              <a:gd name="connsiteX7" fmla="*/ 2736056 w 6496050"/>
              <a:gd name="connsiteY7" fmla="*/ 188119 h 5895975"/>
              <a:gd name="connsiteX8" fmla="*/ 3009900 w 6496050"/>
              <a:gd name="connsiteY8" fmla="*/ 238125 h 5895975"/>
              <a:gd name="connsiteX9" fmla="*/ 3076575 w 6496050"/>
              <a:gd name="connsiteY9" fmla="*/ 269081 h 5895975"/>
              <a:gd name="connsiteX10" fmla="*/ 3114675 w 6496050"/>
              <a:gd name="connsiteY10" fmla="*/ 300038 h 5895975"/>
              <a:gd name="connsiteX11" fmla="*/ 3145631 w 6496050"/>
              <a:gd name="connsiteY11" fmla="*/ 357188 h 5895975"/>
              <a:gd name="connsiteX12" fmla="*/ 3178969 w 6496050"/>
              <a:gd name="connsiteY12" fmla="*/ 390525 h 5895975"/>
              <a:gd name="connsiteX13" fmla="*/ 3209925 w 6496050"/>
              <a:gd name="connsiteY13" fmla="*/ 404813 h 5895975"/>
              <a:gd name="connsiteX14" fmla="*/ 3245644 w 6496050"/>
              <a:gd name="connsiteY14" fmla="*/ 423863 h 5895975"/>
              <a:gd name="connsiteX15" fmla="*/ 3288506 w 6496050"/>
              <a:gd name="connsiteY15" fmla="*/ 419100 h 5895975"/>
              <a:gd name="connsiteX16" fmla="*/ 3517107 w 6496050"/>
              <a:gd name="connsiteY16" fmla="*/ 359569 h 5895975"/>
              <a:gd name="connsiteX17" fmla="*/ 3583781 w 6496050"/>
              <a:gd name="connsiteY17" fmla="*/ 347663 h 5895975"/>
              <a:gd name="connsiteX18" fmla="*/ 3724275 w 6496050"/>
              <a:gd name="connsiteY18" fmla="*/ 338138 h 5895975"/>
              <a:gd name="connsiteX19" fmla="*/ 3798094 w 6496050"/>
              <a:gd name="connsiteY19" fmla="*/ 319088 h 5895975"/>
              <a:gd name="connsiteX20" fmla="*/ 3869531 w 6496050"/>
              <a:gd name="connsiteY20" fmla="*/ 288132 h 5895975"/>
              <a:gd name="connsiteX21" fmla="*/ 3890963 w 6496050"/>
              <a:gd name="connsiteY21" fmla="*/ 321469 h 5895975"/>
              <a:gd name="connsiteX22" fmla="*/ 3910013 w 6496050"/>
              <a:gd name="connsiteY22" fmla="*/ 395288 h 5895975"/>
              <a:gd name="connsiteX23" fmla="*/ 3940969 w 6496050"/>
              <a:gd name="connsiteY23" fmla="*/ 457200 h 5895975"/>
              <a:gd name="connsiteX24" fmla="*/ 3971925 w 6496050"/>
              <a:gd name="connsiteY24" fmla="*/ 504825 h 5895975"/>
              <a:gd name="connsiteX25" fmla="*/ 4010025 w 6496050"/>
              <a:gd name="connsiteY25" fmla="*/ 528638 h 5895975"/>
              <a:gd name="connsiteX26" fmla="*/ 4069556 w 6496050"/>
              <a:gd name="connsiteY26" fmla="*/ 547688 h 5895975"/>
              <a:gd name="connsiteX27" fmla="*/ 4150519 w 6496050"/>
              <a:gd name="connsiteY27" fmla="*/ 559594 h 5895975"/>
              <a:gd name="connsiteX28" fmla="*/ 4307681 w 6496050"/>
              <a:gd name="connsiteY28" fmla="*/ 583406 h 5895975"/>
              <a:gd name="connsiteX29" fmla="*/ 4505325 w 6496050"/>
              <a:gd name="connsiteY29" fmla="*/ 611982 h 5895975"/>
              <a:gd name="connsiteX30" fmla="*/ 4776788 w 6496050"/>
              <a:gd name="connsiteY30" fmla="*/ 538163 h 5895975"/>
              <a:gd name="connsiteX31" fmla="*/ 4936331 w 6496050"/>
              <a:gd name="connsiteY31" fmla="*/ 495300 h 5895975"/>
              <a:gd name="connsiteX32" fmla="*/ 5188744 w 6496050"/>
              <a:gd name="connsiteY32" fmla="*/ 561975 h 5895975"/>
              <a:gd name="connsiteX33" fmla="*/ 5255419 w 6496050"/>
              <a:gd name="connsiteY33" fmla="*/ 576263 h 5895975"/>
              <a:gd name="connsiteX34" fmla="*/ 5303044 w 6496050"/>
              <a:gd name="connsiteY34" fmla="*/ 585788 h 5895975"/>
              <a:gd name="connsiteX35" fmla="*/ 5462588 w 6496050"/>
              <a:gd name="connsiteY35" fmla="*/ 583406 h 5895975"/>
              <a:gd name="connsiteX36" fmla="*/ 5500688 w 6496050"/>
              <a:gd name="connsiteY36" fmla="*/ 588169 h 5895975"/>
              <a:gd name="connsiteX37" fmla="*/ 5534025 w 6496050"/>
              <a:gd name="connsiteY37" fmla="*/ 604838 h 5895975"/>
              <a:gd name="connsiteX38" fmla="*/ 5548313 w 6496050"/>
              <a:gd name="connsiteY38" fmla="*/ 638175 h 5895975"/>
              <a:gd name="connsiteX39" fmla="*/ 5569743 w 6496050"/>
              <a:gd name="connsiteY39" fmla="*/ 690563 h 5895975"/>
              <a:gd name="connsiteX40" fmla="*/ 5612607 w 6496050"/>
              <a:gd name="connsiteY40" fmla="*/ 850106 h 5895975"/>
              <a:gd name="connsiteX41" fmla="*/ 5634038 w 6496050"/>
              <a:gd name="connsiteY41" fmla="*/ 895350 h 5895975"/>
              <a:gd name="connsiteX42" fmla="*/ 5660231 w 6496050"/>
              <a:gd name="connsiteY42" fmla="*/ 938213 h 5895975"/>
              <a:gd name="connsiteX43" fmla="*/ 5843587 w 6496050"/>
              <a:gd name="connsiteY43" fmla="*/ 1240631 h 5895975"/>
              <a:gd name="connsiteX44" fmla="*/ 5872163 w 6496050"/>
              <a:gd name="connsiteY44" fmla="*/ 1304925 h 5895975"/>
              <a:gd name="connsiteX45" fmla="*/ 5907881 w 6496050"/>
              <a:gd name="connsiteY45" fmla="*/ 1373982 h 5895975"/>
              <a:gd name="connsiteX46" fmla="*/ 5972175 w 6496050"/>
              <a:gd name="connsiteY46" fmla="*/ 1500188 h 5895975"/>
              <a:gd name="connsiteX47" fmla="*/ 6015038 w 6496050"/>
              <a:gd name="connsiteY47" fmla="*/ 1600200 h 5895975"/>
              <a:gd name="connsiteX48" fmla="*/ 6029325 w 6496050"/>
              <a:gd name="connsiteY48" fmla="*/ 1638300 h 5895975"/>
              <a:gd name="connsiteX49" fmla="*/ 6034088 w 6496050"/>
              <a:gd name="connsiteY49" fmla="*/ 1697831 h 5895975"/>
              <a:gd name="connsiteX50" fmla="*/ 6065044 w 6496050"/>
              <a:gd name="connsiteY50" fmla="*/ 1819275 h 5895975"/>
              <a:gd name="connsiteX51" fmla="*/ 6084094 w 6496050"/>
              <a:gd name="connsiteY51" fmla="*/ 1878806 h 5895975"/>
              <a:gd name="connsiteX52" fmla="*/ 6079331 w 6496050"/>
              <a:gd name="connsiteY52" fmla="*/ 1976438 h 5895975"/>
              <a:gd name="connsiteX53" fmla="*/ 6100763 w 6496050"/>
              <a:gd name="connsiteY53" fmla="*/ 2083593 h 5895975"/>
              <a:gd name="connsiteX54" fmla="*/ 6150769 w 6496050"/>
              <a:gd name="connsiteY54" fmla="*/ 2295525 h 5895975"/>
              <a:gd name="connsiteX55" fmla="*/ 6176963 w 6496050"/>
              <a:gd name="connsiteY55" fmla="*/ 2488406 h 5895975"/>
              <a:gd name="connsiteX56" fmla="*/ 6191250 w 6496050"/>
              <a:gd name="connsiteY56" fmla="*/ 2597944 h 5895975"/>
              <a:gd name="connsiteX57" fmla="*/ 6286500 w 6496050"/>
              <a:gd name="connsiteY57" fmla="*/ 2914650 h 5895975"/>
              <a:gd name="connsiteX58" fmla="*/ 6334125 w 6496050"/>
              <a:gd name="connsiteY58" fmla="*/ 3114675 h 5895975"/>
              <a:gd name="connsiteX59" fmla="*/ 6381750 w 6496050"/>
              <a:gd name="connsiteY59" fmla="*/ 3231356 h 5895975"/>
              <a:gd name="connsiteX60" fmla="*/ 6446044 w 6496050"/>
              <a:gd name="connsiteY60" fmla="*/ 3352800 h 5895975"/>
              <a:gd name="connsiteX61" fmla="*/ 6486525 w 6496050"/>
              <a:gd name="connsiteY61" fmla="*/ 3486150 h 5895975"/>
              <a:gd name="connsiteX62" fmla="*/ 6496050 w 6496050"/>
              <a:gd name="connsiteY62" fmla="*/ 3557588 h 5895975"/>
              <a:gd name="connsiteX63" fmla="*/ 6486524 w 6496050"/>
              <a:gd name="connsiteY63" fmla="*/ 3640931 h 5895975"/>
              <a:gd name="connsiteX64" fmla="*/ 6467474 w 6496050"/>
              <a:gd name="connsiteY64" fmla="*/ 3695700 h 5895975"/>
              <a:gd name="connsiteX65" fmla="*/ 6426994 w 6496050"/>
              <a:gd name="connsiteY65" fmla="*/ 3795712 h 5895975"/>
              <a:gd name="connsiteX66" fmla="*/ 6412706 w 6496050"/>
              <a:gd name="connsiteY66" fmla="*/ 3824287 h 5895975"/>
              <a:gd name="connsiteX67" fmla="*/ 5626894 w 6496050"/>
              <a:gd name="connsiteY67" fmla="*/ 4210050 h 5895975"/>
              <a:gd name="connsiteX68" fmla="*/ 4772025 w 6496050"/>
              <a:gd name="connsiteY68" fmla="*/ 5348287 h 5895975"/>
              <a:gd name="connsiteX69" fmla="*/ 4498181 w 6496050"/>
              <a:gd name="connsiteY69" fmla="*/ 5353050 h 5895975"/>
              <a:gd name="connsiteX70" fmla="*/ 4150519 w 6496050"/>
              <a:gd name="connsiteY70" fmla="*/ 5886450 h 5895975"/>
              <a:gd name="connsiteX71" fmla="*/ 1376362 w 6496050"/>
              <a:gd name="connsiteY71" fmla="*/ 5895975 h 5895975"/>
              <a:gd name="connsiteX72" fmla="*/ 1950243 w 6496050"/>
              <a:gd name="connsiteY72" fmla="*/ 4795837 h 5895975"/>
              <a:gd name="connsiteX73" fmla="*/ 2390775 w 6496050"/>
              <a:gd name="connsiteY73" fmla="*/ 4329113 h 5895975"/>
              <a:gd name="connsiteX74" fmla="*/ 2476500 w 6496050"/>
              <a:gd name="connsiteY74" fmla="*/ 4276725 h 5895975"/>
              <a:gd name="connsiteX75" fmla="*/ 2112168 w 6496050"/>
              <a:gd name="connsiteY75" fmla="*/ 3860007 h 5895975"/>
              <a:gd name="connsiteX76" fmla="*/ 1638300 w 6496050"/>
              <a:gd name="connsiteY76" fmla="*/ 3952875 h 5895975"/>
              <a:gd name="connsiteX77" fmla="*/ 1545431 w 6496050"/>
              <a:gd name="connsiteY77" fmla="*/ 4243387 h 5895975"/>
              <a:gd name="connsiteX78" fmla="*/ 1266825 w 6496050"/>
              <a:gd name="connsiteY78" fmla="*/ 4176712 h 5895975"/>
              <a:gd name="connsiteX79" fmla="*/ 1164430 w 6496050"/>
              <a:gd name="connsiteY79" fmla="*/ 4145756 h 5895975"/>
              <a:gd name="connsiteX80" fmla="*/ 1107281 w 6496050"/>
              <a:gd name="connsiteY80" fmla="*/ 4117182 h 5895975"/>
              <a:gd name="connsiteX81" fmla="*/ 1050130 w 6496050"/>
              <a:gd name="connsiteY81" fmla="*/ 4086225 h 5895975"/>
              <a:gd name="connsiteX82" fmla="*/ 1000125 w 6496050"/>
              <a:gd name="connsiteY82" fmla="*/ 4048125 h 5895975"/>
              <a:gd name="connsiteX83" fmla="*/ 945357 w 6496050"/>
              <a:gd name="connsiteY83" fmla="*/ 3988594 h 5895975"/>
              <a:gd name="connsiteX84" fmla="*/ 904874 w 6496050"/>
              <a:gd name="connsiteY84" fmla="*/ 3933825 h 5895975"/>
              <a:gd name="connsiteX85" fmla="*/ 762000 w 6496050"/>
              <a:gd name="connsiteY85" fmla="*/ 3705225 h 5895975"/>
              <a:gd name="connsiteX86" fmla="*/ 0 w 6496050"/>
              <a:gd name="connsiteY86" fmla="*/ 2514600 h 5895975"/>
              <a:gd name="connsiteX0" fmla="*/ 0 w 6496050"/>
              <a:gd name="connsiteY0" fmla="*/ 2514600 h 5895975"/>
              <a:gd name="connsiteX1" fmla="*/ 619125 w 6496050"/>
              <a:gd name="connsiteY1" fmla="*/ 1362075 h 5895975"/>
              <a:gd name="connsiteX2" fmla="*/ 1295400 w 6496050"/>
              <a:gd name="connsiteY2" fmla="*/ 838200 h 5895975"/>
              <a:gd name="connsiteX3" fmla="*/ 2276475 w 6496050"/>
              <a:gd name="connsiteY3" fmla="*/ 866775 h 5895975"/>
              <a:gd name="connsiteX4" fmla="*/ 2438400 w 6496050"/>
              <a:gd name="connsiteY4" fmla="*/ 0 h 5895975"/>
              <a:gd name="connsiteX5" fmla="*/ 2628900 w 6496050"/>
              <a:gd name="connsiteY5" fmla="*/ 147638 h 5895975"/>
              <a:gd name="connsiteX6" fmla="*/ 2674144 w 6496050"/>
              <a:gd name="connsiteY6" fmla="*/ 171450 h 5895975"/>
              <a:gd name="connsiteX7" fmla="*/ 2736056 w 6496050"/>
              <a:gd name="connsiteY7" fmla="*/ 188119 h 5895975"/>
              <a:gd name="connsiteX8" fmla="*/ 3009900 w 6496050"/>
              <a:gd name="connsiteY8" fmla="*/ 238125 h 5895975"/>
              <a:gd name="connsiteX9" fmla="*/ 3076575 w 6496050"/>
              <a:gd name="connsiteY9" fmla="*/ 269081 h 5895975"/>
              <a:gd name="connsiteX10" fmla="*/ 3114675 w 6496050"/>
              <a:gd name="connsiteY10" fmla="*/ 300038 h 5895975"/>
              <a:gd name="connsiteX11" fmla="*/ 3145631 w 6496050"/>
              <a:gd name="connsiteY11" fmla="*/ 357188 h 5895975"/>
              <a:gd name="connsiteX12" fmla="*/ 3178969 w 6496050"/>
              <a:gd name="connsiteY12" fmla="*/ 390525 h 5895975"/>
              <a:gd name="connsiteX13" fmla="*/ 3209925 w 6496050"/>
              <a:gd name="connsiteY13" fmla="*/ 404813 h 5895975"/>
              <a:gd name="connsiteX14" fmla="*/ 3245644 w 6496050"/>
              <a:gd name="connsiteY14" fmla="*/ 423863 h 5895975"/>
              <a:gd name="connsiteX15" fmla="*/ 3288506 w 6496050"/>
              <a:gd name="connsiteY15" fmla="*/ 419100 h 5895975"/>
              <a:gd name="connsiteX16" fmla="*/ 3517107 w 6496050"/>
              <a:gd name="connsiteY16" fmla="*/ 359569 h 5895975"/>
              <a:gd name="connsiteX17" fmla="*/ 3583781 w 6496050"/>
              <a:gd name="connsiteY17" fmla="*/ 347663 h 5895975"/>
              <a:gd name="connsiteX18" fmla="*/ 3724275 w 6496050"/>
              <a:gd name="connsiteY18" fmla="*/ 338138 h 5895975"/>
              <a:gd name="connsiteX19" fmla="*/ 3798094 w 6496050"/>
              <a:gd name="connsiteY19" fmla="*/ 319088 h 5895975"/>
              <a:gd name="connsiteX20" fmla="*/ 3869531 w 6496050"/>
              <a:gd name="connsiteY20" fmla="*/ 288132 h 5895975"/>
              <a:gd name="connsiteX21" fmla="*/ 3890963 w 6496050"/>
              <a:gd name="connsiteY21" fmla="*/ 321469 h 5895975"/>
              <a:gd name="connsiteX22" fmla="*/ 3910013 w 6496050"/>
              <a:gd name="connsiteY22" fmla="*/ 395288 h 5895975"/>
              <a:gd name="connsiteX23" fmla="*/ 3940969 w 6496050"/>
              <a:gd name="connsiteY23" fmla="*/ 457200 h 5895975"/>
              <a:gd name="connsiteX24" fmla="*/ 3971925 w 6496050"/>
              <a:gd name="connsiteY24" fmla="*/ 504825 h 5895975"/>
              <a:gd name="connsiteX25" fmla="*/ 4010025 w 6496050"/>
              <a:gd name="connsiteY25" fmla="*/ 528638 h 5895975"/>
              <a:gd name="connsiteX26" fmla="*/ 4069556 w 6496050"/>
              <a:gd name="connsiteY26" fmla="*/ 547688 h 5895975"/>
              <a:gd name="connsiteX27" fmla="*/ 4150519 w 6496050"/>
              <a:gd name="connsiteY27" fmla="*/ 559594 h 5895975"/>
              <a:gd name="connsiteX28" fmla="*/ 4307681 w 6496050"/>
              <a:gd name="connsiteY28" fmla="*/ 583406 h 5895975"/>
              <a:gd name="connsiteX29" fmla="*/ 4505325 w 6496050"/>
              <a:gd name="connsiteY29" fmla="*/ 611982 h 5895975"/>
              <a:gd name="connsiteX30" fmla="*/ 4776788 w 6496050"/>
              <a:gd name="connsiteY30" fmla="*/ 538163 h 5895975"/>
              <a:gd name="connsiteX31" fmla="*/ 4936331 w 6496050"/>
              <a:gd name="connsiteY31" fmla="*/ 495300 h 5895975"/>
              <a:gd name="connsiteX32" fmla="*/ 5188744 w 6496050"/>
              <a:gd name="connsiteY32" fmla="*/ 561975 h 5895975"/>
              <a:gd name="connsiteX33" fmla="*/ 5255419 w 6496050"/>
              <a:gd name="connsiteY33" fmla="*/ 576263 h 5895975"/>
              <a:gd name="connsiteX34" fmla="*/ 5303044 w 6496050"/>
              <a:gd name="connsiteY34" fmla="*/ 585788 h 5895975"/>
              <a:gd name="connsiteX35" fmla="*/ 5462588 w 6496050"/>
              <a:gd name="connsiteY35" fmla="*/ 583406 h 5895975"/>
              <a:gd name="connsiteX36" fmla="*/ 5500688 w 6496050"/>
              <a:gd name="connsiteY36" fmla="*/ 588169 h 5895975"/>
              <a:gd name="connsiteX37" fmla="*/ 5534025 w 6496050"/>
              <a:gd name="connsiteY37" fmla="*/ 604838 h 5895975"/>
              <a:gd name="connsiteX38" fmla="*/ 5548313 w 6496050"/>
              <a:gd name="connsiteY38" fmla="*/ 638175 h 5895975"/>
              <a:gd name="connsiteX39" fmla="*/ 5569743 w 6496050"/>
              <a:gd name="connsiteY39" fmla="*/ 690563 h 5895975"/>
              <a:gd name="connsiteX40" fmla="*/ 5612607 w 6496050"/>
              <a:gd name="connsiteY40" fmla="*/ 850106 h 5895975"/>
              <a:gd name="connsiteX41" fmla="*/ 5634038 w 6496050"/>
              <a:gd name="connsiteY41" fmla="*/ 895350 h 5895975"/>
              <a:gd name="connsiteX42" fmla="*/ 5660231 w 6496050"/>
              <a:gd name="connsiteY42" fmla="*/ 938213 h 5895975"/>
              <a:gd name="connsiteX43" fmla="*/ 5843587 w 6496050"/>
              <a:gd name="connsiteY43" fmla="*/ 1240631 h 5895975"/>
              <a:gd name="connsiteX44" fmla="*/ 5872163 w 6496050"/>
              <a:gd name="connsiteY44" fmla="*/ 1304925 h 5895975"/>
              <a:gd name="connsiteX45" fmla="*/ 5907881 w 6496050"/>
              <a:gd name="connsiteY45" fmla="*/ 1373982 h 5895975"/>
              <a:gd name="connsiteX46" fmla="*/ 5972175 w 6496050"/>
              <a:gd name="connsiteY46" fmla="*/ 1500188 h 5895975"/>
              <a:gd name="connsiteX47" fmla="*/ 6015038 w 6496050"/>
              <a:gd name="connsiteY47" fmla="*/ 1600200 h 5895975"/>
              <a:gd name="connsiteX48" fmla="*/ 6029325 w 6496050"/>
              <a:gd name="connsiteY48" fmla="*/ 1638300 h 5895975"/>
              <a:gd name="connsiteX49" fmla="*/ 6034088 w 6496050"/>
              <a:gd name="connsiteY49" fmla="*/ 1697831 h 5895975"/>
              <a:gd name="connsiteX50" fmla="*/ 6065044 w 6496050"/>
              <a:gd name="connsiteY50" fmla="*/ 1819275 h 5895975"/>
              <a:gd name="connsiteX51" fmla="*/ 6084094 w 6496050"/>
              <a:gd name="connsiteY51" fmla="*/ 1878806 h 5895975"/>
              <a:gd name="connsiteX52" fmla="*/ 6079331 w 6496050"/>
              <a:gd name="connsiteY52" fmla="*/ 1976438 h 5895975"/>
              <a:gd name="connsiteX53" fmla="*/ 6100763 w 6496050"/>
              <a:gd name="connsiteY53" fmla="*/ 2083593 h 5895975"/>
              <a:gd name="connsiteX54" fmla="*/ 6150769 w 6496050"/>
              <a:gd name="connsiteY54" fmla="*/ 2295525 h 5895975"/>
              <a:gd name="connsiteX55" fmla="*/ 6176963 w 6496050"/>
              <a:gd name="connsiteY55" fmla="*/ 2488406 h 5895975"/>
              <a:gd name="connsiteX56" fmla="*/ 6191250 w 6496050"/>
              <a:gd name="connsiteY56" fmla="*/ 2597944 h 5895975"/>
              <a:gd name="connsiteX57" fmla="*/ 6286500 w 6496050"/>
              <a:gd name="connsiteY57" fmla="*/ 2914650 h 5895975"/>
              <a:gd name="connsiteX58" fmla="*/ 6334125 w 6496050"/>
              <a:gd name="connsiteY58" fmla="*/ 3114675 h 5895975"/>
              <a:gd name="connsiteX59" fmla="*/ 6381750 w 6496050"/>
              <a:gd name="connsiteY59" fmla="*/ 3231356 h 5895975"/>
              <a:gd name="connsiteX60" fmla="*/ 6446044 w 6496050"/>
              <a:gd name="connsiteY60" fmla="*/ 3352800 h 5895975"/>
              <a:gd name="connsiteX61" fmla="*/ 6486525 w 6496050"/>
              <a:gd name="connsiteY61" fmla="*/ 3486150 h 5895975"/>
              <a:gd name="connsiteX62" fmla="*/ 6496050 w 6496050"/>
              <a:gd name="connsiteY62" fmla="*/ 3557588 h 5895975"/>
              <a:gd name="connsiteX63" fmla="*/ 6486524 w 6496050"/>
              <a:gd name="connsiteY63" fmla="*/ 3640931 h 5895975"/>
              <a:gd name="connsiteX64" fmla="*/ 6467474 w 6496050"/>
              <a:gd name="connsiteY64" fmla="*/ 3695700 h 5895975"/>
              <a:gd name="connsiteX65" fmla="*/ 6426994 w 6496050"/>
              <a:gd name="connsiteY65" fmla="*/ 3795712 h 5895975"/>
              <a:gd name="connsiteX66" fmla="*/ 6412706 w 6496050"/>
              <a:gd name="connsiteY66" fmla="*/ 3824287 h 5895975"/>
              <a:gd name="connsiteX67" fmla="*/ 5626894 w 6496050"/>
              <a:gd name="connsiteY67" fmla="*/ 4210050 h 5895975"/>
              <a:gd name="connsiteX68" fmla="*/ 4772025 w 6496050"/>
              <a:gd name="connsiteY68" fmla="*/ 5348287 h 5895975"/>
              <a:gd name="connsiteX69" fmla="*/ 4498181 w 6496050"/>
              <a:gd name="connsiteY69" fmla="*/ 5353050 h 5895975"/>
              <a:gd name="connsiteX70" fmla="*/ 4150519 w 6496050"/>
              <a:gd name="connsiteY70" fmla="*/ 5886450 h 5895975"/>
              <a:gd name="connsiteX71" fmla="*/ 1376362 w 6496050"/>
              <a:gd name="connsiteY71" fmla="*/ 5895975 h 5895975"/>
              <a:gd name="connsiteX72" fmla="*/ 1950243 w 6496050"/>
              <a:gd name="connsiteY72" fmla="*/ 4795837 h 5895975"/>
              <a:gd name="connsiteX73" fmla="*/ 2390775 w 6496050"/>
              <a:gd name="connsiteY73" fmla="*/ 4329113 h 5895975"/>
              <a:gd name="connsiteX74" fmla="*/ 2476500 w 6496050"/>
              <a:gd name="connsiteY74" fmla="*/ 4276725 h 5895975"/>
              <a:gd name="connsiteX75" fmla="*/ 2112168 w 6496050"/>
              <a:gd name="connsiteY75" fmla="*/ 3860007 h 5895975"/>
              <a:gd name="connsiteX76" fmla="*/ 1638300 w 6496050"/>
              <a:gd name="connsiteY76" fmla="*/ 3952875 h 5895975"/>
              <a:gd name="connsiteX77" fmla="*/ 1545431 w 6496050"/>
              <a:gd name="connsiteY77" fmla="*/ 4243387 h 5895975"/>
              <a:gd name="connsiteX78" fmla="*/ 1266825 w 6496050"/>
              <a:gd name="connsiteY78" fmla="*/ 4176712 h 5895975"/>
              <a:gd name="connsiteX79" fmla="*/ 1164430 w 6496050"/>
              <a:gd name="connsiteY79" fmla="*/ 4145756 h 5895975"/>
              <a:gd name="connsiteX80" fmla="*/ 1107281 w 6496050"/>
              <a:gd name="connsiteY80" fmla="*/ 4117182 h 5895975"/>
              <a:gd name="connsiteX81" fmla="*/ 1050130 w 6496050"/>
              <a:gd name="connsiteY81" fmla="*/ 4086225 h 5895975"/>
              <a:gd name="connsiteX82" fmla="*/ 1000125 w 6496050"/>
              <a:gd name="connsiteY82" fmla="*/ 4048125 h 5895975"/>
              <a:gd name="connsiteX83" fmla="*/ 945357 w 6496050"/>
              <a:gd name="connsiteY83" fmla="*/ 3988594 h 5895975"/>
              <a:gd name="connsiteX84" fmla="*/ 904874 w 6496050"/>
              <a:gd name="connsiteY84" fmla="*/ 3933825 h 5895975"/>
              <a:gd name="connsiteX85" fmla="*/ 747712 w 6496050"/>
              <a:gd name="connsiteY85" fmla="*/ 3681412 h 5895975"/>
              <a:gd name="connsiteX86" fmla="*/ 0 w 6496050"/>
              <a:gd name="connsiteY86" fmla="*/ 2514600 h 5895975"/>
              <a:gd name="connsiteX0" fmla="*/ 0 w 6500812"/>
              <a:gd name="connsiteY0" fmla="*/ 2531269 h 5895975"/>
              <a:gd name="connsiteX1" fmla="*/ 623887 w 6500812"/>
              <a:gd name="connsiteY1" fmla="*/ 1362075 h 5895975"/>
              <a:gd name="connsiteX2" fmla="*/ 1300162 w 6500812"/>
              <a:gd name="connsiteY2" fmla="*/ 838200 h 5895975"/>
              <a:gd name="connsiteX3" fmla="*/ 2281237 w 6500812"/>
              <a:gd name="connsiteY3" fmla="*/ 866775 h 5895975"/>
              <a:gd name="connsiteX4" fmla="*/ 2443162 w 6500812"/>
              <a:gd name="connsiteY4" fmla="*/ 0 h 5895975"/>
              <a:gd name="connsiteX5" fmla="*/ 2633662 w 6500812"/>
              <a:gd name="connsiteY5" fmla="*/ 147638 h 5895975"/>
              <a:gd name="connsiteX6" fmla="*/ 2678906 w 6500812"/>
              <a:gd name="connsiteY6" fmla="*/ 171450 h 5895975"/>
              <a:gd name="connsiteX7" fmla="*/ 2740818 w 6500812"/>
              <a:gd name="connsiteY7" fmla="*/ 188119 h 5895975"/>
              <a:gd name="connsiteX8" fmla="*/ 3014662 w 6500812"/>
              <a:gd name="connsiteY8" fmla="*/ 238125 h 5895975"/>
              <a:gd name="connsiteX9" fmla="*/ 3081337 w 6500812"/>
              <a:gd name="connsiteY9" fmla="*/ 269081 h 5895975"/>
              <a:gd name="connsiteX10" fmla="*/ 3119437 w 6500812"/>
              <a:gd name="connsiteY10" fmla="*/ 300038 h 5895975"/>
              <a:gd name="connsiteX11" fmla="*/ 3150393 w 6500812"/>
              <a:gd name="connsiteY11" fmla="*/ 357188 h 5895975"/>
              <a:gd name="connsiteX12" fmla="*/ 3183731 w 6500812"/>
              <a:gd name="connsiteY12" fmla="*/ 390525 h 5895975"/>
              <a:gd name="connsiteX13" fmla="*/ 3214687 w 6500812"/>
              <a:gd name="connsiteY13" fmla="*/ 404813 h 5895975"/>
              <a:gd name="connsiteX14" fmla="*/ 3250406 w 6500812"/>
              <a:gd name="connsiteY14" fmla="*/ 423863 h 5895975"/>
              <a:gd name="connsiteX15" fmla="*/ 3293268 w 6500812"/>
              <a:gd name="connsiteY15" fmla="*/ 419100 h 5895975"/>
              <a:gd name="connsiteX16" fmla="*/ 3521869 w 6500812"/>
              <a:gd name="connsiteY16" fmla="*/ 359569 h 5895975"/>
              <a:gd name="connsiteX17" fmla="*/ 3588543 w 6500812"/>
              <a:gd name="connsiteY17" fmla="*/ 347663 h 5895975"/>
              <a:gd name="connsiteX18" fmla="*/ 3729037 w 6500812"/>
              <a:gd name="connsiteY18" fmla="*/ 338138 h 5895975"/>
              <a:gd name="connsiteX19" fmla="*/ 3802856 w 6500812"/>
              <a:gd name="connsiteY19" fmla="*/ 319088 h 5895975"/>
              <a:gd name="connsiteX20" fmla="*/ 3874293 w 6500812"/>
              <a:gd name="connsiteY20" fmla="*/ 288132 h 5895975"/>
              <a:gd name="connsiteX21" fmla="*/ 3895725 w 6500812"/>
              <a:gd name="connsiteY21" fmla="*/ 321469 h 5895975"/>
              <a:gd name="connsiteX22" fmla="*/ 3914775 w 6500812"/>
              <a:gd name="connsiteY22" fmla="*/ 395288 h 5895975"/>
              <a:gd name="connsiteX23" fmla="*/ 3945731 w 6500812"/>
              <a:gd name="connsiteY23" fmla="*/ 457200 h 5895975"/>
              <a:gd name="connsiteX24" fmla="*/ 3976687 w 6500812"/>
              <a:gd name="connsiteY24" fmla="*/ 504825 h 5895975"/>
              <a:gd name="connsiteX25" fmla="*/ 4014787 w 6500812"/>
              <a:gd name="connsiteY25" fmla="*/ 528638 h 5895975"/>
              <a:gd name="connsiteX26" fmla="*/ 4074318 w 6500812"/>
              <a:gd name="connsiteY26" fmla="*/ 547688 h 5895975"/>
              <a:gd name="connsiteX27" fmla="*/ 4155281 w 6500812"/>
              <a:gd name="connsiteY27" fmla="*/ 559594 h 5895975"/>
              <a:gd name="connsiteX28" fmla="*/ 4312443 w 6500812"/>
              <a:gd name="connsiteY28" fmla="*/ 583406 h 5895975"/>
              <a:gd name="connsiteX29" fmla="*/ 4510087 w 6500812"/>
              <a:gd name="connsiteY29" fmla="*/ 611982 h 5895975"/>
              <a:gd name="connsiteX30" fmla="*/ 4781550 w 6500812"/>
              <a:gd name="connsiteY30" fmla="*/ 538163 h 5895975"/>
              <a:gd name="connsiteX31" fmla="*/ 4941093 w 6500812"/>
              <a:gd name="connsiteY31" fmla="*/ 495300 h 5895975"/>
              <a:gd name="connsiteX32" fmla="*/ 5193506 w 6500812"/>
              <a:gd name="connsiteY32" fmla="*/ 561975 h 5895975"/>
              <a:gd name="connsiteX33" fmla="*/ 5260181 w 6500812"/>
              <a:gd name="connsiteY33" fmla="*/ 576263 h 5895975"/>
              <a:gd name="connsiteX34" fmla="*/ 5307806 w 6500812"/>
              <a:gd name="connsiteY34" fmla="*/ 585788 h 5895975"/>
              <a:gd name="connsiteX35" fmla="*/ 5467350 w 6500812"/>
              <a:gd name="connsiteY35" fmla="*/ 583406 h 5895975"/>
              <a:gd name="connsiteX36" fmla="*/ 5505450 w 6500812"/>
              <a:gd name="connsiteY36" fmla="*/ 588169 h 5895975"/>
              <a:gd name="connsiteX37" fmla="*/ 5538787 w 6500812"/>
              <a:gd name="connsiteY37" fmla="*/ 604838 h 5895975"/>
              <a:gd name="connsiteX38" fmla="*/ 5553075 w 6500812"/>
              <a:gd name="connsiteY38" fmla="*/ 638175 h 5895975"/>
              <a:gd name="connsiteX39" fmla="*/ 5574505 w 6500812"/>
              <a:gd name="connsiteY39" fmla="*/ 690563 h 5895975"/>
              <a:gd name="connsiteX40" fmla="*/ 5617369 w 6500812"/>
              <a:gd name="connsiteY40" fmla="*/ 850106 h 5895975"/>
              <a:gd name="connsiteX41" fmla="*/ 5638800 w 6500812"/>
              <a:gd name="connsiteY41" fmla="*/ 895350 h 5895975"/>
              <a:gd name="connsiteX42" fmla="*/ 5664993 w 6500812"/>
              <a:gd name="connsiteY42" fmla="*/ 938213 h 5895975"/>
              <a:gd name="connsiteX43" fmla="*/ 5848349 w 6500812"/>
              <a:gd name="connsiteY43" fmla="*/ 1240631 h 5895975"/>
              <a:gd name="connsiteX44" fmla="*/ 5876925 w 6500812"/>
              <a:gd name="connsiteY44" fmla="*/ 1304925 h 5895975"/>
              <a:gd name="connsiteX45" fmla="*/ 5912643 w 6500812"/>
              <a:gd name="connsiteY45" fmla="*/ 1373982 h 5895975"/>
              <a:gd name="connsiteX46" fmla="*/ 5976937 w 6500812"/>
              <a:gd name="connsiteY46" fmla="*/ 1500188 h 5895975"/>
              <a:gd name="connsiteX47" fmla="*/ 6019800 w 6500812"/>
              <a:gd name="connsiteY47" fmla="*/ 1600200 h 5895975"/>
              <a:gd name="connsiteX48" fmla="*/ 6034087 w 6500812"/>
              <a:gd name="connsiteY48" fmla="*/ 1638300 h 5895975"/>
              <a:gd name="connsiteX49" fmla="*/ 6038850 w 6500812"/>
              <a:gd name="connsiteY49" fmla="*/ 1697831 h 5895975"/>
              <a:gd name="connsiteX50" fmla="*/ 6069806 w 6500812"/>
              <a:gd name="connsiteY50" fmla="*/ 1819275 h 5895975"/>
              <a:gd name="connsiteX51" fmla="*/ 6088856 w 6500812"/>
              <a:gd name="connsiteY51" fmla="*/ 1878806 h 5895975"/>
              <a:gd name="connsiteX52" fmla="*/ 6084093 w 6500812"/>
              <a:gd name="connsiteY52" fmla="*/ 1976438 h 5895975"/>
              <a:gd name="connsiteX53" fmla="*/ 6105525 w 6500812"/>
              <a:gd name="connsiteY53" fmla="*/ 2083593 h 5895975"/>
              <a:gd name="connsiteX54" fmla="*/ 6155531 w 6500812"/>
              <a:gd name="connsiteY54" fmla="*/ 2295525 h 5895975"/>
              <a:gd name="connsiteX55" fmla="*/ 6181725 w 6500812"/>
              <a:gd name="connsiteY55" fmla="*/ 2488406 h 5895975"/>
              <a:gd name="connsiteX56" fmla="*/ 6196012 w 6500812"/>
              <a:gd name="connsiteY56" fmla="*/ 2597944 h 5895975"/>
              <a:gd name="connsiteX57" fmla="*/ 6291262 w 6500812"/>
              <a:gd name="connsiteY57" fmla="*/ 2914650 h 5895975"/>
              <a:gd name="connsiteX58" fmla="*/ 6338887 w 6500812"/>
              <a:gd name="connsiteY58" fmla="*/ 3114675 h 5895975"/>
              <a:gd name="connsiteX59" fmla="*/ 6386512 w 6500812"/>
              <a:gd name="connsiteY59" fmla="*/ 3231356 h 5895975"/>
              <a:gd name="connsiteX60" fmla="*/ 6450806 w 6500812"/>
              <a:gd name="connsiteY60" fmla="*/ 3352800 h 5895975"/>
              <a:gd name="connsiteX61" fmla="*/ 6491287 w 6500812"/>
              <a:gd name="connsiteY61" fmla="*/ 3486150 h 5895975"/>
              <a:gd name="connsiteX62" fmla="*/ 6500812 w 6500812"/>
              <a:gd name="connsiteY62" fmla="*/ 3557588 h 5895975"/>
              <a:gd name="connsiteX63" fmla="*/ 6491286 w 6500812"/>
              <a:gd name="connsiteY63" fmla="*/ 3640931 h 5895975"/>
              <a:gd name="connsiteX64" fmla="*/ 6472236 w 6500812"/>
              <a:gd name="connsiteY64" fmla="*/ 3695700 h 5895975"/>
              <a:gd name="connsiteX65" fmla="*/ 6431756 w 6500812"/>
              <a:gd name="connsiteY65" fmla="*/ 3795712 h 5895975"/>
              <a:gd name="connsiteX66" fmla="*/ 6417468 w 6500812"/>
              <a:gd name="connsiteY66" fmla="*/ 3824287 h 5895975"/>
              <a:gd name="connsiteX67" fmla="*/ 5631656 w 6500812"/>
              <a:gd name="connsiteY67" fmla="*/ 4210050 h 5895975"/>
              <a:gd name="connsiteX68" fmla="*/ 4776787 w 6500812"/>
              <a:gd name="connsiteY68" fmla="*/ 5348287 h 5895975"/>
              <a:gd name="connsiteX69" fmla="*/ 4502943 w 6500812"/>
              <a:gd name="connsiteY69" fmla="*/ 5353050 h 5895975"/>
              <a:gd name="connsiteX70" fmla="*/ 4155281 w 6500812"/>
              <a:gd name="connsiteY70" fmla="*/ 5886450 h 5895975"/>
              <a:gd name="connsiteX71" fmla="*/ 1381124 w 6500812"/>
              <a:gd name="connsiteY71" fmla="*/ 5895975 h 5895975"/>
              <a:gd name="connsiteX72" fmla="*/ 1955005 w 6500812"/>
              <a:gd name="connsiteY72" fmla="*/ 4795837 h 5895975"/>
              <a:gd name="connsiteX73" fmla="*/ 2395537 w 6500812"/>
              <a:gd name="connsiteY73" fmla="*/ 4329113 h 5895975"/>
              <a:gd name="connsiteX74" fmla="*/ 2481262 w 6500812"/>
              <a:gd name="connsiteY74" fmla="*/ 4276725 h 5895975"/>
              <a:gd name="connsiteX75" fmla="*/ 2116930 w 6500812"/>
              <a:gd name="connsiteY75" fmla="*/ 3860007 h 5895975"/>
              <a:gd name="connsiteX76" fmla="*/ 1643062 w 6500812"/>
              <a:gd name="connsiteY76" fmla="*/ 3952875 h 5895975"/>
              <a:gd name="connsiteX77" fmla="*/ 1550193 w 6500812"/>
              <a:gd name="connsiteY77" fmla="*/ 4243387 h 5895975"/>
              <a:gd name="connsiteX78" fmla="*/ 1271587 w 6500812"/>
              <a:gd name="connsiteY78" fmla="*/ 4176712 h 5895975"/>
              <a:gd name="connsiteX79" fmla="*/ 1169192 w 6500812"/>
              <a:gd name="connsiteY79" fmla="*/ 4145756 h 5895975"/>
              <a:gd name="connsiteX80" fmla="*/ 1112043 w 6500812"/>
              <a:gd name="connsiteY80" fmla="*/ 4117182 h 5895975"/>
              <a:gd name="connsiteX81" fmla="*/ 1054892 w 6500812"/>
              <a:gd name="connsiteY81" fmla="*/ 4086225 h 5895975"/>
              <a:gd name="connsiteX82" fmla="*/ 1004887 w 6500812"/>
              <a:gd name="connsiteY82" fmla="*/ 4048125 h 5895975"/>
              <a:gd name="connsiteX83" fmla="*/ 950119 w 6500812"/>
              <a:gd name="connsiteY83" fmla="*/ 3988594 h 5895975"/>
              <a:gd name="connsiteX84" fmla="*/ 909636 w 6500812"/>
              <a:gd name="connsiteY84" fmla="*/ 3933825 h 5895975"/>
              <a:gd name="connsiteX85" fmla="*/ 752474 w 6500812"/>
              <a:gd name="connsiteY85" fmla="*/ 3681412 h 5895975"/>
              <a:gd name="connsiteX86" fmla="*/ 0 w 6500812"/>
              <a:gd name="connsiteY86" fmla="*/ 2531269 h 5895975"/>
              <a:gd name="connsiteX0" fmla="*/ 0 w 6500812"/>
              <a:gd name="connsiteY0" fmla="*/ 2531269 h 5895975"/>
              <a:gd name="connsiteX1" fmla="*/ 635793 w 6500812"/>
              <a:gd name="connsiteY1" fmla="*/ 1345406 h 5895975"/>
              <a:gd name="connsiteX2" fmla="*/ 1300162 w 6500812"/>
              <a:gd name="connsiteY2" fmla="*/ 838200 h 5895975"/>
              <a:gd name="connsiteX3" fmla="*/ 2281237 w 6500812"/>
              <a:gd name="connsiteY3" fmla="*/ 866775 h 5895975"/>
              <a:gd name="connsiteX4" fmla="*/ 2443162 w 6500812"/>
              <a:gd name="connsiteY4" fmla="*/ 0 h 5895975"/>
              <a:gd name="connsiteX5" fmla="*/ 2633662 w 6500812"/>
              <a:gd name="connsiteY5" fmla="*/ 147638 h 5895975"/>
              <a:gd name="connsiteX6" fmla="*/ 2678906 w 6500812"/>
              <a:gd name="connsiteY6" fmla="*/ 171450 h 5895975"/>
              <a:gd name="connsiteX7" fmla="*/ 2740818 w 6500812"/>
              <a:gd name="connsiteY7" fmla="*/ 188119 h 5895975"/>
              <a:gd name="connsiteX8" fmla="*/ 3014662 w 6500812"/>
              <a:gd name="connsiteY8" fmla="*/ 238125 h 5895975"/>
              <a:gd name="connsiteX9" fmla="*/ 3081337 w 6500812"/>
              <a:gd name="connsiteY9" fmla="*/ 269081 h 5895975"/>
              <a:gd name="connsiteX10" fmla="*/ 3119437 w 6500812"/>
              <a:gd name="connsiteY10" fmla="*/ 300038 h 5895975"/>
              <a:gd name="connsiteX11" fmla="*/ 3150393 w 6500812"/>
              <a:gd name="connsiteY11" fmla="*/ 357188 h 5895975"/>
              <a:gd name="connsiteX12" fmla="*/ 3183731 w 6500812"/>
              <a:gd name="connsiteY12" fmla="*/ 390525 h 5895975"/>
              <a:gd name="connsiteX13" fmla="*/ 3214687 w 6500812"/>
              <a:gd name="connsiteY13" fmla="*/ 404813 h 5895975"/>
              <a:gd name="connsiteX14" fmla="*/ 3250406 w 6500812"/>
              <a:gd name="connsiteY14" fmla="*/ 423863 h 5895975"/>
              <a:gd name="connsiteX15" fmla="*/ 3293268 w 6500812"/>
              <a:gd name="connsiteY15" fmla="*/ 419100 h 5895975"/>
              <a:gd name="connsiteX16" fmla="*/ 3521869 w 6500812"/>
              <a:gd name="connsiteY16" fmla="*/ 359569 h 5895975"/>
              <a:gd name="connsiteX17" fmla="*/ 3588543 w 6500812"/>
              <a:gd name="connsiteY17" fmla="*/ 347663 h 5895975"/>
              <a:gd name="connsiteX18" fmla="*/ 3729037 w 6500812"/>
              <a:gd name="connsiteY18" fmla="*/ 338138 h 5895975"/>
              <a:gd name="connsiteX19" fmla="*/ 3802856 w 6500812"/>
              <a:gd name="connsiteY19" fmla="*/ 319088 h 5895975"/>
              <a:gd name="connsiteX20" fmla="*/ 3874293 w 6500812"/>
              <a:gd name="connsiteY20" fmla="*/ 288132 h 5895975"/>
              <a:gd name="connsiteX21" fmla="*/ 3895725 w 6500812"/>
              <a:gd name="connsiteY21" fmla="*/ 321469 h 5895975"/>
              <a:gd name="connsiteX22" fmla="*/ 3914775 w 6500812"/>
              <a:gd name="connsiteY22" fmla="*/ 395288 h 5895975"/>
              <a:gd name="connsiteX23" fmla="*/ 3945731 w 6500812"/>
              <a:gd name="connsiteY23" fmla="*/ 457200 h 5895975"/>
              <a:gd name="connsiteX24" fmla="*/ 3976687 w 6500812"/>
              <a:gd name="connsiteY24" fmla="*/ 504825 h 5895975"/>
              <a:gd name="connsiteX25" fmla="*/ 4014787 w 6500812"/>
              <a:gd name="connsiteY25" fmla="*/ 528638 h 5895975"/>
              <a:gd name="connsiteX26" fmla="*/ 4074318 w 6500812"/>
              <a:gd name="connsiteY26" fmla="*/ 547688 h 5895975"/>
              <a:gd name="connsiteX27" fmla="*/ 4155281 w 6500812"/>
              <a:gd name="connsiteY27" fmla="*/ 559594 h 5895975"/>
              <a:gd name="connsiteX28" fmla="*/ 4312443 w 6500812"/>
              <a:gd name="connsiteY28" fmla="*/ 583406 h 5895975"/>
              <a:gd name="connsiteX29" fmla="*/ 4510087 w 6500812"/>
              <a:gd name="connsiteY29" fmla="*/ 611982 h 5895975"/>
              <a:gd name="connsiteX30" fmla="*/ 4781550 w 6500812"/>
              <a:gd name="connsiteY30" fmla="*/ 538163 h 5895975"/>
              <a:gd name="connsiteX31" fmla="*/ 4941093 w 6500812"/>
              <a:gd name="connsiteY31" fmla="*/ 495300 h 5895975"/>
              <a:gd name="connsiteX32" fmla="*/ 5193506 w 6500812"/>
              <a:gd name="connsiteY32" fmla="*/ 561975 h 5895975"/>
              <a:gd name="connsiteX33" fmla="*/ 5260181 w 6500812"/>
              <a:gd name="connsiteY33" fmla="*/ 576263 h 5895975"/>
              <a:gd name="connsiteX34" fmla="*/ 5307806 w 6500812"/>
              <a:gd name="connsiteY34" fmla="*/ 585788 h 5895975"/>
              <a:gd name="connsiteX35" fmla="*/ 5467350 w 6500812"/>
              <a:gd name="connsiteY35" fmla="*/ 583406 h 5895975"/>
              <a:gd name="connsiteX36" fmla="*/ 5505450 w 6500812"/>
              <a:gd name="connsiteY36" fmla="*/ 588169 h 5895975"/>
              <a:gd name="connsiteX37" fmla="*/ 5538787 w 6500812"/>
              <a:gd name="connsiteY37" fmla="*/ 604838 h 5895975"/>
              <a:gd name="connsiteX38" fmla="*/ 5553075 w 6500812"/>
              <a:gd name="connsiteY38" fmla="*/ 638175 h 5895975"/>
              <a:gd name="connsiteX39" fmla="*/ 5574505 w 6500812"/>
              <a:gd name="connsiteY39" fmla="*/ 690563 h 5895975"/>
              <a:gd name="connsiteX40" fmla="*/ 5617369 w 6500812"/>
              <a:gd name="connsiteY40" fmla="*/ 850106 h 5895975"/>
              <a:gd name="connsiteX41" fmla="*/ 5638800 w 6500812"/>
              <a:gd name="connsiteY41" fmla="*/ 895350 h 5895975"/>
              <a:gd name="connsiteX42" fmla="*/ 5664993 w 6500812"/>
              <a:gd name="connsiteY42" fmla="*/ 938213 h 5895975"/>
              <a:gd name="connsiteX43" fmla="*/ 5848349 w 6500812"/>
              <a:gd name="connsiteY43" fmla="*/ 1240631 h 5895975"/>
              <a:gd name="connsiteX44" fmla="*/ 5876925 w 6500812"/>
              <a:gd name="connsiteY44" fmla="*/ 1304925 h 5895975"/>
              <a:gd name="connsiteX45" fmla="*/ 5912643 w 6500812"/>
              <a:gd name="connsiteY45" fmla="*/ 1373982 h 5895975"/>
              <a:gd name="connsiteX46" fmla="*/ 5976937 w 6500812"/>
              <a:gd name="connsiteY46" fmla="*/ 1500188 h 5895975"/>
              <a:gd name="connsiteX47" fmla="*/ 6019800 w 6500812"/>
              <a:gd name="connsiteY47" fmla="*/ 1600200 h 5895975"/>
              <a:gd name="connsiteX48" fmla="*/ 6034087 w 6500812"/>
              <a:gd name="connsiteY48" fmla="*/ 1638300 h 5895975"/>
              <a:gd name="connsiteX49" fmla="*/ 6038850 w 6500812"/>
              <a:gd name="connsiteY49" fmla="*/ 1697831 h 5895975"/>
              <a:gd name="connsiteX50" fmla="*/ 6069806 w 6500812"/>
              <a:gd name="connsiteY50" fmla="*/ 1819275 h 5895975"/>
              <a:gd name="connsiteX51" fmla="*/ 6088856 w 6500812"/>
              <a:gd name="connsiteY51" fmla="*/ 1878806 h 5895975"/>
              <a:gd name="connsiteX52" fmla="*/ 6084093 w 6500812"/>
              <a:gd name="connsiteY52" fmla="*/ 1976438 h 5895975"/>
              <a:gd name="connsiteX53" fmla="*/ 6105525 w 6500812"/>
              <a:gd name="connsiteY53" fmla="*/ 2083593 h 5895975"/>
              <a:gd name="connsiteX54" fmla="*/ 6155531 w 6500812"/>
              <a:gd name="connsiteY54" fmla="*/ 2295525 h 5895975"/>
              <a:gd name="connsiteX55" fmla="*/ 6181725 w 6500812"/>
              <a:gd name="connsiteY55" fmla="*/ 2488406 h 5895975"/>
              <a:gd name="connsiteX56" fmla="*/ 6196012 w 6500812"/>
              <a:gd name="connsiteY56" fmla="*/ 2597944 h 5895975"/>
              <a:gd name="connsiteX57" fmla="*/ 6291262 w 6500812"/>
              <a:gd name="connsiteY57" fmla="*/ 2914650 h 5895975"/>
              <a:gd name="connsiteX58" fmla="*/ 6338887 w 6500812"/>
              <a:gd name="connsiteY58" fmla="*/ 3114675 h 5895975"/>
              <a:gd name="connsiteX59" fmla="*/ 6386512 w 6500812"/>
              <a:gd name="connsiteY59" fmla="*/ 3231356 h 5895975"/>
              <a:gd name="connsiteX60" fmla="*/ 6450806 w 6500812"/>
              <a:gd name="connsiteY60" fmla="*/ 3352800 h 5895975"/>
              <a:gd name="connsiteX61" fmla="*/ 6491287 w 6500812"/>
              <a:gd name="connsiteY61" fmla="*/ 3486150 h 5895975"/>
              <a:gd name="connsiteX62" fmla="*/ 6500812 w 6500812"/>
              <a:gd name="connsiteY62" fmla="*/ 3557588 h 5895975"/>
              <a:gd name="connsiteX63" fmla="*/ 6491286 w 6500812"/>
              <a:gd name="connsiteY63" fmla="*/ 3640931 h 5895975"/>
              <a:gd name="connsiteX64" fmla="*/ 6472236 w 6500812"/>
              <a:gd name="connsiteY64" fmla="*/ 3695700 h 5895975"/>
              <a:gd name="connsiteX65" fmla="*/ 6431756 w 6500812"/>
              <a:gd name="connsiteY65" fmla="*/ 3795712 h 5895975"/>
              <a:gd name="connsiteX66" fmla="*/ 6417468 w 6500812"/>
              <a:gd name="connsiteY66" fmla="*/ 3824287 h 5895975"/>
              <a:gd name="connsiteX67" fmla="*/ 5631656 w 6500812"/>
              <a:gd name="connsiteY67" fmla="*/ 4210050 h 5895975"/>
              <a:gd name="connsiteX68" fmla="*/ 4776787 w 6500812"/>
              <a:gd name="connsiteY68" fmla="*/ 5348287 h 5895975"/>
              <a:gd name="connsiteX69" fmla="*/ 4502943 w 6500812"/>
              <a:gd name="connsiteY69" fmla="*/ 5353050 h 5895975"/>
              <a:gd name="connsiteX70" fmla="*/ 4155281 w 6500812"/>
              <a:gd name="connsiteY70" fmla="*/ 5886450 h 5895975"/>
              <a:gd name="connsiteX71" fmla="*/ 1381124 w 6500812"/>
              <a:gd name="connsiteY71" fmla="*/ 5895975 h 5895975"/>
              <a:gd name="connsiteX72" fmla="*/ 1955005 w 6500812"/>
              <a:gd name="connsiteY72" fmla="*/ 4795837 h 5895975"/>
              <a:gd name="connsiteX73" fmla="*/ 2395537 w 6500812"/>
              <a:gd name="connsiteY73" fmla="*/ 4329113 h 5895975"/>
              <a:gd name="connsiteX74" fmla="*/ 2481262 w 6500812"/>
              <a:gd name="connsiteY74" fmla="*/ 4276725 h 5895975"/>
              <a:gd name="connsiteX75" fmla="*/ 2116930 w 6500812"/>
              <a:gd name="connsiteY75" fmla="*/ 3860007 h 5895975"/>
              <a:gd name="connsiteX76" fmla="*/ 1643062 w 6500812"/>
              <a:gd name="connsiteY76" fmla="*/ 3952875 h 5895975"/>
              <a:gd name="connsiteX77" fmla="*/ 1550193 w 6500812"/>
              <a:gd name="connsiteY77" fmla="*/ 4243387 h 5895975"/>
              <a:gd name="connsiteX78" fmla="*/ 1271587 w 6500812"/>
              <a:gd name="connsiteY78" fmla="*/ 4176712 h 5895975"/>
              <a:gd name="connsiteX79" fmla="*/ 1169192 w 6500812"/>
              <a:gd name="connsiteY79" fmla="*/ 4145756 h 5895975"/>
              <a:gd name="connsiteX80" fmla="*/ 1112043 w 6500812"/>
              <a:gd name="connsiteY80" fmla="*/ 4117182 h 5895975"/>
              <a:gd name="connsiteX81" fmla="*/ 1054892 w 6500812"/>
              <a:gd name="connsiteY81" fmla="*/ 4086225 h 5895975"/>
              <a:gd name="connsiteX82" fmla="*/ 1004887 w 6500812"/>
              <a:gd name="connsiteY82" fmla="*/ 4048125 h 5895975"/>
              <a:gd name="connsiteX83" fmla="*/ 950119 w 6500812"/>
              <a:gd name="connsiteY83" fmla="*/ 3988594 h 5895975"/>
              <a:gd name="connsiteX84" fmla="*/ 909636 w 6500812"/>
              <a:gd name="connsiteY84" fmla="*/ 3933825 h 5895975"/>
              <a:gd name="connsiteX85" fmla="*/ 752474 w 6500812"/>
              <a:gd name="connsiteY85" fmla="*/ 3681412 h 5895975"/>
              <a:gd name="connsiteX86" fmla="*/ 0 w 6500812"/>
              <a:gd name="connsiteY86" fmla="*/ 2531269 h 5895975"/>
              <a:gd name="connsiteX0" fmla="*/ 0 w 6500812"/>
              <a:gd name="connsiteY0" fmla="*/ 2531269 h 5895975"/>
              <a:gd name="connsiteX1" fmla="*/ 635793 w 6500812"/>
              <a:gd name="connsiteY1" fmla="*/ 1345406 h 5895975"/>
              <a:gd name="connsiteX2" fmla="*/ 1309687 w 6500812"/>
              <a:gd name="connsiteY2" fmla="*/ 838200 h 5895975"/>
              <a:gd name="connsiteX3" fmla="*/ 2281237 w 6500812"/>
              <a:gd name="connsiteY3" fmla="*/ 866775 h 5895975"/>
              <a:gd name="connsiteX4" fmla="*/ 2443162 w 6500812"/>
              <a:gd name="connsiteY4" fmla="*/ 0 h 5895975"/>
              <a:gd name="connsiteX5" fmla="*/ 2633662 w 6500812"/>
              <a:gd name="connsiteY5" fmla="*/ 147638 h 5895975"/>
              <a:gd name="connsiteX6" fmla="*/ 2678906 w 6500812"/>
              <a:gd name="connsiteY6" fmla="*/ 171450 h 5895975"/>
              <a:gd name="connsiteX7" fmla="*/ 2740818 w 6500812"/>
              <a:gd name="connsiteY7" fmla="*/ 188119 h 5895975"/>
              <a:gd name="connsiteX8" fmla="*/ 3014662 w 6500812"/>
              <a:gd name="connsiteY8" fmla="*/ 238125 h 5895975"/>
              <a:gd name="connsiteX9" fmla="*/ 3081337 w 6500812"/>
              <a:gd name="connsiteY9" fmla="*/ 269081 h 5895975"/>
              <a:gd name="connsiteX10" fmla="*/ 3119437 w 6500812"/>
              <a:gd name="connsiteY10" fmla="*/ 300038 h 5895975"/>
              <a:gd name="connsiteX11" fmla="*/ 3150393 w 6500812"/>
              <a:gd name="connsiteY11" fmla="*/ 357188 h 5895975"/>
              <a:gd name="connsiteX12" fmla="*/ 3183731 w 6500812"/>
              <a:gd name="connsiteY12" fmla="*/ 390525 h 5895975"/>
              <a:gd name="connsiteX13" fmla="*/ 3214687 w 6500812"/>
              <a:gd name="connsiteY13" fmla="*/ 404813 h 5895975"/>
              <a:gd name="connsiteX14" fmla="*/ 3250406 w 6500812"/>
              <a:gd name="connsiteY14" fmla="*/ 423863 h 5895975"/>
              <a:gd name="connsiteX15" fmla="*/ 3293268 w 6500812"/>
              <a:gd name="connsiteY15" fmla="*/ 419100 h 5895975"/>
              <a:gd name="connsiteX16" fmla="*/ 3521869 w 6500812"/>
              <a:gd name="connsiteY16" fmla="*/ 359569 h 5895975"/>
              <a:gd name="connsiteX17" fmla="*/ 3588543 w 6500812"/>
              <a:gd name="connsiteY17" fmla="*/ 347663 h 5895975"/>
              <a:gd name="connsiteX18" fmla="*/ 3729037 w 6500812"/>
              <a:gd name="connsiteY18" fmla="*/ 338138 h 5895975"/>
              <a:gd name="connsiteX19" fmla="*/ 3802856 w 6500812"/>
              <a:gd name="connsiteY19" fmla="*/ 319088 h 5895975"/>
              <a:gd name="connsiteX20" fmla="*/ 3874293 w 6500812"/>
              <a:gd name="connsiteY20" fmla="*/ 288132 h 5895975"/>
              <a:gd name="connsiteX21" fmla="*/ 3895725 w 6500812"/>
              <a:gd name="connsiteY21" fmla="*/ 321469 h 5895975"/>
              <a:gd name="connsiteX22" fmla="*/ 3914775 w 6500812"/>
              <a:gd name="connsiteY22" fmla="*/ 395288 h 5895975"/>
              <a:gd name="connsiteX23" fmla="*/ 3945731 w 6500812"/>
              <a:gd name="connsiteY23" fmla="*/ 457200 h 5895975"/>
              <a:gd name="connsiteX24" fmla="*/ 3976687 w 6500812"/>
              <a:gd name="connsiteY24" fmla="*/ 504825 h 5895975"/>
              <a:gd name="connsiteX25" fmla="*/ 4014787 w 6500812"/>
              <a:gd name="connsiteY25" fmla="*/ 528638 h 5895975"/>
              <a:gd name="connsiteX26" fmla="*/ 4074318 w 6500812"/>
              <a:gd name="connsiteY26" fmla="*/ 547688 h 5895975"/>
              <a:gd name="connsiteX27" fmla="*/ 4155281 w 6500812"/>
              <a:gd name="connsiteY27" fmla="*/ 559594 h 5895975"/>
              <a:gd name="connsiteX28" fmla="*/ 4312443 w 6500812"/>
              <a:gd name="connsiteY28" fmla="*/ 583406 h 5895975"/>
              <a:gd name="connsiteX29" fmla="*/ 4510087 w 6500812"/>
              <a:gd name="connsiteY29" fmla="*/ 611982 h 5895975"/>
              <a:gd name="connsiteX30" fmla="*/ 4781550 w 6500812"/>
              <a:gd name="connsiteY30" fmla="*/ 538163 h 5895975"/>
              <a:gd name="connsiteX31" fmla="*/ 4941093 w 6500812"/>
              <a:gd name="connsiteY31" fmla="*/ 495300 h 5895975"/>
              <a:gd name="connsiteX32" fmla="*/ 5193506 w 6500812"/>
              <a:gd name="connsiteY32" fmla="*/ 561975 h 5895975"/>
              <a:gd name="connsiteX33" fmla="*/ 5260181 w 6500812"/>
              <a:gd name="connsiteY33" fmla="*/ 576263 h 5895975"/>
              <a:gd name="connsiteX34" fmla="*/ 5307806 w 6500812"/>
              <a:gd name="connsiteY34" fmla="*/ 585788 h 5895975"/>
              <a:gd name="connsiteX35" fmla="*/ 5467350 w 6500812"/>
              <a:gd name="connsiteY35" fmla="*/ 583406 h 5895975"/>
              <a:gd name="connsiteX36" fmla="*/ 5505450 w 6500812"/>
              <a:gd name="connsiteY36" fmla="*/ 588169 h 5895975"/>
              <a:gd name="connsiteX37" fmla="*/ 5538787 w 6500812"/>
              <a:gd name="connsiteY37" fmla="*/ 604838 h 5895975"/>
              <a:gd name="connsiteX38" fmla="*/ 5553075 w 6500812"/>
              <a:gd name="connsiteY38" fmla="*/ 638175 h 5895975"/>
              <a:gd name="connsiteX39" fmla="*/ 5574505 w 6500812"/>
              <a:gd name="connsiteY39" fmla="*/ 690563 h 5895975"/>
              <a:gd name="connsiteX40" fmla="*/ 5617369 w 6500812"/>
              <a:gd name="connsiteY40" fmla="*/ 850106 h 5895975"/>
              <a:gd name="connsiteX41" fmla="*/ 5638800 w 6500812"/>
              <a:gd name="connsiteY41" fmla="*/ 895350 h 5895975"/>
              <a:gd name="connsiteX42" fmla="*/ 5664993 w 6500812"/>
              <a:gd name="connsiteY42" fmla="*/ 938213 h 5895975"/>
              <a:gd name="connsiteX43" fmla="*/ 5848349 w 6500812"/>
              <a:gd name="connsiteY43" fmla="*/ 1240631 h 5895975"/>
              <a:gd name="connsiteX44" fmla="*/ 5876925 w 6500812"/>
              <a:gd name="connsiteY44" fmla="*/ 1304925 h 5895975"/>
              <a:gd name="connsiteX45" fmla="*/ 5912643 w 6500812"/>
              <a:gd name="connsiteY45" fmla="*/ 1373982 h 5895975"/>
              <a:gd name="connsiteX46" fmla="*/ 5976937 w 6500812"/>
              <a:gd name="connsiteY46" fmla="*/ 1500188 h 5895975"/>
              <a:gd name="connsiteX47" fmla="*/ 6019800 w 6500812"/>
              <a:gd name="connsiteY47" fmla="*/ 1600200 h 5895975"/>
              <a:gd name="connsiteX48" fmla="*/ 6034087 w 6500812"/>
              <a:gd name="connsiteY48" fmla="*/ 1638300 h 5895975"/>
              <a:gd name="connsiteX49" fmla="*/ 6038850 w 6500812"/>
              <a:gd name="connsiteY49" fmla="*/ 1697831 h 5895975"/>
              <a:gd name="connsiteX50" fmla="*/ 6069806 w 6500812"/>
              <a:gd name="connsiteY50" fmla="*/ 1819275 h 5895975"/>
              <a:gd name="connsiteX51" fmla="*/ 6088856 w 6500812"/>
              <a:gd name="connsiteY51" fmla="*/ 1878806 h 5895975"/>
              <a:gd name="connsiteX52" fmla="*/ 6084093 w 6500812"/>
              <a:gd name="connsiteY52" fmla="*/ 1976438 h 5895975"/>
              <a:gd name="connsiteX53" fmla="*/ 6105525 w 6500812"/>
              <a:gd name="connsiteY53" fmla="*/ 2083593 h 5895975"/>
              <a:gd name="connsiteX54" fmla="*/ 6155531 w 6500812"/>
              <a:gd name="connsiteY54" fmla="*/ 2295525 h 5895975"/>
              <a:gd name="connsiteX55" fmla="*/ 6181725 w 6500812"/>
              <a:gd name="connsiteY55" fmla="*/ 2488406 h 5895975"/>
              <a:gd name="connsiteX56" fmla="*/ 6196012 w 6500812"/>
              <a:gd name="connsiteY56" fmla="*/ 2597944 h 5895975"/>
              <a:gd name="connsiteX57" fmla="*/ 6291262 w 6500812"/>
              <a:gd name="connsiteY57" fmla="*/ 2914650 h 5895975"/>
              <a:gd name="connsiteX58" fmla="*/ 6338887 w 6500812"/>
              <a:gd name="connsiteY58" fmla="*/ 3114675 h 5895975"/>
              <a:gd name="connsiteX59" fmla="*/ 6386512 w 6500812"/>
              <a:gd name="connsiteY59" fmla="*/ 3231356 h 5895975"/>
              <a:gd name="connsiteX60" fmla="*/ 6450806 w 6500812"/>
              <a:gd name="connsiteY60" fmla="*/ 3352800 h 5895975"/>
              <a:gd name="connsiteX61" fmla="*/ 6491287 w 6500812"/>
              <a:gd name="connsiteY61" fmla="*/ 3486150 h 5895975"/>
              <a:gd name="connsiteX62" fmla="*/ 6500812 w 6500812"/>
              <a:gd name="connsiteY62" fmla="*/ 3557588 h 5895975"/>
              <a:gd name="connsiteX63" fmla="*/ 6491286 w 6500812"/>
              <a:gd name="connsiteY63" fmla="*/ 3640931 h 5895975"/>
              <a:gd name="connsiteX64" fmla="*/ 6472236 w 6500812"/>
              <a:gd name="connsiteY64" fmla="*/ 3695700 h 5895975"/>
              <a:gd name="connsiteX65" fmla="*/ 6431756 w 6500812"/>
              <a:gd name="connsiteY65" fmla="*/ 3795712 h 5895975"/>
              <a:gd name="connsiteX66" fmla="*/ 6417468 w 6500812"/>
              <a:gd name="connsiteY66" fmla="*/ 3824287 h 5895975"/>
              <a:gd name="connsiteX67" fmla="*/ 5631656 w 6500812"/>
              <a:gd name="connsiteY67" fmla="*/ 4210050 h 5895975"/>
              <a:gd name="connsiteX68" fmla="*/ 4776787 w 6500812"/>
              <a:gd name="connsiteY68" fmla="*/ 5348287 h 5895975"/>
              <a:gd name="connsiteX69" fmla="*/ 4502943 w 6500812"/>
              <a:gd name="connsiteY69" fmla="*/ 5353050 h 5895975"/>
              <a:gd name="connsiteX70" fmla="*/ 4155281 w 6500812"/>
              <a:gd name="connsiteY70" fmla="*/ 5886450 h 5895975"/>
              <a:gd name="connsiteX71" fmla="*/ 1381124 w 6500812"/>
              <a:gd name="connsiteY71" fmla="*/ 5895975 h 5895975"/>
              <a:gd name="connsiteX72" fmla="*/ 1955005 w 6500812"/>
              <a:gd name="connsiteY72" fmla="*/ 4795837 h 5895975"/>
              <a:gd name="connsiteX73" fmla="*/ 2395537 w 6500812"/>
              <a:gd name="connsiteY73" fmla="*/ 4329113 h 5895975"/>
              <a:gd name="connsiteX74" fmla="*/ 2481262 w 6500812"/>
              <a:gd name="connsiteY74" fmla="*/ 4276725 h 5895975"/>
              <a:gd name="connsiteX75" fmla="*/ 2116930 w 6500812"/>
              <a:gd name="connsiteY75" fmla="*/ 3860007 h 5895975"/>
              <a:gd name="connsiteX76" fmla="*/ 1643062 w 6500812"/>
              <a:gd name="connsiteY76" fmla="*/ 3952875 h 5895975"/>
              <a:gd name="connsiteX77" fmla="*/ 1550193 w 6500812"/>
              <a:gd name="connsiteY77" fmla="*/ 4243387 h 5895975"/>
              <a:gd name="connsiteX78" fmla="*/ 1271587 w 6500812"/>
              <a:gd name="connsiteY78" fmla="*/ 4176712 h 5895975"/>
              <a:gd name="connsiteX79" fmla="*/ 1169192 w 6500812"/>
              <a:gd name="connsiteY79" fmla="*/ 4145756 h 5895975"/>
              <a:gd name="connsiteX80" fmla="*/ 1112043 w 6500812"/>
              <a:gd name="connsiteY80" fmla="*/ 4117182 h 5895975"/>
              <a:gd name="connsiteX81" fmla="*/ 1054892 w 6500812"/>
              <a:gd name="connsiteY81" fmla="*/ 4086225 h 5895975"/>
              <a:gd name="connsiteX82" fmla="*/ 1004887 w 6500812"/>
              <a:gd name="connsiteY82" fmla="*/ 4048125 h 5895975"/>
              <a:gd name="connsiteX83" fmla="*/ 950119 w 6500812"/>
              <a:gd name="connsiteY83" fmla="*/ 3988594 h 5895975"/>
              <a:gd name="connsiteX84" fmla="*/ 909636 w 6500812"/>
              <a:gd name="connsiteY84" fmla="*/ 3933825 h 5895975"/>
              <a:gd name="connsiteX85" fmla="*/ 752474 w 6500812"/>
              <a:gd name="connsiteY85" fmla="*/ 3681412 h 5895975"/>
              <a:gd name="connsiteX86" fmla="*/ 0 w 6500812"/>
              <a:gd name="connsiteY86" fmla="*/ 2531269 h 5895975"/>
              <a:gd name="connsiteX0" fmla="*/ 0 w 6500812"/>
              <a:gd name="connsiteY0" fmla="*/ 2531269 h 5895975"/>
              <a:gd name="connsiteX1" fmla="*/ 628649 w 6500812"/>
              <a:gd name="connsiteY1" fmla="*/ 1347787 h 5895975"/>
              <a:gd name="connsiteX2" fmla="*/ 1309687 w 6500812"/>
              <a:gd name="connsiteY2" fmla="*/ 838200 h 5895975"/>
              <a:gd name="connsiteX3" fmla="*/ 2281237 w 6500812"/>
              <a:gd name="connsiteY3" fmla="*/ 866775 h 5895975"/>
              <a:gd name="connsiteX4" fmla="*/ 2443162 w 6500812"/>
              <a:gd name="connsiteY4" fmla="*/ 0 h 5895975"/>
              <a:gd name="connsiteX5" fmla="*/ 2633662 w 6500812"/>
              <a:gd name="connsiteY5" fmla="*/ 147638 h 5895975"/>
              <a:gd name="connsiteX6" fmla="*/ 2678906 w 6500812"/>
              <a:gd name="connsiteY6" fmla="*/ 171450 h 5895975"/>
              <a:gd name="connsiteX7" fmla="*/ 2740818 w 6500812"/>
              <a:gd name="connsiteY7" fmla="*/ 188119 h 5895975"/>
              <a:gd name="connsiteX8" fmla="*/ 3014662 w 6500812"/>
              <a:gd name="connsiteY8" fmla="*/ 238125 h 5895975"/>
              <a:gd name="connsiteX9" fmla="*/ 3081337 w 6500812"/>
              <a:gd name="connsiteY9" fmla="*/ 269081 h 5895975"/>
              <a:gd name="connsiteX10" fmla="*/ 3119437 w 6500812"/>
              <a:gd name="connsiteY10" fmla="*/ 300038 h 5895975"/>
              <a:gd name="connsiteX11" fmla="*/ 3150393 w 6500812"/>
              <a:gd name="connsiteY11" fmla="*/ 357188 h 5895975"/>
              <a:gd name="connsiteX12" fmla="*/ 3183731 w 6500812"/>
              <a:gd name="connsiteY12" fmla="*/ 390525 h 5895975"/>
              <a:gd name="connsiteX13" fmla="*/ 3214687 w 6500812"/>
              <a:gd name="connsiteY13" fmla="*/ 404813 h 5895975"/>
              <a:gd name="connsiteX14" fmla="*/ 3250406 w 6500812"/>
              <a:gd name="connsiteY14" fmla="*/ 423863 h 5895975"/>
              <a:gd name="connsiteX15" fmla="*/ 3293268 w 6500812"/>
              <a:gd name="connsiteY15" fmla="*/ 419100 h 5895975"/>
              <a:gd name="connsiteX16" fmla="*/ 3521869 w 6500812"/>
              <a:gd name="connsiteY16" fmla="*/ 359569 h 5895975"/>
              <a:gd name="connsiteX17" fmla="*/ 3588543 w 6500812"/>
              <a:gd name="connsiteY17" fmla="*/ 347663 h 5895975"/>
              <a:gd name="connsiteX18" fmla="*/ 3729037 w 6500812"/>
              <a:gd name="connsiteY18" fmla="*/ 338138 h 5895975"/>
              <a:gd name="connsiteX19" fmla="*/ 3802856 w 6500812"/>
              <a:gd name="connsiteY19" fmla="*/ 319088 h 5895975"/>
              <a:gd name="connsiteX20" fmla="*/ 3874293 w 6500812"/>
              <a:gd name="connsiteY20" fmla="*/ 288132 h 5895975"/>
              <a:gd name="connsiteX21" fmla="*/ 3895725 w 6500812"/>
              <a:gd name="connsiteY21" fmla="*/ 321469 h 5895975"/>
              <a:gd name="connsiteX22" fmla="*/ 3914775 w 6500812"/>
              <a:gd name="connsiteY22" fmla="*/ 395288 h 5895975"/>
              <a:gd name="connsiteX23" fmla="*/ 3945731 w 6500812"/>
              <a:gd name="connsiteY23" fmla="*/ 457200 h 5895975"/>
              <a:gd name="connsiteX24" fmla="*/ 3976687 w 6500812"/>
              <a:gd name="connsiteY24" fmla="*/ 504825 h 5895975"/>
              <a:gd name="connsiteX25" fmla="*/ 4014787 w 6500812"/>
              <a:gd name="connsiteY25" fmla="*/ 528638 h 5895975"/>
              <a:gd name="connsiteX26" fmla="*/ 4074318 w 6500812"/>
              <a:gd name="connsiteY26" fmla="*/ 547688 h 5895975"/>
              <a:gd name="connsiteX27" fmla="*/ 4155281 w 6500812"/>
              <a:gd name="connsiteY27" fmla="*/ 559594 h 5895975"/>
              <a:gd name="connsiteX28" fmla="*/ 4312443 w 6500812"/>
              <a:gd name="connsiteY28" fmla="*/ 583406 h 5895975"/>
              <a:gd name="connsiteX29" fmla="*/ 4510087 w 6500812"/>
              <a:gd name="connsiteY29" fmla="*/ 611982 h 5895975"/>
              <a:gd name="connsiteX30" fmla="*/ 4781550 w 6500812"/>
              <a:gd name="connsiteY30" fmla="*/ 538163 h 5895975"/>
              <a:gd name="connsiteX31" fmla="*/ 4941093 w 6500812"/>
              <a:gd name="connsiteY31" fmla="*/ 495300 h 5895975"/>
              <a:gd name="connsiteX32" fmla="*/ 5193506 w 6500812"/>
              <a:gd name="connsiteY32" fmla="*/ 561975 h 5895975"/>
              <a:gd name="connsiteX33" fmla="*/ 5260181 w 6500812"/>
              <a:gd name="connsiteY33" fmla="*/ 576263 h 5895975"/>
              <a:gd name="connsiteX34" fmla="*/ 5307806 w 6500812"/>
              <a:gd name="connsiteY34" fmla="*/ 585788 h 5895975"/>
              <a:gd name="connsiteX35" fmla="*/ 5467350 w 6500812"/>
              <a:gd name="connsiteY35" fmla="*/ 583406 h 5895975"/>
              <a:gd name="connsiteX36" fmla="*/ 5505450 w 6500812"/>
              <a:gd name="connsiteY36" fmla="*/ 588169 h 5895975"/>
              <a:gd name="connsiteX37" fmla="*/ 5538787 w 6500812"/>
              <a:gd name="connsiteY37" fmla="*/ 604838 h 5895975"/>
              <a:gd name="connsiteX38" fmla="*/ 5553075 w 6500812"/>
              <a:gd name="connsiteY38" fmla="*/ 638175 h 5895975"/>
              <a:gd name="connsiteX39" fmla="*/ 5574505 w 6500812"/>
              <a:gd name="connsiteY39" fmla="*/ 690563 h 5895975"/>
              <a:gd name="connsiteX40" fmla="*/ 5617369 w 6500812"/>
              <a:gd name="connsiteY40" fmla="*/ 850106 h 5895975"/>
              <a:gd name="connsiteX41" fmla="*/ 5638800 w 6500812"/>
              <a:gd name="connsiteY41" fmla="*/ 895350 h 5895975"/>
              <a:gd name="connsiteX42" fmla="*/ 5664993 w 6500812"/>
              <a:gd name="connsiteY42" fmla="*/ 938213 h 5895975"/>
              <a:gd name="connsiteX43" fmla="*/ 5848349 w 6500812"/>
              <a:gd name="connsiteY43" fmla="*/ 1240631 h 5895975"/>
              <a:gd name="connsiteX44" fmla="*/ 5876925 w 6500812"/>
              <a:gd name="connsiteY44" fmla="*/ 1304925 h 5895975"/>
              <a:gd name="connsiteX45" fmla="*/ 5912643 w 6500812"/>
              <a:gd name="connsiteY45" fmla="*/ 1373982 h 5895975"/>
              <a:gd name="connsiteX46" fmla="*/ 5976937 w 6500812"/>
              <a:gd name="connsiteY46" fmla="*/ 1500188 h 5895975"/>
              <a:gd name="connsiteX47" fmla="*/ 6019800 w 6500812"/>
              <a:gd name="connsiteY47" fmla="*/ 1600200 h 5895975"/>
              <a:gd name="connsiteX48" fmla="*/ 6034087 w 6500812"/>
              <a:gd name="connsiteY48" fmla="*/ 1638300 h 5895975"/>
              <a:gd name="connsiteX49" fmla="*/ 6038850 w 6500812"/>
              <a:gd name="connsiteY49" fmla="*/ 1697831 h 5895975"/>
              <a:gd name="connsiteX50" fmla="*/ 6069806 w 6500812"/>
              <a:gd name="connsiteY50" fmla="*/ 1819275 h 5895975"/>
              <a:gd name="connsiteX51" fmla="*/ 6088856 w 6500812"/>
              <a:gd name="connsiteY51" fmla="*/ 1878806 h 5895975"/>
              <a:gd name="connsiteX52" fmla="*/ 6084093 w 6500812"/>
              <a:gd name="connsiteY52" fmla="*/ 1976438 h 5895975"/>
              <a:gd name="connsiteX53" fmla="*/ 6105525 w 6500812"/>
              <a:gd name="connsiteY53" fmla="*/ 2083593 h 5895975"/>
              <a:gd name="connsiteX54" fmla="*/ 6155531 w 6500812"/>
              <a:gd name="connsiteY54" fmla="*/ 2295525 h 5895975"/>
              <a:gd name="connsiteX55" fmla="*/ 6181725 w 6500812"/>
              <a:gd name="connsiteY55" fmla="*/ 2488406 h 5895975"/>
              <a:gd name="connsiteX56" fmla="*/ 6196012 w 6500812"/>
              <a:gd name="connsiteY56" fmla="*/ 2597944 h 5895975"/>
              <a:gd name="connsiteX57" fmla="*/ 6291262 w 6500812"/>
              <a:gd name="connsiteY57" fmla="*/ 2914650 h 5895975"/>
              <a:gd name="connsiteX58" fmla="*/ 6338887 w 6500812"/>
              <a:gd name="connsiteY58" fmla="*/ 3114675 h 5895975"/>
              <a:gd name="connsiteX59" fmla="*/ 6386512 w 6500812"/>
              <a:gd name="connsiteY59" fmla="*/ 3231356 h 5895975"/>
              <a:gd name="connsiteX60" fmla="*/ 6450806 w 6500812"/>
              <a:gd name="connsiteY60" fmla="*/ 3352800 h 5895975"/>
              <a:gd name="connsiteX61" fmla="*/ 6491287 w 6500812"/>
              <a:gd name="connsiteY61" fmla="*/ 3486150 h 5895975"/>
              <a:gd name="connsiteX62" fmla="*/ 6500812 w 6500812"/>
              <a:gd name="connsiteY62" fmla="*/ 3557588 h 5895975"/>
              <a:gd name="connsiteX63" fmla="*/ 6491286 w 6500812"/>
              <a:gd name="connsiteY63" fmla="*/ 3640931 h 5895975"/>
              <a:gd name="connsiteX64" fmla="*/ 6472236 w 6500812"/>
              <a:gd name="connsiteY64" fmla="*/ 3695700 h 5895975"/>
              <a:gd name="connsiteX65" fmla="*/ 6431756 w 6500812"/>
              <a:gd name="connsiteY65" fmla="*/ 3795712 h 5895975"/>
              <a:gd name="connsiteX66" fmla="*/ 6417468 w 6500812"/>
              <a:gd name="connsiteY66" fmla="*/ 3824287 h 5895975"/>
              <a:gd name="connsiteX67" fmla="*/ 5631656 w 6500812"/>
              <a:gd name="connsiteY67" fmla="*/ 4210050 h 5895975"/>
              <a:gd name="connsiteX68" fmla="*/ 4776787 w 6500812"/>
              <a:gd name="connsiteY68" fmla="*/ 5348287 h 5895975"/>
              <a:gd name="connsiteX69" fmla="*/ 4502943 w 6500812"/>
              <a:gd name="connsiteY69" fmla="*/ 5353050 h 5895975"/>
              <a:gd name="connsiteX70" fmla="*/ 4155281 w 6500812"/>
              <a:gd name="connsiteY70" fmla="*/ 5886450 h 5895975"/>
              <a:gd name="connsiteX71" fmla="*/ 1381124 w 6500812"/>
              <a:gd name="connsiteY71" fmla="*/ 5895975 h 5895975"/>
              <a:gd name="connsiteX72" fmla="*/ 1955005 w 6500812"/>
              <a:gd name="connsiteY72" fmla="*/ 4795837 h 5895975"/>
              <a:gd name="connsiteX73" fmla="*/ 2395537 w 6500812"/>
              <a:gd name="connsiteY73" fmla="*/ 4329113 h 5895975"/>
              <a:gd name="connsiteX74" fmla="*/ 2481262 w 6500812"/>
              <a:gd name="connsiteY74" fmla="*/ 4276725 h 5895975"/>
              <a:gd name="connsiteX75" fmla="*/ 2116930 w 6500812"/>
              <a:gd name="connsiteY75" fmla="*/ 3860007 h 5895975"/>
              <a:gd name="connsiteX76" fmla="*/ 1643062 w 6500812"/>
              <a:gd name="connsiteY76" fmla="*/ 3952875 h 5895975"/>
              <a:gd name="connsiteX77" fmla="*/ 1550193 w 6500812"/>
              <a:gd name="connsiteY77" fmla="*/ 4243387 h 5895975"/>
              <a:gd name="connsiteX78" fmla="*/ 1271587 w 6500812"/>
              <a:gd name="connsiteY78" fmla="*/ 4176712 h 5895975"/>
              <a:gd name="connsiteX79" fmla="*/ 1169192 w 6500812"/>
              <a:gd name="connsiteY79" fmla="*/ 4145756 h 5895975"/>
              <a:gd name="connsiteX80" fmla="*/ 1112043 w 6500812"/>
              <a:gd name="connsiteY80" fmla="*/ 4117182 h 5895975"/>
              <a:gd name="connsiteX81" fmla="*/ 1054892 w 6500812"/>
              <a:gd name="connsiteY81" fmla="*/ 4086225 h 5895975"/>
              <a:gd name="connsiteX82" fmla="*/ 1004887 w 6500812"/>
              <a:gd name="connsiteY82" fmla="*/ 4048125 h 5895975"/>
              <a:gd name="connsiteX83" fmla="*/ 950119 w 6500812"/>
              <a:gd name="connsiteY83" fmla="*/ 3988594 h 5895975"/>
              <a:gd name="connsiteX84" fmla="*/ 909636 w 6500812"/>
              <a:gd name="connsiteY84" fmla="*/ 3933825 h 5895975"/>
              <a:gd name="connsiteX85" fmla="*/ 752474 w 6500812"/>
              <a:gd name="connsiteY85" fmla="*/ 3681412 h 5895975"/>
              <a:gd name="connsiteX86" fmla="*/ 0 w 6500812"/>
              <a:gd name="connsiteY86" fmla="*/ 2531269 h 5895975"/>
              <a:gd name="connsiteX0" fmla="*/ 176213 w 6677025"/>
              <a:gd name="connsiteY0" fmla="*/ 2531269 h 5895975"/>
              <a:gd name="connsiteX1" fmla="*/ 0 w 6677025"/>
              <a:gd name="connsiteY1" fmla="*/ 819150 h 5895975"/>
              <a:gd name="connsiteX2" fmla="*/ 1485900 w 6677025"/>
              <a:gd name="connsiteY2" fmla="*/ 838200 h 5895975"/>
              <a:gd name="connsiteX3" fmla="*/ 2457450 w 6677025"/>
              <a:gd name="connsiteY3" fmla="*/ 866775 h 5895975"/>
              <a:gd name="connsiteX4" fmla="*/ 2619375 w 6677025"/>
              <a:gd name="connsiteY4" fmla="*/ 0 h 5895975"/>
              <a:gd name="connsiteX5" fmla="*/ 2809875 w 6677025"/>
              <a:gd name="connsiteY5" fmla="*/ 147638 h 5895975"/>
              <a:gd name="connsiteX6" fmla="*/ 2855119 w 6677025"/>
              <a:gd name="connsiteY6" fmla="*/ 171450 h 5895975"/>
              <a:gd name="connsiteX7" fmla="*/ 2917031 w 6677025"/>
              <a:gd name="connsiteY7" fmla="*/ 188119 h 5895975"/>
              <a:gd name="connsiteX8" fmla="*/ 3190875 w 6677025"/>
              <a:gd name="connsiteY8" fmla="*/ 238125 h 5895975"/>
              <a:gd name="connsiteX9" fmla="*/ 3257550 w 6677025"/>
              <a:gd name="connsiteY9" fmla="*/ 269081 h 5895975"/>
              <a:gd name="connsiteX10" fmla="*/ 3295650 w 6677025"/>
              <a:gd name="connsiteY10" fmla="*/ 300038 h 5895975"/>
              <a:gd name="connsiteX11" fmla="*/ 3326606 w 6677025"/>
              <a:gd name="connsiteY11" fmla="*/ 357188 h 5895975"/>
              <a:gd name="connsiteX12" fmla="*/ 3359944 w 6677025"/>
              <a:gd name="connsiteY12" fmla="*/ 390525 h 5895975"/>
              <a:gd name="connsiteX13" fmla="*/ 3390900 w 6677025"/>
              <a:gd name="connsiteY13" fmla="*/ 404813 h 5895975"/>
              <a:gd name="connsiteX14" fmla="*/ 3426619 w 6677025"/>
              <a:gd name="connsiteY14" fmla="*/ 423863 h 5895975"/>
              <a:gd name="connsiteX15" fmla="*/ 3469481 w 6677025"/>
              <a:gd name="connsiteY15" fmla="*/ 419100 h 5895975"/>
              <a:gd name="connsiteX16" fmla="*/ 3698082 w 6677025"/>
              <a:gd name="connsiteY16" fmla="*/ 359569 h 5895975"/>
              <a:gd name="connsiteX17" fmla="*/ 3764756 w 6677025"/>
              <a:gd name="connsiteY17" fmla="*/ 347663 h 5895975"/>
              <a:gd name="connsiteX18" fmla="*/ 3905250 w 6677025"/>
              <a:gd name="connsiteY18" fmla="*/ 338138 h 5895975"/>
              <a:gd name="connsiteX19" fmla="*/ 3979069 w 6677025"/>
              <a:gd name="connsiteY19" fmla="*/ 319088 h 5895975"/>
              <a:gd name="connsiteX20" fmla="*/ 4050506 w 6677025"/>
              <a:gd name="connsiteY20" fmla="*/ 288132 h 5895975"/>
              <a:gd name="connsiteX21" fmla="*/ 4071938 w 6677025"/>
              <a:gd name="connsiteY21" fmla="*/ 321469 h 5895975"/>
              <a:gd name="connsiteX22" fmla="*/ 4090988 w 6677025"/>
              <a:gd name="connsiteY22" fmla="*/ 395288 h 5895975"/>
              <a:gd name="connsiteX23" fmla="*/ 4121944 w 6677025"/>
              <a:gd name="connsiteY23" fmla="*/ 457200 h 5895975"/>
              <a:gd name="connsiteX24" fmla="*/ 4152900 w 6677025"/>
              <a:gd name="connsiteY24" fmla="*/ 504825 h 5895975"/>
              <a:gd name="connsiteX25" fmla="*/ 4191000 w 6677025"/>
              <a:gd name="connsiteY25" fmla="*/ 528638 h 5895975"/>
              <a:gd name="connsiteX26" fmla="*/ 4250531 w 6677025"/>
              <a:gd name="connsiteY26" fmla="*/ 547688 h 5895975"/>
              <a:gd name="connsiteX27" fmla="*/ 4331494 w 6677025"/>
              <a:gd name="connsiteY27" fmla="*/ 559594 h 5895975"/>
              <a:gd name="connsiteX28" fmla="*/ 4488656 w 6677025"/>
              <a:gd name="connsiteY28" fmla="*/ 583406 h 5895975"/>
              <a:gd name="connsiteX29" fmla="*/ 4686300 w 6677025"/>
              <a:gd name="connsiteY29" fmla="*/ 611982 h 5895975"/>
              <a:gd name="connsiteX30" fmla="*/ 4957763 w 6677025"/>
              <a:gd name="connsiteY30" fmla="*/ 538163 h 5895975"/>
              <a:gd name="connsiteX31" fmla="*/ 5117306 w 6677025"/>
              <a:gd name="connsiteY31" fmla="*/ 495300 h 5895975"/>
              <a:gd name="connsiteX32" fmla="*/ 5369719 w 6677025"/>
              <a:gd name="connsiteY32" fmla="*/ 561975 h 5895975"/>
              <a:gd name="connsiteX33" fmla="*/ 5436394 w 6677025"/>
              <a:gd name="connsiteY33" fmla="*/ 576263 h 5895975"/>
              <a:gd name="connsiteX34" fmla="*/ 5484019 w 6677025"/>
              <a:gd name="connsiteY34" fmla="*/ 585788 h 5895975"/>
              <a:gd name="connsiteX35" fmla="*/ 5643563 w 6677025"/>
              <a:gd name="connsiteY35" fmla="*/ 583406 h 5895975"/>
              <a:gd name="connsiteX36" fmla="*/ 5681663 w 6677025"/>
              <a:gd name="connsiteY36" fmla="*/ 588169 h 5895975"/>
              <a:gd name="connsiteX37" fmla="*/ 5715000 w 6677025"/>
              <a:gd name="connsiteY37" fmla="*/ 604838 h 5895975"/>
              <a:gd name="connsiteX38" fmla="*/ 5729288 w 6677025"/>
              <a:gd name="connsiteY38" fmla="*/ 638175 h 5895975"/>
              <a:gd name="connsiteX39" fmla="*/ 5750718 w 6677025"/>
              <a:gd name="connsiteY39" fmla="*/ 690563 h 5895975"/>
              <a:gd name="connsiteX40" fmla="*/ 5793582 w 6677025"/>
              <a:gd name="connsiteY40" fmla="*/ 850106 h 5895975"/>
              <a:gd name="connsiteX41" fmla="*/ 5815013 w 6677025"/>
              <a:gd name="connsiteY41" fmla="*/ 895350 h 5895975"/>
              <a:gd name="connsiteX42" fmla="*/ 5841206 w 6677025"/>
              <a:gd name="connsiteY42" fmla="*/ 938213 h 5895975"/>
              <a:gd name="connsiteX43" fmla="*/ 6024562 w 6677025"/>
              <a:gd name="connsiteY43" fmla="*/ 1240631 h 5895975"/>
              <a:gd name="connsiteX44" fmla="*/ 6053138 w 6677025"/>
              <a:gd name="connsiteY44" fmla="*/ 1304925 h 5895975"/>
              <a:gd name="connsiteX45" fmla="*/ 6088856 w 6677025"/>
              <a:gd name="connsiteY45" fmla="*/ 1373982 h 5895975"/>
              <a:gd name="connsiteX46" fmla="*/ 6153150 w 6677025"/>
              <a:gd name="connsiteY46" fmla="*/ 1500188 h 5895975"/>
              <a:gd name="connsiteX47" fmla="*/ 6196013 w 6677025"/>
              <a:gd name="connsiteY47" fmla="*/ 1600200 h 5895975"/>
              <a:gd name="connsiteX48" fmla="*/ 6210300 w 6677025"/>
              <a:gd name="connsiteY48" fmla="*/ 1638300 h 5895975"/>
              <a:gd name="connsiteX49" fmla="*/ 6215063 w 6677025"/>
              <a:gd name="connsiteY49" fmla="*/ 1697831 h 5895975"/>
              <a:gd name="connsiteX50" fmla="*/ 6246019 w 6677025"/>
              <a:gd name="connsiteY50" fmla="*/ 1819275 h 5895975"/>
              <a:gd name="connsiteX51" fmla="*/ 6265069 w 6677025"/>
              <a:gd name="connsiteY51" fmla="*/ 1878806 h 5895975"/>
              <a:gd name="connsiteX52" fmla="*/ 6260306 w 6677025"/>
              <a:gd name="connsiteY52" fmla="*/ 1976438 h 5895975"/>
              <a:gd name="connsiteX53" fmla="*/ 6281738 w 6677025"/>
              <a:gd name="connsiteY53" fmla="*/ 2083593 h 5895975"/>
              <a:gd name="connsiteX54" fmla="*/ 6331744 w 6677025"/>
              <a:gd name="connsiteY54" fmla="*/ 2295525 h 5895975"/>
              <a:gd name="connsiteX55" fmla="*/ 6357938 w 6677025"/>
              <a:gd name="connsiteY55" fmla="*/ 2488406 h 5895975"/>
              <a:gd name="connsiteX56" fmla="*/ 6372225 w 6677025"/>
              <a:gd name="connsiteY56" fmla="*/ 2597944 h 5895975"/>
              <a:gd name="connsiteX57" fmla="*/ 6467475 w 6677025"/>
              <a:gd name="connsiteY57" fmla="*/ 2914650 h 5895975"/>
              <a:gd name="connsiteX58" fmla="*/ 6515100 w 6677025"/>
              <a:gd name="connsiteY58" fmla="*/ 3114675 h 5895975"/>
              <a:gd name="connsiteX59" fmla="*/ 6562725 w 6677025"/>
              <a:gd name="connsiteY59" fmla="*/ 3231356 h 5895975"/>
              <a:gd name="connsiteX60" fmla="*/ 6627019 w 6677025"/>
              <a:gd name="connsiteY60" fmla="*/ 3352800 h 5895975"/>
              <a:gd name="connsiteX61" fmla="*/ 6667500 w 6677025"/>
              <a:gd name="connsiteY61" fmla="*/ 3486150 h 5895975"/>
              <a:gd name="connsiteX62" fmla="*/ 6677025 w 6677025"/>
              <a:gd name="connsiteY62" fmla="*/ 3557588 h 5895975"/>
              <a:gd name="connsiteX63" fmla="*/ 6667499 w 6677025"/>
              <a:gd name="connsiteY63" fmla="*/ 3640931 h 5895975"/>
              <a:gd name="connsiteX64" fmla="*/ 6648449 w 6677025"/>
              <a:gd name="connsiteY64" fmla="*/ 3695700 h 5895975"/>
              <a:gd name="connsiteX65" fmla="*/ 6607969 w 6677025"/>
              <a:gd name="connsiteY65" fmla="*/ 3795712 h 5895975"/>
              <a:gd name="connsiteX66" fmla="*/ 6593681 w 6677025"/>
              <a:gd name="connsiteY66" fmla="*/ 3824287 h 5895975"/>
              <a:gd name="connsiteX67" fmla="*/ 5807869 w 6677025"/>
              <a:gd name="connsiteY67" fmla="*/ 4210050 h 5895975"/>
              <a:gd name="connsiteX68" fmla="*/ 4953000 w 6677025"/>
              <a:gd name="connsiteY68" fmla="*/ 5348287 h 5895975"/>
              <a:gd name="connsiteX69" fmla="*/ 4679156 w 6677025"/>
              <a:gd name="connsiteY69" fmla="*/ 5353050 h 5895975"/>
              <a:gd name="connsiteX70" fmla="*/ 4331494 w 6677025"/>
              <a:gd name="connsiteY70" fmla="*/ 5886450 h 5895975"/>
              <a:gd name="connsiteX71" fmla="*/ 1557337 w 6677025"/>
              <a:gd name="connsiteY71" fmla="*/ 5895975 h 5895975"/>
              <a:gd name="connsiteX72" fmla="*/ 2131218 w 6677025"/>
              <a:gd name="connsiteY72" fmla="*/ 4795837 h 5895975"/>
              <a:gd name="connsiteX73" fmla="*/ 2571750 w 6677025"/>
              <a:gd name="connsiteY73" fmla="*/ 4329113 h 5895975"/>
              <a:gd name="connsiteX74" fmla="*/ 2657475 w 6677025"/>
              <a:gd name="connsiteY74" fmla="*/ 4276725 h 5895975"/>
              <a:gd name="connsiteX75" fmla="*/ 2293143 w 6677025"/>
              <a:gd name="connsiteY75" fmla="*/ 3860007 h 5895975"/>
              <a:gd name="connsiteX76" fmla="*/ 1819275 w 6677025"/>
              <a:gd name="connsiteY76" fmla="*/ 3952875 h 5895975"/>
              <a:gd name="connsiteX77" fmla="*/ 1726406 w 6677025"/>
              <a:gd name="connsiteY77" fmla="*/ 4243387 h 5895975"/>
              <a:gd name="connsiteX78" fmla="*/ 1447800 w 6677025"/>
              <a:gd name="connsiteY78" fmla="*/ 4176712 h 5895975"/>
              <a:gd name="connsiteX79" fmla="*/ 1345405 w 6677025"/>
              <a:gd name="connsiteY79" fmla="*/ 4145756 h 5895975"/>
              <a:gd name="connsiteX80" fmla="*/ 1288256 w 6677025"/>
              <a:gd name="connsiteY80" fmla="*/ 4117182 h 5895975"/>
              <a:gd name="connsiteX81" fmla="*/ 1231105 w 6677025"/>
              <a:gd name="connsiteY81" fmla="*/ 4086225 h 5895975"/>
              <a:gd name="connsiteX82" fmla="*/ 1181100 w 6677025"/>
              <a:gd name="connsiteY82" fmla="*/ 4048125 h 5895975"/>
              <a:gd name="connsiteX83" fmla="*/ 1126332 w 6677025"/>
              <a:gd name="connsiteY83" fmla="*/ 3988594 h 5895975"/>
              <a:gd name="connsiteX84" fmla="*/ 1085849 w 6677025"/>
              <a:gd name="connsiteY84" fmla="*/ 3933825 h 5895975"/>
              <a:gd name="connsiteX85" fmla="*/ 928687 w 6677025"/>
              <a:gd name="connsiteY85" fmla="*/ 3681412 h 5895975"/>
              <a:gd name="connsiteX86" fmla="*/ 176213 w 6677025"/>
              <a:gd name="connsiteY86" fmla="*/ 2531269 h 5895975"/>
              <a:gd name="connsiteX0" fmla="*/ 176213 w 6677025"/>
              <a:gd name="connsiteY0" fmla="*/ 2531269 h 5895975"/>
              <a:gd name="connsiteX1" fmla="*/ 0 w 6677025"/>
              <a:gd name="connsiteY1" fmla="*/ 819150 h 5895975"/>
              <a:gd name="connsiteX2" fmla="*/ 1485900 w 6677025"/>
              <a:gd name="connsiteY2" fmla="*/ 838200 h 5895975"/>
              <a:gd name="connsiteX3" fmla="*/ 2457450 w 6677025"/>
              <a:gd name="connsiteY3" fmla="*/ 866775 h 5895975"/>
              <a:gd name="connsiteX4" fmla="*/ 2619375 w 6677025"/>
              <a:gd name="connsiteY4" fmla="*/ 0 h 5895975"/>
              <a:gd name="connsiteX5" fmla="*/ 2809875 w 6677025"/>
              <a:gd name="connsiteY5" fmla="*/ 147638 h 5895975"/>
              <a:gd name="connsiteX6" fmla="*/ 2855119 w 6677025"/>
              <a:gd name="connsiteY6" fmla="*/ 171450 h 5895975"/>
              <a:gd name="connsiteX7" fmla="*/ 2917031 w 6677025"/>
              <a:gd name="connsiteY7" fmla="*/ 188119 h 5895975"/>
              <a:gd name="connsiteX8" fmla="*/ 3190875 w 6677025"/>
              <a:gd name="connsiteY8" fmla="*/ 238125 h 5895975"/>
              <a:gd name="connsiteX9" fmla="*/ 3257550 w 6677025"/>
              <a:gd name="connsiteY9" fmla="*/ 269081 h 5895975"/>
              <a:gd name="connsiteX10" fmla="*/ 3295650 w 6677025"/>
              <a:gd name="connsiteY10" fmla="*/ 300038 h 5895975"/>
              <a:gd name="connsiteX11" fmla="*/ 3326606 w 6677025"/>
              <a:gd name="connsiteY11" fmla="*/ 357188 h 5895975"/>
              <a:gd name="connsiteX12" fmla="*/ 3359944 w 6677025"/>
              <a:gd name="connsiteY12" fmla="*/ 390525 h 5895975"/>
              <a:gd name="connsiteX13" fmla="*/ 3390900 w 6677025"/>
              <a:gd name="connsiteY13" fmla="*/ 404813 h 5895975"/>
              <a:gd name="connsiteX14" fmla="*/ 3426619 w 6677025"/>
              <a:gd name="connsiteY14" fmla="*/ 423863 h 5895975"/>
              <a:gd name="connsiteX15" fmla="*/ 3469481 w 6677025"/>
              <a:gd name="connsiteY15" fmla="*/ 419100 h 5895975"/>
              <a:gd name="connsiteX16" fmla="*/ 3698082 w 6677025"/>
              <a:gd name="connsiteY16" fmla="*/ 359569 h 5895975"/>
              <a:gd name="connsiteX17" fmla="*/ 3764756 w 6677025"/>
              <a:gd name="connsiteY17" fmla="*/ 347663 h 5895975"/>
              <a:gd name="connsiteX18" fmla="*/ 3905250 w 6677025"/>
              <a:gd name="connsiteY18" fmla="*/ 338138 h 5895975"/>
              <a:gd name="connsiteX19" fmla="*/ 3979069 w 6677025"/>
              <a:gd name="connsiteY19" fmla="*/ 319088 h 5895975"/>
              <a:gd name="connsiteX20" fmla="*/ 4050506 w 6677025"/>
              <a:gd name="connsiteY20" fmla="*/ 288132 h 5895975"/>
              <a:gd name="connsiteX21" fmla="*/ 4071938 w 6677025"/>
              <a:gd name="connsiteY21" fmla="*/ 321469 h 5895975"/>
              <a:gd name="connsiteX22" fmla="*/ 4090988 w 6677025"/>
              <a:gd name="connsiteY22" fmla="*/ 395288 h 5895975"/>
              <a:gd name="connsiteX23" fmla="*/ 4121944 w 6677025"/>
              <a:gd name="connsiteY23" fmla="*/ 457200 h 5895975"/>
              <a:gd name="connsiteX24" fmla="*/ 4152900 w 6677025"/>
              <a:gd name="connsiteY24" fmla="*/ 504825 h 5895975"/>
              <a:gd name="connsiteX25" fmla="*/ 4191000 w 6677025"/>
              <a:gd name="connsiteY25" fmla="*/ 528638 h 5895975"/>
              <a:gd name="connsiteX26" fmla="*/ 4250531 w 6677025"/>
              <a:gd name="connsiteY26" fmla="*/ 547688 h 5895975"/>
              <a:gd name="connsiteX27" fmla="*/ 4331494 w 6677025"/>
              <a:gd name="connsiteY27" fmla="*/ 559594 h 5895975"/>
              <a:gd name="connsiteX28" fmla="*/ 4488656 w 6677025"/>
              <a:gd name="connsiteY28" fmla="*/ 583406 h 5895975"/>
              <a:gd name="connsiteX29" fmla="*/ 4686300 w 6677025"/>
              <a:gd name="connsiteY29" fmla="*/ 611982 h 5895975"/>
              <a:gd name="connsiteX30" fmla="*/ 4957763 w 6677025"/>
              <a:gd name="connsiteY30" fmla="*/ 538163 h 5895975"/>
              <a:gd name="connsiteX31" fmla="*/ 5117306 w 6677025"/>
              <a:gd name="connsiteY31" fmla="*/ 495300 h 5895975"/>
              <a:gd name="connsiteX32" fmla="*/ 5369719 w 6677025"/>
              <a:gd name="connsiteY32" fmla="*/ 561975 h 5895975"/>
              <a:gd name="connsiteX33" fmla="*/ 5436394 w 6677025"/>
              <a:gd name="connsiteY33" fmla="*/ 576263 h 5895975"/>
              <a:gd name="connsiteX34" fmla="*/ 5484019 w 6677025"/>
              <a:gd name="connsiteY34" fmla="*/ 585788 h 5895975"/>
              <a:gd name="connsiteX35" fmla="*/ 5643563 w 6677025"/>
              <a:gd name="connsiteY35" fmla="*/ 583406 h 5895975"/>
              <a:gd name="connsiteX36" fmla="*/ 5681663 w 6677025"/>
              <a:gd name="connsiteY36" fmla="*/ 588169 h 5895975"/>
              <a:gd name="connsiteX37" fmla="*/ 5715000 w 6677025"/>
              <a:gd name="connsiteY37" fmla="*/ 604838 h 5895975"/>
              <a:gd name="connsiteX38" fmla="*/ 5729288 w 6677025"/>
              <a:gd name="connsiteY38" fmla="*/ 638175 h 5895975"/>
              <a:gd name="connsiteX39" fmla="*/ 5750718 w 6677025"/>
              <a:gd name="connsiteY39" fmla="*/ 690563 h 5895975"/>
              <a:gd name="connsiteX40" fmla="*/ 5793582 w 6677025"/>
              <a:gd name="connsiteY40" fmla="*/ 850106 h 5895975"/>
              <a:gd name="connsiteX41" fmla="*/ 5815013 w 6677025"/>
              <a:gd name="connsiteY41" fmla="*/ 895350 h 5895975"/>
              <a:gd name="connsiteX42" fmla="*/ 5841206 w 6677025"/>
              <a:gd name="connsiteY42" fmla="*/ 938213 h 5895975"/>
              <a:gd name="connsiteX43" fmla="*/ 6024562 w 6677025"/>
              <a:gd name="connsiteY43" fmla="*/ 1240631 h 5895975"/>
              <a:gd name="connsiteX44" fmla="*/ 6053138 w 6677025"/>
              <a:gd name="connsiteY44" fmla="*/ 1304925 h 5895975"/>
              <a:gd name="connsiteX45" fmla="*/ 6088856 w 6677025"/>
              <a:gd name="connsiteY45" fmla="*/ 1373982 h 5895975"/>
              <a:gd name="connsiteX46" fmla="*/ 6153150 w 6677025"/>
              <a:gd name="connsiteY46" fmla="*/ 1500188 h 5895975"/>
              <a:gd name="connsiteX47" fmla="*/ 6196013 w 6677025"/>
              <a:gd name="connsiteY47" fmla="*/ 1600200 h 5895975"/>
              <a:gd name="connsiteX48" fmla="*/ 6210300 w 6677025"/>
              <a:gd name="connsiteY48" fmla="*/ 1638300 h 5895975"/>
              <a:gd name="connsiteX49" fmla="*/ 6215063 w 6677025"/>
              <a:gd name="connsiteY49" fmla="*/ 1697831 h 5895975"/>
              <a:gd name="connsiteX50" fmla="*/ 6246019 w 6677025"/>
              <a:gd name="connsiteY50" fmla="*/ 1819275 h 5895975"/>
              <a:gd name="connsiteX51" fmla="*/ 6265069 w 6677025"/>
              <a:gd name="connsiteY51" fmla="*/ 1878806 h 5895975"/>
              <a:gd name="connsiteX52" fmla="*/ 6260306 w 6677025"/>
              <a:gd name="connsiteY52" fmla="*/ 1976438 h 5895975"/>
              <a:gd name="connsiteX53" fmla="*/ 6281738 w 6677025"/>
              <a:gd name="connsiteY53" fmla="*/ 2083593 h 5895975"/>
              <a:gd name="connsiteX54" fmla="*/ 6331744 w 6677025"/>
              <a:gd name="connsiteY54" fmla="*/ 2295525 h 5895975"/>
              <a:gd name="connsiteX55" fmla="*/ 6357938 w 6677025"/>
              <a:gd name="connsiteY55" fmla="*/ 2488406 h 5895975"/>
              <a:gd name="connsiteX56" fmla="*/ 6372225 w 6677025"/>
              <a:gd name="connsiteY56" fmla="*/ 2597944 h 5895975"/>
              <a:gd name="connsiteX57" fmla="*/ 6467475 w 6677025"/>
              <a:gd name="connsiteY57" fmla="*/ 2914650 h 5895975"/>
              <a:gd name="connsiteX58" fmla="*/ 6515100 w 6677025"/>
              <a:gd name="connsiteY58" fmla="*/ 3114675 h 5895975"/>
              <a:gd name="connsiteX59" fmla="*/ 6562725 w 6677025"/>
              <a:gd name="connsiteY59" fmla="*/ 3231356 h 5895975"/>
              <a:gd name="connsiteX60" fmla="*/ 6627019 w 6677025"/>
              <a:gd name="connsiteY60" fmla="*/ 3352800 h 5895975"/>
              <a:gd name="connsiteX61" fmla="*/ 6667500 w 6677025"/>
              <a:gd name="connsiteY61" fmla="*/ 3486150 h 5895975"/>
              <a:gd name="connsiteX62" fmla="*/ 6677025 w 6677025"/>
              <a:gd name="connsiteY62" fmla="*/ 3557588 h 5895975"/>
              <a:gd name="connsiteX63" fmla="*/ 6667499 w 6677025"/>
              <a:gd name="connsiteY63" fmla="*/ 3640931 h 5895975"/>
              <a:gd name="connsiteX64" fmla="*/ 6648449 w 6677025"/>
              <a:gd name="connsiteY64" fmla="*/ 3695700 h 5895975"/>
              <a:gd name="connsiteX65" fmla="*/ 6607969 w 6677025"/>
              <a:gd name="connsiteY65" fmla="*/ 3795712 h 5895975"/>
              <a:gd name="connsiteX66" fmla="*/ 6593681 w 6677025"/>
              <a:gd name="connsiteY66" fmla="*/ 3824287 h 5895975"/>
              <a:gd name="connsiteX67" fmla="*/ 5807869 w 6677025"/>
              <a:gd name="connsiteY67" fmla="*/ 4210050 h 5895975"/>
              <a:gd name="connsiteX68" fmla="*/ 4953000 w 6677025"/>
              <a:gd name="connsiteY68" fmla="*/ 5348287 h 5895975"/>
              <a:gd name="connsiteX69" fmla="*/ 4679156 w 6677025"/>
              <a:gd name="connsiteY69" fmla="*/ 5353050 h 5895975"/>
              <a:gd name="connsiteX70" fmla="*/ 4331494 w 6677025"/>
              <a:gd name="connsiteY70" fmla="*/ 5886450 h 5895975"/>
              <a:gd name="connsiteX71" fmla="*/ 1557337 w 6677025"/>
              <a:gd name="connsiteY71" fmla="*/ 5895975 h 5895975"/>
              <a:gd name="connsiteX72" fmla="*/ 2131218 w 6677025"/>
              <a:gd name="connsiteY72" fmla="*/ 4795837 h 5895975"/>
              <a:gd name="connsiteX73" fmla="*/ 2571750 w 6677025"/>
              <a:gd name="connsiteY73" fmla="*/ 4329113 h 5895975"/>
              <a:gd name="connsiteX74" fmla="*/ 2657475 w 6677025"/>
              <a:gd name="connsiteY74" fmla="*/ 4276725 h 5895975"/>
              <a:gd name="connsiteX75" fmla="*/ 2293143 w 6677025"/>
              <a:gd name="connsiteY75" fmla="*/ 3860007 h 5895975"/>
              <a:gd name="connsiteX76" fmla="*/ 1819275 w 6677025"/>
              <a:gd name="connsiteY76" fmla="*/ 3952875 h 5895975"/>
              <a:gd name="connsiteX77" fmla="*/ 1726406 w 6677025"/>
              <a:gd name="connsiteY77" fmla="*/ 4243387 h 5895975"/>
              <a:gd name="connsiteX78" fmla="*/ 1447800 w 6677025"/>
              <a:gd name="connsiteY78" fmla="*/ 4176712 h 5895975"/>
              <a:gd name="connsiteX79" fmla="*/ 1345405 w 6677025"/>
              <a:gd name="connsiteY79" fmla="*/ 4145756 h 5895975"/>
              <a:gd name="connsiteX80" fmla="*/ 1288256 w 6677025"/>
              <a:gd name="connsiteY80" fmla="*/ 4117182 h 5895975"/>
              <a:gd name="connsiteX81" fmla="*/ 1231105 w 6677025"/>
              <a:gd name="connsiteY81" fmla="*/ 4086225 h 5895975"/>
              <a:gd name="connsiteX82" fmla="*/ 1181100 w 6677025"/>
              <a:gd name="connsiteY82" fmla="*/ 4048125 h 5895975"/>
              <a:gd name="connsiteX83" fmla="*/ 1126332 w 6677025"/>
              <a:gd name="connsiteY83" fmla="*/ 3988594 h 5895975"/>
              <a:gd name="connsiteX84" fmla="*/ 1085849 w 6677025"/>
              <a:gd name="connsiteY84" fmla="*/ 3933825 h 5895975"/>
              <a:gd name="connsiteX85" fmla="*/ 928687 w 6677025"/>
              <a:gd name="connsiteY85" fmla="*/ 3681412 h 5895975"/>
              <a:gd name="connsiteX86" fmla="*/ 176213 w 6677025"/>
              <a:gd name="connsiteY86" fmla="*/ 2531269 h 5895975"/>
              <a:gd name="connsiteX0" fmla="*/ 236775 w 6737587"/>
              <a:gd name="connsiteY0" fmla="*/ 2531269 h 5895975"/>
              <a:gd name="connsiteX1" fmla="*/ 60562 w 6737587"/>
              <a:gd name="connsiteY1" fmla="*/ 819150 h 5895975"/>
              <a:gd name="connsiteX2" fmla="*/ 1546462 w 6737587"/>
              <a:gd name="connsiteY2" fmla="*/ 838200 h 5895975"/>
              <a:gd name="connsiteX3" fmla="*/ 2518012 w 6737587"/>
              <a:gd name="connsiteY3" fmla="*/ 866775 h 5895975"/>
              <a:gd name="connsiteX4" fmla="*/ 2679937 w 6737587"/>
              <a:gd name="connsiteY4" fmla="*/ 0 h 5895975"/>
              <a:gd name="connsiteX5" fmla="*/ 2870437 w 6737587"/>
              <a:gd name="connsiteY5" fmla="*/ 147638 h 5895975"/>
              <a:gd name="connsiteX6" fmla="*/ 2915681 w 6737587"/>
              <a:gd name="connsiteY6" fmla="*/ 171450 h 5895975"/>
              <a:gd name="connsiteX7" fmla="*/ 2977593 w 6737587"/>
              <a:gd name="connsiteY7" fmla="*/ 188119 h 5895975"/>
              <a:gd name="connsiteX8" fmla="*/ 3251437 w 6737587"/>
              <a:gd name="connsiteY8" fmla="*/ 238125 h 5895975"/>
              <a:gd name="connsiteX9" fmla="*/ 3318112 w 6737587"/>
              <a:gd name="connsiteY9" fmla="*/ 269081 h 5895975"/>
              <a:gd name="connsiteX10" fmla="*/ 3356212 w 6737587"/>
              <a:gd name="connsiteY10" fmla="*/ 300038 h 5895975"/>
              <a:gd name="connsiteX11" fmla="*/ 3387168 w 6737587"/>
              <a:gd name="connsiteY11" fmla="*/ 357188 h 5895975"/>
              <a:gd name="connsiteX12" fmla="*/ 3420506 w 6737587"/>
              <a:gd name="connsiteY12" fmla="*/ 390525 h 5895975"/>
              <a:gd name="connsiteX13" fmla="*/ 3451462 w 6737587"/>
              <a:gd name="connsiteY13" fmla="*/ 404813 h 5895975"/>
              <a:gd name="connsiteX14" fmla="*/ 3487181 w 6737587"/>
              <a:gd name="connsiteY14" fmla="*/ 423863 h 5895975"/>
              <a:gd name="connsiteX15" fmla="*/ 3530043 w 6737587"/>
              <a:gd name="connsiteY15" fmla="*/ 419100 h 5895975"/>
              <a:gd name="connsiteX16" fmla="*/ 3758644 w 6737587"/>
              <a:gd name="connsiteY16" fmla="*/ 359569 h 5895975"/>
              <a:gd name="connsiteX17" fmla="*/ 3825318 w 6737587"/>
              <a:gd name="connsiteY17" fmla="*/ 347663 h 5895975"/>
              <a:gd name="connsiteX18" fmla="*/ 3965812 w 6737587"/>
              <a:gd name="connsiteY18" fmla="*/ 338138 h 5895975"/>
              <a:gd name="connsiteX19" fmla="*/ 4039631 w 6737587"/>
              <a:gd name="connsiteY19" fmla="*/ 319088 h 5895975"/>
              <a:gd name="connsiteX20" fmla="*/ 4111068 w 6737587"/>
              <a:gd name="connsiteY20" fmla="*/ 288132 h 5895975"/>
              <a:gd name="connsiteX21" fmla="*/ 4132500 w 6737587"/>
              <a:gd name="connsiteY21" fmla="*/ 321469 h 5895975"/>
              <a:gd name="connsiteX22" fmla="*/ 4151550 w 6737587"/>
              <a:gd name="connsiteY22" fmla="*/ 395288 h 5895975"/>
              <a:gd name="connsiteX23" fmla="*/ 4182506 w 6737587"/>
              <a:gd name="connsiteY23" fmla="*/ 457200 h 5895975"/>
              <a:gd name="connsiteX24" fmla="*/ 4213462 w 6737587"/>
              <a:gd name="connsiteY24" fmla="*/ 504825 h 5895975"/>
              <a:gd name="connsiteX25" fmla="*/ 4251562 w 6737587"/>
              <a:gd name="connsiteY25" fmla="*/ 528638 h 5895975"/>
              <a:gd name="connsiteX26" fmla="*/ 4311093 w 6737587"/>
              <a:gd name="connsiteY26" fmla="*/ 547688 h 5895975"/>
              <a:gd name="connsiteX27" fmla="*/ 4392056 w 6737587"/>
              <a:gd name="connsiteY27" fmla="*/ 559594 h 5895975"/>
              <a:gd name="connsiteX28" fmla="*/ 4549218 w 6737587"/>
              <a:gd name="connsiteY28" fmla="*/ 583406 h 5895975"/>
              <a:gd name="connsiteX29" fmla="*/ 4746862 w 6737587"/>
              <a:gd name="connsiteY29" fmla="*/ 611982 h 5895975"/>
              <a:gd name="connsiteX30" fmla="*/ 5018325 w 6737587"/>
              <a:gd name="connsiteY30" fmla="*/ 538163 h 5895975"/>
              <a:gd name="connsiteX31" fmla="*/ 5177868 w 6737587"/>
              <a:gd name="connsiteY31" fmla="*/ 495300 h 5895975"/>
              <a:gd name="connsiteX32" fmla="*/ 5430281 w 6737587"/>
              <a:gd name="connsiteY32" fmla="*/ 561975 h 5895975"/>
              <a:gd name="connsiteX33" fmla="*/ 5496956 w 6737587"/>
              <a:gd name="connsiteY33" fmla="*/ 576263 h 5895975"/>
              <a:gd name="connsiteX34" fmla="*/ 5544581 w 6737587"/>
              <a:gd name="connsiteY34" fmla="*/ 585788 h 5895975"/>
              <a:gd name="connsiteX35" fmla="*/ 5704125 w 6737587"/>
              <a:gd name="connsiteY35" fmla="*/ 583406 h 5895975"/>
              <a:gd name="connsiteX36" fmla="*/ 5742225 w 6737587"/>
              <a:gd name="connsiteY36" fmla="*/ 588169 h 5895975"/>
              <a:gd name="connsiteX37" fmla="*/ 5775562 w 6737587"/>
              <a:gd name="connsiteY37" fmla="*/ 604838 h 5895975"/>
              <a:gd name="connsiteX38" fmla="*/ 5789850 w 6737587"/>
              <a:gd name="connsiteY38" fmla="*/ 638175 h 5895975"/>
              <a:gd name="connsiteX39" fmla="*/ 5811280 w 6737587"/>
              <a:gd name="connsiteY39" fmla="*/ 690563 h 5895975"/>
              <a:gd name="connsiteX40" fmla="*/ 5854144 w 6737587"/>
              <a:gd name="connsiteY40" fmla="*/ 850106 h 5895975"/>
              <a:gd name="connsiteX41" fmla="*/ 5875575 w 6737587"/>
              <a:gd name="connsiteY41" fmla="*/ 895350 h 5895975"/>
              <a:gd name="connsiteX42" fmla="*/ 5901768 w 6737587"/>
              <a:gd name="connsiteY42" fmla="*/ 938213 h 5895975"/>
              <a:gd name="connsiteX43" fmla="*/ 6085124 w 6737587"/>
              <a:gd name="connsiteY43" fmla="*/ 1240631 h 5895975"/>
              <a:gd name="connsiteX44" fmla="*/ 6113700 w 6737587"/>
              <a:gd name="connsiteY44" fmla="*/ 1304925 h 5895975"/>
              <a:gd name="connsiteX45" fmla="*/ 6149418 w 6737587"/>
              <a:gd name="connsiteY45" fmla="*/ 1373982 h 5895975"/>
              <a:gd name="connsiteX46" fmla="*/ 6213712 w 6737587"/>
              <a:gd name="connsiteY46" fmla="*/ 1500188 h 5895975"/>
              <a:gd name="connsiteX47" fmla="*/ 6256575 w 6737587"/>
              <a:gd name="connsiteY47" fmla="*/ 1600200 h 5895975"/>
              <a:gd name="connsiteX48" fmla="*/ 6270862 w 6737587"/>
              <a:gd name="connsiteY48" fmla="*/ 1638300 h 5895975"/>
              <a:gd name="connsiteX49" fmla="*/ 6275625 w 6737587"/>
              <a:gd name="connsiteY49" fmla="*/ 1697831 h 5895975"/>
              <a:gd name="connsiteX50" fmla="*/ 6306581 w 6737587"/>
              <a:gd name="connsiteY50" fmla="*/ 1819275 h 5895975"/>
              <a:gd name="connsiteX51" fmla="*/ 6325631 w 6737587"/>
              <a:gd name="connsiteY51" fmla="*/ 1878806 h 5895975"/>
              <a:gd name="connsiteX52" fmla="*/ 6320868 w 6737587"/>
              <a:gd name="connsiteY52" fmla="*/ 1976438 h 5895975"/>
              <a:gd name="connsiteX53" fmla="*/ 6342300 w 6737587"/>
              <a:gd name="connsiteY53" fmla="*/ 2083593 h 5895975"/>
              <a:gd name="connsiteX54" fmla="*/ 6392306 w 6737587"/>
              <a:gd name="connsiteY54" fmla="*/ 2295525 h 5895975"/>
              <a:gd name="connsiteX55" fmla="*/ 6418500 w 6737587"/>
              <a:gd name="connsiteY55" fmla="*/ 2488406 h 5895975"/>
              <a:gd name="connsiteX56" fmla="*/ 6432787 w 6737587"/>
              <a:gd name="connsiteY56" fmla="*/ 2597944 h 5895975"/>
              <a:gd name="connsiteX57" fmla="*/ 6528037 w 6737587"/>
              <a:gd name="connsiteY57" fmla="*/ 2914650 h 5895975"/>
              <a:gd name="connsiteX58" fmla="*/ 6575662 w 6737587"/>
              <a:gd name="connsiteY58" fmla="*/ 3114675 h 5895975"/>
              <a:gd name="connsiteX59" fmla="*/ 6623287 w 6737587"/>
              <a:gd name="connsiteY59" fmla="*/ 3231356 h 5895975"/>
              <a:gd name="connsiteX60" fmla="*/ 6687581 w 6737587"/>
              <a:gd name="connsiteY60" fmla="*/ 3352800 h 5895975"/>
              <a:gd name="connsiteX61" fmla="*/ 6728062 w 6737587"/>
              <a:gd name="connsiteY61" fmla="*/ 3486150 h 5895975"/>
              <a:gd name="connsiteX62" fmla="*/ 6737587 w 6737587"/>
              <a:gd name="connsiteY62" fmla="*/ 3557588 h 5895975"/>
              <a:gd name="connsiteX63" fmla="*/ 6728061 w 6737587"/>
              <a:gd name="connsiteY63" fmla="*/ 3640931 h 5895975"/>
              <a:gd name="connsiteX64" fmla="*/ 6709011 w 6737587"/>
              <a:gd name="connsiteY64" fmla="*/ 3695700 h 5895975"/>
              <a:gd name="connsiteX65" fmla="*/ 6668531 w 6737587"/>
              <a:gd name="connsiteY65" fmla="*/ 3795712 h 5895975"/>
              <a:gd name="connsiteX66" fmla="*/ 6654243 w 6737587"/>
              <a:gd name="connsiteY66" fmla="*/ 3824287 h 5895975"/>
              <a:gd name="connsiteX67" fmla="*/ 5868431 w 6737587"/>
              <a:gd name="connsiteY67" fmla="*/ 4210050 h 5895975"/>
              <a:gd name="connsiteX68" fmla="*/ 5013562 w 6737587"/>
              <a:gd name="connsiteY68" fmla="*/ 5348287 h 5895975"/>
              <a:gd name="connsiteX69" fmla="*/ 4739718 w 6737587"/>
              <a:gd name="connsiteY69" fmla="*/ 5353050 h 5895975"/>
              <a:gd name="connsiteX70" fmla="*/ 4392056 w 6737587"/>
              <a:gd name="connsiteY70" fmla="*/ 5886450 h 5895975"/>
              <a:gd name="connsiteX71" fmla="*/ 1617899 w 6737587"/>
              <a:gd name="connsiteY71" fmla="*/ 5895975 h 5895975"/>
              <a:gd name="connsiteX72" fmla="*/ 2191780 w 6737587"/>
              <a:gd name="connsiteY72" fmla="*/ 4795837 h 5895975"/>
              <a:gd name="connsiteX73" fmla="*/ 2632312 w 6737587"/>
              <a:gd name="connsiteY73" fmla="*/ 4329113 h 5895975"/>
              <a:gd name="connsiteX74" fmla="*/ 2718037 w 6737587"/>
              <a:gd name="connsiteY74" fmla="*/ 4276725 h 5895975"/>
              <a:gd name="connsiteX75" fmla="*/ 2353705 w 6737587"/>
              <a:gd name="connsiteY75" fmla="*/ 3860007 h 5895975"/>
              <a:gd name="connsiteX76" fmla="*/ 1879837 w 6737587"/>
              <a:gd name="connsiteY76" fmla="*/ 3952875 h 5895975"/>
              <a:gd name="connsiteX77" fmla="*/ 1786968 w 6737587"/>
              <a:gd name="connsiteY77" fmla="*/ 4243387 h 5895975"/>
              <a:gd name="connsiteX78" fmla="*/ 1508362 w 6737587"/>
              <a:gd name="connsiteY78" fmla="*/ 4176712 h 5895975"/>
              <a:gd name="connsiteX79" fmla="*/ 1405967 w 6737587"/>
              <a:gd name="connsiteY79" fmla="*/ 4145756 h 5895975"/>
              <a:gd name="connsiteX80" fmla="*/ 1348818 w 6737587"/>
              <a:gd name="connsiteY80" fmla="*/ 4117182 h 5895975"/>
              <a:gd name="connsiteX81" fmla="*/ 1291667 w 6737587"/>
              <a:gd name="connsiteY81" fmla="*/ 4086225 h 5895975"/>
              <a:gd name="connsiteX82" fmla="*/ 1241662 w 6737587"/>
              <a:gd name="connsiteY82" fmla="*/ 4048125 h 5895975"/>
              <a:gd name="connsiteX83" fmla="*/ 1186894 w 6737587"/>
              <a:gd name="connsiteY83" fmla="*/ 3988594 h 5895975"/>
              <a:gd name="connsiteX84" fmla="*/ 1146411 w 6737587"/>
              <a:gd name="connsiteY84" fmla="*/ 3933825 h 5895975"/>
              <a:gd name="connsiteX85" fmla="*/ 989249 w 6737587"/>
              <a:gd name="connsiteY85" fmla="*/ 3681412 h 5895975"/>
              <a:gd name="connsiteX86" fmla="*/ 236775 w 6737587"/>
              <a:gd name="connsiteY86" fmla="*/ 2531269 h 5895975"/>
              <a:gd name="connsiteX0" fmla="*/ 236775 w 6737587"/>
              <a:gd name="connsiteY0" fmla="*/ 2531269 h 5895975"/>
              <a:gd name="connsiteX1" fmla="*/ 60563 w 6737587"/>
              <a:gd name="connsiteY1" fmla="*/ 819150 h 5895975"/>
              <a:gd name="connsiteX2" fmla="*/ 1546462 w 6737587"/>
              <a:gd name="connsiteY2" fmla="*/ 838200 h 5895975"/>
              <a:gd name="connsiteX3" fmla="*/ 2518012 w 6737587"/>
              <a:gd name="connsiteY3" fmla="*/ 866775 h 5895975"/>
              <a:gd name="connsiteX4" fmla="*/ 2679937 w 6737587"/>
              <a:gd name="connsiteY4" fmla="*/ 0 h 5895975"/>
              <a:gd name="connsiteX5" fmla="*/ 2870437 w 6737587"/>
              <a:gd name="connsiteY5" fmla="*/ 147638 h 5895975"/>
              <a:gd name="connsiteX6" fmla="*/ 2915681 w 6737587"/>
              <a:gd name="connsiteY6" fmla="*/ 171450 h 5895975"/>
              <a:gd name="connsiteX7" fmla="*/ 2977593 w 6737587"/>
              <a:gd name="connsiteY7" fmla="*/ 188119 h 5895975"/>
              <a:gd name="connsiteX8" fmla="*/ 3251437 w 6737587"/>
              <a:gd name="connsiteY8" fmla="*/ 238125 h 5895975"/>
              <a:gd name="connsiteX9" fmla="*/ 3318112 w 6737587"/>
              <a:gd name="connsiteY9" fmla="*/ 269081 h 5895975"/>
              <a:gd name="connsiteX10" fmla="*/ 3356212 w 6737587"/>
              <a:gd name="connsiteY10" fmla="*/ 300038 h 5895975"/>
              <a:gd name="connsiteX11" fmla="*/ 3387168 w 6737587"/>
              <a:gd name="connsiteY11" fmla="*/ 357188 h 5895975"/>
              <a:gd name="connsiteX12" fmla="*/ 3420506 w 6737587"/>
              <a:gd name="connsiteY12" fmla="*/ 390525 h 5895975"/>
              <a:gd name="connsiteX13" fmla="*/ 3451462 w 6737587"/>
              <a:gd name="connsiteY13" fmla="*/ 404813 h 5895975"/>
              <a:gd name="connsiteX14" fmla="*/ 3487181 w 6737587"/>
              <a:gd name="connsiteY14" fmla="*/ 423863 h 5895975"/>
              <a:gd name="connsiteX15" fmla="*/ 3530043 w 6737587"/>
              <a:gd name="connsiteY15" fmla="*/ 419100 h 5895975"/>
              <a:gd name="connsiteX16" fmla="*/ 3758644 w 6737587"/>
              <a:gd name="connsiteY16" fmla="*/ 359569 h 5895975"/>
              <a:gd name="connsiteX17" fmla="*/ 3825318 w 6737587"/>
              <a:gd name="connsiteY17" fmla="*/ 347663 h 5895975"/>
              <a:gd name="connsiteX18" fmla="*/ 3965812 w 6737587"/>
              <a:gd name="connsiteY18" fmla="*/ 338138 h 5895975"/>
              <a:gd name="connsiteX19" fmla="*/ 4039631 w 6737587"/>
              <a:gd name="connsiteY19" fmla="*/ 319088 h 5895975"/>
              <a:gd name="connsiteX20" fmla="*/ 4111068 w 6737587"/>
              <a:gd name="connsiteY20" fmla="*/ 288132 h 5895975"/>
              <a:gd name="connsiteX21" fmla="*/ 4132500 w 6737587"/>
              <a:gd name="connsiteY21" fmla="*/ 321469 h 5895975"/>
              <a:gd name="connsiteX22" fmla="*/ 4151550 w 6737587"/>
              <a:gd name="connsiteY22" fmla="*/ 395288 h 5895975"/>
              <a:gd name="connsiteX23" fmla="*/ 4182506 w 6737587"/>
              <a:gd name="connsiteY23" fmla="*/ 457200 h 5895975"/>
              <a:gd name="connsiteX24" fmla="*/ 4213462 w 6737587"/>
              <a:gd name="connsiteY24" fmla="*/ 504825 h 5895975"/>
              <a:gd name="connsiteX25" fmla="*/ 4251562 w 6737587"/>
              <a:gd name="connsiteY25" fmla="*/ 528638 h 5895975"/>
              <a:gd name="connsiteX26" fmla="*/ 4311093 w 6737587"/>
              <a:gd name="connsiteY26" fmla="*/ 547688 h 5895975"/>
              <a:gd name="connsiteX27" fmla="*/ 4392056 w 6737587"/>
              <a:gd name="connsiteY27" fmla="*/ 559594 h 5895975"/>
              <a:gd name="connsiteX28" fmla="*/ 4549218 w 6737587"/>
              <a:gd name="connsiteY28" fmla="*/ 583406 h 5895975"/>
              <a:gd name="connsiteX29" fmla="*/ 4746862 w 6737587"/>
              <a:gd name="connsiteY29" fmla="*/ 611982 h 5895975"/>
              <a:gd name="connsiteX30" fmla="*/ 5018325 w 6737587"/>
              <a:gd name="connsiteY30" fmla="*/ 538163 h 5895975"/>
              <a:gd name="connsiteX31" fmla="*/ 5177868 w 6737587"/>
              <a:gd name="connsiteY31" fmla="*/ 495300 h 5895975"/>
              <a:gd name="connsiteX32" fmla="*/ 5430281 w 6737587"/>
              <a:gd name="connsiteY32" fmla="*/ 561975 h 5895975"/>
              <a:gd name="connsiteX33" fmla="*/ 5496956 w 6737587"/>
              <a:gd name="connsiteY33" fmla="*/ 576263 h 5895975"/>
              <a:gd name="connsiteX34" fmla="*/ 5544581 w 6737587"/>
              <a:gd name="connsiteY34" fmla="*/ 585788 h 5895975"/>
              <a:gd name="connsiteX35" fmla="*/ 5704125 w 6737587"/>
              <a:gd name="connsiteY35" fmla="*/ 583406 h 5895975"/>
              <a:gd name="connsiteX36" fmla="*/ 5742225 w 6737587"/>
              <a:gd name="connsiteY36" fmla="*/ 588169 h 5895975"/>
              <a:gd name="connsiteX37" fmla="*/ 5775562 w 6737587"/>
              <a:gd name="connsiteY37" fmla="*/ 604838 h 5895975"/>
              <a:gd name="connsiteX38" fmla="*/ 5789850 w 6737587"/>
              <a:gd name="connsiteY38" fmla="*/ 638175 h 5895975"/>
              <a:gd name="connsiteX39" fmla="*/ 5811280 w 6737587"/>
              <a:gd name="connsiteY39" fmla="*/ 690563 h 5895975"/>
              <a:gd name="connsiteX40" fmla="*/ 5854144 w 6737587"/>
              <a:gd name="connsiteY40" fmla="*/ 850106 h 5895975"/>
              <a:gd name="connsiteX41" fmla="*/ 5875575 w 6737587"/>
              <a:gd name="connsiteY41" fmla="*/ 895350 h 5895975"/>
              <a:gd name="connsiteX42" fmla="*/ 5901768 w 6737587"/>
              <a:gd name="connsiteY42" fmla="*/ 938213 h 5895975"/>
              <a:gd name="connsiteX43" fmla="*/ 6085124 w 6737587"/>
              <a:gd name="connsiteY43" fmla="*/ 1240631 h 5895975"/>
              <a:gd name="connsiteX44" fmla="*/ 6113700 w 6737587"/>
              <a:gd name="connsiteY44" fmla="*/ 1304925 h 5895975"/>
              <a:gd name="connsiteX45" fmla="*/ 6149418 w 6737587"/>
              <a:gd name="connsiteY45" fmla="*/ 1373982 h 5895975"/>
              <a:gd name="connsiteX46" fmla="*/ 6213712 w 6737587"/>
              <a:gd name="connsiteY46" fmla="*/ 1500188 h 5895975"/>
              <a:gd name="connsiteX47" fmla="*/ 6256575 w 6737587"/>
              <a:gd name="connsiteY47" fmla="*/ 1600200 h 5895975"/>
              <a:gd name="connsiteX48" fmla="*/ 6270862 w 6737587"/>
              <a:gd name="connsiteY48" fmla="*/ 1638300 h 5895975"/>
              <a:gd name="connsiteX49" fmla="*/ 6275625 w 6737587"/>
              <a:gd name="connsiteY49" fmla="*/ 1697831 h 5895975"/>
              <a:gd name="connsiteX50" fmla="*/ 6306581 w 6737587"/>
              <a:gd name="connsiteY50" fmla="*/ 1819275 h 5895975"/>
              <a:gd name="connsiteX51" fmla="*/ 6325631 w 6737587"/>
              <a:gd name="connsiteY51" fmla="*/ 1878806 h 5895975"/>
              <a:gd name="connsiteX52" fmla="*/ 6320868 w 6737587"/>
              <a:gd name="connsiteY52" fmla="*/ 1976438 h 5895975"/>
              <a:gd name="connsiteX53" fmla="*/ 6342300 w 6737587"/>
              <a:gd name="connsiteY53" fmla="*/ 2083593 h 5895975"/>
              <a:gd name="connsiteX54" fmla="*/ 6392306 w 6737587"/>
              <a:gd name="connsiteY54" fmla="*/ 2295525 h 5895975"/>
              <a:gd name="connsiteX55" fmla="*/ 6418500 w 6737587"/>
              <a:gd name="connsiteY55" fmla="*/ 2488406 h 5895975"/>
              <a:gd name="connsiteX56" fmla="*/ 6432787 w 6737587"/>
              <a:gd name="connsiteY56" fmla="*/ 2597944 h 5895975"/>
              <a:gd name="connsiteX57" fmla="*/ 6528037 w 6737587"/>
              <a:gd name="connsiteY57" fmla="*/ 2914650 h 5895975"/>
              <a:gd name="connsiteX58" fmla="*/ 6575662 w 6737587"/>
              <a:gd name="connsiteY58" fmla="*/ 3114675 h 5895975"/>
              <a:gd name="connsiteX59" fmla="*/ 6623287 w 6737587"/>
              <a:gd name="connsiteY59" fmla="*/ 3231356 h 5895975"/>
              <a:gd name="connsiteX60" fmla="*/ 6687581 w 6737587"/>
              <a:gd name="connsiteY60" fmla="*/ 3352800 h 5895975"/>
              <a:gd name="connsiteX61" fmla="*/ 6728062 w 6737587"/>
              <a:gd name="connsiteY61" fmla="*/ 3486150 h 5895975"/>
              <a:gd name="connsiteX62" fmla="*/ 6737587 w 6737587"/>
              <a:gd name="connsiteY62" fmla="*/ 3557588 h 5895975"/>
              <a:gd name="connsiteX63" fmla="*/ 6728061 w 6737587"/>
              <a:gd name="connsiteY63" fmla="*/ 3640931 h 5895975"/>
              <a:gd name="connsiteX64" fmla="*/ 6709011 w 6737587"/>
              <a:gd name="connsiteY64" fmla="*/ 3695700 h 5895975"/>
              <a:gd name="connsiteX65" fmla="*/ 6668531 w 6737587"/>
              <a:gd name="connsiteY65" fmla="*/ 3795712 h 5895975"/>
              <a:gd name="connsiteX66" fmla="*/ 6654243 w 6737587"/>
              <a:gd name="connsiteY66" fmla="*/ 3824287 h 5895975"/>
              <a:gd name="connsiteX67" fmla="*/ 5868431 w 6737587"/>
              <a:gd name="connsiteY67" fmla="*/ 4210050 h 5895975"/>
              <a:gd name="connsiteX68" fmla="*/ 5013562 w 6737587"/>
              <a:gd name="connsiteY68" fmla="*/ 5348287 h 5895975"/>
              <a:gd name="connsiteX69" fmla="*/ 4739718 w 6737587"/>
              <a:gd name="connsiteY69" fmla="*/ 5353050 h 5895975"/>
              <a:gd name="connsiteX70" fmla="*/ 4392056 w 6737587"/>
              <a:gd name="connsiteY70" fmla="*/ 5886450 h 5895975"/>
              <a:gd name="connsiteX71" fmla="*/ 1617899 w 6737587"/>
              <a:gd name="connsiteY71" fmla="*/ 5895975 h 5895975"/>
              <a:gd name="connsiteX72" fmla="*/ 2191780 w 6737587"/>
              <a:gd name="connsiteY72" fmla="*/ 4795837 h 5895975"/>
              <a:gd name="connsiteX73" fmla="*/ 2632312 w 6737587"/>
              <a:gd name="connsiteY73" fmla="*/ 4329113 h 5895975"/>
              <a:gd name="connsiteX74" fmla="*/ 2718037 w 6737587"/>
              <a:gd name="connsiteY74" fmla="*/ 4276725 h 5895975"/>
              <a:gd name="connsiteX75" fmla="*/ 2353705 w 6737587"/>
              <a:gd name="connsiteY75" fmla="*/ 3860007 h 5895975"/>
              <a:gd name="connsiteX76" fmla="*/ 1879837 w 6737587"/>
              <a:gd name="connsiteY76" fmla="*/ 3952875 h 5895975"/>
              <a:gd name="connsiteX77" fmla="*/ 1786968 w 6737587"/>
              <a:gd name="connsiteY77" fmla="*/ 4243387 h 5895975"/>
              <a:gd name="connsiteX78" fmla="*/ 1508362 w 6737587"/>
              <a:gd name="connsiteY78" fmla="*/ 4176712 h 5895975"/>
              <a:gd name="connsiteX79" fmla="*/ 1405967 w 6737587"/>
              <a:gd name="connsiteY79" fmla="*/ 4145756 h 5895975"/>
              <a:gd name="connsiteX80" fmla="*/ 1348818 w 6737587"/>
              <a:gd name="connsiteY80" fmla="*/ 4117182 h 5895975"/>
              <a:gd name="connsiteX81" fmla="*/ 1291667 w 6737587"/>
              <a:gd name="connsiteY81" fmla="*/ 4086225 h 5895975"/>
              <a:gd name="connsiteX82" fmla="*/ 1241662 w 6737587"/>
              <a:gd name="connsiteY82" fmla="*/ 4048125 h 5895975"/>
              <a:gd name="connsiteX83" fmla="*/ 1186894 w 6737587"/>
              <a:gd name="connsiteY83" fmla="*/ 3988594 h 5895975"/>
              <a:gd name="connsiteX84" fmla="*/ 1146411 w 6737587"/>
              <a:gd name="connsiteY84" fmla="*/ 3933825 h 5895975"/>
              <a:gd name="connsiteX85" fmla="*/ 989249 w 6737587"/>
              <a:gd name="connsiteY85" fmla="*/ 3681412 h 5895975"/>
              <a:gd name="connsiteX86" fmla="*/ 236775 w 6737587"/>
              <a:gd name="connsiteY86" fmla="*/ 2531269 h 5895975"/>
              <a:gd name="connsiteX0" fmla="*/ 236775 w 6737587"/>
              <a:gd name="connsiteY0" fmla="*/ 2531269 h 5895975"/>
              <a:gd name="connsiteX1" fmla="*/ 60563 w 6737587"/>
              <a:gd name="connsiteY1" fmla="*/ 819150 h 5895975"/>
              <a:gd name="connsiteX2" fmla="*/ 1546462 w 6737587"/>
              <a:gd name="connsiteY2" fmla="*/ 838200 h 5895975"/>
              <a:gd name="connsiteX3" fmla="*/ 2518012 w 6737587"/>
              <a:gd name="connsiteY3" fmla="*/ 866775 h 5895975"/>
              <a:gd name="connsiteX4" fmla="*/ 2679937 w 6737587"/>
              <a:gd name="connsiteY4" fmla="*/ 0 h 5895975"/>
              <a:gd name="connsiteX5" fmla="*/ 2870437 w 6737587"/>
              <a:gd name="connsiteY5" fmla="*/ 147638 h 5895975"/>
              <a:gd name="connsiteX6" fmla="*/ 2915681 w 6737587"/>
              <a:gd name="connsiteY6" fmla="*/ 171450 h 5895975"/>
              <a:gd name="connsiteX7" fmla="*/ 2977593 w 6737587"/>
              <a:gd name="connsiteY7" fmla="*/ 188119 h 5895975"/>
              <a:gd name="connsiteX8" fmla="*/ 3251437 w 6737587"/>
              <a:gd name="connsiteY8" fmla="*/ 238125 h 5895975"/>
              <a:gd name="connsiteX9" fmla="*/ 3318112 w 6737587"/>
              <a:gd name="connsiteY9" fmla="*/ 269081 h 5895975"/>
              <a:gd name="connsiteX10" fmla="*/ 3356212 w 6737587"/>
              <a:gd name="connsiteY10" fmla="*/ 300038 h 5895975"/>
              <a:gd name="connsiteX11" fmla="*/ 3387168 w 6737587"/>
              <a:gd name="connsiteY11" fmla="*/ 357188 h 5895975"/>
              <a:gd name="connsiteX12" fmla="*/ 3420506 w 6737587"/>
              <a:gd name="connsiteY12" fmla="*/ 390525 h 5895975"/>
              <a:gd name="connsiteX13" fmla="*/ 3451462 w 6737587"/>
              <a:gd name="connsiteY13" fmla="*/ 404813 h 5895975"/>
              <a:gd name="connsiteX14" fmla="*/ 3487181 w 6737587"/>
              <a:gd name="connsiteY14" fmla="*/ 423863 h 5895975"/>
              <a:gd name="connsiteX15" fmla="*/ 3530043 w 6737587"/>
              <a:gd name="connsiteY15" fmla="*/ 419100 h 5895975"/>
              <a:gd name="connsiteX16" fmla="*/ 3758644 w 6737587"/>
              <a:gd name="connsiteY16" fmla="*/ 359569 h 5895975"/>
              <a:gd name="connsiteX17" fmla="*/ 3825318 w 6737587"/>
              <a:gd name="connsiteY17" fmla="*/ 347663 h 5895975"/>
              <a:gd name="connsiteX18" fmla="*/ 3965812 w 6737587"/>
              <a:gd name="connsiteY18" fmla="*/ 338138 h 5895975"/>
              <a:gd name="connsiteX19" fmla="*/ 4039631 w 6737587"/>
              <a:gd name="connsiteY19" fmla="*/ 319088 h 5895975"/>
              <a:gd name="connsiteX20" fmla="*/ 4111068 w 6737587"/>
              <a:gd name="connsiteY20" fmla="*/ 288132 h 5895975"/>
              <a:gd name="connsiteX21" fmla="*/ 4132500 w 6737587"/>
              <a:gd name="connsiteY21" fmla="*/ 321469 h 5895975"/>
              <a:gd name="connsiteX22" fmla="*/ 4151550 w 6737587"/>
              <a:gd name="connsiteY22" fmla="*/ 395288 h 5895975"/>
              <a:gd name="connsiteX23" fmla="*/ 4182506 w 6737587"/>
              <a:gd name="connsiteY23" fmla="*/ 457200 h 5895975"/>
              <a:gd name="connsiteX24" fmla="*/ 4213462 w 6737587"/>
              <a:gd name="connsiteY24" fmla="*/ 504825 h 5895975"/>
              <a:gd name="connsiteX25" fmla="*/ 4251562 w 6737587"/>
              <a:gd name="connsiteY25" fmla="*/ 528638 h 5895975"/>
              <a:gd name="connsiteX26" fmla="*/ 4311093 w 6737587"/>
              <a:gd name="connsiteY26" fmla="*/ 547688 h 5895975"/>
              <a:gd name="connsiteX27" fmla="*/ 4392056 w 6737587"/>
              <a:gd name="connsiteY27" fmla="*/ 559594 h 5895975"/>
              <a:gd name="connsiteX28" fmla="*/ 4549218 w 6737587"/>
              <a:gd name="connsiteY28" fmla="*/ 583406 h 5895975"/>
              <a:gd name="connsiteX29" fmla="*/ 4746862 w 6737587"/>
              <a:gd name="connsiteY29" fmla="*/ 611982 h 5895975"/>
              <a:gd name="connsiteX30" fmla="*/ 5018325 w 6737587"/>
              <a:gd name="connsiteY30" fmla="*/ 538163 h 5895975"/>
              <a:gd name="connsiteX31" fmla="*/ 5177868 w 6737587"/>
              <a:gd name="connsiteY31" fmla="*/ 495300 h 5895975"/>
              <a:gd name="connsiteX32" fmla="*/ 5430281 w 6737587"/>
              <a:gd name="connsiteY32" fmla="*/ 561975 h 5895975"/>
              <a:gd name="connsiteX33" fmla="*/ 5496956 w 6737587"/>
              <a:gd name="connsiteY33" fmla="*/ 576263 h 5895975"/>
              <a:gd name="connsiteX34" fmla="*/ 5544581 w 6737587"/>
              <a:gd name="connsiteY34" fmla="*/ 585788 h 5895975"/>
              <a:gd name="connsiteX35" fmla="*/ 5704125 w 6737587"/>
              <a:gd name="connsiteY35" fmla="*/ 583406 h 5895975"/>
              <a:gd name="connsiteX36" fmla="*/ 5742225 w 6737587"/>
              <a:gd name="connsiteY36" fmla="*/ 588169 h 5895975"/>
              <a:gd name="connsiteX37" fmla="*/ 5775562 w 6737587"/>
              <a:gd name="connsiteY37" fmla="*/ 604838 h 5895975"/>
              <a:gd name="connsiteX38" fmla="*/ 5789850 w 6737587"/>
              <a:gd name="connsiteY38" fmla="*/ 638175 h 5895975"/>
              <a:gd name="connsiteX39" fmla="*/ 5811280 w 6737587"/>
              <a:gd name="connsiteY39" fmla="*/ 690563 h 5895975"/>
              <a:gd name="connsiteX40" fmla="*/ 5854144 w 6737587"/>
              <a:gd name="connsiteY40" fmla="*/ 850106 h 5895975"/>
              <a:gd name="connsiteX41" fmla="*/ 5875575 w 6737587"/>
              <a:gd name="connsiteY41" fmla="*/ 895350 h 5895975"/>
              <a:gd name="connsiteX42" fmla="*/ 5901768 w 6737587"/>
              <a:gd name="connsiteY42" fmla="*/ 938213 h 5895975"/>
              <a:gd name="connsiteX43" fmla="*/ 6085124 w 6737587"/>
              <a:gd name="connsiteY43" fmla="*/ 1240631 h 5895975"/>
              <a:gd name="connsiteX44" fmla="*/ 6113700 w 6737587"/>
              <a:gd name="connsiteY44" fmla="*/ 1304925 h 5895975"/>
              <a:gd name="connsiteX45" fmla="*/ 6149418 w 6737587"/>
              <a:gd name="connsiteY45" fmla="*/ 1373982 h 5895975"/>
              <a:gd name="connsiteX46" fmla="*/ 6213712 w 6737587"/>
              <a:gd name="connsiteY46" fmla="*/ 1500188 h 5895975"/>
              <a:gd name="connsiteX47" fmla="*/ 6256575 w 6737587"/>
              <a:gd name="connsiteY47" fmla="*/ 1600200 h 5895975"/>
              <a:gd name="connsiteX48" fmla="*/ 6270862 w 6737587"/>
              <a:gd name="connsiteY48" fmla="*/ 1638300 h 5895975"/>
              <a:gd name="connsiteX49" fmla="*/ 6275625 w 6737587"/>
              <a:gd name="connsiteY49" fmla="*/ 1697831 h 5895975"/>
              <a:gd name="connsiteX50" fmla="*/ 6306581 w 6737587"/>
              <a:gd name="connsiteY50" fmla="*/ 1819275 h 5895975"/>
              <a:gd name="connsiteX51" fmla="*/ 6325631 w 6737587"/>
              <a:gd name="connsiteY51" fmla="*/ 1878806 h 5895975"/>
              <a:gd name="connsiteX52" fmla="*/ 6320868 w 6737587"/>
              <a:gd name="connsiteY52" fmla="*/ 1976438 h 5895975"/>
              <a:gd name="connsiteX53" fmla="*/ 6342300 w 6737587"/>
              <a:gd name="connsiteY53" fmla="*/ 2083593 h 5895975"/>
              <a:gd name="connsiteX54" fmla="*/ 6392306 w 6737587"/>
              <a:gd name="connsiteY54" fmla="*/ 2295525 h 5895975"/>
              <a:gd name="connsiteX55" fmla="*/ 6418500 w 6737587"/>
              <a:gd name="connsiteY55" fmla="*/ 2488406 h 5895975"/>
              <a:gd name="connsiteX56" fmla="*/ 6432787 w 6737587"/>
              <a:gd name="connsiteY56" fmla="*/ 2597944 h 5895975"/>
              <a:gd name="connsiteX57" fmla="*/ 6528037 w 6737587"/>
              <a:gd name="connsiteY57" fmla="*/ 2914650 h 5895975"/>
              <a:gd name="connsiteX58" fmla="*/ 6575662 w 6737587"/>
              <a:gd name="connsiteY58" fmla="*/ 3114675 h 5895975"/>
              <a:gd name="connsiteX59" fmla="*/ 6623287 w 6737587"/>
              <a:gd name="connsiteY59" fmla="*/ 3231356 h 5895975"/>
              <a:gd name="connsiteX60" fmla="*/ 6687581 w 6737587"/>
              <a:gd name="connsiteY60" fmla="*/ 3352800 h 5895975"/>
              <a:gd name="connsiteX61" fmla="*/ 6728062 w 6737587"/>
              <a:gd name="connsiteY61" fmla="*/ 3486150 h 5895975"/>
              <a:gd name="connsiteX62" fmla="*/ 6737587 w 6737587"/>
              <a:gd name="connsiteY62" fmla="*/ 3557588 h 5895975"/>
              <a:gd name="connsiteX63" fmla="*/ 6728061 w 6737587"/>
              <a:gd name="connsiteY63" fmla="*/ 3640931 h 5895975"/>
              <a:gd name="connsiteX64" fmla="*/ 6709011 w 6737587"/>
              <a:gd name="connsiteY64" fmla="*/ 3695700 h 5895975"/>
              <a:gd name="connsiteX65" fmla="*/ 6668531 w 6737587"/>
              <a:gd name="connsiteY65" fmla="*/ 3795712 h 5895975"/>
              <a:gd name="connsiteX66" fmla="*/ 6654243 w 6737587"/>
              <a:gd name="connsiteY66" fmla="*/ 3824287 h 5895975"/>
              <a:gd name="connsiteX67" fmla="*/ 5868431 w 6737587"/>
              <a:gd name="connsiteY67" fmla="*/ 4210050 h 5895975"/>
              <a:gd name="connsiteX68" fmla="*/ 5013562 w 6737587"/>
              <a:gd name="connsiteY68" fmla="*/ 5348287 h 5895975"/>
              <a:gd name="connsiteX69" fmla="*/ 4739718 w 6737587"/>
              <a:gd name="connsiteY69" fmla="*/ 5353050 h 5895975"/>
              <a:gd name="connsiteX70" fmla="*/ 4392056 w 6737587"/>
              <a:gd name="connsiteY70" fmla="*/ 5886450 h 5895975"/>
              <a:gd name="connsiteX71" fmla="*/ 1617899 w 6737587"/>
              <a:gd name="connsiteY71" fmla="*/ 5895975 h 5895975"/>
              <a:gd name="connsiteX72" fmla="*/ 2191780 w 6737587"/>
              <a:gd name="connsiteY72" fmla="*/ 4795837 h 5895975"/>
              <a:gd name="connsiteX73" fmla="*/ 2632312 w 6737587"/>
              <a:gd name="connsiteY73" fmla="*/ 4329113 h 5895975"/>
              <a:gd name="connsiteX74" fmla="*/ 2718037 w 6737587"/>
              <a:gd name="connsiteY74" fmla="*/ 4276725 h 5895975"/>
              <a:gd name="connsiteX75" fmla="*/ 2353705 w 6737587"/>
              <a:gd name="connsiteY75" fmla="*/ 3860007 h 5895975"/>
              <a:gd name="connsiteX76" fmla="*/ 1879837 w 6737587"/>
              <a:gd name="connsiteY76" fmla="*/ 3952875 h 5895975"/>
              <a:gd name="connsiteX77" fmla="*/ 1786968 w 6737587"/>
              <a:gd name="connsiteY77" fmla="*/ 4243387 h 5895975"/>
              <a:gd name="connsiteX78" fmla="*/ 1508362 w 6737587"/>
              <a:gd name="connsiteY78" fmla="*/ 4176712 h 5895975"/>
              <a:gd name="connsiteX79" fmla="*/ 1405967 w 6737587"/>
              <a:gd name="connsiteY79" fmla="*/ 4145756 h 5895975"/>
              <a:gd name="connsiteX80" fmla="*/ 1348818 w 6737587"/>
              <a:gd name="connsiteY80" fmla="*/ 4117182 h 5895975"/>
              <a:gd name="connsiteX81" fmla="*/ 1291667 w 6737587"/>
              <a:gd name="connsiteY81" fmla="*/ 4086225 h 5895975"/>
              <a:gd name="connsiteX82" fmla="*/ 1241662 w 6737587"/>
              <a:gd name="connsiteY82" fmla="*/ 4048125 h 5895975"/>
              <a:gd name="connsiteX83" fmla="*/ 1186894 w 6737587"/>
              <a:gd name="connsiteY83" fmla="*/ 3988594 h 5895975"/>
              <a:gd name="connsiteX84" fmla="*/ 1146411 w 6737587"/>
              <a:gd name="connsiteY84" fmla="*/ 3933825 h 5895975"/>
              <a:gd name="connsiteX85" fmla="*/ 989249 w 6737587"/>
              <a:gd name="connsiteY85" fmla="*/ 3681412 h 5895975"/>
              <a:gd name="connsiteX86" fmla="*/ 236775 w 6737587"/>
              <a:gd name="connsiteY86" fmla="*/ 2531269 h 5895975"/>
              <a:gd name="connsiteX0" fmla="*/ 236775 w 6737587"/>
              <a:gd name="connsiteY0" fmla="*/ 2531269 h 5895975"/>
              <a:gd name="connsiteX1" fmla="*/ 60563 w 6737587"/>
              <a:gd name="connsiteY1" fmla="*/ 819150 h 5895975"/>
              <a:gd name="connsiteX2" fmla="*/ 1546462 w 6737587"/>
              <a:gd name="connsiteY2" fmla="*/ 838200 h 5895975"/>
              <a:gd name="connsiteX3" fmla="*/ 2518012 w 6737587"/>
              <a:gd name="connsiteY3" fmla="*/ 866775 h 5895975"/>
              <a:gd name="connsiteX4" fmla="*/ 2679937 w 6737587"/>
              <a:gd name="connsiteY4" fmla="*/ 0 h 5895975"/>
              <a:gd name="connsiteX5" fmla="*/ 2870437 w 6737587"/>
              <a:gd name="connsiteY5" fmla="*/ 147638 h 5895975"/>
              <a:gd name="connsiteX6" fmla="*/ 2915681 w 6737587"/>
              <a:gd name="connsiteY6" fmla="*/ 171450 h 5895975"/>
              <a:gd name="connsiteX7" fmla="*/ 2977593 w 6737587"/>
              <a:gd name="connsiteY7" fmla="*/ 188119 h 5895975"/>
              <a:gd name="connsiteX8" fmla="*/ 3251437 w 6737587"/>
              <a:gd name="connsiteY8" fmla="*/ 238125 h 5895975"/>
              <a:gd name="connsiteX9" fmla="*/ 3318112 w 6737587"/>
              <a:gd name="connsiteY9" fmla="*/ 269081 h 5895975"/>
              <a:gd name="connsiteX10" fmla="*/ 3356212 w 6737587"/>
              <a:gd name="connsiteY10" fmla="*/ 300038 h 5895975"/>
              <a:gd name="connsiteX11" fmla="*/ 3387168 w 6737587"/>
              <a:gd name="connsiteY11" fmla="*/ 357188 h 5895975"/>
              <a:gd name="connsiteX12" fmla="*/ 3420506 w 6737587"/>
              <a:gd name="connsiteY12" fmla="*/ 390525 h 5895975"/>
              <a:gd name="connsiteX13" fmla="*/ 3451462 w 6737587"/>
              <a:gd name="connsiteY13" fmla="*/ 404813 h 5895975"/>
              <a:gd name="connsiteX14" fmla="*/ 3487181 w 6737587"/>
              <a:gd name="connsiteY14" fmla="*/ 423863 h 5895975"/>
              <a:gd name="connsiteX15" fmla="*/ 3530043 w 6737587"/>
              <a:gd name="connsiteY15" fmla="*/ 419100 h 5895975"/>
              <a:gd name="connsiteX16" fmla="*/ 3758644 w 6737587"/>
              <a:gd name="connsiteY16" fmla="*/ 359569 h 5895975"/>
              <a:gd name="connsiteX17" fmla="*/ 3825318 w 6737587"/>
              <a:gd name="connsiteY17" fmla="*/ 347663 h 5895975"/>
              <a:gd name="connsiteX18" fmla="*/ 3965812 w 6737587"/>
              <a:gd name="connsiteY18" fmla="*/ 338138 h 5895975"/>
              <a:gd name="connsiteX19" fmla="*/ 4039631 w 6737587"/>
              <a:gd name="connsiteY19" fmla="*/ 319088 h 5895975"/>
              <a:gd name="connsiteX20" fmla="*/ 4111068 w 6737587"/>
              <a:gd name="connsiteY20" fmla="*/ 288132 h 5895975"/>
              <a:gd name="connsiteX21" fmla="*/ 4132500 w 6737587"/>
              <a:gd name="connsiteY21" fmla="*/ 321469 h 5895975"/>
              <a:gd name="connsiteX22" fmla="*/ 4151550 w 6737587"/>
              <a:gd name="connsiteY22" fmla="*/ 395288 h 5895975"/>
              <a:gd name="connsiteX23" fmla="*/ 4182506 w 6737587"/>
              <a:gd name="connsiteY23" fmla="*/ 457200 h 5895975"/>
              <a:gd name="connsiteX24" fmla="*/ 4213462 w 6737587"/>
              <a:gd name="connsiteY24" fmla="*/ 504825 h 5895975"/>
              <a:gd name="connsiteX25" fmla="*/ 4251562 w 6737587"/>
              <a:gd name="connsiteY25" fmla="*/ 528638 h 5895975"/>
              <a:gd name="connsiteX26" fmla="*/ 4311093 w 6737587"/>
              <a:gd name="connsiteY26" fmla="*/ 547688 h 5895975"/>
              <a:gd name="connsiteX27" fmla="*/ 4392056 w 6737587"/>
              <a:gd name="connsiteY27" fmla="*/ 559594 h 5895975"/>
              <a:gd name="connsiteX28" fmla="*/ 4549218 w 6737587"/>
              <a:gd name="connsiteY28" fmla="*/ 583406 h 5895975"/>
              <a:gd name="connsiteX29" fmla="*/ 4746862 w 6737587"/>
              <a:gd name="connsiteY29" fmla="*/ 611982 h 5895975"/>
              <a:gd name="connsiteX30" fmla="*/ 5018325 w 6737587"/>
              <a:gd name="connsiteY30" fmla="*/ 538163 h 5895975"/>
              <a:gd name="connsiteX31" fmla="*/ 5177868 w 6737587"/>
              <a:gd name="connsiteY31" fmla="*/ 495300 h 5895975"/>
              <a:gd name="connsiteX32" fmla="*/ 5430281 w 6737587"/>
              <a:gd name="connsiteY32" fmla="*/ 561975 h 5895975"/>
              <a:gd name="connsiteX33" fmla="*/ 5496956 w 6737587"/>
              <a:gd name="connsiteY33" fmla="*/ 576263 h 5895975"/>
              <a:gd name="connsiteX34" fmla="*/ 5544581 w 6737587"/>
              <a:gd name="connsiteY34" fmla="*/ 585788 h 5895975"/>
              <a:gd name="connsiteX35" fmla="*/ 5704125 w 6737587"/>
              <a:gd name="connsiteY35" fmla="*/ 583406 h 5895975"/>
              <a:gd name="connsiteX36" fmla="*/ 5742225 w 6737587"/>
              <a:gd name="connsiteY36" fmla="*/ 588169 h 5895975"/>
              <a:gd name="connsiteX37" fmla="*/ 5775562 w 6737587"/>
              <a:gd name="connsiteY37" fmla="*/ 604838 h 5895975"/>
              <a:gd name="connsiteX38" fmla="*/ 5789850 w 6737587"/>
              <a:gd name="connsiteY38" fmla="*/ 638175 h 5895975"/>
              <a:gd name="connsiteX39" fmla="*/ 5811280 w 6737587"/>
              <a:gd name="connsiteY39" fmla="*/ 690563 h 5895975"/>
              <a:gd name="connsiteX40" fmla="*/ 5854144 w 6737587"/>
              <a:gd name="connsiteY40" fmla="*/ 850106 h 5895975"/>
              <a:gd name="connsiteX41" fmla="*/ 5875575 w 6737587"/>
              <a:gd name="connsiteY41" fmla="*/ 895350 h 5895975"/>
              <a:gd name="connsiteX42" fmla="*/ 5901768 w 6737587"/>
              <a:gd name="connsiteY42" fmla="*/ 938213 h 5895975"/>
              <a:gd name="connsiteX43" fmla="*/ 6085124 w 6737587"/>
              <a:gd name="connsiteY43" fmla="*/ 1240631 h 5895975"/>
              <a:gd name="connsiteX44" fmla="*/ 6113700 w 6737587"/>
              <a:gd name="connsiteY44" fmla="*/ 1304925 h 5895975"/>
              <a:gd name="connsiteX45" fmla="*/ 6149418 w 6737587"/>
              <a:gd name="connsiteY45" fmla="*/ 1373982 h 5895975"/>
              <a:gd name="connsiteX46" fmla="*/ 6213712 w 6737587"/>
              <a:gd name="connsiteY46" fmla="*/ 1500188 h 5895975"/>
              <a:gd name="connsiteX47" fmla="*/ 6256575 w 6737587"/>
              <a:gd name="connsiteY47" fmla="*/ 1600200 h 5895975"/>
              <a:gd name="connsiteX48" fmla="*/ 6270862 w 6737587"/>
              <a:gd name="connsiteY48" fmla="*/ 1638300 h 5895975"/>
              <a:gd name="connsiteX49" fmla="*/ 6275625 w 6737587"/>
              <a:gd name="connsiteY49" fmla="*/ 1697831 h 5895975"/>
              <a:gd name="connsiteX50" fmla="*/ 6306581 w 6737587"/>
              <a:gd name="connsiteY50" fmla="*/ 1819275 h 5895975"/>
              <a:gd name="connsiteX51" fmla="*/ 6325631 w 6737587"/>
              <a:gd name="connsiteY51" fmla="*/ 1878806 h 5895975"/>
              <a:gd name="connsiteX52" fmla="*/ 6320868 w 6737587"/>
              <a:gd name="connsiteY52" fmla="*/ 1976438 h 5895975"/>
              <a:gd name="connsiteX53" fmla="*/ 6342300 w 6737587"/>
              <a:gd name="connsiteY53" fmla="*/ 2083593 h 5895975"/>
              <a:gd name="connsiteX54" fmla="*/ 6392306 w 6737587"/>
              <a:gd name="connsiteY54" fmla="*/ 2295525 h 5895975"/>
              <a:gd name="connsiteX55" fmla="*/ 6418500 w 6737587"/>
              <a:gd name="connsiteY55" fmla="*/ 2488406 h 5895975"/>
              <a:gd name="connsiteX56" fmla="*/ 6432787 w 6737587"/>
              <a:gd name="connsiteY56" fmla="*/ 2597944 h 5895975"/>
              <a:gd name="connsiteX57" fmla="*/ 6528037 w 6737587"/>
              <a:gd name="connsiteY57" fmla="*/ 2914650 h 5895975"/>
              <a:gd name="connsiteX58" fmla="*/ 6575662 w 6737587"/>
              <a:gd name="connsiteY58" fmla="*/ 3114675 h 5895975"/>
              <a:gd name="connsiteX59" fmla="*/ 6623287 w 6737587"/>
              <a:gd name="connsiteY59" fmla="*/ 3231356 h 5895975"/>
              <a:gd name="connsiteX60" fmla="*/ 6687581 w 6737587"/>
              <a:gd name="connsiteY60" fmla="*/ 3352800 h 5895975"/>
              <a:gd name="connsiteX61" fmla="*/ 6728062 w 6737587"/>
              <a:gd name="connsiteY61" fmla="*/ 3486150 h 5895975"/>
              <a:gd name="connsiteX62" fmla="*/ 6737587 w 6737587"/>
              <a:gd name="connsiteY62" fmla="*/ 3557588 h 5895975"/>
              <a:gd name="connsiteX63" fmla="*/ 6728061 w 6737587"/>
              <a:gd name="connsiteY63" fmla="*/ 3640931 h 5895975"/>
              <a:gd name="connsiteX64" fmla="*/ 6709011 w 6737587"/>
              <a:gd name="connsiteY64" fmla="*/ 3695700 h 5895975"/>
              <a:gd name="connsiteX65" fmla="*/ 6668531 w 6737587"/>
              <a:gd name="connsiteY65" fmla="*/ 3795712 h 5895975"/>
              <a:gd name="connsiteX66" fmla="*/ 6654243 w 6737587"/>
              <a:gd name="connsiteY66" fmla="*/ 3824287 h 5895975"/>
              <a:gd name="connsiteX67" fmla="*/ 5868431 w 6737587"/>
              <a:gd name="connsiteY67" fmla="*/ 4210050 h 5895975"/>
              <a:gd name="connsiteX68" fmla="*/ 5013562 w 6737587"/>
              <a:gd name="connsiteY68" fmla="*/ 5348287 h 5895975"/>
              <a:gd name="connsiteX69" fmla="*/ 4739718 w 6737587"/>
              <a:gd name="connsiteY69" fmla="*/ 5353050 h 5895975"/>
              <a:gd name="connsiteX70" fmla="*/ 4392056 w 6737587"/>
              <a:gd name="connsiteY70" fmla="*/ 5886450 h 5895975"/>
              <a:gd name="connsiteX71" fmla="*/ 1617899 w 6737587"/>
              <a:gd name="connsiteY71" fmla="*/ 5895975 h 5895975"/>
              <a:gd name="connsiteX72" fmla="*/ 2191780 w 6737587"/>
              <a:gd name="connsiteY72" fmla="*/ 4795837 h 5895975"/>
              <a:gd name="connsiteX73" fmla="*/ 2632312 w 6737587"/>
              <a:gd name="connsiteY73" fmla="*/ 4329113 h 5895975"/>
              <a:gd name="connsiteX74" fmla="*/ 2718037 w 6737587"/>
              <a:gd name="connsiteY74" fmla="*/ 4276725 h 5895975"/>
              <a:gd name="connsiteX75" fmla="*/ 2353705 w 6737587"/>
              <a:gd name="connsiteY75" fmla="*/ 3860007 h 5895975"/>
              <a:gd name="connsiteX76" fmla="*/ 1879837 w 6737587"/>
              <a:gd name="connsiteY76" fmla="*/ 3952875 h 5895975"/>
              <a:gd name="connsiteX77" fmla="*/ 1786968 w 6737587"/>
              <a:gd name="connsiteY77" fmla="*/ 4243387 h 5895975"/>
              <a:gd name="connsiteX78" fmla="*/ 1508362 w 6737587"/>
              <a:gd name="connsiteY78" fmla="*/ 4176712 h 5895975"/>
              <a:gd name="connsiteX79" fmla="*/ 1405967 w 6737587"/>
              <a:gd name="connsiteY79" fmla="*/ 4145756 h 5895975"/>
              <a:gd name="connsiteX80" fmla="*/ 1348818 w 6737587"/>
              <a:gd name="connsiteY80" fmla="*/ 4117182 h 5895975"/>
              <a:gd name="connsiteX81" fmla="*/ 1291667 w 6737587"/>
              <a:gd name="connsiteY81" fmla="*/ 4086225 h 5895975"/>
              <a:gd name="connsiteX82" fmla="*/ 1241662 w 6737587"/>
              <a:gd name="connsiteY82" fmla="*/ 4048125 h 5895975"/>
              <a:gd name="connsiteX83" fmla="*/ 1186894 w 6737587"/>
              <a:gd name="connsiteY83" fmla="*/ 3988594 h 5895975"/>
              <a:gd name="connsiteX84" fmla="*/ 1146411 w 6737587"/>
              <a:gd name="connsiteY84" fmla="*/ 3933825 h 5895975"/>
              <a:gd name="connsiteX85" fmla="*/ 989249 w 6737587"/>
              <a:gd name="connsiteY85" fmla="*/ 3681412 h 5895975"/>
              <a:gd name="connsiteX86" fmla="*/ 236775 w 6737587"/>
              <a:gd name="connsiteY86" fmla="*/ 2531269 h 5895975"/>
              <a:gd name="connsiteX0" fmla="*/ 236775 w 6737587"/>
              <a:gd name="connsiteY0" fmla="*/ 2531269 h 5895975"/>
              <a:gd name="connsiteX1" fmla="*/ 289163 w 6737587"/>
              <a:gd name="connsiteY1" fmla="*/ 971550 h 5895975"/>
              <a:gd name="connsiteX2" fmla="*/ 1546462 w 6737587"/>
              <a:gd name="connsiteY2" fmla="*/ 838200 h 5895975"/>
              <a:gd name="connsiteX3" fmla="*/ 2518012 w 6737587"/>
              <a:gd name="connsiteY3" fmla="*/ 866775 h 5895975"/>
              <a:gd name="connsiteX4" fmla="*/ 2679937 w 6737587"/>
              <a:gd name="connsiteY4" fmla="*/ 0 h 5895975"/>
              <a:gd name="connsiteX5" fmla="*/ 2870437 w 6737587"/>
              <a:gd name="connsiteY5" fmla="*/ 147638 h 5895975"/>
              <a:gd name="connsiteX6" fmla="*/ 2915681 w 6737587"/>
              <a:gd name="connsiteY6" fmla="*/ 171450 h 5895975"/>
              <a:gd name="connsiteX7" fmla="*/ 2977593 w 6737587"/>
              <a:gd name="connsiteY7" fmla="*/ 188119 h 5895975"/>
              <a:gd name="connsiteX8" fmla="*/ 3251437 w 6737587"/>
              <a:gd name="connsiteY8" fmla="*/ 238125 h 5895975"/>
              <a:gd name="connsiteX9" fmla="*/ 3318112 w 6737587"/>
              <a:gd name="connsiteY9" fmla="*/ 269081 h 5895975"/>
              <a:gd name="connsiteX10" fmla="*/ 3356212 w 6737587"/>
              <a:gd name="connsiteY10" fmla="*/ 300038 h 5895975"/>
              <a:gd name="connsiteX11" fmla="*/ 3387168 w 6737587"/>
              <a:gd name="connsiteY11" fmla="*/ 357188 h 5895975"/>
              <a:gd name="connsiteX12" fmla="*/ 3420506 w 6737587"/>
              <a:gd name="connsiteY12" fmla="*/ 390525 h 5895975"/>
              <a:gd name="connsiteX13" fmla="*/ 3451462 w 6737587"/>
              <a:gd name="connsiteY13" fmla="*/ 404813 h 5895975"/>
              <a:gd name="connsiteX14" fmla="*/ 3487181 w 6737587"/>
              <a:gd name="connsiteY14" fmla="*/ 423863 h 5895975"/>
              <a:gd name="connsiteX15" fmla="*/ 3530043 w 6737587"/>
              <a:gd name="connsiteY15" fmla="*/ 419100 h 5895975"/>
              <a:gd name="connsiteX16" fmla="*/ 3758644 w 6737587"/>
              <a:gd name="connsiteY16" fmla="*/ 359569 h 5895975"/>
              <a:gd name="connsiteX17" fmla="*/ 3825318 w 6737587"/>
              <a:gd name="connsiteY17" fmla="*/ 347663 h 5895975"/>
              <a:gd name="connsiteX18" fmla="*/ 3965812 w 6737587"/>
              <a:gd name="connsiteY18" fmla="*/ 338138 h 5895975"/>
              <a:gd name="connsiteX19" fmla="*/ 4039631 w 6737587"/>
              <a:gd name="connsiteY19" fmla="*/ 319088 h 5895975"/>
              <a:gd name="connsiteX20" fmla="*/ 4111068 w 6737587"/>
              <a:gd name="connsiteY20" fmla="*/ 288132 h 5895975"/>
              <a:gd name="connsiteX21" fmla="*/ 4132500 w 6737587"/>
              <a:gd name="connsiteY21" fmla="*/ 321469 h 5895975"/>
              <a:gd name="connsiteX22" fmla="*/ 4151550 w 6737587"/>
              <a:gd name="connsiteY22" fmla="*/ 395288 h 5895975"/>
              <a:gd name="connsiteX23" fmla="*/ 4182506 w 6737587"/>
              <a:gd name="connsiteY23" fmla="*/ 457200 h 5895975"/>
              <a:gd name="connsiteX24" fmla="*/ 4213462 w 6737587"/>
              <a:gd name="connsiteY24" fmla="*/ 504825 h 5895975"/>
              <a:gd name="connsiteX25" fmla="*/ 4251562 w 6737587"/>
              <a:gd name="connsiteY25" fmla="*/ 528638 h 5895975"/>
              <a:gd name="connsiteX26" fmla="*/ 4311093 w 6737587"/>
              <a:gd name="connsiteY26" fmla="*/ 547688 h 5895975"/>
              <a:gd name="connsiteX27" fmla="*/ 4392056 w 6737587"/>
              <a:gd name="connsiteY27" fmla="*/ 559594 h 5895975"/>
              <a:gd name="connsiteX28" fmla="*/ 4549218 w 6737587"/>
              <a:gd name="connsiteY28" fmla="*/ 583406 h 5895975"/>
              <a:gd name="connsiteX29" fmla="*/ 4746862 w 6737587"/>
              <a:gd name="connsiteY29" fmla="*/ 611982 h 5895975"/>
              <a:gd name="connsiteX30" fmla="*/ 5018325 w 6737587"/>
              <a:gd name="connsiteY30" fmla="*/ 538163 h 5895975"/>
              <a:gd name="connsiteX31" fmla="*/ 5177868 w 6737587"/>
              <a:gd name="connsiteY31" fmla="*/ 495300 h 5895975"/>
              <a:gd name="connsiteX32" fmla="*/ 5430281 w 6737587"/>
              <a:gd name="connsiteY32" fmla="*/ 561975 h 5895975"/>
              <a:gd name="connsiteX33" fmla="*/ 5496956 w 6737587"/>
              <a:gd name="connsiteY33" fmla="*/ 576263 h 5895975"/>
              <a:gd name="connsiteX34" fmla="*/ 5544581 w 6737587"/>
              <a:gd name="connsiteY34" fmla="*/ 585788 h 5895975"/>
              <a:gd name="connsiteX35" fmla="*/ 5704125 w 6737587"/>
              <a:gd name="connsiteY35" fmla="*/ 583406 h 5895975"/>
              <a:gd name="connsiteX36" fmla="*/ 5742225 w 6737587"/>
              <a:gd name="connsiteY36" fmla="*/ 588169 h 5895975"/>
              <a:gd name="connsiteX37" fmla="*/ 5775562 w 6737587"/>
              <a:gd name="connsiteY37" fmla="*/ 604838 h 5895975"/>
              <a:gd name="connsiteX38" fmla="*/ 5789850 w 6737587"/>
              <a:gd name="connsiteY38" fmla="*/ 638175 h 5895975"/>
              <a:gd name="connsiteX39" fmla="*/ 5811280 w 6737587"/>
              <a:gd name="connsiteY39" fmla="*/ 690563 h 5895975"/>
              <a:gd name="connsiteX40" fmla="*/ 5854144 w 6737587"/>
              <a:gd name="connsiteY40" fmla="*/ 850106 h 5895975"/>
              <a:gd name="connsiteX41" fmla="*/ 5875575 w 6737587"/>
              <a:gd name="connsiteY41" fmla="*/ 895350 h 5895975"/>
              <a:gd name="connsiteX42" fmla="*/ 5901768 w 6737587"/>
              <a:gd name="connsiteY42" fmla="*/ 938213 h 5895975"/>
              <a:gd name="connsiteX43" fmla="*/ 6085124 w 6737587"/>
              <a:gd name="connsiteY43" fmla="*/ 1240631 h 5895975"/>
              <a:gd name="connsiteX44" fmla="*/ 6113700 w 6737587"/>
              <a:gd name="connsiteY44" fmla="*/ 1304925 h 5895975"/>
              <a:gd name="connsiteX45" fmla="*/ 6149418 w 6737587"/>
              <a:gd name="connsiteY45" fmla="*/ 1373982 h 5895975"/>
              <a:gd name="connsiteX46" fmla="*/ 6213712 w 6737587"/>
              <a:gd name="connsiteY46" fmla="*/ 1500188 h 5895975"/>
              <a:gd name="connsiteX47" fmla="*/ 6256575 w 6737587"/>
              <a:gd name="connsiteY47" fmla="*/ 1600200 h 5895975"/>
              <a:gd name="connsiteX48" fmla="*/ 6270862 w 6737587"/>
              <a:gd name="connsiteY48" fmla="*/ 1638300 h 5895975"/>
              <a:gd name="connsiteX49" fmla="*/ 6275625 w 6737587"/>
              <a:gd name="connsiteY49" fmla="*/ 1697831 h 5895975"/>
              <a:gd name="connsiteX50" fmla="*/ 6306581 w 6737587"/>
              <a:gd name="connsiteY50" fmla="*/ 1819275 h 5895975"/>
              <a:gd name="connsiteX51" fmla="*/ 6325631 w 6737587"/>
              <a:gd name="connsiteY51" fmla="*/ 1878806 h 5895975"/>
              <a:gd name="connsiteX52" fmla="*/ 6320868 w 6737587"/>
              <a:gd name="connsiteY52" fmla="*/ 1976438 h 5895975"/>
              <a:gd name="connsiteX53" fmla="*/ 6342300 w 6737587"/>
              <a:gd name="connsiteY53" fmla="*/ 2083593 h 5895975"/>
              <a:gd name="connsiteX54" fmla="*/ 6392306 w 6737587"/>
              <a:gd name="connsiteY54" fmla="*/ 2295525 h 5895975"/>
              <a:gd name="connsiteX55" fmla="*/ 6418500 w 6737587"/>
              <a:gd name="connsiteY55" fmla="*/ 2488406 h 5895975"/>
              <a:gd name="connsiteX56" fmla="*/ 6432787 w 6737587"/>
              <a:gd name="connsiteY56" fmla="*/ 2597944 h 5895975"/>
              <a:gd name="connsiteX57" fmla="*/ 6528037 w 6737587"/>
              <a:gd name="connsiteY57" fmla="*/ 2914650 h 5895975"/>
              <a:gd name="connsiteX58" fmla="*/ 6575662 w 6737587"/>
              <a:gd name="connsiteY58" fmla="*/ 3114675 h 5895975"/>
              <a:gd name="connsiteX59" fmla="*/ 6623287 w 6737587"/>
              <a:gd name="connsiteY59" fmla="*/ 3231356 h 5895975"/>
              <a:gd name="connsiteX60" fmla="*/ 6687581 w 6737587"/>
              <a:gd name="connsiteY60" fmla="*/ 3352800 h 5895975"/>
              <a:gd name="connsiteX61" fmla="*/ 6728062 w 6737587"/>
              <a:gd name="connsiteY61" fmla="*/ 3486150 h 5895975"/>
              <a:gd name="connsiteX62" fmla="*/ 6737587 w 6737587"/>
              <a:gd name="connsiteY62" fmla="*/ 3557588 h 5895975"/>
              <a:gd name="connsiteX63" fmla="*/ 6728061 w 6737587"/>
              <a:gd name="connsiteY63" fmla="*/ 3640931 h 5895975"/>
              <a:gd name="connsiteX64" fmla="*/ 6709011 w 6737587"/>
              <a:gd name="connsiteY64" fmla="*/ 3695700 h 5895975"/>
              <a:gd name="connsiteX65" fmla="*/ 6668531 w 6737587"/>
              <a:gd name="connsiteY65" fmla="*/ 3795712 h 5895975"/>
              <a:gd name="connsiteX66" fmla="*/ 6654243 w 6737587"/>
              <a:gd name="connsiteY66" fmla="*/ 3824287 h 5895975"/>
              <a:gd name="connsiteX67" fmla="*/ 5868431 w 6737587"/>
              <a:gd name="connsiteY67" fmla="*/ 4210050 h 5895975"/>
              <a:gd name="connsiteX68" fmla="*/ 5013562 w 6737587"/>
              <a:gd name="connsiteY68" fmla="*/ 5348287 h 5895975"/>
              <a:gd name="connsiteX69" fmla="*/ 4739718 w 6737587"/>
              <a:gd name="connsiteY69" fmla="*/ 5353050 h 5895975"/>
              <a:gd name="connsiteX70" fmla="*/ 4392056 w 6737587"/>
              <a:gd name="connsiteY70" fmla="*/ 5886450 h 5895975"/>
              <a:gd name="connsiteX71" fmla="*/ 1617899 w 6737587"/>
              <a:gd name="connsiteY71" fmla="*/ 5895975 h 5895975"/>
              <a:gd name="connsiteX72" fmla="*/ 2191780 w 6737587"/>
              <a:gd name="connsiteY72" fmla="*/ 4795837 h 5895975"/>
              <a:gd name="connsiteX73" fmla="*/ 2632312 w 6737587"/>
              <a:gd name="connsiteY73" fmla="*/ 4329113 h 5895975"/>
              <a:gd name="connsiteX74" fmla="*/ 2718037 w 6737587"/>
              <a:gd name="connsiteY74" fmla="*/ 4276725 h 5895975"/>
              <a:gd name="connsiteX75" fmla="*/ 2353705 w 6737587"/>
              <a:gd name="connsiteY75" fmla="*/ 3860007 h 5895975"/>
              <a:gd name="connsiteX76" fmla="*/ 1879837 w 6737587"/>
              <a:gd name="connsiteY76" fmla="*/ 3952875 h 5895975"/>
              <a:gd name="connsiteX77" fmla="*/ 1786968 w 6737587"/>
              <a:gd name="connsiteY77" fmla="*/ 4243387 h 5895975"/>
              <a:gd name="connsiteX78" fmla="*/ 1508362 w 6737587"/>
              <a:gd name="connsiteY78" fmla="*/ 4176712 h 5895975"/>
              <a:gd name="connsiteX79" fmla="*/ 1405967 w 6737587"/>
              <a:gd name="connsiteY79" fmla="*/ 4145756 h 5895975"/>
              <a:gd name="connsiteX80" fmla="*/ 1348818 w 6737587"/>
              <a:gd name="connsiteY80" fmla="*/ 4117182 h 5895975"/>
              <a:gd name="connsiteX81" fmla="*/ 1291667 w 6737587"/>
              <a:gd name="connsiteY81" fmla="*/ 4086225 h 5895975"/>
              <a:gd name="connsiteX82" fmla="*/ 1241662 w 6737587"/>
              <a:gd name="connsiteY82" fmla="*/ 4048125 h 5895975"/>
              <a:gd name="connsiteX83" fmla="*/ 1186894 w 6737587"/>
              <a:gd name="connsiteY83" fmla="*/ 3988594 h 5895975"/>
              <a:gd name="connsiteX84" fmla="*/ 1146411 w 6737587"/>
              <a:gd name="connsiteY84" fmla="*/ 3933825 h 5895975"/>
              <a:gd name="connsiteX85" fmla="*/ 989249 w 6737587"/>
              <a:gd name="connsiteY85" fmla="*/ 3681412 h 5895975"/>
              <a:gd name="connsiteX86" fmla="*/ 236775 w 6737587"/>
              <a:gd name="connsiteY86" fmla="*/ 2531269 h 5895975"/>
              <a:gd name="connsiteX0" fmla="*/ 236775 w 6737587"/>
              <a:gd name="connsiteY0" fmla="*/ 2531269 h 5895975"/>
              <a:gd name="connsiteX1" fmla="*/ 289163 w 6737587"/>
              <a:gd name="connsiteY1" fmla="*/ 971550 h 5895975"/>
              <a:gd name="connsiteX2" fmla="*/ 1546462 w 6737587"/>
              <a:gd name="connsiteY2" fmla="*/ 838200 h 5895975"/>
              <a:gd name="connsiteX3" fmla="*/ 2518012 w 6737587"/>
              <a:gd name="connsiteY3" fmla="*/ 866775 h 5895975"/>
              <a:gd name="connsiteX4" fmla="*/ 2679937 w 6737587"/>
              <a:gd name="connsiteY4" fmla="*/ 0 h 5895975"/>
              <a:gd name="connsiteX5" fmla="*/ 2870437 w 6737587"/>
              <a:gd name="connsiteY5" fmla="*/ 147638 h 5895975"/>
              <a:gd name="connsiteX6" fmla="*/ 2915681 w 6737587"/>
              <a:gd name="connsiteY6" fmla="*/ 171450 h 5895975"/>
              <a:gd name="connsiteX7" fmla="*/ 2977593 w 6737587"/>
              <a:gd name="connsiteY7" fmla="*/ 188119 h 5895975"/>
              <a:gd name="connsiteX8" fmla="*/ 3251437 w 6737587"/>
              <a:gd name="connsiteY8" fmla="*/ 238125 h 5895975"/>
              <a:gd name="connsiteX9" fmla="*/ 3318112 w 6737587"/>
              <a:gd name="connsiteY9" fmla="*/ 269081 h 5895975"/>
              <a:gd name="connsiteX10" fmla="*/ 3356212 w 6737587"/>
              <a:gd name="connsiteY10" fmla="*/ 300038 h 5895975"/>
              <a:gd name="connsiteX11" fmla="*/ 3387168 w 6737587"/>
              <a:gd name="connsiteY11" fmla="*/ 357188 h 5895975"/>
              <a:gd name="connsiteX12" fmla="*/ 3420506 w 6737587"/>
              <a:gd name="connsiteY12" fmla="*/ 390525 h 5895975"/>
              <a:gd name="connsiteX13" fmla="*/ 3451462 w 6737587"/>
              <a:gd name="connsiteY13" fmla="*/ 404813 h 5895975"/>
              <a:gd name="connsiteX14" fmla="*/ 3487181 w 6737587"/>
              <a:gd name="connsiteY14" fmla="*/ 423863 h 5895975"/>
              <a:gd name="connsiteX15" fmla="*/ 3530043 w 6737587"/>
              <a:gd name="connsiteY15" fmla="*/ 419100 h 5895975"/>
              <a:gd name="connsiteX16" fmla="*/ 3758644 w 6737587"/>
              <a:gd name="connsiteY16" fmla="*/ 359569 h 5895975"/>
              <a:gd name="connsiteX17" fmla="*/ 3825318 w 6737587"/>
              <a:gd name="connsiteY17" fmla="*/ 347663 h 5895975"/>
              <a:gd name="connsiteX18" fmla="*/ 3965812 w 6737587"/>
              <a:gd name="connsiteY18" fmla="*/ 338138 h 5895975"/>
              <a:gd name="connsiteX19" fmla="*/ 4039631 w 6737587"/>
              <a:gd name="connsiteY19" fmla="*/ 319088 h 5895975"/>
              <a:gd name="connsiteX20" fmla="*/ 4111068 w 6737587"/>
              <a:gd name="connsiteY20" fmla="*/ 288132 h 5895975"/>
              <a:gd name="connsiteX21" fmla="*/ 4132500 w 6737587"/>
              <a:gd name="connsiteY21" fmla="*/ 321469 h 5895975"/>
              <a:gd name="connsiteX22" fmla="*/ 4151550 w 6737587"/>
              <a:gd name="connsiteY22" fmla="*/ 395288 h 5895975"/>
              <a:gd name="connsiteX23" fmla="*/ 4182506 w 6737587"/>
              <a:gd name="connsiteY23" fmla="*/ 457200 h 5895975"/>
              <a:gd name="connsiteX24" fmla="*/ 4213462 w 6737587"/>
              <a:gd name="connsiteY24" fmla="*/ 504825 h 5895975"/>
              <a:gd name="connsiteX25" fmla="*/ 4251562 w 6737587"/>
              <a:gd name="connsiteY25" fmla="*/ 528638 h 5895975"/>
              <a:gd name="connsiteX26" fmla="*/ 4311093 w 6737587"/>
              <a:gd name="connsiteY26" fmla="*/ 547688 h 5895975"/>
              <a:gd name="connsiteX27" fmla="*/ 4392056 w 6737587"/>
              <a:gd name="connsiteY27" fmla="*/ 559594 h 5895975"/>
              <a:gd name="connsiteX28" fmla="*/ 4549218 w 6737587"/>
              <a:gd name="connsiteY28" fmla="*/ 583406 h 5895975"/>
              <a:gd name="connsiteX29" fmla="*/ 4746862 w 6737587"/>
              <a:gd name="connsiteY29" fmla="*/ 611982 h 5895975"/>
              <a:gd name="connsiteX30" fmla="*/ 5018325 w 6737587"/>
              <a:gd name="connsiteY30" fmla="*/ 538163 h 5895975"/>
              <a:gd name="connsiteX31" fmla="*/ 5177868 w 6737587"/>
              <a:gd name="connsiteY31" fmla="*/ 495300 h 5895975"/>
              <a:gd name="connsiteX32" fmla="*/ 5430281 w 6737587"/>
              <a:gd name="connsiteY32" fmla="*/ 561975 h 5895975"/>
              <a:gd name="connsiteX33" fmla="*/ 5496956 w 6737587"/>
              <a:gd name="connsiteY33" fmla="*/ 576263 h 5895975"/>
              <a:gd name="connsiteX34" fmla="*/ 5544581 w 6737587"/>
              <a:gd name="connsiteY34" fmla="*/ 585788 h 5895975"/>
              <a:gd name="connsiteX35" fmla="*/ 5704125 w 6737587"/>
              <a:gd name="connsiteY35" fmla="*/ 583406 h 5895975"/>
              <a:gd name="connsiteX36" fmla="*/ 5742225 w 6737587"/>
              <a:gd name="connsiteY36" fmla="*/ 588169 h 5895975"/>
              <a:gd name="connsiteX37" fmla="*/ 5775562 w 6737587"/>
              <a:gd name="connsiteY37" fmla="*/ 604838 h 5895975"/>
              <a:gd name="connsiteX38" fmla="*/ 5789850 w 6737587"/>
              <a:gd name="connsiteY38" fmla="*/ 638175 h 5895975"/>
              <a:gd name="connsiteX39" fmla="*/ 5811280 w 6737587"/>
              <a:gd name="connsiteY39" fmla="*/ 690563 h 5895975"/>
              <a:gd name="connsiteX40" fmla="*/ 5854144 w 6737587"/>
              <a:gd name="connsiteY40" fmla="*/ 850106 h 5895975"/>
              <a:gd name="connsiteX41" fmla="*/ 5875575 w 6737587"/>
              <a:gd name="connsiteY41" fmla="*/ 895350 h 5895975"/>
              <a:gd name="connsiteX42" fmla="*/ 5901768 w 6737587"/>
              <a:gd name="connsiteY42" fmla="*/ 938213 h 5895975"/>
              <a:gd name="connsiteX43" fmla="*/ 6085124 w 6737587"/>
              <a:gd name="connsiteY43" fmla="*/ 1240631 h 5895975"/>
              <a:gd name="connsiteX44" fmla="*/ 6113700 w 6737587"/>
              <a:gd name="connsiteY44" fmla="*/ 1304925 h 5895975"/>
              <a:gd name="connsiteX45" fmla="*/ 6149418 w 6737587"/>
              <a:gd name="connsiteY45" fmla="*/ 1373982 h 5895975"/>
              <a:gd name="connsiteX46" fmla="*/ 6213712 w 6737587"/>
              <a:gd name="connsiteY46" fmla="*/ 1500188 h 5895975"/>
              <a:gd name="connsiteX47" fmla="*/ 6256575 w 6737587"/>
              <a:gd name="connsiteY47" fmla="*/ 1600200 h 5895975"/>
              <a:gd name="connsiteX48" fmla="*/ 6270862 w 6737587"/>
              <a:gd name="connsiteY48" fmla="*/ 1638300 h 5895975"/>
              <a:gd name="connsiteX49" fmla="*/ 6275625 w 6737587"/>
              <a:gd name="connsiteY49" fmla="*/ 1697831 h 5895975"/>
              <a:gd name="connsiteX50" fmla="*/ 6306581 w 6737587"/>
              <a:gd name="connsiteY50" fmla="*/ 1819275 h 5895975"/>
              <a:gd name="connsiteX51" fmla="*/ 6325631 w 6737587"/>
              <a:gd name="connsiteY51" fmla="*/ 1878806 h 5895975"/>
              <a:gd name="connsiteX52" fmla="*/ 6320868 w 6737587"/>
              <a:gd name="connsiteY52" fmla="*/ 1976438 h 5895975"/>
              <a:gd name="connsiteX53" fmla="*/ 6342300 w 6737587"/>
              <a:gd name="connsiteY53" fmla="*/ 2083593 h 5895975"/>
              <a:gd name="connsiteX54" fmla="*/ 6392306 w 6737587"/>
              <a:gd name="connsiteY54" fmla="*/ 2295525 h 5895975"/>
              <a:gd name="connsiteX55" fmla="*/ 6418500 w 6737587"/>
              <a:gd name="connsiteY55" fmla="*/ 2488406 h 5895975"/>
              <a:gd name="connsiteX56" fmla="*/ 6432787 w 6737587"/>
              <a:gd name="connsiteY56" fmla="*/ 2597944 h 5895975"/>
              <a:gd name="connsiteX57" fmla="*/ 6528037 w 6737587"/>
              <a:gd name="connsiteY57" fmla="*/ 2914650 h 5895975"/>
              <a:gd name="connsiteX58" fmla="*/ 6575662 w 6737587"/>
              <a:gd name="connsiteY58" fmla="*/ 3114675 h 5895975"/>
              <a:gd name="connsiteX59" fmla="*/ 6623287 w 6737587"/>
              <a:gd name="connsiteY59" fmla="*/ 3231356 h 5895975"/>
              <a:gd name="connsiteX60" fmla="*/ 6687581 w 6737587"/>
              <a:gd name="connsiteY60" fmla="*/ 3352800 h 5895975"/>
              <a:gd name="connsiteX61" fmla="*/ 6728062 w 6737587"/>
              <a:gd name="connsiteY61" fmla="*/ 3486150 h 5895975"/>
              <a:gd name="connsiteX62" fmla="*/ 6737587 w 6737587"/>
              <a:gd name="connsiteY62" fmla="*/ 3557588 h 5895975"/>
              <a:gd name="connsiteX63" fmla="*/ 6728061 w 6737587"/>
              <a:gd name="connsiteY63" fmla="*/ 3640931 h 5895975"/>
              <a:gd name="connsiteX64" fmla="*/ 6709011 w 6737587"/>
              <a:gd name="connsiteY64" fmla="*/ 3695700 h 5895975"/>
              <a:gd name="connsiteX65" fmla="*/ 6668531 w 6737587"/>
              <a:gd name="connsiteY65" fmla="*/ 3795712 h 5895975"/>
              <a:gd name="connsiteX66" fmla="*/ 6654243 w 6737587"/>
              <a:gd name="connsiteY66" fmla="*/ 3824287 h 5895975"/>
              <a:gd name="connsiteX67" fmla="*/ 5868431 w 6737587"/>
              <a:gd name="connsiteY67" fmla="*/ 4210050 h 5895975"/>
              <a:gd name="connsiteX68" fmla="*/ 5013562 w 6737587"/>
              <a:gd name="connsiteY68" fmla="*/ 5348287 h 5895975"/>
              <a:gd name="connsiteX69" fmla="*/ 4739718 w 6737587"/>
              <a:gd name="connsiteY69" fmla="*/ 5353050 h 5895975"/>
              <a:gd name="connsiteX70" fmla="*/ 4392056 w 6737587"/>
              <a:gd name="connsiteY70" fmla="*/ 5886450 h 5895975"/>
              <a:gd name="connsiteX71" fmla="*/ 1617899 w 6737587"/>
              <a:gd name="connsiteY71" fmla="*/ 5895975 h 5895975"/>
              <a:gd name="connsiteX72" fmla="*/ 2191780 w 6737587"/>
              <a:gd name="connsiteY72" fmla="*/ 4795837 h 5895975"/>
              <a:gd name="connsiteX73" fmla="*/ 2632312 w 6737587"/>
              <a:gd name="connsiteY73" fmla="*/ 4329113 h 5895975"/>
              <a:gd name="connsiteX74" fmla="*/ 2718037 w 6737587"/>
              <a:gd name="connsiteY74" fmla="*/ 4276725 h 5895975"/>
              <a:gd name="connsiteX75" fmla="*/ 2353705 w 6737587"/>
              <a:gd name="connsiteY75" fmla="*/ 3860007 h 5895975"/>
              <a:gd name="connsiteX76" fmla="*/ 1879837 w 6737587"/>
              <a:gd name="connsiteY76" fmla="*/ 3952875 h 5895975"/>
              <a:gd name="connsiteX77" fmla="*/ 1786968 w 6737587"/>
              <a:gd name="connsiteY77" fmla="*/ 4243387 h 5895975"/>
              <a:gd name="connsiteX78" fmla="*/ 1508362 w 6737587"/>
              <a:gd name="connsiteY78" fmla="*/ 4176712 h 5895975"/>
              <a:gd name="connsiteX79" fmla="*/ 1405967 w 6737587"/>
              <a:gd name="connsiteY79" fmla="*/ 4145756 h 5895975"/>
              <a:gd name="connsiteX80" fmla="*/ 1348818 w 6737587"/>
              <a:gd name="connsiteY80" fmla="*/ 4117182 h 5895975"/>
              <a:gd name="connsiteX81" fmla="*/ 1291667 w 6737587"/>
              <a:gd name="connsiteY81" fmla="*/ 4086225 h 5895975"/>
              <a:gd name="connsiteX82" fmla="*/ 1241662 w 6737587"/>
              <a:gd name="connsiteY82" fmla="*/ 4048125 h 5895975"/>
              <a:gd name="connsiteX83" fmla="*/ 1186894 w 6737587"/>
              <a:gd name="connsiteY83" fmla="*/ 3988594 h 5895975"/>
              <a:gd name="connsiteX84" fmla="*/ 1146411 w 6737587"/>
              <a:gd name="connsiteY84" fmla="*/ 3933825 h 5895975"/>
              <a:gd name="connsiteX85" fmla="*/ 989249 w 6737587"/>
              <a:gd name="connsiteY85" fmla="*/ 3681412 h 5895975"/>
              <a:gd name="connsiteX86" fmla="*/ 236775 w 6737587"/>
              <a:gd name="connsiteY86" fmla="*/ 2531269 h 5895975"/>
              <a:gd name="connsiteX0" fmla="*/ 271670 w 6772482"/>
              <a:gd name="connsiteY0" fmla="*/ 2531269 h 5895975"/>
              <a:gd name="connsiteX1" fmla="*/ 324058 w 6772482"/>
              <a:gd name="connsiteY1" fmla="*/ 971550 h 5895975"/>
              <a:gd name="connsiteX2" fmla="*/ 1581357 w 6772482"/>
              <a:gd name="connsiteY2" fmla="*/ 838200 h 5895975"/>
              <a:gd name="connsiteX3" fmla="*/ 2552907 w 6772482"/>
              <a:gd name="connsiteY3" fmla="*/ 866775 h 5895975"/>
              <a:gd name="connsiteX4" fmla="*/ 2714832 w 6772482"/>
              <a:gd name="connsiteY4" fmla="*/ 0 h 5895975"/>
              <a:gd name="connsiteX5" fmla="*/ 2905332 w 6772482"/>
              <a:gd name="connsiteY5" fmla="*/ 147638 h 5895975"/>
              <a:gd name="connsiteX6" fmla="*/ 2950576 w 6772482"/>
              <a:gd name="connsiteY6" fmla="*/ 171450 h 5895975"/>
              <a:gd name="connsiteX7" fmla="*/ 3012488 w 6772482"/>
              <a:gd name="connsiteY7" fmla="*/ 188119 h 5895975"/>
              <a:gd name="connsiteX8" fmla="*/ 3286332 w 6772482"/>
              <a:gd name="connsiteY8" fmla="*/ 238125 h 5895975"/>
              <a:gd name="connsiteX9" fmla="*/ 3353007 w 6772482"/>
              <a:gd name="connsiteY9" fmla="*/ 269081 h 5895975"/>
              <a:gd name="connsiteX10" fmla="*/ 3391107 w 6772482"/>
              <a:gd name="connsiteY10" fmla="*/ 300038 h 5895975"/>
              <a:gd name="connsiteX11" fmla="*/ 3422063 w 6772482"/>
              <a:gd name="connsiteY11" fmla="*/ 357188 h 5895975"/>
              <a:gd name="connsiteX12" fmla="*/ 3455401 w 6772482"/>
              <a:gd name="connsiteY12" fmla="*/ 390525 h 5895975"/>
              <a:gd name="connsiteX13" fmla="*/ 3486357 w 6772482"/>
              <a:gd name="connsiteY13" fmla="*/ 404813 h 5895975"/>
              <a:gd name="connsiteX14" fmla="*/ 3522076 w 6772482"/>
              <a:gd name="connsiteY14" fmla="*/ 423863 h 5895975"/>
              <a:gd name="connsiteX15" fmla="*/ 3564938 w 6772482"/>
              <a:gd name="connsiteY15" fmla="*/ 419100 h 5895975"/>
              <a:gd name="connsiteX16" fmla="*/ 3793539 w 6772482"/>
              <a:gd name="connsiteY16" fmla="*/ 359569 h 5895975"/>
              <a:gd name="connsiteX17" fmla="*/ 3860213 w 6772482"/>
              <a:gd name="connsiteY17" fmla="*/ 347663 h 5895975"/>
              <a:gd name="connsiteX18" fmla="*/ 4000707 w 6772482"/>
              <a:gd name="connsiteY18" fmla="*/ 338138 h 5895975"/>
              <a:gd name="connsiteX19" fmla="*/ 4074526 w 6772482"/>
              <a:gd name="connsiteY19" fmla="*/ 319088 h 5895975"/>
              <a:gd name="connsiteX20" fmla="*/ 4145963 w 6772482"/>
              <a:gd name="connsiteY20" fmla="*/ 288132 h 5895975"/>
              <a:gd name="connsiteX21" fmla="*/ 4167395 w 6772482"/>
              <a:gd name="connsiteY21" fmla="*/ 321469 h 5895975"/>
              <a:gd name="connsiteX22" fmla="*/ 4186445 w 6772482"/>
              <a:gd name="connsiteY22" fmla="*/ 395288 h 5895975"/>
              <a:gd name="connsiteX23" fmla="*/ 4217401 w 6772482"/>
              <a:gd name="connsiteY23" fmla="*/ 457200 h 5895975"/>
              <a:gd name="connsiteX24" fmla="*/ 4248357 w 6772482"/>
              <a:gd name="connsiteY24" fmla="*/ 504825 h 5895975"/>
              <a:gd name="connsiteX25" fmla="*/ 4286457 w 6772482"/>
              <a:gd name="connsiteY25" fmla="*/ 528638 h 5895975"/>
              <a:gd name="connsiteX26" fmla="*/ 4345988 w 6772482"/>
              <a:gd name="connsiteY26" fmla="*/ 547688 h 5895975"/>
              <a:gd name="connsiteX27" fmla="*/ 4426951 w 6772482"/>
              <a:gd name="connsiteY27" fmla="*/ 559594 h 5895975"/>
              <a:gd name="connsiteX28" fmla="*/ 4584113 w 6772482"/>
              <a:gd name="connsiteY28" fmla="*/ 583406 h 5895975"/>
              <a:gd name="connsiteX29" fmla="*/ 4781757 w 6772482"/>
              <a:gd name="connsiteY29" fmla="*/ 611982 h 5895975"/>
              <a:gd name="connsiteX30" fmla="*/ 5053220 w 6772482"/>
              <a:gd name="connsiteY30" fmla="*/ 538163 h 5895975"/>
              <a:gd name="connsiteX31" fmla="*/ 5212763 w 6772482"/>
              <a:gd name="connsiteY31" fmla="*/ 495300 h 5895975"/>
              <a:gd name="connsiteX32" fmla="*/ 5465176 w 6772482"/>
              <a:gd name="connsiteY32" fmla="*/ 561975 h 5895975"/>
              <a:gd name="connsiteX33" fmla="*/ 5531851 w 6772482"/>
              <a:gd name="connsiteY33" fmla="*/ 576263 h 5895975"/>
              <a:gd name="connsiteX34" fmla="*/ 5579476 w 6772482"/>
              <a:gd name="connsiteY34" fmla="*/ 585788 h 5895975"/>
              <a:gd name="connsiteX35" fmla="*/ 5739020 w 6772482"/>
              <a:gd name="connsiteY35" fmla="*/ 583406 h 5895975"/>
              <a:gd name="connsiteX36" fmla="*/ 5777120 w 6772482"/>
              <a:gd name="connsiteY36" fmla="*/ 588169 h 5895975"/>
              <a:gd name="connsiteX37" fmla="*/ 5810457 w 6772482"/>
              <a:gd name="connsiteY37" fmla="*/ 604838 h 5895975"/>
              <a:gd name="connsiteX38" fmla="*/ 5824745 w 6772482"/>
              <a:gd name="connsiteY38" fmla="*/ 638175 h 5895975"/>
              <a:gd name="connsiteX39" fmla="*/ 5846175 w 6772482"/>
              <a:gd name="connsiteY39" fmla="*/ 690563 h 5895975"/>
              <a:gd name="connsiteX40" fmla="*/ 5889039 w 6772482"/>
              <a:gd name="connsiteY40" fmla="*/ 850106 h 5895975"/>
              <a:gd name="connsiteX41" fmla="*/ 5910470 w 6772482"/>
              <a:gd name="connsiteY41" fmla="*/ 895350 h 5895975"/>
              <a:gd name="connsiteX42" fmla="*/ 5936663 w 6772482"/>
              <a:gd name="connsiteY42" fmla="*/ 938213 h 5895975"/>
              <a:gd name="connsiteX43" fmla="*/ 6120019 w 6772482"/>
              <a:gd name="connsiteY43" fmla="*/ 1240631 h 5895975"/>
              <a:gd name="connsiteX44" fmla="*/ 6148595 w 6772482"/>
              <a:gd name="connsiteY44" fmla="*/ 1304925 h 5895975"/>
              <a:gd name="connsiteX45" fmla="*/ 6184313 w 6772482"/>
              <a:gd name="connsiteY45" fmla="*/ 1373982 h 5895975"/>
              <a:gd name="connsiteX46" fmla="*/ 6248607 w 6772482"/>
              <a:gd name="connsiteY46" fmla="*/ 1500188 h 5895975"/>
              <a:gd name="connsiteX47" fmla="*/ 6291470 w 6772482"/>
              <a:gd name="connsiteY47" fmla="*/ 1600200 h 5895975"/>
              <a:gd name="connsiteX48" fmla="*/ 6305757 w 6772482"/>
              <a:gd name="connsiteY48" fmla="*/ 1638300 h 5895975"/>
              <a:gd name="connsiteX49" fmla="*/ 6310520 w 6772482"/>
              <a:gd name="connsiteY49" fmla="*/ 1697831 h 5895975"/>
              <a:gd name="connsiteX50" fmla="*/ 6341476 w 6772482"/>
              <a:gd name="connsiteY50" fmla="*/ 1819275 h 5895975"/>
              <a:gd name="connsiteX51" fmla="*/ 6360526 w 6772482"/>
              <a:gd name="connsiteY51" fmla="*/ 1878806 h 5895975"/>
              <a:gd name="connsiteX52" fmla="*/ 6355763 w 6772482"/>
              <a:gd name="connsiteY52" fmla="*/ 1976438 h 5895975"/>
              <a:gd name="connsiteX53" fmla="*/ 6377195 w 6772482"/>
              <a:gd name="connsiteY53" fmla="*/ 2083593 h 5895975"/>
              <a:gd name="connsiteX54" fmla="*/ 6427201 w 6772482"/>
              <a:gd name="connsiteY54" fmla="*/ 2295525 h 5895975"/>
              <a:gd name="connsiteX55" fmla="*/ 6453395 w 6772482"/>
              <a:gd name="connsiteY55" fmla="*/ 2488406 h 5895975"/>
              <a:gd name="connsiteX56" fmla="*/ 6467682 w 6772482"/>
              <a:gd name="connsiteY56" fmla="*/ 2597944 h 5895975"/>
              <a:gd name="connsiteX57" fmla="*/ 6562932 w 6772482"/>
              <a:gd name="connsiteY57" fmla="*/ 2914650 h 5895975"/>
              <a:gd name="connsiteX58" fmla="*/ 6610557 w 6772482"/>
              <a:gd name="connsiteY58" fmla="*/ 3114675 h 5895975"/>
              <a:gd name="connsiteX59" fmla="*/ 6658182 w 6772482"/>
              <a:gd name="connsiteY59" fmla="*/ 3231356 h 5895975"/>
              <a:gd name="connsiteX60" fmla="*/ 6722476 w 6772482"/>
              <a:gd name="connsiteY60" fmla="*/ 3352800 h 5895975"/>
              <a:gd name="connsiteX61" fmla="*/ 6762957 w 6772482"/>
              <a:gd name="connsiteY61" fmla="*/ 3486150 h 5895975"/>
              <a:gd name="connsiteX62" fmla="*/ 6772482 w 6772482"/>
              <a:gd name="connsiteY62" fmla="*/ 3557588 h 5895975"/>
              <a:gd name="connsiteX63" fmla="*/ 6762956 w 6772482"/>
              <a:gd name="connsiteY63" fmla="*/ 3640931 h 5895975"/>
              <a:gd name="connsiteX64" fmla="*/ 6743906 w 6772482"/>
              <a:gd name="connsiteY64" fmla="*/ 3695700 h 5895975"/>
              <a:gd name="connsiteX65" fmla="*/ 6703426 w 6772482"/>
              <a:gd name="connsiteY65" fmla="*/ 3795712 h 5895975"/>
              <a:gd name="connsiteX66" fmla="*/ 6689138 w 6772482"/>
              <a:gd name="connsiteY66" fmla="*/ 3824287 h 5895975"/>
              <a:gd name="connsiteX67" fmla="*/ 5903326 w 6772482"/>
              <a:gd name="connsiteY67" fmla="*/ 4210050 h 5895975"/>
              <a:gd name="connsiteX68" fmla="*/ 5048457 w 6772482"/>
              <a:gd name="connsiteY68" fmla="*/ 5348287 h 5895975"/>
              <a:gd name="connsiteX69" fmla="*/ 4774613 w 6772482"/>
              <a:gd name="connsiteY69" fmla="*/ 5353050 h 5895975"/>
              <a:gd name="connsiteX70" fmla="*/ 4426951 w 6772482"/>
              <a:gd name="connsiteY70" fmla="*/ 5886450 h 5895975"/>
              <a:gd name="connsiteX71" fmla="*/ 1652794 w 6772482"/>
              <a:gd name="connsiteY71" fmla="*/ 5895975 h 5895975"/>
              <a:gd name="connsiteX72" fmla="*/ 2226675 w 6772482"/>
              <a:gd name="connsiteY72" fmla="*/ 4795837 h 5895975"/>
              <a:gd name="connsiteX73" fmla="*/ 2667207 w 6772482"/>
              <a:gd name="connsiteY73" fmla="*/ 4329113 h 5895975"/>
              <a:gd name="connsiteX74" fmla="*/ 2752932 w 6772482"/>
              <a:gd name="connsiteY74" fmla="*/ 4276725 h 5895975"/>
              <a:gd name="connsiteX75" fmla="*/ 2388600 w 6772482"/>
              <a:gd name="connsiteY75" fmla="*/ 3860007 h 5895975"/>
              <a:gd name="connsiteX76" fmla="*/ 1914732 w 6772482"/>
              <a:gd name="connsiteY76" fmla="*/ 3952875 h 5895975"/>
              <a:gd name="connsiteX77" fmla="*/ 1821863 w 6772482"/>
              <a:gd name="connsiteY77" fmla="*/ 4243387 h 5895975"/>
              <a:gd name="connsiteX78" fmla="*/ 1543257 w 6772482"/>
              <a:gd name="connsiteY78" fmla="*/ 4176712 h 5895975"/>
              <a:gd name="connsiteX79" fmla="*/ 1440862 w 6772482"/>
              <a:gd name="connsiteY79" fmla="*/ 4145756 h 5895975"/>
              <a:gd name="connsiteX80" fmla="*/ 1383713 w 6772482"/>
              <a:gd name="connsiteY80" fmla="*/ 4117182 h 5895975"/>
              <a:gd name="connsiteX81" fmla="*/ 1326562 w 6772482"/>
              <a:gd name="connsiteY81" fmla="*/ 4086225 h 5895975"/>
              <a:gd name="connsiteX82" fmla="*/ 1276557 w 6772482"/>
              <a:gd name="connsiteY82" fmla="*/ 4048125 h 5895975"/>
              <a:gd name="connsiteX83" fmla="*/ 1221789 w 6772482"/>
              <a:gd name="connsiteY83" fmla="*/ 3988594 h 5895975"/>
              <a:gd name="connsiteX84" fmla="*/ 1181306 w 6772482"/>
              <a:gd name="connsiteY84" fmla="*/ 3933825 h 5895975"/>
              <a:gd name="connsiteX85" fmla="*/ 1024144 w 6772482"/>
              <a:gd name="connsiteY85" fmla="*/ 3681412 h 5895975"/>
              <a:gd name="connsiteX86" fmla="*/ 271670 w 6772482"/>
              <a:gd name="connsiteY86" fmla="*/ 2531269 h 5895975"/>
              <a:gd name="connsiteX0" fmla="*/ 271670 w 6772482"/>
              <a:gd name="connsiteY0" fmla="*/ 2531269 h 5895975"/>
              <a:gd name="connsiteX1" fmla="*/ 324058 w 6772482"/>
              <a:gd name="connsiteY1" fmla="*/ 971550 h 5895975"/>
              <a:gd name="connsiteX2" fmla="*/ 1581357 w 6772482"/>
              <a:gd name="connsiteY2" fmla="*/ 838200 h 5895975"/>
              <a:gd name="connsiteX3" fmla="*/ 2552907 w 6772482"/>
              <a:gd name="connsiteY3" fmla="*/ 866775 h 5895975"/>
              <a:gd name="connsiteX4" fmla="*/ 2714832 w 6772482"/>
              <a:gd name="connsiteY4" fmla="*/ 0 h 5895975"/>
              <a:gd name="connsiteX5" fmla="*/ 2905332 w 6772482"/>
              <a:gd name="connsiteY5" fmla="*/ 147638 h 5895975"/>
              <a:gd name="connsiteX6" fmla="*/ 2950576 w 6772482"/>
              <a:gd name="connsiteY6" fmla="*/ 171450 h 5895975"/>
              <a:gd name="connsiteX7" fmla="*/ 3012488 w 6772482"/>
              <a:gd name="connsiteY7" fmla="*/ 188119 h 5895975"/>
              <a:gd name="connsiteX8" fmla="*/ 3286332 w 6772482"/>
              <a:gd name="connsiteY8" fmla="*/ 238125 h 5895975"/>
              <a:gd name="connsiteX9" fmla="*/ 3353007 w 6772482"/>
              <a:gd name="connsiteY9" fmla="*/ 269081 h 5895975"/>
              <a:gd name="connsiteX10" fmla="*/ 3391107 w 6772482"/>
              <a:gd name="connsiteY10" fmla="*/ 300038 h 5895975"/>
              <a:gd name="connsiteX11" fmla="*/ 3422063 w 6772482"/>
              <a:gd name="connsiteY11" fmla="*/ 357188 h 5895975"/>
              <a:gd name="connsiteX12" fmla="*/ 3455401 w 6772482"/>
              <a:gd name="connsiteY12" fmla="*/ 390525 h 5895975"/>
              <a:gd name="connsiteX13" fmla="*/ 3486357 w 6772482"/>
              <a:gd name="connsiteY13" fmla="*/ 404813 h 5895975"/>
              <a:gd name="connsiteX14" fmla="*/ 3522076 w 6772482"/>
              <a:gd name="connsiteY14" fmla="*/ 423863 h 5895975"/>
              <a:gd name="connsiteX15" fmla="*/ 3564938 w 6772482"/>
              <a:gd name="connsiteY15" fmla="*/ 419100 h 5895975"/>
              <a:gd name="connsiteX16" fmla="*/ 3793539 w 6772482"/>
              <a:gd name="connsiteY16" fmla="*/ 359569 h 5895975"/>
              <a:gd name="connsiteX17" fmla="*/ 3860213 w 6772482"/>
              <a:gd name="connsiteY17" fmla="*/ 347663 h 5895975"/>
              <a:gd name="connsiteX18" fmla="*/ 4000707 w 6772482"/>
              <a:gd name="connsiteY18" fmla="*/ 338138 h 5895975"/>
              <a:gd name="connsiteX19" fmla="*/ 4074526 w 6772482"/>
              <a:gd name="connsiteY19" fmla="*/ 319088 h 5895975"/>
              <a:gd name="connsiteX20" fmla="*/ 4145963 w 6772482"/>
              <a:gd name="connsiteY20" fmla="*/ 288132 h 5895975"/>
              <a:gd name="connsiteX21" fmla="*/ 4167395 w 6772482"/>
              <a:gd name="connsiteY21" fmla="*/ 321469 h 5895975"/>
              <a:gd name="connsiteX22" fmla="*/ 4186445 w 6772482"/>
              <a:gd name="connsiteY22" fmla="*/ 395288 h 5895975"/>
              <a:gd name="connsiteX23" fmla="*/ 4217401 w 6772482"/>
              <a:gd name="connsiteY23" fmla="*/ 457200 h 5895975"/>
              <a:gd name="connsiteX24" fmla="*/ 4248357 w 6772482"/>
              <a:gd name="connsiteY24" fmla="*/ 504825 h 5895975"/>
              <a:gd name="connsiteX25" fmla="*/ 4286457 w 6772482"/>
              <a:gd name="connsiteY25" fmla="*/ 528638 h 5895975"/>
              <a:gd name="connsiteX26" fmla="*/ 4345988 w 6772482"/>
              <a:gd name="connsiteY26" fmla="*/ 547688 h 5895975"/>
              <a:gd name="connsiteX27" fmla="*/ 4426951 w 6772482"/>
              <a:gd name="connsiteY27" fmla="*/ 559594 h 5895975"/>
              <a:gd name="connsiteX28" fmla="*/ 4584113 w 6772482"/>
              <a:gd name="connsiteY28" fmla="*/ 583406 h 5895975"/>
              <a:gd name="connsiteX29" fmla="*/ 4781757 w 6772482"/>
              <a:gd name="connsiteY29" fmla="*/ 611982 h 5895975"/>
              <a:gd name="connsiteX30" fmla="*/ 5053220 w 6772482"/>
              <a:gd name="connsiteY30" fmla="*/ 538163 h 5895975"/>
              <a:gd name="connsiteX31" fmla="*/ 5212763 w 6772482"/>
              <a:gd name="connsiteY31" fmla="*/ 495300 h 5895975"/>
              <a:gd name="connsiteX32" fmla="*/ 5465176 w 6772482"/>
              <a:gd name="connsiteY32" fmla="*/ 561975 h 5895975"/>
              <a:gd name="connsiteX33" fmla="*/ 5531851 w 6772482"/>
              <a:gd name="connsiteY33" fmla="*/ 576263 h 5895975"/>
              <a:gd name="connsiteX34" fmla="*/ 5579476 w 6772482"/>
              <a:gd name="connsiteY34" fmla="*/ 585788 h 5895975"/>
              <a:gd name="connsiteX35" fmla="*/ 5739020 w 6772482"/>
              <a:gd name="connsiteY35" fmla="*/ 583406 h 5895975"/>
              <a:gd name="connsiteX36" fmla="*/ 5777120 w 6772482"/>
              <a:gd name="connsiteY36" fmla="*/ 588169 h 5895975"/>
              <a:gd name="connsiteX37" fmla="*/ 5810457 w 6772482"/>
              <a:gd name="connsiteY37" fmla="*/ 604838 h 5895975"/>
              <a:gd name="connsiteX38" fmla="*/ 5824745 w 6772482"/>
              <a:gd name="connsiteY38" fmla="*/ 638175 h 5895975"/>
              <a:gd name="connsiteX39" fmla="*/ 5846175 w 6772482"/>
              <a:gd name="connsiteY39" fmla="*/ 690563 h 5895975"/>
              <a:gd name="connsiteX40" fmla="*/ 5889039 w 6772482"/>
              <a:gd name="connsiteY40" fmla="*/ 850106 h 5895975"/>
              <a:gd name="connsiteX41" fmla="*/ 5910470 w 6772482"/>
              <a:gd name="connsiteY41" fmla="*/ 895350 h 5895975"/>
              <a:gd name="connsiteX42" fmla="*/ 5936663 w 6772482"/>
              <a:gd name="connsiteY42" fmla="*/ 938213 h 5895975"/>
              <a:gd name="connsiteX43" fmla="*/ 6120019 w 6772482"/>
              <a:gd name="connsiteY43" fmla="*/ 1240631 h 5895975"/>
              <a:gd name="connsiteX44" fmla="*/ 6148595 w 6772482"/>
              <a:gd name="connsiteY44" fmla="*/ 1304925 h 5895975"/>
              <a:gd name="connsiteX45" fmla="*/ 6184313 w 6772482"/>
              <a:gd name="connsiteY45" fmla="*/ 1373982 h 5895975"/>
              <a:gd name="connsiteX46" fmla="*/ 6248607 w 6772482"/>
              <a:gd name="connsiteY46" fmla="*/ 1500188 h 5895975"/>
              <a:gd name="connsiteX47" fmla="*/ 6291470 w 6772482"/>
              <a:gd name="connsiteY47" fmla="*/ 1600200 h 5895975"/>
              <a:gd name="connsiteX48" fmla="*/ 6305757 w 6772482"/>
              <a:gd name="connsiteY48" fmla="*/ 1638300 h 5895975"/>
              <a:gd name="connsiteX49" fmla="*/ 6310520 w 6772482"/>
              <a:gd name="connsiteY49" fmla="*/ 1697831 h 5895975"/>
              <a:gd name="connsiteX50" fmla="*/ 6341476 w 6772482"/>
              <a:gd name="connsiteY50" fmla="*/ 1819275 h 5895975"/>
              <a:gd name="connsiteX51" fmla="*/ 6360526 w 6772482"/>
              <a:gd name="connsiteY51" fmla="*/ 1878806 h 5895975"/>
              <a:gd name="connsiteX52" fmla="*/ 6355763 w 6772482"/>
              <a:gd name="connsiteY52" fmla="*/ 1976438 h 5895975"/>
              <a:gd name="connsiteX53" fmla="*/ 6377195 w 6772482"/>
              <a:gd name="connsiteY53" fmla="*/ 2083593 h 5895975"/>
              <a:gd name="connsiteX54" fmla="*/ 6427201 w 6772482"/>
              <a:gd name="connsiteY54" fmla="*/ 2295525 h 5895975"/>
              <a:gd name="connsiteX55" fmla="*/ 6453395 w 6772482"/>
              <a:gd name="connsiteY55" fmla="*/ 2488406 h 5895975"/>
              <a:gd name="connsiteX56" fmla="*/ 6467682 w 6772482"/>
              <a:gd name="connsiteY56" fmla="*/ 2597944 h 5895975"/>
              <a:gd name="connsiteX57" fmla="*/ 6562932 w 6772482"/>
              <a:gd name="connsiteY57" fmla="*/ 2914650 h 5895975"/>
              <a:gd name="connsiteX58" fmla="*/ 6610557 w 6772482"/>
              <a:gd name="connsiteY58" fmla="*/ 3114675 h 5895975"/>
              <a:gd name="connsiteX59" fmla="*/ 6658182 w 6772482"/>
              <a:gd name="connsiteY59" fmla="*/ 3231356 h 5895975"/>
              <a:gd name="connsiteX60" fmla="*/ 6722476 w 6772482"/>
              <a:gd name="connsiteY60" fmla="*/ 3352800 h 5895975"/>
              <a:gd name="connsiteX61" fmla="*/ 6762957 w 6772482"/>
              <a:gd name="connsiteY61" fmla="*/ 3486150 h 5895975"/>
              <a:gd name="connsiteX62" fmla="*/ 6772482 w 6772482"/>
              <a:gd name="connsiteY62" fmla="*/ 3557588 h 5895975"/>
              <a:gd name="connsiteX63" fmla="*/ 6762956 w 6772482"/>
              <a:gd name="connsiteY63" fmla="*/ 3640931 h 5895975"/>
              <a:gd name="connsiteX64" fmla="*/ 6743906 w 6772482"/>
              <a:gd name="connsiteY64" fmla="*/ 3695700 h 5895975"/>
              <a:gd name="connsiteX65" fmla="*/ 6703426 w 6772482"/>
              <a:gd name="connsiteY65" fmla="*/ 3795712 h 5895975"/>
              <a:gd name="connsiteX66" fmla="*/ 6689138 w 6772482"/>
              <a:gd name="connsiteY66" fmla="*/ 3824287 h 5895975"/>
              <a:gd name="connsiteX67" fmla="*/ 5903326 w 6772482"/>
              <a:gd name="connsiteY67" fmla="*/ 4210050 h 5895975"/>
              <a:gd name="connsiteX68" fmla="*/ 5048457 w 6772482"/>
              <a:gd name="connsiteY68" fmla="*/ 5348287 h 5895975"/>
              <a:gd name="connsiteX69" fmla="*/ 4774613 w 6772482"/>
              <a:gd name="connsiteY69" fmla="*/ 5353050 h 5895975"/>
              <a:gd name="connsiteX70" fmla="*/ 4426951 w 6772482"/>
              <a:gd name="connsiteY70" fmla="*/ 5886450 h 5895975"/>
              <a:gd name="connsiteX71" fmla="*/ 1652794 w 6772482"/>
              <a:gd name="connsiteY71" fmla="*/ 5895975 h 5895975"/>
              <a:gd name="connsiteX72" fmla="*/ 2226675 w 6772482"/>
              <a:gd name="connsiteY72" fmla="*/ 4795837 h 5895975"/>
              <a:gd name="connsiteX73" fmla="*/ 2667207 w 6772482"/>
              <a:gd name="connsiteY73" fmla="*/ 4329113 h 5895975"/>
              <a:gd name="connsiteX74" fmla="*/ 2752932 w 6772482"/>
              <a:gd name="connsiteY74" fmla="*/ 4276725 h 5895975"/>
              <a:gd name="connsiteX75" fmla="*/ 2388600 w 6772482"/>
              <a:gd name="connsiteY75" fmla="*/ 3860007 h 5895975"/>
              <a:gd name="connsiteX76" fmla="*/ 1914732 w 6772482"/>
              <a:gd name="connsiteY76" fmla="*/ 3952875 h 5895975"/>
              <a:gd name="connsiteX77" fmla="*/ 1821863 w 6772482"/>
              <a:gd name="connsiteY77" fmla="*/ 4243387 h 5895975"/>
              <a:gd name="connsiteX78" fmla="*/ 1543257 w 6772482"/>
              <a:gd name="connsiteY78" fmla="*/ 4176712 h 5895975"/>
              <a:gd name="connsiteX79" fmla="*/ 1440862 w 6772482"/>
              <a:gd name="connsiteY79" fmla="*/ 4145756 h 5895975"/>
              <a:gd name="connsiteX80" fmla="*/ 1383713 w 6772482"/>
              <a:gd name="connsiteY80" fmla="*/ 4117182 h 5895975"/>
              <a:gd name="connsiteX81" fmla="*/ 1326562 w 6772482"/>
              <a:gd name="connsiteY81" fmla="*/ 4086225 h 5895975"/>
              <a:gd name="connsiteX82" fmla="*/ 1276557 w 6772482"/>
              <a:gd name="connsiteY82" fmla="*/ 4048125 h 5895975"/>
              <a:gd name="connsiteX83" fmla="*/ 1221789 w 6772482"/>
              <a:gd name="connsiteY83" fmla="*/ 3988594 h 5895975"/>
              <a:gd name="connsiteX84" fmla="*/ 1181306 w 6772482"/>
              <a:gd name="connsiteY84" fmla="*/ 3933825 h 5895975"/>
              <a:gd name="connsiteX85" fmla="*/ 1024144 w 6772482"/>
              <a:gd name="connsiteY85" fmla="*/ 3681412 h 5895975"/>
              <a:gd name="connsiteX86" fmla="*/ 271670 w 6772482"/>
              <a:gd name="connsiteY86" fmla="*/ 2531269 h 5895975"/>
              <a:gd name="connsiteX0" fmla="*/ 271670 w 6772482"/>
              <a:gd name="connsiteY0" fmla="*/ 2531269 h 5895975"/>
              <a:gd name="connsiteX1" fmla="*/ 324058 w 6772482"/>
              <a:gd name="connsiteY1" fmla="*/ 895350 h 5895975"/>
              <a:gd name="connsiteX2" fmla="*/ 1581357 w 6772482"/>
              <a:gd name="connsiteY2" fmla="*/ 838200 h 5895975"/>
              <a:gd name="connsiteX3" fmla="*/ 2552907 w 6772482"/>
              <a:gd name="connsiteY3" fmla="*/ 866775 h 5895975"/>
              <a:gd name="connsiteX4" fmla="*/ 2714832 w 6772482"/>
              <a:gd name="connsiteY4" fmla="*/ 0 h 5895975"/>
              <a:gd name="connsiteX5" fmla="*/ 2905332 w 6772482"/>
              <a:gd name="connsiteY5" fmla="*/ 147638 h 5895975"/>
              <a:gd name="connsiteX6" fmla="*/ 2950576 w 6772482"/>
              <a:gd name="connsiteY6" fmla="*/ 171450 h 5895975"/>
              <a:gd name="connsiteX7" fmla="*/ 3012488 w 6772482"/>
              <a:gd name="connsiteY7" fmla="*/ 188119 h 5895975"/>
              <a:gd name="connsiteX8" fmla="*/ 3286332 w 6772482"/>
              <a:gd name="connsiteY8" fmla="*/ 238125 h 5895975"/>
              <a:gd name="connsiteX9" fmla="*/ 3353007 w 6772482"/>
              <a:gd name="connsiteY9" fmla="*/ 269081 h 5895975"/>
              <a:gd name="connsiteX10" fmla="*/ 3391107 w 6772482"/>
              <a:gd name="connsiteY10" fmla="*/ 300038 h 5895975"/>
              <a:gd name="connsiteX11" fmla="*/ 3422063 w 6772482"/>
              <a:gd name="connsiteY11" fmla="*/ 357188 h 5895975"/>
              <a:gd name="connsiteX12" fmla="*/ 3455401 w 6772482"/>
              <a:gd name="connsiteY12" fmla="*/ 390525 h 5895975"/>
              <a:gd name="connsiteX13" fmla="*/ 3486357 w 6772482"/>
              <a:gd name="connsiteY13" fmla="*/ 404813 h 5895975"/>
              <a:gd name="connsiteX14" fmla="*/ 3522076 w 6772482"/>
              <a:gd name="connsiteY14" fmla="*/ 423863 h 5895975"/>
              <a:gd name="connsiteX15" fmla="*/ 3564938 w 6772482"/>
              <a:gd name="connsiteY15" fmla="*/ 419100 h 5895975"/>
              <a:gd name="connsiteX16" fmla="*/ 3793539 w 6772482"/>
              <a:gd name="connsiteY16" fmla="*/ 359569 h 5895975"/>
              <a:gd name="connsiteX17" fmla="*/ 3860213 w 6772482"/>
              <a:gd name="connsiteY17" fmla="*/ 347663 h 5895975"/>
              <a:gd name="connsiteX18" fmla="*/ 4000707 w 6772482"/>
              <a:gd name="connsiteY18" fmla="*/ 338138 h 5895975"/>
              <a:gd name="connsiteX19" fmla="*/ 4074526 w 6772482"/>
              <a:gd name="connsiteY19" fmla="*/ 319088 h 5895975"/>
              <a:gd name="connsiteX20" fmla="*/ 4145963 w 6772482"/>
              <a:gd name="connsiteY20" fmla="*/ 288132 h 5895975"/>
              <a:gd name="connsiteX21" fmla="*/ 4167395 w 6772482"/>
              <a:gd name="connsiteY21" fmla="*/ 321469 h 5895975"/>
              <a:gd name="connsiteX22" fmla="*/ 4186445 w 6772482"/>
              <a:gd name="connsiteY22" fmla="*/ 395288 h 5895975"/>
              <a:gd name="connsiteX23" fmla="*/ 4217401 w 6772482"/>
              <a:gd name="connsiteY23" fmla="*/ 457200 h 5895975"/>
              <a:gd name="connsiteX24" fmla="*/ 4248357 w 6772482"/>
              <a:gd name="connsiteY24" fmla="*/ 504825 h 5895975"/>
              <a:gd name="connsiteX25" fmla="*/ 4286457 w 6772482"/>
              <a:gd name="connsiteY25" fmla="*/ 528638 h 5895975"/>
              <a:gd name="connsiteX26" fmla="*/ 4345988 w 6772482"/>
              <a:gd name="connsiteY26" fmla="*/ 547688 h 5895975"/>
              <a:gd name="connsiteX27" fmla="*/ 4426951 w 6772482"/>
              <a:gd name="connsiteY27" fmla="*/ 559594 h 5895975"/>
              <a:gd name="connsiteX28" fmla="*/ 4584113 w 6772482"/>
              <a:gd name="connsiteY28" fmla="*/ 583406 h 5895975"/>
              <a:gd name="connsiteX29" fmla="*/ 4781757 w 6772482"/>
              <a:gd name="connsiteY29" fmla="*/ 611982 h 5895975"/>
              <a:gd name="connsiteX30" fmla="*/ 5053220 w 6772482"/>
              <a:gd name="connsiteY30" fmla="*/ 538163 h 5895975"/>
              <a:gd name="connsiteX31" fmla="*/ 5212763 w 6772482"/>
              <a:gd name="connsiteY31" fmla="*/ 495300 h 5895975"/>
              <a:gd name="connsiteX32" fmla="*/ 5465176 w 6772482"/>
              <a:gd name="connsiteY32" fmla="*/ 561975 h 5895975"/>
              <a:gd name="connsiteX33" fmla="*/ 5531851 w 6772482"/>
              <a:gd name="connsiteY33" fmla="*/ 576263 h 5895975"/>
              <a:gd name="connsiteX34" fmla="*/ 5579476 w 6772482"/>
              <a:gd name="connsiteY34" fmla="*/ 585788 h 5895975"/>
              <a:gd name="connsiteX35" fmla="*/ 5739020 w 6772482"/>
              <a:gd name="connsiteY35" fmla="*/ 583406 h 5895975"/>
              <a:gd name="connsiteX36" fmla="*/ 5777120 w 6772482"/>
              <a:gd name="connsiteY36" fmla="*/ 588169 h 5895975"/>
              <a:gd name="connsiteX37" fmla="*/ 5810457 w 6772482"/>
              <a:gd name="connsiteY37" fmla="*/ 604838 h 5895975"/>
              <a:gd name="connsiteX38" fmla="*/ 5824745 w 6772482"/>
              <a:gd name="connsiteY38" fmla="*/ 638175 h 5895975"/>
              <a:gd name="connsiteX39" fmla="*/ 5846175 w 6772482"/>
              <a:gd name="connsiteY39" fmla="*/ 690563 h 5895975"/>
              <a:gd name="connsiteX40" fmla="*/ 5889039 w 6772482"/>
              <a:gd name="connsiteY40" fmla="*/ 850106 h 5895975"/>
              <a:gd name="connsiteX41" fmla="*/ 5910470 w 6772482"/>
              <a:gd name="connsiteY41" fmla="*/ 895350 h 5895975"/>
              <a:gd name="connsiteX42" fmla="*/ 5936663 w 6772482"/>
              <a:gd name="connsiteY42" fmla="*/ 938213 h 5895975"/>
              <a:gd name="connsiteX43" fmla="*/ 6120019 w 6772482"/>
              <a:gd name="connsiteY43" fmla="*/ 1240631 h 5895975"/>
              <a:gd name="connsiteX44" fmla="*/ 6148595 w 6772482"/>
              <a:gd name="connsiteY44" fmla="*/ 1304925 h 5895975"/>
              <a:gd name="connsiteX45" fmla="*/ 6184313 w 6772482"/>
              <a:gd name="connsiteY45" fmla="*/ 1373982 h 5895975"/>
              <a:gd name="connsiteX46" fmla="*/ 6248607 w 6772482"/>
              <a:gd name="connsiteY46" fmla="*/ 1500188 h 5895975"/>
              <a:gd name="connsiteX47" fmla="*/ 6291470 w 6772482"/>
              <a:gd name="connsiteY47" fmla="*/ 1600200 h 5895975"/>
              <a:gd name="connsiteX48" fmla="*/ 6305757 w 6772482"/>
              <a:gd name="connsiteY48" fmla="*/ 1638300 h 5895975"/>
              <a:gd name="connsiteX49" fmla="*/ 6310520 w 6772482"/>
              <a:gd name="connsiteY49" fmla="*/ 1697831 h 5895975"/>
              <a:gd name="connsiteX50" fmla="*/ 6341476 w 6772482"/>
              <a:gd name="connsiteY50" fmla="*/ 1819275 h 5895975"/>
              <a:gd name="connsiteX51" fmla="*/ 6360526 w 6772482"/>
              <a:gd name="connsiteY51" fmla="*/ 1878806 h 5895975"/>
              <a:gd name="connsiteX52" fmla="*/ 6355763 w 6772482"/>
              <a:gd name="connsiteY52" fmla="*/ 1976438 h 5895975"/>
              <a:gd name="connsiteX53" fmla="*/ 6377195 w 6772482"/>
              <a:gd name="connsiteY53" fmla="*/ 2083593 h 5895975"/>
              <a:gd name="connsiteX54" fmla="*/ 6427201 w 6772482"/>
              <a:gd name="connsiteY54" fmla="*/ 2295525 h 5895975"/>
              <a:gd name="connsiteX55" fmla="*/ 6453395 w 6772482"/>
              <a:gd name="connsiteY55" fmla="*/ 2488406 h 5895975"/>
              <a:gd name="connsiteX56" fmla="*/ 6467682 w 6772482"/>
              <a:gd name="connsiteY56" fmla="*/ 2597944 h 5895975"/>
              <a:gd name="connsiteX57" fmla="*/ 6562932 w 6772482"/>
              <a:gd name="connsiteY57" fmla="*/ 2914650 h 5895975"/>
              <a:gd name="connsiteX58" fmla="*/ 6610557 w 6772482"/>
              <a:gd name="connsiteY58" fmla="*/ 3114675 h 5895975"/>
              <a:gd name="connsiteX59" fmla="*/ 6658182 w 6772482"/>
              <a:gd name="connsiteY59" fmla="*/ 3231356 h 5895975"/>
              <a:gd name="connsiteX60" fmla="*/ 6722476 w 6772482"/>
              <a:gd name="connsiteY60" fmla="*/ 3352800 h 5895975"/>
              <a:gd name="connsiteX61" fmla="*/ 6762957 w 6772482"/>
              <a:gd name="connsiteY61" fmla="*/ 3486150 h 5895975"/>
              <a:gd name="connsiteX62" fmla="*/ 6772482 w 6772482"/>
              <a:gd name="connsiteY62" fmla="*/ 3557588 h 5895975"/>
              <a:gd name="connsiteX63" fmla="*/ 6762956 w 6772482"/>
              <a:gd name="connsiteY63" fmla="*/ 3640931 h 5895975"/>
              <a:gd name="connsiteX64" fmla="*/ 6743906 w 6772482"/>
              <a:gd name="connsiteY64" fmla="*/ 3695700 h 5895975"/>
              <a:gd name="connsiteX65" fmla="*/ 6703426 w 6772482"/>
              <a:gd name="connsiteY65" fmla="*/ 3795712 h 5895975"/>
              <a:gd name="connsiteX66" fmla="*/ 6689138 w 6772482"/>
              <a:gd name="connsiteY66" fmla="*/ 3824287 h 5895975"/>
              <a:gd name="connsiteX67" fmla="*/ 5903326 w 6772482"/>
              <a:gd name="connsiteY67" fmla="*/ 4210050 h 5895975"/>
              <a:gd name="connsiteX68" fmla="*/ 5048457 w 6772482"/>
              <a:gd name="connsiteY68" fmla="*/ 5348287 h 5895975"/>
              <a:gd name="connsiteX69" fmla="*/ 4774613 w 6772482"/>
              <a:gd name="connsiteY69" fmla="*/ 5353050 h 5895975"/>
              <a:gd name="connsiteX70" fmla="*/ 4426951 w 6772482"/>
              <a:gd name="connsiteY70" fmla="*/ 5886450 h 5895975"/>
              <a:gd name="connsiteX71" fmla="*/ 1652794 w 6772482"/>
              <a:gd name="connsiteY71" fmla="*/ 5895975 h 5895975"/>
              <a:gd name="connsiteX72" fmla="*/ 2226675 w 6772482"/>
              <a:gd name="connsiteY72" fmla="*/ 4795837 h 5895975"/>
              <a:gd name="connsiteX73" fmla="*/ 2667207 w 6772482"/>
              <a:gd name="connsiteY73" fmla="*/ 4329113 h 5895975"/>
              <a:gd name="connsiteX74" fmla="*/ 2752932 w 6772482"/>
              <a:gd name="connsiteY74" fmla="*/ 4276725 h 5895975"/>
              <a:gd name="connsiteX75" fmla="*/ 2388600 w 6772482"/>
              <a:gd name="connsiteY75" fmla="*/ 3860007 h 5895975"/>
              <a:gd name="connsiteX76" fmla="*/ 1914732 w 6772482"/>
              <a:gd name="connsiteY76" fmla="*/ 3952875 h 5895975"/>
              <a:gd name="connsiteX77" fmla="*/ 1821863 w 6772482"/>
              <a:gd name="connsiteY77" fmla="*/ 4243387 h 5895975"/>
              <a:gd name="connsiteX78" fmla="*/ 1543257 w 6772482"/>
              <a:gd name="connsiteY78" fmla="*/ 4176712 h 5895975"/>
              <a:gd name="connsiteX79" fmla="*/ 1440862 w 6772482"/>
              <a:gd name="connsiteY79" fmla="*/ 4145756 h 5895975"/>
              <a:gd name="connsiteX80" fmla="*/ 1383713 w 6772482"/>
              <a:gd name="connsiteY80" fmla="*/ 4117182 h 5895975"/>
              <a:gd name="connsiteX81" fmla="*/ 1326562 w 6772482"/>
              <a:gd name="connsiteY81" fmla="*/ 4086225 h 5895975"/>
              <a:gd name="connsiteX82" fmla="*/ 1276557 w 6772482"/>
              <a:gd name="connsiteY82" fmla="*/ 4048125 h 5895975"/>
              <a:gd name="connsiteX83" fmla="*/ 1221789 w 6772482"/>
              <a:gd name="connsiteY83" fmla="*/ 3988594 h 5895975"/>
              <a:gd name="connsiteX84" fmla="*/ 1181306 w 6772482"/>
              <a:gd name="connsiteY84" fmla="*/ 3933825 h 5895975"/>
              <a:gd name="connsiteX85" fmla="*/ 1024144 w 6772482"/>
              <a:gd name="connsiteY85" fmla="*/ 3681412 h 5895975"/>
              <a:gd name="connsiteX86" fmla="*/ 271670 w 6772482"/>
              <a:gd name="connsiteY86" fmla="*/ 2531269 h 5895975"/>
              <a:gd name="connsiteX0" fmla="*/ 271670 w 6772482"/>
              <a:gd name="connsiteY0" fmla="*/ 2531269 h 5886450"/>
              <a:gd name="connsiteX1" fmla="*/ 324058 w 6772482"/>
              <a:gd name="connsiteY1" fmla="*/ 895350 h 5886450"/>
              <a:gd name="connsiteX2" fmla="*/ 1581357 w 6772482"/>
              <a:gd name="connsiteY2" fmla="*/ 838200 h 5886450"/>
              <a:gd name="connsiteX3" fmla="*/ 2552907 w 6772482"/>
              <a:gd name="connsiteY3" fmla="*/ 866775 h 5886450"/>
              <a:gd name="connsiteX4" fmla="*/ 2714832 w 6772482"/>
              <a:gd name="connsiteY4" fmla="*/ 0 h 5886450"/>
              <a:gd name="connsiteX5" fmla="*/ 2905332 w 6772482"/>
              <a:gd name="connsiteY5" fmla="*/ 147638 h 5886450"/>
              <a:gd name="connsiteX6" fmla="*/ 2950576 w 6772482"/>
              <a:gd name="connsiteY6" fmla="*/ 171450 h 5886450"/>
              <a:gd name="connsiteX7" fmla="*/ 3012488 w 6772482"/>
              <a:gd name="connsiteY7" fmla="*/ 188119 h 5886450"/>
              <a:gd name="connsiteX8" fmla="*/ 3286332 w 6772482"/>
              <a:gd name="connsiteY8" fmla="*/ 238125 h 5886450"/>
              <a:gd name="connsiteX9" fmla="*/ 3353007 w 6772482"/>
              <a:gd name="connsiteY9" fmla="*/ 269081 h 5886450"/>
              <a:gd name="connsiteX10" fmla="*/ 3391107 w 6772482"/>
              <a:gd name="connsiteY10" fmla="*/ 300038 h 5886450"/>
              <a:gd name="connsiteX11" fmla="*/ 3422063 w 6772482"/>
              <a:gd name="connsiteY11" fmla="*/ 357188 h 5886450"/>
              <a:gd name="connsiteX12" fmla="*/ 3455401 w 6772482"/>
              <a:gd name="connsiteY12" fmla="*/ 390525 h 5886450"/>
              <a:gd name="connsiteX13" fmla="*/ 3486357 w 6772482"/>
              <a:gd name="connsiteY13" fmla="*/ 404813 h 5886450"/>
              <a:gd name="connsiteX14" fmla="*/ 3522076 w 6772482"/>
              <a:gd name="connsiteY14" fmla="*/ 423863 h 5886450"/>
              <a:gd name="connsiteX15" fmla="*/ 3564938 w 6772482"/>
              <a:gd name="connsiteY15" fmla="*/ 419100 h 5886450"/>
              <a:gd name="connsiteX16" fmla="*/ 3793539 w 6772482"/>
              <a:gd name="connsiteY16" fmla="*/ 359569 h 5886450"/>
              <a:gd name="connsiteX17" fmla="*/ 3860213 w 6772482"/>
              <a:gd name="connsiteY17" fmla="*/ 347663 h 5886450"/>
              <a:gd name="connsiteX18" fmla="*/ 4000707 w 6772482"/>
              <a:gd name="connsiteY18" fmla="*/ 338138 h 5886450"/>
              <a:gd name="connsiteX19" fmla="*/ 4074526 w 6772482"/>
              <a:gd name="connsiteY19" fmla="*/ 319088 h 5886450"/>
              <a:gd name="connsiteX20" fmla="*/ 4145963 w 6772482"/>
              <a:gd name="connsiteY20" fmla="*/ 288132 h 5886450"/>
              <a:gd name="connsiteX21" fmla="*/ 4167395 w 6772482"/>
              <a:gd name="connsiteY21" fmla="*/ 321469 h 5886450"/>
              <a:gd name="connsiteX22" fmla="*/ 4186445 w 6772482"/>
              <a:gd name="connsiteY22" fmla="*/ 395288 h 5886450"/>
              <a:gd name="connsiteX23" fmla="*/ 4217401 w 6772482"/>
              <a:gd name="connsiteY23" fmla="*/ 457200 h 5886450"/>
              <a:gd name="connsiteX24" fmla="*/ 4248357 w 6772482"/>
              <a:gd name="connsiteY24" fmla="*/ 504825 h 5886450"/>
              <a:gd name="connsiteX25" fmla="*/ 4286457 w 6772482"/>
              <a:gd name="connsiteY25" fmla="*/ 528638 h 5886450"/>
              <a:gd name="connsiteX26" fmla="*/ 4345988 w 6772482"/>
              <a:gd name="connsiteY26" fmla="*/ 547688 h 5886450"/>
              <a:gd name="connsiteX27" fmla="*/ 4426951 w 6772482"/>
              <a:gd name="connsiteY27" fmla="*/ 559594 h 5886450"/>
              <a:gd name="connsiteX28" fmla="*/ 4584113 w 6772482"/>
              <a:gd name="connsiteY28" fmla="*/ 583406 h 5886450"/>
              <a:gd name="connsiteX29" fmla="*/ 4781757 w 6772482"/>
              <a:gd name="connsiteY29" fmla="*/ 611982 h 5886450"/>
              <a:gd name="connsiteX30" fmla="*/ 5053220 w 6772482"/>
              <a:gd name="connsiteY30" fmla="*/ 538163 h 5886450"/>
              <a:gd name="connsiteX31" fmla="*/ 5212763 w 6772482"/>
              <a:gd name="connsiteY31" fmla="*/ 495300 h 5886450"/>
              <a:gd name="connsiteX32" fmla="*/ 5465176 w 6772482"/>
              <a:gd name="connsiteY32" fmla="*/ 561975 h 5886450"/>
              <a:gd name="connsiteX33" fmla="*/ 5531851 w 6772482"/>
              <a:gd name="connsiteY33" fmla="*/ 576263 h 5886450"/>
              <a:gd name="connsiteX34" fmla="*/ 5579476 w 6772482"/>
              <a:gd name="connsiteY34" fmla="*/ 585788 h 5886450"/>
              <a:gd name="connsiteX35" fmla="*/ 5739020 w 6772482"/>
              <a:gd name="connsiteY35" fmla="*/ 583406 h 5886450"/>
              <a:gd name="connsiteX36" fmla="*/ 5777120 w 6772482"/>
              <a:gd name="connsiteY36" fmla="*/ 588169 h 5886450"/>
              <a:gd name="connsiteX37" fmla="*/ 5810457 w 6772482"/>
              <a:gd name="connsiteY37" fmla="*/ 604838 h 5886450"/>
              <a:gd name="connsiteX38" fmla="*/ 5824745 w 6772482"/>
              <a:gd name="connsiteY38" fmla="*/ 638175 h 5886450"/>
              <a:gd name="connsiteX39" fmla="*/ 5846175 w 6772482"/>
              <a:gd name="connsiteY39" fmla="*/ 690563 h 5886450"/>
              <a:gd name="connsiteX40" fmla="*/ 5889039 w 6772482"/>
              <a:gd name="connsiteY40" fmla="*/ 850106 h 5886450"/>
              <a:gd name="connsiteX41" fmla="*/ 5910470 w 6772482"/>
              <a:gd name="connsiteY41" fmla="*/ 895350 h 5886450"/>
              <a:gd name="connsiteX42" fmla="*/ 5936663 w 6772482"/>
              <a:gd name="connsiteY42" fmla="*/ 938213 h 5886450"/>
              <a:gd name="connsiteX43" fmla="*/ 6120019 w 6772482"/>
              <a:gd name="connsiteY43" fmla="*/ 1240631 h 5886450"/>
              <a:gd name="connsiteX44" fmla="*/ 6148595 w 6772482"/>
              <a:gd name="connsiteY44" fmla="*/ 1304925 h 5886450"/>
              <a:gd name="connsiteX45" fmla="*/ 6184313 w 6772482"/>
              <a:gd name="connsiteY45" fmla="*/ 1373982 h 5886450"/>
              <a:gd name="connsiteX46" fmla="*/ 6248607 w 6772482"/>
              <a:gd name="connsiteY46" fmla="*/ 1500188 h 5886450"/>
              <a:gd name="connsiteX47" fmla="*/ 6291470 w 6772482"/>
              <a:gd name="connsiteY47" fmla="*/ 1600200 h 5886450"/>
              <a:gd name="connsiteX48" fmla="*/ 6305757 w 6772482"/>
              <a:gd name="connsiteY48" fmla="*/ 1638300 h 5886450"/>
              <a:gd name="connsiteX49" fmla="*/ 6310520 w 6772482"/>
              <a:gd name="connsiteY49" fmla="*/ 1697831 h 5886450"/>
              <a:gd name="connsiteX50" fmla="*/ 6341476 w 6772482"/>
              <a:gd name="connsiteY50" fmla="*/ 1819275 h 5886450"/>
              <a:gd name="connsiteX51" fmla="*/ 6360526 w 6772482"/>
              <a:gd name="connsiteY51" fmla="*/ 1878806 h 5886450"/>
              <a:gd name="connsiteX52" fmla="*/ 6355763 w 6772482"/>
              <a:gd name="connsiteY52" fmla="*/ 1976438 h 5886450"/>
              <a:gd name="connsiteX53" fmla="*/ 6377195 w 6772482"/>
              <a:gd name="connsiteY53" fmla="*/ 2083593 h 5886450"/>
              <a:gd name="connsiteX54" fmla="*/ 6427201 w 6772482"/>
              <a:gd name="connsiteY54" fmla="*/ 2295525 h 5886450"/>
              <a:gd name="connsiteX55" fmla="*/ 6453395 w 6772482"/>
              <a:gd name="connsiteY55" fmla="*/ 2488406 h 5886450"/>
              <a:gd name="connsiteX56" fmla="*/ 6467682 w 6772482"/>
              <a:gd name="connsiteY56" fmla="*/ 2597944 h 5886450"/>
              <a:gd name="connsiteX57" fmla="*/ 6562932 w 6772482"/>
              <a:gd name="connsiteY57" fmla="*/ 2914650 h 5886450"/>
              <a:gd name="connsiteX58" fmla="*/ 6610557 w 6772482"/>
              <a:gd name="connsiteY58" fmla="*/ 3114675 h 5886450"/>
              <a:gd name="connsiteX59" fmla="*/ 6658182 w 6772482"/>
              <a:gd name="connsiteY59" fmla="*/ 3231356 h 5886450"/>
              <a:gd name="connsiteX60" fmla="*/ 6722476 w 6772482"/>
              <a:gd name="connsiteY60" fmla="*/ 3352800 h 5886450"/>
              <a:gd name="connsiteX61" fmla="*/ 6762957 w 6772482"/>
              <a:gd name="connsiteY61" fmla="*/ 3486150 h 5886450"/>
              <a:gd name="connsiteX62" fmla="*/ 6772482 w 6772482"/>
              <a:gd name="connsiteY62" fmla="*/ 3557588 h 5886450"/>
              <a:gd name="connsiteX63" fmla="*/ 6762956 w 6772482"/>
              <a:gd name="connsiteY63" fmla="*/ 3640931 h 5886450"/>
              <a:gd name="connsiteX64" fmla="*/ 6743906 w 6772482"/>
              <a:gd name="connsiteY64" fmla="*/ 3695700 h 5886450"/>
              <a:gd name="connsiteX65" fmla="*/ 6703426 w 6772482"/>
              <a:gd name="connsiteY65" fmla="*/ 3795712 h 5886450"/>
              <a:gd name="connsiteX66" fmla="*/ 6689138 w 6772482"/>
              <a:gd name="connsiteY66" fmla="*/ 3824287 h 5886450"/>
              <a:gd name="connsiteX67" fmla="*/ 5903326 w 6772482"/>
              <a:gd name="connsiteY67" fmla="*/ 4210050 h 5886450"/>
              <a:gd name="connsiteX68" fmla="*/ 5048457 w 6772482"/>
              <a:gd name="connsiteY68" fmla="*/ 5348287 h 5886450"/>
              <a:gd name="connsiteX69" fmla="*/ 4774613 w 6772482"/>
              <a:gd name="connsiteY69" fmla="*/ 5353050 h 5886450"/>
              <a:gd name="connsiteX70" fmla="*/ 4426951 w 6772482"/>
              <a:gd name="connsiteY70" fmla="*/ 5886450 h 5886450"/>
              <a:gd name="connsiteX71" fmla="*/ 2533858 w 6772482"/>
              <a:gd name="connsiteY71" fmla="*/ 4781550 h 5886450"/>
              <a:gd name="connsiteX72" fmla="*/ 2226675 w 6772482"/>
              <a:gd name="connsiteY72" fmla="*/ 4795837 h 5886450"/>
              <a:gd name="connsiteX73" fmla="*/ 2667207 w 6772482"/>
              <a:gd name="connsiteY73" fmla="*/ 4329113 h 5886450"/>
              <a:gd name="connsiteX74" fmla="*/ 2752932 w 6772482"/>
              <a:gd name="connsiteY74" fmla="*/ 4276725 h 5886450"/>
              <a:gd name="connsiteX75" fmla="*/ 2388600 w 6772482"/>
              <a:gd name="connsiteY75" fmla="*/ 3860007 h 5886450"/>
              <a:gd name="connsiteX76" fmla="*/ 1914732 w 6772482"/>
              <a:gd name="connsiteY76" fmla="*/ 3952875 h 5886450"/>
              <a:gd name="connsiteX77" fmla="*/ 1821863 w 6772482"/>
              <a:gd name="connsiteY77" fmla="*/ 4243387 h 5886450"/>
              <a:gd name="connsiteX78" fmla="*/ 1543257 w 6772482"/>
              <a:gd name="connsiteY78" fmla="*/ 4176712 h 5886450"/>
              <a:gd name="connsiteX79" fmla="*/ 1440862 w 6772482"/>
              <a:gd name="connsiteY79" fmla="*/ 4145756 h 5886450"/>
              <a:gd name="connsiteX80" fmla="*/ 1383713 w 6772482"/>
              <a:gd name="connsiteY80" fmla="*/ 4117182 h 5886450"/>
              <a:gd name="connsiteX81" fmla="*/ 1326562 w 6772482"/>
              <a:gd name="connsiteY81" fmla="*/ 4086225 h 5886450"/>
              <a:gd name="connsiteX82" fmla="*/ 1276557 w 6772482"/>
              <a:gd name="connsiteY82" fmla="*/ 4048125 h 5886450"/>
              <a:gd name="connsiteX83" fmla="*/ 1221789 w 6772482"/>
              <a:gd name="connsiteY83" fmla="*/ 3988594 h 5886450"/>
              <a:gd name="connsiteX84" fmla="*/ 1181306 w 6772482"/>
              <a:gd name="connsiteY84" fmla="*/ 3933825 h 5886450"/>
              <a:gd name="connsiteX85" fmla="*/ 1024144 w 6772482"/>
              <a:gd name="connsiteY85" fmla="*/ 3681412 h 5886450"/>
              <a:gd name="connsiteX86" fmla="*/ 271670 w 6772482"/>
              <a:gd name="connsiteY86" fmla="*/ 2531269 h 5886450"/>
              <a:gd name="connsiteX0" fmla="*/ 271670 w 6772482"/>
              <a:gd name="connsiteY0" fmla="*/ 2531269 h 5886450"/>
              <a:gd name="connsiteX1" fmla="*/ 324058 w 6772482"/>
              <a:gd name="connsiteY1" fmla="*/ 895350 h 5886450"/>
              <a:gd name="connsiteX2" fmla="*/ 1581357 w 6772482"/>
              <a:gd name="connsiteY2" fmla="*/ 838200 h 5886450"/>
              <a:gd name="connsiteX3" fmla="*/ 2552907 w 6772482"/>
              <a:gd name="connsiteY3" fmla="*/ 866775 h 5886450"/>
              <a:gd name="connsiteX4" fmla="*/ 2714832 w 6772482"/>
              <a:gd name="connsiteY4" fmla="*/ 0 h 5886450"/>
              <a:gd name="connsiteX5" fmla="*/ 2905332 w 6772482"/>
              <a:gd name="connsiteY5" fmla="*/ 147638 h 5886450"/>
              <a:gd name="connsiteX6" fmla="*/ 2950576 w 6772482"/>
              <a:gd name="connsiteY6" fmla="*/ 171450 h 5886450"/>
              <a:gd name="connsiteX7" fmla="*/ 3012488 w 6772482"/>
              <a:gd name="connsiteY7" fmla="*/ 188119 h 5886450"/>
              <a:gd name="connsiteX8" fmla="*/ 3286332 w 6772482"/>
              <a:gd name="connsiteY8" fmla="*/ 238125 h 5886450"/>
              <a:gd name="connsiteX9" fmla="*/ 3353007 w 6772482"/>
              <a:gd name="connsiteY9" fmla="*/ 269081 h 5886450"/>
              <a:gd name="connsiteX10" fmla="*/ 3391107 w 6772482"/>
              <a:gd name="connsiteY10" fmla="*/ 300038 h 5886450"/>
              <a:gd name="connsiteX11" fmla="*/ 3422063 w 6772482"/>
              <a:gd name="connsiteY11" fmla="*/ 357188 h 5886450"/>
              <a:gd name="connsiteX12" fmla="*/ 3455401 w 6772482"/>
              <a:gd name="connsiteY12" fmla="*/ 390525 h 5886450"/>
              <a:gd name="connsiteX13" fmla="*/ 3486357 w 6772482"/>
              <a:gd name="connsiteY13" fmla="*/ 404813 h 5886450"/>
              <a:gd name="connsiteX14" fmla="*/ 3522076 w 6772482"/>
              <a:gd name="connsiteY14" fmla="*/ 423863 h 5886450"/>
              <a:gd name="connsiteX15" fmla="*/ 3564938 w 6772482"/>
              <a:gd name="connsiteY15" fmla="*/ 419100 h 5886450"/>
              <a:gd name="connsiteX16" fmla="*/ 3793539 w 6772482"/>
              <a:gd name="connsiteY16" fmla="*/ 359569 h 5886450"/>
              <a:gd name="connsiteX17" fmla="*/ 3860213 w 6772482"/>
              <a:gd name="connsiteY17" fmla="*/ 347663 h 5886450"/>
              <a:gd name="connsiteX18" fmla="*/ 4000707 w 6772482"/>
              <a:gd name="connsiteY18" fmla="*/ 338138 h 5886450"/>
              <a:gd name="connsiteX19" fmla="*/ 4074526 w 6772482"/>
              <a:gd name="connsiteY19" fmla="*/ 319088 h 5886450"/>
              <a:gd name="connsiteX20" fmla="*/ 4145963 w 6772482"/>
              <a:gd name="connsiteY20" fmla="*/ 288132 h 5886450"/>
              <a:gd name="connsiteX21" fmla="*/ 4167395 w 6772482"/>
              <a:gd name="connsiteY21" fmla="*/ 321469 h 5886450"/>
              <a:gd name="connsiteX22" fmla="*/ 4186445 w 6772482"/>
              <a:gd name="connsiteY22" fmla="*/ 395288 h 5886450"/>
              <a:gd name="connsiteX23" fmla="*/ 4217401 w 6772482"/>
              <a:gd name="connsiteY23" fmla="*/ 457200 h 5886450"/>
              <a:gd name="connsiteX24" fmla="*/ 4248357 w 6772482"/>
              <a:gd name="connsiteY24" fmla="*/ 504825 h 5886450"/>
              <a:gd name="connsiteX25" fmla="*/ 4286457 w 6772482"/>
              <a:gd name="connsiteY25" fmla="*/ 528638 h 5886450"/>
              <a:gd name="connsiteX26" fmla="*/ 4345988 w 6772482"/>
              <a:gd name="connsiteY26" fmla="*/ 547688 h 5886450"/>
              <a:gd name="connsiteX27" fmla="*/ 4426951 w 6772482"/>
              <a:gd name="connsiteY27" fmla="*/ 559594 h 5886450"/>
              <a:gd name="connsiteX28" fmla="*/ 4584113 w 6772482"/>
              <a:gd name="connsiteY28" fmla="*/ 583406 h 5886450"/>
              <a:gd name="connsiteX29" fmla="*/ 4781757 w 6772482"/>
              <a:gd name="connsiteY29" fmla="*/ 611982 h 5886450"/>
              <a:gd name="connsiteX30" fmla="*/ 5053220 w 6772482"/>
              <a:gd name="connsiteY30" fmla="*/ 538163 h 5886450"/>
              <a:gd name="connsiteX31" fmla="*/ 5212763 w 6772482"/>
              <a:gd name="connsiteY31" fmla="*/ 495300 h 5886450"/>
              <a:gd name="connsiteX32" fmla="*/ 5465176 w 6772482"/>
              <a:gd name="connsiteY32" fmla="*/ 561975 h 5886450"/>
              <a:gd name="connsiteX33" fmla="*/ 5531851 w 6772482"/>
              <a:gd name="connsiteY33" fmla="*/ 576263 h 5886450"/>
              <a:gd name="connsiteX34" fmla="*/ 5579476 w 6772482"/>
              <a:gd name="connsiteY34" fmla="*/ 585788 h 5886450"/>
              <a:gd name="connsiteX35" fmla="*/ 5739020 w 6772482"/>
              <a:gd name="connsiteY35" fmla="*/ 583406 h 5886450"/>
              <a:gd name="connsiteX36" fmla="*/ 5777120 w 6772482"/>
              <a:gd name="connsiteY36" fmla="*/ 588169 h 5886450"/>
              <a:gd name="connsiteX37" fmla="*/ 5810457 w 6772482"/>
              <a:gd name="connsiteY37" fmla="*/ 604838 h 5886450"/>
              <a:gd name="connsiteX38" fmla="*/ 5824745 w 6772482"/>
              <a:gd name="connsiteY38" fmla="*/ 638175 h 5886450"/>
              <a:gd name="connsiteX39" fmla="*/ 5846175 w 6772482"/>
              <a:gd name="connsiteY39" fmla="*/ 690563 h 5886450"/>
              <a:gd name="connsiteX40" fmla="*/ 5889039 w 6772482"/>
              <a:gd name="connsiteY40" fmla="*/ 850106 h 5886450"/>
              <a:gd name="connsiteX41" fmla="*/ 5910470 w 6772482"/>
              <a:gd name="connsiteY41" fmla="*/ 895350 h 5886450"/>
              <a:gd name="connsiteX42" fmla="*/ 5936663 w 6772482"/>
              <a:gd name="connsiteY42" fmla="*/ 938213 h 5886450"/>
              <a:gd name="connsiteX43" fmla="*/ 6120019 w 6772482"/>
              <a:gd name="connsiteY43" fmla="*/ 1240631 h 5886450"/>
              <a:gd name="connsiteX44" fmla="*/ 6148595 w 6772482"/>
              <a:gd name="connsiteY44" fmla="*/ 1304925 h 5886450"/>
              <a:gd name="connsiteX45" fmla="*/ 6184313 w 6772482"/>
              <a:gd name="connsiteY45" fmla="*/ 1373982 h 5886450"/>
              <a:gd name="connsiteX46" fmla="*/ 6248607 w 6772482"/>
              <a:gd name="connsiteY46" fmla="*/ 1500188 h 5886450"/>
              <a:gd name="connsiteX47" fmla="*/ 6291470 w 6772482"/>
              <a:gd name="connsiteY47" fmla="*/ 1600200 h 5886450"/>
              <a:gd name="connsiteX48" fmla="*/ 6305757 w 6772482"/>
              <a:gd name="connsiteY48" fmla="*/ 1638300 h 5886450"/>
              <a:gd name="connsiteX49" fmla="*/ 6310520 w 6772482"/>
              <a:gd name="connsiteY49" fmla="*/ 1697831 h 5886450"/>
              <a:gd name="connsiteX50" fmla="*/ 6341476 w 6772482"/>
              <a:gd name="connsiteY50" fmla="*/ 1819275 h 5886450"/>
              <a:gd name="connsiteX51" fmla="*/ 6360526 w 6772482"/>
              <a:gd name="connsiteY51" fmla="*/ 1878806 h 5886450"/>
              <a:gd name="connsiteX52" fmla="*/ 6355763 w 6772482"/>
              <a:gd name="connsiteY52" fmla="*/ 1976438 h 5886450"/>
              <a:gd name="connsiteX53" fmla="*/ 6377195 w 6772482"/>
              <a:gd name="connsiteY53" fmla="*/ 2083593 h 5886450"/>
              <a:gd name="connsiteX54" fmla="*/ 6427201 w 6772482"/>
              <a:gd name="connsiteY54" fmla="*/ 2295525 h 5886450"/>
              <a:gd name="connsiteX55" fmla="*/ 6453395 w 6772482"/>
              <a:gd name="connsiteY55" fmla="*/ 2488406 h 5886450"/>
              <a:gd name="connsiteX56" fmla="*/ 6467682 w 6772482"/>
              <a:gd name="connsiteY56" fmla="*/ 2597944 h 5886450"/>
              <a:gd name="connsiteX57" fmla="*/ 6562932 w 6772482"/>
              <a:gd name="connsiteY57" fmla="*/ 2914650 h 5886450"/>
              <a:gd name="connsiteX58" fmla="*/ 6610557 w 6772482"/>
              <a:gd name="connsiteY58" fmla="*/ 3114675 h 5886450"/>
              <a:gd name="connsiteX59" fmla="*/ 6658182 w 6772482"/>
              <a:gd name="connsiteY59" fmla="*/ 3231356 h 5886450"/>
              <a:gd name="connsiteX60" fmla="*/ 6722476 w 6772482"/>
              <a:gd name="connsiteY60" fmla="*/ 3352800 h 5886450"/>
              <a:gd name="connsiteX61" fmla="*/ 6762957 w 6772482"/>
              <a:gd name="connsiteY61" fmla="*/ 3486150 h 5886450"/>
              <a:gd name="connsiteX62" fmla="*/ 6772482 w 6772482"/>
              <a:gd name="connsiteY62" fmla="*/ 3557588 h 5886450"/>
              <a:gd name="connsiteX63" fmla="*/ 6762956 w 6772482"/>
              <a:gd name="connsiteY63" fmla="*/ 3640931 h 5886450"/>
              <a:gd name="connsiteX64" fmla="*/ 6743906 w 6772482"/>
              <a:gd name="connsiteY64" fmla="*/ 3695700 h 5886450"/>
              <a:gd name="connsiteX65" fmla="*/ 6703426 w 6772482"/>
              <a:gd name="connsiteY65" fmla="*/ 3795712 h 5886450"/>
              <a:gd name="connsiteX66" fmla="*/ 6689138 w 6772482"/>
              <a:gd name="connsiteY66" fmla="*/ 3824287 h 5886450"/>
              <a:gd name="connsiteX67" fmla="*/ 5903326 w 6772482"/>
              <a:gd name="connsiteY67" fmla="*/ 4210050 h 5886450"/>
              <a:gd name="connsiteX68" fmla="*/ 5048457 w 6772482"/>
              <a:gd name="connsiteY68" fmla="*/ 5348287 h 5886450"/>
              <a:gd name="connsiteX69" fmla="*/ 4774613 w 6772482"/>
              <a:gd name="connsiteY69" fmla="*/ 5353050 h 5886450"/>
              <a:gd name="connsiteX70" fmla="*/ 4426951 w 6772482"/>
              <a:gd name="connsiteY70" fmla="*/ 5886450 h 5886450"/>
              <a:gd name="connsiteX71" fmla="*/ 2533858 w 6772482"/>
              <a:gd name="connsiteY71" fmla="*/ 4781550 h 5886450"/>
              <a:gd name="connsiteX72" fmla="*/ 2305258 w 6772482"/>
              <a:gd name="connsiteY72" fmla="*/ 4705350 h 5886450"/>
              <a:gd name="connsiteX73" fmla="*/ 2667207 w 6772482"/>
              <a:gd name="connsiteY73" fmla="*/ 4329113 h 5886450"/>
              <a:gd name="connsiteX74" fmla="*/ 2752932 w 6772482"/>
              <a:gd name="connsiteY74" fmla="*/ 4276725 h 5886450"/>
              <a:gd name="connsiteX75" fmla="*/ 2388600 w 6772482"/>
              <a:gd name="connsiteY75" fmla="*/ 3860007 h 5886450"/>
              <a:gd name="connsiteX76" fmla="*/ 1914732 w 6772482"/>
              <a:gd name="connsiteY76" fmla="*/ 3952875 h 5886450"/>
              <a:gd name="connsiteX77" fmla="*/ 1821863 w 6772482"/>
              <a:gd name="connsiteY77" fmla="*/ 4243387 h 5886450"/>
              <a:gd name="connsiteX78" fmla="*/ 1543257 w 6772482"/>
              <a:gd name="connsiteY78" fmla="*/ 4176712 h 5886450"/>
              <a:gd name="connsiteX79" fmla="*/ 1440862 w 6772482"/>
              <a:gd name="connsiteY79" fmla="*/ 4145756 h 5886450"/>
              <a:gd name="connsiteX80" fmla="*/ 1383713 w 6772482"/>
              <a:gd name="connsiteY80" fmla="*/ 4117182 h 5886450"/>
              <a:gd name="connsiteX81" fmla="*/ 1326562 w 6772482"/>
              <a:gd name="connsiteY81" fmla="*/ 4086225 h 5886450"/>
              <a:gd name="connsiteX82" fmla="*/ 1276557 w 6772482"/>
              <a:gd name="connsiteY82" fmla="*/ 4048125 h 5886450"/>
              <a:gd name="connsiteX83" fmla="*/ 1221789 w 6772482"/>
              <a:gd name="connsiteY83" fmla="*/ 3988594 h 5886450"/>
              <a:gd name="connsiteX84" fmla="*/ 1181306 w 6772482"/>
              <a:gd name="connsiteY84" fmla="*/ 3933825 h 5886450"/>
              <a:gd name="connsiteX85" fmla="*/ 1024144 w 6772482"/>
              <a:gd name="connsiteY85" fmla="*/ 3681412 h 5886450"/>
              <a:gd name="connsiteX86" fmla="*/ 271670 w 6772482"/>
              <a:gd name="connsiteY86" fmla="*/ 2531269 h 5886450"/>
              <a:gd name="connsiteX0" fmla="*/ 271670 w 6772482"/>
              <a:gd name="connsiteY0" fmla="*/ 2531269 h 5886450"/>
              <a:gd name="connsiteX1" fmla="*/ 324058 w 6772482"/>
              <a:gd name="connsiteY1" fmla="*/ 895350 h 5886450"/>
              <a:gd name="connsiteX2" fmla="*/ 1581357 w 6772482"/>
              <a:gd name="connsiteY2" fmla="*/ 838200 h 5886450"/>
              <a:gd name="connsiteX3" fmla="*/ 2552907 w 6772482"/>
              <a:gd name="connsiteY3" fmla="*/ 866775 h 5886450"/>
              <a:gd name="connsiteX4" fmla="*/ 2714832 w 6772482"/>
              <a:gd name="connsiteY4" fmla="*/ 0 h 5886450"/>
              <a:gd name="connsiteX5" fmla="*/ 2905332 w 6772482"/>
              <a:gd name="connsiteY5" fmla="*/ 147638 h 5886450"/>
              <a:gd name="connsiteX6" fmla="*/ 2950576 w 6772482"/>
              <a:gd name="connsiteY6" fmla="*/ 171450 h 5886450"/>
              <a:gd name="connsiteX7" fmla="*/ 3012488 w 6772482"/>
              <a:gd name="connsiteY7" fmla="*/ 188119 h 5886450"/>
              <a:gd name="connsiteX8" fmla="*/ 3286332 w 6772482"/>
              <a:gd name="connsiteY8" fmla="*/ 238125 h 5886450"/>
              <a:gd name="connsiteX9" fmla="*/ 3353007 w 6772482"/>
              <a:gd name="connsiteY9" fmla="*/ 269081 h 5886450"/>
              <a:gd name="connsiteX10" fmla="*/ 3391107 w 6772482"/>
              <a:gd name="connsiteY10" fmla="*/ 300038 h 5886450"/>
              <a:gd name="connsiteX11" fmla="*/ 3422063 w 6772482"/>
              <a:gd name="connsiteY11" fmla="*/ 357188 h 5886450"/>
              <a:gd name="connsiteX12" fmla="*/ 3455401 w 6772482"/>
              <a:gd name="connsiteY12" fmla="*/ 390525 h 5886450"/>
              <a:gd name="connsiteX13" fmla="*/ 3486357 w 6772482"/>
              <a:gd name="connsiteY13" fmla="*/ 404813 h 5886450"/>
              <a:gd name="connsiteX14" fmla="*/ 3522076 w 6772482"/>
              <a:gd name="connsiteY14" fmla="*/ 423863 h 5886450"/>
              <a:gd name="connsiteX15" fmla="*/ 3564938 w 6772482"/>
              <a:gd name="connsiteY15" fmla="*/ 419100 h 5886450"/>
              <a:gd name="connsiteX16" fmla="*/ 3793539 w 6772482"/>
              <a:gd name="connsiteY16" fmla="*/ 359569 h 5886450"/>
              <a:gd name="connsiteX17" fmla="*/ 3860213 w 6772482"/>
              <a:gd name="connsiteY17" fmla="*/ 347663 h 5886450"/>
              <a:gd name="connsiteX18" fmla="*/ 4000707 w 6772482"/>
              <a:gd name="connsiteY18" fmla="*/ 338138 h 5886450"/>
              <a:gd name="connsiteX19" fmla="*/ 4074526 w 6772482"/>
              <a:gd name="connsiteY19" fmla="*/ 319088 h 5886450"/>
              <a:gd name="connsiteX20" fmla="*/ 4145963 w 6772482"/>
              <a:gd name="connsiteY20" fmla="*/ 288132 h 5886450"/>
              <a:gd name="connsiteX21" fmla="*/ 4167395 w 6772482"/>
              <a:gd name="connsiteY21" fmla="*/ 321469 h 5886450"/>
              <a:gd name="connsiteX22" fmla="*/ 4186445 w 6772482"/>
              <a:gd name="connsiteY22" fmla="*/ 395288 h 5886450"/>
              <a:gd name="connsiteX23" fmla="*/ 4217401 w 6772482"/>
              <a:gd name="connsiteY23" fmla="*/ 457200 h 5886450"/>
              <a:gd name="connsiteX24" fmla="*/ 4248357 w 6772482"/>
              <a:gd name="connsiteY24" fmla="*/ 504825 h 5886450"/>
              <a:gd name="connsiteX25" fmla="*/ 4286457 w 6772482"/>
              <a:gd name="connsiteY25" fmla="*/ 528638 h 5886450"/>
              <a:gd name="connsiteX26" fmla="*/ 4345988 w 6772482"/>
              <a:gd name="connsiteY26" fmla="*/ 547688 h 5886450"/>
              <a:gd name="connsiteX27" fmla="*/ 4426951 w 6772482"/>
              <a:gd name="connsiteY27" fmla="*/ 559594 h 5886450"/>
              <a:gd name="connsiteX28" fmla="*/ 4584113 w 6772482"/>
              <a:gd name="connsiteY28" fmla="*/ 583406 h 5886450"/>
              <a:gd name="connsiteX29" fmla="*/ 4781757 w 6772482"/>
              <a:gd name="connsiteY29" fmla="*/ 611982 h 5886450"/>
              <a:gd name="connsiteX30" fmla="*/ 5053220 w 6772482"/>
              <a:gd name="connsiteY30" fmla="*/ 538163 h 5886450"/>
              <a:gd name="connsiteX31" fmla="*/ 5212763 w 6772482"/>
              <a:gd name="connsiteY31" fmla="*/ 495300 h 5886450"/>
              <a:gd name="connsiteX32" fmla="*/ 5465176 w 6772482"/>
              <a:gd name="connsiteY32" fmla="*/ 561975 h 5886450"/>
              <a:gd name="connsiteX33" fmla="*/ 5531851 w 6772482"/>
              <a:gd name="connsiteY33" fmla="*/ 576263 h 5886450"/>
              <a:gd name="connsiteX34" fmla="*/ 5579476 w 6772482"/>
              <a:gd name="connsiteY34" fmla="*/ 585788 h 5886450"/>
              <a:gd name="connsiteX35" fmla="*/ 5739020 w 6772482"/>
              <a:gd name="connsiteY35" fmla="*/ 583406 h 5886450"/>
              <a:gd name="connsiteX36" fmla="*/ 5777120 w 6772482"/>
              <a:gd name="connsiteY36" fmla="*/ 588169 h 5886450"/>
              <a:gd name="connsiteX37" fmla="*/ 5810457 w 6772482"/>
              <a:gd name="connsiteY37" fmla="*/ 604838 h 5886450"/>
              <a:gd name="connsiteX38" fmla="*/ 5824745 w 6772482"/>
              <a:gd name="connsiteY38" fmla="*/ 638175 h 5886450"/>
              <a:gd name="connsiteX39" fmla="*/ 5846175 w 6772482"/>
              <a:gd name="connsiteY39" fmla="*/ 690563 h 5886450"/>
              <a:gd name="connsiteX40" fmla="*/ 5889039 w 6772482"/>
              <a:gd name="connsiteY40" fmla="*/ 850106 h 5886450"/>
              <a:gd name="connsiteX41" fmla="*/ 5910470 w 6772482"/>
              <a:gd name="connsiteY41" fmla="*/ 895350 h 5886450"/>
              <a:gd name="connsiteX42" fmla="*/ 5936663 w 6772482"/>
              <a:gd name="connsiteY42" fmla="*/ 938213 h 5886450"/>
              <a:gd name="connsiteX43" fmla="*/ 6120019 w 6772482"/>
              <a:gd name="connsiteY43" fmla="*/ 1240631 h 5886450"/>
              <a:gd name="connsiteX44" fmla="*/ 6148595 w 6772482"/>
              <a:gd name="connsiteY44" fmla="*/ 1304925 h 5886450"/>
              <a:gd name="connsiteX45" fmla="*/ 6184313 w 6772482"/>
              <a:gd name="connsiteY45" fmla="*/ 1373982 h 5886450"/>
              <a:gd name="connsiteX46" fmla="*/ 6248607 w 6772482"/>
              <a:gd name="connsiteY46" fmla="*/ 1500188 h 5886450"/>
              <a:gd name="connsiteX47" fmla="*/ 6291470 w 6772482"/>
              <a:gd name="connsiteY47" fmla="*/ 1600200 h 5886450"/>
              <a:gd name="connsiteX48" fmla="*/ 6305757 w 6772482"/>
              <a:gd name="connsiteY48" fmla="*/ 1638300 h 5886450"/>
              <a:gd name="connsiteX49" fmla="*/ 6310520 w 6772482"/>
              <a:gd name="connsiteY49" fmla="*/ 1697831 h 5886450"/>
              <a:gd name="connsiteX50" fmla="*/ 6341476 w 6772482"/>
              <a:gd name="connsiteY50" fmla="*/ 1819275 h 5886450"/>
              <a:gd name="connsiteX51" fmla="*/ 6360526 w 6772482"/>
              <a:gd name="connsiteY51" fmla="*/ 1878806 h 5886450"/>
              <a:gd name="connsiteX52" fmla="*/ 6355763 w 6772482"/>
              <a:gd name="connsiteY52" fmla="*/ 1976438 h 5886450"/>
              <a:gd name="connsiteX53" fmla="*/ 6377195 w 6772482"/>
              <a:gd name="connsiteY53" fmla="*/ 2083593 h 5886450"/>
              <a:gd name="connsiteX54" fmla="*/ 6427201 w 6772482"/>
              <a:gd name="connsiteY54" fmla="*/ 2295525 h 5886450"/>
              <a:gd name="connsiteX55" fmla="*/ 6453395 w 6772482"/>
              <a:gd name="connsiteY55" fmla="*/ 2488406 h 5886450"/>
              <a:gd name="connsiteX56" fmla="*/ 6467682 w 6772482"/>
              <a:gd name="connsiteY56" fmla="*/ 2597944 h 5886450"/>
              <a:gd name="connsiteX57" fmla="*/ 6562932 w 6772482"/>
              <a:gd name="connsiteY57" fmla="*/ 2914650 h 5886450"/>
              <a:gd name="connsiteX58" fmla="*/ 6610557 w 6772482"/>
              <a:gd name="connsiteY58" fmla="*/ 3114675 h 5886450"/>
              <a:gd name="connsiteX59" fmla="*/ 6658182 w 6772482"/>
              <a:gd name="connsiteY59" fmla="*/ 3231356 h 5886450"/>
              <a:gd name="connsiteX60" fmla="*/ 6722476 w 6772482"/>
              <a:gd name="connsiteY60" fmla="*/ 3352800 h 5886450"/>
              <a:gd name="connsiteX61" fmla="*/ 6762957 w 6772482"/>
              <a:gd name="connsiteY61" fmla="*/ 3486150 h 5886450"/>
              <a:gd name="connsiteX62" fmla="*/ 6772482 w 6772482"/>
              <a:gd name="connsiteY62" fmla="*/ 3557588 h 5886450"/>
              <a:gd name="connsiteX63" fmla="*/ 6762956 w 6772482"/>
              <a:gd name="connsiteY63" fmla="*/ 3640931 h 5886450"/>
              <a:gd name="connsiteX64" fmla="*/ 6743906 w 6772482"/>
              <a:gd name="connsiteY64" fmla="*/ 3695700 h 5886450"/>
              <a:gd name="connsiteX65" fmla="*/ 6703426 w 6772482"/>
              <a:gd name="connsiteY65" fmla="*/ 3795712 h 5886450"/>
              <a:gd name="connsiteX66" fmla="*/ 6689138 w 6772482"/>
              <a:gd name="connsiteY66" fmla="*/ 3824287 h 5886450"/>
              <a:gd name="connsiteX67" fmla="*/ 5903326 w 6772482"/>
              <a:gd name="connsiteY67" fmla="*/ 4210050 h 5886450"/>
              <a:gd name="connsiteX68" fmla="*/ 5048457 w 6772482"/>
              <a:gd name="connsiteY68" fmla="*/ 5348287 h 5886450"/>
              <a:gd name="connsiteX69" fmla="*/ 4774613 w 6772482"/>
              <a:gd name="connsiteY69" fmla="*/ 5353050 h 5886450"/>
              <a:gd name="connsiteX70" fmla="*/ 4426951 w 6772482"/>
              <a:gd name="connsiteY70" fmla="*/ 5886450 h 5886450"/>
              <a:gd name="connsiteX71" fmla="*/ 2533858 w 6772482"/>
              <a:gd name="connsiteY71" fmla="*/ 4781550 h 5886450"/>
              <a:gd name="connsiteX72" fmla="*/ 2457658 w 6772482"/>
              <a:gd name="connsiteY72" fmla="*/ 4629150 h 5886450"/>
              <a:gd name="connsiteX73" fmla="*/ 2667207 w 6772482"/>
              <a:gd name="connsiteY73" fmla="*/ 4329113 h 5886450"/>
              <a:gd name="connsiteX74" fmla="*/ 2752932 w 6772482"/>
              <a:gd name="connsiteY74" fmla="*/ 4276725 h 5886450"/>
              <a:gd name="connsiteX75" fmla="*/ 2388600 w 6772482"/>
              <a:gd name="connsiteY75" fmla="*/ 3860007 h 5886450"/>
              <a:gd name="connsiteX76" fmla="*/ 1914732 w 6772482"/>
              <a:gd name="connsiteY76" fmla="*/ 3952875 h 5886450"/>
              <a:gd name="connsiteX77" fmla="*/ 1821863 w 6772482"/>
              <a:gd name="connsiteY77" fmla="*/ 4243387 h 5886450"/>
              <a:gd name="connsiteX78" fmla="*/ 1543257 w 6772482"/>
              <a:gd name="connsiteY78" fmla="*/ 4176712 h 5886450"/>
              <a:gd name="connsiteX79" fmla="*/ 1440862 w 6772482"/>
              <a:gd name="connsiteY79" fmla="*/ 4145756 h 5886450"/>
              <a:gd name="connsiteX80" fmla="*/ 1383713 w 6772482"/>
              <a:gd name="connsiteY80" fmla="*/ 4117182 h 5886450"/>
              <a:gd name="connsiteX81" fmla="*/ 1326562 w 6772482"/>
              <a:gd name="connsiteY81" fmla="*/ 4086225 h 5886450"/>
              <a:gd name="connsiteX82" fmla="*/ 1276557 w 6772482"/>
              <a:gd name="connsiteY82" fmla="*/ 4048125 h 5886450"/>
              <a:gd name="connsiteX83" fmla="*/ 1221789 w 6772482"/>
              <a:gd name="connsiteY83" fmla="*/ 3988594 h 5886450"/>
              <a:gd name="connsiteX84" fmla="*/ 1181306 w 6772482"/>
              <a:gd name="connsiteY84" fmla="*/ 3933825 h 5886450"/>
              <a:gd name="connsiteX85" fmla="*/ 1024144 w 6772482"/>
              <a:gd name="connsiteY85" fmla="*/ 3681412 h 5886450"/>
              <a:gd name="connsiteX86" fmla="*/ 271670 w 6772482"/>
              <a:gd name="connsiteY86" fmla="*/ 2531269 h 5886450"/>
              <a:gd name="connsiteX0" fmla="*/ 271670 w 6772482"/>
              <a:gd name="connsiteY0" fmla="*/ 2531269 h 5886450"/>
              <a:gd name="connsiteX1" fmla="*/ 324058 w 6772482"/>
              <a:gd name="connsiteY1" fmla="*/ 895350 h 5886450"/>
              <a:gd name="connsiteX2" fmla="*/ 1581357 w 6772482"/>
              <a:gd name="connsiteY2" fmla="*/ 838200 h 5886450"/>
              <a:gd name="connsiteX3" fmla="*/ 2552907 w 6772482"/>
              <a:gd name="connsiteY3" fmla="*/ 866775 h 5886450"/>
              <a:gd name="connsiteX4" fmla="*/ 2714832 w 6772482"/>
              <a:gd name="connsiteY4" fmla="*/ 0 h 5886450"/>
              <a:gd name="connsiteX5" fmla="*/ 2905332 w 6772482"/>
              <a:gd name="connsiteY5" fmla="*/ 147638 h 5886450"/>
              <a:gd name="connsiteX6" fmla="*/ 2950576 w 6772482"/>
              <a:gd name="connsiteY6" fmla="*/ 171450 h 5886450"/>
              <a:gd name="connsiteX7" fmla="*/ 3012488 w 6772482"/>
              <a:gd name="connsiteY7" fmla="*/ 188119 h 5886450"/>
              <a:gd name="connsiteX8" fmla="*/ 3286332 w 6772482"/>
              <a:gd name="connsiteY8" fmla="*/ 238125 h 5886450"/>
              <a:gd name="connsiteX9" fmla="*/ 3353007 w 6772482"/>
              <a:gd name="connsiteY9" fmla="*/ 269081 h 5886450"/>
              <a:gd name="connsiteX10" fmla="*/ 3391107 w 6772482"/>
              <a:gd name="connsiteY10" fmla="*/ 300038 h 5886450"/>
              <a:gd name="connsiteX11" fmla="*/ 3422063 w 6772482"/>
              <a:gd name="connsiteY11" fmla="*/ 357188 h 5886450"/>
              <a:gd name="connsiteX12" fmla="*/ 3455401 w 6772482"/>
              <a:gd name="connsiteY12" fmla="*/ 390525 h 5886450"/>
              <a:gd name="connsiteX13" fmla="*/ 3486357 w 6772482"/>
              <a:gd name="connsiteY13" fmla="*/ 404813 h 5886450"/>
              <a:gd name="connsiteX14" fmla="*/ 3522076 w 6772482"/>
              <a:gd name="connsiteY14" fmla="*/ 423863 h 5886450"/>
              <a:gd name="connsiteX15" fmla="*/ 3564938 w 6772482"/>
              <a:gd name="connsiteY15" fmla="*/ 419100 h 5886450"/>
              <a:gd name="connsiteX16" fmla="*/ 3793539 w 6772482"/>
              <a:gd name="connsiteY16" fmla="*/ 359569 h 5886450"/>
              <a:gd name="connsiteX17" fmla="*/ 3860213 w 6772482"/>
              <a:gd name="connsiteY17" fmla="*/ 347663 h 5886450"/>
              <a:gd name="connsiteX18" fmla="*/ 4000707 w 6772482"/>
              <a:gd name="connsiteY18" fmla="*/ 338138 h 5886450"/>
              <a:gd name="connsiteX19" fmla="*/ 4074526 w 6772482"/>
              <a:gd name="connsiteY19" fmla="*/ 319088 h 5886450"/>
              <a:gd name="connsiteX20" fmla="*/ 4145963 w 6772482"/>
              <a:gd name="connsiteY20" fmla="*/ 288132 h 5886450"/>
              <a:gd name="connsiteX21" fmla="*/ 4167395 w 6772482"/>
              <a:gd name="connsiteY21" fmla="*/ 321469 h 5886450"/>
              <a:gd name="connsiteX22" fmla="*/ 4186445 w 6772482"/>
              <a:gd name="connsiteY22" fmla="*/ 395288 h 5886450"/>
              <a:gd name="connsiteX23" fmla="*/ 4217401 w 6772482"/>
              <a:gd name="connsiteY23" fmla="*/ 457200 h 5886450"/>
              <a:gd name="connsiteX24" fmla="*/ 4248357 w 6772482"/>
              <a:gd name="connsiteY24" fmla="*/ 504825 h 5886450"/>
              <a:gd name="connsiteX25" fmla="*/ 4286457 w 6772482"/>
              <a:gd name="connsiteY25" fmla="*/ 528638 h 5886450"/>
              <a:gd name="connsiteX26" fmla="*/ 4345988 w 6772482"/>
              <a:gd name="connsiteY26" fmla="*/ 547688 h 5886450"/>
              <a:gd name="connsiteX27" fmla="*/ 4426951 w 6772482"/>
              <a:gd name="connsiteY27" fmla="*/ 559594 h 5886450"/>
              <a:gd name="connsiteX28" fmla="*/ 4584113 w 6772482"/>
              <a:gd name="connsiteY28" fmla="*/ 583406 h 5886450"/>
              <a:gd name="connsiteX29" fmla="*/ 4781757 w 6772482"/>
              <a:gd name="connsiteY29" fmla="*/ 611982 h 5886450"/>
              <a:gd name="connsiteX30" fmla="*/ 5053220 w 6772482"/>
              <a:gd name="connsiteY30" fmla="*/ 538163 h 5886450"/>
              <a:gd name="connsiteX31" fmla="*/ 5212763 w 6772482"/>
              <a:gd name="connsiteY31" fmla="*/ 495300 h 5886450"/>
              <a:gd name="connsiteX32" fmla="*/ 5465176 w 6772482"/>
              <a:gd name="connsiteY32" fmla="*/ 561975 h 5886450"/>
              <a:gd name="connsiteX33" fmla="*/ 5531851 w 6772482"/>
              <a:gd name="connsiteY33" fmla="*/ 576263 h 5886450"/>
              <a:gd name="connsiteX34" fmla="*/ 5579476 w 6772482"/>
              <a:gd name="connsiteY34" fmla="*/ 585788 h 5886450"/>
              <a:gd name="connsiteX35" fmla="*/ 5739020 w 6772482"/>
              <a:gd name="connsiteY35" fmla="*/ 583406 h 5886450"/>
              <a:gd name="connsiteX36" fmla="*/ 5777120 w 6772482"/>
              <a:gd name="connsiteY36" fmla="*/ 588169 h 5886450"/>
              <a:gd name="connsiteX37" fmla="*/ 5810457 w 6772482"/>
              <a:gd name="connsiteY37" fmla="*/ 604838 h 5886450"/>
              <a:gd name="connsiteX38" fmla="*/ 5824745 w 6772482"/>
              <a:gd name="connsiteY38" fmla="*/ 638175 h 5886450"/>
              <a:gd name="connsiteX39" fmla="*/ 5846175 w 6772482"/>
              <a:gd name="connsiteY39" fmla="*/ 690563 h 5886450"/>
              <a:gd name="connsiteX40" fmla="*/ 5889039 w 6772482"/>
              <a:gd name="connsiteY40" fmla="*/ 850106 h 5886450"/>
              <a:gd name="connsiteX41" fmla="*/ 5910470 w 6772482"/>
              <a:gd name="connsiteY41" fmla="*/ 895350 h 5886450"/>
              <a:gd name="connsiteX42" fmla="*/ 5936663 w 6772482"/>
              <a:gd name="connsiteY42" fmla="*/ 938213 h 5886450"/>
              <a:gd name="connsiteX43" fmla="*/ 6120019 w 6772482"/>
              <a:gd name="connsiteY43" fmla="*/ 1240631 h 5886450"/>
              <a:gd name="connsiteX44" fmla="*/ 6148595 w 6772482"/>
              <a:gd name="connsiteY44" fmla="*/ 1304925 h 5886450"/>
              <a:gd name="connsiteX45" fmla="*/ 6184313 w 6772482"/>
              <a:gd name="connsiteY45" fmla="*/ 1373982 h 5886450"/>
              <a:gd name="connsiteX46" fmla="*/ 6248607 w 6772482"/>
              <a:gd name="connsiteY46" fmla="*/ 1500188 h 5886450"/>
              <a:gd name="connsiteX47" fmla="*/ 6291470 w 6772482"/>
              <a:gd name="connsiteY47" fmla="*/ 1600200 h 5886450"/>
              <a:gd name="connsiteX48" fmla="*/ 6305757 w 6772482"/>
              <a:gd name="connsiteY48" fmla="*/ 1638300 h 5886450"/>
              <a:gd name="connsiteX49" fmla="*/ 6310520 w 6772482"/>
              <a:gd name="connsiteY49" fmla="*/ 1697831 h 5886450"/>
              <a:gd name="connsiteX50" fmla="*/ 6341476 w 6772482"/>
              <a:gd name="connsiteY50" fmla="*/ 1819275 h 5886450"/>
              <a:gd name="connsiteX51" fmla="*/ 6360526 w 6772482"/>
              <a:gd name="connsiteY51" fmla="*/ 1878806 h 5886450"/>
              <a:gd name="connsiteX52" fmla="*/ 6355763 w 6772482"/>
              <a:gd name="connsiteY52" fmla="*/ 1976438 h 5886450"/>
              <a:gd name="connsiteX53" fmla="*/ 6377195 w 6772482"/>
              <a:gd name="connsiteY53" fmla="*/ 2083593 h 5886450"/>
              <a:gd name="connsiteX54" fmla="*/ 6427201 w 6772482"/>
              <a:gd name="connsiteY54" fmla="*/ 2295525 h 5886450"/>
              <a:gd name="connsiteX55" fmla="*/ 6453395 w 6772482"/>
              <a:gd name="connsiteY55" fmla="*/ 2488406 h 5886450"/>
              <a:gd name="connsiteX56" fmla="*/ 6467682 w 6772482"/>
              <a:gd name="connsiteY56" fmla="*/ 2597944 h 5886450"/>
              <a:gd name="connsiteX57" fmla="*/ 6562932 w 6772482"/>
              <a:gd name="connsiteY57" fmla="*/ 2914650 h 5886450"/>
              <a:gd name="connsiteX58" fmla="*/ 6610557 w 6772482"/>
              <a:gd name="connsiteY58" fmla="*/ 3114675 h 5886450"/>
              <a:gd name="connsiteX59" fmla="*/ 6658182 w 6772482"/>
              <a:gd name="connsiteY59" fmla="*/ 3231356 h 5886450"/>
              <a:gd name="connsiteX60" fmla="*/ 6722476 w 6772482"/>
              <a:gd name="connsiteY60" fmla="*/ 3352800 h 5886450"/>
              <a:gd name="connsiteX61" fmla="*/ 6762957 w 6772482"/>
              <a:gd name="connsiteY61" fmla="*/ 3486150 h 5886450"/>
              <a:gd name="connsiteX62" fmla="*/ 6772482 w 6772482"/>
              <a:gd name="connsiteY62" fmla="*/ 3557588 h 5886450"/>
              <a:gd name="connsiteX63" fmla="*/ 6762956 w 6772482"/>
              <a:gd name="connsiteY63" fmla="*/ 3640931 h 5886450"/>
              <a:gd name="connsiteX64" fmla="*/ 6743906 w 6772482"/>
              <a:gd name="connsiteY64" fmla="*/ 3695700 h 5886450"/>
              <a:gd name="connsiteX65" fmla="*/ 6703426 w 6772482"/>
              <a:gd name="connsiteY65" fmla="*/ 3795712 h 5886450"/>
              <a:gd name="connsiteX66" fmla="*/ 6689138 w 6772482"/>
              <a:gd name="connsiteY66" fmla="*/ 3824287 h 5886450"/>
              <a:gd name="connsiteX67" fmla="*/ 5903326 w 6772482"/>
              <a:gd name="connsiteY67" fmla="*/ 4210050 h 5886450"/>
              <a:gd name="connsiteX68" fmla="*/ 5048457 w 6772482"/>
              <a:gd name="connsiteY68" fmla="*/ 5348287 h 5886450"/>
              <a:gd name="connsiteX69" fmla="*/ 4774613 w 6772482"/>
              <a:gd name="connsiteY69" fmla="*/ 5353050 h 5886450"/>
              <a:gd name="connsiteX70" fmla="*/ 4426951 w 6772482"/>
              <a:gd name="connsiteY70" fmla="*/ 5886450 h 5886450"/>
              <a:gd name="connsiteX71" fmla="*/ 2533858 w 6772482"/>
              <a:gd name="connsiteY71" fmla="*/ 4781550 h 5886450"/>
              <a:gd name="connsiteX72" fmla="*/ 2457658 w 6772482"/>
              <a:gd name="connsiteY72" fmla="*/ 4629150 h 5886450"/>
              <a:gd name="connsiteX73" fmla="*/ 2667207 w 6772482"/>
              <a:gd name="connsiteY73" fmla="*/ 4329113 h 5886450"/>
              <a:gd name="connsiteX74" fmla="*/ 2752932 w 6772482"/>
              <a:gd name="connsiteY74" fmla="*/ 4276725 h 5886450"/>
              <a:gd name="connsiteX75" fmla="*/ 2388600 w 6772482"/>
              <a:gd name="connsiteY75" fmla="*/ 3860007 h 5886450"/>
              <a:gd name="connsiteX76" fmla="*/ 1914732 w 6772482"/>
              <a:gd name="connsiteY76" fmla="*/ 3952875 h 5886450"/>
              <a:gd name="connsiteX77" fmla="*/ 1821863 w 6772482"/>
              <a:gd name="connsiteY77" fmla="*/ 4243387 h 5886450"/>
              <a:gd name="connsiteX78" fmla="*/ 1543257 w 6772482"/>
              <a:gd name="connsiteY78" fmla="*/ 4176712 h 5886450"/>
              <a:gd name="connsiteX79" fmla="*/ 1440862 w 6772482"/>
              <a:gd name="connsiteY79" fmla="*/ 4145756 h 5886450"/>
              <a:gd name="connsiteX80" fmla="*/ 1383713 w 6772482"/>
              <a:gd name="connsiteY80" fmla="*/ 4117182 h 5886450"/>
              <a:gd name="connsiteX81" fmla="*/ 1326562 w 6772482"/>
              <a:gd name="connsiteY81" fmla="*/ 4086225 h 5886450"/>
              <a:gd name="connsiteX82" fmla="*/ 1276557 w 6772482"/>
              <a:gd name="connsiteY82" fmla="*/ 4048125 h 5886450"/>
              <a:gd name="connsiteX83" fmla="*/ 1221789 w 6772482"/>
              <a:gd name="connsiteY83" fmla="*/ 3988594 h 5886450"/>
              <a:gd name="connsiteX84" fmla="*/ 1181306 w 6772482"/>
              <a:gd name="connsiteY84" fmla="*/ 3933825 h 5886450"/>
              <a:gd name="connsiteX85" fmla="*/ 1024144 w 6772482"/>
              <a:gd name="connsiteY85" fmla="*/ 3681412 h 5886450"/>
              <a:gd name="connsiteX86" fmla="*/ 271670 w 6772482"/>
              <a:gd name="connsiteY86" fmla="*/ 2531269 h 5886450"/>
              <a:gd name="connsiteX0" fmla="*/ 271670 w 6772482"/>
              <a:gd name="connsiteY0" fmla="*/ 2531269 h 5353050"/>
              <a:gd name="connsiteX1" fmla="*/ 324058 w 6772482"/>
              <a:gd name="connsiteY1" fmla="*/ 895350 h 5353050"/>
              <a:gd name="connsiteX2" fmla="*/ 1581357 w 6772482"/>
              <a:gd name="connsiteY2" fmla="*/ 838200 h 5353050"/>
              <a:gd name="connsiteX3" fmla="*/ 2552907 w 6772482"/>
              <a:gd name="connsiteY3" fmla="*/ 866775 h 5353050"/>
              <a:gd name="connsiteX4" fmla="*/ 2714832 w 6772482"/>
              <a:gd name="connsiteY4" fmla="*/ 0 h 5353050"/>
              <a:gd name="connsiteX5" fmla="*/ 2905332 w 6772482"/>
              <a:gd name="connsiteY5" fmla="*/ 147638 h 5353050"/>
              <a:gd name="connsiteX6" fmla="*/ 2950576 w 6772482"/>
              <a:gd name="connsiteY6" fmla="*/ 171450 h 5353050"/>
              <a:gd name="connsiteX7" fmla="*/ 3012488 w 6772482"/>
              <a:gd name="connsiteY7" fmla="*/ 188119 h 5353050"/>
              <a:gd name="connsiteX8" fmla="*/ 3286332 w 6772482"/>
              <a:gd name="connsiteY8" fmla="*/ 238125 h 5353050"/>
              <a:gd name="connsiteX9" fmla="*/ 3353007 w 6772482"/>
              <a:gd name="connsiteY9" fmla="*/ 269081 h 5353050"/>
              <a:gd name="connsiteX10" fmla="*/ 3391107 w 6772482"/>
              <a:gd name="connsiteY10" fmla="*/ 300038 h 5353050"/>
              <a:gd name="connsiteX11" fmla="*/ 3422063 w 6772482"/>
              <a:gd name="connsiteY11" fmla="*/ 357188 h 5353050"/>
              <a:gd name="connsiteX12" fmla="*/ 3455401 w 6772482"/>
              <a:gd name="connsiteY12" fmla="*/ 390525 h 5353050"/>
              <a:gd name="connsiteX13" fmla="*/ 3486357 w 6772482"/>
              <a:gd name="connsiteY13" fmla="*/ 404813 h 5353050"/>
              <a:gd name="connsiteX14" fmla="*/ 3522076 w 6772482"/>
              <a:gd name="connsiteY14" fmla="*/ 423863 h 5353050"/>
              <a:gd name="connsiteX15" fmla="*/ 3564938 w 6772482"/>
              <a:gd name="connsiteY15" fmla="*/ 419100 h 5353050"/>
              <a:gd name="connsiteX16" fmla="*/ 3793539 w 6772482"/>
              <a:gd name="connsiteY16" fmla="*/ 359569 h 5353050"/>
              <a:gd name="connsiteX17" fmla="*/ 3860213 w 6772482"/>
              <a:gd name="connsiteY17" fmla="*/ 347663 h 5353050"/>
              <a:gd name="connsiteX18" fmla="*/ 4000707 w 6772482"/>
              <a:gd name="connsiteY18" fmla="*/ 338138 h 5353050"/>
              <a:gd name="connsiteX19" fmla="*/ 4074526 w 6772482"/>
              <a:gd name="connsiteY19" fmla="*/ 319088 h 5353050"/>
              <a:gd name="connsiteX20" fmla="*/ 4145963 w 6772482"/>
              <a:gd name="connsiteY20" fmla="*/ 288132 h 5353050"/>
              <a:gd name="connsiteX21" fmla="*/ 4167395 w 6772482"/>
              <a:gd name="connsiteY21" fmla="*/ 321469 h 5353050"/>
              <a:gd name="connsiteX22" fmla="*/ 4186445 w 6772482"/>
              <a:gd name="connsiteY22" fmla="*/ 395288 h 5353050"/>
              <a:gd name="connsiteX23" fmla="*/ 4217401 w 6772482"/>
              <a:gd name="connsiteY23" fmla="*/ 457200 h 5353050"/>
              <a:gd name="connsiteX24" fmla="*/ 4248357 w 6772482"/>
              <a:gd name="connsiteY24" fmla="*/ 504825 h 5353050"/>
              <a:gd name="connsiteX25" fmla="*/ 4286457 w 6772482"/>
              <a:gd name="connsiteY25" fmla="*/ 528638 h 5353050"/>
              <a:gd name="connsiteX26" fmla="*/ 4345988 w 6772482"/>
              <a:gd name="connsiteY26" fmla="*/ 547688 h 5353050"/>
              <a:gd name="connsiteX27" fmla="*/ 4426951 w 6772482"/>
              <a:gd name="connsiteY27" fmla="*/ 559594 h 5353050"/>
              <a:gd name="connsiteX28" fmla="*/ 4584113 w 6772482"/>
              <a:gd name="connsiteY28" fmla="*/ 583406 h 5353050"/>
              <a:gd name="connsiteX29" fmla="*/ 4781757 w 6772482"/>
              <a:gd name="connsiteY29" fmla="*/ 611982 h 5353050"/>
              <a:gd name="connsiteX30" fmla="*/ 5053220 w 6772482"/>
              <a:gd name="connsiteY30" fmla="*/ 538163 h 5353050"/>
              <a:gd name="connsiteX31" fmla="*/ 5212763 w 6772482"/>
              <a:gd name="connsiteY31" fmla="*/ 495300 h 5353050"/>
              <a:gd name="connsiteX32" fmla="*/ 5465176 w 6772482"/>
              <a:gd name="connsiteY32" fmla="*/ 561975 h 5353050"/>
              <a:gd name="connsiteX33" fmla="*/ 5531851 w 6772482"/>
              <a:gd name="connsiteY33" fmla="*/ 576263 h 5353050"/>
              <a:gd name="connsiteX34" fmla="*/ 5579476 w 6772482"/>
              <a:gd name="connsiteY34" fmla="*/ 585788 h 5353050"/>
              <a:gd name="connsiteX35" fmla="*/ 5739020 w 6772482"/>
              <a:gd name="connsiteY35" fmla="*/ 583406 h 5353050"/>
              <a:gd name="connsiteX36" fmla="*/ 5777120 w 6772482"/>
              <a:gd name="connsiteY36" fmla="*/ 588169 h 5353050"/>
              <a:gd name="connsiteX37" fmla="*/ 5810457 w 6772482"/>
              <a:gd name="connsiteY37" fmla="*/ 604838 h 5353050"/>
              <a:gd name="connsiteX38" fmla="*/ 5824745 w 6772482"/>
              <a:gd name="connsiteY38" fmla="*/ 638175 h 5353050"/>
              <a:gd name="connsiteX39" fmla="*/ 5846175 w 6772482"/>
              <a:gd name="connsiteY39" fmla="*/ 690563 h 5353050"/>
              <a:gd name="connsiteX40" fmla="*/ 5889039 w 6772482"/>
              <a:gd name="connsiteY40" fmla="*/ 850106 h 5353050"/>
              <a:gd name="connsiteX41" fmla="*/ 5910470 w 6772482"/>
              <a:gd name="connsiteY41" fmla="*/ 895350 h 5353050"/>
              <a:gd name="connsiteX42" fmla="*/ 5936663 w 6772482"/>
              <a:gd name="connsiteY42" fmla="*/ 938213 h 5353050"/>
              <a:gd name="connsiteX43" fmla="*/ 6120019 w 6772482"/>
              <a:gd name="connsiteY43" fmla="*/ 1240631 h 5353050"/>
              <a:gd name="connsiteX44" fmla="*/ 6148595 w 6772482"/>
              <a:gd name="connsiteY44" fmla="*/ 1304925 h 5353050"/>
              <a:gd name="connsiteX45" fmla="*/ 6184313 w 6772482"/>
              <a:gd name="connsiteY45" fmla="*/ 1373982 h 5353050"/>
              <a:gd name="connsiteX46" fmla="*/ 6248607 w 6772482"/>
              <a:gd name="connsiteY46" fmla="*/ 1500188 h 5353050"/>
              <a:gd name="connsiteX47" fmla="*/ 6291470 w 6772482"/>
              <a:gd name="connsiteY47" fmla="*/ 1600200 h 5353050"/>
              <a:gd name="connsiteX48" fmla="*/ 6305757 w 6772482"/>
              <a:gd name="connsiteY48" fmla="*/ 1638300 h 5353050"/>
              <a:gd name="connsiteX49" fmla="*/ 6310520 w 6772482"/>
              <a:gd name="connsiteY49" fmla="*/ 1697831 h 5353050"/>
              <a:gd name="connsiteX50" fmla="*/ 6341476 w 6772482"/>
              <a:gd name="connsiteY50" fmla="*/ 1819275 h 5353050"/>
              <a:gd name="connsiteX51" fmla="*/ 6360526 w 6772482"/>
              <a:gd name="connsiteY51" fmla="*/ 1878806 h 5353050"/>
              <a:gd name="connsiteX52" fmla="*/ 6355763 w 6772482"/>
              <a:gd name="connsiteY52" fmla="*/ 1976438 h 5353050"/>
              <a:gd name="connsiteX53" fmla="*/ 6377195 w 6772482"/>
              <a:gd name="connsiteY53" fmla="*/ 2083593 h 5353050"/>
              <a:gd name="connsiteX54" fmla="*/ 6427201 w 6772482"/>
              <a:gd name="connsiteY54" fmla="*/ 2295525 h 5353050"/>
              <a:gd name="connsiteX55" fmla="*/ 6453395 w 6772482"/>
              <a:gd name="connsiteY55" fmla="*/ 2488406 h 5353050"/>
              <a:gd name="connsiteX56" fmla="*/ 6467682 w 6772482"/>
              <a:gd name="connsiteY56" fmla="*/ 2597944 h 5353050"/>
              <a:gd name="connsiteX57" fmla="*/ 6562932 w 6772482"/>
              <a:gd name="connsiteY57" fmla="*/ 2914650 h 5353050"/>
              <a:gd name="connsiteX58" fmla="*/ 6610557 w 6772482"/>
              <a:gd name="connsiteY58" fmla="*/ 3114675 h 5353050"/>
              <a:gd name="connsiteX59" fmla="*/ 6658182 w 6772482"/>
              <a:gd name="connsiteY59" fmla="*/ 3231356 h 5353050"/>
              <a:gd name="connsiteX60" fmla="*/ 6722476 w 6772482"/>
              <a:gd name="connsiteY60" fmla="*/ 3352800 h 5353050"/>
              <a:gd name="connsiteX61" fmla="*/ 6762957 w 6772482"/>
              <a:gd name="connsiteY61" fmla="*/ 3486150 h 5353050"/>
              <a:gd name="connsiteX62" fmla="*/ 6772482 w 6772482"/>
              <a:gd name="connsiteY62" fmla="*/ 3557588 h 5353050"/>
              <a:gd name="connsiteX63" fmla="*/ 6762956 w 6772482"/>
              <a:gd name="connsiteY63" fmla="*/ 3640931 h 5353050"/>
              <a:gd name="connsiteX64" fmla="*/ 6743906 w 6772482"/>
              <a:gd name="connsiteY64" fmla="*/ 3695700 h 5353050"/>
              <a:gd name="connsiteX65" fmla="*/ 6703426 w 6772482"/>
              <a:gd name="connsiteY65" fmla="*/ 3795712 h 5353050"/>
              <a:gd name="connsiteX66" fmla="*/ 6689138 w 6772482"/>
              <a:gd name="connsiteY66" fmla="*/ 3824287 h 5353050"/>
              <a:gd name="connsiteX67" fmla="*/ 5903326 w 6772482"/>
              <a:gd name="connsiteY67" fmla="*/ 4210050 h 5353050"/>
              <a:gd name="connsiteX68" fmla="*/ 5048457 w 6772482"/>
              <a:gd name="connsiteY68" fmla="*/ 5348287 h 5353050"/>
              <a:gd name="connsiteX69" fmla="*/ 4774613 w 6772482"/>
              <a:gd name="connsiteY69" fmla="*/ 5353050 h 5353050"/>
              <a:gd name="connsiteX70" fmla="*/ 4210258 w 6772482"/>
              <a:gd name="connsiteY70" fmla="*/ 4629150 h 5353050"/>
              <a:gd name="connsiteX71" fmla="*/ 2533858 w 6772482"/>
              <a:gd name="connsiteY71" fmla="*/ 4781550 h 5353050"/>
              <a:gd name="connsiteX72" fmla="*/ 2457658 w 6772482"/>
              <a:gd name="connsiteY72" fmla="*/ 4629150 h 5353050"/>
              <a:gd name="connsiteX73" fmla="*/ 2667207 w 6772482"/>
              <a:gd name="connsiteY73" fmla="*/ 4329113 h 5353050"/>
              <a:gd name="connsiteX74" fmla="*/ 2752932 w 6772482"/>
              <a:gd name="connsiteY74" fmla="*/ 4276725 h 5353050"/>
              <a:gd name="connsiteX75" fmla="*/ 2388600 w 6772482"/>
              <a:gd name="connsiteY75" fmla="*/ 3860007 h 5353050"/>
              <a:gd name="connsiteX76" fmla="*/ 1914732 w 6772482"/>
              <a:gd name="connsiteY76" fmla="*/ 3952875 h 5353050"/>
              <a:gd name="connsiteX77" fmla="*/ 1821863 w 6772482"/>
              <a:gd name="connsiteY77" fmla="*/ 4243387 h 5353050"/>
              <a:gd name="connsiteX78" fmla="*/ 1543257 w 6772482"/>
              <a:gd name="connsiteY78" fmla="*/ 4176712 h 5353050"/>
              <a:gd name="connsiteX79" fmla="*/ 1440862 w 6772482"/>
              <a:gd name="connsiteY79" fmla="*/ 4145756 h 5353050"/>
              <a:gd name="connsiteX80" fmla="*/ 1383713 w 6772482"/>
              <a:gd name="connsiteY80" fmla="*/ 4117182 h 5353050"/>
              <a:gd name="connsiteX81" fmla="*/ 1326562 w 6772482"/>
              <a:gd name="connsiteY81" fmla="*/ 4086225 h 5353050"/>
              <a:gd name="connsiteX82" fmla="*/ 1276557 w 6772482"/>
              <a:gd name="connsiteY82" fmla="*/ 4048125 h 5353050"/>
              <a:gd name="connsiteX83" fmla="*/ 1221789 w 6772482"/>
              <a:gd name="connsiteY83" fmla="*/ 3988594 h 5353050"/>
              <a:gd name="connsiteX84" fmla="*/ 1181306 w 6772482"/>
              <a:gd name="connsiteY84" fmla="*/ 3933825 h 5353050"/>
              <a:gd name="connsiteX85" fmla="*/ 1024144 w 6772482"/>
              <a:gd name="connsiteY85" fmla="*/ 3681412 h 5353050"/>
              <a:gd name="connsiteX86" fmla="*/ 271670 w 6772482"/>
              <a:gd name="connsiteY86" fmla="*/ 2531269 h 5353050"/>
              <a:gd name="connsiteX0" fmla="*/ 271670 w 6772482"/>
              <a:gd name="connsiteY0" fmla="*/ 2531269 h 5353050"/>
              <a:gd name="connsiteX1" fmla="*/ 324058 w 6772482"/>
              <a:gd name="connsiteY1" fmla="*/ 895350 h 5353050"/>
              <a:gd name="connsiteX2" fmla="*/ 1581357 w 6772482"/>
              <a:gd name="connsiteY2" fmla="*/ 838200 h 5353050"/>
              <a:gd name="connsiteX3" fmla="*/ 2552907 w 6772482"/>
              <a:gd name="connsiteY3" fmla="*/ 866775 h 5353050"/>
              <a:gd name="connsiteX4" fmla="*/ 2714832 w 6772482"/>
              <a:gd name="connsiteY4" fmla="*/ 0 h 5353050"/>
              <a:gd name="connsiteX5" fmla="*/ 2905332 w 6772482"/>
              <a:gd name="connsiteY5" fmla="*/ 147638 h 5353050"/>
              <a:gd name="connsiteX6" fmla="*/ 2950576 w 6772482"/>
              <a:gd name="connsiteY6" fmla="*/ 171450 h 5353050"/>
              <a:gd name="connsiteX7" fmla="*/ 3012488 w 6772482"/>
              <a:gd name="connsiteY7" fmla="*/ 188119 h 5353050"/>
              <a:gd name="connsiteX8" fmla="*/ 3286332 w 6772482"/>
              <a:gd name="connsiteY8" fmla="*/ 238125 h 5353050"/>
              <a:gd name="connsiteX9" fmla="*/ 3353007 w 6772482"/>
              <a:gd name="connsiteY9" fmla="*/ 269081 h 5353050"/>
              <a:gd name="connsiteX10" fmla="*/ 3391107 w 6772482"/>
              <a:gd name="connsiteY10" fmla="*/ 300038 h 5353050"/>
              <a:gd name="connsiteX11" fmla="*/ 3422063 w 6772482"/>
              <a:gd name="connsiteY11" fmla="*/ 357188 h 5353050"/>
              <a:gd name="connsiteX12" fmla="*/ 3455401 w 6772482"/>
              <a:gd name="connsiteY12" fmla="*/ 390525 h 5353050"/>
              <a:gd name="connsiteX13" fmla="*/ 3486357 w 6772482"/>
              <a:gd name="connsiteY13" fmla="*/ 404813 h 5353050"/>
              <a:gd name="connsiteX14" fmla="*/ 3522076 w 6772482"/>
              <a:gd name="connsiteY14" fmla="*/ 423863 h 5353050"/>
              <a:gd name="connsiteX15" fmla="*/ 3564938 w 6772482"/>
              <a:gd name="connsiteY15" fmla="*/ 419100 h 5353050"/>
              <a:gd name="connsiteX16" fmla="*/ 3793539 w 6772482"/>
              <a:gd name="connsiteY16" fmla="*/ 359569 h 5353050"/>
              <a:gd name="connsiteX17" fmla="*/ 3860213 w 6772482"/>
              <a:gd name="connsiteY17" fmla="*/ 347663 h 5353050"/>
              <a:gd name="connsiteX18" fmla="*/ 4000707 w 6772482"/>
              <a:gd name="connsiteY18" fmla="*/ 338138 h 5353050"/>
              <a:gd name="connsiteX19" fmla="*/ 4074526 w 6772482"/>
              <a:gd name="connsiteY19" fmla="*/ 319088 h 5353050"/>
              <a:gd name="connsiteX20" fmla="*/ 4145963 w 6772482"/>
              <a:gd name="connsiteY20" fmla="*/ 288132 h 5353050"/>
              <a:gd name="connsiteX21" fmla="*/ 4167395 w 6772482"/>
              <a:gd name="connsiteY21" fmla="*/ 321469 h 5353050"/>
              <a:gd name="connsiteX22" fmla="*/ 4186445 w 6772482"/>
              <a:gd name="connsiteY22" fmla="*/ 395288 h 5353050"/>
              <a:gd name="connsiteX23" fmla="*/ 4217401 w 6772482"/>
              <a:gd name="connsiteY23" fmla="*/ 457200 h 5353050"/>
              <a:gd name="connsiteX24" fmla="*/ 4248357 w 6772482"/>
              <a:gd name="connsiteY24" fmla="*/ 504825 h 5353050"/>
              <a:gd name="connsiteX25" fmla="*/ 4286457 w 6772482"/>
              <a:gd name="connsiteY25" fmla="*/ 528638 h 5353050"/>
              <a:gd name="connsiteX26" fmla="*/ 4345988 w 6772482"/>
              <a:gd name="connsiteY26" fmla="*/ 547688 h 5353050"/>
              <a:gd name="connsiteX27" fmla="*/ 4426951 w 6772482"/>
              <a:gd name="connsiteY27" fmla="*/ 559594 h 5353050"/>
              <a:gd name="connsiteX28" fmla="*/ 4584113 w 6772482"/>
              <a:gd name="connsiteY28" fmla="*/ 583406 h 5353050"/>
              <a:gd name="connsiteX29" fmla="*/ 4781757 w 6772482"/>
              <a:gd name="connsiteY29" fmla="*/ 611982 h 5353050"/>
              <a:gd name="connsiteX30" fmla="*/ 5053220 w 6772482"/>
              <a:gd name="connsiteY30" fmla="*/ 538163 h 5353050"/>
              <a:gd name="connsiteX31" fmla="*/ 5212763 w 6772482"/>
              <a:gd name="connsiteY31" fmla="*/ 495300 h 5353050"/>
              <a:gd name="connsiteX32" fmla="*/ 5465176 w 6772482"/>
              <a:gd name="connsiteY32" fmla="*/ 561975 h 5353050"/>
              <a:gd name="connsiteX33" fmla="*/ 5531851 w 6772482"/>
              <a:gd name="connsiteY33" fmla="*/ 576263 h 5353050"/>
              <a:gd name="connsiteX34" fmla="*/ 5579476 w 6772482"/>
              <a:gd name="connsiteY34" fmla="*/ 585788 h 5353050"/>
              <a:gd name="connsiteX35" fmla="*/ 5739020 w 6772482"/>
              <a:gd name="connsiteY35" fmla="*/ 583406 h 5353050"/>
              <a:gd name="connsiteX36" fmla="*/ 5777120 w 6772482"/>
              <a:gd name="connsiteY36" fmla="*/ 588169 h 5353050"/>
              <a:gd name="connsiteX37" fmla="*/ 5810457 w 6772482"/>
              <a:gd name="connsiteY37" fmla="*/ 604838 h 5353050"/>
              <a:gd name="connsiteX38" fmla="*/ 5824745 w 6772482"/>
              <a:gd name="connsiteY38" fmla="*/ 638175 h 5353050"/>
              <a:gd name="connsiteX39" fmla="*/ 5846175 w 6772482"/>
              <a:gd name="connsiteY39" fmla="*/ 690563 h 5353050"/>
              <a:gd name="connsiteX40" fmla="*/ 5889039 w 6772482"/>
              <a:gd name="connsiteY40" fmla="*/ 850106 h 5353050"/>
              <a:gd name="connsiteX41" fmla="*/ 5910470 w 6772482"/>
              <a:gd name="connsiteY41" fmla="*/ 895350 h 5353050"/>
              <a:gd name="connsiteX42" fmla="*/ 5936663 w 6772482"/>
              <a:gd name="connsiteY42" fmla="*/ 938213 h 5353050"/>
              <a:gd name="connsiteX43" fmla="*/ 6120019 w 6772482"/>
              <a:gd name="connsiteY43" fmla="*/ 1240631 h 5353050"/>
              <a:gd name="connsiteX44" fmla="*/ 6148595 w 6772482"/>
              <a:gd name="connsiteY44" fmla="*/ 1304925 h 5353050"/>
              <a:gd name="connsiteX45" fmla="*/ 6184313 w 6772482"/>
              <a:gd name="connsiteY45" fmla="*/ 1373982 h 5353050"/>
              <a:gd name="connsiteX46" fmla="*/ 6248607 w 6772482"/>
              <a:gd name="connsiteY46" fmla="*/ 1500188 h 5353050"/>
              <a:gd name="connsiteX47" fmla="*/ 6291470 w 6772482"/>
              <a:gd name="connsiteY47" fmla="*/ 1600200 h 5353050"/>
              <a:gd name="connsiteX48" fmla="*/ 6305757 w 6772482"/>
              <a:gd name="connsiteY48" fmla="*/ 1638300 h 5353050"/>
              <a:gd name="connsiteX49" fmla="*/ 6310520 w 6772482"/>
              <a:gd name="connsiteY49" fmla="*/ 1697831 h 5353050"/>
              <a:gd name="connsiteX50" fmla="*/ 6341476 w 6772482"/>
              <a:gd name="connsiteY50" fmla="*/ 1819275 h 5353050"/>
              <a:gd name="connsiteX51" fmla="*/ 6360526 w 6772482"/>
              <a:gd name="connsiteY51" fmla="*/ 1878806 h 5353050"/>
              <a:gd name="connsiteX52" fmla="*/ 6355763 w 6772482"/>
              <a:gd name="connsiteY52" fmla="*/ 1976438 h 5353050"/>
              <a:gd name="connsiteX53" fmla="*/ 6377195 w 6772482"/>
              <a:gd name="connsiteY53" fmla="*/ 2083593 h 5353050"/>
              <a:gd name="connsiteX54" fmla="*/ 6427201 w 6772482"/>
              <a:gd name="connsiteY54" fmla="*/ 2295525 h 5353050"/>
              <a:gd name="connsiteX55" fmla="*/ 6453395 w 6772482"/>
              <a:gd name="connsiteY55" fmla="*/ 2488406 h 5353050"/>
              <a:gd name="connsiteX56" fmla="*/ 6467682 w 6772482"/>
              <a:gd name="connsiteY56" fmla="*/ 2597944 h 5353050"/>
              <a:gd name="connsiteX57" fmla="*/ 6562932 w 6772482"/>
              <a:gd name="connsiteY57" fmla="*/ 2914650 h 5353050"/>
              <a:gd name="connsiteX58" fmla="*/ 6610557 w 6772482"/>
              <a:gd name="connsiteY58" fmla="*/ 3114675 h 5353050"/>
              <a:gd name="connsiteX59" fmla="*/ 6658182 w 6772482"/>
              <a:gd name="connsiteY59" fmla="*/ 3231356 h 5353050"/>
              <a:gd name="connsiteX60" fmla="*/ 6722476 w 6772482"/>
              <a:gd name="connsiteY60" fmla="*/ 3352800 h 5353050"/>
              <a:gd name="connsiteX61" fmla="*/ 6762957 w 6772482"/>
              <a:gd name="connsiteY61" fmla="*/ 3486150 h 5353050"/>
              <a:gd name="connsiteX62" fmla="*/ 6772482 w 6772482"/>
              <a:gd name="connsiteY62" fmla="*/ 3557588 h 5353050"/>
              <a:gd name="connsiteX63" fmla="*/ 6762956 w 6772482"/>
              <a:gd name="connsiteY63" fmla="*/ 3640931 h 5353050"/>
              <a:gd name="connsiteX64" fmla="*/ 6743906 w 6772482"/>
              <a:gd name="connsiteY64" fmla="*/ 3695700 h 5353050"/>
              <a:gd name="connsiteX65" fmla="*/ 6703426 w 6772482"/>
              <a:gd name="connsiteY65" fmla="*/ 3795712 h 5353050"/>
              <a:gd name="connsiteX66" fmla="*/ 6689138 w 6772482"/>
              <a:gd name="connsiteY66" fmla="*/ 3824287 h 5353050"/>
              <a:gd name="connsiteX67" fmla="*/ 5903326 w 6772482"/>
              <a:gd name="connsiteY67" fmla="*/ 4210050 h 5353050"/>
              <a:gd name="connsiteX68" fmla="*/ 5048457 w 6772482"/>
              <a:gd name="connsiteY68" fmla="*/ 5348287 h 5353050"/>
              <a:gd name="connsiteX69" fmla="*/ 4774613 w 6772482"/>
              <a:gd name="connsiteY69" fmla="*/ 5353050 h 5353050"/>
              <a:gd name="connsiteX70" fmla="*/ 4210258 w 6772482"/>
              <a:gd name="connsiteY70" fmla="*/ 4629150 h 5353050"/>
              <a:gd name="connsiteX71" fmla="*/ 2610058 w 6772482"/>
              <a:gd name="connsiteY71" fmla="*/ 4629150 h 5353050"/>
              <a:gd name="connsiteX72" fmla="*/ 2457658 w 6772482"/>
              <a:gd name="connsiteY72" fmla="*/ 4629150 h 5353050"/>
              <a:gd name="connsiteX73" fmla="*/ 2667207 w 6772482"/>
              <a:gd name="connsiteY73" fmla="*/ 4329113 h 5353050"/>
              <a:gd name="connsiteX74" fmla="*/ 2752932 w 6772482"/>
              <a:gd name="connsiteY74" fmla="*/ 4276725 h 5353050"/>
              <a:gd name="connsiteX75" fmla="*/ 2388600 w 6772482"/>
              <a:gd name="connsiteY75" fmla="*/ 3860007 h 5353050"/>
              <a:gd name="connsiteX76" fmla="*/ 1914732 w 6772482"/>
              <a:gd name="connsiteY76" fmla="*/ 3952875 h 5353050"/>
              <a:gd name="connsiteX77" fmla="*/ 1821863 w 6772482"/>
              <a:gd name="connsiteY77" fmla="*/ 4243387 h 5353050"/>
              <a:gd name="connsiteX78" fmla="*/ 1543257 w 6772482"/>
              <a:gd name="connsiteY78" fmla="*/ 4176712 h 5353050"/>
              <a:gd name="connsiteX79" fmla="*/ 1440862 w 6772482"/>
              <a:gd name="connsiteY79" fmla="*/ 4145756 h 5353050"/>
              <a:gd name="connsiteX80" fmla="*/ 1383713 w 6772482"/>
              <a:gd name="connsiteY80" fmla="*/ 4117182 h 5353050"/>
              <a:gd name="connsiteX81" fmla="*/ 1326562 w 6772482"/>
              <a:gd name="connsiteY81" fmla="*/ 4086225 h 5353050"/>
              <a:gd name="connsiteX82" fmla="*/ 1276557 w 6772482"/>
              <a:gd name="connsiteY82" fmla="*/ 4048125 h 5353050"/>
              <a:gd name="connsiteX83" fmla="*/ 1221789 w 6772482"/>
              <a:gd name="connsiteY83" fmla="*/ 3988594 h 5353050"/>
              <a:gd name="connsiteX84" fmla="*/ 1181306 w 6772482"/>
              <a:gd name="connsiteY84" fmla="*/ 3933825 h 5353050"/>
              <a:gd name="connsiteX85" fmla="*/ 1024144 w 6772482"/>
              <a:gd name="connsiteY85" fmla="*/ 3681412 h 5353050"/>
              <a:gd name="connsiteX86" fmla="*/ 271670 w 6772482"/>
              <a:gd name="connsiteY86" fmla="*/ 2531269 h 5353050"/>
              <a:gd name="connsiteX0" fmla="*/ 271670 w 6772482"/>
              <a:gd name="connsiteY0" fmla="*/ 2531269 h 5353050"/>
              <a:gd name="connsiteX1" fmla="*/ 324058 w 6772482"/>
              <a:gd name="connsiteY1" fmla="*/ 895350 h 5353050"/>
              <a:gd name="connsiteX2" fmla="*/ 1581357 w 6772482"/>
              <a:gd name="connsiteY2" fmla="*/ 838200 h 5353050"/>
              <a:gd name="connsiteX3" fmla="*/ 2552907 w 6772482"/>
              <a:gd name="connsiteY3" fmla="*/ 866775 h 5353050"/>
              <a:gd name="connsiteX4" fmla="*/ 2714832 w 6772482"/>
              <a:gd name="connsiteY4" fmla="*/ 0 h 5353050"/>
              <a:gd name="connsiteX5" fmla="*/ 2905332 w 6772482"/>
              <a:gd name="connsiteY5" fmla="*/ 147638 h 5353050"/>
              <a:gd name="connsiteX6" fmla="*/ 2950576 w 6772482"/>
              <a:gd name="connsiteY6" fmla="*/ 171450 h 5353050"/>
              <a:gd name="connsiteX7" fmla="*/ 3012488 w 6772482"/>
              <a:gd name="connsiteY7" fmla="*/ 188119 h 5353050"/>
              <a:gd name="connsiteX8" fmla="*/ 3286332 w 6772482"/>
              <a:gd name="connsiteY8" fmla="*/ 238125 h 5353050"/>
              <a:gd name="connsiteX9" fmla="*/ 3353007 w 6772482"/>
              <a:gd name="connsiteY9" fmla="*/ 269081 h 5353050"/>
              <a:gd name="connsiteX10" fmla="*/ 3391107 w 6772482"/>
              <a:gd name="connsiteY10" fmla="*/ 300038 h 5353050"/>
              <a:gd name="connsiteX11" fmla="*/ 3422063 w 6772482"/>
              <a:gd name="connsiteY11" fmla="*/ 357188 h 5353050"/>
              <a:gd name="connsiteX12" fmla="*/ 3455401 w 6772482"/>
              <a:gd name="connsiteY12" fmla="*/ 390525 h 5353050"/>
              <a:gd name="connsiteX13" fmla="*/ 3486357 w 6772482"/>
              <a:gd name="connsiteY13" fmla="*/ 404813 h 5353050"/>
              <a:gd name="connsiteX14" fmla="*/ 3522076 w 6772482"/>
              <a:gd name="connsiteY14" fmla="*/ 423863 h 5353050"/>
              <a:gd name="connsiteX15" fmla="*/ 3564938 w 6772482"/>
              <a:gd name="connsiteY15" fmla="*/ 419100 h 5353050"/>
              <a:gd name="connsiteX16" fmla="*/ 3793539 w 6772482"/>
              <a:gd name="connsiteY16" fmla="*/ 359569 h 5353050"/>
              <a:gd name="connsiteX17" fmla="*/ 3860213 w 6772482"/>
              <a:gd name="connsiteY17" fmla="*/ 347663 h 5353050"/>
              <a:gd name="connsiteX18" fmla="*/ 4000707 w 6772482"/>
              <a:gd name="connsiteY18" fmla="*/ 338138 h 5353050"/>
              <a:gd name="connsiteX19" fmla="*/ 4074526 w 6772482"/>
              <a:gd name="connsiteY19" fmla="*/ 319088 h 5353050"/>
              <a:gd name="connsiteX20" fmla="*/ 4145963 w 6772482"/>
              <a:gd name="connsiteY20" fmla="*/ 288132 h 5353050"/>
              <a:gd name="connsiteX21" fmla="*/ 4167395 w 6772482"/>
              <a:gd name="connsiteY21" fmla="*/ 321469 h 5353050"/>
              <a:gd name="connsiteX22" fmla="*/ 4186445 w 6772482"/>
              <a:gd name="connsiteY22" fmla="*/ 395288 h 5353050"/>
              <a:gd name="connsiteX23" fmla="*/ 4217401 w 6772482"/>
              <a:gd name="connsiteY23" fmla="*/ 457200 h 5353050"/>
              <a:gd name="connsiteX24" fmla="*/ 4248357 w 6772482"/>
              <a:gd name="connsiteY24" fmla="*/ 504825 h 5353050"/>
              <a:gd name="connsiteX25" fmla="*/ 4286457 w 6772482"/>
              <a:gd name="connsiteY25" fmla="*/ 528638 h 5353050"/>
              <a:gd name="connsiteX26" fmla="*/ 4345988 w 6772482"/>
              <a:gd name="connsiteY26" fmla="*/ 547688 h 5353050"/>
              <a:gd name="connsiteX27" fmla="*/ 4426951 w 6772482"/>
              <a:gd name="connsiteY27" fmla="*/ 559594 h 5353050"/>
              <a:gd name="connsiteX28" fmla="*/ 4584113 w 6772482"/>
              <a:gd name="connsiteY28" fmla="*/ 583406 h 5353050"/>
              <a:gd name="connsiteX29" fmla="*/ 4781757 w 6772482"/>
              <a:gd name="connsiteY29" fmla="*/ 611982 h 5353050"/>
              <a:gd name="connsiteX30" fmla="*/ 5053220 w 6772482"/>
              <a:gd name="connsiteY30" fmla="*/ 538163 h 5353050"/>
              <a:gd name="connsiteX31" fmla="*/ 5212763 w 6772482"/>
              <a:gd name="connsiteY31" fmla="*/ 495300 h 5353050"/>
              <a:gd name="connsiteX32" fmla="*/ 5465176 w 6772482"/>
              <a:gd name="connsiteY32" fmla="*/ 561975 h 5353050"/>
              <a:gd name="connsiteX33" fmla="*/ 5531851 w 6772482"/>
              <a:gd name="connsiteY33" fmla="*/ 576263 h 5353050"/>
              <a:gd name="connsiteX34" fmla="*/ 5579476 w 6772482"/>
              <a:gd name="connsiteY34" fmla="*/ 585788 h 5353050"/>
              <a:gd name="connsiteX35" fmla="*/ 5739020 w 6772482"/>
              <a:gd name="connsiteY35" fmla="*/ 583406 h 5353050"/>
              <a:gd name="connsiteX36" fmla="*/ 5777120 w 6772482"/>
              <a:gd name="connsiteY36" fmla="*/ 588169 h 5353050"/>
              <a:gd name="connsiteX37" fmla="*/ 5810457 w 6772482"/>
              <a:gd name="connsiteY37" fmla="*/ 604838 h 5353050"/>
              <a:gd name="connsiteX38" fmla="*/ 5824745 w 6772482"/>
              <a:gd name="connsiteY38" fmla="*/ 638175 h 5353050"/>
              <a:gd name="connsiteX39" fmla="*/ 5846175 w 6772482"/>
              <a:gd name="connsiteY39" fmla="*/ 690563 h 5353050"/>
              <a:gd name="connsiteX40" fmla="*/ 5889039 w 6772482"/>
              <a:gd name="connsiteY40" fmla="*/ 850106 h 5353050"/>
              <a:gd name="connsiteX41" fmla="*/ 5910470 w 6772482"/>
              <a:gd name="connsiteY41" fmla="*/ 895350 h 5353050"/>
              <a:gd name="connsiteX42" fmla="*/ 5936663 w 6772482"/>
              <a:gd name="connsiteY42" fmla="*/ 938213 h 5353050"/>
              <a:gd name="connsiteX43" fmla="*/ 6120019 w 6772482"/>
              <a:gd name="connsiteY43" fmla="*/ 1240631 h 5353050"/>
              <a:gd name="connsiteX44" fmla="*/ 6148595 w 6772482"/>
              <a:gd name="connsiteY44" fmla="*/ 1304925 h 5353050"/>
              <a:gd name="connsiteX45" fmla="*/ 6184313 w 6772482"/>
              <a:gd name="connsiteY45" fmla="*/ 1373982 h 5353050"/>
              <a:gd name="connsiteX46" fmla="*/ 6248607 w 6772482"/>
              <a:gd name="connsiteY46" fmla="*/ 1500188 h 5353050"/>
              <a:gd name="connsiteX47" fmla="*/ 6291470 w 6772482"/>
              <a:gd name="connsiteY47" fmla="*/ 1600200 h 5353050"/>
              <a:gd name="connsiteX48" fmla="*/ 6305757 w 6772482"/>
              <a:gd name="connsiteY48" fmla="*/ 1638300 h 5353050"/>
              <a:gd name="connsiteX49" fmla="*/ 6310520 w 6772482"/>
              <a:gd name="connsiteY49" fmla="*/ 1697831 h 5353050"/>
              <a:gd name="connsiteX50" fmla="*/ 6341476 w 6772482"/>
              <a:gd name="connsiteY50" fmla="*/ 1819275 h 5353050"/>
              <a:gd name="connsiteX51" fmla="*/ 6360526 w 6772482"/>
              <a:gd name="connsiteY51" fmla="*/ 1878806 h 5353050"/>
              <a:gd name="connsiteX52" fmla="*/ 6355763 w 6772482"/>
              <a:gd name="connsiteY52" fmla="*/ 1976438 h 5353050"/>
              <a:gd name="connsiteX53" fmla="*/ 6377195 w 6772482"/>
              <a:gd name="connsiteY53" fmla="*/ 2083593 h 5353050"/>
              <a:gd name="connsiteX54" fmla="*/ 6427201 w 6772482"/>
              <a:gd name="connsiteY54" fmla="*/ 2295525 h 5353050"/>
              <a:gd name="connsiteX55" fmla="*/ 6453395 w 6772482"/>
              <a:gd name="connsiteY55" fmla="*/ 2488406 h 5353050"/>
              <a:gd name="connsiteX56" fmla="*/ 6467682 w 6772482"/>
              <a:gd name="connsiteY56" fmla="*/ 2597944 h 5353050"/>
              <a:gd name="connsiteX57" fmla="*/ 6562932 w 6772482"/>
              <a:gd name="connsiteY57" fmla="*/ 2914650 h 5353050"/>
              <a:gd name="connsiteX58" fmla="*/ 6610557 w 6772482"/>
              <a:gd name="connsiteY58" fmla="*/ 3114675 h 5353050"/>
              <a:gd name="connsiteX59" fmla="*/ 6658182 w 6772482"/>
              <a:gd name="connsiteY59" fmla="*/ 3231356 h 5353050"/>
              <a:gd name="connsiteX60" fmla="*/ 6722476 w 6772482"/>
              <a:gd name="connsiteY60" fmla="*/ 3352800 h 5353050"/>
              <a:gd name="connsiteX61" fmla="*/ 6762957 w 6772482"/>
              <a:gd name="connsiteY61" fmla="*/ 3486150 h 5353050"/>
              <a:gd name="connsiteX62" fmla="*/ 6772482 w 6772482"/>
              <a:gd name="connsiteY62" fmla="*/ 3557588 h 5353050"/>
              <a:gd name="connsiteX63" fmla="*/ 6762956 w 6772482"/>
              <a:gd name="connsiteY63" fmla="*/ 3640931 h 5353050"/>
              <a:gd name="connsiteX64" fmla="*/ 6743906 w 6772482"/>
              <a:gd name="connsiteY64" fmla="*/ 3695700 h 5353050"/>
              <a:gd name="connsiteX65" fmla="*/ 6703426 w 6772482"/>
              <a:gd name="connsiteY65" fmla="*/ 3795712 h 5353050"/>
              <a:gd name="connsiteX66" fmla="*/ 6689138 w 6772482"/>
              <a:gd name="connsiteY66" fmla="*/ 3824287 h 5353050"/>
              <a:gd name="connsiteX67" fmla="*/ 5903326 w 6772482"/>
              <a:gd name="connsiteY67" fmla="*/ 4210050 h 5353050"/>
              <a:gd name="connsiteX68" fmla="*/ 5048457 w 6772482"/>
              <a:gd name="connsiteY68" fmla="*/ 5348287 h 5353050"/>
              <a:gd name="connsiteX69" fmla="*/ 4774613 w 6772482"/>
              <a:gd name="connsiteY69" fmla="*/ 5353050 h 5353050"/>
              <a:gd name="connsiteX70" fmla="*/ 4210258 w 6772482"/>
              <a:gd name="connsiteY70" fmla="*/ 4629150 h 5353050"/>
              <a:gd name="connsiteX71" fmla="*/ 2610058 w 6772482"/>
              <a:gd name="connsiteY71" fmla="*/ 4629150 h 5353050"/>
              <a:gd name="connsiteX72" fmla="*/ 2457658 w 6772482"/>
              <a:gd name="connsiteY72" fmla="*/ 4629150 h 5353050"/>
              <a:gd name="connsiteX73" fmla="*/ 2667207 w 6772482"/>
              <a:gd name="connsiteY73" fmla="*/ 4329113 h 5353050"/>
              <a:gd name="connsiteX74" fmla="*/ 2752932 w 6772482"/>
              <a:gd name="connsiteY74" fmla="*/ 4276725 h 5353050"/>
              <a:gd name="connsiteX75" fmla="*/ 2388600 w 6772482"/>
              <a:gd name="connsiteY75" fmla="*/ 3860007 h 5353050"/>
              <a:gd name="connsiteX76" fmla="*/ 1914732 w 6772482"/>
              <a:gd name="connsiteY76" fmla="*/ 3952875 h 5353050"/>
              <a:gd name="connsiteX77" fmla="*/ 1821863 w 6772482"/>
              <a:gd name="connsiteY77" fmla="*/ 4243387 h 5353050"/>
              <a:gd name="connsiteX78" fmla="*/ 1543257 w 6772482"/>
              <a:gd name="connsiteY78" fmla="*/ 4176712 h 5353050"/>
              <a:gd name="connsiteX79" fmla="*/ 1440862 w 6772482"/>
              <a:gd name="connsiteY79" fmla="*/ 4145756 h 5353050"/>
              <a:gd name="connsiteX80" fmla="*/ 1383713 w 6772482"/>
              <a:gd name="connsiteY80" fmla="*/ 4117182 h 5353050"/>
              <a:gd name="connsiteX81" fmla="*/ 1326562 w 6772482"/>
              <a:gd name="connsiteY81" fmla="*/ 4086225 h 5353050"/>
              <a:gd name="connsiteX82" fmla="*/ 1276557 w 6772482"/>
              <a:gd name="connsiteY82" fmla="*/ 4048125 h 5353050"/>
              <a:gd name="connsiteX83" fmla="*/ 1221789 w 6772482"/>
              <a:gd name="connsiteY83" fmla="*/ 3988594 h 5353050"/>
              <a:gd name="connsiteX84" fmla="*/ 1181306 w 6772482"/>
              <a:gd name="connsiteY84" fmla="*/ 3933825 h 5353050"/>
              <a:gd name="connsiteX85" fmla="*/ 1024144 w 6772482"/>
              <a:gd name="connsiteY85" fmla="*/ 3681412 h 5353050"/>
              <a:gd name="connsiteX86" fmla="*/ 271670 w 6772482"/>
              <a:gd name="connsiteY86" fmla="*/ 2531269 h 5353050"/>
              <a:gd name="connsiteX0" fmla="*/ 271670 w 6772482"/>
              <a:gd name="connsiteY0" fmla="*/ 2531269 h 5353050"/>
              <a:gd name="connsiteX1" fmla="*/ 324058 w 6772482"/>
              <a:gd name="connsiteY1" fmla="*/ 895350 h 5353050"/>
              <a:gd name="connsiteX2" fmla="*/ 1581357 w 6772482"/>
              <a:gd name="connsiteY2" fmla="*/ 838200 h 5353050"/>
              <a:gd name="connsiteX3" fmla="*/ 2552907 w 6772482"/>
              <a:gd name="connsiteY3" fmla="*/ 866775 h 5353050"/>
              <a:gd name="connsiteX4" fmla="*/ 2714832 w 6772482"/>
              <a:gd name="connsiteY4" fmla="*/ 0 h 5353050"/>
              <a:gd name="connsiteX5" fmla="*/ 2905332 w 6772482"/>
              <a:gd name="connsiteY5" fmla="*/ 147638 h 5353050"/>
              <a:gd name="connsiteX6" fmla="*/ 2950576 w 6772482"/>
              <a:gd name="connsiteY6" fmla="*/ 171450 h 5353050"/>
              <a:gd name="connsiteX7" fmla="*/ 3012488 w 6772482"/>
              <a:gd name="connsiteY7" fmla="*/ 188119 h 5353050"/>
              <a:gd name="connsiteX8" fmla="*/ 3286332 w 6772482"/>
              <a:gd name="connsiteY8" fmla="*/ 238125 h 5353050"/>
              <a:gd name="connsiteX9" fmla="*/ 3353007 w 6772482"/>
              <a:gd name="connsiteY9" fmla="*/ 269081 h 5353050"/>
              <a:gd name="connsiteX10" fmla="*/ 3391107 w 6772482"/>
              <a:gd name="connsiteY10" fmla="*/ 300038 h 5353050"/>
              <a:gd name="connsiteX11" fmla="*/ 3422063 w 6772482"/>
              <a:gd name="connsiteY11" fmla="*/ 357188 h 5353050"/>
              <a:gd name="connsiteX12" fmla="*/ 3455401 w 6772482"/>
              <a:gd name="connsiteY12" fmla="*/ 390525 h 5353050"/>
              <a:gd name="connsiteX13" fmla="*/ 3486357 w 6772482"/>
              <a:gd name="connsiteY13" fmla="*/ 404813 h 5353050"/>
              <a:gd name="connsiteX14" fmla="*/ 3522076 w 6772482"/>
              <a:gd name="connsiteY14" fmla="*/ 423863 h 5353050"/>
              <a:gd name="connsiteX15" fmla="*/ 3564938 w 6772482"/>
              <a:gd name="connsiteY15" fmla="*/ 419100 h 5353050"/>
              <a:gd name="connsiteX16" fmla="*/ 3793539 w 6772482"/>
              <a:gd name="connsiteY16" fmla="*/ 359569 h 5353050"/>
              <a:gd name="connsiteX17" fmla="*/ 3860213 w 6772482"/>
              <a:gd name="connsiteY17" fmla="*/ 347663 h 5353050"/>
              <a:gd name="connsiteX18" fmla="*/ 4000707 w 6772482"/>
              <a:gd name="connsiteY18" fmla="*/ 338138 h 5353050"/>
              <a:gd name="connsiteX19" fmla="*/ 4074526 w 6772482"/>
              <a:gd name="connsiteY19" fmla="*/ 319088 h 5353050"/>
              <a:gd name="connsiteX20" fmla="*/ 4145963 w 6772482"/>
              <a:gd name="connsiteY20" fmla="*/ 288132 h 5353050"/>
              <a:gd name="connsiteX21" fmla="*/ 4167395 w 6772482"/>
              <a:gd name="connsiteY21" fmla="*/ 321469 h 5353050"/>
              <a:gd name="connsiteX22" fmla="*/ 4186445 w 6772482"/>
              <a:gd name="connsiteY22" fmla="*/ 395288 h 5353050"/>
              <a:gd name="connsiteX23" fmla="*/ 4217401 w 6772482"/>
              <a:gd name="connsiteY23" fmla="*/ 457200 h 5353050"/>
              <a:gd name="connsiteX24" fmla="*/ 4248357 w 6772482"/>
              <a:gd name="connsiteY24" fmla="*/ 504825 h 5353050"/>
              <a:gd name="connsiteX25" fmla="*/ 4286457 w 6772482"/>
              <a:gd name="connsiteY25" fmla="*/ 528638 h 5353050"/>
              <a:gd name="connsiteX26" fmla="*/ 4345988 w 6772482"/>
              <a:gd name="connsiteY26" fmla="*/ 547688 h 5353050"/>
              <a:gd name="connsiteX27" fmla="*/ 4426951 w 6772482"/>
              <a:gd name="connsiteY27" fmla="*/ 559594 h 5353050"/>
              <a:gd name="connsiteX28" fmla="*/ 4584113 w 6772482"/>
              <a:gd name="connsiteY28" fmla="*/ 583406 h 5353050"/>
              <a:gd name="connsiteX29" fmla="*/ 4781757 w 6772482"/>
              <a:gd name="connsiteY29" fmla="*/ 611982 h 5353050"/>
              <a:gd name="connsiteX30" fmla="*/ 5053220 w 6772482"/>
              <a:gd name="connsiteY30" fmla="*/ 538163 h 5353050"/>
              <a:gd name="connsiteX31" fmla="*/ 5212763 w 6772482"/>
              <a:gd name="connsiteY31" fmla="*/ 495300 h 5353050"/>
              <a:gd name="connsiteX32" fmla="*/ 5465176 w 6772482"/>
              <a:gd name="connsiteY32" fmla="*/ 561975 h 5353050"/>
              <a:gd name="connsiteX33" fmla="*/ 5531851 w 6772482"/>
              <a:gd name="connsiteY33" fmla="*/ 576263 h 5353050"/>
              <a:gd name="connsiteX34" fmla="*/ 5579476 w 6772482"/>
              <a:gd name="connsiteY34" fmla="*/ 585788 h 5353050"/>
              <a:gd name="connsiteX35" fmla="*/ 5739020 w 6772482"/>
              <a:gd name="connsiteY35" fmla="*/ 583406 h 5353050"/>
              <a:gd name="connsiteX36" fmla="*/ 5777120 w 6772482"/>
              <a:gd name="connsiteY36" fmla="*/ 588169 h 5353050"/>
              <a:gd name="connsiteX37" fmla="*/ 5810457 w 6772482"/>
              <a:gd name="connsiteY37" fmla="*/ 604838 h 5353050"/>
              <a:gd name="connsiteX38" fmla="*/ 5824745 w 6772482"/>
              <a:gd name="connsiteY38" fmla="*/ 638175 h 5353050"/>
              <a:gd name="connsiteX39" fmla="*/ 5846175 w 6772482"/>
              <a:gd name="connsiteY39" fmla="*/ 690563 h 5353050"/>
              <a:gd name="connsiteX40" fmla="*/ 5889039 w 6772482"/>
              <a:gd name="connsiteY40" fmla="*/ 850106 h 5353050"/>
              <a:gd name="connsiteX41" fmla="*/ 5910470 w 6772482"/>
              <a:gd name="connsiteY41" fmla="*/ 895350 h 5353050"/>
              <a:gd name="connsiteX42" fmla="*/ 5936663 w 6772482"/>
              <a:gd name="connsiteY42" fmla="*/ 938213 h 5353050"/>
              <a:gd name="connsiteX43" fmla="*/ 6120019 w 6772482"/>
              <a:gd name="connsiteY43" fmla="*/ 1240631 h 5353050"/>
              <a:gd name="connsiteX44" fmla="*/ 6148595 w 6772482"/>
              <a:gd name="connsiteY44" fmla="*/ 1304925 h 5353050"/>
              <a:gd name="connsiteX45" fmla="*/ 6184313 w 6772482"/>
              <a:gd name="connsiteY45" fmla="*/ 1373982 h 5353050"/>
              <a:gd name="connsiteX46" fmla="*/ 6248607 w 6772482"/>
              <a:gd name="connsiteY46" fmla="*/ 1500188 h 5353050"/>
              <a:gd name="connsiteX47" fmla="*/ 6291470 w 6772482"/>
              <a:gd name="connsiteY47" fmla="*/ 1600200 h 5353050"/>
              <a:gd name="connsiteX48" fmla="*/ 6305757 w 6772482"/>
              <a:gd name="connsiteY48" fmla="*/ 1638300 h 5353050"/>
              <a:gd name="connsiteX49" fmla="*/ 6310520 w 6772482"/>
              <a:gd name="connsiteY49" fmla="*/ 1697831 h 5353050"/>
              <a:gd name="connsiteX50" fmla="*/ 6341476 w 6772482"/>
              <a:gd name="connsiteY50" fmla="*/ 1819275 h 5353050"/>
              <a:gd name="connsiteX51" fmla="*/ 6360526 w 6772482"/>
              <a:gd name="connsiteY51" fmla="*/ 1878806 h 5353050"/>
              <a:gd name="connsiteX52" fmla="*/ 6355763 w 6772482"/>
              <a:gd name="connsiteY52" fmla="*/ 1976438 h 5353050"/>
              <a:gd name="connsiteX53" fmla="*/ 6377195 w 6772482"/>
              <a:gd name="connsiteY53" fmla="*/ 2083593 h 5353050"/>
              <a:gd name="connsiteX54" fmla="*/ 6427201 w 6772482"/>
              <a:gd name="connsiteY54" fmla="*/ 2295525 h 5353050"/>
              <a:gd name="connsiteX55" fmla="*/ 6453395 w 6772482"/>
              <a:gd name="connsiteY55" fmla="*/ 2488406 h 5353050"/>
              <a:gd name="connsiteX56" fmla="*/ 6467682 w 6772482"/>
              <a:gd name="connsiteY56" fmla="*/ 2597944 h 5353050"/>
              <a:gd name="connsiteX57" fmla="*/ 6562932 w 6772482"/>
              <a:gd name="connsiteY57" fmla="*/ 2914650 h 5353050"/>
              <a:gd name="connsiteX58" fmla="*/ 6610557 w 6772482"/>
              <a:gd name="connsiteY58" fmla="*/ 3114675 h 5353050"/>
              <a:gd name="connsiteX59" fmla="*/ 6658182 w 6772482"/>
              <a:gd name="connsiteY59" fmla="*/ 3231356 h 5353050"/>
              <a:gd name="connsiteX60" fmla="*/ 6722476 w 6772482"/>
              <a:gd name="connsiteY60" fmla="*/ 3352800 h 5353050"/>
              <a:gd name="connsiteX61" fmla="*/ 6762957 w 6772482"/>
              <a:gd name="connsiteY61" fmla="*/ 3486150 h 5353050"/>
              <a:gd name="connsiteX62" fmla="*/ 6772482 w 6772482"/>
              <a:gd name="connsiteY62" fmla="*/ 3557588 h 5353050"/>
              <a:gd name="connsiteX63" fmla="*/ 6762956 w 6772482"/>
              <a:gd name="connsiteY63" fmla="*/ 3640931 h 5353050"/>
              <a:gd name="connsiteX64" fmla="*/ 6743906 w 6772482"/>
              <a:gd name="connsiteY64" fmla="*/ 3695700 h 5353050"/>
              <a:gd name="connsiteX65" fmla="*/ 6703426 w 6772482"/>
              <a:gd name="connsiteY65" fmla="*/ 3795712 h 5353050"/>
              <a:gd name="connsiteX66" fmla="*/ 6689138 w 6772482"/>
              <a:gd name="connsiteY66" fmla="*/ 3824287 h 5353050"/>
              <a:gd name="connsiteX67" fmla="*/ 5903326 w 6772482"/>
              <a:gd name="connsiteY67" fmla="*/ 4210050 h 5353050"/>
              <a:gd name="connsiteX68" fmla="*/ 5048457 w 6772482"/>
              <a:gd name="connsiteY68" fmla="*/ 5348287 h 5353050"/>
              <a:gd name="connsiteX69" fmla="*/ 4774613 w 6772482"/>
              <a:gd name="connsiteY69" fmla="*/ 5353050 h 5353050"/>
              <a:gd name="connsiteX70" fmla="*/ 4210258 w 6772482"/>
              <a:gd name="connsiteY70" fmla="*/ 4629150 h 5353050"/>
              <a:gd name="connsiteX71" fmla="*/ 2610058 w 6772482"/>
              <a:gd name="connsiteY71" fmla="*/ 4629150 h 5353050"/>
              <a:gd name="connsiteX72" fmla="*/ 2457658 w 6772482"/>
              <a:gd name="connsiteY72" fmla="*/ 4629150 h 5353050"/>
              <a:gd name="connsiteX73" fmla="*/ 2667207 w 6772482"/>
              <a:gd name="connsiteY73" fmla="*/ 4329113 h 5353050"/>
              <a:gd name="connsiteX74" fmla="*/ 2752932 w 6772482"/>
              <a:gd name="connsiteY74" fmla="*/ 4276725 h 5353050"/>
              <a:gd name="connsiteX75" fmla="*/ 2388600 w 6772482"/>
              <a:gd name="connsiteY75" fmla="*/ 3860007 h 5353050"/>
              <a:gd name="connsiteX76" fmla="*/ 1914732 w 6772482"/>
              <a:gd name="connsiteY76" fmla="*/ 3952875 h 5353050"/>
              <a:gd name="connsiteX77" fmla="*/ 1821863 w 6772482"/>
              <a:gd name="connsiteY77" fmla="*/ 4243387 h 5353050"/>
              <a:gd name="connsiteX78" fmla="*/ 1543257 w 6772482"/>
              <a:gd name="connsiteY78" fmla="*/ 4176712 h 5353050"/>
              <a:gd name="connsiteX79" fmla="*/ 1440862 w 6772482"/>
              <a:gd name="connsiteY79" fmla="*/ 4145756 h 5353050"/>
              <a:gd name="connsiteX80" fmla="*/ 1383713 w 6772482"/>
              <a:gd name="connsiteY80" fmla="*/ 4117182 h 5353050"/>
              <a:gd name="connsiteX81" fmla="*/ 1326562 w 6772482"/>
              <a:gd name="connsiteY81" fmla="*/ 4086225 h 5353050"/>
              <a:gd name="connsiteX82" fmla="*/ 1276557 w 6772482"/>
              <a:gd name="connsiteY82" fmla="*/ 4048125 h 5353050"/>
              <a:gd name="connsiteX83" fmla="*/ 1221789 w 6772482"/>
              <a:gd name="connsiteY83" fmla="*/ 3988594 h 5353050"/>
              <a:gd name="connsiteX84" fmla="*/ 1181306 w 6772482"/>
              <a:gd name="connsiteY84" fmla="*/ 3933825 h 5353050"/>
              <a:gd name="connsiteX85" fmla="*/ 1024144 w 6772482"/>
              <a:gd name="connsiteY85" fmla="*/ 3681412 h 5353050"/>
              <a:gd name="connsiteX86" fmla="*/ 271670 w 6772482"/>
              <a:gd name="connsiteY86" fmla="*/ 2531269 h 5353050"/>
              <a:gd name="connsiteX0" fmla="*/ 271670 w 6772482"/>
              <a:gd name="connsiteY0" fmla="*/ 2531269 h 5353050"/>
              <a:gd name="connsiteX1" fmla="*/ 324058 w 6772482"/>
              <a:gd name="connsiteY1" fmla="*/ 895350 h 5353050"/>
              <a:gd name="connsiteX2" fmla="*/ 1581357 w 6772482"/>
              <a:gd name="connsiteY2" fmla="*/ 838200 h 5353050"/>
              <a:gd name="connsiteX3" fmla="*/ 2552907 w 6772482"/>
              <a:gd name="connsiteY3" fmla="*/ 866775 h 5353050"/>
              <a:gd name="connsiteX4" fmla="*/ 2714832 w 6772482"/>
              <a:gd name="connsiteY4" fmla="*/ 0 h 5353050"/>
              <a:gd name="connsiteX5" fmla="*/ 2905332 w 6772482"/>
              <a:gd name="connsiteY5" fmla="*/ 147638 h 5353050"/>
              <a:gd name="connsiteX6" fmla="*/ 2950576 w 6772482"/>
              <a:gd name="connsiteY6" fmla="*/ 171450 h 5353050"/>
              <a:gd name="connsiteX7" fmla="*/ 3012488 w 6772482"/>
              <a:gd name="connsiteY7" fmla="*/ 188119 h 5353050"/>
              <a:gd name="connsiteX8" fmla="*/ 3286332 w 6772482"/>
              <a:gd name="connsiteY8" fmla="*/ 238125 h 5353050"/>
              <a:gd name="connsiteX9" fmla="*/ 3353007 w 6772482"/>
              <a:gd name="connsiteY9" fmla="*/ 269081 h 5353050"/>
              <a:gd name="connsiteX10" fmla="*/ 3391107 w 6772482"/>
              <a:gd name="connsiteY10" fmla="*/ 300038 h 5353050"/>
              <a:gd name="connsiteX11" fmla="*/ 3422063 w 6772482"/>
              <a:gd name="connsiteY11" fmla="*/ 357188 h 5353050"/>
              <a:gd name="connsiteX12" fmla="*/ 3455401 w 6772482"/>
              <a:gd name="connsiteY12" fmla="*/ 390525 h 5353050"/>
              <a:gd name="connsiteX13" fmla="*/ 3486357 w 6772482"/>
              <a:gd name="connsiteY13" fmla="*/ 404813 h 5353050"/>
              <a:gd name="connsiteX14" fmla="*/ 3522076 w 6772482"/>
              <a:gd name="connsiteY14" fmla="*/ 423863 h 5353050"/>
              <a:gd name="connsiteX15" fmla="*/ 3564938 w 6772482"/>
              <a:gd name="connsiteY15" fmla="*/ 419100 h 5353050"/>
              <a:gd name="connsiteX16" fmla="*/ 3793539 w 6772482"/>
              <a:gd name="connsiteY16" fmla="*/ 359569 h 5353050"/>
              <a:gd name="connsiteX17" fmla="*/ 3860213 w 6772482"/>
              <a:gd name="connsiteY17" fmla="*/ 347663 h 5353050"/>
              <a:gd name="connsiteX18" fmla="*/ 4000707 w 6772482"/>
              <a:gd name="connsiteY18" fmla="*/ 338138 h 5353050"/>
              <a:gd name="connsiteX19" fmla="*/ 4074526 w 6772482"/>
              <a:gd name="connsiteY19" fmla="*/ 319088 h 5353050"/>
              <a:gd name="connsiteX20" fmla="*/ 4145963 w 6772482"/>
              <a:gd name="connsiteY20" fmla="*/ 288132 h 5353050"/>
              <a:gd name="connsiteX21" fmla="*/ 4167395 w 6772482"/>
              <a:gd name="connsiteY21" fmla="*/ 321469 h 5353050"/>
              <a:gd name="connsiteX22" fmla="*/ 4186445 w 6772482"/>
              <a:gd name="connsiteY22" fmla="*/ 395288 h 5353050"/>
              <a:gd name="connsiteX23" fmla="*/ 4217401 w 6772482"/>
              <a:gd name="connsiteY23" fmla="*/ 457200 h 5353050"/>
              <a:gd name="connsiteX24" fmla="*/ 4248357 w 6772482"/>
              <a:gd name="connsiteY24" fmla="*/ 504825 h 5353050"/>
              <a:gd name="connsiteX25" fmla="*/ 4286457 w 6772482"/>
              <a:gd name="connsiteY25" fmla="*/ 528638 h 5353050"/>
              <a:gd name="connsiteX26" fmla="*/ 4345988 w 6772482"/>
              <a:gd name="connsiteY26" fmla="*/ 547688 h 5353050"/>
              <a:gd name="connsiteX27" fmla="*/ 4426951 w 6772482"/>
              <a:gd name="connsiteY27" fmla="*/ 559594 h 5353050"/>
              <a:gd name="connsiteX28" fmla="*/ 4584113 w 6772482"/>
              <a:gd name="connsiteY28" fmla="*/ 583406 h 5353050"/>
              <a:gd name="connsiteX29" fmla="*/ 4781757 w 6772482"/>
              <a:gd name="connsiteY29" fmla="*/ 611982 h 5353050"/>
              <a:gd name="connsiteX30" fmla="*/ 5053220 w 6772482"/>
              <a:gd name="connsiteY30" fmla="*/ 538163 h 5353050"/>
              <a:gd name="connsiteX31" fmla="*/ 5212763 w 6772482"/>
              <a:gd name="connsiteY31" fmla="*/ 495300 h 5353050"/>
              <a:gd name="connsiteX32" fmla="*/ 5465176 w 6772482"/>
              <a:gd name="connsiteY32" fmla="*/ 561975 h 5353050"/>
              <a:gd name="connsiteX33" fmla="*/ 5531851 w 6772482"/>
              <a:gd name="connsiteY33" fmla="*/ 576263 h 5353050"/>
              <a:gd name="connsiteX34" fmla="*/ 5579476 w 6772482"/>
              <a:gd name="connsiteY34" fmla="*/ 585788 h 5353050"/>
              <a:gd name="connsiteX35" fmla="*/ 5739020 w 6772482"/>
              <a:gd name="connsiteY35" fmla="*/ 583406 h 5353050"/>
              <a:gd name="connsiteX36" fmla="*/ 5777120 w 6772482"/>
              <a:gd name="connsiteY36" fmla="*/ 588169 h 5353050"/>
              <a:gd name="connsiteX37" fmla="*/ 5810457 w 6772482"/>
              <a:gd name="connsiteY37" fmla="*/ 604838 h 5353050"/>
              <a:gd name="connsiteX38" fmla="*/ 5824745 w 6772482"/>
              <a:gd name="connsiteY38" fmla="*/ 638175 h 5353050"/>
              <a:gd name="connsiteX39" fmla="*/ 5846175 w 6772482"/>
              <a:gd name="connsiteY39" fmla="*/ 690563 h 5353050"/>
              <a:gd name="connsiteX40" fmla="*/ 5889039 w 6772482"/>
              <a:gd name="connsiteY40" fmla="*/ 850106 h 5353050"/>
              <a:gd name="connsiteX41" fmla="*/ 5910470 w 6772482"/>
              <a:gd name="connsiteY41" fmla="*/ 895350 h 5353050"/>
              <a:gd name="connsiteX42" fmla="*/ 5936663 w 6772482"/>
              <a:gd name="connsiteY42" fmla="*/ 938213 h 5353050"/>
              <a:gd name="connsiteX43" fmla="*/ 6120019 w 6772482"/>
              <a:gd name="connsiteY43" fmla="*/ 1240631 h 5353050"/>
              <a:gd name="connsiteX44" fmla="*/ 6148595 w 6772482"/>
              <a:gd name="connsiteY44" fmla="*/ 1304925 h 5353050"/>
              <a:gd name="connsiteX45" fmla="*/ 6184313 w 6772482"/>
              <a:gd name="connsiteY45" fmla="*/ 1373982 h 5353050"/>
              <a:gd name="connsiteX46" fmla="*/ 6248607 w 6772482"/>
              <a:gd name="connsiteY46" fmla="*/ 1500188 h 5353050"/>
              <a:gd name="connsiteX47" fmla="*/ 6291470 w 6772482"/>
              <a:gd name="connsiteY47" fmla="*/ 1600200 h 5353050"/>
              <a:gd name="connsiteX48" fmla="*/ 6305757 w 6772482"/>
              <a:gd name="connsiteY48" fmla="*/ 1638300 h 5353050"/>
              <a:gd name="connsiteX49" fmla="*/ 6310520 w 6772482"/>
              <a:gd name="connsiteY49" fmla="*/ 1697831 h 5353050"/>
              <a:gd name="connsiteX50" fmla="*/ 6341476 w 6772482"/>
              <a:gd name="connsiteY50" fmla="*/ 1819275 h 5353050"/>
              <a:gd name="connsiteX51" fmla="*/ 6360526 w 6772482"/>
              <a:gd name="connsiteY51" fmla="*/ 1878806 h 5353050"/>
              <a:gd name="connsiteX52" fmla="*/ 6355763 w 6772482"/>
              <a:gd name="connsiteY52" fmla="*/ 1976438 h 5353050"/>
              <a:gd name="connsiteX53" fmla="*/ 6377195 w 6772482"/>
              <a:gd name="connsiteY53" fmla="*/ 2083593 h 5353050"/>
              <a:gd name="connsiteX54" fmla="*/ 6427201 w 6772482"/>
              <a:gd name="connsiteY54" fmla="*/ 2295525 h 5353050"/>
              <a:gd name="connsiteX55" fmla="*/ 6453395 w 6772482"/>
              <a:gd name="connsiteY55" fmla="*/ 2488406 h 5353050"/>
              <a:gd name="connsiteX56" fmla="*/ 6467682 w 6772482"/>
              <a:gd name="connsiteY56" fmla="*/ 2597944 h 5353050"/>
              <a:gd name="connsiteX57" fmla="*/ 6562932 w 6772482"/>
              <a:gd name="connsiteY57" fmla="*/ 2914650 h 5353050"/>
              <a:gd name="connsiteX58" fmla="*/ 6610557 w 6772482"/>
              <a:gd name="connsiteY58" fmla="*/ 3114675 h 5353050"/>
              <a:gd name="connsiteX59" fmla="*/ 6658182 w 6772482"/>
              <a:gd name="connsiteY59" fmla="*/ 3231356 h 5353050"/>
              <a:gd name="connsiteX60" fmla="*/ 6722476 w 6772482"/>
              <a:gd name="connsiteY60" fmla="*/ 3352800 h 5353050"/>
              <a:gd name="connsiteX61" fmla="*/ 6762957 w 6772482"/>
              <a:gd name="connsiteY61" fmla="*/ 3486150 h 5353050"/>
              <a:gd name="connsiteX62" fmla="*/ 6772482 w 6772482"/>
              <a:gd name="connsiteY62" fmla="*/ 3557588 h 5353050"/>
              <a:gd name="connsiteX63" fmla="*/ 6762956 w 6772482"/>
              <a:gd name="connsiteY63" fmla="*/ 3640931 h 5353050"/>
              <a:gd name="connsiteX64" fmla="*/ 6743906 w 6772482"/>
              <a:gd name="connsiteY64" fmla="*/ 3695700 h 5353050"/>
              <a:gd name="connsiteX65" fmla="*/ 6703426 w 6772482"/>
              <a:gd name="connsiteY65" fmla="*/ 3795712 h 5353050"/>
              <a:gd name="connsiteX66" fmla="*/ 6689138 w 6772482"/>
              <a:gd name="connsiteY66" fmla="*/ 3824287 h 5353050"/>
              <a:gd name="connsiteX67" fmla="*/ 5903326 w 6772482"/>
              <a:gd name="connsiteY67" fmla="*/ 4210050 h 5353050"/>
              <a:gd name="connsiteX68" fmla="*/ 5048457 w 6772482"/>
              <a:gd name="connsiteY68" fmla="*/ 5348287 h 5353050"/>
              <a:gd name="connsiteX69" fmla="*/ 4774613 w 6772482"/>
              <a:gd name="connsiteY69" fmla="*/ 5353050 h 5353050"/>
              <a:gd name="connsiteX70" fmla="*/ 4210258 w 6772482"/>
              <a:gd name="connsiteY70" fmla="*/ 4629150 h 5353050"/>
              <a:gd name="connsiteX71" fmla="*/ 2610058 w 6772482"/>
              <a:gd name="connsiteY71" fmla="*/ 4629150 h 5353050"/>
              <a:gd name="connsiteX72" fmla="*/ 2457658 w 6772482"/>
              <a:gd name="connsiteY72" fmla="*/ 4629150 h 5353050"/>
              <a:gd name="connsiteX73" fmla="*/ 2667207 w 6772482"/>
              <a:gd name="connsiteY73" fmla="*/ 4329113 h 5353050"/>
              <a:gd name="connsiteX74" fmla="*/ 2752932 w 6772482"/>
              <a:gd name="connsiteY74" fmla="*/ 4276725 h 5353050"/>
              <a:gd name="connsiteX75" fmla="*/ 2388600 w 6772482"/>
              <a:gd name="connsiteY75" fmla="*/ 3860007 h 5353050"/>
              <a:gd name="connsiteX76" fmla="*/ 1914732 w 6772482"/>
              <a:gd name="connsiteY76" fmla="*/ 3952875 h 5353050"/>
              <a:gd name="connsiteX77" fmla="*/ 1821863 w 6772482"/>
              <a:gd name="connsiteY77" fmla="*/ 4243387 h 5353050"/>
              <a:gd name="connsiteX78" fmla="*/ 1543257 w 6772482"/>
              <a:gd name="connsiteY78" fmla="*/ 4176712 h 5353050"/>
              <a:gd name="connsiteX79" fmla="*/ 1440862 w 6772482"/>
              <a:gd name="connsiteY79" fmla="*/ 4145756 h 5353050"/>
              <a:gd name="connsiteX80" fmla="*/ 1383713 w 6772482"/>
              <a:gd name="connsiteY80" fmla="*/ 4117182 h 5353050"/>
              <a:gd name="connsiteX81" fmla="*/ 1326562 w 6772482"/>
              <a:gd name="connsiteY81" fmla="*/ 4086225 h 5353050"/>
              <a:gd name="connsiteX82" fmla="*/ 1276557 w 6772482"/>
              <a:gd name="connsiteY82" fmla="*/ 4048125 h 5353050"/>
              <a:gd name="connsiteX83" fmla="*/ 1221789 w 6772482"/>
              <a:gd name="connsiteY83" fmla="*/ 3988594 h 5353050"/>
              <a:gd name="connsiteX84" fmla="*/ 1181306 w 6772482"/>
              <a:gd name="connsiteY84" fmla="*/ 3933825 h 5353050"/>
              <a:gd name="connsiteX85" fmla="*/ 1024144 w 6772482"/>
              <a:gd name="connsiteY85" fmla="*/ 3681412 h 5353050"/>
              <a:gd name="connsiteX86" fmla="*/ 271670 w 6772482"/>
              <a:gd name="connsiteY86" fmla="*/ 2531269 h 5353050"/>
              <a:gd name="connsiteX0" fmla="*/ 271670 w 6772482"/>
              <a:gd name="connsiteY0" fmla="*/ 2531269 h 5353050"/>
              <a:gd name="connsiteX1" fmla="*/ 324058 w 6772482"/>
              <a:gd name="connsiteY1" fmla="*/ 895350 h 5353050"/>
              <a:gd name="connsiteX2" fmla="*/ 1581357 w 6772482"/>
              <a:gd name="connsiteY2" fmla="*/ 838200 h 5353050"/>
              <a:gd name="connsiteX3" fmla="*/ 2552907 w 6772482"/>
              <a:gd name="connsiteY3" fmla="*/ 866775 h 5353050"/>
              <a:gd name="connsiteX4" fmla="*/ 2714832 w 6772482"/>
              <a:gd name="connsiteY4" fmla="*/ 0 h 5353050"/>
              <a:gd name="connsiteX5" fmla="*/ 2905332 w 6772482"/>
              <a:gd name="connsiteY5" fmla="*/ 147638 h 5353050"/>
              <a:gd name="connsiteX6" fmla="*/ 2950576 w 6772482"/>
              <a:gd name="connsiteY6" fmla="*/ 171450 h 5353050"/>
              <a:gd name="connsiteX7" fmla="*/ 3012488 w 6772482"/>
              <a:gd name="connsiteY7" fmla="*/ 188119 h 5353050"/>
              <a:gd name="connsiteX8" fmla="*/ 3286332 w 6772482"/>
              <a:gd name="connsiteY8" fmla="*/ 238125 h 5353050"/>
              <a:gd name="connsiteX9" fmla="*/ 3353007 w 6772482"/>
              <a:gd name="connsiteY9" fmla="*/ 269081 h 5353050"/>
              <a:gd name="connsiteX10" fmla="*/ 3391107 w 6772482"/>
              <a:gd name="connsiteY10" fmla="*/ 300038 h 5353050"/>
              <a:gd name="connsiteX11" fmla="*/ 3422063 w 6772482"/>
              <a:gd name="connsiteY11" fmla="*/ 357188 h 5353050"/>
              <a:gd name="connsiteX12" fmla="*/ 3455401 w 6772482"/>
              <a:gd name="connsiteY12" fmla="*/ 390525 h 5353050"/>
              <a:gd name="connsiteX13" fmla="*/ 3486357 w 6772482"/>
              <a:gd name="connsiteY13" fmla="*/ 404813 h 5353050"/>
              <a:gd name="connsiteX14" fmla="*/ 3522076 w 6772482"/>
              <a:gd name="connsiteY14" fmla="*/ 423863 h 5353050"/>
              <a:gd name="connsiteX15" fmla="*/ 3564938 w 6772482"/>
              <a:gd name="connsiteY15" fmla="*/ 419100 h 5353050"/>
              <a:gd name="connsiteX16" fmla="*/ 3793539 w 6772482"/>
              <a:gd name="connsiteY16" fmla="*/ 359569 h 5353050"/>
              <a:gd name="connsiteX17" fmla="*/ 3860213 w 6772482"/>
              <a:gd name="connsiteY17" fmla="*/ 347663 h 5353050"/>
              <a:gd name="connsiteX18" fmla="*/ 4000707 w 6772482"/>
              <a:gd name="connsiteY18" fmla="*/ 338138 h 5353050"/>
              <a:gd name="connsiteX19" fmla="*/ 4074526 w 6772482"/>
              <a:gd name="connsiteY19" fmla="*/ 319088 h 5353050"/>
              <a:gd name="connsiteX20" fmla="*/ 4145963 w 6772482"/>
              <a:gd name="connsiteY20" fmla="*/ 288132 h 5353050"/>
              <a:gd name="connsiteX21" fmla="*/ 4167395 w 6772482"/>
              <a:gd name="connsiteY21" fmla="*/ 321469 h 5353050"/>
              <a:gd name="connsiteX22" fmla="*/ 4186445 w 6772482"/>
              <a:gd name="connsiteY22" fmla="*/ 395288 h 5353050"/>
              <a:gd name="connsiteX23" fmla="*/ 4217401 w 6772482"/>
              <a:gd name="connsiteY23" fmla="*/ 457200 h 5353050"/>
              <a:gd name="connsiteX24" fmla="*/ 4248357 w 6772482"/>
              <a:gd name="connsiteY24" fmla="*/ 504825 h 5353050"/>
              <a:gd name="connsiteX25" fmla="*/ 4286457 w 6772482"/>
              <a:gd name="connsiteY25" fmla="*/ 528638 h 5353050"/>
              <a:gd name="connsiteX26" fmla="*/ 4345988 w 6772482"/>
              <a:gd name="connsiteY26" fmla="*/ 547688 h 5353050"/>
              <a:gd name="connsiteX27" fmla="*/ 4426951 w 6772482"/>
              <a:gd name="connsiteY27" fmla="*/ 559594 h 5353050"/>
              <a:gd name="connsiteX28" fmla="*/ 4584113 w 6772482"/>
              <a:gd name="connsiteY28" fmla="*/ 583406 h 5353050"/>
              <a:gd name="connsiteX29" fmla="*/ 4781757 w 6772482"/>
              <a:gd name="connsiteY29" fmla="*/ 611982 h 5353050"/>
              <a:gd name="connsiteX30" fmla="*/ 5053220 w 6772482"/>
              <a:gd name="connsiteY30" fmla="*/ 538163 h 5353050"/>
              <a:gd name="connsiteX31" fmla="*/ 5212763 w 6772482"/>
              <a:gd name="connsiteY31" fmla="*/ 495300 h 5353050"/>
              <a:gd name="connsiteX32" fmla="*/ 5465176 w 6772482"/>
              <a:gd name="connsiteY32" fmla="*/ 561975 h 5353050"/>
              <a:gd name="connsiteX33" fmla="*/ 5531851 w 6772482"/>
              <a:gd name="connsiteY33" fmla="*/ 576263 h 5353050"/>
              <a:gd name="connsiteX34" fmla="*/ 5579476 w 6772482"/>
              <a:gd name="connsiteY34" fmla="*/ 585788 h 5353050"/>
              <a:gd name="connsiteX35" fmla="*/ 5739020 w 6772482"/>
              <a:gd name="connsiteY35" fmla="*/ 583406 h 5353050"/>
              <a:gd name="connsiteX36" fmla="*/ 5777120 w 6772482"/>
              <a:gd name="connsiteY36" fmla="*/ 588169 h 5353050"/>
              <a:gd name="connsiteX37" fmla="*/ 5810457 w 6772482"/>
              <a:gd name="connsiteY37" fmla="*/ 604838 h 5353050"/>
              <a:gd name="connsiteX38" fmla="*/ 5824745 w 6772482"/>
              <a:gd name="connsiteY38" fmla="*/ 638175 h 5353050"/>
              <a:gd name="connsiteX39" fmla="*/ 5846175 w 6772482"/>
              <a:gd name="connsiteY39" fmla="*/ 690563 h 5353050"/>
              <a:gd name="connsiteX40" fmla="*/ 5889039 w 6772482"/>
              <a:gd name="connsiteY40" fmla="*/ 850106 h 5353050"/>
              <a:gd name="connsiteX41" fmla="*/ 5910470 w 6772482"/>
              <a:gd name="connsiteY41" fmla="*/ 895350 h 5353050"/>
              <a:gd name="connsiteX42" fmla="*/ 5936663 w 6772482"/>
              <a:gd name="connsiteY42" fmla="*/ 938213 h 5353050"/>
              <a:gd name="connsiteX43" fmla="*/ 6120019 w 6772482"/>
              <a:gd name="connsiteY43" fmla="*/ 1240631 h 5353050"/>
              <a:gd name="connsiteX44" fmla="*/ 6148595 w 6772482"/>
              <a:gd name="connsiteY44" fmla="*/ 1304925 h 5353050"/>
              <a:gd name="connsiteX45" fmla="*/ 6184313 w 6772482"/>
              <a:gd name="connsiteY45" fmla="*/ 1373982 h 5353050"/>
              <a:gd name="connsiteX46" fmla="*/ 6248607 w 6772482"/>
              <a:gd name="connsiteY46" fmla="*/ 1500188 h 5353050"/>
              <a:gd name="connsiteX47" fmla="*/ 6291470 w 6772482"/>
              <a:gd name="connsiteY47" fmla="*/ 1600200 h 5353050"/>
              <a:gd name="connsiteX48" fmla="*/ 6305757 w 6772482"/>
              <a:gd name="connsiteY48" fmla="*/ 1638300 h 5353050"/>
              <a:gd name="connsiteX49" fmla="*/ 6310520 w 6772482"/>
              <a:gd name="connsiteY49" fmla="*/ 1697831 h 5353050"/>
              <a:gd name="connsiteX50" fmla="*/ 6341476 w 6772482"/>
              <a:gd name="connsiteY50" fmla="*/ 1819275 h 5353050"/>
              <a:gd name="connsiteX51" fmla="*/ 6360526 w 6772482"/>
              <a:gd name="connsiteY51" fmla="*/ 1878806 h 5353050"/>
              <a:gd name="connsiteX52" fmla="*/ 6355763 w 6772482"/>
              <a:gd name="connsiteY52" fmla="*/ 1976438 h 5353050"/>
              <a:gd name="connsiteX53" fmla="*/ 6377195 w 6772482"/>
              <a:gd name="connsiteY53" fmla="*/ 2083593 h 5353050"/>
              <a:gd name="connsiteX54" fmla="*/ 6427201 w 6772482"/>
              <a:gd name="connsiteY54" fmla="*/ 2295525 h 5353050"/>
              <a:gd name="connsiteX55" fmla="*/ 6453395 w 6772482"/>
              <a:gd name="connsiteY55" fmla="*/ 2488406 h 5353050"/>
              <a:gd name="connsiteX56" fmla="*/ 6467682 w 6772482"/>
              <a:gd name="connsiteY56" fmla="*/ 2597944 h 5353050"/>
              <a:gd name="connsiteX57" fmla="*/ 6562932 w 6772482"/>
              <a:gd name="connsiteY57" fmla="*/ 2914650 h 5353050"/>
              <a:gd name="connsiteX58" fmla="*/ 6610557 w 6772482"/>
              <a:gd name="connsiteY58" fmla="*/ 3114675 h 5353050"/>
              <a:gd name="connsiteX59" fmla="*/ 6658182 w 6772482"/>
              <a:gd name="connsiteY59" fmla="*/ 3231356 h 5353050"/>
              <a:gd name="connsiteX60" fmla="*/ 6722476 w 6772482"/>
              <a:gd name="connsiteY60" fmla="*/ 3352800 h 5353050"/>
              <a:gd name="connsiteX61" fmla="*/ 6762957 w 6772482"/>
              <a:gd name="connsiteY61" fmla="*/ 3486150 h 5353050"/>
              <a:gd name="connsiteX62" fmla="*/ 6772482 w 6772482"/>
              <a:gd name="connsiteY62" fmla="*/ 3557588 h 5353050"/>
              <a:gd name="connsiteX63" fmla="*/ 6762956 w 6772482"/>
              <a:gd name="connsiteY63" fmla="*/ 3640931 h 5353050"/>
              <a:gd name="connsiteX64" fmla="*/ 6743906 w 6772482"/>
              <a:gd name="connsiteY64" fmla="*/ 3695700 h 5353050"/>
              <a:gd name="connsiteX65" fmla="*/ 6703426 w 6772482"/>
              <a:gd name="connsiteY65" fmla="*/ 3795712 h 5353050"/>
              <a:gd name="connsiteX66" fmla="*/ 6689138 w 6772482"/>
              <a:gd name="connsiteY66" fmla="*/ 3824287 h 5353050"/>
              <a:gd name="connsiteX67" fmla="*/ 5903326 w 6772482"/>
              <a:gd name="connsiteY67" fmla="*/ 4210050 h 5353050"/>
              <a:gd name="connsiteX68" fmla="*/ 5048457 w 6772482"/>
              <a:gd name="connsiteY68" fmla="*/ 5348287 h 5353050"/>
              <a:gd name="connsiteX69" fmla="*/ 4774613 w 6772482"/>
              <a:gd name="connsiteY69" fmla="*/ 5353050 h 5353050"/>
              <a:gd name="connsiteX70" fmla="*/ 4210258 w 6772482"/>
              <a:gd name="connsiteY70" fmla="*/ 4629150 h 5353050"/>
              <a:gd name="connsiteX71" fmla="*/ 2610058 w 6772482"/>
              <a:gd name="connsiteY71" fmla="*/ 4629150 h 5353050"/>
              <a:gd name="connsiteX72" fmla="*/ 2457658 w 6772482"/>
              <a:gd name="connsiteY72" fmla="*/ 4629150 h 5353050"/>
              <a:gd name="connsiteX73" fmla="*/ 2667207 w 6772482"/>
              <a:gd name="connsiteY73" fmla="*/ 4329113 h 5353050"/>
              <a:gd name="connsiteX74" fmla="*/ 2752932 w 6772482"/>
              <a:gd name="connsiteY74" fmla="*/ 4276725 h 5353050"/>
              <a:gd name="connsiteX75" fmla="*/ 2388600 w 6772482"/>
              <a:gd name="connsiteY75" fmla="*/ 3860007 h 5353050"/>
              <a:gd name="connsiteX76" fmla="*/ 1914732 w 6772482"/>
              <a:gd name="connsiteY76" fmla="*/ 3952875 h 5353050"/>
              <a:gd name="connsiteX77" fmla="*/ 1821863 w 6772482"/>
              <a:gd name="connsiteY77" fmla="*/ 4243387 h 5353050"/>
              <a:gd name="connsiteX78" fmla="*/ 1543257 w 6772482"/>
              <a:gd name="connsiteY78" fmla="*/ 4176712 h 5353050"/>
              <a:gd name="connsiteX79" fmla="*/ 1440862 w 6772482"/>
              <a:gd name="connsiteY79" fmla="*/ 4145756 h 5353050"/>
              <a:gd name="connsiteX80" fmla="*/ 1383713 w 6772482"/>
              <a:gd name="connsiteY80" fmla="*/ 4117182 h 5353050"/>
              <a:gd name="connsiteX81" fmla="*/ 1326562 w 6772482"/>
              <a:gd name="connsiteY81" fmla="*/ 4086225 h 5353050"/>
              <a:gd name="connsiteX82" fmla="*/ 1276557 w 6772482"/>
              <a:gd name="connsiteY82" fmla="*/ 4048125 h 5353050"/>
              <a:gd name="connsiteX83" fmla="*/ 1221789 w 6772482"/>
              <a:gd name="connsiteY83" fmla="*/ 3988594 h 5353050"/>
              <a:gd name="connsiteX84" fmla="*/ 1181306 w 6772482"/>
              <a:gd name="connsiteY84" fmla="*/ 3933825 h 5353050"/>
              <a:gd name="connsiteX85" fmla="*/ 1024144 w 6772482"/>
              <a:gd name="connsiteY85" fmla="*/ 3681412 h 5353050"/>
              <a:gd name="connsiteX86" fmla="*/ 271670 w 6772482"/>
              <a:gd name="connsiteY86" fmla="*/ 2531269 h 5353050"/>
              <a:gd name="connsiteX0" fmla="*/ 271670 w 6772482"/>
              <a:gd name="connsiteY0" fmla="*/ 2531269 h 5353050"/>
              <a:gd name="connsiteX1" fmla="*/ 324058 w 6772482"/>
              <a:gd name="connsiteY1" fmla="*/ 895350 h 5353050"/>
              <a:gd name="connsiteX2" fmla="*/ 1581357 w 6772482"/>
              <a:gd name="connsiteY2" fmla="*/ 838200 h 5353050"/>
              <a:gd name="connsiteX3" fmla="*/ 2552907 w 6772482"/>
              <a:gd name="connsiteY3" fmla="*/ 866775 h 5353050"/>
              <a:gd name="connsiteX4" fmla="*/ 2714832 w 6772482"/>
              <a:gd name="connsiteY4" fmla="*/ 0 h 5353050"/>
              <a:gd name="connsiteX5" fmla="*/ 2905332 w 6772482"/>
              <a:gd name="connsiteY5" fmla="*/ 147638 h 5353050"/>
              <a:gd name="connsiteX6" fmla="*/ 2950576 w 6772482"/>
              <a:gd name="connsiteY6" fmla="*/ 171450 h 5353050"/>
              <a:gd name="connsiteX7" fmla="*/ 3012488 w 6772482"/>
              <a:gd name="connsiteY7" fmla="*/ 188119 h 5353050"/>
              <a:gd name="connsiteX8" fmla="*/ 3286332 w 6772482"/>
              <a:gd name="connsiteY8" fmla="*/ 238125 h 5353050"/>
              <a:gd name="connsiteX9" fmla="*/ 3353007 w 6772482"/>
              <a:gd name="connsiteY9" fmla="*/ 269081 h 5353050"/>
              <a:gd name="connsiteX10" fmla="*/ 3391107 w 6772482"/>
              <a:gd name="connsiteY10" fmla="*/ 300038 h 5353050"/>
              <a:gd name="connsiteX11" fmla="*/ 3422063 w 6772482"/>
              <a:gd name="connsiteY11" fmla="*/ 357188 h 5353050"/>
              <a:gd name="connsiteX12" fmla="*/ 3455401 w 6772482"/>
              <a:gd name="connsiteY12" fmla="*/ 390525 h 5353050"/>
              <a:gd name="connsiteX13" fmla="*/ 3486357 w 6772482"/>
              <a:gd name="connsiteY13" fmla="*/ 404813 h 5353050"/>
              <a:gd name="connsiteX14" fmla="*/ 3522076 w 6772482"/>
              <a:gd name="connsiteY14" fmla="*/ 423863 h 5353050"/>
              <a:gd name="connsiteX15" fmla="*/ 3564938 w 6772482"/>
              <a:gd name="connsiteY15" fmla="*/ 419100 h 5353050"/>
              <a:gd name="connsiteX16" fmla="*/ 3793539 w 6772482"/>
              <a:gd name="connsiteY16" fmla="*/ 359569 h 5353050"/>
              <a:gd name="connsiteX17" fmla="*/ 3860213 w 6772482"/>
              <a:gd name="connsiteY17" fmla="*/ 347663 h 5353050"/>
              <a:gd name="connsiteX18" fmla="*/ 4000707 w 6772482"/>
              <a:gd name="connsiteY18" fmla="*/ 338138 h 5353050"/>
              <a:gd name="connsiteX19" fmla="*/ 4074526 w 6772482"/>
              <a:gd name="connsiteY19" fmla="*/ 319088 h 5353050"/>
              <a:gd name="connsiteX20" fmla="*/ 4145963 w 6772482"/>
              <a:gd name="connsiteY20" fmla="*/ 288132 h 5353050"/>
              <a:gd name="connsiteX21" fmla="*/ 4167395 w 6772482"/>
              <a:gd name="connsiteY21" fmla="*/ 321469 h 5353050"/>
              <a:gd name="connsiteX22" fmla="*/ 4186445 w 6772482"/>
              <a:gd name="connsiteY22" fmla="*/ 395288 h 5353050"/>
              <a:gd name="connsiteX23" fmla="*/ 4217401 w 6772482"/>
              <a:gd name="connsiteY23" fmla="*/ 457200 h 5353050"/>
              <a:gd name="connsiteX24" fmla="*/ 4248357 w 6772482"/>
              <a:gd name="connsiteY24" fmla="*/ 504825 h 5353050"/>
              <a:gd name="connsiteX25" fmla="*/ 4286457 w 6772482"/>
              <a:gd name="connsiteY25" fmla="*/ 528638 h 5353050"/>
              <a:gd name="connsiteX26" fmla="*/ 4345988 w 6772482"/>
              <a:gd name="connsiteY26" fmla="*/ 547688 h 5353050"/>
              <a:gd name="connsiteX27" fmla="*/ 4426951 w 6772482"/>
              <a:gd name="connsiteY27" fmla="*/ 559594 h 5353050"/>
              <a:gd name="connsiteX28" fmla="*/ 4584113 w 6772482"/>
              <a:gd name="connsiteY28" fmla="*/ 583406 h 5353050"/>
              <a:gd name="connsiteX29" fmla="*/ 4781757 w 6772482"/>
              <a:gd name="connsiteY29" fmla="*/ 611982 h 5353050"/>
              <a:gd name="connsiteX30" fmla="*/ 5053220 w 6772482"/>
              <a:gd name="connsiteY30" fmla="*/ 538163 h 5353050"/>
              <a:gd name="connsiteX31" fmla="*/ 5212763 w 6772482"/>
              <a:gd name="connsiteY31" fmla="*/ 495300 h 5353050"/>
              <a:gd name="connsiteX32" fmla="*/ 5465176 w 6772482"/>
              <a:gd name="connsiteY32" fmla="*/ 561975 h 5353050"/>
              <a:gd name="connsiteX33" fmla="*/ 5531851 w 6772482"/>
              <a:gd name="connsiteY33" fmla="*/ 576263 h 5353050"/>
              <a:gd name="connsiteX34" fmla="*/ 5579476 w 6772482"/>
              <a:gd name="connsiteY34" fmla="*/ 585788 h 5353050"/>
              <a:gd name="connsiteX35" fmla="*/ 5739020 w 6772482"/>
              <a:gd name="connsiteY35" fmla="*/ 583406 h 5353050"/>
              <a:gd name="connsiteX36" fmla="*/ 5777120 w 6772482"/>
              <a:gd name="connsiteY36" fmla="*/ 588169 h 5353050"/>
              <a:gd name="connsiteX37" fmla="*/ 5810457 w 6772482"/>
              <a:gd name="connsiteY37" fmla="*/ 604838 h 5353050"/>
              <a:gd name="connsiteX38" fmla="*/ 5824745 w 6772482"/>
              <a:gd name="connsiteY38" fmla="*/ 638175 h 5353050"/>
              <a:gd name="connsiteX39" fmla="*/ 5846175 w 6772482"/>
              <a:gd name="connsiteY39" fmla="*/ 690563 h 5353050"/>
              <a:gd name="connsiteX40" fmla="*/ 5889039 w 6772482"/>
              <a:gd name="connsiteY40" fmla="*/ 850106 h 5353050"/>
              <a:gd name="connsiteX41" fmla="*/ 5910470 w 6772482"/>
              <a:gd name="connsiteY41" fmla="*/ 895350 h 5353050"/>
              <a:gd name="connsiteX42" fmla="*/ 5936663 w 6772482"/>
              <a:gd name="connsiteY42" fmla="*/ 938213 h 5353050"/>
              <a:gd name="connsiteX43" fmla="*/ 6120019 w 6772482"/>
              <a:gd name="connsiteY43" fmla="*/ 1240631 h 5353050"/>
              <a:gd name="connsiteX44" fmla="*/ 6148595 w 6772482"/>
              <a:gd name="connsiteY44" fmla="*/ 1304925 h 5353050"/>
              <a:gd name="connsiteX45" fmla="*/ 6184313 w 6772482"/>
              <a:gd name="connsiteY45" fmla="*/ 1373982 h 5353050"/>
              <a:gd name="connsiteX46" fmla="*/ 6248607 w 6772482"/>
              <a:gd name="connsiteY46" fmla="*/ 1500188 h 5353050"/>
              <a:gd name="connsiteX47" fmla="*/ 6291470 w 6772482"/>
              <a:gd name="connsiteY47" fmla="*/ 1600200 h 5353050"/>
              <a:gd name="connsiteX48" fmla="*/ 6305757 w 6772482"/>
              <a:gd name="connsiteY48" fmla="*/ 1638300 h 5353050"/>
              <a:gd name="connsiteX49" fmla="*/ 6310520 w 6772482"/>
              <a:gd name="connsiteY49" fmla="*/ 1697831 h 5353050"/>
              <a:gd name="connsiteX50" fmla="*/ 6341476 w 6772482"/>
              <a:gd name="connsiteY50" fmla="*/ 1819275 h 5353050"/>
              <a:gd name="connsiteX51" fmla="*/ 6360526 w 6772482"/>
              <a:gd name="connsiteY51" fmla="*/ 1878806 h 5353050"/>
              <a:gd name="connsiteX52" fmla="*/ 6355763 w 6772482"/>
              <a:gd name="connsiteY52" fmla="*/ 1976438 h 5353050"/>
              <a:gd name="connsiteX53" fmla="*/ 6377195 w 6772482"/>
              <a:gd name="connsiteY53" fmla="*/ 2083593 h 5353050"/>
              <a:gd name="connsiteX54" fmla="*/ 6427201 w 6772482"/>
              <a:gd name="connsiteY54" fmla="*/ 2295525 h 5353050"/>
              <a:gd name="connsiteX55" fmla="*/ 6453395 w 6772482"/>
              <a:gd name="connsiteY55" fmla="*/ 2488406 h 5353050"/>
              <a:gd name="connsiteX56" fmla="*/ 6467682 w 6772482"/>
              <a:gd name="connsiteY56" fmla="*/ 2597944 h 5353050"/>
              <a:gd name="connsiteX57" fmla="*/ 6562932 w 6772482"/>
              <a:gd name="connsiteY57" fmla="*/ 2914650 h 5353050"/>
              <a:gd name="connsiteX58" fmla="*/ 6610557 w 6772482"/>
              <a:gd name="connsiteY58" fmla="*/ 3114675 h 5353050"/>
              <a:gd name="connsiteX59" fmla="*/ 6658182 w 6772482"/>
              <a:gd name="connsiteY59" fmla="*/ 3231356 h 5353050"/>
              <a:gd name="connsiteX60" fmla="*/ 6722476 w 6772482"/>
              <a:gd name="connsiteY60" fmla="*/ 3352800 h 5353050"/>
              <a:gd name="connsiteX61" fmla="*/ 6762957 w 6772482"/>
              <a:gd name="connsiteY61" fmla="*/ 3486150 h 5353050"/>
              <a:gd name="connsiteX62" fmla="*/ 6772482 w 6772482"/>
              <a:gd name="connsiteY62" fmla="*/ 3557588 h 5353050"/>
              <a:gd name="connsiteX63" fmla="*/ 6762956 w 6772482"/>
              <a:gd name="connsiteY63" fmla="*/ 3640931 h 5353050"/>
              <a:gd name="connsiteX64" fmla="*/ 6743906 w 6772482"/>
              <a:gd name="connsiteY64" fmla="*/ 3695700 h 5353050"/>
              <a:gd name="connsiteX65" fmla="*/ 6703426 w 6772482"/>
              <a:gd name="connsiteY65" fmla="*/ 3795712 h 5353050"/>
              <a:gd name="connsiteX66" fmla="*/ 6689138 w 6772482"/>
              <a:gd name="connsiteY66" fmla="*/ 3824287 h 5353050"/>
              <a:gd name="connsiteX67" fmla="*/ 5903326 w 6772482"/>
              <a:gd name="connsiteY67" fmla="*/ 4210050 h 5353050"/>
              <a:gd name="connsiteX68" fmla="*/ 5048457 w 6772482"/>
              <a:gd name="connsiteY68" fmla="*/ 5348287 h 5353050"/>
              <a:gd name="connsiteX69" fmla="*/ 4774613 w 6772482"/>
              <a:gd name="connsiteY69" fmla="*/ 5353050 h 5353050"/>
              <a:gd name="connsiteX70" fmla="*/ 4210258 w 6772482"/>
              <a:gd name="connsiteY70" fmla="*/ 4629150 h 5353050"/>
              <a:gd name="connsiteX71" fmla="*/ 2610058 w 6772482"/>
              <a:gd name="connsiteY71" fmla="*/ 4629150 h 5353050"/>
              <a:gd name="connsiteX72" fmla="*/ 2457658 w 6772482"/>
              <a:gd name="connsiteY72" fmla="*/ 4629150 h 5353050"/>
              <a:gd name="connsiteX73" fmla="*/ 2667207 w 6772482"/>
              <a:gd name="connsiteY73" fmla="*/ 4329113 h 5353050"/>
              <a:gd name="connsiteX74" fmla="*/ 2752932 w 6772482"/>
              <a:gd name="connsiteY74" fmla="*/ 4276725 h 5353050"/>
              <a:gd name="connsiteX75" fmla="*/ 2388600 w 6772482"/>
              <a:gd name="connsiteY75" fmla="*/ 3860007 h 5353050"/>
              <a:gd name="connsiteX76" fmla="*/ 1914732 w 6772482"/>
              <a:gd name="connsiteY76" fmla="*/ 3952875 h 5353050"/>
              <a:gd name="connsiteX77" fmla="*/ 1821863 w 6772482"/>
              <a:gd name="connsiteY77" fmla="*/ 4243387 h 5353050"/>
              <a:gd name="connsiteX78" fmla="*/ 1543257 w 6772482"/>
              <a:gd name="connsiteY78" fmla="*/ 4176712 h 5353050"/>
              <a:gd name="connsiteX79" fmla="*/ 1440862 w 6772482"/>
              <a:gd name="connsiteY79" fmla="*/ 4145756 h 5353050"/>
              <a:gd name="connsiteX80" fmla="*/ 1383713 w 6772482"/>
              <a:gd name="connsiteY80" fmla="*/ 4117182 h 5353050"/>
              <a:gd name="connsiteX81" fmla="*/ 1326562 w 6772482"/>
              <a:gd name="connsiteY81" fmla="*/ 4086225 h 5353050"/>
              <a:gd name="connsiteX82" fmla="*/ 1276557 w 6772482"/>
              <a:gd name="connsiteY82" fmla="*/ 4048125 h 5353050"/>
              <a:gd name="connsiteX83" fmla="*/ 1221789 w 6772482"/>
              <a:gd name="connsiteY83" fmla="*/ 3988594 h 5353050"/>
              <a:gd name="connsiteX84" fmla="*/ 1181306 w 6772482"/>
              <a:gd name="connsiteY84" fmla="*/ 3933825 h 5353050"/>
              <a:gd name="connsiteX85" fmla="*/ 1024144 w 6772482"/>
              <a:gd name="connsiteY85" fmla="*/ 3681412 h 5353050"/>
              <a:gd name="connsiteX86" fmla="*/ 271670 w 6772482"/>
              <a:gd name="connsiteY86" fmla="*/ 2531269 h 5353050"/>
              <a:gd name="connsiteX0" fmla="*/ 271670 w 6772482"/>
              <a:gd name="connsiteY0" fmla="*/ 2531269 h 5353050"/>
              <a:gd name="connsiteX1" fmla="*/ 324058 w 6772482"/>
              <a:gd name="connsiteY1" fmla="*/ 895350 h 5353050"/>
              <a:gd name="connsiteX2" fmla="*/ 1581357 w 6772482"/>
              <a:gd name="connsiteY2" fmla="*/ 838200 h 5353050"/>
              <a:gd name="connsiteX3" fmla="*/ 2552907 w 6772482"/>
              <a:gd name="connsiteY3" fmla="*/ 866775 h 5353050"/>
              <a:gd name="connsiteX4" fmla="*/ 2714832 w 6772482"/>
              <a:gd name="connsiteY4" fmla="*/ 0 h 5353050"/>
              <a:gd name="connsiteX5" fmla="*/ 2905332 w 6772482"/>
              <a:gd name="connsiteY5" fmla="*/ 147638 h 5353050"/>
              <a:gd name="connsiteX6" fmla="*/ 2950576 w 6772482"/>
              <a:gd name="connsiteY6" fmla="*/ 171450 h 5353050"/>
              <a:gd name="connsiteX7" fmla="*/ 3012488 w 6772482"/>
              <a:gd name="connsiteY7" fmla="*/ 188119 h 5353050"/>
              <a:gd name="connsiteX8" fmla="*/ 3286332 w 6772482"/>
              <a:gd name="connsiteY8" fmla="*/ 238125 h 5353050"/>
              <a:gd name="connsiteX9" fmla="*/ 3353007 w 6772482"/>
              <a:gd name="connsiteY9" fmla="*/ 269081 h 5353050"/>
              <a:gd name="connsiteX10" fmla="*/ 3391107 w 6772482"/>
              <a:gd name="connsiteY10" fmla="*/ 300038 h 5353050"/>
              <a:gd name="connsiteX11" fmla="*/ 3422063 w 6772482"/>
              <a:gd name="connsiteY11" fmla="*/ 357188 h 5353050"/>
              <a:gd name="connsiteX12" fmla="*/ 3455401 w 6772482"/>
              <a:gd name="connsiteY12" fmla="*/ 390525 h 5353050"/>
              <a:gd name="connsiteX13" fmla="*/ 3486357 w 6772482"/>
              <a:gd name="connsiteY13" fmla="*/ 404813 h 5353050"/>
              <a:gd name="connsiteX14" fmla="*/ 3522076 w 6772482"/>
              <a:gd name="connsiteY14" fmla="*/ 423863 h 5353050"/>
              <a:gd name="connsiteX15" fmla="*/ 3564938 w 6772482"/>
              <a:gd name="connsiteY15" fmla="*/ 419100 h 5353050"/>
              <a:gd name="connsiteX16" fmla="*/ 3793539 w 6772482"/>
              <a:gd name="connsiteY16" fmla="*/ 359569 h 5353050"/>
              <a:gd name="connsiteX17" fmla="*/ 3860213 w 6772482"/>
              <a:gd name="connsiteY17" fmla="*/ 347663 h 5353050"/>
              <a:gd name="connsiteX18" fmla="*/ 4000707 w 6772482"/>
              <a:gd name="connsiteY18" fmla="*/ 338138 h 5353050"/>
              <a:gd name="connsiteX19" fmla="*/ 4074526 w 6772482"/>
              <a:gd name="connsiteY19" fmla="*/ 319088 h 5353050"/>
              <a:gd name="connsiteX20" fmla="*/ 4145963 w 6772482"/>
              <a:gd name="connsiteY20" fmla="*/ 288132 h 5353050"/>
              <a:gd name="connsiteX21" fmla="*/ 4167395 w 6772482"/>
              <a:gd name="connsiteY21" fmla="*/ 321469 h 5353050"/>
              <a:gd name="connsiteX22" fmla="*/ 4186445 w 6772482"/>
              <a:gd name="connsiteY22" fmla="*/ 395288 h 5353050"/>
              <a:gd name="connsiteX23" fmla="*/ 4217401 w 6772482"/>
              <a:gd name="connsiteY23" fmla="*/ 457200 h 5353050"/>
              <a:gd name="connsiteX24" fmla="*/ 4248357 w 6772482"/>
              <a:gd name="connsiteY24" fmla="*/ 504825 h 5353050"/>
              <a:gd name="connsiteX25" fmla="*/ 4286457 w 6772482"/>
              <a:gd name="connsiteY25" fmla="*/ 528638 h 5353050"/>
              <a:gd name="connsiteX26" fmla="*/ 4345988 w 6772482"/>
              <a:gd name="connsiteY26" fmla="*/ 547688 h 5353050"/>
              <a:gd name="connsiteX27" fmla="*/ 4426951 w 6772482"/>
              <a:gd name="connsiteY27" fmla="*/ 559594 h 5353050"/>
              <a:gd name="connsiteX28" fmla="*/ 4584113 w 6772482"/>
              <a:gd name="connsiteY28" fmla="*/ 583406 h 5353050"/>
              <a:gd name="connsiteX29" fmla="*/ 4781757 w 6772482"/>
              <a:gd name="connsiteY29" fmla="*/ 611982 h 5353050"/>
              <a:gd name="connsiteX30" fmla="*/ 5053220 w 6772482"/>
              <a:gd name="connsiteY30" fmla="*/ 538163 h 5353050"/>
              <a:gd name="connsiteX31" fmla="*/ 5200858 w 6772482"/>
              <a:gd name="connsiteY31" fmla="*/ 209550 h 5353050"/>
              <a:gd name="connsiteX32" fmla="*/ 5465176 w 6772482"/>
              <a:gd name="connsiteY32" fmla="*/ 561975 h 5353050"/>
              <a:gd name="connsiteX33" fmla="*/ 5531851 w 6772482"/>
              <a:gd name="connsiteY33" fmla="*/ 576263 h 5353050"/>
              <a:gd name="connsiteX34" fmla="*/ 5579476 w 6772482"/>
              <a:gd name="connsiteY34" fmla="*/ 585788 h 5353050"/>
              <a:gd name="connsiteX35" fmla="*/ 5739020 w 6772482"/>
              <a:gd name="connsiteY35" fmla="*/ 583406 h 5353050"/>
              <a:gd name="connsiteX36" fmla="*/ 5777120 w 6772482"/>
              <a:gd name="connsiteY36" fmla="*/ 588169 h 5353050"/>
              <a:gd name="connsiteX37" fmla="*/ 5810457 w 6772482"/>
              <a:gd name="connsiteY37" fmla="*/ 604838 h 5353050"/>
              <a:gd name="connsiteX38" fmla="*/ 5824745 w 6772482"/>
              <a:gd name="connsiteY38" fmla="*/ 638175 h 5353050"/>
              <a:gd name="connsiteX39" fmla="*/ 5846175 w 6772482"/>
              <a:gd name="connsiteY39" fmla="*/ 690563 h 5353050"/>
              <a:gd name="connsiteX40" fmla="*/ 5889039 w 6772482"/>
              <a:gd name="connsiteY40" fmla="*/ 850106 h 5353050"/>
              <a:gd name="connsiteX41" fmla="*/ 5910470 w 6772482"/>
              <a:gd name="connsiteY41" fmla="*/ 895350 h 5353050"/>
              <a:gd name="connsiteX42" fmla="*/ 5936663 w 6772482"/>
              <a:gd name="connsiteY42" fmla="*/ 938213 h 5353050"/>
              <a:gd name="connsiteX43" fmla="*/ 6120019 w 6772482"/>
              <a:gd name="connsiteY43" fmla="*/ 1240631 h 5353050"/>
              <a:gd name="connsiteX44" fmla="*/ 6148595 w 6772482"/>
              <a:gd name="connsiteY44" fmla="*/ 1304925 h 5353050"/>
              <a:gd name="connsiteX45" fmla="*/ 6184313 w 6772482"/>
              <a:gd name="connsiteY45" fmla="*/ 1373982 h 5353050"/>
              <a:gd name="connsiteX46" fmla="*/ 6248607 w 6772482"/>
              <a:gd name="connsiteY46" fmla="*/ 1500188 h 5353050"/>
              <a:gd name="connsiteX47" fmla="*/ 6291470 w 6772482"/>
              <a:gd name="connsiteY47" fmla="*/ 1600200 h 5353050"/>
              <a:gd name="connsiteX48" fmla="*/ 6305757 w 6772482"/>
              <a:gd name="connsiteY48" fmla="*/ 1638300 h 5353050"/>
              <a:gd name="connsiteX49" fmla="*/ 6310520 w 6772482"/>
              <a:gd name="connsiteY49" fmla="*/ 1697831 h 5353050"/>
              <a:gd name="connsiteX50" fmla="*/ 6341476 w 6772482"/>
              <a:gd name="connsiteY50" fmla="*/ 1819275 h 5353050"/>
              <a:gd name="connsiteX51" fmla="*/ 6360526 w 6772482"/>
              <a:gd name="connsiteY51" fmla="*/ 1878806 h 5353050"/>
              <a:gd name="connsiteX52" fmla="*/ 6355763 w 6772482"/>
              <a:gd name="connsiteY52" fmla="*/ 1976438 h 5353050"/>
              <a:gd name="connsiteX53" fmla="*/ 6377195 w 6772482"/>
              <a:gd name="connsiteY53" fmla="*/ 2083593 h 5353050"/>
              <a:gd name="connsiteX54" fmla="*/ 6427201 w 6772482"/>
              <a:gd name="connsiteY54" fmla="*/ 2295525 h 5353050"/>
              <a:gd name="connsiteX55" fmla="*/ 6453395 w 6772482"/>
              <a:gd name="connsiteY55" fmla="*/ 2488406 h 5353050"/>
              <a:gd name="connsiteX56" fmla="*/ 6467682 w 6772482"/>
              <a:gd name="connsiteY56" fmla="*/ 2597944 h 5353050"/>
              <a:gd name="connsiteX57" fmla="*/ 6562932 w 6772482"/>
              <a:gd name="connsiteY57" fmla="*/ 2914650 h 5353050"/>
              <a:gd name="connsiteX58" fmla="*/ 6610557 w 6772482"/>
              <a:gd name="connsiteY58" fmla="*/ 3114675 h 5353050"/>
              <a:gd name="connsiteX59" fmla="*/ 6658182 w 6772482"/>
              <a:gd name="connsiteY59" fmla="*/ 3231356 h 5353050"/>
              <a:gd name="connsiteX60" fmla="*/ 6722476 w 6772482"/>
              <a:gd name="connsiteY60" fmla="*/ 3352800 h 5353050"/>
              <a:gd name="connsiteX61" fmla="*/ 6762957 w 6772482"/>
              <a:gd name="connsiteY61" fmla="*/ 3486150 h 5353050"/>
              <a:gd name="connsiteX62" fmla="*/ 6772482 w 6772482"/>
              <a:gd name="connsiteY62" fmla="*/ 3557588 h 5353050"/>
              <a:gd name="connsiteX63" fmla="*/ 6762956 w 6772482"/>
              <a:gd name="connsiteY63" fmla="*/ 3640931 h 5353050"/>
              <a:gd name="connsiteX64" fmla="*/ 6743906 w 6772482"/>
              <a:gd name="connsiteY64" fmla="*/ 3695700 h 5353050"/>
              <a:gd name="connsiteX65" fmla="*/ 6703426 w 6772482"/>
              <a:gd name="connsiteY65" fmla="*/ 3795712 h 5353050"/>
              <a:gd name="connsiteX66" fmla="*/ 6689138 w 6772482"/>
              <a:gd name="connsiteY66" fmla="*/ 3824287 h 5353050"/>
              <a:gd name="connsiteX67" fmla="*/ 5903326 w 6772482"/>
              <a:gd name="connsiteY67" fmla="*/ 4210050 h 5353050"/>
              <a:gd name="connsiteX68" fmla="*/ 5048457 w 6772482"/>
              <a:gd name="connsiteY68" fmla="*/ 5348287 h 5353050"/>
              <a:gd name="connsiteX69" fmla="*/ 4774613 w 6772482"/>
              <a:gd name="connsiteY69" fmla="*/ 5353050 h 5353050"/>
              <a:gd name="connsiteX70" fmla="*/ 4210258 w 6772482"/>
              <a:gd name="connsiteY70" fmla="*/ 4629150 h 5353050"/>
              <a:gd name="connsiteX71" fmla="*/ 2610058 w 6772482"/>
              <a:gd name="connsiteY71" fmla="*/ 4629150 h 5353050"/>
              <a:gd name="connsiteX72" fmla="*/ 2457658 w 6772482"/>
              <a:gd name="connsiteY72" fmla="*/ 4629150 h 5353050"/>
              <a:gd name="connsiteX73" fmla="*/ 2667207 w 6772482"/>
              <a:gd name="connsiteY73" fmla="*/ 4329113 h 5353050"/>
              <a:gd name="connsiteX74" fmla="*/ 2752932 w 6772482"/>
              <a:gd name="connsiteY74" fmla="*/ 4276725 h 5353050"/>
              <a:gd name="connsiteX75" fmla="*/ 2388600 w 6772482"/>
              <a:gd name="connsiteY75" fmla="*/ 3860007 h 5353050"/>
              <a:gd name="connsiteX76" fmla="*/ 1914732 w 6772482"/>
              <a:gd name="connsiteY76" fmla="*/ 3952875 h 5353050"/>
              <a:gd name="connsiteX77" fmla="*/ 1821863 w 6772482"/>
              <a:gd name="connsiteY77" fmla="*/ 4243387 h 5353050"/>
              <a:gd name="connsiteX78" fmla="*/ 1543257 w 6772482"/>
              <a:gd name="connsiteY78" fmla="*/ 4176712 h 5353050"/>
              <a:gd name="connsiteX79" fmla="*/ 1440862 w 6772482"/>
              <a:gd name="connsiteY79" fmla="*/ 4145756 h 5353050"/>
              <a:gd name="connsiteX80" fmla="*/ 1383713 w 6772482"/>
              <a:gd name="connsiteY80" fmla="*/ 4117182 h 5353050"/>
              <a:gd name="connsiteX81" fmla="*/ 1326562 w 6772482"/>
              <a:gd name="connsiteY81" fmla="*/ 4086225 h 5353050"/>
              <a:gd name="connsiteX82" fmla="*/ 1276557 w 6772482"/>
              <a:gd name="connsiteY82" fmla="*/ 4048125 h 5353050"/>
              <a:gd name="connsiteX83" fmla="*/ 1221789 w 6772482"/>
              <a:gd name="connsiteY83" fmla="*/ 3988594 h 5353050"/>
              <a:gd name="connsiteX84" fmla="*/ 1181306 w 6772482"/>
              <a:gd name="connsiteY84" fmla="*/ 3933825 h 5353050"/>
              <a:gd name="connsiteX85" fmla="*/ 1024144 w 6772482"/>
              <a:gd name="connsiteY85" fmla="*/ 3681412 h 5353050"/>
              <a:gd name="connsiteX86" fmla="*/ 271670 w 6772482"/>
              <a:gd name="connsiteY86" fmla="*/ 2531269 h 5353050"/>
              <a:gd name="connsiteX0" fmla="*/ 271670 w 6772482"/>
              <a:gd name="connsiteY0" fmla="*/ 2531269 h 5353050"/>
              <a:gd name="connsiteX1" fmla="*/ 324058 w 6772482"/>
              <a:gd name="connsiteY1" fmla="*/ 895350 h 5353050"/>
              <a:gd name="connsiteX2" fmla="*/ 1581357 w 6772482"/>
              <a:gd name="connsiteY2" fmla="*/ 838200 h 5353050"/>
              <a:gd name="connsiteX3" fmla="*/ 2552907 w 6772482"/>
              <a:gd name="connsiteY3" fmla="*/ 866775 h 5353050"/>
              <a:gd name="connsiteX4" fmla="*/ 2714832 w 6772482"/>
              <a:gd name="connsiteY4" fmla="*/ 0 h 5353050"/>
              <a:gd name="connsiteX5" fmla="*/ 2905332 w 6772482"/>
              <a:gd name="connsiteY5" fmla="*/ 147638 h 5353050"/>
              <a:gd name="connsiteX6" fmla="*/ 2950576 w 6772482"/>
              <a:gd name="connsiteY6" fmla="*/ 171450 h 5353050"/>
              <a:gd name="connsiteX7" fmla="*/ 3012488 w 6772482"/>
              <a:gd name="connsiteY7" fmla="*/ 188119 h 5353050"/>
              <a:gd name="connsiteX8" fmla="*/ 3286332 w 6772482"/>
              <a:gd name="connsiteY8" fmla="*/ 238125 h 5353050"/>
              <a:gd name="connsiteX9" fmla="*/ 3353007 w 6772482"/>
              <a:gd name="connsiteY9" fmla="*/ 269081 h 5353050"/>
              <a:gd name="connsiteX10" fmla="*/ 3391107 w 6772482"/>
              <a:gd name="connsiteY10" fmla="*/ 300038 h 5353050"/>
              <a:gd name="connsiteX11" fmla="*/ 3422063 w 6772482"/>
              <a:gd name="connsiteY11" fmla="*/ 357188 h 5353050"/>
              <a:gd name="connsiteX12" fmla="*/ 3455401 w 6772482"/>
              <a:gd name="connsiteY12" fmla="*/ 390525 h 5353050"/>
              <a:gd name="connsiteX13" fmla="*/ 3486357 w 6772482"/>
              <a:gd name="connsiteY13" fmla="*/ 404813 h 5353050"/>
              <a:gd name="connsiteX14" fmla="*/ 3522076 w 6772482"/>
              <a:gd name="connsiteY14" fmla="*/ 423863 h 5353050"/>
              <a:gd name="connsiteX15" fmla="*/ 3564938 w 6772482"/>
              <a:gd name="connsiteY15" fmla="*/ 419100 h 5353050"/>
              <a:gd name="connsiteX16" fmla="*/ 3793539 w 6772482"/>
              <a:gd name="connsiteY16" fmla="*/ 359569 h 5353050"/>
              <a:gd name="connsiteX17" fmla="*/ 3860213 w 6772482"/>
              <a:gd name="connsiteY17" fmla="*/ 347663 h 5353050"/>
              <a:gd name="connsiteX18" fmla="*/ 4000707 w 6772482"/>
              <a:gd name="connsiteY18" fmla="*/ 338138 h 5353050"/>
              <a:gd name="connsiteX19" fmla="*/ 4074526 w 6772482"/>
              <a:gd name="connsiteY19" fmla="*/ 319088 h 5353050"/>
              <a:gd name="connsiteX20" fmla="*/ 4145963 w 6772482"/>
              <a:gd name="connsiteY20" fmla="*/ 288132 h 5353050"/>
              <a:gd name="connsiteX21" fmla="*/ 4167395 w 6772482"/>
              <a:gd name="connsiteY21" fmla="*/ 321469 h 5353050"/>
              <a:gd name="connsiteX22" fmla="*/ 4186445 w 6772482"/>
              <a:gd name="connsiteY22" fmla="*/ 395288 h 5353050"/>
              <a:gd name="connsiteX23" fmla="*/ 4217401 w 6772482"/>
              <a:gd name="connsiteY23" fmla="*/ 457200 h 5353050"/>
              <a:gd name="connsiteX24" fmla="*/ 4248357 w 6772482"/>
              <a:gd name="connsiteY24" fmla="*/ 504825 h 5353050"/>
              <a:gd name="connsiteX25" fmla="*/ 4286457 w 6772482"/>
              <a:gd name="connsiteY25" fmla="*/ 528638 h 5353050"/>
              <a:gd name="connsiteX26" fmla="*/ 4345988 w 6772482"/>
              <a:gd name="connsiteY26" fmla="*/ 547688 h 5353050"/>
              <a:gd name="connsiteX27" fmla="*/ 4426951 w 6772482"/>
              <a:gd name="connsiteY27" fmla="*/ 559594 h 5353050"/>
              <a:gd name="connsiteX28" fmla="*/ 4584113 w 6772482"/>
              <a:gd name="connsiteY28" fmla="*/ 583406 h 5353050"/>
              <a:gd name="connsiteX29" fmla="*/ 4781757 w 6772482"/>
              <a:gd name="connsiteY29" fmla="*/ 611982 h 5353050"/>
              <a:gd name="connsiteX30" fmla="*/ 5053220 w 6772482"/>
              <a:gd name="connsiteY30" fmla="*/ 538163 h 5353050"/>
              <a:gd name="connsiteX31" fmla="*/ 5200858 w 6772482"/>
              <a:gd name="connsiteY31" fmla="*/ 209550 h 5353050"/>
              <a:gd name="connsiteX32" fmla="*/ 5465176 w 6772482"/>
              <a:gd name="connsiteY32" fmla="*/ 561975 h 5353050"/>
              <a:gd name="connsiteX33" fmla="*/ 5531851 w 6772482"/>
              <a:gd name="connsiteY33" fmla="*/ 576263 h 5353050"/>
              <a:gd name="connsiteX34" fmla="*/ 5579476 w 6772482"/>
              <a:gd name="connsiteY34" fmla="*/ 585788 h 5353050"/>
              <a:gd name="connsiteX35" fmla="*/ 5739020 w 6772482"/>
              <a:gd name="connsiteY35" fmla="*/ 583406 h 5353050"/>
              <a:gd name="connsiteX36" fmla="*/ 5777120 w 6772482"/>
              <a:gd name="connsiteY36" fmla="*/ 588169 h 5353050"/>
              <a:gd name="connsiteX37" fmla="*/ 5810457 w 6772482"/>
              <a:gd name="connsiteY37" fmla="*/ 604838 h 5353050"/>
              <a:gd name="connsiteX38" fmla="*/ 5824745 w 6772482"/>
              <a:gd name="connsiteY38" fmla="*/ 638175 h 5353050"/>
              <a:gd name="connsiteX39" fmla="*/ 5846175 w 6772482"/>
              <a:gd name="connsiteY39" fmla="*/ 690563 h 5353050"/>
              <a:gd name="connsiteX40" fmla="*/ 5889039 w 6772482"/>
              <a:gd name="connsiteY40" fmla="*/ 850106 h 5353050"/>
              <a:gd name="connsiteX41" fmla="*/ 5910470 w 6772482"/>
              <a:gd name="connsiteY41" fmla="*/ 895350 h 5353050"/>
              <a:gd name="connsiteX42" fmla="*/ 5936663 w 6772482"/>
              <a:gd name="connsiteY42" fmla="*/ 938213 h 5353050"/>
              <a:gd name="connsiteX43" fmla="*/ 6120019 w 6772482"/>
              <a:gd name="connsiteY43" fmla="*/ 1240631 h 5353050"/>
              <a:gd name="connsiteX44" fmla="*/ 6148595 w 6772482"/>
              <a:gd name="connsiteY44" fmla="*/ 1304925 h 5353050"/>
              <a:gd name="connsiteX45" fmla="*/ 6184313 w 6772482"/>
              <a:gd name="connsiteY45" fmla="*/ 1373982 h 5353050"/>
              <a:gd name="connsiteX46" fmla="*/ 6248607 w 6772482"/>
              <a:gd name="connsiteY46" fmla="*/ 1500188 h 5353050"/>
              <a:gd name="connsiteX47" fmla="*/ 6291470 w 6772482"/>
              <a:gd name="connsiteY47" fmla="*/ 1600200 h 5353050"/>
              <a:gd name="connsiteX48" fmla="*/ 6305757 w 6772482"/>
              <a:gd name="connsiteY48" fmla="*/ 1638300 h 5353050"/>
              <a:gd name="connsiteX49" fmla="*/ 6310520 w 6772482"/>
              <a:gd name="connsiteY49" fmla="*/ 1697831 h 5353050"/>
              <a:gd name="connsiteX50" fmla="*/ 6341476 w 6772482"/>
              <a:gd name="connsiteY50" fmla="*/ 1819275 h 5353050"/>
              <a:gd name="connsiteX51" fmla="*/ 6360526 w 6772482"/>
              <a:gd name="connsiteY51" fmla="*/ 1878806 h 5353050"/>
              <a:gd name="connsiteX52" fmla="*/ 6355763 w 6772482"/>
              <a:gd name="connsiteY52" fmla="*/ 1976438 h 5353050"/>
              <a:gd name="connsiteX53" fmla="*/ 6377195 w 6772482"/>
              <a:gd name="connsiteY53" fmla="*/ 2083593 h 5353050"/>
              <a:gd name="connsiteX54" fmla="*/ 6427201 w 6772482"/>
              <a:gd name="connsiteY54" fmla="*/ 2295525 h 5353050"/>
              <a:gd name="connsiteX55" fmla="*/ 6453395 w 6772482"/>
              <a:gd name="connsiteY55" fmla="*/ 2488406 h 5353050"/>
              <a:gd name="connsiteX56" fmla="*/ 6467682 w 6772482"/>
              <a:gd name="connsiteY56" fmla="*/ 2597944 h 5353050"/>
              <a:gd name="connsiteX57" fmla="*/ 6562932 w 6772482"/>
              <a:gd name="connsiteY57" fmla="*/ 2914650 h 5353050"/>
              <a:gd name="connsiteX58" fmla="*/ 6610557 w 6772482"/>
              <a:gd name="connsiteY58" fmla="*/ 3114675 h 5353050"/>
              <a:gd name="connsiteX59" fmla="*/ 6658182 w 6772482"/>
              <a:gd name="connsiteY59" fmla="*/ 3231356 h 5353050"/>
              <a:gd name="connsiteX60" fmla="*/ 6722476 w 6772482"/>
              <a:gd name="connsiteY60" fmla="*/ 3352800 h 5353050"/>
              <a:gd name="connsiteX61" fmla="*/ 6762957 w 6772482"/>
              <a:gd name="connsiteY61" fmla="*/ 3486150 h 5353050"/>
              <a:gd name="connsiteX62" fmla="*/ 6772482 w 6772482"/>
              <a:gd name="connsiteY62" fmla="*/ 3557588 h 5353050"/>
              <a:gd name="connsiteX63" fmla="*/ 6762956 w 6772482"/>
              <a:gd name="connsiteY63" fmla="*/ 3640931 h 5353050"/>
              <a:gd name="connsiteX64" fmla="*/ 6743906 w 6772482"/>
              <a:gd name="connsiteY64" fmla="*/ 3695700 h 5353050"/>
              <a:gd name="connsiteX65" fmla="*/ 6703426 w 6772482"/>
              <a:gd name="connsiteY65" fmla="*/ 3795712 h 5353050"/>
              <a:gd name="connsiteX66" fmla="*/ 6689138 w 6772482"/>
              <a:gd name="connsiteY66" fmla="*/ 3824287 h 5353050"/>
              <a:gd name="connsiteX67" fmla="*/ 5903326 w 6772482"/>
              <a:gd name="connsiteY67" fmla="*/ 4210050 h 5353050"/>
              <a:gd name="connsiteX68" fmla="*/ 5048457 w 6772482"/>
              <a:gd name="connsiteY68" fmla="*/ 5348287 h 5353050"/>
              <a:gd name="connsiteX69" fmla="*/ 4774613 w 6772482"/>
              <a:gd name="connsiteY69" fmla="*/ 5353050 h 5353050"/>
              <a:gd name="connsiteX70" fmla="*/ 4210258 w 6772482"/>
              <a:gd name="connsiteY70" fmla="*/ 4629150 h 5353050"/>
              <a:gd name="connsiteX71" fmla="*/ 2610058 w 6772482"/>
              <a:gd name="connsiteY71" fmla="*/ 4629150 h 5353050"/>
              <a:gd name="connsiteX72" fmla="*/ 2457658 w 6772482"/>
              <a:gd name="connsiteY72" fmla="*/ 4629150 h 5353050"/>
              <a:gd name="connsiteX73" fmla="*/ 2667207 w 6772482"/>
              <a:gd name="connsiteY73" fmla="*/ 4329113 h 5353050"/>
              <a:gd name="connsiteX74" fmla="*/ 2752932 w 6772482"/>
              <a:gd name="connsiteY74" fmla="*/ 4276725 h 5353050"/>
              <a:gd name="connsiteX75" fmla="*/ 2388600 w 6772482"/>
              <a:gd name="connsiteY75" fmla="*/ 3860007 h 5353050"/>
              <a:gd name="connsiteX76" fmla="*/ 1914732 w 6772482"/>
              <a:gd name="connsiteY76" fmla="*/ 3952875 h 5353050"/>
              <a:gd name="connsiteX77" fmla="*/ 1821863 w 6772482"/>
              <a:gd name="connsiteY77" fmla="*/ 4243387 h 5353050"/>
              <a:gd name="connsiteX78" fmla="*/ 1543257 w 6772482"/>
              <a:gd name="connsiteY78" fmla="*/ 4176712 h 5353050"/>
              <a:gd name="connsiteX79" fmla="*/ 1440862 w 6772482"/>
              <a:gd name="connsiteY79" fmla="*/ 4145756 h 5353050"/>
              <a:gd name="connsiteX80" fmla="*/ 1383713 w 6772482"/>
              <a:gd name="connsiteY80" fmla="*/ 4117182 h 5353050"/>
              <a:gd name="connsiteX81" fmla="*/ 1326562 w 6772482"/>
              <a:gd name="connsiteY81" fmla="*/ 4086225 h 5353050"/>
              <a:gd name="connsiteX82" fmla="*/ 1276557 w 6772482"/>
              <a:gd name="connsiteY82" fmla="*/ 4048125 h 5353050"/>
              <a:gd name="connsiteX83" fmla="*/ 1221789 w 6772482"/>
              <a:gd name="connsiteY83" fmla="*/ 3988594 h 5353050"/>
              <a:gd name="connsiteX84" fmla="*/ 1181306 w 6772482"/>
              <a:gd name="connsiteY84" fmla="*/ 3933825 h 5353050"/>
              <a:gd name="connsiteX85" fmla="*/ 1024144 w 6772482"/>
              <a:gd name="connsiteY85" fmla="*/ 3681412 h 5353050"/>
              <a:gd name="connsiteX86" fmla="*/ 271670 w 6772482"/>
              <a:gd name="connsiteY86" fmla="*/ 2531269 h 5353050"/>
              <a:gd name="connsiteX0" fmla="*/ 271670 w 6772482"/>
              <a:gd name="connsiteY0" fmla="*/ 2531269 h 5353050"/>
              <a:gd name="connsiteX1" fmla="*/ 324058 w 6772482"/>
              <a:gd name="connsiteY1" fmla="*/ 895350 h 5353050"/>
              <a:gd name="connsiteX2" fmla="*/ 1581357 w 6772482"/>
              <a:gd name="connsiteY2" fmla="*/ 838200 h 5353050"/>
              <a:gd name="connsiteX3" fmla="*/ 2552907 w 6772482"/>
              <a:gd name="connsiteY3" fmla="*/ 866775 h 5353050"/>
              <a:gd name="connsiteX4" fmla="*/ 2714832 w 6772482"/>
              <a:gd name="connsiteY4" fmla="*/ 0 h 5353050"/>
              <a:gd name="connsiteX5" fmla="*/ 2905332 w 6772482"/>
              <a:gd name="connsiteY5" fmla="*/ 147638 h 5353050"/>
              <a:gd name="connsiteX6" fmla="*/ 2950576 w 6772482"/>
              <a:gd name="connsiteY6" fmla="*/ 171450 h 5353050"/>
              <a:gd name="connsiteX7" fmla="*/ 3012488 w 6772482"/>
              <a:gd name="connsiteY7" fmla="*/ 188119 h 5353050"/>
              <a:gd name="connsiteX8" fmla="*/ 3286332 w 6772482"/>
              <a:gd name="connsiteY8" fmla="*/ 238125 h 5353050"/>
              <a:gd name="connsiteX9" fmla="*/ 3353007 w 6772482"/>
              <a:gd name="connsiteY9" fmla="*/ 269081 h 5353050"/>
              <a:gd name="connsiteX10" fmla="*/ 3391107 w 6772482"/>
              <a:gd name="connsiteY10" fmla="*/ 300038 h 5353050"/>
              <a:gd name="connsiteX11" fmla="*/ 3422063 w 6772482"/>
              <a:gd name="connsiteY11" fmla="*/ 357188 h 5353050"/>
              <a:gd name="connsiteX12" fmla="*/ 3455401 w 6772482"/>
              <a:gd name="connsiteY12" fmla="*/ 390525 h 5353050"/>
              <a:gd name="connsiteX13" fmla="*/ 3486357 w 6772482"/>
              <a:gd name="connsiteY13" fmla="*/ 404813 h 5353050"/>
              <a:gd name="connsiteX14" fmla="*/ 3522076 w 6772482"/>
              <a:gd name="connsiteY14" fmla="*/ 423863 h 5353050"/>
              <a:gd name="connsiteX15" fmla="*/ 3564938 w 6772482"/>
              <a:gd name="connsiteY15" fmla="*/ 419100 h 5353050"/>
              <a:gd name="connsiteX16" fmla="*/ 3793539 w 6772482"/>
              <a:gd name="connsiteY16" fmla="*/ 359569 h 5353050"/>
              <a:gd name="connsiteX17" fmla="*/ 3860213 w 6772482"/>
              <a:gd name="connsiteY17" fmla="*/ 347663 h 5353050"/>
              <a:gd name="connsiteX18" fmla="*/ 4000707 w 6772482"/>
              <a:gd name="connsiteY18" fmla="*/ 338138 h 5353050"/>
              <a:gd name="connsiteX19" fmla="*/ 4074526 w 6772482"/>
              <a:gd name="connsiteY19" fmla="*/ 319088 h 5353050"/>
              <a:gd name="connsiteX20" fmla="*/ 4145963 w 6772482"/>
              <a:gd name="connsiteY20" fmla="*/ 288132 h 5353050"/>
              <a:gd name="connsiteX21" fmla="*/ 4167395 w 6772482"/>
              <a:gd name="connsiteY21" fmla="*/ 321469 h 5353050"/>
              <a:gd name="connsiteX22" fmla="*/ 4186445 w 6772482"/>
              <a:gd name="connsiteY22" fmla="*/ 395288 h 5353050"/>
              <a:gd name="connsiteX23" fmla="*/ 4217401 w 6772482"/>
              <a:gd name="connsiteY23" fmla="*/ 457200 h 5353050"/>
              <a:gd name="connsiteX24" fmla="*/ 4248357 w 6772482"/>
              <a:gd name="connsiteY24" fmla="*/ 504825 h 5353050"/>
              <a:gd name="connsiteX25" fmla="*/ 4286457 w 6772482"/>
              <a:gd name="connsiteY25" fmla="*/ 528638 h 5353050"/>
              <a:gd name="connsiteX26" fmla="*/ 4345988 w 6772482"/>
              <a:gd name="connsiteY26" fmla="*/ 547688 h 5353050"/>
              <a:gd name="connsiteX27" fmla="*/ 4426951 w 6772482"/>
              <a:gd name="connsiteY27" fmla="*/ 559594 h 5353050"/>
              <a:gd name="connsiteX28" fmla="*/ 4584113 w 6772482"/>
              <a:gd name="connsiteY28" fmla="*/ 583406 h 5353050"/>
              <a:gd name="connsiteX29" fmla="*/ 4781757 w 6772482"/>
              <a:gd name="connsiteY29" fmla="*/ 611982 h 5353050"/>
              <a:gd name="connsiteX30" fmla="*/ 5053220 w 6772482"/>
              <a:gd name="connsiteY30" fmla="*/ 538163 h 5353050"/>
              <a:gd name="connsiteX31" fmla="*/ 5200858 w 6772482"/>
              <a:gd name="connsiteY31" fmla="*/ 209550 h 5353050"/>
              <a:gd name="connsiteX32" fmla="*/ 5465176 w 6772482"/>
              <a:gd name="connsiteY32" fmla="*/ 561975 h 5353050"/>
              <a:gd name="connsiteX33" fmla="*/ 5531851 w 6772482"/>
              <a:gd name="connsiteY33" fmla="*/ 576263 h 5353050"/>
              <a:gd name="connsiteX34" fmla="*/ 5579476 w 6772482"/>
              <a:gd name="connsiteY34" fmla="*/ 585788 h 5353050"/>
              <a:gd name="connsiteX35" fmla="*/ 5739020 w 6772482"/>
              <a:gd name="connsiteY35" fmla="*/ 583406 h 5353050"/>
              <a:gd name="connsiteX36" fmla="*/ 5777120 w 6772482"/>
              <a:gd name="connsiteY36" fmla="*/ 588169 h 5353050"/>
              <a:gd name="connsiteX37" fmla="*/ 5810457 w 6772482"/>
              <a:gd name="connsiteY37" fmla="*/ 604838 h 5353050"/>
              <a:gd name="connsiteX38" fmla="*/ 5824745 w 6772482"/>
              <a:gd name="connsiteY38" fmla="*/ 638175 h 5353050"/>
              <a:gd name="connsiteX39" fmla="*/ 5846175 w 6772482"/>
              <a:gd name="connsiteY39" fmla="*/ 690563 h 5353050"/>
              <a:gd name="connsiteX40" fmla="*/ 5889039 w 6772482"/>
              <a:gd name="connsiteY40" fmla="*/ 850106 h 5353050"/>
              <a:gd name="connsiteX41" fmla="*/ 5910470 w 6772482"/>
              <a:gd name="connsiteY41" fmla="*/ 895350 h 5353050"/>
              <a:gd name="connsiteX42" fmla="*/ 5936663 w 6772482"/>
              <a:gd name="connsiteY42" fmla="*/ 938213 h 5353050"/>
              <a:gd name="connsiteX43" fmla="*/ 6120019 w 6772482"/>
              <a:gd name="connsiteY43" fmla="*/ 1240631 h 5353050"/>
              <a:gd name="connsiteX44" fmla="*/ 6148595 w 6772482"/>
              <a:gd name="connsiteY44" fmla="*/ 1304925 h 5353050"/>
              <a:gd name="connsiteX45" fmla="*/ 6184313 w 6772482"/>
              <a:gd name="connsiteY45" fmla="*/ 1373982 h 5353050"/>
              <a:gd name="connsiteX46" fmla="*/ 6248607 w 6772482"/>
              <a:gd name="connsiteY46" fmla="*/ 1500188 h 5353050"/>
              <a:gd name="connsiteX47" fmla="*/ 6291470 w 6772482"/>
              <a:gd name="connsiteY47" fmla="*/ 1600200 h 5353050"/>
              <a:gd name="connsiteX48" fmla="*/ 6305757 w 6772482"/>
              <a:gd name="connsiteY48" fmla="*/ 1638300 h 5353050"/>
              <a:gd name="connsiteX49" fmla="*/ 6310520 w 6772482"/>
              <a:gd name="connsiteY49" fmla="*/ 1697831 h 5353050"/>
              <a:gd name="connsiteX50" fmla="*/ 6341476 w 6772482"/>
              <a:gd name="connsiteY50" fmla="*/ 1819275 h 5353050"/>
              <a:gd name="connsiteX51" fmla="*/ 6360526 w 6772482"/>
              <a:gd name="connsiteY51" fmla="*/ 1878806 h 5353050"/>
              <a:gd name="connsiteX52" fmla="*/ 6355763 w 6772482"/>
              <a:gd name="connsiteY52" fmla="*/ 1976438 h 5353050"/>
              <a:gd name="connsiteX53" fmla="*/ 6377195 w 6772482"/>
              <a:gd name="connsiteY53" fmla="*/ 2083593 h 5353050"/>
              <a:gd name="connsiteX54" fmla="*/ 6427201 w 6772482"/>
              <a:gd name="connsiteY54" fmla="*/ 2295525 h 5353050"/>
              <a:gd name="connsiteX55" fmla="*/ 6453395 w 6772482"/>
              <a:gd name="connsiteY55" fmla="*/ 2488406 h 5353050"/>
              <a:gd name="connsiteX56" fmla="*/ 6467682 w 6772482"/>
              <a:gd name="connsiteY56" fmla="*/ 2597944 h 5353050"/>
              <a:gd name="connsiteX57" fmla="*/ 6562932 w 6772482"/>
              <a:gd name="connsiteY57" fmla="*/ 2914650 h 5353050"/>
              <a:gd name="connsiteX58" fmla="*/ 6610557 w 6772482"/>
              <a:gd name="connsiteY58" fmla="*/ 3114675 h 5353050"/>
              <a:gd name="connsiteX59" fmla="*/ 6658182 w 6772482"/>
              <a:gd name="connsiteY59" fmla="*/ 3231356 h 5353050"/>
              <a:gd name="connsiteX60" fmla="*/ 6722476 w 6772482"/>
              <a:gd name="connsiteY60" fmla="*/ 3352800 h 5353050"/>
              <a:gd name="connsiteX61" fmla="*/ 6762957 w 6772482"/>
              <a:gd name="connsiteY61" fmla="*/ 3486150 h 5353050"/>
              <a:gd name="connsiteX62" fmla="*/ 6772482 w 6772482"/>
              <a:gd name="connsiteY62" fmla="*/ 3557588 h 5353050"/>
              <a:gd name="connsiteX63" fmla="*/ 6762956 w 6772482"/>
              <a:gd name="connsiteY63" fmla="*/ 3640931 h 5353050"/>
              <a:gd name="connsiteX64" fmla="*/ 6743906 w 6772482"/>
              <a:gd name="connsiteY64" fmla="*/ 3695700 h 5353050"/>
              <a:gd name="connsiteX65" fmla="*/ 6703426 w 6772482"/>
              <a:gd name="connsiteY65" fmla="*/ 3795712 h 5353050"/>
              <a:gd name="connsiteX66" fmla="*/ 6689138 w 6772482"/>
              <a:gd name="connsiteY66" fmla="*/ 3824287 h 5353050"/>
              <a:gd name="connsiteX67" fmla="*/ 5903326 w 6772482"/>
              <a:gd name="connsiteY67" fmla="*/ 4210050 h 5353050"/>
              <a:gd name="connsiteX68" fmla="*/ 5048457 w 6772482"/>
              <a:gd name="connsiteY68" fmla="*/ 5348287 h 5353050"/>
              <a:gd name="connsiteX69" fmla="*/ 4774613 w 6772482"/>
              <a:gd name="connsiteY69" fmla="*/ 5353050 h 5353050"/>
              <a:gd name="connsiteX70" fmla="*/ 4210258 w 6772482"/>
              <a:gd name="connsiteY70" fmla="*/ 4629150 h 5353050"/>
              <a:gd name="connsiteX71" fmla="*/ 2610058 w 6772482"/>
              <a:gd name="connsiteY71" fmla="*/ 4629150 h 5353050"/>
              <a:gd name="connsiteX72" fmla="*/ 2457658 w 6772482"/>
              <a:gd name="connsiteY72" fmla="*/ 4629150 h 5353050"/>
              <a:gd name="connsiteX73" fmla="*/ 2667207 w 6772482"/>
              <a:gd name="connsiteY73" fmla="*/ 4329113 h 5353050"/>
              <a:gd name="connsiteX74" fmla="*/ 2752932 w 6772482"/>
              <a:gd name="connsiteY74" fmla="*/ 4276725 h 5353050"/>
              <a:gd name="connsiteX75" fmla="*/ 2388600 w 6772482"/>
              <a:gd name="connsiteY75" fmla="*/ 3860007 h 5353050"/>
              <a:gd name="connsiteX76" fmla="*/ 1914732 w 6772482"/>
              <a:gd name="connsiteY76" fmla="*/ 3952875 h 5353050"/>
              <a:gd name="connsiteX77" fmla="*/ 1821863 w 6772482"/>
              <a:gd name="connsiteY77" fmla="*/ 4243387 h 5353050"/>
              <a:gd name="connsiteX78" fmla="*/ 1543257 w 6772482"/>
              <a:gd name="connsiteY78" fmla="*/ 4176712 h 5353050"/>
              <a:gd name="connsiteX79" fmla="*/ 1440862 w 6772482"/>
              <a:gd name="connsiteY79" fmla="*/ 4145756 h 5353050"/>
              <a:gd name="connsiteX80" fmla="*/ 1383713 w 6772482"/>
              <a:gd name="connsiteY80" fmla="*/ 4117182 h 5353050"/>
              <a:gd name="connsiteX81" fmla="*/ 1326562 w 6772482"/>
              <a:gd name="connsiteY81" fmla="*/ 4086225 h 5353050"/>
              <a:gd name="connsiteX82" fmla="*/ 1276557 w 6772482"/>
              <a:gd name="connsiteY82" fmla="*/ 4048125 h 5353050"/>
              <a:gd name="connsiteX83" fmla="*/ 1221789 w 6772482"/>
              <a:gd name="connsiteY83" fmla="*/ 3988594 h 5353050"/>
              <a:gd name="connsiteX84" fmla="*/ 1181306 w 6772482"/>
              <a:gd name="connsiteY84" fmla="*/ 3933825 h 5353050"/>
              <a:gd name="connsiteX85" fmla="*/ 1024144 w 6772482"/>
              <a:gd name="connsiteY85" fmla="*/ 3681412 h 5353050"/>
              <a:gd name="connsiteX86" fmla="*/ 271670 w 6772482"/>
              <a:gd name="connsiteY86" fmla="*/ 2531269 h 5353050"/>
              <a:gd name="connsiteX0" fmla="*/ 271670 w 6772482"/>
              <a:gd name="connsiteY0" fmla="*/ 2531269 h 5353050"/>
              <a:gd name="connsiteX1" fmla="*/ 324058 w 6772482"/>
              <a:gd name="connsiteY1" fmla="*/ 895350 h 5353050"/>
              <a:gd name="connsiteX2" fmla="*/ 1581357 w 6772482"/>
              <a:gd name="connsiteY2" fmla="*/ 838200 h 5353050"/>
              <a:gd name="connsiteX3" fmla="*/ 2552907 w 6772482"/>
              <a:gd name="connsiteY3" fmla="*/ 866775 h 5353050"/>
              <a:gd name="connsiteX4" fmla="*/ 2714832 w 6772482"/>
              <a:gd name="connsiteY4" fmla="*/ 0 h 5353050"/>
              <a:gd name="connsiteX5" fmla="*/ 2905332 w 6772482"/>
              <a:gd name="connsiteY5" fmla="*/ 147638 h 5353050"/>
              <a:gd name="connsiteX6" fmla="*/ 2950576 w 6772482"/>
              <a:gd name="connsiteY6" fmla="*/ 171450 h 5353050"/>
              <a:gd name="connsiteX7" fmla="*/ 3012488 w 6772482"/>
              <a:gd name="connsiteY7" fmla="*/ 188119 h 5353050"/>
              <a:gd name="connsiteX8" fmla="*/ 3286332 w 6772482"/>
              <a:gd name="connsiteY8" fmla="*/ 238125 h 5353050"/>
              <a:gd name="connsiteX9" fmla="*/ 3353007 w 6772482"/>
              <a:gd name="connsiteY9" fmla="*/ 269081 h 5353050"/>
              <a:gd name="connsiteX10" fmla="*/ 3391107 w 6772482"/>
              <a:gd name="connsiteY10" fmla="*/ 300038 h 5353050"/>
              <a:gd name="connsiteX11" fmla="*/ 3422063 w 6772482"/>
              <a:gd name="connsiteY11" fmla="*/ 357188 h 5353050"/>
              <a:gd name="connsiteX12" fmla="*/ 3455401 w 6772482"/>
              <a:gd name="connsiteY12" fmla="*/ 390525 h 5353050"/>
              <a:gd name="connsiteX13" fmla="*/ 3486357 w 6772482"/>
              <a:gd name="connsiteY13" fmla="*/ 404813 h 5353050"/>
              <a:gd name="connsiteX14" fmla="*/ 3522076 w 6772482"/>
              <a:gd name="connsiteY14" fmla="*/ 423863 h 5353050"/>
              <a:gd name="connsiteX15" fmla="*/ 3564938 w 6772482"/>
              <a:gd name="connsiteY15" fmla="*/ 419100 h 5353050"/>
              <a:gd name="connsiteX16" fmla="*/ 3793539 w 6772482"/>
              <a:gd name="connsiteY16" fmla="*/ 359569 h 5353050"/>
              <a:gd name="connsiteX17" fmla="*/ 3860213 w 6772482"/>
              <a:gd name="connsiteY17" fmla="*/ 347663 h 5353050"/>
              <a:gd name="connsiteX18" fmla="*/ 4000707 w 6772482"/>
              <a:gd name="connsiteY18" fmla="*/ 338138 h 5353050"/>
              <a:gd name="connsiteX19" fmla="*/ 4074526 w 6772482"/>
              <a:gd name="connsiteY19" fmla="*/ 319088 h 5353050"/>
              <a:gd name="connsiteX20" fmla="*/ 4145963 w 6772482"/>
              <a:gd name="connsiteY20" fmla="*/ 288132 h 5353050"/>
              <a:gd name="connsiteX21" fmla="*/ 4167395 w 6772482"/>
              <a:gd name="connsiteY21" fmla="*/ 321469 h 5353050"/>
              <a:gd name="connsiteX22" fmla="*/ 4186445 w 6772482"/>
              <a:gd name="connsiteY22" fmla="*/ 395288 h 5353050"/>
              <a:gd name="connsiteX23" fmla="*/ 4217401 w 6772482"/>
              <a:gd name="connsiteY23" fmla="*/ 457200 h 5353050"/>
              <a:gd name="connsiteX24" fmla="*/ 4248357 w 6772482"/>
              <a:gd name="connsiteY24" fmla="*/ 504825 h 5353050"/>
              <a:gd name="connsiteX25" fmla="*/ 4286457 w 6772482"/>
              <a:gd name="connsiteY25" fmla="*/ 528638 h 5353050"/>
              <a:gd name="connsiteX26" fmla="*/ 4345988 w 6772482"/>
              <a:gd name="connsiteY26" fmla="*/ 547688 h 5353050"/>
              <a:gd name="connsiteX27" fmla="*/ 4426951 w 6772482"/>
              <a:gd name="connsiteY27" fmla="*/ 559594 h 5353050"/>
              <a:gd name="connsiteX28" fmla="*/ 4584113 w 6772482"/>
              <a:gd name="connsiteY28" fmla="*/ 583406 h 5353050"/>
              <a:gd name="connsiteX29" fmla="*/ 4781757 w 6772482"/>
              <a:gd name="connsiteY29" fmla="*/ 611982 h 5353050"/>
              <a:gd name="connsiteX30" fmla="*/ 5053220 w 6772482"/>
              <a:gd name="connsiteY30" fmla="*/ 538163 h 5353050"/>
              <a:gd name="connsiteX31" fmla="*/ 5200858 w 6772482"/>
              <a:gd name="connsiteY31" fmla="*/ 209550 h 5353050"/>
              <a:gd name="connsiteX32" fmla="*/ 5465176 w 6772482"/>
              <a:gd name="connsiteY32" fmla="*/ 561975 h 5353050"/>
              <a:gd name="connsiteX33" fmla="*/ 5734258 w 6772482"/>
              <a:gd name="connsiteY33" fmla="*/ 361950 h 5353050"/>
              <a:gd name="connsiteX34" fmla="*/ 5579476 w 6772482"/>
              <a:gd name="connsiteY34" fmla="*/ 585788 h 5353050"/>
              <a:gd name="connsiteX35" fmla="*/ 5739020 w 6772482"/>
              <a:gd name="connsiteY35" fmla="*/ 583406 h 5353050"/>
              <a:gd name="connsiteX36" fmla="*/ 5777120 w 6772482"/>
              <a:gd name="connsiteY36" fmla="*/ 588169 h 5353050"/>
              <a:gd name="connsiteX37" fmla="*/ 5810457 w 6772482"/>
              <a:gd name="connsiteY37" fmla="*/ 604838 h 5353050"/>
              <a:gd name="connsiteX38" fmla="*/ 5824745 w 6772482"/>
              <a:gd name="connsiteY38" fmla="*/ 638175 h 5353050"/>
              <a:gd name="connsiteX39" fmla="*/ 5846175 w 6772482"/>
              <a:gd name="connsiteY39" fmla="*/ 690563 h 5353050"/>
              <a:gd name="connsiteX40" fmla="*/ 5889039 w 6772482"/>
              <a:gd name="connsiteY40" fmla="*/ 850106 h 5353050"/>
              <a:gd name="connsiteX41" fmla="*/ 5910470 w 6772482"/>
              <a:gd name="connsiteY41" fmla="*/ 895350 h 5353050"/>
              <a:gd name="connsiteX42" fmla="*/ 5936663 w 6772482"/>
              <a:gd name="connsiteY42" fmla="*/ 938213 h 5353050"/>
              <a:gd name="connsiteX43" fmla="*/ 6120019 w 6772482"/>
              <a:gd name="connsiteY43" fmla="*/ 1240631 h 5353050"/>
              <a:gd name="connsiteX44" fmla="*/ 6148595 w 6772482"/>
              <a:gd name="connsiteY44" fmla="*/ 1304925 h 5353050"/>
              <a:gd name="connsiteX45" fmla="*/ 6184313 w 6772482"/>
              <a:gd name="connsiteY45" fmla="*/ 1373982 h 5353050"/>
              <a:gd name="connsiteX46" fmla="*/ 6248607 w 6772482"/>
              <a:gd name="connsiteY46" fmla="*/ 1500188 h 5353050"/>
              <a:gd name="connsiteX47" fmla="*/ 6291470 w 6772482"/>
              <a:gd name="connsiteY47" fmla="*/ 1600200 h 5353050"/>
              <a:gd name="connsiteX48" fmla="*/ 6305757 w 6772482"/>
              <a:gd name="connsiteY48" fmla="*/ 1638300 h 5353050"/>
              <a:gd name="connsiteX49" fmla="*/ 6310520 w 6772482"/>
              <a:gd name="connsiteY49" fmla="*/ 1697831 h 5353050"/>
              <a:gd name="connsiteX50" fmla="*/ 6341476 w 6772482"/>
              <a:gd name="connsiteY50" fmla="*/ 1819275 h 5353050"/>
              <a:gd name="connsiteX51" fmla="*/ 6360526 w 6772482"/>
              <a:gd name="connsiteY51" fmla="*/ 1878806 h 5353050"/>
              <a:gd name="connsiteX52" fmla="*/ 6355763 w 6772482"/>
              <a:gd name="connsiteY52" fmla="*/ 1976438 h 5353050"/>
              <a:gd name="connsiteX53" fmla="*/ 6377195 w 6772482"/>
              <a:gd name="connsiteY53" fmla="*/ 2083593 h 5353050"/>
              <a:gd name="connsiteX54" fmla="*/ 6427201 w 6772482"/>
              <a:gd name="connsiteY54" fmla="*/ 2295525 h 5353050"/>
              <a:gd name="connsiteX55" fmla="*/ 6453395 w 6772482"/>
              <a:gd name="connsiteY55" fmla="*/ 2488406 h 5353050"/>
              <a:gd name="connsiteX56" fmla="*/ 6467682 w 6772482"/>
              <a:gd name="connsiteY56" fmla="*/ 2597944 h 5353050"/>
              <a:gd name="connsiteX57" fmla="*/ 6562932 w 6772482"/>
              <a:gd name="connsiteY57" fmla="*/ 2914650 h 5353050"/>
              <a:gd name="connsiteX58" fmla="*/ 6610557 w 6772482"/>
              <a:gd name="connsiteY58" fmla="*/ 3114675 h 5353050"/>
              <a:gd name="connsiteX59" fmla="*/ 6658182 w 6772482"/>
              <a:gd name="connsiteY59" fmla="*/ 3231356 h 5353050"/>
              <a:gd name="connsiteX60" fmla="*/ 6722476 w 6772482"/>
              <a:gd name="connsiteY60" fmla="*/ 3352800 h 5353050"/>
              <a:gd name="connsiteX61" fmla="*/ 6762957 w 6772482"/>
              <a:gd name="connsiteY61" fmla="*/ 3486150 h 5353050"/>
              <a:gd name="connsiteX62" fmla="*/ 6772482 w 6772482"/>
              <a:gd name="connsiteY62" fmla="*/ 3557588 h 5353050"/>
              <a:gd name="connsiteX63" fmla="*/ 6762956 w 6772482"/>
              <a:gd name="connsiteY63" fmla="*/ 3640931 h 5353050"/>
              <a:gd name="connsiteX64" fmla="*/ 6743906 w 6772482"/>
              <a:gd name="connsiteY64" fmla="*/ 3695700 h 5353050"/>
              <a:gd name="connsiteX65" fmla="*/ 6703426 w 6772482"/>
              <a:gd name="connsiteY65" fmla="*/ 3795712 h 5353050"/>
              <a:gd name="connsiteX66" fmla="*/ 6689138 w 6772482"/>
              <a:gd name="connsiteY66" fmla="*/ 3824287 h 5353050"/>
              <a:gd name="connsiteX67" fmla="*/ 5903326 w 6772482"/>
              <a:gd name="connsiteY67" fmla="*/ 4210050 h 5353050"/>
              <a:gd name="connsiteX68" fmla="*/ 5048457 w 6772482"/>
              <a:gd name="connsiteY68" fmla="*/ 5348287 h 5353050"/>
              <a:gd name="connsiteX69" fmla="*/ 4774613 w 6772482"/>
              <a:gd name="connsiteY69" fmla="*/ 5353050 h 5353050"/>
              <a:gd name="connsiteX70" fmla="*/ 4210258 w 6772482"/>
              <a:gd name="connsiteY70" fmla="*/ 4629150 h 5353050"/>
              <a:gd name="connsiteX71" fmla="*/ 2610058 w 6772482"/>
              <a:gd name="connsiteY71" fmla="*/ 4629150 h 5353050"/>
              <a:gd name="connsiteX72" fmla="*/ 2457658 w 6772482"/>
              <a:gd name="connsiteY72" fmla="*/ 4629150 h 5353050"/>
              <a:gd name="connsiteX73" fmla="*/ 2667207 w 6772482"/>
              <a:gd name="connsiteY73" fmla="*/ 4329113 h 5353050"/>
              <a:gd name="connsiteX74" fmla="*/ 2752932 w 6772482"/>
              <a:gd name="connsiteY74" fmla="*/ 4276725 h 5353050"/>
              <a:gd name="connsiteX75" fmla="*/ 2388600 w 6772482"/>
              <a:gd name="connsiteY75" fmla="*/ 3860007 h 5353050"/>
              <a:gd name="connsiteX76" fmla="*/ 1914732 w 6772482"/>
              <a:gd name="connsiteY76" fmla="*/ 3952875 h 5353050"/>
              <a:gd name="connsiteX77" fmla="*/ 1821863 w 6772482"/>
              <a:gd name="connsiteY77" fmla="*/ 4243387 h 5353050"/>
              <a:gd name="connsiteX78" fmla="*/ 1543257 w 6772482"/>
              <a:gd name="connsiteY78" fmla="*/ 4176712 h 5353050"/>
              <a:gd name="connsiteX79" fmla="*/ 1440862 w 6772482"/>
              <a:gd name="connsiteY79" fmla="*/ 4145756 h 5353050"/>
              <a:gd name="connsiteX80" fmla="*/ 1383713 w 6772482"/>
              <a:gd name="connsiteY80" fmla="*/ 4117182 h 5353050"/>
              <a:gd name="connsiteX81" fmla="*/ 1326562 w 6772482"/>
              <a:gd name="connsiteY81" fmla="*/ 4086225 h 5353050"/>
              <a:gd name="connsiteX82" fmla="*/ 1276557 w 6772482"/>
              <a:gd name="connsiteY82" fmla="*/ 4048125 h 5353050"/>
              <a:gd name="connsiteX83" fmla="*/ 1221789 w 6772482"/>
              <a:gd name="connsiteY83" fmla="*/ 3988594 h 5353050"/>
              <a:gd name="connsiteX84" fmla="*/ 1181306 w 6772482"/>
              <a:gd name="connsiteY84" fmla="*/ 3933825 h 5353050"/>
              <a:gd name="connsiteX85" fmla="*/ 1024144 w 6772482"/>
              <a:gd name="connsiteY85" fmla="*/ 3681412 h 5353050"/>
              <a:gd name="connsiteX86" fmla="*/ 271670 w 6772482"/>
              <a:gd name="connsiteY86" fmla="*/ 2531269 h 5353050"/>
              <a:gd name="connsiteX0" fmla="*/ 271670 w 6772482"/>
              <a:gd name="connsiteY0" fmla="*/ 2531269 h 5353050"/>
              <a:gd name="connsiteX1" fmla="*/ 324058 w 6772482"/>
              <a:gd name="connsiteY1" fmla="*/ 895350 h 5353050"/>
              <a:gd name="connsiteX2" fmla="*/ 1581357 w 6772482"/>
              <a:gd name="connsiteY2" fmla="*/ 838200 h 5353050"/>
              <a:gd name="connsiteX3" fmla="*/ 2552907 w 6772482"/>
              <a:gd name="connsiteY3" fmla="*/ 866775 h 5353050"/>
              <a:gd name="connsiteX4" fmla="*/ 2714832 w 6772482"/>
              <a:gd name="connsiteY4" fmla="*/ 0 h 5353050"/>
              <a:gd name="connsiteX5" fmla="*/ 2905332 w 6772482"/>
              <a:gd name="connsiteY5" fmla="*/ 147638 h 5353050"/>
              <a:gd name="connsiteX6" fmla="*/ 2950576 w 6772482"/>
              <a:gd name="connsiteY6" fmla="*/ 171450 h 5353050"/>
              <a:gd name="connsiteX7" fmla="*/ 3012488 w 6772482"/>
              <a:gd name="connsiteY7" fmla="*/ 188119 h 5353050"/>
              <a:gd name="connsiteX8" fmla="*/ 3286332 w 6772482"/>
              <a:gd name="connsiteY8" fmla="*/ 238125 h 5353050"/>
              <a:gd name="connsiteX9" fmla="*/ 3353007 w 6772482"/>
              <a:gd name="connsiteY9" fmla="*/ 269081 h 5353050"/>
              <a:gd name="connsiteX10" fmla="*/ 3391107 w 6772482"/>
              <a:gd name="connsiteY10" fmla="*/ 300038 h 5353050"/>
              <a:gd name="connsiteX11" fmla="*/ 3422063 w 6772482"/>
              <a:gd name="connsiteY11" fmla="*/ 357188 h 5353050"/>
              <a:gd name="connsiteX12" fmla="*/ 3455401 w 6772482"/>
              <a:gd name="connsiteY12" fmla="*/ 390525 h 5353050"/>
              <a:gd name="connsiteX13" fmla="*/ 3486357 w 6772482"/>
              <a:gd name="connsiteY13" fmla="*/ 404813 h 5353050"/>
              <a:gd name="connsiteX14" fmla="*/ 3522076 w 6772482"/>
              <a:gd name="connsiteY14" fmla="*/ 423863 h 5353050"/>
              <a:gd name="connsiteX15" fmla="*/ 3564938 w 6772482"/>
              <a:gd name="connsiteY15" fmla="*/ 419100 h 5353050"/>
              <a:gd name="connsiteX16" fmla="*/ 3793539 w 6772482"/>
              <a:gd name="connsiteY16" fmla="*/ 359569 h 5353050"/>
              <a:gd name="connsiteX17" fmla="*/ 3860213 w 6772482"/>
              <a:gd name="connsiteY17" fmla="*/ 347663 h 5353050"/>
              <a:gd name="connsiteX18" fmla="*/ 4000707 w 6772482"/>
              <a:gd name="connsiteY18" fmla="*/ 338138 h 5353050"/>
              <a:gd name="connsiteX19" fmla="*/ 4074526 w 6772482"/>
              <a:gd name="connsiteY19" fmla="*/ 319088 h 5353050"/>
              <a:gd name="connsiteX20" fmla="*/ 4145963 w 6772482"/>
              <a:gd name="connsiteY20" fmla="*/ 288132 h 5353050"/>
              <a:gd name="connsiteX21" fmla="*/ 4167395 w 6772482"/>
              <a:gd name="connsiteY21" fmla="*/ 321469 h 5353050"/>
              <a:gd name="connsiteX22" fmla="*/ 4186445 w 6772482"/>
              <a:gd name="connsiteY22" fmla="*/ 395288 h 5353050"/>
              <a:gd name="connsiteX23" fmla="*/ 4217401 w 6772482"/>
              <a:gd name="connsiteY23" fmla="*/ 457200 h 5353050"/>
              <a:gd name="connsiteX24" fmla="*/ 4248357 w 6772482"/>
              <a:gd name="connsiteY24" fmla="*/ 504825 h 5353050"/>
              <a:gd name="connsiteX25" fmla="*/ 4286457 w 6772482"/>
              <a:gd name="connsiteY25" fmla="*/ 528638 h 5353050"/>
              <a:gd name="connsiteX26" fmla="*/ 4345988 w 6772482"/>
              <a:gd name="connsiteY26" fmla="*/ 547688 h 5353050"/>
              <a:gd name="connsiteX27" fmla="*/ 4426951 w 6772482"/>
              <a:gd name="connsiteY27" fmla="*/ 559594 h 5353050"/>
              <a:gd name="connsiteX28" fmla="*/ 4584113 w 6772482"/>
              <a:gd name="connsiteY28" fmla="*/ 583406 h 5353050"/>
              <a:gd name="connsiteX29" fmla="*/ 4781757 w 6772482"/>
              <a:gd name="connsiteY29" fmla="*/ 611982 h 5353050"/>
              <a:gd name="connsiteX30" fmla="*/ 5053220 w 6772482"/>
              <a:gd name="connsiteY30" fmla="*/ 538163 h 5353050"/>
              <a:gd name="connsiteX31" fmla="*/ 5200858 w 6772482"/>
              <a:gd name="connsiteY31" fmla="*/ 209550 h 5353050"/>
              <a:gd name="connsiteX32" fmla="*/ 5465176 w 6772482"/>
              <a:gd name="connsiteY32" fmla="*/ 561975 h 5353050"/>
              <a:gd name="connsiteX33" fmla="*/ 5734258 w 6772482"/>
              <a:gd name="connsiteY33" fmla="*/ 361950 h 5353050"/>
              <a:gd name="connsiteX34" fmla="*/ 5579476 w 6772482"/>
              <a:gd name="connsiteY34" fmla="*/ 585788 h 5353050"/>
              <a:gd name="connsiteX35" fmla="*/ 5739020 w 6772482"/>
              <a:gd name="connsiteY35" fmla="*/ 583406 h 5353050"/>
              <a:gd name="connsiteX36" fmla="*/ 5777120 w 6772482"/>
              <a:gd name="connsiteY36" fmla="*/ 588169 h 5353050"/>
              <a:gd name="connsiteX37" fmla="*/ 5810457 w 6772482"/>
              <a:gd name="connsiteY37" fmla="*/ 604838 h 5353050"/>
              <a:gd name="connsiteX38" fmla="*/ 5824745 w 6772482"/>
              <a:gd name="connsiteY38" fmla="*/ 638175 h 5353050"/>
              <a:gd name="connsiteX39" fmla="*/ 5846175 w 6772482"/>
              <a:gd name="connsiteY39" fmla="*/ 690563 h 5353050"/>
              <a:gd name="connsiteX40" fmla="*/ 5889039 w 6772482"/>
              <a:gd name="connsiteY40" fmla="*/ 850106 h 5353050"/>
              <a:gd name="connsiteX41" fmla="*/ 5910470 w 6772482"/>
              <a:gd name="connsiteY41" fmla="*/ 895350 h 5353050"/>
              <a:gd name="connsiteX42" fmla="*/ 5936663 w 6772482"/>
              <a:gd name="connsiteY42" fmla="*/ 938213 h 5353050"/>
              <a:gd name="connsiteX43" fmla="*/ 6120019 w 6772482"/>
              <a:gd name="connsiteY43" fmla="*/ 1240631 h 5353050"/>
              <a:gd name="connsiteX44" fmla="*/ 6148595 w 6772482"/>
              <a:gd name="connsiteY44" fmla="*/ 1304925 h 5353050"/>
              <a:gd name="connsiteX45" fmla="*/ 6184313 w 6772482"/>
              <a:gd name="connsiteY45" fmla="*/ 1373982 h 5353050"/>
              <a:gd name="connsiteX46" fmla="*/ 6248607 w 6772482"/>
              <a:gd name="connsiteY46" fmla="*/ 1500188 h 5353050"/>
              <a:gd name="connsiteX47" fmla="*/ 6291470 w 6772482"/>
              <a:gd name="connsiteY47" fmla="*/ 1600200 h 5353050"/>
              <a:gd name="connsiteX48" fmla="*/ 6305757 w 6772482"/>
              <a:gd name="connsiteY48" fmla="*/ 1638300 h 5353050"/>
              <a:gd name="connsiteX49" fmla="*/ 6310520 w 6772482"/>
              <a:gd name="connsiteY49" fmla="*/ 1697831 h 5353050"/>
              <a:gd name="connsiteX50" fmla="*/ 6341476 w 6772482"/>
              <a:gd name="connsiteY50" fmla="*/ 1819275 h 5353050"/>
              <a:gd name="connsiteX51" fmla="*/ 6360526 w 6772482"/>
              <a:gd name="connsiteY51" fmla="*/ 1878806 h 5353050"/>
              <a:gd name="connsiteX52" fmla="*/ 6355763 w 6772482"/>
              <a:gd name="connsiteY52" fmla="*/ 1976438 h 5353050"/>
              <a:gd name="connsiteX53" fmla="*/ 6377195 w 6772482"/>
              <a:gd name="connsiteY53" fmla="*/ 2083593 h 5353050"/>
              <a:gd name="connsiteX54" fmla="*/ 6427201 w 6772482"/>
              <a:gd name="connsiteY54" fmla="*/ 2295525 h 5353050"/>
              <a:gd name="connsiteX55" fmla="*/ 6453395 w 6772482"/>
              <a:gd name="connsiteY55" fmla="*/ 2488406 h 5353050"/>
              <a:gd name="connsiteX56" fmla="*/ 6467682 w 6772482"/>
              <a:gd name="connsiteY56" fmla="*/ 2597944 h 5353050"/>
              <a:gd name="connsiteX57" fmla="*/ 6562932 w 6772482"/>
              <a:gd name="connsiteY57" fmla="*/ 2914650 h 5353050"/>
              <a:gd name="connsiteX58" fmla="*/ 6610557 w 6772482"/>
              <a:gd name="connsiteY58" fmla="*/ 3114675 h 5353050"/>
              <a:gd name="connsiteX59" fmla="*/ 6658182 w 6772482"/>
              <a:gd name="connsiteY59" fmla="*/ 3231356 h 5353050"/>
              <a:gd name="connsiteX60" fmla="*/ 6722476 w 6772482"/>
              <a:gd name="connsiteY60" fmla="*/ 3352800 h 5353050"/>
              <a:gd name="connsiteX61" fmla="*/ 6762957 w 6772482"/>
              <a:gd name="connsiteY61" fmla="*/ 3486150 h 5353050"/>
              <a:gd name="connsiteX62" fmla="*/ 6772482 w 6772482"/>
              <a:gd name="connsiteY62" fmla="*/ 3557588 h 5353050"/>
              <a:gd name="connsiteX63" fmla="*/ 6762956 w 6772482"/>
              <a:gd name="connsiteY63" fmla="*/ 3640931 h 5353050"/>
              <a:gd name="connsiteX64" fmla="*/ 6743906 w 6772482"/>
              <a:gd name="connsiteY64" fmla="*/ 3695700 h 5353050"/>
              <a:gd name="connsiteX65" fmla="*/ 6703426 w 6772482"/>
              <a:gd name="connsiteY65" fmla="*/ 3795712 h 5353050"/>
              <a:gd name="connsiteX66" fmla="*/ 6689138 w 6772482"/>
              <a:gd name="connsiteY66" fmla="*/ 3824287 h 5353050"/>
              <a:gd name="connsiteX67" fmla="*/ 5903326 w 6772482"/>
              <a:gd name="connsiteY67" fmla="*/ 4210050 h 5353050"/>
              <a:gd name="connsiteX68" fmla="*/ 5048457 w 6772482"/>
              <a:gd name="connsiteY68" fmla="*/ 5348287 h 5353050"/>
              <a:gd name="connsiteX69" fmla="*/ 4774613 w 6772482"/>
              <a:gd name="connsiteY69" fmla="*/ 5353050 h 5353050"/>
              <a:gd name="connsiteX70" fmla="*/ 4210258 w 6772482"/>
              <a:gd name="connsiteY70" fmla="*/ 4629150 h 5353050"/>
              <a:gd name="connsiteX71" fmla="*/ 2610058 w 6772482"/>
              <a:gd name="connsiteY71" fmla="*/ 4629150 h 5353050"/>
              <a:gd name="connsiteX72" fmla="*/ 2457658 w 6772482"/>
              <a:gd name="connsiteY72" fmla="*/ 4629150 h 5353050"/>
              <a:gd name="connsiteX73" fmla="*/ 2667207 w 6772482"/>
              <a:gd name="connsiteY73" fmla="*/ 4329113 h 5353050"/>
              <a:gd name="connsiteX74" fmla="*/ 2752932 w 6772482"/>
              <a:gd name="connsiteY74" fmla="*/ 4276725 h 5353050"/>
              <a:gd name="connsiteX75" fmla="*/ 2388600 w 6772482"/>
              <a:gd name="connsiteY75" fmla="*/ 3860007 h 5353050"/>
              <a:gd name="connsiteX76" fmla="*/ 1914732 w 6772482"/>
              <a:gd name="connsiteY76" fmla="*/ 3952875 h 5353050"/>
              <a:gd name="connsiteX77" fmla="*/ 1821863 w 6772482"/>
              <a:gd name="connsiteY77" fmla="*/ 4243387 h 5353050"/>
              <a:gd name="connsiteX78" fmla="*/ 1543257 w 6772482"/>
              <a:gd name="connsiteY78" fmla="*/ 4176712 h 5353050"/>
              <a:gd name="connsiteX79" fmla="*/ 1440862 w 6772482"/>
              <a:gd name="connsiteY79" fmla="*/ 4145756 h 5353050"/>
              <a:gd name="connsiteX80" fmla="*/ 1383713 w 6772482"/>
              <a:gd name="connsiteY80" fmla="*/ 4117182 h 5353050"/>
              <a:gd name="connsiteX81" fmla="*/ 1326562 w 6772482"/>
              <a:gd name="connsiteY81" fmla="*/ 4086225 h 5353050"/>
              <a:gd name="connsiteX82" fmla="*/ 1276557 w 6772482"/>
              <a:gd name="connsiteY82" fmla="*/ 4048125 h 5353050"/>
              <a:gd name="connsiteX83" fmla="*/ 1221789 w 6772482"/>
              <a:gd name="connsiteY83" fmla="*/ 3988594 h 5353050"/>
              <a:gd name="connsiteX84" fmla="*/ 1181306 w 6772482"/>
              <a:gd name="connsiteY84" fmla="*/ 3933825 h 5353050"/>
              <a:gd name="connsiteX85" fmla="*/ 1024144 w 6772482"/>
              <a:gd name="connsiteY85" fmla="*/ 3681412 h 5353050"/>
              <a:gd name="connsiteX86" fmla="*/ 271670 w 6772482"/>
              <a:gd name="connsiteY86" fmla="*/ 2531269 h 5353050"/>
              <a:gd name="connsiteX0" fmla="*/ 271670 w 6772482"/>
              <a:gd name="connsiteY0" fmla="*/ 2531269 h 5353050"/>
              <a:gd name="connsiteX1" fmla="*/ 324058 w 6772482"/>
              <a:gd name="connsiteY1" fmla="*/ 895350 h 5353050"/>
              <a:gd name="connsiteX2" fmla="*/ 1581357 w 6772482"/>
              <a:gd name="connsiteY2" fmla="*/ 838200 h 5353050"/>
              <a:gd name="connsiteX3" fmla="*/ 2552907 w 6772482"/>
              <a:gd name="connsiteY3" fmla="*/ 866775 h 5353050"/>
              <a:gd name="connsiteX4" fmla="*/ 2714832 w 6772482"/>
              <a:gd name="connsiteY4" fmla="*/ 0 h 5353050"/>
              <a:gd name="connsiteX5" fmla="*/ 2905332 w 6772482"/>
              <a:gd name="connsiteY5" fmla="*/ 147638 h 5353050"/>
              <a:gd name="connsiteX6" fmla="*/ 2950576 w 6772482"/>
              <a:gd name="connsiteY6" fmla="*/ 171450 h 5353050"/>
              <a:gd name="connsiteX7" fmla="*/ 3012488 w 6772482"/>
              <a:gd name="connsiteY7" fmla="*/ 188119 h 5353050"/>
              <a:gd name="connsiteX8" fmla="*/ 3286332 w 6772482"/>
              <a:gd name="connsiteY8" fmla="*/ 238125 h 5353050"/>
              <a:gd name="connsiteX9" fmla="*/ 3353007 w 6772482"/>
              <a:gd name="connsiteY9" fmla="*/ 269081 h 5353050"/>
              <a:gd name="connsiteX10" fmla="*/ 3391107 w 6772482"/>
              <a:gd name="connsiteY10" fmla="*/ 300038 h 5353050"/>
              <a:gd name="connsiteX11" fmla="*/ 3422063 w 6772482"/>
              <a:gd name="connsiteY11" fmla="*/ 357188 h 5353050"/>
              <a:gd name="connsiteX12" fmla="*/ 3455401 w 6772482"/>
              <a:gd name="connsiteY12" fmla="*/ 390525 h 5353050"/>
              <a:gd name="connsiteX13" fmla="*/ 3486357 w 6772482"/>
              <a:gd name="connsiteY13" fmla="*/ 404813 h 5353050"/>
              <a:gd name="connsiteX14" fmla="*/ 3522076 w 6772482"/>
              <a:gd name="connsiteY14" fmla="*/ 423863 h 5353050"/>
              <a:gd name="connsiteX15" fmla="*/ 3564938 w 6772482"/>
              <a:gd name="connsiteY15" fmla="*/ 419100 h 5353050"/>
              <a:gd name="connsiteX16" fmla="*/ 3793539 w 6772482"/>
              <a:gd name="connsiteY16" fmla="*/ 359569 h 5353050"/>
              <a:gd name="connsiteX17" fmla="*/ 3860213 w 6772482"/>
              <a:gd name="connsiteY17" fmla="*/ 347663 h 5353050"/>
              <a:gd name="connsiteX18" fmla="*/ 4000707 w 6772482"/>
              <a:gd name="connsiteY18" fmla="*/ 338138 h 5353050"/>
              <a:gd name="connsiteX19" fmla="*/ 4074526 w 6772482"/>
              <a:gd name="connsiteY19" fmla="*/ 319088 h 5353050"/>
              <a:gd name="connsiteX20" fmla="*/ 4145963 w 6772482"/>
              <a:gd name="connsiteY20" fmla="*/ 288132 h 5353050"/>
              <a:gd name="connsiteX21" fmla="*/ 4167395 w 6772482"/>
              <a:gd name="connsiteY21" fmla="*/ 321469 h 5353050"/>
              <a:gd name="connsiteX22" fmla="*/ 4186445 w 6772482"/>
              <a:gd name="connsiteY22" fmla="*/ 395288 h 5353050"/>
              <a:gd name="connsiteX23" fmla="*/ 4217401 w 6772482"/>
              <a:gd name="connsiteY23" fmla="*/ 457200 h 5353050"/>
              <a:gd name="connsiteX24" fmla="*/ 4248357 w 6772482"/>
              <a:gd name="connsiteY24" fmla="*/ 504825 h 5353050"/>
              <a:gd name="connsiteX25" fmla="*/ 4286457 w 6772482"/>
              <a:gd name="connsiteY25" fmla="*/ 528638 h 5353050"/>
              <a:gd name="connsiteX26" fmla="*/ 4345988 w 6772482"/>
              <a:gd name="connsiteY26" fmla="*/ 547688 h 5353050"/>
              <a:gd name="connsiteX27" fmla="*/ 4426951 w 6772482"/>
              <a:gd name="connsiteY27" fmla="*/ 559594 h 5353050"/>
              <a:gd name="connsiteX28" fmla="*/ 4584113 w 6772482"/>
              <a:gd name="connsiteY28" fmla="*/ 583406 h 5353050"/>
              <a:gd name="connsiteX29" fmla="*/ 4781757 w 6772482"/>
              <a:gd name="connsiteY29" fmla="*/ 611982 h 5353050"/>
              <a:gd name="connsiteX30" fmla="*/ 5053220 w 6772482"/>
              <a:gd name="connsiteY30" fmla="*/ 538163 h 5353050"/>
              <a:gd name="connsiteX31" fmla="*/ 5200858 w 6772482"/>
              <a:gd name="connsiteY31" fmla="*/ 209550 h 5353050"/>
              <a:gd name="connsiteX32" fmla="*/ 5429458 w 6772482"/>
              <a:gd name="connsiteY32" fmla="*/ 57150 h 5353050"/>
              <a:gd name="connsiteX33" fmla="*/ 5734258 w 6772482"/>
              <a:gd name="connsiteY33" fmla="*/ 361950 h 5353050"/>
              <a:gd name="connsiteX34" fmla="*/ 5579476 w 6772482"/>
              <a:gd name="connsiteY34" fmla="*/ 585788 h 5353050"/>
              <a:gd name="connsiteX35" fmla="*/ 5739020 w 6772482"/>
              <a:gd name="connsiteY35" fmla="*/ 583406 h 5353050"/>
              <a:gd name="connsiteX36" fmla="*/ 5777120 w 6772482"/>
              <a:gd name="connsiteY36" fmla="*/ 588169 h 5353050"/>
              <a:gd name="connsiteX37" fmla="*/ 5810457 w 6772482"/>
              <a:gd name="connsiteY37" fmla="*/ 604838 h 5353050"/>
              <a:gd name="connsiteX38" fmla="*/ 5824745 w 6772482"/>
              <a:gd name="connsiteY38" fmla="*/ 638175 h 5353050"/>
              <a:gd name="connsiteX39" fmla="*/ 5846175 w 6772482"/>
              <a:gd name="connsiteY39" fmla="*/ 690563 h 5353050"/>
              <a:gd name="connsiteX40" fmla="*/ 5889039 w 6772482"/>
              <a:gd name="connsiteY40" fmla="*/ 850106 h 5353050"/>
              <a:gd name="connsiteX41" fmla="*/ 5910470 w 6772482"/>
              <a:gd name="connsiteY41" fmla="*/ 895350 h 5353050"/>
              <a:gd name="connsiteX42" fmla="*/ 5936663 w 6772482"/>
              <a:gd name="connsiteY42" fmla="*/ 938213 h 5353050"/>
              <a:gd name="connsiteX43" fmla="*/ 6120019 w 6772482"/>
              <a:gd name="connsiteY43" fmla="*/ 1240631 h 5353050"/>
              <a:gd name="connsiteX44" fmla="*/ 6148595 w 6772482"/>
              <a:gd name="connsiteY44" fmla="*/ 1304925 h 5353050"/>
              <a:gd name="connsiteX45" fmla="*/ 6184313 w 6772482"/>
              <a:gd name="connsiteY45" fmla="*/ 1373982 h 5353050"/>
              <a:gd name="connsiteX46" fmla="*/ 6248607 w 6772482"/>
              <a:gd name="connsiteY46" fmla="*/ 1500188 h 5353050"/>
              <a:gd name="connsiteX47" fmla="*/ 6291470 w 6772482"/>
              <a:gd name="connsiteY47" fmla="*/ 1600200 h 5353050"/>
              <a:gd name="connsiteX48" fmla="*/ 6305757 w 6772482"/>
              <a:gd name="connsiteY48" fmla="*/ 1638300 h 5353050"/>
              <a:gd name="connsiteX49" fmla="*/ 6310520 w 6772482"/>
              <a:gd name="connsiteY49" fmla="*/ 1697831 h 5353050"/>
              <a:gd name="connsiteX50" fmla="*/ 6341476 w 6772482"/>
              <a:gd name="connsiteY50" fmla="*/ 1819275 h 5353050"/>
              <a:gd name="connsiteX51" fmla="*/ 6360526 w 6772482"/>
              <a:gd name="connsiteY51" fmla="*/ 1878806 h 5353050"/>
              <a:gd name="connsiteX52" fmla="*/ 6355763 w 6772482"/>
              <a:gd name="connsiteY52" fmla="*/ 1976438 h 5353050"/>
              <a:gd name="connsiteX53" fmla="*/ 6377195 w 6772482"/>
              <a:gd name="connsiteY53" fmla="*/ 2083593 h 5353050"/>
              <a:gd name="connsiteX54" fmla="*/ 6427201 w 6772482"/>
              <a:gd name="connsiteY54" fmla="*/ 2295525 h 5353050"/>
              <a:gd name="connsiteX55" fmla="*/ 6453395 w 6772482"/>
              <a:gd name="connsiteY55" fmla="*/ 2488406 h 5353050"/>
              <a:gd name="connsiteX56" fmla="*/ 6467682 w 6772482"/>
              <a:gd name="connsiteY56" fmla="*/ 2597944 h 5353050"/>
              <a:gd name="connsiteX57" fmla="*/ 6562932 w 6772482"/>
              <a:gd name="connsiteY57" fmla="*/ 2914650 h 5353050"/>
              <a:gd name="connsiteX58" fmla="*/ 6610557 w 6772482"/>
              <a:gd name="connsiteY58" fmla="*/ 3114675 h 5353050"/>
              <a:gd name="connsiteX59" fmla="*/ 6658182 w 6772482"/>
              <a:gd name="connsiteY59" fmla="*/ 3231356 h 5353050"/>
              <a:gd name="connsiteX60" fmla="*/ 6722476 w 6772482"/>
              <a:gd name="connsiteY60" fmla="*/ 3352800 h 5353050"/>
              <a:gd name="connsiteX61" fmla="*/ 6762957 w 6772482"/>
              <a:gd name="connsiteY61" fmla="*/ 3486150 h 5353050"/>
              <a:gd name="connsiteX62" fmla="*/ 6772482 w 6772482"/>
              <a:gd name="connsiteY62" fmla="*/ 3557588 h 5353050"/>
              <a:gd name="connsiteX63" fmla="*/ 6762956 w 6772482"/>
              <a:gd name="connsiteY63" fmla="*/ 3640931 h 5353050"/>
              <a:gd name="connsiteX64" fmla="*/ 6743906 w 6772482"/>
              <a:gd name="connsiteY64" fmla="*/ 3695700 h 5353050"/>
              <a:gd name="connsiteX65" fmla="*/ 6703426 w 6772482"/>
              <a:gd name="connsiteY65" fmla="*/ 3795712 h 5353050"/>
              <a:gd name="connsiteX66" fmla="*/ 6689138 w 6772482"/>
              <a:gd name="connsiteY66" fmla="*/ 3824287 h 5353050"/>
              <a:gd name="connsiteX67" fmla="*/ 5903326 w 6772482"/>
              <a:gd name="connsiteY67" fmla="*/ 4210050 h 5353050"/>
              <a:gd name="connsiteX68" fmla="*/ 5048457 w 6772482"/>
              <a:gd name="connsiteY68" fmla="*/ 5348287 h 5353050"/>
              <a:gd name="connsiteX69" fmla="*/ 4774613 w 6772482"/>
              <a:gd name="connsiteY69" fmla="*/ 5353050 h 5353050"/>
              <a:gd name="connsiteX70" fmla="*/ 4210258 w 6772482"/>
              <a:gd name="connsiteY70" fmla="*/ 4629150 h 5353050"/>
              <a:gd name="connsiteX71" fmla="*/ 2610058 w 6772482"/>
              <a:gd name="connsiteY71" fmla="*/ 4629150 h 5353050"/>
              <a:gd name="connsiteX72" fmla="*/ 2457658 w 6772482"/>
              <a:gd name="connsiteY72" fmla="*/ 4629150 h 5353050"/>
              <a:gd name="connsiteX73" fmla="*/ 2667207 w 6772482"/>
              <a:gd name="connsiteY73" fmla="*/ 4329113 h 5353050"/>
              <a:gd name="connsiteX74" fmla="*/ 2752932 w 6772482"/>
              <a:gd name="connsiteY74" fmla="*/ 4276725 h 5353050"/>
              <a:gd name="connsiteX75" fmla="*/ 2388600 w 6772482"/>
              <a:gd name="connsiteY75" fmla="*/ 3860007 h 5353050"/>
              <a:gd name="connsiteX76" fmla="*/ 1914732 w 6772482"/>
              <a:gd name="connsiteY76" fmla="*/ 3952875 h 5353050"/>
              <a:gd name="connsiteX77" fmla="*/ 1821863 w 6772482"/>
              <a:gd name="connsiteY77" fmla="*/ 4243387 h 5353050"/>
              <a:gd name="connsiteX78" fmla="*/ 1543257 w 6772482"/>
              <a:gd name="connsiteY78" fmla="*/ 4176712 h 5353050"/>
              <a:gd name="connsiteX79" fmla="*/ 1440862 w 6772482"/>
              <a:gd name="connsiteY79" fmla="*/ 4145756 h 5353050"/>
              <a:gd name="connsiteX80" fmla="*/ 1383713 w 6772482"/>
              <a:gd name="connsiteY80" fmla="*/ 4117182 h 5353050"/>
              <a:gd name="connsiteX81" fmla="*/ 1326562 w 6772482"/>
              <a:gd name="connsiteY81" fmla="*/ 4086225 h 5353050"/>
              <a:gd name="connsiteX82" fmla="*/ 1276557 w 6772482"/>
              <a:gd name="connsiteY82" fmla="*/ 4048125 h 5353050"/>
              <a:gd name="connsiteX83" fmla="*/ 1221789 w 6772482"/>
              <a:gd name="connsiteY83" fmla="*/ 3988594 h 5353050"/>
              <a:gd name="connsiteX84" fmla="*/ 1181306 w 6772482"/>
              <a:gd name="connsiteY84" fmla="*/ 3933825 h 5353050"/>
              <a:gd name="connsiteX85" fmla="*/ 1024144 w 6772482"/>
              <a:gd name="connsiteY85" fmla="*/ 3681412 h 5353050"/>
              <a:gd name="connsiteX86" fmla="*/ 271670 w 6772482"/>
              <a:gd name="connsiteY86" fmla="*/ 2531269 h 5353050"/>
              <a:gd name="connsiteX0" fmla="*/ 271670 w 6772482"/>
              <a:gd name="connsiteY0" fmla="*/ 2531269 h 5353050"/>
              <a:gd name="connsiteX1" fmla="*/ 324058 w 6772482"/>
              <a:gd name="connsiteY1" fmla="*/ 895350 h 5353050"/>
              <a:gd name="connsiteX2" fmla="*/ 1581357 w 6772482"/>
              <a:gd name="connsiteY2" fmla="*/ 838200 h 5353050"/>
              <a:gd name="connsiteX3" fmla="*/ 2552907 w 6772482"/>
              <a:gd name="connsiteY3" fmla="*/ 866775 h 5353050"/>
              <a:gd name="connsiteX4" fmla="*/ 2714832 w 6772482"/>
              <a:gd name="connsiteY4" fmla="*/ 0 h 5353050"/>
              <a:gd name="connsiteX5" fmla="*/ 2905332 w 6772482"/>
              <a:gd name="connsiteY5" fmla="*/ 147638 h 5353050"/>
              <a:gd name="connsiteX6" fmla="*/ 2950576 w 6772482"/>
              <a:gd name="connsiteY6" fmla="*/ 171450 h 5353050"/>
              <a:gd name="connsiteX7" fmla="*/ 3012488 w 6772482"/>
              <a:gd name="connsiteY7" fmla="*/ 188119 h 5353050"/>
              <a:gd name="connsiteX8" fmla="*/ 3286332 w 6772482"/>
              <a:gd name="connsiteY8" fmla="*/ 238125 h 5353050"/>
              <a:gd name="connsiteX9" fmla="*/ 3353007 w 6772482"/>
              <a:gd name="connsiteY9" fmla="*/ 269081 h 5353050"/>
              <a:gd name="connsiteX10" fmla="*/ 3391107 w 6772482"/>
              <a:gd name="connsiteY10" fmla="*/ 300038 h 5353050"/>
              <a:gd name="connsiteX11" fmla="*/ 3422063 w 6772482"/>
              <a:gd name="connsiteY11" fmla="*/ 357188 h 5353050"/>
              <a:gd name="connsiteX12" fmla="*/ 3455401 w 6772482"/>
              <a:gd name="connsiteY12" fmla="*/ 390525 h 5353050"/>
              <a:gd name="connsiteX13" fmla="*/ 3486357 w 6772482"/>
              <a:gd name="connsiteY13" fmla="*/ 404813 h 5353050"/>
              <a:gd name="connsiteX14" fmla="*/ 3522076 w 6772482"/>
              <a:gd name="connsiteY14" fmla="*/ 423863 h 5353050"/>
              <a:gd name="connsiteX15" fmla="*/ 3564938 w 6772482"/>
              <a:gd name="connsiteY15" fmla="*/ 419100 h 5353050"/>
              <a:gd name="connsiteX16" fmla="*/ 3793539 w 6772482"/>
              <a:gd name="connsiteY16" fmla="*/ 359569 h 5353050"/>
              <a:gd name="connsiteX17" fmla="*/ 3860213 w 6772482"/>
              <a:gd name="connsiteY17" fmla="*/ 347663 h 5353050"/>
              <a:gd name="connsiteX18" fmla="*/ 4000707 w 6772482"/>
              <a:gd name="connsiteY18" fmla="*/ 338138 h 5353050"/>
              <a:gd name="connsiteX19" fmla="*/ 4074526 w 6772482"/>
              <a:gd name="connsiteY19" fmla="*/ 319088 h 5353050"/>
              <a:gd name="connsiteX20" fmla="*/ 4145963 w 6772482"/>
              <a:gd name="connsiteY20" fmla="*/ 288132 h 5353050"/>
              <a:gd name="connsiteX21" fmla="*/ 4167395 w 6772482"/>
              <a:gd name="connsiteY21" fmla="*/ 321469 h 5353050"/>
              <a:gd name="connsiteX22" fmla="*/ 4186445 w 6772482"/>
              <a:gd name="connsiteY22" fmla="*/ 395288 h 5353050"/>
              <a:gd name="connsiteX23" fmla="*/ 4217401 w 6772482"/>
              <a:gd name="connsiteY23" fmla="*/ 457200 h 5353050"/>
              <a:gd name="connsiteX24" fmla="*/ 4248357 w 6772482"/>
              <a:gd name="connsiteY24" fmla="*/ 504825 h 5353050"/>
              <a:gd name="connsiteX25" fmla="*/ 4286457 w 6772482"/>
              <a:gd name="connsiteY25" fmla="*/ 528638 h 5353050"/>
              <a:gd name="connsiteX26" fmla="*/ 4345988 w 6772482"/>
              <a:gd name="connsiteY26" fmla="*/ 547688 h 5353050"/>
              <a:gd name="connsiteX27" fmla="*/ 4426951 w 6772482"/>
              <a:gd name="connsiteY27" fmla="*/ 559594 h 5353050"/>
              <a:gd name="connsiteX28" fmla="*/ 4584113 w 6772482"/>
              <a:gd name="connsiteY28" fmla="*/ 583406 h 5353050"/>
              <a:gd name="connsiteX29" fmla="*/ 4781757 w 6772482"/>
              <a:gd name="connsiteY29" fmla="*/ 611982 h 5353050"/>
              <a:gd name="connsiteX30" fmla="*/ 5053220 w 6772482"/>
              <a:gd name="connsiteY30" fmla="*/ 538163 h 5353050"/>
              <a:gd name="connsiteX31" fmla="*/ 5200858 w 6772482"/>
              <a:gd name="connsiteY31" fmla="*/ 209550 h 5353050"/>
              <a:gd name="connsiteX32" fmla="*/ 5429458 w 6772482"/>
              <a:gd name="connsiteY32" fmla="*/ 57150 h 5353050"/>
              <a:gd name="connsiteX33" fmla="*/ 5734258 w 6772482"/>
              <a:gd name="connsiteY33" fmla="*/ 361950 h 5353050"/>
              <a:gd name="connsiteX34" fmla="*/ 5886658 w 6772482"/>
              <a:gd name="connsiteY34" fmla="*/ 438150 h 5353050"/>
              <a:gd name="connsiteX35" fmla="*/ 5739020 w 6772482"/>
              <a:gd name="connsiteY35" fmla="*/ 583406 h 5353050"/>
              <a:gd name="connsiteX36" fmla="*/ 5777120 w 6772482"/>
              <a:gd name="connsiteY36" fmla="*/ 588169 h 5353050"/>
              <a:gd name="connsiteX37" fmla="*/ 5810457 w 6772482"/>
              <a:gd name="connsiteY37" fmla="*/ 604838 h 5353050"/>
              <a:gd name="connsiteX38" fmla="*/ 5824745 w 6772482"/>
              <a:gd name="connsiteY38" fmla="*/ 638175 h 5353050"/>
              <a:gd name="connsiteX39" fmla="*/ 5846175 w 6772482"/>
              <a:gd name="connsiteY39" fmla="*/ 690563 h 5353050"/>
              <a:gd name="connsiteX40" fmla="*/ 5889039 w 6772482"/>
              <a:gd name="connsiteY40" fmla="*/ 850106 h 5353050"/>
              <a:gd name="connsiteX41" fmla="*/ 5910470 w 6772482"/>
              <a:gd name="connsiteY41" fmla="*/ 895350 h 5353050"/>
              <a:gd name="connsiteX42" fmla="*/ 5936663 w 6772482"/>
              <a:gd name="connsiteY42" fmla="*/ 938213 h 5353050"/>
              <a:gd name="connsiteX43" fmla="*/ 6120019 w 6772482"/>
              <a:gd name="connsiteY43" fmla="*/ 1240631 h 5353050"/>
              <a:gd name="connsiteX44" fmla="*/ 6148595 w 6772482"/>
              <a:gd name="connsiteY44" fmla="*/ 1304925 h 5353050"/>
              <a:gd name="connsiteX45" fmla="*/ 6184313 w 6772482"/>
              <a:gd name="connsiteY45" fmla="*/ 1373982 h 5353050"/>
              <a:gd name="connsiteX46" fmla="*/ 6248607 w 6772482"/>
              <a:gd name="connsiteY46" fmla="*/ 1500188 h 5353050"/>
              <a:gd name="connsiteX47" fmla="*/ 6291470 w 6772482"/>
              <a:gd name="connsiteY47" fmla="*/ 1600200 h 5353050"/>
              <a:gd name="connsiteX48" fmla="*/ 6305757 w 6772482"/>
              <a:gd name="connsiteY48" fmla="*/ 1638300 h 5353050"/>
              <a:gd name="connsiteX49" fmla="*/ 6310520 w 6772482"/>
              <a:gd name="connsiteY49" fmla="*/ 1697831 h 5353050"/>
              <a:gd name="connsiteX50" fmla="*/ 6341476 w 6772482"/>
              <a:gd name="connsiteY50" fmla="*/ 1819275 h 5353050"/>
              <a:gd name="connsiteX51" fmla="*/ 6360526 w 6772482"/>
              <a:gd name="connsiteY51" fmla="*/ 1878806 h 5353050"/>
              <a:gd name="connsiteX52" fmla="*/ 6355763 w 6772482"/>
              <a:gd name="connsiteY52" fmla="*/ 1976438 h 5353050"/>
              <a:gd name="connsiteX53" fmla="*/ 6377195 w 6772482"/>
              <a:gd name="connsiteY53" fmla="*/ 2083593 h 5353050"/>
              <a:gd name="connsiteX54" fmla="*/ 6427201 w 6772482"/>
              <a:gd name="connsiteY54" fmla="*/ 2295525 h 5353050"/>
              <a:gd name="connsiteX55" fmla="*/ 6453395 w 6772482"/>
              <a:gd name="connsiteY55" fmla="*/ 2488406 h 5353050"/>
              <a:gd name="connsiteX56" fmla="*/ 6467682 w 6772482"/>
              <a:gd name="connsiteY56" fmla="*/ 2597944 h 5353050"/>
              <a:gd name="connsiteX57" fmla="*/ 6562932 w 6772482"/>
              <a:gd name="connsiteY57" fmla="*/ 2914650 h 5353050"/>
              <a:gd name="connsiteX58" fmla="*/ 6610557 w 6772482"/>
              <a:gd name="connsiteY58" fmla="*/ 3114675 h 5353050"/>
              <a:gd name="connsiteX59" fmla="*/ 6658182 w 6772482"/>
              <a:gd name="connsiteY59" fmla="*/ 3231356 h 5353050"/>
              <a:gd name="connsiteX60" fmla="*/ 6722476 w 6772482"/>
              <a:gd name="connsiteY60" fmla="*/ 3352800 h 5353050"/>
              <a:gd name="connsiteX61" fmla="*/ 6762957 w 6772482"/>
              <a:gd name="connsiteY61" fmla="*/ 3486150 h 5353050"/>
              <a:gd name="connsiteX62" fmla="*/ 6772482 w 6772482"/>
              <a:gd name="connsiteY62" fmla="*/ 3557588 h 5353050"/>
              <a:gd name="connsiteX63" fmla="*/ 6762956 w 6772482"/>
              <a:gd name="connsiteY63" fmla="*/ 3640931 h 5353050"/>
              <a:gd name="connsiteX64" fmla="*/ 6743906 w 6772482"/>
              <a:gd name="connsiteY64" fmla="*/ 3695700 h 5353050"/>
              <a:gd name="connsiteX65" fmla="*/ 6703426 w 6772482"/>
              <a:gd name="connsiteY65" fmla="*/ 3795712 h 5353050"/>
              <a:gd name="connsiteX66" fmla="*/ 6689138 w 6772482"/>
              <a:gd name="connsiteY66" fmla="*/ 3824287 h 5353050"/>
              <a:gd name="connsiteX67" fmla="*/ 5903326 w 6772482"/>
              <a:gd name="connsiteY67" fmla="*/ 4210050 h 5353050"/>
              <a:gd name="connsiteX68" fmla="*/ 5048457 w 6772482"/>
              <a:gd name="connsiteY68" fmla="*/ 5348287 h 5353050"/>
              <a:gd name="connsiteX69" fmla="*/ 4774613 w 6772482"/>
              <a:gd name="connsiteY69" fmla="*/ 5353050 h 5353050"/>
              <a:gd name="connsiteX70" fmla="*/ 4210258 w 6772482"/>
              <a:gd name="connsiteY70" fmla="*/ 4629150 h 5353050"/>
              <a:gd name="connsiteX71" fmla="*/ 2610058 w 6772482"/>
              <a:gd name="connsiteY71" fmla="*/ 4629150 h 5353050"/>
              <a:gd name="connsiteX72" fmla="*/ 2457658 w 6772482"/>
              <a:gd name="connsiteY72" fmla="*/ 4629150 h 5353050"/>
              <a:gd name="connsiteX73" fmla="*/ 2667207 w 6772482"/>
              <a:gd name="connsiteY73" fmla="*/ 4329113 h 5353050"/>
              <a:gd name="connsiteX74" fmla="*/ 2752932 w 6772482"/>
              <a:gd name="connsiteY74" fmla="*/ 4276725 h 5353050"/>
              <a:gd name="connsiteX75" fmla="*/ 2388600 w 6772482"/>
              <a:gd name="connsiteY75" fmla="*/ 3860007 h 5353050"/>
              <a:gd name="connsiteX76" fmla="*/ 1914732 w 6772482"/>
              <a:gd name="connsiteY76" fmla="*/ 3952875 h 5353050"/>
              <a:gd name="connsiteX77" fmla="*/ 1821863 w 6772482"/>
              <a:gd name="connsiteY77" fmla="*/ 4243387 h 5353050"/>
              <a:gd name="connsiteX78" fmla="*/ 1543257 w 6772482"/>
              <a:gd name="connsiteY78" fmla="*/ 4176712 h 5353050"/>
              <a:gd name="connsiteX79" fmla="*/ 1440862 w 6772482"/>
              <a:gd name="connsiteY79" fmla="*/ 4145756 h 5353050"/>
              <a:gd name="connsiteX80" fmla="*/ 1383713 w 6772482"/>
              <a:gd name="connsiteY80" fmla="*/ 4117182 h 5353050"/>
              <a:gd name="connsiteX81" fmla="*/ 1326562 w 6772482"/>
              <a:gd name="connsiteY81" fmla="*/ 4086225 h 5353050"/>
              <a:gd name="connsiteX82" fmla="*/ 1276557 w 6772482"/>
              <a:gd name="connsiteY82" fmla="*/ 4048125 h 5353050"/>
              <a:gd name="connsiteX83" fmla="*/ 1221789 w 6772482"/>
              <a:gd name="connsiteY83" fmla="*/ 3988594 h 5353050"/>
              <a:gd name="connsiteX84" fmla="*/ 1181306 w 6772482"/>
              <a:gd name="connsiteY84" fmla="*/ 3933825 h 5353050"/>
              <a:gd name="connsiteX85" fmla="*/ 1024144 w 6772482"/>
              <a:gd name="connsiteY85" fmla="*/ 3681412 h 5353050"/>
              <a:gd name="connsiteX86" fmla="*/ 271670 w 6772482"/>
              <a:gd name="connsiteY86" fmla="*/ 2531269 h 5353050"/>
              <a:gd name="connsiteX0" fmla="*/ 271670 w 6772482"/>
              <a:gd name="connsiteY0" fmla="*/ 2531269 h 5353050"/>
              <a:gd name="connsiteX1" fmla="*/ 324058 w 6772482"/>
              <a:gd name="connsiteY1" fmla="*/ 895350 h 5353050"/>
              <a:gd name="connsiteX2" fmla="*/ 1581357 w 6772482"/>
              <a:gd name="connsiteY2" fmla="*/ 838200 h 5353050"/>
              <a:gd name="connsiteX3" fmla="*/ 2552907 w 6772482"/>
              <a:gd name="connsiteY3" fmla="*/ 866775 h 5353050"/>
              <a:gd name="connsiteX4" fmla="*/ 2714832 w 6772482"/>
              <a:gd name="connsiteY4" fmla="*/ 0 h 5353050"/>
              <a:gd name="connsiteX5" fmla="*/ 2905332 w 6772482"/>
              <a:gd name="connsiteY5" fmla="*/ 147638 h 5353050"/>
              <a:gd name="connsiteX6" fmla="*/ 2950576 w 6772482"/>
              <a:gd name="connsiteY6" fmla="*/ 171450 h 5353050"/>
              <a:gd name="connsiteX7" fmla="*/ 3012488 w 6772482"/>
              <a:gd name="connsiteY7" fmla="*/ 188119 h 5353050"/>
              <a:gd name="connsiteX8" fmla="*/ 3286332 w 6772482"/>
              <a:gd name="connsiteY8" fmla="*/ 238125 h 5353050"/>
              <a:gd name="connsiteX9" fmla="*/ 3353007 w 6772482"/>
              <a:gd name="connsiteY9" fmla="*/ 269081 h 5353050"/>
              <a:gd name="connsiteX10" fmla="*/ 3391107 w 6772482"/>
              <a:gd name="connsiteY10" fmla="*/ 300038 h 5353050"/>
              <a:gd name="connsiteX11" fmla="*/ 3422063 w 6772482"/>
              <a:gd name="connsiteY11" fmla="*/ 357188 h 5353050"/>
              <a:gd name="connsiteX12" fmla="*/ 3455401 w 6772482"/>
              <a:gd name="connsiteY12" fmla="*/ 390525 h 5353050"/>
              <a:gd name="connsiteX13" fmla="*/ 3486357 w 6772482"/>
              <a:gd name="connsiteY13" fmla="*/ 404813 h 5353050"/>
              <a:gd name="connsiteX14" fmla="*/ 3522076 w 6772482"/>
              <a:gd name="connsiteY14" fmla="*/ 423863 h 5353050"/>
              <a:gd name="connsiteX15" fmla="*/ 3564938 w 6772482"/>
              <a:gd name="connsiteY15" fmla="*/ 419100 h 5353050"/>
              <a:gd name="connsiteX16" fmla="*/ 3793539 w 6772482"/>
              <a:gd name="connsiteY16" fmla="*/ 359569 h 5353050"/>
              <a:gd name="connsiteX17" fmla="*/ 3860213 w 6772482"/>
              <a:gd name="connsiteY17" fmla="*/ 347663 h 5353050"/>
              <a:gd name="connsiteX18" fmla="*/ 4000707 w 6772482"/>
              <a:gd name="connsiteY18" fmla="*/ 338138 h 5353050"/>
              <a:gd name="connsiteX19" fmla="*/ 4074526 w 6772482"/>
              <a:gd name="connsiteY19" fmla="*/ 319088 h 5353050"/>
              <a:gd name="connsiteX20" fmla="*/ 4145963 w 6772482"/>
              <a:gd name="connsiteY20" fmla="*/ 288132 h 5353050"/>
              <a:gd name="connsiteX21" fmla="*/ 4167395 w 6772482"/>
              <a:gd name="connsiteY21" fmla="*/ 321469 h 5353050"/>
              <a:gd name="connsiteX22" fmla="*/ 4186445 w 6772482"/>
              <a:gd name="connsiteY22" fmla="*/ 395288 h 5353050"/>
              <a:gd name="connsiteX23" fmla="*/ 4217401 w 6772482"/>
              <a:gd name="connsiteY23" fmla="*/ 457200 h 5353050"/>
              <a:gd name="connsiteX24" fmla="*/ 4248357 w 6772482"/>
              <a:gd name="connsiteY24" fmla="*/ 504825 h 5353050"/>
              <a:gd name="connsiteX25" fmla="*/ 4286457 w 6772482"/>
              <a:gd name="connsiteY25" fmla="*/ 528638 h 5353050"/>
              <a:gd name="connsiteX26" fmla="*/ 4345988 w 6772482"/>
              <a:gd name="connsiteY26" fmla="*/ 547688 h 5353050"/>
              <a:gd name="connsiteX27" fmla="*/ 4426951 w 6772482"/>
              <a:gd name="connsiteY27" fmla="*/ 559594 h 5353050"/>
              <a:gd name="connsiteX28" fmla="*/ 4584113 w 6772482"/>
              <a:gd name="connsiteY28" fmla="*/ 583406 h 5353050"/>
              <a:gd name="connsiteX29" fmla="*/ 4781757 w 6772482"/>
              <a:gd name="connsiteY29" fmla="*/ 611982 h 5353050"/>
              <a:gd name="connsiteX30" fmla="*/ 5053220 w 6772482"/>
              <a:gd name="connsiteY30" fmla="*/ 538163 h 5353050"/>
              <a:gd name="connsiteX31" fmla="*/ 5200858 w 6772482"/>
              <a:gd name="connsiteY31" fmla="*/ 209550 h 5353050"/>
              <a:gd name="connsiteX32" fmla="*/ 5429458 w 6772482"/>
              <a:gd name="connsiteY32" fmla="*/ 57150 h 5353050"/>
              <a:gd name="connsiteX33" fmla="*/ 5734258 w 6772482"/>
              <a:gd name="connsiteY33" fmla="*/ 361950 h 5353050"/>
              <a:gd name="connsiteX34" fmla="*/ 5886658 w 6772482"/>
              <a:gd name="connsiteY34" fmla="*/ 438150 h 5353050"/>
              <a:gd name="connsiteX35" fmla="*/ 5739020 w 6772482"/>
              <a:gd name="connsiteY35" fmla="*/ 583406 h 5353050"/>
              <a:gd name="connsiteX36" fmla="*/ 5962858 w 6772482"/>
              <a:gd name="connsiteY36" fmla="*/ 590550 h 5353050"/>
              <a:gd name="connsiteX37" fmla="*/ 5810457 w 6772482"/>
              <a:gd name="connsiteY37" fmla="*/ 604838 h 5353050"/>
              <a:gd name="connsiteX38" fmla="*/ 5824745 w 6772482"/>
              <a:gd name="connsiteY38" fmla="*/ 638175 h 5353050"/>
              <a:gd name="connsiteX39" fmla="*/ 5846175 w 6772482"/>
              <a:gd name="connsiteY39" fmla="*/ 690563 h 5353050"/>
              <a:gd name="connsiteX40" fmla="*/ 5889039 w 6772482"/>
              <a:gd name="connsiteY40" fmla="*/ 850106 h 5353050"/>
              <a:gd name="connsiteX41" fmla="*/ 5910470 w 6772482"/>
              <a:gd name="connsiteY41" fmla="*/ 895350 h 5353050"/>
              <a:gd name="connsiteX42" fmla="*/ 5936663 w 6772482"/>
              <a:gd name="connsiteY42" fmla="*/ 938213 h 5353050"/>
              <a:gd name="connsiteX43" fmla="*/ 6120019 w 6772482"/>
              <a:gd name="connsiteY43" fmla="*/ 1240631 h 5353050"/>
              <a:gd name="connsiteX44" fmla="*/ 6148595 w 6772482"/>
              <a:gd name="connsiteY44" fmla="*/ 1304925 h 5353050"/>
              <a:gd name="connsiteX45" fmla="*/ 6184313 w 6772482"/>
              <a:gd name="connsiteY45" fmla="*/ 1373982 h 5353050"/>
              <a:gd name="connsiteX46" fmla="*/ 6248607 w 6772482"/>
              <a:gd name="connsiteY46" fmla="*/ 1500188 h 5353050"/>
              <a:gd name="connsiteX47" fmla="*/ 6291470 w 6772482"/>
              <a:gd name="connsiteY47" fmla="*/ 1600200 h 5353050"/>
              <a:gd name="connsiteX48" fmla="*/ 6305757 w 6772482"/>
              <a:gd name="connsiteY48" fmla="*/ 1638300 h 5353050"/>
              <a:gd name="connsiteX49" fmla="*/ 6310520 w 6772482"/>
              <a:gd name="connsiteY49" fmla="*/ 1697831 h 5353050"/>
              <a:gd name="connsiteX50" fmla="*/ 6341476 w 6772482"/>
              <a:gd name="connsiteY50" fmla="*/ 1819275 h 5353050"/>
              <a:gd name="connsiteX51" fmla="*/ 6360526 w 6772482"/>
              <a:gd name="connsiteY51" fmla="*/ 1878806 h 5353050"/>
              <a:gd name="connsiteX52" fmla="*/ 6355763 w 6772482"/>
              <a:gd name="connsiteY52" fmla="*/ 1976438 h 5353050"/>
              <a:gd name="connsiteX53" fmla="*/ 6377195 w 6772482"/>
              <a:gd name="connsiteY53" fmla="*/ 2083593 h 5353050"/>
              <a:gd name="connsiteX54" fmla="*/ 6427201 w 6772482"/>
              <a:gd name="connsiteY54" fmla="*/ 2295525 h 5353050"/>
              <a:gd name="connsiteX55" fmla="*/ 6453395 w 6772482"/>
              <a:gd name="connsiteY55" fmla="*/ 2488406 h 5353050"/>
              <a:gd name="connsiteX56" fmla="*/ 6467682 w 6772482"/>
              <a:gd name="connsiteY56" fmla="*/ 2597944 h 5353050"/>
              <a:gd name="connsiteX57" fmla="*/ 6562932 w 6772482"/>
              <a:gd name="connsiteY57" fmla="*/ 2914650 h 5353050"/>
              <a:gd name="connsiteX58" fmla="*/ 6610557 w 6772482"/>
              <a:gd name="connsiteY58" fmla="*/ 3114675 h 5353050"/>
              <a:gd name="connsiteX59" fmla="*/ 6658182 w 6772482"/>
              <a:gd name="connsiteY59" fmla="*/ 3231356 h 5353050"/>
              <a:gd name="connsiteX60" fmla="*/ 6722476 w 6772482"/>
              <a:gd name="connsiteY60" fmla="*/ 3352800 h 5353050"/>
              <a:gd name="connsiteX61" fmla="*/ 6762957 w 6772482"/>
              <a:gd name="connsiteY61" fmla="*/ 3486150 h 5353050"/>
              <a:gd name="connsiteX62" fmla="*/ 6772482 w 6772482"/>
              <a:gd name="connsiteY62" fmla="*/ 3557588 h 5353050"/>
              <a:gd name="connsiteX63" fmla="*/ 6762956 w 6772482"/>
              <a:gd name="connsiteY63" fmla="*/ 3640931 h 5353050"/>
              <a:gd name="connsiteX64" fmla="*/ 6743906 w 6772482"/>
              <a:gd name="connsiteY64" fmla="*/ 3695700 h 5353050"/>
              <a:gd name="connsiteX65" fmla="*/ 6703426 w 6772482"/>
              <a:gd name="connsiteY65" fmla="*/ 3795712 h 5353050"/>
              <a:gd name="connsiteX66" fmla="*/ 6689138 w 6772482"/>
              <a:gd name="connsiteY66" fmla="*/ 3824287 h 5353050"/>
              <a:gd name="connsiteX67" fmla="*/ 5903326 w 6772482"/>
              <a:gd name="connsiteY67" fmla="*/ 4210050 h 5353050"/>
              <a:gd name="connsiteX68" fmla="*/ 5048457 w 6772482"/>
              <a:gd name="connsiteY68" fmla="*/ 5348287 h 5353050"/>
              <a:gd name="connsiteX69" fmla="*/ 4774613 w 6772482"/>
              <a:gd name="connsiteY69" fmla="*/ 5353050 h 5353050"/>
              <a:gd name="connsiteX70" fmla="*/ 4210258 w 6772482"/>
              <a:gd name="connsiteY70" fmla="*/ 4629150 h 5353050"/>
              <a:gd name="connsiteX71" fmla="*/ 2610058 w 6772482"/>
              <a:gd name="connsiteY71" fmla="*/ 4629150 h 5353050"/>
              <a:gd name="connsiteX72" fmla="*/ 2457658 w 6772482"/>
              <a:gd name="connsiteY72" fmla="*/ 4629150 h 5353050"/>
              <a:gd name="connsiteX73" fmla="*/ 2667207 w 6772482"/>
              <a:gd name="connsiteY73" fmla="*/ 4329113 h 5353050"/>
              <a:gd name="connsiteX74" fmla="*/ 2752932 w 6772482"/>
              <a:gd name="connsiteY74" fmla="*/ 4276725 h 5353050"/>
              <a:gd name="connsiteX75" fmla="*/ 2388600 w 6772482"/>
              <a:gd name="connsiteY75" fmla="*/ 3860007 h 5353050"/>
              <a:gd name="connsiteX76" fmla="*/ 1914732 w 6772482"/>
              <a:gd name="connsiteY76" fmla="*/ 3952875 h 5353050"/>
              <a:gd name="connsiteX77" fmla="*/ 1821863 w 6772482"/>
              <a:gd name="connsiteY77" fmla="*/ 4243387 h 5353050"/>
              <a:gd name="connsiteX78" fmla="*/ 1543257 w 6772482"/>
              <a:gd name="connsiteY78" fmla="*/ 4176712 h 5353050"/>
              <a:gd name="connsiteX79" fmla="*/ 1440862 w 6772482"/>
              <a:gd name="connsiteY79" fmla="*/ 4145756 h 5353050"/>
              <a:gd name="connsiteX80" fmla="*/ 1383713 w 6772482"/>
              <a:gd name="connsiteY80" fmla="*/ 4117182 h 5353050"/>
              <a:gd name="connsiteX81" fmla="*/ 1326562 w 6772482"/>
              <a:gd name="connsiteY81" fmla="*/ 4086225 h 5353050"/>
              <a:gd name="connsiteX82" fmla="*/ 1276557 w 6772482"/>
              <a:gd name="connsiteY82" fmla="*/ 4048125 h 5353050"/>
              <a:gd name="connsiteX83" fmla="*/ 1221789 w 6772482"/>
              <a:gd name="connsiteY83" fmla="*/ 3988594 h 5353050"/>
              <a:gd name="connsiteX84" fmla="*/ 1181306 w 6772482"/>
              <a:gd name="connsiteY84" fmla="*/ 3933825 h 5353050"/>
              <a:gd name="connsiteX85" fmla="*/ 1024144 w 6772482"/>
              <a:gd name="connsiteY85" fmla="*/ 3681412 h 5353050"/>
              <a:gd name="connsiteX86" fmla="*/ 271670 w 6772482"/>
              <a:gd name="connsiteY86" fmla="*/ 2531269 h 5353050"/>
              <a:gd name="connsiteX0" fmla="*/ 271670 w 6772482"/>
              <a:gd name="connsiteY0" fmla="*/ 2531269 h 5353050"/>
              <a:gd name="connsiteX1" fmla="*/ 324058 w 6772482"/>
              <a:gd name="connsiteY1" fmla="*/ 895350 h 5353050"/>
              <a:gd name="connsiteX2" fmla="*/ 1581357 w 6772482"/>
              <a:gd name="connsiteY2" fmla="*/ 838200 h 5353050"/>
              <a:gd name="connsiteX3" fmla="*/ 2552907 w 6772482"/>
              <a:gd name="connsiteY3" fmla="*/ 866775 h 5353050"/>
              <a:gd name="connsiteX4" fmla="*/ 2714832 w 6772482"/>
              <a:gd name="connsiteY4" fmla="*/ 0 h 5353050"/>
              <a:gd name="connsiteX5" fmla="*/ 2905332 w 6772482"/>
              <a:gd name="connsiteY5" fmla="*/ 147638 h 5353050"/>
              <a:gd name="connsiteX6" fmla="*/ 2950576 w 6772482"/>
              <a:gd name="connsiteY6" fmla="*/ 171450 h 5353050"/>
              <a:gd name="connsiteX7" fmla="*/ 3012488 w 6772482"/>
              <a:gd name="connsiteY7" fmla="*/ 188119 h 5353050"/>
              <a:gd name="connsiteX8" fmla="*/ 3286332 w 6772482"/>
              <a:gd name="connsiteY8" fmla="*/ 238125 h 5353050"/>
              <a:gd name="connsiteX9" fmla="*/ 3353007 w 6772482"/>
              <a:gd name="connsiteY9" fmla="*/ 269081 h 5353050"/>
              <a:gd name="connsiteX10" fmla="*/ 3391107 w 6772482"/>
              <a:gd name="connsiteY10" fmla="*/ 300038 h 5353050"/>
              <a:gd name="connsiteX11" fmla="*/ 3422063 w 6772482"/>
              <a:gd name="connsiteY11" fmla="*/ 357188 h 5353050"/>
              <a:gd name="connsiteX12" fmla="*/ 3455401 w 6772482"/>
              <a:gd name="connsiteY12" fmla="*/ 390525 h 5353050"/>
              <a:gd name="connsiteX13" fmla="*/ 3486357 w 6772482"/>
              <a:gd name="connsiteY13" fmla="*/ 404813 h 5353050"/>
              <a:gd name="connsiteX14" fmla="*/ 3522076 w 6772482"/>
              <a:gd name="connsiteY14" fmla="*/ 423863 h 5353050"/>
              <a:gd name="connsiteX15" fmla="*/ 3564938 w 6772482"/>
              <a:gd name="connsiteY15" fmla="*/ 419100 h 5353050"/>
              <a:gd name="connsiteX16" fmla="*/ 3793539 w 6772482"/>
              <a:gd name="connsiteY16" fmla="*/ 359569 h 5353050"/>
              <a:gd name="connsiteX17" fmla="*/ 3860213 w 6772482"/>
              <a:gd name="connsiteY17" fmla="*/ 347663 h 5353050"/>
              <a:gd name="connsiteX18" fmla="*/ 4000707 w 6772482"/>
              <a:gd name="connsiteY18" fmla="*/ 338138 h 5353050"/>
              <a:gd name="connsiteX19" fmla="*/ 4074526 w 6772482"/>
              <a:gd name="connsiteY19" fmla="*/ 319088 h 5353050"/>
              <a:gd name="connsiteX20" fmla="*/ 4145963 w 6772482"/>
              <a:gd name="connsiteY20" fmla="*/ 288132 h 5353050"/>
              <a:gd name="connsiteX21" fmla="*/ 4167395 w 6772482"/>
              <a:gd name="connsiteY21" fmla="*/ 321469 h 5353050"/>
              <a:gd name="connsiteX22" fmla="*/ 4186445 w 6772482"/>
              <a:gd name="connsiteY22" fmla="*/ 395288 h 5353050"/>
              <a:gd name="connsiteX23" fmla="*/ 4217401 w 6772482"/>
              <a:gd name="connsiteY23" fmla="*/ 457200 h 5353050"/>
              <a:gd name="connsiteX24" fmla="*/ 4248357 w 6772482"/>
              <a:gd name="connsiteY24" fmla="*/ 504825 h 5353050"/>
              <a:gd name="connsiteX25" fmla="*/ 4286457 w 6772482"/>
              <a:gd name="connsiteY25" fmla="*/ 528638 h 5353050"/>
              <a:gd name="connsiteX26" fmla="*/ 4345988 w 6772482"/>
              <a:gd name="connsiteY26" fmla="*/ 547688 h 5353050"/>
              <a:gd name="connsiteX27" fmla="*/ 4426951 w 6772482"/>
              <a:gd name="connsiteY27" fmla="*/ 559594 h 5353050"/>
              <a:gd name="connsiteX28" fmla="*/ 4584113 w 6772482"/>
              <a:gd name="connsiteY28" fmla="*/ 583406 h 5353050"/>
              <a:gd name="connsiteX29" fmla="*/ 4781757 w 6772482"/>
              <a:gd name="connsiteY29" fmla="*/ 611982 h 5353050"/>
              <a:gd name="connsiteX30" fmla="*/ 5053220 w 6772482"/>
              <a:gd name="connsiteY30" fmla="*/ 538163 h 5353050"/>
              <a:gd name="connsiteX31" fmla="*/ 5200858 w 6772482"/>
              <a:gd name="connsiteY31" fmla="*/ 209550 h 5353050"/>
              <a:gd name="connsiteX32" fmla="*/ 5429458 w 6772482"/>
              <a:gd name="connsiteY32" fmla="*/ 57150 h 5353050"/>
              <a:gd name="connsiteX33" fmla="*/ 5734258 w 6772482"/>
              <a:gd name="connsiteY33" fmla="*/ 361950 h 5353050"/>
              <a:gd name="connsiteX34" fmla="*/ 5886658 w 6772482"/>
              <a:gd name="connsiteY34" fmla="*/ 438150 h 5353050"/>
              <a:gd name="connsiteX35" fmla="*/ 5739020 w 6772482"/>
              <a:gd name="connsiteY35" fmla="*/ 583406 h 5353050"/>
              <a:gd name="connsiteX36" fmla="*/ 5962858 w 6772482"/>
              <a:gd name="connsiteY36" fmla="*/ 590550 h 5353050"/>
              <a:gd name="connsiteX37" fmla="*/ 5810457 w 6772482"/>
              <a:gd name="connsiteY37" fmla="*/ 604838 h 5353050"/>
              <a:gd name="connsiteX38" fmla="*/ 5824745 w 6772482"/>
              <a:gd name="connsiteY38" fmla="*/ 638175 h 5353050"/>
              <a:gd name="connsiteX39" fmla="*/ 5846175 w 6772482"/>
              <a:gd name="connsiteY39" fmla="*/ 690563 h 5353050"/>
              <a:gd name="connsiteX40" fmla="*/ 5889039 w 6772482"/>
              <a:gd name="connsiteY40" fmla="*/ 850106 h 5353050"/>
              <a:gd name="connsiteX41" fmla="*/ 5910470 w 6772482"/>
              <a:gd name="connsiteY41" fmla="*/ 895350 h 5353050"/>
              <a:gd name="connsiteX42" fmla="*/ 5936663 w 6772482"/>
              <a:gd name="connsiteY42" fmla="*/ 938213 h 5353050"/>
              <a:gd name="connsiteX43" fmla="*/ 6120019 w 6772482"/>
              <a:gd name="connsiteY43" fmla="*/ 1240631 h 5353050"/>
              <a:gd name="connsiteX44" fmla="*/ 6148595 w 6772482"/>
              <a:gd name="connsiteY44" fmla="*/ 1304925 h 5353050"/>
              <a:gd name="connsiteX45" fmla="*/ 6184313 w 6772482"/>
              <a:gd name="connsiteY45" fmla="*/ 1373982 h 5353050"/>
              <a:gd name="connsiteX46" fmla="*/ 6248607 w 6772482"/>
              <a:gd name="connsiteY46" fmla="*/ 1500188 h 5353050"/>
              <a:gd name="connsiteX47" fmla="*/ 6291470 w 6772482"/>
              <a:gd name="connsiteY47" fmla="*/ 1600200 h 5353050"/>
              <a:gd name="connsiteX48" fmla="*/ 6305757 w 6772482"/>
              <a:gd name="connsiteY48" fmla="*/ 1638300 h 5353050"/>
              <a:gd name="connsiteX49" fmla="*/ 6310520 w 6772482"/>
              <a:gd name="connsiteY49" fmla="*/ 1697831 h 5353050"/>
              <a:gd name="connsiteX50" fmla="*/ 6341476 w 6772482"/>
              <a:gd name="connsiteY50" fmla="*/ 1819275 h 5353050"/>
              <a:gd name="connsiteX51" fmla="*/ 6360526 w 6772482"/>
              <a:gd name="connsiteY51" fmla="*/ 1878806 h 5353050"/>
              <a:gd name="connsiteX52" fmla="*/ 6355763 w 6772482"/>
              <a:gd name="connsiteY52" fmla="*/ 1976438 h 5353050"/>
              <a:gd name="connsiteX53" fmla="*/ 6377195 w 6772482"/>
              <a:gd name="connsiteY53" fmla="*/ 2083593 h 5353050"/>
              <a:gd name="connsiteX54" fmla="*/ 6427201 w 6772482"/>
              <a:gd name="connsiteY54" fmla="*/ 2295525 h 5353050"/>
              <a:gd name="connsiteX55" fmla="*/ 6453395 w 6772482"/>
              <a:gd name="connsiteY55" fmla="*/ 2488406 h 5353050"/>
              <a:gd name="connsiteX56" fmla="*/ 6467682 w 6772482"/>
              <a:gd name="connsiteY56" fmla="*/ 2597944 h 5353050"/>
              <a:gd name="connsiteX57" fmla="*/ 6562932 w 6772482"/>
              <a:gd name="connsiteY57" fmla="*/ 2914650 h 5353050"/>
              <a:gd name="connsiteX58" fmla="*/ 6610557 w 6772482"/>
              <a:gd name="connsiteY58" fmla="*/ 3114675 h 5353050"/>
              <a:gd name="connsiteX59" fmla="*/ 6658182 w 6772482"/>
              <a:gd name="connsiteY59" fmla="*/ 3231356 h 5353050"/>
              <a:gd name="connsiteX60" fmla="*/ 6722476 w 6772482"/>
              <a:gd name="connsiteY60" fmla="*/ 3352800 h 5353050"/>
              <a:gd name="connsiteX61" fmla="*/ 6762957 w 6772482"/>
              <a:gd name="connsiteY61" fmla="*/ 3486150 h 5353050"/>
              <a:gd name="connsiteX62" fmla="*/ 6772482 w 6772482"/>
              <a:gd name="connsiteY62" fmla="*/ 3557588 h 5353050"/>
              <a:gd name="connsiteX63" fmla="*/ 6762956 w 6772482"/>
              <a:gd name="connsiteY63" fmla="*/ 3640931 h 5353050"/>
              <a:gd name="connsiteX64" fmla="*/ 6743906 w 6772482"/>
              <a:gd name="connsiteY64" fmla="*/ 3695700 h 5353050"/>
              <a:gd name="connsiteX65" fmla="*/ 6703426 w 6772482"/>
              <a:gd name="connsiteY65" fmla="*/ 3795712 h 5353050"/>
              <a:gd name="connsiteX66" fmla="*/ 6689138 w 6772482"/>
              <a:gd name="connsiteY66" fmla="*/ 3824287 h 5353050"/>
              <a:gd name="connsiteX67" fmla="*/ 5903326 w 6772482"/>
              <a:gd name="connsiteY67" fmla="*/ 4210050 h 5353050"/>
              <a:gd name="connsiteX68" fmla="*/ 5048457 w 6772482"/>
              <a:gd name="connsiteY68" fmla="*/ 5348287 h 5353050"/>
              <a:gd name="connsiteX69" fmla="*/ 4774613 w 6772482"/>
              <a:gd name="connsiteY69" fmla="*/ 5353050 h 5353050"/>
              <a:gd name="connsiteX70" fmla="*/ 4210258 w 6772482"/>
              <a:gd name="connsiteY70" fmla="*/ 4629150 h 5353050"/>
              <a:gd name="connsiteX71" fmla="*/ 2610058 w 6772482"/>
              <a:gd name="connsiteY71" fmla="*/ 4629150 h 5353050"/>
              <a:gd name="connsiteX72" fmla="*/ 2457658 w 6772482"/>
              <a:gd name="connsiteY72" fmla="*/ 4629150 h 5353050"/>
              <a:gd name="connsiteX73" fmla="*/ 2667207 w 6772482"/>
              <a:gd name="connsiteY73" fmla="*/ 4329113 h 5353050"/>
              <a:gd name="connsiteX74" fmla="*/ 2752932 w 6772482"/>
              <a:gd name="connsiteY74" fmla="*/ 4276725 h 5353050"/>
              <a:gd name="connsiteX75" fmla="*/ 2388600 w 6772482"/>
              <a:gd name="connsiteY75" fmla="*/ 3860007 h 5353050"/>
              <a:gd name="connsiteX76" fmla="*/ 1914732 w 6772482"/>
              <a:gd name="connsiteY76" fmla="*/ 3952875 h 5353050"/>
              <a:gd name="connsiteX77" fmla="*/ 1821863 w 6772482"/>
              <a:gd name="connsiteY77" fmla="*/ 4243387 h 5353050"/>
              <a:gd name="connsiteX78" fmla="*/ 1543257 w 6772482"/>
              <a:gd name="connsiteY78" fmla="*/ 4176712 h 5353050"/>
              <a:gd name="connsiteX79" fmla="*/ 1440862 w 6772482"/>
              <a:gd name="connsiteY79" fmla="*/ 4145756 h 5353050"/>
              <a:gd name="connsiteX80" fmla="*/ 1383713 w 6772482"/>
              <a:gd name="connsiteY80" fmla="*/ 4117182 h 5353050"/>
              <a:gd name="connsiteX81" fmla="*/ 1326562 w 6772482"/>
              <a:gd name="connsiteY81" fmla="*/ 4086225 h 5353050"/>
              <a:gd name="connsiteX82" fmla="*/ 1276557 w 6772482"/>
              <a:gd name="connsiteY82" fmla="*/ 4048125 h 5353050"/>
              <a:gd name="connsiteX83" fmla="*/ 1221789 w 6772482"/>
              <a:gd name="connsiteY83" fmla="*/ 3988594 h 5353050"/>
              <a:gd name="connsiteX84" fmla="*/ 1181306 w 6772482"/>
              <a:gd name="connsiteY84" fmla="*/ 3933825 h 5353050"/>
              <a:gd name="connsiteX85" fmla="*/ 1024144 w 6772482"/>
              <a:gd name="connsiteY85" fmla="*/ 3681412 h 5353050"/>
              <a:gd name="connsiteX86" fmla="*/ 271670 w 6772482"/>
              <a:gd name="connsiteY86" fmla="*/ 2531269 h 5353050"/>
              <a:gd name="connsiteX0" fmla="*/ 271670 w 6772482"/>
              <a:gd name="connsiteY0" fmla="*/ 2531269 h 5353050"/>
              <a:gd name="connsiteX1" fmla="*/ 324058 w 6772482"/>
              <a:gd name="connsiteY1" fmla="*/ 895350 h 5353050"/>
              <a:gd name="connsiteX2" fmla="*/ 1581357 w 6772482"/>
              <a:gd name="connsiteY2" fmla="*/ 838200 h 5353050"/>
              <a:gd name="connsiteX3" fmla="*/ 2552907 w 6772482"/>
              <a:gd name="connsiteY3" fmla="*/ 866775 h 5353050"/>
              <a:gd name="connsiteX4" fmla="*/ 2714832 w 6772482"/>
              <a:gd name="connsiteY4" fmla="*/ 0 h 5353050"/>
              <a:gd name="connsiteX5" fmla="*/ 2905332 w 6772482"/>
              <a:gd name="connsiteY5" fmla="*/ 147638 h 5353050"/>
              <a:gd name="connsiteX6" fmla="*/ 2950576 w 6772482"/>
              <a:gd name="connsiteY6" fmla="*/ 171450 h 5353050"/>
              <a:gd name="connsiteX7" fmla="*/ 3012488 w 6772482"/>
              <a:gd name="connsiteY7" fmla="*/ 188119 h 5353050"/>
              <a:gd name="connsiteX8" fmla="*/ 3286332 w 6772482"/>
              <a:gd name="connsiteY8" fmla="*/ 238125 h 5353050"/>
              <a:gd name="connsiteX9" fmla="*/ 3353007 w 6772482"/>
              <a:gd name="connsiteY9" fmla="*/ 269081 h 5353050"/>
              <a:gd name="connsiteX10" fmla="*/ 3391107 w 6772482"/>
              <a:gd name="connsiteY10" fmla="*/ 300038 h 5353050"/>
              <a:gd name="connsiteX11" fmla="*/ 3422063 w 6772482"/>
              <a:gd name="connsiteY11" fmla="*/ 357188 h 5353050"/>
              <a:gd name="connsiteX12" fmla="*/ 3455401 w 6772482"/>
              <a:gd name="connsiteY12" fmla="*/ 390525 h 5353050"/>
              <a:gd name="connsiteX13" fmla="*/ 3486357 w 6772482"/>
              <a:gd name="connsiteY13" fmla="*/ 404813 h 5353050"/>
              <a:gd name="connsiteX14" fmla="*/ 3522076 w 6772482"/>
              <a:gd name="connsiteY14" fmla="*/ 423863 h 5353050"/>
              <a:gd name="connsiteX15" fmla="*/ 3564938 w 6772482"/>
              <a:gd name="connsiteY15" fmla="*/ 419100 h 5353050"/>
              <a:gd name="connsiteX16" fmla="*/ 3793539 w 6772482"/>
              <a:gd name="connsiteY16" fmla="*/ 359569 h 5353050"/>
              <a:gd name="connsiteX17" fmla="*/ 3860213 w 6772482"/>
              <a:gd name="connsiteY17" fmla="*/ 347663 h 5353050"/>
              <a:gd name="connsiteX18" fmla="*/ 4000707 w 6772482"/>
              <a:gd name="connsiteY18" fmla="*/ 338138 h 5353050"/>
              <a:gd name="connsiteX19" fmla="*/ 4074526 w 6772482"/>
              <a:gd name="connsiteY19" fmla="*/ 319088 h 5353050"/>
              <a:gd name="connsiteX20" fmla="*/ 4145963 w 6772482"/>
              <a:gd name="connsiteY20" fmla="*/ 288132 h 5353050"/>
              <a:gd name="connsiteX21" fmla="*/ 4167395 w 6772482"/>
              <a:gd name="connsiteY21" fmla="*/ 321469 h 5353050"/>
              <a:gd name="connsiteX22" fmla="*/ 4186445 w 6772482"/>
              <a:gd name="connsiteY22" fmla="*/ 395288 h 5353050"/>
              <a:gd name="connsiteX23" fmla="*/ 4217401 w 6772482"/>
              <a:gd name="connsiteY23" fmla="*/ 457200 h 5353050"/>
              <a:gd name="connsiteX24" fmla="*/ 4248357 w 6772482"/>
              <a:gd name="connsiteY24" fmla="*/ 504825 h 5353050"/>
              <a:gd name="connsiteX25" fmla="*/ 4286457 w 6772482"/>
              <a:gd name="connsiteY25" fmla="*/ 528638 h 5353050"/>
              <a:gd name="connsiteX26" fmla="*/ 4345988 w 6772482"/>
              <a:gd name="connsiteY26" fmla="*/ 547688 h 5353050"/>
              <a:gd name="connsiteX27" fmla="*/ 4426951 w 6772482"/>
              <a:gd name="connsiteY27" fmla="*/ 559594 h 5353050"/>
              <a:gd name="connsiteX28" fmla="*/ 4584113 w 6772482"/>
              <a:gd name="connsiteY28" fmla="*/ 583406 h 5353050"/>
              <a:gd name="connsiteX29" fmla="*/ 4781757 w 6772482"/>
              <a:gd name="connsiteY29" fmla="*/ 611982 h 5353050"/>
              <a:gd name="connsiteX30" fmla="*/ 5053220 w 6772482"/>
              <a:gd name="connsiteY30" fmla="*/ 538163 h 5353050"/>
              <a:gd name="connsiteX31" fmla="*/ 5200858 w 6772482"/>
              <a:gd name="connsiteY31" fmla="*/ 209550 h 5353050"/>
              <a:gd name="connsiteX32" fmla="*/ 5429458 w 6772482"/>
              <a:gd name="connsiteY32" fmla="*/ 57150 h 5353050"/>
              <a:gd name="connsiteX33" fmla="*/ 5734258 w 6772482"/>
              <a:gd name="connsiteY33" fmla="*/ 361950 h 5353050"/>
              <a:gd name="connsiteX34" fmla="*/ 5886658 w 6772482"/>
              <a:gd name="connsiteY34" fmla="*/ 438150 h 5353050"/>
              <a:gd name="connsiteX35" fmla="*/ 5739020 w 6772482"/>
              <a:gd name="connsiteY35" fmla="*/ 583406 h 5353050"/>
              <a:gd name="connsiteX36" fmla="*/ 5962858 w 6772482"/>
              <a:gd name="connsiteY36" fmla="*/ 590550 h 5353050"/>
              <a:gd name="connsiteX37" fmla="*/ 5810457 w 6772482"/>
              <a:gd name="connsiteY37" fmla="*/ 604838 h 5353050"/>
              <a:gd name="connsiteX38" fmla="*/ 5824745 w 6772482"/>
              <a:gd name="connsiteY38" fmla="*/ 638175 h 5353050"/>
              <a:gd name="connsiteX39" fmla="*/ 5846175 w 6772482"/>
              <a:gd name="connsiteY39" fmla="*/ 690563 h 5353050"/>
              <a:gd name="connsiteX40" fmla="*/ 5889039 w 6772482"/>
              <a:gd name="connsiteY40" fmla="*/ 850106 h 5353050"/>
              <a:gd name="connsiteX41" fmla="*/ 5910470 w 6772482"/>
              <a:gd name="connsiteY41" fmla="*/ 895350 h 5353050"/>
              <a:gd name="connsiteX42" fmla="*/ 5936663 w 6772482"/>
              <a:gd name="connsiteY42" fmla="*/ 938213 h 5353050"/>
              <a:gd name="connsiteX43" fmla="*/ 6120019 w 6772482"/>
              <a:gd name="connsiteY43" fmla="*/ 1240631 h 5353050"/>
              <a:gd name="connsiteX44" fmla="*/ 6148595 w 6772482"/>
              <a:gd name="connsiteY44" fmla="*/ 1304925 h 5353050"/>
              <a:gd name="connsiteX45" fmla="*/ 6184313 w 6772482"/>
              <a:gd name="connsiteY45" fmla="*/ 1373982 h 5353050"/>
              <a:gd name="connsiteX46" fmla="*/ 6248607 w 6772482"/>
              <a:gd name="connsiteY46" fmla="*/ 1500188 h 5353050"/>
              <a:gd name="connsiteX47" fmla="*/ 6291470 w 6772482"/>
              <a:gd name="connsiteY47" fmla="*/ 1600200 h 5353050"/>
              <a:gd name="connsiteX48" fmla="*/ 6305757 w 6772482"/>
              <a:gd name="connsiteY48" fmla="*/ 1638300 h 5353050"/>
              <a:gd name="connsiteX49" fmla="*/ 6310520 w 6772482"/>
              <a:gd name="connsiteY49" fmla="*/ 1697831 h 5353050"/>
              <a:gd name="connsiteX50" fmla="*/ 6341476 w 6772482"/>
              <a:gd name="connsiteY50" fmla="*/ 1819275 h 5353050"/>
              <a:gd name="connsiteX51" fmla="*/ 6360526 w 6772482"/>
              <a:gd name="connsiteY51" fmla="*/ 1878806 h 5353050"/>
              <a:gd name="connsiteX52" fmla="*/ 6355763 w 6772482"/>
              <a:gd name="connsiteY52" fmla="*/ 1976438 h 5353050"/>
              <a:gd name="connsiteX53" fmla="*/ 6377195 w 6772482"/>
              <a:gd name="connsiteY53" fmla="*/ 2083593 h 5353050"/>
              <a:gd name="connsiteX54" fmla="*/ 6427201 w 6772482"/>
              <a:gd name="connsiteY54" fmla="*/ 2295525 h 5353050"/>
              <a:gd name="connsiteX55" fmla="*/ 6453395 w 6772482"/>
              <a:gd name="connsiteY55" fmla="*/ 2488406 h 5353050"/>
              <a:gd name="connsiteX56" fmla="*/ 6467682 w 6772482"/>
              <a:gd name="connsiteY56" fmla="*/ 2597944 h 5353050"/>
              <a:gd name="connsiteX57" fmla="*/ 6562932 w 6772482"/>
              <a:gd name="connsiteY57" fmla="*/ 2914650 h 5353050"/>
              <a:gd name="connsiteX58" fmla="*/ 6610557 w 6772482"/>
              <a:gd name="connsiteY58" fmla="*/ 3114675 h 5353050"/>
              <a:gd name="connsiteX59" fmla="*/ 6658182 w 6772482"/>
              <a:gd name="connsiteY59" fmla="*/ 3231356 h 5353050"/>
              <a:gd name="connsiteX60" fmla="*/ 6722476 w 6772482"/>
              <a:gd name="connsiteY60" fmla="*/ 3352800 h 5353050"/>
              <a:gd name="connsiteX61" fmla="*/ 6762957 w 6772482"/>
              <a:gd name="connsiteY61" fmla="*/ 3486150 h 5353050"/>
              <a:gd name="connsiteX62" fmla="*/ 6772482 w 6772482"/>
              <a:gd name="connsiteY62" fmla="*/ 3557588 h 5353050"/>
              <a:gd name="connsiteX63" fmla="*/ 6762956 w 6772482"/>
              <a:gd name="connsiteY63" fmla="*/ 3640931 h 5353050"/>
              <a:gd name="connsiteX64" fmla="*/ 6743906 w 6772482"/>
              <a:gd name="connsiteY64" fmla="*/ 3695700 h 5353050"/>
              <a:gd name="connsiteX65" fmla="*/ 6703426 w 6772482"/>
              <a:gd name="connsiteY65" fmla="*/ 3795712 h 5353050"/>
              <a:gd name="connsiteX66" fmla="*/ 6689138 w 6772482"/>
              <a:gd name="connsiteY66" fmla="*/ 3824287 h 5353050"/>
              <a:gd name="connsiteX67" fmla="*/ 5903326 w 6772482"/>
              <a:gd name="connsiteY67" fmla="*/ 4210050 h 5353050"/>
              <a:gd name="connsiteX68" fmla="*/ 5048457 w 6772482"/>
              <a:gd name="connsiteY68" fmla="*/ 5348287 h 5353050"/>
              <a:gd name="connsiteX69" fmla="*/ 4774613 w 6772482"/>
              <a:gd name="connsiteY69" fmla="*/ 5353050 h 5353050"/>
              <a:gd name="connsiteX70" fmla="*/ 4210258 w 6772482"/>
              <a:gd name="connsiteY70" fmla="*/ 4629150 h 5353050"/>
              <a:gd name="connsiteX71" fmla="*/ 2610058 w 6772482"/>
              <a:gd name="connsiteY71" fmla="*/ 4629150 h 5353050"/>
              <a:gd name="connsiteX72" fmla="*/ 2457658 w 6772482"/>
              <a:gd name="connsiteY72" fmla="*/ 4629150 h 5353050"/>
              <a:gd name="connsiteX73" fmla="*/ 2667207 w 6772482"/>
              <a:gd name="connsiteY73" fmla="*/ 4329113 h 5353050"/>
              <a:gd name="connsiteX74" fmla="*/ 2752932 w 6772482"/>
              <a:gd name="connsiteY74" fmla="*/ 4276725 h 5353050"/>
              <a:gd name="connsiteX75" fmla="*/ 2388600 w 6772482"/>
              <a:gd name="connsiteY75" fmla="*/ 3860007 h 5353050"/>
              <a:gd name="connsiteX76" fmla="*/ 1914732 w 6772482"/>
              <a:gd name="connsiteY76" fmla="*/ 3952875 h 5353050"/>
              <a:gd name="connsiteX77" fmla="*/ 1821863 w 6772482"/>
              <a:gd name="connsiteY77" fmla="*/ 4243387 h 5353050"/>
              <a:gd name="connsiteX78" fmla="*/ 1543257 w 6772482"/>
              <a:gd name="connsiteY78" fmla="*/ 4176712 h 5353050"/>
              <a:gd name="connsiteX79" fmla="*/ 1440862 w 6772482"/>
              <a:gd name="connsiteY79" fmla="*/ 4145756 h 5353050"/>
              <a:gd name="connsiteX80" fmla="*/ 1383713 w 6772482"/>
              <a:gd name="connsiteY80" fmla="*/ 4117182 h 5353050"/>
              <a:gd name="connsiteX81" fmla="*/ 1326562 w 6772482"/>
              <a:gd name="connsiteY81" fmla="*/ 4086225 h 5353050"/>
              <a:gd name="connsiteX82" fmla="*/ 1276557 w 6772482"/>
              <a:gd name="connsiteY82" fmla="*/ 4048125 h 5353050"/>
              <a:gd name="connsiteX83" fmla="*/ 1221789 w 6772482"/>
              <a:gd name="connsiteY83" fmla="*/ 3988594 h 5353050"/>
              <a:gd name="connsiteX84" fmla="*/ 1181306 w 6772482"/>
              <a:gd name="connsiteY84" fmla="*/ 3933825 h 5353050"/>
              <a:gd name="connsiteX85" fmla="*/ 1024144 w 6772482"/>
              <a:gd name="connsiteY85" fmla="*/ 3681412 h 5353050"/>
              <a:gd name="connsiteX86" fmla="*/ 271670 w 6772482"/>
              <a:gd name="connsiteY86" fmla="*/ 2531269 h 5353050"/>
              <a:gd name="connsiteX0" fmla="*/ 271670 w 6772482"/>
              <a:gd name="connsiteY0" fmla="*/ 2531269 h 5353050"/>
              <a:gd name="connsiteX1" fmla="*/ 324058 w 6772482"/>
              <a:gd name="connsiteY1" fmla="*/ 895350 h 5353050"/>
              <a:gd name="connsiteX2" fmla="*/ 1581357 w 6772482"/>
              <a:gd name="connsiteY2" fmla="*/ 838200 h 5353050"/>
              <a:gd name="connsiteX3" fmla="*/ 2552907 w 6772482"/>
              <a:gd name="connsiteY3" fmla="*/ 866775 h 5353050"/>
              <a:gd name="connsiteX4" fmla="*/ 2714832 w 6772482"/>
              <a:gd name="connsiteY4" fmla="*/ 0 h 5353050"/>
              <a:gd name="connsiteX5" fmla="*/ 2905332 w 6772482"/>
              <a:gd name="connsiteY5" fmla="*/ 147638 h 5353050"/>
              <a:gd name="connsiteX6" fmla="*/ 2950576 w 6772482"/>
              <a:gd name="connsiteY6" fmla="*/ 171450 h 5353050"/>
              <a:gd name="connsiteX7" fmla="*/ 3012488 w 6772482"/>
              <a:gd name="connsiteY7" fmla="*/ 188119 h 5353050"/>
              <a:gd name="connsiteX8" fmla="*/ 3286332 w 6772482"/>
              <a:gd name="connsiteY8" fmla="*/ 238125 h 5353050"/>
              <a:gd name="connsiteX9" fmla="*/ 3353007 w 6772482"/>
              <a:gd name="connsiteY9" fmla="*/ 269081 h 5353050"/>
              <a:gd name="connsiteX10" fmla="*/ 3391107 w 6772482"/>
              <a:gd name="connsiteY10" fmla="*/ 300038 h 5353050"/>
              <a:gd name="connsiteX11" fmla="*/ 3422063 w 6772482"/>
              <a:gd name="connsiteY11" fmla="*/ 357188 h 5353050"/>
              <a:gd name="connsiteX12" fmla="*/ 3455401 w 6772482"/>
              <a:gd name="connsiteY12" fmla="*/ 390525 h 5353050"/>
              <a:gd name="connsiteX13" fmla="*/ 3486357 w 6772482"/>
              <a:gd name="connsiteY13" fmla="*/ 404813 h 5353050"/>
              <a:gd name="connsiteX14" fmla="*/ 3522076 w 6772482"/>
              <a:gd name="connsiteY14" fmla="*/ 423863 h 5353050"/>
              <a:gd name="connsiteX15" fmla="*/ 3564938 w 6772482"/>
              <a:gd name="connsiteY15" fmla="*/ 419100 h 5353050"/>
              <a:gd name="connsiteX16" fmla="*/ 3793539 w 6772482"/>
              <a:gd name="connsiteY16" fmla="*/ 359569 h 5353050"/>
              <a:gd name="connsiteX17" fmla="*/ 3860213 w 6772482"/>
              <a:gd name="connsiteY17" fmla="*/ 347663 h 5353050"/>
              <a:gd name="connsiteX18" fmla="*/ 4000707 w 6772482"/>
              <a:gd name="connsiteY18" fmla="*/ 338138 h 5353050"/>
              <a:gd name="connsiteX19" fmla="*/ 4074526 w 6772482"/>
              <a:gd name="connsiteY19" fmla="*/ 319088 h 5353050"/>
              <a:gd name="connsiteX20" fmla="*/ 4145963 w 6772482"/>
              <a:gd name="connsiteY20" fmla="*/ 288132 h 5353050"/>
              <a:gd name="connsiteX21" fmla="*/ 4167395 w 6772482"/>
              <a:gd name="connsiteY21" fmla="*/ 321469 h 5353050"/>
              <a:gd name="connsiteX22" fmla="*/ 4186445 w 6772482"/>
              <a:gd name="connsiteY22" fmla="*/ 395288 h 5353050"/>
              <a:gd name="connsiteX23" fmla="*/ 4217401 w 6772482"/>
              <a:gd name="connsiteY23" fmla="*/ 457200 h 5353050"/>
              <a:gd name="connsiteX24" fmla="*/ 4248357 w 6772482"/>
              <a:gd name="connsiteY24" fmla="*/ 504825 h 5353050"/>
              <a:gd name="connsiteX25" fmla="*/ 4286457 w 6772482"/>
              <a:gd name="connsiteY25" fmla="*/ 528638 h 5353050"/>
              <a:gd name="connsiteX26" fmla="*/ 4345988 w 6772482"/>
              <a:gd name="connsiteY26" fmla="*/ 547688 h 5353050"/>
              <a:gd name="connsiteX27" fmla="*/ 4426951 w 6772482"/>
              <a:gd name="connsiteY27" fmla="*/ 559594 h 5353050"/>
              <a:gd name="connsiteX28" fmla="*/ 4584113 w 6772482"/>
              <a:gd name="connsiteY28" fmla="*/ 583406 h 5353050"/>
              <a:gd name="connsiteX29" fmla="*/ 4781757 w 6772482"/>
              <a:gd name="connsiteY29" fmla="*/ 611982 h 5353050"/>
              <a:gd name="connsiteX30" fmla="*/ 5053220 w 6772482"/>
              <a:gd name="connsiteY30" fmla="*/ 538163 h 5353050"/>
              <a:gd name="connsiteX31" fmla="*/ 5200858 w 6772482"/>
              <a:gd name="connsiteY31" fmla="*/ 209550 h 5353050"/>
              <a:gd name="connsiteX32" fmla="*/ 5429458 w 6772482"/>
              <a:gd name="connsiteY32" fmla="*/ 57150 h 5353050"/>
              <a:gd name="connsiteX33" fmla="*/ 5734258 w 6772482"/>
              <a:gd name="connsiteY33" fmla="*/ 361950 h 5353050"/>
              <a:gd name="connsiteX34" fmla="*/ 5886658 w 6772482"/>
              <a:gd name="connsiteY34" fmla="*/ 438150 h 5353050"/>
              <a:gd name="connsiteX35" fmla="*/ 5962858 w 6772482"/>
              <a:gd name="connsiteY35" fmla="*/ 438150 h 5353050"/>
              <a:gd name="connsiteX36" fmla="*/ 5962858 w 6772482"/>
              <a:gd name="connsiteY36" fmla="*/ 590550 h 5353050"/>
              <a:gd name="connsiteX37" fmla="*/ 5810457 w 6772482"/>
              <a:gd name="connsiteY37" fmla="*/ 604838 h 5353050"/>
              <a:gd name="connsiteX38" fmla="*/ 5824745 w 6772482"/>
              <a:gd name="connsiteY38" fmla="*/ 638175 h 5353050"/>
              <a:gd name="connsiteX39" fmla="*/ 5846175 w 6772482"/>
              <a:gd name="connsiteY39" fmla="*/ 690563 h 5353050"/>
              <a:gd name="connsiteX40" fmla="*/ 5889039 w 6772482"/>
              <a:gd name="connsiteY40" fmla="*/ 850106 h 5353050"/>
              <a:gd name="connsiteX41" fmla="*/ 5910470 w 6772482"/>
              <a:gd name="connsiteY41" fmla="*/ 895350 h 5353050"/>
              <a:gd name="connsiteX42" fmla="*/ 5936663 w 6772482"/>
              <a:gd name="connsiteY42" fmla="*/ 938213 h 5353050"/>
              <a:gd name="connsiteX43" fmla="*/ 6120019 w 6772482"/>
              <a:gd name="connsiteY43" fmla="*/ 1240631 h 5353050"/>
              <a:gd name="connsiteX44" fmla="*/ 6148595 w 6772482"/>
              <a:gd name="connsiteY44" fmla="*/ 1304925 h 5353050"/>
              <a:gd name="connsiteX45" fmla="*/ 6184313 w 6772482"/>
              <a:gd name="connsiteY45" fmla="*/ 1373982 h 5353050"/>
              <a:gd name="connsiteX46" fmla="*/ 6248607 w 6772482"/>
              <a:gd name="connsiteY46" fmla="*/ 1500188 h 5353050"/>
              <a:gd name="connsiteX47" fmla="*/ 6291470 w 6772482"/>
              <a:gd name="connsiteY47" fmla="*/ 1600200 h 5353050"/>
              <a:gd name="connsiteX48" fmla="*/ 6305757 w 6772482"/>
              <a:gd name="connsiteY48" fmla="*/ 1638300 h 5353050"/>
              <a:gd name="connsiteX49" fmla="*/ 6310520 w 6772482"/>
              <a:gd name="connsiteY49" fmla="*/ 1697831 h 5353050"/>
              <a:gd name="connsiteX50" fmla="*/ 6341476 w 6772482"/>
              <a:gd name="connsiteY50" fmla="*/ 1819275 h 5353050"/>
              <a:gd name="connsiteX51" fmla="*/ 6360526 w 6772482"/>
              <a:gd name="connsiteY51" fmla="*/ 1878806 h 5353050"/>
              <a:gd name="connsiteX52" fmla="*/ 6355763 w 6772482"/>
              <a:gd name="connsiteY52" fmla="*/ 1976438 h 5353050"/>
              <a:gd name="connsiteX53" fmla="*/ 6377195 w 6772482"/>
              <a:gd name="connsiteY53" fmla="*/ 2083593 h 5353050"/>
              <a:gd name="connsiteX54" fmla="*/ 6427201 w 6772482"/>
              <a:gd name="connsiteY54" fmla="*/ 2295525 h 5353050"/>
              <a:gd name="connsiteX55" fmla="*/ 6453395 w 6772482"/>
              <a:gd name="connsiteY55" fmla="*/ 2488406 h 5353050"/>
              <a:gd name="connsiteX56" fmla="*/ 6467682 w 6772482"/>
              <a:gd name="connsiteY56" fmla="*/ 2597944 h 5353050"/>
              <a:gd name="connsiteX57" fmla="*/ 6562932 w 6772482"/>
              <a:gd name="connsiteY57" fmla="*/ 2914650 h 5353050"/>
              <a:gd name="connsiteX58" fmla="*/ 6610557 w 6772482"/>
              <a:gd name="connsiteY58" fmla="*/ 3114675 h 5353050"/>
              <a:gd name="connsiteX59" fmla="*/ 6658182 w 6772482"/>
              <a:gd name="connsiteY59" fmla="*/ 3231356 h 5353050"/>
              <a:gd name="connsiteX60" fmla="*/ 6722476 w 6772482"/>
              <a:gd name="connsiteY60" fmla="*/ 3352800 h 5353050"/>
              <a:gd name="connsiteX61" fmla="*/ 6762957 w 6772482"/>
              <a:gd name="connsiteY61" fmla="*/ 3486150 h 5353050"/>
              <a:gd name="connsiteX62" fmla="*/ 6772482 w 6772482"/>
              <a:gd name="connsiteY62" fmla="*/ 3557588 h 5353050"/>
              <a:gd name="connsiteX63" fmla="*/ 6762956 w 6772482"/>
              <a:gd name="connsiteY63" fmla="*/ 3640931 h 5353050"/>
              <a:gd name="connsiteX64" fmla="*/ 6743906 w 6772482"/>
              <a:gd name="connsiteY64" fmla="*/ 3695700 h 5353050"/>
              <a:gd name="connsiteX65" fmla="*/ 6703426 w 6772482"/>
              <a:gd name="connsiteY65" fmla="*/ 3795712 h 5353050"/>
              <a:gd name="connsiteX66" fmla="*/ 6689138 w 6772482"/>
              <a:gd name="connsiteY66" fmla="*/ 3824287 h 5353050"/>
              <a:gd name="connsiteX67" fmla="*/ 5903326 w 6772482"/>
              <a:gd name="connsiteY67" fmla="*/ 4210050 h 5353050"/>
              <a:gd name="connsiteX68" fmla="*/ 5048457 w 6772482"/>
              <a:gd name="connsiteY68" fmla="*/ 5348287 h 5353050"/>
              <a:gd name="connsiteX69" fmla="*/ 4774613 w 6772482"/>
              <a:gd name="connsiteY69" fmla="*/ 5353050 h 5353050"/>
              <a:gd name="connsiteX70" fmla="*/ 4210258 w 6772482"/>
              <a:gd name="connsiteY70" fmla="*/ 4629150 h 5353050"/>
              <a:gd name="connsiteX71" fmla="*/ 2610058 w 6772482"/>
              <a:gd name="connsiteY71" fmla="*/ 4629150 h 5353050"/>
              <a:gd name="connsiteX72" fmla="*/ 2457658 w 6772482"/>
              <a:gd name="connsiteY72" fmla="*/ 4629150 h 5353050"/>
              <a:gd name="connsiteX73" fmla="*/ 2667207 w 6772482"/>
              <a:gd name="connsiteY73" fmla="*/ 4329113 h 5353050"/>
              <a:gd name="connsiteX74" fmla="*/ 2752932 w 6772482"/>
              <a:gd name="connsiteY74" fmla="*/ 4276725 h 5353050"/>
              <a:gd name="connsiteX75" fmla="*/ 2388600 w 6772482"/>
              <a:gd name="connsiteY75" fmla="*/ 3860007 h 5353050"/>
              <a:gd name="connsiteX76" fmla="*/ 1914732 w 6772482"/>
              <a:gd name="connsiteY76" fmla="*/ 3952875 h 5353050"/>
              <a:gd name="connsiteX77" fmla="*/ 1821863 w 6772482"/>
              <a:gd name="connsiteY77" fmla="*/ 4243387 h 5353050"/>
              <a:gd name="connsiteX78" fmla="*/ 1543257 w 6772482"/>
              <a:gd name="connsiteY78" fmla="*/ 4176712 h 5353050"/>
              <a:gd name="connsiteX79" fmla="*/ 1440862 w 6772482"/>
              <a:gd name="connsiteY79" fmla="*/ 4145756 h 5353050"/>
              <a:gd name="connsiteX80" fmla="*/ 1383713 w 6772482"/>
              <a:gd name="connsiteY80" fmla="*/ 4117182 h 5353050"/>
              <a:gd name="connsiteX81" fmla="*/ 1326562 w 6772482"/>
              <a:gd name="connsiteY81" fmla="*/ 4086225 h 5353050"/>
              <a:gd name="connsiteX82" fmla="*/ 1276557 w 6772482"/>
              <a:gd name="connsiteY82" fmla="*/ 4048125 h 5353050"/>
              <a:gd name="connsiteX83" fmla="*/ 1221789 w 6772482"/>
              <a:gd name="connsiteY83" fmla="*/ 3988594 h 5353050"/>
              <a:gd name="connsiteX84" fmla="*/ 1181306 w 6772482"/>
              <a:gd name="connsiteY84" fmla="*/ 3933825 h 5353050"/>
              <a:gd name="connsiteX85" fmla="*/ 1024144 w 6772482"/>
              <a:gd name="connsiteY85" fmla="*/ 3681412 h 5353050"/>
              <a:gd name="connsiteX86" fmla="*/ 271670 w 6772482"/>
              <a:gd name="connsiteY86" fmla="*/ 2531269 h 5353050"/>
              <a:gd name="connsiteX0" fmla="*/ 271670 w 6772482"/>
              <a:gd name="connsiteY0" fmla="*/ 2531269 h 5353050"/>
              <a:gd name="connsiteX1" fmla="*/ 324058 w 6772482"/>
              <a:gd name="connsiteY1" fmla="*/ 895350 h 5353050"/>
              <a:gd name="connsiteX2" fmla="*/ 1581357 w 6772482"/>
              <a:gd name="connsiteY2" fmla="*/ 838200 h 5353050"/>
              <a:gd name="connsiteX3" fmla="*/ 2552907 w 6772482"/>
              <a:gd name="connsiteY3" fmla="*/ 866775 h 5353050"/>
              <a:gd name="connsiteX4" fmla="*/ 2714832 w 6772482"/>
              <a:gd name="connsiteY4" fmla="*/ 0 h 5353050"/>
              <a:gd name="connsiteX5" fmla="*/ 2905332 w 6772482"/>
              <a:gd name="connsiteY5" fmla="*/ 147638 h 5353050"/>
              <a:gd name="connsiteX6" fmla="*/ 2950576 w 6772482"/>
              <a:gd name="connsiteY6" fmla="*/ 171450 h 5353050"/>
              <a:gd name="connsiteX7" fmla="*/ 3012488 w 6772482"/>
              <a:gd name="connsiteY7" fmla="*/ 188119 h 5353050"/>
              <a:gd name="connsiteX8" fmla="*/ 3286332 w 6772482"/>
              <a:gd name="connsiteY8" fmla="*/ 238125 h 5353050"/>
              <a:gd name="connsiteX9" fmla="*/ 3353007 w 6772482"/>
              <a:gd name="connsiteY9" fmla="*/ 269081 h 5353050"/>
              <a:gd name="connsiteX10" fmla="*/ 3391107 w 6772482"/>
              <a:gd name="connsiteY10" fmla="*/ 300038 h 5353050"/>
              <a:gd name="connsiteX11" fmla="*/ 3422063 w 6772482"/>
              <a:gd name="connsiteY11" fmla="*/ 357188 h 5353050"/>
              <a:gd name="connsiteX12" fmla="*/ 3455401 w 6772482"/>
              <a:gd name="connsiteY12" fmla="*/ 390525 h 5353050"/>
              <a:gd name="connsiteX13" fmla="*/ 3486357 w 6772482"/>
              <a:gd name="connsiteY13" fmla="*/ 404813 h 5353050"/>
              <a:gd name="connsiteX14" fmla="*/ 3522076 w 6772482"/>
              <a:gd name="connsiteY14" fmla="*/ 423863 h 5353050"/>
              <a:gd name="connsiteX15" fmla="*/ 3564938 w 6772482"/>
              <a:gd name="connsiteY15" fmla="*/ 419100 h 5353050"/>
              <a:gd name="connsiteX16" fmla="*/ 3793539 w 6772482"/>
              <a:gd name="connsiteY16" fmla="*/ 359569 h 5353050"/>
              <a:gd name="connsiteX17" fmla="*/ 3860213 w 6772482"/>
              <a:gd name="connsiteY17" fmla="*/ 347663 h 5353050"/>
              <a:gd name="connsiteX18" fmla="*/ 4000707 w 6772482"/>
              <a:gd name="connsiteY18" fmla="*/ 338138 h 5353050"/>
              <a:gd name="connsiteX19" fmla="*/ 4074526 w 6772482"/>
              <a:gd name="connsiteY19" fmla="*/ 319088 h 5353050"/>
              <a:gd name="connsiteX20" fmla="*/ 4145963 w 6772482"/>
              <a:gd name="connsiteY20" fmla="*/ 288132 h 5353050"/>
              <a:gd name="connsiteX21" fmla="*/ 4167395 w 6772482"/>
              <a:gd name="connsiteY21" fmla="*/ 321469 h 5353050"/>
              <a:gd name="connsiteX22" fmla="*/ 4186445 w 6772482"/>
              <a:gd name="connsiteY22" fmla="*/ 395288 h 5353050"/>
              <a:gd name="connsiteX23" fmla="*/ 4217401 w 6772482"/>
              <a:gd name="connsiteY23" fmla="*/ 457200 h 5353050"/>
              <a:gd name="connsiteX24" fmla="*/ 4248357 w 6772482"/>
              <a:gd name="connsiteY24" fmla="*/ 504825 h 5353050"/>
              <a:gd name="connsiteX25" fmla="*/ 4286457 w 6772482"/>
              <a:gd name="connsiteY25" fmla="*/ 528638 h 5353050"/>
              <a:gd name="connsiteX26" fmla="*/ 4345988 w 6772482"/>
              <a:gd name="connsiteY26" fmla="*/ 547688 h 5353050"/>
              <a:gd name="connsiteX27" fmla="*/ 4426951 w 6772482"/>
              <a:gd name="connsiteY27" fmla="*/ 559594 h 5353050"/>
              <a:gd name="connsiteX28" fmla="*/ 4584113 w 6772482"/>
              <a:gd name="connsiteY28" fmla="*/ 583406 h 5353050"/>
              <a:gd name="connsiteX29" fmla="*/ 4781757 w 6772482"/>
              <a:gd name="connsiteY29" fmla="*/ 611982 h 5353050"/>
              <a:gd name="connsiteX30" fmla="*/ 5053220 w 6772482"/>
              <a:gd name="connsiteY30" fmla="*/ 538163 h 5353050"/>
              <a:gd name="connsiteX31" fmla="*/ 5200858 w 6772482"/>
              <a:gd name="connsiteY31" fmla="*/ 209550 h 5353050"/>
              <a:gd name="connsiteX32" fmla="*/ 5429458 w 6772482"/>
              <a:gd name="connsiteY32" fmla="*/ 57150 h 5353050"/>
              <a:gd name="connsiteX33" fmla="*/ 5734258 w 6772482"/>
              <a:gd name="connsiteY33" fmla="*/ 361950 h 5353050"/>
              <a:gd name="connsiteX34" fmla="*/ 5886658 w 6772482"/>
              <a:gd name="connsiteY34" fmla="*/ 438150 h 5353050"/>
              <a:gd name="connsiteX35" fmla="*/ 5962858 w 6772482"/>
              <a:gd name="connsiteY35" fmla="*/ 438150 h 5353050"/>
              <a:gd name="connsiteX36" fmla="*/ 5962858 w 6772482"/>
              <a:gd name="connsiteY36" fmla="*/ 590550 h 5353050"/>
              <a:gd name="connsiteX37" fmla="*/ 5810457 w 6772482"/>
              <a:gd name="connsiteY37" fmla="*/ 604838 h 5353050"/>
              <a:gd name="connsiteX38" fmla="*/ 5824745 w 6772482"/>
              <a:gd name="connsiteY38" fmla="*/ 638175 h 5353050"/>
              <a:gd name="connsiteX39" fmla="*/ 5846175 w 6772482"/>
              <a:gd name="connsiteY39" fmla="*/ 690563 h 5353050"/>
              <a:gd name="connsiteX40" fmla="*/ 5889039 w 6772482"/>
              <a:gd name="connsiteY40" fmla="*/ 850106 h 5353050"/>
              <a:gd name="connsiteX41" fmla="*/ 5910470 w 6772482"/>
              <a:gd name="connsiteY41" fmla="*/ 895350 h 5353050"/>
              <a:gd name="connsiteX42" fmla="*/ 5936663 w 6772482"/>
              <a:gd name="connsiteY42" fmla="*/ 938213 h 5353050"/>
              <a:gd name="connsiteX43" fmla="*/ 6120019 w 6772482"/>
              <a:gd name="connsiteY43" fmla="*/ 1240631 h 5353050"/>
              <a:gd name="connsiteX44" fmla="*/ 6148595 w 6772482"/>
              <a:gd name="connsiteY44" fmla="*/ 1304925 h 5353050"/>
              <a:gd name="connsiteX45" fmla="*/ 6184313 w 6772482"/>
              <a:gd name="connsiteY45" fmla="*/ 1373982 h 5353050"/>
              <a:gd name="connsiteX46" fmla="*/ 6248607 w 6772482"/>
              <a:gd name="connsiteY46" fmla="*/ 1500188 h 5353050"/>
              <a:gd name="connsiteX47" fmla="*/ 6291470 w 6772482"/>
              <a:gd name="connsiteY47" fmla="*/ 1600200 h 5353050"/>
              <a:gd name="connsiteX48" fmla="*/ 6305757 w 6772482"/>
              <a:gd name="connsiteY48" fmla="*/ 1638300 h 5353050"/>
              <a:gd name="connsiteX49" fmla="*/ 6310520 w 6772482"/>
              <a:gd name="connsiteY49" fmla="*/ 1697831 h 5353050"/>
              <a:gd name="connsiteX50" fmla="*/ 6341476 w 6772482"/>
              <a:gd name="connsiteY50" fmla="*/ 1819275 h 5353050"/>
              <a:gd name="connsiteX51" fmla="*/ 6360526 w 6772482"/>
              <a:gd name="connsiteY51" fmla="*/ 1878806 h 5353050"/>
              <a:gd name="connsiteX52" fmla="*/ 6355763 w 6772482"/>
              <a:gd name="connsiteY52" fmla="*/ 1976438 h 5353050"/>
              <a:gd name="connsiteX53" fmla="*/ 6377195 w 6772482"/>
              <a:gd name="connsiteY53" fmla="*/ 2083593 h 5353050"/>
              <a:gd name="connsiteX54" fmla="*/ 6427201 w 6772482"/>
              <a:gd name="connsiteY54" fmla="*/ 2295525 h 5353050"/>
              <a:gd name="connsiteX55" fmla="*/ 6453395 w 6772482"/>
              <a:gd name="connsiteY55" fmla="*/ 2488406 h 5353050"/>
              <a:gd name="connsiteX56" fmla="*/ 6467682 w 6772482"/>
              <a:gd name="connsiteY56" fmla="*/ 2597944 h 5353050"/>
              <a:gd name="connsiteX57" fmla="*/ 6562932 w 6772482"/>
              <a:gd name="connsiteY57" fmla="*/ 2914650 h 5353050"/>
              <a:gd name="connsiteX58" fmla="*/ 6610557 w 6772482"/>
              <a:gd name="connsiteY58" fmla="*/ 3114675 h 5353050"/>
              <a:gd name="connsiteX59" fmla="*/ 6658182 w 6772482"/>
              <a:gd name="connsiteY59" fmla="*/ 3231356 h 5353050"/>
              <a:gd name="connsiteX60" fmla="*/ 6722476 w 6772482"/>
              <a:gd name="connsiteY60" fmla="*/ 3352800 h 5353050"/>
              <a:gd name="connsiteX61" fmla="*/ 6762957 w 6772482"/>
              <a:gd name="connsiteY61" fmla="*/ 3486150 h 5353050"/>
              <a:gd name="connsiteX62" fmla="*/ 6772482 w 6772482"/>
              <a:gd name="connsiteY62" fmla="*/ 3557588 h 5353050"/>
              <a:gd name="connsiteX63" fmla="*/ 6762956 w 6772482"/>
              <a:gd name="connsiteY63" fmla="*/ 3640931 h 5353050"/>
              <a:gd name="connsiteX64" fmla="*/ 6743906 w 6772482"/>
              <a:gd name="connsiteY64" fmla="*/ 3695700 h 5353050"/>
              <a:gd name="connsiteX65" fmla="*/ 6703426 w 6772482"/>
              <a:gd name="connsiteY65" fmla="*/ 3795712 h 5353050"/>
              <a:gd name="connsiteX66" fmla="*/ 6689138 w 6772482"/>
              <a:gd name="connsiteY66" fmla="*/ 3824287 h 5353050"/>
              <a:gd name="connsiteX67" fmla="*/ 5903326 w 6772482"/>
              <a:gd name="connsiteY67" fmla="*/ 4210050 h 5353050"/>
              <a:gd name="connsiteX68" fmla="*/ 5048457 w 6772482"/>
              <a:gd name="connsiteY68" fmla="*/ 5348287 h 5353050"/>
              <a:gd name="connsiteX69" fmla="*/ 4774613 w 6772482"/>
              <a:gd name="connsiteY69" fmla="*/ 5353050 h 5353050"/>
              <a:gd name="connsiteX70" fmla="*/ 4210258 w 6772482"/>
              <a:gd name="connsiteY70" fmla="*/ 4629150 h 5353050"/>
              <a:gd name="connsiteX71" fmla="*/ 2610058 w 6772482"/>
              <a:gd name="connsiteY71" fmla="*/ 4629150 h 5353050"/>
              <a:gd name="connsiteX72" fmla="*/ 2457658 w 6772482"/>
              <a:gd name="connsiteY72" fmla="*/ 4629150 h 5353050"/>
              <a:gd name="connsiteX73" fmla="*/ 2667207 w 6772482"/>
              <a:gd name="connsiteY73" fmla="*/ 4329113 h 5353050"/>
              <a:gd name="connsiteX74" fmla="*/ 2752932 w 6772482"/>
              <a:gd name="connsiteY74" fmla="*/ 4276725 h 5353050"/>
              <a:gd name="connsiteX75" fmla="*/ 2388600 w 6772482"/>
              <a:gd name="connsiteY75" fmla="*/ 3860007 h 5353050"/>
              <a:gd name="connsiteX76" fmla="*/ 1914732 w 6772482"/>
              <a:gd name="connsiteY76" fmla="*/ 3952875 h 5353050"/>
              <a:gd name="connsiteX77" fmla="*/ 1821863 w 6772482"/>
              <a:gd name="connsiteY77" fmla="*/ 4243387 h 5353050"/>
              <a:gd name="connsiteX78" fmla="*/ 1543257 w 6772482"/>
              <a:gd name="connsiteY78" fmla="*/ 4176712 h 5353050"/>
              <a:gd name="connsiteX79" fmla="*/ 1440862 w 6772482"/>
              <a:gd name="connsiteY79" fmla="*/ 4145756 h 5353050"/>
              <a:gd name="connsiteX80" fmla="*/ 1383713 w 6772482"/>
              <a:gd name="connsiteY80" fmla="*/ 4117182 h 5353050"/>
              <a:gd name="connsiteX81" fmla="*/ 1326562 w 6772482"/>
              <a:gd name="connsiteY81" fmla="*/ 4086225 h 5353050"/>
              <a:gd name="connsiteX82" fmla="*/ 1276557 w 6772482"/>
              <a:gd name="connsiteY82" fmla="*/ 4048125 h 5353050"/>
              <a:gd name="connsiteX83" fmla="*/ 1221789 w 6772482"/>
              <a:gd name="connsiteY83" fmla="*/ 3988594 h 5353050"/>
              <a:gd name="connsiteX84" fmla="*/ 1181306 w 6772482"/>
              <a:gd name="connsiteY84" fmla="*/ 3933825 h 5353050"/>
              <a:gd name="connsiteX85" fmla="*/ 1024144 w 6772482"/>
              <a:gd name="connsiteY85" fmla="*/ 3681412 h 5353050"/>
              <a:gd name="connsiteX86" fmla="*/ 271670 w 6772482"/>
              <a:gd name="connsiteY86" fmla="*/ 2531269 h 5353050"/>
              <a:gd name="connsiteX0" fmla="*/ 271670 w 6772482"/>
              <a:gd name="connsiteY0" fmla="*/ 2541191 h 5362972"/>
              <a:gd name="connsiteX1" fmla="*/ 324058 w 6772482"/>
              <a:gd name="connsiteY1" fmla="*/ 905272 h 5362972"/>
              <a:gd name="connsiteX2" fmla="*/ 1581357 w 6772482"/>
              <a:gd name="connsiteY2" fmla="*/ 848122 h 5362972"/>
              <a:gd name="connsiteX3" fmla="*/ 2552907 w 6772482"/>
              <a:gd name="connsiteY3" fmla="*/ 876697 h 5362972"/>
              <a:gd name="connsiteX4" fmla="*/ 2714832 w 6772482"/>
              <a:gd name="connsiteY4" fmla="*/ 9922 h 5362972"/>
              <a:gd name="connsiteX5" fmla="*/ 2905332 w 6772482"/>
              <a:gd name="connsiteY5" fmla="*/ 157560 h 5362972"/>
              <a:gd name="connsiteX6" fmla="*/ 2950576 w 6772482"/>
              <a:gd name="connsiteY6" fmla="*/ 181372 h 5362972"/>
              <a:gd name="connsiteX7" fmla="*/ 3012488 w 6772482"/>
              <a:gd name="connsiteY7" fmla="*/ 198041 h 5362972"/>
              <a:gd name="connsiteX8" fmla="*/ 3286332 w 6772482"/>
              <a:gd name="connsiteY8" fmla="*/ 248047 h 5362972"/>
              <a:gd name="connsiteX9" fmla="*/ 3353007 w 6772482"/>
              <a:gd name="connsiteY9" fmla="*/ 279003 h 5362972"/>
              <a:gd name="connsiteX10" fmla="*/ 3391107 w 6772482"/>
              <a:gd name="connsiteY10" fmla="*/ 309960 h 5362972"/>
              <a:gd name="connsiteX11" fmla="*/ 3422063 w 6772482"/>
              <a:gd name="connsiteY11" fmla="*/ 367110 h 5362972"/>
              <a:gd name="connsiteX12" fmla="*/ 3455401 w 6772482"/>
              <a:gd name="connsiteY12" fmla="*/ 400447 h 5362972"/>
              <a:gd name="connsiteX13" fmla="*/ 3486357 w 6772482"/>
              <a:gd name="connsiteY13" fmla="*/ 414735 h 5362972"/>
              <a:gd name="connsiteX14" fmla="*/ 3522076 w 6772482"/>
              <a:gd name="connsiteY14" fmla="*/ 433785 h 5362972"/>
              <a:gd name="connsiteX15" fmla="*/ 3564938 w 6772482"/>
              <a:gd name="connsiteY15" fmla="*/ 429022 h 5362972"/>
              <a:gd name="connsiteX16" fmla="*/ 3793539 w 6772482"/>
              <a:gd name="connsiteY16" fmla="*/ 369491 h 5362972"/>
              <a:gd name="connsiteX17" fmla="*/ 3860213 w 6772482"/>
              <a:gd name="connsiteY17" fmla="*/ 357585 h 5362972"/>
              <a:gd name="connsiteX18" fmla="*/ 4000707 w 6772482"/>
              <a:gd name="connsiteY18" fmla="*/ 348060 h 5362972"/>
              <a:gd name="connsiteX19" fmla="*/ 4074526 w 6772482"/>
              <a:gd name="connsiteY19" fmla="*/ 329010 h 5362972"/>
              <a:gd name="connsiteX20" fmla="*/ 4145963 w 6772482"/>
              <a:gd name="connsiteY20" fmla="*/ 298054 h 5362972"/>
              <a:gd name="connsiteX21" fmla="*/ 4167395 w 6772482"/>
              <a:gd name="connsiteY21" fmla="*/ 331391 h 5362972"/>
              <a:gd name="connsiteX22" fmla="*/ 4186445 w 6772482"/>
              <a:gd name="connsiteY22" fmla="*/ 405210 h 5362972"/>
              <a:gd name="connsiteX23" fmla="*/ 4217401 w 6772482"/>
              <a:gd name="connsiteY23" fmla="*/ 467122 h 5362972"/>
              <a:gd name="connsiteX24" fmla="*/ 4248357 w 6772482"/>
              <a:gd name="connsiteY24" fmla="*/ 514747 h 5362972"/>
              <a:gd name="connsiteX25" fmla="*/ 4286457 w 6772482"/>
              <a:gd name="connsiteY25" fmla="*/ 538560 h 5362972"/>
              <a:gd name="connsiteX26" fmla="*/ 4345988 w 6772482"/>
              <a:gd name="connsiteY26" fmla="*/ 557610 h 5362972"/>
              <a:gd name="connsiteX27" fmla="*/ 4426951 w 6772482"/>
              <a:gd name="connsiteY27" fmla="*/ 569516 h 5362972"/>
              <a:gd name="connsiteX28" fmla="*/ 4584113 w 6772482"/>
              <a:gd name="connsiteY28" fmla="*/ 593328 h 5362972"/>
              <a:gd name="connsiteX29" fmla="*/ 4781757 w 6772482"/>
              <a:gd name="connsiteY29" fmla="*/ 621904 h 5362972"/>
              <a:gd name="connsiteX30" fmla="*/ 4591258 w 6772482"/>
              <a:gd name="connsiteY30" fmla="*/ 67072 h 5362972"/>
              <a:gd name="connsiteX31" fmla="*/ 5200858 w 6772482"/>
              <a:gd name="connsiteY31" fmla="*/ 219472 h 5362972"/>
              <a:gd name="connsiteX32" fmla="*/ 5429458 w 6772482"/>
              <a:gd name="connsiteY32" fmla="*/ 67072 h 5362972"/>
              <a:gd name="connsiteX33" fmla="*/ 5734258 w 6772482"/>
              <a:gd name="connsiteY33" fmla="*/ 371872 h 5362972"/>
              <a:gd name="connsiteX34" fmla="*/ 5886658 w 6772482"/>
              <a:gd name="connsiteY34" fmla="*/ 448072 h 5362972"/>
              <a:gd name="connsiteX35" fmla="*/ 5962858 w 6772482"/>
              <a:gd name="connsiteY35" fmla="*/ 448072 h 5362972"/>
              <a:gd name="connsiteX36" fmla="*/ 5962858 w 6772482"/>
              <a:gd name="connsiteY36" fmla="*/ 600472 h 5362972"/>
              <a:gd name="connsiteX37" fmla="*/ 5810457 w 6772482"/>
              <a:gd name="connsiteY37" fmla="*/ 614760 h 5362972"/>
              <a:gd name="connsiteX38" fmla="*/ 5824745 w 6772482"/>
              <a:gd name="connsiteY38" fmla="*/ 648097 h 5362972"/>
              <a:gd name="connsiteX39" fmla="*/ 5846175 w 6772482"/>
              <a:gd name="connsiteY39" fmla="*/ 700485 h 5362972"/>
              <a:gd name="connsiteX40" fmla="*/ 5889039 w 6772482"/>
              <a:gd name="connsiteY40" fmla="*/ 860028 h 5362972"/>
              <a:gd name="connsiteX41" fmla="*/ 5910470 w 6772482"/>
              <a:gd name="connsiteY41" fmla="*/ 905272 h 5362972"/>
              <a:gd name="connsiteX42" fmla="*/ 5936663 w 6772482"/>
              <a:gd name="connsiteY42" fmla="*/ 948135 h 5362972"/>
              <a:gd name="connsiteX43" fmla="*/ 6120019 w 6772482"/>
              <a:gd name="connsiteY43" fmla="*/ 1250553 h 5362972"/>
              <a:gd name="connsiteX44" fmla="*/ 6148595 w 6772482"/>
              <a:gd name="connsiteY44" fmla="*/ 1314847 h 5362972"/>
              <a:gd name="connsiteX45" fmla="*/ 6184313 w 6772482"/>
              <a:gd name="connsiteY45" fmla="*/ 1383904 h 5362972"/>
              <a:gd name="connsiteX46" fmla="*/ 6248607 w 6772482"/>
              <a:gd name="connsiteY46" fmla="*/ 1510110 h 5362972"/>
              <a:gd name="connsiteX47" fmla="*/ 6291470 w 6772482"/>
              <a:gd name="connsiteY47" fmla="*/ 1610122 h 5362972"/>
              <a:gd name="connsiteX48" fmla="*/ 6305757 w 6772482"/>
              <a:gd name="connsiteY48" fmla="*/ 1648222 h 5362972"/>
              <a:gd name="connsiteX49" fmla="*/ 6310520 w 6772482"/>
              <a:gd name="connsiteY49" fmla="*/ 1707753 h 5362972"/>
              <a:gd name="connsiteX50" fmla="*/ 6341476 w 6772482"/>
              <a:gd name="connsiteY50" fmla="*/ 1829197 h 5362972"/>
              <a:gd name="connsiteX51" fmla="*/ 6360526 w 6772482"/>
              <a:gd name="connsiteY51" fmla="*/ 1888728 h 5362972"/>
              <a:gd name="connsiteX52" fmla="*/ 6355763 w 6772482"/>
              <a:gd name="connsiteY52" fmla="*/ 1986360 h 5362972"/>
              <a:gd name="connsiteX53" fmla="*/ 6377195 w 6772482"/>
              <a:gd name="connsiteY53" fmla="*/ 2093515 h 5362972"/>
              <a:gd name="connsiteX54" fmla="*/ 6427201 w 6772482"/>
              <a:gd name="connsiteY54" fmla="*/ 2305447 h 5362972"/>
              <a:gd name="connsiteX55" fmla="*/ 6453395 w 6772482"/>
              <a:gd name="connsiteY55" fmla="*/ 2498328 h 5362972"/>
              <a:gd name="connsiteX56" fmla="*/ 6467682 w 6772482"/>
              <a:gd name="connsiteY56" fmla="*/ 2607866 h 5362972"/>
              <a:gd name="connsiteX57" fmla="*/ 6562932 w 6772482"/>
              <a:gd name="connsiteY57" fmla="*/ 2924572 h 5362972"/>
              <a:gd name="connsiteX58" fmla="*/ 6610557 w 6772482"/>
              <a:gd name="connsiteY58" fmla="*/ 3124597 h 5362972"/>
              <a:gd name="connsiteX59" fmla="*/ 6658182 w 6772482"/>
              <a:gd name="connsiteY59" fmla="*/ 3241278 h 5362972"/>
              <a:gd name="connsiteX60" fmla="*/ 6722476 w 6772482"/>
              <a:gd name="connsiteY60" fmla="*/ 3362722 h 5362972"/>
              <a:gd name="connsiteX61" fmla="*/ 6762957 w 6772482"/>
              <a:gd name="connsiteY61" fmla="*/ 3496072 h 5362972"/>
              <a:gd name="connsiteX62" fmla="*/ 6772482 w 6772482"/>
              <a:gd name="connsiteY62" fmla="*/ 3567510 h 5362972"/>
              <a:gd name="connsiteX63" fmla="*/ 6762956 w 6772482"/>
              <a:gd name="connsiteY63" fmla="*/ 3650853 h 5362972"/>
              <a:gd name="connsiteX64" fmla="*/ 6743906 w 6772482"/>
              <a:gd name="connsiteY64" fmla="*/ 3705622 h 5362972"/>
              <a:gd name="connsiteX65" fmla="*/ 6703426 w 6772482"/>
              <a:gd name="connsiteY65" fmla="*/ 3805634 h 5362972"/>
              <a:gd name="connsiteX66" fmla="*/ 6689138 w 6772482"/>
              <a:gd name="connsiteY66" fmla="*/ 3834209 h 5362972"/>
              <a:gd name="connsiteX67" fmla="*/ 5903326 w 6772482"/>
              <a:gd name="connsiteY67" fmla="*/ 4219972 h 5362972"/>
              <a:gd name="connsiteX68" fmla="*/ 5048457 w 6772482"/>
              <a:gd name="connsiteY68" fmla="*/ 5358209 h 5362972"/>
              <a:gd name="connsiteX69" fmla="*/ 4774613 w 6772482"/>
              <a:gd name="connsiteY69" fmla="*/ 5362972 h 5362972"/>
              <a:gd name="connsiteX70" fmla="*/ 4210258 w 6772482"/>
              <a:gd name="connsiteY70" fmla="*/ 4639072 h 5362972"/>
              <a:gd name="connsiteX71" fmla="*/ 2610058 w 6772482"/>
              <a:gd name="connsiteY71" fmla="*/ 4639072 h 5362972"/>
              <a:gd name="connsiteX72" fmla="*/ 2457658 w 6772482"/>
              <a:gd name="connsiteY72" fmla="*/ 4639072 h 5362972"/>
              <a:gd name="connsiteX73" fmla="*/ 2667207 w 6772482"/>
              <a:gd name="connsiteY73" fmla="*/ 4339035 h 5362972"/>
              <a:gd name="connsiteX74" fmla="*/ 2752932 w 6772482"/>
              <a:gd name="connsiteY74" fmla="*/ 4286647 h 5362972"/>
              <a:gd name="connsiteX75" fmla="*/ 2388600 w 6772482"/>
              <a:gd name="connsiteY75" fmla="*/ 3869929 h 5362972"/>
              <a:gd name="connsiteX76" fmla="*/ 1914732 w 6772482"/>
              <a:gd name="connsiteY76" fmla="*/ 3962797 h 5362972"/>
              <a:gd name="connsiteX77" fmla="*/ 1821863 w 6772482"/>
              <a:gd name="connsiteY77" fmla="*/ 4253309 h 5362972"/>
              <a:gd name="connsiteX78" fmla="*/ 1543257 w 6772482"/>
              <a:gd name="connsiteY78" fmla="*/ 4186634 h 5362972"/>
              <a:gd name="connsiteX79" fmla="*/ 1440862 w 6772482"/>
              <a:gd name="connsiteY79" fmla="*/ 4155678 h 5362972"/>
              <a:gd name="connsiteX80" fmla="*/ 1383713 w 6772482"/>
              <a:gd name="connsiteY80" fmla="*/ 4127104 h 5362972"/>
              <a:gd name="connsiteX81" fmla="*/ 1326562 w 6772482"/>
              <a:gd name="connsiteY81" fmla="*/ 4096147 h 5362972"/>
              <a:gd name="connsiteX82" fmla="*/ 1276557 w 6772482"/>
              <a:gd name="connsiteY82" fmla="*/ 4058047 h 5362972"/>
              <a:gd name="connsiteX83" fmla="*/ 1221789 w 6772482"/>
              <a:gd name="connsiteY83" fmla="*/ 3998516 h 5362972"/>
              <a:gd name="connsiteX84" fmla="*/ 1181306 w 6772482"/>
              <a:gd name="connsiteY84" fmla="*/ 3943747 h 5362972"/>
              <a:gd name="connsiteX85" fmla="*/ 1024144 w 6772482"/>
              <a:gd name="connsiteY85" fmla="*/ 3691334 h 5362972"/>
              <a:gd name="connsiteX86" fmla="*/ 271670 w 6772482"/>
              <a:gd name="connsiteY86" fmla="*/ 2541191 h 5362972"/>
              <a:gd name="connsiteX0" fmla="*/ 271670 w 6772482"/>
              <a:gd name="connsiteY0" fmla="*/ 2541191 h 5362972"/>
              <a:gd name="connsiteX1" fmla="*/ 324058 w 6772482"/>
              <a:gd name="connsiteY1" fmla="*/ 905272 h 5362972"/>
              <a:gd name="connsiteX2" fmla="*/ 1581357 w 6772482"/>
              <a:gd name="connsiteY2" fmla="*/ 848122 h 5362972"/>
              <a:gd name="connsiteX3" fmla="*/ 2552907 w 6772482"/>
              <a:gd name="connsiteY3" fmla="*/ 876697 h 5362972"/>
              <a:gd name="connsiteX4" fmla="*/ 2714832 w 6772482"/>
              <a:gd name="connsiteY4" fmla="*/ 9922 h 5362972"/>
              <a:gd name="connsiteX5" fmla="*/ 2905332 w 6772482"/>
              <a:gd name="connsiteY5" fmla="*/ 157560 h 5362972"/>
              <a:gd name="connsiteX6" fmla="*/ 2950576 w 6772482"/>
              <a:gd name="connsiteY6" fmla="*/ 181372 h 5362972"/>
              <a:gd name="connsiteX7" fmla="*/ 3012488 w 6772482"/>
              <a:gd name="connsiteY7" fmla="*/ 198041 h 5362972"/>
              <a:gd name="connsiteX8" fmla="*/ 3286332 w 6772482"/>
              <a:gd name="connsiteY8" fmla="*/ 248047 h 5362972"/>
              <a:gd name="connsiteX9" fmla="*/ 3353007 w 6772482"/>
              <a:gd name="connsiteY9" fmla="*/ 279003 h 5362972"/>
              <a:gd name="connsiteX10" fmla="*/ 3391107 w 6772482"/>
              <a:gd name="connsiteY10" fmla="*/ 309960 h 5362972"/>
              <a:gd name="connsiteX11" fmla="*/ 3422063 w 6772482"/>
              <a:gd name="connsiteY11" fmla="*/ 367110 h 5362972"/>
              <a:gd name="connsiteX12" fmla="*/ 3455401 w 6772482"/>
              <a:gd name="connsiteY12" fmla="*/ 400447 h 5362972"/>
              <a:gd name="connsiteX13" fmla="*/ 3486357 w 6772482"/>
              <a:gd name="connsiteY13" fmla="*/ 414735 h 5362972"/>
              <a:gd name="connsiteX14" fmla="*/ 3522076 w 6772482"/>
              <a:gd name="connsiteY14" fmla="*/ 433785 h 5362972"/>
              <a:gd name="connsiteX15" fmla="*/ 3564938 w 6772482"/>
              <a:gd name="connsiteY15" fmla="*/ 429022 h 5362972"/>
              <a:gd name="connsiteX16" fmla="*/ 3793539 w 6772482"/>
              <a:gd name="connsiteY16" fmla="*/ 369491 h 5362972"/>
              <a:gd name="connsiteX17" fmla="*/ 3860213 w 6772482"/>
              <a:gd name="connsiteY17" fmla="*/ 357585 h 5362972"/>
              <a:gd name="connsiteX18" fmla="*/ 4000707 w 6772482"/>
              <a:gd name="connsiteY18" fmla="*/ 348060 h 5362972"/>
              <a:gd name="connsiteX19" fmla="*/ 4074526 w 6772482"/>
              <a:gd name="connsiteY19" fmla="*/ 329010 h 5362972"/>
              <a:gd name="connsiteX20" fmla="*/ 4145963 w 6772482"/>
              <a:gd name="connsiteY20" fmla="*/ 298054 h 5362972"/>
              <a:gd name="connsiteX21" fmla="*/ 4167395 w 6772482"/>
              <a:gd name="connsiteY21" fmla="*/ 331391 h 5362972"/>
              <a:gd name="connsiteX22" fmla="*/ 4186445 w 6772482"/>
              <a:gd name="connsiteY22" fmla="*/ 405210 h 5362972"/>
              <a:gd name="connsiteX23" fmla="*/ 4217401 w 6772482"/>
              <a:gd name="connsiteY23" fmla="*/ 467122 h 5362972"/>
              <a:gd name="connsiteX24" fmla="*/ 4248357 w 6772482"/>
              <a:gd name="connsiteY24" fmla="*/ 514747 h 5362972"/>
              <a:gd name="connsiteX25" fmla="*/ 4286457 w 6772482"/>
              <a:gd name="connsiteY25" fmla="*/ 538560 h 5362972"/>
              <a:gd name="connsiteX26" fmla="*/ 4345988 w 6772482"/>
              <a:gd name="connsiteY26" fmla="*/ 557610 h 5362972"/>
              <a:gd name="connsiteX27" fmla="*/ 4426951 w 6772482"/>
              <a:gd name="connsiteY27" fmla="*/ 569516 h 5362972"/>
              <a:gd name="connsiteX28" fmla="*/ 4584113 w 6772482"/>
              <a:gd name="connsiteY28" fmla="*/ 593328 h 5362972"/>
              <a:gd name="connsiteX29" fmla="*/ 4781757 w 6772482"/>
              <a:gd name="connsiteY29" fmla="*/ 621904 h 5362972"/>
              <a:gd name="connsiteX30" fmla="*/ 4591258 w 6772482"/>
              <a:gd name="connsiteY30" fmla="*/ 67072 h 5362972"/>
              <a:gd name="connsiteX31" fmla="*/ 5200858 w 6772482"/>
              <a:gd name="connsiteY31" fmla="*/ 219472 h 5362972"/>
              <a:gd name="connsiteX32" fmla="*/ 5429458 w 6772482"/>
              <a:gd name="connsiteY32" fmla="*/ 67072 h 5362972"/>
              <a:gd name="connsiteX33" fmla="*/ 5734258 w 6772482"/>
              <a:gd name="connsiteY33" fmla="*/ 371872 h 5362972"/>
              <a:gd name="connsiteX34" fmla="*/ 5886658 w 6772482"/>
              <a:gd name="connsiteY34" fmla="*/ 448072 h 5362972"/>
              <a:gd name="connsiteX35" fmla="*/ 5962858 w 6772482"/>
              <a:gd name="connsiteY35" fmla="*/ 448072 h 5362972"/>
              <a:gd name="connsiteX36" fmla="*/ 5962858 w 6772482"/>
              <a:gd name="connsiteY36" fmla="*/ 600472 h 5362972"/>
              <a:gd name="connsiteX37" fmla="*/ 5810457 w 6772482"/>
              <a:gd name="connsiteY37" fmla="*/ 614760 h 5362972"/>
              <a:gd name="connsiteX38" fmla="*/ 5824745 w 6772482"/>
              <a:gd name="connsiteY38" fmla="*/ 648097 h 5362972"/>
              <a:gd name="connsiteX39" fmla="*/ 5846175 w 6772482"/>
              <a:gd name="connsiteY39" fmla="*/ 700485 h 5362972"/>
              <a:gd name="connsiteX40" fmla="*/ 5889039 w 6772482"/>
              <a:gd name="connsiteY40" fmla="*/ 860028 h 5362972"/>
              <a:gd name="connsiteX41" fmla="*/ 5910470 w 6772482"/>
              <a:gd name="connsiteY41" fmla="*/ 905272 h 5362972"/>
              <a:gd name="connsiteX42" fmla="*/ 5936663 w 6772482"/>
              <a:gd name="connsiteY42" fmla="*/ 948135 h 5362972"/>
              <a:gd name="connsiteX43" fmla="*/ 6120019 w 6772482"/>
              <a:gd name="connsiteY43" fmla="*/ 1250553 h 5362972"/>
              <a:gd name="connsiteX44" fmla="*/ 6148595 w 6772482"/>
              <a:gd name="connsiteY44" fmla="*/ 1314847 h 5362972"/>
              <a:gd name="connsiteX45" fmla="*/ 6184313 w 6772482"/>
              <a:gd name="connsiteY45" fmla="*/ 1383904 h 5362972"/>
              <a:gd name="connsiteX46" fmla="*/ 6248607 w 6772482"/>
              <a:gd name="connsiteY46" fmla="*/ 1510110 h 5362972"/>
              <a:gd name="connsiteX47" fmla="*/ 6291470 w 6772482"/>
              <a:gd name="connsiteY47" fmla="*/ 1610122 h 5362972"/>
              <a:gd name="connsiteX48" fmla="*/ 6305757 w 6772482"/>
              <a:gd name="connsiteY48" fmla="*/ 1648222 h 5362972"/>
              <a:gd name="connsiteX49" fmla="*/ 6310520 w 6772482"/>
              <a:gd name="connsiteY49" fmla="*/ 1707753 h 5362972"/>
              <a:gd name="connsiteX50" fmla="*/ 6341476 w 6772482"/>
              <a:gd name="connsiteY50" fmla="*/ 1829197 h 5362972"/>
              <a:gd name="connsiteX51" fmla="*/ 6360526 w 6772482"/>
              <a:gd name="connsiteY51" fmla="*/ 1888728 h 5362972"/>
              <a:gd name="connsiteX52" fmla="*/ 6355763 w 6772482"/>
              <a:gd name="connsiteY52" fmla="*/ 1986360 h 5362972"/>
              <a:gd name="connsiteX53" fmla="*/ 6377195 w 6772482"/>
              <a:gd name="connsiteY53" fmla="*/ 2093515 h 5362972"/>
              <a:gd name="connsiteX54" fmla="*/ 6427201 w 6772482"/>
              <a:gd name="connsiteY54" fmla="*/ 2305447 h 5362972"/>
              <a:gd name="connsiteX55" fmla="*/ 6453395 w 6772482"/>
              <a:gd name="connsiteY55" fmla="*/ 2498328 h 5362972"/>
              <a:gd name="connsiteX56" fmla="*/ 6467682 w 6772482"/>
              <a:gd name="connsiteY56" fmla="*/ 2607866 h 5362972"/>
              <a:gd name="connsiteX57" fmla="*/ 6562932 w 6772482"/>
              <a:gd name="connsiteY57" fmla="*/ 2924572 h 5362972"/>
              <a:gd name="connsiteX58" fmla="*/ 6610557 w 6772482"/>
              <a:gd name="connsiteY58" fmla="*/ 3124597 h 5362972"/>
              <a:gd name="connsiteX59" fmla="*/ 6658182 w 6772482"/>
              <a:gd name="connsiteY59" fmla="*/ 3241278 h 5362972"/>
              <a:gd name="connsiteX60" fmla="*/ 6722476 w 6772482"/>
              <a:gd name="connsiteY60" fmla="*/ 3362722 h 5362972"/>
              <a:gd name="connsiteX61" fmla="*/ 6762957 w 6772482"/>
              <a:gd name="connsiteY61" fmla="*/ 3496072 h 5362972"/>
              <a:gd name="connsiteX62" fmla="*/ 6772482 w 6772482"/>
              <a:gd name="connsiteY62" fmla="*/ 3567510 h 5362972"/>
              <a:gd name="connsiteX63" fmla="*/ 6762956 w 6772482"/>
              <a:gd name="connsiteY63" fmla="*/ 3650853 h 5362972"/>
              <a:gd name="connsiteX64" fmla="*/ 6743906 w 6772482"/>
              <a:gd name="connsiteY64" fmla="*/ 3705622 h 5362972"/>
              <a:gd name="connsiteX65" fmla="*/ 6703426 w 6772482"/>
              <a:gd name="connsiteY65" fmla="*/ 3805634 h 5362972"/>
              <a:gd name="connsiteX66" fmla="*/ 6689138 w 6772482"/>
              <a:gd name="connsiteY66" fmla="*/ 3834209 h 5362972"/>
              <a:gd name="connsiteX67" fmla="*/ 5903326 w 6772482"/>
              <a:gd name="connsiteY67" fmla="*/ 4219972 h 5362972"/>
              <a:gd name="connsiteX68" fmla="*/ 5048457 w 6772482"/>
              <a:gd name="connsiteY68" fmla="*/ 5358209 h 5362972"/>
              <a:gd name="connsiteX69" fmla="*/ 4774613 w 6772482"/>
              <a:gd name="connsiteY69" fmla="*/ 5362972 h 5362972"/>
              <a:gd name="connsiteX70" fmla="*/ 4210258 w 6772482"/>
              <a:gd name="connsiteY70" fmla="*/ 4639072 h 5362972"/>
              <a:gd name="connsiteX71" fmla="*/ 2610058 w 6772482"/>
              <a:gd name="connsiteY71" fmla="*/ 4639072 h 5362972"/>
              <a:gd name="connsiteX72" fmla="*/ 2457658 w 6772482"/>
              <a:gd name="connsiteY72" fmla="*/ 4639072 h 5362972"/>
              <a:gd name="connsiteX73" fmla="*/ 2667207 w 6772482"/>
              <a:gd name="connsiteY73" fmla="*/ 4339035 h 5362972"/>
              <a:gd name="connsiteX74" fmla="*/ 2752932 w 6772482"/>
              <a:gd name="connsiteY74" fmla="*/ 4286647 h 5362972"/>
              <a:gd name="connsiteX75" fmla="*/ 2388600 w 6772482"/>
              <a:gd name="connsiteY75" fmla="*/ 3869929 h 5362972"/>
              <a:gd name="connsiteX76" fmla="*/ 1914732 w 6772482"/>
              <a:gd name="connsiteY76" fmla="*/ 3962797 h 5362972"/>
              <a:gd name="connsiteX77" fmla="*/ 1821863 w 6772482"/>
              <a:gd name="connsiteY77" fmla="*/ 4253309 h 5362972"/>
              <a:gd name="connsiteX78" fmla="*/ 1543257 w 6772482"/>
              <a:gd name="connsiteY78" fmla="*/ 4186634 h 5362972"/>
              <a:gd name="connsiteX79" fmla="*/ 1440862 w 6772482"/>
              <a:gd name="connsiteY79" fmla="*/ 4155678 h 5362972"/>
              <a:gd name="connsiteX80" fmla="*/ 1383713 w 6772482"/>
              <a:gd name="connsiteY80" fmla="*/ 4127104 h 5362972"/>
              <a:gd name="connsiteX81" fmla="*/ 1326562 w 6772482"/>
              <a:gd name="connsiteY81" fmla="*/ 4096147 h 5362972"/>
              <a:gd name="connsiteX82" fmla="*/ 1276557 w 6772482"/>
              <a:gd name="connsiteY82" fmla="*/ 4058047 h 5362972"/>
              <a:gd name="connsiteX83" fmla="*/ 1221789 w 6772482"/>
              <a:gd name="connsiteY83" fmla="*/ 3998516 h 5362972"/>
              <a:gd name="connsiteX84" fmla="*/ 1181306 w 6772482"/>
              <a:gd name="connsiteY84" fmla="*/ 3943747 h 5362972"/>
              <a:gd name="connsiteX85" fmla="*/ 1024144 w 6772482"/>
              <a:gd name="connsiteY85" fmla="*/ 3691334 h 5362972"/>
              <a:gd name="connsiteX86" fmla="*/ 271670 w 6772482"/>
              <a:gd name="connsiteY86" fmla="*/ 2541191 h 5362972"/>
              <a:gd name="connsiteX0" fmla="*/ 271670 w 6772482"/>
              <a:gd name="connsiteY0" fmla="*/ 2707743 h 5529524"/>
              <a:gd name="connsiteX1" fmla="*/ 324058 w 6772482"/>
              <a:gd name="connsiteY1" fmla="*/ 1071824 h 5529524"/>
              <a:gd name="connsiteX2" fmla="*/ 1581357 w 6772482"/>
              <a:gd name="connsiteY2" fmla="*/ 1014674 h 5529524"/>
              <a:gd name="connsiteX3" fmla="*/ 2552907 w 6772482"/>
              <a:gd name="connsiteY3" fmla="*/ 1043249 h 5529524"/>
              <a:gd name="connsiteX4" fmla="*/ 2714832 w 6772482"/>
              <a:gd name="connsiteY4" fmla="*/ 176474 h 5529524"/>
              <a:gd name="connsiteX5" fmla="*/ 2905332 w 6772482"/>
              <a:gd name="connsiteY5" fmla="*/ 324112 h 5529524"/>
              <a:gd name="connsiteX6" fmla="*/ 2950576 w 6772482"/>
              <a:gd name="connsiteY6" fmla="*/ 347924 h 5529524"/>
              <a:gd name="connsiteX7" fmla="*/ 3012488 w 6772482"/>
              <a:gd name="connsiteY7" fmla="*/ 364593 h 5529524"/>
              <a:gd name="connsiteX8" fmla="*/ 3286332 w 6772482"/>
              <a:gd name="connsiteY8" fmla="*/ 414599 h 5529524"/>
              <a:gd name="connsiteX9" fmla="*/ 3353007 w 6772482"/>
              <a:gd name="connsiteY9" fmla="*/ 445555 h 5529524"/>
              <a:gd name="connsiteX10" fmla="*/ 3391107 w 6772482"/>
              <a:gd name="connsiteY10" fmla="*/ 476512 h 5529524"/>
              <a:gd name="connsiteX11" fmla="*/ 3422063 w 6772482"/>
              <a:gd name="connsiteY11" fmla="*/ 533662 h 5529524"/>
              <a:gd name="connsiteX12" fmla="*/ 3455401 w 6772482"/>
              <a:gd name="connsiteY12" fmla="*/ 566999 h 5529524"/>
              <a:gd name="connsiteX13" fmla="*/ 3486357 w 6772482"/>
              <a:gd name="connsiteY13" fmla="*/ 581287 h 5529524"/>
              <a:gd name="connsiteX14" fmla="*/ 3522076 w 6772482"/>
              <a:gd name="connsiteY14" fmla="*/ 600337 h 5529524"/>
              <a:gd name="connsiteX15" fmla="*/ 3564938 w 6772482"/>
              <a:gd name="connsiteY15" fmla="*/ 595574 h 5529524"/>
              <a:gd name="connsiteX16" fmla="*/ 3793539 w 6772482"/>
              <a:gd name="connsiteY16" fmla="*/ 536043 h 5529524"/>
              <a:gd name="connsiteX17" fmla="*/ 3860213 w 6772482"/>
              <a:gd name="connsiteY17" fmla="*/ 524137 h 5529524"/>
              <a:gd name="connsiteX18" fmla="*/ 4000707 w 6772482"/>
              <a:gd name="connsiteY18" fmla="*/ 514612 h 5529524"/>
              <a:gd name="connsiteX19" fmla="*/ 4074526 w 6772482"/>
              <a:gd name="connsiteY19" fmla="*/ 495562 h 5529524"/>
              <a:gd name="connsiteX20" fmla="*/ 4145963 w 6772482"/>
              <a:gd name="connsiteY20" fmla="*/ 464606 h 5529524"/>
              <a:gd name="connsiteX21" fmla="*/ 4167395 w 6772482"/>
              <a:gd name="connsiteY21" fmla="*/ 497943 h 5529524"/>
              <a:gd name="connsiteX22" fmla="*/ 4186445 w 6772482"/>
              <a:gd name="connsiteY22" fmla="*/ 571762 h 5529524"/>
              <a:gd name="connsiteX23" fmla="*/ 4217401 w 6772482"/>
              <a:gd name="connsiteY23" fmla="*/ 633674 h 5529524"/>
              <a:gd name="connsiteX24" fmla="*/ 4248357 w 6772482"/>
              <a:gd name="connsiteY24" fmla="*/ 681299 h 5529524"/>
              <a:gd name="connsiteX25" fmla="*/ 4286457 w 6772482"/>
              <a:gd name="connsiteY25" fmla="*/ 705112 h 5529524"/>
              <a:gd name="connsiteX26" fmla="*/ 4345988 w 6772482"/>
              <a:gd name="connsiteY26" fmla="*/ 724162 h 5529524"/>
              <a:gd name="connsiteX27" fmla="*/ 4426951 w 6772482"/>
              <a:gd name="connsiteY27" fmla="*/ 736068 h 5529524"/>
              <a:gd name="connsiteX28" fmla="*/ 4584113 w 6772482"/>
              <a:gd name="connsiteY28" fmla="*/ 759880 h 5529524"/>
              <a:gd name="connsiteX29" fmla="*/ 4781757 w 6772482"/>
              <a:gd name="connsiteY29" fmla="*/ 788456 h 5529524"/>
              <a:gd name="connsiteX30" fmla="*/ 4591258 w 6772482"/>
              <a:gd name="connsiteY30" fmla="*/ 233624 h 5529524"/>
              <a:gd name="connsiteX31" fmla="*/ 5200858 w 6772482"/>
              <a:gd name="connsiteY31" fmla="*/ 386024 h 5529524"/>
              <a:gd name="connsiteX32" fmla="*/ 5429458 w 6772482"/>
              <a:gd name="connsiteY32" fmla="*/ 233624 h 5529524"/>
              <a:gd name="connsiteX33" fmla="*/ 5734258 w 6772482"/>
              <a:gd name="connsiteY33" fmla="*/ 538424 h 5529524"/>
              <a:gd name="connsiteX34" fmla="*/ 5886658 w 6772482"/>
              <a:gd name="connsiteY34" fmla="*/ 614624 h 5529524"/>
              <a:gd name="connsiteX35" fmla="*/ 5962858 w 6772482"/>
              <a:gd name="connsiteY35" fmla="*/ 614624 h 5529524"/>
              <a:gd name="connsiteX36" fmla="*/ 5962858 w 6772482"/>
              <a:gd name="connsiteY36" fmla="*/ 767024 h 5529524"/>
              <a:gd name="connsiteX37" fmla="*/ 5810457 w 6772482"/>
              <a:gd name="connsiteY37" fmla="*/ 781312 h 5529524"/>
              <a:gd name="connsiteX38" fmla="*/ 5824745 w 6772482"/>
              <a:gd name="connsiteY38" fmla="*/ 814649 h 5529524"/>
              <a:gd name="connsiteX39" fmla="*/ 5846175 w 6772482"/>
              <a:gd name="connsiteY39" fmla="*/ 867037 h 5529524"/>
              <a:gd name="connsiteX40" fmla="*/ 5889039 w 6772482"/>
              <a:gd name="connsiteY40" fmla="*/ 1026580 h 5529524"/>
              <a:gd name="connsiteX41" fmla="*/ 5910470 w 6772482"/>
              <a:gd name="connsiteY41" fmla="*/ 1071824 h 5529524"/>
              <a:gd name="connsiteX42" fmla="*/ 5936663 w 6772482"/>
              <a:gd name="connsiteY42" fmla="*/ 1114687 h 5529524"/>
              <a:gd name="connsiteX43" fmla="*/ 6120019 w 6772482"/>
              <a:gd name="connsiteY43" fmla="*/ 1417105 h 5529524"/>
              <a:gd name="connsiteX44" fmla="*/ 6148595 w 6772482"/>
              <a:gd name="connsiteY44" fmla="*/ 1481399 h 5529524"/>
              <a:gd name="connsiteX45" fmla="*/ 6184313 w 6772482"/>
              <a:gd name="connsiteY45" fmla="*/ 1550456 h 5529524"/>
              <a:gd name="connsiteX46" fmla="*/ 6248607 w 6772482"/>
              <a:gd name="connsiteY46" fmla="*/ 1676662 h 5529524"/>
              <a:gd name="connsiteX47" fmla="*/ 6291470 w 6772482"/>
              <a:gd name="connsiteY47" fmla="*/ 1776674 h 5529524"/>
              <a:gd name="connsiteX48" fmla="*/ 6305757 w 6772482"/>
              <a:gd name="connsiteY48" fmla="*/ 1814774 h 5529524"/>
              <a:gd name="connsiteX49" fmla="*/ 6310520 w 6772482"/>
              <a:gd name="connsiteY49" fmla="*/ 1874305 h 5529524"/>
              <a:gd name="connsiteX50" fmla="*/ 6341476 w 6772482"/>
              <a:gd name="connsiteY50" fmla="*/ 1995749 h 5529524"/>
              <a:gd name="connsiteX51" fmla="*/ 6360526 w 6772482"/>
              <a:gd name="connsiteY51" fmla="*/ 2055280 h 5529524"/>
              <a:gd name="connsiteX52" fmla="*/ 6355763 w 6772482"/>
              <a:gd name="connsiteY52" fmla="*/ 2152912 h 5529524"/>
              <a:gd name="connsiteX53" fmla="*/ 6377195 w 6772482"/>
              <a:gd name="connsiteY53" fmla="*/ 2260067 h 5529524"/>
              <a:gd name="connsiteX54" fmla="*/ 6427201 w 6772482"/>
              <a:gd name="connsiteY54" fmla="*/ 2471999 h 5529524"/>
              <a:gd name="connsiteX55" fmla="*/ 6453395 w 6772482"/>
              <a:gd name="connsiteY55" fmla="*/ 2664880 h 5529524"/>
              <a:gd name="connsiteX56" fmla="*/ 6467682 w 6772482"/>
              <a:gd name="connsiteY56" fmla="*/ 2774418 h 5529524"/>
              <a:gd name="connsiteX57" fmla="*/ 6562932 w 6772482"/>
              <a:gd name="connsiteY57" fmla="*/ 3091124 h 5529524"/>
              <a:gd name="connsiteX58" fmla="*/ 6610557 w 6772482"/>
              <a:gd name="connsiteY58" fmla="*/ 3291149 h 5529524"/>
              <a:gd name="connsiteX59" fmla="*/ 6658182 w 6772482"/>
              <a:gd name="connsiteY59" fmla="*/ 3407830 h 5529524"/>
              <a:gd name="connsiteX60" fmla="*/ 6722476 w 6772482"/>
              <a:gd name="connsiteY60" fmla="*/ 3529274 h 5529524"/>
              <a:gd name="connsiteX61" fmla="*/ 6762957 w 6772482"/>
              <a:gd name="connsiteY61" fmla="*/ 3662624 h 5529524"/>
              <a:gd name="connsiteX62" fmla="*/ 6772482 w 6772482"/>
              <a:gd name="connsiteY62" fmla="*/ 3734062 h 5529524"/>
              <a:gd name="connsiteX63" fmla="*/ 6762956 w 6772482"/>
              <a:gd name="connsiteY63" fmla="*/ 3817405 h 5529524"/>
              <a:gd name="connsiteX64" fmla="*/ 6743906 w 6772482"/>
              <a:gd name="connsiteY64" fmla="*/ 3872174 h 5529524"/>
              <a:gd name="connsiteX65" fmla="*/ 6703426 w 6772482"/>
              <a:gd name="connsiteY65" fmla="*/ 3972186 h 5529524"/>
              <a:gd name="connsiteX66" fmla="*/ 6689138 w 6772482"/>
              <a:gd name="connsiteY66" fmla="*/ 4000761 h 5529524"/>
              <a:gd name="connsiteX67" fmla="*/ 5903326 w 6772482"/>
              <a:gd name="connsiteY67" fmla="*/ 4386524 h 5529524"/>
              <a:gd name="connsiteX68" fmla="*/ 5048457 w 6772482"/>
              <a:gd name="connsiteY68" fmla="*/ 5524761 h 5529524"/>
              <a:gd name="connsiteX69" fmla="*/ 4774613 w 6772482"/>
              <a:gd name="connsiteY69" fmla="*/ 5529524 h 5529524"/>
              <a:gd name="connsiteX70" fmla="*/ 4210258 w 6772482"/>
              <a:gd name="connsiteY70" fmla="*/ 4805624 h 5529524"/>
              <a:gd name="connsiteX71" fmla="*/ 2610058 w 6772482"/>
              <a:gd name="connsiteY71" fmla="*/ 4805624 h 5529524"/>
              <a:gd name="connsiteX72" fmla="*/ 2457658 w 6772482"/>
              <a:gd name="connsiteY72" fmla="*/ 4805624 h 5529524"/>
              <a:gd name="connsiteX73" fmla="*/ 2667207 w 6772482"/>
              <a:gd name="connsiteY73" fmla="*/ 4505587 h 5529524"/>
              <a:gd name="connsiteX74" fmla="*/ 2752932 w 6772482"/>
              <a:gd name="connsiteY74" fmla="*/ 4453199 h 5529524"/>
              <a:gd name="connsiteX75" fmla="*/ 2388600 w 6772482"/>
              <a:gd name="connsiteY75" fmla="*/ 4036481 h 5529524"/>
              <a:gd name="connsiteX76" fmla="*/ 1914732 w 6772482"/>
              <a:gd name="connsiteY76" fmla="*/ 4129349 h 5529524"/>
              <a:gd name="connsiteX77" fmla="*/ 1821863 w 6772482"/>
              <a:gd name="connsiteY77" fmla="*/ 4419861 h 5529524"/>
              <a:gd name="connsiteX78" fmla="*/ 1543257 w 6772482"/>
              <a:gd name="connsiteY78" fmla="*/ 4353186 h 5529524"/>
              <a:gd name="connsiteX79" fmla="*/ 1440862 w 6772482"/>
              <a:gd name="connsiteY79" fmla="*/ 4322230 h 5529524"/>
              <a:gd name="connsiteX80" fmla="*/ 1383713 w 6772482"/>
              <a:gd name="connsiteY80" fmla="*/ 4293656 h 5529524"/>
              <a:gd name="connsiteX81" fmla="*/ 1326562 w 6772482"/>
              <a:gd name="connsiteY81" fmla="*/ 4262699 h 5529524"/>
              <a:gd name="connsiteX82" fmla="*/ 1276557 w 6772482"/>
              <a:gd name="connsiteY82" fmla="*/ 4224599 h 5529524"/>
              <a:gd name="connsiteX83" fmla="*/ 1221789 w 6772482"/>
              <a:gd name="connsiteY83" fmla="*/ 4165068 h 5529524"/>
              <a:gd name="connsiteX84" fmla="*/ 1181306 w 6772482"/>
              <a:gd name="connsiteY84" fmla="*/ 4110299 h 5529524"/>
              <a:gd name="connsiteX85" fmla="*/ 1024144 w 6772482"/>
              <a:gd name="connsiteY85" fmla="*/ 3857886 h 5529524"/>
              <a:gd name="connsiteX86" fmla="*/ 271670 w 6772482"/>
              <a:gd name="connsiteY86" fmla="*/ 2707743 h 5529524"/>
              <a:gd name="connsiteX0" fmla="*/ 271670 w 6772482"/>
              <a:gd name="connsiteY0" fmla="*/ 2783943 h 5605724"/>
              <a:gd name="connsiteX1" fmla="*/ 324058 w 6772482"/>
              <a:gd name="connsiteY1" fmla="*/ 1148024 h 5605724"/>
              <a:gd name="connsiteX2" fmla="*/ 1581357 w 6772482"/>
              <a:gd name="connsiteY2" fmla="*/ 1090874 h 5605724"/>
              <a:gd name="connsiteX3" fmla="*/ 2552907 w 6772482"/>
              <a:gd name="connsiteY3" fmla="*/ 1119449 h 5605724"/>
              <a:gd name="connsiteX4" fmla="*/ 2714832 w 6772482"/>
              <a:gd name="connsiteY4" fmla="*/ 252674 h 5605724"/>
              <a:gd name="connsiteX5" fmla="*/ 2905332 w 6772482"/>
              <a:gd name="connsiteY5" fmla="*/ 400312 h 5605724"/>
              <a:gd name="connsiteX6" fmla="*/ 2950576 w 6772482"/>
              <a:gd name="connsiteY6" fmla="*/ 424124 h 5605724"/>
              <a:gd name="connsiteX7" fmla="*/ 3012488 w 6772482"/>
              <a:gd name="connsiteY7" fmla="*/ 440793 h 5605724"/>
              <a:gd name="connsiteX8" fmla="*/ 3286332 w 6772482"/>
              <a:gd name="connsiteY8" fmla="*/ 490799 h 5605724"/>
              <a:gd name="connsiteX9" fmla="*/ 3353007 w 6772482"/>
              <a:gd name="connsiteY9" fmla="*/ 521755 h 5605724"/>
              <a:gd name="connsiteX10" fmla="*/ 3391107 w 6772482"/>
              <a:gd name="connsiteY10" fmla="*/ 552712 h 5605724"/>
              <a:gd name="connsiteX11" fmla="*/ 3422063 w 6772482"/>
              <a:gd name="connsiteY11" fmla="*/ 609862 h 5605724"/>
              <a:gd name="connsiteX12" fmla="*/ 3455401 w 6772482"/>
              <a:gd name="connsiteY12" fmla="*/ 643199 h 5605724"/>
              <a:gd name="connsiteX13" fmla="*/ 3486357 w 6772482"/>
              <a:gd name="connsiteY13" fmla="*/ 657487 h 5605724"/>
              <a:gd name="connsiteX14" fmla="*/ 3522076 w 6772482"/>
              <a:gd name="connsiteY14" fmla="*/ 676537 h 5605724"/>
              <a:gd name="connsiteX15" fmla="*/ 3564938 w 6772482"/>
              <a:gd name="connsiteY15" fmla="*/ 671774 h 5605724"/>
              <a:gd name="connsiteX16" fmla="*/ 3793539 w 6772482"/>
              <a:gd name="connsiteY16" fmla="*/ 612243 h 5605724"/>
              <a:gd name="connsiteX17" fmla="*/ 3860213 w 6772482"/>
              <a:gd name="connsiteY17" fmla="*/ 600337 h 5605724"/>
              <a:gd name="connsiteX18" fmla="*/ 4000707 w 6772482"/>
              <a:gd name="connsiteY18" fmla="*/ 590812 h 5605724"/>
              <a:gd name="connsiteX19" fmla="*/ 4074526 w 6772482"/>
              <a:gd name="connsiteY19" fmla="*/ 571762 h 5605724"/>
              <a:gd name="connsiteX20" fmla="*/ 4145963 w 6772482"/>
              <a:gd name="connsiteY20" fmla="*/ 540806 h 5605724"/>
              <a:gd name="connsiteX21" fmla="*/ 4167395 w 6772482"/>
              <a:gd name="connsiteY21" fmla="*/ 574143 h 5605724"/>
              <a:gd name="connsiteX22" fmla="*/ 4186445 w 6772482"/>
              <a:gd name="connsiteY22" fmla="*/ 647962 h 5605724"/>
              <a:gd name="connsiteX23" fmla="*/ 4217401 w 6772482"/>
              <a:gd name="connsiteY23" fmla="*/ 709874 h 5605724"/>
              <a:gd name="connsiteX24" fmla="*/ 4248357 w 6772482"/>
              <a:gd name="connsiteY24" fmla="*/ 757499 h 5605724"/>
              <a:gd name="connsiteX25" fmla="*/ 4286457 w 6772482"/>
              <a:gd name="connsiteY25" fmla="*/ 781312 h 5605724"/>
              <a:gd name="connsiteX26" fmla="*/ 4345988 w 6772482"/>
              <a:gd name="connsiteY26" fmla="*/ 800362 h 5605724"/>
              <a:gd name="connsiteX27" fmla="*/ 4426951 w 6772482"/>
              <a:gd name="connsiteY27" fmla="*/ 812268 h 5605724"/>
              <a:gd name="connsiteX28" fmla="*/ 4584113 w 6772482"/>
              <a:gd name="connsiteY28" fmla="*/ 836080 h 5605724"/>
              <a:gd name="connsiteX29" fmla="*/ 4781757 w 6772482"/>
              <a:gd name="connsiteY29" fmla="*/ 864656 h 5605724"/>
              <a:gd name="connsiteX30" fmla="*/ 4591258 w 6772482"/>
              <a:gd name="connsiteY30" fmla="*/ 309824 h 5605724"/>
              <a:gd name="connsiteX31" fmla="*/ 5277058 w 6772482"/>
              <a:gd name="connsiteY31" fmla="*/ 386024 h 5605724"/>
              <a:gd name="connsiteX32" fmla="*/ 5429458 w 6772482"/>
              <a:gd name="connsiteY32" fmla="*/ 309824 h 5605724"/>
              <a:gd name="connsiteX33" fmla="*/ 5734258 w 6772482"/>
              <a:gd name="connsiteY33" fmla="*/ 614624 h 5605724"/>
              <a:gd name="connsiteX34" fmla="*/ 5886658 w 6772482"/>
              <a:gd name="connsiteY34" fmla="*/ 690824 h 5605724"/>
              <a:gd name="connsiteX35" fmla="*/ 5962858 w 6772482"/>
              <a:gd name="connsiteY35" fmla="*/ 690824 h 5605724"/>
              <a:gd name="connsiteX36" fmla="*/ 5962858 w 6772482"/>
              <a:gd name="connsiteY36" fmla="*/ 843224 h 5605724"/>
              <a:gd name="connsiteX37" fmla="*/ 5810457 w 6772482"/>
              <a:gd name="connsiteY37" fmla="*/ 857512 h 5605724"/>
              <a:gd name="connsiteX38" fmla="*/ 5824745 w 6772482"/>
              <a:gd name="connsiteY38" fmla="*/ 890849 h 5605724"/>
              <a:gd name="connsiteX39" fmla="*/ 5846175 w 6772482"/>
              <a:gd name="connsiteY39" fmla="*/ 943237 h 5605724"/>
              <a:gd name="connsiteX40" fmla="*/ 5889039 w 6772482"/>
              <a:gd name="connsiteY40" fmla="*/ 1102780 h 5605724"/>
              <a:gd name="connsiteX41" fmla="*/ 5910470 w 6772482"/>
              <a:gd name="connsiteY41" fmla="*/ 1148024 h 5605724"/>
              <a:gd name="connsiteX42" fmla="*/ 5936663 w 6772482"/>
              <a:gd name="connsiteY42" fmla="*/ 1190887 h 5605724"/>
              <a:gd name="connsiteX43" fmla="*/ 6120019 w 6772482"/>
              <a:gd name="connsiteY43" fmla="*/ 1493305 h 5605724"/>
              <a:gd name="connsiteX44" fmla="*/ 6148595 w 6772482"/>
              <a:gd name="connsiteY44" fmla="*/ 1557599 h 5605724"/>
              <a:gd name="connsiteX45" fmla="*/ 6184313 w 6772482"/>
              <a:gd name="connsiteY45" fmla="*/ 1626656 h 5605724"/>
              <a:gd name="connsiteX46" fmla="*/ 6248607 w 6772482"/>
              <a:gd name="connsiteY46" fmla="*/ 1752862 h 5605724"/>
              <a:gd name="connsiteX47" fmla="*/ 6291470 w 6772482"/>
              <a:gd name="connsiteY47" fmla="*/ 1852874 h 5605724"/>
              <a:gd name="connsiteX48" fmla="*/ 6305757 w 6772482"/>
              <a:gd name="connsiteY48" fmla="*/ 1890974 h 5605724"/>
              <a:gd name="connsiteX49" fmla="*/ 6310520 w 6772482"/>
              <a:gd name="connsiteY49" fmla="*/ 1950505 h 5605724"/>
              <a:gd name="connsiteX50" fmla="*/ 6341476 w 6772482"/>
              <a:gd name="connsiteY50" fmla="*/ 2071949 h 5605724"/>
              <a:gd name="connsiteX51" fmla="*/ 6360526 w 6772482"/>
              <a:gd name="connsiteY51" fmla="*/ 2131480 h 5605724"/>
              <a:gd name="connsiteX52" fmla="*/ 6355763 w 6772482"/>
              <a:gd name="connsiteY52" fmla="*/ 2229112 h 5605724"/>
              <a:gd name="connsiteX53" fmla="*/ 6377195 w 6772482"/>
              <a:gd name="connsiteY53" fmla="*/ 2336267 h 5605724"/>
              <a:gd name="connsiteX54" fmla="*/ 6427201 w 6772482"/>
              <a:gd name="connsiteY54" fmla="*/ 2548199 h 5605724"/>
              <a:gd name="connsiteX55" fmla="*/ 6453395 w 6772482"/>
              <a:gd name="connsiteY55" fmla="*/ 2741080 h 5605724"/>
              <a:gd name="connsiteX56" fmla="*/ 6467682 w 6772482"/>
              <a:gd name="connsiteY56" fmla="*/ 2850618 h 5605724"/>
              <a:gd name="connsiteX57" fmla="*/ 6562932 w 6772482"/>
              <a:gd name="connsiteY57" fmla="*/ 3167324 h 5605724"/>
              <a:gd name="connsiteX58" fmla="*/ 6610557 w 6772482"/>
              <a:gd name="connsiteY58" fmla="*/ 3367349 h 5605724"/>
              <a:gd name="connsiteX59" fmla="*/ 6658182 w 6772482"/>
              <a:gd name="connsiteY59" fmla="*/ 3484030 h 5605724"/>
              <a:gd name="connsiteX60" fmla="*/ 6722476 w 6772482"/>
              <a:gd name="connsiteY60" fmla="*/ 3605474 h 5605724"/>
              <a:gd name="connsiteX61" fmla="*/ 6762957 w 6772482"/>
              <a:gd name="connsiteY61" fmla="*/ 3738824 h 5605724"/>
              <a:gd name="connsiteX62" fmla="*/ 6772482 w 6772482"/>
              <a:gd name="connsiteY62" fmla="*/ 3810262 h 5605724"/>
              <a:gd name="connsiteX63" fmla="*/ 6762956 w 6772482"/>
              <a:gd name="connsiteY63" fmla="*/ 3893605 h 5605724"/>
              <a:gd name="connsiteX64" fmla="*/ 6743906 w 6772482"/>
              <a:gd name="connsiteY64" fmla="*/ 3948374 h 5605724"/>
              <a:gd name="connsiteX65" fmla="*/ 6703426 w 6772482"/>
              <a:gd name="connsiteY65" fmla="*/ 4048386 h 5605724"/>
              <a:gd name="connsiteX66" fmla="*/ 6689138 w 6772482"/>
              <a:gd name="connsiteY66" fmla="*/ 4076961 h 5605724"/>
              <a:gd name="connsiteX67" fmla="*/ 5903326 w 6772482"/>
              <a:gd name="connsiteY67" fmla="*/ 4462724 h 5605724"/>
              <a:gd name="connsiteX68" fmla="*/ 5048457 w 6772482"/>
              <a:gd name="connsiteY68" fmla="*/ 5600961 h 5605724"/>
              <a:gd name="connsiteX69" fmla="*/ 4774613 w 6772482"/>
              <a:gd name="connsiteY69" fmla="*/ 5605724 h 5605724"/>
              <a:gd name="connsiteX70" fmla="*/ 4210258 w 6772482"/>
              <a:gd name="connsiteY70" fmla="*/ 4881824 h 5605724"/>
              <a:gd name="connsiteX71" fmla="*/ 2610058 w 6772482"/>
              <a:gd name="connsiteY71" fmla="*/ 4881824 h 5605724"/>
              <a:gd name="connsiteX72" fmla="*/ 2457658 w 6772482"/>
              <a:gd name="connsiteY72" fmla="*/ 4881824 h 5605724"/>
              <a:gd name="connsiteX73" fmla="*/ 2667207 w 6772482"/>
              <a:gd name="connsiteY73" fmla="*/ 4581787 h 5605724"/>
              <a:gd name="connsiteX74" fmla="*/ 2752932 w 6772482"/>
              <a:gd name="connsiteY74" fmla="*/ 4529399 h 5605724"/>
              <a:gd name="connsiteX75" fmla="*/ 2388600 w 6772482"/>
              <a:gd name="connsiteY75" fmla="*/ 4112681 h 5605724"/>
              <a:gd name="connsiteX76" fmla="*/ 1914732 w 6772482"/>
              <a:gd name="connsiteY76" fmla="*/ 4205549 h 5605724"/>
              <a:gd name="connsiteX77" fmla="*/ 1821863 w 6772482"/>
              <a:gd name="connsiteY77" fmla="*/ 4496061 h 5605724"/>
              <a:gd name="connsiteX78" fmla="*/ 1543257 w 6772482"/>
              <a:gd name="connsiteY78" fmla="*/ 4429386 h 5605724"/>
              <a:gd name="connsiteX79" fmla="*/ 1440862 w 6772482"/>
              <a:gd name="connsiteY79" fmla="*/ 4398430 h 5605724"/>
              <a:gd name="connsiteX80" fmla="*/ 1383713 w 6772482"/>
              <a:gd name="connsiteY80" fmla="*/ 4369856 h 5605724"/>
              <a:gd name="connsiteX81" fmla="*/ 1326562 w 6772482"/>
              <a:gd name="connsiteY81" fmla="*/ 4338899 h 5605724"/>
              <a:gd name="connsiteX82" fmla="*/ 1276557 w 6772482"/>
              <a:gd name="connsiteY82" fmla="*/ 4300799 h 5605724"/>
              <a:gd name="connsiteX83" fmla="*/ 1221789 w 6772482"/>
              <a:gd name="connsiteY83" fmla="*/ 4241268 h 5605724"/>
              <a:gd name="connsiteX84" fmla="*/ 1181306 w 6772482"/>
              <a:gd name="connsiteY84" fmla="*/ 4186499 h 5605724"/>
              <a:gd name="connsiteX85" fmla="*/ 1024144 w 6772482"/>
              <a:gd name="connsiteY85" fmla="*/ 3934086 h 5605724"/>
              <a:gd name="connsiteX86" fmla="*/ 271670 w 6772482"/>
              <a:gd name="connsiteY86" fmla="*/ 2783943 h 5605724"/>
              <a:gd name="connsiteX0" fmla="*/ 271670 w 6772482"/>
              <a:gd name="connsiteY0" fmla="*/ 2783943 h 5605724"/>
              <a:gd name="connsiteX1" fmla="*/ 324058 w 6772482"/>
              <a:gd name="connsiteY1" fmla="*/ 1148024 h 5605724"/>
              <a:gd name="connsiteX2" fmla="*/ 1581357 w 6772482"/>
              <a:gd name="connsiteY2" fmla="*/ 1090874 h 5605724"/>
              <a:gd name="connsiteX3" fmla="*/ 2552907 w 6772482"/>
              <a:gd name="connsiteY3" fmla="*/ 1119449 h 5605724"/>
              <a:gd name="connsiteX4" fmla="*/ 2714832 w 6772482"/>
              <a:gd name="connsiteY4" fmla="*/ 252674 h 5605724"/>
              <a:gd name="connsiteX5" fmla="*/ 2905332 w 6772482"/>
              <a:gd name="connsiteY5" fmla="*/ 400312 h 5605724"/>
              <a:gd name="connsiteX6" fmla="*/ 2950576 w 6772482"/>
              <a:gd name="connsiteY6" fmla="*/ 424124 h 5605724"/>
              <a:gd name="connsiteX7" fmla="*/ 3012488 w 6772482"/>
              <a:gd name="connsiteY7" fmla="*/ 440793 h 5605724"/>
              <a:gd name="connsiteX8" fmla="*/ 3286332 w 6772482"/>
              <a:gd name="connsiteY8" fmla="*/ 490799 h 5605724"/>
              <a:gd name="connsiteX9" fmla="*/ 3353007 w 6772482"/>
              <a:gd name="connsiteY9" fmla="*/ 521755 h 5605724"/>
              <a:gd name="connsiteX10" fmla="*/ 3391107 w 6772482"/>
              <a:gd name="connsiteY10" fmla="*/ 552712 h 5605724"/>
              <a:gd name="connsiteX11" fmla="*/ 3422063 w 6772482"/>
              <a:gd name="connsiteY11" fmla="*/ 609862 h 5605724"/>
              <a:gd name="connsiteX12" fmla="*/ 3455401 w 6772482"/>
              <a:gd name="connsiteY12" fmla="*/ 643199 h 5605724"/>
              <a:gd name="connsiteX13" fmla="*/ 3486357 w 6772482"/>
              <a:gd name="connsiteY13" fmla="*/ 657487 h 5605724"/>
              <a:gd name="connsiteX14" fmla="*/ 3522076 w 6772482"/>
              <a:gd name="connsiteY14" fmla="*/ 676537 h 5605724"/>
              <a:gd name="connsiteX15" fmla="*/ 3564938 w 6772482"/>
              <a:gd name="connsiteY15" fmla="*/ 671774 h 5605724"/>
              <a:gd name="connsiteX16" fmla="*/ 3793539 w 6772482"/>
              <a:gd name="connsiteY16" fmla="*/ 612243 h 5605724"/>
              <a:gd name="connsiteX17" fmla="*/ 3860213 w 6772482"/>
              <a:gd name="connsiteY17" fmla="*/ 600337 h 5605724"/>
              <a:gd name="connsiteX18" fmla="*/ 4000707 w 6772482"/>
              <a:gd name="connsiteY18" fmla="*/ 590812 h 5605724"/>
              <a:gd name="connsiteX19" fmla="*/ 4074526 w 6772482"/>
              <a:gd name="connsiteY19" fmla="*/ 571762 h 5605724"/>
              <a:gd name="connsiteX20" fmla="*/ 4145963 w 6772482"/>
              <a:gd name="connsiteY20" fmla="*/ 540806 h 5605724"/>
              <a:gd name="connsiteX21" fmla="*/ 4167395 w 6772482"/>
              <a:gd name="connsiteY21" fmla="*/ 574143 h 5605724"/>
              <a:gd name="connsiteX22" fmla="*/ 4186445 w 6772482"/>
              <a:gd name="connsiteY22" fmla="*/ 647962 h 5605724"/>
              <a:gd name="connsiteX23" fmla="*/ 4217401 w 6772482"/>
              <a:gd name="connsiteY23" fmla="*/ 709874 h 5605724"/>
              <a:gd name="connsiteX24" fmla="*/ 4248357 w 6772482"/>
              <a:gd name="connsiteY24" fmla="*/ 757499 h 5605724"/>
              <a:gd name="connsiteX25" fmla="*/ 4286457 w 6772482"/>
              <a:gd name="connsiteY25" fmla="*/ 781312 h 5605724"/>
              <a:gd name="connsiteX26" fmla="*/ 4345988 w 6772482"/>
              <a:gd name="connsiteY26" fmla="*/ 800362 h 5605724"/>
              <a:gd name="connsiteX27" fmla="*/ 4426951 w 6772482"/>
              <a:gd name="connsiteY27" fmla="*/ 812268 h 5605724"/>
              <a:gd name="connsiteX28" fmla="*/ 4584113 w 6772482"/>
              <a:gd name="connsiteY28" fmla="*/ 836080 h 5605724"/>
              <a:gd name="connsiteX29" fmla="*/ 4781757 w 6772482"/>
              <a:gd name="connsiteY29" fmla="*/ 864656 h 5605724"/>
              <a:gd name="connsiteX30" fmla="*/ 4591258 w 6772482"/>
              <a:gd name="connsiteY30" fmla="*/ 309824 h 5605724"/>
              <a:gd name="connsiteX31" fmla="*/ 5277058 w 6772482"/>
              <a:gd name="connsiteY31" fmla="*/ 386024 h 5605724"/>
              <a:gd name="connsiteX32" fmla="*/ 5429458 w 6772482"/>
              <a:gd name="connsiteY32" fmla="*/ 309824 h 5605724"/>
              <a:gd name="connsiteX33" fmla="*/ 5734258 w 6772482"/>
              <a:gd name="connsiteY33" fmla="*/ 614624 h 5605724"/>
              <a:gd name="connsiteX34" fmla="*/ 5886658 w 6772482"/>
              <a:gd name="connsiteY34" fmla="*/ 690824 h 5605724"/>
              <a:gd name="connsiteX35" fmla="*/ 5962858 w 6772482"/>
              <a:gd name="connsiteY35" fmla="*/ 690824 h 5605724"/>
              <a:gd name="connsiteX36" fmla="*/ 5962858 w 6772482"/>
              <a:gd name="connsiteY36" fmla="*/ 843224 h 5605724"/>
              <a:gd name="connsiteX37" fmla="*/ 5810457 w 6772482"/>
              <a:gd name="connsiteY37" fmla="*/ 857512 h 5605724"/>
              <a:gd name="connsiteX38" fmla="*/ 5824745 w 6772482"/>
              <a:gd name="connsiteY38" fmla="*/ 890849 h 5605724"/>
              <a:gd name="connsiteX39" fmla="*/ 5846175 w 6772482"/>
              <a:gd name="connsiteY39" fmla="*/ 943237 h 5605724"/>
              <a:gd name="connsiteX40" fmla="*/ 5889039 w 6772482"/>
              <a:gd name="connsiteY40" fmla="*/ 1102780 h 5605724"/>
              <a:gd name="connsiteX41" fmla="*/ 5910470 w 6772482"/>
              <a:gd name="connsiteY41" fmla="*/ 1148024 h 5605724"/>
              <a:gd name="connsiteX42" fmla="*/ 5936663 w 6772482"/>
              <a:gd name="connsiteY42" fmla="*/ 1190887 h 5605724"/>
              <a:gd name="connsiteX43" fmla="*/ 6120019 w 6772482"/>
              <a:gd name="connsiteY43" fmla="*/ 1493305 h 5605724"/>
              <a:gd name="connsiteX44" fmla="*/ 6148595 w 6772482"/>
              <a:gd name="connsiteY44" fmla="*/ 1557599 h 5605724"/>
              <a:gd name="connsiteX45" fmla="*/ 6184313 w 6772482"/>
              <a:gd name="connsiteY45" fmla="*/ 1626656 h 5605724"/>
              <a:gd name="connsiteX46" fmla="*/ 6248607 w 6772482"/>
              <a:gd name="connsiteY46" fmla="*/ 1752862 h 5605724"/>
              <a:gd name="connsiteX47" fmla="*/ 6291470 w 6772482"/>
              <a:gd name="connsiteY47" fmla="*/ 1852874 h 5605724"/>
              <a:gd name="connsiteX48" fmla="*/ 6305757 w 6772482"/>
              <a:gd name="connsiteY48" fmla="*/ 1890974 h 5605724"/>
              <a:gd name="connsiteX49" fmla="*/ 6310520 w 6772482"/>
              <a:gd name="connsiteY49" fmla="*/ 1950505 h 5605724"/>
              <a:gd name="connsiteX50" fmla="*/ 6341476 w 6772482"/>
              <a:gd name="connsiteY50" fmla="*/ 2071949 h 5605724"/>
              <a:gd name="connsiteX51" fmla="*/ 6360526 w 6772482"/>
              <a:gd name="connsiteY51" fmla="*/ 2131480 h 5605724"/>
              <a:gd name="connsiteX52" fmla="*/ 6355763 w 6772482"/>
              <a:gd name="connsiteY52" fmla="*/ 2229112 h 5605724"/>
              <a:gd name="connsiteX53" fmla="*/ 6377195 w 6772482"/>
              <a:gd name="connsiteY53" fmla="*/ 2336267 h 5605724"/>
              <a:gd name="connsiteX54" fmla="*/ 6427201 w 6772482"/>
              <a:gd name="connsiteY54" fmla="*/ 2548199 h 5605724"/>
              <a:gd name="connsiteX55" fmla="*/ 6453395 w 6772482"/>
              <a:gd name="connsiteY55" fmla="*/ 2741080 h 5605724"/>
              <a:gd name="connsiteX56" fmla="*/ 6467682 w 6772482"/>
              <a:gd name="connsiteY56" fmla="*/ 2850618 h 5605724"/>
              <a:gd name="connsiteX57" fmla="*/ 6562932 w 6772482"/>
              <a:gd name="connsiteY57" fmla="*/ 3167324 h 5605724"/>
              <a:gd name="connsiteX58" fmla="*/ 6610557 w 6772482"/>
              <a:gd name="connsiteY58" fmla="*/ 3367349 h 5605724"/>
              <a:gd name="connsiteX59" fmla="*/ 6658182 w 6772482"/>
              <a:gd name="connsiteY59" fmla="*/ 3484030 h 5605724"/>
              <a:gd name="connsiteX60" fmla="*/ 6722476 w 6772482"/>
              <a:gd name="connsiteY60" fmla="*/ 3605474 h 5605724"/>
              <a:gd name="connsiteX61" fmla="*/ 6762957 w 6772482"/>
              <a:gd name="connsiteY61" fmla="*/ 3738824 h 5605724"/>
              <a:gd name="connsiteX62" fmla="*/ 6772482 w 6772482"/>
              <a:gd name="connsiteY62" fmla="*/ 3810262 h 5605724"/>
              <a:gd name="connsiteX63" fmla="*/ 6762956 w 6772482"/>
              <a:gd name="connsiteY63" fmla="*/ 3893605 h 5605724"/>
              <a:gd name="connsiteX64" fmla="*/ 6743906 w 6772482"/>
              <a:gd name="connsiteY64" fmla="*/ 3948374 h 5605724"/>
              <a:gd name="connsiteX65" fmla="*/ 6703426 w 6772482"/>
              <a:gd name="connsiteY65" fmla="*/ 4048386 h 5605724"/>
              <a:gd name="connsiteX66" fmla="*/ 6689138 w 6772482"/>
              <a:gd name="connsiteY66" fmla="*/ 4076961 h 5605724"/>
              <a:gd name="connsiteX67" fmla="*/ 5903326 w 6772482"/>
              <a:gd name="connsiteY67" fmla="*/ 4462724 h 5605724"/>
              <a:gd name="connsiteX68" fmla="*/ 5048457 w 6772482"/>
              <a:gd name="connsiteY68" fmla="*/ 5600961 h 5605724"/>
              <a:gd name="connsiteX69" fmla="*/ 4774613 w 6772482"/>
              <a:gd name="connsiteY69" fmla="*/ 5605724 h 5605724"/>
              <a:gd name="connsiteX70" fmla="*/ 4210258 w 6772482"/>
              <a:gd name="connsiteY70" fmla="*/ 4881824 h 5605724"/>
              <a:gd name="connsiteX71" fmla="*/ 2610058 w 6772482"/>
              <a:gd name="connsiteY71" fmla="*/ 4881824 h 5605724"/>
              <a:gd name="connsiteX72" fmla="*/ 2457658 w 6772482"/>
              <a:gd name="connsiteY72" fmla="*/ 4881824 h 5605724"/>
              <a:gd name="connsiteX73" fmla="*/ 2667207 w 6772482"/>
              <a:gd name="connsiteY73" fmla="*/ 4581787 h 5605724"/>
              <a:gd name="connsiteX74" fmla="*/ 2752932 w 6772482"/>
              <a:gd name="connsiteY74" fmla="*/ 4529399 h 5605724"/>
              <a:gd name="connsiteX75" fmla="*/ 2388600 w 6772482"/>
              <a:gd name="connsiteY75" fmla="*/ 4112681 h 5605724"/>
              <a:gd name="connsiteX76" fmla="*/ 1914732 w 6772482"/>
              <a:gd name="connsiteY76" fmla="*/ 4205549 h 5605724"/>
              <a:gd name="connsiteX77" fmla="*/ 1821863 w 6772482"/>
              <a:gd name="connsiteY77" fmla="*/ 4496061 h 5605724"/>
              <a:gd name="connsiteX78" fmla="*/ 1543257 w 6772482"/>
              <a:gd name="connsiteY78" fmla="*/ 4429386 h 5605724"/>
              <a:gd name="connsiteX79" fmla="*/ 1440862 w 6772482"/>
              <a:gd name="connsiteY79" fmla="*/ 4398430 h 5605724"/>
              <a:gd name="connsiteX80" fmla="*/ 1383713 w 6772482"/>
              <a:gd name="connsiteY80" fmla="*/ 4369856 h 5605724"/>
              <a:gd name="connsiteX81" fmla="*/ 1326562 w 6772482"/>
              <a:gd name="connsiteY81" fmla="*/ 4338899 h 5605724"/>
              <a:gd name="connsiteX82" fmla="*/ 1276557 w 6772482"/>
              <a:gd name="connsiteY82" fmla="*/ 4300799 h 5605724"/>
              <a:gd name="connsiteX83" fmla="*/ 1221789 w 6772482"/>
              <a:gd name="connsiteY83" fmla="*/ 4241268 h 5605724"/>
              <a:gd name="connsiteX84" fmla="*/ 1181306 w 6772482"/>
              <a:gd name="connsiteY84" fmla="*/ 4186499 h 5605724"/>
              <a:gd name="connsiteX85" fmla="*/ 1024144 w 6772482"/>
              <a:gd name="connsiteY85" fmla="*/ 3934086 h 5605724"/>
              <a:gd name="connsiteX86" fmla="*/ 271670 w 6772482"/>
              <a:gd name="connsiteY86" fmla="*/ 2783943 h 5605724"/>
              <a:gd name="connsiteX0" fmla="*/ 271670 w 6772482"/>
              <a:gd name="connsiteY0" fmla="*/ 2860143 h 5681924"/>
              <a:gd name="connsiteX1" fmla="*/ 324058 w 6772482"/>
              <a:gd name="connsiteY1" fmla="*/ 1224224 h 5681924"/>
              <a:gd name="connsiteX2" fmla="*/ 1581357 w 6772482"/>
              <a:gd name="connsiteY2" fmla="*/ 1167074 h 5681924"/>
              <a:gd name="connsiteX3" fmla="*/ 2552907 w 6772482"/>
              <a:gd name="connsiteY3" fmla="*/ 1195649 h 5681924"/>
              <a:gd name="connsiteX4" fmla="*/ 2714832 w 6772482"/>
              <a:gd name="connsiteY4" fmla="*/ 328874 h 5681924"/>
              <a:gd name="connsiteX5" fmla="*/ 2905332 w 6772482"/>
              <a:gd name="connsiteY5" fmla="*/ 476512 h 5681924"/>
              <a:gd name="connsiteX6" fmla="*/ 2950576 w 6772482"/>
              <a:gd name="connsiteY6" fmla="*/ 500324 h 5681924"/>
              <a:gd name="connsiteX7" fmla="*/ 3012488 w 6772482"/>
              <a:gd name="connsiteY7" fmla="*/ 516993 h 5681924"/>
              <a:gd name="connsiteX8" fmla="*/ 3286332 w 6772482"/>
              <a:gd name="connsiteY8" fmla="*/ 566999 h 5681924"/>
              <a:gd name="connsiteX9" fmla="*/ 3353007 w 6772482"/>
              <a:gd name="connsiteY9" fmla="*/ 597955 h 5681924"/>
              <a:gd name="connsiteX10" fmla="*/ 3391107 w 6772482"/>
              <a:gd name="connsiteY10" fmla="*/ 628912 h 5681924"/>
              <a:gd name="connsiteX11" fmla="*/ 3422063 w 6772482"/>
              <a:gd name="connsiteY11" fmla="*/ 686062 h 5681924"/>
              <a:gd name="connsiteX12" fmla="*/ 3455401 w 6772482"/>
              <a:gd name="connsiteY12" fmla="*/ 719399 h 5681924"/>
              <a:gd name="connsiteX13" fmla="*/ 3486357 w 6772482"/>
              <a:gd name="connsiteY13" fmla="*/ 733687 h 5681924"/>
              <a:gd name="connsiteX14" fmla="*/ 3522076 w 6772482"/>
              <a:gd name="connsiteY14" fmla="*/ 752737 h 5681924"/>
              <a:gd name="connsiteX15" fmla="*/ 3564938 w 6772482"/>
              <a:gd name="connsiteY15" fmla="*/ 747974 h 5681924"/>
              <a:gd name="connsiteX16" fmla="*/ 3793539 w 6772482"/>
              <a:gd name="connsiteY16" fmla="*/ 688443 h 5681924"/>
              <a:gd name="connsiteX17" fmla="*/ 3860213 w 6772482"/>
              <a:gd name="connsiteY17" fmla="*/ 676537 h 5681924"/>
              <a:gd name="connsiteX18" fmla="*/ 4000707 w 6772482"/>
              <a:gd name="connsiteY18" fmla="*/ 667012 h 5681924"/>
              <a:gd name="connsiteX19" fmla="*/ 4074526 w 6772482"/>
              <a:gd name="connsiteY19" fmla="*/ 647962 h 5681924"/>
              <a:gd name="connsiteX20" fmla="*/ 4145963 w 6772482"/>
              <a:gd name="connsiteY20" fmla="*/ 617006 h 5681924"/>
              <a:gd name="connsiteX21" fmla="*/ 4167395 w 6772482"/>
              <a:gd name="connsiteY21" fmla="*/ 650343 h 5681924"/>
              <a:gd name="connsiteX22" fmla="*/ 4186445 w 6772482"/>
              <a:gd name="connsiteY22" fmla="*/ 724162 h 5681924"/>
              <a:gd name="connsiteX23" fmla="*/ 4217401 w 6772482"/>
              <a:gd name="connsiteY23" fmla="*/ 786074 h 5681924"/>
              <a:gd name="connsiteX24" fmla="*/ 4248357 w 6772482"/>
              <a:gd name="connsiteY24" fmla="*/ 833699 h 5681924"/>
              <a:gd name="connsiteX25" fmla="*/ 4286457 w 6772482"/>
              <a:gd name="connsiteY25" fmla="*/ 857512 h 5681924"/>
              <a:gd name="connsiteX26" fmla="*/ 4345988 w 6772482"/>
              <a:gd name="connsiteY26" fmla="*/ 876562 h 5681924"/>
              <a:gd name="connsiteX27" fmla="*/ 4426951 w 6772482"/>
              <a:gd name="connsiteY27" fmla="*/ 888468 h 5681924"/>
              <a:gd name="connsiteX28" fmla="*/ 4584113 w 6772482"/>
              <a:gd name="connsiteY28" fmla="*/ 912280 h 5681924"/>
              <a:gd name="connsiteX29" fmla="*/ 4781757 w 6772482"/>
              <a:gd name="connsiteY29" fmla="*/ 940856 h 5681924"/>
              <a:gd name="connsiteX30" fmla="*/ 4591258 w 6772482"/>
              <a:gd name="connsiteY30" fmla="*/ 386024 h 5681924"/>
              <a:gd name="connsiteX31" fmla="*/ 5277058 w 6772482"/>
              <a:gd name="connsiteY31" fmla="*/ 386024 h 5681924"/>
              <a:gd name="connsiteX32" fmla="*/ 5429458 w 6772482"/>
              <a:gd name="connsiteY32" fmla="*/ 386024 h 5681924"/>
              <a:gd name="connsiteX33" fmla="*/ 5734258 w 6772482"/>
              <a:gd name="connsiteY33" fmla="*/ 690824 h 5681924"/>
              <a:gd name="connsiteX34" fmla="*/ 5886658 w 6772482"/>
              <a:gd name="connsiteY34" fmla="*/ 767024 h 5681924"/>
              <a:gd name="connsiteX35" fmla="*/ 5962858 w 6772482"/>
              <a:gd name="connsiteY35" fmla="*/ 767024 h 5681924"/>
              <a:gd name="connsiteX36" fmla="*/ 5962858 w 6772482"/>
              <a:gd name="connsiteY36" fmla="*/ 919424 h 5681924"/>
              <a:gd name="connsiteX37" fmla="*/ 5810457 w 6772482"/>
              <a:gd name="connsiteY37" fmla="*/ 933712 h 5681924"/>
              <a:gd name="connsiteX38" fmla="*/ 5824745 w 6772482"/>
              <a:gd name="connsiteY38" fmla="*/ 967049 h 5681924"/>
              <a:gd name="connsiteX39" fmla="*/ 5846175 w 6772482"/>
              <a:gd name="connsiteY39" fmla="*/ 1019437 h 5681924"/>
              <a:gd name="connsiteX40" fmla="*/ 5889039 w 6772482"/>
              <a:gd name="connsiteY40" fmla="*/ 1178980 h 5681924"/>
              <a:gd name="connsiteX41" fmla="*/ 5910470 w 6772482"/>
              <a:gd name="connsiteY41" fmla="*/ 1224224 h 5681924"/>
              <a:gd name="connsiteX42" fmla="*/ 5936663 w 6772482"/>
              <a:gd name="connsiteY42" fmla="*/ 1267087 h 5681924"/>
              <a:gd name="connsiteX43" fmla="*/ 6120019 w 6772482"/>
              <a:gd name="connsiteY43" fmla="*/ 1569505 h 5681924"/>
              <a:gd name="connsiteX44" fmla="*/ 6148595 w 6772482"/>
              <a:gd name="connsiteY44" fmla="*/ 1633799 h 5681924"/>
              <a:gd name="connsiteX45" fmla="*/ 6184313 w 6772482"/>
              <a:gd name="connsiteY45" fmla="*/ 1702856 h 5681924"/>
              <a:gd name="connsiteX46" fmla="*/ 6248607 w 6772482"/>
              <a:gd name="connsiteY46" fmla="*/ 1829062 h 5681924"/>
              <a:gd name="connsiteX47" fmla="*/ 6291470 w 6772482"/>
              <a:gd name="connsiteY47" fmla="*/ 1929074 h 5681924"/>
              <a:gd name="connsiteX48" fmla="*/ 6305757 w 6772482"/>
              <a:gd name="connsiteY48" fmla="*/ 1967174 h 5681924"/>
              <a:gd name="connsiteX49" fmla="*/ 6310520 w 6772482"/>
              <a:gd name="connsiteY49" fmla="*/ 2026705 h 5681924"/>
              <a:gd name="connsiteX50" fmla="*/ 6341476 w 6772482"/>
              <a:gd name="connsiteY50" fmla="*/ 2148149 h 5681924"/>
              <a:gd name="connsiteX51" fmla="*/ 6360526 w 6772482"/>
              <a:gd name="connsiteY51" fmla="*/ 2207680 h 5681924"/>
              <a:gd name="connsiteX52" fmla="*/ 6355763 w 6772482"/>
              <a:gd name="connsiteY52" fmla="*/ 2305312 h 5681924"/>
              <a:gd name="connsiteX53" fmla="*/ 6377195 w 6772482"/>
              <a:gd name="connsiteY53" fmla="*/ 2412467 h 5681924"/>
              <a:gd name="connsiteX54" fmla="*/ 6427201 w 6772482"/>
              <a:gd name="connsiteY54" fmla="*/ 2624399 h 5681924"/>
              <a:gd name="connsiteX55" fmla="*/ 6453395 w 6772482"/>
              <a:gd name="connsiteY55" fmla="*/ 2817280 h 5681924"/>
              <a:gd name="connsiteX56" fmla="*/ 6467682 w 6772482"/>
              <a:gd name="connsiteY56" fmla="*/ 2926818 h 5681924"/>
              <a:gd name="connsiteX57" fmla="*/ 6562932 w 6772482"/>
              <a:gd name="connsiteY57" fmla="*/ 3243524 h 5681924"/>
              <a:gd name="connsiteX58" fmla="*/ 6610557 w 6772482"/>
              <a:gd name="connsiteY58" fmla="*/ 3443549 h 5681924"/>
              <a:gd name="connsiteX59" fmla="*/ 6658182 w 6772482"/>
              <a:gd name="connsiteY59" fmla="*/ 3560230 h 5681924"/>
              <a:gd name="connsiteX60" fmla="*/ 6722476 w 6772482"/>
              <a:gd name="connsiteY60" fmla="*/ 3681674 h 5681924"/>
              <a:gd name="connsiteX61" fmla="*/ 6762957 w 6772482"/>
              <a:gd name="connsiteY61" fmla="*/ 3815024 h 5681924"/>
              <a:gd name="connsiteX62" fmla="*/ 6772482 w 6772482"/>
              <a:gd name="connsiteY62" fmla="*/ 3886462 h 5681924"/>
              <a:gd name="connsiteX63" fmla="*/ 6762956 w 6772482"/>
              <a:gd name="connsiteY63" fmla="*/ 3969805 h 5681924"/>
              <a:gd name="connsiteX64" fmla="*/ 6743906 w 6772482"/>
              <a:gd name="connsiteY64" fmla="*/ 4024574 h 5681924"/>
              <a:gd name="connsiteX65" fmla="*/ 6703426 w 6772482"/>
              <a:gd name="connsiteY65" fmla="*/ 4124586 h 5681924"/>
              <a:gd name="connsiteX66" fmla="*/ 6689138 w 6772482"/>
              <a:gd name="connsiteY66" fmla="*/ 4153161 h 5681924"/>
              <a:gd name="connsiteX67" fmla="*/ 5903326 w 6772482"/>
              <a:gd name="connsiteY67" fmla="*/ 4538924 h 5681924"/>
              <a:gd name="connsiteX68" fmla="*/ 5048457 w 6772482"/>
              <a:gd name="connsiteY68" fmla="*/ 5677161 h 5681924"/>
              <a:gd name="connsiteX69" fmla="*/ 4774613 w 6772482"/>
              <a:gd name="connsiteY69" fmla="*/ 5681924 h 5681924"/>
              <a:gd name="connsiteX70" fmla="*/ 4210258 w 6772482"/>
              <a:gd name="connsiteY70" fmla="*/ 4958024 h 5681924"/>
              <a:gd name="connsiteX71" fmla="*/ 2610058 w 6772482"/>
              <a:gd name="connsiteY71" fmla="*/ 4958024 h 5681924"/>
              <a:gd name="connsiteX72" fmla="*/ 2457658 w 6772482"/>
              <a:gd name="connsiteY72" fmla="*/ 4958024 h 5681924"/>
              <a:gd name="connsiteX73" fmla="*/ 2667207 w 6772482"/>
              <a:gd name="connsiteY73" fmla="*/ 4657987 h 5681924"/>
              <a:gd name="connsiteX74" fmla="*/ 2752932 w 6772482"/>
              <a:gd name="connsiteY74" fmla="*/ 4605599 h 5681924"/>
              <a:gd name="connsiteX75" fmla="*/ 2388600 w 6772482"/>
              <a:gd name="connsiteY75" fmla="*/ 4188881 h 5681924"/>
              <a:gd name="connsiteX76" fmla="*/ 1914732 w 6772482"/>
              <a:gd name="connsiteY76" fmla="*/ 4281749 h 5681924"/>
              <a:gd name="connsiteX77" fmla="*/ 1821863 w 6772482"/>
              <a:gd name="connsiteY77" fmla="*/ 4572261 h 5681924"/>
              <a:gd name="connsiteX78" fmla="*/ 1543257 w 6772482"/>
              <a:gd name="connsiteY78" fmla="*/ 4505586 h 5681924"/>
              <a:gd name="connsiteX79" fmla="*/ 1440862 w 6772482"/>
              <a:gd name="connsiteY79" fmla="*/ 4474630 h 5681924"/>
              <a:gd name="connsiteX80" fmla="*/ 1383713 w 6772482"/>
              <a:gd name="connsiteY80" fmla="*/ 4446056 h 5681924"/>
              <a:gd name="connsiteX81" fmla="*/ 1326562 w 6772482"/>
              <a:gd name="connsiteY81" fmla="*/ 4415099 h 5681924"/>
              <a:gd name="connsiteX82" fmla="*/ 1276557 w 6772482"/>
              <a:gd name="connsiteY82" fmla="*/ 4376999 h 5681924"/>
              <a:gd name="connsiteX83" fmla="*/ 1221789 w 6772482"/>
              <a:gd name="connsiteY83" fmla="*/ 4317468 h 5681924"/>
              <a:gd name="connsiteX84" fmla="*/ 1181306 w 6772482"/>
              <a:gd name="connsiteY84" fmla="*/ 4262699 h 5681924"/>
              <a:gd name="connsiteX85" fmla="*/ 1024144 w 6772482"/>
              <a:gd name="connsiteY85" fmla="*/ 4010286 h 5681924"/>
              <a:gd name="connsiteX86" fmla="*/ 271670 w 6772482"/>
              <a:gd name="connsiteY86" fmla="*/ 2860143 h 5681924"/>
              <a:gd name="connsiteX0" fmla="*/ 271670 w 6772482"/>
              <a:gd name="connsiteY0" fmla="*/ 2860143 h 5681924"/>
              <a:gd name="connsiteX1" fmla="*/ 324058 w 6772482"/>
              <a:gd name="connsiteY1" fmla="*/ 1224224 h 5681924"/>
              <a:gd name="connsiteX2" fmla="*/ 1581357 w 6772482"/>
              <a:gd name="connsiteY2" fmla="*/ 1167074 h 5681924"/>
              <a:gd name="connsiteX3" fmla="*/ 2552907 w 6772482"/>
              <a:gd name="connsiteY3" fmla="*/ 1195649 h 5681924"/>
              <a:gd name="connsiteX4" fmla="*/ 2714832 w 6772482"/>
              <a:gd name="connsiteY4" fmla="*/ 328874 h 5681924"/>
              <a:gd name="connsiteX5" fmla="*/ 2905332 w 6772482"/>
              <a:gd name="connsiteY5" fmla="*/ 476512 h 5681924"/>
              <a:gd name="connsiteX6" fmla="*/ 2950576 w 6772482"/>
              <a:gd name="connsiteY6" fmla="*/ 500324 h 5681924"/>
              <a:gd name="connsiteX7" fmla="*/ 3012488 w 6772482"/>
              <a:gd name="connsiteY7" fmla="*/ 516993 h 5681924"/>
              <a:gd name="connsiteX8" fmla="*/ 3286332 w 6772482"/>
              <a:gd name="connsiteY8" fmla="*/ 566999 h 5681924"/>
              <a:gd name="connsiteX9" fmla="*/ 3353007 w 6772482"/>
              <a:gd name="connsiteY9" fmla="*/ 597955 h 5681924"/>
              <a:gd name="connsiteX10" fmla="*/ 3391107 w 6772482"/>
              <a:gd name="connsiteY10" fmla="*/ 628912 h 5681924"/>
              <a:gd name="connsiteX11" fmla="*/ 3422063 w 6772482"/>
              <a:gd name="connsiteY11" fmla="*/ 686062 h 5681924"/>
              <a:gd name="connsiteX12" fmla="*/ 3455401 w 6772482"/>
              <a:gd name="connsiteY12" fmla="*/ 719399 h 5681924"/>
              <a:gd name="connsiteX13" fmla="*/ 3486357 w 6772482"/>
              <a:gd name="connsiteY13" fmla="*/ 733687 h 5681924"/>
              <a:gd name="connsiteX14" fmla="*/ 3522076 w 6772482"/>
              <a:gd name="connsiteY14" fmla="*/ 752737 h 5681924"/>
              <a:gd name="connsiteX15" fmla="*/ 3564938 w 6772482"/>
              <a:gd name="connsiteY15" fmla="*/ 747974 h 5681924"/>
              <a:gd name="connsiteX16" fmla="*/ 3793539 w 6772482"/>
              <a:gd name="connsiteY16" fmla="*/ 688443 h 5681924"/>
              <a:gd name="connsiteX17" fmla="*/ 3860213 w 6772482"/>
              <a:gd name="connsiteY17" fmla="*/ 676537 h 5681924"/>
              <a:gd name="connsiteX18" fmla="*/ 4000707 w 6772482"/>
              <a:gd name="connsiteY18" fmla="*/ 667012 h 5681924"/>
              <a:gd name="connsiteX19" fmla="*/ 4074526 w 6772482"/>
              <a:gd name="connsiteY19" fmla="*/ 647962 h 5681924"/>
              <a:gd name="connsiteX20" fmla="*/ 4145963 w 6772482"/>
              <a:gd name="connsiteY20" fmla="*/ 617006 h 5681924"/>
              <a:gd name="connsiteX21" fmla="*/ 4167395 w 6772482"/>
              <a:gd name="connsiteY21" fmla="*/ 650343 h 5681924"/>
              <a:gd name="connsiteX22" fmla="*/ 4186445 w 6772482"/>
              <a:gd name="connsiteY22" fmla="*/ 724162 h 5681924"/>
              <a:gd name="connsiteX23" fmla="*/ 4217401 w 6772482"/>
              <a:gd name="connsiteY23" fmla="*/ 786074 h 5681924"/>
              <a:gd name="connsiteX24" fmla="*/ 4248357 w 6772482"/>
              <a:gd name="connsiteY24" fmla="*/ 833699 h 5681924"/>
              <a:gd name="connsiteX25" fmla="*/ 4286457 w 6772482"/>
              <a:gd name="connsiteY25" fmla="*/ 857512 h 5681924"/>
              <a:gd name="connsiteX26" fmla="*/ 4345988 w 6772482"/>
              <a:gd name="connsiteY26" fmla="*/ 876562 h 5681924"/>
              <a:gd name="connsiteX27" fmla="*/ 4426951 w 6772482"/>
              <a:gd name="connsiteY27" fmla="*/ 888468 h 5681924"/>
              <a:gd name="connsiteX28" fmla="*/ 4584113 w 6772482"/>
              <a:gd name="connsiteY28" fmla="*/ 912280 h 5681924"/>
              <a:gd name="connsiteX29" fmla="*/ 4781757 w 6772482"/>
              <a:gd name="connsiteY29" fmla="*/ 940856 h 5681924"/>
              <a:gd name="connsiteX30" fmla="*/ 4591258 w 6772482"/>
              <a:gd name="connsiteY30" fmla="*/ 386024 h 5681924"/>
              <a:gd name="connsiteX31" fmla="*/ 5277058 w 6772482"/>
              <a:gd name="connsiteY31" fmla="*/ 386024 h 5681924"/>
              <a:gd name="connsiteX32" fmla="*/ 5429458 w 6772482"/>
              <a:gd name="connsiteY32" fmla="*/ 386024 h 5681924"/>
              <a:gd name="connsiteX33" fmla="*/ 5734258 w 6772482"/>
              <a:gd name="connsiteY33" fmla="*/ 690824 h 5681924"/>
              <a:gd name="connsiteX34" fmla="*/ 5886658 w 6772482"/>
              <a:gd name="connsiteY34" fmla="*/ 767024 h 5681924"/>
              <a:gd name="connsiteX35" fmla="*/ 5962858 w 6772482"/>
              <a:gd name="connsiteY35" fmla="*/ 767024 h 5681924"/>
              <a:gd name="connsiteX36" fmla="*/ 5962858 w 6772482"/>
              <a:gd name="connsiteY36" fmla="*/ 919424 h 5681924"/>
              <a:gd name="connsiteX37" fmla="*/ 5810457 w 6772482"/>
              <a:gd name="connsiteY37" fmla="*/ 933712 h 5681924"/>
              <a:gd name="connsiteX38" fmla="*/ 5824745 w 6772482"/>
              <a:gd name="connsiteY38" fmla="*/ 967049 h 5681924"/>
              <a:gd name="connsiteX39" fmla="*/ 5846175 w 6772482"/>
              <a:gd name="connsiteY39" fmla="*/ 1019437 h 5681924"/>
              <a:gd name="connsiteX40" fmla="*/ 5889039 w 6772482"/>
              <a:gd name="connsiteY40" fmla="*/ 1178980 h 5681924"/>
              <a:gd name="connsiteX41" fmla="*/ 5910470 w 6772482"/>
              <a:gd name="connsiteY41" fmla="*/ 1224224 h 5681924"/>
              <a:gd name="connsiteX42" fmla="*/ 5936663 w 6772482"/>
              <a:gd name="connsiteY42" fmla="*/ 1267087 h 5681924"/>
              <a:gd name="connsiteX43" fmla="*/ 6120019 w 6772482"/>
              <a:gd name="connsiteY43" fmla="*/ 1569505 h 5681924"/>
              <a:gd name="connsiteX44" fmla="*/ 6148595 w 6772482"/>
              <a:gd name="connsiteY44" fmla="*/ 1633799 h 5681924"/>
              <a:gd name="connsiteX45" fmla="*/ 6184313 w 6772482"/>
              <a:gd name="connsiteY45" fmla="*/ 1702856 h 5681924"/>
              <a:gd name="connsiteX46" fmla="*/ 6248607 w 6772482"/>
              <a:gd name="connsiteY46" fmla="*/ 1829062 h 5681924"/>
              <a:gd name="connsiteX47" fmla="*/ 6291470 w 6772482"/>
              <a:gd name="connsiteY47" fmla="*/ 1929074 h 5681924"/>
              <a:gd name="connsiteX48" fmla="*/ 6305757 w 6772482"/>
              <a:gd name="connsiteY48" fmla="*/ 1967174 h 5681924"/>
              <a:gd name="connsiteX49" fmla="*/ 6310520 w 6772482"/>
              <a:gd name="connsiteY49" fmla="*/ 2026705 h 5681924"/>
              <a:gd name="connsiteX50" fmla="*/ 6341476 w 6772482"/>
              <a:gd name="connsiteY50" fmla="*/ 2148149 h 5681924"/>
              <a:gd name="connsiteX51" fmla="*/ 6360526 w 6772482"/>
              <a:gd name="connsiteY51" fmla="*/ 2207680 h 5681924"/>
              <a:gd name="connsiteX52" fmla="*/ 6355763 w 6772482"/>
              <a:gd name="connsiteY52" fmla="*/ 2305312 h 5681924"/>
              <a:gd name="connsiteX53" fmla="*/ 6377195 w 6772482"/>
              <a:gd name="connsiteY53" fmla="*/ 2412467 h 5681924"/>
              <a:gd name="connsiteX54" fmla="*/ 6427201 w 6772482"/>
              <a:gd name="connsiteY54" fmla="*/ 2624399 h 5681924"/>
              <a:gd name="connsiteX55" fmla="*/ 6453395 w 6772482"/>
              <a:gd name="connsiteY55" fmla="*/ 2817280 h 5681924"/>
              <a:gd name="connsiteX56" fmla="*/ 6467682 w 6772482"/>
              <a:gd name="connsiteY56" fmla="*/ 2926818 h 5681924"/>
              <a:gd name="connsiteX57" fmla="*/ 6562932 w 6772482"/>
              <a:gd name="connsiteY57" fmla="*/ 3243524 h 5681924"/>
              <a:gd name="connsiteX58" fmla="*/ 6610557 w 6772482"/>
              <a:gd name="connsiteY58" fmla="*/ 3443549 h 5681924"/>
              <a:gd name="connsiteX59" fmla="*/ 6658182 w 6772482"/>
              <a:gd name="connsiteY59" fmla="*/ 3560230 h 5681924"/>
              <a:gd name="connsiteX60" fmla="*/ 6722476 w 6772482"/>
              <a:gd name="connsiteY60" fmla="*/ 3681674 h 5681924"/>
              <a:gd name="connsiteX61" fmla="*/ 6762957 w 6772482"/>
              <a:gd name="connsiteY61" fmla="*/ 3815024 h 5681924"/>
              <a:gd name="connsiteX62" fmla="*/ 6772482 w 6772482"/>
              <a:gd name="connsiteY62" fmla="*/ 3886462 h 5681924"/>
              <a:gd name="connsiteX63" fmla="*/ 6762956 w 6772482"/>
              <a:gd name="connsiteY63" fmla="*/ 3969805 h 5681924"/>
              <a:gd name="connsiteX64" fmla="*/ 6743906 w 6772482"/>
              <a:gd name="connsiteY64" fmla="*/ 4024574 h 5681924"/>
              <a:gd name="connsiteX65" fmla="*/ 6703426 w 6772482"/>
              <a:gd name="connsiteY65" fmla="*/ 4124586 h 5681924"/>
              <a:gd name="connsiteX66" fmla="*/ 6689138 w 6772482"/>
              <a:gd name="connsiteY66" fmla="*/ 4153161 h 5681924"/>
              <a:gd name="connsiteX67" fmla="*/ 5903326 w 6772482"/>
              <a:gd name="connsiteY67" fmla="*/ 4538924 h 5681924"/>
              <a:gd name="connsiteX68" fmla="*/ 5048457 w 6772482"/>
              <a:gd name="connsiteY68" fmla="*/ 5677161 h 5681924"/>
              <a:gd name="connsiteX69" fmla="*/ 4774613 w 6772482"/>
              <a:gd name="connsiteY69" fmla="*/ 5681924 h 5681924"/>
              <a:gd name="connsiteX70" fmla="*/ 4210258 w 6772482"/>
              <a:gd name="connsiteY70" fmla="*/ 4958024 h 5681924"/>
              <a:gd name="connsiteX71" fmla="*/ 2610058 w 6772482"/>
              <a:gd name="connsiteY71" fmla="*/ 4958024 h 5681924"/>
              <a:gd name="connsiteX72" fmla="*/ 2457658 w 6772482"/>
              <a:gd name="connsiteY72" fmla="*/ 4958024 h 5681924"/>
              <a:gd name="connsiteX73" fmla="*/ 2667207 w 6772482"/>
              <a:gd name="connsiteY73" fmla="*/ 4657987 h 5681924"/>
              <a:gd name="connsiteX74" fmla="*/ 2752932 w 6772482"/>
              <a:gd name="connsiteY74" fmla="*/ 4605599 h 5681924"/>
              <a:gd name="connsiteX75" fmla="*/ 2388600 w 6772482"/>
              <a:gd name="connsiteY75" fmla="*/ 4188881 h 5681924"/>
              <a:gd name="connsiteX76" fmla="*/ 1914732 w 6772482"/>
              <a:gd name="connsiteY76" fmla="*/ 4281749 h 5681924"/>
              <a:gd name="connsiteX77" fmla="*/ 1821863 w 6772482"/>
              <a:gd name="connsiteY77" fmla="*/ 4572261 h 5681924"/>
              <a:gd name="connsiteX78" fmla="*/ 1543257 w 6772482"/>
              <a:gd name="connsiteY78" fmla="*/ 4505586 h 5681924"/>
              <a:gd name="connsiteX79" fmla="*/ 1440862 w 6772482"/>
              <a:gd name="connsiteY79" fmla="*/ 4474630 h 5681924"/>
              <a:gd name="connsiteX80" fmla="*/ 1383713 w 6772482"/>
              <a:gd name="connsiteY80" fmla="*/ 4446056 h 5681924"/>
              <a:gd name="connsiteX81" fmla="*/ 1326562 w 6772482"/>
              <a:gd name="connsiteY81" fmla="*/ 4415099 h 5681924"/>
              <a:gd name="connsiteX82" fmla="*/ 1276557 w 6772482"/>
              <a:gd name="connsiteY82" fmla="*/ 4376999 h 5681924"/>
              <a:gd name="connsiteX83" fmla="*/ 1221789 w 6772482"/>
              <a:gd name="connsiteY83" fmla="*/ 4317468 h 5681924"/>
              <a:gd name="connsiteX84" fmla="*/ 1181306 w 6772482"/>
              <a:gd name="connsiteY84" fmla="*/ 4262699 h 5681924"/>
              <a:gd name="connsiteX85" fmla="*/ 1024144 w 6772482"/>
              <a:gd name="connsiteY85" fmla="*/ 4010286 h 5681924"/>
              <a:gd name="connsiteX86" fmla="*/ 271670 w 6772482"/>
              <a:gd name="connsiteY86" fmla="*/ 2860143 h 5681924"/>
              <a:gd name="connsiteX0" fmla="*/ 271670 w 6772482"/>
              <a:gd name="connsiteY0" fmla="*/ 2582139 h 5403920"/>
              <a:gd name="connsiteX1" fmla="*/ 324058 w 6772482"/>
              <a:gd name="connsiteY1" fmla="*/ 946220 h 5403920"/>
              <a:gd name="connsiteX2" fmla="*/ 1581357 w 6772482"/>
              <a:gd name="connsiteY2" fmla="*/ 889070 h 5403920"/>
              <a:gd name="connsiteX3" fmla="*/ 2552907 w 6772482"/>
              <a:gd name="connsiteY3" fmla="*/ 917645 h 5403920"/>
              <a:gd name="connsiteX4" fmla="*/ 2714832 w 6772482"/>
              <a:gd name="connsiteY4" fmla="*/ 50870 h 5403920"/>
              <a:gd name="connsiteX5" fmla="*/ 2905332 w 6772482"/>
              <a:gd name="connsiteY5" fmla="*/ 198508 h 5403920"/>
              <a:gd name="connsiteX6" fmla="*/ 2950576 w 6772482"/>
              <a:gd name="connsiteY6" fmla="*/ 222320 h 5403920"/>
              <a:gd name="connsiteX7" fmla="*/ 3012488 w 6772482"/>
              <a:gd name="connsiteY7" fmla="*/ 238989 h 5403920"/>
              <a:gd name="connsiteX8" fmla="*/ 3286332 w 6772482"/>
              <a:gd name="connsiteY8" fmla="*/ 288995 h 5403920"/>
              <a:gd name="connsiteX9" fmla="*/ 3353007 w 6772482"/>
              <a:gd name="connsiteY9" fmla="*/ 319951 h 5403920"/>
              <a:gd name="connsiteX10" fmla="*/ 3391107 w 6772482"/>
              <a:gd name="connsiteY10" fmla="*/ 350908 h 5403920"/>
              <a:gd name="connsiteX11" fmla="*/ 3422063 w 6772482"/>
              <a:gd name="connsiteY11" fmla="*/ 408058 h 5403920"/>
              <a:gd name="connsiteX12" fmla="*/ 3455401 w 6772482"/>
              <a:gd name="connsiteY12" fmla="*/ 441395 h 5403920"/>
              <a:gd name="connsiteX13" fmla="*/ 3486357 w 6772482"/>
              <a:gd name="connsiteY13" fmla="*/ 455683 h 5403920"/>
              <a:gd name="connsiteX14" fmla="*/ 3522076 w 6772482"/>
              <a:gd name="connsiteY14" fmla="*/ 474733 h 5403920"/>
              <a:gd name="connsiteX15" fmla="*/ 3564938 w 6772482"/>
              <a:gd name="connsiteY15" fmla="*/ 469970 h 5403920"/>
              <a:gd name="connsiteX16" fmla="*/ 3793539 w 6772482"/>
              <a:gd name="connsiteY16" fmla="*/ 410439 h 5403920"/>
              <a:gd name="connsiteX17" fmla="*/ 3860213 w 6772482"/>
              <a:gd name="connsiteY17" fmla="*/ 398533 h 5403920"/>
              <a:gd name="connsiteX18" fmla="*/ 4000707 w 6772482"/>
              <a:gd name="connsiteY18" fmla="*/ 389008 h 5403920"/>
              <a:gd name="connsiteX19" fmla="*/ 4074526 w 6772482"/>
              <a:gd name="connsiteY19" fmla="*/ 369958 h 5403920"/>
              <a:gd name="connsiteX20" fmla="*/ 4145963 w 6772482"/>
              <a:gd name="connsiteY20" fmla="*/ 339002 h 5403920"/>
              <a:gd name="connsiteX21" fmla="*/ 4167395 w 6772482"/>
              <a:gd name="connsiteY21" fmla="*/ 372339 h 5403920"/>
              <a:gd name="connsiteX22" fmla="*/ 4186445 w 6772482"/>
              <a:gd name="connsiteY22" fmla="*/ 446158 h 5403920"/>
              <a:gd name="connsiteX23" fmla="*/ 4217401 w 6772482"/>
              <a:gd name="connsiteY23" fmla="*/ 508070 h 5403920"/>
              <a:gd name="connsiteX24" fmla="*/ 4248357 w 6772482"/>
              <a:gd name="connsiteY24" fmla="*/ 555695 h 5403920"/>
              <a:gd name="connsiteX25" fmla="*/ 4286457 w 6772482"/>
              <a:gd name="connsiteY25" fmla="*/ 579508 h 5403920"/>
              <a:gd name="connsiteX26" fmla="*/ 4345988 w 6772482"/>
              <a:gd name="connsiteY26" fmla="*/ 598558 h 5403920"/>
              <a:gd name="connsiteX27" fmla="*/ 4426951 w 6772482"/>
              <a:gd name="connsiteY27" fmla="*/ 610464 h 5403920"/>
              <a:gd name="connsiteX28" fmla="*/ 4584113 w 6772482"/>
              <a:gd name="connsiteY28" fmla="*/ 634276 h 5403920"/>
              <a:gd name="connsiteX29" fmla="*/ 4781757 w 6772482"/>
              <a:gd name="connsiteY29" fmla="*/ 662852 h 5403920"/>
              <a:gd name="connsiteX30" fmla="*/ 4591258 w 6772482"/>
              <a:gd name="connsiteY30" fmla="*/ 108020 h 5403920"/>
              <a:gd name="connsiteX31" fmla="*/ 5277058 w 6772482"/>
              <a:gd name="connsiteY31" fmla="*/ 108020 h 5403920"/>
              <a:gd name="connsiteX32" fmla="*/ 5429458 w 6772482"/>
              <a:gd name="connsiteY32" fmla="*/ 108020 h 5403920"/>
              <a:gd name="connsiteX33" fmla="*/ 5734258 w 6772482"/>
              <a:gd name="connsiteY33" fmla="*/ 412820 h 5403920"/>
              <a:gd name="connsiteX34" fmla="*/ 5886658 w 6772482"/>
              <a:gd name="connsiteY34" fmla="*/ 489020 h 5403920"/>
              <a:gd name="connsiteX35" fmla="*/ 5962858 w 6772482"/>
              <a:gd name="connsiteY35" fmla="*/ 489020 h 5403920"/>
              <a:gd name="connsiteX36" fmla="*/ 5962858 w 6772482"/>
              <a:gd name="connsiteY36" fmla="*/ 641420 h 5403920"/>
              <a:gd name="connsiteX37" fmla="*/ 5810457 w 6772482"/>
              <a:gd name="connsiteY37" fmla="*/ 655708 h 5403920"/>
              <a:gd name="connsiteX38" fmla="*/ 5824745 w 6772482"/>
              <a:gd name="connsiteY38" fmla="*/ 689045 h 5403920"/>
              <a:gd name="connsiteX39" fmla="*/ 5846175 w 6772482"/>
              <a:gd name="connsiteY39" fmla="*/ 741433 h 5403920"/>
              <a:gd name="connsiteX40" fmla="*/ 5889039 w 6772482"/>
              <a:gd name="connsiteY40" fmla="*/ 900976 h 5403920"/>
              <a:gd name="connsiteX41" fmla="*/ 5910470 w 6772482"/>
              <a:gd name="connsiteY41" fmla="*/ 946220 h 5403920"/>
              <a:gd name="connsiteX42" fmla="*/ 5936663 w 6772482"/>
              <a:gd name="connsiteY42" fmla="*/ 989083 h 5403920"/>
              <a:gd name="connsiteX43" fmla="*/ 6120019 w 6772482"/>
              <a:gd name="connsiteY43" fmla="*/ 1291501 h 5403920"/>
              <a:gd name="connsiteX44" fmla="*/ 6148595 w 6772482"/>
              <a:gd name="connsiteY44" fmla="*/ 1355795 h 5403920"/>
              <a:gd name="connsiteX45" fmla="*/ 6184313 w 6772482"/>
              <a:gd name="connsiteY45" fmla="*/ 1424852 h 5403920"/>
              <a:gd name="connsiteX46" fmla="*/ 6248607 w 6772482"/>
              <a:gd name="connsiteY46" fmla="*/ 1551058 h 5403920"/>
              <a:gd name="connsiteX47" fmla="*/ 6291470 w 6772482"/>
              <a:gd name="connsiteY47" fmla="*/ 1651070 h 5403920"/>
              <a:gd name="connsiteX48" fmla="*/ 6305757 w 6772482"/>
              <a:gd name="connsiteY48" fmla="*/ 1689170 h 5403920"/>
              <a:gd name="connsiteX49" fmla="*/ 6310520 w 6772482"/>
              <a:gd name="connsiteY49" fmla="*/ 1748701 h 5403920"/>
              <a:gd name="connsiteX50" fmla="*/ 6341476 w 6772482"/>
              <a:gd name="connsiteY50" fmla="*/ 1870145 h 5403920"/>
              <a:gd name="connsiteX51" fmla="*/ 6360526 w 6772482"/>
              <a:gd name="connsiteY51" fmla="*/ 1929676 h 5403920"/>
              <a:gd name="connsiteX52" fmla="*/ 6355763 w 6772482"/>
              <a:gd name="connsiteY52" fmla="*/ 2027308 h 5403920"/>
              <a:gd name="connsiteX53" fmla="*/ 6377195 w 6772482"/>
              <a:gd name="connsiteY53" fmla="*/ 2134463 h 5403920"/>
              <a:gd name="connsiteX54" fmla="*/ 6427201 w 6772482"/>
              <a:gd name="connsiteY54" fmla="*/ 2346395 h 5403920"/>
              <a:gd name="connsiteX55" fmla="*/ 6453395 w 6772482"/>
              <a:gd name="connsiteY55" fmla="*/ 2539276 h 5403920"/>
              <a:gd name="connsiteX56" fmla="*/ 6467682 w 6772482"/>
              <a:gd name="connsiteY56" fmla="*/ 2648814 h 5403920"/>
              <a:gd name="connsiteX57" fmla="*/ 6562932 w 6772482"/>
              <a:gd name="connsiteY57" fmla="*/ 2965520 h 5403920"/>
              <a:gd name="connsiteX58" fmla="*/ 6610557 w 6772482"/>
              <a:gd name="connsiteY58" fmla="*/ 3165545 h 5403920"/>
              <a:gd name="connsiteX59" fmla="*/ 6658182 w 6772482"/>
              <a:gd name="connsiteY59" fmla="*/ 3282226 h 5403920"/>
              <a:gd name="connsiteX60" fmla="*/ 6722476 w 6772482"/>
              <a:gd name="connsiteY60" fmla="*/ 3403670 h 5403920"/>
              <a:gd name="connsiteX61" fmla="*/ 6762957 w 6772482"/>
              <a:gd name="connsiteY61" fmla="*/ 3537020 h 5403920"/>
              <a:gd name="connsiteX62" fmla="*/ 6772482 w 6772482"/>
              <a:gd name="connsiteY62" fmla="*/ 3608458 h 5403920"/>
              <a:gd name="connsiteX63" fmla="*/ 6762956 w 6772482"/>
              <a:gd name="connsiteY63" fmla="*/ 3691801 h 5403920"/>
              <a:gd name="connsiteX64" fmla="*/ 6743906 w 6772482"/>
              <a:gd name="connsiteY64" fmla="*/ 3746570 h 5403920"/>
              <a:gd name="connsiteX65" fmla="*/ 6703426 w 6772482"/>
              <a:gd name="connsiteY65" fmla="*/ 3846582 h 5403920"/>
              <a:gd name="connsiteX66" fmla="*/ 6689138 w 6772482"/>
              <a:gd name="connsiteY66" fmla="*/ 3875157 h 5403920"/>
              <a:gd name="connsiteX67" fmla="*/ 5903326 w 6772482"/>
              <a:gd name="connsiteY67" fmla="*/ 4260920 h 5403920"/>
              <a:gd name="connsiteX68" fmla="*/ 5048457 w 6772482"/>
              <a:gd name="connsiteY68" fmla="*/ 5399157 h 5403920"/>
              <a:gd name="connsiteX69" fmla="*/ 4774613 w 6772482"/>
              <a:gd name="connsiteY69" fmla="*/ 5403920 h 5403920"/>
              <a:gd name="connsiteX70" fmla="*/ 4210258 w 6772482"/>
              <a:gd name="connsiteY70" fmla="*/ 4680020 h 5403920"/>
              <a:gd name="connsiteX71" fmla="*/ 2610058 w 6772482"/>
              <a:gd name="connsiteY71" fmla="*/ 4680020 h 5403920"/>
              <a:gd name="connsiteX72" fmla="*/ 2457658 w 6772482"/>
              <a:gd name="connsiteY72" fmla="*/ 4680020 h 5403920"/>
              <a:gd name="connsiteX73" fmla="*/ 2667207 w 6772482"/>
              <a:gd name="connsiteY73" fmla="*/ 4379983 h 5403920"/>
              <a:gd name="connsiteX74" fmla="*/ 2752932 w 6772482"/>
              <a:gd name="connsiteY74" fmla="*/ 4327595 h 5403920"/>
              <a:gd name="connsiteX75" fmla="*/ 2388600 w 6772482"/>
              <a:gd name="connsiteY75" fmla="*/ 3910877 h 5403920"/>
              <a:gd name="connsiteX76" fmla="*/ 1914732 w 6772482"/>
              <a:gd name="connsiteY76" fmla="*/ 4003745 h 5403920"/>
              <a:gd name="connsiteX77" fmla="*/ 1821863 w 6772482"/>
              <a:gd name="connsiteY77" fmla="*/ 4294257 h 5403920"/>
              <a:gd name="connsiteX78" fmla="*/ 1543257 w 6772482"/>
              <a:gd name="connsiteY78" fmla="*/ 4227582 h 5403920"/>
              <a:gd name="connsiteX79" fmla="*/ 1440862 w 6772482"/>
              <a:gd name="connsiteY79" fmla="*/ 4196626 h 5403920"/>
              <a:gd name="connsiteX80" fmla="*/ 1383713 w 6772482"/>
              <a:gd name="connsiteY80" fmla="*/ 4168052 h 5403920"/>
              <a:gd name="connsiteX81" fmla="*/ 1326562 w 6772482"/>
              <a:gd name="connsiteY81" fmla="*/ 4137095 h 5403920"/>
              <a:gd name="connsiteX82" fmla="*/ 1276557 w 6772482"/>
              <a:gd name="connsiteY82" fmla="*/ 4098995 h 5403920"/>
              <a:gd name="connsiteX83" fmla="*/ 1221789 w 6772482"/>
              <a:gd name="connsiteY83" fmla="*/ 4039464 h 5403920"/>
              <a:gd name="connsiteX84" fmla="*/ 1181306 w 6772482"/>
              <a:gd name="connsiteY84" fmla="*/ 3984695 h 5403920"/>
              <a:gd name="connsiteX85" fmla="*/ 1024144 w 6772482"/>
              <a:gd name="connsiteY85" fmla="*/ 3732282 h 5403920"/>
              <a:gd name="connsiteX86" fmla="*/ 271670 w 6772482"/>
              <a:gd name="connsiteY86" fmla="*/ 2582139 h 5403920"/>
              <a:gd name="connsiteX0" fmla="*/ 271670 w 6772482"/>
              <a:gd name="connsiteY0" fmla="*/ 2658339 h 5480120"/>
              <a:gd name="connsiteX1" fmla="*/ 324058 w 6772482"/>
              <a:gd name="connsiteY1" fmla="*/ 1022420 h 5480120"/>
              <a:gd name="connsiteX2" fmla="*/ 1581357 w 6772482"/>
              <a:gd name="connsiteY2" fmla="*/ 965270 h 5480120"/>
              <a:gd name="connsiteX3" fmla="*/ 2552907 w 6772482"/>
              <a:gd name="connsiteY3" fmla="*/ 993845 h 5480120"/>
              <a:gd name="connsiteX4" fmla="*/ 2714832 w 6772482"/>
              <a:gd name="connsiteY4" fmla="*/ 127070 h 5480120"/>
              <a:gd name="connsiteX5" fmla="*/ 2905332 w 6772482"/>
              <a:gd name="connsiteY5" fmla="*/ 274708 h 5480120"/>
              <a:gd name="connsiteX6" fmla="*/ 2950576 w 6772482"/>
              <a:gd name="connsiteY6" fmla="*/ 298520 h 5480120"/>
              <a:gd name="connsiteX7" fmla="*/ 3012488 w 6772482"/>
              <a:gd name="connsiteY7" fmla="*/ 315189 h 5480120"/>
              <a:gd name="connsiteX8" fmla="*/ 3286332 w 6772482"/>
              <a:gd name="connsiteY8" fmla="*/ 365195 h 5480120"/>
              <a:gd name="connsiteX9" fmla="*/ 3353007 w 6772482"/>
              <a:gd name="connsiteY9" fmla="*/ 396151 h 5480120"/>
              <a:gd name="connsiteX10" fmla="*/ 3391107 w 6772482"/>
              <a:gd name="connsiteY10" fmla="*/ 427108 h 5480120"/>
              <a:gd name="connsiteX11" fmla="*/ 3422063 w 6772482"/>
              <a:gd name="connsiteY11" fmla="*/ 484258 h 5480120"/>
              <a:gd name="connsiteX12" fmla="*/ 3455401 w 6772482"/>
              <a:gd name="connsiteY12" fmla="*/ 517595 h 5480120"/>
              <a:gd name="connsiteX13" fmla="*/ 3486357 w 6772482"/>
              <a:gd name="connsiteY13" fmla="*/ 531883 h 5480120"/>
              <a:gd name="connsiteX14" fmla="*/ 3522076 w 6772482"/>
              <a:gd name="connsiteY14" fmla="*/ 550933 h 5480120"/>
              <a:gd name="connsiteX15" fmla="*/ 3564938 w 6772482"/>
              <a:gd name="connsiteY15" fmla="*/ 546170 h 5480120"/>
              <a:gd name="connsiteX16" fmla="*/ 3793539 w 6772482"/>
              <a:gd name="connsiteY16" fmla="*/ 486639 h 5480120"/>
              <a:gd name="connsiteX17" fmla="*/ 3860213 w 6772482"/>
              <a:gd name="connsiteY17" fmla="*/ 474733 h 5480120"/>
              <a:gd name="connsiteX18" fmla="*/ 4000707 w 6772482"/>
              <a:gd name="connsiteY18" fmla="*/ 465208 h 5480120"/>
              <a:gd name="connsiteX19" fmla="*/ 4074526 w 6772482"/>
              <a:gd name="connsiteY19" fmla="*/ 446158 h 5480120"/>
              <a:gd name="connsiteX20" fmla="*/ 4145963 w 6772482"/>
              <a:gd name="connsiteY20" fmla="*/ 415202 h 5480120"/>
              <a:gd name="connsiteX21" fmla="*/ 4167395 w 6772482"/>
              <a:gd name="connsiteY21" fmla="*/ 448539 h 5480120"/>
              <a:gd name="connsiteX22" fmla="*/ 4186445 w 6772482"/>
              <a:gd name="connsiteY22" fmla="*/ 522358 h 5480120"/>
              <a:gd name="connsiteX23" fmla="*/ 4217401 w 6772482"/>
              <a:gd name="connsiteY23" fmla="*/ 584270 h 5480120"/>
              <a:gd name="connsiteX24" fmla="*/ 4248357 w 6772482"/>
              <a:gd name="connsiteY24" fmla="*/ 631895 h 5480120"/>
              <a:gd name="connsiteX25" fmla="*/ 4286457 w 6772482"/>
              <a:gd name="connsiteY25" fmla="*/ 655708 h 5480120"/>
              <a:gd name="connsiteX26" fmla="*/ 4345988 w 6772482"/>
              <a:gd name="connsiteY26" fmla="*/ 674758 h 5480120"/>
              <a:gd name="connsiteX27" fmla="*/ 4426951 w 6772482"/>
              <a:gd name="connsiteY27" fmla="*/ 686664 h 5480120"/>
              <a:gd name="connsiteX28" fmla="*/ 4584113 w 6772482"/>
              <a:gd name="connsiteY28" fmla="*/ 710476 h 5480120"/>
              <a:gd name="connsiteX29" fmla="*/ 4781757 w 6772482"/>
              <a:gd name="connsiteY29" fmla="*/ 739052 h 5480120"/>
              <a:gd name="connsiteX30" fmla="*/ 4591258 w 6772482"/>
              <a:gd name="connsiteY30" fmla="*/ 184220 h 5480120"/>
              <a:gd name="connsiteX31" fmla="*/ 5353258 w 6772482"/>
              <a:gd name="connsiteY31" fmla="*/ 108020 h 5480120"/>
              <a:gd name="connsiteX32" fmla="*/ 5429458 w 6772482"/>
              <a:gd name="connsiteY32" fmla="*/ 184220 h 5480120"/>
              <a:gd name="connsiteX33" fmla="*/ 5734258 w 6772482"/>
              <a:gd name="connsiteY33" fmla="*/ 489020 h 5480120"/>
              <a:gd name="connsiteX34" fmla="*/ 5886658 w 6772482"/>
              <a:gd name="connsiteY34" fmla="*/ 565220 h 5480120"/>
              <a:gd name="connsiteX35" fmla="*/ 5962858 w 6772482"/>
              <a:gd name="connsiteY35" fmla="*/ 565220 h 5480120"/>
              <a:gd name="connsiteX36" fmla="*/ 5962858 w 6772482"/>
              <a:gd name="connsiteY36" fmla="*/ 717620 h 5480120"/>
              <a:gd name="connsiteX37" fmla="*/ 5810457 w 6772482"/>
              <a:gd name="connsiteY37" fmla="*/ 731908 h 5480120"/>
              <a:gd name="connsiteX38" fmla="*/ 5824745 w 6772482"/>
              <a:gd name="connsiteY38" fmla="*/ 765245 h 5480120"/>
              <a:gd name="connsiteX39" fmla="*/ 5846175 w 6772482"/>
              <a:gd name="connsiteY39" fmla="*/ 817633 h 5480120"/>
              <a:gd name="connsiteX40" fmla="*/ 5889039 w 6772482"/>
              <a:gd name="connsiteY40" fmla="*/ 977176 h 5480120"/>
              <a:gd name="connsiteX41" fmla="*/ 5910470 w 6772482"/>
              <a:gd name="connsiteY41" fmla="*/ 1022420 h 5480120"/>
              <a:gd name="connsiteX42" fmla="*/ 5936663 w 6772482"/>
              <a:gd name="connsiteY42" fmla="*/ 1065283 h 5480120"/>
              <a:gd name="connsiteX43" fmla="*/ 6120019 w 6772482"/>
              <a:gd name="connsiteY43" fmla="*/ 1367701 h 5480120"/>
              <a:gd name="connsiteX44" fmla="*/ 6148595 w 6772482"/>
              <a:gd name="connsiteY44" fmla="*/ 1431995 h 5480120"/>
              <a:gd name="connsiteX45" fmla="*/ 6184313 w 6772482"/>
              <a:gd name="connsiteY45" fmla="*/ 1501052 h 5480120"/>
              <a:gd name="connsiteX46" fmla="*/ 6248607 w 6772482"/>
              <a:gd name="connsiteY46" fmla="*/ 1627258 h 5480120"/>
              <a:gd name="connsiteX47" fmla="*/ 6291470 w 6772482"/>
              <a:gd name="connsiteY47" fmla="*/ 1727270 h 5480120"/>
              <a:gd name="connsiteX48" fmla="*/ 6305757 w 6772482"/>
              <a:gd name="connsiteY48" fmla="*/ 1765370 h 5480120"/>
              <a:gd name="connsiteX49" fmla="*/ 6310520 w 6772482"/>
              <a:gd name="connsiteY49" fmla="*/ 1824901 h 5480120"/>
              <a:gd name="connsiteX50" fmla="*/ 6341476 w 6772482"/>
              <a:gd name="connsiteY50" fmla="*/ 1946345 h 5480120"/>
              <a:gd name="connsiteX51" fmla="*/ 6360526 w 6772482"/>
              <a:gd name="connsiteY51" fmla="*/ 2005876 h 5480120"/>
              <a:gd name="connsiteX52" fmla="*/ 6355763 w 6772482"/>
              <a:gd name="connsiteY52" fmla="*/ 2103508 h 5480120"/>
              <a:gd name="connsiteX53" fmla="*/ 6377195 w 6772482"/>
              <a:gd name="connsiteY53" fmla="*/ 2210663 h 5480120"/>
              <a:gd name="connsiteX54" fmla="*/ 6427201 w 6772482"/>
              <a:gd name="connsiteY54" fmla="*/ 2422595 h 5480120"/>
              <a:gd name="connsiteX55" fmla="*/ 6453395 w 6772482"/>
              <a:gd name="connsiteY55" fmla="*/ 2615476 h 5480120"/>
              <a:gd name="connsiteX56" fmla="*/ 6467682 w 6772482"/>
              <a:gd name="connsiteY56" fmla="*/ 2725014 h 5480120"/>
              <a:gd name="connsiteX57" fmla="*/ 6562932 w 6772482"/>
              <a:gd name="connsiteY57" fmla="*/ 3041720 h 5480120"/>
              <a:gd name="connsiteX58" fmla="*/ 6610557 w 6772482"/>
              <a:gd name="connsiteY58" fmla="*/ 3241745 h 5480120"/>
              <a:gd name="connsiteX59" fmla="*/ 6658182 w 6772482"/>
              <a:gd name="connsiteY59" fmla="*/ 3358426 h 5480120"/>
              <a:gd name="connsiteX60" fmla="*/ 6722476 w 6772482"/>
              <a:gd name="connsiteY60" fmla="*/ 3479870 h 5480120"/>
              <a:gd name="connsiteX61" fmla="*/ 6762957 w 6772482"/>
              <a:gd name="connsiteY61" fmla="*/ 3613220 h 5480120"/>
              <a:gd name="connsiteX62" fmla="*/ 6772482 w 6772482"/>
              <a:gd name="connsiteY62" fmla="*/ 3684658 h 5480120"/>
              <a:gd name="connsiteX63" fmla="*/ 6762956 w 6772482"/>
              <a:gd name="connsiteY63" fmla="*/ 3768001 h 5480120"/>
              <a:gd name="connsiteX64" fmla="*/ 6743906 w 6772482"/>
              <a:gd name="connsiteY64" fmla="*/ 3822770 h 5480120"/>
              <a:gd name="connsiteX65" fmla="*/ 6703426 w 6772482"/>
              <a:gd name="connsiteY65" fmla="*/ 3922782 h 5480120"/>
              <a:gd name="connsiteX66" fmla="*/ 6689138 w 6772482"/>
              <a:gd name="connsiteY66" fmla="*/ 3951357 h 5480120"/>
              <a:gd name="connsiteX67" fmla="*/ 5903326 w 6772482"/>
              <a:gd name="connsiteY67" fmla="*/ 4337120 h 5480120"/>
              <a:gd name="connsiteX68" fmla="*/ 5048457 w 6772482"/>
              <a:gd name="connsiteY68" fmla="*/ 5475357 h 5480120"/>
              <a:gd name="connsiteX69" fmla="*/ 4774613 w 6772482"/>
              <a:gd name="connsiteY69" fmla="*/ 5480120 h 5480120"/>
              <a:gd name="connsiteX70" fmla="*/ 4210258 w 6772482"/>
              <a:gd name="connsiteY70" fmla="*/ 4756220 h 5480120"/>
              <a:gd name="connsiteX71" fmla="*/ 2610058 w 6772482"/>
              <a:gd name="connsiteY71" fmla="*/ 4756220 h 5480120"/>
              <a:gd name="connsiteX72" fmla="*/ 2457658 w 6772482"/>
              <a:gd name="connsiteY72" fmla="*/ 4756220 h 5480120"/>
              <a:gd name="connsiteX73" fmla="*/ 2667207 w 6772482"/>
              <a:gd name="connsiteY73" fmla="*/ 4456183 h 5480120"/>
              <a:gd name="connsiteX74" fmla="*/ 2752932 w 6772482"/>
              <a:gd name="connsiteY74" fmla="*/ 4403795 h 5480120"/>
              <a:gd name="connsiteX75" fmla="*/ 2388600 w 6772482"/>
              <a:gd name="connsiteY75" fmla="*/ 3987077 h 5480120"/>
              <a:gd name="connsiteX76" fmla="*/ 1914732 w 6772482"/>
              <a:gd name="connsiteY76" fmla="*/ 4079945 h 5480120"/>
              <a:gd name="connsiteX77" fmla="*/ 1821863 w 6772482"/>
              <a:gd name="connsiteY77" fmla="*/ 4370457 h 5480120"/>
              <a:gd name="connsiteX78" fmla="*/ 1543257 w 6772482"/>
              <a:gd name="connsiteY78" fmla="*/ 4303782 h 5480120"/>
              <a:gd name="connsiteX79" fmla="*/ 1440862 w 6772482"/>
              <a:gd name="connsiteY79" fmla="*/ 4272826 h 5480120"/>
              <a:gd name="connsiteX80" fmla="*/ 1383713 w 6772482"/>
              <a:gd name="connsiteY80" fmla="*/ 4244252 h 5480120"/>
              <a:gd name="connsiteX81" fmla="*/ 1326562 w 6772482"/>
              <a:gd name="connsiteY81" fmla="*/ 4213295 h 5480120"/>
              <a:gd name="connsiteX82" fmla="*/ 1276557 w 6772482"/>
              <a:gd name="connsiteY82" fmla="*/ 4175195 h 5480120"/>
              <a:gd name="connsiteX83" fmla="*/ 1221789 w 6772482"/>
              <a:gd name="connsiteY83" fmla="*/ 4115664 h 5480120"/>
              <a:gd name="connsiteX84" fmla="*/ 1181306 w 6772482"/>
              <a:gd name="connsiteY84" fmla="*/ 4060895 h 5480120"/>
              <a:gd name="connsiteX85" fmla="*/ 1024144 w 6772482"/>
              <a:gd name="connsiteY85" fmla="*/ 3808482 h 5480120"/>
              <a:gd name="connsiteX86" fmla="*/ 271670 w 6772482"/>
              <a:gd name="connsiteY86" fmla="*/ 2658339 h 5480120"/>
              <a:gd name="connsiteX0" fmla="*/ 271670 w 6772482"/>
              <a:gd name="connsiteY0" fmla="*/ 2658339 h 5480120"/>
              <a:gd name="connsiteX1" fmla="*/ 324058 w 6772482"/>
              <a:gd name="connsiteY1" fmla="*/ 1022420 h 5480120"/>
              <a:gd name="connsiteX2" fmla="*/ 1581357 w 6772482"/>
              <a:gd name="connsiteY2" fmla="*/ 965270 h 5480120"/>
              <a:gd name="connsiteX3" fmla="*/ 2552907 w 6772482"/>
              <a:gd name="connsiteY3" fmla="*/ 993845 h 5480120"/>
              <a:gd name="connsiteX4" fmla="*/ 2714832 w 6772482"/>
              <a:gd name="connsiteY4" fmla="*/ 127070 h 5480120"/>
              <a:gd name="connsiteX5" fmla="*/ 2905332 w 6772482"/>
              <a:gd name="connsiteY5" fmla="*/ 274708 h 5480120"/>
              <a:gd name="connsiteX6" fmla="*/ 2950576 w 6772482"/>
              <a:gd name="connsiteY6" fmla="*/ 298520 h 5480120"/>
              <a:gd name="connsiteX7" fmla="*/ 3012488 w 6772482"/>
              <a:gd name="connsiteY7" fmla="*/ 315189 h 5480120"/>
              <a:gd name="connsiteX8" fmla="*/ 3286332 w 6772482"/>
              <a:gd name="connsiteY8" fmla="*/ 365195 h 5480120"/>
              <a:gd name="connsiteX9" fmla="*/ 3353007 w 6772482"/>
              <a:gd name="connsiteY9" fmla="*/ 396151 h 5480120"/>
              <a:gd name="connsiteX10" fmla="*/ 3391107 w 6772482"/>
              <a:gd name="connsiteY10" fmla="*/ 427108 h 5480120"/>
              <a:gd name="connsiteX11" fmla="*/ 3422063 w 6772482"/>
              <a:gd name="connsiteY11" fmla="*/ 484258 h 5480120"/>
              <a:gd name="connsiteX12" fmla="*/ 3455401 w 6772482"/>
              <a:gd name="connsiteY12" fmla="*/ 517595 h 5480120"/>
              <a:gd name="connsiteX13" fmla="*/ 3486357 w 6772482"/>
              <a:gd name="connsiteY13" fmla="*/ 531883 h 5480120"/>
              <a:gd name="connsiteX14" fmla="*/ 3522076 w 6772482"/>
              <a:gd name="connsiteY14" fmla="*/ 550933 h 5480120"/>
              <a:gd name="connsiteX15" fmla="*/ 3564938 w 6772482"/>
              <a:gd name="connsiteY15" fmla="*/ 546170 h 5480120"/>
              <a:gd name="connsiteX16" fmla="*/ 3793539 w 6772482"/>
              <a:gd name="connsiteY16" fmla="*/ 486639 h 5480120"/>
              <a:gd name="connsiteX17" fmla="*/ 3860213 w 6772482"/>
              <a:gd name="connsiteY17" fmla="*/ 474733 h 5480120"/>
              <a:gd name="connsiteX18" fmla="*/ 4000707 w 6772482"/>
              <a:gd name="connsiteY18" fmla="*/ 465208 h 5480120"/>
              <a:gd name="connsiteX19" fmla="*/ 4074526 w 6772482"/>
              <a:gd name="connsiteY19" fmla="*/ 446158 h 5480120"/>
              <a:gd name="connsiteX20" fmla="*/ 4145963 w 6772482"/>
              <a:gd name="connsiteY20" fmla="*/ 415202 h 5480120"/>
              <a:gd name="connsiteX21" fmla="*/ 4167395 w 6772482"/>
              <a:gd name="connsiteY21" fmla="*/ 448539 h 5480120"/>
              <a:gd name="connsiteX22" fmla="*/ 4186445 w 6772482"/>
              <a:gd name="connsiteY22" fmla="*/ 522358 h 5480120"/>
              <a:gd name="connsiteX23" fmla="*/ 4217401 w 6772482"/>
              <a:gd name="connsiteY23" fmla="*/ 584270 h 5480120"/>
              <a:gd name="connsiteX24" fmla="*/ 4248357 w 6772482"/>
              <a:gd name="connsiteY24" fmla="*/ 631895 h 5480120"/>
              <a:gd name="connsiteX25" fmla="*/ 4286457 w 6772482"/>
              <a:gd name="connsiteY25" fmla="*/ 655708 h 5480120"/>
              <a:gd name="connsiteX26" fmla="*/ 4345988 w 6772482"/>
              <a:gd name="connsiteY26" fmla="*/ 674758 h 5480120"/>
              <a:gd name="connsiteX27" fmla="*/ 4426951 w 6772482"/>
              <a:gd name="connsiteY27" fmla="*/ 686664 h 5480120"/>
              <a:gd name="connsiteX28" fmla="*/ 4584113 w 6772482"/>
              <a:gd name="connsiteY28" fmla="*/ 710476 h 5480120"/>
              <a:gd name="connsiteX29" fmla="*/ 4781757 w 6772482"/>
              <a:gd name="connsiteY29" fmla="*/ 739052 h 5480120"/>
              <a:gd name="connsiteX30" fmla="*/ 4591258 w 6772482"/>
              <a:gd name="connsiteY30" fmla="*/ 184220 h 5480120"/>
              <a:gd name="connsiteX31" fmla="*/ 5353258 w 6772482"/>
              <a:gd name="connsiteY31" fmla="*/ 108020 h 5480120"/>
              <a:gd name="connsiteX32" fmla="*/ 5429458 w 6772482"/>
              <a:gd name="connsiteY32" fmla="*/ 184220 h 5480120"/>
              <a:gd name="connsiteX33" fmla="*/ 5734258 w 6772482"/>
              <a:gd name="connsiteY33" fmla="*/ 489020 h 5480120"/>
              <a:gd name="connsiteX34" fmla="*/ 5886658 w 6772482"/>
              <a:gd name="connsiteY34" fmla="*/ 565220 h 5480120"/>
              <a:gd name="connsiteX35" fmla="*/ 5962858 w 6772482"/>
              <a:gd name="connsiteY35" fmla="*/ 565220 h 5480120"/>
              <a:gd name="connsiteX36" fmla="*/ 5962858 w 6772482"/>
              <a:gd name="connsiteY36" fmla="*/ 717620 h 5480120"/>
              <a:gd name="connsiteX37" fmla="*/ 5810457 w 6772482"/>
              <a:gd name="connsiteY37" fmla="*/ 731908 h 5480120"/>
              <a:gd name="connsiteX38" fmla="*/ 5824745 w 6772482"/>
              <a:gd name="connsiteY38" fmla="*/ 765245 h 5480120"/>
              <a:gd name="connsiteX39" fmla="*/ 5846175 w 6772482"/>
              <a:gd name="connsiteY39" fmla="*/ 817633 h 5480120"/>
              <a:gd name="connsiteX40" fmla="*/ 5889039 w 6772482"/>
              <a:gd name="connsiteY40" fmla="*/ 977176 h 5480120"/>
              <a:gd name="connsiteX41" fmla="*/ 5910470 w 6772482"/>
              <a:gd name="connsiteY41" fmla="*/ 1022420 h 5480120"/>
              <a:gd name="connsiteX42" fmla="*/ 5936663 w 6772482"/>
              <a:gd name="connsiteY42" fmla="*/ 1065283 h 5480120"/>
              <a:gd name="connsiteX43" fmla="*/ 6120019 w 6772482"/>
              <a:gd name="connsiteY43" fmla="*/ 1367701 h 5480120"/>
              <a:gd name="connsiteX44" fmla="*/ 6148595 w 6772482"/>
              <a:gd name="connsiteY44" fmla="*/ 1431995 h 5480120"/>
              <a:gd name="connsiteX45" fmla="*/ 6184313 w 6772482"/>
              <a:gd name="connsiteY45" fmla="*/ 1501052 h 5480120"/>
              <a:gd name="connsiteX46" fmla="*/ 6248607 w 6772482"/>
              <a:gd name="connsiteY46" fmla="*/ 1627258 h 5480120"/>
              <a:gd name="connsiteX47" fmla="*/ 6291470 w 6772482"/>
              <a:gd name="connsiteY47" fmla="*/ 1727270 h 5480120"/>
              <a:gd name="connsiteX48" fmla="*/ 6305757 w 6772482"/>
              <a:gd name="connsiteY48" fmla="*/ 1765370 h 5480120"/>
              <a:gd name="connsiteX49" fmla="*/ 6310520 w 6772482"/>
              <a:gd name="connsiteY49" fmla="*/ 1824901 h 5480120"/>
              <a:gd name="connsiteX50" fmla="*/ 6341476 w 6772482"/>
              <a:gd name="connsiteY50" fmla="*/ 1946345 h 5480120"/>
              <a:gd name="connsiteX51" fmla="*/ 6360526 w 6772482"/>
              <a:gd name="connsiteY51" fmla="*/ 2005876 h 5480120"/>
              <a:gd name="connsiteX52" fmla="*/ 6355763 w 6772482"/>
              <a:gd name="connsiteY52" fmla="*/ 2103508 h 5480120"/>
              <a:gd name="connsiteX53" fmla="*/ 6377195 w 6772482"/>
              <a:gd name="connsiteY53" fmla="*/ 2210663 h 5480120"/>
              <a:gd name="connsiteX54" fmla="*/ 6427201 w 6772482"/>
              <a:gd name="connsiteY54" fmla="*/ 2422595 h 5480120"/>
              <a:gd name="connsiteX55" fmla="*/ 6453395 w 6772482"/>
              <a:gd name="connsiteY55" fmla="*/ 2615476 h 5480120"/>
              <a:gd name="connsiteX56" fmla="*/ 6467682 w 6772482"/>
              <a:gd name="connsiteY56" fmla="*/ 2725014 h 5480120"/>
              <a:gd name="connsiteX57" fmla="*/ 6562932 w 6772482"/>
              <a:gd name="connsiteY57" fmla="*/ 3041720 h 5480120"/>
              <a:gd name="connsiteX58" fmla="*/ 6610557 w 6772482"/>
              <a:gd name="connsiteY58" fmla="*/ 3241745 h 5480120"/>
              <a:gd name="connsiteX59" fmla="*/ 6658182 w 6772482"/>
              <a:gd name="connsiteY59" fmla="*/ 3358426 h 5480120"/>
              <a:gd name="connsiteX60" fmla="*/ 6722476 w 6772482"/>
              <a:gd name="connsiteY60" fmla="*/ 3479870 h 5480120"/>
              <a:gd name="connsiteX61" fmla="*/ 6762957 w 6772482"/>
              <a:gd name="connsiteY61" fmla="*/ 3613220 h 5480120"/>
              <a:gd name="connsiteX62" fmla="*/ 6772482 w 6772482"/>
              <a:gd name="connsiteY62" fmla="*/ 3684658 h 5480120"/>
              <a:gd name="connsiteX63" fmla="*/ 6762956 w 6772482"/>
              <a:gd name="connsiteY63" fmla="*/ 3768001 h 5480120"/>
              <a:gd name="connsiteX64" fmla="*/ 6743906 w 6772482"/>
              <a:gd name="connsiteY64" fmla="*/ 3822770 h 5480120"/>
              <a:gd name="connsiteX65" fmla="*/ 6703426 w 6772482"/>
              <a:gd name="connsiteY65" fmla="*/ 3922782 h 5480120"/>
              <a:gd name="connsiteX66" fmla="*/ 6689138 w 6772482"/>
              <a:gd name="connsiteY66" fmla="*/ 3951357 h 5480120"/>
              <a:gd name="connsiteX67" fmla="*/ 5903326 w 6772482"/>
              <a:gd name="connsiteY67" fmla="*/ 4337120 h 5480120"/>
              <a:gd name="connsiteX68" fmla="*/ 5048457 w 6772482"/>
              <a:gd name="connsiteY68" fmla="*/ 5475357 h 5480120"/>
              <a:gd name="connsiteX69" fmla="*/ 4774613 w 6772482"/>
              <a:gd name="connsiteY69" fmla="*/ 5480120 h 5480120"/>
              <a:gd name="connsiteX70" fmla="*/ 4210258 w 6772482"/>
              <a:gd name="connsiteY70" fmla="*/ 4756220 h 5480120"/>
              <a:gd name="connsiteX71" fmla="*/ 2610058 w 6772482"/>
              <a:gd name="connsiteY71" fmla="*/ 4756220 h 5480120"/>
              <a:gd name="connsiteX72" fmla="*/ 2457658 w 6772482"/>
              <a:gd name="connsiteY72" fmla="*/ 4756220 h 5480120"/>
              <a:gd name="connsiteX73" fmla="*/ 2667207 w 6772482"/>
              <a:gd name="connsiteY73" fmla="*/ 4456183 h 5480120"/>
              <a:gd name="connsiteX74" fmla="*/ 2752932 w 6772482"/>
              <a:gd name="connsiteY74" fmla="*/ 4403795 h 5480120"/>
              <a:gd name="connsiteX75" fmla="*/ 2388600 w 6772482"/>
              <a:gd name="connsiteY75" fmla="*/ 3987077 h 5480120"/>
              <a:gd name="connsiteX76" fmla="*/ 1914732 w 6772482"/>
              <a:gd name="connsiteY76" fmla="*/ 4079945 h 5480120"/>
              <a:gd name="connsiteX77" fmla="*/ 1821863 w 6772482"/>
              <a:gd name="connsiteY77" fmla="*/ 4370457 h 5480120"/>
              <a:gd name="connsiteX78" fmla="*/ 1543257 w 6772482"/>
              <a:gd name="connsiteY78" fmla="*/ 4303782 h 5480120"/>
              <a:gd name="connsiteX79" fmla="*/ 1440862 w 6772482"/>
              <a:gd name="connsiteY79" fmla="*/ 4272826 h 5480120"/>
              <a:gd name="connsiteX80" fmla="*/ 1383713 w 6772482"/>
              <a:gd name="connsiteY80" fmla="*/ 4244252 h 5480120"/>
              <a:gd name="connsiteX81" fmla="*/ 1326562 w 6772482"/>
              <a:gd name="connsiteY81" fmla="*/ 4213295 h 5480120"/>
              <a:gd name="connsiteX82" fmla="*/ 1276557 w 6772482"/>
              <a:gd name="connsiteY82" fmla="*/ 4175195 h 5480120"/>
              <a:gd name="connsiteX83" fmla="*/ 1221789 w 6772482"/>
              <a:gd name="connsiteY83" fmla="*/ 4115664 h 5480120"/>
              <a:gd name="connsiteX84" fmla="*/ 1181306 w 6772482"/>
              <a:gd name="connsiteY84" fmla="*/ 4060895 h 5480120"/>
              <a:gd name="connsiteX85" fmla="*/ 1024144 w 6772482"/>
              <a:gd name="connsiteY85" fmla="*/ 3808482 h 5480120"/>
              <a:gd name="connsiteX86" fmla="*/ 271670 w 6772482"/>
              <a:gd name="connsiteY86" fmla="*/ 2658339 h 5480120"/>
              <a:gd name="connsiteX0" fmla="*/ 271670 w 6772482"/>
              <a:gd name="connsiteY0" fmla="*/ 2658339 h 5480120"/>
              <a:gd name="connsiteX1" fmla="*/ 324058 w 6772482"/>
              <a:gd name="connsiteY1" fmla="*/ 1022420 h 5480120"/>
              <a:gd name="connsiteX2" fmla="*/ 1581357 w 6772482"/>
              <a:gd name="connsiteY2" fmla="*/ 965270 h 5480120"/>
              <a:gd name="connsiteX3" fmla="*/ 2552907 w 6772482"/>
              <a:gd name="connsiteY3" fmla="*/ 993845 h 5480120"/>
              <a:gd name="connsiteX4" fmla="*/ 2714832 w 6772482"/>
              <a:gd name="connsiteY4" fmla="*/ 127070 h 5480120"/>
              <a:gd name="connsiteX5" fmla="*/ 2905332 w 6772482"/>
              <a:gd name="connsiteY5" fmla="*/ 274708 h 5480120"/>
              <a:gd name="connsiteX6" fmla="*/ 2950576 w 6772482"/>
              <a:gd name="connsiteY6" fmla="*/ 298520 h 5480120"/>
              <a:gd name="connsiteX7" fmla="*/ 3012488 w 6772482"/>
              <a:gd name="connsiteY7" fmla="*/ 315189 h 5480120"/>
              <a:gd name="connsiteX8" fmla="*/ 3286332 w 6772482"/>
              <a:gd name="connsiteY8" fmla="*/ 365195 h 5480120"/>
              <a:gd name="connsiteX9" fmla="*/ 3353007 w 6772482"/>
              <a:gd name="connsiteY9" fmla="*/ 396151 h 5480120"/>
              <a:gd name="connsiteX10" fmla="*/ 3391107 w 6772482"/>
              <a:gd name="connsiteY10" fmla="*/ 427108 h 5480120"/>
              <a:gd name="connsiteX11" fmla="*/ 3422063 w 6772482"/>
              <a:gd name="connsiteY11" fmla="*/ 484258 h 5480120"/>
              <a:gd name="connsiteX12" fmla="*/ 3455401 w 6772482"/>
              <a:gd name="connsiteY12" fmla="*/ 517595 h 5480120"/>
              <a:gd name="connsiteX13" fmla="*/ 3486357 w 6772482"/>
              <a:gd name="connsiteY13" fmla="*/ 531883 h 5480120"/>
              <a:gd name="connsiteX14" fmla="*/ 3522076 w 6772482"/>
              <a:gd name="connsiteY14" fmla="*/ 550933 h 5480120"/>
              <a:gd name="connsiteX15" fmla="*/ 3564938 w 6772482"/>
              <a:gd name="connsiteY15" fmla="*/ 546170 h 5480120"/>
              <a:gd name="connsiteX16" fmla="*/ 3793539 w 6772482"/>
              <a:gd name="connsiteY16" fmla="*/ 486639 h 5480120"/>
              <a:gd name="connsiteX17" fmla="*/ 3860213 w 6772482"/>
              <a:gd name="connsiteY17" fmla="*/ 474733 h 5480120"/>
              <a:gd name="connsiteX18" fmla="*/ 4000707 w 6772482"/>
              <a:gd name="connsiteY18" fmla="*/ 465208 h 5480120"/>
              <a:gd name="connsiteX19" fmla="*/ 4074526 w 6772482"/>
              <a:gd name="connsiteY19" fmla="*/ 446158 h 5480120"/>
              <a:gd name="connsiteX20" fmla="*/ 4145963 w 6772482"/>
              <a:gd name="connsiteY20" fmla="*/ 415202 h 5480120"/>
              <a:gd name="connsiteX21" fmla="*/ 4167395 w 6772482"/>
              <a:gd name="connsiteY21" fmla="*/ 448539 h 5480120"/>
              <a:gd name="connsiteX22" fmla="*/ 4186445 w 6772482"/>
              <a:gd name="connsiteY22" fmla="*/ 522358 h 5480120"/>
              <a:gd name="connsiteX23" fmla="*/ 4217401 w 6772482"/>
              <a:gd name="connsiteY23" fmla="*/ 584270 h 5480120"/>
              <a:gd name="connsiteX24" fmla="*/ 4248357 w 6772482"/>
              <a:gd name="connsiteY24" fmla="*/ 631895 h 5480120"/>
              <a:gd name="connsiteX25" fmla="*/ 4286457 w 6772482"/>
              <a:gd name="connsiteY25" fmla="*/ 655708 h 5480120"/>
              <a:gd name="connsiteX26" fmla="*/ 4345988 w 6772482"/>
              <a:gd name="connsiteY26" fmla="*/ 674758 h 5480120"/>
              <a:gd name="connsiteX27" fmla="*/ 4426951 w 6772482"/>
              <a:gd name="connsiteY27" fmla="*/ 686664 h 5480120"/>
              <a:gd name="connsiteX28" fmla="*/ 4584113 w 6772482"/>
              <a:gd name="connsiteY28" fmla="*/ 710476 h 5480120"/>
              <a:gd name="connsiteX29" fmla="*/ 4515058 w 6772482"/>
              <a:gd name="connsiteY29" fmla="*/ 489020 h 5480120"/>
              <a:gd name="connsiteX30" fmla="*/ 4591258 w 6772482"/>
              <a:gd name="connsiteY30" fmla="*/ 184220 h 5480120"/>
              <a:gd name="connsiteX31" fmla="*/ 5353258 w 6772482"/>
              <a:gd name="connsiteY31" fmla="*/ 108020 h 5480120"/>
              <a:gd name="connsiteX32" fmla="*/ 5429458 w 6772482"/>
              <a:gd name="connsiteY32" fmla="*/ 184220 h 5480120"/>
              <a:gd name="connsiteX33" fmla="*/ 5734258 w 6772482"/>
              <a:gd name="connsiteY33" fmla="*/ 489020 h 5480120"/>
              <a:gd name="connsiteX34" fmla="*/ 5886658 w 6772482"/>
              <a:gd name="connsiteY34" fmla="*/ 565220 h 5480120"/>
              <a:gd name="connsiteX35" fmla="*/ 5962858 w 6772482"/>
              <a:gd name="connsiteY35" fmla="*/ 565220 h 5480120"/>
              <a:gd name="connsiteX36" fmla="*/ 5962858 w 6772482"/>
              <a:gd name="connsiteY36" fmla="*/ 717620 h 5480120"/>
              <a:gd name="connsiteX37" fmla="*/ 5810457 w 6772482"/>
              <a:gd name="connsiteY37" fmla="*/ 731908 h 5480120"/>
              <a:gd name="connsiteX38" fmla="*/ 5824745 w 6772482"/>
              <a:gd name="connsiteY38" fmla="*/ 765245 h 5480120"/>
              <a:gd name="connsiteX39" fmla="*/ 5846175 w 6772482"/>
              <a:gd name="connsiteY39" fmla="*/ 817633 h 5480120"/>
              <a:gd name="connsiteX40" fmla="*/ 5889039 w 6772482"/>
              <a:gd name="connsiteY40" fmla="*/ 977176 h 5480120"/>
              <a:gd name="connsiteX41" fmla="*/ 5910470 w 6772482"/>
              <a:gd name="connsiteY41" fmla="*/ 1022420 h 5480120"/>
              <a:gd name="connsiteX42" fmla="*/ 5936663 w 6772482"/>
              <a:gd name="connsiteY42" fmla="*/ 1065283 h 5480120"/>
              <a:gd name="connsiteX43" fmla="*/ 6120019 w 6772482"/>
              <a:gd name="connsiteY43" fmla="*/ 1367701 h 5480120"/>
              <a:gd name="connsiteX44" fmla="*/ 6148595 w 6772482"/>
              <a:gd name="connsiteY44" fmla="*/ 1431995 h 5480120"/>
              <a:gd name="connsiteX45" fmla="*/ 6184313 w 6772482"/>
              <a:gd name="connsiteY45" fmla="*/ 1501052 h 5480120"/>
              <a:gd name="connsiteX46" fmla="*/ 6248607 w 6772482"/>
              <a:gd name="connsiteY46" fmla="*/ 1627258 h 5480120"/>
              <a:gd name="connsiteX47" fmla="*/ 6291470 w 6772482"/>
              <a:gd name="connsiteY47" fmla="*/ 1727270 h 5480120"/>
              <a:gd name="connsiteX48" fmla="*/ 6305757 w 6772482"/>
              <a:gd name="connsiteY48" fmla="*/ 1765370 h 5480120"/>
              <a:gd name="connsiteX49" fmla="*/ 6310520 w 6772482"/>
              <a:gd name="connsiteY49" fmla="*/ 1824901 h 5480120"/>
              <a:gd name="connsiteX50" fmla="*/ 6341476 w 6772482"/>
              <a:gd name="connsiteY50" fmla="*/ 1946345 h 5480120"/>
              <a:gd name="connsiteX51" fmla="*/ 6360526 w 6772482"/>
              <a:gd name="connsiteY51" fmla="*/ 2005876 h 5480120"/>
              <a:gd name="connsiteX52" fmla="*/ 6355763 w 6772482"/>
              <a:gd name="connsiteY52" fmla="*/ 2103508 h 5480120"/>
              <a:gd name="connsiteX53" fmla="*/ 6377195 w 6772482"/>
              <a:gd name="connsiteY53" fmla="*/ 2210663 h 5480120"/>
              <a:gd name="connsiteX54" fmla="*/ 6427201 w 6772482"/>
              <a:gd name="connsiteY54" fmla="*/ 2422595 h 5480120"/>
              <a:gd name="connsiteX55" fmla="*/ 6453395 w 6772482"/>
              <a:gd name="connsiteY55" fmla="*/ 2615476 h 5480120"/>
              <a:gd name="connsiteX56" fmla="*/ 6467682 w 6772482"/>
              <a:gd name="connsiteY56" fmla="*/ 2725014 h 5480120"/>
              <a:gd name="connsiteX57" fmla="*/ 6562932 w 6772482"/>
              <a:gd name="connsiteY57" fmla="*/ 3041720 h 5480120"/>
              <a:gd name="connsiteX58" fmla="*/ 6610557 w 6772482"/>
              <a:gd name="connsiteY58" fmla="*/ 3241745 h 5480120"/>
              <a:gd name="connsiteX59" fmla="*/ 6658182 w 6772482"/>
              <a:gd name="connsiteY59" fmla="*/ 3358426 h 5480120"/>
              <a:gd name="connsiteX60" fmla="*/ 6722476 w 6772482"/>
              <a:gd name="connsiteY60" fmla="*/ 3479870 h 5480120"/>
              <a:gd name="connsiteX61" fmla="*/ 6762957 w 6772482"/>
              <a:gd name="connsiteY61" fmla="*/ 3613220 h 5480120"/>
              <a:gd name="connsiteX62" fmla="*/ 6772482 w 6772482"/>
              <a:gd name="connsiteY62" fmla="*/ 3684658 h 5480120"/>
              <a:gd name="connsiteX63" fmla="*/ 6762956 w 6772482"/>
              <a:gd name="connsiteY63" fmla="*/ 3768001 h 5480120"/>
              <a:gd name="connsiteX64" fmla="*/ 6743906 w 6772482"/>
              <a:gd name="connsiteY64" fmla="*/ 3822770 h 5480120"/>
              <a:gd name="connsiteX65" fmla="*/ 6703426 w 6772482"/>
              <a:gd name="connsiteY65" fmla="*/ 3922782 h 5480120"/>
              <a:gd name="connsiteX66" fmla="*/ 6689138 w 6772482"/>
              <a:gd name="connsiteY66" fmla="*/ 3951357 h 5480120"/>
              <a:gd name="connsiteX67" fmla="*/ 5903326 w 6772482"/>
              <a:gd name="connsiteY67" fmla="*/ 4337120 h 5480120"/>
              <a:gd name="connsiteX68" fmla="*/ 5048457 w 6772482"/>
              <a:gd name="connsiteY68" fmla="*/ 5475357 h 5480120"/>
              <a:gd name="connsiteX69" fmla="*/ 4774613 w 6772482"/>
              <a:gd name="connsiteY69" fmla="*/ 5480120 h 5480120"/>
              <a:gd name="connsiteX70" fmla="*/ 4210258 w 6772482"/>
              <a:gd name="connsiteY70" fmla="*/ 4756220 h 5480120"/>
              <a:gd name="connsiteX71" fmla="*/ 2610058 w 6772482"/>
              <a:gd name="connsiteY71" fmla="*/ 4756220 h 5480120"/>
              <a:gd name="connsiteX72" fmla="*/ 2457658 w 6772482"/>
              <a:gd name="connsiteY72" fmla="*/ 4756220 h 5480120"/>
              <a:gd name="connsiteX73" fmla="*/ 2667207 w 6772482"/>
              <a:gd name="connsiteY73" fmla="*/ 4456183 h 5480120"/>
              <a:gd name="connsiteX74" fmla="*/ 2752932 w 6772482"/>
              <a:gd name="connsiteY74" fmla="*/ 4403795 h 5480120"/>
              <a:gd name="connsiteX75" fmla="*/ 2388600 w 6772482"/>
              <a:gd name="connsiteY75" fmla="*/ 3987077 h 5480120"/>
              <a:gd name="connsiteX76" fmla="*/ 1914732 w 6772482"/>
              <a:gd name="connsiteY76" fmla="*/ 4079945 h 5480120"/>
              <a:gd name="connsiteX77" fmla="*/ 1821863 w 6772482"/>
              <a:gd name="connsiteY77" fmla="*/ 4370457 h 5480120"/>
              <a:gd name="connsiteX78" fmla="*/ 1543257 w 6772482"/>
              <a:gd name="connsiteY78" fmla="*/ 4303782 h 5480120"/>
              <a:gd name="connsiteX79" fmla="*/ 1440862 w 6772482"/>
              <a:gd name="connsiteY79" fmla="*/ 4272826 h 5480120"/>
              <a:gd name="connsiteX80" fmla="*/ 1383713 w 6772482"/>
              <a:gd name="connsiteY80" fmla="*/ 4244252 h 5480120"/>
              <a:gd name="connsiteX81" fmla="*/ 1326562 w 6772482"/>
              <a:gd name="connsiteY81" fmla="*/ 4213295 h 5480120"/>
              <a:gd name="connsiteX82" fmla="*/ 1276557 w 6772482"/>
              <a:gd name="connsiteY82" fmla="*/ 4175195 h 5480120"/>
              <a:gd name="connsiteX83" fmla="*/ 1221789 w 6772482"/>
              <a:gd name="connsiteY83" fmla="*/ 4115664 h 5480120"/>
              <a:gd name="connsiteX84" fmla="*/ 1181306 w 6772482"/>
              <a:gd name="connsiteY84" fmla="*/ 4060895 h 5480120"/>
              <a:gd name="connsiteX85" fmla="*/ 1024144 w 6772482"/>
              <a:gd name="connsiteY85" fmla="*/ 3808482 h 5480120"/>
              <a:gd name="connsiteX86" fmla="*/ 271670 w 6772482"/>
              <a:gd name="connsiteY86" fmla="*/ 2658339 h 5480120"/>
              <a:gd name="connsiteX0" fmla="*/ 271670 w 6772482"/>
              <a:gd name="connsiteY0" fmla="*/ 2658339 h 5480120"/>
              <a:gd name="connsiteX1" fmla="*/ 324058 w 6772482"/>
              <a:gd name="connsiteY1" fmla="*/ 1022420 h 5480120"/>
              <a:gd name="connsiteX2" fmla="*/ 1581357 w 6772482"/>
              <a:gd name="connsiteY2" fmla="*/ 965270 h 5480120"/>
              <a:gd name="connsiteX3" fmla="*/ 2552907 w 6772482"/>
              <a:gd name="connsiteY3" fmla="*/ 993845 h 5480120"/>
              <a:gd name="connsiteX4" fmla="*/ 2714832 w 6772482"/>
              <a:gd name="connsiteY4" fmla="*/ 127070 h 5480120"/>
              <a:gd name="connsiteX5" fmla="*/ 2905332 w 6772482"/>
              <a:gd name="connsiteY5" fmla="*/ 274708 h 5480120"/>
              <a:gd name="connsiteX6" fmla="*/ 2950576 w 6772482"/>
              <a:gd name="connsiteY6" fmla="*/ 298520 h 5480120"/>
              <a:gd name="connsiteX7" fmla="*/ 3012488 w 6772482"/>
              <a:gd name="connsiteY7" fmla="*/ 315189 h 5480120"/>
              <a:gd name="connsiteX8" fmla="*/ 3286332 w 6772482"/>
              <a:gd name="connsiteY8" fmla="*/ 365195 h 5480120"/>
              <a:gd name="connsiteX9" fmla="*/ 3353007 w 6772482"/>
              <a:gd name="connsiteY9" fmla="*/ 396151 h 5480120"/>
              <a:gd name="connsiteX10" fmla="*/ 3391107 w 6772482"/>
              <a:gd name="connsiteY10" fmla="*/ 427108 h 5480120"/>
              <a:gd name="connsiteX11" fmla="*/ 3422063 w 6772482"/>
              <a:gd name="connsiteY11" fmla="*/ 484258 h 5480120"/>
              <a:gd name="connsiteX12" fmla="*/ 3455401 w 6772482"/>
              <a:gd name="connsiteY12" fmla="*/ 517595 h 5480120"/>
              <a:gd name="connsiteX13" fmla="*/ 3486357 w 6772482"/>
              <a:gd name="connsiteY13" fmla="*/ 531883 h 5480120"/>
              <a:gd name="connsiteX14" fmla="*/ 3522076 w 6772482"/>
              <a:gd name="connsiteY14" fmla="*/ 550933 h 5480120"/>
              <a:gd name="connsiteX15" fmla="*/ 3564938 w 6772482"/>
              <a:gd name="connsiteY15" fmla="*/ 546170 h 5480120"/>
              <a:gd name="connsiteX16" fmla="*/ 3793539 w 6772482"/>
              <a:gd name="connsiteY16" fmla="*/ 486639 h 5480120"/>
              <a:gd name="connsiteX17" fmla="*/ 3860213 w 6772482"/>
              <a:gd name="connsiteY17" fmla="*/ 474733 h 5480120"/>
              <a:gd name="connsiteX18" fmla="*/ 4000707 w 6772482"/>
              <a:gd name="connsiteY18" fmla="*/ 465208 h 5480120"/>
              <a:gd name="connsiteX19" fmla="*/ 4074526 w 6772482"/>
              <a:gd name="connsiteY19" fmla="*/ 446158 h 5480120"/>
              <a:gd name="connsiteX20" fmla="*/ 4145963 w 6772482"/>
              <a:gd name="connsiteY20" fmla="*/ 415202 h 5480120"/>
              <a:gd name="connsiteX21" fmla="*/ 4167395 w 6772482"/>
              <a:gd name="connsiteY21" fmla="*/ 448539 h 5480120"/>
              <a:gd name="connsiteX22" fmla="*/ 4186445 w 6772482"/>
              <a:gd name="connsiteY22" fmla="*/ 522358 h 5480120"/>
              <a:gd name="connsiteX23" fmla="*/ 4217401 w 6772482"/>
              <a:gd name="connsiteY23" fmla="*/ 584270 h 5480120"/>
              <a:gd name="connsiteX24" fmla="*/ 4248357 w 6772482"/>
              <a:gd name="connsiteY24" fmla="*/ 631895 h 5480120"/>
              <a:gd name="connsiteX25" fmla="*/ 4286457 w 6772482"/>
              <a:gd name="connsiteY25" fmla="*/ 655708 h 5480120"/>
              <a:gd name="connsiteX26" fmla="*/ 4345988 w 6772482"/>
              <a:gd name="connsiteY26" fmla="*/ 674758 h 5480120"/>
              <a:gd name="connsiteX27" fmla="*/ 4426951 w 6772482"/>
              <a:gd name="connsiteY27" fmla="*/ 686664 h 5480120"/>
              <a:gd name="connsiteX28" fmla="*/ 4584113 w 6772482"/>
              <a:gd name="connsiteY28" fmla="*/ 710476 h 5480120"/>
              <a:gd name="connsiteX29" fmla="*/ 4515058 w 6772482"/>
              <a:gd name="connsiteY29" fmla="*/ 489020 h 5480120"/>
              <a:gd name="connsiteX30" fmla="*/ 4591258 w 6772482"/>
              <a:gd name="connsiteY30" fmla="*/ 184220 h 5480120"/>
              <a:gd name="connsiteX31" fmla="*/ 5353258 w 6772482"/>
              <a:gd name="connsiteY31" fmla="*/ 108020 h 5480120"/>
              <a:gd name="connsiteX32" fmla="*/ 5429458 w 6772482"/>
              <a:gd name="connsiteY32" fmla="*/ 184220 h 5480120"/>
              <a:gd name="connsiteX33" fmla="*/ 5734258 w 6772482"/>
              <a:gd name="connsiteY33" fmla="*/ 489020 h 5480120"/>
              <a:gd name="connsiteX34" fmla="*/ 5886658 w 6772482"/>
              <a:gd name="connsiteY34" fmla="*/ 565220 h 5480120"/>
              <a:gd name="connsiteX35" fmla="*/ 5962858 w 6772482"/>
              <a:gd name="connsiteY35" fmla="*/ 565220 h 5480120"/>
              <a:gd name="connsiteX36" fmla="*/ 5962858 w 6772482"/>
              <a:gd name="connsiteY36" fmla="*/ 717620 h 5480120"/>
              <a:gd name="connsiteX37" fmla="*/ 5810457 w 6772482"/>
              <a:gd name="connsiteY37" fmla="*/ 731908 h 5480120"/>
              <a:gd name="connsiteX38" fmla="*/ 5824745 w 6772482"/>
              <a:gd name="connsiteY38" fmla="*/ 765245 h 5480120"/>
              <a:gd name="connsiteX39" fmla="*/ 5846175 w 6772482"/>
              <a:gd name="connsiteY39" fmla="*/ 817633 h 5480120"/>
              <a:gd name="connsiteX40" fmla="*/ 5889039 w 6772482"/>
              <a:gd name="connsiteY40" fmla="*/ 977176 h 5480120"/>
              <a:gd name="connsiteX41" fmla="*/ 5910470 w 6772482"/>
              <a:gd name="connsiteY41" fmla="*/ 1022420 h 5480120"/>
              <a:gd name="connsiteX42" fmla="*/ 5936663 w 6772482"/>
              <a:gd name="connsiteY42" fmla="*/ 1065283 h 5480120"/>
              <a:gd name="connsiteX43" fmla="*/ 6120019 w 6772482"/>
              <a:gd name="connsiteY43" fmla="*/ 1367701 h 5480120"/>
              <a:gd name="connsiteX44" fmla="*/ 6148595 w 6772482"/>
              <a:gd name="connsiteY44" fmla="*/ 1431995 h 5480120"/>
              <a:gd name="connsiteX45" fmla="*/ 6184313 w 6772482"/>
              <a:gd name="connsiteY45" fmla="*/ 1501052 h 5480120"/>
              <a:gd name="connsiteX46" fmla="*/ 6248607 w 6772482"/>
              <a:gd name="connsiteY46" fmla="*/ 1627258 h 5480120"/>
              <a:gd name="connsiteX47" fmla="*/ 6291470 w 6772482"/>
              <a:gd name="connsiteY47" fmla="*/ 1727270 h 5480120"/>
              <a:gd name="connsiteX48" fmla="*/ 6305757 w 6772482"/>
              <a:gd name="connsiteY48" fmla="*/ 1765370 h 5480120"/>
              <a:gd name="connsiteX49" fmla="*/ 6310520 w 6772482"/>
              <a:gd name="connsiteY49" fmla="*/ 1824901 h 5480120"/>
              <a:gd name="connsiteX50" fmla="*/ 6341476 w 6772482"/>
              <a:gd name="connsiteY50" fmla="*/ 1946345 h 5480120"/>
              <a:gd name="connsiteX51" fmla="*/ 6360526 w 6772482"/>
              <a:gd name="connsiteY51" fmla="*/ 2005876 h 5480120"/>
              <a:gd name="connsiteX52" fmla="*/ 6355763 w 6772482"/>
              <a:gd name="connsiteY52" fmla="*/ 2103508 h 5480120"/>
              <a:gd name="connsiteX53" fmla="*/ 6377195 w 6772482"/>
              <a:gd name="connsiteY53" fmla="*/ 2210663 h 5480120"/>
              <a:gd name="connsiteX54" fmla="*/ 6427201 w 6772482"/>
              <a:gd name="connsiteY54" fmla="*/ 2422595 h 5480120"/>
              <a:gd name="connsiteX55" fmla="*/ 6453395 w 6772482"/>
              <a:gd name="connsiteY55" fmla="*/ 2615476 h 5480120"/>
              <a:gd name="connsiteX56" fmla="*/ 6467682 w 6772482"/>
              <a:gd name="connsiteY56" fmla="*/ 2725014 h 5480120"/>
              <a:gd name="connsiteX57" fmla="*/ 6562932 w 6772482"/>
              <a:gd name="connsiteY57" fmla="*/ 3041720 h 5480120"/>
              <a:gd name="connsiteX58" fmla="*/ 6610557 w 6772482"/>
              <a:gd name="connsiteY58" fmla="*/ 3241745 h 5480120"/>
              <a:gd name="connsiteX59" fmla="*/ 6658182 w 6772482"/>
              <a:gd name="connsiteY59" fmla="*/ 3358426 h 5480120"/>
              <a:gd name="connsiteX60" fmla="*/ 6722476 w 6772482"/>
              <a:gd name="connsiteY60" fmla="*/ 3479870 h 5480120"/>
              <a:gd name="connsiteX61" fmla="*/ 6762957 w 6772482"/>
              <a:gd name="connsiteY61" fmla="*/ 3613220 h 5480120"/>
              <a:gd name="connsiteX62" fmla="*/ 6772482 w 6772482"/>
              <a:gd name="connsiteY62" fmla="*/ 3684658 h 5480120"/>
              <a:gd name="connsiteX63" fmla="*/ 6762956 w 6772482"/>
              <a:gd name="connsiteY63" fmla="*/ 3768001 h 5480120"/>
              <a:gd name="connsiteX64" fmla="*/ 6743906 w 6772482"/>
              <a:gd name="connsiteY64" fmla="*/ 3822770 h 5480120"/>
              <a:gd name="connsiteX65" fmla="*/ 6703426 w 6772482"/>
              <a:gd name="connsiteY65" fmla="*/ 3922782 h 5480120"/>
              <a:gd name="connsiteX66" fmla="*/ 6689138 w 6772482"/>
              <a:gd name="connsiteY66" fmla="*/ 3951357 h 5480120"/>
              <a:gd name="connsiteX67" fmla="*/ 5903326 w 6772482"/>
              <a:gd name="connsiteY67" fmla="*/ 4337120 h 5480120"/>
              <a:gd name="connsiteX68" fmla="*/ 5048457 w 6772482"/>
              <a:gd name="connsiteY68" fmla="*/ 5475357 h 5480120"/>
              <a:gd name="connsiteX69" fmla="*/ 4774613 w 6772482"/>
              <a:gd name="connsiteY69" fmla="*/ 5480120 h 5480120"/>
              <a:gd name="connsiteX70" fmla="*/ 4210258 w 6772482"/>
              <a:gd name="connsiteY70" fmla="*/ 4756220 h 5480120"/>
              <a:gd name="connsiteX71" fmla="*/ 2610058 w 6772482"/>
              <a:gd name="connsiteY71" fmla="*/ 4756220 h 5480120"/>
              <a:gd name="connsiteX72" fmla="*/ 2457658 w 6772482"/>
              <a:gd name="connsiteY72" fmla="*/ 4756220 h 5480120"/>
              <a:gd name="connsiteX73" fmla="*/ 2667207 w 6772482"/>
              <a:gd name="connsiteY73" fmla="*/ 4456183 h 5480120"/>
              <a:gd name="connsiteX74" fmla="*/ 2752932 w 6772482"/>
              <a:gd name="connsiteY74" fmla="*/ 4403795 h 5480120"/>
              <a:gd name="connsiteX75" fmla="*/ 2388600 w 6772482"/>
              <a:gd name="connsiteY75" fmla="*/ 3987077 h 5480120"/>
              <a:gd name="connsiteX76" fmla="*/ 1914732 w 6772482"/>
              <a:gd name="connsiteY76" fmla="*/ 4079945 h 5480120"/>
              <a:gd name="connsiteX77" fmla="*/ 1821863 w 6772482"/>
              <a:gd name="connsiteY77" fmla="*/ 4370457 h 5480120"/>
              <a:gd name="connsiteX78" fmla="*/ 1543257 w 6772482"/>
              <a:gd name="connsiteY78" fmla="*/ 4303782 h 5480120"/>
              <a:gd name="connsiteX79" fmla="*/ 1440862 w 6772482"/>
              <a:gd name="connsiteY79" fmla="*/ 4272826 h 5480120"/>
              <a:gd name="connsiteX80" fmla="*/ 1383713 w 6772482"/>
              <a:gd name="connsiteY80" fmla="*/ 4244252 h 5480120"/>
              <a:gd name="connsiteX81" fmla="*/ 1326562 w 6772482"/>
              <a:gd name="connsiteY81" fmla="*/ 4213295 h 5480120"/>
              <a:gd name="connsiteX82" fmla="*/ 1276557 w 6772482"/>
              <a:gd name="connsiteY82" fmla="*/ 4175195 h 5480120"/>
              <a:gd name="connsiteX83" fmla="*/ 1221789 w 6772482"/>
              <a:gd name="connsiteY83" fmla="*/ 4115664 h 5480120"/>
              <a:gd name="connsiteX84" fmla="*/ 1181306 w 6772482"/>
              <a:gd name="connsiteY84" fmla="*/ 4060895 h 5480120"/>
              <a:gd name="connsiteX85" fmla="*/ 1024144 w 6772482"/>
              <a:gd name="connsiteY85" fmla="*/ 3808482 h 5480120"/>
              <a:gd name="connsiteX86" fmla="*/ 271670 w 6772482"/>
              <a:gd name="connsiteY86" fmla="*/ 2658339 h 5480120"/>
              <a:gd name="connsiteX0" fmla="*/ 271670 w 6772482"/>
              <a:gd name="connsiteY0" fmla="*/ 2658339 h 5480120"/>
              <a:gd name="connsiteX1" fmla="*/ 324058 w 6772482"/>
              <a:gd name="connsiteY1" fmla="*/ 1022420 h 5480120"/>
              <a:gd name="connsiteX2" fmla="*/ 1581357 w 6772482"/>
              <a:gd name="connsiteY2" fmla="*/ 965270 h 5480120"/>
              <a:gd name="connsiteX3" fmla="*/ 2552907 w 6772482"/>
              <a:gd name="connsiteY3" fmla="*/ 993845 h 5480120"/>
              <a:gd name="connsiteX4" fmla="*/ 2714832 w 6772482"/>
              <a:gd name="connsiteY4" fmla="*/ 127070 h 5480120"/>
              <a:gd name="connsiteX5" fmla="*/ 2905332 w 6772482"/>
              <a:gd name="connsiteY5" fmla="*/ 274708 h 5480120"/>
              <a:gd name="connsiteX6" fmla="*/ 2950576 w 6772482"/>
              <a:gd name="connsiteY6" fmla="*/ 298520 h 5480120"/>
              <a:gd name="connsiteX7" fmla="*/ 3012488 w 6772482"/>
              <a:gd name="connsiteY7" fmla="*/ 315189 h 5480120"/>
              <a:gd name="connsiteX8" fmla="*/ 3286332 w 6772482"/>
              <a:gd name="connsiteY8" fmla="*/ 365195 h 5480120"/>
              <a:gd name="connsiteX9" fmla="*/ 3353007 w 6772482"/>
              <a:gd name="connsiteY9" fmla="*/ 396151 h 5480120"/>
              <a:gd name="connsiteX10" fmla="*/ 3391107 w 6772482"/>
              <a:gd name="connsiteY10" fmla="*/ 427108 h 5480120"/>
              <a:gd name="connsiteX11" fmla="*/ 3422063 w 6772482"/>
              <a:gd name="connsiteY11" fmla="*/ 484258 h 5480120"/>
              <a:gd name="connsiteX12" fmla="*/ 3455401 w 6772482"/>
              <a:gd name="connsiteY12" fmla="*/ 517595 h 5480120"/>
              <a:gd name="connsiteX13" fmla="*/ 3486357 w 6772482"/>
              <a:gd name="connsiteY13" fmla="*/ 531883 h 5480120"/>
              <a:gd name="connsiteX14" fmla="*/ 3522076 w 6772482"/>
              <a:gd name="connsiteY14" fmla="*/ 550933 h 5480120"/>
              <a:gd name="connsiteX15" fmla="*/ 3564938 w 6772482"/>
              <a:gd name="connsiteY15" fmla="*/ 546170 h 5480120"/>
              <a:gd name="connsiteX16" fmla="*/ 3793539 w 6772482"/>
              <a:gd name="connsiteY16" fmla="*/ 486639 h 5480120"/>
              <a:gd name="connsiteX17" fmla="*/ 3860213 w 6772482"/>
              <a:gd name="connsiteY17" fmla="*/ 474733 h 5480120"/>
              <a:gd name="connsiteX18" fmla="*/ 4000707 w 6772482"/>
              <a:gd name="connsiteY18" fmla="*/ 465208 h 5480120"/>
              <a:gd name="connsiteX19" fmla="*/ 4074526 w 6772482"/>
              <a:gd name="connsiteY19" fmla="*/ 446158 h 5480120"/>
              <a:gd name="connsiteX20" fmla="*/ 4145963 w 6772482"/>
              <a:gd name="connsiteY20" fmla="*/ 415202 h 5480120"/>
              <a:gd name="connsiteX21" fmla="*/ 4167395 w 6772482"/>
              <a:gd name="connsiteY21" fmla="*/ 448539 h 5480120"/>
              <a:gd name="connsiteX22" fmla="*/ 4186445 w 6772482"/>
              <a:gd name="connsiteY22" fmla="*/ 522358 h 5480120"/>
              <a:gd name="connsiteX23" fmla="*/ 4217401 w 6772482"/>
              <a:gd name="connsiteY23" fmla="*/ 584270 h 5480120"/>
              <a:gd name="connsiteX24" fmla="*/ 4248357 w 6772482"/>
              <a:gd name="connsiteY24" fmla="*/ 631895 h 5480120"/>
              <a:gd name="connsiteX25" fmla="*/ 4286457 w 6772482"/>
              <a:gd name="connsiteY25" fmla="*/ 655708 h 5480120"/>
              <a:gd name="connsiteX26" fmla="*/ 4345988 w 6772482"/>
              <a:gd name="connsiteY26" fmla="*/ 674758 h 5480120"/>
              <a:gd name="connsiteX27" fmla="*/ 4426951 w 6772482"/>
              <a:gd name="connsiteY27" fmla="*/ 686664 h 5480120"/>
              <a:gd name="connsiteX28" fmla="*/ 4584113 w 6772482"/>
              <a:gd name="connsiteY28" fmla="*/ 710476 h 5480120"/>
              <a:gd name="connsiteX29" fmla="*/ 4515058 w 6772482"/>
              <a:gd name="connsiteY29" fmla="*/ 489020 h 5480120"/>
              <a:gd name="connsiteX30" fmla="*/ 4591258 w 6772482"/>
              <a:gd name="connsiteY30" fmla="*/ 184220 h 5480120"/>
              <a:gd name="connsiteX31" fmla="*/ 5353258 w 6772482"/>
              <a:gd name="connsiteY31" fmla="*/ 108020 h 5480120"/>
              <a:gd name="connsiteX32" fmla="*/ 5429458 w 6772482"/>
              <a:gd name="connsiteY32" fmla="*/ 184220 h 5480120"/>
              <a:gd name="connsiteX33" fmla="*/ 5734258 w 6772482"/>
              <a:gd name="connsiteY33" fmla="*/ 489020 h 5480120"/>
              <a:gd name="connsiteX34" fmla="*/ 5886658 w 6772482"/>
              <a:gd name="connsiteY34" fmla="*/ 565220 h 5480120"/>
              <a:gd name="connsiteX35" fmla="*/ 5962858 w 6772482"/>
              <a:gd name="connsiteY35" fmla="*/ 565220 h 5480120"/>
              <a:gd name="connsiteX36" fmla="*/ 5962858 w 6772482"/>
              <a:gd name="connsiteY36" fmla="*/ 717620 h 5480120"/>
              <a:gd name="connsiteX37" fmla="*/ 5810457 w 6772482"/>
              <a:gd name="connsiteY37" fmla="*/ 731908 h 5480120"/>
              <a:gd name="connsiteX38" fmla="*/ 5824745 w 6772482"/>
              <a:gd name="connsiteY38" fmla="*/ 765245 h 5480120"/>
              <a:gd name="connsiteX39" fmla="*/ 5846175 w 6772482"/>
              <a:gd name="connsiteY39" fmla="*/ 817633 h 5480120"/>
              <a:gd name="connsiteX40" fmla="*/ 5889039 w 6772482"/>
              <a:gd name="connsiteY40" fmla="*/ 977176 h 5480120"/>
              <a:gd name="connsiteX41" fmla="*/ 5910470 w 6772482"/>
              <a:gd name="connsiteY41" fmla="*/ 1022420 h 5480120"/>
              <a:gd name="connsiteX42" fmla="*/ 5936663 w 6772482"/>
              <a:gd name="connsiteY42" fmla="*/ 1065283 h 5480120"/>
              <a:gd name="connsiteX43" fmla="*/ 6120019 w 6772482"/>
              <a:gd name="connsiteY43" fmla="*/ 1367701 h 5480120"/>
              <a:gd name="connsiteX44" fmla="*/ 6148595 w 6772482"/>
              <a:gd name="connsiteY44" fmla="*/ 1431995 h 5480120"/>
              <a:gd name="connsiteX45" fmla="*/ 6184313 w 6772482"/>
              <a:gd name="connsiteY45" fmla="*/ 1501052 h 5480120"/>
              <a:gd name="connsiteX46" fmla="*/ 6248607 w 6772482"/>
              <a:gd name="connsiteY46" fmla="*/ 1627258 h 5480120"/>
              <a:gd name="connsiteX47" fmla="*/ 6291470 w 6772482"/>
              <a:gd name="connsiteY47" fmla="*/ 1727270 h 5480120"/>
              <a:gd name="connsiteX48" fmla="*/ 6305757 w 6772482"/>
              <a:gd name="connsiteY48" fmla="*/ 1765370 h 5480120"/>
              <a:gd name="connsiteX49" fmla="*/ 6310520 w 6772482"/>
              <a:gd name="connsiteY49" fmla="*/ 1824901 h 5480120"/>
              <a:gd name="connsiteX50" fmla="*/ 6341476 w 6772482"/>
              <a:gd name="connsiteY50" fmla="*/ 1946345 h 5480120"/>
              <a:gd name="connsiteX51" fmla="*/ 6360526 w 6772482"/>
              <a:gd name="connsiteY51" fmla="*/ 2005876 h 5480120"/>
              <a:gd name="connsiteX52" fmla="*/ 6355763 w 6772482"/>
              <a:gd name="connsiteY52" fmla="*/ 2103508 h 5480120"/>
              <a:gd name="connsiteX53" fmla="*/ 6377195 w 6772482"/>
              <a:gd name="connsiteY53" fmla="*/ 2210663 h 5480120"/>
              <a:gd name="connsiteX54" fmla="*/ 6427201 w 6772482"/>
              <a:gd name="connsiteY54" fmla="*/ 2422595 h 5480120"/>
              <a:gd name="connsiteX55" fmla="*/ 6453395 w 6772482"/>
              <a:gd name="connsiteY55" fmla="*/ 2615476 h 5480120"/>
              <a:gd name="connsiteX56" fmla="*/ 6467682 w 6772482"/>
              <a:gd name="connsiteY56" fmla="*/ 2725014 h 5480120"/>
              <a:gd name="connsiteX57" fmla="*/ 6562932 w 6772482"/>
              <a:gd name="connsiteY57" fmla="*/ 3041720 h 5480120"/>
              <a:gd name="connsiteX58" fmla="*/ 6610557 w 6772482"/>
              <a:gd name="connsiteY58" fmla="*/ 3241745 h 5480120"/>
              <a:gd name="connsiteX59" fmla="*/ 6658182 w 6772482"/>
              <a:gd name="connsiteY59" fmla="*/ 3358426 h 5480120"/>
              <a:gd name="connsiteX60" fmla="*/ 6722476 w 6772482"/>
              <a:gd name="connsiteY60" fmla="*/ 3479870 h 5480120"/>
              <a:gd name="connsiteX61" fmla="*/ 6762957 w 6772482"/>
              <a:gd name="connsiteY61" fmla="*/ 3613220 h 5480120"/>
              <a:gd name="connsiteX62" fmla="*/ 6772482 w 6772482"/>
              <a:gd name="connsiteY62" fmla="*/ 3684658 h 5480120"/>
              <a:gd name="connsiteX63" fmla="*/ 6762956 w 6772482"/>
              <a:gd name="connsiteY63" fmla="*/ 3768001 h 5480120"/>
              <a:gd name="connsiteX64" fmla="*/ 6743906 w 6772482"/>
              <a:gd name="connsiteY64" fmla="*/ 3822770 h 5480120"/>
              <a:gd name="connsiteX65" fmla="*/ 6703426 w 6772482"/>
              <a:gd name="connsiteY65" fmla="*/ 3922782 h 5480120"/>
              <a:gd name="connsiteX66" fmla="*/ 6689138 w 6772482"/>
              <a:gd name="connsiteY66" fmla="*/ 3951357 h 5480120"/>
              <a:gd name="connsiteX67" fmla="*/ 5903326 w 6772482"/>
              <a:gd name="connsiteY67" fmla="*/ 4337120 h 5480120"/>
              <a:gd name="connsiteX68" fmla="*/ 5048457 w 6772482"/>
              <a:gd name="connsiteY68" fmla="*/ 5475357 h 5480120"/>
              <a:gd name="connsiteX69" fmla="*/ 4774613 w 6772482"/>
              <a:gd name="connsiteY69" fmla="*/ 5480120 h 5480120"/>
              <a:gd name="connsiteX70" fmla="*/ 4210258 w 6772482"/>
              <a:gd name="connsiteY70" fmla="*/ 4756220 h 5480120"/>
              <a:gd name="connsiteX71" fmla="*/ 2610058 w 6772482"/>
              <a:gd name="connsiteY71" fmla="*/ 4756220 h 5480120"/>
              <a:gd name="connsiteX72" fmla="*/ 2457658 w 6772482"/>
              <a:gd name="connsiteY72" fmla="*/ 4756220 h 5480120"/>
              <a:gd name="connsiteX73" fmla="*/ 2667207 w 6772482"/>
              <a:gd name="connsiteY73" fmla="*/ 4456183 h 5480120"/>
              <a:gd name="connsiteX74" fmla="*/ 2752932 w 6772482"/>
              <a:gd name="connsiteY74" fmla="*/ 4403795 h 5480120"/>
              <a:gd name="connsiteX75" fmla="*/ 2388600 w 6772482"/>
              <a:gd name="connsiteY75" fmla="*/ 3987077 h 5480120"/>
              <a:gd name="connsiteX76" fmla="*/ 1914732 w 6772482"/>
              <a:gd name="connsiteY76" fmla="*/ 4079945 h 5480120"/>
              <a:gd name="connsiteX77" fmla="*/ 1821863 w 6772482"/>
              <a:gd name="connsiteY77" fmla="*/ 4370457 h 5480120"/>
              <a:gd name="connsiteX78" fmla="*/ 1543257 w 6772482"/>
              <a:gd name="connsiteY78" fmla="*/ 4303782 h 5480120"/>
              <a:gd name="connsiteX79" fmla="*/ 1440862 w 6772482"/>
              <a:gd name="connsiteY79" fmla="*/ 4272826 h 5480120"/>
              <a:gd name="connsiteX80" fmla="*/ 1383713 w 6772482"/>
              <a:gd name="connsiteY80" fmla="*/ 4244252 h 5480120"/>
              <a:gd name="connsiteX81" fmla="*/ 1326562 w 6772482"/>
              <a:gd name="connsiteY81" fmla="*/ 4213295 h 5480120"/>
              <a:gd name="connsiteX82" fmla="*/ 1276557 w 6772482"/>
              <a:gd name="connsiteY82" fmla="*/ 4175195 h 5480120"/>
              <a:gd name="connsiteX83" fmla="*/ 1221789 w 6772482"/>
              <a:gd name="connsiteY83" fmla="*/ 4115664 h 5480120"/>
              <a:gd name="connsiteX84" fmla="*/ 1181306 w 6772482"/>
              <a:gd name="connsiteY84" fmla="*/ 4060895 h 5480120"/>
              <a:gd name="connsiteX85" fmla="*/ 1024144 w 6772482"/>
              <a:gd name="connsiteY85" fmla="*/ 3808482 h 5480120"/>
              <a:gd name="connsiteX86" fmla="*/ 271670 w 6772482"/>
              <a:gd name="connsiteY86" fmla="*/ 2658339 h 5480120"/>
              <a:gd name="connsiteX0" fmla="*/ 271670 w 6772482"/>
              <a:gd name="connsiteY0" fmla="*/ 2658339 h 5480120"/>
              <a:gd name="connsiteX1" fmla="*/ 324058 w 6772482"/>
              <a:gd name="connsiteY1" fmla="*/ 1022420 h 5480120"/>
              <a:gd name="connsiteX2" fmla="*/ 1581357 w 6772482"/>
              <a:gd name="connsiteY2" fmla="*/ 965270 h 5480120"/>
              <a:gd name="connsiteX3" fmla="*/ 2552907 w 6772482"/>
              <a:gd name="connsiteY3" fmla="*/ 993845 h 5480120"/>
              <a:gd name="connsiteX4" fmla="*/ 2714832 w 6772482"/>
              <a:gd name="connsiteY4" fmla="*/ 127070 h 5480120"/>
              <a:gd name="connsiteX5" fmla="*/ 2905332 w 6772482"/>
              <a:gd name="connsiteY5" fmla="*/ 274708 h 5480120"/>
              <a:gd name="connsiteX6" fmla="*/ 2950576 w 6772482"/>
              <a:gd name="connsiteY6" fmla="*/ 298520 h 5480120"/>
              <a:gd name="connsiteX7" fmla="*/ 3012488 w 6772482"/>
              <a:gd name="connsiteY7" fmla="*/ 315189 h 5480120"/>
              <a:gd name="connsiteX8" fmla="*/ 3286332 w 6772482"/>
              <a:gd name="connsiteY8" fmla="*/ 365195 h 5480120"/>
              <a:gd name="connsiteX9" fmla="*/ 3353007 w 6772482"/>
              <a:gd name="connsiteY9" fmla="*/ 396151 h 5480120"/>
              <a:gd name="connsiteX10" fmla="*/ 3391107 w 6772482"/>
              <a:gd name="connsiteY10" fmla="*/ 427108 h 5480120"/>
              <a:gd name="connsiteX11" fmla="*/ 3422063 w 6772482"/>
              <a:gd name="connsiteY11" fmla="*/ 484258 h 5480120"/>
              <a:gd name="connsiteX12" fmla="*/ 3455401 w 6772482"/>
              <a:gd name="connsiteY12" fmla="*/ 517595 h 5480120"/>
              <a:gd name="connsiteX13" fmla="*/ 3486357 w 6772482"/>
              <a:gd name="connsiteY13" fmla="*/ 531883 h 5480120"/>
              <a:gd name="connsiteX14" fmla="*/ 3522076 w 6772482"/>
              <a:gd name="connsiteY14" fmla="*/ 550933 h 5480120"/>
              <a:gd name="connsiteX15" fmla="*/ 3564938 w 6772482"/>
              <a:gd name="connsiteY15" fmla="*/ 546170 h 5480120"/>
              <a:gd name="connsiteX16" fmla="*/ 3793539 w 6772482"/>
              <a:gd name="connsiteY16" fmla="*/ 486639 h 5480120"/>
              <a:gd name="connsiteX17" fmla="*/ 3860213 w 6772482"/>
              <a:gd name="connsiteY17" fmla="*/ 474733 h 5480120"/>
              <a:gd name="connsiteX18" fmla="*/ 4000707 w 6772482"/>
              <a:gd name="connsiteY18" fmla="*/ 465208 h 5480120"/>
              <a:gd name="connsiteX19" fmla="*/ 4074526 w 6772482"/>
              <a:gd name="connsiteY19" fmla="*/ 446158 h 5480120"/>
              <a:gd name="connsiteX20" fmla="*/ 4145963 w 6772482"/>
              <a:gd name="connsiteY20" fmla="*/ 415202 h 5480120"/>
              <a:gd name="connsiteX21" fmla="*/ 4167395 w 6772482"/>
              <a:gd name="connsiteY21" fmla="*/ 448539 h 5480120"/>
              <a:gd name="connsiteX22" fmla="*/ 4186445 w 6772482"/>
              <a:gd name="connsiteY22" fmla="*/ 522358 h 5480120"/>
              <a:gd name="connsiteX23" fmla="*/ 4217401 w 6772482"/>
              <a:gd name="connsiteY23" fmla="*/ 584270 h 5480120"/>
              <a:gd name="connsiteX24" fmla="*/ 4248357 w 6772482"/>
              <a:gd name="connsiteY24" fmla="*/ 631895 h 5480120"/>
              <a:gd name="connsiteX25" fmla="*/ 4286457 w 6772482"/>
              <a:gd name="connsiteY25" fmla="*/ 655708 h 5480120"/>
              <a:gd name="connsiteX26" fmla="*/ 4345988 w 6772482"/>
              <a:gd name="connsiteY26" fmla="*/ 674758 h 5480120"/>
              <a:gd name="connsiteX27" fmla="*/ 4426951 w 6772482"/>
              <a:gd name="connsiteY27" fmla="*/ 686664 h 5480120"/>
              <a:gd name="connsiteX28" fmla="*/ 4584113 w 6772482"/>
              <a:gd name="connsiteY28" fmla="*/ 710476 h 5480120"/>
              <a:gd name="connsiteX29" fmla="*/ 4515058 w 6772482"/>
              <a:gd name="connsiteY29" fmla="*/ 489020 h 5480120"/>
              <a:gd name="connsiteX30" fmla="*/ 4591258 w 6772482"/>
              <a:gd name="connsiteY30" fmla="*/ 184220 h 5480120"/>
              <a:gd name="connsiteX31" fmla="*/ 5353258 w 6772482"/>
              <a:gd name="connsiteY31" fmla="*/ 108020 h 5480120"/>
              <a:gd name="connsiteX32" fmla="*/ 5429458 w 6772482"/>
              <a:gd name="connsiteY32" fmla="*/ 184220 h 5480120"/>
              <a:gd name="connsiteX33" fmla="*/ 5734258 w 6772482"/>
              <a:gd name="connsiteY33" fmla="*/ 489020 h 5480120"/>
              <a:gd name="connsiteX34" fmla="*/ 5886658 w 6772482"/>
              <a:gd name="connsiteY34" fmla="*/ 565220 h 5480120"/>
              <a:gd name="connsiteX35" fmla="*/ 5962858 w 6772482"/>
              <a:gd name="connsiteY35" fmla="*/ 565220 h 5480120"/>
              <a:gd name="connsiteX36" fmla="*/ 5962858 w 6772482"/>
              <a:gd name="connsiteY36" fmla="*/ 717620 h 5480120"/>
              <a:gd name="connsiteX37" fmla="*/ 5810457 w 6772482"/>
              <a:gd name="connsiteY37" fmla="*/ 731908 h 5480120"/>
              <a:gd name="connsiteX38" fmla="*/ 5824745 w 6772482"/>
              <a:gd name="connsiteY38" fmla="*/ 765245 h 5480120"/>
              <a:gd name="connsiteX39" fmla="*/ 5846175 w 6772482"/>
              <a:gd name="connsiteY39" fmla="*/ 817633 h 5480120"/>
              <a:gd name="connsiteX40" fmla="*/ 5889039 w 6772482"/>
              <a:gd name="connsiteY40" fmla="*/ 977176 h 5480120"/>
              <a:gd name="connsiteX41" fmla="*/ 5910470 w 6772482"/>
              <a:gd name="connsiteY41" fmla="*/ 1022420 h 5480120"/>
              <a:gd name="connsiteX42" fmla="*/ 5936663 w 6772482"/>
              <a:gd name="connsiteY42" fmla="*/ 1065283 h 5480120"/>
              <a:gd name="connsiteX43" fmla="*/ 6120019 w 6772482"/>
              <a:gd name="connsiteY43" fmla="*/ 1367701 h 5480120"/>
              <a:gd name="connsiteX44" fmla="*/ 6148595 w 6772482"/>
              <a:gd name="connsiteY44" fmla="*/ 1431995 h 5480120"/>
              <a:gd name="connsiteX45" fmla="*/ 6184313 w 6772482"/>
              <a:gd name="connsiteY45" fmla="*/ 1501052 h 5480120"/>
              <a:gd name="connsiteX46" fmla="*/ 6248607 w 6772482"/>
              <a:gd name="connsiteY46" fmla="*/ 1627258 h 5480120"/>
              <a:gd name="connsiteX47" fmla="*/ 6291470 w 6772482"/>
              <a:gd name="connsiteY47" fmla="*/ 1727270 h 5480120"/>
              <a:gd name="connsiteX48" fmla="*/ 6305757 w 6772482"/>
              <a:gd name="connsiteY48" fmla="*/ 1765370 h 5480120"/>
              <a:gd name="connsiteX49" fmla="*/ 6310520 w 6772482"/>
              <a:gd name="connsiteY49" fmla="*/ 1824901 h 5480120"/>
              <a:gd name="connsiteX50" fmla="*/ 6341476 w 6772482"/>
              <a:gd name="connsiteY50" fmla="*/ 1946345 h 5480120"/>
              <a:gd name="connsiteX51" fmla="*/ 6360526 w 6772482"/>
              <a:gd name="connsiteY51" fmla="*/ 2005876 h 5480120"/>
              <a:gd name="connsiteX52" fmla="*/ 6355763 w 6772482"/>
              <a:gd name="connsiteY52" fmla="*/ 2103508 h 5480120"/>
              <a:gd name="connsiteX53" fmla="*/ 6377195 w 6772482"/>
              <a:gd name="connsiteY53" fmla="*/ 2210663 h 5480120"/>
              <a:gd name="connsiteX54" fmla="*/ 6427201 w 6772482"/>
              <a:gd name="connsiteY54" fmla="*/ 2422595 h 5480120"/>
              <a:gd name="connsiteX55" fmla="*/ 6453395 w 6772482"/>
              <a:gd name="connsiteY55" fmla="*/ 2615476 h 5480120"/>
              <a:gd name="connsiteX56" fmla="*/ 6467682 w 6772482"/>
              <a:gd name="connsiteY56" fmla="*/ 2725014 h 5480120"/>
              <a:gd name="connsiteX57" fmla="*/ 6562932 w 6772482"/>
              <a:gd name="connsiteY57" fmla="*/ 3041720 h 5480120"/>
              <a:gd name="connsiteX58" fmla="*/ 6610557 w 6772482"/>
              <a:gd name="connsiteY58" fmla="*/ 3241745 h 5480120"/>
              <a:gd name="connsiteX59" fmla="*/ 6658182 w 6772482"/>
              <a:gd name="connsiteY59" fmla="*/ 3358426 h 5480120"/>
              <a:gd name="connsiteX60" fmla="*/ 6722476 w 6772482"/>
              <a:gd name="connsiteY60" fmla="*/ 3479870 h 5480120"/>
              <a:gd name="connsiteX61" fmla="*/ 6762957 w 6772482"/>
              <a:gd name="connsiteY61" fmla="*/ 3613220 h 5480120"/>
              <a:gd name="connsiteX62" fmla="*/ 6772482 w 6772482"/>
              <a:gd name="connsiteY62" fmla="*/ 3684658 h 5480120"/>
              <a:gd name="connsiteX63" fmla="*/ 6762956 w 6772482"/>
              <a:gd name="connsiteY63" fmla="*/ 3768001 h 5480120"/>
              <a:gd name="connsiteX64" fmla="*/ 6743906 w 6772482"/>
              <a:gd name="connsiteY64" fmla="*/ 3822770 h 5480120"/>
              <a:gd name="connsiteX65" fmla="*/ 6703426 w 6772482"/>
              <a:gd name="connsiteY65" fmla="*/ 3922782 h 5480120"/>
              <a:gd name="connsiteX66" fmla="*/ 6689138 w 6772482"/>
              <a:gd name="connsiteY66" fmla="*/ 3951357 h 5480120"/>
              <a:gd name="connsiteX67" fmla="*/ 5903326 w 6772482"/>
              <a:gd name="connsiteY67" fmla="*/ 4337120 h 5480120"/>
              <a:gd name="connsiteX68" fmla="*/ 5048457 w 6772482"/>
              <a:gd name="connsiteY68" fmla="*/ 5475357 h 5480120"/>
              <a:gd name="connsiteX69" fmla="*/ 4774613 w 6772482"/>
              <a:gd name="connsiteY69" fmla="*/ 5480120 h 5480120"/>
              <a:gd name="connsiteX70" fmla="*/ 4210258 w 6772482"/>
              <a:gd name="connsiteY70" fmla="*/ 4756220 h 5480120"/>
              <a:gd name="connsiteX71" fmla="*/ 2610058 w 6772482"/>
              <a:gd name="connsiteY71" fmla="*/ 4756220 h 5480120"/>
              <a:gd name="connsiteX72" fmla="*/ 2457658 w 6772482"/>
              <a:gd name="connsiteY72" fmla="*/ 4756220 h 5480120"/>
              <a:gd name="connsiteX73" fmla="*/ 2667207 w 6772482"/>
              <a:gd name="connsiteY73" fmla="*/ 4456183 h 5480120"/>
              <a:gd name="connsiteX74" fmla="*/ 2752932 w 6772482"/>
              <a:gd name="connsiteY74" fmla="*/ 4403795 h 5480120"/>
              <a:gd name="connsiteX75" fmla="*/ 2388600 w 6772482"/>
              <a:gd name="connsiteY75" fmla="*/ 3987077 h 5480120"/>
              <a:gd name="connsiteX76" fmla="*/ 1914732 w 6772482"/>
              <a:gd name="connsiteY76" fmla="*/ 4079945 h 5480120"/>
              <a:gd name="connsiteX77" fmla="*/ 1821863 w 6772482"/>
              <a:gd name="connsiteY77" fmla="*/ 4370457 h 5480120"/>
              <a:gd name="connsiteX78" fmla="*/ 1543257 w 6772482"/>
              <a:gd name="connsiteY78" fmla="*/ 4303782 h 5480120"/>
              <a:gd name="connsiteX79" fmla="*/ 1440862 w 6772482"/>
              <a:gd name="connsiteY79" fmla="*/ 4272826 h 5480120"/>
              <a:gd name="connsiteX80" fmla="*/ 1383713 w 6772482"/>
              <a:gd name="connsiteY80" fmla="*/ 4244252 h 5480120"/>
              <a:gd name="connsiteX81" fmla="*/ 1326562 w 6772482"/>
              <a:gd name="connsiteY81" fmla="*/ 4213295 h 5480120"/>
              <a:gd name="connsiteX82" fmla="*/ 1276557 w 6772482"/>
              <a:gd name="connsiteY82" fmla="*/ 4175195 h 5480120"/>
              <a:gd name="connsiteX83" fmla="*/ 1221789 w 6772482"/>
              <a:gd name="connsiteY83" fmla="*/ 4115664 h 5480120"/>
              <a:gd name="connsiteX84" fmla="*/ 1181306 w 6772482"/>
              <a:gd name="connsiteY84" fmla="*/ 4060895 h 5480120"/>
              <a:gd name="connsiteX85" fmla="*/ 1024144 w 6772482"/>
              <a:gd name="connsiteY85" fmla="*/ 3808482 h 5480120"/>
              <a:gd name="connsiteX86" fmla="*/ 271670 w 6772482"/>
              <a:gd name="connsiteY86" fmla="*/ 2658339 h 5480120"/>
              <a:gd name="connsiteX0" fmla="*/ 271670 w 6772482"/>
              <a:gd name="connsiteY0" fmla="*/ 2658339 h 5480120"/>
              <a:gd name="connsiteX1" fmla="*/ 324058 w 6772482"/>
              <a:gd name="connsiteY1" fmla="*/ 1022420 h 5480120"/>
              <a:gd name="connsiteX2" fmla="*/ 1581357 w 6772482"/>
              <a:gd name="connsiteY2" fmla="*/ 965270 h 5480120"/>
              <a:gd name="connsiteX3" fmla="*/ 2552907 w 6772482"/>
              <a:gd name="connsiteY3" fmla="*/ 993845 h 5480120"/>
              <a:gd name="connsiteX4" fmla="*/ 2714832 w 6772482"/>
              <a:gd name="connsiteY4" fmla="*/ 127070 h 5480120"/>
              <a:gd name="connsiteX5" fmla="*/ 2905332 w 6772482"/>
              <a:gd name="connsiteY5" fmla="*/ 274708 h 5480120"/>
              <a:gd name="connsiteX6" fmla="*/ 2950576 w 6772482"/>
              <a:gd name="connsiteY6" fmla="*/ 298520 h 5480120"/>
              <a:gd name="connsiteX7" fmla="*/ 3012488 w 6772482"/>
              <a:gd name="connsiteY7" fmla="*/ 315189 h 5480120"/>
              <a:gd name="connsiteX8" fmla="*/ 3286332 w 6772482"/>
              <a:gd name="connsiteY8" fmla="*/ 365195 h 5480120"/>
              <a:gd name="connsiteX9" fmla="*/ 3353007 w 6772482"/>
              <a:gd name="connsiteY9" fmla="*/ 396151 h 5480120"/>
              <a:gd name="connsiteX10" fmla="*/ 3391107 w 6772482"/>
              <a:gd name="connsiteY10" fmla="*/ 427108 h 5480120"/>
              <a:gd name="connsiteX11" fmla="*/ 3422063 w 6772482"/>
              <a:gd name="connsiteY11" fmla="*/ 484258 h 5480120"/>
              <a:gd name="connsiteX12" fmla="*/ 3455401 w 6772482"/>
              <a:gd name="connsiteY12" fmla="*/ 517595 h 5480120"/>
              <a:gd name="connsiteX13" fmla="*/ 3486357 w 6772482"/>
              <a:gd name="connsiteY13" fmla="*/ 531883 h 5480120"/>
              <a:gd name="connsiteX14" fmla="*/ 3522076 w 6772482"/>
              <a:gd name="connsiteY14" fmla="*/ 550933 h 5480120"/>
              <a:gd name="connsiteX15" fmla="*/ 3564938 w 6772482"/>
              <a:gd name="connsiteY15" fmla="*/ 546170 h 5480120"/>
              <a:gd name="connsiteX16" fmla="*/ 3793539 w 6772482"/>
              <a:gd name="connsiteY16" fmla="*/ 486639 h 5480120"/>
              <a:gd name="connsiteX17" fmla="*/ 3860213 w 6772482"/>
              <a:gd name="connsiteY17" fmla="*/ 474733 h 5480120"/>
              <a:gd name="connsiteX18" fmla="*/ 4000707 w 6772482"/>
              <a:gd name="connsiteY18" fmla="*/ 465208 h 5480120"/>
              <a:gd name="connsiteX19" fmla="*/ 4074526 w 6772482"/>
              <a:gd name="connsiteY19" fmla="*/ 446158 h 5480120"/>
              <a:gd name="connsiteX20" fmla="*/ 4145963 w 6772482"/>
              <a:gd name="connsiteY20" fmla="*/ 415202 h 5480120"/>
              <a:gd name="connsiteX21" fmla="*/ 4167395 w 6772482"/>
              <a:gd name="connsiteY21" fmla="*/ 448539 h 5480120"/>
              <a:gd name="connsiteX22" fmla="*/ 4186445 w 6772482"/>
              <a:gd name="connsiteY22" fmla="*/ 522358 h 5480120"/>
              <a:gd name="connsiteX23" fmla="*/ 4217401 w 6772482"/>
              <a:gd name="connsiteY23" fmla="*/ 584270 h 5480120"/>
              <a:gd name="connsiteX24" fmla="*/ 4248357 w 6772482"/>
              <a:gd name="connsiteY24" fmla="*/ 631895 h 5480120"/>
              <a:gd name="connsiteX25" fmla="*/ 4286457 w 6772482"/>
              <a:gd name="connsiteY25" fmla="*/ 655708 h 5480120"/>
              <a:gd name="connsiteX26" fmla="*/ 4345988 w 6772482"/>
              <a:gd name="connsiteY26" fmla="*/ 674758 h 5480120"/>
              <a:gd name="connsiteX27" fmla="*/ 4426951 w 6772482"/>
              <a:gd name="connsiteY27" fmla="*/ 686664 h 5480120"/>
              <a:gd name="connsiteX28" fmla="*/ 4134058 w 6772482"/>
              <a:gd name="connsiteY28" fmla="*/ 412820 h 5480120"/>
              <a:gd name="connsiteX29" fmla="*/ 4515058 w 6772482"/>
              <a:gd name="connsiteY29" fmla="*/ 489020 h 5480120"/>
              <a:gd name="connsiteX30" fmla="*/ 4591258 w 6772482"/>
              <a:gd name="connsiteY30" fmla="*/ 184220 h 5480120"/>
              <a:gd name="connsiteX31" fmla="*/ 5353258 w 6772482"/>
              <a:gd name="connsiteY31" fmla="*/ 108020 h 5480120"/>
              <a:gd name="connsiteX32" fmla="*/ 5429458 w 6772482"/>
              <a:gd name="connsiteY32" fmla="*/ 184220 h 5480120"/>
              <a:gd name="connsiteX33" fmla="*/ 5734258 w 6772482"/>
              <a:gd name="connsiteY33" fmla="*/ 489020 h 5480120"/>
              <a:gd name="connsiteX34" fmla="*/ 5886658 w 6772482"/>
              <a:gd name="connsiteY34" fmla="*/ 565220 h 5480120"/>
              <a:gd name="connsiteX35" fmla="*/ 5962858 w 6772482"/>
              <a:gd name="connsiteY35" fmla="*/ 565220 h 5480120"/>
              <a:gd name="connsiteX36" fmla="*/ 5962858 w 6772482"/>
              <a:gd name="connsiteY36" fmla="*/ 717620 h 5480120"/>
              <a:gd name="connsiteX37" fmla="*/ 5810457 w 6772482"/>
              <a:gd name="connsiteY37" fmla="*/ 731908 h 5480120"/>
              <a:gd name="connsiteX38" fmla="*/ 5824745 w 6772482"/>
              <a:gd name="connsiteY38" fmla="*/ 765245 h 5480120"/>
              <a:gd name="connsiteX39" fmla="*/ 5846175 w 6772482"/>
              <a:gd name="connsiteY39" fmla="*/ 817633 h 5480120"/>
              <a:gd name="connsiteX40" fmla="*/ 5889039 w 6772482"/>
              <a:gd name="connsiteY40" fmla="*/ 977176 h 5480120"/>
              <a:gd name="connsiteX41" fmla="*/ 5910470 w 6772482"/>
              <a:gd name="connsiteY41" fmla="*/ 1022420 h 5480120"/>
              <a:gd name="connsiteX42" fmla="*/ 5936663 w 6772482"/>
              <a:gd name="connsiteY42" fmla="*/ 1065283 h 5480120"/>
              <a:gd name="connsiteX43" fmla="*/ 6120019 w 6772482"/>
              <a:gd name="connsiteY43" fmla="*/ 1367701 h 5480120"/>
              <a:gd name="connsiteX44" fmla="*/ 6148595 w 6772482"/>
              <a:gd name="connsiteY44" fmla="*/ 1431995 h 5480120"/>
              <a:gd name="connsiteX45" fmla="*/ 6184313 w 6772482"/>
              <a:gd name="connsiteY45" fmla="*/ 1501052 h 5480120"/>
              <a:gd name="connsiteX46" fmla="*/ 6248607 w 6772482"/>
              <a:gd name="connsiteY46" fmla="*/ 1627258 h 5480120"/>
              <a:gd name="connsiteX47" fmla="*/ 6291470 w 6772482"/>
              <a:gd name="connsiteY47" fmla="*/ 1727270 h 5480120"/>
              <a:gd name="connsiteX48" fmla="*/ 6305757 w 6772482"/>
              <a:gd name="connsiteY48" fmla="*/ 1765370 h 5480120"/>
              <a:gd name="connsiteX49" fmla="*/ 6310520 w 6772482"/>
              <a:gd name="connsiteY49" fmla="*/ 1824901 h 5480120"/>
              <a:gd name="connsiteX50" fmla="*/ 6341476 w 6772482"/>
              <a:gd name="connsiteY50" fmla="*/ 1946345 h 5480120"/>
              <a:gd name="connsiteX51" fmla="*/ 6360526 w 6772482"/>
              <a:gd name="connsiteY51" fmla="*/ 2005876 h 5480120"/>
              <a:gd name="connsiteX52" fmla="*/ 6355763 w 6772482"/>
              <a:gd name="connsiteY52" fmla="*/ 2103508 h 5480120"/>
              <a:gd name="connsiteX53" fmla="*/ 6377195 w 6772482"/>
              <a:gd name="connsiteY53" fmla="*/ 2210663 h 5480120"/>
              <a:gd name="connsiteX54" fmla="*/ 6427201 w 6772482"/>
              <a:gd name="connsiteY54" fmla="*/ 2422595 h 5480120"/>
              <a:gd name="connsiteX55" fmla="*/ 6453395 w 6772482"/>
              <a:gd name="connsiteY55" fmla="*/ 2615476 h 5480120"/>
              <a:gd name="connsiteX56" fmla="*/ 6467682 w 6772482"/>
              <a:gd name="connsiteY56" fmla="*/ 2725014 h 5480120"/>
              <a:gd name="connsiteX57" fmla="*/ 6562932 w 6772482"/>
              <a:gd name="connsiteY57" fmla="*/ 3041720 h 5480120"/>
              <a:gd name="connsiteX58" fmla="*/ 6610557 w 6772482"/>
              <a:gd name="connsiteY58" fmla="*/ 3241745 h 5480120"/>
              <a:gd name="connsiteX59" fmla="*/ 6658182 w 6772482"/>
              <a:gd name="connsiteY59" fmla="*/ 3358426 h 5480120"/>
              <a:gd name="connsiteX60" fmla="*/ 6722476 w 6772482"/>
              <a:gd name="connsiteY60" fmla="*/ 3479870 h 5480120"/>
              <a:gd name="connsiteX61" fmla="*/ 6762957 w 6772482"/>
              <a:gd name="connsiteY61" fmla="*/ 3613220 h 5480120"/>
              <a:gd name="connsiteX62" fmla="*/ 6772482 w 6772482"/>
              <a:gd name="connsiteY62" fmla="*/ 3684658 h 5480120"/>
              <a:gd name="connsiteX63" fmla="*/ 6762956 w 6772482"/>
              <a:gd name="connsiteY63" fmla="*/ 3768001 h 5480120"/>
              <a:gd name="connsiteX64" fmla="*/ 6743906 w 6772482"/>
              <a:gd name="connsiteY64" fmla="*/ 3822770 h 5480120"/>
              <a:gd name="connsiteX65" fmla="*/ 6703426 w 6772482"/>
              <a:gd name="connsiteY65" fmla="*/ 3922782 h 5480120"/>
              <a:gd name="connsiteX66" fmla="*/ 6689138 w 6772482"/>
              <a:gd name="connsiteY66" fmla="*/ 3951357 h 5480120"/>
              <a:gd name="connsiteX67" fmla="*/ 5903326 w 6772482"/>
              <a:gd name="connsiteY67" fmla="*/ 4337120 h 5480120"/>
              <a:gd name="connsiteX68" fmla="*/ 5048457 w 6772482"/>
              <a:gd name="connsiteY68" fmla="*/ 5475357 h 5480120"/>
              <a:gd name="connsiteX69" fmla="*/ 4774613 w 6772482"/>
              <a:gd name="connsiteY69" fmla="*/ 5480120 h 5480120"/>
              <a:gd name="connsiteX70" fmla="*/ 4210258 w 6772482"/>
              <a:gd name="connsiteY70" fmla="*/ 4756220 h 5480120"/>
              <a:gd name="connsiteX71" fmla="*/ 2610058 w 6772482"/>
              <a:gd name="connsiteY71" fmla="*/ 4756220 h 5480120"/>
              <a:gd name="connsiteX72" fmla="*/ 2457658 w 6772482"/>
              <a:gd name="connsiteY72" fmla="*/ 4756220 h 5480120"/>
              <a:gd name="connsiteX73" fmla="*/ 2667207 w 6772482"/>
              <a:gd name="connsiteY73" fmla="*/ 4456183 h 5480120"/>
              <a:gd name="connsiteX74" fmla="*/ 2752932 w 6772482"/>
              <a:gd name="connsiteY74" fmla="*/ 4403795 h 5480120"/>
              <a:gd name="connsiteX75" fmla="*/ 2388600 w 6772482"/>
              <a:gd name="connsiteY75" fmla="*/ 3987077 h 5480120"/>
              <a:gd name="connsiteX76" fmla="*/ 1914732 w 6772482"/>
              <a:gd name="connsiteY76" fmla="*/ 4079945 h 5480120"/>
              <a:gd name="connsiteX77" fmla="*/ 1821863 w 6772482"/>
              <a:gd name="connsiteY77" fmla="*/ 4370457 h 5480120"/>
              <a:gd name="connsiteX78" fmla="*/ 1543257 w 6772482"/>
              <a:gd name="connsiteY78" fmla="*/ 4303782 h 5480120"/>
              <a:gd name="connsiteX79" fmla="*/ 1440862 w 6772482"/>
              <a:gd name="connsiteY79" fmla="*/ 4272826 h 5480120"/>
              <a:gd name="connsiteX80" fmla="*/ 1383713 w 6772482"/>
              <a:gd name="connsiteY80" fmla="*/ 4244252 h 5480120"/>
              <a:gd name="connsiteX81" fmla="*/ 1326562 w 6772482"/>
              <a:gd name="connsiteY81" fmla="*/ 4213295 h 5480120"/>
              <a:gd name="connsiteX82" fmla="*/ 1276557 w 6772482"/>
              <a:gd name="connsiteY82" fmla="*/ 4175195 h 5480120"/>
              <a:gd name="connsiteX83" fmla="*/ 1221789 w 6772482"/>
              <a:gd name="connsiteY83" fmla="*/ 4115664 h 5480120"/>
              <a:gd name="connsiteX84" fmla="*/ 1181306 w 6772482"/>
              <a:gd name="connsiteY84" fmla="*/ 4060895 h 5480120"/>
              <a:gd name="connsiteX85" fmla="*/ 1024144 w 6772482"/>
              <a:gd name="connsiteY85" fmla="*/ 3808482 h 5480120"/>
              <a:gd name="connsiteX86" fmla="*/ 271670 w 6772482"/>
              <a:gd name="connsiteY86" fmla="*/ 2658339 h 5480120"/>
              <a:gd name="connsiteX0" fmla="*/ 271670 w 6772482"/>
              <a:gd name="connsiteY0" fmla="*/ 2658339 h 5480120"/>
              <a:gd name="connsiteX1" fmla="*/ 324058 w 6772482"/>
              <a:gd name="connsiteY1" fmla="*/ 1022420 h 5480120"/>
              <a:gd name="connsiteX2" fmla="*/ 1581357 w 6772482"/>
              <a:gd name="connsiteY2" fmla="*/ 965270 h 5480120"/>
              <a:gd name="connsiteX3" fmla="*/ 2552907 w 6772482"/>
              <a:gd name="connsiteY3" fmla="*/ 993845 h 5480120"/>
              <a:gd name="connsiteX4" fmla="*/ 2714832 w 6772482"/>
              <a:gd name="connsiteY4" fmla="*/ 127070 h 5480120"/>
              <a:gd name="connsiteX5" fmla="*/ 2905332 w 6772482"/>
              <a:gd name="connsiteY5" fmla="*/ 274708 h 5480120"/>
              <a:gd name="connsiteX6" fmla="*/ 2950576 w 6772482"/>
              <a:gd name="connsiteY6" fmla="*/ 298520 h 5480120"/>
              <a:gd name="connsiteX7" fmla="*/ 3012488 w 6772482"/>
              <a:gd name="connsiteY7" fmla="*/ 315189 h 5480120"/>
              <a:gd name="connsiteX8" fmla="*/ 3286332 w 6772482"/>
              <a:gd name="connsiteY8" fmla="*/ 365195 h 5480120"/>
              <a:gd name="connsiteX9" fmla="*/ 3353007 w 6772482"/>
              <a:gd name="connsiteY9" fmla="*/ 396151 h 5480120"/>
              <a:gd name="connsiteX10" fmla="*/ 3391107 w 6772482"/>
              <a:gd name="connsiteY10" fmla="*/ 427108 h 5480120"/>
              <a:gd name="connsiteX11" fmla="*/ 3422063 w 6772482"/>
              <a:gd name="connsiteY11" fmla="*/ 484258 h 5480120"/>
              <a:gd name="connsiteX12" fmla="*/ 3455401 w 6772482"/>
              <a:gd name="connsiteY12" fmla="*/ 517595 h 5480120"/>
              <a:gd name="connsiteX13" fmla="*/ 3486357 w 6772482"/>
              <a:gd name="connsiteY13" fmla="*/ 531883 h 5480120"/>
              <a:gd name="connsiteX14" fmla="*/ 3522076 w 6772482"/>
              <a:gd name="connsiteY14" fmla="*/ 550933 h 5480120"/>
              <a:gd name="connsiteX15" fmla="*/ 3564938 w 6772482"/>
              <a:gd name="connsiteY15" fmla="*/ 546170 h 5480120"/>
              <a:gd name="connsiteX16" fmla="*/ 3793539 w 6772482"/>
              <a:gd name="connsiteY16" fmla="*/ 486639 h 5480120"/>
              <a:gd name="connsiteX17" fmla="*/ 3860213 w 6772482"/>
              <a:gd name="connsiteY17" fmla="*/ 474733 h 5480120"/>
              <a:gd name="connsiteX18" fmla="*/ 4000707 w 6772482"/>
              <a:gd name="connsiteY18" fmla="*/ 465208 h 5480120"/>
              <a:gd name="connsiteX19" fmla="*/ 4074526 w 6772482"/>
              <a:gd name="connsiteY19" fmla="*/ 446158 h 5480120"/>
              <a:gd name="connsiteX20" fmla="*/ 4145963 w 6772482"/>
              <a:gd name="connsiteY20" fmla="*/ 415202 h 5480120"/>
              <a:gd name="connsiteX21" fmla="*/ 4167395 w 6772482"/>
              <a:gd name="connsiteY21" fmla="*/ 448539 h 5480120"/>
              <a:gd name="connsiteX22" fmla="*/ 4186445 w 6772482"/>
              <a:gd name="connsiteY22" fmla="*/ 522358 h 5480120"/>
              <a:gd name="connsiteX23" fmla="*/ 4217401 w 6772482"/>
              <a:gd name="connsiteY23" fmla="*/ 584270 h 5480120"/>
              <a:gd name="connsiteX24" fmla="*/ 4248357 w 6772482"/>
              <a:gd name="connsiteY24" fmla="*/ 631895 h 5480120"/>
              <a:gd name="connsiteX25" fmla="*/ 4286457 w 6772482"/>
              <a:gd name="connsiteY25" fmla="*/ 655708 h 5480120"/>
              <a:gd name="connsiteX26" fmla="*/ 4345988 w 6772482"/>
              <a:gd name="connsiteY26" fmla="*/ 674758 h 5480120"/>
              <a:gd name="connsiteX27" fmla="*/ 4426951 w 6772482"/>
              <a:gd name="connsiteY27" fmla="*/ 686664 h 5480120"/>
              <a:gd name="connsiteX28" fmla="*/ 4134058 w 6772482"/>
              <a:gd name="connsiteY28" fmla="*/ 412820 h 5480120"/>
              <a:gd name="connsiteX29" fmla="*/ 4515058 w 6772482"/>
              <a:gd name="connsiteY29" fmla="*/ 489020 h 5480120"/>
              <a:gd name="connsiteX30" fmla="*/ 4591258 w 6772482"/>
              <a:gd name="connsiteY30" fmla="*/ 184220 h 5480120"/>
              <a:gd name="connsiteX31" fmla="*/ 5353258 w 6772482"/>
              <a:gd name="connsiteY31" fmla="*/ 108020 h 5480120"/>
              <a:gd name="connsiteX32" fmla="*/ 5429458 w 6772482"/>
              <a:gd name="connsiteY32" fmla="*/ 184220 h 5480120"/>
              <a:gd name="connsiteX33" fmla="*/ 5734258 w 6772482"/>
              <a:gd name="connsiteY33" fmla="*/ 489020 h 5480120"/>
              <a:gd name="connsiteX34" fmla="*/ 5886658 w 6772482"/>
              <a:gd name="connsiteY34" fmla="*/ 565220 h 5480120"/>
              <a:gd name="connsiteX35" fmla="*/ 5962858 w 6772482"/>
              <a:gd name="connsiteY35" fmla="*/ 565220 h 5480120"/>
              <a:gd name="connsiteX36" fmla="*/ 5962858 w 6772482"/>
              <a:gd name="connsiteY36" fmla="*/ 717620 h 5480120"/>
              <a:gd name="connsiteX37" fmla="*/ 5810457 w 6772482"/>
              <a:gd name="connsiteY37" fmla="*/ 731908 h 5480120"/>
              <a:gd name="connsiteX38" fmla="*/ 5824745 w 6772482"/>
              <a:gd name="connsiteY38" fmla="*/ 765245 h 5480120"/>
              <a:gd name="connsiteX39" fmla="*/ 5846175 w 6772482"/>
              <a:gd name="connsiteY39" fmla="*/ 817633 h 5480120"/>
              <a:gd name="connsiteX40" fmla="*/ 5889039 w 6772482"/>
              <a:gd name="connsiteY40" fmla="*/ 977176 h 5480120"/>
              <a:gd name="connsiteX41" fmla="*/ 5910470 w 6772482"/>
              <a:gd name="connsiteY41" fmla="*/ 1022420 h 5480120"/>
              <a:gd name="connsiteX42" fmla="*/ 5936663 w 6772482"/>
              <a:gd name="connsiteY42" fmla="*/ 1065283 h 5480120"/>
              <a:gd name="connsiteX43" fmla="*/ 6120019 w 6772482"/>
              <a:gd name="connsiteY43" fmla="*/ 1367701 h 5480120"/>
              <a:gd name="connsiteX44" fmla="*/ 6148595 w 6772482"/>
              <a:gd name="connsiteY44" fmla="*/ 1431995 h 5480120"/>
              <a:gd name="connsiteX45" fmla="*/ 6184313 w 6772482"/>
              <a:gd name="connsiteY45" fmla="*/ 1501052 h 5480120"/>
              <a:gd name="connsiteX46" fmla="*/ 6248607 w 6772482"/>
              <a:gd name="connsiteY46" fmla="*/ 1627258 h 5480120"/>
              <a:gd name="connsiteX47" fmla="*/ 6291470 w 6772482"/>
              <a:gd name="connsiteY47" fmla="*/ 1727270 h 5480120"/>
              <a:gd name="connsiteX48" fmla="*/ 6305757 w 6772482"/>
              <a:gd name="connsiteY48" fmla="*/ 1765370 h 5480120"/>
              <a:gd name="connsiteX49" fmla="*/ 6310520 w 6772482"/>
              <a:gd name="connsiteY49" fmla="*/ 1824901 h 5480120"/>
              <a:gd name="connsiteX50" fmla="*/ 6341476 w 6772482"/>
              <a:gd name="connsiteY50" fmla="*/ 1946345 h 5480120"/>
              <a:gd name="connsiteX51" fmla="*/ 6360526 w 6772482"/>
              <a:gd name="connsiteY51" fmla="*/ 2005876 h 5480120"/>
              <a:gd name="connsiteX52" fmla="*/ 6355763 w 6772482"/>
              <a:gd name="connsiteY52" fmla="*/ 2103508 h 5480120"/>
              <a:gd name="connsiteX53" fmla="*/ 6377195 w 6772482"/>
              <a:gd name="connsiteY53" fmla="*/ 2210663 h 5480120"/>
              <a:gd name="connsiteX54" fmla="*/ 6427201 w 6772482"/>
              <a:gd name="connsiteY54" fmla="*/ 2422595 h 5480120"/>
              <a:gd name="connsiteX55" fmla="*/ 6453395 w 6772482"/>
              <a:gd name="connsiteY55" fmla="*/ 2615476 h 5480120"/>
              <a:gd name="connsiteX56" fmla="*/ 6467682 w 6772482"/>
              <a:gd name="connsiteY56" fmla="*/ 2725014 h 5480120"/>
              <a:gd name="connsiteX57" fmla="*/ 6562932 w 6772482"/>
              <a:gd name="connsiteY57" fmla="*/ 3041720 h 5480120"/>
              <a:gd name="connsiteX58" fmla="*/ 6610557 w 6772482"/>
              <a:gd name="connsiteY58" fmla="*/ 3241745 h 5480120"/>
              <a:gd name="connsiteX59" fmla="*/ 6658182 w 6772482"/>
              <a:gd name="connsiteY59" fmla="*/ 3358426 h 5480120"/>
              <a:gd name="connsiteX60" fmla="*/ 6722476 w 6772482"/>
              <a:gd name="connsiteY60" fmla="*/ 3479870 h 5480120"/>
              <a:gd name="connsiteX61" fmla="*/ 6762957 w 6772482"/>
              <a:gd name="connsiteY61" fmla="*/ 3613220 h 5480120"/>
              <a:gd name="connsiteX62" fmla="*/ 6772482 w 6772482"/>
              <a:gd name="connsiteY62" fmla="*/ 3684658 h 5480120"/>
              <a:gd name="connsiteX63" fmla="*/ 6762956 w 6772482"/>
              <a:gd name="connsiteY63" fmla="*/ 3768001 h 5480120"/>
              <a:gd name="connsiteX64" fmla="*/ 6743906 w 6772482"/>
              <a:gd name="connsiteY64" fmla="*/ 3822770 h 5480120"/>
              <a:gd name="connsiteX65" fmla="*/ 6703426 w 6772482"/>
              <a:gd name="connsiteY65" fmla="*/ 3922782 h 5480120"/>
              <a:gd name="connsiteX66" fmla="*/ 6689138 w 6772482"/>
              <a:gd name="connsiteY66" fmla="*/ 3951357 h 5480120"/>
              <a:gd name="connsiteX67" fmla="*/ 5903326 w 6772482"/>
              <a:gd name="connsiteY67" fmla="*/ 4337120 h 5480120"/>
              <a:gd name="connsiteX68" fmla="*/ 5048457 w 6772482"/>
              <a:gd name="connsiteY68" fmla="*/ 5475357 h 5480120"/>
              <a:gd name="connsiteX69" fmla="*/ 4774613 w 6772482"/>
              <a:gd name="connsiteY69" fmla="*/ 5480120 h 5480120"/>
              <a:gd name="connsiteX70" fmla="*/ 4210258 w 6772482"/>
              <a:gd name="connsiteY70" fmla="*/ 4756220 h 5480120"/>
              <a:gd name="connsiteX71" fmla="*/ 2610058 w 6772482"/>
              <a:gd name="connsiteY71" fmla="*/ 4756220 h 5480120"/>
              <a:gd name="connsiteX72" fmla="*/ 2457658 w 6772482"/>
              <a:gd name="connsiteY72" fmla="*/ 4756220 h 5480120"/>
              <a:gd name="connsiteX73" fmla="*/ 2667207 w 6772482"/>
              <a:gd name="connsiteY73" fmla="*/ 4456183 h 5480120"/>
              <a:gd name="connsiteX74" fmla="*/ 2752932 w 6772482"/>
              <a:gd name="connsiteY74" fmla="*/ 4403795 h 5480120"/>
              <a:gd name="connsiteX75" fmla="*/ 2388600 w 6772482"/>
              <a:gd name="connsiteY75" fmla="*/ 3987077 h 5480120"/>
              <a:gd name="connsiteX76" fmla="*/ 1914732 w 6772482"/>
              <a:gd name="connsiteY76" fmla="*/ 4079945 h 5480120"/>
              <a:gd name="connsiteX77" fmla="*/ 1821863 w 6772482"/>
              <a:gd name="connsiteY77" fmla="*/ 4370457 h 5480120"/>
              <a:gd name="connsiteX78" fmla="*/ 1543257 w 6772482"/>
              <a:gd name="connsiteY78" fmla="*/ 4303782 h 5480120"/>
              <a:gd name="connsiteX79" fmla="*/ 1440862 w 6772482"/>
              <a:gd name="connsiteY79" fmla="*/ 4272826 h 5480120"/>
              <a:gd name="connsiteX80" fmla="*/ 1383713 w 6772482"/>
              <a:gd name="connsiteY80" fmla="*/ 4244252 h 5480120"/>
              <a:gd name="connsiteX81" fmla="*/ 1326562 w 6772482"/>
              <a:gd name="connsiteY81" fmla="*/ 4213295 h 5480120"/>
              <a:gd name="connsiteX82" fmla="*/ 1276557 w 6772482"/>
              <a:gd name="connsiteY82" fmla="*/ 4175195 h 5480120"/>
              <a:gd name="connsiteX83" fmla="*/ 1221789 w 6772482"/>
              <a:gd name="connsiteY83" fmla="*/ 4115664 h 5480120"/>
              <a:gd name="connsiteX84" fmla="*/ 1181306 w 6772482"/>
              <a:gd name="connsiteY84" fmla="*/ 4060895 h 5480120"/>
              <a:gd name="connsiteX85" fmla="*/ 1024144 w 6772482"/>
              <a:gd name="connsiteY85" fmla="*/ 3808482 h 5480120"/>
              <a:gd name="connsiteX86" fmla="*/ 271670 w 6772482"/>
              <a:gd name="connsiteY86" fmla="*/ 2658339 h 5480120"/>
              <a:gd name="connsiteX0" fmla="*/ 271670 w 6772482"/>
              <a:gd name="connsiteY0" fmla="*/ 2658339 h 5480120"/>
              <a:gd name="connsiteX1" fmla="*/ 324058 w 6772482"/>
              <a:gd name="connsiteY1" fmla="*/ 1022420 h 5480120"/>
              <a:gd name="connsiteX2" fmla="*/ 1581357 w 6772482"/>
              <a:gd name="connsiteY2" fmla="*/ 965270 h 5480120"/>
              <a:gd name="connsiteX3" fmla="*/ 2552907 w 6772482"/>
              <a:gd name="connsiteY3" fmla="*/ 993845 h 5480120"/>
              <a:gd name="connsiteX4" fmla="*/ 2714832 w 6772482"/>
              <a:gd name="connsiteY4" fmla="*/ 127070 h 5480120"/>
              <a:gd name="connsiteX5" fmla="*/ 2905332 w 6772482"/>
              <a:gd name="connsiteY5" fmla="*/ 274708 h 5480120"/>
              <a:gd name="connsiteX6" fmla="*/ 2950576 w 6772482"/>
              <a:gd name="connsiteY6" fmla="*/ 298520 h 5480120"/>
              <a:gd name="connsiteX7" fmla="*/ 3012488 w 6772482"/>
              <a:gd name="connsiteY7" fmla="*/ 315189 h 5480120"/>
              <a:gd name="connsiteX8" fmla="*/ 3286332 w 6772482"/>
              <a:gd name="connsiteY8" fmla="*/ 365195 h 5480120"/>
              <a:gd name="connsiteX9" fmla="*/ 3353007 w 6772482"/>
              <a:gd name="connsiteY9" fmla="*/ 396151 h 5480120"/>
              <a:gd name="connsiteX10" fmla="*/ 3391107 w 6772482"/>
              <a:gd name="connsiteY10" fmla="*/ 427108 h 5480120"/>
              <a:gd name="connsiteX11" fmla="*/ 3422063 w 6772482"/>
              <a:gd name="connsiteY11" fmla="*/ 484258 h 5480120"/>
              <a:gd name="connsiteX12" fmla="*/ 3455401 w 6772482"/>
              <a:gd name="connsiteY12" fmla="*/ 517595 h 5480120"/>
              <a:gd name="connsiteX13" fmla="*/ 3486357 w 6772482"/>
              <a:gd name="connsiteY13" fmla="*/ 531883 h 5480120"/>
              <a:gd name="connsiteX14" fmla="*/ 3522076 w 6772482"/>
              <a:gd name="connsiteY14" fmla="*/ 550933 h 5480120"/>
              <a:gd name="connsiteX15" fmla="*/ 3564938 w 6772482"/>
              <a:gd name="connsiteY15" fmla="*/ 546170 h 5480120"/>
              <a:gd name="connsiteX16" fmla="*/ 3793539 w 6772482"/>
              <a:gd name="connsiteY16" fmla="*/ 486639 h 5480120"/>
              <a:gd name="connsiteX17" fmla="*/ 3860213 w 6772482"/>
              <a:gd name="connsiteY17" fmla="*/ 474733 h 5480120"/>
              <a:gd name="connsiteX18" fmla="*/ 4000707 w 6772482"/>
              <a:gd name="connsiteY18" fmla="*/ 465208 h 5480120"/>
              <a:gd name="connsiteX19" fmla="*/ 4074526 w 6772482"/>
              <a:gd name="connsiteY19" fmla="*/ 446158 h 5480120"/>
              <a:gd name="connsiteX20" fmla="*/ 4145963 w 6772482"/>
              <a:gd name="connsiteY20" fmla="*/ 415202 h 5480120"/>
              <a:gd name="connsiteX21" fmla="*/ 4167395 w 6772482"/>
              <a:gd name="connsiteY21" fmla="*/ 448539 h 5480120"/>
              <a:gd name="connsiteX22" fmla="*/ 4186445 w 6772482"/>
              <a:gd name="connsiteY22" fmla="*/ 522358 h 5480120"/>
              <a:gd name="connsiteX23" fmla="*/ 4217401 w 6772482"/>
              <a:gd name="connsiteY23" fmla="*/ 584270 h 5480120"/>
              <a:gd name="connsiteX24" fmla="*/ 4248357 w 6772482"/>
              <a:gd name="connsiteY24" fmla="*/ 631895 h 5480120"/>
              <a:gd name="connsiteX25" fmla="*/ 4286457 w 6772482"/>
              <a:gd name="connsiteY25" fmla="*/ 655708 h 5480120"/>
              <a:gd name="connsiteX26" fmla="*/ 4345988 w 6772482"/>
              <a:gd name="connsiteY26" fmla="*/ 674758 h 5480120"/>
              <a:gd name="connsiteX27" fmla="*/ 4134058 w 6772482"/>
              <a:gd name="connsiteY27" fmla="*/ 412820 h 5480120"/>
              <a:gd name="connsiteX28" fmla="*/ 4134058 w 6772482"/>
              <a:gd name="connsiteY28" fmla="*/ 412820 h 5480120"/>
              <a:gd name="connsiteX29" fmla="*/ 4515058 w 6772482"/>
              <a:gd name="connsiteY29" fmla="*/ 489020 h 5480120"/>
              <a:gd name="connsiteX30" fmla="*/ 4591258 w 6772482"/>
              <a:gd name="connsiteY30" fmla="*/ 184220 h 5480120"/>
              <a:gd name="connsiteX31" fmla="*/ 5353258 w 6772482"/>
              <a:gd name="connsiteY31" fmla="*/ 108020 h 5480120"/>
              <a:gd name="connsiteX32" fmla="*/ 5429458 w 6772482"/>
              <a:gd name="connsiteY32" fmla="*/ 184220 h 5480120"/>
              <a:gd name="connsiteX33" fmla="*/ 5734258 w 6772482"/>
              <a:gd name="connsiteY33" fmla="*/ 489020 h 5480120"/>
              <a:gd name="connsiteX34" fmla="*/ 5886658 w 6772482"/>
              <a:gd name="connsiteY34" fmla="*/ 565220 h 5480120"/>
              <a:gd name="connsiteX35" fmla="*/ 5962858 w 6772482"/>
              <a:gd name="connsiteY35" fmla="*/ 565220 h 5480120"/>
              <a:gd name="connsiteX36" fmla="*/ 5962858 w 6772482"/>
              <a:gd name="connsiteY36" fmla="*/ 717620 h 5480120"/>
              <a:gd name="connsiteX37" fmla="*/ 5810457 w 6772482"/>
              <a:gd name="connsiteY37" fmla="*/ 731908 h 5480120"/>
              <a:gd name="connsiteX38" fmla="*/ 5824745 w 6772482"/>
              <a:gd name="connsiteY38" fmla="*/ 765245 h 5480120"/>
              <a:gd name="connsiteX39" fmla="*/ 5846175 w 6772482"/>
              <a:gd name="connsiteY39" fmla="*/ 817633 h 5480120"/>
              <a:gd name="connsiteX40" fmla="*/ 5889039 w 6772482"/>
              <a:gd name="connsiteY40" fmla="*/ 977176 h 5480120"/>
              <a:gd name="connsiteX41" fmla="*/ 5910470 w 6772482"/>
              <a:gd name="connsiteY41" fmla="*/ 1022420 h 5480120"/>
              <a:gd name="connsiteX42" fmla="*/ 5936663 w 6772482"/>
              <a:gd name="connsiteY42" fmla="*/ 1065283 h 5480120"/>
              <a:gd name="connsiteX43" fmla="*/ 6120019 w 6772482"/>
              <a:gd name="connsiteY43" fmla="*/ 1367701 h 5480120"/>
              <a:gd name="connsiteX44" fmla="*/ 6148595 w 6772482"/>
              <a:gd name="connsiteY44" fmla="*/ 1431995 h 5480120"/>
              <a:gd name="connsiteX45" fmla="*/ 6184313 w 6772482"/>
              <a:gd name="connsiteY45" fmla="*/ 1501052 h 5480120"/>
              <a:gd name="connsiteX46" fmla="*/ 6248607 w 6772482"/>
              <a:gd name="connsiteY46" fmla="*/ 1627258 h 5480120"/>
              <a:gd name="connsiteX47" fmla="*/ 6291470 w 6772482"/>
              <a:gd name="connsiteY47" fmla="*/ 1727270 h 5480120"/>
              <a:gd name="connsiteX48" fmla="*/ 6305757 w 6772482"/>
              <a:gd name="connsiteY48" fmla="*/ 1765370 h 5480120"/>
              <a:gd name="connsiteX49" fmla="*/ 6310520 w 6772482"/>
              <a:gd name="connsiteY49" fmla="*/ 1824901 h 5480120"/>
              <a:gd name="connsiteX50" fmla="*/ 6341476 w 6772482"/>
              <a:gd name="connsiteY50" fmla="*/ 1946345 h 5480120"/>
              <a:gd name="connsiteX51" fmla="*/ 6360526 w 6772482"/>
              <a:gd name="connsiteY51" fmla="*/ 2005876 h 5480120"/>
              <a:gd name="connsiteX52" fmla="*/ 6355763 w 6772482"/>
              <a:gd name="connsiteY52" fmla="*/ 2103508 h 5480120"/>
              <a:gd name="connsiteX53" fmla="*/ 6377195 w 6772482"/>
              <a:gd name="connsiteY53" fmla="*/ 2210663 h 5480120"/>
              <a:gd name="connsiteX54" fmla="*/ 6427201 w 6772482"/>
              <a:gd name="connsiteY54" fmla="*/ 2422595 h 5480120"/>
              <a:gd name="connsiteX55" fmla="*/ 6453395 w 6772482"/>
              <a:gd name="connsiteY55" fmla="*/ 2615476 h 5480120"/>
              <a:gd name="connsiteX56" fmla="*/ 6467682 w 6772482"/>
              <a:gd name="connsiteY56" fmla="*/ 2725014 h 5480120"/>
              <a:gd name="connsiteX57" fmla="*/ 6562932 w 6772482"/>
              <a:gd name="connsiteY57" fmla="*/ 3041720 h 5480120"/>
              <a:gd name="connsiteX58" fmla="*/ 6610557 w 6772482"/>
              <a:gd name="connsiteY58" fmla="*/ 3241745 h 5480120"/>
              <a:gd name="connsiteX59" fmla="*/ 6658182 w 6772482"/>
              <a:gd name="connsiteY59" fmla="*/ 3358426 h 5480120"/>
              <a:gd name="connsiteX60" fmla="*/ 6722476 w 6772482"/>
              <a:gd name="connsiteY60" fmla="*/ 3479870 h 5480120"/>
              <a:gd name="connsiteX61" fmla="*/ 6762957 w 6772482"/>
              <a:gd name="connsiteY61" fmla="*/ 3613220 h 5480120"/>
              <a:gd name="connsiteX62" fmla="*/ 6772482 w 6772482"/>
              <a:gd name="connsiteY62" fmla="*/ 3684658 h 5480120"/>
              <a:gd name="connsiteX63" fmla="*/ 6762956 w 6772482"/>
              <a:gd name="connsiteY63" fmla="*/ 3768001 h 5480120"/>
              <a:gd name="connsiteX64" fmla="*/ 6743906 w 6772482"/>
              <a:gd name="connsiteY64" fmla="*/ 3822770 h 5480120"/>
              <a:gd name="connsiteX65" fmla="*/ 6703426 w 6772482"/>
              <a:gd name="connsiteY65" fmla="*/ 3922782 h 5480120"/>
              <a:gd name="connsiteX66" fmla="*/ 6689138 w 6772482"/>
              <a:gd name="connsiteY66" fmla="*/ 3951357 h 5480120"/>
              <a:gd name="connsiteX67" fmla="*/ 5903326 w 6772482"/>
              <a:gd name="connsiteY67" fmla="*/ 4337120 h 5480120"/>
              <a:gd name="connsiteX68" fmla="*/ 5048457 w 6772482"/>
              <a:gd name="connsiteY68" fmla="*/ 5475357 h 5480120"/>
              <a:gd name="connsiteX69" fmla="*/ 4774613 w 6772482"/>
              <a:gd name="connsiteY69" fmla="*/ 5480120 h 5480120"/>
              <a:gd name="connsiteX70" fmla="*/ 4210258 w 6772482"/>
              <a:gd name="connsiteY70" fmla="*/ 4756220 h 5480120"/>
              <a:gd name="connsiteX71" fmla="*/ 2610058 w 6772482"/>
              <a:gd name="connsiteY71" fmla="*/ 4756220 h 5480120"/>
              <a:gd name="connsiteX72" fmla="*/ 2457658 w 6772482"/>
              <a:gd name="connsiteY72" fmla="*/ 4756220 h 5480120"/>
              <a:gd name="connsiteX73" fmla="*/ 2667207 w 6772482"/>
              <a:gd name="connsiteY73" fmla="*/ 4456183 h 5480120"/>
              <a:gd name="connsiteX74" fmla="*/ 2752932 w 6772482"/>
              <a:gd name="connsiteY74" fmla="*/ 4403795 h 5480120"/>
              <a:gd name="connsiteX75" fmla="*/ 2388600 w 6772482"/>
              <a:gd name="connsiteY75" fmla="*/ 3987077 h 5480120"/>
              <a:gd name="connsiteX76" fmla="*/ 1914732 w 6772482"/>
              <a:gd name="connsiteY76" fmla="*/ 4079945 h 5480120"/>
              <a:gd name="connsiteX77" fmla="*/ 1821863 w 6772482"/>
              <a:gd name="connsiteY77" fmla="*/ 4370457 h 5480120"/>
              <a:gd name="connsiteX78" fmla="*/ 1543257 w 6772482"/>
              <a:gd name="connsiteY78" fmla="*/ 4303782 h 5480120"/>
              <a:gd name="connsiteX79" fmla="*/ 1440862 w 6772482"/>
              <a:gd name="connsiteY79" fmla="*/ 4272826 h 5480120"/>
              <a:gd name="connsiteX80" fmla="*/ 1383713 w 6772482"/>
              <a:gd name="connsiteY80" fmla="*/ 4244252 h 5480120"/>
              <a:gd name="connsiteX81" fmla="*/ 1326562 w 6772482"/>
              <a:gd name="connsiteY81" fmla="*/ 4213295 h 5480120"/>
              <a:gd name="connsiteX82" fmla="*/ 1276557 w 6772482"/>
              <a:gd name="connsiteY82" fmla="*/ 4175195 h 5480120"/>
              <a:gd name="connsiteX83" fmla="*/ 1221789 w 6772482"/>
              <a:gd name="connsiteY83" fmla="*/ 4115664 h 5480120"/>
              <a:gd name="connsiteX84" fmla="*/ 1181306 w 6772482"/>
              <a:gd name="connsiteY84" fmla="*/ 4060895 h 5480120"/>
              <a:gd name="connsiteX85" fmla="*/ 1024144 w 6772482"/>
              <a:gd name="connsiteY85" fmla="*/ 3808482 h 5480120"/>
              <a:gd name="connsiteX86" fmla="*/ 271670 w 6772482"/>
              <a:gd name="connsiteY86" fmla="*/ 2658339 h 5480120"/>
              <a:gd name="connsiteX0" fmla="*/ 271670 w 6772482"/>
              <a:gd name="connsiteY0" fmla="*/ 2658339 h 5480120"/>
              <a:gd name="connsiteX1" fmla="*/ 324058 w 6772482"/>
              <a:gd name="connsiteY1" fmla="*/ 1022420 h 5480120"/>
              <a:gd name="connsiteX2" fmla="*/ 1581357 w 6772482"/>
              <a:gd name="connsiteY2" fmla="*/ 965270 h 5480120"/>
              <a:gd name="connsiteX3" fmla="*/ 2552907 w 6772482"/>
              <a:gd name="connsiteY3" fmla="*/ 993845 h 5480120"/>
              <a:gd name="connsiteX4" fmla="*/ 2714832 w 6772482"/>
              <a:gd name="connsiteY4" fmla="*/ 127070 h 5480120"/>
              <a:gd name="connsiteX5" fmla="*/ 2905332 w 6772482"/>
              <a:gd name="connsiteY5" fmla="*/ 274708 h 5480120"/>
              <a:gd name="connsiteX6" fmla="*/ 2950576 w 6772482"/>
              <a:gd name="connsiteY6" fmla="*/ 298520 h 5480120"/>
              <a:gd name="connsiteX7" fmla="*/ 3012488 w 6772482"/>
              <a:gd name="connsiteY7" fmla="*/ 315189 h 5480120"/>
              <a:gd name="connsiteX8" fmla="*/ 3286332 w 6772482"/>
              <a:gd name="connsiteY8" fmla="*/ 365195 h 5480120"/>
              <a:gd name="connsiteX9" fmla="*/ 3353007 w 6772482"/>
              <a:gd name="connsiteY9" fmla="*/ 396151 h 5480120"/>
              <a:gd name="connsiteX10" fmla="*/ 3391107 w 6772482"/>
              <a:gd name="connsiteY10" fmla="*/ 427108 h 5480120"/>
              <a:gd name="connsiteX11" fmla="*/ 3422063 w 6772482"/>
              <a:gd name="connsiteY11" fmla="*/ 484258 h 5480120"/>
              <a:gd name="connsiteX12" fmla="*/ 3455401 w 6772482"/>
              <a:gd name="connsiteY12" fmla="*/ 517595 h 5480120"/>
              <a:gd name="connsiteX13" fmla="*/ 3486357 w 6772482"/>
              <a:gd name="connsiteY13" fmla="*/ 531883 h 5480120"/>
              <a:gd name="connsiteX14" fmla="*/ 3522076 w 6772482"/>
              <a:gd name="connsiteY14" fmla="*/ 550933 h 5480120"/>
              <a:gd name="connsiteX15" fmla="*/ 3564938 w 6772482"/>
              <a:gd name="connsiteY15" fmla="*/ 546170 h 5480120"/>
              <a:gd name="connsiteX16" fmla="*/ 3793539 w 6772482"/>
              <a:gd name="connsiteY16" fmla="*/ 486639 h 5480120"/>
              <a:gd name="connsiteX17" fmla="*/ 3860213 w 6772482"/>
              <a:gd name="connsiteY17" fmla="*/ 474733 h 5480120"/>
              <a:gd name="connsiteX18" fmla="*/ 4000707 w 6772482"/>
              <a:gd name="connsiteY18" fmla="*/ 465208 h 5480120"/>
              <a:gd name="connsiteX19" fmla="*/ 4074526 w 6772482"/>
              <a:gd name="connsiteY19" fmla="*/ 446158 h 5480120"/>
              <a:gd name="connsiteX20" fmla="*/ 4145963 w 6772482"/>
              <a:gd name="connsiteY20" fmla="*/ 415202 h 5480120"/>
              <a:gd name="connsiteX21" fmla="*/ 4167395 w 6772482"/>
              <a:gd name="connsiteY21" fmla="*/ 448539 h 5480120"/>
              <a:gd name="connsiteX22" fmla="*/ 4186445 w 6772482"/>
              <a:gd name="connsiteY22" fmla="*/ 522358 h 5480120"/>
              <a:gd name="connsiteX23" fmla="*/ 4217401 w 6772482"/>
              <a:gd name="connsiteY23" fmla="*/ 584270 h 5480120"/>
              <a:gd name="connsiteX24" fmla="*/ 4248357 w 6772482"/>
              <a:gd name="connsiteY24" fmla="*/ 631895 h 5480120"/>
              <a:gd name="connsiteX25" fmla="*/ 4286457 w 6772482"/>
              <a:gd name="connsiteY25" fmla="*/ 655708 h 5480120"/>
              <a:gd name="connsiteX26" fmla="*/ 4345988 w 6772482"/>
              <a:gd name="connsiteY26" fmla="*/ 674758 h 5480120"/>
              <a:gd name="connsiteX27" fmla="*/ 4134058 w 6772482"/>
              <a:gd name="connsiteY27" fmla="*/ 412820 h 5480120"/>
              <a:gd name="connsiteX28" fmla="*/ 4134058 w 6772482"/>
              <a:gd name="connsiteY28" fmla="*/ 412820 h 5480120"/>
              <a:gd name="connsiteX29" fmla="*/ 4515058 w 6772482"/>
              <a:gd name="connsiteY29" fmla="*/ 489020 h 5480120"/>
              <a:gd name="connsiteX30" fmla="*/ 4591258 w 6772482"/>
              <a:gd name="connsiteY30" fmla="*/ 184220 h 5480120"/>
              <a:gd name="connsiteX31" fmla="*/ 5353258 w 6772482"/>
              <a:gd name="connsiteY31" fmla="*/ 108020 h 5480120"/>
              <a:gd name="connsiteX32" fmla="*/ 5429458 w 6772482"/>
              <a:gd name="connsiteY32" fmla="*/ 184220 h 5480120"/>
              <a:gd name="connsiteX33" fmla="*/ 5734258 w 6772482"/>
              <a:gd name="connsiteY33" fmla="*/ 489020 h 5480120"/>
              <a:gd name="connsiteX34" fmla="*/ 5886658 w 6772482"/>
              <a:gd name="connsiteY34" fmla="*/ 565220 h 5480120"/>
              <a:gd name="connsiteX35" fmla="*/ 5962858 w 6772482"/>
              <a:gd name="connsiteY35" fmla="*/ 565220 h 5480120"/>
              <a:gd name="connsiteX36" fmla="*/ 5962858 w 6772482"/>
              <a:gd name="connsiteY36" fmla="*/ 717620 h 5480120"/>
              <a:gd name="connsiteX37" fmla="*/ 5810457 w 6772482"/>
              <a:gd name="connsiteY37" fmla="*/ 731908 h 5480120"/>
              <a:gd name="connsiteX38" fmla="*/ 5824745 w 6772482"/>
              <a:gd name="connsiteY38" fmla="*/ 765245 h 5480120"/>
              <a:gd name="connsiteX39" fmla="*/ 5846175 w 6772482"/>
              <a:gd name="connsiteY39" fmla="*/ 817633 h 5480120"/>
              <a:gd name="connsiteX40" fmla="*/ 5889039 w 6772482"/>
              <a:gd name="connsiteY40" fmla="*/ 977176 h 5480120"/>
              <a:gd name="connsiteX41" fmla="*/ 5910470 w 6772482"/>
              <a:gd name="connsiteY41" fmla="*/ 1022420 h 5480120"/>
              <a:gd name="connsiteX42" fmla="*/ 5936663 w 6772482"/>
              <a:gd name="connsiteY42" fmla="*/ 1065283 h 5480120"/>
              <a:gd name="connsiteX43" fmla="*/ 6120019 w 6772482"/>
              <a:gd name="connsiteY43" fmla="*/ 1367701 h 5480120"/>
              <a:gd name="connsiteX44" fmla="*/ 6148595 w 6772482"/>
              <a:gd name="connsiteY44" fmla="*/ 1431995 h 5480120"/>
              <a:gd name="connsiteX45" fmla="*/ 6184313 w 6772482"/>
              <a:gd name="connsiteY45" fmla="*/ 1501052 h 5480120"/>
              <a:gd name="connsiteX46" fmla="*/ 6248607 w 6772482"/>
              <a:gd name="connsiteY46" fmla="*/ 1627258 h 5480120"/>
              <a:gd name="connsiteX47" fmla="*/ 6291470 w 6772482"/>
              <a:gd name="connsiteY47" fmla="*/ 1727270 h 5480120"/>
              <a:gd name="connsiteX48" fmla="*/ 6305757 w 6772482"/>
              <a:gd name="connsiteY48" fmla="*/ 1765370 h 5480120"/>
              <a:gd name="connsiteX49" fmla="*/ 6310520 w 6772482"/>
              <a:gd name="connsiteY49" fmla="*/ 1824901 h 5480120"/>
              <a:gd name="connsiteX50" fmla="*/ 6341476 w 6772482"/>
              <a:gd name="connsiteY50" fmla="*/ 1946345 h 5480120"/>
              <a:gd name="connsiteX51" fmla="*/ 6360526 w 6772482"/>
              <a:gd name="connsiteY51" fmla="*/ 2005876 h 5480120"/>
              <a:gd name="connsiteX52" fmla="*/ 6355763 w 6772482"/>
              <a:gd name="connsiteY52" fmla="*/ 2103508 h 5480120"/>
              <a:gd name="connsiteX53" fmla="*/ 6377195 w 6772482"/>
              <a:gd name="connsiteY53" fmla="*/ 2210663 h 5480120"/>
              <a:gd name="connsiteX54" fmla="*/ 6427201 w 6772482"/>
              <a:gd name="connsiteY54" fmla="*/ 2422595 h 5480120"/>
              <a:gd name="connsiteX55" fmla="*/ 6453395 w 6772482"/>
              <a:gd name="connsiteY55" fmla="*/ 2615476 h 5480120"/>
              <a:gd name="connsiteX56" fmla="*/ 6467682 w 6772482"/>
              <a:gd name="connsiteY56" fmla="*/ 2725014 h 5480120"/>
              <a:gd name="connsiteX57" fmla="*/ 6562932 w 6772482"/>
              <a:gd name="connsiteY57" fmla="*/ 3041720 h 5480120"/>
              <a:gd name="connsiteX58" fmla="*/ 6610557 w 6772482"/>
              <a:gd name="connsiteY58" fmla="*/ 3241745 h 5480120"/>
              <a:gd name="connsiteX59" fmla="*/ 6658182 w 6772482"/>
              <a:gd name="connsiteY59" fmla="*/ 3358426 h 5480120"/>
              <a:gd name="connsiteX60" fmla="*/ 6722476 w 6772482"/>
              <a:gd name="connsiteY60" fmla="*/ 3479870 h 5480120"/>
              <a:gd name="connsiteX61" fmla="*/ 6762957 w 6772482"/>
              <a:gd name="connsiteY61" fmla="*/ 3613220 h 5480120"/>
              <a:gd name="connsiteX62" fmla="*/ 6772482 w 6772482"/>
              <a:gd name="connsiteY62" fmla="*/ 3684658 h 5480120"/>
              <a:gd name="connsiteX63" fmla="*/ 6762956 w 6772482"/>
              <a:gd name="connsiteY63" fmla="*/ 3768001 h 5480120"/>
              <a:gd name="connsiteX64" fmla="*/ 6743906 w 6772482"/>
              <a:gd name="connsiteY64" fmla="*/ 3822770 h 5480120"/>
              <a:gd name="connsiteX65" fmla="*/ 6703426 w 6772482"/>
              <a:gd name="connsiteY65" fmla="*/ 3922782 h 5480120"/>
              <a:gd name="connsiteX66" fmla="*/ 6689138 w 6772482"/>
              <a:gd name="connsiteY66" fmla="*/ 3951357 h 5480120"/>
              <a:gd name="connsiteX67" fmla="*/ 5903326 w 6772482"/>
              <a:gd name="connsiteY67" fmla="*/ 4337120 h 5480120"/>
              <a:gd name="connsiteX68" fmla="*/ 5048457 w 6772482"/>
              <a:gd name="connsiteY68" fmla="*/ 5475357 h 5480120"/>
              <a:gd name="connsiteX69" fmla="*/ 4774613 w 6772482"/>
              <a:gd name="connsiteY69" fmla="*/ 5480120 h 5480120"/>
              <a:gd name="connsiteX70" fmla="*/ 4210258 w 6772482"/>
              <a:gd name="connsiteY70" fmla="*/ 4756220 h 5480120"/>
              <a:gd name="connsiteX71" fmla="*/ 2610058 w 6772482"/>
              <a:gd name="connsiteY71" fmla="*/ 4756220 h 5480120"/>
              <a:gd name="connsiteX72" fmla="*/ 2457658 w 6772482"/>
              <a:gd name="connsiteY72" fmla="*/ 4756220 h 5480120"/>
              <a:gd name="connsiteX73" fmla="*/ 2667207 w 6772482"/>
              <a:gd name="connsiteY73" fmla="*/ 4456183 h 5480120"/>
              <a:gd name="connsiteX74" fmla="*/ 2752932 w 6772482"/>
              <a:gd name="connsiteY74" fmla="*/ 4403795 h 5480120"/>
              <a:gd name="connsiteX75" fmla="*/ 2388600 w 6772482"/>
              <a:gd name="connsiteY75" fmla="*/ 3987077 h 5480120"/>
              <a:gd name="connsiteX76" fmla="*/ 1914732 w 6772482"/>
              <a:gd name="connsiteY76" fmla="*/ 4079945 h 5480120"/>
              <a:gd name="connsiteX77" fmla="*/ 1821863 w 6772482"/>
              <a:gd name="connsiteY77" fmla="*/ 4370457 h 5480120"/>
              <a:gd name="connsiteX78" fmla="*/ 1543257 w 6772482"/>
              <a:gd name="connsiteY78" fmla="*/ 4303782 h 5480120"/>
              <a:gd name="connsiteX79" fmla="*/ 1440862 w 6772482"/>
              <a:gd name="connsiteY79" fmla="*/ 4272826 h 5480120"/>
              <a:gd name="connsiteX80" fmla="*/ 1383713 w 6772482"/>
              <a:gd name="connsiteY80" fmla="*/ 4244252 h 5480120"/>
              <a:gd name="connsiteX81" fmla="*/ 1326562 w 6772482"/>
              <a:gd name="connsiteY81" fmla="*/ 4213295 h 5480120"/>
              <a:gd name="connsiteX82" fmla="*/ 1276557 w 6772482"/>
              <a:gd name="connsiteY82" fmla="*/ 4175195 h 5480120"/>
              <a:gd name="connsiteX83" fmla="*/ 1221789 w 6772482"/>
              <a:gd name="connsiteY83" fmla="*/ 4115664 h 5480120"/>
              <a:gd name="connsiteX84" fmla="*/ 1181306 w 6772482"/>
              <a:gd name="connsiteY84" fmla="*/ 4060895 h 5480120"/>
              <a:gd name="connsiteX85" fmla="*/ 1024144 w 6772482"/>
              <a:gd name="connsiteY85" fmla="*/ 3808482 h 5480120"/>
              <a:gd name="connsiteX86" fmla="*/ 271670 w 6772482"/>
              <a:gd name="connsiteY86" fmla="*/ 2658339 h 5480120"/>
              <a:gd name="connsiteX0" fmla="*/ 271670 w 6772482"/>
              <a:gd name="connsiteY0" fmla="*/ 2658339 h 5480120"/>
              <a:gd name="connsiteX1" fmla="*/ 324058 w 6772482"/>
              <a:gd name="connsiteY1" fmla="*/ 1022420 h 5480120"/>
              <a:gd name="connsiteX2" fmla="*/ 1581357 w 6772482"/>
              <a:gd name="connsiteY2" fmla="*/ 965270 h 5480120"/>
              <a:gd name="connsiteX3" fmla="*/ 2552907 w 6772482"/>
              <a:gd name="connsiteY3" fmla="*/ 993845 h 5480120"/>
              <a:gd name="connsiteX4" fmla="*/ 2714832 w 6772482"/>
              <a:gd name="connsiteY4" fmla="*/ 127070 h 5480120"/>
              <a:gd name="connsiteX5" fmla="*/ 2905332 w 6772482"/>
              <a:gd name="connsiteY5" fmla="*/ 274708 h 5480120"/>
              <a:gd name="connsiteX6" fmla="*/ 2950576 w 6772482"/>
              <a:gd name="connsiteY6" fmla="*/ 298520 h 5480120"/>
              <a:gd name="connsiteX7" fmla="*/ 3012488 w 6772482"/>
              <a:gd name="connsiteY7" fmla="*/ 315189 h 5480120"/>
              <a:gd name="connsiteX8" fmla="*/ 3286332 w 6772482"/>
              <a:gd name="connsiteY8" fmla="*/ 365195 h 5480120"/>
              <a:gd name="connsiteX9" fmla="*/ 3353007 w 6772482"/>
              <a:gd name="connsiteY9" fmla="*/ 396151 h 5480120"/>
              <a:gd name="connsiteX10" fmla="*/ 3391107 w 6772482"/>
              <a:gd name="connsiteY10" fmla="*/ 427108 h 5480120"/>
              <a:gd name="connsiteX11" fmla="*/ 3422063 w 6772482"/>
              <a:gd name="connsiteY11" fmla="*/ 484258 h 5480120"/>
              <a:gd name="connsiteX12" fmla="*/ 3455401 w 6772482"/>
              <a:gd name="connsiteY12" fmla="*/ 517595 h 5480120"/>
              <a:gd name="connsiteX13" fmla="*/ 3486357 w 6772482"/>
              <a:gd name="connsiteY13" fmla="*/ 531883 h 5480120"/>
              <a:gd name="connsiteX14" fmla="*/ 3522076 w 6772482"/>
              <a:gd name="connsiteY14" fmla="*/ 550933 h 5480120"/>
              <a:gd name="connsiteX15" fmla="*/ 3564938 w 6772482"/>
              <a:gd name="connsiteY15" fmla="*/ 546170 h 5480120"/>
              <a:gd name="connsiteX16" fmla="*/ 3793539 w 6772482"/>
              <a:gd name="connsiteY16" fmla="*/ 486639 h 5480120"/>
              <a:gd name="connsiteX17" fmla="*/ 3860213 w 6772482"/>
              <a:gd name="connsiteY17" fmla="*/ 474733 h 5480120"/>
              <a:gd name="connsiteX18" fmla="*/ 4000707 w 6772482"/>
              <a:gd name="connsiteY18" fmla="*/ 465208 h 5480120"/>
              <a:gd name="connsiteX19" fmla="*/ 4074526 w 6772482"/>
              <a:gd name="connsiteY19" fmla="*/ 446158 h 5480120"/>
              <a:gd name="connsiteX20" fmla="*/ 4145963 w 6772482"/>
              <a:gd name="connsiteY20" fmla="*/ 415202 h 5480120"/>
              <a:gd name="connsiteX21" fmla="*/ 4167395 w 6772482"/>
              <a:gd name="connsiteY21" fmla="*/ 448539 h 5480120"/>
              <a:gd name="connsiteX22" fmla="*/ 4186445 w 6772482"/>
              <a:gd name="connsiteY22" fmla="*/ 522358 h 5480120"/>
              <a:gd name="connsiteX23" fmla="*/ 4217401 w 6772482"/>
              <a:gd name="connsiteY23" fmla="*/ 584270 h 5480120"/>
              <a:gd name="connsiteX24" fmla="*/ 4248357 w 6772482"/>
              <a:gd name="connsiteY24" fmla="*/ 631895 h 5480120"/>
              <a:gd name="connsiteX25" fmla="*/ 4286457 w 6772482"/>
              <a:gd name="connsiteY25" fmla="*/ 655708 h 5480120"/>
              <a:gd name="connsiteX26" fmla="*/ 4345988 w 6772482"/>
              <a:gd name="connsiteY26" fmla="*/ 674758 h 5480120"/>
              <a:gd name="connsiteX27" fmla="*/ 4134058 w 6772482"/>
              <a:gd name="connsiteY27" fmla="*/ 412820 h 5480120"/>
              <a:gd name="connsiteX28" fmla="*/ 4134058 w 6772482"/>
              <a:gd name="connsiteY28" fmla="*/ 412820 h 5480120"/>
              <a:gd name="connsiteX29" fmla="*/ 4515058 w 6772482"/>
              <a:gd name="connsiteY29" fmla="*/ 489020 h 5480120"/>
              <a:gd name="connsiteX30" fmla="*/ 4591258 w 6772482"/>
              <a:gd name="connsiteY30" fmla="*/ 184220 h 5480120"/>
              <a:gd name="connsiteX31" fmla="*/ 5353258 w 6772482"/>
              <a:gd name="connsiteY31" fmla="*/ 108020 h 5480120"/>
              <a:gd name="connsiteX32" fmla="*/ 5429458 w 6772482"/>
              <a:gd name="connsiteY32" fmla="*/ 184220 h 5480120"/>
              <a:gd name="connsiteX33" fmla="*/ 5734258 w 6772482"/>
              <a:gd name="connsiteY33" fmla="*/ 489020 h 5480120"/>
              <a:gd name="connsiteX34" fmla="*/ 5886658 w 6772482"/>
              <a:gd name="connsiteY34" fmla="*/ 565220 h 5480120"/>
              <a:gd name="connsiteX35" fmla="*/ 5962858 w 6772482"/>
              <a:gd name="connsiteY35" fmla="*/ 565220 h 5480120"/>
              <a:gd name="connsiteX36" fmla="*/ 5962858 w 6772482"/>
              <a:gd name="connsiteY36" fmla="*/ 717620 h 5480120"/>
              <a:gd name="connsiteX37" fmla="*/ 5810457 w 6772482"/>
              <a:gd name="connsiteY37" fmla="*/ 731908 h 5480120"/>
              <a:gd name="connsiteX38" fmla="*/ 5824745 w 6772482"/>
              <a:gd name="connsiteY38" fmla="*/ 765245 h 5480120"/>
              <a:gd name="connsiteX39" fmla="*/ 5846175 w 6772482"/>
              <a:gd name="connsiteY39" fmla="*/ 817633 h 5480120"/>
              <a:gd name="connsiteX40" fmla="*/ 5889039 w 6772482"/>
              <a:gd name="connsiteY40" fmla="*/ 977176 h 5480120"/>
              <a:gd name="connsiteX41" fmla="*/ 5910470 w 6772482"/>
              <a:gd name="connsiteY41" fmla="*/ 1022420 h 5480120"/>
              <a:gd name="connsiteX42" fmla="*/ 5936663 w 6772482"/>
              <a:gd name="connsiteY42" fmla="*/ 1065283 h 5480120"/>
              <a:gd name="connsiteX43" fmla="*/ 6120019 w 6772482"/>
              <a:gd name="connsiteY43" fmla="*/ 1367701 h 5480120"/>
              <a:gd name="connsiteX44" fmla="*/ 6148595 w 6772482"/>
              <a:gd name="connsiteY44" fmla="*/ 1431995 h 5480120"/>
              <a:gd name="connsiteX45" fmla="*/ 6184313 w 6772482"/>
              <a:gd name="connsiteY45" fmla="*/ 1501052 h 5480120"/>
              <a:gd name="connsiteX46" fmla="*/ 6248607 w 6772482"/>
              <a:gd name="connsiteY46" fmla="*/ 1627258 h 5480120"/>
              <a:gd name="connsiteX47" fmla="*/ 6291470 w 6772482"/>
              <a:gd name="connsiteY47" fmla="*/ 1727270 h 5480120"/>
              <a:gd name="connsiteX48" fmla="*/ 6305757 w 6772482"/>
              <a:gd name="connsiteY48" fmla="*/ 1765370 h 5480120"/>
              <a:gd name="connsiteX49" fmla="*/ 6310520 w 6772482"/>
              <a:gd name="connsiteY49" fmla="*/ 1824901 h 5480120"/>
              <a:gd name="connsiteX50" fmla="*/ 6341476 w 6772482"/>
              <a:gd name="connsiteY50" fmla="*/ 1946345 h 5480120"/>
              <a:gd name="connsiteX51" fmla="*/ 6360526 w 6772482"/>
              <a:gd name="connsiteY51" fmla="*/ 2005876 h 5480120"/>
              <a:gd name="connsiteX52" fmla="*/ 6355763 w 6772482"/>
              <a:gd name="connsiteY52" fmla="*/ 2103508 h 5480120"/>
              <a:gd name="connsiteX53" fmla="*/ 6377195 w 6772482"/>
              <a:gd name="connsiteY53" fmla="*/ 2210663 h 5480120"/>
              <a:gd name="connsiteX54" fmla="*/ 6427201 w 6772482"/>
              <a:gd name="connsiteY54" fmla="*/ 2422595 h 5480120"/>
              <a:gd name="connsiteX55" fmla="*/ 6453395 w 6772482"/>
              <a:gd name="connsiteY55" fmla="*/ 2615476 h 5480120"/>
              <a:gd name="connsiteX56" fmla="*/ 6467682 w 6772482"/>
              <a:gd name="connsiteY56" fmla="*/ 2725014 h 5480120"/>
              <a:gd name="connsiteX57" fmla="*/ 6562932 w 6772482"/>
              <a:gd name="connsiteY57" fmla="*/ 3041720 h 5480120"/>
              <a:gd name="connsiteX58" fmla="*/ 6610557 w 6772482"/>
              <a:gd name="connsiteY58" fmla="*/ 3241745 h 5480120"/>
              <a:gd name="connsiteX59" fmla="*/ 6658182 w 6772482"/>
              <a:gd name="connsiteY59" fmla="*/ 3358426 h 5480120"/>
              <a:gd name="connsiteX60" fmla="*/ 6722476 w 6772482"/>
              <a:gd name="connsiteY60" fmla="*/ 3479870 h 5480120"/>
              <a:gd name="connsiteX61" fmla="*/ 6762957 w 6772482"/>
              <a:gd name="connsiteY61" fmla="*/ 3613220 h 5480120"/>
              <a:gd name="connsiteX62" fmla="*/ 6772482 w 6772482"/>
              <a:gd name="connsiteY62" fmla="*/ 3684658 h 5480120"/>
              <a:gd name="connsiteX63" fmla="*/ 6762956 w 6772482"/>
              <a:gd name="connsiteY63" fmla="*/ 3768001 h 5480120"/>
              <a:gd name="connsiteX64" fmla="*/ 6743906 w 6772482"/>
              <a:gd name="connsiteY64" fmla="*/ 3822770 h 5480120"/>
              <a:gd name="connsiteX65" fmla="*/ 6703426 w 6772482"/>
              <a:gd name="connsiteY65" fmla="*/ 3922782 h 5480120"/>
              <a:gd name="connsiteX66" fmla="*/ 6689138 w 6772482"/>
              <a:gd name="connsiteY66" fmla="*/ 3951357 h 5480120"/>
              <a:gd name="connsiteX67" fmla="*/ 5903326 w 6772482"/>
              <a:gd name="connsiteY67" fmla="*/ 4337120 h 5480120"/>
              <a:gd name="connsiteX68" fmla="*/ 5048457 w 6772482"/>
              <a:gd name="connsiteY68" fmla="*/ 5475357 h 5480120"/>
              <a:gd name="connsiteX69" fmla="*/ 4774613 w 6772482"/>
              <a:gd name="connsiteY69" fmla="*/ 5480120 h 5480120"/>
              <a:gd name="connsiteX70" fmla="*/ 4210258 w 6772482"/>
              <a:gd name="connsiteY70" fmla="*/ 4756220 h 5480120"/>
              <a:gd name="connsiteX71" fmla="*/ 2610058 w 6772482"/>
              <a:gd name="connsiteY71" fmla="*/ 4756220 h 5480120"/>
              <a:gd name="connsiteX72" fmla="*/ 2457658 w 6772482"/>
              <a:gd name="connsiteY72" fmla="*/ 4756220 h 5480120"/>
              <a:gd name="connsiteX73" fmla="*/ 2667207 w 6772482"/>
              <a:gd name="connsiteY73" fmla="*/ 4456183 h 5480120"/>
              <a:gd name="connsiteX74" fmla="*/ 2752932 w 6772482"/>
              <a:gd name="connsiteY74" fmla="*/ 4403795 h 5480120"/>
              <a:gd name="connsiteX75" fmla="*/ 2388600 w 6772482"/>
              <a:gd name="connsiteY75" fmla="*/ 3987077 h 5480120"/>
              <a:gd name="connsiteX76" fmla="*/ 1914732 w 6772482"/>
              <a:gd name="connsiteY76" fmla="*/ 4079945 h 5480120"/>
              <a:gd name="connsiteX77" fmla="*/ 1821863 w 6772482"/>
              <a:gd name="connsiteY77" fmla="*/ 4370457 h 5480120"/>
              <a:gd name="connsiteX78" fmla="*/ 1543257 w 6772482"/>
              <a:gd name="connsiteY78" fmla="*/ 4303782 h 5480120"/>
              <a:gd name="connsiteX79" fmla="*/ 1440862 w 6772482"/>
              <a:gd name="connsiteY79" fmla="*/ 4272826 h 5480120"/>
              <a:gd name="connsiteX80" fmla="*/ 1383713 w 6772482"/>
              <a:gd name="connsiteY80" fmla="*/ 4244252 h 5480120"/>
              <a:gd name="connsiteX81" fmla="*/ 1326562 w 6772482"/>
              <a:gd name="connsiteY81" fmla="*/ 4213295 h 5480120"/>
              <a:gd name="connsiteX82" fmla="*/ 1276557 w 6772482"/>
              <a:gd name="connsiteY82" fmla="*/ 4175195 h 5480120"/>
              <a:gd name="connsiteX83" fmla="*/ 1221789 w 6772482"/>
              <a:gd name="connsiteY83" fmla="*/ 4115664 h 5480120"/>
              <a:gd name="connsiteX84" fmla="*/ 1181306 w 6772482"/>
              <a:gd name="connsiteY84" fmla="*/ 4060895 h 5480120"/>
              <a:gd name="connsiteX85" fmla="*/ 1024144 w 6772482"/>
              <a:gd name="connsiteY85" fmla="*/ 3808482 h 5480120"/>
              <a:gd name="connsiteX86" fmla="*/ 271670 w 6772482"/>
              <a:gd name="connsiteY86" fmla="*/ 2658339 h 5480120"/>
              <a:gd name="connsiteX0" fmla="*/ 271670 w 6772482"/>
              <a:gd name="connsiteY0" fmla="*/ 2658339 h 5480120"/>
              <a:gd name="connsiteX1" fmla="*/ 324058 w 6772482"/>
              <a:gd name="connsiteY1" fmla="*/ 1022420 h 5480120"/>
              <a:gd name="connsiteX2" fmla="*/ 1581357 w 6772482"/>
              <a:gd name="connsiteY2" fmla="*/ 965270 h 5480120"/>
              <a:gd name="connsiteX3" fmla="*/ 2552907 w 6772482"/>
              <a:gd name="connsiteY3" fmla="*/ 993845 h 5480120"/>
              <a:gd name="connsiteX4" fmla="*/ 2714832 w 6772482"/>
              <a:gd name="connsiteY4" fmla="*/ 127070 h 5480120"/>
              <a:gd name="connsiteX5" fmla="*/ 2905332 w 6772482"/>
              <a:gd name="connsiteY5" fmla="*/ 274708 h 5480120"/>
              <a:gd name="connsiteX6" fmla="*/ 2950576 w 6772482"/>
              <a:gd name="connsiteY6" fmla="*/ 298520 h 5480120"/>
              <a:gd name="connsiteX7" fmla="*/ 3012488 w 6772482"/>
              <a:gd name="connsiteY7" fmla="*/ 315189 h 5480120"/>
              <a:gd name="connsiteX8" fmla="*/ 3286332 w 6772482"/>
              <a:gd name="connsiteY8" fmla="*/ 365195 h 5480120"/>
              <a:gd name="connsiteX9" fmla="*/ 3353007 w 6772482"/>
              <a:gd name="connsiteY9" fmla="*/ 396151 h 5480120"/>
              <a:gd name="connsiteX10" fmla="*/ 3391107 w 6772482"/>
              <a:gd name="connsiteY10" fmla="*/ 427108 h 5480120"/>
              <a:gd name="connsiteX11" fmla="*/ 3422063 w 6772482"/>
              <a:gd name="connsiteY11" fmla="*/ 484258 h 5480120"/>
              <a:gd name="connsiteX12" fmla="*/ 3455401 w 6772482"/>
              <a:gd name="connsiteY12" fmla="*/ 517595 h 5480120"/>
              <a:gd name="connsiteX13" fmla="*/ 3486357 w 6772482"/>
              <a:gd name="connsiteY13" fmla="*/ 531883 h 5480120"/>
              <a:gd name="connsiteX14" fmla="*/ 3522076 w 6772482"/>
              <a:gd name="connsiteY14" fmla="*/ 550933 h 5480120"/>
              <a:gd name="connsiteX15" fmla="*/ 3564938 w 6772482"/>
              <a:gd name="connsiteY15" fmla="*/ 546170 h 5480120"/>
              <a:gd name="connsiteX16" fmla="*/ 3793539 w 6772482"/>
              <a:gd name="connsiteY16" fmla="*/ 486639 h 5480120"/>
              <a:gd name="connsiteX17" fmla="*/ 3860213 w 6772482"/>
              <a:gd name="connsiteY17" fmla="*/ 474733 h 5480120"/>
              <a:gd name="connsiteX18" fmla="*/ 4000707 w 6772482"/>
              <a:gd name="connsiteY18" fmla="*/ 465208 h 5480120"/>
              <a:gd name="connsiteX19" fmla="*/ 4074526 w 6772482"/>
              <a:gd name="connsiteY19" fmla="*/ 446158 h 5480120"/>
              <a:gd name="connsiteX20" fmla="*/ 4145963 w 6772482"/>
              <a:gd name="connsiteY20" fmla="*/ 415202 h 5480120"/>
              <a:gd name="connsiteX21" fmla="*/ 4167395 w 6772482"/>
              <a:gd name="connsiteY21" fmla="*/ 448539 h 5480120"/>
              <a:gd name="connsiteX22" fmla="*/ 4186445 w 6772482"/>
              <a:gd name="connsiteY22" fmla="*/ 522358 h 5480120"/>
              <a:gd name="connsiteX23" fmla="*/ 4217401 w 6772482"/>
              <a:gd name="connsiteY23" fmla="*/ 584270 h 5480120"/>
              <a:gd name="connsiteX24" fmla="*/ 4248357 w 6772482"/>
              <a:gd name="connsiteY24" fmla="*/ 631895 h 5480120"/>
              <a:gd name="connsiteX25" fmla="*/ 4286457 w 6772482"/>
              <a:gd name="connsiteY25" fmla="*/ 655708 h 5480120"/>
              <a:gd name="connsiteX26" fmla="*/ 4057858 w 6772482"/>
              <a:gd name="connsiteY26" fmla="*/ 412820 h 5480120"/>
              <a:gd name="connsiteX27" fmla="*/ 4134058 w 6772482"/>
              <a:gd name="connsiteY27" fmla="*/ 412820 h 5480120"/>
              <a:gd name="connsiteX28" fmla="*/ 4134058 w 6772482"/>
              <a:gd name="connsiteY28" fmla="*/ 412820 h 5480120"/>
              <a:gd name="connsiteX29" fmla="*/ 4515058 w 6772482"/>
              <a:gd name="connsiteY29" fmla="*/ 489020 h 5480120"/>
              <a:gd name="connsiteX30" fmla="*/ 4591258 w 6772482"/>
              <a:gd name="connsiteY30" fmla="*/ 184220 h 5480120"/>
              <a:gd name="connsiteX31" fmla="*/ 5353258 w 6772482"/>
              <a:gd name="connsiteY31" fmla="*/ 108020 h 5480120"/>
              <a:gd name="connsiteX32" fmla="*/ 5429458 w 6772482"/>
              <a:gd name="connsiteY32" fmla="*/ 184220 h 5480120"/>
              <a:gd name="connsiteX33" fmla="*/ 5734258 w 6772482"/>
              <a:gd name="connsiteY33" fmla="*/ 489020 h 5480120"/>
              <a:gd name="connsiteX34" fmla="*/ 5886658 w 6772482"/>
              <a:gd name="connsiteY34" fmla="*/ 565220 h 5480120"/>
              <a:gd name="connsiteX35" fmla="*/ 5962858 w 6772482"/>
              <a:gd name="connsiteY35" fmla="*/ 565220 h 5480120"/>
              <a:gd name="connsiteX36" fmla="*/ 5962858 w 6772482"/>
              <a:gd name="connsiteY36" fmla="*/ 717620 h 5480120"/>
              <a:gd name="connsiteX37" fmla="*/ 5810457 w 6772482"/>
              <a:gd name="connsiteY37" fmla="*/ 731908 h 5480120"/>
              <a:gd name="connsiteX38" fmla="*/ 5824745 w 6772482"/>
              <a:gd name="connsiteY38" fmla="*/ 765245 h 5480120"/>
              <a:gd name="connsiteX39" fmla="*/ 5846175 w 6772482"/>
              <a:gd name="connsiteY39" fmla="*/ 817633 h 5480120"/>
              <a:gd name="connsiteX40" fmla="*/ 5889039 w 6772482"/>
              <a:gd name="connsiteY40" fmla="*/ 977176 h 5480120"/>
              <a:gd name="connsiteX41" fmla="*/ 5910470 w 6772482"/>
              <a:gd name="connsiteY41" fmla="*/ 1022420 h 5480120"/>
              <a:gd name="connsiteX42" fmla="*/ 5936663 w 6772482"/>
              <a:gd name="connsiteY42" fmla="*/ 1065283 h 5480120"/>
              <a:gd name="connsiteX43" fmla="*/ 6120019 w 6772482"/>
              <a:gd name="connsiteY43" fmla="*/ 1367701 h 5480120"/>
              <a:gd name="connsiteX44" fmla="*/ 6148595 w 6772482"/>
              <a:gd name="connsiteY44" fmla="*/ 1431995 h 5480120"/>
              <a:gd name="connsiteX45" fmla="*/ 6184313 w 6772482"/>
              <a:gd name="connsiteY45" fmla="*/ 1501052 h 5480120"/>
              <a:gd name="connsiteX46" fmla="*/ 6248607 w 6772482"/>
              <a:gd name="connsiteY46" fmla="*/ 1627258 h 5480120"/>
              <a:gd name="connsiteX47" fmla="*/ 6291470 w 6772482"/>
              <a:gd name="connsiteY47" fmla="*/ 1727270 h 5480120"/>
              <a:gd name="connsiteX48" fmla="*/ 6305757 w 6772482"/>
              <a:gd name="connsiteY48" fmla="*/ 1765370 h 5480120"/>
              <a:gd name="connsiteX49" fmla="*/ 6310520 w 6772482"/>
              <a:gd name="connsiteY49" fmla="*/ 1824901 h 5480120"/>
              <a:gd name="connsiteX50" fmla="*/ 6341476 w 6772482"/>
              <a:gd name="connsiteY50" fmla="*/ 1946345 h 5480120"/>
              <a:gd name="connsiteX51" fmla="*/ 6360526 w 6772482"/>
              <a:gd name="connsiteY51" fmla="*/ 2005876 h 5480120"/>
              <a:gd name="connsiteX52" fmla="*/ 6355763 w 6772482"/>
              <a:gd name="connsiteY52" fmla="*/ 2103508 h 5480120"/>
              <a:gd name="connsiteX53" fmla="*/ 6377195 w 6772482"/>
              <a:gd name="connsiteY53" fmla="*/ 2210663 h 5480120"/>
              <a:gd name="connsiteX54" fmla="*/ 6427201 w 6772482"/>
              <a:gd name="connsiteY54" fmla="*/ 2422595 h 5480120"/>
              <a:gd name="connsiteX55" fmla="*/ 6453395 w 6772482"/>
              <a:gd name="connsiteY55" fmla="*/ 2615476 h 5480120"/>
              <a:gd name="connsiteX56" fmla="*/ 6467682 w 6772482"/>
              <a:gd name="connsiteY56" fmla="*/ 2725014 h 5480120"/>
              <a:gd name="connsiteX57" fmla="*/ 6562932 w 6772482"/>
              <a:gd name="connsiteY57" fmla="*/ 3041720 h 5480120"/>
              <a:gd name="connsiteX58" fmla="*/ 6610557 w 6772482"/>
              <a:gd name="connsiteY58" fmla="*/ 3241745 h 5480120"/>
              <a:gd name="connsiteX59" fmla="*/ 6658182 w 6772482"/>
              <a:gd name="connsiteY59" fmla="*/ 3358426 h 5480120"/>
              <a:gd name="connsiteX60" fmla="*/ 6722476 w 6772482"/>
              <a:gd name="connsiteY60" fmla="*/ 3479870 h 5480120"/>
              <a:gd name="connsiteX61" fmla="*/ 6762957 w 6772482"/>
              <a:gd name="connsiteY61" fmla="*/ 3613220 h 5480120"/>
              <a:gd name="connsiteX62" fmla="*/ 6772482 w 6772482"/>
              <a:gd name="connsiteY62" fmla="*/ 3684658 h 5480120"/>
              <a:gd name="connsiteX63" fmla="*/ 6762956 w 6772482"/>
              <a:gd name="connsiteY63" fmla="*/ 3768001 h 5480120"/>
              <a:gd name="connsiteX64" fmla="*/ 6743906 w 6772482"/>
              <a:gd name="connsiteY64" fmla="*/ 3822770 h 5480120"/>
              <a:gd name="connsiteX65" fmla="*/ 6703426 w 6772482"/>
              <a:gd name="connsiteY65" fmla="*/ 3922782 h 5480120"/>
              <a:gd name="connsiteX66" fmla="*/ 6689138 w 6772482"/>
              <a:gd name="connsiteY66" fmla="*/ 3951357 h 5480120"/>
              <a:gd name="connsiteX67" fmla="*/ 5903326 w 6772482"/>
              <a:gd name="connsiteY67" fmla="*/ 4337120 h 5480120"/>
              <a:gd name="connsiteX68" fmla="*/ 5048457 w 6772482"/>
              <a:gd name="connsiteY68" fmla="*/ 5475357 h 5480120"/>
              <a:gd name="connsiteX69" fmla="*/ 4774613 w 6772482"/>
              <a:gd name="connsiteY69" fmla="*/ 5480120 h 5480120"/>
              <a:gd name="connsiteX70" fmla="*/ 4210258 w 6772482"/>
              <a:gd name="connsiteY70" fmla="*/ 4756220 h 5480120"/>
              <a:gd name="connsiteX71" fmla="*/ 2610058 w 6772482"/>
              <a:gd name="connsiteY71" fmla="*/ 4756220 h 5480120"/>
              <a:gd name="connsiteX72" fmla="*/ 2457658 w 6772482"/>
              <a:gd name="connsiteY72" fmla="*/ 4756220 h 5480120"/>
              <a:gd name="connsiteX73" fmla="*/ 2667207 w 6772482"/>
              <a:gd name="connsiteY73" fmla="*/ 4456183 h 5480120"/>
              <a:gd name="connsiteX74" fmla="*/ 2752932 w 6772482"/>
              <a:gd name="connsiteY74" fmla="*/ 4403795 h 5480120"/>
              <a:gd name="connsiteX75" fmla="*/ 2388600 w 6772482"/>
              <a:gd name="connsiteY75" fmla="*/ 3987077 h 5480120"/>
              <a:gd name="connsiteX76" fmla="*/ 1914732 w 6772482"/>
              <a:gd name="connsiteY76" fmla="*/ 4079945 h 5480120"/>
              <a:gd name="connsiteX77" fmla="*/ 1821863 w 6772482"/>
              <a:gd name="connsiteY77" fmla="*/ 4370457 h 5480120"/>
              <a:gd name="connsiteX78" fmla="*/ 1543257 w 6772482"/>
              <a:gd name="connsiteY78" fmla="*/ 4303782 h 5480120"/>
              <a:gd name="connsiteX79" fmla="*/ 1440862 w 6772482"/>
              <a:gd name="connsiteY79" fmla="*/ 4272826 h 5480120"/>
              <a:gd name="connsiteX80" fmla="*/ 1383713 w 6772482"/>
              <a:gd name="connsiteY80" fmla="*/ 4244252 h 5480120"/>
              <a:gd name="connsiteX81" fmla="*/ 1326562 w 6772482"/>
              <a:gd name="connsiteY81" fmla="*/ 4213295 h 5480120"/>
              <a:gd name="connsiteX82" fmla="*/ 1276557 w 6772482"/>
              <a:gd name="connsiteY82" fmla="*/ 4175195 h 5480120"/>
              <a:gd name="connsiteX83" fmla="*/ 1221789 w 6772482"/>
              <a:gd name="connsiteY83" fmla="*/ 4115664 h 5480120"/>
              <a:gd name="connsiteX84" fmla="*/ 1181306 w 6772482"/>
              <a:gd name="connsiteY84" fmla="*/ 4060895 h 5480120"/>
              <a:gd name="connsiteX85" fmla="*/ 1024144 w 6772482"/>
              <a:gd name="connsiteY85" fmla="*/ 3808482 h 5480120"/>
              <a:gd name="connsiteX86" fmla="*/ 271670 w 6772482"/>
              <a:gd name="connsiteY86" fmla="*/ 2658339 h 5480120"/>
              <a:gd name="connsiteX0" fmla="*/ 271670 w 6772482"/>
              <a:gd name="connsiteY0" fmla="*/ 2658339 h 5480120"/>
              <a:gd name="connsiteX1" fmla="*/ 324058 w 6772482"/>
              <a:gd name="connsiteY1" fmla="*/ 1022420 h 5480120"/>
              <a:gd name="connsiteX2" fmla="*/ 1581357 w 6772482"/>
              <a:gd name="connsiteY2" fmla="*/ 965270 h 5480120"/>
              <a:gd name="connsiteX3" fmla="*/ 2552907 w 6772482"/>
              <a:gd name="connsiteY3" fmla="*/ 993845 h 5480120"/>
              <a:gd name="connsiteX4" fmla="*/ 2714832 w 6772482"/>
              <a:gd name="connsiteY4" fmla="*/ 127070 h 5480120"/>
              <a:gd name="connsiteX5" fmla="*/ 2905332 w 6772482"/>
              <a:gd name="connsiteY5" fmla="*/ 274708 h 5480120"/>
              <a:gd name="connsiteX6" fmla="*/ 2950576 w 6772482"/>
              <a:gd name="connsiteY6" fmla="*/ 298520 h 5480120"/>
              <a:gd name="connsiteX7" fmla="*/ 3012488 w 6772482"/>
              <a:gd name="connsiteY7" fmla="*/ 315189 h 5480120"/>
              <a:gd name="connsiteX8" fmla="*/ 3286332 w 6772482"/>
              <a:gd name="connsiteY8" fmla="*/ 365195 h 5480120"/>
              <a:gd name="connsiteX9" fmla="*/ 3353007 w 6772482"/>
              <a:gd name="connsiteY9" fmla="*/ 396151 h 5480120"/>
              <a:gd name="connsiteX10" fmla="*/ 3391107 w 6772482"/>
              <a:gd name="connsiteY10" fmla="*/ 427108 h 5480120"/>
              <a:gd name="connsiteX11" fmla="*/ 3422063 w 6772482"/>
              <a:gd name="connsiteY11" fmla="*/ 484258 h 5480120"/>
              <a:gd name="connsiteX12" fmla="*/ 3455401 w 6772482"/>
              <a:gd name="connsiteY12" fmla="*/ 517595 h 5480120"/>
              <a:gd name="connsiteX13" fmla="*/ 3486357 w 6772482"/>
              <a:gd name="connsiteY13" fmla="*/ 531883 h 5480120"/>
              <a:gd name="connsiteX14" fmla="*/ 3522076 w 6772482"/>
              <a:gd name="connsiteY14" fmla="*/ 550933 h 5480120"/>
              <a:gd name="connsiteX15" fmla="*/ 3564938 w 6772482"/>
              <a:gd name="connsiteY15" fmla="*/ 546170 h 5480120"/>
              <a:gd name="connsiteX16" fmla="*/ 3793539 w 6772482"/>
              <a:gd name="connsiteY16" fmla="*/ 486639 h 5480120"/>
              <a:gd name="connsiteX17" fmla="*/ 3860213 w 6772482"/>
              <a:gd name="connsiteY17" fmla="*/ 474733 h 5480120"/>
              <a:gd name="connsiteX18" fmla="*/ 4000707 w 6772482"/>
              <a:gd name="connsiteY18" fmla="*/ 465208 h 5480120"/>
              <a:gd name="connsiteX19" fmla="*/ 4074526 w 6772482"/>
              <a:gd name="connsiteY19" fmla="*/ 446158 h 5480120"/>
              <a:gd name="connsiteX20" fmla="*/ 4145963 w 6772482"/>
              <a:gd name="connsiteY20" fmla="*/ 415202 h 5480120"/>
              <a:gd name="connsiteX21" fmla="*/ 4167395 w 6772482"/>
              <a:gd name="connsiteY21" fmla="*/ 448539 h 5480120"/>
              <a:gd name="connsiteX22" fmla="*/ 4186445 w 6772482"/>
              <a:gd name="connsiteY22" fmla="*/ 522358 h 5480120"/>
              <a:gd name="connsiteX23" fmla="*/ 4248357 w 6772482"/>
              <a:gd name="connsiteY23" fmla="*/ 631895 h 5480120"/>
              <a:gd name="connsiteX24" fmla="*/ 4286457 w 6772482"/>
              <a:gd name="connsiteY24" fmla="*/ 655708 h 5480120"/>
              <a:gd name="connsiteX25" fmla="*/ 4057858 w 6772482"/>
              <a:gd name="connsiteY25" fmla="*/ 412820 h 5480120"/>
              <a:gd name="connsiteX26" fmla="*/ 4134058 w 6772482"/>
              <a:gd name="connsiteY26" fmla="*/ 412820 h 5480120"/>
              <a:gd name="connsiteX27" fmla="*/ 4134058 w 6772482"/>
              <a:gd name="connsiteY27" fmla="*/ 412820 h 5480120"/>
              <a:gd name="connsiteX28" fmla="*/ 4515058 w 6772482"/>
              <a:gd name="connsiteY28" fmla="*/ 489020 h 5480120"/>
              <a:gd name="connsiteX29" fmla="*/ 4591258 w 6772482"/>
              <a:gd name="connsiteY29" fmla="*/ 184220 h 5480120"/>
              <a:gd name="connsiteX30" fmla="*/ 5353258 w 6772482"/>
              <a:gd name="connsiteY30" fmla="*/ 108020 h 5480120"/>
              <a:gd name="connsiteX31" fmla="*/ 5429458 w 6772482"/>
              <a:gd name="connsiteY31" fmla="*/ 184220 h 5480120"/>
              <a:gd name="connsiteX32" fmla="*/ 5734258 w 6772482"/>
              <a:gd name="connsiteY32" fmla="*/ 489020 h 5480120"/>
              <a:gd name="connsiteX33" fmla="*/ 5886658 w 6772482"/>
              <a:gd name="connsiteY33" fmla="*/ 565220 h 5480120"/>
              <a:gd name="connsiteX34" fmla="*/ 5962858 w 6772482"/>
              <a:gd name="connsiteY34" fmla="*/ 565220 h 5480120"/>
              <a:gd name="connsiteX35" fmla="*/ 5962858 w 6772482"/>
              <a:gd name="connsiteY35" fmla="*/ 717620 h 5480120"/>
              <a:gd name="connsiteX36" fmla="*/ 5810457 w 6772482"/>
              <a:gd name="connsiteY36" fmla="*/ 731908 h 5480120"/>
              <a:gd name="connsiteX37" fmla="*/ 5824745 w 6772482"/>
              <a:gd name="connsiteY37" fmla="*/ 765245 h 5480120"/>
              <a:gd name="connsiteX38" fmla="*/ 5846175 w 6772482"/>
              <a:gd name="connsiteY38" fmla="*/ 817633 h 5480120"/>
              <a:gd name="connsiteX39" fmla="*/ 5889039 w 6772482"/>
              <a:gd name="connsiteY39" fmla="*/ 977176 h 5480120"/>
              <a:gd name="connsiteX40" fmla="*/ 5910470 w 6772482"/>
              <a:gd name="connsiteY40" fmla="*/ 1022420 h 5480120"/>
              <a:gd name="connsiteX41" fmla="*/ 5936663 w 6772482"/>
              <a:gd name="connsiteY41" fmla="*/ 1065283 h 5480120"/>
              <a:gd name="connsiteX42" fmla="*/ 6120019 w 6772482"/>
              <a:gd name="connsiteY42" fmla="*/ 1367701 h 5480120"/>
              <a:gd name="connsiteX43" fmla="*/ 6148595 w 6772482"/>
              <a:gd name="connsiteY43" fmla="*/ 1431995 h 5480120"/>
              <a:gd name="connsiteX44" fmla="*/ 6184313 w 6772482"/>
              <a:gd name="connsiteY44" fmla="*/ 1501052 h 5480120"/>
              <a:gd name="connsiteX45" fmla="*/ 6248607 w 6772482"/>
              <a:gd name="connsiteY45" fmla="*/ 1627258 h 5480120"/>
              <a:gd name="connsiteX46" fmla="*/ 6291470 w 6772482"/>
              <a:gd name="connsiteY46" fmla="*/ 1727270 h 5480120"/>
              <a:gd name="connsiteX47" fmla="*/ 6305757 w 6772482"/>
              <a:gd name="connsiteY47" fmla="*/ 1765370 h 5480120"/>
              <a:gd name="connsiteX48" fmla="*/ 6310520 w 6772482"/>
              <a:gd name="connsiteY48" fmla="*/ 1824901 h 5480120"/>
              <a:gd name="connsiteX49" fmla="*/ 6341476 w 6772482"/>
              <a:gd name="connsiteY49" fmla="*/ 1946345 h 5480120"/>
              <a:gd name="connsiteX50" fmla="*/ 6360526 w 6772482"/>
              <a:gd name="connsiteY50" fmla="*/ 2005876 h 5480120"/>
              <a:gd name="connsiteX51" fmla="*/ 6355763 w 6772482"/>
              <a:gd name="connsiteY51" fmla="*/ 2103508 h 5480120"/>
              <a:gd name="connsiteX52" fmla="*/ 6377195 w 6772482"/>
              <a:gd name="connsiteY52" fmla="*/ 2210663 h 5480120"/>
              <a:gd name="connsiteX53" fmla="*/ 6427201 w 6772482"/>
              <a:gd name="connsiteY53" fmla="*/ 2422595 h 5480120"/>
              <a:gd name="connsiteX54" fmla="*/ 6453395 w 6772482"/>
              <a:gd name="connsiteY54" fmla="*/ 2615476 h 5480120"/>
              <a:gd name="connsiteX55" fmla="*/ 6467682 w 6772482"/>
              <a:gd name="connsiteY55" fmla="*/ 2725014 h 5480120"/>
              <a:gd name="connsiteX56" fmla="*/ 6562932 w 6772482"/>
              <a:gd name="connsiteY56" fmla="*/ 3041720 h 5480120"/>
              <a:gd name="connsiteX57" fmla="*/ 6610557 w 6772482"/>
              <a:gd name="connsiteY57" fmla="*/ 3241745 h 5480120"/>
              <a:gd name="connsiteX58" fmla="*/ 6658182 w 6772482"/>
              <a:gd name="connsiteY58" fmla="*/ 3358426 h 5480120"/>
              <a:gd name="connsiteX59" fmla="*/ 6722476 w 6772482"/>
              <a:gd name="connsiteY59" fmla="*/ 3479870 h 5480120"/>
              <a:gd name="connsiteX60" fmla="*/ 6762957 w 6772482"/>
              <a:gd name="connsiteY60" fmla="*/ 3613220 h 5480120"/>
              <a:gd name="connsiteX61" fmla="*/ 6772482 w 6772482"/>
              <a:gd name="connsiteY61" fmla="*/ 3684658 h 5480120"/>
              <a:gd name="connsiteX62" fmla="*/ 6762956 w 6772482"/>
              <a:gd name="connsiteY62" fmla="*/ 3768001 h 5480120"/>
              <a:gd name="connsiteX63" fmla="*/ 6743906 w 6772482"/>
              <a:gd name="connsiteY63" fmla="*/ 3822770 h 5480120"/>
              <a:gd name="connsiteX64" fmla="*/ 6703426 w 6772482"/>
              <a:gd name="connsiteY64" fmla="*/ 3922782 h 5480120"/>
              <a:gd name="connsiteX65" fmla="*/ 6689138 w 6772482"/>
              <a:gd name="connsiteY65" fmla="*/ 3951357 h 5480120"/>
              <a:gd name="connsiteX66" fmla="*/ 5903326 w 6772482"/>
              <a:gd name="connsiteY66" fmla="*/ 4337120 h 5480120"/>
              <a:gd name="connsiteX67" fmla="*/ 5048457 w 6772482"/>
              <a:gd name="connsiteY67" fmla="*/ 5475357 h 5480120"/>
              <a:gd name="connsiteX68" fmla="*/ 4774613 w 6772482"/>
              <a:gd name="connsiteY68" fmla="*/ 5480120 h 5480120"/>
              <a:gd name="connsiteX69" fmla="*/ 4210258 w 6772482"/>
              <a:gd name="connsiteY69" fmla="*/ 4756220 h 5480120"/>
              <a:gd name="connsiteX70" fmla="*/ 2610058 w 6772482"/>
              <a:gd name="connsiteY70" fmla="*/ 4756220 h 5480120"/>
              <a:gd name="connsiteX71" fmla="*/ 2457658 w 6772482"/>
              <a:gd name="connsiteY71" fmla="*/ 4756220 h 5480120"/>
              <a:gd name="connsiteX72" fmla="*/ 2667207 w 6772482"/>
              <a:gd name="connsiteY72" fmla="*/ 4456183 h 5480120"/>
              <a:gd name="connsiteX73" fmla="*/ 2752932 w 6772482"/>
              <a:gd name="connsiteY73" fmla="*/ 4403795 h 5480120"/>
              <a:gd name="connsiteX74" fmla="*/ 2388600 w 6772482"/>
              <a:gd name="connsiteY74" fmla="*/ 3987077 h 5480120"/>
              <a:gd name="connsiteX75" fmla="*/ 1914732 w 6772482"/>
              <a:gd name="connsiteY75" fmla="*/ 4079945 h 5480120"/>
              <a:gd name="connsiteX76" fmla="*/ 1821863 w 6772482"/>
              <a:gd name="connsiteY76" fmla="*/ 4370457 h 5480120"/>
              <a:gd name="connsiteX77" fmla="*/ 1543257 w 6772482"/>
              <a:gd name="connsiteY77" fmla="*/ 4303782 h 5480120"/>
              <a:gd name="connsiteX78" fmla="*/ 1440862 w 6772482"/>
              <a:gd name="connsiteY78" fmla="*/ 4272826 h 5480120"/>
              <a:gd name="connsiteX79" fmla="*/ 1383713 w 6772482"/>
              <a:gd name="connsiteY79" fmla="*/ 4244252 h 5480120"/>
              <a:gd name="connsiteX80" fmla="*/ 1326562 w 6772482"/>
              <a:gd name="connsiteY80" fmla="*/ 4213295 h 5480120"/>
              <a:gd name="connsiteX81" fmla="*/ 1276557 w 6772482"/>
              <a:gd name="connsiteY81" fmla="*/ 4175195 h 5480120"/>
              <a:gd name="connsiteX82" fmla="*/ 1221789 w 6772482"/>
              <a:gd name="connsiteY82" fmla="*/ 4115664 h 5480120"/>
              <a:gd name="connsiteX83" fmla="*/ 1181306 w 6772482"/>
              <a:gd name="connsiteY83" fmla="*/ 4060895 h 5480120"/>
              <a:gd name="connsiteX84" fmla="*/ 1024144 w 6772482"/>
              <a:gd name="connsiteY84" fmla="*/ 3808482 h 5480120"/>
              <a:gd name="connsiteX85" fmla="*/ 271670 w 6772482"/>
              <a:gd name="connsiteY85" fmla="*/ 2658339 h 5480120"/>
              <a:gd name="connsiteX0" fmla="*/ 271670 w 6772482"/>
              <a:gd name="connsiteY0" fmla="*/ 2658339 h 5480120"/>
              <a:gd name="connsiteX1" fmla="*/ 324058 w 6772482"/>
              <a:gd name="connsiteY1" fmla="*/ 1022420 h 5480120"/>
              <a:gd name="connsiteX2" fmla="*/ 1581357 w 6772482"/>
              <a:gd name="connsiteY2" fmla="*/ 965270 h 5480120"/>
              <a:gd name="connsiteX3" fmla="*/ 2552907 w 6772482"/>
              <a:gd name="connsiteY3" fmla="*/ 993845 h 5480120"/>
              <a:gd name="connsiteX4" fmla="*/ 2714832 w 6772482"/>
              <a:gd name="connsiteY4" fmla="*/ 127070 h 5480120"/>
              <a:gd name="connsiteX5" fmla="*/ 2905332 w 6772482"/>
              <a:gd name="connsiteY5" fmla="*/ 274708 h 5480120"/>
              <a:gd name="connsiteX6" fmla="*/ 2950576 w 6772482"/>
              <a:gd name="connsiteY6" fmla="*/ 298520 h 5480120"/>
              <a:gd name="connsiteX7" fmla="*/ 3012488 w 6772482"/>
              <a:gd name="connsiteY7" fmla="*/ 315189 h 5480120"/>
              <a:gd name="connsiteX8" fmla="*/ 3286332 w 6772482"/>
              <a:gd name="connsiteY8" fmla="*/ 365195 h 5480120"/>
              <a:gd name="connsiteX9" fmla="*/ 3353007 w 6772482"/>
              <a:gd name="connsiteY9" fmla="*/ 396151 h 5480120"/>
              <a:gd name="connsiteX10" fmla="*/ 3391107 w 6772482"/>
              <a:gd name="connsiteY10" fmla="*/ 427108 h 5480120"/>
              <a:gd name="connsiteX11" fmla="*/ 3422063 w 6772482"/>
              <a:gd name="connsiteY11" fmla="*/ 484258 h 5480120"/>
              <a:gd name="connsiteX12" fmla="*/ 3455401 w 6772482"/>
              <a:gd name="connsiteY12" fmla="*/ 517595 h 5480120"/>
              <a:gd name="connsiteX13" fmla="*/ 3486357 w 6772482"/>
              <a:gd name="connsiteY13" fmla="*/ 531883 h 5480120"/>
              <a:gd name="connsiteX14" fmla="*/ 3522076 w 6772482"/>
              <a:gd name="connsiteY14" fmla="*/ 550933 h 5480120"/>
              <a:gd name="connsiteX15" fmla="*/ 3564938 w 6772482"/>
              <a:gd name="connsiteY15" fmla="*/ 546170 h 5480120"/>
              <a:gd name="connsiteX16" fmla="*/ 3793539 w 6772482"/>
              <a:gd name="connsiteY16" fmla="*/ 486639 h 5480120"/>
              <a:gd name="connsiteX17" fmla="*/ 3860213 w 6772482"/>
              <a:gd name="connsiteY17" fmla="*/ 474733 h 5480120"/>
              <a:gd name="connsiteX18" fmla="*/ 4000707 w 6772482"/>
              <a:gd name="connsiteY18" fmla="*/ 465208 h 5480120"/>
              <a:gd name="connsiteX19" fmla="*/ 4074526 w 6772482"/>
              <a:gd name="connsiteY19" fmla="*/ 446158 h 5480120"/>
              <a:gd name="connsiteX20" fmla="*/ 4145963 w 6772482"/>
              <a:gd name="connsiteY20" fmla="*/ 415202 h 5480120"/>
              <a:gd name="connsiteX21" fmla="*/ 4167395 w 6772482"/>
              <a:gd name="connsiteY21" fmla="*/ 448539 h 5480120"/>
              <a:gd name="connsiteX22" fmla="*/ 4186445 w 6772482"/>
              <a:gd name="connsiteY22" fmla="*/ 522358 h 5480120"/>
              <a:gd name="connsiteX23" fmla="*/ 4248357 w 6772482"/>
              <a:gd name="connsiteY23" fmla="*/ 631895 h 5480120"/>
              <a:gd name="connsiteX24" fmla="*/ 4057858 w 6772482"/>
              <a:gd name="connsiteY24" fmla="*/ 412820 h 5480120"/>
              <a:gd name="connsiteX25" fmla="*/ 4134058 w 6772482"/>
              <a:gd name="connsiteY25" fmla="*/ 412820 h 5480120"/>
              <a:gd name="connsiteX26" fmla="*/ 4134058 w 6772482"/>
              <a:gd name="connsiteY26" fmla="*/ 412820 h 5480120"/>
              <a:gd name="connsiteX27" fmla="*/ 4515058 w 6772482"/>
              <a:gd name="connsiteY27" fmla="*/ 489020 h 5480120"/>
              <a:gd name="connsiteX28" fmla="*/ 4591258 w 6772482"/>
              <a:gd name="connsiteY28" fmla="*/ 184220 h 5480120"/>
              <a:gd name="connsiteX29" fmla="*/ 5353258 w 6772482"/>
              <a:gd name="connsiteY29" fmla="*/ 108020 h 5480120"/>
              <a:gd name="connsiteX30" fmla="*/ 5429458 w 6772482"/>
              <a:gd name="connsiteY30" fmla="*/ 184220 h 5480120"/>
              <a:gd name="connsiteX31" fmla="*/ 5734258 w 6772482"/>
              <a:gd name="connsiteY31" fmla="*/ 489020 h 5480120"/>
              <a:gd name="connsiteX32" fmla="*/ 5886658 w 6772482"/>
              <a:gd name="connsiteY32" fmla="*/ 565220 h 5480120"/>
              <a:gd name="connsiteX33" fmla="*/ 5962858 w 6772482"/>
              <a:gd name="connsiteY33" fmla="*/ 565220 h 5480120"/>
              <a:gd name="connsiteX34" fmla="*/ 5962858 w 6772482"/>
              <a:gd name="connsiteY34" fmla="*/ 717620 h 5480120"/>
              <a:gd name="connsiteX35" fmla="*/ 5810457 w 6772482"/>
              <a:gd name="connsiteY35" fmla="*/ 731908 h 5480120"/>
              <a:gd name="connsiteX36" fmla="*/ 5824745 w 6772482"/>
              <a:gd name="connsiteY36" fmla="*/ 765245 h 5480120"/>
              <a:gd name="connsiteX37" fmla="*/ 5846175 w 6772482"/>
              <a:gd name="connsiteY37" fmla="*/ 817633 h 5480120"/>
              <a:gd name="connsiteX38" fmla="*/ 5889039 w 6772482"/>
              <a:gd name="connsiteY38" fmla="*/ 977176 h 5480120"/>
              <a:gd name="connsiteX39" fmla="*/ 5910470 w 6772482"/>
              <a:gd name="connsiteY39" fmla="*/ 1022420 h 5480120"/>
              <a:gd name="connsiteX40" fmla="*/ 5936663 w 6772482"/>
              <a:gd name="connsiteY40" fmla="*/ 1065283 h 5480120"/>
              <a:gd name="connsiteX41" fmla="*/ 6120019 w 6772482"/>
              <a:gd name="connsiteY41" fmla="*/ 1367701 h 5480120"/>
              <a:gd name="connsiteX42" fmla="*/ 6148595 w 6772482"/>
              <a:gd name="connsiteY42" fmla="*/ 1431995 h 5480120"/>
              <a:gd name="connsiteX43" fmla="*/ 6184313 w 6772482"/>
              <a:gd name="connsiteY43" fmla="*/ 1501052 h 5480120"/>
              <a:gd name="connsiteX44" fmla="*/ 6248607 w 6772482"/>
              <a:gd name="connsiteY44" fmla="*/ 1627258 h 5480120"/>
              <a:gd name="connsiteX45" fmla="*/ 6291470 w 6772482"/>
              <a:gd name="connsiteY45" fmla="*/ 1727270 h 5480120"/>
              <a:gd name="connsiteX46" fmla="*/ 6305757 w 6772482"/>
              <a:gd name="connsiteY46" fmla="*/ 1765370 h 5480120"/>
              <a:gd name="connsiteX47" fmla="*/ 6310520 w 6772482"/>
              <a:gd name="connsiteY47" fmla="*/ 1824901 h 5480120"/>
              <a:gd name="connsiteX48" fmla="*/ 6341476 w 6772482"/>
              <a:gd name="connsiteY48" fmla="*/ 1946345 h 5480120"/>
              <a:gd name="connsiteX49" fmla="*/ 6360526 w 6772482"/>
              <a:gd name="connsiteY49" fmla="*/ 2005876 h 5480120"/>
              <a:gd name="connsiteX50" fmla="*/ 6355763 w 6772482"/>
              <a:gd name="connsiteY50" fmla="*/ 2103508 h 5480120"/>
              <a:gd name="connsiteX51" fmla="*/ 6377195 w 6772482"/>
              <a:gd name="connsiteY51" fmla="*/ 2210663 h 5480120"/>
              <a:gd name="connsiteX52" fmla="*/ 6427201 w 6772482"/>
              <a:gd name="connsiteY52" fmla="*/ 2422595 h 5480120"/>
              <a:gd name="connsiteX53" fmla="*/ 6453395 w 6772482"/>
              <a:gd name="connsiteY53" fmla="*/ 2615476 h 5480120"/>
              <a:gd name="connsiteX54" fmla="*/ 6467682 w 6772482"/>
              <a:gd name="connsiteY54" fmla="*/ 2725014 h 5480120"/>
              <a:gd name="connsiteX55" fmla="*/ 6562932 w 6772482"/>
              <a:gd name="connsiteY55" fmla="*/ 3041720 h 5480120"/>
              <a:gd name="connsiteX56" fmla="*/ 6610557 w 6772482"/>
              <a:gd name="connsiteY56" fmla="*/ 3241745 h 5480120"/>
              <a:gd name="connsiteX57" fmla="*/ 6658182 w 6772482"/>
              <a:gd name="connsiteY57" fmla="*/ 3358426 h 5480120"/>
              <a:gd name="connsiteX58" fmla="*/ 6722476 w 6772482"/>
              <a:gd name="connsiteY58" fmla="*/ 3479870 h 5480120"/>
              <a:gd name="connsiteX59" fmla="*/ 6762957 w 6772482"/>
              <a:gd name="connsiteY59" fmla="*/ 3613220 h 5480120"/>
              <a:gd name="connsiteX60" fmla="*/ 6772482 w 6772482"/>
              <a:gd name="connsiteY60" fmla="*/ 3684658 h 5480120"/>
              <a:gd name="connsiteX61" fmla="*/ 6762956 w 6772482"/>
              <a:gd name="connsiteY61" fmla="*/ 3768001 h 5480120"/>
              <a:gd name="connsiteX62" fmla="*/ 6743906 w 6772482"/>
              <a:gd name="connsiteY62" fmla="*/ 3822770 h 5480120"/>
              <a:gd name="connsiteX63" fmla="*/ 6703426 w 6772482"/>
              <a:gd name="connsiteY63" fmla="*/ 3922782 h 5480120"/>
              <a:gd name="connsiteX64" fmla="*/ 6689138 w 6772482"/>
              <a:gd name="connsiteY64" fmla="*/ 3951357 h 5480120"/>
              <a:gd name="connsiteX65" fmla="*/ 5903326 w 6772482"/>
              <a:gd name="connsiteY65" fmla="*/ 4337120 h 5480120"/>
              <a:gd name="connsiteX66" fmla="*/ 5048457 w 6772482"/>
              <a:gd name="connsiteY66" fmla="*/ 5475357 h 5480120"/>
              <a:gd name="connsiteX67" fmla="*/ 4774613 w 6772482"/>
              <a:gd name="connsiteY67" fmla="*/ 5480120 h 5480120"/>
              <a:gd name="connsiteX68" fmla="*/ 4210258 w 6772482"/>
              <a:gd name="connsiteY68" fmla="*/ 4756220 h 5480120"/>
              <a:gd name="connsiteX69" fmla="*/ 2610058 w 6772482"/>
              <a:gd name="connsiteY69" fmla="*/ 4756220 h 5480120"/>
              <a:gd name="connsiteX70" fmla="*/ 2457658 w 6772482"/>
              <a:gd name="connsiteY70" fmla="*/ 4756220 h 5480120"/>
              <a:gd name="connsiteX71" fmla="*/ 2667207 w 6772482"/>
              <a:gd name="connsiteY71" fmla="*/ 4456183 h 5480120"/>
              <a:gd name="connsiteX72" fmla="*/ 2752932 w 6772482"/>
              <a:gd name="connsiteY72" fmla="*/ 4403795 h 5480120"/>
              <a:gd name="connsiteX73" fmla="*/ 2388600 w 6772482"/>
              <a:gd name="connsiteY73" fmla="*/ 3987077 h 5480120"/>
              <a:gd name="connsiteX74" fmla="*/ 1914732 w 6772482"/>
              <a:gd name="connsiteY74" fmla="*/ 4079945 h 5480120"/>
              <a:gd name="connsiteX75" fmla="*/ 1821863 w 6772482"/>
              <a:gd name="connsiteY75" fmla="*/ 4370457 h 5480120"/>
              <a:gd name="connsiteX76" fmla="*/ 1543257 w 6772482"/>
              <a:gd name="connsiteY76" fmla="*/ 4303782 h 5480120"/>
              <a:gd name="connsiteX77" fmla="*/ 1440862 w 6772482"/>
              <a:gd name="connsiteY77" fmla="*/ 4272826 h 5480120"/>
              <a:gd name="connsiteX78" fmla="*/ 1383713 w 6772482"/>
              <a:gd name="connsiteY78" fmla="*/ 4244252 h 5480120"/>
              <a:gd name="connsiteX79" fmla="*/ 1326562 w 6772482"/>
              <a:gd name="connsiteY79" fmla="*/ 4213295 h 5480120"/>
              <a:gd name="connsiteX80" fmla="*/ 1276557 w 6772482"/>
              <a:gd name="connsiteY80" fmla="*/ 4175195 h 5480120"/>
              <a:gd name="connsiteX81" fmla="*/ 1221789 w 6772482"/>
              <a:gd name="connsiteY81" fmla="*/ 4115664 h 5480120"/>
              <a:gd name="connsiteX82" fmla="*/ 1181306 w 6772482"/>
              <a:gd name="connsiteY82" fmla="*/ 4060895 h 5480120"/>
              <a:gd name="connsiteX83" fmla="*/ 1024144 w 6772482"/>
              <a:gd name="connsiteY83" fmla="*/ 3808482 h 5480120"/>
              <a:gd name="connsiteX84" fmla="*/ 271670 w 6772482"/>
              <a:gd name="connsiteY84" fmla="*/ 2658339 h 5480120"/>
              <a:gd name="connsiteX0" fmla="*/ 271670 w 6772482"/>
              <a:gd name="connsiteY0" fmla="*/ 2658339 h 5480120"/>
              <a:gd name="connsiteX1" fmla="*/ 324058 w 6772482"/>
              <a:gd name="connsiteY1" fmla="*/ 1022420 h 5480120"/>
              <a:gd name="connsiteX2" fmla="*/ 1581357 w 6772482"/>
              <a:gd name="connsiteY2" fmla="*/ 965270 h 5480120"/>
              <a:gd name="connsiteX3" fmla="*/ 2552907 w 6772482"/>
              <a:gd name="connsiteY3" fmla="*/ 993845 h 5480120"/>
              <a:gd name="connsiteX4" fmla="*/ 2714832 w 6772482"/>
              <a:gd name="connsiteY4" fmla="*/ 127070 h 5480120"/>
              <a:gd name="connsiteX5" fmla="*/ 2905332 w 6772482"/>
              <a:gd name="connsiteY5" fmla="*/ 274708 h 5480120"/>
              <a:gd name="connsiteX6" fmla="*/ 2950576 w 6772482"/>
              <a:gd name="connsiteY6" fmla="*/ 298520 h 5480120"/>
              <a:gd name="connsiteX7" fmla="*/ 3012488 w 6772482"/>
              <a:gd name="connsiteY7" fmla="*/ 315189 h 5480120"/>
              <a:gd name="connsiteX8" fmla="*/ 3286332 w 6772482"/>
              <a:gd name="connsiteY8" fmla="*/ 365195 h 5480120"/>
              <a:gd name="connsiteX9" fmla="*/ 3353007 w 6772482"/>
              <a:gd name="connsiteY9" fmla="*/ 396151 h 5480120"/>
              <a:gd name="connsiteX10" fmla="*/ 3391107 w 6772482"/>
              <a:gd name="connsiteY10" fmla="*/ 427108 h 5480120"/>
              <a:gd name="connsiteX11" fmla="*/ 3422063 w 6772482"/>
              <a:gd name="connsiteY11" fmla="*/ 484258 h 5480120"/>
              <a:gd name="connsiteX12" fmla="*/ 3455401 w 6772482"/>
              <a:gd name="connsiteY12" fmla="*/ 517595 h 5480120"/>
              <a:gd name="connsiteX13" fmla="*/ 3486357 w 6772482"/>
              <a:gd name="connsiteY13" fmla="*/ 531883 h 5480120"/>
              <a:gd name="connsiteX14" fmla="*/ 3522076 w 6772482"/>
              <a:gd name="connsiteY14" fmla="*/ 550933 h 5480120"/>
              <a:gd name="connsiteX15" fmla="*/ 3564938 w 6772482"/>
              <a:gd name="connsiteY15" fmla="*/ 546170 h 5480120"/>
              <a:gd name="connsiteX16" fmla="*/ 3793539 w 6772482"/>
              <a:gd name="connsiteY16" fmla="*/ 486639 h 5480120"/>
              <a:gd name="connsiteX17" fmla="*/ 3860213 w 6772482"/>
              <a:gd name="connsiteY17" fmla="*/ 474733 h 5480120"/>
              <a:gd name="connsiteX18" fmla="*/ 4000707 w 6772482"/>
              <a:gd name="connsiteY18" fmla="*/ 465208 h 5480120"/>
              <a:gd name="connsiteX19" fmla="*/ 4074526 w 6772482"/>
              <a:gd name="connsiteY19" fmla="*/ 446158 h 5480120"/>
              <a:gd name="connsiteX20" fmla="*/ 4145963 w 6772482"/>
              <a:gd name="connsiteY20" fmla="*/ 415202 h 5480120"/>
              <a:gd name="connsiteX21" fmla="*/ 4167395 w 6772482"/>
              <a:gd name="connsiteY21" fmla="*/ 448539 h 5480120"/>
              <a:gd name="connsiteX22" fmla="*/ 4186445 w 6772482"/>
              <a:gd name="connsiteY22" fmla="*/ 522358 h 5480120"/>
              <a:gd name="connsiteX23" fmla="*/ 4057858 w 6772482"/>
              <a:gd name="connsiteY23" fmla="*/ 412820 h 5480120"/>
              <a:gd name="connsiteX24" fmla="*/ 4134058 w 6772482"/>
              <a:gd name="connsiteY24" fmla="*/ 412820 h 5480120"/>
              <a:gd name="connsiteX25" fmla="*/ 4134058 w 6772482"/>
              <a:gd name="connsiteY25" fmla="*/ 412820 h 5480120"/>
              <a:gd name="connsiteX26" fmla="*/ 4515058 w 6772482"/>
              <a:gd name="connsiteY26" fmla="*/ 489020 h 5480120"/>
              <a:gd name="connsiteX27" fmla="*/ 4591258 w 6772482"/>
              <a:gd name="connsiteY27" fmla="*/ 184220 h 5480120"/>
              <a:gd name="connsiteX28" fmla="*/ 5353258 w 6772482"/>
              <a:gd name="connsiteY28" fmla="*/ 108020 h 5480120"/>
              <a:gd name="connsiteX29" fmla="*/ 5429458 w 6772482"/>
              <a:gd name="connsiteY29" fmla="*/ 184220 h 5480120"/>
              <a:gd name="connsiteX30" fmla="*/ 5734258 w 6772482"/>
              <a:gd name="connsiteY30" fmla="*/ 489020 h 5480120"/>
              <a:gd name="connsiteX31" fmla="*/ 5886658 w 6772482"/>
              <a:gd name="connsiteY31" fmla="*/ 565220 h 5480120"/>
              <a:gd name="connsiteX32" fmla="*/ 5962858 w 6772482"/>
              <a:gd name="connsiteY32" fmla="*/ 565220 h 5480120"/>
              <a:gd name="connsiteX33" fmla="*/ 5962858 w 6772482"/>
              <a:gd name="connsiteY33" fmla="*/ 717620 h 5480120"/>
              <a:gd name="connsiteX34" fmla="*/ 5810457 w 6772482"/>
              <a:gd name="connsiteY34" fmla="*/ 731908 h 5480120"/>
              <a:gd name="connsiteX35" fmla="*/ 5824745 w 6772482"/>
              <a:gd name="connsiteY35" fmla="*/ 765245 h 5480120"/>
              <a:gd name="connsiteX36" fmla="*/ 5846175 w 6772482"/>
              <a:gd name="connsiteY36" fmla="*/ 817633 h 5480120"/>
              <a:gd name="connsiteX37" fmla="*/ 5889039 w 6772482"/>
              <a:gd name="connsiteY37" fmla="*/ 977176 h 5480120"/>
              <a:gd name="connsiteX38" fmla="*/ 5910470 w 6772482"/>
              <a:gd name="connsiteY38" fmla="*/ 1022420 h 5480120"/>
              <a:gd name="connsiteX39" fmla="*/ 5936663 w 6772482"/>
              <a:gd name="connsiteY39" fmla="*/ 1065283 h 5480120"/>
              <a:gd name="connsiteX40" fmla="*/ 6120019 w 6772482"/>
              <a:gd name="connsiteY40" fmla="*/ 1367701 h 5480120"/>
              <a:gd name="connsiteX41" fmla="*/ 6148595 w 6772482"/>
              <a:gd name="connsiteY41" fmla="*/ 1431995 h 5480120"/>
              <a:gd name="connsiteX42" fmla="*/ 6184313 w 6772482"/>
              <a:gd name="connsiteY42" fmla="*/ 1501052 h 5480120"/>
              <a:gd name="connsiteX43" fmla="*/ 6248607 w 6772482"/>
              <a:gd name="connsiteY43" fmla="*/ 1627258 h 5480120"/>
              <a:gd name="connsiteX44" fmla="*/ 6291470 w 6772482"/>
              <a:gd name="connsiteY44" fmla="*/ 1727270 h 5480120"/>
              <a:gd name="connsiteX45" fmla="*/ 6305757 w 6772482"/>
              <a:gd name="connsiteY45" fmla="*/ 1765370 h 5480120"/>
              <a:gd name="connsiteX46" fmla="*/ 6310520 w 6772482"/>
              <a:gd name="connsiteY46" fmla="*/ 1824901 h 5480120"/>
              <a:gd name="connsiteX47" fmla="*/ 6341476 w 6772482"/>
              <a:gd name="connsiteY47" fmla="*/ 1946345 h 5480120"/>
              <a:gd name="connsiteX48" fmla="*/ 6360526 w 6772482"/>
              <a:gd name="connsiteY48" fmla="*/ 2005876 h 5480120"/>
              <a:gd name="connsiteX49" fmla="*/ 6355763 w 6772482"/>
              <a:gd name="connsiteY49" fmla="*/ 2103508 h 5480120"/>
              <a:gd name="connsiteX50" fmla="*/ 6377195 w 6772482"/>
              <a:gd name="connsiteY50" fmla="*/ 2210663 h 5480120"/>
              <a:gd name="connsiteX51" fmla="*/ 6427201 w 6772482"/>
              <a:gd name="connsiteY51" fmla="*/ 2422595 h 5480120"/>
              <a:gd name="connsiteX52" fmla="*/ 6453395 w 6772482"/>
              <a:gd name="connsiteY52" fmla="*/ 2615476 h 5480120"/>
              <a:gd name="connsiteX53" fmla="*/ 6467682 w 6772482"/>
              <a:gd name="connsiteY53" fmla="*/ 2725014 h 5480120"/>
              <a:gd name="connsiteX54" fmla="*/ 6562932 w 6772482"/>
              <a:gd name="connsiteY54" fmla="*/ 3041720 h 5480120"/>
              <a:gd name="connsiteX55" fmla="*/ 6610557 w 6772482"/>
              <a:gd name="connsiteY55" fmla="*/ 3241745 h 5480120"/>
              <a:gd name="connsiteX56" fmla="*/ 6658182 w 6772482"/>
              <a:gd name="connsiteY56" fmla="*/ 3358426 h 5480120"/>
              <a:gd name="connsiteX57" fmla="*/ 6722476 w 6772482"/>
              <a:gd name="connsiteY57" fmla="*/ 3479870 h 5480120"/>
              <a:gd name="connsiteX58" fmla="*/ 6762957 w 6772482"/>
              <a:gd name="connsiteY58" fmla="*/ 3613220 h 5480120"/>
              <a:gd name="connsiteX59" fmla="*/ 6772482 w 6772482"/>
              <a:gd name="connsiteY59" fmla="*/ 3684658 h 5480120"/>
              <a:gd name="connsiteX60" fmla="*/ 6762956 w 6772482"/>
              <a:gd name="connsiteY60" fmla="*/ 3768001 h 5480120"/>
              <a:gd name="connsiteX61" fmla="*/ 6743906 w 6772482"/>
              <a:gd name="connsiteY61" fmla="*/ 3822770 h 5480120"/>
              <a:gd name="connsiteX62" fmla="*/ 6703426 w 6772482"/>
              <a:gd name="connsiteY62" fmla="*/ 3922782 h 5480120"/>
              <a:gd name="connsiteX63" fmla="*/ 6689138 w 6772482"/>
              <a:gd name="connsiteY63" fmla="*/ 3951357 h 5480120"/>
              <a:gd name="connsiteX64" fmla="*/ 5903326 w 6772482"/>
              <a:gd name="connsiteY64" fmla="*/ 4337120 h 5480120"/>
              <a:gd name="connsiteX65" fmla="*/ 5048457 w 6772482"/>
              <a:gd name="connsiteY65" fmla="*/ 5475357 h 5480120"/>
              <a:gd name="connsiteX66" fmla="*/ 4774613 w 6772482"/>
              <a:gd name="connsiteY66" fmla="*/ 5480120 h 5480120"/>
              <a:gd name="connsiteX67" fmla="*/ 4210258 w 6772482"/>
              <a:gd name="connsiteY67" fmla="*/ 4756220 h 5480120"/>
              <a:gd name="connsiteX68" fmla="*/ 2610058 w 6772482"/>
              <a:gd name="connsiteY68" fmla="*/ 4756220 h 5480120"/>
              <a:gd name="connsiteX69" fmla="*/ 2457658 w 6772482"/>
              <a:gd name="connsiteY69" fmla="*/ 4756220 h 5480120"/>
              <a:gd name="connsiteX70" fmla="*/ 2667207 w 6772482"/>
              <a:gd name="connsiteY70" fmla="*/ 4456183 h 5480120"/>
              <a:gd name="connsiteX71" fmla="*/ 2752932 w 6772482"/>
              <a:gd name="connsiteY71" fmla="*/ 4403795 h 5480120"/>
              <a:gd name="connsiteX72" fmla="*/ 2388600 w 6772482"/>
              <a:gd name="connsiteY72" fmla="*/ 3987077 h 5480120"/>
              <a:gd name="connsiteX73" fmla="*/ 1914732 w 6772482"/>
              <a:gd name="connsiteY73" fmla="*/ 4079945 h 5480120"/>
              <a:gd name="connsiteX74" fmla="*/ 1821863 w 6772482"/>
              <a:gd name="connsiteY74" fmla="*/ 4370457 h 5480120"/>
              <a:gd name="connsiteX75" fmla="*/ 1543257 w 6772482"/>
              <a:gd name="connsiteY75" fmla="*/ 4303782 h 5480120"/>
              <a:gd name="connsiteX76" fmla="*/ 1440862 w 6772482"/>
              <a:gd name="connsiteY76" fmla="*/ 4272826 h 5480120"/>
              <a:gd name="connsiteX77" fmla="*/ 1383713 w 6772482"/>
              <a:gd name="connsiteY77" fmla="*/ 4244252 h 5480120"/>
              <a:gd name="connsiteX78" fmla="*/ 1326562 w 6772482"/>
              <a:gd name="connsiteY78" fmla="*/ 4213295 h 5480120"/>
              <a:gd name="connsiteX79" fmla="*/ 1276557 w 6772482"/>
              <a:gd name="connsiteY79" fmla="*/ 4175195 h 5480120"/>
              <a:gd name="connsiteX80" fmla="*/ 1221789 w 6772482"/>
              <a:gd name="connsiteY80" fmla="*/ 4115664 h 5480120"/>
              <a:gd name="connsiteX81" fmla="*/ 1181306 w 6772482"/>
              <a:gd name="connsiteY81" fmla="*/ 4060895 h 5480120"/>
              <a:gd name="connsiteX82" fmla="*/ 1024144 w 6772482"/>
              <a:gd name="connsiteY82" fmla="*/ 3808482 h 5480120"/>
              <a:gd name="connsiteX83" fmla="*/ 271670 w 6772482"/>
              <a:gd name="connsiteY83" fmla="*/ 2658339 h 5480120"/>
              <a:gd name="connsiteX0" fmla="*/ 271670 w 6772482"/>
              <a:gd name="connsiteY0" fmla="*/ 2658339 h 5480120"/>
              <a:gd name="connsiteX1" fmla="*/ 324058 w 6772482"/>
              <a:gd name="connsiteY1" fmla="*/ 1022420 h 5480120"/>
              <a:gd name="connsiteX2" fmla="*/ 1581357 w 6772482"/>
              <a:gd name="connsiteY2" fmla="*/ 965270 h 5480120"/>
              <a:gd name="connsiteX3" fmla="*/ 2552907 w 6772482"/>
              <a:gd name="connsiteY3" fmla="*/ 993845 h 5480120"/>
              <a:gd name="connsiteX4" fmla="*/ 2714832 w 6772482"/>
              <a:gd name="connsiteY4" fmla="*/ 127070 h 5480120"/>
              <a:gd name="connsiteX5" fmla="*/ 2905332 w 6772482"/>
              <a:gd name="connsiteY5" fmla="*/ 274708 h 5480120"/>
              <a:gd name="connsiteX6" fmla="*/ 2950576 w 6772482"/>
              <a:gd name="connsiteY6" fmla="*/ 298520 h 5480120"/>
              <a:gd name="connsiteX7" fmla="*/ 3012488 w 6772482"/>
              <a:gd name="connsiteY7" fmla="*/ 315189 h 5480120"/>
              <a:gd name="connsiteX8" fmla="*/ 3286332 w 6772482"/>
              <a:gd name="connsiteY8" fmla="*/ 365195 h 5480120"/>
              <a:gd name="connsiteX9" fmla="*/ 3353007 w 6772482"/>
              <a:gd name="connsiteY9" fmla="*/ 396151 h 5480120"/>
              <a:gd name="connsiteX10" fmla="*/ 3391107 w 6772482"/>
              <a:gd name="connsiteY10" fmla="*/ 427108 h 5480120"/>
              <a:gd name="connsiteX11" fmla="*/ 3422063 w 6772482"/>
              <a:gd name="connsiteY11" fmla="*/ 484258 h 5480120"/>
              <a:gd name="connsiteX12" fmla="*/ 3455401 w 6772482"/>
              <a:gd name="connsiteY12" fmla="*/ 517595 h 5480120"/>
              <a:gd name="connsiteX13" fmla="*/ 3486357 w 6772482"/>
              <a:gd name="connsiteY13" fmla="*/ 531883 h 5480120"/>
              <a:gd name="connsiteX14" fmla="*/ 3522076 w 6772482"/>
              <a:gd name="connsiteY14" fmla="*/ 550933 h 5480120"/>
              <a:gd name="connsiteX15" fmla="*/ 3564938 w 6772482"/>
              <a:gd name="connsiteY15" fmla="*/ 546170 h 5480120"/>
              <a:gd name="connsiteX16" fmla="*/ 3793539 w 6772482"/>
              <a:gd name="connsiteY16" fmla="*/ 486639 h 5480120"/>
              <a:gd name="connsiteX17" fmla="*/ 3860213 w 6772482"/>
              <a:gd name="connsiteY17" fmla="*/ 474733 h 5480120"/>
              <a:gd name="connsiteX18" fmla="*/ 4000707 w 6772482"/>
              <a:gd name="connsiteY18" fmla="*/ 465208 h 5480120"/>
              <a:gd name="connsiteX19" fmla="*/ 4074526 w 6772482"/>
              <a:gd name="connsiteY19" fmla="*/ 446158 h 5480120"/>
              <a:gd name="connsiteX20" fmla="*/ 4145963 w 6772482"/>
              <a:gd name="connsiteY20" fmla="*/ 415202 h 5480120"/>
              <a:gd name="connsiteX21" fmla="*/ 4167395 w 6772482"/>
              <a:gd name="connsiteY21" fmla="*/ 448539 h 5480120"/>
              <a:gd name="connsiteX22" fmla="*/ 4057858 w 6772482"/>
              <a:gd name="connsiteY22" fmla="*/ 412820 h 5480120"/>
              <a:gd name="connsiteX23" fmla="*/ 4134058 w 6772482"/>
              <a:gd name="connsiteY23" fmla="*/ 412820 h 5480120"/>
              <a:gd name="connsiteX24" fmla="*/ 4134058 w 6772482"/>
              <a:gd name="connsiteY24" fmla="*/ 412820 h 5480120"/>
              <a:gd name="connsiteX25" fmla="*/ 4515058 w 6772482"/>
              <a:gd name="connsiteY25" fmla="*/ 489020 h 5480120"/>
              <a:gd name="connsiteX26" fmla="*/ 4591258 w 6772482"/>
              <a:gd name="connsiteY26" fmla="*/ 184220 h 5480120"/>
              <a:gd name="connsiteX27" fmla="*/ 5353258 w 6772482"/>
              <a:gd name="connsiteY27" fmla="*/ 108020 h 5480120"/>
              <a:gd name="connsiteX28" fmla="*/ 5429458 w 6772482"/>
              <a:gd name="connsiteY28" fmla="*/ 184220 h 5480120"/>
              <a:gd name="connsiteX29" fmla="*/ 5734258 w 6772482"/>
              <a:gd name="connsiteY29" fmla="*/ 489020 h 5480120"/>
              <a:gd name="connsiteX30" fmla="*/ 5886658 w 6772482"/>
              <a:gd name="connsiteY30" fmla="*/ 565220 h 5480120"/>
              <a:gd name="connsiteX31" fmla="*/ 5962858 w 6772482"/>
              <a:gd name="connsiteY31" fmla="*/ 565220 h 5480120"/>
              <a:gd name="connsiteX32" fmla="*/ 5962858 w 6772482"/>
              <a:gd name="connsiteY32" fmla="*/ 717620 h 5480120"/>
              <a:gd name="connsiteX33" fmla="*/ 5810457 w 6772482"/>
              <a:gd name="connsiteY33" fmla="*/ 731908 h 5480120"/>
              <a:gd name="connsiteX34" fmla="*/ 5824745 w 6772482"/>
              <a:gd name="connsiteY34" fmla="*/ 765245 h 5480120"/>
              <a:gd name="connsiteX35" fmla="*/ 5846175 w 6772482"/>
              <a:gd name="connsiteY35" fmla="*/ 817633 h 5480120"/>
              <a:gd name="connsiteX36" fmla="*/ 5889039 w 6772482"/>
              <a:gd name="connsiteY36" fmla="*/ 977176 h 5480120"/>
              <a:gd name="connsiteX37" fmla="*/ 5910470 w 6772482"/>
              <a:gd name="connsiteY37" fmla="*/ 1022420 h 5480120"/>
              <a:gd name="connsiteX38" fmla="*/ 5936663 w 6772482"/>
              <a:gd name="connsiteY38" fmla="*/ 1065283 h 5480120"/>
              <a:gd name="connsiteX39" fmla="*/ 6120019 w 6772482"/>
              <a:gd name="connsiteY39" fmla="*/ 1367701 h 5480120"/>
              <a:gd name="connsiteX40" fmla="*/ 6148595 w 6772482"/>
              <a:gd name="connsiteY40" fmla="*/ 1431995 h 5480120"/>
              <a:gd name="connsiteX41" fmla="*/ 6184313 w 6772482"/>
              <a:gd name="connsiteY41" fmla="*/ 1501052 h 5480120"/>
              <a:gd name="connsiteX42" fmla="*/ 6248607 w 6772482"/>
              <a:gd name="connsiteY42" fmla="*/ 1627258 h 5480120"/>
              <a:gd name="connsiteX43" fmla="*/ 6291470 w 6772482"/>
              <a:gd name="connsiteY43" fmla="*/ 1727270 h 5480120"/>
              <a:gd name="connsiteX44" fmla="*/ 6305757 w 6772482"/>
              <a:gd name="connsiteY44" fmla="*/ 1765370 h 5480120"/>
              <a:gd name="connsiteX45" fmla="*/ 6310520 w 6772482"/>
              <a:gd name="connsiteY45" fmla="*/ 1824901 h 5480120"/>
              <a:gd name="connsiteX46" fmla="*/ 6341476 w 6772482"/>
              <a:gd name="connsiteY46" fmla="*/ 1946345 h 5480120"/>
              <a:gd name="connsiteX47" fmla="*/ 6360526 w 6772482"/>
              <a:gd name="connsiteY47" fmla="*/ 2005876 h 5480120"/>
              <a:gd name="connsiteX48" fmla="*/ 6355763 w 6772482"/>
              <a:gd name="connsiteY48" fmla="*/ 2103508 h 5480120"/>
              <a:gd name="connsiteX49" fmla="*/ 6377195 w 6772482"/>
              <a:gd name="connsiteY49" fmla="*/ 2210663 h 5480120"/>
              <a:gd name="connsiteX50" fmla="*/ 6427201 w 6772482"/>
              <a:gd name="connsiteY50" fmla="*/ 2422595 h 5480120"/>
              <a:gd name="connsiteX51" fmla="*/ 6453395 w 6772482"/>
              <a:gd name="connsiteY51" fmla="*/ 2615476 h 5480120"/>
              <a:gd name="connsiteX52" fmla="*/ 6467682 w 6772482"/>
              <a:gd name="connsiteY52" fmla="*/ 2725014 h 5480120"/>
              <a:gd name="connsiteX53" fmla="*/ 6562932 w 6772482"/>
              <a:gd name="connsiteY53" fmla="*/ 3041720 h 5480120"/>
              <a:gd name="connsiteX54" fmla="*/ 6610557 w 6772482"/>
              <a:gd name="connsiteY54" fmla="*/ 3241745 h 5480120"/>
              <a:gd name="connsiteX55" fmla="*/ 6658182 w 6772482"/>
              <a:gd name="connsiteY55" fmla="*/ 3358426 h 5480120"/>
              <a:gd name="connsiteX56" fmla="*/ 6722476 w 6772482"/>
              <a:gd name="connsiteY56" fmla="*/ 3479870 h 5480120"/>
              <a:gd name="connsiteX57" fmla="*/ 6762957 w 6772482"/>
              <a:gd name="connsiteY57" fmla="*/ 3613220 h 5480120"/>
              <a:gd name="connsiteX58" fmla="*/ 6772482 w 6772482"/>
              <a:gd name="connsiteY58" fmla="*/ 3684658 h 5480120"/>
              <a:gd name="connsiteX59" fmla="*/ 6762956 w 6772482"/>
              <a:gd name="connsiteY59" fmla="*/ 3768001 h 5480120"/>
              <a:gd name="connsiteX60" fmla="*/ 6743906 w 6772482"/>
              <a:gd name="connsiteY60" fmla="*/ 3822770 h 5480120"/>
              <a:gd name="connsiteX61" fmla="*/ 6703426 w 6772482"/>
              <a:gd name="connsiteY61" fmla="*/ 3922782 h 5480120"/>
              <a:gd name="connsiteX62" fmla="*/ 6689138 w 6772482"/>
              <a:gd name="connsiteY62" fmla="*/ 3951357 h 5480120"/>
              <a:gd name="connsiteX63" fmla="*/ 5903326 w 6772482"/>
              <a:gd name="connsiteY63" fmla="*/ 4337120 h 5480120"/>
              <a:gd name="connsiteX64" fmla="*/ 5048457 w 6772482"/>
              <a:gd name="connsiteY64" fmla="*/ 5475357 h 5480120"/>
              <a:gd name="connsiteX65" fmla="*/ 4774613 w 6772482"/>
              <a:gd name="connsiteY65" fmla="*/ 5480120 h 5480120"/>
              <a:gd name="connsiteX66" fmla="*/ 4210258 w 6772482"/>
              <a:gd name="connsiteY66" fmla="*/ 4756220 h 5480120"/>
              <a:gd name="connsiteX67" fmla="*/ 2610058 w 6772482"/>
              <a:gd name="connsiteY67" fmla="*/ 4756220 h 5480120"/>
              <a:gd name="connsiteX68" fmla="*/ 2457658 w 6772482"/>
              <a:gd name="connsiteY68" fmla="*/ 4756220 h 5480120"/>
              <a:gd name="connsiteX69" fmla="*/ 2667207 w 6772482"/>
              <a:gd name="connsiteY69" fmla="*/ 4456183 h 5480120"/>
              <a:gd name="connsiteX70" fmla="*/ 2752932 w 6772482"/>
              <a:gd name="connsiteY70" fmla="*/ 4403795 h 5480120"/>
              <a:gd name="connsiteX71" fmla="*/ 2388600 w 6772482"/>
              <a:gd name="connsiteY71" fmla="*/ 3987077 h 5480120"/>
              <a:gd name="connsiteX72" fmla="*/ 1914732 w 6772482"/>
              <a:gd name="connsiteY72" fmla="*/ 4079945 h 5480120"/>
              <a:gd name="connsiteX73" fmla="*/ 1821863 w 6772482"/>
              <a:gd name="connsiteY73" fmla="*/ 4370457 h 5480120"/>
              <a:gd name="connsiteX74" fmla="*/ 1543257 w 6772482"/>
              <a:gd name="connsiteY74" fmla="*/ 4303782 h 5480120"/>
              <a:gd name="connsiteX75" fmla="*/ 1440862 w 6772482"/>
              <a:gd name="connsiteY75" fmla="*/ 4272826 h 5480120"/>
              <a:gd name="connsiteX76" fmla="*/ 1383713 w 6772482"/>
              <a:gd name="connsiteY76" fmla="*/ 4244252 h 5480120"/>
              <a:gd name="connsiteX77" fmla="*/ 1326562 w 6772482"/>
              <a:gd name="connsiteY77" fmla="*/ 4213295 h 5480120"/>
              <a:gd name="connsiteX78" fmla="*/ 1276557 w 6772482"/>
              <a:gd name="connsiteY78" fmla="*/ 4175195 h 5480120"/>
              <a:gd name="connsiteX79" fmla="*/ 1221789 w 6772482"/>
              <a:gd name="connsiteY79" fmla="*/ 4115664 h 5480120"/>
              <a:gd name="connsiteX80" fmla="*/ 1181306 w 6772482"/>
              <a:gd name="connsiteY80" fmla="*/ 4060895 h 5480120"/>
              <a:gd name="connsiteX81" fmla="*/ 1024144 w 6772482"/>
              <a:gd name="connsiteY81" fmla="*/ 3808482 h 5480120"/>
              <a:gd name="connsiteX82" fmla="*/ 271670 w 6772482"/>
              <a:gd name="connsiteY82" fmla="*/ 2658339 h 5480120"/>
              <a:gd name="connsiteX0" fmla="*/ 271670 w 6772482"/>
              <a:gd name="connsiteY0" fmla="*/ 2658339 h 5480120"/>
              <a:gd name="connsiteX1" fmla="*/ 324058 w 6772482"/>
              <a:gd name="connsiteY1" fmla="*/ 1022420 h 5480120"/>
              <a:gd name="connsiteX2" fmla="*/ 1581357 w 6772482"/>
              <a:gd name="connsiteY2" fmla="*/ 965270 h 5480120"/>
              <a:gd name="connsiteX3" fmla="*/ 2552907 w 6772482"/>
              <a:gd name="connsiteY3" fmla="*/ 993845 h 5480120"/>
              <a:gd name="connsiteX4" fmla="*/ 2714832 w 6772482"/>
              <a:gd name="connsiteY4" fmla="*/ 127070 h 5480120"/>
              <a:gd name="connsiteX5" fmla="*/ 2905332 w 6772482"/>
              <a:gd name="connsiteY5" fmla="*/ 274708 h 5480120"/>
              <a:gd name="connsiteX6" fmla="*/ 2950576 w 6772482"/>
              <a:gd name="connsiteY6" fmla="*/ 298520 h 5480120"/>
              <a:gd name="connsiteX7" fmla="*/ 3012488 w 6772482"/>
              <a:gd name="connsiteY7" fmla="*/ 315189 h 5480120"/>
              <a:gd name="connsiteX8" fmla="*/ 3286332 w 6772482"/>
              <a:gd name="connsiteY8" fmla="*/ 365195 h 5480120"/>
              <a:gd name="connsiteX9" fmla="*/ 3353007 w 6772482"/>
              <a:gd name="connsiteY9" fmla="*/ 396151 h 5480120"/>
              <a:gd name="connsiteX10" fmla="*/ 3391107 w 6772482"/>
              <a:gd name="connsiteY10" fmla="*/ 427108 h 5480120"/>
              <a:gd name="connsiteX11" fmla="*/ 3422063 w 6772482"/>
              <a:gd name="connsiteY11" fmla="*/ 484258 h 5480120"/>
              <a:gd name="connsiteX12" fmla="*/ 3455401 w 6772482"/>
              <a:gd name="connsiteY12" fmla="*/ 517595 h 5480120"/>
              <a:gd name="connsiteX13" fmla="*/ 3486357 w 6772482"/>
              <a:gd name="connsiteY13" fmla="*/ 531883 h 5480120"/>
              <a:gd name="connsiteX14" fmla="*/ 3522076 w 6772482"/>
              <a:gd name="connsiteY14" fmla="*/ 550933 h 5480120"/>
              <a:gd name="connsiteX15" fmla="*/ 3564938 w 6772482"/>
              <a:gd name="connsiteY15" fmla="*/ 546170 h 5480120"/>
              <a:gd name="connsiteX16" fmla="*/ 3793539 w 6772482"/>
              <a:gd name="connsiteY16" fmla="*/ 486639 h 5480120"/>
              <a:gd name="connsiteX17" fmla="*/ 3860213 w 6772482"/>
              <a:gd name="connsiteY17" fmla="*/ 474733 h 5480120"/>
              <a:gd name="connsiteX18" fmla="*/ 4000707 w 6772482"/>
              <a:gd name="connsiteY18" fmla="*/ 465208 h 5480120"/>
              <a:gd name="connsiteX19" fmla="*/ 4074526 w 6772482"/>
              <a:gd name="connsiteY19" fmla="*/ 446158 h 5480120"/>
              <a:gd name="connsiteX20" fmla="*/ 4145963 w 6772482"/>
              <a:gd name="connsiteY20" fmla="*/ 415202 h 5480120"/>
              <a:gd name="connsiteX21" fmla="*/ 4167395 w 6772482"/>
              <a:gd name="connsiteY21" fmla="*/ 448539 h 5480120"/>
              <a:gd name="connsiteX22" fmla="*/ 4134058 w 6772482"/>
              <a:gd name="connsiteY22" fmla="*/ 412820 h 5480120"/>
              <a:gd name="connsiteX23" fmla="*/ 4134058 w 6772482"/>
              <a:gd name="connsiteY23" fmla="*/ 412820 h 5480120"/>
              <a:gd name="connsiteX24" fmla="*/ 4515058 w 6772482"/>
              <a:gd name="connsiteY24" fmla="*/ 489020 h 5480120"/>
              <a:gd name="connsiteX25" fmla="*/ 4591258 w 6772482"/>
              <a:gd name="connsiteY25" fmla="*/ 184220 h 5480120"/>
              <a:gd name="connsiteX26" fmla="*/ 5353258 w 6772482"/>
              <a:gd name="connsiteY26" fmla="*/ 108020 h 5480120"/>
              <a:gd name="connsiteX27" fmla="*/ 5429458 w 6772482"/>
              <a:gd name="connsiteY27" fmla="*/ 184220 h 5480120"/>
              <a:gd name="connsiteX28" fmla="*/ 5734258 w 6772482"/>
              <a:gd name="connsiteY28" fmla="*/ 489020 h 5480120"/>
              <a:gd name="connsiteX29" fmla="*/ 5886658 w 6772482"/>
              <a:gd name="connsiteY29" fmla="*/ 565220 h 5480120"/>
              <a:gd name="connsiteX30" fmla="*/ 5962858 w 6772482"/>
              <a:gd name="connsiteY30" fmla="*/ 565220 h 5480120"/>
              <a:gd name="connsiteX31" fmla="*/ 5962858 w 6772482"/>
              <a:gd name="connsiteY31" fmla="*/ 717620 h 5480120"/>
              <a:gd name="connsiteX32" fmla="*/ 5810457 w 6772482"/>
              <a:gd name="connsiteY32" fmla="*/ 731908 h 5480120"/>
              <a:gd name="connsiteX33" fmla="*/ 5824745 w 6772482"/>
              <a:gd name="connsiteY33" fmla="*/ 765245 h 5480120"/>
              <a:gd name="connsiteX34" fmla="*/ 5846175 w 6772482"/>
              <a:gd name="connsiteY34" fmla="*/ 817633 h 5480120"/>
              <a:gd name="connsiteX35" fmla="*/ 5889039 w 6772482"/>
              <a:gd name="connsiteY35" fmla="*/ 977176 h 5480120"/>
              <a:gd name="connsiteX36" fmla="*/ 5910470 w 6772482"/>
              <a:gd name="connsiteY36" fmla="*/ 1022420 h 5480120"/>
              <a:gd name="connsiteX37" fmla="*/ 5936663 w 6772482"/>
              <a:gd name="connsiteY37" fmla="*/ 1065283 h 5480120"/>
              <a:gd name="connsiteX38" fmla="*/ 6120019 w 6772482"/>
              <a:gd name="connsiteY38" fmla="*/ 1367701 h 5480120"/>
              <a:gd name="connsiteX39" fmla="*/ 6148595 w 6772482"/>
              <a:gd name="connsiteY39" fmla="*/ 1431995 h 5480120"/>
              <a:gd name="connsiteX40" fmla="*/ 6184313 w 6772482"/>
              <a:gd name="connsiteY40" fmla="*/ 1501052 h 5480120"/>
              <a:gd name="connsiteX41" fmla="*/ 6248607 w 6772482"/>
              <a:gd name="connsiteY41" fmla="*/ 1627258 h 5480120"/>
              <a:gd name="connsiteX42" fmla="*/ 6291470 w 6772482"/>
              <a:gd name="connsiteY42" fmla="*/ 1727270 h 5480120"/>
              <a:gd name="connsiteX43" fmla="*/ 6305757 w 6772482"/>
              <a:gd name="connsiteY43" fmla="*/ 1765370 h 5480120"/>
              <a:gd name="connsiteX44" fmla="*/ 6310520 w 6772482"/>
              <a:gd name="connsiteY44" fmla="*/ 1824901 h 5480120"/>
              <a:gd name="connsiteX45" fmla="*/ 6341476 w 6772482"/>
              <a:gd name="connsiteY45" fmla="*/ 1946345 h 5480120"/>
              <a:gd name="connsiteX46" fmla="*/ 6360526 w 6772482"/>
              <a:gd name="connsiteY46" fmla="*/ 2005876 h 5480120"/>
              <a:gd name="connsiteX47" fmla="*/ 6355763 w 6772482"/>
              <a:gd name="connsiteY47" fmla="*/ 2103508 h 5480120"/>
              <a:gd name="connsiteX48" fmla="*/ 6377195 w 6772482"/>
              <a:gd name="connsiteY48" fmla="*/ 2210663 h 5480120"/>
              <a:gd name="connsiteX49" fmla="*/ 6427201 w 6772482"/>
              <a:gd name="connsiteY49" fmla="*/ 2422595 h 5480120"/>
              <a:gd name="connsiteX50" fmla="*/ 6453395 w 6772482"/>
              <a:gd name="connsiteY50" fmla="*/ 2615476 h 5480120"/>
              <a:gd name="connsiteX51" fmla="*/ 6467682 w 6772482"/>
              <a:gd name="connsiteY51" fmla="*/ 2725014 h 5480120"/>
              <a:gd name="connsiteX52" fmla="*/ 6562932 w 6772482"/>
              <a:gd name="connsiteY52" fmla="*/ 3041720 h 5480120"/>
              <a:gd name="connsiteX53" fmla="*/ 6610557 w 6772482"/>
              <a:gd name="connsiteY53" fmla="*/ 3241745 h 5480120"/>
              <a:gd name="connsiteX54" fmla="*/ 6658182 w 6772482"/>
              <a:gd name="connsiteY54" fmla="*/ 3358426 h 5480120"/>
              <a:gd name="connsiteX55" fmla="*/ 6722476 w 6772482"/>
              <a:gd name="connsiteY55" fmla="*/ 3479870 h 5480120"/>
              <a:gd name="connsiteX56" fmla="*/ 6762957 w 6772482"/>
              <a:gd name="connsiteY56" fmla="*/ 3613220 h 5480120"/>
              <a:gd name="connsiteX57" fmla="*/ 6772482 w 6772482"/>
              <a:gd name="connsiteY57" fmla="*/ 3684658 h 5480120"/>
              <a:gd name="connsiteX58" fmla="*/ 6762956 w 6772482"/>
              <a:gd name="connsiteY58" fmla="*/ 3768001 h 5480120"/>
              <a:gd name="connsiteX59" fmla="*/ 6743906 w 6772482"/>
              <a:gd name="connsiteY59" fmla="*/ 3822770 h 5480120"/>
              <a:gd name="connsiteX60" fmla="*/ 6703426 w 6772482"/>
              <a:gd name="connsiteY60" fmla="*/ 3922782 h 5480120"/>
              <a:gd name="connsiteX61" fmla="*/ 6689138 w 6772482"/>
              <a:gd name="connsiteY61" fmla="*/ 3951357 h 5480120"/>
              <a:gd name="connsiteX62" fmla="*/ 5903326 w 6772482"/>
              <a:gd name="connsiteY62" fmla="*/ 4337120 h 5480120"/>
              <a:gd name="connsiteX63" fmla="*/ 5048457 w 6772482"/>
              <a:gd name="connsiteY63" fmla="*/ 5475357 h 5480120"/>
              <a:gd name="connsiteX64" fmla="*/ 4774613 w 6772482"/>
              <a:gd name="connsiteY64" fmla="*/ 5480120 h 5480120"/>
              <a:gd name="connsiteX65" fmla="*/ 4210258 w 6772482"/>
              <a:gd name="connsiteY65" fmla="*/ 4756220 h 5480120"/>
              <a:gd name="connsiteX66" fmla="*/ 2610058 w 6772482"/>
              <a:gd name="connsiteY66" fmla="*/ 4756220 h 5480120"/>
              <a:gd name="connsiteX67" fmla="*/ 2457658 w 6772482"/>
              <a:gd name="connsiteY67" fmla="*/ 4756220 h 5480120"/>
              <a:gd name="connsiteX68" fmla="*/ 2667207 w 6772482"/>
              <a:gd name="connsiteY68" fmla="*/ 4456183 h 5480120"/>
              <a:gd name="connsiteX69" fmla="*/ 2752932 w 6772482"/>
              <a:gd name="connsiteY69" fmla="*/ 4403795 h 5480120"/>
              <a:gd name="connsiteX70" fmla="*/ 2388600 w 6772482"/>
              <a:gd name="connsiteY70" fmla="*/ 3987077 h 5480120"/>
              <a:gd name="connsiteX71" fmla="*/ 1914732 w 6772482"/>
              <a:gd name="connsiteY71" fmla="*/ 4079945 h 5480120"/>
              <a:gd name="connsiteX72" fmla="*/ 1821863 w 6772482"/>
              <a:gd name="connsiteY72" fmla="*/ 4370457 h 5480120"/>
              <a:gd name="connsiteX73" fmla="*/ 1543257 w 6772482"/>
              <a:gd name="connsiteY73" fmla="*/ 4303782 h 5480120"/>
              <a:gd name="connsiteX74" fmla="*/ 1440862 w 6772482"/>
              <a:gd name="connsiteY74" fmla="*/ 4272826 h 5480120"/>
              <a:gd name="connsiteX75" fmla="*/ 1383713 w 6772482"/>
              <a:gd name="connsiteY75" fmla="*/ 4244252 h 5480120"/>
              <a:gd name="connsiteX76" fmla="*/ 1326562 w 6772482"/>
              <a:gd name="connsiteY76" fmla="*/ 4213295 h 5480120"/>
              <a:gd name="connsiteX77" fmla="*/ 1276557 w 6772482"/>
              <a:gd name="connsiteY77" fmla="*/ 4175195 h 5480120"/>
              <a:gd name="connsiteX78" fmla="*/ 1221789 w 6772482"/>
              <a:gd name="connsiteY78" fmla="*/ 4115664 h 5480120"/>
              <a:gd name="connsiteX79" fmla="*/ 1181306 w 6772482"/>
              <a:gd name="connsiteY79" fmla="*/ 4060895 h 5480120"/>
              <a:gd name="connsiteX80" fmla="*/ 1024144 w 6772482"/>
              <a:gd name="connsiteY80" fmla="*/ 3808482 h 5480120"/>
              <a:gd name="connsiteX81" fmla="*/ 271670 w 6772482"/>
              <a:gd name="connsiteY81" fmla="*/ 2658339 h 5480120"/>
              <a:gd name="connsiteX0" fmla="*/ 271670 w 6772482"/>
              <a:gd name="connsiteY0" fmla="*/ 2658339 h 5480120"/>
              <a:gd name="connsiteX1" fmla="*/ 324058 w 6772482"/>
              <a:gd name="connsiteY1" fmla="*/ 1022420 h 5480120"/>
              <a:gd name="connsiteX2" fmla="*/ 1581357 w 6772482"/>
              <a:gd name="connsiteY2" fmla="*/ 965270 h 5480120"/>
              <a:gd name="connsiteX3" fmla="*/ 2552907 w 6772482"/>
              <a:gd name="connsiteY3" fmla="*/ 993845 h 5480120"/>
              <a:gd name="connsiteX4" fmla="*/ 2714832 w 6772482"/>
              <a:gd name="connsiteY4" fmla="*/ 127070 h 5480120"/>
              <a:gd name="connsiteX5" fmla="*/ 2905332 w 6772482"/>
              <a:gd name="connsiteY5" fmla="*/ 274708 h 5480120"/>
              <a:gd name="connsiteX6" fmla="*/ 2950576 w 6772482"/>
              <a:gd name="connsiteY6" fmla="*/ 298520 h 5480120"/>
              <a:gd name="connsiteX7" fmla="*/ 3012488 w 6772482"/>
              <a:gd name="connsiteY7" fmla="*/ 315189 h 5480120"/>
              <a:gd name="connsiteX8" fmla="*/ 3286332 w 6772482"/>
              <a:gd name="connsiteY8" fmla="*/ 365195 h 5480120"/>
              <a:gd name="connsiteX9" fmla="*/ 3353007 w 6772482"/>
              <a:gd name="connsiteY9" fmla="*/ 396151 h 5480120"/>
              <a:gd name="connsiteX10" fmla="*/ 3391107 w 6772482"/>
              <a:gd name="connsiteY10" fmla="*/ 427108 h 5480120"/>
              <a:gd name="connsiteX11" fmla="*/ 3422063 w 6772482"/>
              <a:gd name="connsiteY11" fmla="*/ 484258 h 5480120"/>
              <a:gd name="connsiteX12" fmla="*/ 3455401 w 6772482"/>
              <a:gd name="connsiteY12" fmla="*/ 517595 h 5480120"/>
              <a:gd name="connsiteX13" fmla="*/ 3486357 w 6772482"/>
              <a:gd name="connsiteY13" fmla="*/ 531883 h 5480120"/>
              <a:gd name="connsiteX14" fmla="*/ 3522076 w 6772482"/>
              <a:gd name="connsiteY14" fmla="*/ 550933 h 5480120"/>
              <a:gd name="connsiteX15" fmla="*/ 3564938 w 6772482"/>
              <a:gd name="connsiteY15" fmla="*/ 546170 h 5480120"/>
              <a:gd name="connsiteX16" fmla="*/ 3793539 w 6772482"/>
              <a:gd name="connsiteY16" fmla="*/ 486639 h 5480120"/>
              <a:gd name="connsiteX17" fmla="*/ 3860213 w 6772482"/>
              <a:gd name="connsiteY17" fmla="*/ 474733 h 5480120"/>
              <a:gd name="connsiteX18" fmla="*/ 4000707 w 6772482"/>
              <a:gd name="connsiteY18" fmla="*/ 465208 h 5480120"/>
              <a:gd name="connsiteX19" fmla="*/ 4074526 w 6772482"/>
              <a:gd name="connsiteY19" fmla="*/ 446158 h 5480120"/>
              <a:gd name="connsiteX20" fmla="*/ 4145963 w 6772482"/>
              <a:gd name="connsiteY20" fmla="*/ 415202 h 5480120"/>
              <a:gd name="connsiteX21" fmla="*/ 4167395 w 6772482"/>
              <a:gd name="connsiteY21" fmla="*/ 448539 h 5480120"/>
              <a:gd name="connsiteX22" fmla="*/ 4134058 w 6772482"/>
              <a:gd name="connsiteY22" fmla="*/ 412820 h 5480120"/>
              <a:gd name="connsiteX23" fmla="*/ 4515058 w 6772482"/>
              <a:gd name="connsiteY23" fmla="*/ 489020 h 5480120"/>
              <a:gd name="connsiteX24" fmla="*/ 4591258 w 6772482"/>
              <a:gd name="connsiteY24" fmla="*/ 184220 h 5480120"/>
              <a:gd name="connsiteX25" fmla="*/ 5353258 w 6772482"/>
              <a:gd name="connsiteY25" fmla="*/ 108020 h 5480120"/>
              <a:gd name="connsiteX26" fmla="*/ 5429458 w 6772482"/>
              <a:gd name="connsiteY26" fmla="*/ 184220 h 5480120"/>
              <a:gd name="connsiteX27" fmla="*/ 5734258 w 6772482"/>
              <a:gd name="connsiteY27" fmla="*/ 489020 h 5480120"/>
              <a:gd name="connsiteX28" fmla="*/ 5886658 w 6772482"/>
              <a:gd name="connsiteY28" fmla="*/ 565220 h 5480120"/>
              <a:gd name="connsiteX29" fmla="*/ 5962858 w 6772482"/>
              <a:gd name="connsiteY29" fmla="*/ 565220 h 5480120"/>
              <a:gd name="connsiteX30" fmla="*/ 5962858 w 6772482"/>
              <a:gd name="connsiteY30" fmla="*/ 717620 h 5480120"/>
              <a:gd name="connsiteX31" fmla="*/ 5810457 w 6772482"/>
              <a:gd name="connsiteY31" fmla="*/ 731908 h 5480120"/>
              <a:gd name="connsiteX32" fmla="*/ 5824745 w 6772482"/>
              <a:gd name="connsiteY32" fmla="*/ 765245 h 5480120"/>
              <a:gd name="connsiteX33" fmla="*/ 5846175 w 6772482"/>
              <a:gd name="connsiteY33" fmla="*/ 817633 h 5480120"/>
              <a:gd name="connsiteX34" fmla="*/ 5889039 w 6772482"/>
              <a:gd name="connsiteY34" fmla="*/ 977176 h 5480120"/>
              <a:gd name="connsiteX35" fmla="*/ 5910470 w 6772482"/>
              <a:gd name="connsiteY35" fmla="*/ 1022420 h 5480120"/>
              <a:gd name="connsiteX36" fmla="*/ 5936663 w 6772482"/>
              <a:gd name="connsiteY36" fmla="*/ 1065283 h 5480120"/>
              <a:gd name="connsiteX37" fmla="*/ 6120019 w 6772482"/>
              <a:gd name="connsiteY37" fmla="*/ 1367701 h 5480120"/>
              <a:gd name="connsiteX38" fmla="*/ 6148595 w 6772482"/>
              <a:gd name="connsiteY38" fmla="*/ 1431995 h 5480120"/>
              <a:gd name="connsiteX39" fmla="*/ 6184313 w 6772482"/>
              <a:gd name="connsiteY39" fmla="*/ 1501052 h 5480120"/>
              <a:gd name="connsiteX40" fmla="*/ 6248607 w 6772482"/>
              <a:gd name="connsiteY40" fmla="*/ 1627258 h 5480120"/>
              <a:gd name="connsiteX41" fmla="*/ 6291470 w 6772482"/>
              <a:gd name="connsiteY41" fmla="*/ 1727270 h 5480120"/>
              <a:gd name="connsiteX42" fmla="*/ 6305757 w 6772482"/>
              <a:gd name="connsiteY42" fmla="*/ 1765370 h 5480120"/>
              <a:gd name="connsiteX43" fmla="*/ 6310520 w 6772482"/>
              <a:gd name="connsiteY43" fmla="*/ 1824901 h 5480120"/>
              <a:gd name="connsiteX44" fmla="*/ 6341476 w 6772482"/>
              <a:gd name="connsiteY44" fmla="*/ 1946345 h 5480120"/>
              <a:gd name="connsiteX45" fmla="*/ 6360526 w 6772482"/>
              <a:gd name="connsiteY45" fmla="*/ 2005876 h 5480120"/>
              <a:gd name="connsiteX46" fmla="*/ 6355763 w 6772482"/>
              <a:gd name="connsiteY46" fmla="*/ 2103508 h 5480120"/>
              <a:gd name="connsiteX47" fmla="*/ 6377195 w 6772482"/>
              <a:gd name="connsiteY47" fmla="*/ 2210663 h 5480120"/>
              <a:gd name="connsiteX48" fmla="*/ 6427201 w 6772482"/>
              <a:gd name="connsiteY48" fmla="*/ 2422595 h 5480120"/>
              <a:gd name="connsiteX49" fmla="*/ 6453395 w 6772482"/>
              <a:gd name="connsiteY49" fmla="*/ 2615476 h 5480120"/>
              <a:gd name="connsiteX50" fmla="*/ 6467682 w 6772482"/>
              <a:gd name="connsiteY50" fmla="*/ 2725014 h 5480120"/>
              <a:gd name="connsiteX51" fmla="*/ 6562932 w 6772482"/>
              <a:gd name="connsiteY51" fmla="*/ 3041720 h 5480120"/>
              <a:gd name="connsiteX52" fmla="*/ 6610557 w 6772482"/>
              <a:gd name="connsiteY52" fmla="*/ 3241745 h 5480120"/>
              <a:gd name="connsiteX53" fmla="*/ 6658182 w 6772482"/>
              <a:gd name="connsiteY53" fmla="*/ 3358426 h 5480120"/>
              <a:gd name="connsiteX54" fmla="*/ 6722476 w 6772482"/>
              <a:gd name="connsiteY54" fmla="*/ 3479870 h 5480120"/>
              <a:gd name="connsiteX55" fmla="*/ 6762957 w 6772482"/>
              <a:gd name="connsiteY55" fmla="*/ 3613220 h 5480120"/>
              <a:gd name="connsiteX56" fmla="*/ 6772482 w 6772482"/>
              <a:gd name="connsiteY56" fmla="*/ 3684658 h 5480120"/>
              <a:gd name="connsiteX57" fmla="*/ 6762956 w 6772482"/>
              <a:gd name="connsiteY57" fmla="*/ 3768001 h 5480120"/>
              <a:gd name="connsiteX58" fmla="*/ 6743906 w 6772482"/>
              <a:gd name="connsiteY58" fmla="*/ 3822770 h 5480120"/>
              <a:gd name="connsiteX59" fmla="*/ 6703426 w 6772482"/>
              <a:gd name="connsiteY59" fmla="*/ 3922782 h 5480120"/>
              <a:gd name="connsiteX60" fmla="*/ 6689138 w 6772482"/>
              <a:gd name="connsiteY60" fmla="*/ 3951357 h 5480120"/>
              <a:gd name="connsiteX61" fmla="*/ 5903326 w 6772482"/>
              <a:gd name="connsiteY61" fmla="*/ 4337120 h 5480120"/>
              <a:gd name="connsiteX62" fmla="*/ 5048457 w 6772482"/>
              <a:gd name="connsiteY62" fmla="*/ 5475357 h 5480120"/>
              <a:gd name="connsiteX63" fmla="*/ 4774613 w 6772482"/>
              <a:gd name="connsiteY63" fmla="*/ 5480120 h 5480120"/>
              <a:gd name="connsiteX64" fmla="*/ 4210258 w 6772482"/>
              <a:gd name="connsiteY64" fmla="*/ 4756220 h 5480120"/>
              <a:gd name="connsiteX65" fmla="*/ 2610058 w 6772482"/>
              <a:gd name="connsiteY65" fmla="*/ 4756220 h 5480120"/>
              <a:gd name="connsiteX66" fmla="*/ 2457658 w 6772482"/>
              <a:gd name="connsiteY66" fmla="*/ 4756220 h 5480120"/>
              <a:gd name="connsiteX67" fmla="*/ 2667207 w 6772482"/>
              <a:gd name="connsiteY67" fmla="*/ 4456183 h 5480120"/>
              <a:gd name="connsiteX68" fmla="*/ 2752932 w 6772482"/>
              <a:gd name="connsiteY68" fmla="*/ 4403795 h 5480120"/>
              <a:gd name="connsiteX69" fmla="*/ 2388600 w 6772482"/>
              <a:gd name="connsiteY69" fmla="*/ 3987077 h 5480120"/>
              <a:gd name="connsiteX70" fmla="*/ 1914732 w 6772482"/>
              <a:gd name="connsiteY70" fmla="*/ 4079945 h 5480120"/>
              <a:gd name="connsiteX71" fmla="*/ 1821863 w 6772482"/>
              <a:gd name="connsiteY71" fmla="*/ 4370457 h 5480120"/>
              <a:gd name="connsiteX72" fmla="*/ 1543257 w 6772482"/>
              <a:gd name="connsiteY72" fmla="*/ 4303782 h 5480120"/>
              <a:gd name="connsiteX73" fmla="*/ 1440862 w 6772482"/>
              <a:gd name="connsiteY73" fmla="*/ 4272826 h 5480120"/>
              <a:gd name="connsiteX74" fmla="*/ 1383713 w 6772482"/>
              <a:gd name="connsiteY74" fmla="*/ 4244252 h 5480120"/>
              <a:gd name="connsiteX75" fmla="*/ 1326562 w 6772482"/>
              <a:gd name="connsiteY75" fmla="*/ 4213295 h 5480120"/>
              <a:gd name="connsiteX76" fmla="*/ 1276557 w 6772482"/>
              <a:gd name="connsiteY76" fmla="*/ 4175195 h 5480120"/>
              <a:gd name="connsiteX77" fmla="*/ 1221789 w 6772482"/>
              <a:gd name="connsiteY77" fmla="*/ 4115664 h 5480120"/>
              <a:gd name="connsiteX78" fmla="*/ 1181306 w 6772482"/>
              <a:gd name="connsiteY78" fmla="*/ 4060895 h 5480120"/>
              <a:gd name="connsiteX79" fmla="*/ 1024144 w 6772482"/>
              <a:gd name="connsiteY79" fmla="*/ 3808482 h 5480120"/>
              <a:gd name="connsiteX80" fmla="*/ 271670 w 6772482"/>
              <a:gd name="connsiteY80" fmla="*/ 2658339 h 5480120"/>
              <a:gd name="connsiteX0" fmla="*/ 271670 w 6772482"/>
              <a:gd name="connsiteY0" fmla="*/ 2658339 h 5480120"/>
              <a:gd name="connsiteX1" fmla="*/ 324058 w 6772482"/>
              <a:gd name="connsiteY1" fmla="*/ 1022420 h 5480120"/>
              <a:gd name="connsiteX2" fmla="*/ 1581357 w 6772482"/>
              <a:gd name="connsiteY2" fmla="*/ 965270 h 5480120"/>
              <a:gd name="connsiteX3" fmla="*/ 2552907 w 6772482"/>
              <a:gd name="connsiteY3" fmla="*/ 993845 h 5480120"/>
              <a:gd name="connsiteX4" fmla="*/ 2714832 w 6772482"/>
              <a:gd name="connsiteY4" fmla="*/ 127070 h 5480120"/>
              <a:gd name="connsiteX5" fmla="*/ 2905332 w 6772482"/>
              <a:gd name="connsiteY5" fmla="*/ 274708 h 5480120"/>
              <a:gd name="connsiteX6" fmla="*/ 2950576 w 6772482"/>
              <a:gd name="connsiteY6" fmla="*/ 298520 h 5480120"/>
              <a:gd name="connsiteX7" fmla="*/ 3012488 w 6772482"/>
              <a:gd name="connsiteY7" fmla="*/ 315189 h 5480120"/>
              <a:gd name="connsiteX8" fmla="*/ 3286332 w 6772482"/>
              <a:gd name="connsiteY8" fmla="*/ 365195 h 5480120"/>
              <a:gd name="connsiteX9" fmla="*/ 3353007 w 6772482"/>
              <a:gd name="connsiteY9" fmla="*/ 396151 h 5480120"/>
              <a:gd name="connsiteX10" fmla="*/ 3391107 w 6772482"/>
              <a:gd name="connsiteY10" fmla="*/ 427108 h 5480120"/>
              <a:gd name="connsiteX11" fmla="*/ 3422063 w 6772482"/>
              <a:gd name="connsiteY11" fmla="*/ 484258 h 5480120"/>
              <a:gd name="connsiteX12" fmla="*/ 3455401 w 6772482"/>
              <a:gd name="connsiteY12" fmla="*/ 517595 h 5480120"/>
              <a:gd name="connsiteX13" fmla="*/ 3486357 w 6772482"/>
              <a:gd name="connsiteY13" fmla="*/ 531883 h 5480120"/>
              <a:gd name="connsiteX14" fmla="*/ 3522076 w 6772482"/>
              <a:gd name="connsiteY14" fmla="*/ 550933 h 5480120"/>
              <a:gd name="connsiteX15" fmla="*/ 3564938 w 6772482"/>
              <a:gd name="connsiteY15" fmla="*/ 546170 h 5480120"/>
              <a:gd name="connsiteX16" fmla="*/ 3793539 w 6772482"/>
              <a:gd name="connsiteY16" fmla="*/ 486639 h 5480120"/>
              <a:gd name="connsiteX17" fmla="*/ 3860213 w 6772482"/>
              <a:gd name="connsiteY17" fmla="*/ 474733 h 5480120"/>
              <a:gd name="connsiteX18" fmla="*/ 4000707 w 6772482"/>
              <a:gd name="connsiteY18" fmla="*/ 465208 h 5480120"/>
              <a:gd name="connsiteX19" fmla="*/ 4145963 w 6772482"/>
              <a:gd name="connsiteY19" fmla="*/ 415202 h 5480120"/>
              <a:gd name="connsiteX20" fmla="*/ 4167395 w 6772482"/>
              <a:gd name="connsiteY20" fmla="*/ 448539 h 5480120"/>
              <a:gd name="connsiteX21" fmla="*/ 4134058 w 6772482"/>
              <a:gd name="connsiteY21" fmla="*/ 412820 h 5480120"/>
              <a:gd name="connsiteX22" fmla="*/ 4515058 w 6772482"/>
              <a:gd name="connsiteY22" fmla="*/ 489020 h 5480120"/>
              <a:gd name="connsiteX23" fmla="*/ 4591258 w 6772482"/>
              <a:gd name="connsiteY23" fmla="*/ 184220 h 5480120"/>
              <a:gd name="connsiteX24" fmla="*/ 5353258 w 6772482"/>
              <a:gd name="connsiteY24" fmla="*/ 108020 h 5480120"/>
              <a:gd name="connsiteX25" fmla="*/ 5429458 w 6772482"/>
              <a:gd name="connsiteY25" fmla="*/ 184220 h 5480120"/>
              <a:gd name="connsiteX26" fmla="*/ 5734258 w 6772482"/>
              <a:gd name="connsiteY26" fmla="*/ 489020 h 5480120"/>
              <a:gd name="connsiteX27" fmla="*/ 5886658 w 6772482"/>
              <a:gd name="connsiteY27" fmla="*/ 565220 h 5480120"/>
              <a:gd name="connsiteX28" fmla="*/ 5962858 w 6772482"/>
              <a:gd name="connsiteY28" fmla="*/ 565220 h 5480120"/>
              <a:gd name="connsiteX29" fmla="*/ 5962858 w 6772482"/>
              <a:gd name="connsiteY29" fmla="*/ 717620 h 5480120"/>
              <a:gd name="connsiteX30" fmla="*/ 5810457 w 6772482"/>
              <a:gd name="connsiteY30" fmla="*/ 731908 h 5480120"/>
              <a:gd name="connsiteX31" fmla="*/ 5824745 w 6772482"/>
              <a:gd name="connsiteY31" fmla="*/ 765245 h 5480120"/>
              <a:gd name="connsiteX32" fmla="*/ 5846175 w 6772482"/>
              <a:gd name="connsiteY32" fmla="*/ 817633 h 5480120"/>
              <a:gd name="connsiteX33" fmla="*/ 5889039 w 6772482"/>
              <a:gd name="connsiteY33" fmla="*/ 977176 h 5480120"/>
              <a:gd name="connsiteX34" fmla="*/ 5910470 w 6772482"/>
              <a:gd name="connsiteY34" fmla="*/ 1022420 h 5480120"/>
              <a:gd name="connsiteX35" fmla="*/ 5936663 w 6772482"/>
              <a:gd name="connsiteY35" fmla="*/ 1065283 h 5480120"/>
              <a:gd name="connsiteX36" fmla="*/ 6120019 w 6772482"/>
              <a:gd name="connsiteY36" fmla="*/ 1367701 h 5480120"/>
              <a:gd name="connsiteX37" fmla="*/ 6148595 w 6772482"/>
              <a:gd name="connsiteY37" fmla="*/ 1431995 h 5480120"/>
              <a:gd name="connsiteX38" fmla="*/ 6184313 w 6772482"/>
              <a:gd name="connsiteY38" fmla="*/ 1501052 h 5480120"/>
              <a:gd name="connsiteX39" fmla="*/ 6248607 w 6772482"/>
              <a:gd name="connsiteY39" fmla="*/ 1627258 h 5480120"/>
              <a:gd name="connsiteX40" fmla="*/ 6291470 w 6772482"/>
              <a:gd name="connsiteY40" fmla="*/ 1727270 h 5480120"/>
              <a:gd name="connsiteX41" fmla="*/ 6305757 w 6772482"/>
              <a:gd name="connsiteY41" fmla="*/ 1765370 h 5480120"/>
              <a:gd name="connsiteX42" fmla="*/ 6310520 w 6772482"/>
              <a:gd name="connsiteY42" fmla="*/ 1824901 h 5480120"/>
              <a:gd name="connsiteX43" fmla="*/ 6341476 w 6772482"/>
              <a:gd name="connsiteY43" fmla="*/ 1946345 h 5480120"/>
              <a:gd name="connsiteX44" fmla="*/ 6360526 w 6772482"/>
              <a:gd name="connsiteY44" fmla="*/ 2005876 h 5480120"/>
              <a:gd name="connsiteX45" fmla="*/ 6355763 w 6772482"/>
              <a:gd name="connsiteY45" fmla="*/ 2103508 h 5480120"/>
              <a:gd name="connsiteX46" fmla="*/ 6377195 w 6772482"/>
              <a:gd name="connsiteY46" fmla="*/ 2210663 h 5480120"/>
              <a:gd name="connsiteX47" fmla="*/ 6427201 w 6772482"/>
              <a:gd name="connsiteY47" fmla="*/ 2422595 h 5480120"/>
              <a:gd name="connsiteX48" fmla="*/ 6453395 w 6772482"/>
              <a:gd name="connsiteY48" fmla="*/ 2615476 h 5480120"/>
              <a:gd name="connsiteX49" fmla="*/ 6467682 w 6772482"/>
              <a:gd name="connsiteY49" fmla="*/ 2725014 h 5480120"/>
              <a:gd name="connsiteX50" fmla="*/ 6562932 w 6772482"/>
              <a:gd name="connsiteY50" fmla="*/ 3041720 h 5480120"/>
              <a:gd name="connsiteX51" fmla="*/ 6610557 w 6772482"/>
              <a:gd name="connsiteY51" fmla="*/ 3241745 h 5480120"/>
              <a:gd name="connsiteX52" fmla="*/ 6658182 w 6772482"/>
              <a:gd name="connsiteY52" fmla="*/ 3358426 h 5480120"/>
              <a:gd name="connsiteX53" fmla="*/ 6722476 w 6772482"/>
              <a:gd name="connsiteY53" fmla="*/ 3479870 h 5480120"/>
              <a:gd name="connsiteX54" fmla="*/ 6762957 w 6772482"/>
              <a:gd name="connsiteY54" fmla="*/ 3613220 h 5480120"/>
              <a:gd name="connsiteX55" fmla="*/ 6772482 w 6772482"/>
              <a:gd name="connsiteY55" fmla="*/ 3684658 h 5480120"/>
              <a:gd name="connsiteX56" fmla="*/ 6762956 w 6772482"/>
              <a:gd name="connsiteY56" fmla="*/ 3768001 h 5480120"/>
              <a:gd name="connsiteX57" fmla="*/ 6743906 w 6772482"/>
              <a:gd name="connsiteY57" fmla="*/ 3822770 h 5480120"/>
              <a:gd name="connsiteX58" fmla="*/ 6703426 w 6772482"/>
              <a:gd name="connsiteY58" fmla="*/ 3922782 h 5480120"/>
              <a:gd name="connsiteX59" fmla="*/ 6689138 w 6772482"/>
              <a:gd name="connsiteY59" fmla="*/ 3951357 h 5480120"/>
              <a:gd name="connsiteX60" fmla="*/ 5903326 w 6772482"/>
              <a:gd name="connsiteY60" fmla="*/ 4337120 h 5480120"/>
              <a:gd name="connsiteX61" fmla="*/ 5048457 w 6772482"/>
              <a:gd name="connsiteY61" fmla="*/ 5475357 h 5480120"/>
              <a:gd name="connsiteX62" fmla="*/ 4774613 w 6772482"/>
              <a:gd name="connsiteY62" fmla="*/ 5480120 h 5480120"/>
              <a:gd name="connsiteX63" fmla="*/ 4210258 w 6772482"/>
              <a:gd name="connsiteY63" fmla="*/ 4756220 h 5480120"/>
              <a:gd name="connsiteX64" fmla="*/ 2610058 w 6772482"/>
              <a:gd name="connsiteY64" fmla="*/ 4756220 h 5480120"/>
              <a:gd name="connsiteX65" fmla="*/ 2457658 w 6772482"/>
              <a:gd name="connsiteY65" fmla="*/ 4756220 h 5480120"/>
              <a:gd name="connsiteX66" fmla="*/ 2667207 w 6772482"/>
              <a:gd name="connsiteY66" fmla="*/ 4456183 h 5480120"/>
              <a:gd name="connsiteX67" fmla="*/ 2752932 w 6772482"/>
              <a:gd name="connsiteY67" fmla="*/ 4403795 h 5480120"/>
              <a:gd name="connsiteX68" fmla="*/ 2388600 w 6772482"/>
              <a:gd name="connsiteY68" fmla="*/ 3987077 h 5480120"/>
              <a:gd name="connsiteX69" fmla="*/ 1914732 w 6772482"/>
              <a:gd name="connsiteY69" fmla="*/ 4079945 h 5480120"/>
              <a:gd name="connsiteX70" fmla="*/ 1821863 w 6772482"/>
              <a:gd name="connsiteY70" fmla="*/ 4370457 h 5480120"/>
              <a:gd name="connsiteX71" fmla="*/ 1543257 w 6772482"/>
              <a:gd name="connsiteY71" fmla="*/ 4303782 h 5480120"/>
              <a:gd name="connsiteX72" fmla="*/ 1440862 w 6772482"/>
              <a:gd name="connsiteY72" fmla="*/ 4272826 h 5480120"/>
              <a:gd name="connsiteX73" fmla="*/ 1383713 w 6772482"/>
              <a:gd name="connsiteY73" fmla="*/ 4244252 h 5480120"/>
              <a:gd name="connsiteX74" fmla="*/ 1326562 w 6772482"/>
              <a:gd name="connsiteY74" fmla="*/ 4213295 h 5480120"/>
              <a:gd name="connsiteX75" fmla="*/ 1276557 w 6772482"/>
              <a:gd name="connsiteY75" fmla="*/ 4175195 h 5480120"/>
              <a:gd name="connsiteX76" fmla="*/ 1221789 w 6772482"/>
              <a:gd name="connsiteY76" fmla="*/ 4115664 h 5480120"/>
              <a:gd name="connsiteX77" fmla="*/ 1181306 w 6772482"/>
              <a:gd name="connsiteY77" fmla="*/ 4060895 h 5480120"/>
              <a:gd name="connsiteX78" fmla="*/ 1024144 w 6772482"/>
              <a:gd name="connsiteY78" fmla="*/ 3808482 h 5480120"/>
              <a:gd name="connsiteX79" fmla="*/ 271670 w 6772482"/>
              <a:gd name="connsiteY79" fmla="*/ 2658339 h 5480120"/>
              <a:gd name="connsiteX0" fmla="*/ 271670 w 6772482"/>
              <a:gd name="connsiteY0" fmla="*/ 2690019 h 5511800"/>
              <a:gd name="connsiteX1" fmla="*/ 324058 w 6772482"/>
              <a:gd name="connsiteY1" fmla="*/ 1054100 h 5511800"/>
              <a:gd name="connsiteX2" fmla="*/ 1581357 w 6772482"/>
              <a:gd name="connsiteY2" fmla="*/ 996950 h 5511800"/>
              <a:gd name="connsiteX3" fmla="*/ 2552907 w 6772482"/>
              <a:gd name="connsiteY3" fmla="*/ 1025525 h 5511800"/>
              <a:gd name="connsiteX4" fmla="*/ 2714832 w 6772482"/>
              <a:gd name="connsiteY4" fmla="*/ 158750 h 5511800"/>
              <a:gd name="connsiteX5" fmla="*/ 2905332 w 6772482"/>
              <a:gd name="connsiteY5" fmla="*/ 306388 h 5511800"/>
              <a:gd name="connsiteX6" fmla="*/ 2950576 w 6772482"/>
              <a:gd name="connsiteY6" fmla="*/ 330200 h 5511800"/>
              <a:gd name="connsiteX7" fmla="*/ 3012488 w 6772482"/>
              <a:gd name="connsiteY7" fmla="*/ 346869 h 5511800"/>
              <a:gd name="connsiteX8" fmla="*/ 3286332 w 6772482"/>
              <a:gd name="connsiteY8" fmla="*/ 396875 h 5511800"/>
              <a:gd name="connsiteX9" fmla="*/ 3353007 w 6772482"/>
              <a:gd name="connsiteY9" fmla="*/ 427831 h 5511800"/>
              <a:gd name="connsiteX10" fmla="*/ 3391107 w 6772482"/>
              <a:gd name="connsiteY10" fmla="*/ 458788 h 5511800"/>
              <a:gd name="connsiteX11" fmla="*/ 3422063 w 6772482"/>
              <a:gd name="connsiteY11" fmla="*/ 515938 h 5511800"/>
              <a:gd name="connsiteX12" fmla="*/ 3455401 w 6772482"/>
              <a:gd name="connsiteY12" fmla="*/ 549275 h 5511800"/>
              <a:gd name="connsiteX13" fmla="*/ 3486357 w 6772482"/>
              <a:gd name="connsiteY13" fmla="*/ 563563 h 5511800"/>
              <a:gd name="connsiteX14" fmla="*/ 3522076 w 6772482"/>
              <a:gd name="connsiteY14" fmla="*/ 582613 h 5511800"/>
              <a:gd name="connsiteX15" fmla="*/ 3564938 w 6772482"/>
              <a:gd name="connsiteY15" fmla="*/ 577850 h 5511800"/>
              <a:gd name="connsiteX16" fmla="*/ 3793539 w 6772482"/>
              <a:gd name="connsiteY16" fmla="*/ 518319 h 5511800"/>
              <a:gd name="connsiteX17" fmla="*/ 3860213 w 6772482"/>
              <a:gd name="connsiteY17" fmla="*/ 506413 h 5511800"/>
              <a:gd name="connsiteX18" fmla="*/ 4000707 w 6772482"/>
              <a:gd name="connsiteY18" fmla="*/ 496888 h 5511800"/>
              <a:gd name="connsiteX19" fmla="*/ 4145963 w 6772482"/>
              <a:gd name="connsiteY19" fmla="*/ 446882 h 5511800"/>
              <a:gd name="connsiteX20" fmla="*/ 4167395 w 6772482"/>
              <a:gd name="connsiteY20" fmla="*/ 480219 h 5511800"/>
              <a:gd name="connsiteX21" fmla="*/ 4134058 w 6772482"/>
              <a:gd name="connsiteY21" fmla="*/ 444500 h 5511800"/>
              <a:gd name="connsiteX22" fmla="*/ 4515058 w 6772482"/>
              <a:gd name="connsiteY22" fmla="*/ 520700 h 5511800"/>
              <a:gd name="connsiteX23" fmla="*/ 4591258 w 6772482"/>
              <a:gd name="connsiteY23" fmla="*/ 63500 h 5511800"/>
              <a:gd name="connsiteX24" fmla="*/ 5353258 w 6772482"/>
              <a:gd name="connsiteY24" fmla="*/ 139700 h 5511800"/>
              <a:gd name="connsiteX25" fmla="*/ 5429458 w 6772482"/>
              <a:gd name="connsiteY25" fmla="*/ 215900 h 5511800"/>
              <a:gd name="connsiteX26" fmla="*/ 5734258 w 6772482"/>
              <a:gd name="connsiteY26" fmla="*/ 520700 h 5511800"/>
              <a:gd name="connsiteX27" fmla="*/ 5886658 w 6772482"/>
              <a:gd name="connsiteY27" fmla="*/ 596900 h 5511800"/>
              <a:gd name="connsiteX28" fmla="*/ 5962858 w 6772482"/>
              <a:gd name="connsiteY28" fmla="*/ 596900 h 5511800"/>
              <a:gd name="connsiteX29" fmla="*/ 5962858 w 6772482"/>
              <a:gd name="connsiteY29" fmla="*/ 749300 h 5511800"/>
              <a:gd name="connsiteX30" fmla="*/ 5810457 w 6772482"/>
              <a:gd name="connsiteY30" fmla="*/ 763588 h 5511800"/>
              <a:gd name="connsiteX31" fmla="*/ 5824745 w 6772482"/>
              <a:gd name="connsiteY31" fmla="*/ 796925 h 5511800"/>
              <a:gd name="connsiteX32" fmla="*/ 5846175 w 6772482"/>
              <a:gd name="connsiteY32" fmla="*/ 849313 h 5511800"/>
              <a:gd name="connsiteX33" fmla="*/ 5889039 w 6772482"/>
              <a:gd name="connsiteY33" fmla="*/ 1008856 h 5511800"/>
              <a:gd name="connsiteX34" fmla="*/ 5910470 w 6772482"/>
              <a:gd name="connsiteY34" fmla="*/ 1054100 h 5511800"/>
              <a:gd name="connsiteX35" fmla="*/ 5936663 w 6772482"/>
              <a:gd name="connsiteY35" fmla="*/ 1096963 h 5511800"/>
              <a:gd name="connsiteX36" fmla="*/ 6120019 w 6772482"/>
              <a:gd name="connsiteY36" fmla="*/ 1399381 h 5511800"/>
              <a:gd name="connsiteX37" fmla="*/ 6148595 w 6772482"/>
              <a:gd name="connsiteY37" fmla="*/ 1463675 h 5511800"/>
              <a:gd name="connsiteX38" fmla="*/ 6184313 w 6772482"/>
              <a:gd name="connsiteY38" fmla="*/ 1532732 h 5511800"/>
              <a:gd name="connsiteX39" fmla="*/ 6248607 w 6772482"/>
              <a:gd name="connsiteY39" fmla="*/ 1658938 h 5511800"/>
              <a:gd name="connsiteX40" fmla="*/ 6291470 w 6772482"/>
              <a:gd name="connsiteY40" fmla="*/ 1758950 h 5511800"/>
              <a:gd name="connsiteX41" fmla="*/ 6305757 w 6772482"/>
              <a:gd name="connsiteY41" fmla="*/ 1797050 h 5511800"/>
              <a:gd name="connsiteX42" fmla="*/ 6310520 w 6772482"/>
              <a:gd name="connsiteY42" fmla="*/ 1856581 h 5511800"/>
              <a:gd name="connsiteX43" fmla="*/ 6341476 w 6772482"/>
              <a:gd name="connsiteY43" fmla="*/ 1978025 h 5511800"/>
              <a:gd name="connsiteX44" fmla="*/ 6360526 w 6772482"/>
              <a:gd name="connsiteY44" fmla="*/ 2037556 h 5511800"/>
              <a:gd name="connsiteX45" fmla="*/ 6355763 w 6772482"/>
              <a:gd name="connsiteY45" fmla="*/ 2135188 h 5511800"/>
              <a:gd name="connsiteX46" fmla="*/ 6377195 w 6772482"/>
              <a:gd name="connsiteY46" fmla="*/ 2242343 h 5511800"/>
              <a:gd name="connsiteX47" fmla="*/ 6427201 w 6772482"/>
              <a:gd name="connsiteY47" fmla="*/ 2454275 h 5511800"/>
              <a:gd name="connsiteX48" fmla="*/ 6453395 w 6772482"/>
              <a:gd name="connsiteY48" fmla="*/ 2647156 h 5511800"/>
              <a:gd name="connsiteX49" fmla="*/ 6467682 w 6772482"/>
              <a:gd name="connsiteY49" fmla="*/ 2756694 h 5511800"/>
              <a:gd name="connsiteX50" fmla="*/ 6562932 w 6772482"/>
              <a:gd name="connsiteY50" fmla="*/ 3073400 h 5511800"/>
              <a:gd name="connsiteX51" fmla="*/ 6610557 w 6772482"/>
              <a:gd name="connsiteY51" fmla="*/ 3273425 h 5511800"/>
              <a:gd name="connsiteX52" fmla="*/ 6658182 w 6772482"/>
              <a:gd name="connsiteY52" fmla="*/ 3390106 h 5511800"/>
              <a:gd name="connsiteX53" fmla="*/ 6722476 w 6772482"/>
              <a:gd name="connsiteY53" fmla="*/ 3511550 h 5511800"/>
              <a:gd name="connsiteX54" fmla="*/ 6762957 w 6772482"/>
              <a:gd name="connsiteY54" fmla="*/ 3644900 h 5511800"/>
              <a:gd name="connsiteX55" fmla="*/ 6772482 w 6772482"/>
              <a:gd name="connsiteY55" fmla="*/ 3716338 h 5511800"/>
              <a:gd name="connsiteX56" fmla="*/ 6762956 w 6772482"/>
              <a:gd name="connsiteY56" fmla="*/ 3799681 h 5511800"/>
              <a:gd name="connsiteX57" fmla="*/ 6743906 w 6772482"/>
              <a:gd name="connsiteY57" fmla="*/ 3854450 h 5511800"/>
              <a:gd name="connsiteX58" fmla="*/ 6703426 w 6772482"/>
              <a:gd name="connsiteY58" fmla="*/ 3954462 h 5511800"/>
              <a:gd name="connsiteX59" fmla="*/ 6689138 w 6772482"/>
              <a:gd name="connsiteY59" fmla="*/ 3983037 h 5511800"/>
              <a:gd name="connsiteX60" fmla="*/ 5903326 w 6772482"/>
              <a:gd name="connsiteY60" fmla="*/ 4368800 h 5511800"/>
              <a:gd name="connsiteX61" fmla="*/ 5048457 w 6772482"/>
              <a:gd name="connsiteY61" fmla="*/ 5507037 h 5511800"/>
              <a:gd name="connsiteX62" fmla="*/ 4774613 w 6772482"/>
              <a:gd name="connsiteY62" fmla="*/ 5511800 h 5511800"/>
              <a:gd name="connsiteX63" fmla="*/ 4210258 w 6772482"/>
              <a:gd name="connsiteY63" fmla="*/ 4787900 h 5511800"/>
              <a:gd name="connsiteX64" fmla="*/ 2610058 w 6772482"/>
              <a:gd name="connsiteY64" fmla="*/ 4787900 h 5511800"/>
              <a:gd name="connsiteX65" fmla="*/ 2457658 w 6772482"/>
              <a:gd name="connsiteY65" fmla="*/ 4787900 h 5511800"/>
              <a:gd name="connsiteX66" fmla="*/ 2667207 w 6772482"/>
              <a:gd name="connsiteY66" fmla="*/ 4487863 h 5511800"/>
              <a:gd name="connsiteX67" fmla="*/ 2752932 w 6772482"/>
              <a:gd name="connsiteY67" fmla="*/ 4435475 h 5511800"/>
              <a:gd name="connsiteX68" fmla="*/ 2388600 w 6772482"/>
              <a:gd name="connsiteY68" fmla="*/ 4018757 h 5511800"/>
              <a:gd name="connsiteX69" fmla="*/ 1914732 w 6772482"/>
              <a:gd name="connsiteY69" fmla="*/ 4111625 h 5511800"/>
              <a:gd name="connsiteX70" fmla="*/ 1821863 w 6772482"/>
              <a:gd name="connsiteY70" fmla="*/ 4402137 h 5511800"/>
              <a:gd name="connsiteX71" fmla="*/ 1543257 w 6772482"/>
              <a:gd name="connsiteY71" fmla="*/ 4335462 h 5511800"/>
              <a:gd name="connsiteX72" fmla="*/ 1440862 w 6772482"/>
              <a:gd name="connsiteY72" fmla="*/ 4304506 h 5511800"/>
              <a:gd name="connsiteX73" fmla="*/ 1383713 w 6772482"/>
              <a:gd name="connsiteY73" fmla="*/ 4275932 h 5511800"/>
              <a:gd name="connsiteX74" fmla="*/ 1326562 w 6772482"/>
              <a:gd name="connsiteY74" fmla="*/ 4244975 h 5511800"/>
              <a:gd name="connsiteX75" fmla="*/ 1276557 w 6772482"/>
              <a:gd name="connsiteY75" fmla="*/ 4206875 h 5511800"/>
              <a:gd name="connsiteX76" fmla="*/ 1221789 w 6772482"/>
              <a:gd name="connsiteY76" fmla="*/ 4147344 h 5511800"/>
              <a:gd name="connsiteX77" fmla="*/ 1181306 w 6772482"/>
              <a:gd name="connsiteY77" fmla="*/ 4092575 h 5511800"/>
              <a:gd name="connsiteX78" fmla="*/ 1024144 w 6772482"/>
              <a:gd name="connsiteY78" fmla="*/ 3840162 h 5511800"/>
              <a:gd name="connsiteX79" fmla="*/ 271670 w 6772482"/>
              <a:gd name="connsiteY79" fmla="*/ 2690019 h 5511800"/>
              <a:gd name="connsiteX0" fmla="*/ 271670 w 6772482"/>
              <a:gd name="connsiteY0" fmla="*/ 2734539 h 5556320"/>
              <a:gd name="connsiteX1" fmla="*/ 324058 w 6772482"/>
              <a:gd name="connsiteY1" fmla="*/ 1098620 h 5556320"/>
              <a:gd name="connsiteX2" fmla="*/ 1581357 w 6772482"/>
              <a:gd name="connsiteY2" fmla="*/ 1041470 h 5556320"/>
              <a:gd name="connsiteX3" fmla="*/ 2552907 w 6772482"/>
              <a:gd name="connsiteY3" fmla="*/ 1070045 h 5556320"/>
              <a:gd name="connsiteX4" fmla="*/ 2714832 w 6772482"/>
              <a:gd name="connsiteY4" fmla="*/ 203270 h 5556320"/>
              <a:gd name="connsiteX5" fmla="*/ 2905332 w 6772482"/>
              <a:gd name="connsiteY5" fmla="*/ 350908 h 5556320"/>
              <a:gd name="connsiteX6" fmla="*/ 2950576 w 6772482"/>
              <a:gd name="connsiteY6" fmla="*/ 374720 h 5556320"/>
              <a:gd name="connsiteX7" fmla="*/ 3012488 w 6772482"/>
              <a:gd name="connsiteY7" fmla="*/ 391389 h 5556320"/>
              <a:gd name="connsiteX8" fmla="*/ 3286332 w 6772482"/>
              <a:gd name="connsiteY8" fmla="*/ 441395 h 5556320"/>
              <a:gd name="connsiteX9" fmla="*/ 3353007 w 6772482"/>
              <a:gd name="connsiteY9" fmla="*/ 472351 h 5556320"/>
              <a:gd name="connsiteX10" fmla="*/ 3391107 w 6772482"/>
              <a:gd name="connsiteY10" fmla="*/ 503308 h 5556320"/>
              <a:gd name="connsiteX11" fmla="*/ 3422063 w 6772482"/>
              <a:gd name="connsiteY11" fmla="*/ 560458 h 5556320"/>
              <a:gd name="connsiteX12" fmla="*/ 3455401 w 6772482"/>
              <a:gd name="connsiteY12" fmla="*/ 593795 h 5556320"/>
              <a:gd name="connsiteX13" fmla="*/ 3486357 w 6772482"/>
              <a:gd name="connsiteY13" fmla="*/ 608083 h 5556320"/>
              <a:gd name="connsiteX14" fmla="*/ 3522076 w 6772482"/>
              <a:gd name="connsiteY14" fmla="*/ 627133 h 5556320"/>
              <a:gd name="connsiteX15" fmla="*/ 3564938 w 6772482"/>
              <a:gd name="connsiteY15" fmla="*/ 622370 h 5556320"/>
              <a:gd name="connsiteX16" fmla="*/ 3793539 w 6772482"/>
              <a:gd name="connsiteY16" fmla="*/ 562839 h 5556320"/>
              <a:gd name="connsiteX17" fmla="*/ 3860213 w 6772482"/>
              <a:gd name="connsiteY17" fmla="*/ 550933 h 5556320"/>
              <a:gd name="connsiteX18" fmla="*/ 4000707 w 6772482"/>
              <a:gd name="connsiteY18" fmla="*/ 541408 h 5556320"/>
              <a:gd name="connsiteX19" fmla="*/ 4145963 w 6772482"/>
              <a:gd name="connsiteY19" fmla="*/ 491402 h 5556320"/>
              <a:gd name="connsiteX20" fmla="*/ 4167395 w 6772482"/>
              <a:gd name="connsiteY20" fmla="*/ 524739 h 5556320"/>
              <a:gd name="connsiteX21" fmla="*/ 4134058 w 6772482"/>
              <a:gd name="connsiteY21" fmla="*/ 489020 h 5556320"/>
              <a:gd name="connsiteX22" fmla="*/ 4515058 w 6772482"/>
              <a:gd name="connsiteY22" fmla="*/ 565220 h 5556320"/>
              <a:gd name="connsiteX23" fmla="*/ 4591258 w 6772482"/>
              <a:gd name="connsiteY23" fmla="*/ 108020 h 5556320"/>
              <a:gd name="connsiteX24" fmla="*/ 5429458 w 6772482"/>
              <a:gd name="connsiteY24" fmla="*/ 108020 h 5556320"/>
              <a:gd name="connsiteX25" fmla="*/ 5429458 w 6772482"/>
              <a:gd name="connsiteY25" fmla="*/ 260420 h 5556320"/>
              <a:gd name="connsiteX26" fmla="*/ 5734258 w 6772482"/>
              <a:gd name="connsiteY26" fmla="*/ 565220 h 5556320"/>
              <a:gd name="connsiteX27" fmla="*/ 5886658 w 6772482"/>
              <a:gd name="connsiteY27" fmla="*/ 641420 h 5556320"/>
              <a:gd name="connsiteX28" fmla="*/ 5962858 w 6772482"/>
              <a:gd name="connsiteY28" fmla="*/ 641420 h 5556320"/>
              <a:gd name="connsiteX29" fmla="*/ 5962858 w 6772482"/>
              <a:gd name="connsiteY29" fmla="*/ 793820 h 5556320"/>
              <a:gd name="connsiteX30" fmla="*/ 5810457 w 6772482"/>
              <a:gd name="connsiteY30" fmla="*/ 808108 h 5556320"/>
              <a:gd name="connsiteX31" fmla="*/ 5824745 w 6772482"/>
              <a:gd name="connsiteY31" fmla="*/ 841445 h 5556320"/>
              <a:gd name="connsiteX32" fmla="*/ 5846175 w 6772482"/>
              <a:gd name="connsiteY32" fmla="*/ 893833 h 5556320"/>
              <a:gd name="connsiteX33" fmla="*/ 5889039 w 6772482"/>
              <a:gd name="connsiteY33" fmla="*/ 1053376 h 5556320"/>
              <a:gd name="connsiteX34" fmla="*/ 5910470 w 6772482"/>
              <a:gd name="connsiteY34" fmla="*/ 1098620 h 5556320"/>
              <a:gd name="connsiteX35" fmla="*/ 5936663 w 6772482"/>
              <a:gd name="connsiteY35" fmla="*/ 1141483 h 5556320"/>
              <a:gd name="connsiteX36" fmla="*/ 6120019 w 6772482"/>
              <a:gd name="connsiteY36" fmla="*/ 1443901 h 5556320"/>
              <a:gd name="connsiteX37" fmla="*/ 6148595 w 6772482"/>
              <a:gd name="connsiteY37" fmla="*/ 1508195 h 5556320"/>
              <a:gd name="connsiteX38" fmla="*/ 6184313 w 6772482"/>
              <a:gd name="connsiteY38" fmla="*/ 1577252 h 5556320"/>
              <a:gd name="connsiteX39" fmla="*/ 6248607 w 6772482"/>
              <a:gd name="connsiteY39" fmla="*/ 1703458 h 5556320"/>
              <a:gd name="connsiteX40" fmla="*/ 6291470 w 6772482"/>
              <a:gd name="connsiteY40" fmla="*/ 1803470 h 5556320"/>
              <a:gd name="connsiteX41" fmla="*/ 6305757 w 6772482"/>
              <a:gd name="connsiteY41" fmla="*/ 1841570 h 5556320"/>
              <a:gd name="connsiteX42" fmla="*/ 6310520 w 6772482"/>
              <a:gd name="connsiteY42" fmla="*/ 1901101 h 5556320"/>
              <a:gd name="connsiteX43" fmla="*/ 6341476 w 6772482"/>
              <a:gd name="connsiteY43" fmla="*/ 2022545 h 5556320"/>
              <a:gd name="connsiteX44" fmla="*/ 6360526 w 6772482"/>
              <a:gd name="connsiteY44" fmla="*/ 2082076 h 5556320"/>
              <a:gd name="connsiteX45" fmla="*/ 6355763 w 6772482"/>
              <a:gd name="connsiteY45" fmla="*/ 2179708 h 5556320"/>
              <a:gd name="connsiteX46" fmla="*/ 6377195 w 6772482"/>
              <a:gd name="connsiteY46" fmla="*/ 2286863 h 5556320"/>
              <a:gd name="connsiteX47" fmla="*/ 6427201 w 6772482"/>
              <a:gd name="connsiteY47" fmla="*/ 2498795 h 5556320"/>
              <a:gd name="connsiteX48" fmla="*/ 6453395 w 6772482"/>
              <a:gd name="connsiteY48" fmla="*/ 2691676 h 5556320"/>
              <a:gd name="connsiteX49" fmla="*/ 6467682 w 6772482"/>
              <a:gd name="connsiteY49" fmla="*/ 2801214 h 5556320"/>
              <a:gd name="connsiteX50" fmla="*/ 6562932 w 6772482"/>
              <a:gd name="connsiteY50" fmla="*/ 3117920 h 5556320"/>
              <a:gd name="connsiteX51" fmla="*/ 6610557 w 6772482"/>
              <a:gd name="connsiteY51" fmla="*/ 3317945 h 5556320"/>
              <a:gd name="connsiteX52" fmla="*/ 6658182 w 6772482"/>
              <a:gd name="connsiteY52" fmla="*/ 3434626 h 5556320"/>
              <a:gd name="connsiteX53" fmla="*/ 6722476 w 6772482"/>
              <a:gd name="connsiteY53" fmla="*/ 3556070 h 5556320"/>
              <a:gd name="connsiteX54" fmla="*/ 6762957 w 6772482"/>
              <a:gd name="connsiteY54" fmla="*/ 3689420 h 5556320"/>
              <a:gd name="connsiteX55" fmla="*/ 6772482 w 6772482"/>
              <a:gd name="connsiteY55" fmla="*/ 3760858 h 5556320"/>
              <a:gd name="connsiteX56" fmla="*/ 6762956 w 6772482"/>
              <a:gd name="connsiteY56" fmla="*/ 3844201 h 5556320"/>
              <a:gd name="connsiteX57" fmla="*/ 6743906 w 6772482"/>
              <a:gd name="connsiteY57" fmla="*/ 3898970 h 5556320"/>
              <a:gd name="connsiteX58" fmla="*/ 6703426 w 6772482"/>
              <a:gd name="connsiteY58" fmla="*/ 3998982 h 5556320"/>
              <a:gd name="connsiteX59" fmla="*/ 6689138 w 6772482"/>
              <a:gd name="connsiteY59" fmla="*/ 4027557 h 5556320"/>
              <a:gd name="connsiteX60" fmla="*/ 5903326 w 6772482"/>
              <a:gd name="connsiteY60" fmla="*/ 4413320 h 5556320"/>
              <a:gd name="connsiteX61" fmla="*/ 5048457 w 6772482"/>
              <a:gd name="connsiteY61" fmla="*/ 5551557 h 5556320"/>
              <a:gd name="connsiteX62" fmla="*/ 4774613 w 6772482"/>
              <a:gd name="connsiteY62" fmla="*/ 5556320 h 5556320"/>
              <a:gd name="connsiteX63" fmla="*/ 4210258 w 6772482"/>
              <a:gd name="connsiteY63" fmla="*/ 4832420 h 5556320"/>
              <a:gd name="connsiteX64" fmla="*/ 2610058 w 6772482"/>
              <a:gd name="connsiteY64" fmla="*/ 4832420 h 5556320"/>
              <a:gd name="connsiteX65" fmla="*/ 2457658 w 6772482"/>
              <a:gd name="connsiteY65" fmla="*/ 4832420 h 5556320"/>
              <a:gd name="connsiteX66" fmla="*/ 2667207 w 6772482"/>
              <a:gd name="connsiteY66" fmla="*/ 4532383 h 5556320"/>
              <a:gd name="connsiteX67" fmla="*/ 2752932 w 6772482"/>
              <a:gd name="connsiteY67" fmla="*/ 4479995 h 5556320"/>
              <a:gd name="connsiteX68" fmla="*/ 2388600 w 6772482"/>
              <a:gd name="connsiteY68" fmla="*/ 4063277 h 5556320"/>
              <a:gd name="connsiteX69" fmla="*/ 1914732 w 6772482"/>
              <a:gd name="connsiteY69" fmla="*/ 4156145 h 5556320"/>
              <a:gd name="connsiteX70" fmla="*/ 1821863 w 6772482"/>
              <a:gd name="connsiteY70" fmla="*/ 4446657 h 5556320"/>
              <a:gd name="connsiteX71" fmla="*/ 1543257 w 6772482"/>
              <a:gd name="connsiteY71" fmla="*/ 4379982 h 5556320"/>
              <a:gd name="connsiteX72" fmla="*/ 1440862 w 6772482"/>
              <a:gd name="connsiteY72" fmla="*/ 4349026 h 5556320"/>
              <a:gd name="connsiteX73" fmla="*/ 1383713 w 6772482"/>
              <a:gd name="connsiteY73" fmla="*/ 4320452 h 5556320"/>
              <a:gd name="connsiteX74" fmla="*/ 1326562 w 6772482"/>
              <a:gd name="connsiteY74" fmla="*/ 4289495 h 5556320"/>
              <a:gd name="connsiteX75" fmla="*/ 1276557 w 6772482"/>
              <a:gd name="connsiteY75" fmla="*/ 4251395 h 5556320"/>
              <a:gd name="connsiteX76" fmla="*/ 1221789 w 6772482"/>
              <a:gd name="connsiteY76" fmla="*/ 4191864 h 5556320"/>
              <a:gd name="connsiteX77" fmla="*/ 1181306 w 6772482"/>
              <a:gd name="connsiteY77" fmla="*/ 4137095 h 5556320"/>
              <a:gd name="connsiteX78" fmla="*/ 1024144 w 6772482"/>
              <a:gd name="connsiteY78" fmla="*/ 3884682 h 5556320"/>
              <a:gd name="connsiteX79" fmla="*/ 271670 w 6772482"/>
              <a:gd name="connsiteY79" fmla="*/ 2734539 h 5556320"/>
              <a:gd name="connsiteX0" fmla="*/ 271670 w 6772482"/>
              <a:gd name="connsiteY0" fmla="*/ 2855119 h 5676900"/>
              <a:gd name="connsiteX1" fmla="*/ 324058 w 6772482"/>
              <a:gd name="connsiteY1" fmla="*/ 1219200 h 5676900"/>
              <a:gd name="connsiteX2" fmla="*/ 1581357 w 6772482"/>
              <a:gd name="connsiteY2" fmla="*/ 1162050 h 5676900"/>
              <a:gd name="connsiteX3" fmla="*/ 2552907 w 6772482"/>
              <a:gd name="connsiteY3" fmla="*/ 1190625 h 5676900"/>
              <a:gd name="connsiteX4" fmla="*/ 2714832 w 6772482"/>
              <a:gd name="connsiteY4" fmla="*/ 323850 h 5676900"/>
              <a:gd name="connsiteX5" fmla="*/ 2905332 w 6772482"/>
              <a:gd name="connsiteY5" fmla="*/ 471488 h 5676900"/>
              <a:gd name="connsiteX6" fmla="*/ 2950576 w 6772482"/>
              <a:gd name="connsiteY6" fmla="*/ 495300 h 5676900"/>
              <a:gd name="connsiteX7" fmla="*/ 3012488 w 6772482"/>
              <a:gd name="connsiteY7" fmla="*/ 511969 h 5676900"/>
              <a:gd name="connsiteX8" fmla="*/ 3286332 w 6772482"/>
              <a:gd name="connsiteY8" fmla="*/ 561975 h 5676900"/>
              <a:gd name="connsiteX9" fmla="*/ 3353007 w 6772482"/>
              <a:gd name="connsiteY9" fmla="*/ 592931 h 5676900"/>
              <a:gd name="connsiteX10" fmla="*/ 3391107 w 6772482"/>
              <a:gd name="connsiteY10" fmla="*/ 623888 h 5676900"/>
              <a:gd name="connsiteX11" fmla="*/ 3422063 w 6772482"/>
              <a:gd name="connsiteY11" fmla="*/ 681038 h 5676900"/>
              <a:gd name="connsiteX12" fmla="*/ 3455401 w 6772482"/>
              <a:gd name="connsiteY12" fmla="*/ 714375 h 5676900"/>
              <a:gd name="connsiteX13" fmla="*/ 3486357 w 6772482"/>
              <a:gd name="connsiteY13" fmla="*/ 728663 h 5676900"/>
              <a:gd name="connsiteX14" fmla="*/ 3522076 w 6772482"/>
              <a:gd name="connsiteY14" fmla="*/ 747713 h 5676900"/>
              <a:gd name="connsiteX15" fmla="*/ 3564938 w 6772482"/>
              <a:gd name="connsiteY15" fmla="*/ 742950 h 5676900"/>
              <a:gd name="connsiteX16" fmla="*/ 3793539 w 6772482"/>
              <a:gd name="connsiteY16" fmla="*/ 683419 h 5676900"/>
              <a:gd name="connsiteX17" fmla="*/ 3860213 w 6772482"/>
              <a:gd name="connsiteY17" fmla="*/ 671513 h 5676900"/>
              <a:gd name="connsiteX18" fmla="*/ 4000707 w 6772482"/>
              <a:gd name="connsiteY18" fmla="*/ 661988 h 5676900"/>
              <a:gd name="connsiteX19" fmla="*/ 4145963 w 6772482"/>
              <a:gd name="connsiteY19" fmla="*/ 611982 h 5676900"/>
              <a:gd name="connsiteX20" fmla="*/ 4167395 w 6772482"/>
              <a:gd name="connsiteY20" fmla="*/ 645319 h 5676900"/>
              <a:gd name="connsiteX21" fmla="*/ 4134058 w 6772482"/>
              <a:gd name="connsiteY21" fmla="*/ 609600 h 5676900"/>
              <a:gd name="connsiteX22" fmla="*/ 4515058 w 6772482"/>
              <a:gd name="connsiteY22" fmla="*/ 685800 h 5676900"/>
              <a:gd name="connsiteX23" fmla="*/ 4591258 w 6772482"/>
              <a:gd name="connsiteY23" fmla="*/ 76200 h 5676900"/>
              <a:gd name="connsiteX24" fmla="*/ 5429458 w 6772482"/>
              <a:gd name="connsiteY24" fmla="*/ 228600 h 5676900"/>
              <a:gd name="connsiteX25" fmla="*/ 5429458 w 6772482"/>
              <a:gd name="connsiteY25" fmla="*/ 381000 h 5676900"/>
              <a:gd name="connsiteX26" fmla="*/ 5734258 w 6772482"/>
              <a:gd name="connsiteY26" fmla="*/ 685800 h 5676900"/>
              <a:gd name="connsiteX27" fmla="*/ 5886658 w 6772482"/>
              <a:gd name="connsiteY27" fmla="*/ 762000 h 5676900"/>
              <a:gd name="connsiteX28" fmla="*/ 5962858 w 6772482"/>
              <a:gd name="connsiteY28" fmla="*/ 762000 h 5676900"/>
              <a:gd name="connsiteX29" fmla="*/ 5962858 w 6772482"/>
              <a:gd name="connsiteY29" fmla="*/ 914400 h 5676900"/>
              <a:gd name="connsiteX30" fmla="*/ 5810457 w 6772482"/>
              <a:gd name="connsiteY30" fmla="*/ 928688 h 5676900"/>
              <a:gd name="connsiteX31" fmla="*/ 5824745 w 6772482"/>
              <a:gd name="connsiteY31" fmla="*/ 962025 h 5676900"/>
              <a:gd name="connsiteX32" fmla="*/ 5846175 w 6772482"/>
              <a:gd name="connsiteY32" fmla="*/ 1014413 h 5676900"/>
              <a:gd name="connsiteX33" fmla="*/ 5889039 w 6772482"/>
              <a:gd name="connsiteY33" fmla="*/ 1173956 h 5676900"/>
              <a:gd name="connsiteX34" fmla="*/ 5910470 w 6772482"/>
              <a:gd name="connsiteY34" fmla="*/ 1219200 h 5676900"/>
              <a:gd name="connsiteX35" fmla="*/ 5936663 w 6772482"/>
              <a:gd name="connsiteY35" fmla="*/ 1262063 h 5676900"/>
              <a:gd name="connsiteX36" fmla="*/ 6120019 w 6772482"/>
              <a:gd name="connsiteY36" fmla="*/ 1564481 h 5676900"/>
              <a:gd name="connsiteX37" fmla="*/ 6148595 w 6772482"/>
              <a:gd name="connsiteY37" fmla="*/ 1628775 h 5676900"/>
              <a:gd name="connsiteX38" fmla="*/ 6184313 w 6772482"/>
              <a:gd name="connsiteY38" fmla="*/ 1697832 h 5676900"/>
              <a:gd name="connsiteX39" fmla="*/ 6248607 w 6772482"/>
              <a:gd name="connsiteY39" fmla="*/ 1824038 h 5676900"/>
              <a:gd name="connsiteX40" fmla="*/ 6291470 w 6772482"/>
              <a:gd name="connsiteY40" fmla="*/ 1924050 h 5676900"/>
              <a:gd name="connsiteX41" fmla="*/ 6305757 w 6772482"/>
              <a:gd name="connsiteY41" fmla="*/ 1962150 h 5676900"/>
              <a:gd name="connsiteX42" fmla="*/ 6310520 w 6772482"/>
              <a:gd name="connsiteY42" fmla="*/ 2021681 h 5676900"/>
              <a:gd name="connsiteX43" fmla="*/ 6341476 w 6772482"/>
              <a:gd name="connsiteY43" fmla="*/ 2143125 h 5676900"/>
              <a:gd name="connsiteX44" fmla="*/ 6360526 w 6772482"/>
              <a:gd name="connsiteY44" fmla="*/ 2202656 h 5676900"/>
              <a:gd name="connsiteX45" fmla="*/ 6355763 w 6772482"/>
              <a:gd name="connsiteY45" fmla="*/ 2300288 h 5676900"/>
              <a:gd name="connsiteX46" fmla="*/ 6377195 w 6772482"/>
              <a:gd name="connsiteY46" fmla="*/ 2407443 h 5676900"/>
              <a:gd name="connsiteX47" fmla="*/ 6427201 w 6772482"/>
              <a:gd name="connsiteY47" fmla="*/ 2619375 h 5676900"/>
              <a:gd name="connsiteX48" fmla="*/ 6453395 w 6772482"/>
              <a:gd name="connsiteY48" fmla="*/ 2812256 h 5676900"/>
              <a:gd name="connsiteX49" fmla="*/ 6467682 w 6772482"/>
              <a:gd name="connsiteY49" fmla="*/ 2921794 h 5676900"/>
              <a:gd name="connsiteX50" fmla="*/ 6562932 w 6772482"/>
              <a:gd name="connsiteY50" fmla="*/ 3238500 h 5676900"/>
              <a:gd name="connsiteX51" fmla="*/ 6610557 w 6772482"/>
              <a:gd name="connsiteY51" fmla="*/ 3438525 h 5676900"/>
              <a:gd name="connsiteX52" fmla="*/ 6658182 w 6772482"/>
              <a:gd name="connsiteY52" fmla="*/ 3555206 h 5676900"/>
              <a:gd name="connsiteX53" fmla="*/ 6722476 w 6772482"/>
              <a:gd name="connsiteY53" fmla="*/ 3676650 h 5676900"/>
              <a:gd name="connsiteX54" fmla="*/ 6762957 w 6772482"/>
              <a:gd name="connsiteY54" fmla="*/ 3810000 h 5676900"/>
              <a:gd name="connsiteX55" fmla="*/ 6772482 w 6772482"/>
              <a:gd name="connsiteY55" fmla="*/ 3881438 h 5676900"/>
              <a:gd name="connsiteX56" fmla="*/ 6762956 w 6772482"/>
              <a:gd name="connsiteY56" fmla="*/ 3964781 h 5676900"/>
              <a:gd name="connsiteX57" fmla="*/ 6743906 w 6772482"/>
              <a:gd name="connsiteY57" fmla="*/ 4019550 h 5676900"/>
              <a:gd name="connsiteX58" fmla="*/ 6703426 w 6772482"/>
              <a:gd name="connsiteY58" fmla="*/ 4119562 h 5676900"/>
              <a:gd name="connsiteX59" fmla="*/ 6689138 w 6772482"/>
              <a:gd name="connsiteY59" fmla="*/ 4148137 h 5676900"/>
              <a:gd name="connsiteX60" fmla="*/ 5903326 w 6772482"/>
              <a:gd name="connsiteY60" fmla="*/ 4533900 h 5676900"/>
              <a:gd name="connsiteX61" fmla="*/ 5048457 w 6772482"/>
              <a:gd name="connsiteY61" fmla="*/ 5672137 h 5676900"/>
              <a:gd name="connsiteX62" fmla="*/ 4774613 w 6772482"/>
              <a:gd name="connsiteY62" fmla="*/ 5676900 h 5676900"/>
              <a:gd name="connsiteX63" fmla="*/ 4210258 w 6772482"/>
              <a:gd name="connsiteY63" fmla="*/ 4953000 h 5676900"/>
              <a:gd name="connsiteX64" fmla="*/ 2610058 w 6772482"/>
              <a:gd name="connsiteY64" fmla="*/ 4953000 h 5676900"/>
              <a:gd name="connsiteX65" fmla="*/ 2457658 w 6772482"/>
              <a:gd name="connsiteY65" fmla="*/ 4953000 h 5676900"/>
              <a:gd name="connsiteX66" fmla="*/ 2667207 w 6772482"/>
              <a:gd name="connsiteY66" fmla="*/ 4652963 h 5676900"/>
              <a:gd name="connsiteX67" fmla="*/ 2752932 w 6772482"/>
              <a:gd name="connsiteY67" fmla="*/ 4600575 h 5676900"/>
              <a:gd name="connsiteX68" fmla="*/ 2388600 w 6772482"/>
              <a:gd name="connsiteY68" fmla="*/ 4183857 h 5676900"/>
              <a:gd name="connsiteX69" fmla="*/ 1914732 w 6772482"/>
              <a:gd name="connsiteY69" fmla="*/ 4276725 h 5676900"/>
              <a:gd name="connsiteX70" fmla="*/ 1821863 w 6772482"/>
              <a:gd name="connsiteY70" fmla="*/ 4567237 h 5676900"/>
              <a:gd name="connsiteX71" fmla="*/ 1543257 w 6772482"/>
              <a:gd name="connsiteY71" fmla="*/ 4500562 h 5676900"/>
              <a:gd name="connsiteX72" fmla="*/ 1440862 w 6772482"/>
              <a:gd name="connsiteY72" fmla="*/ 4469606 h 5676900"/>
              <a:gd name="connsiteX73" fmla="*/ 1383713 w 6772482"/>
              <a:gd name="connsiteY73" fmla="*/ 4441032 h 5676900"/>
              <a:gd name="connsiteX74" fmla="*/ 1326562 w 6772482"/>
              <a:gd name="connsiteY74" fmla="*/ 4410075 h 5676900"/>
              <a:gd name="connsiteX75" fmla="*/ 1276557 w 6772482"/>
              <a:gd name="connsiteY75" fmla="*/ 4371975 h 5676900"/>
              <a:gd name="connsiteX76" fmla="*/ 1221789 w 6772482"/>
              <a:gd name="connsiteY76" fmla="*/ 4312444 h 5676900"/>
              <a:gd name="connsiteX77" fmla="*/ 1181306 w 6772482"/>
              <a:gd name="connsiteY77" fmla="*/ 4257675 h 5676900"/>
              <a:gd name="connsiteX78" fmla="*/ 1024144 w 6772482"/>
              <a:gd name="connsiteY78" fmla="*/ 4005262 h 5676900"/>
              <a:gd name="connsiteX79" fmla="*/ 271670 w 6772482"/>
              <a:gd name="connsiteY79" fmla="*/ 2855119 h 5676900"/>
              <a:gd name="connsiteX0" fmla="*/ 271670 w 6772482"/>
              <a:gd name="connsiteY0" fmla="*/ 2886939 h 5708720"/>
              <a:gd name="connsiteX1" fmla="*/ 324058 w 6772482"/>
              <a:gd name="connsiteY1" fmla="*/ 1251020 h 5708720"/>
              <a:gd name="connsiteX2" fmla="*/ 1581357 w 6772482"/>
              <a:gd name="connsiteY2" fmla="*/ 1193870 h 5708720"/>
              <a:gd name="connsiteX3" fmla="*/ 2552907 w 6772482"/>
              <a:gd name="connsiteY3" fmla="*/ 1222445 h 5708720"/>
              <a:gd name="connsiteX4" fmla="*/ 2714832 w 6772482"/>
              <a:gd name="connsiteY4" fmla="*/ 355670 h 5708720"/>
              <a:gd name="connsiteX5" fmla="*/ 2905332 w 6772482"/>
              <a:gd name="connsiteY5" fmla="*/ 503308 h 5708720"/>
              <a:gd name="connsiteX6" fmla="*/ 2950576 w 6772482"/>
              <a:gd name="connsiteY6" fmla="*/ 527120 h 5708720"/>
              <a:gd name="connsiteX7" fmla="*/ 3012488 w 6772482"/>
              <a:gd name="connsiteY7" fmla="*/ 543789 h 5708720"/>
              <a:gd name="connsiteX8" fmla="*/ 3286332 w 6772482"/>
              <a:gd name="connsiteY8" fmla="*/ 593795 h 5708720"/>
              <a:gd name="connsiteX9" fmla="*/ 3353007 w 6772482"/>
              <a:gd name="connsiteY9" fmla="*/ 624751 h 5708720"/>
              <a:gd name="connsiteX10" fmla="*/ 3391107 w 6772482"/>
              <a:gd name="connsiteY10" fmla="*/ 655708 h 5708720"/>
              <a:gd name="connsiteX11" fmla="*/ 3422063 w 6772482"/>
              <a:gd name="connsiteY11" fmla="*/ 712858 h 5708720"/>
              <a:gd name="connsiteX12" fmla="*/ 3455401 w 6772482"/>
              <a:gd name="connsiteY12" fmla="*/ 746195 h 5708720"/>
              <a:gd name="connsiteX13" fmla="*/ 3486357 w 6772482"/>
              <a:gd name="connsiteY13" fmla="*/ 760483 h 5708720"/>
              <a:gd name="connsiteX14" fmla="*/ 3522076 w 6772482"/>
              <a:gd name="connsiteY14" fmla="*/ 779533 h 5708720"/>
              <a:gd name="connsiteX15" fmla="*/ 3564938 w 6772482"/>
              <a:gd name="connsiteY15" fmla="*/ 774770 h 5708720"/>
              <a:gd name="connsiteX16" fmla="*/ 3793539 w 6772482"/>
              <a:gd name="connsiteY16" fmla="*/ 715239 h 5708720"/>
              <a:gd name="connsiteX17" fmla="*/ 3860213 w 6772482"/>
              <a:gd name="connsiteY17" fmla="*/ 703333 h 5708720"/>
              <a:gd name="connsiteX18" fmla="*/ 4000707 w 6772482"/>
              <a:gd name="connsiteY18" fmla="*/ 693808 h 5708720"/>
              <a:gd name="connsiteX19" fmla="*/ 4145963 w 6772482"/>
              <a:gd name="connsiteY19" fmla="*/ 643802 h 5708720"/>
              <a:gd name="connsiteX20" fmla="*/ 4167395 w 6772482"/>
              <a:gd name="connsiteY20" fmla="*/ 677139 h 5708720"/>
              <a:gd name="connsiteX21" fmla="*/ 4134058 w 6772482"/>
              <a:gd name="connsiteY21" fmla="*/ 641420 h 5708720"/>
              <a:gd name="connsiteX22" fmla="*/ 4515058 w 6772482"/>
              <a:gd name="connsiteY22" fmla="*/ 717620 h 5708720"/>
              <a:gd name="connsiteX23" fmla="*/ 4591258 w 6772482"/>
              <a:gd name="connsiteY23" fmla="*/ 108020 h 5708720"/>
              <a:gd name="connsiteX24" fmla="*/ 5429458 w 6772482"/>
              <a:gd name="connsiteY24" fmla="*/ 108020 h 5708720"/>
              <a:gd name="connsiteX25" fmla="*/ 5429458 w 6772482"/>
              <a:gd name="connsiteY25" fmla="*/ 412820 h 5708720"/>
              <a:gd name="connsiteX26" fmla="*/ 5734258 w 6772482"/>
              <a:gd name="connsiteY26" fmla="*/ 717620 h 5708720"/>
              <a:gd name="connsiteX27" fmla="*/ 5886658 w 6772482"/>
              <a:gd name="connsiteY27" fmla="*/ 793820 h 5708720"/>
              <a:gd name="connsiteX28" fmla="*/ 5962858 w 6772482"/>
              <a:gd name="connsiteY28" fmla="*/ 793820 h 5708720"/>
              <a:gd name="connsiteX29" fmla="*/ 5962858 w 6772482"/>
              <a:gd name="connsiteY29" fmla="*/ 946220 h 5708720"/>
              <a:gd name="connsiteX30" fmla="*/ 5810457 w 6772482"/>
              <a:gd name="connsiteY30" fmla="*/ 960508 h 5708720"/>
              <a:gd name="connsiteX31" fmla="*/ 5824745 w 6772482"/>
              <a:gd name="connsiteY31" fmla="*/ 993845 h 5708720"/>
              <a:gd name="connsiteX32" fmla="*/ 5846175 w 6772482"/>
              <a:gd name="connsiteY32" fmla="*/ 1046233 h 5708720"/>
              <a:gd name="connsiteX33" fmla="*/ 5889039 w 6772482"/>
              <a:gd name="connsiteY33" fmla="*/ 1205776 h 5708720"/>
              <a:gd name="connsiteX34" fmla="*/ 5910470 w 6772482"/>
              <a:gd name="connsiteY34" fmla="*/ 1251020 h 5708720"/>
              <a:gd name="connsiteX35" fmla="*/ 5936663 w 6772482"/>
              <a:gd name="connsiteY35" fmla="*/ 1293883 h 5708720"/>
              <a:gd name="connsiteX36" fmla="*/ 6120019 w 6772482"/>
              <a:gd name="connsiteY36" fmla="*/ 1596301 h 5708720"/>
              <a:gd name="connsiteX37" fmla="*/ 6148595 w 6772482"/>
              <a:gd name="connsiteY37" fmla="*/ 1660595 h 5708720"/>
              <a:gd name="connsiteX38" fmla="*/ 6184313 w 6772482"/>
              <a:gd name="connsiteY38" fmla="*/ 1729652 h 5708720"/>
              <a:gd name="connsiteX39" fmla="*/ 6248607 w 6772482"/>
              <a:gd name="connsiteY39" fmla="*/ 1855858 h 5708720"/>
              <a:gd name="connsiteX40" fmla="*/ 6291470 w 6772482"/>
              <a:gd name="connsiteY40" fmla="*/ 1955870 h 5708720"/>
              <a:gd name="connsiteX41" fmla="*/ 6305757 w 6772482"/>
              <a:gd name="connsiteY41" fmla="*/ 1993970 h 5708720"/>
              <a:gd name="connsiteX42" fmla="*/ 6310520 w 6772482"/>
              <a:gd name="connsiteY42" fmla="*/ 2053501 h 5708720"/>
              <a:gd name="connsiteX43" fmla="*/ 6341476 w 6772482"/>
              <a:gd name="connsiteY43" fmla="*/ 2174945 h 5708720"/>
              <a:gd name="connsiteX44" fmla="*/ 6360526 w 6772482"/>
              <a:gd name="connsiteY44" fmla="*/ 2234476 h 5708720"/>
              <a:gd name="connsiteX45" fmla="*/ 6355763 w 6772482"/>
              <a:gd name="connsiteY45" fmla="*/ 2332108 h 5708720"/>
              <a:gd name="connsiteX46" fmla="*/ 6377195 w 6772482"/>
              <a:gd name="connsiteY46" fmla="*/ 2439263 h 5708720"/>
              <a:gd name="connsiteX47" fmla="*/ 6427201 w 6772482"/>
              <a:gd name="connsiteY47" fmla="*/ 2651195 h 5708720"/>
              <a:gd name="connsiteX48" fmla="*/ 6453395 w 6772482"/>
              <a:gd name="connsiteY48" fmla="*/ 2844076 h 5708720"/>
              <a:gd name="connsiteX49" fmla="*/ 6467682 w 6772482"/>
              <a:gd name="connsiteY49" fmla="*/ 2953614 h 5708720"/>
              <a:gd name="connsiteX50" fmla="*/ 6562932 w 6772482"/>
              <a:gd name="connsiteY50" fmla="*/ 3270320 h 5708720"/>
              <a:gd name="connsiteX51" fmla="*/ 6610557 w 6772482"/>
              <a:gd name="connsiteY51" fmla="*/ 3470345 h 5708720"/>
              <a:gd name="connsiteX52" fmla="*/ 6658182 w 6772482"/>
              <a:gd name="connsiteY52" fmla="*/ 3587026 h 5708720"/>
              <a:gd name="connsiteX53" fmla="*/ 6722476 w 6772482"/>
              <a:gd name="connsiteY53" fmla="*/ 3708470 h 5708720"/>
              <a:gd name="connsiteX54" fmla="*/ 6762957 w 6772482"/>
              <a:gd name="connsiteY54" fmla="*/ 3841820 h 5708720"/>
              <a:gd name="connsiteX55" fmla="*/ 6772482 w 6772482"/>
              <a:gd name="connsiteY55" fmla="*/ 3913258 h 5708720"/>
              <a:gd name="connsiteX56" fmla="*/ 6762956 w 6772482"/>
              <a:gd name="connsiteY56" fmla="*/ 3996601 h 5708720"/>
              <a:gd name="connsiteX57" fmla="*/ 6743906 w 6772482"/>
              <a:gd name="connsiteY57" fmla="*/ 4051370 h 5708720"/>
              <a:gd name="connsiteX58" fmla="*/ 6703426 w 6772482"/>
              <a:gd name="connsiteY58" fmla="*/ 4151382 h 5708720"/>
              <a:gd name="connsiteX59" fmla="*/ 6689138 w 6772482"/>
              <a:gd name="connsiteY59" fmla="*/ 4179957 h 5708720"/>
              <a:gd name="connsiteX60" fmla="*/ 5903326 w 6772482"/>
              <a:gd name="connsiteY60" fmla="*/ 4565720 h 5708720"/>
              <a:gd name="connsiteX61" fmla="*/ 5048457 w 6772482"/>
              <a:gd name="connsiteY61" fmla="*/ 5703957 h 5708720"/>
              <a:gd name="connsiteX62" fmla="*/ 4774613 w 6772482"/>
              <a:gd name="connsiteY62" fmla="*/ 5708720 h 5708720"/>
              <a:gd name="connsiteX63" fmla="*/ 4210258 w 6772482"/>
              <a:gd name="connsiteY63" fmla="*/ 4984820 h 5708720"/>
              <a:gd name="connsiteX64" fmla="*/ 2610058 w 6772482"/>
              <a:gd name="connsiteY64" fmla="*/ 4984820 h 5708720"/>
              <a:gd name="connsiteX65" fmla="*/ 2457658 w 6772482"/>
              <a:gd name="connsiteY65" fmla="*/ 4984820 h 5708720"/>
              <a:gd name="connsiteX66" fmla="*/ 2667207 w 6772482"/>
              <a:gd name="connsiteY66" fmla="*/ 4684783 h 5708720"/>
              <a:gd name="connsiteX67" fmla="*/ 2752932 w 6772482"/>
              <a:gd name="connsiteY67" fmla="*/ 4632395 h 5708720"/>
              <a:gd name="connsiteX68" fmla="*/ 2388600 w 6772482"/>
              <a:gd name="connsiteY68" fmla="*/ 4215677 h 5708720"/>
              <a:gd name="connsiteX69" fmla="*/ 1914732 w 6772482"/>
              <a:gd name="connsiteY69" fmla="*/ 4308545 h 5708720"/>
              <a:gd name="connsiteX70" fmla="*/ 1821863 w 6772482"/>
              <a:gd name="connsiteY70" fmla="*/ 4599057 h 5708720"/>
              <a:gd name="connsiteX71" fmla="*/ 1543257 w 6772482"/>
              <a:gd name="connsiteY71" fmla="*/ 4532382 h 5708720"/>
              <a:gd name="connsiteX72" fmla="*/ 1440862 w 6772482"/>
              <a:gd name="connsiteY72" fmla="*/ 4501426 h 5708720"/>
              <a:gd name="connsiteX73" fmla="*/ 1383713 w 6772482"/>
              <a:gd name="connsiteY73" fmla="*/ 4472852 h 5708720"/>
              <a:gd name="connsiteX74" fmla="*/ 1326562 w 6772482"/>
              <a:gd name="connsiteY74" fmla="*/ 4441895 h 5708720"/>
              <a:gd name="connsiteX75" fmla="*/ 1276557 w 6772482"/>
              <a:gd name="connsiteY75" fmla="*/ 4403795 h 5708720"/>
              <a:gd name="connsiteX76" fmla="*/ 1221789 w 6772482"/>
              <a:gd name="connsiteY76" fmla="*/ 4344264 h 5708720"/>
              <a:gd name="connsiteX77" fmla="*/ 1181306 w 6772482"/>
              <a:gd name="connsiteY77" fmla="*/ 4289495 h 5708720"/>
              <a:gd name="connsiteX78" fmla="*/ 1024144 w 6772482"/>
              <a:gd name="connsiteY78" fmla="*/ 4037082 h 5708720"/>
              <a:gd name="connsiteX79" fmla="*/ 271670 w 6772482"/>
              <a:gd name="connsiteY79" fmla="*/ 2886939 h 5708720"/>
              <a:gd name="connsiteX0" fmla="*/ 271670 w 6772482"/>
              <a:gd name="connsiteY0" fmla="*/ 2886939 h 5708720"/>
              <a:gd name="connsiteX1" fmla="*/ 324058 w 6772482"/>
              <a:gd name="connsiteY1" fmla="*/ 1251020 h 5708720"/>
              <a:gd name="connsiteX2" fmla="*/ 1581357 w 6772482"/>
              <a:gd name="connsiteY2" fmla="*/ 1193870 h 5708720"/>
              <a:gd name="connsiteX3" fmla="*/ 2552907 w 6772482"/>
              <a:gd name="connsiteY3" fmla="*/ 1222445 h 5708720"/>
              <a:gd name="connsiteX4" fmla="*/ 2714832 w 6772482"/>
              <a:gd name="connsiteY4" fmla="*/ 355670 h 5708720"/>
              <a:gd name="connsiteX5" fmla="*/ 2905332 w 6772482"/>
              <a:gd name="connsiteY5" fmla="*/ 503308 h 5708720"/>
              <a:gd name="connsiteX6" fmla="*/ 2950576 w 6772482"/>
              <a:gd name="connsiteY6" fmla="*/ 527120 h 5708720"/>
              <a:gd name="connsiteX7" fmla="*/ 3012488 w 6772482"/>
              <a:gd name="connsiteY7" fmla="*/ 543789 h 5708720"/>
              <a:gd name="connsiteX8" fmla="*/ 3286332 w 6772482"/>
              <a:gd name="connsiteY8" fmla="*/ 593795 h 5708720"/>
              <a:gd name="connsiteX9" fmla="*/ 3353007 w 6772482"/>
              <a:gd name="connsiteY9" fmla="*/ 624751 h 5708720"/>
              <a:gd name="connsiteX10" fmla="*/ 3391107 w 6772482"/>
              <a:gd name="connsiteY10" fmla="*/ 655708 h 5708720"/>
              <a:gd name="connsiteX11" fmla="*/ 3422063 w 6772482"/>
              <a:gd name="connsiteY11" fmla="*/ 712858 h 5708720"/>
              <a:gd name="connsiteX12" fmla="*/ 3455401 w 6772482"/>
              <a:gd name="connsiteY12" fmla="*/ 746195 h 5708720"/>
              <a:gd name="connsiteX13" fmla="*/ 3486357 w 6772482"/>
              <a:gd name="connsiteY13" fmla="*/ 760483 h 5708720"/>
              <a:gd name="connsiteX14" fmla="*/ 3522076 w 6772482"/>
              <a:gd name="connsiteY14" fmla="*/ 779533 h 5708720"/>
              <a:gd name="connsiteX15" fmla="*/ 3564938 w 6772482"/>
              <a:gd name="connsiteY15" fmla="*/ 774770 h 5708720"/>
              <a:gd name="connsiteX16" fmla="*/ 3793539 w 6772482"/>
              <a:gd name="connsiteY16" fmla="*/ 715239 h 5708720"/>
              <a:gd name="connsiteX17" fmla="*/ 3860213 w 6772482"/>
              <a:gd name="connsiteY17" fmla="*/ 703333 h 5708720"/>
              <a:gd name="connsiteX18" fmla="*/ 4000707 w 6772482"/>
              <a:gd name="connsiteY18" fmla="*/ 693808 h 5708720"/>
              <a:gd name="connsiteX19" fmla="*/ 4145963 w 6772482"/>
              <a:gd name="connsiteY19" fmla="*/ 643802 h 5708720"/>
              <a:gd name="connsiteX20" fmla="*/ 4167395 w 6772482"/>
              <a:gd name="connsiteY20" fmla="*/ 677139 h 5708720"/>
              <a:gd name="connsiteX21" fmla="*/ 4134058 w 6772482"/>
              <a:gd name="connsiteY21" fmla="*/ 641420 h 5708720"/>
              <a:gd name="connsiteX22" fmla="*/ 4515058 w 6772482"/>
              <a:gd name="connsiteY22" fmla="*/ 717620 h 5708720"/>
              <a:gd name="connsiteX23" fmla="*/ 4591258 w 6772482"/>
              <a:gd name="connsiteY23" fmla="*/ 108020 h 5708720"/>
              <a:gd name="connsiteX24" fmla="*/ 5429458 w 6772482"/>
              <a:gd name="connsiteY24" fmla="*/ 108020 h 5708720"/>
              <a:gd name="connsiteX25" fmla="*/ 5429458 w 6772482"/>
              <a:gd name="connsiteY25" fmla="*/ 412820 h 5708720"/>
              <a:gd name="connsiteX26" fmla="*/ 5734258 w 6772482"/>
              <a:gd name="connsiteY26" fmla="*/ 717620 h 5708720"/>
              <a:gd name="connsiteX27" fmla="*/ 5886658 w 6772482"/>
              <a:gd name="connsiteY27" fmla="*/ 793820 h 5708720"/>
              <a:gd name="connsiteX28" fmla="*/ 5962858 w 6772482"/>
              <a:gd name="connsiteY28" fmla="*/ 793820 h 5708720"/>
              <a:gd name="connsiteX29" fmla="*/ 5886658 w 6772482"/>
              <a:gd name="connsiteY29" fmla="*/ 870020 h 5708720"/>
              <a:gd name="connsiteX30" fmla="*/ 5810457 w 6772482"/>
              <a:gd name="connsiteY30" fmla="*/ 960508 h 5708720"/>
              <a:gd name="connsiteX31" fmla="*/ 5824745 w 6772482"/>
              <a:gd name="connsiteY31" fmla="*/ 993845 h 5708720"/>
              <a:gd name="connsiteX32" fmla="*/ 5846175 w 6772482"/>
              <a:gd name="connsiteY32" fmla="*/ 1046233 h 5708720"/>
              <a:gd name="connsiteX33" fmla="*/ 5889039 w 6772482"/>
              <a:gd name="connsiteY33" fmla="*/ 1205776 h 5708720"/>
              <a:gd name="connsiteX34" fmla="*/ 5910470 w 6772482"/>
              <a:gd name="connsiteY34" fmla="*/ 1251020 h 5708720"/>
              <a:gd name="connsiteX35" fmla="*/ 5936663 w 6772482"/>
              <a:gd name="connsiteY35" fmla="*/ 1293883 h 5708720"/>
              <a:gd name="connsiteX36" fmla="*/ 6120019 w 6772482"/>
              <a:gd name="connsiteY36" fmla="*/ 1596301 h 5708720"/>
              <a:gd name="connsiteX37" fmla="*/ 6148595 w 6772482"/>
              <a:gd name="connsiteY37" fmla="*/ 1660595 h 5708720"/>
              <a:gd name="connsiteX38" fmla="*/ 6184313 w 6772482"/>
              <a:gd name="connsiteY38" fmla="*/ 1729652 h 5708720"/>
              <a:gd name="connsiteX39" fmla="*/ 6248607 w 6772482"/>
              <a:gd name="connsiteY39" fmla="*/ 1855858 h 5708720"/>
              <a:gd name="connsiteX40" fmla="*/ 6291470 w 6772482"/>
              <a:gd name="connsiteY40" fmla="*/ 1955870 h 5708720"/>
              <a:gd name="connsiteX41" fmla="*/ 6305757 w 6772482"/>
              <a:gd name="connsiteY41" fmla="*/ 1993970 h 5708720"/>
              <a:gd name="connsiteX42" fmla="*/ 6310520 w 6772482"/>
              <a:gd name="connsiteY42" fmla="*/ 2053501 h 5708720"/>
              <a:gd name="connsiteX43" fmla="*/ 6341476 w 6772482"/>
              <a:gd name="connsiteY43" fmla="*/ 2174945 h 5708720"/>
              <a:gd name="connsiteX44" fmla="*/ 6360526 w 6772482"/>
              <a:gd name="connsiteY44" fmla="*/ 2234476 h 5708720"/>
              <a:gd name="connsiteX45" fmla="*/ 6355763 w 6772482"/>
              <a:gd name="connsiteY45" fmla="*/ 2332108 h 5708720"/>
              <a:gd name="connsiteX46" fmla="*/ 6377195 w 6772482"/>
              <a:gd name="connsiteY46" fmla="*/ 2439263 h 5708720"/>
              <a:gd name="connsiteX47" fmla="*/ 6427201 w 6772482"/>
              <a:gd name="connsiteY47" fmla="*/ 2651195 h 5708720"/>
              <a:gd name="connsiteX48" fmla="*/ 6453395 w 6772482"/>
              <a:gd name="connsiteY48" fmla="*/ 2844076 h 5708720"/>
              <a:gd name="connsiteX49" fmla="*/ 6467682 w 6772482"/>
              <a:gd name="connsiteY49" fmla="*/ 2953614 h 5708720"/>
              <a:gd name="connsiteX50" fmla="*/ 6562932 w 6772482"/>
              <a:gd name="connsiteY50" fmla="*/ 3270320 h 5708720"/>
              <a:gd name="connsiteX51" fmla="*/ 6610557 w 6772482"/>
              <a:gd name="connsiteY51" fmla="*/ 3470345 h 5708720"/>
              <a:gd name="connsiteX52" fmla="*/ 6658182 w 6772482"/>
              <a:gd name="connsiteY52" fmla="*/ 3587026 h 5708720"/>
              <a:gd name="connsiteX53" fmla="*/ 6722476 w 6772482"/>
              <a:gd name="connsiteY53" fmla="*/ 3708470 h 5708720"/>
              <a:gd name="connsiteX54" fmla="*/ 6762957 w 6772482"/>
              <a:gd name="connsiteY54" fmla="*/ 3841820 h 5708720"/>
              <a:gd name="connsiteX55" fmla="*/ 6772482 w 6772482"/>
              <a:gd name="connsiteY55" fmla="*/ 3913258 h 5708720"/>
              <a:gd name="connsiteX56" fmla="*/ 6762956 w 6772482"/>
              <a:gd name="connsiteY56" fmla="*/ 3996601 h 5708720"/>
              <a:gd name="connsiteX57" fmla="*/ 6743906 w 6772482"/>
              <a:gd name="connsiteY57" fmla="*/ 4051370 h 5708720"/>
              <a:gd name="connsiteX58" fmla="*/ 6703426 w 6772482"/>
              <a:gd name="connsiteY58" fmla="*/ 4151382 h 5708720"/>
              <a:gd name="connsiteX59" fmla="*/ 6689138 w 6772482"/>
              <a:gd name="connsiteY59" fmla="*/ 4179957 h 5708720"/>
              <a:gd name="connsiteX60" fmla="*/ 5903326 w 6772482"/>
              <a:gd name="connsiteY60" fmla="*/ 4565720 h 5708720"/>
              <a:gd name="connsiteX61" fmla="*/ 5048457 w 6772482"/>
              <a:gd name="connsiteY61" fmla="*/ 5703957 h 5708720"/>
              <a:gd name="connsiteX62" fmla="*/ 4774613 w 6772482"/>
              <a:gd name="connsiteY62" fmla="*/ 5708720 h 5708720"/>
              <a:gd name="connsiteX63" fmla="*/ 4210258 w 6772482"/>
              <a:gd name="connsiteY63" fmla="*/ 4984820 h 5708720"/>
              <a:gd name="connsiteX64" fmla="*/ 2610058 w 6772482"/>
              <a:gd name="connsiteY64" fmla="*/ 4984820 h 5708720"/>
              <a:gd name="connsiteX65" fmla="*/ 2457658 w 6772482"/>
              <a:gd name="connsiteY65" fmla="*/ 4984820 h 5708720"/>
              <a:gd name="connsiteX66" fmla="*/ 2667207 w 6772482"/>
              <a:gd name="connsiteY66" fmla="*/ 4684783 h 5708720"/>
              <a:gd name="connsiteX67" fmla="*/ 2752932 w 6772482"/>
              <a:gd name="connsiteY67" fmla="*/ 4632395 h 5708720"/>
              <a:gd name="connsiteX68" fmla="*/ 2388600 w 6772482"/>
              <a:gd name="connsiteY68" fmla="*/ 4215677 h 5708720"/>
              <a:gd name="connsiteX69" fmla="*/ 1914732 w 6772482"/>
              <a:gd name="connsiteY69" fmla="*/ 4308545 h 5708720"/>
              <a:gd name="connsiteX70" fmla="*/ 1821863 w 6772482"/>
              <a:gd name="connsiteY70" fmla="*/ 4599057 h 5708720"/>
              <a:gd name="connsiteX71" fmla="*/ 1543257 w 6772482"/>
              <a:gd name="connsiteY71" fmla="*/ 4532382 h 5708720"/>
              <a:gd name="connsiteX72" fmla="*/ 1440862 w 6772482"/>
              <a:gd name="connsiteY72" fmla="*/ 4501426 h 5708720"/>
              <a:gd name="connsiteX73" fmla="*/ 1383713 w 6772482"/>
              <a:gd name="connsiteY73" fmla="*/ 4472852 h 5708720"/>
              <a:gd name="connsiteX74" fmla="*/ 1326562 w 6772482"/>
              <a:gd name="connsiteY74" fmla="*/ 4441895 h 5708720"/>
              <a:gd name="connsiteX75" fmla="*/ 1276557 w 6772482"/>
              <a:gd name="connsiteY75" fmla="*/ 4403795 h 5708720"/>
              <a:gd name="connsiteX76" fmla="*/ 1221789 w 6772482"/>
              <a:gd name="connsiteY76" fmla="*/ 4344264 h 5708720"/>
              <a:gd name="connsiteX77" fmla="*/ 1181306 w 6772482"/>
              <a:gd name="connsiteY77" fmla="*/ 4289495 h 5708720"/>
              <a:gd name="connsiteX78" fmla="*/ 1024144 w 6772482"/>
              <a:gd name="connsiteY78" fmla="*/ 4037082 h 5708720"/>
              <a:gd name="connsiteX79" fmla="*/ 271670 w 6772482"/>
              <a:gd name="connsiteY79" fmla="*/ 2886939 h 5708720"/>
              <a:gd name="connsiteX0" fmla="*/ 271670 w 6772482"/>
              <a:gd name="connsiteY0" fmla="*/ 2886939 h 5708720"/>
              <a:gd name="connsiteX1" fmla="*/ 324058 w 6772482"/>
              <a:gd name="connsiteY1" fmla="*/ 1251020 h 5708720"/>
              <a:gd name="connsiteX2" fmla="*/ 1581357 w 6772482"/>
              <a:gd name="connsiteY2" fmla="*/ 1193870 h 5708720"/>
              <a:gd name="connsiteX3" fmla="*/ 2552907 w 6772482"/>
              <a:gd name="connsiteY3" fmla="*/ 1222445 h 5708720"/>
              <a:gd name="connsiteX4" fmla="*/ 2714832 w 6772482"/>
              <a:gd name="connsiteY4" fmla="*/ 355670 h 5708720"/>
              <a:gd name="connsiteX5" fmla="*/ 2905332 w 6772482"/>
              <a:gd name="connsiteY5" fmla="*/ 503308 h 5708720"/>
              <a:gd name="connsiteX6" fmla="*/ 2950576 w 6772482"/>
              <a:gd name="connsiteY6" fmla="*/ 527120 h 5708720"/>
              <a:gd name="connsiteX7" fmla="*/ 3012488 w 6772482"/>
              <a:gd name="connsiteY7" fmla="*/ 543789 h 5708720"/>
              <a:gd name="connsiteX8" fmla="*/ 3286332 w 6772482"/>
              <a:gd name="connsiteY8" fmla="*/ 593795 h 5708720"/>
              <a:gd name="connsiteX9" fmla="*/ 3353007 w 6772482"/>
              <a:gd name="connsiteY9" fmla="*/ 624751 h 5708720"/>
              <a:gd name="connsiteX10" fmla="*/ 3391107 w 6772482"/>
              <a:gd name="connsiteY10" fmla="*/ 655708 h 5708720"/>
              <a:gd name="connsiteX11" fmla="*/ 3422063 w 6772482"/>
              <a:gd name="connsiteY11" fmla="*/ 712858 h 5708720"/>
              <a:gd name="connsiteX12" fmla="*/ 3455401 w 6772482"/>
              <a:gd name="connsiteY12" fmla="*/ 746195 h 5708720"/>
              <a:gd name="connsiteX13" fmla="*/ 3486357 w 6772482"/>
              <a:gd name="connsiteY13" fmla="*/ 760483 h 5708720"/>
              <a:gd name="connsiteX14" fmla="*/ 3522076 w 6772482"/>
              <a:gd name="connsiteY14" fmla="*/ 779533 h 5708720"/>
              <a:gd name="connsiteX15" fmla="*/ 3564938 w 6772482"/>
              <a:gd name="connsiteY15" fmla="*/ 774770 h 5708720"/>
              <a:gd name="connsiteX16" fmla="*/ 3793539 w 6772482"/>
              <a:gd name="connsiteY16" fmla="*/ 715239 h 5708720"/>
              <a:gd name="connsiteX17" fmla="*/ 3860213 w 6772482"/>
              <a:gd name="connsiteY17" fmla="*/ 703333 h 5708720"/>
              <a:gd name="connsiteX18" fmla="*/ 4000707 w 6772482"/>
              <a:gd name="connsiteY18" fmla="*/ 693808 h 5708720"/>
              <a:gd name="connsiteX19" fmla="*/ 4145963 w 6772482"/>
              <a:gd name="connsiteY19" fmla="*/ 643802 h 5708720"/>
              <a:gd name="connsiteX20" fmla="*/ 4167395 w 6772482"/>
              <a:gd name="connsiteY20" fmla="*/ 677139 h 5708720"/>
              <a:gd name="connsiteX21" fmla="*/ 4134058 w 6772482"/>
              <a:gd name="connsiteY21" fmla="*/ 641420 h 5708720"/>
              <a:gd name="connsiteX22" fmla="*/ 4515058 w 6772482"/>
              <a:gd name="connsiteY22" fmla="*/ 717620 h 5708720"/>
              <a:gd name="connsiteX23" fmla="*/ 4591258 w 6772482"/>
              <a:gd name="connsiteY23" fmla="*/ 108020 h 5708720"/>
              <a:gd name="connsiteX24" fmla="*/ 5429458 w 6772482"/>
              <a:gd name="connsiteY24" fmla="*/ 108020 h 5708720"/>
              <a:gd name="connsiteX25" fmla="*/ 5429458 w 6772482"/>
              <a:gd name="connsiteY25" fmla="*/ 412820 h 5708720"/>
              <a:gd name="connsiteX26" fmla="*/ 5734258 w 6772482"/>
              <a:gd name="connsiteY26" fmla="*/ 717620 h 5708720"/>
              <a:gd name="connsiteX27" fmla="*/ 5886658 w 6772482"/>
              <a:gd name="connsiteY27" fmla="*/ 793820 h 5708720"/>
              <a:gd name="connsiteX28" fmla="*/ 5962858 w 6772482"/>
              <a:gd name="connsiteY28" fmla="*/ 793820 h 5708720"/>
              <a:gd name="connsiteX29" fmla="*/ 5962858 w 6772482"/>
              <a:gd name="connsiteY29" fmla="*/ 870020 h 5708720"/>
              <a:gd name="connsiteX30" fmla="*/ 5810457 w 6772482"/>
              <a:gd name="connsiteY30" fmla="*/ 960508 h 5708720"/>
              <a:gd name="connsiteX31" fmla="*/ 5824745 w 6772482"/>
              <a:gd name="connsiteY31" fmla="*/ 993845 h 5708720"/>
              <a:gd name="connsiteX32" fmla="*/ 5846175 w 6772482"/>
              <a:gd name="connsiteY32" fmla="*/ 1046233 h 5708720"/>
              <a:gd name="connsiteX33" fmla="*/ 5889039 w 6772482"/>
              <a:gd name="connsiteY33" fmla="*/ 1205776 h 5708720"/>
              <a:gd name="connsiteX34" fmla="*/ 5910470 w 6772482"/>
              <a:gd name="connsiteY34" fmla="*/ 1251020 h 5708720"/>
              <a:gd name="connsiteX35" fmla="*/ 5936663 w 6772482"/>
              <a:gd name="connsiteY35" fmla="*/ 1293883 h 5708720"/>
              <a:gd name="connsiteX36" fmla="*/ 6120019 w 6772482"/>
              <a:gd name="connsiteY36" fmla="*/ 1596301 h 5708720"/>
              <a:gd name="connsiteX37" fmla="*/ 6148595 w 6772482"/>
              <a:gd name="connsiteY37" fmla="*/ 1660595 h 5708720"/>
              <a:gd name="connsiteX38" fmla="*/ 6184313 w 6772482"/>
              <a:gd name="connsiteY38" fmla="*/ 1729652 h 5708720"/>
              <a:gd name="connsiteX39" fmla="*/ 6248607 w 6772482"/>
              <a:gd name="connsiteY39" fmla="*/ 1855858 h 5708720"/>
              <a:gd name="connsiteX40" fmla="*/ 6291470 w 6772482"/>
              <a:gd name="connsiteY40" fmla="*/ 1955870 h 5708720"/>
              <a:gd name="connsiteX41" fmla="*/ 6305757 w 6772482"/>
              <a:gd name="connsiteY41" fmla="*/ 1993970 h 5708720"/>
              <a:gd name="connsiteX42" fmla="*/ 6310520 w 6772482"/>
              <a:gd name="connsiteY42" fmla="*/ 2053501 h 5708720"/>
              <a:gd name="connsiteX43" fmla="*/ 6341476 w 6772482"/>
              <a:gd name="connsiteY43" fmla="*/ 2174945 h 5708720"/>
              <a:gd name="connsiteX44" fmla="*/ 6360526 w 6772482"/>
              <a:gd name="connsiteY44" fmla="*/ 2234476 h 5708720"/>
              <a:gd name="connsiteX45" fmla="*/ 6355763 w 6772482"/>
              <a:gd name="connsiteY45" fmla="*/ 2332108 h 5708720"/>
              <a:gd name="connsiteX46" fmla="*/ 6377195 w 6772482"/>
              <a:gd name="connsiteY46" fmla="*/ 2439263 h 5708720"/>
              <a:gd name="connsiteX47" fmla="*/ 6427201 w 6772482"/>
              <a:gd name="connsiteY47" fmla="*/ 2651195 h 5708720"/>
              <a:gd name="connsiteX48" fmla="*/ 6453395 w 6772482"/>
              <a:gd name="connsiteY48" fmla="*/ 2844076 h 5708720"/>
              <a:gd name="connsiteX49" fmla="*/ 6467682 w 6772482"/>
              <a:gd name="connsiteY49" fmla="*/ 2953614 h 5708720"/>
              <a:gd name="connsiteX50" fmla="*/ 6562932 w 6772482"/>
              <a:gd name="connsiteY50" fmla="*/ 3270320 h 5708720"/>
              <a:gd name="connsiteX51" fmla="*/ 6610557 w 6772482"/>
              <a:gd name="connsiteY51" fmla="*/ 3470345 h 5708720"/>
              <a:gd name="connsiteX52" fmla="*/ 6658182 w 6772482"/>
              <a:gd name="connsiteY52" fmla="*/ 3587026 h 5708720"/>
              <a:gd name="connsiteX53" fmla="*/ 6722476 w 6772482"/>
              <a:gd name="connsiteY53" fmla="*/ 3708470 h 5708720"/>
              <a:gd name="connsiteX54" fmla="*/ 6762957 w 6772482"/>
              <a:gd name="connsiteY54" fmla="*/ 3841820 h 5708720"/>
              <a:gd name="connsiteX55" fmla="*/ 6772482 w 6772482"/>
              <a:gd name="connsiteY55" fmla="*/ 3913258 h 5708720"/>
              <a:gd name="connsiteX56" fmla="*/ 6762956 w 6772482"/>
              <a:gd name="connsiteY56" fmla="*/ 3996601 h 5708720"/>
              <a:gd name="connsiteX57" fmla="*/ 6743906 w 6772482"/>
              <a:gd name="connsiteY57" fmla="*/ 4051370 h 5708720"/>
              <a:gd name="connsiteX58" fmla="*/ 6703426 w 6772482"/>
              <a:gd name="connsiteY58" fmla="*/ 4151382 h 5708720"/>
              <a:gd name="connsiteX59" fmla="*/ 6689138 w 6772482"/>
              <a:gd name="connsiteY59" fmla="*/ 4179957 h 5708720"/>
              <a:gd name="connsiteX60" fmla="*/ 5903326 w 6772482"/>
              <a:gd name="connsiteY60" fmla="*/ 4565720 h 5708720"/>
              <a:gd name="connsiteX61" fmla="*/ 5048457 w 6772482"/>
              <a:gd name="connsiteY61" fmla="*/ 5703957 h 5708720"/>
              <a:gd name="connsiteX62" fmla="*/ 4774613 w 6772482"/>
              <a:gd name="connsiteY62" fmla="*/ 5708720 h 5708720"/>
              <a:gd name="connsiteX63" fmla="*/ 4210258 w 6772482"/>
              <a:gd name="connsiteY63" fmla="*/ 4984820 h 5708720"/>
              <a:gd name="connsiteX64" fmla="*/ 2610058 w 6772482"/>
              <a:gd name="connsiteY64" fmla="*/ 4984820 h 5708720"/>
              <a:gd name="connsiteX65" fmla="*/ 2457658 w 6772482"/>
              <a:gd name="connsiteY65" fmla="*/ 4984820 h 5708720"/>
              <a:gd name="connsiteX66" fmla="*/ 2667207 w 6772482"/>
              <a:gd name="connsiteY66" fmla="*/ 4684783 h 5708720"/>
              <a:gd name="connsiteX67" fmla="*/ 2752932 w 6772482"/>
              <a:gd name="connsiteY67" fmla="*/ 4632395 h 5708720"/>
              <a:gd name="connsiteX68" fmla="*/ 2388600 w 6772482"/>
              <a:gd name="connsiteY68" fmla="*/ 4215677 h 5708720"/>
              <a:gd name="connsiteX69" fmla="*/ 1914732 w 6772482"/>
              <a:gd name="connsiteY69" fmla="*/ 4308545 h 5708720"/>
              <a:gd name="connsiteX70" fmla="*/ 1821863 w 6772482"/>
              <a:gd name="connsiteY70" fmla="*/ 4599057 h 5708720"/>
              <a:gd name="connsiteX71" fmla="*/ 1543257 w 6772482"/>
              <a:gd name="connsiteY71" fmla="*/ 4532382 h 5708720"/>
              <a:gd name="connsiteX72" fmla="*/ 1440862 w 6772482"/>
              <a:gd name="connsiteY72" fmla="*/ 4501426 h 5708720"/>
              <a:gd name="connsiteX73" fmla="*/ 1383713 w 6772482"/>
              <a:gd name="connsiteY73" fmla="*/ 4472852 h 5708720"/>
              <a:gd name="connsiteX74" fmla="*/ 1326562 w 6772482"/>
              <a:gd name="connsiteY74" fmla="*/ 4441895 h 5708720"/>
              <a:gd name="connsiteX75" fmla="*/ 1276557 w 6772482"/>
              <a:gd name="connsiteY75" fmla="*/ 4403795 h 5708720"/>
              <a:gd name="connsiteX76" fmla="*/ 1221789 w 6772482"/>
              <a:gd name="connsiteY76" fmla="*/ 4344264 h 5708720"/>
              <a:gd name="connsiteX77" fmla="*/ 1181306 w 6772482"/>
              <a:gd name="connsiteY77" fmla="*/ 4289495 h 5708720"/>
              <a:gd name="connsiteX78" fmla="*/ 1024144 w 6772482"/>
              <a:gd name="connsiteY78" fmla="*/ 4037082 h 5708720"/>
              <a:gd name="connsiteX79" fmla="*/ 271670 w 6772482"/>
              <a:gd name="connsiteY79" fmla="*/ 2886939 h 5708720"/>
              <a:gd name="connsiteX0" fmla="*/ 271670 w 6772482"/>
              <a:gd name="connsiteY0" fmla="*/ 2886939 h 5708720"/>
              <a:gd name="connsiteX1" fmla="*/ 324058 w 6772482"/>
              <a:gd name="connsiteY1" fmla="*/ 1251020 h 5708720"/>
              <a:gd name="connsiteX2" fmla="*/ 1581357 w 6772482"/>
              <a:gd name="connsiteY2" fmla="*/ 1193870 h 5708720"/>
              <a:gd name="connsiteX3" fmla="*/ 2552907 w 6772482"/>
              <a:gd name="connsiteY3" fmla="*/ 1222445 h 5708720"/>
              <a:gd name="connsiteX4" fmla="*/ 2714832 w 6772482"/>
              <a:gd name="connsiteY4" fmla="*/ 355670 h 5708720"/>
              <a:gd name="connsiteX5" fmla="*/ 2905332 w 6772482"/>
              <a:gd name="connsiteY5" fmla="*/ 503308 h 5708720"/>
              <a:gd name="connsiteX6" fmla="*/ 2950576 w 6772482"/>
              <a:gd name="connsiteY6" fmla="*/ 527120 h 5708720"/>
              <a:gd name="connsiteX7" fmla="*/ 3012488 w 6772482"/>
              <a:gd name="connsiteY7" fmla="*/ 543789 h 5708720"/>
              <a:gd name="connsiteX8" fmla="*/ 3286332 w 6772482"/>
              <a:gd name="connsiteY8" fmla="*/ 593795 h 5708720"/>
              <a:gd name="connsiteX9" fmla="*/ 3353007 w 6772482"/>
              <a:gd name="connsiteY9" fmla="*/ 624751 h 5708720"/>
              <a:gd name="connsiteX10" fmla="*/ 3391107 w 6772482"/>
              <a:gd name="connsiteY10" fmla="*/ 655708 h 5708720"/>
              <a:gd name="connsiteX11" fmla="*/ 3422063 w 6772482"/>
              <a:gd name="connsiteY11" fmla="*/ 712858 h 5708720"/>
              <a:gd name="connsiteX12" fmla="*/ 3455401 w 6772482"/>
              <a:gd name="connsiteY12" fmla="*/ 746195 h 5708720"/>
              <a:gd name="connsiteX13" fmla="*/ 3486357 w 6772482"/>
              <a:gd name="connsiteY13" fmla="*/ 760483 h 5708720"/>
              <a:gd name="connsiteX14" fmla="*/ 3522076 w 6772482"/>
              <a:gd name="connsiteY14" fmla="*/ 779533 h 5708720"/>
              <a:gd name="connsiteX15" fmla="*/ 3564938 w 6772482"/>
              <a:gd name="connsiteY15" fmla="*/ 774770 h 5708720"/>
              <a:gd name="connsiteX16" fmla="*/ 3793539 w 6772482"/>
              <a:gd name="connsiteY16" fmla="*/ 715239 h 5708720"/>
              <a:gd name="connsiteX17" fmla="*/ 3860213 w 6772482"/>
              <a:gd name="connsiteY17" fmla="*/ 703333 h 5708720"/>
              <a:gd name="connsiteX18" fmla="*/ 4000707 w 6772482"/>
              <a:gd name="connsiteY18" fmla="*/ 693808 h 5708720"/>
              <a:gd name="connsiteX19" fmla="*/ 4145963 w 6772482"/>
              <a:gd name="connsiteY19" fmla="*/ 643802 h 5708720"/>
              <a:gd name="connsiteX20" fmla="*/ 4167395 w 6772482"/>
              <a:gd name="connsiteY20" fmla="*/ 677139 h 5708720"/>
              <a:gd name="connsiteX21" fmla="*/ 4134058 w 6772482"/>
              <a:gd name="connsiteY21" fmla="*/ 641420 h 5708720"/>
              <a:gd name="connsiteX22" fmla="*/ 4515058 w 6772482"/>
              <a:gd name="connsiteY22" fmla="*/ 717620 h 5708720"/>
              <a:gd name="connsiteX23" fmla="*/ 4591258 w 6772482"/>
              <a:gd name="connsiteY23" fmla="*/ 108020 h 5708720"/>
              <a:gd name="connsiteX24" fmla="*/ 5429458 w 6772482"/>
              <a:gd name="connsiteY24" fmla="*/ 108020 h 5708720"/>
              <a:gd name="connsiteX25" fmla="*/ 5429458 w 6772482"/>
              <a:gd name="connsiteY25" fmla="*/ 412820 h 5708720"/>
              <a:gd name="connsiteX26" fmla="*/ 5734258 w 6772482"/>
              <a:gd name="connsiteY26" fmla="*/ 717620 h 5708720"/>
              <a:gd name="connsiteX27" fmla="*/ 5886658 w 6772482"/>
              <a:gd name="connsiteY27" fmla="*/ 793820 h 5708720"/>
              <a:gd name="connsiteX28" fmla="*/ 5962858 w 6772482"/>
              <a:gd name="connsiteY28" fmla="*/ 793820 h 5708720"/>
              <a:gd name="connsiteX29" fmla="*/ 5962858 w 6772482"/>
              <a:gd name="connsiteY29" fmla="*/ 870020 h 5708720"/>
              <a:gd name="connsiteX30" fmla="*/ 5810457 w 6772482"/>
              <a:gd name="connsiteY30" fmla="*/ 960508 h 5708720"/>
              <a:gd name="connsiteX31" fmla="*/ 5824745 w 6772482"/>
              <a:gd name="connsiteY31" fmla="*/ 993845 h 5708720"/>
              <a:gd name="connsiteX32" fmla="*/ 5846175 w 6772482"/>
              <a:gd name="connsiteY32" fmla="*/ 1046233 h 5708720"/>
              <a:gd name="connsiteX33" fmla="*/ 5889039 w 6772482"/>
              <a:gd name="connsiteY33" fmla="*/ 1205776 h 5708720"/>
              <a:gd name="connsiteX34" fmla="*/ 5910470 w 6772482"/>
              <a:gd name="connsiteY34" fmla="*/ 1251020 h 5708720"/>
              <a:gd name="connsiteX35" fmla="*/ 5936663 w 6772482"/>
              <a:gd name="connsiteY35" fmla="*/ 1293883 h 5708720"/>
              <a:gd name="connsiteX36" fmla="*/ 6120019 w 6772482"/>
              <a:gd name="connsiteY36" fmla="*/ 1596301 h 5708720"/>
              <a:gd name="connsiteX37" fmla="*/ 6148595 w 6772482"/>
              <a:gd name="connsiteY37" fmla="*/ 1660595 h 5708720"/>
              <a:gd name="connsiteX38" fmla="*/ 6184313 w 6772482"/>
              <a:gd name="connsiteY38" fmla="*/ 1729652 h 5708720"/>
              <a:gd name="connsiteX39" fmla="*/ 6248607 w 6772482"/>
              <a:gd name="connsiteY39" fmla="*/ 1855858 h 5708720"/>
              <a:gd name="connsiteX40" fmla="*/ 6291470 w 6772482"/>
              <a:gd name="connsiteY40" fmla="*/ 1955870 h 5708720"/>
              <a:gd name="connsiteX41" fmla="*/ 6305757 w 6772482"/>
              <a:gd name="connsiteY41" fmla="*/ 1993970 h 5708720"/>
              <a:gd name="connsiteX42" fmla="*/ 6310520 w 6772482"/>
              <a:gd name="connsiteY42" fmla="*/ 2053501 h 5708720"/>
              <a:gd name="connsiteX43" fmla="*/ 6341476 w 6772482"/>
              <a:gd name="connsiteY43" fmla="*/ 2174945 h 5708720"/>
              <a:gd name="connsiteX44" fmla="*/ 6360526 w 6772482"/>
              <a:gd name="connsiteY44" fmla="*/ 2234476 h 5708720"/>
              <a:gd name="connsiteX45" fmla="*/ 6355763 w 6772482"/>
              <a:gd name="connsiteY45" fmla="*/ 2332108 h 5708720"/>
              <a:gd name="connsiteX46" fmla="*/ 6377195 w 6772482"/>
              <a:gd name="connsiteY46" fmla="*/ 2439263 h 5708720"/>
              <a:gd name="connsiteX47" fmla="*/ 6427201 w 6772482"/>
              <a:gd name="connsiteY47" fmla="*/ 2651195 h 5708720"/>
              <a:gd name="connsiteX48" fmla="*/ 6453395 w 6772482"/>
              <a:gd name="connsiteY48" fmla="*/ 2844076 h 5708720"/>
              <a:gd name="connsiteX49" fmla="*/ 6467682 w 6772482"/>
              <a:gd name="connsiteY49" fmla="*/ 2953614 h 5708720"/>
              <a:gd name="connsiteX50" fmla="*/ 6562932 w 6772482"/>
              <a:gd name="connsiteY50" fmla="*/ 3270320 h 5708720"/>
              <a:gd name="connsiteX51" fmla="*/ 6610557 w 6772482"/>
              <a:gd name="connsiteY51" fmla="*/ 3470345 h 5708720"/>
              <a:gd name="connsiteX52" fmla="*/ 6658182 w 6772482"/>
              <a:gd name="connsiteY52" fmla="*/ 3587026 h 5708720"/>
              <a:gd name="connsiteX53" fmla="*/ 6722476 w 6772482"/>
              <a:gd name="connsiteY53" fmla="*/ 3708470 h 5708720"/>
              <a:gd name="connsiteX54" fmla="*/ 6762957 w 6772482"/>
              <a:gd name="connsiteY54" fmla="*/ 3841820 h 5708720"/>
              <a:gd name="connsiteX55" fmla="*/ 6772482 w 6772482"/>
              <a:gd name="connsiteY55" fmla="*/ 3913258 h 5708720"/>
              <a:gd name="connsiteX56" fmla="*/ 6762956 w 6772482"/>
              <a:gd name="connsiteY56" fmla="*/ 3996601 h 5708720"/>
              <a:gd name="connsiteX57" fmla="*/ 6743906 w 6772482"/>
              <a:gd name="connsiteY57" fmla="*/ 4051370 h 5708720"/>
              <a:gd name="connsiteX58" fmla="*/ 6703426 w 6772482"/>
              <a:gd name="connsiteY58" fmla="*/ 4151382 h 5708720"/>
              <a:gd name="connsiteX59" fmla="*/ 6689138 w 6772482"/>
              <a:gd name="connsiteY59" fmla="*/ 4179957 h 5708720"/>
              <a:gd name="connsiteX60" fmla="*/ 5903326 w 6772482"/>
              <a:gd name="connsiteY60" fmla="*/ 4565720 h 5708720"/>
              <a:gd name="connsiteX61" fmla="*/ 5048457 w 6772482"/>
              <a:gd name="connsiteY61" fmla="*/ 5703957 h 5708720"/>
              <a:gd name="connsiteX62" fmla="*/ 4774613 w 6772482"/>
              <a:gd name="connsiteY62" fmla="*/ 5708720 h 5708720"/>
              <a:gd name="connsiteX63" fmla="*/ 4210258 w 6772482"/>
              <a:gd name="connsiteY63" fmla="*/ 4984820 h 5708720"/>
              <a:gd name="connsiteX64" fmla="*/ 3684713 w 6772482"/>
              <a:gd name="connsiteY64" fmla="*/ 4975393 h 5708720"/>
              <a:gd name="connsiteX65" fmla="*/ 2457658 w 6772482"/>
              <a:gd name="connsiteY65" fmla="*/ 4984820 h 5708720"/>
              <a:gd name="connsiteX66" fmla="*/ 2667207 w 6772482"/>
              <a:gd name="connsiteY66" fmla="*/ 4684783 h 5708720"/>
              <a:gd name="connsiteX67" fmla="*/ 2752932 w 6772482"/>
              <a:gd name="connsiteY67" fmla="*/ 4632395 h 5708720"/>
              <a:gd name="connsiteX68" fmla="*/ 2388600 w 6772482"/>
              <a:gd name="connsiteY68" fmla="*/ 4215677 h 5708720"/>
              <a:gd name="connsiteX69" fmla="*/ 1914732 w 6772482"/>
              <a:gd name="connsiteY69" fmla="*/ 4308545 h 5708720"/>
              <a:gd name="connsiteX70" fmla="*/ 1821863 w 6772482"/>
              <a:gd name="connsiteY70" fmla="*/ 4599057 h 5708720"/>
              <a:gd name="connsiteX71" fmla="*/ 1543257 w 6772482"/>
              <a:gd name="connsiteY71" fmla="*/ 4532382 h 5708720"/>
              <a:gd name="connsiteX72" fmla="*/ 1440862 w 6772482"/>
              <a:gd name="connsiteY72" fmla="*/ 4501426 h 5708720"/>
              <a:gd name="connsiteX73" fmla="*/ 1383713 w 6772482"/>
              <a:gd name="connsiteY73" fmla="*/ 4472852 h 5708720"/>
              <a:gd name="connsiteX74" fmla="*/ 1326562 w 6772482"/>
              <a:gd name="connsiteY74" fmla="*/ 4441895 h 5708720"/>
              <a:gd name="connsiteX75" fmla="*/ 1276557 w 6772482"/>
              <a:gd name="connsiteY75" fmla="*/ 4403795 h 5708720"/>
              <a:gd name="connsiteX76" fmla="*/ 1221789 w 6772482"/>
              <a:gd name="connsiteY76" fmla="*/ 4344264 h 5708720"/>
              <a:gd name="connsiteX77" fmla="*/ 1181306 w 6772482"/>
              <a:gd name="connsiteY77" fmla="*/ 4289495 h 5708720"/>
              <a:gd name="connsiteX78" fmla="*/ 1024144 w 6772482"/>
              <a:gd name="connsiteY78" fmla="*/ 4037082 h 5708720"/>
              <a:gd name="connsiteX79" fmla="*/ 271670 w 6772482"/>
              <a:gd name="connsiteY79" fmla="*/ 2886939 h 5708720"/>
              <a:gd name="connsiteX0" fmla="*/ 271670 w 6772482"/>
              <a:gd name="connsiteY0" fmla="*/ 2886939 h 5708720"/>
              <a:gd name="connsiteX1" fmla="*/ 324058 w 6772482"/>
              <a:gd name="connsiteY1" fmla="*/ 1251020 h 5708720"/>
              <a:gd name="connsiteX2" fmla="*/ 1581357 w 6772482"/>
              <a:gd name="connsiteY2" fmla="*/ 1193870 h 5708720"/>
              <a:gd name="connsiteX3" fmla="*/ 2552907 w 6772482"/>
              <a:gd name="connsiteY3" fmla="*/ 1222445 h 5708720"/>
              <a:gd name="connsiteX4" fmla="*/ 2714832 w 6772482"/>
              <a:gd name="connsiteY4" fmla="*/ 355670 h 5708720"/>
              <a:gd name="connsiteX5" fmla="*/ 2905332 w 6772482"/>
              <a:gd name="connsiteY5" fmla="*/ 503308 h 5708720"/>
              <a:gd name="connsiteX6" fmla="*/ 2950576 w 6772482"/>
              <a:gd name="connsiteY6" fmla="*/ 527120 h 5708720"/>
              <a:gd name="connsiteX7" fmla="*/ 3012488 w 6772482"/>
              <a:gd name="connsiteY7" fmla="*/ 543789 h 5708720"/>
              <a:gd name="connsiteX8" fmla="*/ 3286332 w 6772482"/>
              <a:gd name="connsiteY8" fmla="*/ 593795 h 5708720"/>
              <a:gd name="connsiteX9" fmla="*/ 3353007 w 6772482"/>
              <a:gd name="connsiteY9" fmla="*/ 624751 h 5708720"/>
              <a:gd name="connsiteX10" fmla="*/ 3391107 w 6772482"/>
              <a:gd name="connsiteY10" fmla="*/ 655708 h 5708720"/>
              <a:gd name="connsiteX11" fmla="*/ 3422063 w 6772482"/>
              <a:gd name="connsiteY11" fmla="*/ 712858 h 5708720"/>
              <a:gd name="connsiteX12" fmla="*/ 3455401 w 6772482"/>
              <a:gd name="connsiteY12" fmla="*/ 746195 h 5708720"/>
              <a:gd name="connsiteX13" fmla="*/ 3486357 w 6772482"/>
              <a:gd name="connsiteY13" fmla="*/ 760483 h 5708720"/>
              <a:gd name="connsiteX14" fmla="*/ 3522076 w 6772482"/>
              <a:gd name="connsiteY14" fmla="*/ 779533 h 5708720"/>
              <a:gd name="connsiteX15" fmla="*/ 3564938 w 6772482"/>
              <a:gd name="connsiteY15" fmla="*/ 774770 h 5708720"/>
              <a:gd name="connsiteX16" fmla="*/ 3793539 w 6772482"/>
              <a:gd name="connsiteY16" fmla="*/ 715239 h 5708720"/>
              <a:gd name="connsiteX17" fmla="*/ 3860213 w 6772482"/>
              <a:gd name="connsiteY17" fmla="*/ 703333 h 5708720"/>
              <a:gd name="connsiteX18" fmla="*/ 4000707 w 6772482"/>
              <a:gd name="connsiteY18" fmla="*/ 693808 h 5708720"/>
              <a:gd name="connsiteX19" fmla="*/ 4145963 w 6772482"/>
              <a:gd name="connsiteY19" fmla="*/ 643802 h 5708720"/>
              <a:gd name="connsiteX20" fmla="*/ 4167395 w 6772482"/>
              <a:gd name="connsiteY20" fmla="*/ 677139 h 5708720"/>
              <a:gd name="connsiteX21" fmla="*/ 4134058 w 6772482"/>
              <a:gd name="connsiteY21" fmla="*/ 641420 h 5708720"/>
              <a:gd name="connsiteX22" fmla="*/ 4515058 w 6772482"/>
              <a:gd name="connsiteY22" fmla="*/ 717620 h 5708720"/>
              <a:gd name="connsiteX23" fmla="*/ 4591258 w 6772482"/>
              <a:gd name="connsiteY23" fmla="*/ 108020 h 5708720"/>
              <a:gd name="connsiteX24" fmla="*/ 5429458 w 6772482"/>
              <a:gd name="connsiteY24" fmla="*/ 108020 h 5708720"/>
              <a:gd name="connsiteX25" fmla="*/ 5429458 w 6772482"/>
              <a:gd name="connsiteY25" fmla="*/ 412820 h 5708720"/>
              <a:gd name="connsiteX26" fmla="*/ 5734258 w 6772482"/>
              <a:gd name="connsiteY26" fmla="*/ 717620 h 5708720"/>
              <a:gd name="connsiteX27" fmla="*/ 5886658 w 6772482"/>
              <a:gd name="connsiteY27" fmla="*/ 793820 h 5708720"/>
              <a:gd name="connsiteX28" fmla="*/ 5962858 w 6772482"/>
              <a:gd name="connsiteY28" fmla="*/ 793820 h 5708720"/>
              <a:gd name="connsiteX29" fmla="*/ 5962858 w 6772482"/>
              <a:gd name="connsiteY29" fmla="*/ 870020 h 5708720"/>
              <a:gd name="connsiteX30" fmla="*/ 5810457 w 6772482"/>
              <a:gd name="connsiteY30" fmla="*/ 960508 h 5708720"/>
              <a:gd name="connsiteX31" fmla="*/ 5824745 w 6772482"/>
              <a:gd name="connsiteY31" fmla="*/ 993845 h 5708720"/>
              <a:gd name="connsiteX32" fmla="*/ 5846175 w 6772482"/>
              <a:gd name="connsiteY32" fmla="*/ 1046233 h 5708720"/>
              <a:gd name="connsiteX33" fmla="*/ 5889039 w 6772482"/>
              <a:gd name="connsiteY33" fmla="*/ 1205776 h 5708720"/>
              <a:gd name="connsiteX34" fmla="*/ 5910470 w 6772482"/>
              <a:gd name="connsiteY34" fmla="*/ 1251020 h 5708720"/>
              <a:gd name="connsiteX35" fmla="*/ 5936663 w 6772482"/>
              <a:gd name="connsiteY35" fmla="*/ 1293883 h 5708720"/>
              <a:gd name="connsiteX36" fmla="*/ 6120019 w 6772482"/>
              <a:gd name="connsiteY36" fmla="*/ 1596301 h 5708720"/>
              <a:gd name="connsiteX37" fmla="*/ 6148595 w 6772482"/>
              <a:gd name="connsiteY37" fmla="*/ 1660595 h 5708720"/>
              <a:gd name="connsiteX38" fmla="*/ 6184313 w 6772482"/>
              <a:gd name="connsiteY38" fmla="*/ 1729652 h 5708720"/>
              <a:gd name="connsiteX39" fmla="*/ 6248607 w 6772482"/>
              <a:gd name="connsiteY39" fmla="*/ 1855858 h 5708720"/>
              <a:gd name="connsiteX40" fmla="*/ 6291470 w 6772482"/>
              <a:gd name="connsiteY40" fmla="*/ 1955870 h 5708720"/>
              <a:gd name="connsiteX41" fmla="*/ 6305757 w 6772482"/>
              <a:gd name="connsiteY41" fmla="*/ 1993970 h 5708720"/>
              <a:gd name="connsiteX42" fmla="*/ 6310520 w 6772482"/>
              <a:gd name="connsiteY42" fmla="*/ 2053501 h 5708720"/>
              <a:gd name="connsiteX43" fmla="*/ 6341476 w 6772482"/>
              <a:gd name="connsiteY43" fmla="*/ 2174945 h 5708720"/>
              <a:gd name="connsiteX44" fmla="*/ 6360526 w 6772482"/>
              <a:gd name="connsiteY44" fmla="*/ 2234476 h 5708720"/>
              <a:gd name="connsiteX45" fmla="*/ 6355763 w 6772482"/>
              <a:gd name="connsiteY45" fmla="*/ 2332108 h 5708720"/>
              <a:gd name="connsiteX46" fmla="*/ 6377195 w 6772482"/>
              <a:gd name="connsiteY46" fmla="*/ 2439263 h 5708720"/>
              <a:gd name="connsiteX47" fmla="*/ 6427201 w 6772482"/>
              <a:gd name="connsiteY47" fmla="*/ 2651195 h 5708720"/>
              <a:gd name="connsiteX48" fmla="*/ 6453395 w 6772482"/>
              <a:gd name="connsiteY48" fmla="*/ 2844076 h 5708720"/>
              <a:gd name="connsiteX49" fmla="*/ 6467682 w 6772482"/>
              <a:gd name="connsiteY49" fmla="*/ 2953614 h 5708720"/>
              <a:gd name="connsiteX50" fmla="*/ 6562932 w 6772482"/>
              <a:gd name="connsiteY50" fmla="*/ 3270320 h 5708720"/>
              <a:gd name="connsiteX51" fmla="*/ 6610557 w 6772482"/>
              <a:gd name="connsiteY51" fmla="*/ 3470345 h 5708720"/>
              <a:gd name="connsiteX52" fmla="*/ 6658182 w 6772482"/>
              <a:gd name="connsiteY52" fmla="*/ 3587026 h 5708720"/>
              <a:gd name="connsiteX53" fmla="*/ 6722476 w 6772482"/>
              <a:gd name="connsiteY53" fmla="*/ 3708470 h 5708720"/>
              <a:gd name="connsiteX54" fmla="*/ 6762957 w 6772482"/>
              <a:gd name="connsiteY54" fmla="*/ 3841820 h 5708720"/>
              <a:gd name="connsiteX55" fmla="*/ 6772482 w 6772482"/>
              <a:gd name="connsiteY55" fmla="*/ 3913258 h 5708720"/>
              <a:gd name="connsiteX56" fmla="*/ 6762956 w 6772482"/>
              <a:gd name="connsiteY56" fmla="*/ 3996601 h 5708720"/>
              <a:gd name="connsiteX57" fmla="*/ 6743906 w 6772482"/>
              <a:gd name="connsiteY57" fmla="*/ 4051370 h 5708720"/>
              <a:gd name="connsiteX58" fmla="*/ 6703426 w 6772482"/>
              <a:gd name="connsiteY58" fmla="*/ 4151382 h 5708720"/>
              <a:gd name="connsiteX59" fmla="*/ 6689138 w 6772482"/>
              <a:gd name="connsiteY59" fmla="*/ 4179957 h 5708720"/>
              <a:gd name="connsiteX60" fmla="*/ 5903326 w 6772482"/>
              <a:gd name="connsiteY60" fmla="*/ 4565720 h 5708720"/>
              <a:gd name="connsiteX61" fmla="*/ 5048457 w 6772482"/>
              <a:gd name="connsiteY61" fmla="*/ 5703957 h 5708720"/>
              <a:gd name="connsiteX62" fmla="*/ 4774613 w 6772482"/>
              <a:gd name="connsiteY62" fmla="*/ 5708720 h 5708720"/>
              <a:gd name="connsiteX63" fmla="*/ 4210258 w 6772482"/>
              <a:gd name="connsiteY63" fmla="*/ 4984820 h 5708720"/>
              <a:gd name="connsiteX64" fmla="*/ 3684713 w 6772482"/>
              <a:gd name="connsiteY64" fmla="*/ 4975393 h 5708720"/>
              <a:gd name="connsiteX65" fmla="*/ 3136388 w 6772482"/>
              <a:gd name="connsiteY65" fmla="*/ 4409784 h 5708720"/>
              <a:gd name="connsiteX66" fmla="*/ 2667207 w 6772482"/>
              <a:gd name="connsiteY66" fmla="*/ 4684783 h 5708720"/>
              <a:gd name="connsiteX67" fmla="*/ 2752932 w 6772482"/>
              <a:gd name="connsiteY67" fmla="*/ 4632395 h 5708720"/>
              <a:gd name="connsiteX68" fmla="*/ 2388600 w 6772482"/>
              <a:gd name="connsiteY68" fmla="*/ 4215677 h 5708720"/>
              <a:gd name="connsiteX69" fmla="*/ 1914732 w 6772482"/>
              <a:gd name="connsiteY69" fmla="*/ 4308545 h 5708720"/>
              <a:gd name="connsiteX70" fmla="*/ 1821863 w 6772482"/>
              <a:gd name="connsiteY70" fmla="*/ 4599057 h 5708720"/>
              <a:gd name="connsiteX71" fmla="*/ 1543257 w 6772482"/>
              <a:gd name="connsiteY71" fmla="*/ 4532382 h 5708720"/>
              <a:gd name="connsiteX72" fmla="*/ 1440862 w 6772482"/>
              <a:gd name="connsiteY72" fmla="*/ 4501426 h 5708720"/>
              <a:gd name="connsiteX73" fmla="*/ 1383713 w 6772482"/>
              <a:gd name="connsiteY73" fmla="*/ 4472852 h 5708720"/>
              <a:gd name="connsiteX74" fmla="*/ 1326562 w 6772482"/>
              <a:gd name="connsiteY74" fmla="*/ 4441895 h 5708720"/>
              <a:gd name="connsiteX75" fmla="*/ 1276557 w 6772482"/>
              <a:gd name="connsiteY75" fmla="*/ 4403795 h 5708720"/>
              <a:gd name="connsiteX76" fmla="*/ 1221789 w 6772482"/>
              <a:gd name="connsiteY76" fmla="*/ 4344264 h 5708720"/>
              <a:gd name="connsiteX77" fmla="*/ 1181306 w 6772482"/>
              <a:gd name="connsiteY77" fmla="*/ 4289495 h 5708720"/>
              <a:gd name="connsiteX78" fmla="*/ 1024144 w 6772482"/>
              <a:gd name="connsiteY78" fmla="*/ 4037082 h 5708720"/>
              <a:gd name="connsiteX79" fmla="*/ 271670 w 6772482"/>
              <a:gd name="connsiteY79" fmla="*/ 2886939 h 5708720"/>
              <a:gd name="connsiteX0" fmla="*/ 271670 w 6772482"/>
              <a:gd name="connsiteY0" fmla="*/ 2886939 h 5708720"/>
              <a:gd name="connsiteX1" fmla="*/ 324058 w 6772482"/>
              <a:gd name="connsiteY1" fmla="*/ 1251020 h 5708720"/>
              <a:gd name="connsiteX2" fmla="*/ 1581357 w 6772482"/>
              <a:gd name="connsiteY2" fmla="*/ 1193870 h 5708720"/>
              <a:gd name="connsiteX3" fmla="*/ 2552907 w 6772482"/>
              <a:gd name="connsiteY3" fmla="*/ 1222445 h 5708720"/>
              <a:gd name="connsiteX4" fmla="*/ 2714832 w 6772482"/>
              <a:gd name="connsiteY4" fmla="*/ 355670 h 5708720"/>
              <a:gd name="connsiteX5" fmla="*/ 2905332 w 6772482"/>
              <a:gd name="connsiteY5" fmla="*/ 503308 h 5708720"/>
              <a:gd name="connsiteX6" fmla="*/ 2950576 w 6772482"/>
              <a:gd name="connsiteY6" fmla="*/ 527120 h 5708720"/>
              <a:gd name="connsiteX7" fmla="*/ 3012488 w 6772482"/>
              <a:gd name="connsiteY7" fmla="*/ 543789 h 5708720"/>
              <a:gd name="connsiteX8" fmla="*/ 3286332 w 6772482"/>
              <a:gd name="connsiteY8" fmla="*/ 593795 h 5708720"/>
              <a:gd name="connsiteX9" fmla="*/ 3353007 w 6772482"/>
              <a:gd name="connsiteY9" fmla="*/ 624751 h 5708720"/>
              <a:gd name="connsiteX10" fmla="*/ 3391107 w 6772482"/>
              <a:gd name="connsiteY10" fmla="*/ 655708 h 5708720"/>
              <a:gd name="connsiteX11" fmla="*/ 3422063 w 6772482"/>
              <a:gd name="connsiteY11" fmla="*/ 712858 h 5708720"/>
              <a:gd name="connsiteX12" fmla="*/ 3455401 w 6772482"/>
              <a:gd name="connsiteY12" fmla="*/ 746195 h 5708720"/>
              <a:gd name="connsiteX13" fmla="*/ 3486357 w 6772482"/>
              <a:gd name="connsiteY13" fmla="*/ 760483 h 5708720"/>
              <a:gd name="connsiteX14" fmla="*/ 3522076 w 6772482"/>
              <a:gd name="connsiteY14" fmla="*/ 779533 h 5708720"/>
              <a:gd name="connsiteX15" fmla="*/ 3564938 w 6772482"/>
              <a:gd name="connsiteY15" fmla="*/ 774770 h 5708720"/>
              <a:gd name="connsiteX16" fmla="*/ 3793539 w 6772482"/>
              <a:gd name="connsiteY16" fmla="*/ 715239 h 5708720"/>
              <a:gd name="connsiteX17" fmla="*/ 3860213 w 6772482"/>
              <a:gd name="connsiteY17" fmla="*/ 703333 h 5708720"/>
              <a:gd name="connsiteX18" fmla="*/ 4000707 w 6772482"/>
              <a:gd name="connsiteY18" fmla="*/ 693808 h 5708720"/>
              <a:gd name="connsiteX19" fmla="*/ 4145963 w 6772482"/>
              <a:gd name="connsiteY19" fmla="*/ 643802 h 5708720"/>
              <a:gd name="connsiteX20" fmla="*/ 4167395 w 6772482"/>
              <a:gd name="connsiteY20" fmla="*/ 677139 h 5708720"/>
              <a:gd name="connsiteX21" fmla="*/ 4134058 w 6772482"/>
              <a:gd name="connsiteY21" fmla="*/ 641420 h 5708720"/>
              <a:gd name="connsiteX22" fmla="*/ 4515058 w 6772482"/>
              <a:gd name="connsiteY22" fmla="*/ 717620 h 5708720"/>
              <a:gd name="connsiteX23" fmla="*/ 4591258 w 6772482"/>
              <a:gd name="connsiteY23" fmla="*/ 108020 h 5708720"/>
              <a:gd name="connsiteX24" fmla="*/ 5429458 w 6772482"/>
              <a:gd name="connsiteY24" fmla="*/ 108020 h 5708720"/>
              <a:gd name="connsiteX25" fmla="*/ 5429458 w 6772482"/>
              <a:gd name="connsiteY25" fmla="*/ 412820 h 5708720"/>
              <a:gd name="connsiteX26" fmla="*/ 5734258 w 6772482"/>
              <a:gd name="connsiteY26" fmla="*/ 717620 h 5708720"/>
              <a:gd name="connsiteX27" fmla="*/ 5886658 w 6772482"/>
              <a:gd name="connsiteY27" fmla="*/ 793820 h 5708720"/>
              <a:gd name="connsiteX28" fmla="*/ 5962858 w 6772482"/>
              <a:gd name="connsiteY28" fmla="*/ 793820 h 5708720"/>
              <a:gd name="connsiteX29" fmla="*/ 5962858 w 6772482"/>
              <a:gd name="connsiteY29" fmla="*/ 870020 h 5708720"/>
              <a:gd name="connsiteX30" fmla="*/ 5810457 w 6772482"/>
              <a:gd name="connsiteY30" fmla="*/ 960508 h 5708720"/>
              <a:gd name="connsiteX31" fmla="*/ 5824745 w 6772482"/>
              <a:gd name="connsiteY31" fmla="*/ 993845 h 5708720"/>
              <a:gd name="connsiteX32" fmla="*/ 5846175 w 6772482"/>
              <a:gd name="connsiteY32" fmla="*/ 1046233 h 5708720"/>
              <a:gd name="connsiteX33" fmla="*/ 5889039 w 6772482"/>
              <a:gd name="connsiteY33" fmla="*/ 1205776 h 5708720"/>
              <a:gd name="connsiteX34" fmla="*/ 5910470 w 6772482"/>
              <a:gd name="connsiteY34" fmla="*/ 1251020 h 5708720"/>
              <a:gd name="connsiteX35" fmla="*/ 5936663 w 6772482"/>
              <a:gd name="connsiteY35" fmla="*/ 1293883 h 5708720"/>
              <a:gd name="connsiteX36" fmla="*/ 6120019 w 6772482"/>
              <a:gd name="connsiteY36" fmla="*/ 1596301 h 5708720"/>
              <a:gd name="connsiteX37" fmla="*/ 6148595 w 6772482"/>
              <a:gd name="connsiteY37" fmla="*/ 1660595 h 5708720"/>
              <a:gd name="connsiteX38" fmla="*/ 6184313 w 6772482"/>
              <a:gd name="connsiteY38" fmla="*/ 1729652 h 5708720"/>
              <a:gd name="connsiteX39" fmla="*/ 6248607 w 6772482"/>
              <a:gd name="connsiteY39" fmla="*/ 1855858 h 5708720"/>
              <a:gd name="connsiteX40" fmla="*/ 6291470 w 6772482"/>
              <a:gd name="connsiteY40" fmla="*/ 1955870 h 5708720"/>
              <a:gd name="connsiteX41" fmla="*/ 6305757 w 6772482"/>
              <a:gd name="connsiteY41" fmla="*/ 1993970 h 5708720"/>
              <a:gd name="connsiteX42" fmla="*/ 6310520 w 6772482"/>
              <a:gd name="connsiteY42" fmla="*/ 2053501 h 5708720"/>
              <a:gd name="connsiteX43" fmla="*/ 6341476 w 6772482"/>
              <a:gd name="connsiteY43" fmla="*/ 2174945 h 5708720"/>
              <a:gd name="connsiteX44" fmla="*/ 6360526 w 6772482"/>
              <a:gd name="connsiteY44" fmla="*/ 2234476 h 5708720"/>
              <a:gd name="connsiteX45" fmla="*/ 6355763 w 6772482"/>
              <a:gd name="connsiteY45" fmla="*/ 2332108 h 5708720"/>
              <a:gd name="connsiteX46" fmla="*/ 6377195 w 6772482"/>
              <a:gd name="connsiteY46" fmla="*/ 2439263 h 5708720"/>
              <a:gd name="connsiteX47" fmla="*/ 6427201 w 6772482"/>
              <a:gd name="connsiteY47" fmla="*/ 2651195 h 5708720"/>
              <a:gd name="connsiteX48" fmla="*/ 6453395 w 6772482"/>
              <a:gd name="connsiteY48" fmla="*/ 2844076 h 5708720"/>
              <a:gd name="connsiteX49" fmla="*/ 6467682 w 6772482"/>
              <a:gd name="connsiteY49" fmla="*/ 2953614 h 5708720"/>
              <a:gd name="connsiteX50" fmla="*/ 6562932 w 6772482"/>
              <a:gd name="connsiteY50" fmla="*/ 3270320 h 5708720"/>
              <a:gd name="connsiteX51" fmla="*/ 6610557 w 6772482"/>
              <a:gd name="connsiteY51" fmla="*/ 3470345 h 5708720"/>
              <a:gd name="connsiteX52" fmla="*/ 6658182 w 6772482"/>
              <a:gd name="connsiteY52" fmla="*/ 3587026 h 5708720"/>
              <a:gd name="connsiteX53" fmla="*/ 6722476 w 6772482"/>
              <a:gd name="connsiteY53" fmla="*/ 3708470 h 5708720"/>
              <a:gd name="connsiteX54" fmla="*/ 6762957 w 6772482"/>
              <a:gd name="connsiteY54" fmla="*/ 3841820 h 5708720"/>
              <a:gd name="connsiteX55" fmla="*/ 6772482 w 6772482"/>
              <a:gd name="connsiteY55" fmla="*/ 3913258 h 5708720"/>
              <a:gd name="connsiteX56" fmla="*/ 6762956 w 6772482"/>
              <a:gd name="connsiteY56" fmla="*/ 3996601 h 5708720"/>
              <a:gd name="connsiteX57" fmla="*/ 6743906 w 6772482"/>
              <a:gd name="connsiteY57" fmla="*/ 4051370 h 5708720"/>
              <a:gd name="connsiteX58" fmla="*/ 6703426 w 6772482"/>
              <a:gd name="connsiteY58" fmla="*/ 4151382 h 5708720"/>
              <a:gd name="connsiteX59" fmla="*/ 6689138 w 6772482"/>
              <a:gd name="connsiteY59" fmla="*/ 4179957 h 5708720"/>
              <a:gd name="connsiteX60" fmla="*/ 5903326 w 6772482"/>
              <a:gd name="connsiteY60" fmla="*/ 4565720 h 5708720"/>
              <a:gd name="connsiteX61" fmla="*/ 5048457 w 6772482"/>
              <a:gd name="connsiteY61" fmla="*/ 5703957 h 5708720"/>
              <a:gd name="connsiteX62" fmla="*/ 4774613 w 6772482"/>
              <a:gd name="connsiteY62" fmla="*/ 5708720 h 5708720"/>
              <a:gd name="connsiteX63" fmla="*/ 4210258 w 6772482"/>
              <a:gd name="connsiteY63" fmla="*/ 4984820 h 5708720"/>
              <a:gd name="connsiteX64" fmla="*/ 3684713 w 6772482"/>
              <a:gd name="connsiteY64" fmla="*/ 4975393 h 5708720"/>
              <a:gd name="connsiteX65" fmla="*/ 3136388 w 6772482"/>
              <a:gd name="connsiteY65" fmla="*/ 4409784 h 5708720"/>
              <a:gd name="connsiteX66" fmla="*/ 2752932 w 6772482"/>
              <a:gd name="connsiteY66" fmla="*/ 4632395 h 5708720"/>
              <a:gd name="connsiteX67" fmla="*/ 2388600 w 6772482"/>
              <a:gd name="connsiteY67" fmla="*/ 4215677 h 5708720"/>
              <a:gd name="connsiteX68" fmla="*/ 1914732 w 6772482"/>
              <a:gd name="connsiteY68" fmla="*/ 4308545 h 5708720"/>
              <a:gd name="connsiteX69" fmla="*/ 1821863 w 6772482"/>
              <a:gd name="connsiteY69" fmla="*/ 4599057 h 5708720"/>
              <a:gd name="connsiteX70" fmla="*/ 1543257 w 6772482"/>
              <a:gd name="connsiteY70" fmla="*/ 4532382 h 5708720"/>
              <a:gd name="connsiteX71" fmla="*/ 1440862 w 6772482"/>
              <a:gd name="connsiteY71" fmla="*/ 4501426 h 5708720"/>
              <a:gd name="connsiteX72" fmla="*/ 1383713 w 6772482"/>
              <a:gd name="connsiteY72" fmla="*/ 4472852 h 5708720"/>
              <a:gd name="connsiteX73" fmla="*/ 1326562 w 6772482"/>
              <a:gd name="connsiteY73" fmla="*/ 4441895 h 5708720"/>
              <a:gd name="connsiteX74" fmla="*/ 1276557 w 6772482"/>
              <a:gd name="connsiteY74" fmla="*/ 4403795 h 5708720"/>
              <a:gd name="connsiteX75" fmla="*/ 1221789 w 6772482"/>
              <a:gd name="connsiteY75" fmla="*/ 4344264 h 5708720"/>
              <a:gd name="connsiteX76" fmla="*/ 1181306 w 6772482"/>
              <a:gd name="connsiteY76" fmla="*/ 4289495 h 5708720"/>
              <a:gd name="connsiteX77" fmla="*/ 1024144 w 6772482"/>
              <a:gd name="connsiteY77" fmla="*/ 4037082 h 5708720"/>
              <a:gd name="connsiteX78" fmla="*/ 271670 w 6772482"/>
              <a:gd name="connsiteY78" fmla="*/ 2886939 h 5708720"/>
              <a:gd name="connsiteX0" fmla="*/ 271670 w 6772482"/>
              <a:gd name="connsiteY0" fmla="*/ 2886939 h 5708720"/>
              <a:gd name="connsiteX1" fmla="*/ 324058 w 6772482"/>
              <a:gd name="connsiteY1" fmla="*/ 1251020 h 5708720"/>
              <a:gd name="connsiteX2" fmla="*/ 1581357 w 6772482"/>
              <a:gd name="connsiteY2" fmla="*/ 1193870 h 5708720"/>
              <a:gd name="connsiteX3" fmla="*/ 2552907 w 6772482"/>
              <a:gd name="connsiteY3" fmla="*/ 1222445 h 5708720"/>
              <a:gd name="connsiteX4" fmla="*/ 2714832 w 6772482"/>
              <a:gd name="connsiteY4" fmla="*/ 355670 h 5708720"/>
              <a:gd name="connsiteX5" fmla="*/ 2905332 w 6772482"/>
              <a:gd name="connsiteY5" fmla="*/ 503308 h 5708720"/>
              <a:gd name="connsiteX6" fmla="*/ 2950576 w 6772482"/>
              <a:gd name="connsiteY6" fmla="*/ 527120 h 5708720"/>
              <a:gd name="connsiteX7" fmla="*/ 3012488 w 6772482"/>
              <a:gd name="connsiteY7" fmla="*/ 543789 h 5708720"/>
              <a:gd name="connsiteX8" fmla="*/ 3286332 w 6772482"/>
              <a:gd name="connsiteY8" fmla="*/ 593795 h 5708720"/>
              <a:gd name="connsiteX9" fmla="*/ 3353007 w 6772482"/>
              <a:gd name="connsiteY9" fmla="*/ 624751 h 5708720"/>
              <a:gd name="connsiteX10" fmla="*/ 3391107 w 6772482"/>
              <a:gd name="connsiteY10" fmla="*/ 655708 h 5708720"/>
              <a:gd name="connsiteX11" fmla="*/ 3422063 w 6772482"/>
              <a:gd name="connsiteY11" fmla="*/ 712858 h 5708720"/>
              <a:gd name="connsiteX12" fmla="*/ 3455401 w 6772482"/>
              <a:gd name="connsiteY12" fmla="*/ 746195 h 5708720"/>
              <a:gd name="connsiteX13" fmla="*/ 3486357 w 6772482"/>
              <a:gd name="connsiteY13" fmla="*/ 760483 h 5708720"/>
              <a:gd name="connsiteX14" fmla="*/ 3522076 w 6772482"/>
              <a:gd name="connsiteY14" fmla="*/ 779533 h 5708720"/>
              <a:gd name="connsiteX15" fmla="*/ 3564938 w 6772482"/>
              <a:gd name="connsiteY15" fmla="*/ 774770 h 5708720"/>
              <a:gd name="connsiteX16" fmla="*/ 3793539 w 6772482"/>
              <a:gd name="connsiteY16" fmla="*/ 715239 h 5708720"/>
              <a:gd name="connsiteX17" fmla="*/ 3860213 w 6772482"/>
              <a:gd name="connsiteY17" fmla="*/ 703333 h 5708720"/>
              <a:gd name="connsiteX18" fmla="*/ 4000707 w 6772482"/>
              <a:gd name="connsiteY18" fmla="*/ 693808 h 5708720"/>
              <a:gd name="connsiteX19" fmla="*/ 4145963 w 6772482"/>
              <a:gd name="connsiteY19" fmla="*/ 643802 h 5708720"/>
              <a:gd name="connsiteX20" fmla="*/ 4167395 w 6772482"/>
              <a:gd name="connsiteY20" fmla="*/ 677139 h 5708720"/>
              <a:gd name="connsiteX21" fmla="*/ 4134058 w 6772482"/>
              <a:gd name="connsiteY21" fmla="*/ 641420 h 5708720"/>
              <a:gd name="connsiteX22" fmla="*/ 4515058 w 6772482"/>
              <a:gd name="connsiteY22" fmla="*/ 717620 h 5708720"/>
              <a:gd name="connsiteX23" fmla="*/ 4591258 w 6772482"/>
              <a:gd name="connsiteY23" fmla="*/ 108020 h 5708720"/>
              <a:gd name="connsiteX24" fmla="*/ 5429458 w 6772482"/>
              <a:gd name="connsiteY24" fmla="*/ 108020 h 5708720"/>
              <a:gd name="connsiteX25" fmla="*/ 5429458 w 6772482"/>
              <a:gd name="connsiteY25" fmla="*/ 412820 h 5708720"/>
              <a:gd name="connsiteX26" fmla="*/ 5734258 w 6772482"/>
              <a:gd name="connsiteY26" fmla="*/ 717620 h 5708720"/>
              <a:gd name="connsiteX27" fmla="*/ 5886658 w 6772482"/>
              <a:gd name="connsiteY27" fmla="*/ 793820 h 5708720"/>
              <a:gd name="connsiteX28" fmla="*/ 5962858 w 6772482"/>
              <a:gd name="connsiteY28" fmla="*/ 793820 h 5708720"/>
              <a:gd name="connsiteX29" fmla="*/ 5962858 w 6772482"/>
              <a:gd name="connsiteY29" fmla="*/ 870020 h 5708720"/>
              <a:gd name="connsiteX30" fmla="*/ 5810457 w 6772482"/>
              <a:gd name="connsiteY30" fmla="*/ 960508 h 5708720"/>
              <a:gd name="connsiteX31" fmla="*/ 5824745 w 6772482"/>
              <a:gd name="connsiteY31" fmla="*/ 993845 h 5708720"/>
              <a:gd name="connsiteX32" fmla="*/ 5846175 w 6772482"/>
              <a:gd name="connsiteY32" fmla="*/ 1046233 h 5708720"/>
              <a:gd name="connsiteX33" fmla="*/ 5889039 w 6772482"/>
              <a:gd name="connsiteY33" fmla="*/ 1205776 h 5708720"/>
              <a:gd name="connsiteX34" fmla="*/ 5910470 w 6772482"/>
              <a:gd name="connsiteY34" fmla="*/ 1251020 h 5708720"/>
              <a:gd name="connsiteX35" fmla="*/ 5936663 w 6772482"/>
              <a:gd name="connsiteY35" fmla="*/ 1293883 h 5708720"/>
              <a:gd name="connsiteX36" fmla="*/ 6120019 w 6772482"/>
              <a:gd name="connsiteY36" fmla="*/ 1596301 h 5708720"/>
              <a:gd name="connsiteX37" fmla="*/ 6148595 w 6772482"/>
              <a:gd name="connsiteY37" fmla="*/ 1660595 h 5708720"/>
              <a:gd name="connsiteX38" fmla="*/ 6184313 w 6772482"/>
              <a:gd name="connsiteY38" fmla="*/ 1729652 h 5708720"/>
              <a:gd name="connsiteX39" fmla="*/ 6248607 w 6772482"/>
              <a:gd name="connsiteY39" fmla="*/ 1855858 h 5708720"/>
              <a:gd name="connsiteX40" fmla="*/ 6291470 w 6772482"/>
              <a:gd name="connsiteY40" fmla="*/ 1955870 h 5708720"/>
              <a:gd name="connsiteX41" fmla="*/ 6305757 w 6772482"/>
              <a:gd name="connsiteY41" fmla="*/ 1993970 h 5708720"/>
              <a:gd name="connsiteX42" fmla="*/ 6310520 w 6772482"/>
              <a:gd name="connsiteY42" fmla="*/ 2053501 h 5708720"/>
              <a:gd name="connsiteX43" fmla="*/ 6341476 w 6772482"/>
              <a:gd name="connsiteY43" fmla="*/ 2174945 h 5708720"/>
              <a:gd name="connsiteX44" fmla="*/ 6360526 w 6772482"/>
              <a:gd name="connsiteY44" fmla="*/ 2234476 h 5708720"/>
              <a:gd name="connsiteX45" fmla="*/ 6355763 w 6772482"/>
              <a:gd name="connsiteY45" fmla="*/ 2332108 h 5708720"/>
              <a:gd name="connsiteX46" fmla="*/ 6377195 w 6772482"/>
              <a:gd name="connsiteY46" fmla="*/ 2439263 h 5708720"/>
              <a:gd name="connsiteX47" fmla="*/ 6427201 w 6772482"/>
              <a:gd name="connsiteY47" fmla="*/ 2651195 h 5708720"/>
              <a:gd name="connsiteX48" fmla="*/ 6453395 w 6772482"/>
              <a:gd name="connsiteY48" fmla="*/ 2844076 h 5708720"/>
              <a:gd name="connsiteX49" fmla="*/ 6467682 w 6772482"/>
              <a:gd name="connsiteY49" fmla="*/ 2953614 h 5708720"/>
              <a:gd name="connsiteX50" fmla="*/ 6562932 w 6772482"/>
              <a:gd name="connsiteY50" fmla="*/ 3270320 h 5708720"/>
              <a:gd name="connsiteX51" fmla="*/ 6610557 w 6772482"/>
              <a:gd name="connsiteY51" fmla="*/ 3470345 h 5708720"/>
              <a:gd name="connsiteX52" fmla="*/ 6658182 w 6772482"/>
              <a:gd name="connsiteY52" fmla="*/ 3587026 h 5708720"/>
              <a:gd name="connsiteX53" fmla="*/ 6722476 w 6772482"/>
              <a:gd name="connsiteY53" fmla="*/ 3708470 h 5708720"/>
              <a:gd name="connsiteX54" fmla="*/ 6762957 w 6772482"/>
              <a:gd name="connsiteY54" fmla="*/ 3841820 h 5708720"/>
              <a:gd name="connsiteX55" fmla="*/ 6772482 w 6772482"/>
              <a:gd name="connsiteY55" fmla="*/ 3913258 h 5708720"/>
              <a:gd name="connsiteX56" fmla="*/ 6762956 w 6772482"/>
              <a:gd name="connsiteY56" fmla="*/ 3996601 h 5708720"/>
              <a:gd name="connsiteX57" fmla="*/ 6743906 w 6772482"/>
              <a:gd name="connsiteY57" fmla="*/ 4051370 h 5708720"/>
              <a:gd name="connsiteX58" fmla="*/ 6703426 w 6772482"/>
              <a:gd name="connsiteY58" fmla="*/ 4151382 h 5708720"/>
              <a:gd name="connsiteX59" fmla="*/ 6689138 w 6772482"/>
              <a:gd name="connsiteY59" fmla="*/ 4179957 h 5708720"/>
              <a:gd name="connsiteX60" fmla="*/ 5903326 w 6772482"/>
              <a:gd name="connsiteY60" fmla="*/ 4565720 h 5708720"/>
              <a:gd name="connsiteX61" fmla="*/ 5048457 w 6772482"/>
              <a:gd name="connsiteY61" fmla="*/ 5703957 h 5708720"/>
              <a:gd name="connsiteX62" fmla="*/ 4774613 w 6772482"/>
              <a:gd name="connsiteY62" fmla="*/ 5708720 h 5708720"/>
              <a:gd name="connsiteX63" fmla="*/ 4210258 w 6772482"/>
              <a:gd name="connsiteY63" fmla="*/ 4984820 h 5708720"/>
              <a:gd name="connsiteX64" fmla="*/ 3684713 w 6772482"/>
              <a:gd name="connsiteY64" fmla="*/ 4975393 h 5708720"/>
              <a:gd name="connsiteX65" fmla="*/ 3136388 w 6772482"/>
              <a:gd name="connsiteY65" fmla="*/ 4409784 h 5708720"/>
              <a:gd name="connsiteX66" fmla="*/ 2752932 w 6772482"/>
              <a:gd name="connsiteY66" fmla="*/ 4632395 h 5708720"/>
              <a:gd name="connsiteX67" fmla="*/ 2388600 w 6772482"/>
              <a:gd name="connsiteY67" fmla="*/ 4215677 h 5708720"/>
              <a:gd name="connsiteX68" fmla="*/ 1914732 w 6772482"/>
              <a:gd name="connsiteY68" fmla="*/ 4308545 h 5708720"/>
              <a:gd name="connsiteX69" fmla="*/ 1821863 w 6772482"/>
              <a:gd name="connsiteY69" fmla="*/ 4599057 h 5708720"/>
              <a:gd name="connsiteX70" fmla="*/ 1543257 w 6772482"/>
              <a:gd name="connsiteY70" fmla="*/ 4532382 h 5708720"/>
              <a:gd name="connsiteX71" fmla="*/ 1440862 w 6772482"/>
              <a:gd name="connsiteY71" fmla="*/ 4501426 h 5708720"/>
              <a:gd name="connsiteX72" fmla="*/ 1383713 w 6772482"/>
              <a:gd name="connsiteY72" fmla="*/ 4472852 h 5708720"/>
              <a:gd name="connsiteX73" fmla="*/ 1326562 w 6772482"/>
              <a:gd name="connsiteY73" fmla="*/ 4441895 h 5708720"/>
              <a:gd name="connsiteX74" fmla="*/ 1276557 w 6772482"/>
              <a:gd name="connsiteY74" fmla="*/ 4403795 h 5708720"/>
              <a:gd name="connsiteX75" fmla="*/ 1221789 w 6772482"/>
              <a:gd name="connsiteY75" fmla="*/ 4344264 h 5708720"/>
              <a:gd name="connsiteX76" fmla="*/ 1181306 w 6772482"/>
              <a:gd name="connsiteY76" fmla="*/ 4289495 h 5708720"/>
              <a:gd name="connsiteX77" fmla="*/ 1024144 w 6772482"/>
              <a:gd name="connsiteY77" fmla="*/ 4037082 h 5708720"/>
              <a:gd name="connsiteX78" fmla="*/ 271670 w 6772482"/>
              <a:gd name="connsiteY78" fmla="*/ 2886939 h 5708720"/>
              <a:gd name="connsiteX0" fmla="*/ 271670 w 6772482"/>
              <a:gd name="connsiteY0" fmla="*/ 2886939 h 5708720"/>
              <a:gd name="connsiteX1" fmla="*/ 324058 w 6772482"/>
              <a:gd name="connsiteY1" fmla="*/ 1251020 h 5708720"/>
              <a:gd name="connsiteX2" fmla="*/ 1581357 w 6772482"/>
              <a:gd name="connsiteY2" fmla="*/ 1193870 h 5708720"/>
              <a:gd name="connsiteX3" fmla="*/ 2552907 w 6772482"/>
              <a:gd name="connsiteY3" fmla="*/ 1222445 h 5708720"/>
              <a:gd name="connsiteX4" fmla="*/ 2714832 w 6772482"/>
              <a:gd name="connsiteY4" fmla="*/ 355670 h 5708720"/>
              <a:gd name="connsiteX5" fmla="*/ 2905332 w 6772482"/>
              <a:gd name="connsiteY5" fmla="*/ 503308 h 5708720"/>
              <a:gd name="connsiteX6" fmla="*/ 2950576 w 6772482"/>
              <a:gd name="connsiteY6" fmla="*/ 527120 h 5708720"/>
              <a:gd name="connsiteX7" fmla="*/ 3012488 w 6772482"/>
              <a:gd name="connsiteY7" fmla="*/ 543789 h 5708720"/>
              <a:gd name="connsiteX8" fmla="*/ 3286332 w 6772482"/>
              <a:gd name="connsiteY8" fmla="*/ 593795 h 5708720"/>
              <a:gd name="connsiteX9" fmla="*/ 3353007 w 6772482"/>
              <a:gd name="connsiteY9" fmla="*/ 624751 h 5708720"/>
              <a:gd name="connsiteX10" fmla="*/ 3391107 w 6772482"/>
              <a:gd name="connsiteY10" fmla="*/ 655708 h 5708720"/>
              <a:gd name="connsiteX11" fmla="*/ 3422063 w 6772482"/>
              <a:gd name="connsiteY11" fmla="*/ 712858 h 5708720"/>
              <a:gd name="connsiteX12" fmla="*/ 3455401 w 6772482"/>
              <a:gd name="connsiteY12" fmla="*/ 746195 h 5708720"/>
              <a:gd name="connsiteX13" fmla="*/ 3486357 w 6772482"/>
              <a:gd name="connsiteY13" fmla="*/ 760483 h 5708720"/>
              <a:gd name="connsiteX14" fmla="*/ 3522076 w 6772482"/>
              <a:gd name="connsiteY14" fmla="*/ 779533 h 5708720"/>
              <a:gd name="connsiteX15" fmla="*/ 3564938 w 6772482"/>
              <a:gd name="connsiteY15" fmla="*/ 774770 h 5708720"/>
              <a:gd name="connsiteX16" fmla="*/ 3793539 w 6772482"/>
              <a:gd name="connsiteY16" fmla="*/ 715239 h 5708720"/>
              <a:gd name="connsiteX17" fmla="*/ 3860213 w 6772482"/>
              <a:gd name="connsiteY17" fmla="*/ 703333 h 5708720"/>
              <a:gd name="connsiteX18" fmla="*/ 4000707 w 6772482"/>
              <a:gd name="connsiteY18" fmla="*/ 693808 h 5708720"/>
              <a:gd name="connsiteX19" fmla="*/ 4145963 w 6772482"/>
              <a:gd name="connsiteY19" fmla="*/ 643802 h 5708720"/>
              <a:gd name="connsiteX20" fmla="*/ 4167395 w 6772482"/>
              <a:gd name="connsiteY20" fmla="*/ 677139 h 5708720"/>
              <a:gd name="connsiteX21" fmla="*/ 4134058 w 6772482"/>
              <a:gd name="connsiteY21" fmla="*/ 641420 h 5708720"/>
              <a:gd name="connsiteX22" fmla="*/ 4515058 w 6772482"/>
              <a:gd name="connsiteY22" fmla="*/ 717620 h 5708720"/>
              <a:gd name="connsiteX23" fmla="*/ 4591258 w 6772482"/>
              <a:gd name="connsiteY23" fmla="*/ 108020 h 5708720"/>
              <a:gd name="connsiteX24" fmla="*/ 5429458 w 6772482"/>
              <a:gd name="connsiteY24" fmla="*/ 108020 h 5708720"/>
              <a:gd name="connsiteX25" fmla="*/ 5429458 w 6772482"/>
              <a:gd name="connsiteY25" fmla="*/ 412820 h 5708720"/>
              <a:gd name="connsiteX26" fmla="*/ 5734258 w 6772482"/>
              <a:gd name="connsiteY26" fmla="*/ 717620 h 5708720"/>
              <a:gd name="connsiteX27" fmla="*/ 5886658 w 6772482"/>
              <a:gd name="connsiteY27" fmla="*/ 793820 h 5708720"/>
              <a:gd name="connsiteX28" fmla="*/ 5962858 w 6772482"/>
              <a:gd name="connsiteY28" fmla="*/ 793820 h 5708720"/>
              <a:gd name="connsiteX29" fmla="*/ 5962858 w 6772482"/>
              <a:gd name="connsiteY29" fmla="*/ 870020 h 5708720"/>
              <a:gd name="connsiteX30" fmla="*/ 5810457 w 6772482"/>
              <a:gd name="connsiteY30" fmla="*/ 960508 h 5708720"/>
              <a:gd name="connsiteX31" fmla="*/ 5824745 w 6772482"/>
              <a:gd name="connsiteY31" fmla="*/ 993845 h 5708720"/>
              <a:gd name="connsiteX32" fmla="*/ 5846175 w 6772482"/>
              <a:gd name="connsiteY32" fmla="*/ 1046233 h 5708720"/>
              <a:gd name="connsiteX33" fmla="*/ 5889039 w 6772482"/>
              <a:gd name="connsiteY33" fmla="*/ 1205776 h 5708720"/>
              <a:gd name="connsiteX34" fmla="*/ 5910470 w 6772482"/>
              <a:gd name="connsiteY34" fmla="*/ 1251020 h 5708720"/>
              <a:gd name="connsiteX35" fmla="*/ 5936663 w 6772482"/>
              <a:gd name="connsiteY35" fmla="*/ 1293883 h 5708720"/>
              <a:gd name="connsiteX36" fmla="*/ 6120019 w 6772482"/>
              <a:gd name="connsiteY36" fmla="*/ 1596301 h 5708720"/>
              <a:gd name="connsiteX37" fmla="*/ 6148595 w 6772482"/>
              <a:gd name="connsiteY37" fmla="*/ 1660595 h 5708720"/>
              <a:gd name="connsiteX38" fmla="*/ 6184313 w 6772482"/>
              <a:gd name="connsiteY38" fmla="*/ 1729652 h 5708720"/>
              <a:gd name="connsiteX39" fmla="*/ 6248607 w 6772482"/>
              <a:gd name="connsiteY39" fmla="*/ 1855858 h 5708720"/>
              <a:gd name="connsiteX40" fmla="*/ 6291470 w 6772482"/>
              <a:gd name="connsiteY40" fmla="*/ 1955870 h 5708720"/>
              <a:gd name="connsiteX41" fmla="*/ 6305757 w 6772482"/>
              <a:gd name="connsiteY41" fmla="*/ 1993970 h 5708720"/>
              <a:gd name="connsiteX42" fmla="*/ 6310520 w 6772482"/>
              <a:gd name="connsiteY42" fmla="*/ 2053501 h 5708720"/>
              <a:gd name="connsiteX43" fmla="*/ 6341476 w 6772482"/>
              <a:gd name="connsiteY43" fmla="*/ 2174945 h 5708720"/>
              <a:gd name="connsiteX44" fmla="*/ 6360526 w 6772482"/>
              <a:gd name="connsiteY44" fmla="*/ 2234476 h 5708720"/>
              <a:gd name="connsiteX45" fmla="*/ 6355763 w 6772482"/>
              <a:gd name="connsiteY45" fmla="*/ 2332108 h 5708720"/>
              <a:gd name="connsiteX46" fmla="*/ 6377195 w 6772482"/>
              <a:gd name="connsiteY46" fmla="*/ 2439263 h 5708720"/>
              <a:gd name="connsiteX47" fmla="*/ 6427201 w 6772482"/>
              <a:gd name="connsiteY47" fmla="*/ 2651195 h 5708720"/>
              <a:gd name="connsiteX48" fmla="*/ 6453395 w 6772482"/>
              <a:gd name="connsiteY48" fmla="*/ 2844076 h 5708720"/>
              <a:gd name="connsiteX49" fmla="*/ 6467682 w 6772482"/>
              <a:gd name="connsiteY49" fmla="*/ 2953614 h 5708720"/>
              <a:gd name="connsiteX50" fmla="*/ 6562932 w 6772482"/>
              <a:gd name="connsiteY50" fmla="*/ 3270320 h 5708720"/>
              <a:gd name="connsiteX51" fmla="*/ 6610557 w 6772482"/>
              <a:gd name="connsiteY51" fmla="*/ 3470345 h 5708720"/>
              <a:gd name="connsiteX52" fmla="*/ 6658182 w 6772482"/>
              <a:gd name="connsiteY52" fmla="*/ 3587026 h 5708720"/>
              <a:gd name="connsiteX53" fmla="*/ 6722476 w 6772482"/>
              <a:gd name="connsiteY53" fmla="*/ 3708470 h 5708720"/>
              <a:gd name="connsiteX54" fmla="*/ 6762957 w 6772482"/>
              <a:gd name="connsiteY54" fmla="*/ 3841820 h 5708720"/>
              <a:gd name="connsiteX55" fmla="*/ 6772482 w 6772482"/>
              <a:gd name="connsiteY55" fmla="*/ 3913258 h 5708720"/>
              <a:gd name="connsiteX56" fmla="*/ 6762956 w 6772482"/>
              <a:gd name="connsiteY56" fmla="*/ 3996601 h 5708720"/>
              <a:gd name="connsiteX57" fmla="*/ 6743906 w 6772482"/>
              <a:gd name="connsiteY57" fmla="*/ 4051370 h 5708720"/>
              <a:gd name="connsiteX58" fmla="*/ 6703426 w 6772482"/>
              <a:gd name="connsiteY58" fmla="*/ 4151382 h 5708720"/>
              <a:gd name="connsiteX59" fmla="*/ 6689138 w 6772482"/>
              <a:gd name="connsiteY59" fmla="*/ 4179957 h 5708720"/>
              <a:gd name="connsiteX60" fmla="*/ 5903326 w 6772482"/>
              <a:gd name="connsiteY60" fmla="*/ 4565720 h 5708720"/>
              <a:gd name="connsiteX61" fmla="*/ 5048457 w 6772482"/>
              <a:gd name="connsiteY61" fmla="*/ 5703957 h 5708720"/>
              <a:gd name="connsiteX62" fmla="*/ 4774613 w 6772482"/>
              <a:gd name="connsiteY62" fmla="*/ 5708720 h 5708720"/>
              <a:gd name="connsiteX63" fmla="*/ 4210258 w 6772482"/>
              <a:gd name="connsiteY63" fmla="*/ 4984820 h 5708720"/>
              <a:gd name="connsiteX64" fmla="*/ 3684713 w 6772482"/>
              <a:gd name="connsiteY64" fmla="*/ 4975393 h 5708720"/>
              <a:gd name="connsiteX65" fmla="*/ 3136388 w 6772482"/>
              <a:gd name="connsiteY65" fmla="*/ 4409784 h 5708720"/>
              <a:gd name="connsiteX66" fmla="*/ 2752932 w 6772482"/>
              <a:gd name="connsiteY66" fmla="*/ 4632395 h 5708720"/>
              <a:gd name="connsiteX67" fmla="*/ 2388600 w 6772482"/>
              <a:gd name="connsiteY67" fmla="*/ 4215677 h 5708720"/>
              <a:gd name="connsiteX68" fmla="*/ 1914732 w 6772482"/>
              <a:gd name="connsiteY68" fmla="*/ 4308545 h 5708720"/>
              <a:gd name="connsiteX69" fmla="*/ 1821863 w 6772482"/>
              <a:gd name="connsiteY69" fmla="*/ 4599057 h 5708720"/>
              <a:gd name="connsiteX70" fmla="*/ 1543257 w 6772482"/>
              <a:gd name="connsiteY70" fmla="*/ 4532382 h 5708720"/>
              <a:gd name="connsiteX71" fmla="*/ 1440862 w 6772482"/>
              <a:gd name="connsiteY71" fmla="*/ 4501426 h 5708720"/>
              <a:gd name="connsiteX72" fmla="*/ 1383713 w 6772482"/>
              <a:gd name="connsiteY72" fmla="*/ 4472852 h 5708720"/>
              <a:gd name="connsiteX73" fmla="*/ 1326562 w 6772482"/>
              <a:gd name="connsiteY73" fmla="*/ 4441895 h 5708720"/>
              <a:gd name="connsiteX74" fmla="*/ 1276557 w 6772482"/>
              <a:gd name="connsiteY74" fmla="*/ 4403795 h 5708720"/>
              <a:gd name="connsiteX75" fmla="*/ 1221789 w 6772482"/>
              <a:gd name="connsiteY75" fmla="*/ 4344264 h 5708720"/>
              <a:gd name="connsiteX76" fmla="*/ 1181306 w 6772482"/>
              <a:gd name="connsiteY76" fmla="*/ 4289495 h 5708720"/>
              <a:gd name="connsiteX77" fmla="*/ 1024144 w 6772482"/>
              <a:gd name="connsiteY77" fmla="*/ 4037082 h 5708720"/>
              <a:gd name="connsiteX78" fmla="*/ 271670 w 6772482"/>
              <a:gd name="connsiteY78" fmla="*/ 2886939 h 5708720"/>
              <a:gd name="connsiteX0" fmla="*/ 271670 w 6772482"/>
              <a:gd name="connsiteY0" fmla="*/ 2886939 h 5708720"/>
              <a:gd name="connsiteX1" fmla="*/ 324058 w 6772482"/>
              <a:gd name="connsiteY1" fmla="*/ 1251020 h 5708720"/>
              <a:gd name="connsiteX2" fmla="*/ 1581357 w 6772482"/>
              <a:gd name="connsiteY2" fmla="*/ 1193870 h 5708720"/>
              <a:gd name="connsiteX3" fmla="*/ 2552907 w 6772482"/>
              <a:gd name="connsiteY3" fmla="*/ 1222445 h 5708720"/>
              <a:gd name="connsiteX4" fmla="*/ 2714832 w 6772482"/>
              <a:gd name="connsiteY4" fmla="*/ 355670 h 5708720"/>
              <a:gd name="connsiteX5" fmla="*/ 2905332 w 6772482"/>
              <a:gd name="connsiteY5" fmla="*/ 503308 h 5708720"/>
              <a:gd name="connsiteX6" fmla="*/ 2950576 w 6772482"/>
              <a:gd name="connsiteY6" fmla="*/ 527120 h 5708720"/>
              <a:gd name="connsiteX7" fmla="*/ 3012488 w 6772482"/>
              <a:gd name="connsiteY7" fmla="*/ 543789 h 5708720"/>
              <a:gd name="connsiteX8" fmla="*/ 3286332 w 6772482"/>
              <a:gd name="connsiteY8" fmla="*/ 593795 h 5708720"/>
              <a:gd name="connsiteX9" fmla="*/ 3353007 w 6772482"/>
              <a:gd name="connsiteY9" fmla="*/ 624751 h 5708720"/>
              <a:gd name="connsiteX10" fmla="*/ 3391107 w 6772482"/>
              <a:gd name="connsiteY10" fmla="*/ 655708 h 5708720"/>
              <a:gd name="connsiteX11" fmla="*/ 3422063 w 6772482"/>
              <a:gd name="connsiteY11" fmla="*/ 712858 h 5708720"/>
              <a:gd name="connsiteX12" fmla="*/ 3455401 w 6772482"/>
              <a:gd name="connsiteY12" fmla="*/ 746195 h 5708720"/>
              <a:gd name="connsiteX13" fmla="*/ 3486357 w 6772482"/>
              <a:gd name="connsiteY13" fmla="*/ 760483 h 5708720"/>
              <a:gd name="connsiteX14" fmla="*/ 3522076 w 6772482"/>
              <a:gd name="connsiteY14" fmla="*/ 779533 h 5708720"/>
              <a:gd name="connsiteX15" fmla="*/ 3564938 w 6772482"/>
              <a:gd name="connsiteY15" fmla="*/ 774770 h 5708720"/>
              <a:gd name="connsiteX16" fmla="*/ 3793539 w 6772482"/>
              <a:gd name="connsiteY16" fmla="*/ 715239 h 5708720"/>
              <a:gd name="connsiteX17" fmla="*/ 3860213 w 6772482"/>
              <a:gd name="connsiteY17" fmla="*/ 703333 h 5708720"/>
              <a:gd name="connsiteX18" fmla="*/ 4000707 w 6772482"/>
              <a:gd name="connsiteY18" fmla="*/ 693808 h 5708720"/>
              <a:gd name="connsiteX19" fmla="*/ 4145963 w 6772482"/>
              <a:gd name="connsiteY19" fmla="*/ 643802 h 5708720"/>
              <a:gd name="connsiteX20" fmla="*/ 4167395 w 6772482"/>
              <a:gd name="connsiteY20" fmla="*/ 677139 h 5708720"/>
              <a:gd name="connsiteX21" fmla="*/ 4134058 w 6772482"/>
              <a:gd name="connsiteY21" fmla="*/ 641420 h 5708720"/>
              <a:gd name="connsiteX22" fmla="*/ 4515058 w 6772482"/>
              <a:gd name="connsiteY22" fmla="*/ 717620 h 5708720"/>
              <a:gd name="connsiteX23" fmla="*/ 4591258 w 6772482"/>
              <a:gd name="connsiteY23" fmla="*/ 108020 h 5708720"/>
              <a:gd name="connsiteX24" fmla="*/ 5429458 w 6772482"/>
              <a:gd name="connsiteY24" fmla="*/ 108020 h 5708720"/>
              <a:gd name="connsiteX25" fmla="*/ 5429458 w 6772482"/>
              <a:gd name="connsiteY25" fmla="*/ 412820 h 5708720"/>
              <a:gd name="connsiteX26" fmla="*/ 5734258 w 6772482"/>
              <a:gd name="connsiteY26" fmla="*/ 717620 h 5708720"/>
              <a:gd name="connsiteX27" fmla="*/ 5886658 w 6772482"/>
              <a:gd name="connsiteY27" fmla="*/ 793820 h 5708720"/>
              <a:gd name="connsiteX28" fmla="*/ 5962858 w 6772482"/>
              <a:gd name="connsiteY28" fmla="*/ 793820 h 5708720"/>
              <a:gd name="connsiteX29" fmla="*/ 5962858 w 6772482"/>
              <a:gd name="connsiteY29" fmla="*/ 870020 h 5708720"/>
              <a:gd name="connsiteX30" fmla="*/ 5810457 w 6772482"/>
              <a:gd name="connsiteY30" fmla="*/ 960508 h 5708720"/>
              <a:gd name="connsiteX31" fmla="*/ 5824745 w 6772482"/>
              <a:gd name="connsiteY31" fmla="*/ 993845 h 5708720"/>
              <a:gd name="connsiteX32" fmla="*/ 5846175 w 6772482"/>
              <a:gd name="connsiteY32" fmla="*/ 1046233 h 5708720"/>
              <a:gd name="connsiteX33" fmla="*/ 5889039 w 6772482"/>
              <a:gd name="connsiteY33" fmla="*/ 1205776 h 5708720"/>
              <a:gd name="connsiteX34" fmla="*/ 5910470 w 6772482"/>
              <a:gd name="connsiteY34" fmla="*/ 1251020 h 5708720"/>
              <a:gd name="connsiteX35" fmla="*/ 5936663 w 6772482"/>
              <a:gd name="connsiteY35" fmla="*/ 1293883 h 5708720"/>
              <a:gd name="connsiteX36" fmla="*/ 6120019 w 6772482"/>
              <a:gd name="connsiteY36" fmla="*/ 1596301 h 5708720"/>
              <a:gd name="connsiteX37" fmla="*/ 6148595 w 6772482"/>
              <a:gd name="connsiteY37" fmla="*/ 1660595 h 5708720"/>
              <a:gd name="connsiteX38" fmla="*/ 6184313 w 6772482"/>
              <a:gd name="connsiteY38" fmla="*/ 1729652 h 5708720"/>
              <a:gd name="connsiteX39" fmla="*/ 6248607 w 6772482"/>
              <a:gd name="connsiteY39" fmla="*/ 1855858 h 5708720"/>
              <a:gd name="connsiteX40" fmla="*/ 6291470 w 6772482"/>
              <a:gd name="connsiteY40" fmla="*/ 1955870 h 5708720"/>
              <a:gd name="connsiteX41" fmla="*/ 6305757 w 6772482"/>
              <a:gd name="connsiteY41" fmla="*/ 1993970 h 5708720"/>
              <a:gd name="connsiteX42" fmla="*/ 6310520 w 6772482"/>
              <a:gd name="connsiteY42" fmla="*/ 2053501 h 5708720"/>
              <a:gd name="connsiteX43" fmla="*/ 6341476 w 6772482"/>
              <a:gd name="connsiteY43" fmla="*/ 2174945 h 5708720"/>
              <a:gd name="connsiteX44" fmla="*/ 6360526 w 6772482"/>
              <a:gd name="connsiteY44" fmla="*/ 2234476 h 5708720"/>
              <a:gd name="connsiteX45" fmla="*/ 6355763 w 6772482"/>
              <a:gd name="connsiteY45" fmla="*/ 2332108 h 5708720"/>
              <a:gd name="connsiteX46" fmla="*/ 6377195 w 6772482"/>
              <a:gd name="connsiteY46" fmla="*/ 2439263 h 5708720"/>
              <a:gd name="connsiteX47" fmla="*/ 6427201 w 6772482"/>
              <a:gd name="connsiteY47" fmla="*/ 2651195 h 5708720"/>
              <a:gd name="connsiteX48" fmla="*/ 6453395 w 6772482"/>
              <a:gd name="connsiteY48" fmla="*/ 2844076 h 5708720"/>
              <a:gd name="connsiteX49" fmla="*/ 6467682 w 6772482"/>
              <a:gd name="connsiteY49" fmla="*/ 2953614 h 5708720"/>
              <a:gd name="connsiteX50" fmla="*/ 6562932 w 6772482"/>
              <a:gd name="connsiteY50" fmla="*/ 3270320 h 5708720"/>
              <a:gd name="connsiteX51" fmla="*/ 6610557 w 6772482"/>
              <a:gd name="connsiteY51" fmla="*/ 3470345 h 5708720"/>
              <a:gd name="connsiteX52" fmla="*/ 6658182 w 6772482"/>
              <a:gd name="connsiteY52" fmla="*/ 3587026 h 5708720"/>
              <a:gd name="connsiteX53" fmla="*/ 6722476 w 6772482"/>
              <a:gd name="connsiteY53" fmla="*/ 3708470 h 5708720"/>
              <a:gd name="connsiteX54" fmla="*/ 6762957 w 6772482"/>
              <a:gd name="connsiteY54" fmla="*/ 3841820 h 5708720"/>
              <a:gd name="connsiteX55" fmla="*/ 6772482 w 6772482"/>
              <a:gd name="connsiteY55" fmla="*/ 3913258 h 5708720"/>
              <a:gd name="connsiteX56" fmla="*/ 6762956 w 6772482"/>
              <a:gd name="connsiteY56" fmla="*/ 3996601 h 5708720"/>
              <a:gd name="connsiteX57" fmla="*/ 6743906 w 6772482"/>
              <a:gd name="connsiteY57" fmla="*/ 4051370 h 5708720"/>
              <a:gd name="connsiteX58" fmla="*/ 6703426 w 6772482"/>
              <a:gd name="connsiteY58" fmla="*/ 4151382 h 5708720"/>
              <a:gd name="connsiteX59" fmla="*/ 6689138 w 6772482"/>
              <a:gd name="connsiteY59" fmla="*/ 4179957 h 5708720"/>
              <a:gd name="connsiteX60" fmla="*/ 5903326 w 6772482"/>
              <a:gd name="connsiteY60" fmla="*/ 4565720 h 5708720"/>
              <a:gd name="connsiteX61" fmla="*/ 5048457 w 6772482"/>
              <a:gd name="connsiteY61" fmla="*/ 5703957 h 5708720"/>
              <a:gd name="connsiteX62" fmla="*/ 4774613 w 6772482"/>
              <a:gd name="connsiteY62" fmla="*/ 5708720 h 5708720"/>
              <a:gd name="connsiteX63" fmla="*/ 4210258 w 6772482"/>
              <a:gd name="connsiteY63" fmla="*/ 4984820 h 5708720"/>
              <a:gd name="connsiteX64" fmla="*/ 3684713 w 6772482"/>
              <a:gd name="connsiteY64" fmla="*/ 4975393 h 5708720"/>
              <a:gd name="connsiteX65" fmla="*/ 3136388 w 6772482"/>
              <a:gd name="connsiteY65" fmla="*/ 4409784 h 5708720"/>
              <a:gd name="connsiteX66" fmla="*/ 2752932 w 6772482"/>
              <a:gd name="connsiteY66" fmla="*/ 4632395 h 5708720"/>
              <a:gd name="connsiteX67" fmla="*/ 2388600 w 6772482"/>
              <a:gd name="connsiteY67" fmla="*/ 4215677 h 5708720"/>
              <a:gd name="connsiteX68" fmla="*/ 1914732 w 6772482"/>
              <a:gd name="connsiteY68" fmla="*/ 4308545 h 5708720"/>
              <a:gd name="connsiteX69" fmla="*/ 1821863 w 6772482"/>
              <a:gd name="connsiteY69" fmla="*/ 4599057 h 5708720"/>
              <a:gd name="connsiteX70" fmla="*/ 1543257 w 6772482"/>
              <a:gd name="connsiteY70" fmla="*/ 4532382 h 5708720"/>
              <a:gd name="connsiteX71" fmla="*/ 1440862 w 6772482"/>
              <a:gd name="connsiteY71" fmla="*/ 4501426 h 5708720"/>
              <a:gd name="connsiteX72" fmla="*/ 1383713 w 6772482"/>
              <a:gd name="connsiteY72" fmla="*/ 4472852 h 5708720"/>
              <a:gd name="connsiteX73" fmla="*/ 1326562 w 6772482"/>
              <a:gd name="connsiteY73" fmla="*/ 4441895 h 5708720"/>
              <a:gd name="connsiteX74" fmla="*/ 1276557 w 6772482"/>
              <a:gd name="connsiteY74" fmla="*/ 4403795 h 5708720"/>
              <a:gd name="connsiteX75" fmla="*/ 1221789 w 6772482"/>
              <a:gd name="connsiteY75" fmla="*/ 4344264 h 5708720"/>
              <a:gd name="connsiteX76" fmla="*/ 1181306 w 6772482"/>
              <a:gd name="connsiteY76" fmla="*/ 4289495 h 5708720"/>
              <a:gd name="connsiteX77" fmla="*/ 1024144 w 6772482"/>
              <a:gd name="connsiteY77" fmla="*/ 4037082 h 5708720"/>
              <a:gd name="connsiteX78" fmla="*/ 271670 w 6772482"/>
              <a:gd name="connsiteY78" fmla="*/ 2886939 h 5708720"/>
              <a:gd name="connsiteX0" fmla="*/ 271670 w 6772482"/>
              <a:gd name="connsiteY0" fmla="*/ 2886939 h 5708720"/>
              <a:gd name="connsiteX1" fmla="*/ 324058 w 6772482"/>
              <a:gd name="connsiteY1" fmla="*/ 1251020 h 5708720"/>
              <a:gd name="connsiteX2" fmla="*/ 1581357 w 6772482"/>
              <a:gd name="connsiteY2" fmla="*/ 1193870 h 5708720"/>
              <a:gd name="connsiteX3" fmla="*/ 2552907 w 6772482"/>
              <a:gd name="connsiteY3" fmla="*/ 1222445 h 5708720"/>
              <a:gd name="connsiteX4" fmla="*/ 2714832 w 6772482"/>
              <a:gd name="connsiteY4" fmla="*/ 355670 h 5708720"/>
              <a:gd name="connsiteX5" fmla="*/ 2905332 w 6772482"/>
              <a:gd name="connsiteY5" fmla="*/ 503308 h 5708720"/>
              <a:gd name="connsiteX6" fmla="*/ 2950576 w 6772482"/>
              <a:gd name="connsiteY6" fmla="*/ 527120 h 5708720"/>
              <a:gd name="connsiteX7" fmla="*/ 3012488 w 6772482"/>
              <a:gd name="connsiteY7" fmla="*/ 543789 h 5708720"/>
              <a:gd name="connsiteX8" fmla="*/ 3286332 w 6772482"/>
              <a:gd name="connsiteY8" fmla="*/ 593795 h 5708720"/>
              <a:gd name="connsiteX9" fmla="*/ 3353007 w 6772482"/>
              <a:gd name="connsiteY9" fmla="*/ 624751 h 5708720"/>
              <a:gd name="connsiteX10" fmla="*/ 3391107 w 6772482"/>
              <a:gd name="connsiteY10" fmla="*/ 655708 h 5708720"/>
              <a:gd name="connsiteX11" fmla="*/ 3422063 w 6772482"/>
              <a:gd name="connsiteY11" fmla="*/ 712858 h 5708720"/>
              <a:gd name="connsiteX12" fmla="*/ 3455401 w 6772482"/>
              <a:gd name="connsiteY12" fmla="*/ 746195 h 5708720"/>
              <a:gd name="connsiteX13" fmla="*/ 3486357 w 6772482"/>
              <a:gd name="connsiteY13" fmla="*/ 760483 h 5708720"/>
              <a:gd name="connsiteX14" fmla="*/ 3522076 w 6772482"/>
              <a:gd name="connsiteY14" fmla="*/ 779533 h 5708720"/>
              <a:gd name="connsiteX15" fmla="*/ 3564938 w 6772482"/>
              <a:gd name="connsiteY15" fmla="*/ 774770 h 5708720"/>
              <a:gd name="connsiteX16" fmla="*/ 3793539 w 6772482"/>
              <a:gd name="connsiteY16" fmla="*/ 715239 h 5708720"/>
              <a:gd name="connsiteX17" fmla="*/ 3860213 w 6772482"/>
              <a:gd name="connsiteY17" fmla="*/ 703333 h 5708720"/>
              <a:gd name="connsiteX18" fmla="*/ 4000707 w 6772482"/>
              <a:gd name="connsiteY18" fmla="*/ 693808 h 5708720"/>
              <a:gd name="connsiteX19" fmla="*/ 4145963 w 6772482"/>
              <a:gd name="connsiteY19" fmla="*/ 643802 h 5708720"/>
              <a:gd name="connsiteX20" fmla="*/ 4167395 w 6772482"/>
              <a:gd name="connsiteY20" fmla="*/ 677139 h 5708720"/>
              <a:gd name="connsiteX21" fmla="*/ 4134058 w 6772482"/>
              <a:gd name="connsiteY21" fmla="*/ 641420 h 5708720"/>
              <a:gd name="connsiteX22" fmla="*/ 4515058 w 6772482"/>
              <a:gd name="connsiteY22" fmla="*/ 717620 h 5708720"/>
              <a:gd name="connsiteX23" fmla="*/ 4591258 w 6772482"/>
              <a:gd name="connsiteY23" fmla="*/ 108020 h 5708720"/>
              <a:gd name="connsiteX24" fmla="*/ 5429458 w 6772482"/>
              <a:gd name="connsiteY24" fmla="*/ 108020 h 5708720"/>
              <a:gd name="connsiteX25" fmla="*/ 5429458 w 6772482"/>
              <a:gd name="connsiteY25" fmla="*/ 412820 h 5708720"/>
              <a:gd name="connsiteX26" fmla="*/ 5734258 w 6772482"/>
              <a:gd name="connsiteY26" fmla="*/ 717620 h 5708720"/>
              <a:gd name="connsiteX27" fmla="*/ 5886658 w 6772482"/>
              <a:gd name="connsiteY27" fmla="*/ 793820 h 5708720"/>
              <a:gd name="connsiteX28" fmla="*/ 5962858 w 6772482"/>
              <a:gd name="connsiteY28" fmla="*/ 793820 h 5708720"/>
              <a:gd name="connsiteX29" fmla="*/ 5962858 w 6772482"/>
              <a:gd name="connsiteY29" fmla="*/ 870020 h 5708720"/>
              <a:gd name="connsiteX30" fmla="*/ 5810457 w 6772482"/>
              <a:gd name="connsiteY30" fmla="*/ 960508 h 5708720"/>
              <a:gd name="connsiteX31" fmla="*/ 5824745 w 6772482"/>
              <a:gd name="connsiteY31" fmla="*/ 993845 h 5708720"/>
              <a:gd name="connsiteX32" fmla="*/ 5846175 w 6772482"/>
              <a:gd name="connsiteY32" fmla="*/ 1046233 h 5708720"/>
              <a:gd name="connsiteX33" fmla="*/ 5889039 w 6772482"/>
              <a:gd name="connsiteY33" fmla="*/ 1205776 h 5708720"/>
              <a:gd name="connsiteX34" fmla="*/ 5910470 w 6772482"/>
              <a:gd name="connsiteY34" fmla="*/ 1251020 h 5708720"/>
              <a:gd name="connsiteX35" fmla="*/ 5936663 w 6772482"/>
              <a:gd name="connsiteY35" fmla="*/ 1293883 h 5708720"/>
              <a:gd name="connsiteX36" fmla="*/ 6120019 w 6772482"/>
              <a:gd name="connsiteY36" fmla="*/ 1596301 h 5708720"/>
              <a:gd name="connsiteX37" fmla="*/ 6148595 w 6772482"/>
              <a:gd name="connsiteY37" fmla="*/ 1660595 h 5708720"/>
              <a:gd name="connsiteX38" fmla="*/ 6184313 w 6772482"/>
              <a:gd name="connsiteY38" fmla="*/ 1729652 h 5708720"/>
              <a:gd name="connsiteX39" fmla="*/ 6248607 w 6772482"/>
              <a:gd name="connsiteY39" fmla="*/ 1855858 h 5708720"/>
              <a:gd name="connsiteX40" fmla="*/ 6291470 w 6772482"/>
              <a:gd name="connsiteY40" fmla="*/ 1955870 h 5708720"/>
              <a:gd name="connsiteX41" fmla="*/ 6305757 w 6772482"/>
              <a:gd name="connsiteY41" fmla="*/ 1993970 h 5708720"/>
              <a:gd name="connsiteX42" fmla="*/ 6310520 w 6772482"/>
              <a:gd name="connsiteY42" fmla="*/ 2053501 h 5708720"/>
              <a:gd name="connsiteX43" fmla="*/ 6341476 w 6772482"/>
              <a:gd name="connsiteY43" fmla="*/ 2174945 h 5708720"/>
              <a:gd name="connsiteX44" fmla="*/ 6360526 w 6772482"/>
              <a:gd name="connsiteY44" fmla="*/ 2234476 h 5708720"/>
              <a:gd name="connsiteX45" fmla="*/ 6355763 w 6772482"/>
              <a:gd name="connsiteY45" fmla="*/ 2332108 h 5708720"/>
              <a:gd name="connsiteX46" fmla="*/ 6377195 w 6772482"/>
              <a:gd name="connsiteY46" fmla="*/ 2439263 h 5708720"/>
              <a:gd name="connsiteX47" fmla="*/ 6427201 w 6772482"/>
              <a:gd name="connsiteY47" fmla="*/ 2651195 h 5708720"/>
              <a:gd name="connsiteX48" fmla="*/ 6453395 w 6772482"/>
              <a:gd name="connsiteY48" fmla="*/ 2844076 h 5708720"/>
              <a:gd name="connsiteX49" fmla="*/ 6467682 w 6772482"/>
              <a:gd name="connsiteY49" fmla="*/ 2953614 h 5708720"/>
              <a:gd name="connsiteX50" fmla="*/ 6562932 w 6772482"/>
              <a:gd name="connsiteY50" fmla="*/ 3270320 h 5708720"/>
              <a:gd name="connsiteX51" fmla="*/ 6610557 w 6772482"/>
              <a:gd name="connsiteY51" fmla="*/ 3470345 h 5708720"/>
              <a:gd name="connsiteX52" fmla="*/ 6658182 w 6772482"/>
              <a:gd name="connsiteY52" fmla="*/ 3587026 h 5708720"/>
              <a:gd name="connsiteX53" fmla="*/ 6722476 w 6772482"/>
              <a:gd name="connsiteY53" fmla="*/ 3708470 h 5708720"/>
              <a:gd name="connsiteX54" fmla="*/ 6762957 w 6772482"/>
              <a:gd name="connsiteY54" fmla="*/ 3841820 h 5708720"/>
              <a:gd name="connsiteX55" fmla="*/ 6772482 w 6772482"/>
              <a:gd name="connsiteY55" fmla="*/ 3913258 h 5708720"/>
              <a:gd name="connsiteX56" fmla="*/ 6762956 w 6772482"/>
              <a:gd name="connsiteY56" fmla="*/ 3996601 h 5708720"/>
              <a:gd name="connsiteX57" fmla="*/ 6743906 w 6772482"/>
              <a:gd name="connsiteY57" fmla="*/ 4051370 h 5708720"/>
              <a:gd name="connsiteX58" fmla="*/ 6703426 w 6772482"/>
              <a:gd name="connsiteY58" fmla="*/ 4151382 h 5708720"/>
              <a:gd name="connsiteX59" fmla="*/ 6689138 w 6772482"/>
              <a:gd name="connsiteY59" fmla="*/ 4179957 h 5708720"/>
              <a:gd name="connsiteX60" fmla="*/ 5903326 w 6772482"/>
              <a:gd name="connsiteY60" fmla="*/ 4565720 h 5708720"/>
              <a:gd name="connsiteX61" fmla="*/ 5048457 w 6772482"/>
              <a:gd name="connsiteY61" fmla="*/ 5703957 h 5708720"/>
              <a:gd name="connsiteX62" fmla="*/ 4774613 w 6772482"/>
              <a:gd name="connsiteY62" fmla="*/ 5708720 h 5708720"/>
              <a:gd name="connsiteX63" fmla="*/ 4210258 w 6772482"/>
              <a:gd name="connsiteY63" fmla="*/ 4984820 h 5708720"/>
              <a:gd name="connsiteX64" fmla="*/ 3684713 w 6772482"/>
              <a:gd name="connsiteY64" fmla="*/ 4975393 h 5708720"/>
              <a:gd name="connsiteX65" fmla="*/ 3136388 w 6772482"/>
              <a:gd name="connsiteY65" fmla="*/ 4409784 h 5708720"/>
              <a:gd name="connsiteX66" fmla="*/ 2752932 w 6772482"/>
              <a:gd name="connsiteY66" fmla="*/ 4632395 h 5708720"/>
              <a:gd name="connsiteX67" fmla="*/ 2388600 w 6772482"/>
              <a:gd name="connsiteY67" fmla="*/ 4215677 h 5708720"/>
              <a:gd name="connsiteX68" fmla="*/ 1914732 w 6772482"/>
              <a:gd name="connsiteY68" fmla="*/ 4308545 h 5708720"/>
              <a:gd name="connsiteX69" fmla="*/ 1821863 w 6772482"/>
              <a:gd name="connsiteY69" fmla="*/ 4599057 h 5708720"/>
              <a:gd name="connsiteX70" fmla="*/ 1543257 w 6772482"/>
              <a:gd name="connsiteY70" fmla="*/ 4532382 h 5708720"/>
              <a:gd name="connsiteX71" fmla="*/ 1440862 w 6772482"/>
              <a:gd name="connsiteY71" fmla="*/ 4501426 h 5708720"/>
              <a:gd name="connsiteX72" fmla="*/ 1383713 w 6772482"/>
              <a:gd name="connsiteY72" fmla="*/ 4472852 h 5708720"/>
              <a:gd name="connsiteX73" fmla="*/ 1326562 w 6772482"/>
              <a:gd name="connsiteY73" fmla="*/ 4441895 h 5708720"/>
              <a:gd name="connsiteX74" fmla="*/ 1276557 w 6772482"/>
              <a:gd name="connsiteY74" fmla="*/ 4403795 h 5708720"/>
              <a:gd name="connsiteX75" fmla="*/ 1221789 w 6772482"/>
              <a:gd name="connsiteY75" fmla="*/ 4344264 h 5708720"/>
              <a:gd name="connsiteX76" fmla="*/ 1181306 w 6772482"/>
              <a:gd name="connsiteY76" fmla="*/ 4289495 h 5708720"/>
              <a:gd name="connsiteX77" fmla="*/ 1024144 w 6772482"/>
              <a:gd name="connsiteY77" fmla="*/ 4037082 h 5708720"/>
              <a:gd name="connsiteX78" fmla="*/ 271670 w 6772482"/>
              <a:gd name="connsiteY78" fmla="*/ 2886939 h 5708720"/>
              <a:gd name="connsiteX0" fmla="*/ 271670 w 6772482"/>
              <a:gd name="connsiteY0" fmla="*/ 2886939 h 5708720"/>
              <a:gd name="connsiteX1" fmla="*/ 324058 w 6772482"/>
              <a:gd name="connsiteY1" fmla="*/ 1251020 h 5708720"/>
              <a:gd name="connsiteX2" fmla="*/ 1581357 w 6772482"/>
              <a:gd name="connsiteY2" fmla="*/ 1193870 h 5708720"/>
              <a:gd name="connsiteX3" fmla="*/ 2552907 w 6772482"/>
              <a:gd name="connsiteY3" fmla="*/ 1222445 h 5708720"/>
              <a:gd name="connsiteX4" fmla="*/ 2714832 w 6772482"/>
              <a:gd name="connsiteY4" fmla="*/ 355670 h 5708720"/>
              <a:gd name="connsiteX5" fmla="*/ 2905332 w 6772482"/>
              <a:gd name="connsiteY5" fmla="*/ 503308 h 5708720"/>
              <a:gd name="connsiteX6" fmla="*/ 2950576 w 6772482"/>
              <a:gd name="connsiteY6" fmla="*/ 527120 h 5708720"/>
              <a:gd name="connsiteX7" fmla="*/ 3012488 w 6772482"/>
              <a:gd name="connsiteY7" fmla="*/ 543789 h 5708720"/>
              <a:gd name="connsiteX8" fmla="*/ 3286332 w 6772482"/>
              <a:gd name="connsiteY8" fmla="*/ 593795 h 5708720"/>
              <a:gd name="connsiteX9" fmla="*/ 3353007 w 6772482"/>
              <a:gd name="connsiteY9" fmla="*/ 624751 h 5708720"/>
              <a:gd name="connsiteX10" fmla="*/ 3391107 w 6772482"/>
              <a:gd name="connsiteY10" fmla="*/ 655708 h 5708720"/>
              <a:gd name="connsiteX11" fmla="*/ 3422063 w 6772482"/>
              <a:gd name="connsiteY11" fmla="*/ 712858 h 5708720"/>
              <a:gd name="connsiteX12" fmla="*/ 3455401 w 6772482"/>
              <a:gd name="connsiteY12" fmla="*/ 746195 h 5708720"/>
              <a:gd name="connsiteX13" fmla="*/ 3486357 w 6772482"/>
              <a:gd name="connsiteY13" fmla="*/ 760483 h 5708720"/>
              <a:gd name="connsiteX14" fmla="*/ 3522076 w 6772482"/>
              <a:gd name="connsiteY14" fmla="*/ 779533 h 5708720"/>
              <a:gd name="connsiteX15" fmla="*/ 3564938 w 6772482"/>
              <a:gd name="connsiteY15" fmla="*/ 774770 h 5708720"/>
              <a:gd name="connsiteX16" fmla="*/ 3793539 w 6772482"/>
              <a:gd name="connsiteY16" fmla="*/ 715239 h 5708720"/>
              <a:gd name="connsiteX17" fmla="*/ 3860213 w 6772482"/>
              <a:gd name="connsiteY17" fmla="*/ 703333 h 5708720"/>
              <a:gd name="connsiteX18" fmla="*/ 4000707 w 6772482"/>
              <a:gd name="connsiteY18" fmla="*/ 693808 h 5708720"/>
              <a:gd name="connsiteX19" fmla="*/ 4145963 w 6772482"/>
              <a:gd name="connsiteY19" fmla="*/ 643802 h 5708720"/>
              <a:gd name="connsiteX20" fmla="*/ 4167395 w 6772482"/>
              <a:gd name="connsiteY20" fmla="*/ 677139 h 5708720"/>
              <a:gd name="connsiteX21" fmla="*/ 4134058 w 6772482"/>
              <a:gd name="connsiteY21" fmla="*/ 641420 h 5708720"/>
              <a:gd name="connsiteX22" fmla="*/ 4515058 w 6772482"/>
              <a:gd name="connsiteY22" fmla="*/ 717620 h 5708720"/>
              <a:gd name="connsiteX23" fmla="*/ 4591258 w 6772482"/>
              <a:gd name="connsiteY23" fmla="*/ 108020 h 5708720"/>
              <a:gd name="connsiteX24" fmla="*/ 5429458 w 6772482"/>
              <a:gd name="connsiteY24" fmla="*/ 108020 h 5708720"/>
              <a:gd name="connsiteX25" fmla="*/ 5429458 w 6772482"/>
              <a:gd name="connsiteY25" fmla="*/ 412820 h 5708720"/>
              <a:gd name="connsiteX26" fmla="*/ 5734258 w 6772482"/>
              <a:gd name="connsiteY26" fmla="*/ 717620 h 5708720"/>
              <a:gd name="connsiteX27" fmla="*/ 5886658 w 6772482"/>
              <a:gd name="connsiteY27" fmla="*/ 793820 h 5708720"/>
              <a:gd name="connsiteX28" fmla="*/ 5962858 w 6772482"/>
              <a:gd name="connsiteY28" fmla="*/ 793820 h 5708720"/>
              <a:gd name="connsiteX29" fmla="*/ 5908647 w 6772482"/>
              <a:gd name="connsiteY29" fmla="*/ 879208 h 5708720"/>
              <a:gd name="connsiteX30" fmla="*/ 5810457 w 6772482"/>
              <a:gd name="connsiteY30" fmla="*/ 960508 h 5708720"/>
              <a:gd name="connsiteX31" fmla="*/ 5824745 w 6772482"/>
              <a:gd name="connsiteY31" fmla="*/ 993845 h 5708720"/>
              <a:gd name="connsiteX32" fmla="*/ 5846175 w 6772482"/>
              <a:gd name="connsiteY32" fmla="*/ 1046233 h 5708720"/>
              <a:gd name="connsiteX33" fmla="*/ 5889039 w 6772482"/>
              <a:gd name="connsiteY33" fmla="*/ 1205776 h 5708720"/>
              <a:gd name="connsiteX34" fmla="*/ 5910470 w 6772482"/>
              <a:gd name="connsiteY34" fmla="*/ 1251020 h 5708720"/>
              <a:gd name="connsiteX35" fmla="*/ 5936663 w 6772482"/>
              <a:gd name="connsiteY35" fmla="*/ 1293883 h 5708720"/>
              <a:gd name="connsiteX36" fmla="*/ 6120019 w 6772482"/>
              <a:gd name="connsiteY36" fmla="*/ 1596301 h 5708720"/>
              <a:gd name="connsiteX37" fmla="*/ 6148595 w 6772482"/>
              <a:gd name="connsiteY37" fmla="*/ 1660595 h 5708720"/>
              <a:gd name="connsiteX38" fmla="*/ 6184313 w 6772482"/>
              <a:gd name="connsiteY38" fmla="*/ 1729652 h 5708720"/>
              <a:gd name="connsiteX39" fmla="*/ 6248607 w 6772482"/>
              <a:gd name="connsiteY39" fmla="*/ 1855858 h 5708720"/>
              <a:gd name="connsiteX40" fmla="*/ 6291470 w 6772482"/>
              <a:gd name="connsiteY40" fmla="*/ 1955870 h 5708720"/>
              <a:gd name="connsiteX41" fmla="*/ 6305757 w 6772482"/>
              <a:gd name="connsiteY41" fmla="*/ 1993970 h 5708720"/>
              <a:gd name="connsiteX42" fmla="*/ 6310520 w 6772482"/>
              <a:gd name="connsiteY42" fmla="*/ 2053501 h 5708720"/>
              <a:gd name="connsiteX43" fmla="*/ 6341476 w 6772482"/>
              <a:gd name="connsiteY43" fmla="*/ 2174945 h 5708720"/>
              <a:gd name="connsiteX44" fmla="*/ 6360526 w 6772482"/>
              <a:gd name="connsiteY44" fmla="*/ 2234476 h 5708720"/>
              <a:gd name="connsiteX45" fmla="*/ 6355763 w 6772482"/>
              <a:gd name="connsiteY45" fmla="*/ 2332108 h 5708720"/>
              <a:gd name="connsiteX46" fmla="*/ 6377195 w 6772482"/>
              <a:gd name="connsiteY46" fmla="*/ 2439263 h 5708720"/>
              <a:gd name="connsiteX47" fmla="*/ 6427201 w 6772482"/>
              <a:gd name="connsiteY47" fmla="*/ 2651195 h 5708720"/>
              <a:gd name="connsiteX48" fmla="*/ 6453395 w 6772482"/>
              <a:gd name="connsiteY48" fmla="*/ 2844076 h 5708720"/>
              <a:gd name="connsiteX49" fmla="*/ 6467682 w 6772482"/>
              <a:gd name="connsiteY49" fmla="*/ 2953614 h 5708720"/>
              <a:gd name="connsiteX50" fmla="*/ 6562932 w 6772482"/>
              <a:gd name="connsiteY50" fmla="*/ 3270320 h 5708720"/>
              <a:gd name="connsiteX51" fmla="*/ 6610557 w 6772482"/>
              <a:gd name="connsiteY51" fmla="*/ 3470345 h 5708720"/>
              <a:gd name="connsiteX52" fmla="*/ 6658182 w 6772482"/>
              <a:gd name="connsiteY52" fmla="*/ 3587026 h 5708720"/>
              <a:gd name="connsiteX53" fmla="*/ 6722476 w 6772482"/>
              <a:gd name="connsiteY53" fmla="*/ 3708470 h 5708720"/>
              <a:gd name="connsiteX54" fmla="*/ 6762957 w 6772482"/>
              <a:gd name="connsiteY54" fmla="*/ 3841820 h 5708720"/>
              <a:gd name="connsiteX55" fmla="*/ 6772482 w 6772482"/>
              <a:gd name="connsiteY55" fmla="*/ 3913258 h 5708720"/>
              <a:gd name="connsiteX56" fmla="*/ 6762956 w 6772482"/>
              <a:gd name="connsiteY56" fmla="*/ 3996601 h 5708720"/>
              <a:gd name="connsiteX57" fmla="*/ 6743906 w 6772482"/>
              <a:gd name="connsiteY57" fmla="*/ 4051370 h 5708720"/>
              <a:gd name="connsiteX58" fmla="*/ 6703426 w 6772482"/>
              <a:gd name="connsiteY58" fmla="*/ 4151382 h 5708720"/>
              <a:gd name="connsiteX59" fmla="*/ 6689138 w 6772482"/>
              <a:gd name="connsiteY59" fmla="*/ 4179957 h 5708720"/>
              <a:gd name="connsiteX60" fmla="*/ 5903326 w 6772482"/>
              <a:gd name="connsiteY60" fmla="*/ 4565720 h 5708720"/>
              <a:gd name="connsiteX61" fmla="*/ 5048457 w 6772482"/>
              <a:gd name="connsiteY61" fmla="*/ 5703957 h 5708720"/>
              <a:gd name="connsiteX62" fmla="*/ 4774613 w 6772482"/>
              <a:gd name="connsiteY62" fmla="*/ 5708720 h 5708720"/>
              <a:gd name="connsiteX63" fmla="*/ 4210258 w 6772482"/>
              <a:gd name="connsiteY63" fmla="*/ 4984820 h 5708720"/>
              <a:gd name="connsiteX64" fmla="*/ 3684713 w 6772482"/>
              <a:gd name="connsiteY64" fmla="*/ 4975393 h 5708720"/>
              <a:gd name="connsiteX65" fmla="*/ 3136388 w 6772482"/>
              <a:gd name="connsiteY65" fmla="*/ 4409784 h 5708720"/>
              <a:gd name="connsiteX66" fmla="*/ 2752932 w 6772482"/>
              <a:gd name="connsiteY66" fmla="*/ 4632395 h 5708720"/>
              <a:gd name="connsiteX67" fmla="*/ 2388600 w 6772482"/>
              <a:gd name="connsiteY67" fmla="*/ 4215677 h 5708720"/>
              <a:gd name="connsiteX68" fmla="*/ 1914732 w 6772482"/>
              <a:gd name="connsiteY68" fmla="*/ 4308545 h 5708720"/>
              <a:gd name="connsiteX69" fmla="*/ 1821863 w 6772482"/>
              <a:gd name="connsiteY69" fmla="*/ 4599057 h 5708720"/>
              <a:gd name="connsiteX70" fmla="*/ 1543257 w 6772482"/>
              <a:gd name="connsiteY70" fmla="*/ 4532382 h 5708720"/>
              <a:gd name="connsiteX71" fmla="*/ 1440862 w 6772482"/>
              <a:gd name="connsiteY71" fmla="*/ 4501426 h 5708720"/>
              <a:gd name="connsiteX72" fmla="*/ 1383713 w 6772482"/>
              <a:gd name="connsiteY72" fmla="*/ 4472852 h 5708720"/>
              <a:gd name="connsiteX73" fmla="*/ 1326562 w 6772482"/>
              <a:gd name="connsiteY73" fmla="*/ 4441895 h 5708720"/>
              <a:gd name="connsiteX74" fmla="*/ 1276557 w 6772482"/>
              <a:gd name="connsiteY74" fmla="*/ 4403795 h 5708720"/>
              <a:gd name="connsiteX75" fmla="*/ 1221789 w 6772482"/>
              <a:gd name="connsiteY75" fmla="*/ 4344264 h 5708720"/>
              <a:gd name="connsiteX76" fmla="*/ 1181306 w 6772482"/>
              <a:gd name="connsiteY76" fmla="*/ 4289495 h 5708720"/>
              <a:gd name="connsiteX77" fmla="*/ 1024144 w 6772482"/>
              <a:gd name="connsiteY77" fmla="*/ 4037082 h 5708720"/>
              <a:gd name="connsiteX78" fmla="*/ 271670 w 6772482"/>
              <a:gd name="connsiteY78" fmla="*/ 2886939 h 5708720"/>
              <a:gd name="connsiteX0" fmla="*/ 271670 w 6772482"/>
              <a:gd name="connsiteY0" fmla="*/ 2886939 h 5708720"/>
              <a:gd name="connsiteX1" fmla="*/ 324058 w 6772482"/>
              <a:gd name="connsiteY1" fmla="*/ 1251020 h 5708720"/>
              <a:gd name="connsiteX2" fmla="*/ 1581357 w 6772482"/>
              <a:gd name="connsiteY2" fmla="*/ 1193870 h 5708720"/>
              <a:gd name="connsiteX3" fmla="*/ 2552907 w 6772482"/>
              <a:gd name="connsiteY3" fmla="*/ 1222445 h 5708720"/>
              <a:gd name="connsiteX4" fmla="*/ 2714832 w 6772482"/>
              <a:gd name="connsiteY4" fmla="*/ 355670 h 5708720"/>
              <a:gd name="connsiteX5" fmla="*/ 2905332 w 6772482"/>
              <a:gd name="connsiteY5" fmla="*/ 503308 h 5708720"/>
              <a:gd name="connsiteX6" fmla="*/ 2950576 w 6772482"/>
              <a:gd name="connsiteY6" fmla="*/ 527120 h 5708720"/>
              <a:gd name="connsiteX7" fmla="*/ 3012488 w 6772482"/>
              <a:gd name="connsiteY7" fmla="*/ 543789 h 5708720"/>
              <a:gd name="connsiteX8" fmla="*/ 3286332 w 6772482"/>
              <a:gd name="connsiteY8" fmla="*/ 593795 h 5708720"/>
              <a:gd name="connsiteX9" fmla="*/ 3353007 w 6772482"/>
              <a:gd name="connsiteY9" fmla="*/ 624751 h 5708720"/>
              <a:gd name="connsiteX10" fmla="*/ 3391107 w 6772482"/>
              <a:gd name="connsiteY10" fmla="*/ 655708 h 5708720"/>
              <a:gd name="connsiteX11" fmla="*/ 3422063 w 6772482"/>
              <a:gd name="connsiteY11" fmla="*/ 712858 h 5708720"/>
              <a:gd name="connsiteX12" fmla="*/ 3455401 w 6772482"/>
              <a:gd name="connsiteY12" fmla="*/ 746195 h 5708720"/>
              <a:gd name="connsiteX13" fmla="*/ 3486357 w 6772482"/>
              <a:gd name="connsiteY13" fmla="*/ 760483 h 5708720"/>
              <a:gd name="connsiteX14" fmla="*/ 3522076 w 6772482"/>
              <a:gd name="connsiteY14" fmla="*/ 779533 h 5708720"/>
              <a:gd name="connsiteX15" fmla="*/ 3564938 w 6772482"/>
              <a:gd name="connsiteY15" fmla="*/ 774770 h 5708720"/>
              <a:gd name="connsiteX16" fmla="*/ 3793539 w 6772482"/>
              <a:gd name="connsiteY16" fmla="*/ 715239 h 5708720"/>
              <a:gd name="connsiteX17" fmla="*/ 3860213 w 6772482"/>
              <a:gd name="connsiteY17" fmla="*/ 703333 h 5708720"/>
              <a:gd name="connsiteX18" fmla="*/ 4000707 w 6772482"/>
              <a:gd name="connsiteY18" fmla="*/ 693808 h 5708720"/>
              <a:gd name="connsiteX19" fmla="*/ 4145963 w 6772482"/>
              <a:gd name="connsiteY19" fmla="*/ 643802 h 5708720"/>
              <a:gd name="connsiteX20" fmla="*/ 4167395 w 6772482"/>
              <a:gd name="connsiteY20" fmla="*/ 677139 h 5708720"/>
              <a:gd name="connsiteX21" fmla="*/ 4134058 w 6772482"/>
              <a:gd name="connsiteY21" fmla="*/ 641420 h 5708720"/>
              <a:gd name="connsiteX22" fmla="*/ 4515058 w 6772482"/>
              <a:gd name="connsiteY22" fmla="*/ 717620 h 5708720"/>
              <a:gd name="connsiteX23" fmla="*/ 4591258 w 6772482"/>
              <a:gd name="connsiteY23" fmla="*/ 108020 h 5708720"/>
              <a:gd name="connsiteX24" fmla="*/ 5429458 w 6772482"/>
              <a:gd name="connsiteY24" fmla="*/ 108020 h 5708720"/>
              <a:gd name="connsiteX25" fmla="*/ 5429458 w 6772482"/>
              <a:gd name="connsiteY25" fmla="*/ 412820 h 5708720"/>
              <a:gd name="connsiteX26" fmla="*/ 5734258 w 6772482"/>
              <a:gd name="connsiteY26" fmla="*/ 717620 h 5708720"/>
              <a:gd name="connsiteX27" fmla="*/ 5886658 w 6772482"/>
              <a:gd name="connsiteY27" fmla="*/ 793820 h 5708720"/>
              <a:gd name="connsiteX28" fmla="*/ 5962858 w 6772482"/>
              <a:gd name="connsiteY28" fmla="*/ 793820 h 5708720"/>
              <a:gd name="connsiteX29" fmla="*/ 5908647 w 6772482"/>
              <a:gd name="connsiteY29" fmla="*/ 879208 h 5708720"/>
              <a:gd name="connsiteX30" fmla="*/ 5810457 w 6772482"/>
              <a:gd name="connsiteY30" fmla="*/ 960508 h 5708720"/>
              <a:gd name="connsiteX31" fmla="*/ 5824745 w 6772482"/>
              <a:gd name="connsiteY31" fmla="*/ 993845 h 5708720"/>
              <a:gd name="connsiteX32" fmla="*/ 5846175 w 6772482"/>
              <a:gd name="connsiteY32" fmla="*/ 1046233 h 5708720"/>
              <a:gd name="connsiteX33" fmla="*/ 5889039 w 6772482"/>
              <a:gd name="connsiteY33" fmla="*/ 1205776 h 5708720"/>
              <a:gd name="connsiteX34" fmla="*/ 5910470 w 6772482"/>
              <a:gd name="connsiteY34" fmla="*/ 1251020 h 5708720"/>
              <a:gd name="connsiteX35" fmla="*/ 5936663 w 6772482"/>
              <a:gd name="connsiteY35" fmla="*/ 1293883 h 5708720"/>
              <a:gd name="connsiteX36" fmla="*/ 6120019 w 6772482"/>
              <a:gd name="connsiteY36" fmla="*/ 1596301 h 5708720"/>
              <a:gd name="connsiteX37" fmla="*/ 6148595 w 6772482"/>
              <a:gd name="connsiteY37" fmla="*/ 1660595 h 5708720"/>
              <a:gd name="connsiteX38" fmla="*/ 6184313 w 6772482"/>
              <a:gd name="connsiteY38" fmla="*/ 1729652 h 5708720"/>
              <a:gd name="connsiteX39" fmla="*/ 6248607 w 6772482"/>
              <a:gd name="connsiteY39" fmla="*/ 1855858 h 5708720"/>
              <a:gd name="connsiteX40" fmla="*/ 6291470 w 6772482"/>
              <a:gd name="connsiteY40" fmla="*/ 1955870 h 5708720"/>
              <a:gd name="connsiteX41" fmla="*/ 6305757 w 6772482"/>
              <a:gd name="connsiteY41" fmla="*/ 1993970 h 5708720"/>
              <a:gd name="connsiteX42" fmla="*/ 6310520 w 6772482"/>
              <a:gd name="connsiteY42" fmla="*/ 2053501 h 5708720"/>
              <a:gd name="connsiteX43" fmla="*/ 6341476 w 6772482"/>
              <a:gd name="connsiteY43" fmla="*/ 2174945 h 5708720"/>
              <a:gd name="connsiteX44" fmla="*/ 6360526 w 6772482"/>
              <a:gd name="connsiteY44" fmla="*/ 2234476 h 5708720"/>
              <a:gd name="connsiteX45" fmla="*/ 6355763 w 6772482"/>
              <a:gd name="connsiteY45" fmla="*/ 2332108 h 5708720"/>
              <a:gd name="connsiteX46" fmla="*/ 6377195 w 6772482"/>
              <a:gd name="connsiteY46" fmla="*/ 2439263 h 5708720"/>
              <a:gd name="connsiteX47" fmla="*/ 6427201 w 6772482"/>
              <a:gd name="connsiteY47" fmla="*/ 2651195 h 5708720"/>
              <a:gd name="connsiteX48" fmla="*/ 6453395 w 6772482"/>
              <a:gd name="connsiteY48" fmla="*/ 2844076 h 5708720"/>
              <a:gd name="connsiteX49" fmla="*/ 6467682 w 6772482"/>
              <a:gd name="connsiteY49" fmla="*/ 2953614 h 5708720"/>
              <a:gd name="connsiteX50" fmla="*/ 6562932 w 6772482"/>
              <a:gd name="connsiteY50" fmla="*/ 3270320 h 5708720"/>
              <a:gd name="connsiteX51" fmla="*/ 6610557 w 6772482"/>
              <a:gd name="connsiteY51" fmla="*/ 3470345 h 5708720"/>
              <a:gd name="connsiteX52" fmla="*/ 6658182 w 6772482"/>
              <a:gd name="connsiteY52" fmla="*/ 3587026 h 5708720"/>
              <a:gd name="connsiteX53" fmla="*/ 6722476 w 6772482"/>
              <a:gd name="connsiteY53" fmla="*/ 3708470 h 5708720"/>
              <a:gd name="connsiteX54" fmla="*/ 6762957 w 6772482"/>
              <a:gd name="connsiteY54" fmla="*/ 3841820 h 5708720"/>
              <a:gd name="connsiteX55" fmla="*/ 6772482 w 6772482"/>
              <a:gd name="connsiteY55" fmla="*/ 3913258 h 5708720"/>
              <a:gd name="connsiteX56" fmla="*/ 6762956 w 6772482"/>
              <a:gd name="connsiteY56" fmla="*/ 3996601 h 5708720"/>
              <a:gd name="connsiteX57" fmla="*/ 6743906 w 6772482"/>
              <a:gd name="connsiteY57" fmla="*/ 4051370 h 5708720"/>
              <a:gd name="connsiteX58" fmla="*/ 6703426 w 6772482"/>
              <a:gd name="connsiteY58" fmla="*/ 4151382 h 5708720"/>
              <a:gd name="connsiteX59" fmla="*/ 6689138 w 6772482"/>
              <a:gd name="connsiteY59" fmla="*/ 4179957 h 5708720"/>
              <a:gd name="connsiteX60" fmla="*/ 5903326 w 6772482"/>
              <a:gd name="connsiteY60" fmla="*/ 4565720 h 5708720"/>
              <a:gd name="connsiteX61" fmla="*/ 5048457 w 6772482"/>
              <a:gd name="connsiteY61" fmla="*/ 5703957 h 5708720"/>
              <a:gd name="connsiteX62" fmla="*/ 4774613 w 6772482"/>
              <a:gd name="connsiteY62" fmla="*/ 5708720 h 5708720"/>
              <a:gd name="connsiteX63" fmla="*/ 4210258 w 6772482"/>
              <a:gd name="connsiteY63" fmla="*/ 4984820 h 5708720"/>
              <a:gd name="connsiteX64" fmla="*/ 3684713 w 6772482"/>
              <a:gd name="connsiteY64" fmla="*/ 4975393 h 5708720"/>
              <a:gd name="connsiteX65" fmla="*/ 3136388 w 6772482"/>
              <a:gd name="connsiteY65" fmla="*/ 4409784 h 5708720"/>
              <a:gd name="connsiteX66" fmla="*/ 2752932 w 6772482"/>
              <a:gd name="connsiteY66" fmla="*/ 4632395 h 5708720"/>
              <a:gd name="connsiteX67" fmla="*/ 2388600 w 6772482"/>
              <a:gd name="connsiteY67" fmla="*/ 4215677 h 5708720"/>
              <a:gd name="connsiteX68" fmla="*/ 1914732 w 6772482"/>
              <a:gd name="connsiteY68" fmla="*/ 4308545 h 5708720"/>
              <a:gd name="connsiteX69" fmla="*/ 1821863 w 6772482"/>
              <a:gd name="connsiteY69" fmla="*/ 4599057 h 5708720"/>
              <a:gd name="connsiteX70" fmla="*/ 1543257 w 6772482"/>
              <a:gd name="connsiteY70" fmla="*/ 4532382 h 5708720"/>
              <a:gd name="connsiteX71" fmla="*/ 1440862 w 6772482"/>
              <a:gd name="connsiteY71" fmla="*/ 4501426 h 5708720"/>
              <a:gd name="connsiteX72" fmla="*/ 1383713 w 6772482"/>
              <a:gd name="connsiteY72" fmla="*/ 4472852 h 5708720"/>
              <a:gd name="connsiteX73" fmla="*/ 1326562 w 6772482"/>
              <a:gd name="connsiteY73" fmla="*/ 4441895 h 5708720"/>
              <a:gd name="connsiteX74" fmla="*/ 1276557 w 6772482"/>
              <a:gd name="connsiteY74" fmla="*/ 4403795 h 5708720"/>
              <a:gd name="connsiteX75" fmla="*/ 1221789 w 6772482"/>
              <a:gd name="connsiteY75" fmla="*/ 4344264 h 5708720"/>
              <a:gd name="connsiteX76" fmla="*/ 1181306 w 6772482"/>
              <a:gd name="connsiteY76" fmla="*/ 4289495 h 5708720"/>
              <a:gd name="connsiteX77" fmla="*/ 1024144 w 6772482"/>
              <a:gd name="connsiteY77" fmla="*/ 4037082 h 5708720"/>
              <a:gd name="connsiteX78" fmla="*/ 271670 w 6772482"/>
              <a:gd name="connsiteY78" fmla="*/ 2886939 h 5708720"/>
              <a:gd name="connsiteX0" fmla="*/ 271670 w 6772482"/>
              <a:gd name="connsiteY0" fmla="*/ 2886939 h 5708720"/>
              <a:gd name="connsiteX1" fmla="*/ 324058 w 6772482"/>
              <a:gd name="connsiteY1" fmla="*/ 1251020 h 5708720"/>
              <a:gd name="connsiteX2" fmla="*/ 1581357 w 6772482"/>
              <a:gd name="connsiteY2" fmla="*/ 1193870 h 5708720"/>
              <a:gd name="connsiteX3" fmla="*/ 2552907 w 6772482"/>
              <a:gd name="connsiteY3" fmla="*/ 1222445 h 5708720"/>
              <a:gd name="connsiteX4" fmla="*/ 2714832 w 6772482"/>
              <a:gd name="connsiteY4" fmla="*/ 355670 h 5708720"/>
              <a:gd name="connsiteX5" fmla="*/ 2905332 w 6772482"/>
              <a:gd name="connsiteY5" fmla="*/ 503308 h 5708720"/>
              <a:gd name="connsiteX6" fmla="*/ 2950576 w 6772482"/>
              <a:gd name="connsiteY6" fmla="*/ 527120 h 5708720"/>
              <a:gd name="connsiteX7" fmla="*/ 3012488 w 6772482"/>
              <a:gd name="connsiteY7" fmla="*/ 543789 h 5708720"/>
              <a:gd name="connsiteX8" fmla="*/ 3286332 w 6772482"/>
              <a:gd name="connsiteY8" fmla="*/ 593795 h 5708720"/>
              <a:gd name="connsiteX9" fmla="*/ 3353007 w 6772482"/>
              <a:gd name="connsiteY9" fmla="*/ 624751 h 5708720"/>
              <a:gd name="connsiteX10" fmla="*/ 3391107 w 6772482"/>
              <a:gd name="connsiteY10" fmla="*/ 655708 h 5708720"/>
              <a:gd name="connsiteX11" fmla="*/ 3422063 w 6772482"/>
              <a:gd name="connsiteY11" fmla="*/ 712858 h 5708720"/>
              <a:gd name="connsiteX12" fmla="*/ 3455401 w 6772482"/>
              <a:gd name="connsiteY12" fmla="*/ 746195 h 5708720"/>
              <a:gd name="connsiteX13" fmla="*/ 3486357 w 6772482"/>
              <a:gd name="connsiteY13" fmla="*/ 760483 h 5708720"/>
              <a:gd name="connsiteX14" fmla="*/ 3522076 w 6772482"/>
              <a:gd name="connsiteY14" fmla="*/ 779533 h 5708720"/>
              <a:gd name="connsiteX15" fmla="*/ 3564938 w 6772482"/>
              <a:gd name="connsiteY15" fmla="*/ 774770 h 5708720"/>
              <a:gd name="connsiteX16" fmla="*/ 3793539 w 6772482"/>
              <a:gd name="connsiteY16" fmla="*/ 715239 h 5708720"/>
              <a:gd name="connsiteX17" fmla="*/ 3860213 w 6772482"/>
              <a:gd name="connsiteY17" fmla="*/ 703333 h 5708720"/>
              <a:gd name="connsiteX18" fmla="*/ 4000707 w 6772482"/>
              <a:gd name="connsiteY18" fmla="*/ 693808 h 5708720"/>
              <a:gd name="connsiteX19" fmla="*/ 4145963 w 6772482"/>
              <a:gd name="connsiteY19" fmla="*/ 643802 h 5708720"/>
              <a:gd name="connsiteX20" fmla="*/ 4167395 w 6772482"/>
              <a:gd name="connsiteY20" fmla="*/ 677139 h 5708720"/>
              <a:gd name="connsiteX21" fmla="*/ 4134058 w 6772482"/>
              <a:gd name="connsiteY21" fmla="*/ 641420 h 5708720"/>
              <a:gd name="connsiteX22" fmla="*/ 4515058 w 6772482"/>
              <a:gd name="connsiteY22" fmla="*/ 717620 h 5708720"/>
              <a:gd name="connsiteX23" fmla="*/ 4591258 w 6772482"/>
              <a:gd name="connsiteY23" fmla="*/ 108020 h 5708720"/>
              <a:gd name="connsiteX24" fmla="*/ 5429458 w 6772482"/>
              <a:gd name="connsiteY24" fmla="*/ 108020 h 5708720"/>
              <a:gd name="connsiteX25" fmla="*/ 5429458 w 6772482"/>
              <a:gd name="connsiteY25" fmla="*/ 412820 h 5708720"/>
              <a:gd name="connsiteX26" fmla="*/ 5734258 w 6772482"/>
              <a:gd name="connsiteY26" fmla="*/ 717620 h 5708720"/>
              <a:gd name="connsiteX27" fmla="*/ 5886658 w 6772482"/>
              <a:gd name="connsiteY27" fmla="*/ 793820 h 5708720"/>
              <a:gd name="connsiteX28" fmla="*/ 5962858 w 6772482"/>
              <a:gd name="connsiteY28" fmla="*/ 793820 h 5708720"/>
              <a:gd name="connsiteX29" fmla="*/ 5982658 w 6772482"/>
              <a:gd name="connsiteY29" fmla="*/ 879208 h 5708720"/>
              <a:gd name="connsiteX30" fmla="*/ 5810457 w 6772482"/>
              <a:gd name="connsiteY30" fmla="*/ 960508 h 5708720"/>
              <a:gd name="connsiteX31" fmla="*/ 5824745 w 6772482"/>
              <a:gd name="connsiteY31" fmla="*/ 993845 h 5708720"/>
              <a:gd name="connsiteX32" fmla="*/ 5846175 w 6772482"/>
              <a:gd name="connsiteY32" fmla="*/ 1046233 h 5708720"/>
              <a:gd name="connsiteX33" fmla="*/ 5889039 w 6772482"/>
              <a:gd name="connsiteY33" fmla="*/ 1205776 h 5708720"/>
              <a:gd name="connsiteX34" fmla="*/ 5910470 w 6772482"/>
              <a:gd name="connsiteY34" fmla="*/ 1251020 h 5708720"/>
              <a:gd name="connsiteX35" fmla="*/ 5936663 w 6772482"/>
              <a:gd name="connsiteY35" fmla="*/ 1293883 h 5708720"/>
              <a:gd name="connsiteX36" fmla="*/ 6120019 w 6772482"/>
              <a:gd name="connsiteY36" fmla="*/ 1596301 h 5708720"/>
              <a:gd name="connsiteX37" fmla="*/ 6148595 w 6772482"/>
              <a:gd name="connsiteY37" fmla="*/ 1660595 h 5708720"/>
              <a:gd name="connsiteX38" fmla="*/ 6184313 w 6772482"/>
              <a:gd name="connsiteY38" fmla="*/ 1729652 h 5708720"/>
              <a:gd name="connsiteX39" fmla="*/ 6248607 w 6772482"/>
              <a:gd name="connsiteY39" fmla="*/ 1855858 h 5708720"/>
              <a:gd name="connsiteX40" fmla="*/ 6291470 w 6772482"/>
              <a:gd name="connsiteY40" fmla="*/ 1955870 h 5708720"/>
              <a:gd name="connsiteX41" fmla="*/ 6305757 w 6772482"/>
              <a:gd name="connsiteY41" fmla="*/ 1993970 h 5708720"/>
              <a:gd name="connsiteX42" fmla="*/ 6310520 w 6772482"/>
              <a:gd name="connsiteY42" fmla="*/ 2053501 h 5708720"/>
              <a:gd name="connsiteX43" fmla="*/ 6341476 w 6772482"/>
              <a:gd name="connsiteY43" fmla="*/ 2174945 h 5708720"/>
              <a:gd name="connsiteX44" fmla="*/ 6360526 w 6772482"/>
              <a:gd name="connsiteY44" fmla="*/ 2234476 h 5708720"/>
              <a:gd name="connsiteX45" fmla="*/ 6355763 w 6772482"/>
              <a:gd name="connsiteY45" fmla="*/ 2332108 h 5708720"/>
              <a:gd name="connsiteX46" fmla="*/ 6377195 w 6772482"/>
              <a:gd name="connsiteY46" fmla="*/ 2439263 h 5708720"/>
              <a:gd name="connsiteX47" fmla="*/ 6427201 w 6772482"/>
              <a:gd name="connsiteY47" fmla="*/ 2651195 h 5708720"/>
              <a:gd name="connsiteX48" fmla="*/ 6453395 w 6772482"/>
              <a:gd name="connsiteY48" fmla="*/ 2844076 h 5708720"/>
              <a:gd name="connsiteX49" fmla="*/ 6467682 w 6772482"/>
              <a:gd name="connsiteY49" fmla="*/ 2953614 h 5708720"/>
              <a:gd name="connsiteX50" fmla="*/ 6562932 w 6772482"/>
              <a:gd name="connsiteY50" fmla="*/ 3270320 h 5708720"/>
              <a:gd name="connsiteX51" fmla="*/ 6610557 w 6772482"/>
              <a:gd name="connsiteY51" fmla="*/ 3470345 h 5708720"/>
              <a:gd name="connsiteX52" fmla="*/ 6658182 w 6772482"/>
              <a:gd name="connsiteY52" fmla="*/ 3587026 h 5708720"/>
              <a:gd name="connsiteX53" fmla="*/ 6722476 w 6772482"/>
              <a:gd name="connsiteY53" fmla="*/ 3708470 h 5708720"/>
              <a:gd name="connsiteX54" fmla="*/ 6762957 w 6772482"/>
              <a:gd name="connsiteY54" fmla="*/ 3841820 h 5708720"/>
              <a:gd name="connsiteX55" fmla="*/ 6772482 w 6772482"/>
              <a:gd name="connsiteY55" fmla="*/ 3913258 h 5708720"/>
              <a:gd name="connsiteX56" fmla="*/ 6762956 w 6772482"/>
              <a:gd name="connsiteY56" fmla="*/ 3996601 h 5708720"/>
              <a:gd name="connsiteX57" fmla="*/ 6743906 w 6772482"/>
              <a:gd name="connsiteY57" fmla="*/ 4051370 h 5708720"/>
              <a:gd name="connsiteX58" fmla="*/ 6703426 w 6772482"/>
              <a:gd name="connsiteY58" fmla="*/ 4151382 h 5708720"/>
              <a:gd name="connsiteX59" fmla="*/ 6689138 w 6772482"/>
              <a:gd name="connsiteY59" fmla="*/ 4179957 h 5708720"/>
              <a:gd name="connsiteX60" fmla="*/ 5903326 w 6772482"/>
              <a:gd name="connsiteY60" fmla="*/ 4565720 h 5708720"/>
              <a:gd name="connsiteX61" fmla="*/ 5048457 w 6772482"/>
              <a:gd name="connsiteY61" fmla="*/ 5703957 h 5708720"/>
              <a:gd name="connsiteX62" fmla="*/ 4774613 w 6772482"/>
              <a:gd name="connsiteY62" fmla="*/ 5708720 h 5708720"/>
              <a:gd name="connsiteX63" fmla="*/ 4210258 w 6772482"/>
              <a:gd name="connsiteY63" fmla="*/ 4984820 h 5708720"/>
              <a:gd name="connsiteX64" fmla="*/ 3684713 w 6772482"/>
              <a:gd name="connsiteY64" fmla="*/ 4975393 h 5708720"/>
              <a:gd name="connsiteX65" fmla="*/ 3136388 w 6772482"/>
              <a:gd name="connsiteY65" fmla="*/ 4409784 h 5708720"/>
              <a:gd name="connsiteX66" fmla="*/ 2752932 w 6772482"/>
              <a:gd name="connsiteY66" fmla="*/ 4632395 h 5708720"/>
              <a:gd name="connsiteX67" fmla="*/ 2388600 w 6772482"/>
              <a:gd name="connsiteY67" fmla="*/ 4215677 h 5708720"/>
              <a:gd name="connsiteX68" fmla="*/ 1914732 w 6772482"/>
              <a:gd name="connsiteY68" fmla="*/ 4308545 h 5708720"/>
              <a:gd name="connsiteX69" fmla="*/ 1821863 w 6772482"/>
              <a:gd name="connsiteY69" fmla="*/ 4599057 h 5708720"/>
              <a:gd name="connsiteX70" fmla="*/ 1543257 w 6772482"/>
              <a:gd name="connsiteY70" fmla="*/ 4532382 h 5708720"/>
              <a:gd name="connsiteX71" fmla="*/ 1440862 w 6772482"/>
              <a:gd name="connsiteY71" fmla="*/ 4501426 h 5708720"/>
              <a:gd name="connsiteX72" fmla="*/ 1383713 w 6772482"/>
              <a:gd name="connsiteY72" fmla="*/ 4472852 h 5708720"/>
              <a:gd name="connsiteX73" fmla="*/ 1326562 w 6772482"/>
              <a:gd name="connsiteY73" fmla="*/ 4441895 h 5708720"/>
              <a:gd name="connsiteX74" fmla="*/ 1276557 w 6772482"/>
              <a:gd name="connsiteY74" fmla="*/ 4403795 h 5708720"/>
              <a:gd name="connsiteX75" fmla="*/ 1221789 w 6772482"/>
              <a:gd name="connsiteY75" fmla="*/ 4344264 h 5708720"/>
              <a:gd name="connsiteX76" fmla="*/ 1181306 w 6772482"/>
              <a:gd name="connsiteY76" fmla="*/ 4289495 h 5708720"/>
              <a:gd name="connsiteX77" fmla="*/ 1024144 w 6772482"/>
              <a:gd name="connsiteY77" fmla="*/ 4037082 h 5708720"/>
              <a:gd name="connsiteX78" fmla="*/ 271670 w 6772482"/>
              <a:gd name="connsiteY78" fmla="*/ 2886939 h 5708720"/>
              <a:gd name="connsiteX0" fmla="*/ 271670 w 6772482"/>
              <a:gd name="connsiteY0" fmla="*/ 2886939 h 5708720"/>
              <a:gd name="connsiteX1" fmla="*/ 324058 w 6772482"/>
              <a:gd name="connsiteY1" fmla="*/ 1251020 h 5708720"/>
              <a:gd name="connsiteX2" fmla="*/ 1581357 w 6772482"/>
              <a:gd name="connsiteY2" fmla="*/ 1193870 h 5708720"/>
              <a:gd name="connsiteX3" fmla="*/ 2552907 w 6772482"/>
              <a:gd name="connsiteY3" fmla="*/ 1222445 h 5708720"/>
              <a:gd name="connsiteX4" fmla="*/ 2714832 w 6772482"/>
              <a:gd name="connsiteY4" fmla="*/ 355670 h 5708720"/>
              <a:gd name="connsiteX5" fmla="*/ 2905332 w 6772482"/>
              <a:gd name="connsiteY5" fmla="*/ 503308 h 5708720"/>
              <a:gd name="connsiteX6" fmla="*/ 2950576 w 6772482"/>
              <a:gd name="connsiteY6" fmla="*/ 527120 h 5708720"/>
              <a:gd name="connsiteX7" fmla="*/ 3012488 w 6772482"/>
              <a:gd name="connsiteY7" fmla="*/ 543789 h 5708720"/>
              <a:gd name="connsiteX8" fmla="*/ 3286332 w 6772482"/>
              <a:gd name="connsiteY8" fmla="*/ 593795 h 5708720"/>
              <a:gd name="connsiteX9" fmla="*/ 3353007 w 6772482"/>
              <a:gd name="connsiteY9" fmla="*/ 624751 h 5708720"/>
              <a:gd name="connsiteX10" fmla="*/ 3391107 w 6772482"/>
              <a:gd name="connsiteY10" fmla="*/ 655708 h 5708720"/>
              <a:gd name="connsiteX11" fmla="*/ 3422063 w 6772482"/>
              <a:gd name="connsiteY11" fmla="*/ 712858 h 5708720"/>
              <a:gd name="connsiteX12" fmla="*/ 3455401 w 6772482"/>
              <a:gd name="connsiteY12" fmla="*/ 746195 h 5708720"/>
              <a:gd name="connsiteX13" fmla="*/ 3486357 w 6772482"/>
              <a:gd name="connsiteY13" fmla="*/ 760483 h 5708720"/>
              <a:gd name="connsiteX14" fmla="*/ 3522076 w 6772482"/>
              <a:gd name="connsiteY14" fmla="*/ 779533 h 5708720"/>
              <a:gd name="connsiteX15" fmla="*/ 3564938 w 6772482"/>
              <a:gd name="connsiteY15" fmla="*/ 774770 h 5708720"/>
              <a:gd name="connsiteX16" fmla="*/ 3793539 w 6772482"/>
              <a:gd name="connsiteY16" fmla="*/ 715239 h 5708720"/>
              <a:gd name="connsiteX17" fmla="*/ 3860213 w 6772482"/>
              <a:gd name="connsiteY17" fmla="*/ 703333 h 5708720"/>
              <a:gd name="connsiteX18" fmla="*/ 4000707 w 6772482"/>
              <a:gd name="connsiteY18" fmla="*/ 693808 h 5708720"/>
              <a:gd name="connsiteX19" fmla="*/ 4145963 w 6772482"/>
              <a:gd name="connsiteY19" fmla="*/ 643802 h 5708720"/>
              <a:gd name="connsiteX20" fmla="*/ 4167395 w 6772482"/>
              <a:gd name="connsiteY20" fmla="*/ 677139 h 5708720"/>
              <a:gd name="connsiteX21" fmla="*/ 4134058 w 6772482"/>
              <a:gd name="connsiteY21" fmla="*/ 641420 h 5708720"/>
              <a:gd name="connsiteX22" fmla="*/ 4515058 w 6772482"/>
              <a:gd name="connsiteY22" fmla="*/ 717620 h 5708720"/>
              <a:gd name="connsiteX23" fmla="*/ 4591258 w 6772482"/>
              <a:gd name="connsiteY23" fmla="*/ 108020 h 5708720"/>
              <a:gd name="connsiteX24" fmla="*/ 5429458 w 6772482"/>
              <a:gd name="connsiteY24" fmla="*/ 108020 h 5708720"/>
              <a:gd name="connsiteX25" fmla="*/ 5429458 w 6772482"/>
              <a:gd name="connsiteY25" fmla="*/ 412820 h 5708720"/>
              <a:gd name="connsiteX26" fmla="*/ 5734258 w 6772482"/>
              <a:gd name="connsiteY26" fmla="*/ 717620 h 5708720"/>
              <a:gd name="connsiteX27" fmla="*/ 5886658 w 6772482"/>
              <a:gd name="connsiteY27" fmla="*/ 793820 h 5708720"/>
              <a:gd name="connsiteX28" fmla="*/ 5962858 w 6772482"/>
              <a:gd name="connsiteY28" fmla="*/ 793820 h 5708720"/>
              <a:gd name="connsiteX29" fmla="*/ 5982658 w 6772482"/>
              <a:gd name="connsiteY29" fmla="*/ 1127212 h 5708720"/>
              <a:gd name="connsiteX30" fmla="*/ 5810457 w 6772482"/>
              <a:gd name="connsiteY30" fmla="*/ 960508 h 5708720"/>
              <a:gd name="connsiteX31" fmla="*/ 5824745 w 6772482"/>
              <a:gd name="connsiteY31" fmla="*/ 993845 h 5708720"/>
              <a:gd name="connsiteX32" fmla="*/ 5846175 w 6772482"/>
              <a:gd name="connsiteY32" fmla="*/ 1046233 h 5708720"/>
              <a:gd name="connsiteX33" fmla="*/ 5889039 w 6772482"/>
              <a:gd name="connsiteY33" fmla="*/ 1205776 h 5708720"/>
              <a:gd name="connsiteX34" fmla="*/ 5910470 w 6772482"/>
              <a:gd name="connsiteY34" fmla="*/ 1251020 h 5708720"/>
              <a:gd name="connsiteX35" fmla="*/ 5936663 w 6772482"/>
              <a:gd name="connsiteY35" fmla="*/ 1293883 h 5708720"/>
              <a:gd name="connsiteX36" fmla="*/ 6120019 w 6772482"/>
              <a:gd name="connsiteY36" fmla="*/ 1596301 h 5708720"/>
              <a:gd name="connsiteX37" fmla="*/ 6148595 w 6772482"/>
              <a:gd name="connsiteY37" fmla="*/ 1660595 h 5708720"/>
              <a:gd name="connsiteX38" fmla="*/ 6184313 w 6772482"/>
              <a:gd name="connsiteY38" fmla="*/ 1729652 h 5708720"/>
              <a:gd name="connsiteX39" fmla="*/ 6248607 w 6772482"/>
              <a:gd name="connsiteY39" fmla="*/ 1855858 h 5708720"/>
              <a:gd name="connsiteX40" fmla="*/ 6291470 w 6772482"/>
              <a:gd name="connsiteY40" fmla="*/ 1955870 h 5708720"/>
              <a:gd name="connsiteX41" fmla="*/ 6305757 w 6772482"/>
              <a:gd name="connsiteY41" fmla="*/ 1993970 h 5708720"/>
              <a:gd name="connsiteX42" fmla="*/ 6310520 w 6772482"/>
              <a:gd name="connsiteY42" fmla="*/ 2053501 h 5708720"/>
              <a:gd name="connsiteX43" fmla="*/ 6341476 w 6772482"/>
              <a:gd name="connsiteY43" fmla="*/ 2174945 h 5708720"/>
              <a:gd name="connsiteX44" fmla="*/ 6360526 w 6772482"/>
              <a:gd name="connsiteY44" fmla="*/ 2234476 h 5708720"/>
              <a:gd name="connsiteX45" fmla="*/ 6355763 w 6772482"/>
              <a:gd name="connsiteY45" fmla="*/ 2332108 h 5708720"/>
              <a:gd name="connsiteX46" fmla="*/ 6377195 w 6772482"/>
              <a:gd name="connsiteY46" fmla="*/ 2439263 h 5708720"/>
              <a:gd name="connsiteX47" fmla="*/ 6427201 w 6772482"/>
              <a:gd name="connsiteY47" fmla="*/ 2651195 h 5708720"/>
              <a:gd name="connsiteX48" fmla="*/ 6453395 w 6772482"/>
              <a:gd name="connsiteY48" fmla="*/ 2844076 h 5708720"/>
              <a:gd name="connsiteX49" fmla="*/ 6467682 w 6772482"/>
              <a:gd name="connsiteY49" fmla="*/ 2953614 h 5708720"/>
              <a:gd name="connsiteX50" fmla="*/ 6562932 w 6772482"/>
              <a:gd name="connsiteY50" fmla="*/ 3270320 h 5708720"/>
              <a:gd name="connsiteX51" fmla="*/ 6610557 w 6772482"/>
              <a:gd name="connsiteY51" fmla="*/ 3470345 h 5708720"/>
              <a:gd name="connsiteX52" fmla="*/ 6658182 w 6772482"/>
              <a:gd name="connsiteY52" fmla="*/ 3587026 h 5708720"/>
              <a:gd name="connsiteX53" fmla="*/ 6722476 w 6772482"/>
              <a:gd name="connsiteY53" fmla="*/ 3708470 h 5708720"/>
              <a:gd name="connsiteX54" fmla="*/ 6762957 w 6772482"/>
              <a:gd name="connsiteY54" fmla="*/ 3841820 h 5708720"/>
              <a:gd name="connsiteX55" fmla="*/ 6772482 w 6772482"/>
              <a:gd name="connsiteY55" fmla="*/ 3913258 h 5708720"/>
              <a:gd name="connsiteX56" fmla="*/ 6762956 w 6772482"/>
              <a:gd name="connsiteY56" fmla="*/ 3996601 h 5708720"/>
              <a:gd name="connsiteX57" fmla="*/ 6743906 w 6772482"/>
              <a:gd name="connsiteY57" fmla="*/ 4051370 h 5708720"/>
              <a:gd name="connsiteX58" fmla="*/ 6703426 w 6772482"/>
              <a:gd name="connsiteY58" fmla="*/ 4151382 h 5708720"/>
              <a:gd name="connsiteX59" fmla="*/ 6689138 w 6772482"/>
              <a:gd name="connsiteY59" fmla="*/ 4179957 h 5708720"/>
              <a:gd name="connsiteX60" fmla="*/ 5903326 w 6772482"/>
              <a:gd name="connsiteY60" fmla="*/ 4565720 h 5708720"/>
              <a:gd name="connsiteX61" fmla="*/ 5048457 w 6772482"/>
              <a:gd name="connsiteY61" fmla="*/ 5703957 h 5708720"/>
              <a:gd name="connsiteX62" fmla="*/ 4774613 w 6772482"/>
              <a:gd name="connsiteY62" fmla="*/ 5708720 h 5708720"/>
              <a:gd name="connsiteX63" fmla="*/ 4210258 w 6772482"/>
              <a:gd name="connsiteY63" fmla="*/ 4984820 h 5708720"/>
              <a:gd name="connsiteX64" fmla="*/ 3684713 w 6772482"/>
              <a:gd name="connsiteY64" fmla="*/ 4975393 h 5708720"/>
              <a:gd name="connsiteX65" fmla="*/ 3136388 w 6772482"/>
              <a:gd name="connsiteY65" fmla="*/ 4409784 h 5708720"/>
              <a:gd name="connsiteX66" fmla="*/ 2752932 w 6772482"/>
              <a:gd name="connsiteY66" fmla="*/ 4632395 h 5708720"/>
              <a:gd name="connsiteX67" fmla="*/ 2388600 w 6772482"/>
              <a:gd name="connsiteY67" fmla="*/ 4215677 h 5708720"/>
              <a:gd name="connsiteX68" fmla="*/ 1914732 w 6772482"/>
              <a:gd name="connsiteY68" fmla="*/ 4308545 h 5708720"/>
              <a:gd name="connsiteX69" fmla="*/ 1821863 w 6772482"/>
              <a:gd name="connsiteY69" fmla="*/ 4599057 h 5708720"/>
              <a:gd name="connsiteX70" fmla="*/ 1543257 w 6772482"/>
              <a:gd name="connsiteY70" fmla="*/ 4532382 h 5708720"/>
              <a:gd name="connsiteX71" fmla="*/ 1440862 w 6772482"/>
              <a:gd name="connsiteY71" fmla="*/ 4501426 h 5708720"/>
              <a:gd name="connsiteX72" fmla="*/ 1383713 w 6772482"/>
              <a:gd name="connsiteY72" fmla="*/ 4472852 h 5708720"/>
              <a:gd name="connsiteX73" fmla="*/ 1326562 w 6772482"/>
              <a:gd name="connsiteY73" fmla="*/ 4441895 h 5708720"/>
              <a:gd name="connsiteX74" fmla="*/ 1276557 w 6772482"/>
              <a:gd name="connsiteY74" fmla="*/ 4403795 h 5708720"/>
              <a:gd name="connsiteX75" fmla="*/ 1221789 w 6772482"/>
              <a:gd name="connsiteY75" fmla="*/ 4344264 h 5708720"/>
              <a:gd name="connsiteX76" fmla="*/ 1181306 w 6772482"/>
              <a:gd name="connsiteY76" fmla="*/ 4289495 h 5708720"/>
              <a:gd name="connsiteX77" fmla="*/ 1024144 w 6772482"/>
              <a:gd name="connsiteY77" fmla="*/ 4037082 h 5708720"/>
              <a:gd name="connsiteX78" fmla="*/ 271670 w 6772482"/>
              <a:gd name="connsiteY78" fmla="*/ 2886939 h 5708720"/>
              <a:gd name="connsiteX0" fmla="*/ 271670 w 6772482"/>
              <a:gd name="connsiteY0" fmla="*/ 2886939 h 5708720"/>
              <a:gd name="connsiteX1" fmla="*/ 324058 w 6772482"/>
              <a:gd name="connsiteY1" fmla="*/ 1251020 h 5708720"/>
              <a:gd name="connsiteX2" fmla="*/ 1581357 w 6772482"/>
              <a:gd name="connsiteY2" fmla="*/ 1193870 h 5708720"/>
              <a:gd name="connsiteX3" fmla="*/ 2552907 w 6772482"/>
              <a:gd name="connsiteY3" fmla="*/ 1222445 h 5708720"/>
              <a:gd name="connsiteX4" fmla="*/ 2714832 w 6772482"/>
              <a:gd name="connsiteY4" fmla="*/ 355670 h 5708720"/>
              <a:gd name="connsiteX5" fmla="*/ 2905332 w 6772482"/>
              <a:gd name="connsiteY5" fmla="*/ 503308 h 5708720"/>
              <a:gd name="connsiteX6" fmla="*/ 2950576 w 6772482"/>
              <a:gd name="connsiteY6" fmla="*/ 527120 h 5708720"/>
              <a:gd name="connsiteX7" fmla="*/ 3012488 w 6772482"/>
              <a:gd name="connsiteY7" fmla="*/ 543789 h 5708720"/>
              <a:gd name="connsiteX8" fmla="*/ 3286332 w 6772482"/>
              <a:gd name="connsiteY8" fmla="*/ 593795 h 5708720"/>
              <a:gd name="connsiteX9" fmla="*/ 3353007 w 6772482"/>
              <a:gd name="connsiteY9" fmla="*/ 624751 h 5708720"/>
              <a:gd name="connsiteX10" fmla="*/ 3391107 w 6772482"/>
              <a:gd name="connsiteY10" fmla="*/ 655708 h 5708720"/>
              <a:gd name="connsiteX11" fmla="*/ 3422063 w 6772482"/>
              <a:gd name="connsiteY11" fmla="*/ 712858 h 5708720"/>
              <a:gd name="connsiteX12" fmla="*/ 3455401 w 6772482"/>
              <a:gd name="connsiteY12" fmla="*/ 746195 h 5708720"/>
              <a:gd name="connsiteX13" fmla="*/ 3486357 w 6772482"/>
              <a:gd name="connsiteY13" fmla="*/ 760483 h 5708720"/>
              <a:gd name="connsiteX14" fmla="*/ 3522076 w 6772482"/>
              <a:gd name="connsiteY14" fmla="*/ 779533 h 5708720"/>
              <a:gd name="connsiteX15" fmla="*/ 3564938 w 6772482"/>
              <a:gd name="connsiteY15" fmla="*/ 774770 h 5708720"/>
              <a:gd name="connsiteX16" fmla="*/ 3793539 w 6772482"/>
              <a:gd name="connsiteY16" fmla="*/ 715239 h 5708720"/>
              <a:gd name="connsiteX17" fmla="*/ 3860213 w 6772482"/>
              <a:gd name="connsiteY17" fmla="*/ 703333 h 5708720"/>
              <a:gd name="connsiteX18" fmla="*/ 4000707 w 6772482"/>
              <a:gd name="connsiteY18" fmla="*/ 693808 h 5708720"/>
              <a:gd name="connsiteX19" fmla="*/ 4145963 w 6772482"/>
              <a:gd name="connsiteY19" fmla="*/ 643802 h 5708720"/>
              <a:gd name="connsiteX20" fmla="*/ 4167395 w 6772482"/>
              <a:gd name="connsiteY20" fmla="*/ 677139 h 5708720"/>
              <a:gd name="connsiteX21" fmla="*/ 4134058 w 6772482"/>
              <a:gd name="connsiteY21" fmla="*/ 641420 h 5708720"/>
              <a:gd name="connsiteX22" fmla="*/ 4515058 w 6772482"/>
              <a:gd name="connsiteY22" fmla="*/ 717620 h 5708720"/>
              <a:gd name="connsiteX23" fmla="*/ 4591258 w 6772482"/>
              <a:gd name="connsiteY23" fmla="*/ 108020 h 5708720"/>
              <a:gd name="connsiteX24" fmla="*/ 5429458 w 6772482"/>
              <a:gd name="connsiteY24" fmla="*/ 108020 h 5708720"/>
              <a:gd name="connsiteX25" fmla="*/ 5429458 w 6772482"/>
              <a:gd name="connsiteY25" fmla="*/ 412820 h 5708720"/>
              <a:gd name="connsiteX26" fmla="*/ 5734258 w 6772482"/>
              <a:gd name="connsiteY26" fmla="*/ 717620 h 5708720"/>
              <a:gd name="connsiteX27" fmla="*/ 5886658 w 6772482"/>
              <a:gd name="connsiteY27" fmla="*/ 793820 h 5708720"/>
              <a:gd name="connsiteX28" fmla="*/ 5962858 w 6772482"/>
              <a:gd name="connsiteY28" fmla="*/ 793820 h 5708720"/>
              <a:gd name="connsiteX29" fmla="*/ 5982658 w 6772482"/>
              <a:gd name="connsiteY29" fmla="*/ 1127212 h 5708720"/>
              <a:gd name="connsiteX30" fmla="*/ 5810457 w 6772482"/>
              <a:gd name="connsiteY30" fmla="*/ 960508 h 5708720"/>
              <a:gd name="connsiteX31" fmla="*/ 5824745 w 6772482"/>
              <a:gd name="connsiteY31" fmla="*/ 993845 h 5708720"/>
              <a:gd name="connsiteX32" fmla="*/ 5846175 w 6772482"/>
              <a:gd name="connsiteY32" fmla="*/ 1046233 h 5708720"/>
              <a:gd name="connsiteX33" fmla="*/ 5889039 w 6772482"/>
              <a:gd name="connsiteY33" fmla="*/ 1205776 h 5708720"/>
              <a:gd name="connsiteX34" fmla="*/ 5910470 w 6772482"/>
              <a:gd name="connsiteY34" fmla="*/ 1251020 h 5708720"/>
              <a:gd name="connsiteX35" fmla="*/ 5936663 w 6772482"/>
              <a:gd name="connsiteY35" fmla="*/ 1293883 h 5708720"/>
              <a:gd name="connsiteX36" fmla="*/ 6120019 w 6772482"/>
              <a:gd name="connsiteY36" fmla="*/ 1596301 h 5708720"/>
              <a:gd name="connsiteX37" fmla="*/ 6148595 w 6772482"/>
              <a:gd name="connsiteY37" fmla="*/ 1660595 h 5708720"/>
              <a:gd name="connsiteX38" fmla="*/ 6184313 w 6772482"/>
              <a:gd name="connsiteY38" fmla="*/ 1729652 h 5708720"/>
              <a:gd name="connsiteX39" fmla="*/ 6248607 w 6772482"/>
              <a:gd name="connsiteY39" fmla="*/ 1855858 h 5708720"/>
              <a:gd name="connsiteX40" fmla="*/ 6291470 w 6772482"/>
              <a:gd name="connsiteY40" fmla="*/ 1955870 h 5708720"/>
              <a:gd name="connsiteX41" fmla="*/ 6305757 w 6772482"/>
              <a:gd name="connsiteY41" fmla="*/ 1993970 h 5708720"/>
              <a:gd name="connsiteX42" fmla="*/ 6310520 w 6772482"/>
              <a:gd name="connsiteY42" fmla="*/ 2053501 h 5708720"/>
              <a:gd name="connsiteX43" fmla="*/ 6341476 w 6772482"/>
              <a:gd name="connsiteY43" fmla="*/ 2174945 h 5708720"/>
              <a:gd name="connsiteX44" fmla="*/ 6360526 w 6772482"/>
              <a:gd name="connsiteY44" fmla="*/ 2234476 h 5708720"/>
              <a:gd name="connsiteX45" fmla="*/ 6355763 w 6772482"/>
              <a:gd name="connsiteY45" fmla="*/ 2332108 h 5708720"/>
              <a:gd name="connsiteX46" fmla="*/ 6377195 w 6772482"/>
              <a:gd name="connsiteY46" fmla="*/ 2439263 h 5708720"/>
              <a:gd name="connsiteX47" fmla="*/ 6427201 w 6772482"/>
              <a:gd name="connsiteY47" fmla="*/ 2651195 h 5708720"/>
              <a:gd name="connsiteX48" fmla="*/ 6453395 w 6772482"/>
              <a:gd name="connsiteY48" fmla="*/ 2844076 h 5708720"/>
              <a:gd name="connsiteX49" fmla="*/ 6467682 w 6772482"/>
              <a:gd name="connsiteY49" fmla="*/ 2953614 h 5708720"/>
              <a:gd name="connsiteX50" fmla="*/ 6562932 w 6772482"/>
              <a:gd name="connsiteY50" fmla="*/ 3270320 h 5708720"/>
              <a:gd name="connsiteX51" fmla="*/ 6610557 w 6772482"/>
              <a:gd name="connsiteY51" fmla="*/ 3470345 h 5708720"/>
              <a:gd name="connsiteX52" fmla="*/ 6658182 w 6772482"/>
              <a:gd name="connsiteY52" fmla="*/ 3587026 h 5708720"/>
              <a:gd name="connsiteX53" fmla="*/ 6722476 w 6772482"/>
              <a:gd name="connsiteY53" fmla="*/ 3708470 h 5708720"/>
              <a:gd name="connsiteX54" fmla="*/ 6762957 w 6772482"/>
              <a:gd name="connsiteY54" fmla="*/ 3841820 h 5708720"/>
              <a:gd name="connsiteX55" fmla="*/ 6772482 w 6772482"/>
              <a:gd name="connsiteY55" fmla="*/ 3913258 h 5708720"/>
              <a:gd name="connsiteX56" fmla="*/ 6762956 w 6772482"/>
              <a:gd name="connsiteY56" fmla="*/ 3996601 h 5708720"/>
              <a:gd name="connsiteX57" fmla="*/ 6743906 w 6772482"/>
              <a:gd name="connsiteY57" fmla="*/ 4051370 h 5708720"/>
              <a:gd name="connsiteX58" fmla="*/ 6703426 w 6772482"/>
              <a:gd name="connsiteY58" fmla="*/ 4151382 h 5708720"/>
              <a:gd name="connsiteX59" fmla="*/ 6689138 w 6772482"/>
              <a:gd name="connsiteY59" fmla="*/ 4179957 h 5708720"/>
              <a:gd name="connsiteX60" fmla="*/ 5903326 w 6772482"/>
              <a:gd name="connsiteY60" fmla="*/ 4565720 h 5708720"/>
              <a:gd name="connsiteX61" fmla="*/ 5048457 w 6772482"/>
              <a:gd name="connsiteY61" fmla="*/ 5703957 h 5708720"/>
              <a:gd name="connsiteX62" fmla="*/ 4774613 w 6772482"/>
              <a:gd name="connsiteY62" fmla="*/ 5708720 h 5708720"/>
              <a:gd name="connsiteX63" fmla="*/ 4210258 w 6772482"/>
              <a:gd name="connsiteY63" fmla="*/ 4984820 h 5708720"/>
              <a:gd name="connsiteX64" fmla="*/ 3684713 w 6772482"/>
              <a:gd name="connsiteY64" fmla="*/ 4975393 h 5708720"/>
              <a:gd name="connsiteX65" fmla="*/ 3136388 w 6772482"/>
              <a:gd name="connsiteY65" fmla="*/ 4409784 h 5708720"/>
              <a:gd name="connsiteX66" fmla="*/ 2752932 w 6772482"/>
              <a:gd name="connsiteY66" fmla="*/ 4632395 h 5708720"/>
              <a:gd name="connsiteX67" fmla="*/ 2388600 w 6772482"/>
              <a:gd name="connsiteY67" fmla="*/ 4215677 h 5708720"/>
              <a:gd name="connsiteX68" fmla="*/ 1914732 w 6772482"/>
              <a:gd name="connsiteY68" fmla="*/ 4308545 h 5708720"/>
              <a:gd name="connsiteX69" fmla="*/ 1821863 w 6772482"/>
              <a:gd name="connsiteY69" fmla="*/ 4599057 h 5708720"/>
              <a:gd name="connsiteX70" fmla="*/ 1543257 w 6772482"/>
              <a:gd name="connsiteY70" fmla="*/ 4532382 h 5708720"/>
              <a:gd name="connsiteX71" fmla="*/ 1440862 w 6772482"/>
              <a:gd name="connsiteY71" fmla="*/ 4501426 h 5708720"/>
              <a:gd name="connsiteX72" fmla="*/ 1383713 w 6772482"/>
              <a:gd name="connsiteY72" fmla="*/ 4472852 h 5708720"/>
              <a:gd name="connsiteX73" fmla="*/ 1326562 w 6772482"/>
              <a:gd name="connsiteY73" fmla="*/ 4441895 h 5708720"/>
              <a:gd name="connsiteX74" fmla="*/ 1276557 w 6772482"/>
              <a:gd name="connsiteY74" fmla="*/ 4403795 h 5708720"/>
              <a:gd name="connsiteX75" fmla="*/ 1221789 w 6772482"/>
              <a:gd name="connsiteY75" fmla="*/ 4344264 h 5708720"/>
              <a:gd name="connsiteX76" fmla="*/ 1181306 w 6772482"/>
              <a:gd name="connsiteY76" fmla="*/ 4289495 h 5708720"/>
              <a:gd name="connsiteX77" fmla="*/ 1024144 w 6772482"/>
              <a:gd name="connsiteY77" fmla="*/ 4037082 h 5708720"/>
              <a:gd name="connsiteX78" fmla="*/ 271670 w 6772482"/>
              <a:gd name="connsiteY78" fmla="*/ 2886939 h 5708720"/>
              <a:gd name="connsiteX0" fmla="*/ 271670 w 6772482"/>
              <a:gd name="connsiteY0" fmla="*/ 2886939 h 5708720"/>
              <a:gd name="connsiteX1" fmla="*/ 324058 w 6772482"/>
              <a:gd name="connsiteY1" fmla="*/ 1251020 h 5708720"/>
              <a:gd name="connsiteX2" fmla="*/ 1581357 w 6772482"/>
              <a:gd name="connsiteY2" fmla="*/ 1193870 h 5708720"/>
              <a:gd name="connsiteX3" fmla="*/ 2552907 w 6772482"/>
              <a:gd name="connsiteY3" fmla="*/ 1222445 h 5708720"/>
              <a:gd name="connsiteX4" fmla="*/ 2714832 w 6772482"/>
              <a:gd name="connsiteY4" fmla="*/ 355670 h 5708720"/>
              <a:gd name="connsiteX5" fmla="*/ 2905332 w 6772482"/>
              <a:gd name="connsiteY5" fmla="*/ 503308 h 5708720"/>
              <a:gd name="connsiteX6" fmla="*/ 2950576 w 6772482"/>
              <a:gd name="connsiteY6" fmla="*/ 527120 h 5708720"/>
              <a:gd name="connsiteX7" fmla="*/ 3012488 w 6772482"/>
              <a:gd name="connsiteY7" fmla="*/ 543789 h 5708720"/>
              <a:gd name="connsiteX8" fmla="*/ 3286332 w 6772482"/>
              <a:gd name="connsiteY8" fmla="*/ 593795 h 5708720"/>
              <a:gd name="connsiteX9" fmla="*/ 3353007 w 6772482"/>
              <a:gd name="connsiteY9" fmla="*/ 624751 h 5708720"/>
              <a:gd name="connsiteX10" fmla="*/ 3391107 w 6772482"/>
              <a:gd name="connsiteY10" fmla="*/ 655708 h 5708720"/>
              <a:gd name="connsiteX11" fmla="*/ 3422063 w 6772482"/>
              <a:gd name="connsiteY11" fmla="*/ 712858 h 5708720"/>
              <a:gd name="connsiteX12" fmla="*/ 3455401 w 6772482"/>
              <a:gd name="connsiteY12" fmla="*/ 746195 h 5708720"/>
              <a:gd name="connsiteX13" fmla="*/ 3486357 w 6772482"/>
              <a:gd name="connsiteY13" fmla="*/ 760483 h 5708720"/>
              <a:gd name="connsiteX14" fmla="*/ 3522076 w 6772482"/>
              <a:gd name="connsiteY14" fmla="*/ 779533 h 5708720"/>
              <a:gd name="connsiteX15" fmla="*/ 3564938 w 6772482"/>
              <a:gd name="connsiteY15" fmla="*/ 774770 h 5708720"/>
              <a:gd name="connsiteX16" fmla="*/ 3793539 w 6772482"/>
              <a:gd name="connsiteY16" fmla="*/ 715239 h 5708720"/>
              <a:gd name="connsiteX17" fmla="*/ 3860213 w 6772482"/>
              <a:gd name="connsiteY17" fmla="*/ 703333 h 5708720"/>
              <a:gd name="connsiteX18" fmla="*/ 4000707 w 6772482"/>
              <a:gd name="connsiteY18" fmla="*/ 693808 h 5708720"/>
              <a:gd name="connsiteX19" fmla="*/ 4145963 w 6772482"/>
              <a:gd name="connsiteY19" fmla="*/ 643802 h 5708720"/>
              <a:gd name="connsiteX20" fmla="*/ 4167395 w 6772482"/>
              <a:gd name="connsiteY20" fmla="*/ 677139 h 5708720"/>
              <a:gd name="connsiteX21" fmla="*/ 4134058 w 6772482"/>
              <a:gd name="connsiteY21" fmla="*/ 641420 h 5708720"/>
              <a:gd name="connsiteX22" fmla="*/ 4515058 w 6772482"/>
              <a:gd name="connsiteY22" fmla="*/ 717620 h 5708720"/>
              <a:gd name="connsiteX23" fmla="*/ 4591258 w 6772482"/>
              <a:gd name="connsiteY23" fmla="*/ 108020 h 5708720"/>
              <a:gd name="connsiteX24" fmla="*/ 5429458 w 6772482"/>
              <a:gd name="connsiteY24" fmla="*/ 108020 h 5708720"/>
              <a:gd name="connsiteX25" fmla="*/ 5429458 w 6772482"/>
              <a:gd name="connsiteY25" fmla="*/ 412820 h 5708720"/>
              <a:gd name="connsiteX26" fmla="*/ 5734258 w 6772482"/>
              <a:gd name="connsiteY26" fmla="*/ 717620 h 5708720"/>
              <a:gd name="connsiteX27" fmla="*/ 5886658 w 6772482"/>
              <a:gd name="connsiteY27" fmla="*/ 793820 h 5708720"/>
              <a:gd name="connsiteX28" fmla="*/ 5962858 w 6772482"/>
              <a:gd name="connsiteY28" fmla="*/ 793820 h 5708720"/>
              <a:gd name="connsiteX29" fmla="*/ 5964155 w 6772482"/>
              <a:gd name="connsiteY29" fmla="*/ 843041 h 5708720"/>
              <a:gd name="connsiteX30" fmla="*/ 5982658 w 6772482"/>
              <a:gd name="connsiteY30" fmla="*/ 1127212 h 5708720"/>
              <a:gd name="connsiteX31" fmla="*/ 5810457 w 6772482"/>
              <a:gd name="connsiteY31" fmla="*/ 960508 h 5708720"/>
              <a:gd name="connsiteX32" fmla="*/ 5824745 w 6772482"/>
              <a:gd name="connsiteY32" fmla="*/ 993845 h 5708720"/>
              <a:gd name="connsiteX33" fmla="*/ 5846175 w 6772482"/>
              <a:gd name="connsiteY33" fmla="*/ 1046233 h 5708720"/>
              <a:gd name="connsiteX34" fmla="*/ 5889039 w 6772482"/>
              <a:gd name="connsiteY34" fmla="*/ 1205776 h 5708720"/>
              <a:gd name="connsiteX35" fmla="*/ 5910470 w 6772482"/>
              <a:gd name="connsiteY35" fmla="*/ 1251020 h 5708720"/>
              <a:gd name="connsiteX36" fmla="*/ 5936663 w 6772482"/>
              <a:gd name="connsiteY36" fmla="*/ 1293883 h 5708720"/>
              <a:gd name="connsiteX37" fmla="*/ 6120019 w 6772482"/>
              <a:gd name="connsiteY37" fmla="*/ 1596301 h 5708720"/>
              <a:gd name="connsiteX38" fmla="*/ 6148595 w 6772482"/>
              <a:gd name="connsiteY38" fmla="*/ 1660595 h 5708720"/>
              <a:gd name="connsiteX39" fmla="*/ 6184313 w 6772482"/>
              <a:gd name="connsiteY39" fmla="*/ 1729652 h 5708720"/>
              <a:gd name="connsiteX40" fmla="*/ 6248607 w 6772482"/>
              <a:gd name="connsiteY40" fmla="*/ 1855858 h 5708720"/>
              <a:gd name="connsiteX41" fmla="*/ 6291470 w 6772482"/>
              <a:gd name="connsiteY41" fmla="*/ 1955870 h 5708720"/>
              <a:gd name="connsiteX42" fmla="*/ 6305757 w 6772482"/>
              <a:gd name="connsiteY42" fmla="*/ 1993970 h 5708720"/>
              <a:gd name="connsiteX43" fmla="*/ 6310520 w 6772482"/>
              <a:gd name="connsiteY43" fmla="*/ 2053501 h 5708720"/>
              <a:gd name="connsiteX44" fmla="*/ 6341476 w 6772482"/>
              <a:gd name="connsiteY44" fmla="*/ 2174945 h 5708720"/>
              <a:gd name="connsiteX45" fmla="*/ 6360526 w 6772482"/>
              <a:gd name="connsiteY45" fmla="*/ 2234476 h 5708720"/>
              <a:gd name="connsiteX46" fmla="*/ 6355763 w 6772482"/>
              <a:gd name="connsiteY46" fmla="*/ 2332108 h 5708720"/>
              <a:gd name="connsiteX47" fmla="*/ 6377195 w 6772482"/>
              <a:gd name="connsiteY47" fmla="*/ 2439263 h 5708720"/>
              <a:gd name="connsiteX48" fmla="*/ 6427201 w 6772482"/>
              <a:gd name="connsiteY48" fmla="*/ 2651195 h 5708720"/>
              <a:gd name="connsiteX49" fmla="*/ 6453395 w 6772482"/>
              <a:gd name="connsiteY49" fmla="*/ 2844076 h 5708720"/>
              <a:gd name="connsiteX50" fmla="*/ 6467682 w 6772482"/>
              <a:gd name="connsiteY50" fmla="*/ 2953614 h 5708720"/>
              <a:gd name="connsiteX51" fmla="*/ 6562932 w 6772482"/>
              <a:gd name="connsiteY51" fmla="*/ 3270320 h 5708720"/>
              <a:gd name="connsiteX52" fmla="*/ 6610557 w 6772482"/>
              <a:gd name="connsiteY52" fmla="*/ 3470345 h 5708720"/>
              <a:gd name="connsiteX53" fmla="*/ 6658182 w 6772482"/>
              <a:gd name="connsiteY53" fmla="*/ 3587026 h 5708720"/>
              <a:gd name="connsiteX54" fmla="*/ 6722476 w 6772482"/>
              <a:gd name="connsiteY54" fmla="*/ 3708470 h 5708720"/>
              <a:gd name="connsiteX55" fmla="*/ 6762957 w 6772482"/>
              <a:gd name="connsiteY55" fmla="*/ 3841820 h 5708720"/>
              <a:gd name="connsiteX56" fmla="*/ 6772482 w 6772482"/>
              <a:gd name="connsiteY56" fmla="*/ 3913258 h 5708720"/>
              <a:gd name="connsiteX57" fmla="*/ 6762956 w 6772482"/>
              <a:gd name="connsiteY57" fmla="*/ 3996601 h 5708720"/>
              <a:gd name="connsiteX58" fmla="*/ 6743906 w 6772482"/>
              <a:gd name="connsiteY58" fmla="*/ 4051370 h 5708720"/>
              <a:gd name="connsiteX59" fmla="*/ 6703426 w 6772482"/>
              <a:gd name="connsiteY59" fmla="*/ 4151382 h 5708720"/>
              <a:gd name="connsiteX60" fmla="*/ 6689138 w 6772482"/>
              <a:gd name="connsiteY60" fmla="*/ 4179957 h 5708720"/>
              <a:gd name="connsiteX61" fmla="*/ 5903326 w 6772482"/>
              <a:gd name="connsiteY61" fmla="*/ 4565720 h 5708720"/>
              <a:gd name="connsiteX62" fmla="*/ 5048457 w 6772482"/>
              <a:gd name="connsiteY62" fmla="*/ 5703957 h 5708720"/>
              <a:gd name="connsiteX63" fmla="*/ 4774613 w 6772482"/>
              <a:gd name="connsiteY63" fmla="*/ 5708720 h 5708720"/>
              <a:gd name="connsiteX64" fmla="*/ 4210258 w 6772482"/>
              <a:gd name="connsiteY64" fmla="*/ 4984820 h 5708720"/>
              <a:gd name="connsiteX65" fmla="*/ 3684713 w 6772482"/>
              <a:gd name="connsiteY65" fmla="*/ 4975393 h 5708720"/>
              <a:gd name="connsiteX66" fmla="*/ 3136388 w 6772482"/>
              <a:gd name="connsiteY66" fmla="*/ 4409784 h 5708720"/>
              <a:gd name="connsiteX67" fmla="*/ 2752932 w 6772482"/>
              <a:gd name="connsiteY67" fmla="*/ 4632395 h 5708720"/>
              <a:gd name="connsiteX68" fmla="*/ 2388600 w 6772482"/>
              <a:gd name="connsiteY68" fmla="*/ 4215677 h 5708720"/>
              <a:gd name="connsiteX69" fmla="*/ 1914732 w 6772482"/>
              <a:gd name="connsiteY69" fmla="*/ 4308545 h 5708720"/>
              <a:gd name="connsiteX70" fmla="*/ 1821863 w 6772482"/>
              <a:gd name="connsiteY70" fmla="*/ 4599057 h 5708720"/>
              <a:gd name="connsiteX71" fmla="*/ 1543257 w 6772482"/>
              <a:gd name="connsiteY71" fmla="*/ 4532382 h 5708720"/>
              <a:gd name="connsiteX72" fmla="*/ 1440862 w 6772482"/>
              <a:gd name="connsiteY72" fmla="*/ 4501426 h 5708720"/>
              <a:gd name="connsiteX73" fmla="*/ 1383713 w 6772482"/>
              <a:gd name="connsiteY73" fmla="*/ 4472852 h 5708720"/>
              <a:gd name="connsiteX74" fmla="*/ 1326562 w 6772482"/>
              <a:gd name="connsiteY74" fmla="*/ 4441895 h 5708720"/>
              <a:gd name="connsiteX75" fmla="*/ 1276557 w 6772482"/>
              <a:gd name="connsiteY75" fmla="*/ 4403795 h 5708720"/>
              <a:gd name="connsiteX76" fmla="*/ 1221789 w 6772482"/>
              <a:gd name="connsiteY76" fmla="*/ 4344264 h 5708720"/>
              <a:gd name="connsiteX77" fmla="*/ 1181306 w 6772482"/>
              <a:gd name="connsiteY77" fmla="*/ 4289495 h 5708720"/>
              <a:gd name="connsiteX78" fmla="*/ 1024144 w 6772482"/>
              <a:gd name="connsiteY78" fmla="*/ 4037082 h 5708720"/>
              <a:gd name="connsiteX79" fmla="*/ 271670 w 6772482"/>
              <a:gd name="connsiteY79" fmla="*/ 2886939 h 5708720"/>
              <a:gd name="connsiteX0" fmla="*/ 271670 w 6772482"/>
              <a:gd name="connsiteY0" fmla="*/ 2886939 h 5708720"/>
              <a:gd name="connsiteX1" fmla="*/ 324058 w 6772482"/>
              <a:gd name="connsiteY1" fmla="*/ 1251020 h 5708720"/>
              <a:gd name="connsiteX2" fmla="*/ 1581357 w 6772482"/>
              <a:gd name="connsiteY2" fmla="*/ 1193870 h 5708720"/>
              <a:gd name="connsiteX3" fmla="*/ 2552907 w 6772482"/>
              <a:gd name="connsiteY3" fmla="*/ 1222445 h 5708720"/>
              <a:gd name="connsiteX4" fmla="*/ 2714832 w 6772482"/>
              <a:gd name="connsiteY4" fmla="*/ 355670 h 5708720"/>
              <a:gd name="connsiteX5" fmla="*/ 2905332 w 6772482"/>
              <a:gd name="connsiteY5" fmla="*/ 503308 h 5708720"/>
              <a:gd name="connsiteX6" fmla="*/ 2950576 w 6772482"/>
              <a:gd name="connsiteY6" fmla="*/ 527120 h 5708720"/>
              <a:gd name="connsiteX7" fmla="*/ 3012488 w 6772482"/>
              <a:gd name="connsiteY7" fmla="*/ 543789 h 5708720"/>
              <a:gd name="connsiteX8" fmla="*/ 3286332 w 6772482"/>
              <a:gd name="connsiteY8" fmla="*/ 593795 h 5708720"/>
              <a:gd name="connsiteX9" fmla="*/ 3353007 w 6772482"/>
              <a:gd name="connsiteY9" fmla="*/ 624751 h 5708720"/>
              <a:gd name="connsiteX10" fmla="*/ 3391107 w 6772482"/>
              <a:gd name="connsiteY10" fmla="*/ 655708 h 5708720"/>
              <a:gd name="connsiteX11" fmla="*/ 3422063 w 6772482"/>
              <a:gd name="connsiteY11" fmla="*/ 712858 h 5708720"/>
              <a:gd name="connsiteX12" fmla="*/ 3455401 w 6772482"/>
              <a:gd name="connsiteY12" fmla="*/ 746195 h 5708720"/>
              <a:gd name="connsiteX13" fmla="*/ 3486357 w 6772482"/>
              <a:gd name="connsiteY13" fmla="*/ 760483 h 5708720"/>
              <a:gd name="connsiteX14" fmla="*/ 3522076 w 6772482"/>
              <a:gd name="connsiteY14" fmla="*/ 779533 h 5708720"/>
              <a:gd name="connsiteX15" fmla="*/ 3564938 w 6772482"/>
              <a:gd name="connsiteY15" fmla="*/ 774770 h 5708720"/>
              <a:gd name="connsiteX16" fmla="*/ 3793539 w 6772482"/>
              <a:gd name="connsiteY16" fmla="*/ 715239 h 5708720"/>
              <a:gd name="connsiteX17" fmla="*/ 3860213 w 6772482"/>
              <a:gd name="connsiteY17" fmla="*/ 703333 h 5708720"/>
              <a:gd name="connsiteX18" fmla="*/ 4000707 w 6772482"/>
              <a:gd name="connsiteY18" fmla="*/ 693808 h 5708720"/>
              <a:gd name="connsiteX19" fmla="*/ 4145963 w 6772482"/>
              <a:gd name="connsiteY19" fmla="*/ 643802 h 5708720"/>
              <a:gd name="connsiteX20" fmla="*/ 4167395 w 6772482"/>
              <a:gd name="connsiteY20" fmla="*/ 677139 h 5708720"/>
              <a:gd name="connsiteX21" fmla="*/ 4134058 w 6772482"/>
              <a:gd name="connsiteY21" fmla="*/ 641420 h 5708720"/>
              <a:gd name="connsiteX22" fmla="*/ 4515058 w 6772482"/>
              <a:gd name="connsiteY22" fmla="*/ 717620 h 5708720"/>
              <a:gd name="connsiteX23" fmla="*/ 4591258 w 6772482"/>
              <a:gd name="connsiteY23" fmla="*/ 108020 h 5708720"/>
              <a:gd name="connsiteX24" fmla="*/ 5429458 w 6772482"/>
              <a:gd name="connsiteY24" fmla="*/ 108020 h 5708720"/>
              <a:gd name="connsiteX25" fmla="*/ 5429458 w 6772482"/>
              <a:gd name="connsiteY25" fmla="*/ 412820 h 5708720"/>
              <a:gd name="connsiteX26" fmla="*/ 5734258 w 6772482"/>
              <a:gd name="connsiteY26" fmla="*/ 717620 h 5708720"/>
              <a:gd name="connsiteX27" fmla="*/ 5886658 w 6772482"/>
              <a:gd name="connsiteY27" fmla="*/ 793820 h 5708720"/>
              <a:gd name="connsiteX28" fmla="*/ 5962858 w 6772482"/>
              <a:gd name="connsiteY28" fmla="*/ 793820 h 5708720"/>
              <a:gd name="connsiteX29" fmla="*/ 5964155 w 6772482"/>
              <a:gd name="connsiteY29" fmla="*/ 843041 h 5708720"/>
              <a:gd name="connsiteX30" fmla="*/ 5982658 w 6772482"/>
              <a:gd name="connsiteY30" fmla="*/ 1127212 h 5708720"/>
              <a:gd name="connsiteX31" fmla="*/ 5810457 w 6772482"/>
              <a:gd name="connsiteY31" fmla="*/ 960508 h 5708720"/>
              <a:gd name="connsiteX32" fmla="*/ 5824745 w 6772482"/>
              <a:gd name="connsiteY32" fmla="*/ 993845 h 5708720"/>
              <a:gd name="connsiteX33" fmla="*/ 5846175 w 6772482"/>
              <a:gd name="connsiteY33" fmla="*/ 1046233 h 5708720"/>
              <a:gd name="connsiteX34" fmla="*/ 5889039 w 6772482"/>
              <a:gd name="connsiteY34" fmla="*/ 1205776 h 5708720"/>
              <a:gd name="connsiteX35" fmla="*/ 5910470 w 6772482"/>
              <a:gd name="connsiteY35" fmla="*/ 1251020 h 5708720"/>
              <a:gd name="connsiteX36" fmla="*/ 5936663 w 6772482"/>
              <a:gd name="connsiteY36" fmla="*/ 1293883 h 5708720"/>
              <a:gd name="connsiteX37" fmla="*/ 6120019 w 6772482"/>
              <a:gd name="connsiteY37" fmla="*/ 1596301 h 5708720"/>
              <a:gd name="connsiteX38" fmla="*/ 6148595 w 6772482"/>
              <a:gd name="connsiteY38" fmla="*/ 1660595 h 5708720"/>
              <a:gd name="connsiteX39" fmla="*/ 6184313 w 6772482"/>
              <a:gd name="connsiteY39" fmla="*/ 1729652 h 5708720"/>
              <a:gd name="connsiteX40" fmla="*/ 6248607 w 6772482"/>
              <a:gd name="connsiteY40" fmla="*/ 1855858 h 5708720"/>
              <a:gd name="connsiteX41" fmla="*/ 6291470 w 6772482"/>
              <a:gd name="connsiteY41" fmla="*/ 1955870 h 5708720"/>
              <a:gd name="connsiteX42" fmla="*/ 6305757 w 6772482"/>
              <a:gd name="connsiteY42" fmla="*/ 1993970 h 5708720"/>
              <a:gd name="connsiteX43" fmla="*/ 6310520 w 6772482"/>
              <a:gd name="connsiteY43" fmla="*/ 2053501 h 5708720"/>
              <a:gd name="connsiteX44" fmla="*/ 6341476 w 6772482"/>
              <a:gd name="connsiteY44" fmla="*/ 2174945 h 5708720"/>
              <a:gd name="connsiteX45" fmla="*/ 6360526 w 6772482"/>
              <a:gd name="connsiteY45" fmla="*/ 2234476 h 5708720"/>
              <a:gd name="connsiteX46" fmla="*/ 6355763 w 6772482"/>
              <a:gd name="connsiteY46" fmla="*/ 2332108 h 5708720"/>
              <a:gd name="connsiteX47" fmla="*/ 6377195 w 6772482"/>
              <a:gd name="connsiteY47" fmla="*/ 2439263 h 5708720"/>
              <a:gd name="connsiteX48" fmla="*/ 6427201 w 6772482"/>
              <a:gd name="connsiteY48" fmla="*/ 2651195 h 5708720"/>
              <a:gd name="connsiteX49" fmla="*/ 6453395 w 6772482"/>
              <a:gd name="connsiteY49" fmla="*/ 2844076 h 5708720"/>
              <a:gd name="connsiteX50" fmla="*/ 6467682 w 6772482"/>
              <a:gd name="connsiteY50" fmla="*/ 2953614 h 5708720"/>
              <a:gd name="connsiteX51" fmla="*/ 6562932 w 6772482"/>
              <a:gd name="connsiteY51" fmla="*/ 3270320 h 5708720"/>
              <a:gd name="connsiteX52" fmla="*/ 6610557 w 6772482"/>
              <a:gd name="connsiteY52" fmla="*/ 3470345 h 5708720"/>
              <a:gd name="connsiteX53" fmla="*/ 6658182 w 6772482"/>
              <a:gd name="connsiteY53" fmla="*/ 3587026 h 5708720"/>
              <a:gd name="connsiteX54" fmla="*/ 6722476 w 6772482"/>
              <a:gd name="connsiteY54" fmla="*/ 3708470 h 5708720"/>
              <a:gd name="connsiteX55" fmla="*/ 6762957 w 6772482"/>
              <a:gd name="connsiteY55" fmla="*/ 3841820 h 5708720"/>
              <a:gd name="connsiteX56" fmla="*/ 6772482 w 6772482"/>
              <a:gd name="connsiteY56" fmla="*/ 3913258 h 5708720"/>
              <a:gd name="connsiteX57" fmla="*/ 6762956 w 6772482"/>
              <a:gd name="connsiteY57" fmla="*/ 3996601 h 5708720"/>
              <a:gd name="connsiteX58" fmla="*/ 6743906 w 6772482"/>
              <a:gd name="connsiteY58" fmla="*/ 4051370 h 5708720"/>
              <a:gd name="connsiteX59" fmla="*/ 6703426 w 6772482"/>
              <a:gd name="connsiteY59" fmla="*/ 4151382 h 5708720"/>
              <a:gd name="connsiteX60" fmla="*/ 6689138 w 6772482"/>
              <a:gd name="connsiteY60" fmla="*/ 4179957 h 5708720"/>
              <a:gd name="connsiteX61" fmla="*/ 5903326 w 6772482"/>
              <a:gd name="connsiteY61" fmla="*/ 4565720 h 5708720"/>
              <a:gd name="connsiteX62" fmla="*/ 5048457 w 6772482"/>
              <a:gd name="connsiteY62" fmla="*/ 5703957 h 5708720"/>
              <a:gd name="connsiteX63" fmla="*/ 4774613 w 6772482"/>
              <a:gd name="connsiteY63" fmla="*/ 5708720 h 5708720"/>
              <a:gd name="connsiteX64" fmla="*/ 4210258 w 6772482"/>
              <a:gd name="connsiteY64" fmla="*/ 4984820 h 5708720"/>
              <a:gd name="connsiteX65" fmla="*/ 3684713 w 6772482"/>
              <a:gd name="connsiteY65" fmla="*/ 4975393 h 5708720"/>
              <a:gd name="connsiteX66" fmla="*/ 3136388 w 6772482"/>
              <a:gd name="connsiteY66" fmla="*/ 4409784 h 5708720"/>
              <a:gd name="connsiteX67" fmla="*/ 2752932 w 6772482"/>
              <a:gd name="connsiteY67" fmla="*/ 4632395 h 5708720"/>
              <a:gd name="connsiteX68" fmla="*/ 2388600 w 6772482"/>
              <a:gd name="connsiteY68" fmla="*/ 4215677 h 5708720"/>
              <a:gd name="connsiteX69" fmla="*/ 1914732 w 6772482"/>
              <a:gd name="connsiteY69" fmla="*/ 4308545 h 5708720"/>
              <a:gd name="connsiteX70" fmla="*/ 1821863 w 6772482"/>
              <a:gd name="connsiteY70" fmla="*/ 4599057 h 5708720"/>
              <a:gd name="connsiteX71" fmla="*/ 1543257 w 6772482"/>
              <a:gd name="connsiteY71" fmla="*/ 4532382 h 5708720"/>
              <a:gd name="connsiteX72" fmla="*/ 1440862 w 6772482"/>
              <a:gd name="connsiteY72" fmla="*/ 4501426 h 5708720"/>
              <a:gd name="connsiteX73" fmla="*/ 1383713 w 6772482"/>
              <a:gd name="connsiteY73" fmla="*/ 4472852 h 5708720"/>
              <a:gd name="connsiteX74" fmla="*/ 1326562 w 6772482"/>
              <a:gd name="connsiteY74" fmla="*/ 4441895 h 5708720"/>
              <a:gd name="connsiteX75" fmla="*/ 1276557 w 6772482"/>
              <a:gd name="connsiteY75" fmla="*/ 4403795 h 5708720"/>
              <a:gd name="connsiteX76" fmla="*/ 1221789 w 6772482"/>
              <a:gd name="connsiteY76" fmla="*/ 4344264 h 5708720"/>
              <a:gd name="connsiteX77" fmla="*/ 1181306 w 6772482"/>
              <a:gd name="connsiteY77" fmla="*/ 4289495 h 5708720"/>
              <a:gd name="connsiteX78" fmla="*/ 1024144 w 6772482"/>
              <a:gd name="connsiteY78" fmla="*/ 4037082 h 5708720"/>
              <a:gd name="connsiteX79" fmla="*/ 271670 w 6772482"/>
              <a:gd name="connsiteY79" fmla="*/ 2886939 h 5708720"/>
              <a:gd name="connsiteX0" fmla="*/ 271670 w 6772482"/>
              <a:gd name="connsiteY0" fmla="*/ 2886939 h 5708720"/>
              <a:gd name="connsiteX1" fmla="*/ 324058 w 6772482"/>
              <a:gd name="connsiteY1" fmla="*/ 1251020 h 5708720"/>
              <a:gd name="connsiteX2" fmla="*/ 1581357 w 6772482"/>
              <a:gd name="connsiteY2" fmla="*/ 1193870 h 5708720"/>
              <a:gd name="connsiteX3" fmla="*/ 2552907 w 6772482"/>
              <a:gd name="connsiteY3" fmla="*/ 1222445 h 5708720"/>
              <a:gd name="connsiteX4" fmla="*/ 2714832 w 6772482"/>
              <a:gd name="connsiteY4" fmla="*/ 355670 h 5708720"/>
              <a:gd name="connsiteX5" fmla="*/ 2905332 w 6772482"/>
              <a:gd name="connsiteY5" fmla="*/ 503308 h 5708720"/>
              <a:gd name="connsiteX6" fmla="*/ 2950576 w 6772482"/>
              <a:gd name="connsiteY6" fmla="*/ 527120 h 5708720"/>
              <a:gd name="connsiteX7" fmla="*/ 3012488 w 6772482"/>
              <a:gd name="connsiteY7" fmla="*/ 543789 h 5708720"/>
              <a:gd name="connsiteX8" fmla="*/ 3286332 w 6772482"/>
              <a:gd name="connsiteY8" fmla="*/ 593795 h 5708720"/>
              <a:gd name="connsiteX9" fmla="*/ 3353007 w 6772482"/>
              <a:gd name="connsiteY9" fmla="*/ 624751 h 5708720"/>
              <a:gd name="connsiteX10" fmla="*/ 3391107 w 6772482"/>
              <a:gd name="connsiteY10" fmla="*/ 655708 h 5708720"/>
              <a:gd name="connsiteX11" fmla="*/ 3422063 w 6772482"/>
              <a:gd name="connsiteY11" fmla="*/ 712858 h 5708720"/>
              <a:gd name="connsiteX12" fmla="*/ 3455401 w 6772482"/>
              <a:gd name="connsiteY12" fmla="*/ 746195 h 5708720"/>
              <a:gd name="connsiteX13" fmla="*/ 3486357 w 6772482"/>
              <a:gd name="connsiteY13" fmla="*/ 760483 h 5708720"/>
              <a:gd name="connsiteX14" fmla="*/ 3522076 w 6772482"/>
              <a:gd name="connsiteY14" fmla="*/ 779533 h 5708720"/>
              <a:gd name="connsiteX15" fmla="*/ 3564938 w 6772482"/>
              <a:gd name="connsiteY15" fmla="*/ 774770 h 5708720"/>
              <a:gd name="connsiteX16" fmla="*/ 3793539 w 6772482"/>
              <a:gd name="connsiteY16" fmla="*/ 715239 h 5708720"/>
              <a:gd name="connsiteX17" fmla="*/ 3860213 w 6772482"/>
              <a:gd name="connsiteY17" fmla="*/ 703333 h 5708720"/>
              <a:gd name="connsiteX18" fmla="*/ 4000707 w 6772482"/>
              <a:gd name="connsiteY18" fmla="*/ 693808 h 5708720"/>
              <a:gd name="connsiteX19" fmla="*/ 4145963 w 6772482"/>
              <a:gd name="connsiteY19" fmla="*/ 643802 h 5708720"/>
              <a:gd name="connsiteX20" fmla="*/ 4167395 w 6772482"/>
              <a:gd name="connsiteY20" fmla="*/ 677139 h 5708720"/>
              <a:gd name="connsiteX21" fmla="*/ 4134058 w 6772482"/>
              <a:gd name="connsiteY21" fmla="*/ 641420 h 5708720"/>
              <a:gd name="connsiteX22" fmla="*/ 4515058 w 6772482"/>
              <a:gd name="connsiteY22" fmla="*/ 717620 h 5708720"/>
              <a:gd name="connsiteX23" fmla="*/ 4591258 w 6772482"/>
              <a:gd name="connsiteY23" fmla="*/ 108020 h 5708720"/>
              <a:gd name="connsiteX24" fmla="*/ 5429458 w 6772482"/>
              <a:gd name="connsiteY24" fmla="*/ 108020 h 5708720"/>
              <a:gd name="connsiteX25" fmla="*/ 5429458 w 6772482"/>
              <a:gd name="connsiteY25" fmla="*/ 412820 h 5708720"/>
              <a:gd name="connsiteX26" fmla="*/ 5734258 w 6772482"/>
              <a:gd name="connsiteY26" fmla="*/ 717620 h 5708720"/>
              <a:gd name="connsiteX27" fmla="*/ 5886658 w 6772482"/>
              <a:gd name="connsiteY27" fmla="*/ 793820 h 5708720"/>
              <a:gd name="connsiteX28" fmla="*/ 5962858 w 6772482"/>
              <a:gd name="connsiteY28" fmla="*/ 793820 h 5708720"/>
              <a:gd name="connsiteX29" fmla="*/ 5964155 w 6772482"/>
              <a:gd name="connsiteY29" fmla="*/ 843041 h 5708720"/>
              <a:gd name="connsiteX30" fmla="*/ 5908647 w 6772482"/>
              <a:gd name="connsiteY30" fmla="*/ 879208 h 5708720"/>
              <a:gd name="connsiteX31" fmla="*/ 5810457 w 6772482"/>
              <a:gd name="connsiteY31" fmla="*/ 960508 h 5708720"/>
              <a:gd name="connsiteX32" fmla="*/ 5824745 w 6772482"/>
              <a:gd name="connsiteY32" fmla="*/ 993845 h 5708720"/>
              <a:gd name="connsiteX33" fmla="*/ 5846175 w 6772482"/>
              <a:gd name="connsiteY33" fmla="*/ 1046233 h 5708720"/>
              <a:gd name="connsiteX34" fmla="*/ 5889039 w 6772482"/>
              <a:gd name="connsiteY34" fmla="*/ 1205776 h 5708720"/>
              <a:gd name="connsiteX35" fmla="*/ 5910470 w 6772482"/>
              <a:gd name="connsiteY35" fmla="*/ 1251020 h 5708720"/>
              <a:gd name="connsiteX36" fmla="*/ 5936663 w 6772482"/>
              <a:gd name="connsiteY36" fmla="*/ 1293883 h 5708720"/>
              <a:gd name="connsiteX37" fmla="*/ 6120019 w 6772482"/>
              <a:gd name="connsiteY37" fmla="*/ 1596301 h 5708720"/>
              <a:gd name="connsiteX38" fmla="*/ 6148595 w 6772482"/>
              <a:gd name="connsiteY38" fmla="*/ 1660595 h 5708720"/>
              <a:gd name="connsiteX39" fmla="*/ 6184313 w 6772482"/>
              <a:gd name="connsiteY39" fmla="*/ 1729652 h 5708720"/>
              <a:gd name="connsiteX40" fmla="*/ 6248607 w 6772482"/>
              <a:gd name="connsiteY40" fmla="*/ 1855858 h 5708720"/>
              <a:gd name="connsiteX41" fmla="*/ 6291470 w 6772482"/>
              <a:gd name="connsiteY41" fmla="*/ 1955870 h 5708720"/>
              <a:gd name="connsiteX42" fmla="*/ 6305757 w 6772482"/>
              <a:gd name="connsiteY42" fmla="*/ 1993970 h 5708720"/>
              <a:gd name="connsiteX43" fmla="*/ 6310520 w 6772482"/>
              <a:gd name="connsiteY43" fmla="*/ 2053501 h 5708720"/>
              <a:gd name="connsiteX44" fmla="*/ 6341476 w 6772482"/>
              <a:gd name="connsiteY44" fmla="*/ 2174945 h 5708720"/>
              <a:gd name="connsiteX45" fmla="*/ 6360526 w 6772482"/>
              <a:gd name="connsiteY45" fmla="*/ 2234476 h 5708720"/>
              <a:gd name="connsiteX46" fmla="*/ 6355763 w 6772482"/>
              <a:gd name="connsiteY46" fmla="*/ 2332108 h 5708720"/>
              <a:gd name="connsiteX47" fmla="*/ 6377195 w 6772482"/>
              <a:gd name="connsiteY47" fmla="*/ 2439263 h 5708720"/>
              <a:gd name="connsiteX48" fmla="*/ 6427201 w 6772482"/>
              <a:gd name="connsiteY48" fmla="*/ 2651195 h 5708720"/>
              <a:gd name="connsiteX49" fmla="*/ 6453395 w 6772482"/>
              <a:gd name="connsiteY49" fmla="*/ 2844076 h 5708720"/>
              <a:gd name="connsiteX50" fmla="*/ 6467682 w 6772482"/>
              <a:gd name="connsiteY50" fmla="*/ 2953614 h 5708720"/>
              <a:gd name="connsiteX51" fmla="*/ 6562932 w 6772482"/>
              <a:gd name="connsiteY51" fmla="*/ 3270320 h 5708720"/>
              <a:gd name="connsiteX52" fmla="*/ 6610557 w 6772482"/>
              <a:gd name="connsiteY52" fmla="*/ 3470345 h 5708720"/>
              <a:gd name="connsiteX53" fmla="*/ 6658182 w 6772482"/>
              <a:gd name="connsiteY53" fmla="*/ 3587026 h 5708720"/>
              <a:gd name="connsiteX54" fmla="*/ 6722476 w 6772482"/>
              <a:gd name="connsiteY54" fmla="*/ 3708470 h 5708720"/>
              <a:gd name="connsiteX55" fmla="*/ 6762957 w 6772482"/>
              <a:gd name="connsiteY55" fmla="*/ 3841820 h 5708720"/>
              <a:gd name="connsiteX56" fmla="*/ 6772482 w 6772482"/>
              <a:gd name="connsiteY56" fmla="*/ 3913258 h 5708720"/>
              <a:gd name="connsiteX57" fmla="*/ 6762956 w 6772482"/>
              <a:gd name="connsiteY57" fmla="*/ 3996601 h 5708720"/>
              <a:gd name="connsiteX58" fmla="*/ 6743906 w 6772482"/>
              <a:gd name="connsiteY58" fmla="*/ 4051370 h 5708720"/>
              <a:gd name="connsiteX59" fmla="*/ 6703426 w 6772482"/>
              <a:gd name="connsiteY59" fmla="*/ 4151382 h 5708720"/>
              <a:gd name="connsiteX60" fmla="*/ 6689138 w 6772482"/>
              <a:gd name="connsiteY60" fmla="*/ 4179957 h 5708720"/>
              <a:gd name="connsiteX61" fmla="*/ 5903326 w 6772482"/>
              <a:gd name="connsiteY61" fmla="*/ 4565720 h 5708720"/>
              <a:gd name="connsiteX62" fmla="*/ 5048457 w 6772482"/>
              <a:gd name="connsiteY62" fmla="*/ 5703957 h 5708720"/>
              <a:gd name="connsiteX63" fmla="*/ 4774613 w 6772482"/>
              <a:gd name="connsiteY63" fmla="*/ 5708720 h 5708720"/>
              <a:gd name="connsiteX64" fmla="*/ 4210258 w 6772482"/>
              <a:gd name="connsiteY64" fmla="*/ 4984820 h 5708720"/>
              <a:gd name="connsiteX65" fmla="*/ 3684713 w 6772482"/>
              <a:gd name="connsiteY65" fmla="*/ 4975393 h 5708720"/>
              <a:gd name="connsiteX66" fmla="*/ 3136388 w 6772482"/>
              <a:gd name="connsiteY66" fmla="*/ 4409784 h 5708720"/>
              <a:gd name="connsiteX67" fmla="*/ 2752932 w 6772482"/>
              <a:gd name="connsiteY67" fmla="*/ 4632395 h 5708720"/>
              <a:gd name="connsiteX68" fmla="*/ 2388600 w 6772482"/>
              <a:gd name="connsiteY68" fmla="*/ 4215677 h 5708720"/>
              <a:gd name="connsiteX69" fmla="*/ 1914732 w 6772482"/>
              <a:gd name="connsiteY69" fmla="*/ 4308545 h 5708720"/>
              <a:gd name="connsiteX70" fmla="*/ 1821863 w 6772482"/>
              <a:gd name="connsiteY70" fmla="*/ 4599057 h 5708720"/>
              <a:gd name="connsiteX71" fmla="*/ 1543257 w 6772482"/>
              <a:gd name="connsiteY71" fmla="*/ 4532382 h 5708720"/>
              <a:gd name="connsiteX72" fmla="*/ 1440862 w 6772482"/>
              <a:gd name="connsiteY72" fmla="*/ 4501426 h 5708720"/>
              <a:gd name="connsiteX73" fmla="*/ 1383713 w 6772482"/>
              <a:gd name="connsiteY73" fmla="*/ 4472852 h 5708720"/>
              <a:gd name="connsiteX74" fmla="*/ 1326562 w 6772482"/>
              <a:gd name="connsiteY74" fmla="*/ 4441895 h 5708720"/>
              <a:gd name="connsiteX75" fmla="*/ 1276557 w 6772482"/>
              <a:gd name="connsiteY75" fmla="*/ 4403795 h 5708720"/>
              <a:gd name="connsiteX76" fmla="*/ 1221789 w 6772482"/>
              <a:gd name="connsiteY76" fmla="*/ 4344264 h 5708720"/>
              <a:gd name="connsiteX77" fmla="*/ 1181306 w 6772482"/>
              <a:gd name="connsiteY77" fmla="*/ 4289495 h 5708720"/>
              <a:gd name="connsiteX78" fmla="*/ 1024144 w 6772482"/>
              <a:gd name="connsiteY78" fmla="*/ 4037082 h 5708720"/>
              <a:gd name="connsiteX79" fmla="*/ 271670 w 6772482"/>
              <a:gd name="connsiteY79" fmla="*/ 2886939 h 5708720"/>
              <a:gd name="connsiteX0" fmla="*/ 271670 w 6772482"/>
              <a:gd name="connsiteY0" fmla="*/ 2886939 h 5708720"/>
              <a:gd name="connsiteX1" fmla="*/ 324058 w 6772482"/>
              <a:gd name="connsiteY1" fmla="*/ 1251020 h 5708720"/>
              <a:gd name="connsiteX2" fmla="*/ 1581357 w 6772482"/>
              <a:gd name="connsiteY2" fmla="*/ 1193870 h 5708720"/>
              <a:gd name="connsiteX3" fmla="*/ 2552907 w 6772482"/>
              <a:gd name="connsiteY3" fmla="*/ 1222445 h 5708720"/>
              <a:gd name="connsiteX4" fmla="*/ 2714832 w 6772482"/>
              <a:gd name="connsiteY4" fmla="*/ 355670 h 5708720"/>
              <a:gd name="connsiteX5" fmla="*/ 2905332 w 6772482"/>
              <a:gd name="connsiteY5" fmla="*/ 503308 h 5708720"/>
              <a:gd name="connsiteX6" fmla="*/ 2950576 w 6772482"/>
              <a:gd name="connsiteY6" fmla="*/ 527120 h 5708720"/>
              <a:gd name="connsiteX7" fmla="*/ 3012488 w 6772482"/>
              <a:gd name="connsiteY7" fmla="*/ 543789 h 5708720"/>
              <a:gd name="connsiteX8" fmla="*/ 3286332 w 6772482"/>
              <a:gd name="connsiteY8" fmla="*/ 593795 h 5708720"/>
              <a:gd name="connsiteX9" fmla="*/ 3353007 w 6772482"/>
              <a:gd name="connsiteY9" fmla="*/ 624751 h 5708720"/>
              <a:gd name="connsiteX10" fmla="*/ 3391107 w 6772482"/>
              <a:gd name="connsiteY10" fmla="*/ 655708 h 5708720"/>
              <a:gd name="connsiteX11" fmla="*/ 3422063 w 6772482"/>
              <a:gd name="connsiteY11" fmla="*/ 712858 h 5708720"/>
              <a:gd name="connsiteX12" fmla="*/ 3455401 w 6772482"/>
              <a:gd name="connsiteY12" fmla="*/ 746195 h 5708720"/>
              <a:gd name="connsiteX13" fmla="*/ 3486357 w 6772482"/>
              <a:gd name="connsiteY13" fmla="*/ 760483 h 5708720"/>
              <a:gd name="connsiteX14" fmla="*/ 3522076 w 6772482"/>
              <a:gd name="connsiteY14" fmla="*/ 779533 h 5708720"/>
              <a:gd name="connsiteX15" fmla="*/ 3564938 w 6772482"/>
              <a:gd name="connsiteY15" fmla="*/ 774770 h 5708720"/>
              <a:gd name="connsiteX16" fmla="*/ 3793539 w 6772482"/>
              <a:gd name="connsiteY16" fmla="*/ 715239 h 5708720"/>
              <a:gd name="connsiteX17" fmla="*/ 3860213 w 6772482"/>
              <a:gd name="connsiteY17" fmla="*/ 703333 h 5708720"/>
              <a:gd name="connsiteX18" fmla="*/ 4000707 w 6772482"/>
              <a:gd name="connsiteY18" fmla="*/ 693808 h 5708720"/>
              <a:gd name="connsiteX19" fmla="*/ 4145963 w 6772482"/>
              <a:gd name="connsiteY19" fmla="*/ 643802 h 5708720"/>
              <a:gd name="connsiteX20" fmla="*/ 4167395 w 6772482"/>
              <a:gd name="connsiteY20" fmla="*/ 677139 h 5708720"/>
              <a:gd name="connsiteX21" fmla="*/ 4134058 w 6772482"/>
              <a:gd name="connsiteY21" fmla="*/ 641420 h 5708720"/>
              <a:gd name="connsiteX22" fmla="*/ 4515058 w 6772482"/>
              <a:gd name="connsiteY22" fmla="*/ 717620 h 5708720"/>
              <a:gd name="connsiteX23" fmla="*/ 4591258 w 6772482"/>
              <a:gd name="connsiteY23" fmla="*/ 108020 h 5708720"/>
              <a:gd name="connsiteX24" fmla="*/ 5429458 w 6772482"/>
              <a:gd name="connsiteY24" fmla="*/ 108020 h 5708720"/>
              <a:gd name="connsiteX25" fmla="*/ 5429458 w 6772482"/>
              <a:gd name="connsiteY25" fmla="*/ 412820 h 5708720"/>
              <a:gd name="connsiteX26" fmla="*/ 5734258 w 6772482"/>
              <a:gd name="connsiteY26" fmla="*/ 717620 h 5708720"/>
              <a:gd name="connsiteX27" fmla="*/ 5886658 w 6772482"/>
              <a:gd name="connsiteY27" fmla="*/ 793820 h 5708720"/>
              <a:gd name="connsiteX28" fmla="*/ 5964155 w 6772482"/>
              <a:gd name="connsiteY28" fmla="*/ 843041 h 5708720"/>
              <a:gd name="connsiteX29" fmla="*/ 5908647 w 6772482"/>
              <a:gd name="connsiteY29" fmla="*/ 879208 h 5708720"/>
              <a:gd name="connsiteX30" fmla="*/ 5810457 w 6772482"/>
              <a:gd name="connsiteY30" fmla="*/ 960508 h 5708720"/>
              <a:gd name="connsiteX31" fmla="*/ 5824745 w 6772482"/>
              <a:gd name="connsiteY31" fmla="*/ 993845 h 5708720"/>
              <a:gd name="connsiteX32" fmla="*/ 5846175 w 6772482"/>
              <a:gd name="connsiteY32" fmla="*/ 1046233 h 5708720"/>
              <a:gd name="connsiteX33" fmla="*/ 5889039 w 6772482"/>
              <a:gd name="connsiteY33" fmla="*/ 1205776 h 5708720"/>
              <a:gd name="connsiteX34" fmla="*/ 5910470 w 6772482"/>
              <a:gd name="connsiteY34" fmla="*/ 1251020 h 5708720"/>
              <a:gd name="connsiteX35" fmla="*/ 5936663 w 6772482"/>
              <a:gd name="connsiteY35" fmla="*/ 1293883 h 5708720"/>
              <a:gd name="connsiteX36" fmla="*/ 6120019 w 6772482"/>
              <a:gd name="connsiteY36" fmla="*/ 1596301 h 5708720"/>
              <a:gd name="connsiteX37" fmla="*/ 6148595 w 6772482"/>
              <a:gd name="connsiteY37" fmla="*/ 1660595 h 5708720"/>
              <a:gd name="connsiteX38" fmla="*/ 6184313 w 6772482"/>
              <a:gd name="connsiteY38" fmla="*/ 1729652 h 5708720"/>
              <a:gd name="connsiteX39" fmla="*/ 6248607 w 6772482"/>
              <a:gd name="connsiteY39" fmla="*/ 1855858 h 5708720"/>
              <a:gd name="connsiteX40" fmla="*/ 6291470 w 6772482"/>
              <a:gd name="connsiteY40" fmla="*/ 1955870 h 5708720"/>
              <a:gd name="connsiteX41" fmla="*/ 6305757 w 6772482"/>
              <a:gd name="connsiteY41" fmla="*/ 1993970 h 5708720"/>
              <a:gd name="connsiteX42" fmla="*/ 6310520 w 6772482"/>
              <a:gd name="connsiteY42" fmla="*/ 2053501 h 5708720"/>
              <a:gd name="connsiteX43" fmla="*/ 6341476 w 6772482"/>
              <a:gd name="connsiteY43" fmla="*/ 2174945 h 5708720"/>
              <a:gd name="connsiteX44" fmla="*/ 6360526 w 6772482"/>
              <a:gd name="connsiteY44" fmla="*/ 2234476 h 5708720"/>
              <a:gd name="connsiteX45" fmla="*/ 6355763 w 6772482"/>
              <a:gd name="connsiteY45" fmla="*/ 2332108 h 5708720"/>
              <a:gd name="connsiteX46" fmla="*/ 6377195 w 6772482"/>
              <a:gd name="connsiteY46" fmla="*/ 2439263 h 5708720"/>
              <a:gd name="connsiteX47" fmla="*/ 6427201 w 6772482"/>
              <a:gd name="connsiteY47" fmla="*/ 2651195 h 5708720"/>
              <a:gd name="connsiteX48" fmla="*/ 6453395 w 6772482"/>
              <a:gd name="connsiteY48" fmla="*/ 2844076 h 5708720"/>
              <a:gd name="connsiteX49" fmla="*/ 6467682 w 6772482"/>
              <a:gd name="connsiteY49" fmla="*/ 2953614 h 5708720"/>
              <a:gd name="connsiteX50" fmla="*/ 6562932 w 6772482"/>
              <a:gd name="connsiteY50" fmla="*/ 3270320 h 5708720"/>
              <a:gd name="connsiteX51" fmla="*/ 6610557 w 6772482"/>
              <a:gd name="connsiteY51" fmla="*/ 3470345 h 5708720"/>
              <a:gd name="connsiteX52" fmla="*/ 6658182 w 6772482"/>
              <a:gd name="connsiteY52" fmla="*/ 3587026 h 5708720"/>
              <a:gd name="connsiteX53" fmla="*/ 6722476 w 6772482"/>
              <a:gd name="connsiteY53" fmla="*/ 3708470 h 5708720"/>
              <a:gd name="connsiteX54" fmla="*/ 6762957 w 6772482"/>
              <a:gd name="connsiteY54" fmla="*/ 3841820 h 5708720"/>
              <a:gd name="connsiteX55" fmla="*/ 6772482 w 6772482"/>
              <a:gd name="connsiteY55" fmla="*/ 3913258 h 5708720"/>
              <a:gd name="connsiteX56" fmla="*/ 6762956 w 6772482"/>
              <a:gd name="connsiteY56" fmla="*/ 3996601 h 5708720"/>
              <a:gd name="connsiteX57" fmla="*/ 6743906 w 6772482"/>
              <a:gd name="connsiteY57" fmla="*/ 4051370 h 5708720"/>
              <a:gd name="connsiteX58" fmla="*/ 6703426 w 6772482"/>
              <a:gd name="connsiteY58" fmla="*/ 4151382 h 5708720"/>
              <a:gd name="connsiteX59" fmla="*/ 6689138 w 6772482"/>
              <a:gd name="connsiteY59" fmla="*/ 4179957 h 5708720"/>
              <a:gd name="connsiteX60" fmla="*/ 5903326 w 6772482"/>
              <a:gd name="connsiteY60" fmla="*/ 4565720 h 5708720"/>
              <a:gd name="connsiteX61" fmla="*/ 5048457 w 6772482"/>
              <a:gd name="connsiteY61" fmla="*/ 5703957 h 5708720"/>
              <a:gd name="connsiteX62" fmla="*/ 4774613 w 6772482"/>
              <a:gd name="connsiteY62" fmla="*/ 5708720 h 5708720"/>
              <a:gd name="connsiteX63" fmla="*/ 4210258 w 6772482"/>
              <a:gd name="connsiteY63" fmla="*/ 4984820 h 5708720"/>
              <a:gd name="connsiteX64" fmla="*/ 3684713 w 6772482"/>
              <a:gd name="connsiteY64" fmla="*/ 4975393 h 5708720"/>
              <a:gd name="connsiteX65" fmla="*/ 3136388 w 6772482"/>
              <a:gd name="connsiteY65" fmla="*/ 4409784 h 5708720"/>
              <a:gd name="connsiteX66" fmla="*/ 2752932 w 6772482"/>
              <a:gd name="connsiteY66" fmla="*/ 4632395 h 5708720"/>
              <a:gd name="connsiteX67" fmla="*/ 2388600 w 6772482"/>
              <a:gd name="connsiteY67" fmla="*/ 4215677 h 5708720"/>
              <a:gd name="connsiteX68" fmla="*/ 1914732 w 6772482"/>
              <a:gd name="connsiteY68" fmla="*/ 4308545 h 5708720"/>
              <a:gd name="connsiteX69" fmla="*/ 1821863 w 6772482"/>
              <a:gd name="connsiteY69" fmla="*/ 4599057 h 5708720"/>
              <a:gd name="connsiteX70" fmla="*/ 1543257 w 6772482"/>
              <a:gd name="connsiteY70" fmla="*/ 4532382 h 5708720"/>
              <a:gd name="connsiteX71" fmla="*/ 1440862 w 6772482"/>
              <a:gd name="connsiteY71" fmla="*/ 4501426 h 5708720"/>
              <a:gd name="connsiteX72" fmla="*/ 1383713 w 6772482"/>
              <a:gd name="connsiteY72" fmla="*/ 4472852 h 5708720"/>
              <a:gd name="connsiteX73" fmla="*/ 1326562 w 6772482"/>
              <a:gd name="connsiteY73" fmla="*/ 4441895 h 5708720"/>
              <a:gd name="connsiteX74" fmla="*/ 1276557 w 6772482"/>
              <a:gd name="connsiteY74" fmla="*/ 4403795 h 5708720"/>
              <a:gd name="connsiteX75" fmla="*/ 1221789 w 6772482"/>
              <a:gd name="connsiteY75" fmla="*/ 4344264 h 5708720"/>
              <a:gd name="connsiteX76" fmla="*/ 1181306 w 6772482"/>
              <a:gd name="connsiteY76" fmla="*/ 4289495 h 5708720"/>
              <a:gd name="connsiteX77" fmla="*/ 1024144 w 6772482"/>
              <a:gd name="connsiteY77" fmla="*/ 4037082 h 5708720"/>
              <a:gd name="connsiteX78" fmla="*/ 271670 w 6772482"/>
              <a:gd name="connsiteY78" fmla="*/ 2886939 h 5708720"/>
              <a:gd name="connsiteX0" fmla="*/ 271670 w 6772482"/>
              <a:gd name="connsiteY0" fmla="*/ 2886939 h 5708720"/>
              <a:gd name="connsiteX1" fmla="*/ 324058 w 6772482"/>
              <a:gd name="connsiteY1" fmla="*/ 1251020 h 5708720"/>
              <a:gd name="connsiteX2" fmla="*/ 1581357 w 6772482"/>
              <a:gd name="connsiteY2" fmla="*/ 1193870 h 5708720"/>
              <a:gd name="connsiteX3" fmla="*/ 2552907 w 6772482"/>
              <a:gd name="connsiteY3" fmla="*/ 1222445 h 5708720"/>
              <a:gd name="connsiteX4" fmla="*/ 2714832 w 6772482"/>
              <a:gd name="connsiteY4" fmla="*/ 355670 h 5708720"/>
              <a:gd name="connsiteX5" fmla="*/ 2905332 w 6772482"/>
              <a:gd name="connsiteY5" fmla="*/ 503308 h 5708720"/>
              <a:gd name="connsiteX6" fmla="*/ 2950576 w 6772482"/>
              <a:gd name="connsiteY6" fmla="*/ 527120 h 5708720"/>
              <a:gd name="connsiteX7" fmla="*/ 3012488 w 6772482"/>
              <a:gd name="connsiteY7" fmla="*/ 543789 h 5708720"/>
              <a:gd name="connsiteX8" fmla="*/ 3286332 w 6772482"/>
              <a:gd name="connsiteY8" fmla="*/ 593795 h 5708720"/>
              <a:gd name="connsiteX9" fmla="*/ 3353007 w 6772482"/>
              <a:gd name="connsiteY9" fmla="*/ 624751 h 5708720"/>
              <a:gd name="connsiteX10" fmla="*/ 3391107 w 6772482"/>
              <a:gd name="connsiteY10" fmla="*/ 655708 h 5708720"/>
              <a:gd name="connsiteX11" fmla="*/ 3422063 w 6772482"/>
              <a:gd name="connsiteY11" fmla="*/ 712858 h 5708720"/>
              <a:gd name="connsiteX12" fmla="*/ 3455401 w 6772482"/>
              <a:gd name="connsiteY12" fmla="*/ 746195 h 5708720"/>
              <a:gd name="connsiteX13" fmla="*/ 3486357 w 6772482"/>
              <a:gd name="connsiteY13" fmla="*/ 760483 h 5708720"/>
              <a:gd name="connsiteX14" fmla="*/ 3522076 w 6772482"/>
              <a:gd name="connsiteY14" fmla="*/ 779533 h 5708720"/>
              <a:gd name="connsiteX15" fmla="*/ 3564938 w 6772482"/>
              <a:gd name="connsiteY15" fmla="*/ 774770 h 5708720"/>
              <a:gd name="connsiteX16" fmla="*/ 3793539 w 6772482"/>
              <a:gd name="connsiteY16" fmla="*/ 715239 h 5708720"/>
              <a:gd name="connsiteX17" fmla="*/ 3860213 w 6772482"/>
              <a:gd name="connsiteY17" fmla="*/ 703333 h 5708720"/>
              <a:gd name="connsiteX18" fmla="*/ 4000707 w 6772482"/>
              <a:gd name="connsiteY18" fmla="*/ 693808 h 5708720"/>
              <a:gd name="connsiteX19" fmla="*/ 4145963 w 6772482"/>
              <a:gd name="connsiteY19" fmla="*/ 643802 h 5708720"/>
              <a:gd name="connsiteX20" fmla="*/ 4167395 w 6772482"/>
              <a:gd name="connsiteY20" fmla="*/ 677139 h 5708720"/>
              <a:gd name="connsiteX21" fmla="*/ 4134058 w 6772482"/>
              <a:gd name="connsiteY21" fmla="*/ 641420 h 5708720"/>
              <a:gd name="connsiteX22" fmla="*/ 4515058 w 6772482"/>
              <a:gd name="connsiteY22" fmla="*/ 717620 h 5708720"/>
              <a:gd name="connsiteX23" fmla="*/ 4591258 w 6772482"/>
              <a:gd name="connsiteY23" fmla="*/ 108020 h 5708720"/>
              <a:gd name="connsiteX24" fmla="*/ 5429458 w 6772482"/>
              <a:gd name="connsiteY24" fmla="*/ 108020 h 5708720"/>
              <a:gd name="connsiteX25" fmla="*/ 5429458 w 6772482"/>
              <a:gd name="connsiteY25" fmla="*/ 412820 h 5708720"/>
              <a:gd name="connsiteX26" fmla="*/ 5734258 w 6772482"/>
              <a:gd name="connsiteY26" fmla="*/ 717620 h 5708720"/>
              <a:gd name="connsiteX27" fmla="*/ 5886658 w 6772482"/>
              <a:gd name="connsiteY27" fmla="*/ 793820 h 5708720"/>
              <a:gd name="connsiteX28" fmla="*/ 5964155 w 6772482"/>
              <a:gd name="connsiteY28" fmla="*/ 843041 h 5708720"/>
              <a:gd name="connsiteX29" fmla="*/ 5908647 w 6772482"/>
              <a:gd name="connsiteY29" fmla="*/ 879208 h 5708720"/>
              <a:gd name="connsiteX30" fmla="*/ 5810457 w 6772482"/>
              <a:gd name="connsiteY30" fmla="*/ 960508 h 5708720"/>
              <a:gd name="connsiteX31" fmla="*/ 5824745 w 6772482"/>
              <a:gd name="connsiteY31" fmla="*/ 993845 h 5708720"/>
              <a:gd name="connsiteX32" fmla="*/ 5846175 w 6772482"/>
              <a:gd name="connsiteY32" fmla="*/ 1046233 h 5708720"/>
              <a:gd name="connsiteX33" fmla="*/ 5889039 w 6772482"/>
              <a:gd name="connsiteY33" fmla="*/ 1205776 h 5708720"/>
              <a:gd name="connsiteX34" fmla="*/ 5910470 w 6772482"/>
              <a:gd name="connsiteY34" fmla="*/ 1251020 h 5708720"/>
              <a:gd name="connsiteX35" fmla="*/ 5936663 w 6772482"/>
              <a:gd name="connsiteY35" fmla="*/ 1293883 h 5708720"/>
              <a:gd name="connsiteX36" fmla="*/ 6120019 w 6772482"/>
              <a:gd name="connsiteY36" fmla="*/ 1596301 h 5708720"/>
              <a:gd name="connsiteX37" fmla="*/ 6148595 w 6772482"/>
              <a:gd name="connsiteY37" fmla="*/ 1660595 h 5708720"/>
              <a:gd name="connsiteX38" fmla="*/ 6184313 w 6772482"/>
              <a:gd name="connsiteY38" fmla="*/ 1729652 h 5708720"/>
              <a:gd name="connsiteX39" fmla="*/ 6248607 w 6772482"/>
              <a:gd name="connsiteY39" fmla="*/ 1855858 h 5708720"/>
              <a:gd name="connsiteX40" fmla="*/ 6291470 w 6772482"/>
              <a:gd name="connsiteY40" fmla="*/ 1955870 h 5708720"/>
              <a:gd name="connsiteX41" fmla="*/ 6305757 w 6772482"/>
              <a:gd name="connsiteY41" fmla="*/ 1993970 h 5708720"/>
              <a:gd name="connsiteX42" fmla="*/ 6310520 w 6772482"/>
              <a:gd name="connsiteY42" fmla="*/ 2053501 h 5708720"/>
              <a:gd name="connsiteX43" fmla="*/ 6341476 w 6772482"/>
              <a:gd name="connsiteY43" fmla="*/ 2174945 h 5708720"/>
              <a:gd name="connsiteX44" fmla="*/ 6360526 w 6772482"/>
              <a:gd name="connsiteY44" fmla="*/ 2234476 h 5708720"/>
              <a:gd name="connsiteX45" fmla="*/ 6355763 w 6772482"/>
              <a:gd name="connsiteY45" fmla="*/ 2332108 h 5708720"/>
              <a:gd name="connsiteX46" fmla="*/ 6377195 w 6772482"/>
              <a:gd name="connsiteY46" fmla="*/ 2439263 h 5708720"/>
              <a:gd name="connsiteX47" fmla="*/ 6427201 w 6772482"/>
              <a:gd name="connsiteY47" fmla="*/ 2651195 h 5708720"/>
              <a:gd name="connsiteX48" fmla="*/ 6453395 w 6772482"/>
              <a:gd name="connsiteY48" fmla="*/ 2844076 h 5708720"/>
              <a:gd name="connsiteX49" fmla="*/ 6467682 w 6772482"/>
              <a:gd name="connsiteY49" fmla="*/ 2953614 h 5708720"/>
              <a:gd name="connsiteX50" fmla="*/ 6562932 w 6772482"/>
              <a:gd name="connsiteY50" fmla="*/ 3270320 h 5708720"/>
              <a:gd name="connsiteX51" fmla="*/ 6610557 w 6772482"/>
              <a:gd name="connsiteY51" fmla="*/ 3470345 h 5708720"/>
              <a:gd name="connsiteX52" fmla="*/ 6658182 w 6772482"/>
              <a:gd name="connsiteY52" fmla="*/ 3587026 h 5708720"/>
              <a:gd name="connsiteX53" fmla="*/ 6722476 w 6772482"/>
              <a:gd name="connsiteY53" fmla="*/ 3708470 h 5708720"/>
              <a:gd name="connsiteX54" fmla="*/ 6762957 w 6772482"/>
              <a:gd name="connsiteY54" fmla="*/ 3841820 h 5708720"/>
              <a:gd name="connsiteX55" fmla="*/ 6772482 w 6772482"/>
              <a:gd name="connsiteY55" fmla="*/ 3913258 h 5708720"/>
              <a:gd name="connsiteX56" fmla="*/ 6762956 w 6772482"/>
              <a:gd name="connsiteY56" fmla="*/ 3996601 h 5708720"/>
              <a:gd name="connsiteX57" fmla="*/ 6743906 w 6772482"/>
              <a:gd name="connsiteY57" fmla="*/ 4051370 h 5708720"/>
              <a:gd name="connsiteX58" fmla="*/ 6703426 w 6772482"/>
              <a:gd name="connsiteY58" fmla="*/ 4151382 h 5708720"/>
              <a:gd name="connsiteX59" fmla="*/ 6689138 w 6772482"/>
              <a:gd name="connsiteY59" fmla="*/ 4179957 h 5708720"/>
              <a:gd name="connsiteX60" fmla="*/ 5903326 w 6772482"/>
              <a:gd name="connsiteY60" fmla="*/ 4565720 h 5708720"/>
              <a:gd name="connsiteX61" fmla="*/ 5048457 w 6772482"/>
              <a:gd name="connsiteY61" fmla="*/ 5703957 h 5708720"/>
              <a:gd name="connsiteX62" fmla="*/ 4774613 w 6772482"/>
              <a:gd name="connsiteY62" fmla="*/ 5708720 h 5708720"/>
              <a:gd name="connsiteX63" fmla="*/ 4210258 w 6772482"/>
              <a:gd name="connsiteY63" fmla="*/ 4984820 h 5708720"/>
              <a:gd name="connsiteX64" fmla="*/ 3684713 w 6772482"/>
              <a:gd name="connsiteY64" fmla="*/ 4975393 h 5708720"/>
              <a:gd name="connsiteX65" fmla="*/ 3136388 w 6772482"/>
              <a:gd name="connsiteY65" fmla="*/ 4409784 h 5708720"/>
              <a:gd name="connsiteX66" fmla="*/ 2752932 w 6772482"/>
              <a:gd name="connsiteY66" fmla="*/ 4632395 h 5708720"/>
              <a:gd name="connsiteX67" fmla="*/ 2388600 w 6772482"/>
              <a:gd name="connsiteY67" fmla="*/ 4215677 h 5708720"/>
              <a:gd name="connsiteX68" fmla="*/ 1914732 w 6772482"/>
              <a:gd name="connsiteY68" fmla="*/ 4308545 h 5708720"/>
              <a:gd name="connsiteX69" fmla="*/ 1821863 w 6772482"/>
              <a:gd name="connsiteY69" fmla="*/ 4599057 h 5708720"/>
              <a:gd name="connsiteX70" fmla="*/ 1543257 w 6772482"/>
              <a:gd name="connsiteY70" fmla="*/ 4532382 h 5708720"/>
              <a:gd name="connsiteX71" fmla="*/ 1440862 w 6772482"/>
              <a:gd name="connsiteY71" fmla="*/ 4501426 h 5708720"/>
              <a:gd name="connsiteX72" fmla="*/ 1383713 w 6772482"/>
              <a:gd name="connsiteY72" fmla="*/ 4472852 h 5708720"/>
              <a:gd name="connsiteX73" fmla="*/ 1326562 w 6772482"/>
              <a:gd name="connsiteY73" fmla="*/ 4441895 h 5708720"/>
              <a:gd name="connsiteX74" fmla="*/ 1276557 w 6772482"/>
              <a:gd name="connsiteY74" fmla="*/ 4403795 h 5708720"/>
              <a:gd name="connsiteX75" fmla="*/ 1221789 w 6772482"/>
              <a:gd name="connsiteY75" fmla="*/ 4344264 h 5708720"/>
              <a:gd name="connsiteX76" fmla="*/ 1181306 w 6772482"/>
              <a:gd name="connsiteY76" fmla="*/ 4289495 h 5708720"/>
              <a:gd name="connsiteX77" fmla="*/ 1024144 w 6772482"/>
              <a:gd name="connsiteY77" fmla="*/ 4037082 h 5708720"/>
              <a:gd name="connsiteX78" fmla="*/ 271670 w 6772482"/>
              <a:gd name="connsiteY78" fmla="*/ 2886939 h 5708720"/>
              <a:gd name="connsiteX0" fmla="*/ 271670 w 6772482"/>
              <a:gd name="connsiteY0" fmla="*/ 2886939 h 5708720"/>
              <a:gd name="connsiteX1" fmla="*/ 324058 w 6772482"/>
              <a:gd name="connsiteY1" fmla="*/ 1251020 h 5708720"/>
              <a:gd name="connsiteX2" fmla="*/ 1581357 w 6772482"/>
              <a:gd name="connsiteY2" fmla="*/ 1193870 h 5708720"/>
              <a:gd name="connsiteX3" fmla="*/ 2552907 w 6772482"/>
              <a:gd name="connsiteY3" fmla="*/ 1222445 h 5708720"/>
              <a:gd name="connsiteX4" fmla="*/ 2714832 w 6772482"/>
              <a:gd name="connsiteY4" fmla="*/ 355670 h 5708720"/>
              <a:gd name="connsiteX5" fmla="*/ 2905332 w 6772482"/>
              <a:gd name="connsiteY5" fmla="*/ 503308 h 5708720"/>
              <a:gd name="connsiteX6" fmla="*/ 2950576 w 6772482"/>
              <a:gd name="connsiteY6" fmla="*/ 527120 h 5708720"/>
              <a:gd name="connsiteX7" fmla="*/ 3012488 w 6772482"/>
              <a:gd name="connsiteY7" fmla="*/ 543789 h 5708720"/>
              <a:gd name="connsiteX8" fmla="*/ 3286332 w 6772482"/>
              <a:gd name="connsiteY8" fmla="*/ 593795 h 5708720"/>
              <a:gd name="connsiteX9" fmla="*/ 3353007 w 6772482"/>
              <a:gd name="connsiteY9" fmla="*/ 624751 h 5708720"/>
              <a:gd name="connsiteX10" fmla="*/ 3391107 w 6772482"/>
              <a:gd name="connsiteY10" fmla="*/ 655708 h 5708720"/>
              <a:gd name="connsiteX11" fmla="*/ 3422063 w 6772482"/>
              <a:gd name="connsiteY11" fmla="*/ 712858 h 5708720"/>
              <a:gd name="connsiteX12" fmla="*/ 3455401 w 6772482"/>
              <a:gd name="connsiteY12" fmla="*/ 746195 h 5708720"/>
              <a:gd name="connsiteX13" fmla="*/ 3486357 w 6772482"/>
              <a:gd name="connsiteY13" fmla="*/ 760483 h 5708720"/>
              <a:gd name="connsiteX14" fmla="*/ 3522076 w 6772482"/>
              <a:gd name="connsiteY14" fmla="*/ 779533 h 5708720"/>
              <a:gd name="connsiteX15" fmla="*/ 3564938 w 6772482"/>
              <a:gd name="connsiteY15" fmla="*/ 774770 h 5708720"/>
              <a:gd name="connsiteX16" fmla="*/ 3793539 w 6772482"/>
              <a:gd name="connsiteY16" fmla="*/ 715239 h 5708720"/>
              <a:gd name="connsiteX17" fmla="*/ 3860213 w 6772482"/>
              <a:gd name="connsiteY17" fmla="*/ 703333 h 5708720"/>
              <a:gd name="connsiteX18" fmla="*/ 4000707 w 6772482"/>
              <a:gd name="connsiteY18" fmla="*/ 693808 h 5708720"/>
              <a:gd name="connsiteX19" fmla="*/ 4145963 w 6772482"/>
              <a:gd name="connsiteY19" fmla="*/ 643802 h 5708720"/>
              <a:gd name="connsiteX20" fmla="*/ 4167395 w 6772482"/>
              <a:gd name="connsiteY20" fmla="*/ 677139 h 5708720"/>
              <a:gd name="connsiteX21" fmla="*/ 4134058 w 6772482"/>
              <a:gd name="connsiteY21" fmla="*/ 641420 h 5708720"/>
              <a:gd name="connsiteX22" fmla="*/ 4515058 w 6772482"/>
              <a:gd name="connsiteY22" fmla="*/ 717620 h 5708720"/>
              <a:gd name="connsiteX23" fmla="*/ 4591258 w 6772482"/>
              <a:gd name="connsiteY23" fmla="*/ 108020 h 5708720"/>
              <a:gd name="connsiteX24" fmla="*/ 5429458 w 6772482"/>
              <a:gd name="connsiteY24" fmla="*/ 108020 h 5708720"/>
              <a:gd name="connsiteX25" fmla="*/ 5429458 w 6772482"/>
              <a:gd name="connsiteY25" fmla="*/ 412820 h 5708720"/>
              <a:gd name="connsiteX26" fmla="*/ 5734258 w 6772482"/>
              <a:gd name="connsiteY26" fmla="*/ 717620 h 5708720"/>
              <a:gd name="connsiteX27" fmla="*/ 5886658 w 6772482"/>
              <a:gd name="connsiteY27" fmla="*/ 793820 h 5708720"/>
              <a:gd name="connsiteX28" fmla="*/ 5964155 w 6772482"/>
              <a:gd name="connsiteY28" fmla="*/ 843041 h 5708720"/>
              <a:gd name="connsiteX29" fmla="*/ 5908647 w 6772482"/>
              <a:gd name="connsiteY29" fmla="*/ 879208 h 5708720"/>
              <a:gd name="connsiteX30" fmla="*/ 5810457 w 6772482"/>
              <a:gd name="connsiteY30" fmla="*/ 960508 h 5708720"/>
              <a:gd name="connsiteX31" fmla="*/ 5824745 w 6772482"/>
              <a:gd name="connsiteY31" fmla="*/ 993845 h 5708720"/>
              <a:gd name="connsiteX32" fmla="*/ 5846175 w 6772482"/>
              <a:gd name="connsiteY32" fmla="*/ 1046233 h 5708720"/>
              <a:gd name="connsiteX33" fmla="*/ 5889039 w 6772482"/>
              <a:gd name="connsiteY33" fmla="*/ 1205776 h 5708720"/>
              <a:gd name="connsiteX34" fmla="*/ 5910470 w 6772482"/>
              <a:gd name="connsiteY34" fmla="*/ 1251020 h 5708720"/>
              <a:gd name="connsiteX35" fmla="*/ 5936663 w 6772482"/>
              <a:gd name="connsiteY35" fmla="*/ 1293883 h 5708720"/>
              <a:gd name="connsiteX36" fmla="*/ 6120019 w 6772482"/>
              <a:gd name="connsiteY36" fmla="*/ 1596301 h 5708720"/>
              <a:gd name="connsiteX37" fmla="*/ 6148595 w 6772482"/>
              <a:gd name="connsiteY37" fmla="*/ 1660595 h 5708720"/>
              <a:gd name="connsiteX38" fmla="*/ 6184313 w 6772482"/>
              <a:gd name="connsiteY38" fmla="*/ 1729652 h 5708720"/>
              <a:gd name="connsiteX39" fmla="*/ 6248607 w 6772482"/>
              <a:gd name="connsiteY39" fmla="*/ 1855858 h 5708720"/>
              <a:gd name="connsiteX40" fmla="*/ 6291470 w 6772482"/>
              <a:gd name="connsiteY40" fmla="*/ 1955870 h 5708720"/>
              <a:gd name="connsiteX41" fmla="*/ 6305757 w 6772482"/>
              <a:gd name="connsiteY41" fmla="*/ 1993970 h 5708720"/>
              <a:gd name="connsiteX42" fmla="*/ 6310520 w 6772482"/>
              <a:gd name="connsiteY42" fmla="*/ 2053501 h 5708720"/>
              <a:gd name="connsiteX43" fmla="*/ 6341476 w 6772482"/>
              <a:gd name="connsiteY43" fmla="*/ 2174945 h 5708720"/>
              <a:gd name="connsiteX44" fmla="*/ 6360526 w 6772482"/>
              <a:gd name="connsiteY44" fmla="*/ 2234476 h 5708720"/>
              <a:gd name="connsiteX45" fmla="*/ 6355763 w 6772482"/>
              <a:gd name="connsiteY45" fmla="*/ 2332108 h 5708720"/>
              <a:gd name="connsiteX46" fmla="*/ 6377195 w 6772482"/>
              <a:gd name="connsiteY46" fmla="*/ 2439263 h 5708720"/>
              <a:gd name="connsiteX47" fmla="*/ 6427201 w 6772482"/>
              <a:gd name="connsiteY47" fmla="*/ 2651195 h 5708720"/>
              <a:gd name="connsiteX48" fmla="*/ 6453395 w 6772482"/>
              <a:gd name="connsiteY48" fmla="*/ 2844076 h 5708720"/>
              <a:gd name="connsiteX49" fmla="*/ 6467682 w 6772482"/>
              <a:gd name="connsiteY49" fmla="*/ 2953614 h 5708720"/>
              <a:gd name="connsiteX50" fmla="*/ 6562932 w 6772482"/>
              <a:gd name="connsiteY50" fmla="*/ 3270320 h 5708720"/>
              <a:gd name="connsiteX51" fmla="*/ 6610557 w 6772482"/>
              <a:gd name="connsiteY51" fmla="*/ 3470345 h 5708720"/>
              <a:gd name="connsiteX52" fmla="*/ 6658182 w 6772482"/>
              <a:gd name="connsiteY52" fmla="*/ 3587026 h 5708720"/>
              <a:gd name="connsiteX53" fmla="*/ 6722476 w 6772482"/>
              <a:gd name="connsiteY53" fmla="*/ 3708470 h 5708720"/>
              <a:gd name="connsiteX54" fmla="*/ 6762957 w 6772482"/>
              <a:gd name="connsiteY54" fmla="*/ 3841820 h 5708720"/>
              <a:gd name="connsiteX55" fmla="*/ 6772482 w 6772482"/>
              <a:gd name="connsiteY55" fmla="*/ 3913258 h 5708720"/>
              <a:gd name="connsiteX56" fmla="*/ 6762956 w 6772482"/>
              <a:gd name="connsiteY56" fmla="*/ 3996601 h 5708720"/>
              <a:gd name="connsiteX57" fmla="*/ 6743906 w 6772482"/>
              <a:gd name="connsiteY57" fmla="*/ 4051370 h 5708720"/>
              <a:gd name="connsiteX58" fmla="*/ 6703426 w 6772482"/>
              <a:gd name="connsiteY58" fmla="*/ 4151382 h 5708720"/>
              <a:gd name="connsiteX59" fmla="*/ 6689138 w 6772482"/>
              <a:gd name="connsiteY59" fmla="*/ 4179957 h 5708720"/>
              <a:gd name="connsiteX60" fmla="*/ 5903326 w 6772482"/>
              <a:gd name="connsiteY60" fmla="*/ 4565720 h 5708720"/>
              <a:gd name="connsiteX61" fmla="*/ 5048457 w 6772482"/>
              <a:gd name="connsiteY61" fmla="*/ 5703957 h 5708720"/>
              <a:gd name="connsiteX62" fmla="*/ 4774613 w 6772482"/>
              <a:gd name="connsiteY62" fmla="*/ 5708720 h 5708720"/>
              <a:gd name="connsiteX63" fmla="*/ 4210258 w 6772482"/>
              <a:gd name="connsiteY63" fmla="*/ 4984820 h 5708720"/>
              <a:gd name="connsiteX64" fmla="*/ 3684713 w 6772482"/>
              <a:gd name="connsiteY64" fmla="*/ 4975393 h 5708720"/>
              <a:gd name="connsiteX65" fmla="*/ 3136388 w 6772482"/>
              <a:gd name="connsiteY65" fmla="*/ 4409784 h 5708720"/>
              <a:gd name="connsiteX66" fmla="*/ 2752932 w 6772482"/>
              <a:gd name="connsiteY66" fmla="*/ 4632395 h 5708720"/>
              <a:gd name="connsiteX67" fmla="*/ 2388600 w 6772482"/>
              <a:gd name="connsiteY67" fmla="*/ 4215677 h 5708720"/>
              <a:gd name="connsiteX68" fmla="*/ 1914732 w 6772482"/>
              <a:gd name="connsiteY68" fmla="*/ 4308545 h 5708720"/>
              <a:gd name="connsiteX69" fmla="*/ 1821863 w 6772482"/>
              <a:gd name="connsiteY69" fmla="*/ 4599057 h 5708720"/>
              <a:gd name="connsiteX70" fmla="*/ 1543257 w 6772482"/>
              <a:gd name="connsiteY70" fmla="*/ 4532382 h 5708720"/>
              <a:gd name="connsiteX71" fmla="*/ 1440862 w 6772482"/>
              <a:gd name="connsiteY71" fmla="*/ 4501426 h 5708720"/>
              <a:gd name="connsiteX72" fmla="*/ 1383713 w 6772482"/>
              <a:gd name="connsiteY72" fmla="*/ 4472852 h 5708720"/>
              <a:gd name="connsiteX73" fmla="*/ 1326562 w 6772482"/>
              <a:gd name="connsiteY73" fmla="*/ 4441895 h 5708720"/>
              <a:gd name="connsiteX74" fmla="*/ 1276557 w 6772482"/>
              <a:gd name="connsiteY74" fmla="*/ 4403795 h 5708720"/>
              <a:gd name="connsiteX75" fmla="*/ 1221789 w 6772482"/>
              <a:gd name="connsiteY75" fmla="*/ 4344264 h 5708720"/>
              <a:gd name="connsiteX76" fmla="*/ 1181306 w 6772482"/>
              <a:gd name="connsiteY76" fmla="*/ 4289495 h 5708720"/>
              <a:gd name="connsiteX77" fmla="*/ 1024144 w 6772482"/>
              <a:gd name="connsiteY77" fmla="*/ 4037082 h 5708720"/>
              <a:gd name="connsiteX78" fmla="*/ 271670 w 6772482"/>
              <a:gd name="connsiteY78" fmla="*/ 2886939 h 5708720"/>
              <a:gd name="connsiteX0" fmla="*/ 271670 w 6772482"/>
              <a:gd name="connsiteY0" fmla="*/ 2893212 h 5714993"/>
              <a:gd name="connsiteX1" fmla="*/ 324058 w 6772482"/>
              <a:gd name="connsiteY1" fmla="*/ 1257293 h 5714993"/>
              <a:gd name="connsiteX2" fmla="*/ 1581357 w 6772482"/>
              <a:gd name="connsiteY2" fmla="*/ 1200143 h 5714993"/>
              <a:gd name="connsiteX3" fmla="*/ 2552907 w 6772482"/>
              <a:gd name="connsiteY3" fmla="*/ 1228718 h 5714993"/>
              <a:gd name="connsiteX4" fmla="*/ 2714832 w 6772482"/>
              <a:gd name="connsiteY4" fmla="*/ 361943 h 5714993"/>
              <a:gd name="connsiteX5" fmla="*/ 2905332 w 6772482"/>
              <a:gd name="connsiteY5" fmla="*/ 509581 h 5714993"/>
              <a:gd name="connsiteX6" fmla="*/ 2950576 w 6772482"/>
              <a:gd name="connsiteY6" fmla="*/ 533393 h 5714993"/>
              <a:gd name="connsiteX7" fmla="*/ 3012488 w 6772482"/>
              <a:gd name="connsiteY7" fmla="*/ 550062 h 5714993"/>
              <a:gd name="connsiteX8" fmla="*/ 3286332 w 6772482"/>
              <a:gd name="connsiteY8" fmla="*/ 600068 h 5714993"/>
              <a:gd name="connsiteX9" fmla="*/ 3353007 w 6772482"/>
              <a:gd name="connsiteY9" fmla="*/ 631024 h 5714993"/>
              <a:gd name="connsiteX10" fmla="*/ 3391107 w 6772482"/>
              <a:gd name="connsiteY10" fmla="*/ 661981 h 5714993"/>
              <a:gd name="connsiteX11" fmla="*/ 3422063 w 6772482"/>
              <a:gd name="connsiteY11" fmla="*/ 719131 h 5714993"/>
              <a:gd name="connsiteX12" fmla="*/ 3455401 w 6772482"/>
              <a:gd name="connsiteY12" fmla="*/ 752468 h 5714993"/>
              <a:gd name="connsiteX13" fmla="*/ 3486357 w 6772482"/>
              <a:gd name="connsiteY13" fmla="*/ 766756 h 5714993"/>
              <a:gd name="connsiteX14" fmla="*/ 3522076 w 6772482"/>
              <a:gd name="connsiteY14" fmla="*/ 785806 h 5714993"/>
              <a:gd name="connsiteX15" fmla="*/ 3564938 w 6772482"/>
              <a:gd name="connsiteY15" fmla="*/ 781043 h 5714993"/>
              <a:gd name="connsiteX16" fmla="*/ 3793539 w 6772482"/>
              <a:gd name="connsiteY16" fmla="*/ 721512 h 5714993"/>
              <a:gd name="connsiteX17" fmla="*/ 3860213 w 6772482"/>
              <a:gd name="connsiteY17" fmla="*/ 709606 h 5714993"/>
              <a:gd name="connsiteX18" fmla="*/ 4000707 w 6772482"/>
              <a:gd name="connsiteY18" fmla="*/ 700081 h 5714993"/>
              <a:gd name="connsiteX19" fmla="*/ 4145963 w 6772482"/>
              <a:gd name="connsiteY19" fmla="*/ 650075 h 5714993"/>
              <a:gd name="connsiteX20" fmla="*/ 4167395 w 6772482"/>
              <a:gd name="connsiteY20" fmla="*/ 683412 h 5714993"/>
              <a:gd name="connsiteX21" fmla="*/ 4134058 w 6772482"/>
              <a:gd name="connsiteY21" fmla="*/ 647693 h 5714993"/>
              <a:gd name="connsiteX22" fmla="*/ 4515058 w 6772482"/>
              <a:gd name="connsiteY22" fmla="*/ 723893 h 5714993"/>
              <a:gd name="connsiteX23" fmla="*/ 4591258 w 6772482"/>
              <a:gd name="connsiteY23" fmla="*/ 114293 h 5714993"/>
              <a:gd name="connsiteX24" fmla="*/ 5177785 w 6772482"/>
              <a:gd name="connsiteY24" fmla="*/ 38134 h 5714993"/>
              <a:gd name="connsiteX25" fmla="*/ 5429458 w 6772482"/>
              <a:gd name="connsiteY25" fmla="*/ 114293 h 5714993"/>
              <a:gd name="connsiteX26" fmla="*/ 5429458 w 6772482"/>
              <a:gd name="connsiteY26" fmla="*/ 419093 h 5714993"/>
              <a:gd name="connsiteX27" fmla="*/ 5734258 w 6772482"/>
              <a:gd name="connsiteY27" fmla="*/ 723893 h 5714993"/>
              <a:gd name="connsiteX28" fmla="*/ 5886658 w 6772482"/>
              <a:gd name="connsiteY28" fmla="*/ 800093 h 5714993"/>
              <a:gd name="connsiteX29" fmla="*/ 5964155 w 6772482"/>
              <a:gd name="connsiteY29" fmla="*/ 849314 h 5714993"/>
              <a:gd name="connsiteX30" fmla="*/ 5908647 w 6772482"/>
              <a:gd name="connsiteY30" fmla="*/ 885481 h 5714993"/>
              <a:gd name="connsiteX31" fmla="*/ 5810457 w 6772482"/>
              <a:gd name="connsiteY31" fmla="*/ 966781 h 5714993"/>
              <a:gd name="connsiteX32" fmla="*/ 5824745 w 6772482"/>
              <a:gd name="connsiteY32" fmla="*/ 1000118 h 5714993"/>
              <a:gd name="connsiteX33" fmla="*/ 5846175 w 6772482"/>
              <a:gd name="connsiteY33" fmla="*/ 1052506 h 5714993"/>
              <a:gd name="connsiteX34" fmla="*/ 5889039 w 6772482"/>
              <a:gd name="connsiteY34" fmla="*/ 1212049 h 5714993"/>
              <a:gd name="connsiteX35" fmla="*/ 5910470 w 6772482"/>
              <a:gd name="connsiteY35" fmla="*/ 1257293 h 5714993"/>
              <a:gd name="connsiteX36" fmla="*/ 5936663 w 6772482"/>
              <a:gd name="connsiteY36" fmla="*/ 1300156 h 5714993"/>
              <a:gd name="connsiteX37" fmla="*/ 6120019 w 6772482"/>
              <a:gd name="connsiteY37" fmla="*/ 1602574 h 5714993"/>
              <a:gd name="connsiteX38" fmla="*/ 6148595 w 6772482"/>
              <a:gd name="connsiteY38" fmla="*/ 1666868 h 5714993"/>
              <a:gd name="connsiteX39" fmla="*/ 6184313 w 6772482"/>
              <a:gd name="connsiteY39" fmla="*/ 1735925 h 5714993"/>
              <a:gd name="connsiteX40" fmla="*/ 6248607 w 6772482"/>
              <a:gd name="connsiteY40" fmla="*/ 1862131 h 5714993"/>
              <a:gd name="connsiteX41" fmla="*/ 6291470 w 6772482"/>
              <a:gd name="connsiteY41" fmla="*/ 1962143 h 5714993"/>
              <a:gd name="connsiteX42" fmla="*/ 6305757 w 6772482"/>
              <a:gd name="connsiteY42" fmla="*/ 2000243 h 5714993"/>
              <a:gd name="connsiteX43" fmla="*/ 6310520 w 6772482"/>
              <a:gd name="connsiteY43" fmla="*/ 2059774 h 5714993"/>
              <a:gd name="connsiteX44" fmla="*/ 6341476 w 6772482"/>
              <a:gd name="connsiteY44" fmla="*/ 2181218 h 5714993"/>
              <a:gd name="connsiteX45" fmla="*/ 6360526 w 6772482"/>
              <a:gd name="connsiteY45" fmla="*/ 2240749 h 5714993"/>
              <a:gd name="connsiteX46" fmla="*/ 6355763 w 6772482"/>
              <a:gd name="connsiteY46" fmla="*/ 2338381 h 5714993"/>
              <a:gd name="connsiteX47" fmla="*/ 6377195 w 6772482"/>
              <a:gd name="connsiteY47" fmla="*/ 2445536 h 5714993"/>
              <a:gd name="connsiteX48" fmla="*/ 6427201 w 6772482"/>
              <a:gd name="connsiteY48" fmla="*/ 2657468 h 5714993"/>
              <a:gd name="connsiteX49" fmla="*/ 6453395 w 6772482"/>
              <a:gd name="connsiteY49" fmla="*/ 2850349 h 5714993"/>
              <a:gd name="connsiteX50" fmla="*/ 6467682 w 6772482"/>
              <a:gd name="connsiteY50" fmla="*/ 2959887 h 5714993"/>
              <a:gd name="connsiteX51" fmla="*/ 6562932 w 6772482"/>
              <a:gd name="connsiteY51" fmla="*/ 3276593 h 5714993"/>
              <a:gd name="connsiteX52" fmla="*/ 6610557 w 6772482"/>
              <a:gd name="connsiteY52" fmla="*/ 3476618 h 5714993"/>
              <a:gd name="connsiteX53" fmla="*/ 6658182 w 6772482"/>
              <a:gd name="connsiteY53" fmla="*/ 3593299 h 5714993"/>
              <a:gd name="connsiteX54" fmla="*/ 6722476 w 6772482"/>
              <a:gd name="connsiteY54" fmla="*/ 3714743 h 5714993"/>
              <a:gd name="connsiteX55" fmla="*/ 6762957 w 6772482"/>
              <a:gd name="connsiteY55" fmla="*/ 3848093 h 5714993"/>
              <a:gd name="connsiteX56" fmla="*/ 6772482 w 6772482"/>
              <a:gd name="connsiteY56" fmla="*/ 3919531 h 5714993"/>
              <a:gd name="connsiteX57" fmla="*/ 6762956 w 6772482"/>
              <a:gd name="connsiteY57" fmla="*/ 4002874 h 5714993"/>
              <a:gd name="connsiteX58" fmla="*/ 6743906 w 6772482"/>
              <a:gd name="connsiteY58" fmla="*/ 4057643 h 5714993"/>
              <a:gd name="connsiteX59" fmla="*/ 6703426 w 6772482"/>
              <a:gd name="connsiteY59" fmla="*/ 4157655 h 5714993"/>
              <a:gd name="connsiteX60" fmla="*/ 6689138 w 6772482"/>
              <a:gd name="connsiteY60" fmla="*/ 4186230 h 5714993"/>
              <a:gd name="connsiteX61" fmla="*/ 5903326 w 6772482"/>
              <a:gd name="connsiteY61" fmla="*/ 4571993 h 5714993"/>
              <a:gd name="connsiteX62" fmla="*/ 5048457 w 6772482"/>
              <a:gd name="connsiteY62" fmla="*/ 5710230 h 5714993"/>
              <a:gd name="connsiteX63" fmla="*/ 4774613 w 6772482"/>
              <a:gd name="connsiteY63" fmla="*/ 5714993 h 5714993"/>
              <a:gd name="connsiteX64" fmla="*/ 4210258 w 6772482"/>
              <a:gd name="connsiteY64" fmla="*/ 4991093 h 5714993"/>
              <a:gd name="connsiteX65" fmla="*/ 3684713 w 6772482"/>
              <a:gd name="connsiteY65" fmla="*/ 4981666 h 5714993"/>
              <a:gd name="connsiteX66" fmla="*/ 3136388 w 6772482"/>
              <a:gd name="connsiteY66" fmla="*/ 4416057 h 5714993"/>
              <a:gd name="connsiteX67" fmla="*/ 2752932 w 6772482"/>
              <a:gd name="connsiteY67" fmla="*/ 4638668 h 5714993"/>
              <a:gd name="connsiteX68" fmla="*/ 2388600 w 6772482"/>
              <a:gd name="connsiteY68" fmla="*/ 4221950 h 5714993"/>
              <a:gd name="connsiteX69" fmla="*/ 1914732 w 6772482"/>
              <a:gd name="connsiteY69" fmla="*/ 4314818 h 5714993"/>
              <a:gd name="connsiteX70" fmla="*/ 1821863 w 6772482"/>
              <a:gd name="connsiteY70" fmla="*/ 4605330 h 5714993"/>
              <a:gd name="connsiteX71" fmla="*/ 1543257 w 6772482"/>
              <a:gd name="connsiteY71" fmla="*/ 4538655 h 5714993"/>
              <a:gd name="connsiteX72" fmla="*/ 1440862 w 6772482"/>
              <a:gd name="connsiteY72" fmla="*/ 4507699 h 5714993"/>
              <a:gd name="connsiteX73" fmla="*/ 1383713 w 6772482"/>
              <a:gd name="connsiteY73" fmla="*/ 4479125 h 5714993"/>
              <a:gd name="connsiteX74" fmla="*/ 1326562 w 6772482"/>
              <a:gd name="connsiteY74" fmla="*/ 4448168 h 5714993"/>
              <a:gd name="connsiteX75" fmla="*/ 1276557 w 6772482"/>
              <a:gd name="connsiteY75" fmla="*/ 4410068 h 5714993"/>
              <a:gd name="connsiteX76" fmla="*/ 1221789 w 6772482"/>
              <a:gd name="connsiteY76" fmla="*/ 4350537 h 5714993"/>
              <a:gd name="connsiteX77" fmla="*/ 1181306 w 6772482"/>
              <a:gd name="connsiteY77" fmla="*/ 4295768 h 5714993"/>
              <a:gd name="connsiteX78" fmla="*/ 1024144 w 6772482"/>
              <a:gd name="connsiteY78" fmla="*/ 4043355 h 5714993"/>
              <a:gd name="connsiteX79" fmla="*/ 271670 w 6772482"/>
              <a:gd name="connsiteY79" fmla="*/ 2893212 h 5714993"/>
              <a:gd name="connsiteX0" fmla="*/ 271670 w 6772482"/>
              <a:gd name="connsiteY0" fmla="*/ 2893212 h 5714993"/>
              <a:gd name="connsiteX1" fmla="*/ 324058 w 6772482"/>
              <a:gd name="connsiteY1" fmla="*/ 1257293 h 5714993"/>
              <a:gd name="connsiteX2" fmla="*/ 1581357 w 6772482"/>
              <a:gd name="connsiteY2" fmla="*/ 1200143 h 5714993"/>
              <a:gd name="connsiteX3" fmla="*/ 2552907 w 6772482"/>
              <a:gd name="connsiteY3" fmla="*/ 1228718 h 5714993"/>
              <a:gd name="connsiteX4" fmla="*/ 2714832 w 6772482"/>
              <a:gd name="connsiteY4" fmla="*/ 361943 h 5714993"/>
              <a:gd name="connsiteX5" fmla="*/ 2905332 w 6772482"/>
              <a:gd name="connsiteY5" fmla="*/ 509581 h 5714993"/>
              <a:gd name="connsiteX6" fmla="*/ 2950576 w 6772482"/>
              <a:gd name="connsiteY6" fmla="*/ 533393 h 5714993"/>
              <a:gd name="connsiteX7" fmla="*/ 3012488 w 6772482"/>
              <a:gd name="connsiteY7" fmla="*/ 550062 h 5714993"/>
              <a:gd name="connsiteX8" fmla="*/ 3286332 w 6772482"/>
              <a:gd name="connsiteY8" fmla="*/ 600068 h 5714993"/>
              <a:gd name="connsiteX9" fmla="*/ 3353007 w 6772482"/>
              <a:gd name="connsiteY9" fmla="*/ 631024 h 5714993"/>
              <a:gd name="connsiteX10" fmla="*/ 3391107 w 6772482"/>
              <a:gd name="connsiteY10" fmla="*/ 661981 h 5714993"/>
              <a:gd name="connsiteX11" fmla="*/ 3422063 w 6772482"/>
              <a:gd name="connsiteY11" fmla="*/ 719131 h 5714993"/>
              <a:gd name="connsiteX12" fmla="*/ 3455401 w 6772482"/>
              <a:gd name="connsiteY12" fmla="*/ 752468 h 5714993"/>
              <a:gd name="connsiteX13" fmla="*/ 3486357 w 6772482"/>
              <a:gd name="connsiteY13" fmla="*/ 766756 h 5714993"/>
              <a:gd name="connsiteX14" fmla="*/ 3522076 w 6772482"/>
              <a:gd name="connsiteY14" fmla="*/ 785806 h 5714993"/>
              <a:gd name="connsiteX15" fmla="*/ 3564938 w 6772482"/>
              <a:gd name="connsiteY15" fmla="*/ 781043 h 5714993"/>
              <a:gd name="connsiteX16" fmla="*/ 3793539 w 6772482"/>
              <a:gd name="connsiteY16" fmla="*/ 721512 h 5714993"/>
              <a:gd name="connsiteX17" fmla="*/ 3860213 w 6772482"/>
              <a:gd name="connsiteY17" fmla="*/ 709606 h 5714993"/>
              <a:gd name="connsiteX18" fmla="*/ 4000707 w 6772482"/>
              <a:gd name="connsiteY18" fmla="*/ 700081 h 5714993"/>
              <a:gd name="connsiteX19" fmla="*/ 4145963 w 6772482"/>
              <a:gd name="connsiteY19" fmla="*/ 650075 h 5714993"/>
              <a:gd name="connsiteX20" fmla="*/ 4167395 w 6772482"/>
              <a:gd name="connsiteY20" fmla="*/ 683412 h 5714993"/>
              <a:gd name="connsiteX21" fmla="*/ 4134058 w 6772482"/>
              <a:gd name="connsiteY21" fmla="*/ 647693 h 5714993"/>
              <a:gd name="connsiteX22" fmla="*/ 4515058 w 6772482"/>
              <a:gd name="connsiteY22" fmla="*/ 723893 h 5714993"/>
              <a:gd name="connsiteX23" fmla="*/ 4591258 w 6772482"/>
              <a:gd name="connsiteY23" fmla="*/ 114293 h 5714993"/>
              <a:gd name="connsiteX24" fmla="*/ 5177785 w 6772482"/>
              <a:gd name="connsiteY24" fmla="*/ 38134 h 5714993"/>
              <a:gd name="connsiteX25" fmla="*/ 5429458 w 6772482"/>
              <a:gd name="connsiteY25" fmla="*/ 114293 h 5714993"/>
              <a:gd name="connsiteX26" fmla="*/ 5429458 w 6772482"/>
              <a:gd name="connsiteY26" fmla="*/ 419093 h 5714993"/>
              <a:gd name="connsiteX27" fmla="*/ 5734258 w 6772482"/>
              <a:gd name="connsiteY27" fmla="*/ 723893 h 5714993"/>
              <a:gd name="connsiteX28" fmla="*/ 5886658 w 6772482"/>
              <a:gd name="connsiteY28" fmla="*/ 800093 h 5714993"/>
              <a:gd name="connsiteX29" fmla="*/ 5964155 w 6772482"/>
              <a:gd name="connsiteY29" fmla="*/ 849314 h 5714993"/>
              <a:gd name="connsiteX30" fmla="*/ 5908647 w 6772482"/>
              <a:gd name="connsiteY30" fmla="*/ 885481 h 5714993"/>
              <a:gd name="connsiteX31" fmla="*/ 5810457 w 6772482"/>
              <a:gd name="connsiteY31" fmla="*/ 966781 h 5714993"/>
              <a:gd name="connsiteX32" fmla="*/ 5824745 w 6772482"/>
              <a:gd name="connsiteY32" fmla="*/ 1000118 h 5714993"/>
              <a:gd name="connsiteX33" fmla="*/ 5846175 w 6772482"/>
              <a:gd name="connsiteY33" fmla="*/ 1052506 h 5714993"/>
              <a:gd name="connsiteX34" fmla="*/ 5889039 w 6772482"/>
              <a:gd name="connsiteY34" fmla="*/ 1212049 h 5714993"/>
              <a:gd name="connsiteX35" fmla="*/ 5910470 w 6772482"/>
              <a:gd name="connsiteY35" fmla="*/ 1257293 h 5714993"/>
              <a:gd name="connsiteX36" fmla="*/ 5936663 w 6772482"/>
              <a:gd name="connsiteY36" fmla="*/ 1300156 h 5714993"/>
              <a:gd name="connsiteX37" fmla="*/ 6120019 w 6772482"/>
              <a:gd name="connsiteY37" fmla="*/ 1602574 h 5714993"/>
              <a:gd name="connsiteX38" fmla="*/ 6148595 w 6772482"/>
              <a:gd name="connsiteY38" fmla="*/ 1666868 h 5714993"/>
              <a:gd name="connsiteX39" fmla="*/ 6184313 w 6772482"/>
              <a:gd name="connsiteY39" fmla="*/ 1735925 h 5714993"/>
              <a:gd name="connsiteX40" fmla="*/ 6248607 w 6772482"/>
              <a:gd name="connsiteY40" fmla="*/ 1862131 h 5714993"/>
              <a:gd name="connsiteX41" fmla="*/ 6291470 w 6772482"/>
              <a:gd name="connsiteY41" fmla="*/ 1962143 h 5714993"/>
              <a:gd name="connsiteX42" fmla="*/ 6305757 w 6772482"/>
              <a:gd name="connsiteY42" fmla="*/ 2000243 h 5714993"/>
              <a:gd name="connsiteX43" fmla="*/ 6310520 w 6772482"/>
              <a:gd name="connsiteY43" fmla="*/ 2059774 h 5714993"/>
              <a:gd name="connsiteX44" fmla="*/ 6341476 w 6772482"/>
              <a:gd name="connsiteY44" fmla="*/ 2181218 h 5714993"/>
              <a:gd name="connsiteX45" fmla="*/ 6360526 w 6772482"/>
              <a:gd name="connsiteY45" fmla="*/ 2240749 h 5714993"/>
              <a:gd name="connsiteX46" fmla="*/ 6355763 w 6772482"/>
              <a:gd name="connsiteY46" fmla="*/ 2338381 h 5714993"/>
              <a:gd name="connsiteX47" fmla="*/ 6377195 w 6772482"/>
              <a:gd name="connsiteY47" fmla="*/ 2445536 h 5714993"/>
              <a:gd name="connsiteX48" fmla="*/ 6427201 w 6772482"/>
              <a:gd name="connsiteY48" fmla="*/ 2657468 h 5714993"/>
              <a:gd name="connsiteX49" fmla="*/ 6453395 w 6772482"/>
              <a:gd name="connsiteY49" fmla="*/ 2850349 h 5714993"/>
              <a:gd name="connsiteX50" fmla="*/ 6467682 w 6772482"/>
              <a:gd name="connsiteY50" fmla="*/ 2959887 h 5714993"/>
              <a:gd name="connsiteX51" fmla="*/ 6562932 w 6772482"/>
              <a:gd name="connsiteY51" fmla="*/ 3276593 h 5714993"/>
              <a:gd name="connsiteX52" fmla="*/ 6610557 w 6772482"/>
              <a:gd name="connsiteY52" fmla="*/ 3476618 h 5714993"/>
              <a:gd name="connsiteX53" fmla="*/ 6658182 w 6772482"/>
              <a:gd name="connsiteY53" fmla="*/ 3593299 h 5714993"/>
              <a:gd name="connsiteX54" fmla="*/ 6722476 w 6772482"/>
              <a:gd name="connsiteY54" fmla="*/ 3714743 h 5714993"/>
              <a:gd name="connsiteX55" fmla="*/ 6762957 w 6772482"/>
              <a:gd name="connsiteY55" fmla="*/ 3848093 h 5714993"/>
              <a:gd name="connsiteX56" fmla="*/ 6772482 w 6772482"/>
              <a:gd name="connsiteY56" fmla="*/ 3919531 h 5714993"/>
              <a:gd name="connsiteX57" fmla="*/ 6762956 w 6772482"/>
              <a:gd name="connsiteY57" fmla="*/ 4002874 h 5714993"/>
              <a:gd name="connsiteX58" fmla="*/ 6743906 w 6772482"/>
              <a:gd name="connsiteY58" fmla="*/ 4057643 h 5714993"/>
              <a:gd name="connsiteX59" fmla="*/ 6703426 w 6772482"/>
              <a:gd name="connsiteY59" fmla="*/ 4157655 h 5714993"/>
              <a:gd name="connsiteX60" fmla="*/ 6689138 w 6772482"/>
              <a:gd name="connsiteY60" fmla="*/ 4186230 h 5714993"/>
              <a:gd name="connsiteX61" fmla="*/ 5903326 w 6772482"/>
              <a:gd name="connsiteY61" fmla="*/ 4571993 h 5714993"/>
              <a:gd name="connsiteX62" fmla="*/ 5048457 w 6772482"/>
              <a:gd name="connsiteY62" fmla="*/ 5710230 h 5714993"/>
              <a:gd name="connsiteX63" fmla="*/ 4774613 w 6772482"/>
              <a:gd name="connsiteY63" fmla="*/ 5714993 h 5714993"/>
              <a:gd name="connsiteX64" fmla="*/ 4210258 w 6772482"/>
              <a:gd name="connsiteY64" fmla="*/ 4991093 h 5714993"/>
              <a:gd name="connsiteX65" fmla="*/ 3684713 w 6772482"/>
              <a:gd name="connsiteY65" fmla="*/ 4981666 h 5714993"/>
              <a:gd name="connsiteX66" fmla="*/ 3136388 w 6772482"/>
              <a:gd name="connsiteY66" fmla="*/ 4416057 h 5714993"/>
              <a:gd name="connsiteX67" fmla="*/ 2752932 w 6772482"/>
              <a:gd name="connsiteY67" fmla="*/ 4638668 h 5714993"/>
              <a:gd name="connsiteX68" fmla="*/ 2388600 w 6772482"/>
              <a:gd name="connsiteY68" fmla="*/ 4221950 h 5714993"/>
              <a:gd name="connsiteX69" fmla="*/ 1914732 w 6772482"/>
              <a:gd name="connsiteY69" fmla="*/ 4314818 h 5714993"/>
              <a:gd name="connsiteX70" fmla="*/ 1821863 w 6772482"/>
              <a:gd name="connsiteY70" fmla="*/ 4605330 h 5714993"/>
              <a:gd name="connsiteX71" fmla="*/ 1543257 w 6772482"/>
              <a:gd name="connsiteY71" fmla="*/ 4538655 h 5714993"/>
              <a:gd name="connsiteX72" fmla="*/ 1440862 w 6772482"/>
              <a:gd name="connsiteY72" fmla="*/ 4507699 h 5714993"/>
              <a:gd name="connsiteX73" fmla="*/ 1383713 w 6772482"/>
              <a:gd name="connsiteY73" fmla="*/ 4479125 h 5714993"/>
              <a:gd name="connsiteX74" fmla="*/ 1326562 w 6772482"/>
              <a:gd name="connsiteY74" fmla="*/ 4448168 h 5714993"/>
              <a:gd name="connsiteX75" fmla="*/ 1276557 w 6772482"/>
              <a:gd name="connsiteY75" fmla="*/ 4410068 h 5714993"/>
              <a:gd name="connsiteX76" fmla="*/ 1221789 w 6772482"/>
              <a:gd name="connsiteY76" fmla="*/ 4350537 h 5714993"/>
              <a:gd name="connsiteX77" fmla="*/ 1181306 w 6772482"/>
              <a:gd name="connsiteY77" fmla="*/ 4295768 h 5714993"/>
              <a:gd name="connsiteX78" fmla="*/ 1024144 w 6772482"/>
              <a:gd name="connsiteY78" fmla="*/ 4043355 h 5714993"/>
              <a:gd name="connsiteX79" fmla="*/ 271670 w 6772482"/>
              <a:gd name="connsiteY79" fmla="*/ 2893212 h 5714993"/>
              <a:gd name="connsiteX0" fmla="*/ 271670 w 6772482"/>
              <a:gd name="connsiteY0" fmla="*/ 2892351 h 5714132"/>
              <a:gd name="connsiteX1" fmla="*/ 324058 w 6772482"/>
              <a:gd name="connsiteY1" fmla="*/ 1256432 h 5714132"/>
              <a:gd name="connsiteX2" fmla="*/ 1581357 w 6772482"/>
              <a:gd name="connsiteY2" fmla="*/ 1199282 h 5714132"/>
              <a:gd name="connsiteX3" fmla="*/ 2552907 w 6772482"/>
              <a:gd name="connsiteY3" fmla="*/ 1227857 h 5714132"/>
              <a:gd name="connsiteX4" fmla="*/ 2714832 w 6772482"/>
              <a:gd name="connsiteY4" fmla="*/ 361082 h 5714132"/>
              <a:gd name="connsiteX5" fmla="*/ 2905332 w 6772482"/>
              <a:gd name="connsiteY5" fmla="*/ 508720 h 5714132"/>
              <a:gd name="connsiteX6" fmla="*/ 2950576 w 6772482"/>
              <a:gd name="connsiteY6" fmla="*/ 532532 h 5714132"/>
              <a:gd name="connsiteX7" fmla="*/ 3012488 w 6772482"/>
              <a:gd name="connsiteY7" fmla="*/ 549201 h 5714132"/>
              <a:gd name="connsiteX8" fmla="*/ 3286332 w 6772482"/>
              <a:gd name="connsiteY8" fmla="*/ 599207 h 5714132"/>
              <a:gd name="connsiteX9" fmla="*/ 3353007 w 6772482"/>
              <a:gd name="connsiteY9" fmla="*/ 630163 h 5714132"/>
              <a:gd name="connsiteX10" fmla="*/ 3391107 w 6772482"/>
              <a:gd name="connsiteY10" fmla="*/ 661120 h 5714132"/>
              <a:gd name="connsiteX11" fmla="*/ 3422063 w 6772482"/>
              <a:gd name="connsiteY11" fmla="*/ 718270 h 5714132"/>
              <a:gd name="connsiteX12" fmla="*/ 3455401 w 6772482"/>
              <a:gd name="connsiteY12" fmla="*/ 751607 h 5714132"/>
              <a:gd name="connsiteX13" fmla="*/ 3486357 w 6772482"/>
              <a:gd name="connsiteY13" fmla="*/ 765895 h 5714132"/>
              <a:gd name="connsiteX14" fmla="*/ 3522076 w 6772482"/>
              <a:gd name="connsiteY14" fmla="*/ 784945 h 5714132"/>
              <a:gd name="connsiteX15" fmla="*/ 3564938 w 6772482"/>
              <a:gd name="connsiteY15" fmla="*/ 780182 h 5714132"/>
              <a:gd name="connsiteX16" fmla="*/ 3793539 w 6772482"/>
              <a:gd name="connsiteY16" fmla="*/ 720651 h 5714132"/>
              <a:gd name="connsiteX17" fmla="*/ 3860213 w 6772482"/>
              <a:gd name="connsiteY17" fmla="*/ 708745 h 5714132"/>
              <a:gd name="connsiteX18" fmla="*/ 4000707 w 6772482"/>
              <a:gd name="connsiteY18" fmla="*/ 699220 h 5714132"/>
              <a:gd name="connsiteX19" fmla="*/ 4145963 w 6772482"/>
              <a:gd name="connsiteY19" fmla="*/ 649214 h 5714132"/>
              <a:gd name="connsiteX20" fmla="*/ 4167395 w 6772482"/>
              <a:gd name="connsiteY20" fmla="*/ 682551 h 5714132"/>
              <a:gd name="connsiteX21" fmla="*/ 4134058 w 6772482"/>
              <a:gd name="connsiteY21" fmla="*/ 646832 h 5714132"/>
              <a:gd name="connsiteX22" fmla="*/ 4515058 w 6772482"/>
              <a:gd name="connsiteY22" fmla="*/ 723032 h 5714132"/>
              <a:gd name="connsiteX23" fmla="*/ 4591258 w 6772482"/>
              <a:gd name="connsiteY23" fmla="*/ 113432 h 5714132"/>
              <a:gd name="connsiteX24" fmla="*/ 4756847 w 6772482"/>
              <a:gd name="connsiteY24" fmla="*/ 42440 h 5714132"/>
              <a:gd name="connsiteX25" fmla="*/ 5177785 w 6772482"/>
              <a:gd name="connsiteY25" fmla="*/ 37273 h 5714132"/>
              <a:gd name="connsiteX26" fmla="*/ 5429458 w 6772482"/>
              <a:gd name="connsiteY26" fmla="*/ 113432 h 5714132"/>
              <a:gd name="connsiteX27" fmla="*/ 5429458 w 6772482"/>
              <a:gd name="connsiteY27" fmla="*/ 418232 h 5714132"/>
              <a:gd name="connsiteX28" fmla="*/ 5734258 w 6772482"/>
              <a:gd name="connsiteY28" fmla="*/ 723032 h 5714132"/>
              <a:gd name="connsiteX29" fmla="*/ 5886658 w 6772482"/>
              <a:gd name="connsiteY29" fmla="*/ 799232 h 5714132"/>
              <a:gd name="connsiteX30" fmla="*/ 5964155 w 6772482"/>
              <a:gd name="connsiteY30" fmla="*/ 848453 h 5714132"/>
              <a:gd name="connsiteX31" fmla="*/ 5908647 w 6772482"/>
              <a:gd name="connsiteY31" fmla="*/ 884620 h 5714132"/>
              <a:gd name="connsiteX32" fmla="*/ 5810457 w 6772482"/>
              <a:gd name="connsiteY32" fmla="*/ 965920 h 5714132"/>
              <a:gd name="connsiteX33" fmla="*/ 5824745 w 6772482"/>
              <a:gd name="connsiteY33" fmla="*/ 999257 h 5714132"/>
              <a:gd name="connsiteX34" fmla="*/ 5846175 w 6772482"/>
              <a:gd name="connsiteY34" fmla="*/ 1051645 h 5714132"/>
              <a:gd name="connsiteX35" fmla="*/ 5889039 w 6772482"/>
              <a:gd name="connsiteY35" fmla="*/ 1211188 h 5714132"/>
              <a:gd name="connsiteX36" fmla="*/ 5910470 w 6772482"/>
              <a:gd name="connsiteY36" fmla="*/ 1256432 h 5714132"/>
              <a:gd name="connsiteX37" fmla="*/ 5936663 w 6772482"/>
              <a:gd name="connsiteY37" fmla="*/ 1299295 h 5714132"/>
              <a:gd name="connsiteX38" fmla="*/ 6120019 w 6772482"/>
              <a:gd name="connsiteY38" fmla="*/ 1601713 h 5714132"/>
              <a:gd name="connsiteX39" fmla="*/ 6148595 w 6772482"/>
              <a:gd name="connsiteY39" fmla="*/ 1666007 h 5714132"/>
              <a:gd name="connsiteX40" fmla="*/ 6184313 w 6772482"/>
              <a:gd name="connsiteY40" fmla="*/ 1735064 h 5714132"/>
              <a:gd name="connsiteX41" fmla="*/ 6248607 w 6772482"/>
              <a:gd name="connsiteY41" fmla="*/ 1861270 h 5714132"/>
              <a:gd name="connsiteX42" fmla="*/ 6291470 w 6772482"/>
              <a:gd name="connsiteY42" fmla="*/ 1961282 h 5714132"/>
              <a:gd name="connsiteX43" fmla="*/ 6305757 w 6772482"/>
              <a:gd name="connsiteY43" fmla="*/ 1999382 h 5714132"/>
              <a:gd name="connsiteX44" fmla="*/ 6310520 w 6772482"/>
              <a:gd name="connsiteY44" fmla="*/ 2058913 h 5714132"/>
              <a:gd name="connsiteX45" fmla="*/ 6341476 w 6772482"/>
              <a:gd name="connsiteY45" fmla="*/ 2180357 h 5714132"/>
              <a:gd name="connsiteX46" fmla="*/ 6360526 w 6772482"/>
              <a:gd name="connsiteY46" fmla="*/ 2239888 h 5714132"/>
              <a:gd name="connsiteX47" fmla="*/ 6355763 w 6772482"/>
              <a:gd name="connsiteY47" fmla="*/ 2337520 h 5714132"/>
              <a:gd name="connsiteX48" fmla="*/ 6377195 w 6772482"/>
              <a:gd name="connsiteY48" fmla="*/ 2444675 h 5714132"/>
              <a:gd name="connsiteX49" fmla="*/ 6427201 w 6772482"/>
              <a:gd name="connsiteY49" fmla="*/ 2656607 h 5714132"/>
              <a:gd name="connsiteX50" fmla="*/ 6453395 w 6772482"/>
              <a:gd name="connsiteY50" fmla="*/ 2849488 h 5714132"/>
              <a:gd name="connsiteX51" fmla="*/ 6467682 w 6772482"/>
              <a:gd name="connsiteY51" fmla="*/ 2959026 h 5714132"/>
              <a:gd name="connsiteX52" fmla="*/ 6562932 w 6772482"/>
              <a:gd name="connsiteY52" fmla="*/ 3275732 h 5714132"/>
              <a:gd name="connsiteX53" fmla="*/ 6610557 w 6772482"/>
              <a:gd name="connsiteY53" fmla="*/ 3475757 h 5714132"/>
              <a:gd name="connsiteX54" fmla="*/ 6658182 w 6772482"/>
              <a:gd name="connsiteY54" fmla="*/ 3592438 h 5714132"/>
              <a:gd name="connsiteX55" fmla="*/ 6722476 w 6772482"/>
              <a:gd name="connsiteY55" fmla="*/ 3713882 h 5714132"/>
              <a:gd name="connsiteX56" fmla="*/ 6762957 w 6772482"/>
              <a:gd name="connsiteY56" fmla="*/ 3847232 h 5714132"/>
              <a:gd name="connsiteX57" fmla="*/ 6772482 w 6772482"/>
              <a:gd name="connsiteY57" fmla="*/ 3918670 h 5714132"/>
              <a:gd name="connsiteX58" fmla="*/ 6762956 w 6772482"/>
              <a:gd name="connsiteY58" fmla="*/ 4002013 h 5714132"/>
              <a:gd name="connsiteX59" fmla="*/ 6743906 w 6772482"/>
              <a:gd name="connsiteY59" fmla="*/ 4056782 h 5714132"/>
              <a:gd name="connsiteX60" fmla="*/ 6703426 w 6772482"/>
              <a:gd name="connsiteY60" fmla="*/ 4156794 h 5714132"/>
              <a:gd name="connsiteX61" fmla="*/ 6689138 w 6772482"/>
              <a:gd name="connsiteY61" fmla="*/ 4185369 h 5714132"/>
              <a:gd name="connsiteX62" fmla="*/ 5903326 w 6772482"/>
              <a:gd name="connsiteY62" fmla="*/ 4571132 h 5714132"/>
              <a:gd name="connsiteX63" fmla="*/ 5048457 w 6772482"/>
              <a:gd name="connsiteY63" fmla="*/ 5709369 h 5714132"/>
              <a:gd name="connsiteX64" fmla="*/ 4774613 w 6772482"/>
              <a:gd name="connsiteY64" fmla="*/ 5714132 h 5714132"/>
              <a:gd name="connsiteX65" fmla="*/ 4210258 w 6772482"/>
              <a:gd name="connsiteY65" fmla="*/ 4990232 h 5714132"/>
              <a:gd name="connsiteX66" fmla="*/ 3684713 w 6772482"/>
              <a:gd name="connsiteY66" fmla="*/ 4980805 h 5714132"/>
              <a:gd name="connsiteX67" fmla="*/ 3136388 w 6772482"/>
              <a:gd name="connsiteY67" fmla="*/ 4415196 h 5714132"/>
              <a:gd name="connsiteX68" fmla="*/ 2752932 w 6772482"/>
              <a:gd name="connsiteY68" fmla="*/ 4637807 h 5714132"/>
              <a:gd name="connsiteX69" fmla="*/ 2388600 w 6772482"/>
              <a:gd name="connsiteY69" fmla="*/ 4221089 h 5714132"/>
              <a:gd name="connsiteX70" fmla="*/ 1914732 w 6772482"/>
              <a:gd name="connsiteY70" fmla="*/ 4313957 h 5714132"/>
              <a:gd name="connsiteX71" fmla="*/ 1821863 w 6772482"/>
              <a:gd name="connsiteY71" fmla="*/ 4604469 h 5714132"/>
              <a:gd name="connsiteX72" fmla="*/ 1543257 w 6772482"/>
              <a:gd name="connsiteY72" fmla="*/ 4537794 h 5714132"/>
              <a:gd name="connsiteX73" fmla="*/ 1440862 w 6772482"/>
              <a:gd name="connsiteY73" fmla="*/ 4506838 h 5714132"/>
              <a:gd name="connsiteX74" fmla="*/ 1383713 w 6772482"/>
              <a:gd name="connsiteY74" fmla="*/ 4478264 h 5714132"/>
              <a:gd name="connsiteX75" fmla="*/ 1326562 w 6772482"/>
              <a:gd name="connsiteY75" fmla="*/ 4447307 h 5714132"/>
              <a:gd name="connsiteX76" fmla="*/ 1276557 w 6772482"/>
              <a:gd name="connsiteY76" fmla="*/ 4409207 h 5714132"/>
              <a:gd name="connsiteX77" fmla="*/ 1221789 w 6772482"/>
              <a:gd name="connsiteY77" fmla="*/ 4349676 h 5714132"/>
              <a:gd name="connsiteX78" fmla="*/ 1181306 w 6772482"/>
              <a:gd name="connsiteY78" fmla="*/ 4294907 h 5714132"/>
              <a:gd name="connsiteX79" fmla="*/ 1024144 w 6772482"/>
              <a:gd name="connsiteY79" fmla="*/ 4042494 h 5714132"/>
              <a:gd name="connsiteX80" fmla="*/ 271670 w 6772482"/>
              <a:gd name="connsiteY80" fmla="*/ 2892351 h 5714132"/>
              <a:gd name="connsiteX0" fmla="*/ 271670 w 6772482"/>
              <a:gd name="connsiteY0" fmla="*/ 2892351 h 5714132"/>
              <a:gd name="connsiteX1" fmla="*/ 324058 w 6772482"/>
              <a:gd name="connsiteY1" fmla="*/ 1256432 h 5714132"/>
              <a:gd name="connsiteX2" fmla="*/ 1581357 w 6772482"/>
              <a:gd name="connsiteY2" fmla="*/ 1199282 h 5714132"/>
              <a:gd name="connsiteX3" fmla="*/ 2552907 w 6772482"/>
              <a:gd name="connsiteY3" fmla="*/ 1227857 h 5714132"/>
              <a:gd name="connsiteX4" fmla="*/ 2714832 w 6772482"/>
              <a:gd name="connsiteY4" fmla="*/ 361082 h 5714132"/>
              <a:gd name="connsiteX5" fmla="*/ 2905332 w 6772482"/>
              <a:gd name="connsiteY5" fmla="*/ 508720 h 5714132"/>
              <a:gd name="connsiteX6" fmla="*/ 2950576 w 6772482"/>
              <a:gd name="connsiteY6" fmla="*/ 532532 h 5714132"/>
              <a:gd name="connsiteX7" fmla="*/ 3012488 w 6772482"/>
              <a:gd name="connsiteY7" fmla="*/ 549201 h 5714132"/>
              <a:gd name="connsiteX8" fmla="*/ 3286332 w 6772482"/>
              <a:gd name="connsiteY8" fmla="*/ 599207 h 5714132"/>
              <a:gd name="connsiteX9" fmla="*/ 3353007 w 6772482"/>
              <a:gd name="connsiteY9" fmla="*/ 630163 h 5714132"/>
              <a:gd name="connsiteX10" fmla="*/ 3391107 w 6772482"/>
              <a:gd name="connsiteY10" fmla="*/ 661120 h 5714132"/>
              <a:gd name="connsiteX11" fmla="*/ 3422063 w 6772482"/>
              <a:gd name="connsiteY11" fmla="*/ 718270 h 5714132"/>
              <a:gd name="connsiteX12" fmla="*/ 3455401 w 6772482"/>
              <a:gd name="connsiteY12" fmla="*/ 751607 h 5714132"/>
              <a:gd name="connsiteX13" fmla="*/ 3486357 w 6772482"/>
              <a:gd name="connsiteY13" fmla="*/ 765895 h 5714132"/>
              <a:gd name="connsiteX14" fmla="*/ 3522076 w 6772482"/>
              <a:gd name="connsiteY14" fmla="*/ 784945 h 5714132"/>
              <a:gd name="connsiteX15" fmla="*/ 3564938 w 6772482"/>
              <a:gd name="connsiteY15" fmla="*/ 780182 h 5714132"/>
              <a:gd name="connsiteX16" fmla="*/ 3793539 w 6772482"/>
              <a:gd name="connsiteY16" fmla="*/ 720651 h 5714132"/>
              <a:gd name="connsiteX17" fmla="*/ 3860213 w 6772482"/>
              <a:gd name="connsiteY17" fmla="*/ 708745 h 5714132"/>
              <a:gd name="connsiteX18" fmla="*/ 4000707 w 6772482"/>
              <a:gd name="connsiteY18" fmla="*/ 699220 h 5714132"/>
              <a:gd name="connsiteX19" fmla="*/ 4145963 w 6772482"/>
              <a:gd name="connsiteY19" fmla="*/ 649214 h 5714132"/>
              <a:gd name="connsiteX20" fmla="*/ 4167395 w 6772482"/>
              <a:gd name="connsiteY20" fmla="*/ 682551 h 5714132"/>
              <a:gd name="connsiteX21" fmla="*/ 4134058 w 6772482"/>
              <a:gd name="connsiteY21" fmla="*/ 646832 h 5714132"/>
              <a:gd name="connsiteX22" fmla="*/ 4515058 w 6772482"/>
              <a:gd name="connsiteY22" fmla="*/ 723032 h 5714132"/>
              <a:gd name="connsiteX23" fmla="*/ 4591258 w 6772482"/>
              <a:gd name="connsiteY23" fmla="*/ 113432 h 5714132"/>
              <a:gd name="connsiteX24" fmla="*/ 4756847 w 6772482"/>
              <a:gd name="connsiteY24" fmla="*/ 42440 h 5714132"/>
              <a:gd name="connsiteX25" fmla="*/ 5177785 w 6772482"/>
              <a:gd name="connsiteY25" fmla="*/ 37273 h 5714132"/>
              <a:gd name="connsiteX26" fmla="*/ 5429458 w 6772482"/>
              <a:gd name="connsiteY26" fmla="*/ 113432 h 5714132"/>
              <a:gd name="connsiteX27" fmla="*/ 5429458 w 6772482"/>
              <a:gd name="connsiteY27" fmla="*/ 418232 h 5714132"/>
              <a:gd name="connsiteX28" fmla="*/ 5734258 w 6772482"/>
              <a:gd name="connsiteY28" fmla="*/ 723032 h 5714132"/>
              <a:gd name="connsiteX29" fmla="*/ 5886658 w 6772482"/>
              <a:gd name="connsiteY29" fmla="*/ 799232 h 5714132"/>
              <a:gd name="connsiteX30" fmla="*/ 5964155 w 6772482"/>
              <a:gd name="connsiteY30" fmla="*/ 848453 h 5714132"/>
              <a:gd name="connsiteX31" fmla="*/ 5908647 w 6772482"/>
              <a:gd name="connsiteY31" fmla="*/ 884620 h 5714132"/>
              <a:gd name="connsiteX32" fmla="*/ 5810457 w 6772482"/>
              <a:gd name="connsiteY32" fmla="*/ 965920 h 5714132"/>
              <a:gd name="connsiteX33" fmla="*/ 5824745 w 6772482"/>
              <a:gd name="connsiteY33" fmla="*/ 999257 h 5714132"/>
              <a:gd name="connsiteX34" fmla="*/ 5846175 w 6772482"/>
              <a:gd name="connsiteY34" fmla="*/ 1051645 h 5714132"/>
              <a:gd name="connsiteX35" fmla="*/ 5889039 w 6772482"/>
              <a:gd name="connsiteY35" fmla="*/ 1211188 h 5714132"/>
              <a:gd name="connsiteX36" fmla="*/ 5910470 w 6772482"/>
              <a:gd name="connsiteY36" fmla="*/ 1256432 h 5714132"/>
              <a:gd name="connsiteX37" fmla="*/ 5936663 w 6772482"/>
              <a:gd name="connsiteY37" fmla="*/ 1299295 h 5714132"/>
              <a:gd name="connsiteX38" fmla="*/ 6120019 w 6772482"/>
              <a:gd name="connsiteY38" fmla="*/ 1601713 h 5714132"/>
              <a:gd name="connsiteX39" fmla="*/ 6148595 w 6772482"/>
              <a:gd name="connsiteY39" fmla="*/ 1666007 h 5714132"/>
              <a:gd name="connsiteX40" fmla="*/ 6184313 w 6772482"/>
              <a:gd name="connsiteY40" fmla="*/ 1735064 h 5714132"/>
              <a:gd name="connsiteX41" fmla="*/ 6248607 w 6772482"/>
              <a:gd name="connsiteY41" fmla="*/ 1861270 h 5714132"/>
              <a:gd name="connsiteX42" fmla="*/ 6291470 w 6772482"/>
              <a:gd name="connsiteY42" fmla="*/ 1961282 h 5714132"/>
              <a:gd name="connsiteX43" fmla="*/ 6305757 w 6772482"/>
              <a:gd name="connsiteY43" fmla="*/ 1999382 h 5714132"/>
              <a:gd name="connsiteX44" fmla="*/ 6310520 w 6772482"/>
              <a:gd name="connsiteY44" fmla="*/ 2058913 h 5714132"/>
              <a:gd name="connsiteX45" fmla="*/ 6341476 w 6772482"/>
              <a:gd name="connsiteY45" fmla="*/ 2180357 h 5714132"/>
              <a:gd name="connsiteX46" fmla="*/ 6360526 w 6772482"/>
              <a:gd name="connsiteY46" fmla="*/ 2239888 h 5714132"/>
              <a:gd name="connsiteX47" fmla="*/ 6355763 w 6772482"/>
              <a:gd name="connsiteY47" fmla="*/ 2337520 h 5714132"/>
              <a:gd name="connsiteX48" fmla="*/ 6377195 w 6772482"/>
              <a:gd name="connsiteY48" fmla="*/ 2444675 h 5714132"/>
              <a:gd name="connsiteX49" fmla="*/ 6427201 w 6772482"/>
              <a:gd name="connsiteY49" fmla="*/ 2656607 h 5714132"/>
              <a:gd name="connsiteX50" fmla="*/ 6453395 w 6772482"/>
              <a:gd name="connsiteY50" fmla="*/ 2849488 h 5714132"/>
              <a:gd name="connsiteX51" fmla="*/ 6467682 w 6772482"/>
              <a:gd name="connsiteY51" fmla="*/ 2959026 h 5714132"/>
              <a:gd name="connsiteX52" fmla="*/ 6562932 w 6772482"/>
              <a:gd name="connsiteY52" fmla="*/ 3275732 h 5714132"/>
              <a:gd name="connsiteX53" fmla="*/ 6610557 w 6772482"/>
              <a:gd name="connsiteY53" fmla="*/ 3475757 h 5714132"/>
              <a:gd name="connsiteX54" fmla="*/ 6658182 w 6772482"/>
              <a:gd name="connsiteY54" fmla="*/ 3592438 h 5714132"/>
              <a:gd name="connsiteX55" fmla="*/ 6722476 w 6772482"/>
              <a:gd name="connsiteY55" fmla="*/ 3713882 h 5714132"/>
              <a:gd name="connsiteX56" fmla="*/ 6762957 w 6772482"/>
              <a:gd name="connsiteY56" fmla="*/ 3847232 h 5714132"/>
              <a:gd name="connsiteX57" fmla="*/ 6772482 w 6772482"/>
              <a:gd name="connsiteY57" fmla="*/ 3918670 h 5714132"/>
              <a:gd name="connsiteX58" fmla="*/ 6762956 w 6772482"/>
              <a:gd name="connsiteY58" fmla="*/ 4002013 h 5714132"/>
              <a:gd name="connsiteX59" fmla="*/ 6743906 w 6772482"/>
              <a:gd name="connsiteY59" fmla="*/ 4056782 h 5714132"/>
              <a:gd name="connsiteX60" fmla="*/ 6703426 w 6772482"/>
              <a:gd name="connsiteY60" fmla="*/ 4156794 h 5714132"/>
              <a:gd name="connsiteX61" fmla="*/ 6689138 w 6772482"/>
              <a:gd name="connsiteY61" fmla="*/ 4185369 h 5714132"/>
              <a:gd name="connsiteX62" fmla="*/ 5903326 w 6772482"/>
              <a:gd name="connsiteY62" fmla="*/ 4571132 h 5714132"/>
              <a:gd name="connsiteX63" fmla="*/ 5048457 w 6772482"/>
              <a:gd name="connsiteY63" fmla="*/ 5709369 h 5714132"/>
              <a:gd name="connsiteX64" fmla="*/ 4774613 w 6772482"/>
              <a:gd name="connsiteY64" fmla="*/ 5714132 h 5714132"/>
              <a:gd name="connsiteX65" fmla="*/ 4210258 w 6772482"/>
              <a:gd name="connsiteY65" fmla="*/ 4990232 h 5714132"/>
              <a:gd name="connsiteX66" fmla="*/ 3684713 w 6772482"/>
              <a:gd name="connsiteY66" fmla="*/ 4980805 h 5714132"/>
              <a:gd name="connsiteX67" fmla="*/ 3136388 w 6772482"/>
              <a:gd name="connsiteY67" fmla="*/ 4415196 h 5714132"/>
              <a:gd name="connsiteX68" fmla="*/ 2752932 w 6772482"/>
              <a:gd name="connsiteY68" fmla="*/ 4637807 h 5714132"/>
              <a:gd name="connsiteX69" fmla="*/ 2388600 w 6772482"/>
              <a:gd name="connsiteY69" fmla="*/ 4221089 h 5714132"/>
              <a:gd name="connsiteX70" fmla="*/ 1914732 w 6772482"/>
              <a:gd name="connsiteY70" fmla="*/ 4313957 h 5714132"/>
              <a:gd name="connsiteX71" fmla="*/ 1821863 w 6772482"/>
              <a:gd name="connsiteY71" fmla="*/ 4604469 h 5714132"/>
              <a:gd name="connsiteX72" fmla="*/ 1543257 w 6772482"/>
              <a:gd name="connsiteY72" fmla="*/ 4537794 h 5714132"/>
              <a:gd name="connsiteX73" fmla="*/ 1440862 w 6772482"/>
              <a:gd name="connsiteY73" fmla="*/ 4506838 h 5714132"/>
              <a:gd name="connsiteX74" fmla="*/ 1383713 w 6772482"/>
              <a:gd name="connsiteY74" fmla="*/ 4478264 h 5714132"/>
              <a:gd name="connsiteX75" fmla="*/ 1326562 w 6772482"/>
              <a:gd name="connsiteY75" fmla="*/ 4447307 h 5714132"/>
              <a:gd name="connsiteX76" fmla="*/ 1276557 w 6772482"/>
              <a:gd name="connsiteY76" fmla="*/ 4409207 h 5714132"/>
              <a:gd name="connsiteX77" fmla="*/ 1221789 w 6772482"/>
              <a:gd name="connsiteY77" fmla="*/ 4349676 h 5714132"/>
              <a:gd name="connsiteX78" fmla="*/ 1181306 w 6772482"/>
              <a:gd name="connsiteY78" fmla="*/ 4294907 h 5714132"/>
              <a:gd name="connsiteX79" fmla="*/ 1024144 w 6772482"/>
              <a:gd name="connsiteY79" fmla="*/ 4042494 h 5714132"/>
              <a:gd name="connsiteX80" fmla="*/ 271670 w 6772482"/>
              <a:gd name="connsiteY80" fmla="*/ 2892351 h 5714132"/>
              <a:gd name="connsiteX0" fmla="*/ 271670 w 6772482"/>
              <a:gd name="connsiteY0" fmla="*/ 2892351 h 5714132"/>
              <a:gd name="connsiteX1" fmla="*/ 324058 w 6772482"/>
              <a:gd name="connsiteY1" fmla="*/ 1256432 h 5714132"/>
              <a:gd name="connsiteX2" fmla="*/ 1581357 w 6772482"/>
              <a:gd name="connsiteY2" fmla="*/ 1199282 h 5714132"/>
              <a:gd name="connsiteX3" fmla="*/ 2552907 w 6772482"/>
              <a:gd name="connsiteY3" fmla="*/ 1227857 h 5714132"/>
              <a:gd name="connsiteX4" fmla="*/ 2714832 w 6772482"/>
              <a:gd name="connsiteY4" fmla="*/ 361082 h 5714132"/>
              <a:gd name="connsiteX5" fmla="*/ 2905332 w 6772482"/>
              <a:gd name="connsiteY5" fmla="*/ 508720 h 5714132"/>
              <a:gd name="connsiteX6" fmla="*/ 2950576 w 6772482"/>
              <a:gd name="connsiteY6" fmla="*/ 532532 h 5714132"/>
              <a:gd name="connsiteX7" fmla="*/ 3012488 w 6772482"/>
              <a:gd name="connsiteY7" fmla="*/ 549201 h 5714132"/>
              <a:gd name="connsiteX8" fmla="*/ 3286332 w 6772482"/>
              <a:gd name="connsiteY8" fmla="*/ 599207 h 5714132"/>
              <a:gd name="connsiteX9" fmla="*/ 3353007 w 6772482"/>
              <a:gd name="connsiteY9" fmla="*/ 630163 h 5714132"/>
              <a:gd name="connsiteX10" fmla="*/ 3391107 w 6772482"/>
              <a:gd name="connsiteY10" fmla="*/ 661120 h 5714132"/>
              <a:gd name="connsiteX11" fmla="*/ 3422063 w 6772482"/>
              <a:gd name="connsiteY11" fmla="*/ 718270 h 5714132"/>
              <a:gd name="connsiteX12" fmla="*/ 3455401 w 6772482"/>
              <a:gd name="connsiteY12" fmla="*/ 751607 h 5714132"/>
              <a:gd name="connsiteX13" fmla="*/ 3486357 w 6772482"/>
              <a:gd name="connsiteY13" fmla="*/ 765895 h 5714132"/>
              <a:gd name="connsiteX14" fmla="*/ 3522076 w 6772482"/>
              <a:gd name="connsiteY14" fmla="*/ 784945 h 5714132"/>
              <a:gd name="connsiteX15" fmla="*/ 3564938 w 6772482"/>
              <a:gd name="connsiteY15" fmla="*/ 780182 h 5714132"/>
              <a:gd name="connsiteX16" fmla="*/ 3793539 w 6772482"/>
              <a:gd name="connsiteY16" fmla="*/ 720651 h 5714132"/>
              <a:gd name="connsiteX17" fmla="*/ 3860213 w 6772482"/>
              <a:gd name="connsiteY17" fmla="*/ 708745 h 5714132"/>
              <a:gd name="connsiteX18" fmla="*/ 4000707 w 6772482"/>
              <a:gd name="connsiteY18" fmla="*/ 699220 h 5714132"/>
              <a:gd name="connsiteX19" fmla="*/ 4145963 w 6772482"/>
              <a:gd name="connsiteY19" fmla="*/ 649214 h 5714132"/>
              <a:gd name="connsiteX20" fmla="*/ 4167395 w 6772482"/>
              <a:gd name="connsiteY20" fmla="*/ 682551 h 5714132"/>
              <a:gd name="connsiteX21" fmla="*/ 4134058 w 6772482"/>
              <a:gd name="connsiteY21" fmla="*/ 646832 h 5714132"/>
              <a:gd name="connsiteX22" fmla="*/ 4515058 w 6772482"/>
              <a:gd name="connsiteY22" fmla="*/ 723032 h 5714132"/>
              <a:gd name="connsiteX23" fmla="*/ 4591258 w 6772482"/>
              <a:gd name="connsiteY23" fmla="*/ 113432 h 5714132"/>
              <a:gd name="connsiteX24" fmla="*/ 4756847 w 6772482"/>
              <a:gd name="connsiteY24" fmla="*/ 42440 h 5714132"/>
              <a:gd name="connsiteX25" fmla="*/ 4955751 w 6772482"/>
              <a:gd name="connsiteY25" fmla="*/ 37272 h 5714132"/>
              <a:gd name="connsiteX26" fmla="*/ 5177785 w 6772482"/>
              <a:gd name="connsiteY26" fmla="*/ 37273 h 5714132"/>
              <a:gd name="connsiteX27" fmla="*/ 5429458 w 6772482"/>
              <a:gd name="connsiteY27" fmla="*/ 113432 h 5714132"/>
              <a:gd name="connsiteX28" fmla="*/ 5429458 w 6772482"/>
              <a:gd name="connsiteY28" fmla="*/ 418232 h 5714132"/>
              <a:gd name="connsiteX29" fmla="*/ 5734258 w 6772482"/>
              <a:gd name="connsiteY29" fmla="*/ 723032 h 5714132"/>
              <a:gd name="connsiteX30" fmla="*/ 5886658 w 6772482"/>
              <a:gd name="connsiteY30" fmla="*/ 799232 h 5714132"/>
              <a:gd name="connsiteX31" fmla="*/ 5964155 w 6772482"/>
              <a:gd name="connsiteY31" fmla="*/ 848453 h 5714132"/>
              <a:gd name="connsiteX32" fmla="*/ 5908647 w 6772482"/>
              <a:gd name="connsiteY32" fmla="*/ 884620 h 5714132"/>
              <a:gd name="connsiteX33" fmla="*/ 5810457 w 6772482"/>
              <a:gd name="connsiteY33" fmla="*/ 965920 h 5714132"/>
              <a:gd name="connsiteX34" fmla="*/ 5824745 w 6772482"/>
              <a:gd name="connsiteY34" fmla="*/ 999257 h 5714132"/>
              <a:gd name="connsiteX35" fmla="*/ 5846175 w 6772482"/>
              <a:gd name="connsiteY35" fmla="*/ 1051645 h 5714132"/>
              <a:gd name="connsiteX36" fmla="*/ 5889039 w 6772482"/>
              <a:gd name="connsiteY36" fmla="*/ 1211188 h 5714132"/>
              <a:gd name="connsiteX37" fmla="*/ 5910470 w 6772482"/>
              <a:gd name="connsiteY37" fmla="*/ 1256432 h 5714132"/>
              <a:gd name="connsiteX38" fmla="*/ 5936663 w 6772482"/>
              <a:gd name="connsiteY38" fmla="*/ 1299295 h 5714132"/>
              <a:gd name="connsiteX39" fmla="*/ 6120019 w 6772482"/>
              <a:gd name="connsiteY39" fmla="*/ 1601713 h 5714132"/>
              <a:gd name="connsiteX40" fmla="*/ 6148595 w 6772482"/>
              <a:gd name="connsiteY40" fmla="*/ 1666007 h 5714132"/>
              <a:gd name="connsiteX41" fmla="*/ 6184313 w 6772482"/>
              <a:gd name="connsiteY41" fmla="*/ 1735064 h 5714132"/>
              <a:gd name="connsiteX42" fmla="*/ 6248607 w 6772482"/>
              <a:gd name="connsiteY42" fmla="*/ 1861270 h 5714132"/>
              <a:gd name="connsiteX43" fmla="*/ 6291470 w 6772482"/>
              <a:gd name="connsiteY43" fmla="*/ 1961282 h 5714132"/>
              <a:gd name="connsiteX44" fmla="*/ 6305757 w 6772482"/>
              <a:gd name="connsiteY44" fmla="*/ 1999382 h 5714132"/>
              <a:gd name="connsiteX45" fmla="*/ 6310520 w 6772482"/>
              <a:gd name="connsiteY45" fmla="*/ 2058913 h 5714132"/>
              <a:gd name="connsiteX46" fmla="*/ 6341476 w 6772482"/>
              <a:gd name="connsiteY46" fmla="*/ 2180357 h 5714132"/>
              <a:gd name="connsiteX47" fmla="*/ 6360526 w 6772482"/>
              <a:gd name="connsiteY47" fmla="*/ 2239888 h 5714132"/>
              <a:gd name="connsiteX48" fmla="*/ 6355763 w 6772482"/>
              <a:gd name="connsiteY48" fmla="*/ 2337520 h 5714132"/>
              <a:gd name="connsiteX49" fmla="*/ 6377195 w 6772482"/>
              <a:gd name="connsiteY49" fmla="*/ 2444675 h 5714132"/>
              <a:gd name="connsiteX50" fmla="*/ 6427201 w 6772482"/>
              <a:gd name="connsiteY50" fmla="*/ 2656607 h 5714132"/>
              <a:gd name="connsiteX51" fmla="*/ 6453395 w 6772482"/>
              <a:gd name="connsiteY51" fmla="*/ 2849488 h 5714132"/>
              <a:gd name="connsiteX52" fmla="*/ 6467682 w 6772482"/>
              <a:gd name="connsiteY52" fmla="*/ 2959026 h 5714132"/>
              <a:gd name="connsiteX53" fmla="*/ 6562932 w 6772482"/>
              <a:gd name="connsiteY53" fmla="*/ 3275732 h 5714132"/>
              <a:gd name="connsiteX54" fmla="*/ 6610557 w 6772482"/>
              <a:gd name="connsiteY54" fmla="*/ 3475757 h 5714132"/>
              <a:gd name="connsiteX55" fmla="*/ 6658182 w 6772482"/>
              <a:gd name="connsiteY55" fmla="*/ 3592438 h 5714132"/>
              <a:gd name="connsiteX56" fmla="*/ 6722476 w 6772482"/>
              <a:gd name="connsiteY56" fmla="*/ 3713882 h 5714132"/>
              <a:gd name="connsiteX57" fmla="*/ 6762957 w 6772482"/>
              <a:gd name="connsiteY57" fmla="*/ 3847232 h 5714132"/>
              <a:gd name="connsiteX58" fmla="*/ 6772482 w 6772482"/>
              <a:gd name="connsiteY58" fmla="*/ 3918670 h 5714132"/>
              <a:gd name="connsiteX59" fmla="*/ 6762956 w 6772482"/>
              <a:gd name="connsiteY59" fmla="*/ 4002013 h 5714132"/>
              <a:gd name="connsiteX60" fmla="*/ 6743906 w 6772482"/>
              <a:gd name="connsiteY60" fmla="*/ 4056782 h 5714132"/>
              <a:gd name="connsiteX61" fmla="*/ 6703426 w 6772482"/>
              <a:gd name="connsiteY61" fmla="*/ 4156794 h 5714132"/>
              <a:gd name="connsiteX62" fmla="*/ 6689138 w 6772482"/>
              <a:gd name="connsiteY62" fmla="*/ 4185369 h 5714132"/>
              <a:gd name="connsiteX63" fmla="*/ 5903326 w 6772482"/>
              <a:gd name="connsiteY63" fmla="*/ 4571132 h 5714132"/>
              <a:gd name="connsiteX64" fmla="*/ 5048457 w 6772482"/>
              <a:gd name="connsiteY64" fmla="*/ 5709369 h 5714132"/>
              <a:gd name="connsiteX65" fmla="*/ 4774613 w 6772482"/>
              <a:gd name="connsiteY65" fmla="*/ 5714132 h 5714132"/>
              <a:gd name="connsiteX66" fmla="*/ 4210258 w 6772482"/>
              <a:gd name="connsiteY66" fmla="*/ 4990232 h 5714132"/>
              <a:gd name="connsiteX67" fmla="*/ 3684713 w 6772482"/>
              <a:gd name="connsiteY67" fmla="*/ 4980805 h 5714132"/>
              <a:gd name="connsiteX68" fmla="*/ 3136388 w 6772482"/>
              <a:gd name="connsiteY68" fmla="*/ 4415196 h 5714132"/>
              <a:gd name="connsiteX69" fmla="*/ 2752932 w 6772482"/>
              <a:gd name="connsiteY69" fmla="*/ 4637807 h 5714132"/>
              <a:gd name="connsiteX70" fmla="*/ 2388600 w 6772482"/>
              <a:gd name="connsiteY70" fmla="*/ 4221089 h 5714132"/>
              <a:gd name="connsiteX71" fmla="*/ 1914732 w 6772482"/>
              <a:gd name="connsiteY71" fmla="*/ 4313957 h 5714132"/>
              <a:gd name="connsiteX72" fmla="*/ 1821863 w 6772482"/>
              <a:gd name="connsiteY72" fmla="*/ 4604469 h 5714132"/>
              <a:gd name="connsiteX73" fmla="*/ 1543257 w 6772482"/>
              <a:gd name="connsiteY73" fmla="*/ 4537794 h 5714132"/>
              <a:gd name="connsiteX74" fmla="*/ 1440862 w 6772482"/>
              <a:gd name="connsiteY74" fmla="*/ 4506838 h 5714132"/>
              <a:gd name="connsiteX75" fmla="*/ 1383713 w 6772482"/>
              <a:gd name="connsiteY75" fmla="*/ 4478264 h 5714132"/>
              <a:gd name="connsiteX76" fmla="*/ 1326562 w 6772482"/>
              <a:gd name="connsiteY76" fmla="*/ 4447307 h 5714132"/>
              <a:gd name="connsiteX77" fmla="*/ 1276557 w 6772482"/>
              <a:gd name="connsiteY77" fmla="*/ 4409207 h 5714132"/>
              <a:gd name="connsiteX78" fmla="*/ 1221789 w 6772482"/>
              <a:gd name="connsiteY78" fmla="*/ 4349676 h 5714132"/>
              <a:gd name="connsiteX79" fmla="*/ 1181306 w 6772482"/>
              <a:gd name="connsiteY79" fmla="*/ 4294907 h 5714132"/>
              <a:gd name="connsiteX80" fmla="*/ 1024144 w 6772482"/>
              <a:gd name="connsiteY80" fmla="*/ 4042494 h 5714132"/>
              <a:gd name="connsiteX81" fmla="*/ 271670 w 6772482"/>
              <a:gd name="connsiteY81" fmla="*/ 2892351 h 5714132"/>
              <a:gd name="connsiteX0" fmla="*/ 271670 w 6772482"/>
              <a:gd name="connsiteY0" fmla="*/ 2892351 h 5714132"/>
              <a:gd name="connsiteX1" fmla="*/ 324058 w 6772482"/>
              <a:gd name="connsiteY1" fmla="*/ 1256432 h 5714132"/>
              <a:gd name="connsiteX2" fmla="*/ 1581357 w 6772482"/>
              <a:gd name="connsiteY2" fmla="*/ 1199282 h 5714132"/>
              <a:gd name="connsiteX3" fmla="*/ 2552907 w 6772482"/>
              <a:gd name="connsiteY3" fmla="*/ 1227857 h 5714132"/>
              <a:gd name="connsiteX4" fmla="*/ 2714832 w 6772482"/>
              <a:gd name="connsiteY4" fmla="*/ 361082 h 5714132"/>
              <a:gd name="connsiteX5" fmla="*/ 2905332 w 6772482"/>
              <a:gd name="connsiteY5" fmla="*/ 508720 h 5714132"/>
              <a:gd name="connsiteX6" fmla="*/ 2950576 w 6772482"/>
              <a:gd name="connsiteY6" fmla="*/ 532532 h 5714132"/>
              <a:gd name="connsiteX7" fmla="*/ 3012488 w 6772482"/>
              <a:gd name="connsiteY7" fmla="*/ 549201 h 5714132"/>
              <a:gd name="connsiteX8" fmla="*/ 3286332 w 6772482"/>
              <a:gd name="connsiteY8" fmla="*/ 599207 h 5714132"/>
              <a:gd name="connsiteX9" fmla="*/ 3353007 w 6772482"/>
              <a:gd name="connsiteY9" fmla="*/ 630163 h 5714132"/>
              <a:gd name="connsiteX10" fmla="*/ 3391107 w 6772482"/>
              <a:gd name="connsiteY10" fmla="*/ 661120 h 5714132"/>
              <a:gd name="connsiteX11" fmla="*/ 3422063 w 6772482"/>
              <a:gd name="connsiteY11" fmla="*/ 718270 h 5714132"/>
              <a:gd name="connsiteX12" fmla="*/ 3455401 w 6772482"/>
              <a:gd name="connsiteY12" fmla="*/ 751607 h 5714132"/>
              <a:gd name="connsiteX13" fmla="*/ 3486357 w 6772482"/>
              <a:gd name="connsiteY13" fmla="*/ 765895 h 5714132"/>
              <a:gd name="connsiteX14" fmla="*/ 3522076 w 6772482"/>
              <a:gd name="connsiteY14" fmla="*/ 784945 h 5714132"/>
              <a:gd name="connsiteX15" fmla="*/ 3564938 w 6772482"/>
              <a:gd name="connsiteY15" fmla="*/ 780182 h 5714132"/>
              <a:gd name="connsiteX16" fmla="*/ 3793539 w 6772482"/>
              <a:gd name="connsiteY16" fmla="*/ 720651 h 5714132"/>
              <a:gd name="connsiteX17" fmla="*/ 3860213 w 6772482"/>
              <a:gd name="connsiteY17" fmla="*/ 708745 h 5714132"/>
              <a:gd name="connsiteX18" fmla="*/ 4000707 w 6772482"/>
              <a:gd name="connsiteY18" fmla="*/ 699220 h 5714132"/>
              <a:gd name="connsiteX19" fmla="*/ 4145963 w 6772482"/>
              <a:gd name="connsiteY19" fmla="*/ 649214 h 5714132"/>
              <a:gd name="connsiteX20" fmla="*/ 4167395 w 6772482"/>
              <a:gd name="connsiteY20" fmla="*/ 682551 h 5714132"/>
              <a:gd name="connsiteX21" fmla="*/ 4134058 w 6772482"/>
              <a:gd name="connsiteY21" fmla="*/ 646832 h 5714132"/>
              <a:gd name="connsiteX22" fmla="*/ 4515058 w 6772482"/>
              <a:gd name="connsiteY22" fmla="*/ 723032 h 5714132"/>
              <a:gd name="connsiteX23" fmla="*/ 4591258 w 6772482"/>
              <a:gd name="connsiteY23" fmla="*/ 113432 h 5714132"/>
              <a:gd name="connsiteX24" fmla="*/ 4650455 w 6772482"/>
              <a:gd name="connsiteY24" fmla="*/ 140607 h 5714132"/>
              <a:gd name="connsiteX25" fmla="*/ 4955751 w 6772482"/>
              <a:gd name="connsiteY25" fmla="*/ 37272 h 5714132"/>
              <a:gd name="connsiteX26" fmla="*/ 5177785 w 6772482"/>
              <a:gd name="connsiteY26" fmla="*/ 37273 h 5714132"/>
              <a:gd name="connsiteX27" fmla="*/ 5429458 w 6772482"/>
              <a:gd name="connsiteY27" fmla="*/ 113432 h 5714132"/>
              <a:gd name="connsiteX28" fmla="*/ 5429458 w 6772482"/>
              <a:gd name="connsiteY28" fmla="*/ 418232 h 5714132"/>
              <a:gd name="connsiteX29" fmla="*/ 5734258 w 6772482"/>
              <a:gd name="connsiteY29" fmla="*/ 723032 h 5714132"/>
              <a:gd name="connsiteX30" fmla="*/ 5886658 w 6772482"/>
              <a:gd name="connsiteY30" fmla="*/ 799232 h 5714132"/>
              <a:gd name="connsiteX31" fmla="*/ 5964155 w 6772482"/>
              <a:gd name="connsiteY31" fmla="*/ 848453 h 5714132"/>
              <a:gd name="connsiteX32" fmla="*/ 5908647 w 6772482"/>
              <a:gd name="connsiteY32" fmla="*/ 884620 h 5714132"/>
              <a:gd name="connsiteX33" fmla="*/ 5810457 w 6772482"/>
              <a:gd name="connsiteY33" fmla="*/ 965920 h 5714132"/>
              <a:gd name="connsiteX34" fmla="*/ 5824745 w 6772482"/>
              <a:gd name="connsiteY34" fmla="*/ 999257 h 5714132"/>
              <a:gd name="connsiteX35" fmla="*/ 5846175 w 6772482"/>
              <a:gd name="connsiteY35" fmla="*/ 1051645 h 5714132"/>
              <a:gd name="connsiteX36" fmla="*/ 5889039 w 6772482"/>
              <a:gd name="connsiteY36" fmla="*/ 1211188 h 5714132"/>
              <a:gd name="connsiteX37" fmla="*/ 5910470 w 6772482"/>
              <a:gd name="connsiteY37" fmla="*/ 1256432 h 5714132"/>
              <a:gd name="connsiteX38" fmla="*/ 5936663 w 6772482"/>
              <a:gd name="connsiteY38" fmla="*/ 1299295 h 5714132"/>
              <a:gd name="connsiteX39" fmla="*/ 6120019 w 6772482"/>
              <a:gd name="connsiteY39" fmla="*/ 1601713 h 5714132"/>
              <a:gd name="connsiteX40" fmla="*/ 6148595 w 6772482"/>
              <a:gd name="connsiteY40" fmla="*/ 1666007 h 5714132"/>
              <a:gd name="connsiteX41" fmla="*/ 6184313 w 6772482"/>
              <a:gd name="connsiteY41" fmla="*/ 1735064 h 5714132"/>
              <a:gd name="connsiteX42" fmla="*/ 6248607 w 6772482"/>
              <a:gd name="connsiteY42" fmla="*/ 1861270 h 5714132"/>
              <a:gd name="connsiteX43" fmla="*/ 6291470 w 6772482"/>
              <a:gd name="connsiteY43" fmla="*/ 1961282 h 5714132"/>
              <a:gd name="connsiteX44" fmla="*/ 6305757 w 6772482"/>
              <a:gd name="connsiteY44" fmla="*/ 1999382 h 5714132"/>
              <a:gd name="connsiteX45" fmla="*/ 6310520 w 6772482"/>
              <a:gd name="connsiteY45" fmla="*/ 2058913 h 5714132"/>
              <a:gd name="connsiteX46" fmla="*/ 6341476 w 6772482"/>
              <a:gd name="connsiteY46" fmla="*/ 2180357 h 5714132"/>
              <a:gd name="connsiteX47" fmla="*/ 6360526 w 6772482"/>
              <a:gd name="connsiteY47" fmla="*/ 2239888 h 5714132"/>
              <a:gd name="connsiteX48" fmla="*/ 6355763 w 6772482"/>
              <a:gd name="connsiteY48" fmla="*/ 2337520 h 5714132"/>
              <a:gd name="connsiteX49" fmla="*/ 6377195 w 6772482"/>
              <a:gd name="connsiteY49" fmla="*/ 2444675 h 5714132"/>
              <a:gd name="connsiteX50" fmla="*/ 6427201 w 6772482"/>
              <a:gd name="connsiteY50" fmla="*/ 2656607 h 5714132"/>
              <a:gd name="connsiteX51" fmla="*/ 6453395 w 6772482"/>
              <a:gd name="connsiteY51" fmla="*/ 2849488 h 5714132"/>
              <a:gd name="connsiteX52" fmla="*/ 6467682 w 6772482"/>
              <a:gd name="connsiteY52" fmla="*/ 2959026 h 5714132"/>
              <a:gd name="connsiteX53" fmla="*/ 6562932 w 6772482"/>
              <a:gd name="connsiteY53" fmla="*/ 3275732 h 5714132"/>
              <a:gd name="connsiteX54" fmla="*/ 6610557 w 6772482"/>
              <a:gd name="connsiteY54" fmla="*/ 3475757 h 5714132"/>
              <a:gd name="connsiteX55" fmla="*/ 6658182 w 6772482"/>
              <a:gd name="connsiteY55" fmla="*/ 3592438 h 5714132"/>
              <a:gd name="connsiteX56" fmla="*/ 6722476 w 6772482"/>
              <a:gd name="connsiteY56" fmla="*/ 3713882 h 5714132"/>
              <a:gd name="connsiteX57" fmla="*/ 6762957 w 6772482"/>
              <a:gd name="connsiteY57" fmla="*/ 3847232 h 5714132"/>
              <a:gd name="connsiteX58" fmla="*/ 6772482 w 6772482"/>
              <a:gd name="connsiteY58" fmla="*/ 3918670 h 5714132"/>
              <a:gd name="connsiteX59" fmla="*/ 6762956 w 6772482"/>
              <a:gd name="connsiteY59" fmla="*/ 4002013 h 5714132"/>
              <a:gd name="connsiteX60" fmla="*/ 6743906 w 6772482"/>
              <a:gd name="connsiteY60" fmla="*/ 4056782 h 5714132"/>
              <a:gd name="connsiteX61" fmla="*/ 6703426 w 6772482"/>
              <a:gd name="connsiteY61" fmla="*/ 4156794 h 5714132"/>
              <a:gd name="connsiteX62" fmla="*/ 6689138 w 6772482"/>
              <a:gd name="connsiteY62" fmla="*/ 4185369 h 5714132"/>
              <a:gd name="connsiteX63" fmla="*/ 5903326 w 6772482"/>
              <a:gd name="connsiteY63" fmla="*/ 4571132 h 5714132"/>
              <a:gd name="connsiteX64" fmla="*/ 5048457 w 6772482"/>
              <a:gd name="connsiteY64" fmla="*/ 5709369 h 5714132"/>
              <a:gd name="connsiteX65" fmla="*/ 4774613 w 6772482"/>
              <a:gd name="connsiteY65" fmla="*/ 5714132 h 5714132"/>
              <a:gd name="connsiteX66" fmla="*/ 4210258 w 6772482"/>
              <a:gd name="connsiteY66" fmla="*/ 4990232 h 5714132"/>
              <a:gd name="connsiteX67" fmla="*/ 3684713 w 6772482"/>
              <a:gd name="connsiteY67" fmla="*/ 4980805 h 5714132"/>
              <a:gd name="connsiteX68" fmla="*/ 3136388 w 6772482"/>
              <a:gd name="connsiteY68" fmla="*/ 4415196 h 5714132"/>
              <a:gd name="connsiteX69" fmla="*/ 2752932 w 6772482"/>
              <a:gd name="connsiteY69" fmla="*/ 4637807 h 5714132"/>
              <a:gd name="connsiteX70" fmla="*/ 2388600 w 6772482"/>
              <a:gd name="connsiteY70" fmla="*/ 4221089 h 5714132"/>
              <a:gd name="connsiteX71" fmla="*/ 1914732 w 6772482"/>
              <a:gd name="connsiteY71" fmla="*/ 4313957 h 5714132"/>
              <a:gd name="connsiteX72" fmla="*/ 1821863 w 6772482"/>
              <a:gd name="connsiteY72" fmla="*/ 4604469 h 5714132"/>
              <a:gd name="connsiteX73" fmla="*/ 1543257 w 6772482"/>
              <a:gd name="connsiteY73" fmla="*/ 4537794 h 5714132"/>
              <a:gd name="connsiteX74" fmla="*/ 1440862 w 6772482"/>
              <a:gd name="connsiteY74" fmla="*/ 4506838 h 5714132"/>
              <a:gd name="connsiteX75" fmla="*/ 1383713 w 6772482"/>
              <a:gd name="connsiteY75" fmla="*/ 4478264 h 5714132"/>
              <a:gd name="connsiteX76" fmla="*/ 1326562 w 6772482"/>
              <a:gd name="connsiteY76" fmla="*/ 4447307 h 5714132"/>
              <a:gd name="connsiteX77" fmla="*/ 1276557 w 6772482"/>
              <a:gd name="connsiteY77" fmla="*/ 4409207 h 5714132"/>
              <a:gd name="connsiteX78" fmla="*/ 1221789 w 6772482"/>
              <a:gd name="connsiteY78" fmla="*/ 4349676 h 5714132"/>
              <a:gd name="connsiteX79" fmla="*/ 1181306 w 6772482"/>
              <a:gd name="connsiteY79" fmla="*/ 4294907 h 5714132"/>
              <a:gd name="connsiteX80" fmla="*/ 1024144 w 6772482"/>
              <a:gd name="connsiteY80" fmla="*/ 4042494 h 5714132"/>
              <a:gd name="connsiteX81" fmla="*/ 271670 w 6772482"/>
              <a:gd name="connsiteY81" fmla="*/ 2892351 h 5714132"/>
              <a:gd name="connsiteX0" fmla="*/ 271670 w 6772482"/>
              <a:gd name="connsiteY0" fmla="*/ 2855079 h 5676860"/>
              <a:gd name="connsiteX1" fmla="*/ 324058 w 6772482"/>
              <a:gd name="connsiteY1" fmla="*/ 1219160 h 5676860"/>
              <a:gd name="connsiteX2" fmla="*/ 1581357 w 6772482"/>
              <a:gd name="connsiteY2" fmla="*/ 1162010 h 5676860"/>
              <a:gd name="connsiteX3" fmla="*/ 2552907 w 6772482"/>
              <a:gd name="connsiteY3" fmla="*/ 1190585 h 5676860"/>
              <a:gd name="connsiteX4" fmla="*/ 2714832 w 6772482"/>
              <a:gd name="connsiteY4" fmla="*/ 323810 h 5676860"/>
              <a:gd name="connsiteX5" fmla="*/ 2905332 w 6772482"/>
              <a:gd name="connsiteY5" fmla="*/ 471448 h 5676860"/>
              <a:gd name="connsiteX6" fmla="*/ 2950576 w 6772482"/>
              <a:gd name="connsiteY6" fmla="*/ 495260 h 5676860"/>
              <a:gd name="connsiteX7" fmla="*/ 3012488 w 6772482"/>
              <a:gd name="connsiteY7" fmla="*/ 511929 h 5676860"/>
              <a:gd name="connsiteX8" fmla="*/ 3286332 w 6772482"/>
              <a:gd name="connsiteY8" fmla="*/ 561935 h 5676860"/>
              <a:gd name="connsiteX9" fmla="*/ 3353007 w 6772482"/>
              <a:gd name="connsiteY9" fmla="*/ 592891 h 5676860"/>
              <a:gd name="connsiteX10" fmla="*/ 3391107 w 6772482"/>
              <a:gd name="connsiteY10" fmla="*/ 623848 h 5676860"/>
              <a:gd name="connsiteX11" fmla="*/ 3422063 w 6772482"/>
              <a:gd name="connsiteY11" fmla="*/ 680998 h 5676860"/>
              <a:gd name="connsiteX12" fmla="*/ 3455401 w 6772482"/>
              <a:gd name="connsiteY12" fmla="*/ 714335 h 5676860"/>
              <a:gd name="connsiteX13" fmla="*/ 3486357 w 6772482"/>
              <a:gd name="connsiteY13" fmla="*/ 728623 h 5676860"/>
              <a:gd name="connsiteX14" fmla="*/ 3522076 w 6772482"/>
              <a:gd name="connsiteY14" fmla="*/ 747673 h 5676860"/>
              <a:gd name="connsiteX15" fmla="*/ 3564938 w 6772482"/>
              <a:gd name="connsiteY15" fmla="*/ 742910 h 5676860"/>
              <a:gd name="connsiteX16" fmla="*/ 3793539 w 6772482"/>
              <a:gd name="connsiteY16" fmla="*/ 683379 h 5676860"/>
              <a:gd name="connsiteX17" fmla="*/ 3860213 w 6772482"/>
              <a:gd name="connsiteY17" fmla="*/ 671473 h 5676860"/>
              <a:gd name="connsiteX18" fmla="*/ 4000707 w 6772482"/>
              <a:gd name="connsiteY18" fmla="*/ 661948 h 5676860"/>
              <a:gd name="connsiteX19" fmla="*/ 4145963 w 6772482"/>
              <a:gd name="connsiteY19" fmla="*/ 611942 h 5676860"/>
              <a:gd name="connsiteX20" fmla="*/ 4167395 w 6772482"/>
              <a:gd name="connsiteY20" fmla="*/ 645279 h 5676860"/>
              <a:gd name="connsiteX21" fmla="*/ 4134058 w 6772482"/>
              <a:gd name="connsiteY21" fmla="*/ 609560 h 5676860"/>
              <a:gd name="connsiteX22" fmla="*/ 4515058 w 6772482"/>
              <a:gd name="connsiteY22" fmla="*/ 685760 h 5676860"/>
              <a:gd name="connsiteX23" fmla="*/ 4650455 w 6772482"/>
              <a:gd name="connsiteY23" fmla="*/ 103335 h 5676860"/>
              <a:gd name="connsiteX24" fmla="*/ 4955751 w 6772482"/>
              <a:gd name="connsiteY24" fmla="*/ 0 h 5676860"/>
              <a:gd name="connsiteX25" fmla="*/ 5177785 w 6772482"/>
              <a:gd name="connsiteY25" fmla="*/ 1 h 5676860"/>
              <a:gd name="connsiteX26" fmla="*/ 5429458 w 6772482"/>
              <a:gd name="connsiteY26" fmla="*/ 76160 h 5676860"/>
              <a:gd name="connsiteX27" fmla="*/ 5429458 w 6772482"/>
              <a:gd name="connsiteY27" fmla="*/ 380960 h 5676860"/>
              <a:gd name="connsiteX28" fmla="*/ 5734258 w 6772482"/>
              <a:gd name="connsiteY28" fmla="*/ 685760 h 5676860"/>
              <a:gd name="connsiteX29" fmla="*/ 5886658 w 6772482"/>
              <a:gd name="connsiteY29" fmla="*/ 761960 h 5676860"/>
              <a:gd name="connsiteX30" fmla="*/ 5964155 w 6772482"/>
              <a:gd name="connsiteY30" fmla="*/ 811181 h 5676860"/>
              <a:gd name="connsiteX31" fmla="*/ 5908647 w 6772482"/>
              <a:gd name="connsiteY31" fmla="*/ 847348 h 5676860"/>
              <a:gd name="connsiteX32" fmla="*/ 5810457 w 6772482"/>
              <a:gd name="connsiteY32" fmla="*/ 928648 h 5676860"/>
              <a:gd name="connsiteX33" fmla="*/ 5824745 w 6772482"/>
              <a:gd name="connsiteY33" fmla="*/ 961985 h 5676860"/>
              <a:gd name="connsiteX34" fmla="*/ 5846175 w 6772482"/>
              <a:gd name="connsiteY34" fmla="*/ 1014373 h 5676860"/>
              <a:gd name="connsiteX35" fmla="*/ 5889039 w 6772482"/>
              <a:gd name="connsiteY35" fmla="*/ 1173916 h 5676860"/>
              <a:gd name="connsiteX36" fmla="*/ 5910470 w 6772482"/>
              <a:gd name="connsiteY36" fmla="*/ 1219160 h 5676860"/>
              <a:gd name="connsiteX37" fmla="*/ 5936663 w 6772482"/>
              <a:gd name="connsiteY37" fmla="*/ 1262023 h 5676860"/>
              <a:gd name="connsiteX38" fmla="*/ 6120019 w 6772482"/>
              <a:gd name="connsiteY38" fmla="*/ 1564441 h 5676860"/>
              <a:gd name="connsiteX39" fmla="*/ 6148595 w 6772482"/>
              <a:gd name="connsiteY39" fmla="*/ 1628735 h 5676860"/>
              <a:gd name="connsiteX40" fmla="*/ 6184313 w 6772482"/>
              <a:gd name="connsiteY40" fmla="*/ 1697792 h 5676860"/>
              <a:gd name="connsiteX41" fmla="*/ 6248607 w 6772482"/>
              <a:gd name="connsiteY41" fmla="*/ 1823998 h 5676860"/>
              <a:gd name="connsiteX42" fmla="*/ 6291470 w 6772482"/>
              <a:gd name="connsiteY42" fmla="*/ 1924010 h 5676860"/>
              <a:gd name="connsiteX43" fmla="*/ 6305757 w 6772482"/>
              <a:gd name="connsiteY43" fmla="*/ 1962110 h 5676860"/>
              <a:gd name="connsiteX44" fmla="*/ 6310520 w 6772482"/>
              <a:gd name="connsiteY44" fmla="*/ 2021641 h 5676860"/>
              <a:gd name="connsiteX45" fmla="*/ 6341476 w 6772482"/>
              <a:gd name="connsiteY45" fmla="*/ 2143085 h 5676860"/>
              <a:gd name="connsiteX46" fmla="*/ 6360526 w 6772482"/>
              <a:gd name="connsiteY46" fmla="*/ 2202616 h 5676860"/>
              <a:gd name="connsiteX47" fmla="*/ 6355763 w 6772482"/>
              <a:gd name="connsiteY47" fmla="*/ 2300248 h 5676860"/>
              <a:gd name="connsiteX48" fmla="*/ 6377195 w 6772482"/>
              <a:gd name="connsiteY48" fmla="*/ 2407403 h 5676860"/>
              <a:gd name="connsiteX49" fmla="*/ 6427201 w 6772482"/>
              <a:gd name="connsiteY49" fmla="*/ 2619335 h 5676860"/>
              <a:gd name="connsiteX50" fmla="*/ 6453395 w 6772482"/>
              <a:gd name="connsiteY50" fmla="*/ 2812216 h 5676860"/>
              <a:gd name="connsiteX51" fmla="*/ 6467682 w 6772482"/>
              <a:gd name="connsiteY51" fmla="*/ 2921754 h 5676860"/>
              <a:gd name="connsiteX52" fmla="*/ 6562932 w 6772482"/>
              <a:gd name="connsiteY52" fmla="*/ 3238460 h 5676860"/>
              <a:gd name="connsiteX53" fmla="*/ 6610557 w 6772482"/>
              <a:gd name="connsiteY53" fmla="*/ 3438485 h 5676860"/>
              <a:gd name="connsiteX54" fmla="*/ 6658182 w 6772482"/>
              <a:gd name="connsiteY54" fmla="*/ 3555166 h 5676860"/>
              <a:gd name="connsiteX55" fmla="*/ 6722476 w 6772482"/>
              <a:gd name="connsiteY55" fmla="*/ 3676610 h 5676860"/>
              <a:gd name="connsiteX56" fmla="*/ 6762957 w 6772482"/>
              <a:gd name="connsiteY56" fmla="*/ 3809960 h 5676860"/>
              <a:gd name="connsiteX57" fmla="*/ 6772482 w 6772482"/>
              <a:gd name="connsiteY57" fmla="*/ 3881398 h 5676860"/>
              <a:gd name="connsiteX58" fmla="*/ 6762956 w 6772482"/>
              <a:gd name="connsiteY58" fmla="*/ 3964741 h 5676860"/>
              <a:gd name="connsiteX59" fmla="*/ 6743906 w 6772482"/>
              <a:gd name="connsiteY59" fmla="*/ 4019510 h 5676860"/>
              <a:gd name="connsiteX60" fmla="*/ 6703426 w 6772482"/>
              <a:gd name="connsiteY60" fmla="*/ 4119522 h 5676860"/>
              <a:gd name="connsiteX61" fmla="*/ 6689138 w 6772482"/>
              <a:gd name="connsiteY61" fmla="*/ 4148097 h 5676860"/>
              <a:gd name="connsiteX62" fmla="*/ 5903326 w 6772482"/>
              <a:gd name="connsiteY62" fmla="*/ 4533860 h 5676860"/>
              <a:gd name="connsiteX63" fmla="*/ 5048457 w 6772482"/>
              <a:gd name="connsiteY63" fmla="*/ 5672097 h 5676860"/>
              <a:gd name="connsiteX64" fmla="*/ 4774613 w 6772482"/>
              <a:gd name="connsiteY64" fmla="*/ 5676860 h 5676860"/>
              <a:gd name="connsiteX65" fmla="*/ 4210258 w 6772482"/>
              <a:gd name="connsiteY65" fmla="*/ 4952960 h 5676860"/>
              <a:gd name="connsiteX66" fmla="*/ 3684713 w 6772482"/>
              <a:gd name="connsiteY66" fmla="*/ 4943533 h 5676860"/>
              <a:gd name="connsiteX67" fmla="*/ 3136388 w 6772482"/>
              <a:gd name="connsiteY67" fmla="*/ 4377924 h 5676860"/>
              <a:gd name="connsiteX68" fmla="*/ 2752932 w 6772482"/>
              <a:gd name="connsiteY68" fmla="*/ 4600535 h 5676860"/>
              <a:gd name="connsiteX69" fmla="*/ 2388600 w 6772482"/>
              <a:gd name="connsiteY69" fmla="*/ 4183817 h 5676860"/>
              <a:gd name="connsiteX70" fmla="*/ 1914732 w 6772482"/>
              <a:gd name="connsiteY70" fmla="*/ 4276685 h 5676860"/>
              <a:gd name="connsiteX71" fmla="*/ 1821863 w 6772482"/>
              <a:gd name="connsiteY71" fmla="*/ 4567197 h 5676860"/>
              <a:gd name="connsiteX72" fmla="*/ 1543257 w 6772482"/>
              <a:gd name="connsiteY72" fmla="*/ 4500522 h 5676860"/>
              <a:gd name="connsiteX73" fmla="*/ 1440862 w 6772482"/>
              <a:gd name="connsiteY73" fmla="*/ 4469566 h 5676860"/>
              <a:gd name="connsiteX74" fmla="*/ 1383713 w 6772482"/>
              <a:gd name="connsiteY74" fmla="*/ 4440992 h 5676860"/>
              <a:gd name="connsiteX75" fmla="*/ 1326562 w 6772482"/>
              <a:gd name="connsiteY75" fmla="*/ 4410035 h 5676860"/>
              <a:gd name="connsiteX76" fmla="*/ 1276557 w 6772482"/>
              <a:gd name="connsiteY76" fmla="*/ 4371935 h 5676860"/>
              <a:gd name="connsiteX77" fmla="*/ 1221789 w 6772482"/>
              <a:gd name="connsiteY77" fmla="*/ 4312404 h 5676860"/>
              <a:gd name="connsiteX78" fmla="*/ 1181306 w 6772482"/>
              <a:gd name="connsiteY78" fmla="*/ 4257635 h 5676860"/>
              <a:gd name="connsiteX79" fmla="*/ 1024144 w 6772482"/>
              <a:gd name="connsiteY79" fmla="*/ 4005222 h 5676860"/>
              <a:gd name="connsiteX80" fmla="*/ 271670 w 6772482"/>
              <a:gd name="connsiteY80" fmla="*/ 2855079 h 5676860"/>
              <a:gd name="connsiteX0" fmla="*/ 271670 w 6772482"/>
              <a:gd name="connsiteY0" fmla="*/ 2855079 h 5676860"/>
              <a:gd name="connsiteX1" fmla="*/ 324058 w 6772482"/>
              <a:gd name="connsiteY1" fmla="*/ 1219160 h 5676860"/>
              <a:gd name="connsiteX2" fmla="*/ 1581357 w 6772482"/>
              <a:gd name="connsiteY2" fmla="*/ 1162010 h 5676860"/>
              <a:gd name="connsiteX3" fmla="*/ 2552907 w 6772482"/>
              <a:gd name="connsiteY3" fmla="*/ 1190585 h 5676860"/>
              <a:gd name="connsiteX4" fmla="*/ 2714832 w 6772482"/>
              <a:gd name="connsiteY4" fmla="*/ 323810 h 5676860"/>
              <a:gd name="connsiteX5" fmla="*/ 2905332 w 6772482"/>
              <a:gd name="connsiteY5" fmla="*/ 471448 h 5676860"/>
              <a:gd name="connsiteX6" fmla="*/ 2950576 w 6772482"/>
              <a:gd name="connsiteY6" fmla="*/ 495260 h 5676860"/>
              <a:gd name="connsiteX7" fmla="*/ 3012488 w 6772482"/>
              <a:gd name="connsiteY7" fmla="*/ 511929 h 5676860"/>
              <a:gd name="connsiteX8" fmla="*/ 3286332 w 6772482"/>
              <a:gd name="connsiteY8" fmla="*/ 561935 h 5676860"/>
              <a:gd name="connsiteX9" fmla="*/ 3353007 w 6772482"/>
              <a:gd name="connsiteY9" fmla="*/ 592891 h 5676860"/>
              <a:gd name="connsiteX10" fmla="*/ 3391107 w 6772482"/>
              <a:gd name="connsiteY10" fmla="*/ 623848 h 5676860"/>
              <a:gd name="connsiteX11" fmla="*/ 3422063 w 6772482"/>
              <a:gd name="connsiteY11" fmla="*/ 680998 h 5676860"/>
              <a:gd name="connsiteX12" fmla="*/ 3455401 w 6772482"/>
              <a:gd name="connsiteY12" fmla="*/ 714335 h 5676860"/>
              <a:gd name="connsiteX13" fmla="*/ 3486357 w 6772482"/>
              <a:gd name="connsiteY13" fmla="*/ 728623 h 5676860"/>
              <a:gd name="connsiteX14" fmla="*/ 3522076 w 6772482"/>
              <a:gd name="connsiteY14" fmla="*/ 747673 h 5676860"/>
              <a:gd name="connsiteX15" fmla="*/ 3564938 w 6772482"/>
              <a:gd name="connsiteY15" fmla="*/ 742910 h 5676860"/>
              <a:gd name="connsiteX16" fmla="*/ 3793539 w 6772482"/>
              <a:gd name="connsiteY16" fmla="*/ 683379 h 5676860"/>
              <a:gd name="connsiteX17" fmla="*/ 3860213 w 6772482"/>
              <a:gd name="connsiteY17" fmla="*/ 671473 h 5676860"/>
              <a:gd name="connsiteX18" fmla="*/ 4000707 w 6772482"/>
              <a:gd name="connsiteY18" fmla="*/ 661948 h 5676860"/>
              <a:gd name="connsiteX19" fmla="*/ 4145963 w 6772482"/>
              <a:gd name="connsiteY19" fmla="*/ 611942 h 5676860"/>
              <a:gd name="connsiteX20" fmla="*/ 4167395 w 6772482"/>
              <a:gd name="connsiteY20" fmla="*/ 645279 h 5676860"/>
              <a:gd name="connsiteX21" fmla="*/ 4134058 w 6772482"/>
              <a:gd name="connsiteY21" fmla="*/ 609560 h 5676860"/>
              <a:gd name="connsiteX22" fmla="*/ 4515058 w 6772482"/>
              <a:gd name="connsiteY22" fmla="*/ 685760 h 5676860"/>
              <a:gd name="connsiteX23" fmla="*/ 4650455 w 6772482"/>
              <a:gd name="connsiteY23" fmla="*/ 103335 h 5676860"/>
              <a:gd name="connsiteX24" fmla="*/ 4738344 w 6772482"/>
              <a:gd name="connsiteY24" fmla="*/ 77502 h 5676860"/>
              <a:gd name="connsiteX25" fmla="*/ 4955751 w 6772482"/>
              <a:gd name="connsiteY25" fmla="*/ 0 h 5676860"/>
              <a:gd name="connsiteX26" fmla="*/ 5177785 w 6772482"/>
              <a:gd name="connsiteY26" fmla="*/ 1 h 5676860"/>
              <a:gd name="connsiteX27" fmla="*/ 5429458 w 6772482"/>
              <a:gd name="connsiteY27" fmla="*/ 76160 h 5676860"/>
              <a:gd name="connsiteX28" fmla="*/ 5429458 w 6772482"/>
              <a:gd name="connsiteY28" fmla="*/ 380960 h 5676860"/>
              <a:gd name="connsiteX29" fmla="*/ 5734258 w 6772482"/>
              <a:gd name="connsiteY29" fmla="*/ 685760 h 5676860"/>
              <a:gd name="connsiteX30" fmla="*/ 5886658 w 6772482"/>
              <a:gd name="connsiteY30" fmla="*/ 761960 h 5676860"/>
              <a:gd name="connsiteX31" fmla="*/ 5964155 w 6772482"/>
              <a:gd name="connsiteY31" fmla="*/ 811181 h 5676860"/>
              <a:gd name="connsiteX32" fmla="*/ 5908647 w 6772482"/>
              <a:gd name="connsiteY32" fmla="*/ 847348 h 5676860"/>
              <a:gd name="connsiteX33" fmla="*/ 5810457 w 6772482"/>
              <a:gd name="connsiteY33" fmla="*/ 928648 h 5676860"/>
              <a:gd name="connsiteX34" fmla="*/ 5824745 w 6772482"/>
              <a:gd name="connsiteY34" fmla="*/ 961985 h 5676860"/>
              <a:gd name="connsiteX35" fmla="*/ 5846175 w 6772482"/>
              <a:gd name="connsiteY35" fmla="*/ 1014373 h 5676860"/>
              <a:gd name="connsiteX36" fmla="*/ 5889039 w 6772482"/>
              <a:gd name="connsiteY36" fmla="*/ 1173916 h 5676860"/>
              <a:gd name="connsiteX37" fmla="*/ 5910470 w 6772482"/>
              <a:gd name="connsiteY37" fmla="*/ 1219160 h 5676860"/>
              <a:gd name="connsiteX38" fmla="*/ 5936663 w 6772482"/>
              <a:gd name="connsiteY38" fmla="*/ 1262023 h 5676860"/>
              <a:gd name="connsiteX39" fmla="*/ 6120019 w 6772482"/>
              <a:gd name="connsiteY39" fmla="*/ 1564441 h 5676860"/>
              <a:gd name="connsiteX40" fmla="*/ 6148595 w 6772482"/>
              <a:gd name="connsiteY40" fmla="*/ 1628735 h 5676860"/>
              <a:gd name="connsiteX41" fmla="*/ 6184313 w 6772482"/>
              <a:gd name="connsiteY41" fmla="*/ 1697792 h 5676860"/>
              <a:gd name="connsiteX42" fmla="*/ 6248607 w 6772482"/>
              <a:gd name="connsiteY42" fmla="*/ 1823998 h 5676860"/>
              <a:gd name="connsiteX43" fmla="*/ 6291470 w 6772482"/>
              <a:gd name="connsiteY43" fmla="*/ 1924010 h 5676860"/>
              <a:gd name="connsiteX44" fmla="*/ 6305757 w 6772482"/>
              <a:gd name="connsiteY44" fmla="*/ 1962110 h 5676860"/>
              <a:gd name="connsiteX45" fmla="*/ 6310520 w 6772482"/>
              <a:gd name="connsiteY45" fmla="*/ 2021641 h 5676860"/>
              <a:gd name="connsiteX46" fmla="*/ 6341476 w 6772482"/>
              <a:gd name="connsiteY46" fmla="*/ 2143085 h 5676860"/>
              <a:gd name="connsiteX47" fmla="*/ 6360526 w 6772482"/>
              <a:gd name="connsiteY47" fmla="*/ 2202616 h 5676860"/>
              <a:gd name="connsiteX48" fmla="*/ 6355763 w 6772482"/>
              <a:gd name="connsiteY48" fmla="*/ 2300248 h 5676860"/>
              <a:gd name="connsiteX49" fmla="*/ 6377195 w 6772482"/>
              <a:gd name="connsiteY49" fmla="*/ 2407403 h 5676860"/>
              <a:gd name="connsiteX50" fmla="*/ 6427201 w 6772482"/>
              <a:gd name="connsiteY50" fmla="*/ 2619335 h 5676860"/>
              <a:gd name="connsiteX51" fmla="*/ 6453395 w 6772482"/>
              <a:gd name="connsiteY51" fmla="*/ 2812216 h 5676860"/>
              <a:gd name="connsiteX52" fmla="*/ 6467682 w 6772482"/>
              <a:gd name="connsiteY52" fmla="*/ 2921754 h 5676860"/>
              <a:gd name="connsiteX53" fmla="*/ 6562932 w 6772482"/>
              <a:gd name="connsiteY53" fmla="*/ 3238460 h 5676860"/>
              <a:gd name="connsiteX54" fmla="*/ 6610557 w 6772482"/>
              <a:gd name="connsiteY54" fmla="*/ 3438485 h 5676860"/>
              <a:gd name="connsiteX55" fmla="*/ 6658182 w 6772482"/>
              <a:gd name="connsiteY55" fmla="*/ 3555166 h 5676860"/>
              <a:gd name="connsiteX56" fmla="*/ 6722476 w 6772482"/>
              <a:gd name="connsiteY56" fmla="*/ 3676610 h 5676860"/>
              <a:gd name="connsiteX57" fmla="*/ 6762957 w 6772482"/>
              <a:gd name="connsiteY57" fmla="*/ 3809960 h 5676860"/>
              <a:gd name="connsiteX58" fmla="*/ 6772482 w 6772482"/>
              <a:gd name="connsiteY58" fmla="*/ 3881398 h 5676860"/>
              <a:gd name="connsiteX59" fmla="*/ 6762956 w 6772482"/>
              <a:gd name="connsiteY59" fmla="*/ 3964741 h 5676860"/>
              <a:gd name="connsiteX60" fmla="*/ 6743906 w 6772482"/>
              <a:gd name="connsiteY60" fmla="*/ 4019510 h 5676860"/>
              <a:gd name="connsiteX61" fmla="*/ 6703426 w 6772482"/>
              <a:gd name="connsiteY61" fmla="*/ 4119522 h 5676860"/>
              <a:gd name="connsiteX62" fmla="*/ 6689138 w 6772482"/>
              <a:gd name="connsiteY62" fmla="*/ 4148097 h 5676860"/>
              <a:gd name="connsiteX63" fmla="*/ 5903326 w 6772482"/>
              <a:gd name="connsiteY63" fmla="*/ 4533860 h 5676860"/>
              <a:gd name="connsiteX64" fmla="*/ 5048457 w 6772482"/>
              <a:gd name="connsiteY64" fmla="*/ 5672097 h 5676860"/>
              <a:gd name="connsiteX65" fmla="*/ 4774613 w 6772482"/>
              <a:gd name="connsiteY65" fmla="*/ 5676860 h 5676860"/>
              <a:gd name="connsiteX66" fmla="*/ 4210258 w 6772482"/>
              <a:gd name="connsiteY66" fmla="*/ 4952960 h 5676860"/>
              <a:gd name="connsiteX67" fmla="*/ 3684713 w 6772482"/>
              <a:gd name="connsiteY67" fmla="*/ 4943533 h 5676860"/>
              <a:gd name="connsiteX68" fmla="*/ 3136388 w 6772482"/>
              <a:gd name="connsiteY68" fmla="*/ 4377924 h 5676860"/>
              <a:gd name="connsiteX69" fmla="*/ 2752932 w 6772482"/>
              <a:gd name="connsiteY69" fmla="*/ 4600535 h 5676860"/>
              <a:gd name="connsiteX70" fmla="*/ 2388600 w 6772482"/>
              <a:gd name="connsiteY70" fmla="*/ 4183817 h 5676860"/>
              <a:gd name="connsiteX71" fmla="*/ 1914732 w 6772482"/>
              <a:gd name="connsiteY71" fmla="*/ 4276685 h 5676860"/>
              <a:gd name="connsiteX72" fmla="*/ 1821863 w 6772482"/>
              <a:gd name="connsiteY72" fmla="*/ 4567197 h 5676860"/>
              <a:gd name="connsiteX73" fmla="*/ 1543257 w 6772482"/>
              <a:gd name="connsiteY73" fmla="*/ 4500522 h 5676860"/>
              <a:gd name="connsiteX74" fmla="*/ 1440862 w 6772482"/>
              <a:gd name="connsiteY74" fmla="*/ 4469566 h 5676860"/>
              <a:gd name="connsiteX75" fmla="*/ 1383713 w 6772482"/>
              <a:gd name="connsiteY75" fmla="*/ 4440992 h 5676860"/>
              <a:gd name="connsiteX76" fmla="*/ 1326562 w 6772482"/>
              <a:gd name="connsiteY76" fmla="*/ 4410035 h 5676860"/>
              <a:gd name="connsiteX77" fmla="*/ 1276557 w 6772482"/>
              <a:gd name="connsiteY77" fmla="*/ 4371935 h 5676860"/>
              <a:gd name="connsiteX78" fmla="*/ 1221789 w 6772482"/>
              <a:gd name="connsiteY78" fmla="*/ 4312404 h 5676860"/>
              <a:gd name="connsiteX79" fmla="*/ 1181306 w 6772482"/>
              <a:gd name="connsiteY79" fmla="*/ 4257635 h 5676860"/>
              <a:gd name="connsiteX80" fmla="*/ 1024144 w 6772482"/>
              <a:gd name="connsiteY80" fmla="*/ 4005222 h 5676860"/>
              <a:gd name="connsiteX81" fmla="*/ 271670 w 6772482"/>
              <a:gd name="connsiteY81" fmla="*/ 2855079 h 5676860"/>
              <a:gd name="connsiteX0" fmla="*/ 271670 w 6772482"/>
              <a:gd name="connsiteY0" fmla="*/ 2855079 h 5676860"/>
              <a:gd name="connsiteX1" fmla="*/ 324058 w 6772482"/>
              <a:gd name="connsiteY1" fmla="*/ 1219160 h 5676860"/>
              <a:gd name="connsiteX2" fmla="*/ 1581357 w 6772482"/>
              <a:gd name="connsiteY2" fmla="*/ 1162010 h 5676860"/>
              <a:gd name="connsiteX3" fmla="*/ 2552907 w 6772482"/>
              <a:gd name="connsiteY3" fmla="*/ 1190585 h 5676860"/>
              <a:gd name="connsiteX4" fmla="*/ 2714832 w 6772482"/>
              <a:gd name="connsiteY4" fmla="*/ 323810 h 5676860"/>
              <a:gd name="connsiteX5" fmla="*/ 2905332 w 6772482"/>
              <a:gd name="connsiteY5" fmla="*/ 471448 h 5676860"/>
              <a:gd name="connsiteX6" fmla="*/ 2950576 w 6772482"/>
              <a:gd name="connsiteY6" fmla="*/ 495260 h 5676860"/>
              <a:gd name="connsiteX7" fmla="*/ 3012488 w 6772482"/>
              <a:gd name="connsiteY7" fmla="*/ 511929 h 5676860"/>
              <a:gd name="connsiteX8" fmla="*/ 3286332 w 6772482"/>
              <a:gd name="connsiteY8" fmla="*/ 561935 h 5676860"/>
              <a:gd name="connsiteX9" fmla="*/ 3353007 w 6772482"/>
              <a:gd name="connsiteY9" fmla="*/ 592891 h 5676860"/>
              <a:gd name="connsiteX10" fmla="*/ 3391107 w 6772482"/>
              <a:gd name="connsiteY10" fmla="*/ 623848 h 5676860"/>
              <a:gd name="connsiteX11" fmla="*/ 3422063 w 6772482"/>
              <a:gd name="connsiteY11" fmla="*/ 680998 h 5676860"/>
              <a:gd name="connsiteX12" fmla="*/ 3455401 w 6772482"/>
              <a:gd name="connsiteY12" fmla="*/ 714335 h 5676860"/>
              <a:gd name="connsiteX13" fmla="*/ 3486357 w 6772482"/>
              <a:gd name="connsiteY13" fmla="*/ 728623 h 5676860"/>
              <a:gd name="connsiteX14" fmla="*/ 3522076 w 6772482"/>
              <a:gd name="connsiteY14" fmla="*/ 747673 h 5676860"/>
              <a:gd name="connsiteX15" fmla="*/ 3564938 w 6772482"/>
              <a:gd name="connsiteY15" fmla="*/ 742910 h 5676860"/>
              <a:gd name="connsiteX16" fmla="*/ 3793539 w 6772482"/>
              <a:gd name="connsiteY16" fmla="*/ 683379 h 5676860"/>
              <a:gd name="connsiteX17" fmla="*/ 3860213 w 6772482"/>
              <a:gd name="connsiteY17" fmla="*/ 671473 h 5676860"/>
              <a:gd name="connsiteX18" fmla="*/ 4000707 w 6772482"/>
              <a:gd name="connsiteY18" fmla="*/ 661948 h 5676860"/>
              <a:gd name="connsiteX19" fmla="*/ 4145963 w 6772482"/>
              <a:gd name="connsiteY19" fmla="*/ 611942 h 5676860"/>
              <a:gd name="connsiteX20" fmla="*/ 4167395 w 6772482"/>
              <a:gd name="connsiteY20" fmla="*/ 645279 h 5676860"/>
              <a:gd name="connsiteX21" fmla="*/ 4134058 w 6772482"/>
              <a:gd name="connsiteY21" fmla="*/ 609560 h 5676860"/>
              <a:gd name="connsiteX22" fmla="*/ 4515058 w 6772482"/>
              <a:gd name="connsiteY22" fmla="*/ 685760 h 5676860"/>
              <a:gd name="connsiteX23" fmla="*/ 4650455 w 6772482"/>
              <a:gd name="connsiteY23" fmla="*/ 103335 h 5676860"/>
              <a:gd name="connsiteX24" fmla="*/ 4738344 w 6772482"/>
              <a:gd name="connsiteY24" fmla="*/ 77502 h 5676860"/>
              <a:gd name="connsiteX25" fmla="*/ 4955751 w 6772482"/>
              <a:gd name="connsiteY25" fmla="*/ 0 h 5676860"/>
              <a:gd name="connsiteX26" fmla="*/ 5177785 w 6772482"/>
              <a:gd name="connsiteY26" fmla="*/ 1 h 5676860"/>
              <a:gd name="connsiteX27" fmla="*/ 5429458 w 6772482"/>
              <a:gd name="connsiteY27" fmla="*/ 76160 h 5676860"/>
              <a:gd name="connsiteX28" fmla="*/ 5429458 w 6772482"/>
              <a:gd name="connsiteY28" fmla="*/ 380960 h 5676860"/>
              <a:gd name="connsiteX29" fmla="*/ 5734258 w 6772482"/>
              <a:gd name="connsiteY29" fmla="*/ 685760 h 5676860"/>
              <a:gd name="connsiteX30" fmla="*/ 5886658 w 6772482"/>
              <a:gd name="connsiteY30" fmla="*/ 761960 h 5676860"/>
              <a:gd name="connsiteX31" fmla="*/ 5964155 w 6772482"/>
              <a:gd name="connsiteY31" fmla="*/ 811181 h 5676860"/>
              <a:gd name="connsiteX32" fmla="*/ 5908647 w 6772482"/>
              <a:gd name="connsiteY32" fmla="*/ 847348 h 5676860"/>
              <a:gd name="connsiteX33" fmla="*/ 5810457 w 6772482"/>
              <a:gd name="connsiteY33" fmla="*/ 928648 h 5676860"/>
              <a:gd name="connsiteX34" fmla="*/ 5824745 w 6772482"/>
              <a:gd name="connsiteY34" fmla="*/ 961985 h 5676860"/>
              <a:gd name="connsiteX35" fmla="*/ 5846175 w 6772482"/>
              <a:gd name="connsiteY35" fmla="*/ 1014373 h 5676860"/>
              <a:gd name="connsiteX36" fmla="*/ 5889039 w 6772482"/>
              <a:gd name="connsiteY36" fmla="*/ 1173916 h 5676860"/>
              <a:gd name="connsiteX37" fmla="*/ 5910470 w 6772482"/>
              <a:gd name="connsiteY37" fmla="*/ 1219160 h 5676860"/>
              <a:gd name="connsiteX38" fmla="*/ 5936663 w 6772482"/>
              <a:gd name="connsiteY38" fmla="*/ 1262023 h 5676860"/>
              <a:gd name="connsiteX39" fmla="*/ 6120019 w 6772482"/>
              <a:gd name="connsiteY39" fmla="*/ 1564441 h 5676860"/>
              <a:gd name="connsiteX40" fmla="*/ 6148595 w 6772482"/>
              <a:gd name="connsiteY40" fmla="*/ 1628735 h 5676860"/>
              <a:gd name="connsiteX41" fmla="*/ 6184313 w 6772482"/>
              <a:gd name="connsiteY41" fmla="*/ 1697792 h 5676860"/>
              <a:gd name="connsiteX42" fmla="*/ 6248607 w 6772482"/>
              <a:gd name="connsiteY42" fmla="*/ 1823998 h 5676860"/>
              <a:gd name="connsiteX43" fmla="*/ 6291470 w 6772482"/>
              <a:gd name="connsiteY43" fmla="*/ 1924010 h 5676860"/>
              <a:gd name="connsiteX44" fmla="*/ 6305757 w 6772482"/>
              <a:gd name="connsiteY44" fmla="*/ 1962110 h 5676860"/>
              <a:gd name="connsiteX45" fmla="*/ 6310520 w 6772482"/>
              <a:gd name="connsiteY45" fmla="*/ 2021641 h 5676860"/>
              <a:gd name="connsiteX46" fmla="*/ 6341476 w 6772482"/>
              <a:gd name="connsiteY46" fmla="*/ 2143085 h 5676860"/>
              <a:gd name="connsiteX47" fmla="*/ 6360526 w 6772482"/>
              <a:gd name="connsiteY47" fmla="*/ 2202616 h 5676860"/>
              <a:gd name="connsiteX48" fmla="*/ 6355763 w 6772482"/>
              <a:gd name="connsiteY48" fmla="*/ 2300248 h 5676860"/>
              <a:gd name="connsiteX49" fmla="*/ 6377195 w 6772482"/>
              <a:gd name="connsiteY49" fmla="*/ 2407403 h 5676860"/>
              <a:gd name="connsiteX50" fmla="*/ 6427201 w 6772482"/>
              <a:gd name="connsiteY50" fmla="*/ 2619335 h 5676860"/>
              <a:gd name="connsiteX51" fmla="*/ 6453395 w 6772482"/>
              <a:gd name="connsiteY51" fmla="*/ 2812216 h 5676860"/>
              <a:gd name="connsiteX52" fmla="*/ 6467682 w 6772482"/>
              <a:gd name="connsiteY52" fmla="*/ 2921754 h 5676860"/>
              <a:gd name="connsiteX53" fmla="*/ 6562932 w 6772482"/>
              <a:gd name="connsiteY53" fmla="*/ 3238460 h 5676860"/>
              <a:gd name="connsiteX54" fmla="*/ 6610557 w 6772482"/>
              <a:gd name="connsiteY54" fmla="*/ 3438485 h 5676860"/>
              <a:gd name="connsiteX55" fmla="*/ 6658182 w 6772482"/>
              <a:gd name="connsiteY55" fmla="*/ 3555166 h 5676860"/>
              <a:gd name="connsiteX56" fmla="*/ 6722476 w 6772482"/>
              <a:gd name="connsiteY56" fmla="*/ 3676610 h 5676860"/>
              <a:gd name="connsiteX57" fmla="*/ 6762957 w 6772482"/>
              <a:gd name="connsiteY57" fmla="*/ 3809960 h 5676860"/>
              <a:gd name="connsiteX58" fmla="*/ 6772482 w 6772482"/>
              <a:gd name="connsiteY58" fmla="*/ 3881398 h 5676860"/>
              <a:gd name="connsiteX59" fmla="*/ 6762956 w 6772482"/>
              <a:gd name="connsiteY59" fmla="*/ 3964741 h 5676860"/>
              <a:gd name="connsiteX60" fmla="*/ 6743906 w 6772482"/>
              <a:gd name="connsiteY60" fmla="*/ 4019510 h 5676860"/>
              <a:gd name="connsiteX61" fmla="*/ 6703426 w 6772482"/>
              <a:gd name="connsiteY61" fmla="*/ 4119522 h 5676860"/>
              <a:gd name="connsiteX62" fmla="*/ 6689138 w 6772482"/>
              <a:gd name="connsiteY62" fmla="*/ 4148097 h 5676860"/>
              <a:gd name="connsiteX63" fmla="*/ 5903326 w 6772482"/>
              <a:gd name="connsiteY63" fmla="*/ 4533860 h 5676860"/>
              <a:gd name="connsiteX64" fmla="*/ 5048457 w 6772482"/>
              <a:gd name="connsiteY64" fmla="*/ 5672097 h 5676860"/>
              <a:gd name="connsiteX65" fmla="*/ 4774613 w 6772482"/>
              <a:gd name="connsiteY65" fmla="*/ 5676860 h 5676860"/>
              <a:gd name="connsiteX66" fmla="*/ 4210258 w 6772482"/>
              <a:gd name="connsiteY66" fmla="*/ 4952960 h 5676860"/>
              <a:gd name="connsiteX67" fmla="*/ 3684713 w 6772482"/>
              <a:gd name="connsiteY67" fmla="*/ 4943533 h 5676860"/>
              <a:gd name="connsiteX68" fmla="*/ 3136388 w 6772482"/>
              <a:gd name="connsiteY68" fmla="*/ 4377924 h 5676860"/>
              <a:gd name="connsiteX69" fmla="*/ 2752932 w 6772482"/>
              <a:gd name="connsiteY69" fmla="*/ 4600535 h 5676860"/>
              <a:gd name="connsiteX70" fmla="*/ 2388600 w 6772482"/>
              <a:gd name="connsiteY70" fmla="*/ 4183817 h 5676860"/>
              <a:gd name="connsiteX71" fmla="*/ 1914732 w 6772482"/>
              <a:gd name="connsiteY71" fmla="*/ 4276685 h 5676860"/>
              <a:gd name="connsiteX72" fmla="*/ 1821863 w 6772482"/>
              <a:gd name="connsiteY72" fmla="*/ 4567197 h 5676860"/>
              <a:gd name="connsiteX73" fmla="*/ 1543257 w 6772482"/>
              <a:gd name="connsiteY73" fmla="*/ 4500522 h 5676860"/>
              <a:gd name="connsiteX74" fmla="*/ 1440862 w 6772482"/>
              <a:gd name="connsiteY74" fmla="*/ 4469566 h 5676860"/>
              <a:gd name="connsiteX75" fmla="*/ 1383713 w 6772482"/>
              <a:gd name="connsiteY75" fmla="*/ 4440992 h 5676860"/>
              <a:gd name="connsiteX76" fmla="*/ 1326562 w 6772482"/>
              <a:gd name="connsiteY76" fmla="*/ 4410035 h 5676860"/>
              <a:gd name="connsiteX77" fmla="*/ 1276557 w 6772482"/>
              <a:gd name="connsiteY77" fmla="*/ 4371935 h 5676860"/>
              <a:gd name="connsiteX78" fmla="*/ 1221789 w 6772482"/>
              <a:gd name="connsiteY78" fmla="*/ 4312404 h 5676860"/>
              <a:gd name="connsiteX79" fmla="*/ 1181306 w 6772482"/>
              <a:gd name="connsiteY79" fmla="*/ 4257635 h 5676860"/>
              <a:gd name="connsiteX80" fmla="*/ 1024144 w 6772482"/>
              <a:gd name="connsiteY80" fmla="*/ 4005222 h 5676860"/>
              <a:gd name="connsiteX81" fmla="*/ 271670 w 6772482"/>
              <a:gd name="connsiteY81" fmla="*/ 2855079 h 5676860"/>
              <a:gd name="connsiteX0" fmla="*/ 271670 w 6772482"/>
              <a:gd name="connsiteY0" fmla="*/ 2855079 h 5676860"/>
              <a:gd name="connsiteX1" fmla="*/ 324058 w 6772482"/>
              <a:gd name="connsiteY1" fmla="*/ 1219160 h 5676860"/>
              <a:gd name="connsiteX2" fmla="*/ 1581357 w 6772482"/>
              <a:gd name="connsiteY2" fmla="*/ 1162010 h 5676860"/>
              <a:gd name="connsiteX3" fmla="*/ 2552907 w 6772482"/>
              <a:gd name="connsiteY3" fmla="*/ 1190585 h 5676860"/>
              <a:gd name="connsiteX4" fmla="*/ 2714832 w 6772482"/>
              <a:gd name="connsiteY4" fmla="*/ 323810 h 5676860"/>
              <a:gd name="connsiteX5" fmla="*/ 2905332 w 6772482"/>
              <a:gd name="connsiteY5" fmla="*/ 471448 h 5676860"/>
              <a:gd name="connsiteX6" fmla="*/ 2950576 w 6772482"/>
              <a:gd name="connsiteY6" fmla="*/ 495260 h 5676860"/>
              <a:gd name="connsiteX7" fmla="*/ 3012488 w 6772482"/>
              <a:gd name="connsiteY7" fmla="*/ 511929 h 5676860"/>
              <a:gd name="connsiteX8" fmla="*/ 3286332 w 6772482"/>
              <a:gd name="connsiteY8" fmla="*/ 561935 h 5676860"/>
              <a:gd name="connsiteX9" fmla="*/ 3353007 w 6772482"/>
              <a:gd name="connsiteY9" fmla="*/ 592891 h 5676860"/>
              <a:gd name="connsiteX10" fmla="*/ 3391107 w 6772482"/>
              <a:gd name="connsiteY10" fmla="*/ 623848 h 5676860"/>
              <a:gd name="connsiteX11" fmla="*/ 3422063 w 6772482"/>
              <a:gd name="connsiteY11" fmla="*/ 680998 h 5676860"/>
              <a:gd name="connsiteX12" fmla="*/ 3455401 w 6772482"/>
              <a:gd name="connsiteY12" fmla="*/ 714335 h 5676860"/>
              <a:gd name="connsiteX13" fmla="*/ 3486357 w 6772482"/>
              <a:gd name="connsiteY13" fmla="*/ 728623 h 5676860"/>
              <a:gd name="connsiteX14" fmla="*/ 3522076 w 6772482"/>
              <a:gd name="connsiteY14" fmla="*/ 747673 h 5676860"/>
              <a:gd name="connsiteX15" fmla="*/ 3564938 w 6772482"/>
              <a:gd name="connsiteY15" fmla="*/ 742910 h 5676860"/>
              <a:gd name="connsiteX16" fmla="*/ 3793539 w 6772482"/>
              <a:gd name="connsiteY16" fmla="*/ 683379 h 5676860"/>
              <a:gd name="connsiteX17" fmla="*/ 3860213 w 6772482"/>
              <a:gd name="connsiteY17" fmla="*/ 671473 h 5676860"/>
              <a:gd name="connsiteX18" fmla="*/ 4000707 w 6772482"/>
              <a:gd name="connsiteY18" fmla="*/ 661948 h 5676860"/>
              <a:gd name="connsiteX19" fmla="*/ 4145963 w 6772482"/>
              <a:gd name="connsiteY19" fmla="*/ 611942 h 5676860"/>
              <a:gd name="connsiteX20" fmla="*/ 4167395 w 6772482"/>
              <a:gd name="connsiteY20" fmla="*/ 645279 h 5676860"/>
              <a:gd name="connsiteX21" fmla="*/ 4134058 w 6772482"/>
              <a:gd name="connsiteY21" fmla="*/ 609560 h 5676860"/>
              <a:gd name="connsiteX22" fmla="*/ 4515058 w 6772482"/>
              <a:gd name="connsiteY22" fmla="*/ 685760 h 5676860"/>
              <a:gd name="connsiteX23" fmla="*/ 4650455 w 6772482"/>
              <a:gd name="connsiteY23" fmla="*/ 103335 h 5676860"/>
              <a:gd name="connsiteX24" fmla="*/ 4738344 w 6772482"/>
              <a:gd name="connsiteY24" fmla="*/ 77502 h 5676860"/>
              <a:gd name="connsiteX25" fmla="*/ 4955751 w 6772482"/>
              <a:gd name="connsiteY25" fmla="*/ 0 h 5676860"/>
              <a:gd name="connsiteX26" fmla="*/ 5177785 w 6772482"/>
              <a:gd name="connsiteY26" fmla="*/ 1 h 5676860"/>
              <a:gd name="connsiteX27" fmla="*/ 5429458 w 6772482"/>
              <a:gd name="connsiteY27" fmla="*/ 76160 h 5676860"/>
              <a:gd name="connsiteX28" fmla="*/ 5429458 w 6772482"/>
              <a:gd name="connsiteY28" fmla="*/ 380960 h 5676860"/>
              <a:gd name="connsiteX29" fmla="*/ 5734258 w 6772482"/>
              <a:gd name="connsiteY29" fmla="*/ 685760 h 5676860"/>
              <a:gd name="connsiteX30" fmla="*/ 5886658 w 6772482"/>
              <a:gd name="connsiteY30" fmla="*/ 761960 h 5676860"/>
              <a:gd name="connsiteX31" fmla="*/ 5964155 w 6772482"/>
              <a:gd name="connsiteY31" fmla="*/ 811181 h 5676860"/>
              <a:gd name="connsiteX32" fmla="*/ 5908647 w 6772482"/>
              <a:gd name="connsiteY32" fmla="*/ 847348 h 5676860"/>
              <a:gd name="connsiteX33" fmla="*/ 5810457 w 6772482"/>
              <a:gd name="connsiteY33" fmla="*/ 928648 h 5676860"/>
              <a:gd name="connsiteX34" fmla="*/ 5824745 w 6772482"/>
              <a:gd name="connsiteY34" fmla="*/ 961985 h 5676860"/>
              <a:gd name="connsiteX35" fmla="*/ 5846175 w 6772482"/>
              <a:gd name="connsiteY35" fmla="*/ 1014373 h 5676860"/>
              <a:gd name="connsiteX36" fmla="*/ 5889039 w 6772482"/>
              <a:gd name="connsiteY36" fmla="*/ 1173916 h 5676860"/>
              <a:gd name="connsiteX37" fmla="*/ 5910470 w 6772482"/>
              <a:gd name="connsiteY37" fmla="*/ 1219160 h 5676860"/>
              <a:gd name="connsiteX38" fmla="*/ 5936663 w 6772482"/>
              <a:gd name="connsiteY38" fmla="*/ 1262023 h 5676860"/>
              <a:gd name="connsiteX39" fmla="*/ 6120019 w 6772482"/>
              <a:gd name="connsiteY39" fmla="*/ 1564441 h 5676860"/>
              <a:gd name="connsiteX40" fmla="*/ 6148595 w 6772482"/>
              <a:gd name="connsiteY40" fmla="*/ 1628735 h 5676860"/>
              <a:gd name="connsiteX41" fmla="*/ 6184313 w 6772482"/>
              <a:gd name="connsiteY41" fmla="*/ 1697792 h 5676860"/>
              <a:gd name="connsiteX42" fmla="*/ 6248607 w 6772482"/>
              <a:gd name="connsiteY42" fmla="*/ 1823998 h 5676860"/>
              <a:gd name="connsiteX43" fmla="*/ 6291470 w 6772482"/>
              <a:gd name="connsiteY43" fmla="*/ 1924010 h 5676860"/>
              <a:gd name="connsiteX44" fmla="*/ 6305757 w 6772482"/>
              <a:gd name="connsiteY44" fmla="*/ 1962110 h 5676860"/>
              <a:gd name="connsiteX45" fmla="*/ 6310520 w 6772482"/>
              <a:gd name="connsiteY45" fmla="*/ 2021641 h 5676860"/>
              <a:gd name="connsiteX46" fmla="*/ 6341476 w 6772482"/>
              <a:gd name="connsiteY46" fmla="*/ 2143085 h 5676860"/>
              <a:gd name="connsiteX47" fmla="*/ 6360526 w 6772482"/>
              <a:gd name="connsiteY47" fmla="*/ 2202616 h 5676860"/>
              <a:gd name="connsiteX48" fmla="*/ 6355763 w 6772482"/>
              <a:gd name="connsiteY48" fmla="*/ 2300248 h 5676860"/>
              <a:gd name="connsiteX49" fmla="*/ 6377195 w 6772482"/>
              <a:gd name="connsiteY49" fmla="*/ 2407403 h 5676860"/>
              <a:gd name="connsiteX50" fmla="*/ 6427201 w 6772482"/>
              <a:gd name="connsiteY50" fmla="*/ 2619335 h 5676860"/>
              <a:gd name="connsiteX51" fmla="*/ 6453395 w 6772482"/>
              <a:gd name="connsiteY51" fmla="*/ 2812216 h 5676860"/>
              <a:gd name="connsiteX52" fmla="*/ 6467682 w 6772482"/>
              <a:gd name="connsiteY52" fmla="*/ 2921754 h 5676860"/>
              <a:gd name="connsiteX53" fmla="*/ 6562932 w 6772482"/>
              <a:gd name="connsiteY53" fmla="*/ 3238460 h 5676860"/>
              <a:gd name="connsiteX54" fmla="*/ 6610557 w 6772482"/>
              <a:gd name="connsiteY54" fmla="*/ 3438485 h 5676860"/>
              <a:gd name="connsiteX55" fmla="*/ 6658182 w 6772482"/>
              <a:gd name="connsiteY55" fmla="*/ 3555166 h 5676860"/>
              <a:gd name="connsiteX56" fmla="*/ 6722476 w 6772482"/>
              <a:gd name="connsiteY56" fmla="*/ 3676610 h 5676860"/>
              <a:gd name="connsiteX57" fmla="*/ 6762957 w 6772482"/>
              <a:gd name="connsiteY57" fmla="*/ 3809960 h 5676860"/>
              <a:gd name="connsiteX58" fmla="*/ 6772482 w 6772482"/>
              <a:gd name="connsiteY58" fmla="*/ 3881398 h 5676860"/>
              <a:gd name="connsiteX59" fmla="*/ 6762956 w 6772482"/>
              <a:gd name="connsiteY59" fmla="*/ 3964741 h 5676860"/>
              <a:gd name="connsiteX60" fmla="*/ 6743906 w 6772482"/>
              <a:gd name="connsiteY60" fmla="*/ 4019510 h 5676860"/>
              <a:gd name="connsiteX61" fmla="*/ 6703426 w 6772482"/>
              <a:gd name="connsiteY61" fmla="*/ 4119522 h 5676860"/>
              <a:gd name="connsiteX62" fmla="*/ 6689138 w 6772482"/>
              <a:gd name="connsiteY62" fmla="*/ 4148097 h 5676860"/>
              <a:gd name="connsiteX63" fmla="*/ 5903326 w 6772482"/>
              <a:gd name="connsiteY63" fmla="*/ 4533860 h 5676860"/>
              <a:gd name="connsiteX64" fmla="*/ 5048457 w 6772482"/>
              <a:gd name="connsiteY64" fmla="*/ 5672097 h 5676860"/>
              <a:gd name="connsiteX65" fmla="*/ 4774613 w 6772482"/>
              <a:gd name="connsiteY65" fmla="*/ 5676860 h 5676860"/>
              <a:gd name="connsiteX66" fmla="*/ 4210258 w 6772482"/>
              <a:gd name="connsiteY66" fmla="*/ 4952960 h 5676860"/>
              <a:gd name="connsiteX67" fmla="*/ 3684713 w 6772482"/>
              <a:gd name="connsiteY67" fmla="*/ 4943533 h 5676860"/>
              <a:gd name="connsiteX68" fmla="*/ 3136388 w 6772482"/>
              <a:gd name="connsiteY68" fmla="*/ 4377924 h 5676860"/>
              <a:gd name="connsiteX69" fmla="*/ 2752932 w 6772482"/>
              <a:gd name="connsiteY69" fmla="*/ 4600535 h 5676860"/>
              <a:gd name="connsiteX70" fmla="*/ 2388600 w 6772482"/>
              <a:gd name="connsiteY70" fmla="*/ 4183817 h 5676860"/>
              <a:gd name="connsiteX71" fmla="*/ 1914732 w 6772482"/>
              <a:gd name="connsiteY71" fmla="*/ 4276685 h 5676860"/>
              <a:gd name="connsiteX72" fmla="*/ 1821863 w 6772482"/>
              <a:gd name="connsiteY72" fmla="*/ 4567197 h 5676860"/>
              <a:gd name="connsiteX73" fmla="*/ 1543257 w 6772482"/>
              <a:gd name="connsiteY73" fmla="*/ 4500522 h 5676860"/>
              <a:gd name="connsiteX74" fmla="*/ 1440862 w 6772482"/>
              <a:gd name="connsiteY74" fmla="*/ 4469566 h 5676860"/>
              <a:gd name="connsiteX75" fmla="*/ 1383713 w 6772482"/>
              <a:gd name="connsiteY75" fmla="*/ 4440992 h 5676860"/>
              <a:gd name="connsiteX76" fmla="*/ 1326562 w 6772482"/>
              <a:gd name="connsiteY76" fmla="*/ 4410035 h 5676860"/>
              <a:gd name="connsiteX77" fmla="*/ 1276557 w 6772482"/>
              <a:gd name="connsiteY77" fmla="*/ 4371935 h 5676860"/>
              <a:gd name="connsiteX78" fmla="*/ 1221789 w 6772482"/>
              <a:gd name="connsiteY78" fmla="*/ 4312404 h 5676860"/>
              <a:gd name="connsiteX79" fmla="*/ 1181306 w 6772482"/>
              <a:gd name="connsiteY79" fmla="*/ 4257635 h 5676860"/>
              <a:gd name="connsiteX80" fmla="*/ 1024144 w 6772482"/>
              <a:gd name="connsiteY80" fmla="*/ 4005222 h 5676860"/>
              <a:gd name="connsiteX81" fmla="*/ 271670 w 6772482"/>
              <a:gd name="connsiteY81" fmla="*/ 2855079 h 5676860"/>
              <a:gd name="connsiteX0" fmla="*/ 271670 w 6772482"/>
              <a:gd name="connsiteY0" fmla="*/ 2855079 h 5676860"/>
              <a:gd name="connsiteX1" fmla="*/ 324058 w 6772482"/>
              <a:gd name="connsiteY1" fmla="*/ 1219160 h 5676860"/>
              <a:gd name="connsiteX2" fmla="*/ 1581357 w 6772482"/>
              <a:gd name="connsiteY2" fmla="*/ 1162010 h 5676860"/>
              <a:gd name="connsiteX3" fmla="*/ 2552907 w 6772482"/>
              <a:gd name="connsiteY3" fmla="*/ 1190585 h 5676860"/>
              <a:gd name="connsiteX4" fmla="*/ 2714832 w 6772482"/>
              <a:gd name="connsiteY4" fmla="*/ 323810 h 5676860"/>
              <a:gd name="connsiteX5" fmla="*/ 2905332 w 6772482"/>
              <a:gd name="connsiteY5" fmla="*/ 471448 h 5676860"/>
              <a:gd name="connsiteX6" fmla="*/ 2950576 w 6772482"/>
              <a:gd name="connsiteY6" fmla="*/ 495260 h 5676860"/>
              <a:gd name="connsiteX7" fmla="*/ 3012488 w 6772482"/>
              <a:gd name="connsiteY7" fmla="*/ 511929 h 5676860"/>
              <a:gd name="connsiteX8" fmla="*/ 3286332 w 6772482"/>
              <a:gd name="connsiteY8" fmla="*/ 561935 h 5676860"/>
              <a:gd name="connsiteX9" fmla="*/ 3353007 w 6772482"/>
              <a:gd name="connsiteY9" fmla="*/ 592891 h 5676860"/>
              <a:gd name="connsiteX10" fmla="*/ 3391107 w 6772482"/>
              <a:gd name="connsiteY10" fmla="*/ 623848 h 5676860"/>
              <a:gd name="connsiteX11" fmla="*/ 3422063 w 6772482"/>
              <a:gd name="connsiteY11" fmla="*/ 680998 h 5676860"/>
              <a:gd name="connsiteX12" fmla="*/ 3455401 w 6772482"/>
              <a:gd name="connsiteY12" fmla="*/ 714335 h 5676860"/>
              <a:gd name="connsiteX13" fmla="*/ 3486357 w 6772482"/>
              <a:gd name="connsiteY13" fmla="*/ 728623 h 5676860"/>
              <a:gd name="connsiteX14" fmla="*/ 3522076 w 6772482"/>
              <a:gd name="connsiteY14" fmla="*/ 747673 h 5676860"/>
              <a:gd name="connsiteX15" fmla="*/ 3564938 w 6772482"/>
              <a:gd name="connsiteY15" fmla="*/ 742910 h 5676860"/>
              <a:gd name="connsiteX16" fmla="*/ 3793539 w 6772482"/>
              <a:gd name="connsiteY16" fmla="*/ 683379 h 5676860"/>
              <a:gd name="connsiteX17" fmla="*/ 3860213 w 6772482"/>
              <a:gd name="connsiteY17" fmla="*/ 671473 h 5676860"/>
              <a:gd name="connsiteX18" fmla="*/ 4000707 w 6772482"/>
              <a:gd name="connsiteY18" fmla="*/ 661948 h 5676860"/>
              <a:gd name="connsiteX19" fmla="*/ 4145963 w 6772482"/>
              <a:gd name="connsiteY19" fmla="*/ 611942 h 5676860"/>
              <a:gd name="connsiteX20" fmla="*/ 4167395 w 6772482"/>
              <a:gd name="connsiteY20" fmla="*/ 645279 h 5676860"/>
              <a:gd name="connsiteX21" fmla="*/ 4134058 w 6772482"/>
              <a:gd name="connsiteY21" fmla="*/ 609560 h 5676860"/>
              <a:gd name="connsiteX22" fmla="*/ 4515058 w 6772482"/>
              <a:gd name="connsiteY22" fmla="*/ 685760 h 5676860"/>
              <a:gd name="connsiteX23" fmla="*/ 4650455 w 6772482"/>
              <a:gd name="connsiteY23" fmla="*/ 103335 h 5676860"/>
              <a:gd name="connsiteX24" fmla="*/ 4738344 w 6772482"/>
              <a:gd name="connsiteY24" fmla="*/ 77502 h 5676860"/>
              <a:gd name="connsiteX25" fmla="*/ 4955751 w 6772482"/>
              <a:gd name="connsiteY25" fmla="*/ 0 h 5676860"/>
              <a:gd name="connsiteX26" fmla="*/ 5177785 w 6772482"/>
              <a:gd name="connsiteY26" fmla="*/ 1 h 5676860"/>
              <a:gd name="connsiteX27" fmla="*/ 5429458 w 6772482"/>
              <a:gd name="connsiteY27" fmla="*/ 76160 h 5676860"/>
              <a:gd name="connsiteX28" fmla="*/ 5429458 w 6772482"/>
              <a:gd name="connsiteY28" fmla="*/ 380960 h 5676860"/>
              <a:gd name="connsiteX29" fmla="*/ 5734258 w 6772482"/>
              <a:gd name="connsiteY29" fmla="*/ 685760 h 5676860"/>
              <a:gd name="connsiteX30" fmla="*/ 5886658 w 6772482"/>
              <a:gd name="connsiteY30" fmla="*/ 761960 h 5676860"/>
              <a:gd name="connsiteX31" fmla="*/ 5964155 w 6772482"/>
              <a:gd name="connsiteY31" fmla="*/ 811181 h 5676860"/>
              <a:gd name="connsiteX32" fmla="*/ 5908647 w 6772482"/>
              <a:gd name="connsiteY32" fmla="*/ 847348 h 5676860"/>
              <a:gd name="connsiteX33" fmla="*/ 5810457 w 6772482"/>
              <a:gd name="connsiteY33" fmla="*/ 928648 h 5676860"/>
              <a:gd name="connsiteX34" fmla="*/ 5824745 w 6772482"/>
              <a:gd name="connsiteY34" fmla="*/ 961985 h 5676860"/>
              <a:gd name="connsiteX35" fmla="*/ 5846175 w 6772482"/>
              <a:gd name="connsiteY35" fmla="*/ 1014373 h 5676860"/>
              <a:gd name="connsiteX36" fmla="*/ 5889039 w 6772482"/>
              <a:gd name="connsiteY36" fmla="*/ 1173916 h 5676860"/>
              <a:gd name="connsiteX37" fmla="*/ 5910470 w 6772482"/>
              <a:gd name="connsiteY37" fmla="*/ 1219160 h 5676860"/>
              <a:gd name="connsiteX38" fmla="*/ 5936663 w 6772482"/>
              <a:gd name="connsiteY38" fmla="*/ 1262023 h 5676860"/>
              <a:gd name="connsiteX39" fmla="*/ 6120019 w 6772482"/>
              <a:gd name="connsiteY39" fmla="*/ 1564441 h 5676860"/>
              <a:gd name="connsiteX40" fmla="*/ 6148595 w 6772482"/>
              <a:gd name="connsiteY40" fmla="*/ 1628735 h 5676860"/>
              <a:gd name="connsiteX41" fmla="*/ 6184313 w 6772482"/>
              <a:gd name="connsiteY41" fmla="*/ 1697792 h 5676860"/>
              <a:gd name="connsiteX42" fmla="*/ 6248607 w 6772482"/>
              <a:gd name="connsiteY42" fmla="*/ 1823998 h 5676860"/>
              <a:gd name="connsiteX43" fmla="*/ 6291470 w 6772482"/>
              <a:gd name="connsiteY43" fmla="*/ 1924010 h 5676860"/>
              <a:gd name="connsiteX44" fmla="*/ 6305757 w 6772482"/>
              <a:gd name="connsiteY44" fmla="*/ 1962110 h 5676860"/>
              <a:gd name="connsiteX45" fmla="*/ 6310520 w 6772482"/>
              <a:gd name="connsiteY45" fmla="*/ 2021641 h 5676860"/>
              <a:gd name="connsiteX46" fmla="*/ 6341476 w 6772482"/>
              <a:gd name="connsiteY46" fmla="*/ 2143085 h 5676860"/>
              <a:gd name="connsiteX47" fmla="*/ 6360526 w 6772482"/>
              <a:gd name="connsiteY47" fmla="*/ 2202616 h 5676860"/>
              <a:gd name="connsiteX48" fmla="*/ 6355763 w 6772482"/>
              <a:gd name="connsiteY48" fmla="*/ 2300248 h 5676860"/>
              <a:gd name="connsiteX49" fmla="*/ 6377195 w 6772482"/>
              <a:gd name="connsiteY49" fmla="*/ 2407403 h 5676860"/>
              <a:gd name="connsiteX50" fmla="*/ 6427201 w 6772482"/>
              <a:gd name="connsiteY50" fmla="*/ 2619335 h 5676860"/>
              <a:gd name="connsiteX51" fmla="*/ 6453395 w 6772482"/>
              <a:gd name="connsiteY51" fmla="*/ 2812216 h 5676860"/>
              <a:gd name="connsiteX52" fmla="*/ 6467682 w 6772482"/>
              <a:gd name="connsiteY52" fmla="*/ 2921754 h 5676860"/>
              <a:gd name="connsiteX53" fmla="*/ 6562932 w 6772482"/>
              <a:gd name="connsiteY53" fmla="*/ 3238460 h 5676860"/>
              <a:gd name="connsiteX54" fmla="*/ 6610557 w 6772482"/>
              <a:gd name="connsiteY54" fmla="*/ 3438485 h 5676860"/>
              <a:gd name="connsiteX55" fmla="*/ 6658182 w 6772482"/>
              <a:gd name="connsiteY55" fmla="*/ 3555166 h 5676860"/>
              <a:gd name="connsiteX56" fmla="*/ 6722476 w 6772482"/>
              <a:gd name="connsiteY56" fmla="*/ 3676610 h 5676860"/>
              <a:gd name="connsiteX57" fmla="*/ 6762957 w 6772482"/>
              <a:gd name="connsiteY57" fmla="*/ 3809960 h 5676860"/>
              <a:gd name="connsiteX58" fmla="*/ 6772482 w 6772482"/>
              <a:gd name="connsiteY58" fmla="*/ 3881398 h 5676860"/>
              <a:gd name="connsiteX59" fmla="*/ 6762956 w 6772482"/>
              <a:gd name="connsiteY59" fmla="*/ 3964741 h 5676860"/>
              <a:gd name="connsiteX60" fmla="*/ 6743906 w 6772482"/>
              <a:gd name="connsiteY60" fmla="*/ 4019510 h 5676860"/>
              <a:gd name="connsiteX61" fmla="*/ 6703426 w 6772482"/>
              <a:gd name="connsiteY61" fmla="*/ 4119522 h 5676860"/>
              <a:gd name="connsiteX62" fmla="*/ 6689138 w 6772482"/>
              <a:gd name="connsiteY62" fmla="*/ 4148097 h 5676860"/>
              <a:gd name="connsiteX63" fmla="*/ 5903326 w 6772482"/>
              <a:gd name="connsiteY63" fmla="*/ 4533860 h 5676860"/>
              <a:gd name="connsiteX64" fmla="*/ 5048457 w 6772482"/>
              <a:gd name="connsiteY64" fmla="*/ 5672097 h 5676860"/>
              <a:gd name="connsiteX65" fmla="*/ 4774613 w 6772482"/>
              <a:gd name="connsiteY65" fmla="*/ 5676860 h 5676860"/>
              <a:gd name="connsiteX66" fmla="*/ 4210258 w 6772482"/>
              <a:gd name="connsiteY66" fmla="*/ 4952960 h 5676860"/>
              <a:gd name="connsiteX67" fmla="*/ 3684713 w 6772482"/>
              <a:gd name="connsiteY67" fmla="*/ 4943533 h 5676860"/>
              <a:gd name="connsiteX68" fmla="*/ 3136388 w 6772482"/>
              <a:gd name="connsiteY68" fmla="*/ 4377924 h 5676860"/>
              <a:gd name="connsiteX69" fmla="*/ 2752932 w 6772482"/>
              <a:gd name="connsiteY69" fmla="*/ 4600535 h 5676860"/>
              <a:gd name="connsiteX70" fmla="*/ 2388600 w 6772482"/>
              <a:gd name="connsiteY70" fmla="*/ 4183817 h 5676860"/>
              <a:gd name="connsiteX71" fmla="*/ 1914732 w 6772482"/>
              <a:gd name="connsiteY71" fmla="*/ 4276685 h 5676860"/>
              <a:gd name="connsiteX72" fmla="*/ 1821863 w 6772482"/>
              <a:gd name="connsiteY72" fmla="*/ 4567197 h 5676860"/>
              <a:gd name="connsiteX73" fmla="*/ 1543257 w 6772482"/>
              <a:gd name="connsiteY73" fmla="*/ 4500522 h 5676860"/>
              <a:gd name="connsiteX74" fmla="*/ 1440862 w 6772482"/>
              <a:gd name="connsiteY74" fmla="*/ 4469566 h 5676860"/>
              <a:gd name="connsiteX75" fmla="*/ 1383713 w 6772482"/>
              <a:gd name="connsiteY75" fmla="*/ 4440992 h 5676860"/>
              <a:gd name="connsiteX76" fmla="*/ 1326562 w 6772482"/>
              <a:gd name="connsiteY76" fmla="*/ 4410035 h 5676860"/>
              <a:gd name="connsiteX77" fmla="*/ 1276557 w 6772482"/>
              <a:gd name="connsiteY77" fmla="*/ 4371935 h 5676860"/>
              <a:gd name="connsiteX78" fmla="*/ 1221789 w 6772482"/>
              <a:gd name="connsiteY78" fmla="*/ 4312404 h 5676860"/>
              <a:gd name="connsiteX79" fmla="*/ 1181306 w 6772482"/>
              <a:gd name="connsiteY79" fmla="*/ 4257635 h 5676860"/>
              <a:gd name="connsiteX80" fmla="*/ 1024144 w 6772482"/>
              <a:gd name="connsiteY80" fmla="*/ 4005222 h 5676860"/>
              <a:gd name="connsiteX81" fmla="*/ 271670 w 6772482"/>
              <a:gd name="connsiteY81" fmla="*/ 2855079 h 5676860"/>
              <a:gd name="connsiteX0" fmla="*/ 271670 w 6772482"/>
              <a:gd name="connsiteY0" fmla="*/ 2855079 h 5676860"/>
              <a:gd name="connsiteX1" fmla="*/ 324058 w 6772482"/>
              <a:gd name="connsiteY1" fmla="*/ 1219160 h 5676860"/>
              <a:gd name="connsiteX2" fmla="*/ 1581357 w 6772482"/>
              <a:gd name="connsiteY2" fmla="*/ 1162010 h 5676860"/>
              <a:gd name="connsiteX3" fmla="*/ 2552907 w 6772482"/>
              <a:gd name="connsiteY3" fmla="*/ 1190585 h 5676860"/>
              <a:gd name="connsiteX4" fmla="*/ 2714832 w 6772482"/>
              <a:gd name="connsiteY4" fmla="*/ 323810 h 5676860"/>
              <a:gd name="connsiteX5" fmla="*/ 2905332 w 6772482"/>
              <a:gd name="connsiteY5" fmla="*/ 471448 h 5676860"/>
              <a:gd name="connsiteX6" fmla="*/ 2950576 w 6772482"/>
              <a:gd name="connsiteY6" fmla="*/ 495260 h 5676860"/>
              <a:gd name="connsiteX7" fmla="*/ 3012488 w 6772482"/>
              <a:gd name="connsiteY7" fmla="*/ 511929 h 5676860"/>
              <a:gd name="connsiteX8" fmla="*/ 3286332 w 6772482"/>
              <a:gd name="connsiteY8" fmla="*/ 561935 h 5676860"/>
              <a:gd name="connsiteX9" fmla="*/ 3353007 w 6772482"/>
              <a:gd name="connsiteY9" fmla="*/ 592891 h 5676860"/>
              <a:gd name="connsiteX10" fmla="*/ 3391107 w 6772482"/>
              <a:gd name="connsiteY10" fmla="*/ 623848 h 5676860"/>
              <a:gd name="connsiteX11" fmla="*/ 3422063 w 6772482"/>
              <a:gd name="connsiteY11" fmla="*/ 680998 h 5676860"/>
              <a:gd name="connsiteX12" fmla="*/ 3455401 w 6772482"/>
              <a:gd name="connsiteY12" fmla="*/ 714335 h 5676860"/>
              <a:gd name="connsiteX13" fmla="*/ 3486357 w 6772482"/>
              <a:gd name="connsiteY13" fmla="*/ 728623 h 5676860"/>
              <a:gd name="connsiteX14" fmla="*/ 3522076 w 6772482"/>
              <a:gd name="connsiteY14" fmla="*/ 747673 h 5676860"/>
              <a:gd name="connsiteX15" fmla="*/ 3564938 w 6772482"/>
              <a:gd name="connsiteY15" fmla="*/ 742910 h 5676860"/>
              <a:gd name="connsiteX16" fmla="*/ 3793539 w 6772482"/>
              <a:gd name="connsiteY16" fmla="*/ 683379 h 5676860"/>
              <a:gd name="connsiteX17" fmla="*/ 3860213 w 6772482"/>
              <a:gd name="connsiteY17" fmla="*/ 671473 h 5676860"/>
              <a:gd name="connsiteX18" fmla="*/ 4000707 w 6772482"/>
              <a:gd name="connsiteY18" fmla="*/ 661948 h 5676860"/>
              <a:gd name="connsiteX19" fmla="*/ 4145963 w 6772482"/>
              <a:gd name="connsiteY19" fmla="*/ 611942 h 5676860"/>
              <a:gd name="connsiteX20" fmla="*/ 4167395 w 6772482"/>
              <a:gd name="connsiteY20" fmla="*/ 645279 h 5676860"/>
              <a:gd name="connsiteX21" fmla="*/ 4134058 w 6772482"/>
              <a:gd name="connsiteY21" fmla="*/ 609560 h 5676860"/>
              <a:gd name="connsiteX22" fmla="*/ 4515058 w 6772482"/>
              <a:gd name="connsiteY22" fmla="*/ 685760 h 5676860"/>
              <a:gd name="connsiteX23" fmla="*/ 4608824 w 6772482"/>
              <a:gd name="connsiteY23" fmla="*/ 237671 h 5676860"/>
              <a:gd name="connsiteX24" fmla="*/ 4650455 w 6772482"/>
              <a:gd name="connsiteY24" fmla="*/ 103335 h 5676860"/>
              <a:gd name="connsiteX25" fmla="*/ 4738344 w 6772482"/>
              <a:gd name="connsiteY25" fmla="*/ 77502 h 5676860"/>
              <a:gd name="connsiteX26" fmla="*/ 4955751 w 6772482"/>
              <a:gd name="connsiteY26" fmla="*/ 0 h 5676860"/>
              <a:gd name="connsiteX27" fmla="*/ 5177785 w 6772482"/>
              <a:gd name="connsiteY27" fmla="*/ 1 h 5676860"/>
              <a:gd name="connsiteX28" fmla="*/ 5429458 w 6772482"/>
              <a:gd name="connsiteY28" fmla="*/ 76160 h 5676860"/>
              <a:gd name="connsiteX29" fmla="*/ 5429458 w 6772482"/>
              <a:gd name="connsiteY29" fmla="*/ 380960 h 5676860"/>
              <a:gd name="connsiteX30" fmla="*/ 5734258 w 6772482"/>
              <a:gd name="connsiteY30" fmla="*/ 685760 h 5676860"/>
              <a:gd name="connsiteX31" fmla="*/ 5886658 w 6772482"/>
              <a:gd name="connsiteY31" fmla="*/ 761960 h 5676860"/>
              <a:gd name="connsiteX32" fmla="*/ 5964155 w 6772482"/>
              <a:gd name="connsiteY32" fmla="*/ 811181 h 5676860"/>
              <a:gd name="connsiteX33" fmla="*/ 5908647 w 6772482"/>
              <a:gd name="connsiteY33" fmla="*/ 847348 h 5676860"/>
              <a:gd name="connsiteX34" fmla="*/ 5810457 w 6772482"/>
              <a:gd name="connsiteY34" fmla="*/ 928648 h 5676860"/>
              <a:gd name="connsiteX35" fmla="*/ 5824745 w 6772482"/>
              <a:gd name="connsiteY35" fmla="*/ 961985 h 5676860"/>
              <a:gd name="connsiteX36" fmla="*/ 5846175 w 6772482"/>
              <a:gd name="connsiteY36" fmla="*/ 1014373 h 5676860"/>
              <a:gd name="connsiteX37" fmla="*/ 5889039 w 6772482"/>
              <a:gd name="connsiteY37" fmla="*/ 1173916 h 5676860"/>
              <a:gd name="connsiteX38" fmla="*/ 5910470 w 6772482"/>
              <a:gd name="connsiteY38" fmla="*/ 1219160 h 5676860"/>
              <a:gd name="connsiteX39" fmla="*/ 5936663 w 6772482"/>
              <a:gd name="connsiteY39" fmla="*/ 1262023 h 5676860"/>
              <a:gd name="connsiteX40" fmla="*/ 6120019 w 6772482"/>
              <a:gd name="connsiteY40" fmla="*/ 1564441 h 5676860"/>
              <a:gd name="connsiteX41" fmla="*/ 6148595 w 6772482"/>
              <a:gd name="connsiteY41" fmla="*/ 1628735 h 5676860"/>
              <a:gd name="connsiteX42" fmla="*/ 6184313 w 6772482"/>
              <a:gd name="connsiteY42" fmla="*/ 1697792 h 5676860"/>
              <a:gd name="connsiteX43" fmla="*/ 6248607 w 6772482"/>
              <a:gd name="connsiteY43" fmla="*/ 1823998 h 5676860"/>
              <a:gd name="connsiteX44" fmla="*/ 6291470 w 6772482"/>
              <a:gd name="connsiteY44" fmla="*/ 1924010 h 5676860"/>
              <a:gd name="connsiteX45" fmla="*/ 6305757 w 6772482"/>
              <a:gd name="connsiteY45" fmla="*/ 1962110 h 5676860"/>
              <a:gd name="connsiteX46" fmla="*/ 6310520 w 6772482"/>
              <a:gd name="connsiteY46" fmla="*/ 2021641 h 5676860"/>
              <a:gd name="connsiteX47" fmla="*/ 6341476 w 6772482"/>
              <a:gd name="connsiteY47" fmla="*/ 2143085 h 5676860"/>
              <a:gd name="connsiteX48" fmla="*/ 6360526 w 6772482"/>
              <a:gd name="connsiteY48" fmla="*/ 2202616 h 5676860"/>
              <a:gd name="connsiteX49" fmla="*/ 6355763 w 6772482"/>
              <a:gd name="connsiteY49" fmla="*/ 2300248 h 5676860"/>
              <a:gd name="connsiteX50" fmla="*/ 6377195 w 6772482"/>
              <a:gd name="connsiteY50" fmla="*/ 2407403 h 5676860"/>
              <a:gd name="connsiteX51" fmla="*/ 6427201 w 6772482"/>
              <a:gd name="connsiteY51" fmla="*/ 2619335 h 5676860"/>
              <a:gd name="connsiteX52" fmla="*/ 6453395 w 6772482"/>
              <a:gd name="connsiteY52" fmla="*/ 2812216 h 5676860"/>
              <a:gd name="connsiteX53" fmla="*/ 6467682 w 6772482"/>
              <a:gd name="connsiteY53" fmla="*/ 2921754 h 5676860"/>
              <a:gd name="connsiteX54" fmla="*/ 6562932 w 6772482"/>
              <a:gd name="connsiteY54" fmla="*/ 3238460 h 5676860"/>
              <a:gd name="connsiteX55" fmla="*/ 6610557 w 6772482"/>
              <a:gd name="connsiteY55" fmla="*/ 3438485 h 5676860"/>
              <a:gd name="connsiteX56" fmla="*/ 6658182 w 6772482"/>
              <a:gd name="connsiteY56" fmla="*/ 3555166 h 5676860"/>
              <a:gd name="connsiteX57" fmla="*/ 6722476 w 6772482"/>
              <a:gd name="connsiteY57" fmla="*/ 3676610 h 5676860"/>
              <a:gd name="connsiteX58" fmla="*/ 6762957 w 6772482"/>
              <a:gd name="connsiteY58" fmla="*/ 3809960 h 5676860"/>
              <a:gd name="connsiteX59" fmla="*/ 6772482 w 6772482"/>
              <a:gd name="connsiteY59" fmla="*/ 3881398 h 5676860"/>
              <a:gd name="connsiteX60" fmla="*/ 6762956 w 6772482"/>
              <a:gd name="connsiteY60" fmla="*/ 3964741 h 5676860"/>
              <a:gd name="connsiteX61" fmla="*/ 6743906 w 6772482"/>
              <a:gd name="connsiteY61" fmla="*/ 4019510 h 5676860"/>
              <a:gd name="connsiteX62" fmla="*/ 6703426 w 6772482"/>
              <a:gd name="connsiteY62" fmla="*/ 4119522 h 5676860"/>
              <a:gd name="connsiteX63" fmla="*/ 6689138 w 6772482"/>
              <a:gd name="connsiteY63" fmla="*/ 4148097 h 5676860"/>
              <a:gd name="connsiteX64" fmla="*/ 5903326 w 6772482"/>
              <a:gd name="connsiteY64" fmla="*/ 4533860 h 5676860"/>
              <a:gd name="connsiteX65" fmla="*/ 5048457 w 6772482"/>
              <a:gd name="connsiteY65" fmla="*/ 5672097 h 5676860"/>
              <a:gd name="connsiteX66" fmla="*/ 4774613 w 6772482"/>
              <a:gd name="connsiteY66" fmla="*/ 5676860 h 5676860"/>
              <a:gd name="connsiteX67" fmla="*/ 4210258 w 6772482"/>
              <a:gd name="connsiteY67" fmla="*/ 4952960 h 5676860"/>
              <a:gd name="connsiteX68" fmla="*/ 3684713 w 6772482"/>
              <a:gd name="connsiteY68" fmla="*/ 4943533 h 5676860"/>
              <a:gd name="connsiteX69" fmla="*/ 3136388 w 6772482"/>
              <a:gd name="connsiteY69" fmla="*/ 4377924 h 5676860"/>
              <a:gd name="connsiteX70" fmla="*/ 2752932 w 6772482"/>
              <a:gd name="connsiteY70" fmla="*/ 4600535 h 5676860"/>
              <a:gd name="connsiteX71" fmla="*/ 2388600 w 6772482"/>
              <a:gd name="connsiteY71" fmla="*/ 4183817 h 5676860"/>
              <a:gd name="connsiteX72" fmla="*/ 1914732 w 6772482"/>
              <a:gd name="connsiteY72" fmla="*/ 4276685 h 5676860"/>
              <a:gd name="connsiteX73" fmla="*/ 1821863 w 6772482"/>
              <a:gd name="connsiteY73" fmla="*/ 4567197 h 5676860"/>
              <a:gd name="connsiteX74" fmla="*/ 1543257 w 6772482"/>
              <a:gd name="connsiteY74" fmla="*/ 4500522 h 5676860"/>
              <a:gd name="connsiteX75" fmla="*/ 1440862 w 6772482"/>
              <a:gd name="connsiteY75" fmla="*/ 4469566 h 5676860"/>
              <a:gd name="connsiteX76" fmla="*/ 1383713 w 6772482"/>
              <a:gd name="connsiteY76" fmla="*/ 4440992 h 5676860"/>
              <a:gd name="connsiteX77" fmla="*/ 1326562 w 6772482"/>
              <a:gd name="connsiteY77" fmla="*/ 4410035 h 5676860"/>
              <a:gd name="connsiteX78" fmla="*/ 1276557 w 6772482"/>
              <a:gd name="connsiteY78" fmla="*/ 4371935 h 5676860"/>
              <a:gd name="connsiteX79" fmla="*/ 1221789 w 6772482"/>
              <a:gd name="connsiteY79" fmla="*/ 4312404 h 5676860"/>
              <a:gd name="connsiteX80" fmla="*/ 1181306 w 6772482"/>
              <a:gd name="connsiteY80" fmla="*/ 4257635 h 5676860"/>
              <a:gd name="connsiteX81" fmla="*/ 1024144 w 6772482"/>
              <a:gd name="connsiteY81" fmla="*/ 4005222 h 5676860"/>
              <a:gd name="connsiteX82" fmla="*/ 271670 w 6772482"/>
              <a:gd name="connsiteY82" fmla="*/ 2855079 h 5676860"/>
              <a:gd name="connsiteX0" fmla="*/ 271670 w 6772482"/>
              <a:gd name="connsiteY0" fmla="*/ 2855079 h 5676860"/>
              <a:gd name="connsiteX1" fmla="*/ 324058 w 6772482"/>
              <a:gd name="connsiteY1" fmla="*/ 1219160 h 5676860"/>
              <a:gd name="connsiteX2" fmla="*/ 1581357 w 6772482"/>
              <a:gd name="connsiteY2" fmla="*/ 1162010 h 5676860"/>
              <a:gd name="connsiteX3" fmla="*/ 2552907 w 6772482"/>
              <a:gd name="connsiteY3" fmla="*/ 1190585 h 5676860"/>
              <a:gd name="connsiteX4" fmla="*/ 2714832 w 6772482"/>
              <a:gd name="connsiteY4" fmla="*/ 323810 h 5676860"/>
              <a:gd name="connsiteX5" fmla="*/ 2905332 w 6772482"/>
              <a:gd name="connsiteY5" fmla="*/ 471448 h 5676860"/>
              <a:gd name="connsiteX6" fmla="*/ 2950576 w 6772482"/>
              <a:gd name="connsiteY6" fmla="*/ 495260 h 5676860"/>
              <a:gd name="connsiteX7" fmla="*/ 3012488 w 6772482"/>
              <a:gd name="connsiteY7" fmla="*/ 511929 h 5676860"/>
              <a:gd name="connsiteX8" fmla="*/ 3286332 w 6772482"/>
              <a:gd name="connsiteY8" fmla="*/ 561935 h 5676860"/>
              <a:gd name="connsiteX9" fmla="*/ 3353007 w 6772482"/>
              <a:gd name="connsiteY9" fmla="*/ 592891 h 5676860"/>
              <a:gd name="connsiteX10" fmla="*/ 3391107 w 6772482"/>
              <a:gd name="connsiteY10" fmla="*/ 623848 h 5676860"/>
              <a:gd name="connsiteX11" fmla="*/ 3422063 w 6772482"/>
              <a:gd name="connsiteY11" fmla="*/ 680998 h 5676860"/>
              <a:gd name="connsiteX12" fmla="*/ 3455401 w 6772482"/>
              <a:gd name="connsiteY12" fmla="*/ 714335 h 5676860"/>
              <a:gd name="connsiteX13" fmla="*/ 3486357 w 6772482"/>
              <a:gd name="connsiteY13" fmla="*/ 728623 h 5676860"/>
              <a:gd name="connsiteX14" fmla="*/ 3522076 w 6772482"/>
              <a:gd name="connsiteY14" fmla="*/ 747673 h 5676860"/>
              <a:gd name="connsiteX15" fmla="*/ 3564938 w 6772482"/>
              <a:gd name="connsiteY15" fmla="*/ 742910 h 5676860"/>
              <a:gd name="connsiteX16" fmla="*/ 3793539 w 6772482"/>
              <a:gd name="connsiteY16" fmla="*/ 683379 h 5676860"/>
              <a:gd name="connsiteX17" fmla="*/ 3860213 w 6772482"/>
              <a:gd name="connsiteY17" fmla="*/ 671473 h 5676860"/>
              <a:gd name="connsiteX18" fmla="*/ 4000707 w 6772482"/>
              <a:gd name="connsiteY18" fmla="*/ 661948 h 5676860"/>
              <a:gd name="connsiteX19" fmla="*/ 4145963 w 6772482"/>
              <a:gd name="connsiteY19" fmla="*/ 611942 h 5676860"/>
              <a:gd name="connsiteX20" fmla="*/ 4167395 w 6772482"/>
              <a:gd name="connsiteY20" fmla="*/ 645279 h 5676860"/>
              <a:gd name="connsiteX21" fmla="*/ 4134058 w 6772482"/>
              <a:gd name="connsiteY21" fmla="*/ 609560 h 5676860"/>
              <a:gd name="connsiteX22" fmla="*/ 4515058 w 6772482"/>
              <a:gd name="connsiteY22" fmla="*/ 685760 h 5676860"/>
              <a:gd name="connsiteX23" fmla="*/ 4576444 w 6772482"/>
              <a:gd name="connsiteY23" fmla="*/ 268671 h 5676860"/>
              <a:gd name="connsiteX24" fmla="*/ 4650455 w 6772482"/>
              <a:gd name="connsiteY24" fmla="*/ 103335 h 5676860"/>
              <a:gd name="connsiteX25" fmla="*/ 4738344 w 6772482"/>
              <a:gd name="connsiteY25" fmla="*/ 77502 h 5676860"/>
              <a:gd name="connsiteX26" fmla="*/ 4955751 w 6772482"/>
              <a:gd name="connsiteY26" fmla="*/ 0 h 5676860"/>
              <a:gd name="connsiteX27" fmla="*/ 5177785 w 6772482"/>
              <a:gd name="connsiteY27" fmla="*/ 1 h 5676860"/>
              <a:gd name="connsiteX28" fmla="*/ 5429458 w 6772482"/>
              <a:gd name="connsiteY28" fmla="*/ 76160 h 5676860"/>
              <a:gd name="connsiteX29" fmla="*/ 5429458 w 6772482"/>
              <a:gd name="connsiteY29" fmla="*/ 380960 h 5676860"/>
              <a:gd name="connsiteX30" fmla="*/ 5734258 w 6772482"/>
              <a:gd name="connsiteY30" fmla="*/ 685760 h 5676860"/>
              <a:gd name="connsiteX31" fmla="*/ 5886658 w 6772482"/>
              <a:gd name="connsiteY31" fmla="*/ 761960 h 5676860"/>
              <a:gd name="connsiteX32" fmla="*/ 5964155 w 6772482"/>
              <a:gd name="connsiteY32" fmla="*/ 811181 h 5676860"/>
              <a:gd name="connsiteX33" fmla="*/ 5908647 w 6772482"/>
              <a:gd name="connsiteY33" fmla="*/ 847348 h 5676860"/>
              <a:gd name="connsiteX34" fmla="*/ 5810457 w 6772482"/>
              <a:gd name="connsiteY34" fmla="*/ 928648 h 5676860"/>
              <a:gd name="connsiteX35" fmla="*/ 5824745 w 6772482"/>
              <a:gd name="connsiteY35" fmla="*/ 961985 h 5676860"/>
              <a:gd name="connsiteX36" fmla="*/ 5846175 w 6772482"/>
              <a:gd name="connsiteY36" fmla="*/ 1014373 h 5676860"/>
              <a:gd name="connsiteX37" fmla="*/ 5889039 w 6772482"/>
              <a:gd name="connsiteY37" fmla="*/ 1173916 h 5676860"/>
              <a:gd name="connsiteX38" fmla="*/ 5910470 w 6772482"/>
              <a:gd name="connsiteY38" fmla="*/ 1219160 h 5676860"/>
              <a:gd name="connsiteX39" fmla="*/ 5936663 w 6772482"/>
              <a:gd name="connsiteY39" fmla="*/ 1262023 h 5676860"/>
              <a:gd name="connsiteX40" fmla="*/ 6120019 w 6772482"/>
              <a:gd name="connsiteY40" fmla="*/ 1564441 h 5676860"/>
              <a:gd name="connsiteX41" fmla="*/ 6148595 w 6772482"/>
              <a:gd name="connsiteY41" fmla="*/ 1628735 h 5676860"/>
              <a:gd name="connsiteX42" fmla="*/ 6184313 w 6772482"/>
              <a:gd name="connsiteY42" fmla="*/ 1697792 h 5676860"/>
              <a:gd name="connsiteX43" fmla="*/ 6248607 w 6772482"/>
              <a:gd name="connsiteY43" fmla="*/ 1823998 h 5676860"/>
              <a:gd name="connsiteX44" fmla="*/ 6291470 w 6772482"/>
              <a:gd name="connsiteY44" fmla="*/ 1924010 h 5676860"/>
              <a:gd name="connsiteX45" fmla="*/ 6305757 w 6772482"/>
              <a:gd name="connsiteY45" fmla="*/ 1962110 h 5676860"/>
              <a:gd name="connsiteX46" fmla="*/ 6310520 w 6772482"/>
              <a:gd name="connsiteY46" fmla="*/ 2021641 h 5676860"/>
              <a:gd name="connsiteX47" fmla="*/ 6341476 w 6772482"/>
              <a:gd name="connsiteY47" fmla="*/ 2143085 h 5676860"/>
              <a:gd name="connsiteX48" fmla="*/ 6360526 w 6772482"/>
              <a:gd name="connsiteY48" fmla="*/ 2202616 h 5676860"/>
              <a:gd name="connsiteX49" fmla="*/ 6355763 w 6772482"/>
              <a:gd name="connsiteY49" fmla="*/ 2300248 h 5676860"/>
              <a:gd name="connsiteX50" fmla="*/ 6377195 w 6772482"/>
              <a:gd name="connsiteY50" fmla="*/ 2407403 h 5676860"/>
              <a:gd name="connsiteX51" fmla="*/ 6427201 w 6772482"/>
              <a:gd name="connsiteY51" fmla="*/ 2619335 h 5676860"/>
              <a:gd name="connsiteX52" fmla="*/ 6453395 w 6772482"/>
              <a:gd name="connsiteY52" fmla="*/ 2812216 h 5676860"/>
              <a:gd name="connsiteX53" fmla="*/ 6467682 w 6772482"/>
              <a:gd name="connsiteY53" fmla="*/ 2921754 h 5676860"/>
              <a:gd name="connsiteX54" fmla="*/ 6562932 w 6772482"/>
              <a:gd name="connsiteY54" fmla="*/ 3238460 h 5676860"/>
              <a:gd name="connsiteX55" fmla="*/ 6610557 w 6772482"/>
              <a:gd name="connsiteY55" fmla="*/ 3438485 h 5676860"/>
              <a:gd name="connsiteX56" fmla="*/ 6658182 w 6772482"/>
              <a:gd name="connsiteY56" fmla="*/ 3555166 h 5676860"/>
              <a:gd name="connsiteX57" fmla="*/ 6722476 w 6772482"/>
              <a:gd name="connsiteY57" fmla="*/ 3676610 h 5676860"/>
              <a:gd name="connsiteX58" fmla="*/ 6762957 w 6772482"/>
              <a:gd name="connsiteY58" fmla="*/ 3809960 h 5676860"/>
              <a:gd name="connsiteX59" fmla="*/ 6772482 w 6772482"/>
              <a:gd name="connsiteY59" fmla="*/ 3881398 h 5676860"/>
              <a:gd name="connsiteX60" fmla="*/ 6762956 w 6772482"/>
              <a:gd name="connsiteY60" fmla="*/ 3964741 h 5676860"/>
              <a:gd name="connsiteX61" fmla="*/ 6743906 w 6772482"/>
              <a:gd name="connsiteY61" fmla="*/ 4019510 h 5676860"/>
              <a:gd name="connsiteX62" fmla="*/ 6703426 w 6772482"/>
              <a:gd name="connsiteY62" fmla="*/ 4119522 h 5676860"/>
              <a:gd name="connsiteX63" fmla="*/ 6689138 w 6772482"/>
              <a:gd name="connsiteY63" fmla="*/ 4148097 h 5676860"/>
              <a:gd name="connsiteX64" fmla="*/ 5903326 w 6772482"/>
              <a:gd name="connsiteY64" fmla="*/ 4533860 h 5676860"/>
              <a:gd name="connsiteX65" fmla="*/ 5048457 w 6772482"/>
              <a:gd name="connsiteY65" fmla="*/ 5672097 h 5676860"/>
              <a:gd name="connsiteX66" fmla="*/ 4774613 w 6772482"/>
              <a:gd name="connsiteY66" fmla="*/ 5676860 h 5676860"/>
              <a:gd name="connsiteX67" fmla="*/ 4210258 w 6772482"/>
              <a:gd name="connsiteY67" fmla="*/ 4952960 h 5676860"/>
              <a:gd name="connsiteX68" fmla="*/ 3684713 w 6772482"/>
              <a:gd name="connsiteY68" fmla="*/ 4943533 h 5676860"/>
              <a:gd name="connsiteX69" fmla="*/ 3136388 w 6772482"/>
              <a:gd name="connsiteY69" fmla="*/ 4377924 h 5676860"/>
              <a:gd name="connsiteX70" fmla="*/ 2752932 w 6772482"/>
              <a:gd name="connsiteY70" fmla="*/ 4600535 h 5676860"/>
              <a:gd name="connsiteX71" fmla="*/ 2388600 w 6772482"/>
              <a:gd name="connsiteY71" fmla="*/ 4183817 h 5676860"/>
              <a:gd name="connsiteX72" fmla="*/ 1914732 w 6772482"/>
              <a:gd name="connsiteY72" fmla="*/ 4276685 h 5676860"/>
              <a:gd name="connsiteX73" fmla="*/ 1821863 w 6772482"/>
              <a:gd name="connsiteY73" fmla="*/ 4567197 h 5676860"/>
              <a:gd name="connsiteX74" fmla="*/ 1543257 w 6772482"/>
              <a:gd name="connsiteY74" fmla="*/ 4500522 h 5676860"/>
              <a:gd name="connsiteX75" fmla="*/ 1440862 w 6772482"/>
              <a:gd name="connsiteY75" fmla="*/ 4469566 h 5676860"/>
              <a:gd name="connsiteX76" fmla="*/ 1383713 w 6772482"/>
              <a:gd name="connsiteY76" fmla="*/ 4440992 h 5676860"/>
              <a:gd name="connsiteX77" fmla="*/ 1326562 w 6772482"/>
              <a:gd name="connsiteY77" fmla="*/ 4410035 h 5676860"/>
              <a:gd name="connsiteX78" fmla="*/ 1276557 w 6772482"/>
              <a:gd name="connsiteY78" fmla="*/ 4371935 h 5676860"/>
              <a:gd name="connsiteX79" fmla="*/ 1221789 w 6772482"/>
              <a:gd name="connsiteY79" fmla="*/ 4312404 h 5676860"/>
              <a:gd name="connsiteX80" fmla="*/ 1181306 w 6772482"/>
              <a:gd name="connsiteY80" fmla="*/ 4257635 h 5676860"/>
              <a:gd name="connsiteX81" fmla="*/ 1024144 w 6772482"/>
              <a:gd name="connsiteY81" fmla="*/ 4005222 h 5676860"/>
              <a:gd name="connsiteX82" fmla="*/ 271670 w 6772482"/>
              <a:gd name="connsiteY82" fmla="*/ 2855079 h 5676860"/>
              <a:gd name="connsiteX0" fmla="*/ 271670 w 6772482"/>
              <a:gd name="connsiteY0" fmla="*/ 2855079 h 5676860"/>
              <a:gd name="connsiteX1" fmla="*/ 324058 w 6772482"/>
              <a:gd name="connsiteY1" fmla="*/ 1219160 h 5676860"/>
              <a:gd name="connsiteX2" fmla="*/ 1581357 w 6772482"/>
              <a:gd name="connsiteY2" fmla="*/ 1162010 h 5676860"/>
              <a:gd name="connsiteX3" fmla="*/ 2552907 w 6772482"/>
              <a:gd name="connsiteY3" fmla="*/ 1190585 h 5676860"/>
              <a:gd name="connsiteX4" fmla="*/ 2714832 w 6772482"/>
              <a:gd name="connsiteY4" fmla="*/ 323810 h 5676860"/>
              <a:gd name="connsiteX5" fmla="*/ 2905332 w 6772482"/>
              <a:gd name="connsiteY5" fmla="*/ 471448 h 5676860"/>
              <a:gd name="connsiteX6" fmla="*/ 2950576 w 6772482"/>
              <a:gd name="connsiteY6" fmla="*/ 495260 h 5676860"/>
              <a:gd name="connsiteX7" fmla="*/ 3012488 w 6772482"/>
              <a:gd name="connsiteY7" fmla="*/ 511929 h 5676860"/>
              <a:gd name="connsiteX8" fmla="*/ 3286332 w 6772482"/>
              <a:gd name="connsiteY8" fmla="*/ 561935 h 5676860"/>
              <a:gd name="connsiteX9" fmla="*/ 3353007 w 6772482"/>
              <a:gd name="connsiteY9" fmla="*/ 592891 h 5676860"/>
              <a:gd name="connsiteX10" fmla="*/ 3391107 w 6772482"/>
              <a:gd name="connsiteY10" fmla="*/ 623848 h 5676860"/>
              <a:gd name="connsiteX11" fmla="*/ 3422063 w 6772482"/>
              <a:gd name="connsiteY11" fmla="*/ 680998 h 5676860"/>
              <a:gd name="connsiteX12" fmla="*/ 3455401 w 6772482"/>
              <a:gd name="connsiteY12" fmla="*/ 714335 h 5676860"/>
              <a:gd name="connsiteX13" fmla="*/ 3486357 w 6772482"/>
              <a:gd name="connsiteY13" fmla="*/ 728623 h 5676860"/>
              <a:gd name="connsiteX14" fmla="*/ 3522076 w 6772482"/>
              <a:gd name="connsiteY14" fmla="*/ 747673 h 5676860"/>
              <a:gd name="connsiteX15" fmla="*/ 3564938 w 6772482"/>
              <a:gd name="connsiteY15" fmla="*/ 742910 h 5676860"/>
              <a:gd name="connsiteX16" fmla="*/ 3793539 w 6772482"/>
              <a:gd name="connsiteY16" fmla="*/ 683379 h 5676860"/>
              <a:gd name="connsiteX17" fmla="*/ 3860213 w 6772482"/>
              <a:gd name="connsiteY17" fmla="*/ 671473 h 5676860"/>
              <a:gd name="connsiteX18" fmla="*/ 4000707 w 6772482"/>
              <a:gd name="connsiteY18" fmla="*/ 661948 h 5676860"/>
              <a:gd name="connsiteX19" fmla="*/ 4145963 w 6772482"/>
              <a:gd name="connsiteY19" fmla="*/ 611942 h 5676860"/>
              <a:gd name="connsiteX20" fmla="*/ 4167395 w 6772482"/>
              <a:gd name="connsiteY20" fmla="*/ 645279 h 5676860"/>
              <a:gd name="connsiteX21" fmla="*/ 4134058 w 6772482"/>
              <a:gd name="connsiteY21" fmla="*/ 609560 h 5676860"/>
              <a:gd name="connsiteX22" fmla="*/ 4515058 w 6772482"/>
              <a:gd name="connsiteY22" fmla="*/ 685760 h 5676860"/>
              <a:gd name="connsiteX23" fmla="*/ 4576444 w 6772482"/>
              <a:gd name="connsiteY23" fmla="*/ 268671 h 5676860"/>
              <a:gd name="connsiteX24" fmla="*/ 4650455 w 6772482"/>
              <a:gd name="connsiteY24" fmla="*/ 103335 h 5676860"/>
              <a:gd name="connsiteX25" fmla="*/ 4738344 w 6772482"/>
              <a:gd name="connsiteY25" fmla="*/ 77502 h 5676860"/>
              <a:gd name="connsiteX26" fmla="*/ 4955751 w 6772482"/>
              <a:gd name="connsiteY26" fmla="*/ 0 h 5676860"/>
              <a:gd name="connsiteX27" fmla="*/ 5177785 w 6772482"/>
              <a:gd name="connsiteY27" fmla="*/ 1 h 5676860"/>
              <a:gd name="connsiteX28" fmla="*/ 5429458 w 6772482"/>
              <a:gd name="connsiteY28" fmla="*/ 76160 h 5676860"/>
              <a:gd name="connsiteX29" fmla="*/ 5429458 w 6772482"/>
              <a:gd name="connsiteY29" fmla="*/ 380960 h 5676860"/>
              <a:gd name="connsiteX30" fmla="*/ 5734258 w 6772482"/>
              <a:gd name="connsiteY30" fmla="*/ 685760 h 5676860"/>
              <a:gd name="connsiteX31" fmla="*/ 5886658 w 6772482"/>
              <a:gd name="connsiteY31" fmla="*/ 761960 h 5676860"/>
              <a:gd name="connsiteX32" fmla="*/ 5964155 w 6772482"/>
              <a:gd name="connsiteY32" fmla="*/ 811181 h 5676860"/>
              <a:gd name="connsiteX33" fmla="*/ 5908647 w 6772482"/>
              <a:gd name="connsiteY33" fmla="*/ 847348 h 5676860"/>
              <a:gd name="connsiteX34" fmla="*/ 5810457 w 6772482"/>
              <a:gd name="connsiteY34" fmla="*/ 928648 h 5676860"/>
              <a:gd name="connsiteX35" fmla="*/ 5824745 w 6772482"/>
              <a:gd name="connsiteY35" fmla="*/ 961985 h 5676860"/>
              <a:gd name="connsiteX36" fmla="*/ 5846175 w 6772482"/>
              <a:gd name="connsiteY36" fmla="*/ 1014373 h 5676860"/>
              <a:gd name="connsiteX37" fmla="*/ 5889039 w 6772482"/>
              <a:gd name="connsiteY37" fmla="*/ 1173916 h 5676860"/>
              <a:gd name="connsiteX38" fmla="*/ 5910470 w 6772482"/>
              <a:gd name="connsiteY38" fmla="*/ 1219160 h 5676860"/>
              <a:gd name="connsiteX39" fmla="*/ 5936663 w 6772482"/>
              <a:gd name="connsiteY39" fmla="*/ 1262023 h 5676860"/>
              <a:gd name="connsiteX40" fmla="*/ 6120019 w 6772482"/>
              <a:gd name="connsiteY40" fmla="*/ 1564441 h 5676860"/>
              <a:gd name="connsiteX41" fmla="*/ 6148595 w 6772482"/>
              <a:gd name="connsiteY41" fmla="*/ 1628735 h 5676860"/>
              <a:gd name="connsiteX42" fmla="*/ 6184313 w 6772482"/>
              <a:gd name="connsiteY42" fmla="*/ 1697792 h 5676860"/>
              <a:gd name="connsiteX43" fmla="*/ 6248607 w 6772482"/>
              <a:gd name="connsiteY43" fmla="*/ 1823998 h 5676860"/>
              <a:gd name="connsiteX44" fmla="*/ 6291470 w 6772482"/>
              <a:gd name="connsiteY44" fmla="*/ 1924010 h 5676860"/>
              <a:gd name="connsiteX45" fmla="*/ 6305757 w 6772482"/>
              <a:gd name="connsiteY45" fmla="*/ 1962110 h 5676860"/>
              <a:gd name="connsiteX46" fmla="*/ 6310520 w 6772482"/>
              <a:gd name="connsiteY46" fmla="*/ 2021641 h 5676860"/>
              <a:gd name="connsiteX47" fmla="*/ 6341476 w 6772482"/>
              <a:gd name="connsiteY47" fmla="*/ 2143085 h 5676860"/>
              <a:gd name="connsiteX48" fmla="*/ 6360526 w 6772482"/>
              <a:gd name="connsiteY48" fmla="*/ 2202616 h 5676860"/>
              <a:gd name="connsiteX49" fmla="*/ 6355763 w 6772482"/>
              <a:gd name="connsiteY49" fmla="*/ 2300248 h 5676860"/>
              <a:gd name="connsiteX50" fmla="*/ 6377195 w 6772482"/>
              <a:gd name="connsiteY50" fmla="*/ 2407403 h 5676860"/>
              <a:gd name="connsiteX51" fmla="*/ 6427201 w 6772482"/>
              <a:gd name="connsiteY51" fmla="*/ 2619335 h 5676860"/>
              <a:gd name="connsiteX52" fmla="*/ 6453395 w 6772482"/>
              <a:gd name="connsiteY52" fmla="*/ 2812216 h 5676860"/>
              <a:gd name="connsiteX53" fmla="*/ 6467682 w 6772482"/>
              <a:gd name="connsiteY53" fmla="*/ 2921754 h 5676860"/>
              <a:gd name="connsiteX54" fmla="*/ 6562932 w 6772482"/>
              <a:gd name="connsiteY54" fmla="*/ 3238460 h 5676860"/>
              <a:gd name="connsiteX55" fmla="*/ 6610557 w 6772482"/>
              <a:gd name="connsiteY55" fmla="*/ 3438485 h 5676860"/>
              <a:gd name="connsiteX56" fmla="*/ 6658182 w 6772482"/>
              <a:gd name="connsiteY56" fmla="*/ 3555166 h 5676860"/>
              <a:gd name="connsiteX57" fmla="*/ 6722476 w 6772482"/>
              <a:gd name="connsiteY57" fmla="*/ 3676610 h 5676860"/>
              <a:gd name="connsiteX58" fmla="*/ 6762957 w 6772482"/>
              <a:gd name="connsiteY58" fmla="*/ 3809960 h 5676860"/>
              <a:gd name="connsiteX59" fmla="*/ 6772482 w 6772482"/>
              <a:gd name="connsiteY59" fmla="*/ 3881398 h 5676860"/>
              <a:gd name="connsiteX60" fmla="*/ 6762956 w 6772482"/>
              <a:gd name="connsiteY60" fmla="*/ 3964741 h 5676860"/>
              <a:gd name="connsiteX61" fmla="*/ 6743906 w 6772482"/>
              <a:gd name="connsiteY61" fmla="*/ 4019510 h 5676860"/>
              <a:gd name="connsiteX62" fmla="*/ 6703426 w 6772482"/>
              <a:gd name="connsiteY62" fmla="*/ 4119522 h 5676860"/>
              <a:gd name="connsiteX63" fmla="*/ 6689138 w 6772482"/>
              <a:gd name="connsiteY63" fmla="*/ 4148097 h 5676860"/>
              <a:gd name="connsiteX64" fmla="*/ 5903326 w 6772482"/>
              <a:gd name="connsiteY64" fmla="*/ 4533860 h 5676860"/>
              <a:gd name="connsiteX65" fmla="*/ 5048457 w 6772482"/>
              <a:gd name="connsiteY65" fmla="*/ 5672097 h 5676860"/>
              <a:gd name="connsiteX66" fmla="*/ 4774613 w 6772482"/>
              <a:gd name="connsiteY66" fmla="*/ 5676860 h 5676860"/>
              <a:gd name="connsiteX67" fmla="*/ 4210258 w 6772482"/>
              <a:gd name="connsiteY67" fmla="*/ 4952960 h 5676860"/>
              <a:gd name="connsiteX68" fmla="*/ 3684713 w 6772482"/>
              <a:gd name="connsiteY68" fmla="*/ 4943533 h 5676860"/>
              <a:gd name="connsiteX69" fmla="*/ 3136388 w 6772482"/>
              <a:gd name="connsiteY69" fmla="*/ 4377924 h 5676860"/>
              <a:gd name="connsiteX70" fmla="*/ 2752932 w 6772482"/>
              <a:gd name="connsiteY70" fmla="*/ 4600535 h 5676860"/>
              <a:gd name="connsiteX71" fmla="*/ 2388600 w 6772482"/>
              <a:gd name="connsiteY71" fmla="*/ 4183817 h 5676860"/>
              <a:gd name="connsiteX72" fmla="*/ 1914732 w 6772482"/>
              <a:gd name="connsiteY72" fmla="*/ 4276685 h 5676860"/>
              <a:gd name="connsiteX73" fmla="*/ 1821863 w 6772482"/>
              <a:gd name="connsiteY73" fmla="*/ 4567197 h 5676860"/>
              <a:gd name="connsiteX74" fmla="*/ 1543257 w 6772482"/>
              <a:gd name="connsiteY74" fmla="*/ 4500522 h 5676860"/>
              <a:gd name="connsiteX75" fmla="*/ 1440862 w 6772482"/>
              <a:gd name="connsiteY75" fmla="*/ 4469566 h 5676860"/>
              <a:gd name="connsiteX76" fmla="*/ 1383713 w 6772482"/>
              <a:gd name="connsiteY76" fmla="*/ 4440992 h 5676860"/>
              <a:gd name="connsiteX77" fmla="*/ 1326562 w 6772482"/>
              <a:gd name="connsiteY77" fmla="*/ 4410035 h 5676860"/>
              <a:gd name="connsiteX78" fmla="*/ 1276557 w 6772482"/>
              <a:gd name="connsiteY78" fmla="*/ 4371935 h 5676860"/>
              <a:gd name="connsiteX79" fmla="*/ 1221789 w 6772482"/>
              <a:gd name="connsiteY79" fmla="*/ 4312404 h 5676860"/>
              <a:gd name="connsiteX80" fmla="*/ 1181306 w 6772482"/>
              <a:gd name="connsiteY80" fmla="*/ 4257635 h 5676860"/>
              <a:gd name="connsiteX81" fmla="*/ 1024144 w 6772482"/>
              <a:gd name="connsiteY81" fmla="*/ 4005222 h 5676860"/>
              <a:gd name="connsiteX82" fmla="*/ 271670 w 6772482"/>
              <a:gd name="connsiteY82" fmla="*/ 2855079 h 5676860"/>
              <a:gd name="connsiteX0" fmla="*/ 271670 w 6772482"/>
              <a:gd name="connsiteY0" fmla="*/ 2855079 h 5676860"/>
              <a:gd name="connsiteX1" fmla="*/ 324058 w 6772482"/>
              <a:gd name="connsiteY1" fmla="*/ 1219160 h 5676860"/>
              <a:gd name="connsiteX2" fmla="*/ 1581357 w 6772482"/>
              <a:gd name="connsiteY2" fmla="*/ 1162010 h 5676860"/>
              <a:gd name="connsiteX3" fmla="*/ 2552907 w 6772482"/>
              <a:gd name="connsiteY3" fmla="*/ 1190585 h 5676860"/>
              <a:gd name="connsiteX4" fmla="*/ 2714832 w 6772482"/>
              <a:gd name="connsiteY4" fmla="*/ 323810 h 5676860"/>
              <a:gd name="connsiteX5" fmla="*/ 2905332 w 6772482"/>
              <a:gd name="connsiteY5" fmla="*/ 471448 h 5676860"/>
              <a:gd name="connsiteX6" fmla="*/ 2950576 w 6772482"/>
              <a:gd name="connsiteY6" fmla="*/ 495260 h 5676860"/>
              <a:gd name="connsiteX7" fmla="*/ 3012488 w 6772482"/>
              <a:gd name="connsiteY7" fmla="*/ 511929 h 5676860"/>
              <a:gd name="connsiteX8" fmla="*/ 3286332 w 6772482"/>
              <a:gd name="connsiteY8" fmla="*/ 561935 h 5676860"/>
              <a:gd name="connsiteX9" fmla="*/ 3353007 w 6772482"/>
              <a:gd name="connsiteY9" fmla="*/ 592891 h 5676860"/>
              <a:gd name="connsiteX10" fmla="*/ 3391107 w 6772482"/>
              <a:gd name="connsiteY10" fmla="*/ 623848 h 5676860"/>
              <a:gd name="connsiteX11" fmla="*/ 3422063 w 6772482"/>
              <a:gd name="connsiteY11" fmla="*/ 680998 h 5676860"/>
              <a:gd name="connsiteX12" fmla="*/ 3455401 w 6772482"/>
              <a:gd name="connsiteY12" fmla="*/ 714335 h 5676860"/>
              <a:gd name="connsiteX13" fmla="*/ 3486357 w 6772482"/>
              <a:gd name="connsiteY13" fmla="*/ 728623 h 5676860"/>
              <a:gd name="connsiteX14" fmla="*/ 3522076 w 6772482"/>
              <a:gd name="connsiteY14" fmla="*/ 747673 h 5676860"/>
              <a:gd name="connsiteX15" fmla="*/ 3564938 w 6772482"/>
              <a:gd name="connsiteY15" fmla="*/ 742910 h 5676860"/>
              <a:gd name="connsiteX16" fmla="*/ 3793539 w 6772482"/>
              <a:gd name="connsiteY16" fmla="*/ 683379 h 5676860"/>
              <a:gd name="connsiteX17" fmla="*/ 3860213 w 6772482"/>
              <a:gd name="connsiteY17" fmla="*/ 671473 h 5676860"/>
              <a:gd name="connsiteX18" fmla="*/ 4000707 w 6772482"/>
              <a:gd name="connsiteY18" fmla="*/ 661948 h 5676860"/>
              <a:gd name="connsiteX19" fmla="*/ 4145963 w 6772482"/>
              <a:gd name="connsiteY19" fmla="*/ 611942 h 5676860"/>
              <a:gd name="connsiteX20" fmla="*/ 4167395 w 6772482"/>
              <a:gd name="connsiteY20" fmla="*/ 645279 h 5676860"/>
              <a:gd name="connsiteX21" fmla="*/ 4134058 w 6772482"/>
              <a:gd name="connsiteY21" fmla="*/ 609560 h 5676860"/>
              <a:gd name="connsiteX22" fmla="*/ 4515058 w 6772482"/>
              <a:gd name="connsiteY22" fmla="*/ 685760 h 5676860"/>
              <a:gd name="connsiteX23" fmla="*/ 4576444 w 6772482"/>
              <a:gd name="connsiteY23" fmla="*/ 268671 h 5676860"/>
              <a:gd name="connsiteX24" fmla="*/ 4650455 w 6772482"/>
              <a:gd name="connsiteY24" fmla="*/ 103335 h 5676860"/>
              <a:gd name="connsiteX25" fmla="*/ 4738344 w 6772482"/>
              <a:gd name="connsiteY25" fmla="*/ 77502 h 5676860"/>
              <a:gd name="connsiteX26" fmla="*/ 4955751 w 6772482"/>
              <a:gd name="connsiteY26" fmla="*/ 0 h 5676860"/>
              <a:gd name="connsiteX27" fmla="*/ 5177785 w 6772482"/>
              <a:gd name="connsiteY27" fmla="*/ 1 h 5676860"/>
              <a:gd name="connsiteX28" fmla="*/ 5429458 w 6772482"/>
              <a:gd name="connsiteY28" fmla="*/ 76160 h 5676860"/>
              <a:gd name="connsiteX29" fmla="*/ 5429458 w 6772482"/>
              <a:gd name="connsiteY29" fmla="*/ 380960 h 5676860"/>
              <a:gd name="connsiteX30" fmla="*/ 5734258 w 6772482"/>
              <a:gd name="connsiteY30" fmla="*/ 685760 h 5676860"/>
              <a:gd name="connsiteX31" fmla="*/ 5886658 w 6772482"/>
              <a:gd name="connsiteY31" fmla="*/ 761960 h 5676860"/>
              <a:gd name="connsiteX32" fmla="*/ 5964155 w 6772482"/>
              <a:gd name="connsiteY32" fmla="*/ 811181 h 5676860"/>
              <a:gd name="connsiteX33" fmla="*/ 5908647 w 6772482"/>
              <a:gd name="connsiteY33" fmla="*/ 847348 h 5676860"/>
              <a:gd name="connsiteX34" fmla="*/ 5810457 w 6772482"/>
              <a:gd name="connsiteY34" fmla="*/ 928648 h 5676860"/>
              <a:gd name="connsiteX35" fmla="*/ 5824745 w 6772482"/>
              <a:gd name="connsiteY35" fmla="*/ 961985 h 5676860"/>
              <a:gd name="connsiteX36" fmla="*/ 5846175 w 6772482"/>
              <a:gd name="connsiteY36" fmla="*/ 1014373 h 5676860"/>
              <a:gd name="connsiteX37" fmla="*/ 5889039 w 6772482"/>
              <a:gd name="connsiteY37" fmla="*/ 1173916 h 5676860"/>
              <a:gd name="connsiteX38" fmla="*/ 5910470 w 6772482"/>
              <a:gd name="connsiteY38" fmla="*/ 1219160 h 5676860"/>
              <a:gd name="connsiteX39" fmla="*/ 5936663 w 6772482"/>
              <a:gd name="connsiteY39" fmla="*/ 1262023 h 5676860"/>
              <a:gd name="connsiteX40" fmla="*/ 6120019 w 6772482"/>
              <a:gd name="connsiteY40" fmla="*/ 1564441 h 5676860"/>
              <a:gd name="connsiteX41" fmla="*/ 6148595 w 6772482"/>
              <a:gd name="connsiteY41" fmla="*/ 1628735 h 5676860"/>
              <a:gd name="connsiteX42" fmla="*/ 6184313 w 6772482"/>
              <a:gd name="connsiteY42" fmla="*/ 1697792 h 5676860"/>
              <a:gd name="connsiteX43" fmla="*/ 6248607 w 6772482"/>
              <a:gd name="connsiteY43" fmla="*/ 1823998 h 5676860"/>
              <a:gd name="connsiteX44" fmla="*/ 6291470 w 6772482"/>
              <a:gd name="connsiteY44" fmla="*/ 1924010 h 5676860"/>
              <a:gd name="connsiteX45" fmla="*/ 6305757 w 6772482"/>
              <a:gd name="connsiteY45" fmla="*/ 1962110 h 5676860"/>
              <a:gd name="connsiteX46" fmla="*/ 6310520 w 6772482"/>
              <a:gd name="connsiteY46" fmla="*/ 2021641 h 5676860"/>
              <a:gd name="connsiteX47" fmla="*/ 6341476 w 6772482"/>
              <a:gd name="connsiteY47" fmla="*/ 2143085 h 5676860"/>
              <a:gd name="connsiteX48" fmla="*/ 6360526 w 6772482"/>
              <a:gd name="connsiteY48" fmla="*/ 2202616 h 5676860"/>
              <a:gd name="connsiteX49" fmla="*/ 6355763 w 6772482"/>
              <a:gd name="connsiteY49" fmla="*/ 2300248 h 5676860"/>
              <a:gd name="connsiteX50" fmla="*/ 6377195 w 6772482"/>
              <a:gd name="connsiteY50" fmla="*/ 2407403 h 5676860"/>
              <a:gd name="connsiteX51" fmla="*/ 6427201 w 6772482"/>
              <a:gd name="connsiteY51" fmla="*/ 2619335 h 5676860"/>
              <a:gd name="connsiteX52" fmla="*/ 6453395 w 6772482"/>
              <a:gd name="connsiteY52" fmla="*/ 2812216 h 5676860"/>
              <a:gd name="connsiteX53" fmla="*/ 6467682 w 6772482"/>
              <a:gd name="connsiteY53" fmla="*/ 2921754 h 5676860"/>
              <a:gd name="connsiteX54" fmla="*/ 6562932 w 6772482"/>
              <a:gd name="connsiteY54" fmla="*/ 3238460 h 5676860"/>
              <a:gd name="connsiteX55" fmla="*/ 6610557 w 6772482"/>
              <a:gd name="connsiteY55" fmla="*/ 3438485 h 5676860"/>
              <a:gd name="connsiteX56" fmla="*/ 6658182 w 6772482"/>
              <a:gd name="connsiteY56" fmla="*/ 3555166 h 5676860"/>
              <a:gd name="connsiteX57" fmla="*/ 6722476 w 6772482"/>
              <a:gd name="connsiteY57" fmla="*/ 3676610 h 5676860"/>
              <a:gd name="connsiteX58" fmla="*/ 6762957 w 6772482"/>
              <a:gd name="connsiteY58" fmla="*/ 3809960 h 5676860"/>
              <a:gd name="connsiteX59" fmla="*/ 6772482 w 6772482"/>
              <a:gd name="connsiteY59" fmla="*/ 3881398 h 5676860"/>
              <a:gd name="connsiteX60" fmla="*/ 6762956 w 6772482"/>
              <a:gd name="connsiteY60" fmla="*/ 3964741 h 5676860"/>
              <a:gd name="connsiteX61" fmla="*/ 6743906 w 6772482"/>
              <a:gd name="connsiteY61" fmla="*/ 4019510 h 5676860"/>
              <a:gd name="connsiteX62" fmla="*/ 6703426 w 6772482"/>
              <a:gd name="connsiteY62" fmla="*/ 4119522 h 5676860"/>
              <a:gd name="connsiteX63" fmla="*/ 6689138 w 6772482"/>
              <a:gd name="connsiteY63" fmla="*/ 4148097 h 5676860"/>
              <a:gd name="connsiteX64" fmla="*/ 5903326 w 6772482"/>
              <a:gd name="connsiteY64" fmla="*/ 4533860 h 5676860"/>
              <a:gd name="connsiteX65" fmla="*/ 5048457 w 6772482"/>
              <a:gd name="connsiteY65" fmla="*/ 5672097 h 5676860"/>
              <a:gd name="connsiteX66" fmla="*/ 4774613 w 6772482"/>
              <a:gd name="connsiteY66" fmla="*/ 5676860 h 5676860"/>
              <a:gd name="connsiteX67" fmla="*/ 4210258 w 6772482"/>
              <a:gd name="connsiteY67" fmla="*/ 4952960 h 5676860"/>
              <a:gd name="connsiteX68" fmla="*/ 3684713 w 6772482"/>
              <a:gd name="connsiteY68" fmla="*/ 4943533 h 5676860"/>
              <a:gd name="connsiteX69" fmla="*/ 3136388 w 6772482"/>
              <a:gd name="connsiteY69" fmla="*/ 4377924 h 5676860"/>
              <a:gd name="connsiteX70" fmla="*/ 2752932 w 6772482"/>
              <a:gd name="connsiteY70" fmla="*/ 4600535 h 5676860"/>
              <a:gd name="connsiteX71" fmla="*/ 2388600 w 6772482"/>
              <a:gd name="connsiteY71" fmla="*/ 4183817 h 5676860"/>
              <a:gd name="connsiteX72" fmla="*/ 1914732 w 6772482"/>
              <a:gd name="connsiteY72" fmla="*/ 4276685 h 5676860"/>
              <a:gd name="connsiteX73" fmla="*/ 1821863 w 6772482"/>
              <a:gd name="connsiteY73" fmla="*/ 4567197 h 5676860"/>
              <a:gd name="connsiteX74" fmla="*/ 1543257 w 6772482"/>
              <a:gd name="connsiteY74" fmla="*/ 4500522 h 5676860"/>
              <a:gd name="connsiteX75" fmla="*/ 1440862 w 6772482"/>
              <a:gd name="connsiteY75" fmla="*/ 4469566 h 5676860"/>
              <a:gd name="connsiteX76" fmla="*/ 1383713 w 6772482"/>
              <a:gd name="connsiteY76" fmla="*/ 4440992 h 5676860"/>
              <a:gd name="connsiteX77" fmla="*/ 1326562 w 6772482"/>
              <a:gd name="connsiteY77" fmla="*/ 4410035 h 5676860"/>
              <a:gd name="connsiteX78" fmla="*/ 1276557 w 6772482"/>
              <a:gd name="connsiteY78" fmla="*/ 4371935 h 5676860"/>
              <a:gd name="connsiteX79" fmla="*/ 1221789 w 6772482"/>
              <a:gd name="connsiteY79" fmla="*/ 4312404 h 5676860"/>
              <a:gd name="connsiteX80" fmla="*/ 1181306 w 6772482"/>
              <a:gd name="connsiteY80" fmla="*/ 4257635 h 5676860"/>
              <a:gd name="connsiteX81" fmla="*/ 1024144 w 6772482"/>
              <a:gd name="connsiteY81" fmla="*/ 4005222 h 5676860"/>
              <a:gd name="connsiteX82" fmla="*/ 271670 w 6772482"/>
              <a:gd name="connsiteY82" fmla="*/ 2855079 h 5676860"/>
              <a:gd name="connsiteX0" fmla="*/ 271670 w 6772482"/>
              <a:gd name="connsiteY0" fmla="*/ 2855079 h 5676860"/>
              <a:gd name="connsiteX1" fmla="*/ 324058 w 6772482"/>
              <a:gd name="connsiteY1" fmla="*/ 1219160 h 5676860"/>
              <a:gd name="connsiteX2" fmla="*/ 1581357 w 6772482"/>
              <a:gd name="connsiteY2" fmla="*/ 1162010 h 5676860"/>
              <a:gd name="connsiteX3" fmla="*/ 2552907 w 6772482"/>
              <a:gd name="connsiteY3" fmla="*/ 1190585 h 5676860"/>
              <a:gd name="connsiteX4" fmla="*/ 2714832 w 6772482"/>
              <a:gd name="connsiteY4" fmla="*/ 323810 h 5676860"/>
              <a:gd name="connsiteX5" fmla="*/ 2905332 w 6772482"/>
              <a:gd name="connsiteY5" fmla="*/ 471448 h 5676860"/>
              <a:gd name="connsiteX6" fmla="*/ 2950576 w 6772482"/>
              <a:gd name="connsiteY6" fmla="*/ 495260 h 5676860"/>
              <a:gd name="connsiteX7" fmla="*/ 3012488 w 6772482"/>
              <a:gd name="connsiteY7" fmla="*/ 511929 h 5676860"/>
              <a:gd name="connsiteX8" fmla="*/ 3286332 w 6772482"/>
              <a:gd name="connsiteY8" fmla="*/ 561935 h 5676860"/>
              <a:gd name="connsiteX9" fmla="*/ 3353007 w 6772482"/>
              <a:gd name="connsiteY9" fmla="*/ 592891 h 5676860"/>
              <a:gd name="connsiteX10" fmla="*/ 3391107 w 6772482"/>
              <a:gd name="connsiteY10" fmla="*/ 623848 h 5676860"/>
              <a:gd name="connsiteX11" fmla="*/ 3422063 w 6772482"/>
              <a:gd name="connsiteY11" fmla="*/ 680998 h 5676860"/>
              <a:gd name="connsiteX12" fmla="*/ 3455401 w 6772482"/>
              <a:gd name="connsiteY12" fmla="*/ 714335 h 5676860"/>
              <a:gd name="connsiteX13" fmla="*/ 3486357 w 6772482"/>
              <a:gd name="connsiteY13" fmla="*/ 728623 h 5676860"/>
              <a:gd name="connsiteX14" fmla="*/ 3522076 w 6772482"/>
              <a:gd name="connsiteY14" fmla="*/ 747673 h 5676860"/>
              <a:gd name="connsiteX15" fmla="*/ 3564938 w 6772482"/>
              <a:gd name="connsiteY15" fmla="*/ 742910 h 5676860"/>
              <a:gd name="connsiteX16" fmla="*/ 3793539 w 6772482"/>
              <a:gd name="connsiteY16" fmla="*/ 683379 h 5676860"/>
              <a:gd name="connsiteX17" fmla="*/ 3860213 w 6772482"/>
              <a:gd name="connsiteY17" fmla="*/ 671473 h 5676860"/>
              <a:gd name="connsiteX18" fmla="*/ 4000707 w 6772482"/>
              <a:gd name="connsiteY18" fmla="*/ 661948 h 5676860"/>
              <a:gd name="connsiteX19" fmla="*/ 4145963 w 6772482"/>
              <a:gd name="connsiteY19" fmla="*/ 611942 h 5676860"/>
              <a:gd name="connsiteX20" fmla="*/ 4167395 w 6772482"/>
              <a:gd name="connsiteY20" fmla="*/ 645279 h 5676860"/>
              <a:gd name="connsiteX21" fmla="*/ 4134058 w 6772482"/>
              <a:gd name="connsiteY21" fmla="*/ 609560 h 5676860"/>
              <a:gd name="connsiteX22" fmla="*/ 4515058 w 6772482"/>
              <a:gd name="connsiteY22" fmla="*/ 685760 h 5676860"/>
              <a:gd name="connsiteX23" fmla="*/ 4576444 w 6772482"/>
              <a:gd name="connsiteY23" fmla="*/ 268671 h 5676860"/>
              <a:gd name="connsiteX24" fmla="*/ 4650455 w 6772482"/>
              <a:gd name="connsiteY24" fmla="*/ 103335 h 5676860"/>
              <a:gd name="connsiteX25" fmla="*/ 4738344 w 6772482"/>
              <a:gd name="connsiteY25" fmla="*/ 77502 h 5676860"/>
              <a:gd name="connsiteX26" fmla="*/ 4955751 w 6772482"/>
              <a:gd name="connsiteY26" fmla="*/ 0 h 5676860"/>
              <a:gd name="connsiteX27" fmla="*/ 5099149 w 6772482"/>
              <a:gd name="connsiteY27" fmla="*/ 5167 h 5676860"/>
              <a:gd name="connsiteX28" fmla="*/ 5177785 w 6772482"/>
              <a:gd name="connsiteY28" fmla="*/ 1 h 5676860"/>
              <a:gd name="connsiteX29" fmla="*/ 5429458 w 6772482"/>
              <a:gd name="connsiteY29" fmla="*/ 76160 h 5676860"/>
              <a:gd name="connsiteX30" fmla="*/ 5429458 w 6772482"/>
              <a:gd name="connsiteY30" fmla="*/ 380960 h 5676860"/>
              <a:gd name="connsiteX31" fmla="*/ 5734258 w 6772482"/>
              <a:gd name="connsiteY31" fmla="*/ 685760 h 5676860"/>
              <a:gd name="connsiteX32" fmla="*/ 5886658 w 6772482"/>
              <a:gd name="connsiteY32" fmla="*/ 761960 h 5676860"/>
              <a:gd name="connsiteX33" fmla="*/ 5964155 w 6772482"/>
              <a:gd name="connsiteY33" fmla="*/ 811181 h 5676860"/>
              <a:gd name="connsiteX34" fmla="*/ 5908647 w 6772482"/>
              <a:gd name="connsiteY34" fmla="*/ 847348 h 5676860"/>
              <a:gd name="connsiteX35" fmla="*/ 5810457 w 6772482"/>
              <a:gd name="connsiteY35" fmla="*/ 928648 h 5676860"/>
              <a:gd name="connsiteX36" fmla="*/ 5824745 w 6772482"/>
              <a:gd name="connsiteY36" fmla="*/ 961985 h 5676860"/>
              <a:gd name="connsiteX37" fmla="*/ 5846175 w 6772482"/>
              <a:gd name="connsiteY37" fmla="*/ 1014373 h 5676860"/>
              <a:gd name="connsiteX38" fmla="*/ 5889039 w 6772482"/>
              <a:gd name="connsiteY38" fmla="*/ 1173916 h 5676860"/>
              <a:gd name="connsiteX39" fmla="*/ 5910470 w 6772482"/>
              <a:gd name="connsiteY39" fmla="*/ 1219160 h 5676860"/>
              <a:gd name="connsiteX40" fmla="*/ 5936663 w 6772482"/>
              <a:gd name="connsiteY40" fmla="*/ 1262023 h 5676860"/>
              <a:gd name="connsiteX41" fmla="*/ 6120019 w 6772482"/>
              <a:gd name="connsiteY41" fmla="*/ 1564441 h 5676860"/>
              <a:gd name="connsiteX42" fmla="*/ 6148595 w 6772482"/>
              <a:gd name="connsiteY42" fmla="*/ 1628735 h 5676860"/>
              <a:gd name="connsiteX43" fmla="*/ 6184313 w 6772482"/>
              <a:gd name="connsiteY43" fmla="*/ 1697792 h 5676860"/>
              <a:gd name="connsiteX44" fmla="*/ 6248607 w 6772482"/>
              <a:gd name="connsiteY44" fmla="*/ 1823998 h 5676860"/>
              <a:gd name="connsiteX45" fmla="*/ 6291470 w 6772482"/>
              <a:gd name="connsiteY45" fmla="*/ 1924010 h 5676860"/>
              <a:gd name="connsiteX46" fmla="*/ 6305757 w 6772482"/>
              <a:gd name="connsiteY46" fmla="*/ 1962110 h 5676860"/>
              <a:gd name="connsiteX47" fmla="*/ 6310520 w 6772482"/>
              <a:gd name="connsiteY47" fmla="*/ 2021641 h 5676860"/>
              <a:gd name="connsiteX48" fmla="*/ 6341476 w 6772482"/>
              <a:gd name="connsiteY48" fmla="*/ 2143085 h 5676860"/>
              <a:gd name="connsiteX49" fmla="*/ 6360526 w 6772482"/>
              <a:gd name="connsiteY49" fmla="*/ 2202616 h 5676860"/>
              <a:gd name="connsiteX50" fmla="*/ 6355763 w 6772482"/>
              <a:gd name="connsiteY50" fmla="*/ 2300248 h 5676860"/>
              <a:gd name="connsiteX51" fmla="*/ 6377195 w 6772482"/>
              <a:gd name="connsiteY51" fmla="*/ 2407403 h 5676860"/>
              <a:gd name="connsiteX52" fmla="*/ 6427201 w 6772482"/>
              <a:gd name="connsiteY52" fmla="*/ 2619335 h 5676860"/>
              <a:gd name="connsiteX53" fmla="*/ 6453395 w 6772482"/>
              <a:gd name="connsiteY53" fmla="*/ 2812216 h 5676860"/>
              <a:gd name="connsiteX54" fmla="*/ 6467682 w 6772482"/>
              <a:gd name="connsiteY54" fmla="*/ 2921754 h 5676860"/>
              <a:gd name="connsiteX55" fmla="*/ 6562932 w 6772482"/>
              <a:gd name="connsiteY55" fmla="*/ 3238460 h 5676860"/>
              <a:gd name="connsiteX56" fmla="*/ 6610557 w 6772482"/>
              <a:gd name="connsiteY56" fmla="*/ 3438485 h 5676860"/>
              <a:gd name="connsiteX57" fmla="*/ 6658182 w 6772482"/>
              <a:gd name="connsiteY57" fmla="*/ 3555166 h 5676860"/>
              <a:gd name="connsiteX58" fmla="*/ 6722476 w 6772482"/>
              <a:gd name="connsiteY58" fmla="*/ 3676610 h 5676860"/>
              <a:gd name="connsiteX59" fmla="*/ 6762957 w 6772482"/>
              <a:gd name="connsiteY59" fmla="*/ 3809960 h 5676860"/>
              <a:gd name="connsiteX60" fmla="*/ 6772482 w 6772482"/>
              <a:gd name="connsiteY60" fmla="*/ 3881398 h 5676860"/>
              <a:gd name="connsiteX61" fmla="*/ 6762956 w 6772482"/>
              <a:gd name="connsiteY61" fmla="*/ 3964741 h 5676860"/>
              <a:gd name="connsiteX62" fmla="*/ 6743906 w 6772482"/>
              <a:gd name="connsiteY62" fmla="*/ 4019510 h 5676860"/>
              <a:gd name="connsiteX63" fmla="*/ 6703426 w 6772482"/>
              <a:gd name="connsiteY63" fmla="*/ 4119522 h 5676860"/>
              <a:gd name="connsiteX64" fmla="*/ 6689138 w 6772482"/>
              <a:gd name="connsiteY64" fmla="*/ 4148097 h 5676860"/>
              <a:gd name="connsiteX65" fmla="*/ 5903326 w 6772482"/>
              <a:gd name="connsiteY65" fmla="*/ 4533860 h 5676860"/>
              <a:gd name="connsiteX66" fmla="*/ 5048457 w 6772482"/>
              <a:gd name="connsiteY66" fmla="*/ 5672097 h 5676860"/>
              <a:gd name="connsiteX67" fmla="*/ 4774613 w 6772482"/>
              <a:gd name="connsiteY67" fmla="*/ 5676860 h 5676860"/>
              <a:gd name="connsiteX68" fmla="*/ 4210258 w 6772482"/>
              <a:gd name="connsiteY68" fmla="*/ 4952960 h 5676860"/>
              <a:gd name="connsiteX69" fmla="*/ 3684713 w 6772482"/>
              <a:gd name="connsiteY69" fmla="*/ 4943533 h 5676860"/>
              <a:gd name="connsiteX70" fmla="*/ 3136388 w 6772482"/>
              <a:gd name="connsiteY70" fmla="*/ 4377924 h 5676860"/>
              <a:gd name="connsiteX71" fmla="*/ 2752932 w 6772482"/>
              <a:gd name="connsiteY71" fmla="*/ 4600535 h 5676860"/>
              <a:gd name="connsiteX72" fmla="*/ 2388600 w 6772482"/>
              <a:gd name="connsiteY72" fmla="*/ 4183817 h 5676860"/>
              <a:gd name="connsiteX73" fmla="*/ 1914732 w 6772482"/>
              <a:gd name="connsiteY73" fmla="*/ 4276685 h 5676860"/>
              <a:gd name="connsiteX74" fmla="*/ 1821863 w 6772482"/>
              <a:gd name="connsiteY74" fmla="*/ 4567197 h 5676860"/>
              <a:gd name="connsiteX75" fmla="*/ 1543257 w 6772482"/>
              <a:gd name="connsiteY75" fmla="*/ 4500522 h 5676860"/>
              <a:gd name="connsiteX76" fmla="*/ 1440862 w 6772482"/>
              <a:gd name="connsiteY76" fmla="*/ 4469566 h 5676860"/>
              <a:gd name="connsiteX77" fmla="*/ 1383713 w 6772482"/>
              <a:gd name="connsiteY77" fmla="*/ 4440992 h 5676860"/>
              <a:gd name="connsiteX78" fmla="*/ 1326562 w 6772482"/>
              <a:gd name="connsiteY78" fmla="*/ 4410035 h 5676860"/>
              <a:gd name="connsiteX79" fmla="*/ 1276557 w 6772482"/>
              <a:gd name="connsiteY79" fmla="*/ 4371935 h 5676860"/>
              <a:gd name="connsiteX80" fmla="*/ 1221789 w 6772482"/>
              <a:gd name="connsiteY80" fmla="*/ 4312404 h 5676860"/>
              <a:gd name="connsiteX81" fmla="*/ 1181306 w 6772482"/>
              <a:gd name="connsiteY81" fmla="*/ 4257635 h 5676860"/>
              <a:gd name="connsiteX82" fmla="*/ 1024144 w 6772482"/>
              <a:gd name="connsiteY82" fmla="*/ 4005222 h 5676860"/>
              <a:gd name="connsiteX83" fmla="*/ 271670 w 6772482"/>
              <a:gd name="connsiteY83" fmla="*/ 2855079 h 5676860"/>
              <a:gd name="connsiteX0" fmla="*/ 271670 w 6772482"/>
              <a:gd name="connsiteY0" fmla="*/ 2855079 h 5676860"/>
              <a:gd name="connsiteX1" fmla="*/ 324058 w 6772482"/>
              <a:gd name="connsiteY1" fmla="*/ 1219160 h 5676860"/>
              <a:gd name="connsiteX2" fmla="*/ 1581357 w 6772482"/>
              <a:gd name="connsiteY2" fmla="*/ 1162010 h 5676860"/>
              <a:gd name="connsiteX3" fmla="*/ 2552907 w 6772482"/>
              <a:gd name="connsiteY3" fmla="*/ 1190585 h 5676860"/>
              <a:gd name="connsiteX4" fmla="*/ 2714832 w 6772482"/>
              <a:gd name="connsiteY4" fmla="*/ 323810 h 5676860"/>
              <a:gd name="connsiteX5" fmla="*/ 2905332 w 6772482"/>
              <a:gd name="connsiteY5" fmla="*/ 471448 h 5676860"/>
              <a:gd name="connsiteX6" fmla="*/ 2950576 w 6772482"/>
              <a:gd name="connsiteY6" fmla="*/ 495260 h 5676860"/>
              <a:gd name="connsiteX7" fmla="*/ 3012488 w 6772482"/>
              <a:gd name="connsiteY7" fmla="*/ 511929 h 5676860"/>
              <a:gd name="connsiteX8" fmla="*/ 3286332 w 6772482"/>
              <a:gd name="connsiteY8" fmla="*/ 561935 h 5676860"/>
              <a:gd name="connsiteX9" fmla="*/ 3353007 w 6772482"/>
              <a:gd name="connsiteY9" fmla="*/ 592891 h 5676860"/>
              <a:gd name="connsiteX10" fmla="*/ 3391107 w 6772482"/>
              <a:gd name="connsiteY10" fmla="*/ 623848 h 5676860"/>
              <a:gd name="connsiteX11" fmla="*/ 3422063 w 6772482"/>
              <a:gd name="connsiteY11" fmla="*/ 680998 h 5676860"/>
              <a:gd name="connsiteX12" fmla="*/ 3455401 w 6772482"/>
              <a:gd name="connsiteY12" fmla="*/ 714335 h 5676860"/>
              <a:gd name="connsiteX13" fmla="*/ 3486357 w 6772482"/>
              <a:gd name="connsiteY13" fmla="*/ 728623 h 5676860"/>
              <a:gd name="connsiteX14" fmla="*/ 3522076 w 6772482"/>
              <a:gd name="connsiteY14" fmla="*/ 747673 h 5676860"/>
              <a:gd name="connsiteX15" fmla="*/ 3564938 w 6772482"/>
              <a:gd name="connsiteY15" fmla="*/ 742910 h 5676860"/>
              <a:gd name="connsiteX16" fmla="*/ 3793539 w 6772482"/>
              <a:gd name="connsiteY16" fmla="*/ 683379 h 5676860"/>
              <a:gd name="connsiteX17" fmla="*/ 3860213 w 6772482"/>
              <a:gd name="connsiteY17" fmla="*/ 671473 h 5676860"/>
              <a:gd name="connsiteX18" fmla="*/ 4000707 w 6772482"/>
              <a:gd name="connsiteY18" fmla="*/ 661948 h 5676860"/>
              <a:gd name="connsiteX19" fmla="*/ 4145963 w 6772482"/>
              <a:gd name="connsiteY19" fmla="*/ 611942 h 5676860"/>
              <a:gd name="connsiteX20" fmla="*/ 4167395 w 6772482"/>
              <a:gd name="connsiteY20" fmla="*/ 645279 h 5676860"/>
              <a:gd name="connsiteX21" fmla="*/ 4134058 w 6772482"/>
              <a:gd name="connsiteY21" fmla="*/ 609560 h 5676860"/>
              <a:gd name="connsiteX22" fmla="*/ 4515058 w 6772482"/>
              <a:gd name="connsiteY22" fmla="*/ 685760 h 5676860"/>
              <a:gd name="connsiteX23" fmla="*/ 4576444 w 6772482"/>
              <a:gd name="connsiteY23" fmla="*/ 268671 h 5676860"/>
              <a:gd name="connsiteX24" fmla="*/ 4650455 w 6772482"/>
              <a:gd name="connsiteY24" fmla="*/ 103335 h 5676860"/>
              <a:gd name="connsiteX25" fmla="*/ 4738344 w 6772482"/>
              <a:gd name="connsiteY25" fmla="*/ 77502 h 5676860"/>
              <a:gd name="connsiteX26" fmla="*/ 4955751 w 6772482"/>
              <a:gd name="connsiteY26" fmla="*/ 0 h 5676860"/>
              <a:gd name="connsiteX27" fmla="*/ 5099149 w 6772482"/>
              <a:gd name="connsiteY27" fmla="*/ 5167 h 5676860"/>
              <a:gd name="connsiteX28" fmla="*/ 5429458 w 6772482"/>
              <a:gd name="connsiteY28" fmla="*/ 76160 h 5676860"/>
              <a:gd name="connsiteX29" fmla="*/ 5429458 w 6772482"/>
              <a:gd name="connsiteY29" fmla="*/ 380960 h 5676860"/>
              <a:gd name="connsiteX30" fmla="*/ 5734258 w 6772482"/>
              <a:gd name="connsiteY30" fmla="*/ 685760 h 5676860"/>
              <a:gd name="connsiteX31" fmla="*/ 5886658 w 6772482"/>
              <a:gd name="connsiteY31" fmla="*/ 761960 h 5676860"/>
              <a:gd name="connsiteX32" fmla="*/ 5964155 w 6772482"/>
              <a:gd name="connsiteY32" fmla="*/ 811181 h 5676860"/>
              <a:gd name="connsiteX33" fmla="*/ 5908647 w 6772482"/>
              <a:gd name="connsiteY33" fmla="*/ 847348 h 5676860"/>
              <a:gd name="connsiteX34" fmla="*/ 5810457 w 6772482"/>
              <a:gd name="connsiteY34" fmla="*/ 928648 h 5676860"/>
              <a:gd name="connsiteX35" fmla="*/ 5824745 w 6772482"/>
              <a:gd name="connsiteY35" fmla="*/ 961985 h 5676860"/>
              <a:gd name="connsiteX36" fmla="*/ 5846175 w 6772482"/>
              <a:gd name="connsiteY36" fmla="*/ 1014373 h 5676860"/>
              <a:gd name="connsiteX37" fmla="*/ 5889039 w 6772482"/>
              <a:gd name="connsiteY37" fmla="*/ 1173916 h 5676860"/>
              <a:gd name="connsiteX38" fmla="*/ 5910470 w 6772482"/>
              <a:gd name="connsiteY38" fmla="*/ 1219160 h 5676860"/>
              <a:gd name="connsiteX39" fmla="*/ 5936663 w 6772482"/>
              <a:gd name="connsiteY39" fmla="*/ 1262023 h 5676860"/>
              <a:gd name="connsiteX40" fmla="*/ 6120019 w 6772482"/>
              <a:gd name="connsiteY40" fmla="*/ 1564441 h 5676860"/>
              <a:gd name="connsiteX41" fmla="*/ 6148595 w 6772482"/>
              <a:gd name="connsiteY41" fmla="*/ 1628735 h 5676860"/>
              <a:gd name="connsiteX42" fmla="*/ 6184313 w 6772482"/>
              <a:gd name="connsiteY42" fmla="*/ 1697792 h 5676860"/>
              <a:gd name="connsiteX43" fmla="*/ 6248607 w 6772482"/>
              <a:gd name="connsiteY43" fmla="*/ 1823998 h 5676860"/>
              <a:gd name="connsiteX44" fmla="*/ 6291470 w 6772482"/>
              <a:gd name="connsiteY44" fmla="*/ 1924010 h 5676860"/>
              <a:gd name="connsiteX45" fmla="*/ 6305757 w 6772482"/>
              <a:gd name="connsiteY45" fmla="*/ 1962110 h 5676860"/>
              <a:gd name="connsiteX46" fmla="*/ 6310520 w 6772482"/>
              <a:gd name="connsiteY46" fmla="*/ 2021641 h 5676860"/>
              <a:gd name="connsiteX47" fmla="*/ 6341476 w 6772482"/>
              <a:gd name="connsiteY47" fmla="*/ 2143085 h 5676860"/>
              <a:gd name="connsiteX48" fmla="*/ 6360526 w 6772482"/>
              <a:gd name="connsiteY48" fmla="*/ 2202616 h 5676860"/>
              <a:gd name="connsiteX49" fmla="*/ 6355763 w 6772482"/>
              <a:gd name="connsiteY49" fmla="*/ 2300248 h 5676860"/>
              <a:gd name="connsiteX50" fmla="*/ 6377195 w 6772482"/>
              <a:gd name="connsiteY50" fmla="*/ 2407403 h 5676860"/>
              <a:gd name="connsiteX51" fmla="*/ 6427201 w 6772482"/>
              <a:gd name="connsiteY51" fmla="*/ 2619335 h 5676860"/>
              <a:gd name="connsiteX52" fmla="*/ 6453395 w 6772482"/>
              <a:gd name="connsiteY52" fmla="*/ 2812216 h 5676860"/>
              <a:gd name="connsiteX53" fmla="*/ 6467682 w 6772482"/>
              <a:gd name="connsiteY53" fmla="*/ 2921754 h 5676860"/>
              <a:gd name="connsiteX54" fmla="*/ 6562932 w 6772482"/>
              <a:gd name="connsiteY54" fmla="*/ 3238460 h 5676860"/>
              <a:gd name="connsiteX55" fmla="*/ 6610557 w 6772482"/>
              <a:gd name="connsiteY55" fmla="*/ 3438485 h 5676860"/>
              <a:gd name="connsiteX56" fmla="*/ 6658182 w 6772482"/>
              <a:gd name="connsiteY56" fmla="*/ 3555166 h 5676860"/>
              <a:gd name="connsiteX57" fmla="*/ 6722476 w 6772482"/>
              <a:gd name="connsiteY57" fmla="*/ 3676610 h 5676860"/>
              <a:gd name="connsiteX58" fmla="*/ 6762957 w 6772482"/>
              <a:gd name="connsiteY58" fmla="*/ 3809960 h 5676860"/>
              <a:gd name="connsiteX59" fmla="*/ 6772482 w 6772482"/>
              <a:gd name="connsiteY59" fmla="*/ 3881398 h 5676860"/>
              <a:gd name="connsiteX60" fmla="*/ 6762956 w 6772482"/>
              <a:gd name="connsiteY60" fmla="*/ 3964741 h 5676860"/>
              <a:gd name="connsiteX61" fmla="*/ 6743906 w 6772482"/>
              <a:gd name="connsiteY61" fmla="*/ 4019510 h 5676860"/>
              <a:gd name="connsiteX62" fmla="*/ 6703426 w 6772482"/>
              <a:gd name="connsiteY62" fmla="*/ 4119522 h 5676860"/>
              <a:gd name="connsiteX63" fmla="*/ 6689138 w 6772482"/>
              <a:gd name="connsiteY63" fmla="*/ 4148097 h 5676860"/>
              <a:gd name="connsiteX64" fmla="*/ 5903326 w 6772482"/>
              <a:gd name="connsiteY64" fmla="*/ 4533860 h 5676860"/>
              <a:gd name="connsiteX65" fmla="*/ 5048457 w 6772482"/>
              <a:gd name="connsiteY65" fmla="*/ 5672097 h 5676860"/>
              <a:gd name="connsiteX66" fmla="*/ 4774613 w 6772482"/>
              <a:gd name="connsiteY66" fmla="*/ 5676860 h 5676860"/>
              <a:gd name="connsiteX67" fmla="*/ 4210258 w 6772482"/>
              <a:gd name="connsiteY67" fmla="*/ 4952960 h 5676860"/>
              <a:gd name="connsiteX68" fmla="*/ 3684713 w 6772482"/>
              <a:gd name="connsiteY68" fmla="*/ 4943533 h 5676860"/>
              <a:gd name="connsiteX69" fmla="*/ 3136388 w 6772482"/>
              <a:gd name="connsiteY69" fmla="*/ 4377924 h 5676860"/>
              <a:gd name="connsiteX70" fmla="*/ 2752932 w 6772482"/>
              <a:gd name="connsiteY70" fmla="*/ 4600535 h 5676860"/>
              <a:gd name="connsiteX71" fmla="*/ 2388600 w 6772482"/>
              <a:gd name="connsiteY71" fmla="*/ 4183817 h 5676860"/>
              <a:gd name="connsiteX72" fmla="*/ 1914732 w 6772482"/>
              <a:gd name="connsiteY72" fmla="*/ 4276685 h 5676860"/>
              <a:gd name="connsiteX73" fmla="*/ 1821863 w 6772482"/>
              <a:gd name="connsiteY73" fmla="*/ 4567197 h 5676860"/>
              <a:gd name="connsiteX74" fmla="*/ 1543257 w 6772482"/>
              <a:gd name="connsiteY74" fmla="*/ 4500522 h 5676860"/>
              <a:gd name="connsiteX75" fmla="*/ 1440862 w 6772482"/>
              <a:gd name="connsiteY75" fmla="*/ 4469566 h 5676860"/>
              <a:gd name="connsiteX76" fmla="*/ 1383713 w 6772482"/>
              <a:gd name="connsiteY76" fmla="*/ 4440992 h 5676860"/>
              <a:gd name="connsiteX77" fmla="*/ 1326562 w 6772482"/>
              <a:gd name="connsiteY77" fmla="*/ 4410035 h 5676860"/>
              <a:gd name="connsiteX78" fmla="*/ 1276557 w 6772482"/>
              <a:gd name="connsiteY78" fmla="*/ 4371935 h 5676860"/>
              <a:gd name="connsiteX79" fmla="*/ 1221789 w 6772482"/>
              <a:gd name="connsiteY79" fmla="*/ 4312404 h 5676860"/>
              <a:gd name="connsiteX80" fmla="*/ 1181306 w 6772482"/>
              <a:gd name="connsiteY80" fmla="*/ 4257635 h 5676860"/>
              <a:gd name="connsiteX81" fmla="*/ 1024144 w 6772482"/>
              <a:gd name="connsiteY81" fmla="*/ 4005222 h 5676860"/>
              <a:gd name="connsiteX82" fmla="*/ 271670 w 6772482"/>
              <a:gd name="connsiteY82" fmla="*/ 2855079 h 5676860"/>
              <a:gd name="connsiteX0" fmla="*/ 271670 w 6772482"/>
              <a:gd name="connsiteY0" fmla="*/ 2855079 h 5676860"/>
              <a:gd name="connsiteX1" fmla="*/ 324058 w 6772482"/>
              <a:gd name="connsiteY1" fmla="*/ 1219160 h 5676860"/>
              <a:gd name="connsiteX2" fmla="*/ 1581357 w 6772482"/>
              <a:gd name="connsiteY2" fmla="*/ 1162010 h 5676860"/>
              <a:gd name="connsiteX3" fmla="*/ 2552907 w 6772482"/>
              <a:gd name="connsiteY3" fmla="*/ 1190585 h 5676860"/>
              <a:gd name="connsiteX4" fmla="*/ 2714832 w 6772482"/>
              <a:gd name="connsiteY4" fmla="*/ 323810 h 5676860"/>
              <a:gd name="connsiteX5" fmla="*/ 2905332 w 6772482"/>
              <a:gd name="connsiteY5" fmla="*/ 471448 h 5676860"/>
              <a:gd name="connsiteX6" fmla="*/ 2950576 w 6772482"/>
              <a:gd name="connsiteY6" fmla="*/ 495260 h 5676860"/>
              <a:gd name="connsiteX7" fmla="*/ 3012488 w 6772482"/>
              <a:gd name="connsiteY7" fmla="*/ 511929 h 5676860"/>
              <a:gd name="connsiteX8" fmla="*/ 3286332 w 6772482"/>
              <a:gd name="connsiteY8" fmla="*/ 561935 h 5676860"/>
              <a:gd name="connsiteX9" fmla="*/ 3353007 w 6772482"/>
              <a:gd name="connsiteY9" fmla="*/ 592891 h 5676860"/>
              <a:gd name="connsiteX10" fmla="*/ 3391107 w 6772482"/>
              <a:gd name="connsiteY10" fmla="*/ 623848 h 5676860"/>
              <a:gd name="connsiteX11" fmla="*/ 3422063 w 6772482"/>
              <a:gd name="connsiteY11" fmla="*/ 680998 h 5676860"/>
              <a:gd name="connsiteX12" fmla="*/ 3455401 w 6772482"/>
              <a:gd name="connsiteY12" fmla="*/ 714335 h 5676860"/>
              <a:gd name="connsiteX13" fmla="*/ 3486357 w 6772482"/>
              <a:gd name="connsiteY13" fmla="*/ 728623 h 5676860"/>
              <a:gd name="connsiteX14" fmla="*/ 3522076 w 6772482"/>
              <a:gd name="connsiteY14" fmla="*/ 747673 h 5676860"/>
              <a:gd name="connsiteX15" fmla="*/ 3564938 w 6772482"/>
              <a:gd name="connsiteY15" fmla="*/ 742910 h 5676860"/>
              <a:gd name="connsiteX16" fmla="*/ 3793539 w 6772482"/>
              <a:gd name="connsiteY16" fmla="*/ 683379 h 5676860"/>
              <a:gd name="connsiteX17" fmla="*/ 3860213 w 6772482"/>
              <a:gd name="connsiteY17" fmla="*/ 671473 h 5676860"/>
              <a:gd name="connsiteX18" fmla="*/ 4000707 w 6772482"/>
              <a:gd name="connsiteY18" fmla="*/ 661948 h 5676860"/>
              <a:gd name="connsiteX19" fmla="*/ 4145963 w 6772482"/>
              <a:gd name="connsiteY19" fmla="*/ 611942 h 5676860"/>
              <a:gd name="connsiteX20" fmla="*/ 4167395 w 6772482"/>
              <a:gd name="connsiteY20" fmla="*/ 645279 h 5676860"/>
              <a:gd name="connsiteX21" fmla="*/ 4134058 w 6772482"/>
              <a:gd name="connsiteY21" fmla="*/ 609560 h 5676860"/>
              <a:gd name="connsiteX22" fmla="*/ 4515058 w 6772482"/>
              <a:gd name="connsiteY22" fmla="*/ 685760 h 5676860"/>
              <a:gd name="connsiteX23" fmla="*/ 4576444 w 6772482"/>
              <a:gd name="connsiteY23" fmla="*/ 268671 h 5676860"/>
              <a:gd name="connsiteX24" fmla="*/ 4650455 w 6772482"/>
              <a:gd name="connsiteY24" fmla="*/ 103335 h 5676860"/>
              <a:gd name="connsiteX25" fmla="*/ 4738344 w 6772482"/>
              <a:gd name="connsiteY25" fmla="*/ 77502 h 5676860"/>
              <a:gd name="connsiteX26" fmla="*/ 4955751 w 6772482"/>
              <a:gd name="connsiteY26" fmla="*/ 0 h 5676860"/>
              <a:gd name="connsiteX27" fmla="*/ 5099149 w 6772482"/>
              <a:gd name="connsiteY27" fmla="*/ 5167 h 5676860"/>
              <a:gd name="connsiteX28" fmla="*/ 5429458 w 6772482"/>
              <a:gd name="connsiteY28" fmla="*/ 76160 h 5676860"/>
              <a:gd name="connsiteX29" fmla="*/ 5429458 w 6772482"/>
              <a:gd name="connsiteY29" fmla="*/ 380960 h 5676860"/>
              <a:gd name="connsiteX30" fmla="*/ 5734258 w 6772482"/>
              <a:gd name="connsiteY30" fmla="*/ 685760 h 5676860"/>
              <a:gd name="connsiteX31" fmla="*/ 5886658 w 6772482"/>
              <a:gd name="connsiteY31" fmla="*/ 761960 h 5676860"/>
              <a:gd name="connsiteX32" fmla="*/ 5964155 w 6772482"/>
              <a:gd name="connsiteY32" fmla="*/ 811181 h 5676860"/>
              <a:gd name="connsiteX33" fmla="*/ 5908647 w 6772482"/>
              <a:gd name="connsiteY33" fmla="*/ 847348 h 5676860"/>
              <a:gd name="connsiteX34" fmla="*/ 5810457 w 6772482"/>
              <a:gd name="connsiteY34" fmla="*/ 928648 h 5676860"/>
              <a:gd name="connsiteX35" fmla="*/ 5824745 w 6772482"/>
              <a:gd name="connsiteY35" fmla="*/ 961985 h 5676860"/>
              <a:gd name="connsiteX36" fmla="*/ 5846175 w 6772482"/>
              <a:gd name="connsiteY36" fmla="*/ 1014373 h 5676860"/>
              <a:gd name="connsiteX37" fmla="*/ 5889039 w 6772482"/>
              <a:gd name="connsiteY37" fmla="*/ 1173916 h 5676860"/>
              <a:gd name="connsiteX38" fmla="*/ 5910470 w 6772482"/>
              <a:gd name="connsiteY38" fmla="*/ 1219160 h 5676860"/>
              <a:gd name="connsiteX39" fmla="*/ 5936663 w 6772482"/>
              <a:gd name="connsiteY39" fmla="*/ 1262023 h 5676860"/>
              <a:gd name="connsiteX40" fmla="*/ 6120019 w 6772482"/>
              <a:gd name="connsiteY40" fmla="*/ 1564441 h 5676860"/>
              <a:gd name="connsiteX41" fmla="*/ 6148595 w 6772482"/>
              <a:gd name="connsiteY41" fmla="*/ 1628735 h 5676860"/>
              <a:gd name="connsiteX42" fmla="*/ 6184313 w 6772482"/>
              <a:gd name="connsiteY42" fmla="*/ 1697792 h 5676860"/>
              <a:gd name="connsiteX43" fmla="*/ 6248607 w 6772482"/>
              <a:gd name="connsiteY43" fmla="*/ 1823998 h 5676860"/>
              <a:gd name="connsiteX44" fmla="*/ 6291470 w 6772482"/>
              <a:gd name="connsiteY44" fmla="*/ 1924010 h 5676860"/>
              <a:gd name="connsiteX45" fmla="*/ 6305757 w 6772482"/>
              <a:gd name="connsiteY45" fmla="*/ 1962110 h 5676860"/>
              <a:gd name="connsiteX46" fmla="*/ 6310520 w 6772482"/>
              <a:gd name="connsiteY46" fmla="*/ 2021641 h 5676860"/>
              <a:gd name="connsiteX47" fmla="*/ 6341476 w 6772482"/>
              <a:gd name="connsiteY47" fmla="*/ 2143085 h 5676860"/>
              <a:gd name="connsiteX48" fmla="*/ 6360526 w 6772482"/>
              <a:gd name="connsiteY48" fmla="*/ 2202616 h 5676860"/>
              <a:gd name="connsiteX49" fmla="*/ 6355763 w 6772482"/>
              <a:gd name="connsiteY49" fmla="*/ 2300248 h 5676860"/>
              <a:gd name="connsiteX50" fmla="*/ 6377195 w 6772482"/>
              <a:gd name="connsiteY50" fmla="*/ 2407403 h 5676860"/>
              <a:gd name="connsiteX51" fmla="*/ 6427201 w 6772482"/>
              <a:gd name="connsiteY51" fmla="*/ 2619335 h 5676860"/>
              <a:gd name="connsiteX52" fmla="*/ 6453395 w 6772482"/>
              <a:gd name="connsiteY52" fmla="*/ 2812216 h 5676860"/>
              <a:gd name="connsiteX53" fmla="*/ 6467682 w 6772482"/>
              <a:gd name="connsiteY53" fmla="*/ 2921754 h 5676860"/>
              <a:gd name="connsiteX54" fmla="*/ 6562932 w 6772482"/>
              <a:gd name="connsiteY54" fmla="*/ 3238460 h 5676860"/>
              <a:gd name="connsiteX55" fmla="*/ 6610557 w 6772482"/>
              <a:gd name="connsiteY55" fmla="*/ 3438485 h 5676860"/>
              <a:gd name="connsiteX56" fmla="*/ 6658182 w 6772482"/>
              <a:gd name="connsiteY56" fmla="*/ 3555166 h 5676860"/>
              <a:gd name="connsiteX57" fmla="*/ 6722476 w 6772482"/>
              <a:gd name="connsiteY57" fmla="*/ 3676610 h 5676860"/>
              <a:gd name="connsiteX58" fmla="*/ 6762957 w 6772482"/>
              <a:gd name="connsiteY58" fmla="*/ 3809960 h 5676860"/>
              <a:gd name="connsiteX59" fmla="*/ 6772482 w 6772482"/>
              <a:gd name="connsiteY59" fmla="*/ 3881398 h 5676860"/>
              <a:gd name="connsiteX60" fmla="*/ 6762956 w 6772482"/>
              <a:gd name="connsiteY60" fmla="*/ 3964741 h 5676860"/>
              <a:gd name="connsiteX61" fmla="*/ 6743906 w 6772482"/>
              <a:gd name="connsiteY61" fmla="*/ 4019510 h 5676860"/>
              <a:gd name="connsiteX62" fmla="*/ 6703426 w 6772482"/>
              <a:gd name="connsiteY62" fmla="*/ 4119522 h 5676860"/>
              <a:gd name="connsiteX63" fmla="*/ 6689138 w 6772482"/>
              <a:gd name="connsiteY63" fmla="*/ 4148097 h 5676860"/>
              <a:gd name="connsiteX64" fmla="*/ 5903326 w 6772482"/>
              <a:gd name="connsiteY64" fmla="*/ 4533860 h 5676860"/>
              <a:gd name="connsiteX65" fmla="*/ 5048457 w 6772482"/>
              <a:gd name="connsiteY65" fmla="*/ 5672097 h 5676860"/>
              <a:gd name="connsiteX66" fmla="*/ 4774613 w 6772482"/>
              <a:gd name="connsiteY66" fmla="*/ 5676860 h 5676860"/>
              <a:gd name="connsiteX67" fmla="*/ 4210258 w 6772482"/>
              <a:gd name="connsiteY67" fmla="*/ 4952960 h 5676860"/>
              <a:gd name="connsiteX68" fmla="*/ 3684713 w 6772482"/>
              <a:gd name="connsiteY68" fmla="*/ 4943533 h 5676860"/>
              <a:gd name="connsiteX69" fmla="*/ 2874184 w 6772482"/>
              <a:gd name="connsiteY69" fmla="*/ 4154069 h 5676860"/>
              <a:gd name="connsiteX70" fmla="*/ 2752932 w 6772482"/>
              <a:gd name="connsiteY70" fmla="*/ 4600535 h 5676860"/>
              <a:gd name="connsiteX71" fmla="*/ 2388600 w 6772482"/>
              <a:gd name="connsiteY71" fmla="*/ 4183817 h 5676860"/>
              <a:gd name="connsiteX72" fmla="*/ 1914732 w 6772482"/>
              <a:gd name="connsiteY72" fmla="*/ 4276685 h 5676860"/>
              <a:gd name="connsiteX73" fmla="*/ 1821863 w 6772482"/>
              <a:gd name="connsiteY73" fmla="*/ 4567197 h 5676860"/>
              <a:gd name="connsiteX74" fmla="*/ 1543257 w 6772482"/>
              <a:gd name="connsiteY74" fmla="*/ 4500522 h 5676860"/>
              <a:gd name="connsiteX75" fmla="*/ 1440862 w 6772482"/>
              <a:gd name="connsiteY75" fmla="*/ 4469566 h 5676860"/>
              <a:gd name="connsiteX76" fmla="*/ 1383713 w 6772482"/>
              <a:gd name="connsiteY76" fmla="*/ 4440992 h 5676860"/>
              <a:gd name="connsiteX77" fmla="*/ 1326562 w 6772482"/>
              <a:gd name="connsiteY77" fmla="*/ 4410035 h 5676860"/>
              <a:gd name="connsiteX78" fmla="*/ 1276557 w 6772482"/>
              <a:gd name="connsiteY78" fmla="*/ 4371935 h 5676860"/>
              <a:gd name="connsiteX79" fmla="*/ 1221789 w 6772482"/>
              <a:gd name="connsiteY79" fmla="*/ 4312404 h 5676860"/>
              <a:gd name="connsiteX80" fmla="*/ 1181306 w 6772482"/>
              <a:gd name="connsiteY80" fmla="*/ 4257635 h 5676860"/>
              <a:gd name="connsiteX81" fmla="*/ 1024144 w 6772482"/>
              <a:gd name="connsiteY81" fmla="*/ 4005222 h 5676860"/>
              <a:gd name="connsiteX82" fmla="*/ 271670 w 6772482"/>
              <a:gd name="connsiteY82" fmla="*/ 2855079 h 5676860"/>
              <a:gd name="connsiteX0" fmla="*/ 271670 w 6772482"/>
              <a:gd name="connsiteY0" fmla="*/ 2855079 h 5676860"/>
              <a:gd name="connsiteX1" fmla="*/ 324058 w 6772482"/>
              <a:gd name="connsiteY1" fmla="*/ 1219160 h 5676860"/>
              <a:gd name="connsiteX2" fmla="*/ 1581357 w 6772482"/>
              <a:gd name="connsiteY2" fmla="*/ 1162010 h 5676860"/>
              <a:gd name="connsiteX3" fmla="*/ 2552907 w 6772482"/>
              <a:gd name="connsiteY3" fmla="*/ 1190585 h 5676860"/>
              <a:gd name="connsiteX4" fmla="*/ 2714832 w 6772482"/>
              <a:gd name="connsiteY4" fmla="*/ 323810 h 5676860"/>
              <a:gd name="connsiteX5" fmla="*/ 2905332 w 6772482"/>
              <a:gd name="connsiteY5" fmla="*/ 471448 h 5676860"/>
              <a:gd name="connsiteX6" fmla="*/ 2950576 w 6772482"/>
              <a:gd name="connsiteY6" fmla="*/ 495260 h 5676860"/>
              <a:gd name="connsiteX7" fmla="*/ 3012488 w 6772482"/>
              <a:gd name="connsiteY7" fmla="*/ 511929 h 5676860"/>
              <a:gd name="connsiteX8" fmla="*/ 3286332 w 6772482"/>
              <a:gd name="connsiteY8" fmla="*/ 561935 h 5676860"/>
              <a:gd name="connsiteX9" fmla="*/ 3353007 w 6772482"/>
              <a:gd name="connsiteY9" fmla="*/ 592891 h 5676860"/>
              <a:gd name="connsiteX10" fmla="*/ 3391107 w 6772482"/>
              <a:gd name="connsiteY10" fmla="*/ 623848 h 5676860"/>
              <a:gd name="connsiteX11" fmla="*/ 3422063 w 6772482"/>
              <a:gd name="connsiteY11" fmla="*/ 680998 h 5676860"/>
              <a:gd name="connsiteX12" fmla="*/ 3455401 w 6772482"/>
              <a:gd name="connsiteY12" fmla="*/ 714335 h 5676860"/>
              <a:gd name="connsiteX13" fmla="*/ 3486357 w 6772482"/>
              <a:gd name="connsiteY13" fmla="*/ 728623 h 5676860"/>
              <a:gd name="connsiteX14" fmla="*/ 3522076 w 6772482"/>
              <a:gd name="connsiteY14" fmla="*/ 747673 h 5676860"/>
              <a:gd name="connsiteX15" fmla="*/ 3564938 w 6772482"/>
              <a:gd name="connsiteY15" fmla="*/ 742910 h 5676860"/>
              <a:gd name="connsiteX16" fmla="*/ 3793539 w 6772482"/>
              <a:gd name="connsiteY16" fmla="*/ 683379 h 5676860"/>
              <a:gd name="connsiteX17" fmla="*/ 3860213 w 6772482"/>
              <a:gd name="connsiteY17" fmla="*/ 671473 h 5676860"/>
              <a:gd name="connsiteX18" fmla="*/ 4000707 w 6772482"/>
              <a:gd name="connsiteY18" fmla="*/ 661948 h 5676860"/>
              <a:gd name="connsiteX19" fmla="*/ 4145963 w 6772482"/>
              <a:gd name="connsiteY19" fmla="*/ 611942 h 5676860"/>
              <a:gd name="connsiteX20" fmla="*/ 4167395 w 6772482"/>
              <a:gd name="connsiteY20" fmla="*/ 645279 h 5676860"/>
              <a:gd name="connsiteX21" fmla="*/ 4134058 w 6772482"/>
              <a:gd name="connsiteY21" fmla="*/ 609560 h 5676860"/>
              <a:gd name="connsiteX22" fmla="*/ 4515058 w 6772482"/>
              <a:gd name="connsiteY22" fmla="*/ 685760 h 5676860"/>
              <a:gd name="connsiteX23" fmla="*/ 4576444 w 6772482"/>
              <a:gd name="connsiteY23" fmla="*/ 268671 h 5676860"/>
              <a:gd name="connsiteX24" fmla="*/ 4650455 w 6772482"/>
              <a:gd name="connsiteY24" fmla="*/ 103335 h 5676860"/>
              <a:gd name="connsiteX25" fmla="*/ 4738344 w 6772482"/>
              <a:gd name="connsiteY25" fmla="*/ 77502 h 5676860"/>
              <a:gd name="connsiteX26" fmla="*/ 4955751 w 6772482"/>
              <a:gd name="connsiteY26" fmla="*/ 0 h 5676860"/>
              <a:gd name="connsiteX27" fmla="*/ 5099149 w 6772482"/>
              <a:gd name="connsiteY27" fmla="*/ 5167 h 5676860"/>
              <a:gd name="connsiteX28" fmla="*/ 5429458 w 6772482"/>
              <a:gd name="connsiteY28" fmla="*/ 76160 h 5676860"/>
              <a:gd name="connsiteX29" fmla="*/ 5429458 w 6772482"/>
              <a:gd name="connsiteY29" fmla="*/ 380960 h 5676860"/>
              <a:gd name="connsiteX30" fmla="*/ 5734258 w 6772482"/>
              <a:gd name="connsiteY30" fmla="*/ 685760 h 5676860"/>
              <a:gd name="connsiteX31" fmla="*/ 5886658 w 6772482"/>
              <a:gd name="connsiteY31" fmla="*/ 761960 h 5676860"/>
              <a:gd name="connsiteX32" fmla="*/ 5964155 w 6772482"/>
              <a:gd name="connsiteY32" fmla="*/ 811181 h 5676860"/>
              <a:gd name="connsiteX33" fmla="*/ 5908647 w 6772482"/>
              <a:gd name="connsiteY33" fmla="*/ 847348 h 5676860"/>
              <a:gd name="connsiteX34" fmla="*/ 5810457 w 6772482"/>
              <a:gd name="connsiteY34" fmla="*/ 928648 h 5676860"/>
              <a:gd name="connsiteX35" fmla="*/ 5824745 w 6772482"/>
              <a:gd name="connsiteY35" fmla="*/ 961985 h 5676860"/>
              <a:gd name="connsiteX36" fmla="*/ 5846175 w 6772482"/>
              <a:gd name="connsiteY36" fmla="*/ 1014373 h 5676860"/>
              <a:gd name="connsiteX37" fmla="*/ 5889039 w 6772482"/>
              <a:gd name="connsiteY37" fmla="*/ 1173916 h 5676860"/>
              <a:gd name="connsiteX38" fmla="*/ 5910470 w 6772482"/>
              <a:gd name="connsiteY38" fmla="*/ 1219160 h 5676860"/>
              <a:gd name="connsiteX39" fmla="*/ 5936663 w 6772482"/>
              <a:gd name="connsiteY39" fmla="*/ 1262023 h 5676860"/>
              <a:gd name="connsiteX40" fmla="*/ 6120019 w 6772482"/>
              <a:gd name="connsiteY40" fmla="*/ 1564441 h 5676860"/>
              <a:gd name="connsiteX41" fmla="*/ 6148595 w 6772482"/>
              <a:gd name="connsiteY41" fmla="*/ 1628735 h 5676860"/>
              <a:gd name="connsiteX42" fmla="*/ 6184313 w 6772482"/>
              <a:gd name="connsiteY42" fmla="*/ 1697792 h 5676860"/>
              <a:gd name="connsiteX43" fmla="*/ 6248607 w 6772482"/>
              <a:gd name="connsiteY43" fmla="*/ 1823998 h 5676860"/>
              <a:gd name="connsiteX44" fmla="*/ 6291470 w 6772482"/>
              <a:gd name="connsiteY44" fmla="*/ 1924010 h 5676860"/>
              <a:gd name="connsiteX45" fmla="*/ 6305757 w 6772482"/>
              <a:gd name="connsiteY45" fmla="*/ 1962110 h 5676860"/>
              <a:gd name="connsiteX46" fmla="*/ 6310520 w 6772482"/>
              <a:gd name="connsiteY46" fmla="*/ 2021641 h 5676860"/>
              <a:gd name="connsiteX47" fmla="*/ 6341476 w 6772482"/>
              <a:gd name="connsiteY47" fmla="*/ 2143085 h 5676860"/>
              <a:gd name="connsiteX48" fmla="*/ 6360526 w 6772482"/>
              <a:gd name="connsiteY48" fmla="*/ 2202616 h 5676860"/>
              <a:gd name="connsiteX49" fmla="*/ 6355763 w 6772482"/>
              <a:gd name="connsiteY49" fmla="*/ 2300248 h 5676860"/>
              <a:gd name="connsiteX50" fmla="*/ 6377195 w 6772482"/>
              <a:gd name="connsiteY50" fmla="*/ 2407403 h 5676860"/>
              <a:gd name="connsiteX51" fmla="*/ 6427201 w 6772482"/>
              <a:gd name="connsiteY51" fmla="*/ 2619335 h 5676860"/>
              <a:gd name="connsiteX52" fmla="*/ 6453395 w 6772482"/>
              <a:gd name="connsiteY52" fmla="*/ 2812216 h 5676860"/>
              <a:gd name="connsiteX53" fmla="*/ 6467682 w 6772482"/>
              <a:gd name="connsiteY53" fmla="*/ 2921754 h 5676860"/>
              <a:gd name="connsiteX54" fmla="*/ 6562932 w 6772482"/>
              <a:gd name="connsiteY54" fmla="*/ 3238460 h 5676860"/>
              <a:gd name="connsiteX55" fmla="*/ 6610557 w 6772482"/>
              <a:gd name="connsiteY55" fmla="*/ 3438485 h 5676860"/>
              <a:gd name="connsiteX56" fmla="*/ 6658182 w 6772482"/>
              <a:gd name="connsiteY56" fmla="*/ 3555166 h 5676860"/>
              <a:gd name="connsiteX57" fmla="*/ 6722476 w 6772482"/>
              <a:gd name="connsiteY57" fmla="*/ 3676610 h 5676860"/>
              <a:gd name="connsiteX58" fmla="*/ 6762957 w 6772482"/>
              <a:gd name="connsiteY58" fmla="*/ 3809960 h 5676860"/>
              <a:gd name="connsiteX59" fmla="*/ 6772482 w 6772482"/>
              <a:gd name="connsiteY59" fmla="*/ 3881398 h 5676860"/>
              <a:gd name="connsiteX60" fmla="*/ 6762956 w 6772482"/>
              <a:gd name="connsiteY60" fmla="*/ 3964741 h 5676860"/>
              <a:gd name="connsiteX61" fmla="*/ 6743906 w 6772482"/>
              <a:gd name="connsiteY61" fmla="*/ 4019510 h 5676860"/>
              <a:gd name="connsiteX62" fmla="*/ 6703426 w 6772482"/>
              <a:gd name="connsiteY62" fmla="*/ 4119522 h 5676860"/>
              <a:gd name="connsiteX63" fmla="*/ 6689138 w 6772482"/>
              <a:gd name="connsiteY63" fmla="*/ 4148097 h 5676860"/>
              <a:gd name="connsiteX64" fmla="*/ 5903326 w 6772482"/>
              <a:gd name="connsiteY64" fmla="*/ 4533860 h 5676860"/>
              <a:gd name="connsiteX65" fmla="*/ 5048457 w 6772482"/>
              <a:gd name="connsiteY65" fmla="*/ 5672097 h 5676860"/>
              <a:gd name="connsiteX66" fmla="*/ 4774613 w 6772482"/>
              <a:gd name="connsiteY66" fmla="*/ 5676860 h 5676860"/>
              <a:gd name="connsiteX67" fmla="*/ 4210258 w 6772482"/>
              <a:gd name="connsiteY67" fmla="*/ 4952960 h 5676860"/>
              <a:gd name="connsiteX68" fmla="*/ 3684713 w 6772482"/>
              <a:gd name="connsiteY68" fmla="*/ 4943533 h 5676860"/>
              <a:gd name="connsiteX69" fmla="*/ 3092390 w 6772482"/>
              <a:gd name="connsiteY69" fmla="*/ 4366440 h 5676860"/>
              <a:gd name="connsiteX70" fmla="*/ 2874184 w 6772482"/>
              <a:gd name="connsiteY70" fmla="*/ 4154069 h 5676860"/>
              <a:gd name="connsiteX71" fmla="*/ 2752932 w 6772482"/>
              <a:gd name="connsiteY71" fmla="*/ 4600535 h 5676860"/>
              <a:gd name="connsiteX72" fmla="*/ 2388600 w 6772482"/>
              <a:gd name="connsiteY72" fmla="*/ 4183817 h 5676860"/>
              <a:gd name="connsiteX73" fmla="*/ 1914732 w 6772482"/>
              <a:gd name="connsiteY73" fmla="*/ 4276685 h 5676860"/>
              <a:gd name="connsiteX74" fmla="*/ 1821863 w 6772482"/>
              <a:gd name="connsiteY74" fmla="*/ 4567197 h 5676860"/>
              <a:gd name="connsiteX75" fmla="*/ 1543257 w 6772482"/>
              <a:gd name="connsiteY75" fmla="*/ 4500522 h 5676860"/>
              <a:gd name="connsiteX76" fmla="*/ 1440862 w 6772482"/>
              <a:gd name="connsiteY76" fmla="*/ 4469566 h 5676860"/>
              <a:gd name="connsiteX77" fmla="*/ 1383713 w 6772482"/>
              <a:gd name="connsiteY77" fmla="*/ 4440992 h 5676860"/>
              <a:gd name="connsiteX78" fmla="*/ 1326562 w 6772482"/>
              <a:gd name="connsiteY78" fmla="*/ 4410035 h 5676860"/>
              <a:gd name="connsiteX79" fmla="*/ 1276557 w 6772482"/>
              <a:gd name="connsiteY79" fmla="*/ 4371935 h 5676860"/>
              <a:gd name="connsiteX80" fmla="*/ 1221789 w 6772482"/>
              <a:gd name="connsiteY80" fmla="*/ 4312404 h 5676860"/>
              <a:gd name="connsiteX81" fmla="*/ 1181306 w 6772482"/>
              <a:gd name="connsiteY81" fmla="*/ 4257635 h 5676860"/>
              <a:gd name="connsiteX82" fmla="*/ 1024144 w 6772482"/>
              <a:gd name="connsiteY82" fmla="*/ 4005222 h 5676860"/>
              <a:gd name="connsiteX83" fmla="*/ 271670 w 6772482"/>
              <a:gd name="connsiteY83" fmla="*/ 2855079 h 5676860"/>
              <a:gd name="connsiteX0" fmla="*/ 271670 w 6772482"/>
              <a:gd name="connsiteY0" fmla="*/ 2855079 h 5676860"/>
              <a:gd name="connsiteX1" fmla="*/ 324058 w 6772482"/>
              <a:gd name="connsiteY1" fmla="*/ 1219160 h 5676860"/>
              <a:gd name="connsiteX2" fmla="*/ 1581357 w 6772482"/>
              <a:gd name="connsiteY2" fmla="*/ 1162010 h 5676860"/>
              <a:gd name="connsiteX3" fmla="*/ 2552907 w 6772482"/>
              <a:gd name="connsiteY3" fmla="*/ 1190585 h 5676860"/>
              <a:gd name="connsiteX4" fmla="*/ 2714832 w 6772482"/>
              <a:gd name="connsiteY4" fmla="*/ 323810 h 5676860"/>
              <a:gd name="connsiteX5" fmla="*/ 2905332 w 6772482"/>
              <a:gd name="connsiteY5" fmla="*/ 471448 h 5676860"/>
              <a:gd name="connsiteX6" fmla="*/ 2950576 w 6772482"/>
              <a:gd name="connsiteY6" fmla="*/ 495260 h 5676860"/>
              <a:gd name="connsiteX7" fmla="*/ 3012488 w 6772482"/>
              <a:gd name="connsiteY7" fmla="*/ 511929 h 5676860"/>
              <a:gd name="connsiteX8" fmla="*/ 3286332 w 6772482"/>
              <a:gd name="connsiteY8" fmla="*/ 561935 h 5676860"/>
              <a:gd name="connsiteX9" fmla="*/ 3353007 w 6772482"/>
              <a:gd name="connsiteY9" fmla="*/ 592891 h 5676860"/>
              <a:gd name="connsiteX10" fmla="*/ 3391107 w 6772482"/>
              <a:gd name="connsiteY10" fmla="*/ 623848 h 5676860"/>
              <a:gd name="connsiteX11" fmla="*/ 3422063 w 6772482"/>
              <a:gd name="connsiteY11" fmla="*/ 680998 h 5676860"/>
              <a:gd name="connsiteX12" fmla="*/ 3455401 w 6772482"/>
              <a:gd name="connsiteY12" fmla="*/ 714335 h 5676860"/>
              <a:gd name="connsiteX13" fmla="*/ 3486357 w 6772482"/>
              <a:gd name="connsiteY13" fmla="*/ 728623 h 5676860"/>
              <a:gd name="connsiteX14" fmla="*/ 3522076 w 6772482"/>
              <a:gd name="connsiteY14" fmla="*/ 747673 h 5676860"/>
              <a:gd name="connsiteX15" fmla="*/ 3564938 w 6772482"/>
              <a:gd name="connsiteY15" fmla="*/ 742910 h 5676860"/>
              <a:gd name="connsiteX16" fmla="*/ 3793539 w 6772482"/>
              <a:gd name="connsiteY16" fmla="*/ 683379 h 5676860"/>
              <a:gd name="connsiteX17" fmla="*/ 3860213 w 6772482"/>
              <a:gd name="connsiteY17" fmla="*/ 671473 h 5676860"/>
              <a:gd name="connsiteX18" fmla="*/ 4000707 w 6772482"/>
              <a:gd name="connsiteY18" fmla="*/ 661948 h 5676860"/>
              <a:gd name="connsiteX19" fmla="*/ 4145963 w 6772482"/>
              <a:gd name="connsiteY19" fmla="*/ 611942 h 5676860"/>
              <a:gd name="connsiteX20" fmla="*/ 4167395 w 6772482"/>
              <a:gd name="connsiteY20" fmla="*/ 645279 h 5676860"/>
              <a:gd name="connsiteX21" fmla="*/ 4134058 w 6772482"/>
              <a:gd name="connsiteY21" fmla="*/ 609560 h 5676860"/>
              <a:gd name="connsiteX22" fmla="*/ 4515058 w 6772482"/>
              <a:gd name="connsiteY22" fmla="*/ 685760 h 5676860"/>
              <a:gd name="connsiteX23" fmla="*/ 4576444 w 6772482"/>
              <a:gd name="connsiteY23" fmla="*/ 268671 h 5676860"/>
              <a:gd name="connsiteX24" fmla="*/ 4650455 w 6772482"/>
              <a:gd name="connsiteY24" fmla="*/ 103335 h 5676860"/>
              <a:gd name="connsiteX25" fmla="*/ 4738344 w 6772482"/>
              <a:gd name="connsiteY25" fmla="*/ 77502 h 5676860"/>
              <a:gd name="connsiteX26" fmla="*/ 4955751 w 6772482"/>
              <a:gd name="connsiteY26" fmla="*/ 0 h 5676860"/>
              <a:gd name="connsiteX27" fmla="*/ 5099149 w 6772482"/>
              <a:gd name="connsiteY27" fmla="*/ 5167 h 5676860"/>
              <a:gd name="connsiteX28" fmla="*/ 5429458 w 6772482"/>
              <a:gd name="connsiteY28" fmla="*/ 76160 h 5676860"/>
              <a:gd name="connsiteX29" fmla="*/ 5429458 w 6772482"/>
              <a:gd name="connsiteY29" fmla="*/ 380960 h 5676860"/>
              <a:gd name="connsiteX30" fmla="*/ 5734258 w 6772482"/>
              <a:gd name="connsiteY30" fmla="*/ 685760 h 5676860"/>
              <a:gd name="connsiteX31" fmla="*/ 5886658 w 6772482"/>
              <a:gd name="connsiteY31" fmla="*/ 761960 h 5676860"/>
              <a:gd name="connsiteX32" fmla="*/ 5964155 w 6772482"/>
              <a:gd name="connsiteY32" fmla="*/ 811181 h 5676860"/>
              <a:gd name="connsiteX33" fmla="*/ 5908647 w 6772482"/>
              <a:gd name="connsiteY33" fmla="*/ 847348 h 5676860"/>
              <a:gd name="connsiteX34" fmla="*/ 5810457 w 6772482"/>
              <a:gd name="connsiteY34" fmla="*/ 928648 h 5676860"/>
              <a:gd name="connsiteX35" fmla="*/ 5824745 w 6772482"/>
              <a:gd name="connsiteY35" fmla="*/ 961985 h 5676860"/>
              <a:gd name="connsiteX36" fmla="*/ 5846175 w 6772482"/>
              <a:gd name="connsiteY36" fmla="*/ 1014373 h 5676860"/>
              <a:gd name="connsiteX37" fmla="*/ 5889039 w 6772482"/>
              <a:gd name="connsiteY37" fmla="*/ 1173916 h 5676860"/>
              <a:gd name="connsiteX38" fmla="*/ 5910470 w 6772482"/>
              <a:gd name="connsiteY38" fmla="*/ 1219160 h 5676860"/>
              <a:gd name="connsiteX39" fmla="*/ 5936663 w 6772482"/>
              <a:gd name="connsiteY39" fmla="*/ 1262023 h 5676860"/>
              <a:gd name="connsiteX40" fmla="*/ 6120019 w 6772482"/>
              <a:gd name="connsiteY40" fmla="*/ 1564441 h 5676860"/>
              <a:gd name="connsiteX41" fmla="*/ 6148595 w 6772482"/>
              <a:gd name="connsiteY41" fmla="*/ 1628735 h 5676860"/>
              <a:gd name="connsiteX42" fmla="*/ 6184313 w 6772482"/>
              <a:gd name="connsiteY42" fmla="*/ 1697792 h 5676860"/>
              <a:gd name="connsiteX43" fmla="*/ 6248607 w 6772482"/>
              <a:gd name="connsiteY43" fmla="*/ 1823998 h 5676860"/>
              <a:gd name="connsiteX44" fmla="*/ 6291470 w 6772482"/>
              <a:gd name="connsiteY44" fmla="*/ 1924010 h 5676860"/>
              <a:gd name="connsiteX45" fmla="*/ 6305757 w 6772482"/>
              <a:gd name="connsiteY45" fmla="*/ 1962110 h 5676860"/>
              <a:gd name="connsiteX46" fmla="*/ 6310520 w 6772482"/>
              <a:gd name="connsiteY46" fmla="*/ 2021641 h 5676860"/>
              <a:gd name="connsiteX47" fmla="*/ 6341476 w 6772482"/>
              <a:gd name="connsiteY47" fmla="*/ 2143085 h 5676860"/>
              <a:gd name="connsiteX48" fmla="*/ 6360526 w 6772482"/>
              <a:gd name="connsiteY48" fmla="*/ 2202616 h 5676860"/>
              <a:gd name="connsiteX49" fmla="*/ 6355763 w 6772482"/>
              <a:gd name="connsiteY49" fmla="*/ 2300248 h 5676860"/>
              <a:gd name="connsiteX50" fmla="*/ 6377195 w 6772482"/>
              <a:gd name="connsiteY50" fmla="*/ 2407403 h 5676860"/>
              <a:gd name="connsiteX51" fmla="*/ 6427201 w 6772482"/>
              <a:gd name="connsiteY51" fmla="*/ 2619335 h 5676860"/>
              <a:gd name="connsiteX52" fmla="*/ 6453395 w 6772482"/>
              <a:gd name="connsiteY52" fmla="*/ 2812216 h 5676860"/>
              <a:gd name="connsiteX53" fmla="*/ 6467682 w 6772482"/>
              <a:gd name="connsiteY53" fmla="*/ 2921754 h 5676860"/>
              <a:gd name="connsiteX54" fmla="*/ 6562932 w 6772482"/>
              <a:gd name="connsiteY54" fmla="*/ 3238460 h 5676860"/>
              <a:gd name="connsiteX55" fmla="*/ 6610557 w 6772482"/>
              <a:gd name="connsiteY55" fmla="*/ 3438485 h 5676860"/>
              <a:gd name="connsiteX56" fmla="*/ 6658182 w 6772482"/>
              <a:gd name="connsiteY56" fmla="*/ 3555166 h 5676860"/>
              <a:gd name="connsiteX57" fmla="*/ 6722476 w 6772482"/>
              <a:gd name="connsiteY57" fmla="*/ 3676610 h 5676860"/>
              <a:gd name="connsiteX58" fmla="*/ 6762957 w 6772482"/>
              <a:gd name="connsiteY58" fmla="*/ 3809960 h 5676860"/>
              <a:gd name="connsiteX59" fmla="*/ 6772482 w 6772482"/>
              <a:gd name="connsiteY59" fmla="*/ 3881398 h 5676860"/>
              <a:gd name="connsiteX60" fmla="*/ 6762956 w 6772482"/>
              <a:gd name="connsiteY60" fmla="*/ 3964741 h 5676860"/>
              <a:gd name="connsiteX61" fmla="*/ 6743906 w 6772482"/>
              <a:gd name="connsiteY61" fmla="*/ 4019510 h 5676860"/>
              <a:gd name="connsiteX62" fmla="*/ 6703426 w 6772482"/>
              <a:gd name="connsiteY62" fmla="*/ 4119522 h 5676860"/>
              <a:gd name="connsiteX63" fmla="*/ 6689138 w 6772482"/>
              <a:gd name="connsiteY63" fmla="*/ 4148097 h 5676860"/>
              <a:gd name="connsiteX64" fmla="*/ 5903326 w 6772482"/>
              <a:gd name="connsiteY64" fmla="*/ 4533860 h 5676860"/>
              <a:gd name="connsiteX65" fmla="*/ 5048457 w 6772482"/>
              <a:gd name="connsiteY65" fmla="*/ 5672097 h 5676860"/>
              <a:gd name="connsiteX66" fmla="*/ 4774613 w 6772482"/>
              <a:gd name="connsiteY66" fmla="*/ 5676860 h 5676860"/>
              <a:gd name="connsiteX67" fmla="*/ 4210258 w 6772482"/>
              <a:gd name="connsiteY67" fmla="*/ 4952960 h 5676860"/>
              <a:gd name="connsiteX68" fmla="*/ 3684713 w 6772482"/>
              <a:gd name="connsiteY68" fmla="*/ 4943533 h 5676860"/>
              <a:gd name="connsiteX69" fmla="*/ 3092390 w 6772482"/>
              <a:gd name="connsiteY69" fmla="*/ 4366440 h 5676860"/>
              <a:gd name="connsiteX70" fmla="*/ 2752932 w 6772482"/>
              <a:gd name="connsiteY70" fmla="*/ 4600535 h 5676860"/>
              <a:gd name="connsiteX71" fmla="*/ 2388600 w 6772482"/>
              <a:gd name="connsiteY71" fmla="*/ 4183817 h 5676860"/>
              <a:gd name="connsiteX72" fmla="*/ 1914732 w 6772482"/>
              <a:gd name="connsiteY72" fmla="*/ 4276685 h 5676860"/>
              <a:gd name="connsiteX73" fmla="*/ 1821863 w 6772482"/>
              <a:gd name="connsiteY73" fmla="*/ 4567197 h 5676860"/>
              <a:gd name="connsiteX74" fmla="*/ 1543257 w 6772482"/>
              <a:gd name="connsiteY74" fmla="*/ 4500522 h 5676860"/>
              <a:gd name="connsiteX75" fmla="*/ 1440862 w 6772482"/>
              <a:gd name="connsiteY75" fmla="*/ 4469566 h 5676860"/>
              <a:gd name="connsiteX76" fmla="*/ 1383713 w 6772482"/>
              <a:gd name="connsiteY76" fmla="*/ 4440992 h 5676860"/>
              <a:gd name="connsiteX77" fmla="*/ 1326562 w 6772482"/>
              <a:gd name="connsiteY77" fmla="*/ 4410035 h 5676860"/>
              <a:gd name="connsiteX78" fmla="*/ 1276557 w 6772482"/>
              <a:gd name="connsiteY78" fmla="*/ 4371935 h 5676860"/>
              <a:gd name="connsiteX79" fmla="*/ 1221789 w 6772482"/>
              <a:gd name="connsiteY79" fmla="*/ 4312404 h 5676860"/>
              <a:gd name="connsiteX80" fmla="*/ 1181306 w 6772482"/>
              <a:gd name="connsiteY80" fmla="*/ 4257635 h 5676860"/>
              <a:gd name="connsiteX81" fmla="*/ 1024144 w 6772482"/>
              <a:gd name="connsiteY81" fmla="*/ 4005222 h 5676860"/>
              <a:gd name="connsiteX82" fmla="*/ 271670 w 6772482"/>
              <a:gd name="connsiteY82" fmla="*/ 2855079 h 5676860"/>
              <a:gd name="connsiteX0" fmla="*/ 271670 w 6772482"/>
              <a:gd name="connsiteY0" fmla="*/ 2855079 h 5676860"/>
              <a:gd name="connsiteX1" fmla="*/ 324058 w 6772482"/>
              <a:gd name="connsiteY1" fmla="*/ 1219160 h 5676860"/>
              <a:gd name="connsiteX2" fmla="*/ 1581357 w 6772482"/>
              <a:gd name="connsiteY2" fmla="*/ 1162010 h 5676860"/>
              <a:gd name="connsiteX3" fmla="*/ 2552907 w 6772482"/>
              <a:gd name="connsiteY3" fmla="*/ 1190585 h 5676860"/>
              <a:gd name="connsiteX4" fmla="*/ 2714832 w 6772482"/>
              <a:gd name="connsiteY4" fmla="*/ 323810 h 5676860"/>
              <a:gd name="connsiteX5" fmla="*/ 2905332 w 6772482"/>
              <a:gd name="connsiteY5" fmla="*/ 471448 h 5676860"/>
              <a:gd name="connsiteX6" fmla="*/ 2950576 w 6772482"/>
              <a:gd name="connsiteY6" fmla="*/ 495260 h 5676860"/>
              <a:gd name="connsiteX7" fmla="*/ 3012488 w 6772482"/>
              <a:gd name="connsiteY7" fmla="*/ 511929 h 5676860"/>
              <a:gd name="connsiteX8" fmla="*/ 3286332 w 6772482"/>
              <a:gd name="connsiteY8" fmla="*/ 561935 h 5676860"/>
              <a:gd name="connsiteX9" fmla="*/ 3353007 w 6772482"/>
              <a:gd name="connsiteY9" fmla="*/ 592891 h 5676860"/>
              <a:gd name="connsiteX10" fmla="*/ 3391107 w 6772482"/>
              <a:gd name="connsiteY10" fmla="*/ 623848 h 5676860"/>
              <a:gd name="connsiteX11" fmla="*/ 3422063 w 6772482"/>
              <a:gd name="connsiteY11" fmla="*/ 680998 h 5676860"/>
              <a:gd name="connsiteX12" fmla="*/ 3455401 w 6772482"/>
              <a:gd name="connsiteY12" fmla="*/ 714335 h 5676860"/>
              <a:gd name="connsiteX13" fmla="*/ 3486357 w 6772482"/>
              <a:gd name="connsiteY13" fmla="*/ 728623 h 5676860"/>
              <a:gd name="connsiteX14" fmla="*/ 3522076 w 6772482"/>
              <a:gd name="connsiteY14" fmla="*/ 747673 h 5676860"/>
              <a:gd name="connsiteX15" fmla="*/ 3564938 w 6772482"/>
              <a:gd name="connsiteY15" fmla="*/ 742910 h 5676860"/>
              <a:gd name="connsiteX16" fmla="*/ 3793539 w 6772482"/>
              <a:gd name="connsiteY16" fmla="*/ 683379 h 5676860"/>
              <a:gd name="connsiteX17" fmla="*/ 3860213 w 6772482"/>
              <a:gd name="connsiteY17" fmla="*/ 671473 h 5676860"/>
              <a:gd name="connsiteX18" fmla="*/ 4000707 w 6772482"/>
              <a:gd name="connsiteY18" fmla="*/ 661948 h 5676860"/>
              <a:gd name="connsiteX19" fmla="*/ 4145963 w 6772482"/>
              <a:gd name="connsiteY19" fmla="*/ 611942 h 5676860"/>
              <a:gd name="connsiteX20" fmla="*/ 4167395 w 6772482"/>
              <a:gd name="connsiteY20" fmla="*/ 645279 h 5676860"/>
              <a:gd name="connsiteX21" fmla="*/ 4134058 w 6772482"/>
              <a:gd name="connsiteY21" fmla="*/ 609560 h 5676860"/>
              <a:gd name="connsiteX22" fmla="*/ 4515058 w 6772482"/>
              <a:gd name="connsiteY22" fmla="*/ 685760 h 5676860"/>
              <a:gd name="connsiteX23" fmla="*/ 4576444 w 6772482"/>
              <a:gd name="connsiteY23" fmla="*/ 268671 h 5676860"/>
              <a:gd name="connsiteX24" fmla="*/ 4650455 w 6772482"/>
              <a:gd name="connsiteY24" fmla="*/ 103335 h 5676860"/>
              <a:gd name="connsiteX25" fmla="*/ 4738344 w 6772482"/>
              <a:gd name="connsiteY25" fmla="*/ 77502 h 5676860"/>
              <a:gd name="connsiteX26" fmla="*/ 4955751 w 6772482"/>
              <a:gd name="connsiteY26" fmla="*/ 0 h 5676860"/>
              <a:gd name="connsiteX27" fmla="*/ 5099149 w 6772482"/>
              <a:gd name="connsiteY27" fmla="*/ 5167 h 5676860"/>
              <a:gd name="connsiteX28" fmla="*/ 5429458 w 6772482"/>
              <a:gd name="connsiteY28" fmla="*/ 76160 h 5676860"/>
              <a:gd name="connsiteX29" fmla="*/ 5429458 w 6772482"/>
              <a:gd name="connsiteY29" fmla="*/ 380960 h 5676860"/>
              <a:gd name="connsiteX30" fmla="*/ 5734258 w 6772482"/>
              <a:gd name="connsiteY30" fmla="*/ 685760 h 5676860"/>
              <a:gd name="connsiteX31" fmla="*/ 5886658 w 6772482"/>
              <a:gd name="connsiteY31" fmla="*/ 761960 h 5676860"/>
              <a:gd name="connsiteX32" fmla="*/ 5964155 w 6772482"/>
              <a:gd name="connsiteY32" fmla="*/ 811181 h 5676860"/>
              <a:gd name="connsiteX33" fmla="*/ 5908647 w 6772482"/>
              <a:gd name="connsiteY33" fmla="*/ 847348 h 5676860"/>
              <a:gd name="connsiteX34" fmla="*/ 5810457 w 6772482"/>
              <a:gd name="connsiteY34" fmla="*/ 928648 h 5676860"/>
              <a:gd name="connsiteX35" fmla="*/ 5824745 w 6772482"/>
              <a:gd name="connsiteY35" fmla="*/ 961985 h 5676860"/>
              <a:gd name="connsiteX36" fmla="*/ 5846175 w 6772482"/>
              <a:gd name="connsiteY36" fmla="*/ 1014373 h 5676860"/>
              <a:gd name="connsiteX37" fmla="*/ 5889039 w 6772482"/>
              <a:gd name="connsiteY37" fmla="*/ 1173916 h 5676860"/>
              <a:gd name="connsiteX38" fmla="*/ 5910470 w 6772482"/>
              <a:gd name="connsiteY38" fmla="*/ 1219160 h 5676860"/>
              <a:gd name="connsiteX39" fmla="*/ 5936663 w 6772482"/>
              <a:gd name="connsiteY39" fmla="*/ 1262023 h 5676860"/>
              <a:gd name="connsiteX40" fmla="*/ 6120019 w 6772482"/>
              <a:gd name="connsiteY40" fmla="*/ 1564441 h 5676860"/>
              <a:gd name="connsiteX41" fmla="*/ 6148595 w 6772482"/>
              <a:gd name="connsiteY41" fmla="*/ 1628735 h 5676860"/>
              <a:gd name="connsiteX42" fmla="*/ 6184313 w 6772482"/>
              <a:gd name="connsiteY42" fmla="*/ 1697792 h 5676860"/>
              <a:gd name="connsiteX43" fmla="*/ 6248607 w 6772482"/>
              <a:gd name="connsiteY43" fmla="*/ 1823998 h 5676860"/>
              <a:gd name="connsiteX44" fmla="*/ 6291470 w 6772482"/>
              <a:gd name="connsiteY44" fmla="*/ 1924010 h 5676860"/>
              <a:gd name="connsiteX45" fmla="*/ 6305757 w 6772482"/>
              <a:gd name="connsiteY45" fmla="*/ 1962110 h 5676860"/>
              <a:gd name="connsiteX46" fmla="*/ 6310520 w 6772482"/>
              <a:gd name="connsiteY46" fmla="*/ 2021641 h 5676860"/>
              <a:gd name="connsiteX47" fmla="*/ 6341476 w 6772482"/>
              <a:gd name="connsiteY47" fmla="*/ 2143085 h 5676860"/>
              <a:gd name="connsiteX48" fmla="*/ 6360526 w 6772482"/>
              <a:gd name="connsiteY48" fmla="*/ 2202616 h 5676860"/>
              <a:gd name="connsiteX49" fmla="*/ 6355763 w 6772482"/>
              <a:gd name="connsiteY49" fmla="*/ 2300248 h 5676860"/>
              <a:gd name="connsiteX50" fmla="*/ 6377195 w 6772482"/>
              <a:gd name="connsiteY50" fmla="*/ 2407403 h 5676860"/>
              <a:gd name="connsiteX51" fmla="*/ 6427201 w 6772482"/>
              <a:gd name="connsiteY51" fmla="*/ 2619335 h 5676860"/>
              <a:gd name="connsiteX52" fmla="*/ 6453395 w 6772482"/>
              <a:gd name="connsiteY52" fmla="*/ 2812216 h 5676860"/>
              <a:gd name="connsiteX53" fmla="*/ 6467682 w 6772482"/>
              <a:gd name="connsiteY53" fmla="*/ 2921754 h 5676860"/>
              <a:gd name="connsiteX54" fmla="*/ 6562932 w 6772482"/>
              <a:gd name="connsiteY54" fmla="*/ 3238460 h 5676860"/>
              <a:gd name="connsiteX55" fmla="*/ 6610557 w 6772482"/>
              <a:gd name="connsiteY55" fmla="*/ 3438485 h 5676860"/>
              <a:gd name="connsiteX56" fmla="*/ 6658182 w 6772482"/>
              <a:gd name="connsiteY56" fmla="*/ 3555166 h 5676860"/>
              <a:gd name="connsiteX57" fmla="*/ 6722476 w 6772482"/>
              <a:gd name="connsiteY57" fmla="*/ 3676610 h 5676860"/>
              <a:gd name="connsiteX58" fmla="*/ 6762957 w 6772482"/>
              <a:gd name="connsiteY58" fmla="*/ 3809960 h 5676860"/>
              <a:gd name="connsiteX59" fmla="*/ 6772482 w 6772482"/>
              <a:gd name="connsiteY59" fmla="*/ 3881398 h 5676860"/>
              <a:gd name="connsiteX60" fmla="*/ 6762956 w 6772482"/>
              <a:gd name="connsiteY60" fmla="*/ 3964741 h 5676860"/>
              <a:gd name="connsiteX61" fmla="*/ 6743906 w 6772482"/>
              <a:gd name="connsiteY61" fmla="*/ 4019510 h 5676860"/>
              <a:gd name="connsiteX62" fmla="*/ 6703426 w 6772482"/>
              <a:gd name="connsiteY62" fmla="*/ 4119522 h 5676860"/>
              <a:gd name="connsiteX63" fmla="*/ 6689138 w 6772482"/>
              <a:gd name="connsiteY63" fmla="*/ 4148097 h 5676860"/>
              <a:gd name="connsiteX64" fmla="*/ 5903326 w 6772482"/>
              <a:gd name="connsiteY64" fmla="*/ 4533860 h 5676860"/>
              <a:gd name="connsiteX65" fmla="*/ 5048457 w 6772482"/>
              <a:gd name="connsiteY65" fmla="*/ 5672097 h 5676860"/>
              <a:gd name="connsiteX66" fmla="*/ 4774613 w 6772482"/>
              <a:gd name="connsiteY66" fmla="*/ 5676860 h 5676860"/>
              <a:gd name="connsiteX67" fmla="*/ 4210258 w 6772482"/>
              <a:gd name="connsiteY67" fmla="*/ 4952960 h 5676860"/>
              <a:gd name="connsiteX68" fmla="*/ 3684713 w 6772482"/>
              <a:gd name="connsiteY68" fmla="*/ 4943533 h 5676860"/>
              <a:gd name="connsiteX69" fmla="*/ 3092390 w 6772482"/>
              <a:gd name="connsiteY69" fmla="*/ 4366440 h 5676860"/>
              <a:gd name="connsiteX70" fmla="*/ 2752932 w 6772482"/>
              <a:gd name="connsiteY70" fmla="*/ 4600535 h 5676860"/>
              <a:gd name="connsiteX71" fmla="*/ 2388600 w 6772482"/>
              <a:gd name="connsiteY71" fmla="*/ 4183817 h 5676860"/>
              <a:gd name="connsiteX72" fmla="*/ 1914732 w 6772482"/>
              <a:gd name="connsiteY72" fmla="*/ 4276685 h 5676860"/>
              <a:gd name="connsiteX73" fmla="*/ 1821863 w 6772482"/>
              <a:gd name="connsiteY73" fmla="*/ 4567197 h 5676860"/>
              <a:gd name="connsiteX74" fmla="*/ 1543257 w 6772482"/>
              <a:gd name="connsiteY74" fmla="*/ 4500522 h 5676860"/>
              <a:gd name="connsiteX75" fmla="*/ 1440862 w 6772482"/>
              <a:gd name="connsiteY75" fmla="*/ 4469566 h 5676860"/>
              <a:gd name="connsiteX76" fmla="*/ 1383713 w 6772482"/>
              <a:gd name="connsiteY76" fmla="*/ 4440992 h 5676860"/>
              <a:gd name="connsiteX77" fmla="*/ 1326562 w 6772482"/>
              <a:gd name="connsiteY77" fmla="*/ 4410035 h 5676860"/>
              <a:gd name="connsiteX78" fmla="*/ 1276557 w 6772482"/>
              <a:gd name="connsiteY78" fmla="*/ 4371935 h 5676860"/>
              <a:gd name="connsiteX79" fmla="*/ 1221789 w 6772482"/>
              <a:gd name="connsiteY79" fmla="*/ 4312404 h 5676860"/>
              <a:gd name="connsiteX80" fmla="*/ 1181306 w 6772482"/>
              <a:gd name="connsiteY80" fmla="*/ 4257635 h 5676860"/>
              <a:gd name="connsiteX81" fmla="*/ 1024144 w 6772482"/>
              <a:gd name="connsiteY81" fmla="*/ 4005222 h 5676860"/>
              <a:gd name="connsiteX82" fmla="*/ 271670 w 6772482"/>
              <a:gd name="connsiteY82" fmla="*/ 2855079 h 5676860"/>
              <a:gd name="connsiteX0" fmla="*/ 271670 w 6772482"/>
              <a:gd name="connsiteY0" fmla="*/ 2855079 h 5676860"/>
              <a:gd name="connsiteX1" fmla="*/ 324058 w 6772482"/>
              <a:gd name="connsiteY1" fmla="*/ 1219160 h 5676860"/>
              <a:gd name="connsiteX2" fmla="*/ 1581357 w 6772482"/>
              <a:gd name="connsiteY2" fmla="*/ 1162010 h 5676860"/>
              <a:gd name="connsiteX3" fmla="*/ 2552907 w 6772482"/>
              <a:gd name="connsiteY3" fmla="*/ 1190585 h 5676860"/>
              <a:gd name="connsiteX4" fmla="*/ 2714832 w 6772482"/>
              <a:gd name="connsiteY4" fmla="*/ 323810 h 5676860"/>
              <a:gd name="connsiteX5" fmla="*/ 2905332 w 6772482"/>
              <a:gd name="connsiteY5" fmla="*/ 471448 h 5676860"/>
              <a:gd name="connsiteX6" fmla="*/ 2950576 w 6772482"/>
              <a:gd name="connsiteY6" fmla="*/ 495260 h 5676860"/>
              <a:gd name="connsiteX7" fmla="*/ 3012488 w 6772482"/>
              <a:gd name="connsiteY7" fmla="*/ 511929 h 5676860"/>
              <a:gd name="connsiteX8" fmla="*/ 3286332 w 6772482"/>
              <a:gd name="connsiteY8" fmla="*/ 561935 h 5676860"/>
              <a:gd name="connsiteX9" fmla="*/ 3353007 w 6772482"/>
              <a:gd name="connsiteY9" fmla="*/ 592891 h 5676860"/>
              <a:gd name="connsiteX10" fmla="*/ 3391107 w 6772482"/>
              <a:gd name="connsiteY10" fmla="*/ 623848 h 5676860"/>
              <a:gd name="connsiteX11" fmla="*/ 3422063 w 6772482"/>
              <a:gd name="connsiteY11" fmla="*/ 680998 h 5676860"/>
              <a:gd name="connsiteX12" fmla="*/ 3455401 w 6772482"/>
              <a:gd name="connsiteY12" fmla="*/ 714335 h 5676860"/>
              <a:gd name="connsiteX13" fmla="*/ 3486357 w 6772482"/>
              <a:gd name="connsiteY13" fmla="*/ 728623 h 5676860"/>
              <a:gd name="connsiteX14" fmla="*/ 3522076 w 6772482"/>
              <a:gd name="connsiteY14" fmla="*/ 747673 h 5676860"/>
              <a:gd name="connsiteX15" fmla="*/ 3564938 w 6772482"/>
              <a:gd name="connsiteY15" fmla="*/ 742910 h 5676860"/>
              <a:gd name="connsiteX16" fmla="*/ 3793539 w 6772482"/>
              <a:gd name="connsiteY16" fmla="*/ 683379 h 5676860"/>
              <a:gd name="connsiteX17" fmla="*/ 3860213 w 6772482"/>
              <a:gd name="connsiteY17" fmla="*/ 671473 h 5676860"/>
              <a:gd name="connsiteX18" fmla="*/ 4000707 w 6772482"/>
              <a:gd name="connsiteY18" fmla="*/ 661948 h 5676860"/>
              <a:gd name="connsiteX19" fmla="*/ 4145963 w 6772482"/>
              <a:gd name="connsiteY19" fmla="*/ 611942 h 5676860"/>
              <a:gd name="connsiteX20" fmla="*/ 4167395 w 6772482"/>
              <a:gd name="connsiteY20" fmla="*/ 645279 h 5676860"/>
              <a:gd name="connsiteX21" fmla="*/ 4134058 w 6772482"/>
              <a:gd name="connsiteY21" fmla="*/ 609560 h 5676860"/>
              <a:gd name="connsiteX22" fmla="*/ 4515058 w 6772482"/>
              <a:gd name="connsiteY22" fmla="*/ 685760 h 5676860"/>
              <a:gd name="connsiteX23" fmla="*/ 4576444 w 6772482"/>
              <a:gd name="connsiteY23" fmla="*/ 268671 h 5676860"/>
              <a:gd name="connsiteX24" fmla="*/ 4650455 w 6772482"/>
              <a:gd name="connsiteY24" fmla="*/ 103335 h 5676860"/>
              <a:gd name="connsiteX25" fmla="*/ 4738344 w 6772482"/>
              <a:gd name="connsiteY25" fmla="*/ 77502 h 5676860"/>
              <a:gd name="connsiteX26" fmla="*/ 4955751 w 6772482"/>
              <a:gd name="connsiteY26" fmla="*/ 0 h 5676860"/>
              <a:gd name="connsiteX27" fmla="*/ 5099149 w 6772482"/>
              <a:gd name="connsiteY27" fmla="*/ 5167 h 5676860"/>
              <a:gd name="connsiteX28" fmla="*/ 5429458 w 6772482"/>
              <a:gd name="connsiteY28" fmla="*/ 76160 h 5676860"/>
              <a:gd name="connsiteX29" fmla="*/ 5429458 w 6772482"/>
              <a:gd name="connsiteY29" fmla="*/ 380960 h 5676860"/>
              <a:gd name="connsiteX30" fmla="*/ 5734258 w 6772482"/>
              <a:gd name="connsiteY30" fmla="*/ 685760 h 5676860"/>
              <a:gd name="connsiteX31" fmla="*/ 5886658 w 6772482"/>
              <a:gd name="connsiteY31" fmla="*/ 761960 h 5676860"/>
              <a:gd name="connsiteX32" fmla="*/ 5964155 w 6772482"/>
              <a:gd name="connsiteY32" fmla="*/ 811181 h 5676860"/>
              <a:gd name="connsiteX33" fmla="*/ 5908647 w 6772482"/>
              <a:gd name="connsiteY33" fmla="*/ 847348 h 5676860"/>
              <a:gd name="connsiteX34" fmla="*/ 5810457 w 6772482"/>
              <a:gd name="connsiteY34" fmla="*/ 928648 h 5676860"/>
              <a:gd name="connsiteX35" fmla="*/ 5824745 w 6772482"/>
              <a:gd name="connsiteY35" fmla="*/ 961985 h 5676860"/>
              <a:gd name="connsiteX36" fmla="*/ 5846175 w 6772482"/>
              <a:gd name="connsiteY36" fmla="*/ 1014373 h 5676860"/>
              <a:gd name="connsiteX37" fmla="*/ 5889039 w 6772482"/>
              <a:gd name="connsiteY37" fmla="*/ 1173916 h 5676860"/>
              <a:gd name="connsiteX38" fmla="*/ 5910470 w 6772482"/>
              <a:gd name="connsiteY38" fmla="*/ 1219160 h 5676860"/>
              <a:gd name="connsiteX39" fmla="*/ 5936663 w 6772482"/>
              <a:gd name="connsiteY39" fmla="*/ 1262023 h 5676860"/>
              <a:gd name="connsiteX40" fmla="*/ 6120019 w 6772482"/>
              <a:gd name="connsiteY40" fmla="*/ 1564441 h 5676860"/>
              <a:gd name="connsiteX41" fmla="*/ 6148595 w 6772482"/>
              <a:gd name="connsiteY41" fmla="*/ 1628735 h 5676860"/>
              <a:gd name="connsiteX42" fmla="*/ 6184313 w 6772482"/>
              <a:gd name="connsiteY42" fmla="*/ 1697792 h 5676860"/>
              <a:gd name="connsiteX43" fmla="*/ 6248607 w 6772482"/>
              <a:gd name="connsiteY43" fmla="*/ 1823998 h 5676860"/>
              <a:gd name="connsiteX44" fmla="*/ 6291470 w 6772482"/>
              <a:gd name="connsiteY44" fmla="*/ 1924010 h 5676860"/>
              <a:gd name="connsiteX45" fmla="*/ 6305757 w 6772482"/>
              <a:gd name="connsiteY45" fmla="*/ 1962110 h 5676860"/>
              <a:gd name="connsiteX46" fmla="*/ 6310520 w 6772482"/>
              <a:gd name="connsiteY46" fmla="*/ 2021641 h 5676860"/>
              <a:gd name="connsiteX47" fmla="*/ 6341476 w 6772482"/>
              <a:gd name="connsiteY47" fmla="*/ 2143085 h 5676860"/>
              <a:gd name="connsiteX48" fmla="*/ 6360526 w 6772482"/>
              <a:gd name="connsiteY48" fmla="*/ 2202616 h 5676860"/>
              <a:gd name="connsiteX49" fmla="*/ 6355763 w 6772482"/>
              <a:gd name="connsiteY49" fmla="*/ 2300248 h 5676860"/>
              <a:gd name="connsiteX50" fmla="*/ 6377195 w 6772482"/>
              <a:gd name="connsiteY50" fmla="*/ 2407403 h 5676860"/>
              <a:gd name="connsiteX51" fmla="*/ 6427201 w 6772482"/>
              <a:gd name="connsiteY51" fmla="*/ 2619335 h 5676860"/>
              <a:gd name="connsiteX52" fmla="*/ 6453395 w 6772482"/>
              <a:gd name="connsiteY52" fmla="*/ 2812216 h 5676860"/>
              <a:gd name="connsiteX53" fmla="*/ 6467682 w 6772482"/>
              <a:gd name="connsiteY53" fmla="*/ 2921754 h 5676860"/>
              <a:gd name="connsiteX54" fmla="*/ 6562932 w 6772482"/>
              <a:gd name="connsiteY54" fmla="*/ 3238460 h 5676860"/>
              <a:gd name="connsiteX55" fmla="*/ 6610557 w 6772482"/>
              <a:gd name="connsiteY55" fmla="*/ 3438485 h 5676860"/>
              <a:gd name="connsiteX56" fmla="*/ 6658182 w 6772482"/>
              <a:gd name="connsiteY56" fmla="*/ 3555166 h 5676860"/>
              <a:gd name="connsiteX57" fmla="*/ 6722476 w 6772482"/>
              <a:gd name="connsiteY57" fmla="*/ 3676610 h 5676860"/>
              <a:gd name="connsiteX58" fmla="*/ 6762957 w 6772482"/>
              <a:gd name="connsiteY58" fmla="*/ 3809960 h 5676860"/>
              <a:gd name="connsiteX59" fmla="*/ 6772482 w 6772482"/>
              <a:gd name="connsiteY59" fmla="*/ 3881398 h 5676860"/>
              <a:gd name="connsiteX60" fmla="*/ 6762956 w 6772482"/>
              <a:gd name="connsiteY60" fmla="*/ 3964741 h 5676860"/>
              <a:gd name="connsiteX61" fmla="*/ 6743906 w 6772482"/>
              <a:gd name="connsiteY61" fmla="*/ 4019510 h 5676860"/>
              <a:gd name="connsiteX62" fmla="*/ 6703426 w 6772482"/>
              <a:gd name="connsiteY62" fmla="*/ 4119522 h 5676860"/>
              <a:gd name="connsiteX63" fmla="*/ 6689138 w 6772482"/>
              <a:gd name="connsiteY63" fmla="*/ 4148097 h 5676860"/>
              <a:gd name="connsiteX64" fmla="*/ 5903326 w 6772482"/>
              <a:gd name="connsiteY64" fmla="*/ 4533860 h 5676860"/>
              <a:gd name="connsiteX65" fmla="*/ 5048457 w 6772482"/>
              <a:gd name="connsiteY65" fmla="*/ 5672097 h 5676860"/>
              <a:gd name="connsiteX66" fmla="*/ 4774613 w 6772482"/>
              <a:gd name="connsiteY66" fmla="*/ 5676860 h 5676860"/>
              <a:gd name="connsiteX67" fmla="*/ 4210258 w 6772482"/>
              <a:gd name="connsiteY67" fmla="*/ 4952960 h 5676860"/>
              <a:gd name="connsiteX68" fmla="*/ 3684713 w 6772482"/>
              <a:gd name="connsiteY68" fmla="*/ 4943533 h 5676860"/>
              <a:gd name="connsiteX69" fmla="*/ 3092390 w 6772482"/>
              <a:gd name="connsiteY69" fmla="*/ 4366440 h 5676860"/>
              <a:gd name="connsiteX70" fmla="*/ 2752932 w 6772482"/>
              <a:gd name="connsiteY70" fmla="*/ 4600535 h 5676860"/>
              <a:gd name="connsiteX71" fmla="*/ 2388600 w 6772482"/>
              <a:gd name="connsiteY71" fmla="*/ 4183817 h 5676860"/>
              <a:gd name="connsiteX72" fmla="*/ 1914732 w 6772482"/>
              <a:gd name="connsiteY72" fmla="*/ 4276685 h 5676860"/>
              <a:gd name="connsiteX73" fmla="*/ 1821863 w 6772482"/>
              <a:gd name="connsiteY73" fmla="*/ 4567197 h 5676860"/>
              <a:gd name="connsiteX74" fmla="*/ 1543257 w 6772482"/>
              <a:gd name="connsiteY74" fmla="*/ 4500522 h 5676860"/>
              <a:gd name="connsiteX75" fmla="*/ 1440862 w 6772482"/>
              <a:gd name="connsiteY75" fmla="*/ 4469566 h 5676860"/>
              <a:gd name="connsiteX76" fmla="*/ 1383713 w 6772482"/>
              <a:gd name="connsiteY76" fmla="*/ 4440992 h 5676860"/>
              <a:gd name="connsiteX77" fmla="*/ 1326562 w 6772482"/>
              <a:gd name="connsiteY77" fmla="*/ 4410035 h 5676860"/>
              <a:gd name="connsiteX78" fmla="*/ 1276557 w 6772482"/>
              <a:gd name="connsiteY78" fmla="*/ 4371935 h 5676860"/>
              <a:gd name="connsiteX79" fmla="*/ 1221789 w 6772482"/>
              <a:gd name="connsiteY79" fmla="*/ 4312404 h 5676860"/>
              <a:gd name="connsiteX80" fmla="*/ 1181306 w 6772482"/>
              <a:gd name="connsiteY80" fmla="*/ 4257635 h 5676860"/>
              <a:gd name="connsiteX81" fmla="*/ 1024144 w 6772482"/>
              <a:gd name="connsiteY81" fmla="*/ 4005222 h 5676860"/>
              <a:gd name="connsiteX82" fmla="*/ 271670 w 6772482"/>
              <a:gd name="connsiteY82" fmla="*/ 2855079 h 5676860"/>
              <a:gd name="connsiteX0" fmla="*/ 271670 w 6772482"/>
              <a:gd name="connsiteY0" fmla="*/ 2855079 h 5676860"/>
              <a:gd name="connsiteX1" fmla="*/ 324058 w 6772482"/>
              <a:gd name="connsiteY1" fmla="*/ 1219160 h 5676860"/>
              <a:gd name="connsiteX2" fmla="*/ 1581357 w 6772482"/>
              <a:gd name="connsiteY2" fmla="*/ 1162010 h 5676860"/>
              <a:gd name="connsiteX3" fmla="*/ 2552907 w 6772482"/>
              <a:gd name="connsiteY3" fmla="*/ 1190585 h 5676860"/>
              <a:gd name="connsiteX4" fmla="*/ 2714832 w 6772482"/>
              <a:gd name="connsiteY4" fmla="*/ 323810 h 5676860"/>
              <a:gd name="connsiteX5" fmla="*/ 2905332 w 6772482"/>
              <a:gd name="connsiteY5" fmla="*/ 471448 h 5676860"/>
              <a:gd name="connsiteX6" fmla="*/ 2950576 w 6772482"/>
              <a:gd name="connsiteY6" fmla="*/ 495260 h 5676860"/>
              <a:gd name="connsiteX7" fmla="*/ 3012488 w 6772482"/>
              <a:gd name="connsiteY7" fmla="*/ 511929 h 5676860"/>
              <a:gd name="connsiteX8" fmla="*/ 3286332 w 6772482"/>
              <a:gd name="connsiteY8" fmla="*/ 561935 h 5676860"/>
              <a:gd name="connsiteX9" fmla="*/ 3353007 w 6772482"/>
              <a:gd name="connsiteY9" fmla="*/ 592891 h 5676860"/>
              <a:gd name="connsiteX10" fmla="*/ 3391107 w 6772482"/>
              <a:gd name="connsiteY10" fmla="*/ 623848 h 5676860"/>
              <a:gd name="connsiteX11" fmla="*/ 3422063 w 6772482"/>
              <a:gd name="connsiteY11" fmla="*/ 680998 h 5676860"/>
              <a:gd name="connsiteX12" fmla="*/ 3455401 w 6772482"/>
              <a:gd name="connsiteY12" fmla="*/ 714335 h 5676860"/>
              <a:gd name="connsiteX13" fmla="*/ 3486357 w 6772482"/>
              <a:gd name="connsiteY13" fmla="*/ 728623 h 5676860"/>
              <a:gd name="connsiteX14" fmla="*/ 3522076 w 6772482"/>
              <a:gd name="connsiteY14" fmla="*/ 747673 h 5676860"/>
              <a:gd name="connsiteX15" fmla="*/ 3564938 w 6772482"/>
              <a:gd name="connsiteY15" fmla="*/ 742910 h 5676860"/>
              <a:gd name="connsiteX16" fmla="*/ 3793539 w 6772482"/>
              <a:gd name="connsiteY16" fmla="*/ 683379 h 5676860"/>
              <a:gd name="connsiteX17" fmla="*/ 3860213 w 6772482"/>
              <a:gd name="connsiteY17" fmla="*/ 671473 h 5676860"/>
              <a:gd name="connsiteX18" fmla="*/ 4000707 w 6772482"/>
              <a:gd name="connsiteY18" fmla="*/ 661948 h 5676860"/>
              <a:gd name="connsiteX19" fmla="*/ 4145963 w 6772482"/>
              <a:gd name="connsiteY19" fmla="*/ 611942 h 5676860"/>
              <a:gd name="connsiteX20" fmla="*/ 4167395 w 6772482"/>
              <a:gd name="connsiteY20" fmla="*/ 645279 h 5676860"/>
              <a:gd name="connsiteX21" fmla="*/ 4134058 w 6772482"/>
              <a:gd name="connsiteY21" fmla="*/ 609560 h 5676860"/>
              <a:gd name="connsiteX22" fmla="*/ 4515058 w 6772482"/>
              <a:gd name="connsiteY22" fmla="*/ 685760 h 5676860"/>
              <a:gd name="connsiteX23" fmla="*/ 4576444 w 6772482"/>
              <a:gd name="connsiteY23" fmla="*/ 268671 h 5676860"/>
              <a:gd name="connsiteX24" fmla="*/ 4650455 w 6772482"/>
              <a:gd name="connsiteY24" fmla="*/ 103335 h 5676860"/>
              <a:gd name="connsiteX25" fmla="*/ 4738344 w 6772482"/>
              <a:gd name="connsiteY25" fmla="*/ 77502 h 5676860"/>
              <a:gd name="connsiteX26" fmla="*/ 4955751 w 6772482"/>
              <a:gd name="connsiteY26" fmla="*/ 0 h 5676860"/>
              <a:gd name="connsiteX27" fmla="*/ 5099149 w 6772482"/>
              <a:gd name="connsiteY27" fmla="*/ 5167 h 5676860"/>
              <a:gd name="connsiteX28" fmla="*/ 5429458 w 6772482"/>
              <a:gd name="connsiteY28" fmla="*/ 76160 h 5676860"/>
              <a:gd name="connsiteX29" fmla="*/ 5429458 w 6772482"/>
              <a:gd name="connsiteY29" fmla="*/ 380960 h 5676860"/>
              <a:gd name="connsiteX30" fmla="*/ 5734258 w 6772482"/>
              <a:gd name="connsiteY30" fmla="*/ 685760 h 5676860"/>
              <a:gd name="connsiteX31" fmla="*/ 5886658 w 6772482"/>
              <a:gd name="connsiteY31" fmla="*/ 761960 h 5676860"/>
              <a:gd name="connsiteX32" fmla="*/ 5964155 w 6772482"/>
              <a:gd name="connsiteY32" fmla="*/ 811181 h 5676860"/>
              <a:gd name="connsiteX33" fmla="*/ 5908647 w 6772482"/>
              <a:gd name="connsiteY33" fmla="*/ 847348 h 5676860"/>
              <a:gd name="connsiteX34" fmla="*/ 5810457 w 6772482"/>
              <a:gd name="connsiteY34" fmla="*/ 928648 h 5676860"/>
              <a:gd name="connsiteX35" fmla="*/ 5824745 w 6772482"/>
              <a:gd name="connsiteY35" fmla="*/ 961985 h 5676860"/>
              <a:gd name="connsiteX36" fmla="*/ 5846175 w 6772482"/>
              <a:gd name="connsiteY36" fmla="*/ 1014373 h 5676860"/>
              <a:gd name="connsiteX37" fmla="*/ 5889039 w 6772482"/>
              <a:gd name="connsiteY37" fmla="*/ 1173916 h 5676860"/>
              <a:gd name="connsiteX38" fmla="*/ 5910470 w 6772482"/>
              <a:gd name="connsiteY38" fmla="*/ 1219160 h 5676860"/>
              <a:gd name="connsiteX39" fmla="*/ 5936663 w 6772482"/>
              <a:gd name="connsiteY39" fmla="*/ 1262023 h 5676860"/>
              <a:gd name="connsiteX40" fmla="*/ 6120019 w 6772482"/>
              <a:gd name="connsiteY40" fmla="*/ 1564441 h 5676860"/>
              <a:gd name="connsiteX41" fmla="*/ 6148595 w 6772482"/>
              <a:gd name="connsiteY41" fmla="*/ 1628735 h 5676860"/>
              <a:gd name="connsiteX42" fmla="*/ 6184313 w 6772482"/>
              <a:gd name="connsiteY42" fmla="*/ 1697792 h 5676860"/>
              <a:gd name="connsiteX43" fmla="*/ 6248607 w 6772482"/>
              <a:gd name="connsiteY43" fmla="*/ 1823998 h 5676860"/>
              <a:gd name="connsiteX44" fmla="*/ 6291470 w 6772482"/>
              <a:gd name="connsiteY44" fmla="*/ 1924010 h 5676860"/>
              <a:gd name="connsiteX45" fmla="*/ 6305757 w 6772482"/>
              <a:gd name="connsiteY45" fmla="*/ 1962110 h 5676860"/>
              <a:gd name="connsiteX46" fmla="*/ 6310520 w 6772482"/>
              <a:gd name="connsiteY46" fmla="*/ 2021641 h 5676860"/>
              <a:gd name="connsiteX47" fmla="*/ 6341476 w 6772482"/>
              <a:gd name="connsiteY47" fmla="*/ 2143085 h 5676860"/>
              <a:gd name="connsiteX48" fmla="*/ 6360526 w 6772482"/>
              <a:gd name="connsiteY48" fmla="*/ 2202616 h 5676860"/>
              <a:gd name="connsiteX49" fmla="*/ 6355763 w 6772482"/>
              <a:gd name="connsiteY49" fmla="*/ 2300248 h 5676860"/>
              <a:gd name="connsiteX50" fmla="*/ 6377195 w 6772482"/>
              <a:gd name="connsiteY50" fmla="*/ 2407403 h 5676860"/>
              <a:gd name="connsiteX51" fmla="*/ 6427201 w 6772482"/>
              <a:gd name="connsiteY51" fmla="*/ 2619335 h 5676860"/>
              <a:gd name="connsiteX52" fmla="*/ 6453395 w 6772482"/>
              <a:gd name="connsiteY52" fmla="*/ 2812216 h 5676860"/>
              <a:gd name="connsiteX53" fmla="*/ 6467682 w 6772482"/>
              <a:gd name="connsiteY53" fmla="*/ 2921754 h 5676860"/>
              <a:gd name="connsiteX54" fmla="*/ 6562932 w 6772482"/>
              <a:gd name="connsiteY54" fmla="*/ 3238460 h 5676860"/>
              <a:gd name="connsiteX55" fmla="*/ 6610557 w 6772482"/>
              <a:gd name="connsiteY55" fmla="*/ 3438485 h 5676860"/>
              <a:gd name="connsiteX56" fmla="*/ 6658182 w 6772482"/>
              <a:gd name="connsiteY56" fmla="*/ 3555166 h 5676860"/>
              <a:gd name="connsiteX57" fmla="*/ 6722476 w 6772482"/>
              <a:gd name="connsiteY57" fmla="*/ 3676610 h 5676860"/>
              <a:gd name="connsiteX58" fmla="*/ 6762957 w 6772482"/>
              <a:gd name="connsiteY58" fmla="*/ 3809960 h 5676860"/>
              <a:gd name="connsiteX59" fmla="*/ 6772482 w 6772482"/>
              <a:gd name="connsiteY59" fmla="*/ 3881398 h 5676860"/>
              <a:gd name="connsiteX60" fmla="*/ 6762956 w 6772482"/>
              <a:gd name="connsiteY60" fmla="*/ 3964741 h 5676860"/>
              <a:gd name="connsiteX61" fmla="*/ 6743906 w 6772482"/>
              <a:gd name="connsiteY61" fmla="*/ 4019510 h 5676860"/>
              <a:gd name="connsiteX62" fmla="*/ 6703426 w 6772482"/>
              <a:gd name="connsiteY62" fmla="*/ 4119522 h 5676860"/>
              <a:gd name="connsiteX63" fmla="*/ 6689138 w 6772482"/>
              <a:gd name="connsiteY63" fmla="*/ 4148097 h 5676860"/>
              <a:gd name="connsiteX64" fmla="*/ 5903326 w 6772482"/>
              <a:gd name="connsiteY64" fmla="*/ 4533860 h 5676860"/>
              <a:gd name="connsiteX65" fmla="*/ 5048457 w 6772482"/>
              <a:gd name="connsiteY65" fmla="*/ 5672097 h 5676860"/>
              <a:gd name="connsiteX66" fmla="*/ 4774613 w 6772482"/>
              <a:gd name="connsiteY66" fmla="*/ 5676860 h 5676860"/>
              <a:gd name="connsiteX67" fmla="*/ 4210258 w 6772482"/>
              <a:gd name="connsiteY67" fmla="*/ 4952960 h 5676860"/>
              <a:gd name="connsiteX68" fmla="*/ 3684713 w 6772482"/>
              <a:gd name="connsiteY68" fmla="*/ 4943533 h 5676860"/>
              <a:gd name="connsiteX69" fmla="*/ 3092390 w 6772482"/>
              <a:gd name="connsiteY69" fmla="*/ 4366440 h 5676860"/>
              <a:gd name="connsiteX70" fmla="*/ 2752932 w 6772482"/>
              <a:gd name="connsiteY70" fmla="*/ 4600535 h 5676860"/>
              <a:gd name="connsiteX71" fmla="*/ 2388600 w 6772482"/>
              <a:gd name="connsiteY71" fmla="*/ 4183817 h 5676860"/>
              <a:gd name="connsiteX72" fmla="*/ 1914732 w 6772482"/>
              <a:gd name="connsiteY72" fmla="*/ 4276685 h 5676860"/>
              <a:gd name="connsiteX73" fmla="*/ 1821863 w 6772482"/>
              <a:gd name="connsiteY73" fmla="*/ 4567197 h 5676860"/>
              <a:gd name="connsiteX74" fmla="*/ 1543257 w 6772482"/>
              <a:gd name="connsiteY74" fmla="*/ 4500522 h 5676860"/>
              <a:gd name="connsiteX75" fmla="*/ 1440862 w 6772482"/>
              <a:gd name="connsiteY75" fmla="*/ 4469566 h 5676860"/>
              <a:gd name="connsiteX76" fmla="*/ 1383713 w 6772482"/>
              <a:gd name="connsiteY76" fmla="*/ 4440992 h 5676860"/>
              <a:gd name="connsiteX77" fmla="*/ 1326562 w 6772482"/>
              <a:gd name="connsiteY77" fmla="*/ 4410035 h 5676860"/>
              <a:gd name="connsiteX78" fmla="*/ 1276557 w 6772482"/>
              <a:gd name="connsiteY78" fmla="*/ 4371935 h 5676860"/>
              <a:gd name="connsiteX79" fmla="*/ 1221789 w 6772482"/>
              <a:gd name="connsiteY79" fmla="*/ 4312404 h 5676860"/>
              <a:gd name="connsiteX80" fmla="*/ 1181306 w 6772482"/>
              <a:gd name="connsiteY80" fmla="*/ 4257635 h 5676860"/>
              <a:gd name="connsiteX81" fmla="*/ 1024144 w 6772482"/>
              <a:gd name="connsiteY81" fmla="*/ 4005222 h 5676860"/>
              <a:gd name="connsiteX82" fmla="*/ 271670 w 6772482"/>
              <a:gd name="connsiteY82" fmla="*/ 2855079 h 5676860"/>
              <a:gd name="connsiteX0" fmla="*/ 271670 w 6772482"/>
              <a:gd name="connsiteY0" fmla="*/ 2855079 h 5676860"/>
              <a:gd name="connsiteX1" fmla="*/ 324058 w 6772482"/>
              <a:gd name="connsiteY1" fmla="*/ 1219160 h 5676860"/>
              <a:gd name="connsiteX2" fmla="*/ 1581357 w 6772482"/>
              <a:gd name="connsiteY2" fmla="*/ 1162010 h 5676860"/>
              <a:gd name="connsiteX3" fmla="*/ 2552907 w 6772482"/>
              <a:gd name="connsiteY3" fmla="*/ 1190585 h 5676860"/>
              <a:gd name="connsiteX4" fmla="*/ 2714832 w 6772482"/>
              <a:gd name="connsiteY4" fmla="*/ 323810 h 5676860"/>
              <a:gd name="connsiteX5" fmla="*/ 2905332 w 6772482"/>
              <a:gd name="connsiteY5" fmla="*/ 471448 h 5676860"/>
              <a:gd name="connsiteX6" fmla="*/ 2950576 w 6772482"/>
              <a:gd name="connsiteY6" fmla="*/ 495260 h 5676860"/>
              <a:gd name="connsiteX7" fmla="*/ 3012488 w 6772482"/>
              <a:gd name="connsiteY7" fmla="*/ 511929 h 5676860"/>
              <a:gd name="connsiteX8" fmla="*/ 3286332 w 6772482"/>
              <a:gd name="connsiteY8" fmla="*/ 561935 h 5676860"/>
              <a:gd name="connsiteX9" fmla="*/ 3353007 w 6772482"/>
              <a:gd name="connsiteY9" fmla="*/ 592891 h 5676860"/>
              <a:gd name="connsiteX10" fmla="*/ 3391107 w 6772482"/>
              <a:gd name="connsiteY10" fmla="*/ 623848 h 5676860"/>
              <a:gd name="connsiteX11" fmla="*/ 3422063 w 6772482"/>
              <a:gd name="connsiteY11" fmla="*/ 680998 h 5676860"/>
              <a:gd name="connsiteX12" fmla="*/ 3455401 w 6772482"/>
              <a:gd name="connsiteY12" fmla="*/ 714335 h 5676860"/>
              <a:gd name="connsiteX13" fmla="*/ 3486357 w 6772482"/>
              <a:gd name="connsiteY13" fmla="*/ 728623 h 5676860"/>
              <a:gd name="connsiteX14" fmla="*/ 3522076 w 6772482"/>
              <a:gd name="connsiteY14" fmla="*/ 747673 h 5676860"/>
              <a:gd name="connsiteX15" fmla="*/ 3564938 w 6772482"/>
              <a:gd name="connsiteY15" fmla="*/ 742910 h 5676860"/>
              <a:gd name="connsiteX16" fmla="*/ 3793539 w 6772482"/>
              <a:gd name="connsiteY16" fmla="*/ 683379 h 5676860"/>
              <a:gd name="connsiteX17" fmla="*/ 3860213 w 6772482"/>
              <a:gd name="connsiteY17" fmla="*/ 671473 h 5676860"/>
              <a:gd name="connsiteX18" fmla="*/ 4000707 w 6772482"/>
              <a:gd name="connsiteY18" fmla="*/ 661948 h 5676860"/>
              <a:gd name="connsiteX19" fmla="*/ 4145963 w 6772482"/>
              <a:gd name="connsiteY19" fmla="*/ 611942 h 5676860"/>
              <a:gd name="connsiteX20" fmla="*/ 4167395 w 6772482"/>
              <a:gd name="connsiteY20" fmla="*/ 645279 h 5676860"/>
              <a:gd name="connsiteX21" fmla="*/ 4134058 w 6772482"/>
              <a:gd name="connsiteY21" fmla="*/ 609560 h 5676860"/>
              <a:gd name="connsiteX22" fmla="*/ 4515058 w 6772482"/>
              <a:gd name="connsiteY22" fmla="*/ 685760 h 5676860"/>
              <a:gd name="connsiteX23" fmla="*/ 4576444 w 6772482"/>
              <a:gd name="connsiteY23" fmla="*/ 268671 h 5676860"/>
              <a:gd name="connsiteX24" fmla="*/ 4650455 w 6772482"/>
              <a:gd name="connsiteY24" fmla="*/ 103335 h 5676860"/>
              <a:gd name="connsiteX25" fmla="*/ 4738344 w 6772482"/>
              <a:gd name="connsiteY25" fmla="*/ 77502 h 5676860"/>
              <a:gd name="connsiteX26" fmla="*/ 4955751 w 6772482"/>
              <a:gd name="connsiteY26" fmla="*/ 0 h 5676860"/>
              <a:gd name="connsiteX27" fmla="*/ 5099149 w 6772482"/>
              <a:gd name="connsiteY27" fmla="*/ 5167 h 5676860"/>
              <a:gd name="connsiteX28" fmla="*/ 5429458 w 6772482"/>
              <a:gd name="connsiteY28" fmla="*/ 76160 h 5676860"/>
              <a:gd name="connsiteX29" fmla="*/ 5429458 w 6772482"/>
              <a:gd name="connsiteY29" fmla="*/ 380960 h 5676860"/>
              <a:gd name="connsiteX30" fmla="*/ 5734258 w 6772482"/>
              <a:gd name="connsiteY30" fmla="*/ 685760 h 5676860"/>
              <a:gd name="connsiteX31" fmla="*/ 5886658 w 6772482"/>
              <a:gd name="connsiteY31" fmla="*/ 761960 h 5676860"/>
              <a:gd name="connsiteX32" fmla="*/ 5964155 w 6772482"/>
              <a:gd name="connsiteY32" fmla="*/ 811181 h 5676860"/>
              <a:gd name="connsiteX33" fmla="*/ 5908647 w 6772482"/>
              <a:gd name="connsiteY33" fmla="*/ 847348 h 5676860"/>
              <a:gd name="connsiteX34" fmla="*/ 5810457 w 6772482"/>
              <a:gd name="connsiteY34" fmla="*/ 928648 h 5676860"/>
              <a:gd name="connsiteX35" fmla="*/ 5824745 w 6772482"/>
              <a:gd name="connsiteY35" fmla="*/ 961985 h 5676860"/>
              <a:gd name="connsiteX36" fmla="*/ 5846175 w 6772482"/>
              <a:gd name="connsiteY36" fmla="*/ 1014373 h 5676860"/>
              <a:gd name="connsiteX37" fmla="*/ 5889039 w 6772482"/>
              <a:gd name="connsiteY37" fmla="*/ 1173916 h 5676860"/>
              <a:gd name="connsiteX38" fmla="*/ 5910470 w 6772482"/>
              <a:gd name="connsiteY38" fmla="*/ 1219160 h 5676860"/>
              <a:gd name="connsiteX39" fmla="*/ 5936663 w 6772482"/>
              <a:gd name="connsiteY39" fmla="*/ 1262023 h 5676860"/>
              <a:gd name="connsiteX40" fmla="*/ 6120019 w 6772482"/>
              <a:gd name="connsiteY40" fmla="*/ 1564441 h 5676860"/>
              <a:gd name="connsiteX41" fmla="*/ 6148595 w 6772482"/>
              <a:gd name="connsiteY41" fmla="*/ 1628735 h 5676860"/>
              <a:gd name="connsiteX42" fmla="*/ 6184313 w 6772482"/>
              <a:gd name="connsiteY42" fmla="*/ 1697792 h 5676860"/>
              <a:gd name="connsiteX43" fmla="*/ 6248607 w 6772482"/>
              <a:gd name="connsiteY43" fmla="*/ 1823998 h 5676860"/>
              <a:gd name="connsiteX44" fmla="*/ 6291470 w 6772482"/>
              <a:gd name="connsiteY44" fmla="*/ 1924010 h 5676860"/>
              <a:gd name="connsiteX45" fmla="*/ 6305757 w 6772482"/>
              <a:gd name="connsiteY45" fmla="*/ 1962110 h 5676860"/>
              <a:gd name="connsiteX46" fmla="*/ 6310520 w 6772482"/>
              <a:gd name="connsiteY46" fmla="*/ 2021641 h 5676860"/>
              <a:gd name="connsiteX47" fmla="*/ 6341476 w 6772482"/>
              <a:gd name="connsiteY47" fmla="*/ 2143085 h 5676860"/>
              <a:gd name="connsiteX48" fmla="*/ 6360526 w 6772482"/>
              <a:gd name="connsiteY48" fmla="*/ 2202616 h 5676860"/>
              <a:gd name="connsiteX49" fmla="*/ 6355763 w 6772482"/>
              <a:gd name="connsiteY49" fmla="*/ 2300248 h 5676860"/>
              <a:gd name="connsiteX50" fmla="*/ 6377195 w 6772482"/>
              <a:gd name="connsiteY50" fmla="*/ 2407403 h 5676860"/>
              <a:gd name="connsiteX51" fmla="*/ 6427201 w 6772482"/>
              <a:gd name="connsiteY51" fmla="*/ 2619335 h 5676860"/>
              <a:gd name="connsiteX52" fmla="*/ 6453395 w 6772482"/>
              <a:gd name="connsiteY52" fmla="*/ 2812216 h 5676860"/>
              <a:gd name="connsiteX53" fmla="*/ 6467682 w 6772482"/>
              <a:gd name="connsiteY53" fmla="*/ 2921754 h 5676860"/>
              <a:gd name="connsiteX54" fmla="*/ 6562932 w 6772482"/>
              <a:gd name="connsiteY54" fmla="*/ 3238460 h 5676860"/>
              <a:gd name="connsiteX55" fmla="*/ 6610557 w 6772482"/>
              <a:gd name="connsiteY55" fmla="*/ 3438485 h 5676860"/>
              <a:gd name="connsiteX56" fmla="*/ 6658182 w 6772482"/>
              <a:gd name="connsiteY56" fmla="*/ 3555166 h 5676860"/>
              <a:gd name="connsiteX57" fmla="*/ 6722476 w 6772482"/>
              <a:gd name="connsiteY57" fmla="*/ 3676610 h 5676860"/>
              <a:gd name="connsiteX58" fmla="*/ 6762957 w 6772482"/>
              <a:gd name="connsiteY58" fmla="*/ 3809960 h 5676860"/>
              <a:gd name="connsiteX59" fmla="*/ 6772482 w 6772482"/>
              <a:gd name="connsiteY59" fmla="*/ 3881398 h 5676860"/>
              <a:gd name="connsiteX60" fmla="*/ 6762956 w 6772482"/>
              <a:gd name="connsiteY60" fmla="*/ 3964741 h 5676860"/>
              <a:gd name="connsiteX61" fmla="*/ 6743906 w 6772482"/>
              <a:gd name="connsiteY61" fmla="*/ 4019510 h 5676860"/>
              <a:gd name="connsiteX62" fmla="*/ 6703426 w 6772482"/>
              <a:gd name="connsiteY62" fmla="*/ 4119522 h 5676860"/>
              <a:gd name="connsiteX63" fmla="*/ 6689138 w 6772482"/>
              <a:gd name="connsiteY63" fmla="*/ 4148097 h 5676860"/>
              <a:gd name="connsiteX64" fmla="*/ 5903326 w 6772482"/>
              <a:gd name="connsiteY64" fmla="*/ 4533860 h 5676860"/>
              <a:gd name="connsiteX65" fmla="*/ 5048457 w 6772482"/>
              <a:gd name="connsiteY65" fmla="*/ 5672097 h 5676860"/>
              <a:gd name="connsiteX66" fmla="*/ 4774613 w 6772482"/>
              <a:gd name="connsiteY66" fmla="*/ 5676860 h 5676860"/>
              <a:gd name="connsiteX67" fmla="*/ 4210258 w 6772482"/>
              <a:gd name="connsiteY67" fmla="*/ 4952960 h 5676860"/>
              <a:gd name="connsiteX68" fmla="*/ 3684713 w 6772482"/>
              <a:gd name="connsiteY68" fmla="*/ 4943533 h 5676860"/>
              <a:gd name="connsiteX69" fmla="*/ 3092390 w 6772482"/>
              <a:gd name="connsiteY69" fmla="*/ 4366440 h 5676860"/>
              <a:gd name="connsiteX70" fmla="*/ 2752932 w 6772482"/>
              <a:gd name="connsiteY70" fmla="*/ 4600535 h 5676860"/>
              <a:gd name="connsiteX71" fmla="*/ 2388600 w 6772482"/>
              <a:gd name="connsiteY71" fmla="*/ 4183817 h 5676860"/>
              <a:gd name="connsiteX72" fmla="*/ 1914732 w 6772482"/>
              <a:gd name="connsiteY72" fmla="*/ 4276685 h 5676860"/>
              <a:gd name="connsiteX73" fmla="*/ 1821863 w 6772482"/>
              <a:gd name="connsiteY73" fmla="*/ 4567197 h 5676860"/>
              <a:gd name="connsiteX74" fmla="*/ 1543257 w 6772482"/>
              <a:gd name="connsiteY74" fmla="*/ 4500522 h 5676860"/>
              <a:gd name="connsiteX75" fmla="*/ 1440862 w 6772482"/>
              <a:gd name="connsiteY75" fmla="*/ 4469566 h 5676860"/>
              <a:gd name="connsiteX76" fmla="*/ 1383713 w 6772482"/>
              <a:gd name="connsiteY76" fmla="*/ 4440992 h 5676860"/>
              <a:gd name="connsiteX77" fmla="*/ 1326562 w 6772482"/>
              <a:gd name="connsiteY77" fmla="*/ 4410035 h 5676860"/>
              <a:gd name="connsiteX78" fmla="*/ 1276557 w 6772482"/>
              <a:gd name="connsiteY78" fmla="*/ 4371935 h 5676860"/>
              <a:gd name="connsiteX79" fmla="*/ 1221789 w 6772482"/>
              <a:gd name="connsiteY79" fmla="*/ 4312404 h 5676860"/>
              <a:gd name="connsiteX80" fmla="*/ 1181306 w 6772482"/>
              <a:gd name="connsiteY80" fmla="*/ 4257635 h 5676860"/>
              <a:gd name="connsiteX81" fmla="*/ 1024144 w 6772482"/>
              <a:gd name="connsiteY81" fmla="*/ 4005222 h 5676860"/>
              <a:gd name="connsiteX82" fmla="*/ 271670 w 6772482"/>
              <a:gd name="connsiteY82" fmla="*/ 2855079 h 5676860"/>
              <a:gd name="connsiteX0" fmla="*/ 271670 w 6772482"/>
              <a:gd name="connsiteY0" fmla="*/ 2855079 h 5676860"/>
              <a:gd name="connsiteX1" fmla="*/ 324058 w 6772482"/>
              <a:gd name="connsiteY1" fmla="*/ 1219160 h 5676860"/>
              <a:gd name="connsiteX2" fmla="*/ 1581357 w 6772482"/>
              <a:gd name="connsiteY2" fmla="*/ 1162010 h 5676860"/>
              <a:gd name="connsiteX3" fmla="*/ 2552907 w 6772482"/>
              <a:gd name="connsiteY3" fmla="*/ 1190585 h 5676860"/>
              <a:gd name="connsiteX4" fmla="*/ 2714832 w 6772482"/>
              <a:gd name="connsiteY4" fmla="*/ 323810 h 5676860"/>
              <a:gd name="connsiteX5" fmla="*/ 2905332 w 6772482"/>
              <a:gd name="connsiteY5" fmla="*/ 471448 h 5676860"/>
              <a:gd name="connsiteX6" fmla="*/ 2950576 w 6772482"/>
              <a:gd name="connsiteY6" fmla="*/ 495260 h 5676860"/>
              <a:gd name="connsiteX7" fmla="*/ 3012488 w 6772482"/>
              <a:gd name="connsiteY7" fmla="*/ 511929 h 5676860"/>
              <a:gd name="connsiteX8" fmla="*/ 3286332 w 6772482"/>
              <a:gd name="connsiteY8" fmla="*/ 561935 h 5676860"/>
              <a:gd name="connsiteX9" fmla="*/ 3353007 w 6772482"/>
              <a:gd name="connsiteY9" fmla="*/ 592891 h 5676860"/>
              <a:gd name="connsiteX10" fmla="*/ 3391107 w 6772482"/>
              <a:gd name="connsiteY10" fmla="*/ 623848 h 5676860"/>
              <a:gd name="connsiteX11" fmla="*/ 3422063 w 6772482"/>
              <a:gd name="connsiteY11" fmla="*/ 680998 h 5676860"/>
              <a:gd name="connsiteX12" fmla="*/ 3455401 w 6772482"/>
              <a:gd name="connsiteY12" fmla="*/ 714335 h 5676860"/>
              <a:gd name="connsiteX13" fmla="*/ 3486357 w 6772482"/>
              <a:gd name="connsiteY13" fmla="*/ 728623 h 5676860"/>
              <a:gd name="connsiteX14" fmla="*/ 3522076 w 6772482"/>
              <a:gd name="connsiteY14" fmla="*/ 747673 h 5676860"/>
              <a:gd name="connsiteX15" fmla="*/ 3564938 w 6772482"/>
              <a:gd name="connsiteY15" fmla="*/ 742910 h 5676860"/>
              <a:gd name="connsiteX16" fmla="*/ 3793539 w 6772482"/>
              <a:gd name="connsiteY16" fmla="*/ 683379 h 5676860"/>
              <a:gd name="connsiteX17" fmla="*/ 3860213 w 6772482"/>
              <a:gd name="connsiteY17" fmla="*/ 671473 h 5676860"/>
              <a:gd name="connsiteX18" fmla="*/ 4000707 w 6772482"/>
              <a:gd name="connsiteY18" fmla="*/ 661948 h 5676860"/>
              <a:gd name="connsiteX19" fmla="*/ 4145963 w 6772482"/>
              <a:gd name="connsiteY19" fmla="*/ 611942 h 5676860"/>
              <a:gd name="connsiteX20" fmla="*/ 4167395 w 6772482"/>
              <a:gd name="connsiteY20" fmla="*/ 645279 h 5676860"/>
              <a:gd name="connsiteX21" fmla="*/ 4134058 w 6772482"/>
              <a:gd name="connsiteY21" fmla="*/ 609560 h 5676860"/>
              <a:gd name="connsiteX22" fmla="*/ 4515058 w 6772482"/>
              <a:gd name="connsiteY22" fmla="*/ 685760 h 5676860"/>
              <a:gd name="connsiteX23" fmla="*/ 4576444 w 6772482"/>
              <a:gd name="connsiteY23" fmla="*/ 268671 h 5676860"/>
              <a:gd name="connsiteX24" fmla="*/ 4650455 w 6772482"/>
              <a:gd name="connsiteY24" fmla="*/ 103335 h 5676860"/>
              <a:gd name="connsiteX25" fmla="*/ 4738344 w 6772482"/>
              <a:gd name="connsiteY25" fmla="*/ 77502 h 5676860"/>
              <a:gd name="connsiteX26" fmla="*/ 4955751 w 6772482"/>
              <a:gd name="connsiteY26" fmla="*/ 0 h 5676860"/>
              <a:gd name="connsiteX27" fmla="*/ 5099149 w 6772482"/>
              <a:gd name="connsiteY27" fmla="*/ 5167 h 5676860"/>
              <a:gd name="connsiteX28" fmla="*/ 5429458 w 6772482"/>
              <a:gd name="connsiteY28" fmla="*/ 76160 h 5676860"/>
              <a:gd name="connsiteX29" fmla="*/ 5429458 w 6772482"/>
              <a:gd name="connsiteY29" fmla="*/ 380960 h 5676860"/>
              <a:gd name="connsiteX30" fmla="*/ 5734258 w 6772482"/>
              <a:gd name="connsiteY30" fmla="*/ 685760 h 5676860"/>
              <a:gd name="connsiteX31" fmla="*/ 5886658 w 6772482"/>
              <a:gd name="connsiteY31" fmla="*/ 761960 h 5676860"/>
              <a:gd name="connsiteX32" fmla="*/ 5964155 w 6772482"/>
              <a:gd name="connsiteY32" fmla="*/ 811181 h 5676860"/>
              <a:gd name="connsiteX33" fmla="*/ 5908647 w 6772482"/>
              <a:gd name="connsiteY33" fmla="*/ 847348 h 5676860"/>
              <a:gd name="connsiteX34" fmla="*/ 5810457 w 6772482"/>
              <a:gd name="connsiteY34" fmla="*/ 928648 h 5676860"/>
              <a:gd name="connsiteX35" fmla="*/ 5824745 w 6772482"/>
              <a:gd name="connsiteY35" fmla="*/ 961985 h 5676860"/>
              <a:gd name="connsiteX36" fmla="*/ 5846175 w 6772482"/>
              <a:gd name="connsiteY36" fmla="*/ 1014373 h 5676860"/>
              <a:gd name="connsiteX37" fmla="*/ 5889039 w 6772482"/>
              <a:gd name="connsiteY37" fmla="*/ 1173916 h 5676860"/>
              <a:gd name="connsiteX38" fmla="*/ 5910470 w 6772482"/>
              <a:gd name="connsiteY38" fmla="*/ 1219160 h 5676860"/>
              <a:gd name="connsiteX39" fmla="*/ 5936663 w 6772482"/>
              <a:gd name="connsiteY39" fmla="*/ 1262023 h 5676860"/>
              <a:gd name="connsiteX40" fmla="*/ 6120019 w 6772482"/>
              <a:gd name="connsiteY40" fmla="*/ 1564441 h 5676860"/>
              <a:gd name="connsiteX41" fmla="*/ 6148595 w 6772482"/>
              <a:gd name="connsiteY41" fmla="*/ 1628735 h 5676860"/>
              <a:gd name="connsiteX42" fmla="*/ 6184313 w 6772482"/>
              <a:gd name="connsiteY42" fmla="*/ 1697792 h 5676860"/>
              <a:gd name="connsiteX43" fmla="*/ 6248607 w 6772482"/>
              <a:gd name="connsiteY43" fmla="*/ 1823998 h 5676860"/>
              <a:gd name="connsiteX44" fmla="*/ 6291470 w 6772482"/>
              <a:gd name="connsiteY44" fmla="*/ 1924010 h 5676860"/>
              <a:gd name="connsiteX45" fmla="*/ 6305757 w 6772482"/>
              <a:gd name="connsiteY45" fmla="*/ 1962110 h 5676860"/>
              <a:gd name="connsiteX46" fmla="*/ 6310520 w 6772482"/>
              <a:gd name="connsiteY46" fmla="*/ 2021641 h 5676860"/>
              <a:gd name="connsiteX47" fmla="*/ 6341476 w 6772482"/>
              <a:gd name="connsiteY47" fmla="*/ 2143085 h 5676860"/>
              <a:gd name="connsiteX48" fmla="*/ 6360526 w 6772482"/>
              <a:gd name="connsiteY48" fmla="*/ 2202616 h 5676860"/>
              <a:gd name="connsiteX49" fmla="*/ 6355763 w 6772482"/>
              <a:gd name="connsiteY49" fmla="*/ 2300248 h 5676860"/>
              <a:gd name="connsiteX50" fmla="*/ 6377195 w 6772482"/>
              <a:gd name="connsiteY50" fmla="*/ 2407403 h 5676860"/>
              <a:gd name="connsiteX51" fmla="*/ 6427201 w 6772482"/>
              <a:gd name="connsiteY51" fmla="*/ 2619335 h 5676860"/>
              <a:gd name="connsiteX52" fmla="*/ 6453395 w 6772482"/>
              <a:gd name="connsiteY52" fmla="*/ 2812216 h 5676860"/>
              <a:gd name="connsiteX53" fmla="*/ 6467682 w 6772482"/>
              <a:gd name="connsiteY53" fmla="*/ 2921754 h 5676860"/>
              <a:gd name="connsiteX54" fmla="*/ 6562932 w 6772482"/>
              <a:gd name="connsiteY54" fmla="*/ 3238460 h 5676860"/>
              <a:gd name="connsiteX55" fmla="*/ 6610557 w 6772482"/>
              <a:gd name="connsiteY55" fmla="*/ 3438485 h 5676860"/>
              <a:gd name="connsiteX56" fmla="*/ 6658182 w 6772482"/>
              <a:gd name="connsiteY56" fmla="*/ 3555166 h 5676860"/>
              <a:gd name="connsiteX57" fmla="*/ 6722476 w 6772482"/>
              <a:gd name="connsiteY57" fmla="*/ 3676610 h 5676860"/>
              <a:gd name="connsiteX58" fmla="*/ 6762957 w 6772482"/>
              <a:gd name="connsiteY58" fmla="*/ 3809960 h 5676860"/>
              <a:gd name="connsiteX59" fmla="*/ 6772482 w 6772482"/>
              <a:gd name="connsiteY59" fmla="*/ 3881398 h 5676860"/>
              <a:gd name="connsiteX60" fmla="*/ 6762956 w 6772482"/>
              <a:gd name="connsiteY60" fmla="*/ 3964741 h 5676860"/>
              <a:gd name="connsiteX61" fmla="*/ 6743906 w 6772482"/>
              <a:gd name="connsiteY61" fmla="*/ 4019510 h 5676860"/>
              <a:gd name="connsiteX62" fmla="*/ 6703426 w 6772482"/>
              <a:gd name="connsiteY62" fmla="*/ 4119522 h 5676860"/>
              <a:gd name="connsiteX63" fmla="*/ 6689138 w 6772482"/>
              <a:gd name="connsiteY63" fmla="*/ 4148097 h 5676860"/>
              <a:gd name="connsiteX64" fmla="*/ 5903326 w 6772482"/>
              <a:gd name="connsiteY64" fmla="*/ 4533860 h 5676860"/>
              <a:gd name="connsiteX65" fmla="*/ 5048457 w 6772482"/>
              <a:gd name="connsiteY65" fmla="*/ 5672097 h 5676860"/>
              <a:gd name="connsiteX66" fmla="*/ 4774613 w 6772482"/>
              <a:gd name="connsiteY66" fmla="*/ 5676860 h 5676860"/>
              <a:gd name="connsiteX67" fmla="*/ 4210258 w 6772482"/>
              <a:gd name="connsiteY67" fmla="*/ 4952960 h 5676860"/>
              <a:gd name="connsiteX68" fmla="*/ 3684713 w 6772482"/>
              <a:gd name="connsiteY68" fmla="*/ 4943533 h 5676860"/>
              <a:gd name="connsiteX69" fmla="*/ 3092390 w 6772482"/>
              <a:gd name="connsiteY69" fmla="*/ 4366440 h 5676860"/>
              <a:gd name="connsiteX70" fmla="*/ 2752932 w 6772482"/>
              <a:gd name="connsiteY70" fmla="*/ 4600535 h 5676860"/>
              <a:gd name="connsiteX71" fmla="*/ 2388600 w 6772482"/>
              <a:gd name="connsiteY71" fmla="*/ 4183817 h 5676860"/>
              <a:gd name="connsiteX72" fmla="*/ 1914732 w 6772482"/>
              <a:gd name="connsiteY72" fmla="*/ 4276685 h 5676860"/>
              <a:gd name="connsiteX73" fmla="*/ 1821863 w 6772482"/>
              <a:gd name="connsiteY73" fmla="*/ 4567197 h 5676860"/>
              <a:gd name="connsiteX74" fmla="*/ 1543257 w 6772482"/>
              <a:gd name="connsiteY74" fmla="*/ 4500522 h 5676860"/>
              <a:gd name="connsiteX75" fmla="*/ 1440862 w 6772482"/>
              <a:gd name="connsiteY75" fmla="*/ 4469566 h 5676860"/>
              <a:gd name="connsiteX76" fmla="*/ 1383713 w 6772482"/>
              <a:gd name="connsiteY76" fmla="*/ 4440992 h 5676860"/>
              <a:gd name="connsiteX77" fmla="*/ 1326562 w 6772482"/>
              <a:gd name="connsiteY77" fmla="*/ 4410035 h 5676860"/>
              <a:gd name="connsiteX78" fmla="*/ 1276557 w 6772482"/>
              <a:gd name="connsiteY78" fmla="*/ 4371935 h 5676860"/>
              <a:gd name="connsiteX79" fmla="*/ 1221789 w 6772482"/>
              <a:gd name="connsiteY79" fmla="*/ 4312404 h 5676860"/>
              <a:gd name="connsiteX80" fmla="*/ 1181306 w 6772482"/>
              <a:gd name="connsiteY80" fmla="*/ 4257635 h 5676860"/>
              <a:gd name="connsiteX81" fmla="*/ 1024144 w 6772482"/>
              <a:gd name="connsiteY81" fmla="*/ 4005222 h 5676860"/>
              <a:gd name="connsiteX82" fmla="*/ 271670 w 6772482"/>
              <a:gd name="connsiteY82" fmla="*/ 2855079 h 5676860"/>
              <a:gd name="connsiteX0" fmla="*/ 271670 w 6772482"/>
              <a:gd name="connsiteY0" fmla="*/ 2855079 h 5676860"/>
              <a:gd name="connsiteX1" fmla="*/ 324058 w 6772482"/>
              <a:gd name="connsiteY1" fmla="*/ 1219160 h 5676860"/>
              <a:gd name="connsiteX2" fmla="*/ 1581357 w 6772482"/>
              <a:gd name="connsiteY2" fmla="*/ 1162010 h 5676860"/>
              <a:gd name="connsiteX3" fmla="*/ 2552907 w 6772482"/>
              <a:gd name="connsiteY3" fmla="*/ 1190585 h 5676860"/>
              <a:gd name="connsiteX4" fmla="*/ 2714832 w 6772482"/>
              <a:gd name="connsiteY4" fmla="*/ 323810 h 5676860"/>
              <a:gd name="connsiteX5" fmla="*/ 2905332 w 6772482"/>
              <a:gd name="connsiteY5" fmla="*/ 471448 h 5676860"/>
              <a:gd name="connsiteX6" fmla="*/ 2950576 w 6772482"/>
              <a:gd name="connsiteY6" fmla="*/ 495260 h 5676860"/>
              <a:gd name="connsiteX7" fmla="*/ 3012488 w 6772482"/>
              <a:gd name="connsiteY7" fmla="*/ 511929 h 5676860"/>
              <a:gd name="connsiteX8" fmla="*/ 3286332 w 6772482"/>
              <a:gd name="connsiteY8" fmla="*/ 561935 h 5676860"/>
              <a:gd name="connsiteX9" fmla="*/ 3353007 w 6772482"/>
              <a:gd name="connsiteY9" fmla="*/ 592891 h 5676860"/>
              <a:gd name="connsiteX10" fmla="*/ 3391107 w 6772482"/>
              <a:gd name="connsiteY10" fmla="*/ 623848 h 5676860"/>
              <a:gd name="connsiteX11" fmla="*/ 3422063 w 6772482"/>
              <a:gd name="connsiteY11" fmla="*/ 680998 h 5676860"/>
              <a:gd name="connsiteX12" fmla="*/ 3455401 w 6772482"/>
              <a:gd name="connsiteY12" fmla="*/ 714335 h 5676860"/>
              <a:gd name="connsiteX13" fmla="*/ 3486357 w 6772482"/>
              <a:gd name="connsiteY13" fmla="*/ 728623 h 5676860"/>
              <a:gd name="connsiteX14" fmla="*/ 3522076 w 6772482"/>
              <a:gd name="connsiteY14" fmla="*/ 747673 h 5676860"/>
              <a:gd name="connsiteX15" fmla="*/ 3564938 w 6772482"/>
              <a:gd name="connsiteY15" fmla="*/ 742910 h 5676860"/>
              <a:gd name="connsiteX16" fmla="*/ 3793539 w 6772482"/>
              <a:gd name="connsiteY16" fmla="*/ 683379 h 5676860"/>
              <a:gd name="connsiteX17" fmla="*/ 3860213 w 6772482"/>
              <a:gd name="connsiteY17" fmla="*/ 671473 h 5676860"/>
              <a:gd name="connsiteX18" fmla="*/ 4000707 w 6772482"/>
              <a:gd name="connsiteY18" fmla="*/ 661948 h 5676860"/>
              <a:gd name="connsiteX19" fmla="*/ 4145963 w 6772482"/>
              <a:gd name="connsiteY19" fmla="*/ 611942 h 5676860"/>
              <a:gd name="connsiteX20" fmla="*/ 4167395 w 6772482"/>
              <a:gd name="connsiteY20" fmla="*/ 645279 h 5676860"/>
              <a:gd name="connsiteX21" fmla="*/ 4134058 w 6772482"/>
              <a:gd name="connsiteY21" fmla="*/ 609560 h 5676860"/>
              <a:gd name="connsiteX22" fmla="*/ 4515058 w 6772482"/>
              <a:gd name="connsiteY22" fmla="*/ 685760 h 5676860"/>
              <a:gd name="connsiteX23" fmla="*/ 4576444 w 6772482"/>
              <a:gd name="connsiteY23" fmla="*/ 268671 h 5676860"/>
              <a:gd name="connsiteX24" fmla="*/ 4650455 w 6772482"/>
              <a:gd name="connsiteY24" fmla="*/ 103335 h 5676860"/>
              <a:gd name="connsiteX25" fmla="*/ 4738344 w 6772482"/>
              <a:gd name="connsiteY25" fmla="*/ 77502 h 5676860"/>
              <a:gd name="connsiteX26" fmla="*/ 4955751 w 6772482"/>
              <a:gd name="connsiteY26" fmla="*/ 0 h 5676860"/>
              <a:gd name="connsiteX27" fmla="*/ 5099149 w 6772482"/>
              <a:gd name="connsiteY27" fmla="*/ 5167 h 5676860"/>
              <a:gd name="connsiteX28" fmla="*/ 5429458 w 6772482"/>
              <a:gd name="connsiteY28" fmla="*/ 76160 h 5676860"/>
              <a:gd name="connsiteX29" fmla="*/ 5429458 w 6772482"/>
              <a:gd name="connsiteY29" fmla="*/ 380960 h 5676860"/>
              <a:gd name="connsiteX30" fmla="*/ 5734258 w 6772482"/>
              <a:gd name="connsiteY30" fmla="*/ 685760 h 5676860"/>
              <a:gd name="connsiteX31" fmla="*/ 5886658 w 6772482"/>
              <a:gd name="connsiteY31" fmla="*/ 761960 h 5676860"/>
              <a:gd name="connsiteX32" fmla="*/ 5964155 w 6772482"/>
              <a:gd name="connsiteY32" fmla="*/ 811181 h 5676860"/>
              <a:gd name="connsiteX33" fmla="*/ 5908647 w 6772482"/>
              <a:gd name="connsiteY33" fmla="*/ 847348 h 5676860"/>
              <a:gd name="connsiteX34" fmla="*/ 5810457 w 6772482"/>
              <a:gd name="connsiteY34" fmla="*/ 928648 h 5676860"/>
              <a:gd name="connsiteX35" fmla="*/ 5824745 w 6772482"/>
              <a:gd name="connsiteY35" fmla="*/ 961985 h 5676860"/>
              <a:gd name="connsiteX36" fmla="*/ 5846175 w 6772482"/>
              <a:gd name="connsiteY36" fmla="*/ 1014373 h 5676860"/>
              <a:gd name="connsiteX37" fmla="*/ 5889039 w 6772482"/>
              <a:gd name="connsiteY37" fmla="*/ 1173916 h 5676860"/>
              <a:gd name="connsiteX38" fmla="*/ 5910470 w 6772482"/>
              <a:gd name="connsiteY38" fmla="*/ 1219160 h 5676860"/>
              <a:gd name="connsiteX39" fmla="*/ 5936663 w 6772482"/>
              <a:gd name="connsiteY39" fmla="*/ 1262023 h 5676860"/>
              <a:gd name="connsiteX40" fmla="*/ 6120019 w 6772482"/>
              <a:gd name="connsiteY40" fmla="*/ 1564441 h 5676860"/>
              <a:gd name="connsiteX41" fmla="*/ 6148595 w 6772482"/>
              <a:gd name="connsiteY41" fmla="*/ 1628735 h 5676860"/>
              <a:gd name="connsiteX42" fmla="*/ 6184313 w 6772482"/>
              <a:gd name="connsiteY42" fmla="*/ 1697792 h 5676860"/>
              <a:gd name="connsiteX43" fmla="*/ 6248607 w 6772482"/>
              <a:gd name="connsiteY43" fmla="*/ 1823998 h 5676860"/>
              <a:gd name="connsiteX44" fmla="*/ 6291470 w 6772482"/>
              <a:gd name="connsiteY44" fmla="*/ 1924010 h 5676860"/>
              <a:gd name="connsiteX45" fmla="*/ 6305757 w 6772482"/>
              <a:gd name="connsiteY45" fmla="*/ 1962110 h 5676860"/>
              <a:gd name="connsiteX46" fmla="*/ 6310520 w 6772482"/>
              <a:gd name="connsiteY46" fmla="*/ 2021641 h 5676860"/>
              <a:gd name="connsiteX47" fmla="*/ 6341476 w 6772482"/>
              <a:gd name="connsiteY47" fmla="*/ 2143085 h 5676860"/>
              <a:gd name="connsiteX48" fmla="*/ 6360526 w 6772482"/>
              <a:gd name="connsiteY48" fmla="*/ 2202616 h 5676860"/>
              <a:gd name="connsiteX49" fmla="*/ 6355763 w 6772482"/>
              <a:gd name="connsiteY49" fmla="*/ 2300248 h 5676860"/>
              <a:gd name="connsiteX50" fmla="*/ 6377195 w 6772482"/>
              <a:gd name="connsiteY50" fmla="*/ 2407403 h 5676860"/>
              <a:gd name="connsiteX51" fmla="*/ 6427201 w 6772482"/>
              <a:gd name="connsiteY51" fmla="*/ 2619335 h 5676860"/>
              <a:gd name="connsiteX52" fmla="*/ 6453395 w 6772482"/>
              <a:gd name="connsiteY52" fmla="*/ 2812216 h 5676860"/>
              <a:gd name="connsiteX53" fmla="*/ 6467682 w 6772482"/>
              <a:gd name="connsiteY53" fmla="*/ 2921754 h 5676860"/>
              <a:gd name="connsiteX54" fmla="*/ 6562932 w 6772482"/>
              <a:gd name="connsiteY54" fmla="*/ 3238460 h 5676860"/>
              <a:gd name="connsiteX55" fmla="*/ 6610557 w 6772482"/>
              <a:gd name="connsiteY55" fmla="*/ 3438485 h 5676860"/>
              <a:gd name="connsiteX56" fmla="*/ 6658182 w 6772482"/>
              <a:gd name="connsiteY56" fmla="*/ 3555166 h 5676860"/>
              <a:gd name="connsiteX57" fmla="*/ 6722476 w 6772482"/>
              <a:gd name="connsiteY57" fmla="*/ 3676610 h 5676860"/>
              <a:gd name="connsiteX58" fmla="*/ 6762957 w 6772482"/>
              <a:gd name="connsiteY58" fmla="*/ 3809960 h 5676860"/>
              <a:gd name="connsiteX59" fmla="*/ 6772482 w 6772482"/>
              <a:gd name="connsiteY59" fmla="*/ 3881398 h 5676860"/>
              <a:gd name="connsiteX60" fmla="*/ 6762956 w 6772482"/>
              <a:gd name="connsiteY60" fmla="*/ 3964741 h 5676860"/>
              <a:gd name="connsiteX61" fmla="*/ 6743906 w 6772482"/>
              <a:gd name="connsiteY61" fmla="*/ 4019510 h 5676860"/>
              <a:gd name="connsiteX62" fmla="*/ 6703426 w 6772482"/>
              <a:gd name="connsiteY62" fmla="*/ 4119522 h 5676860"/>
              <a:gd name="connsiteX63" fmla="*/ 6689138 w 6772482"/>
              <a:gd name="connsiteY63" fmla="*/ 4148097 h 5676860"/>
              <a:gd name="connsiteX64" fmla="*/ 5903326 w 6772482"/>
              <a:gd name="connsiteY64" fmla="*/ 4533860 h 5676860"/>
              <a:gd name="connsiteX65" fmla="*/ 5048457 w 6772482"/>
              <a:gd name="connsiteY65" fmla="*/ 5672097 h 5676860"/>
              <a:gd name="connsiteX66" fmla="*/ 4774613 w 6772482"/>
              <a:gd name="connsiteY66" fmla="*/ 5676860 h 5676860"/>
              <a:gd name="connsiteX67" fmla="*/ 4210258 w 6772482"/>
              <a:gd name="connsiteY67" fmla="*/ 4952960 h 5676860"/>
              <a:gd name="connsiteX68" fmla="*/ 3684713 w 6772482"/>
              <a:gd name="connsiteY68" fmla="*/ 4943533 h 5676860"/>
              <a:gd name="connsiteX69" fmla="*/ 3092390 w 6772482"/>
              <a:gd name="connsiteY69" fmla="*/ 4366440 h 5676860"/>
              <a:gd name="connsiteX70" fmla="*/ 2752932 w 6772482"/>
              <a:gd name="connsiteY70" fmla="*/ 4600535 h 5676860"/>
              <a:gd name="connsiteX71" fmla="*/ 2388600 w 6772482"/>
              <a:gd name="connsiteY71" fmla="*/ 4183817 h 5676860"/>
              <a:gd name="connsiteX72" fmla="*/ 1914732 w 6772482"/>
              <a:gd name="connsiteY72" fmla="*/ 4276685 h 5676860"/>
              <a:gd name="connsiteX73" fmla="*/ 1821863 w 6772482"/>
              <a:gd name="connsiteY73" fmla="*/ 4567197 h 5676860"/>
              <a:gd name="connsiteX74" fmla="*/ 1543257 w 6772482"/>
              <a:gd name="connsiteY74" fmla="*/ 4500522 h 5676860"/>
              <a:gd name="connsiteX75" fmla="*/ 1440862 w 6772482"/>
              <a:gd name="connsiteY75" fmla="*/ 4469566 h 5676860"/>
              <a:gd name="connsiteX76" fmla="*/ 1383713 w 6772482"/>
              <a:gd name="connsiteY76" fmla="*/ 4440992 h 5676860"/>
              <a:gd name="connsiteX77" fmla="*/ 1326562 w 6772482"/>
              <a:gd name="connsiteY77" fmla="*/ 4410035 h 5676860"/>
              <a:gd name="connsiteX78" fmla="*/ 1276557 w 6772482"/>
              <a:gd name="connsiteY78" fmla="*/ 4371935 h 5676860"/>
              <a:gd name="connsiteX79" fmla="*/ 1221789 w 6772482"/>
              <a:gd name="connsiteY79" fmla="*/ 4312404 h 5676860"/>
              <a:gd name="connsiteX80" fmla="*/ 1024144 w 6772482"/>
              <a:gd name="connsiteY80" fmla="*/ 4005222 h 5676860"/>
              <a:gd name="connsiteX81" fmla="*/ 271670 w 6772482"/>
              <a:gd name="connsiteY81" fmla="*/ 2855079 h 5676860"/>
              <a:gd name="connsiteX0" fmla="*/ 271670 w 6772482"/>
              <a:gd name="connsiteY0" fmla="*/ 2855079 h 5676860"/>
              <a:gd name="connsiteX1" fmla="*/ 324058 w 6772482"/>
              <a:gd name="connsiteY1" fmla="*/ 1219160 h 5676860"/>
              <a:gd name="connsiteX2" fmla="*/ 1581357 w 6772482"/>
              <a:gd name="connsiteY2" fmla="*/ 1162010 h 5676860"/>
              <a:gd name="connsiteX3" fmla="*/ 2552907 w 6772482"/>
              <a:gd name="connsiteY3" fmla="*/ 1190585 h 5676860"/>
              <a:gd name="connsiteX4" fmla="*/ 2714832 w 6772482"/>
              <a:gd name="connsiteY4" fmla="*/ 323810 h 5676860"/>
              <a:gd name="connsiteX5" fmla="*/ 2905332 w 6772482"/>
              <a:gd name="connsiteY5" fmla="*/ 471448 h 5676860"/>
              <a:gd name="connsiteX6" fmla="*/ 2950576 w 6772482"/>
              <a:gd name="connsiteY6" fmla="*/ 495260 h 5676860"/>
              <a:gd name="connsiteX7" fmla="*/ 3012488 w 6772482"/>
              <a:gd name="connsiteY7" fmla="*/ 511929 h 5676860"/>
              <a:gd name="connsiteX8" fmla="*/ 3286332 w 6772482"/>
              <a:gd name="connsiteY8" fmla="*/ 561935 h 5676860"/>
              <a:gd name="connsiteX9" fmla="*/ 3353007 w 6772482"/>
              <a:gd name="connsiteY9" fmla="*/ 592891 h 5676860"/>
              <a:gd name="connsiteX10" fmla="*/ 3391107 w 6772482"/>
              <a:gd name="connsiteY10" fmla="*/ 623848 h 5676860"/>
              <a:gd name="connsiteX11" fmla="*/ 3422063 w 6772482"/>
              <a:gd name="connsiteY11" fmla="*/ 680998 h 5676860"/>
              <a:gd name="connsiteX12" fmla="*/ 3455401 w 6772482"/>
              <a:gd name="connsiteY12" fmla="*/ 714335 h 5676860"/>
              <a:gd name="connsiteX13" fmla="*/ 3486357 w 6772482"/>
              <a:gd name="connsiteY13" fmla="*/ 728623 h 5676860"/>
              <a:gd name="connsiteX14" fmla="*/ 3522076 w 6772482"/>
              <a:gd name="connsiteY14" fmla="*/ 747673 h 5676860"/>
              <a:gd name="connsiteX15" fmla="*/ 3564938 w 6772482"/>
              <a:gd name="connsiteY15" fmla="*/ 742910 h 5676860"/>
              <a:gd name="connsiteX16" fmla="*/ 3793539 w 6772482"/>
              <a:gd name="connsiteY16" fmla="*/ 683379 h 5676860"/>
              <a:gd name="connsiteX17" fmla="*/ 3860213 w 6772482"/>
              <a:gd name="connsiteY17" fmla="*/ 671473 h 5676860"/>
              <a:gd name="connsiteX18" fmla="*/ 4000707 w 6772482"/>
              <a:gd name="connsiteY18" fmla="*/ 661948 h 5676860"/>
              <a:gd name="connsiteX19" fmla="*/ 4145963 w 6772482"/>
              <a:gd name="connsiteY19" fmla="*/ 611942 h 5676860"/>
              <a:gd name="connsiteX20" fmla="*/ 4167395 w 6772482"/>
              <a:gd name="connsiteY20" fmla="*/ 645279 h 5676860"/>
              <a:gd name="connsiteX21" fmla="*/ 4134058 w 6772482"/>
              <a:gd name="connsiteY21" fmla="*/ 609560 h 5676860"/>
              <a:gd name="connsiteX22" fmla="*/ 4515058 w 6772482"/>
              <a:gd name="connsiteY22" fmla="*/ 685760 h 5676860"/>
              <a:gd name="connsiteX23" fmla="*/ 4576444 w 6772482"/>
              <a:gd name="connsiteY23" fmla="*/ 268671 h 5676860"/>
              <a:gd name="connsiteX24" fmla="*/ 4650455 w 6772482"/>
              <a:gd name="connsiteY24" fmla="*/ 103335 h 5676860"/>
              <a:gd name="connsiteX25" fmla="*/ 4738344 w 6772482"/>
              <a:gd name="connsiteY25" fmla="*/ 77502 h 5676860"/>
              <a:gd name="connsiteX26" fmla="*/ 4955751 w 6772482"/>
              <a:gd name="connsiteY26" fmla="*/ 0 h 5676860"/>
              <a:gd name="connsiteX27" fmla="*/ 5099149 w 6772482"/>
              <a:gd name="connsiteY27" fmla="*/ 5167 h 5676860"/>
              <a:gd name="connsiteX28" fmla="*/ 5429458 w 6772482"/>
              <a:gd name="connsiteY28" fmla="*/ 76160 h 5676860"/>
              <a:gd name="connsiteX29" fmla="*/ 5429458 w 6772482"/>
              <a:gd name="connsiteY29" fmla="*/ 380960 h 5676860"/>
              <a:gd name="connsiteX30" fmla="*/ 5734258 w 6772482"/>
              <a:gd name="connsiteY30" fmla="*/ 685760 h 5676860"/>
              <a:gd name="connsiteX31" fmla="*/ 5886658 w 6772482"/>
              <a:gd name="connsiteY31" fmla="*/ 761960 h 5676860"/>
              <a:gd name="connsiteX32" fmla="*/ 5964155 w 6772482"/>
              <a:gd name="connsiteY32" fmla="*/ 811181 h 5676860"/>
              <a:gd name="connsiteX33" fmla="*/ 5908647 w 6772482"/>
              <a:gd name="connsiteY33" fmla="*/ 847348 h 5676860"/>
              <a:gd name="connsiteX34" fmla="*/ 5810457 w 6772482"/>
              <a:gd name="connsiteY34" fmla="*/ 928648 h 5676860"/>
              <a:gd name="connsiteX35" fmla="*/ 5824745 w 6772482"/>
              <a:gd name="connsiteY35" fmla="*/ 961985 h 5676860"/>
              <a:gd name="connsiteX36" fmla="*/ 5846175 w 6772482"/>
              <a:gd name="connsiteY36" fmla="*/ 1014373 h 5676860"/>
              <a:gd name="connsiteX37" fmla="*/ 5889039 w 6772482"/>
              <a:gd name="connsiteY37" fmla="*/ 1173916 h 5676860"/>
              <a:gd name="connsiteX38" fmla="*/ 5910470 w 6772482"/>
              <a:gd name="connsiteY38" fmla="*/ 1219160 h 5676860"/>
              <a:gd name="connsiteX39" fmla="*/ 5936663 w 6772482"/>
              <a:gd name="connsiteY39" fmla="*/ 1262023 h 5676860"/>
              <a:gd name="connsiteX40" fmla="*/ 6120019 w 6772482"/>
              <a:gd name="connsiteY40" fmla="*/ 1564441 h 5676860"/>
              <a:gd name="connsiteX41" fmla="*/ 6148595 w 6772482"/>
              <a:gd name="connsiteY41" fmla="*/ 1628735 h 5676860"/>
              <a:gd name="connsiteX42" fmla="*/ 6184313 w 6772482"/>
              <a:gd name="connsiteY42" fmla="*/ 1697792 h 5676860"/>
              <a:gd name="connsiteX43" fmla="*/ 6248607 w 6772482"/>
              <a:gd name="connsiteY43" fmla="*/ 1823998 h 5676860"/>
              <a:gd name="connsiteX44" fmla="*/ 6291470 w 6772482"/>
              <a:gd name="connsiteY44" fmla="*/ 1924010 h 5676860"/>
              <a:gd name="connsiteX45" fmla="*/ 6305757 w 6772482"/>
              <a:gd name="connsiteY45" fmla="*/ 1962110 h 5676860"/>
              <a:gd name="connsiteX46" fmla="*/ 6310520 w 6772482"/>
              <a:gd name="connsiteY46" fmla="*/ 2021641 h 5676860"/>
              <a:gd name="connsiteX47" fmla="*/ 6341476 w 6772482"/>
              <a:gd name="connsiteY47" fmla="*/ 2143085 h 5676860"/>
              <a:gd name="connsiteX48" fmla="*/ 6360526 w 6772482"/>
              <a:gd name="connsiteY48" fmla="*/ 2202616 h 5676860"/>
              <a:gd name="connsiteX49" fmla="*/ 6355763 w 6772482"/>
              <a:gd name="connsiteY49" fmla="*/ 2300248 h 5676860"/>
              <a:gd name="connsiteX50" fmla="*/ 6377195 w 6772482"/>
              <a:gd name="connsiteY50" fmla="*/ 2407403 h 5676860"/>
              <a:gd name="connsiteX51" fmla="*/ 6427201 w 6772482"/>
              <a:gd name="connsiteY51" fmla="*/ 2619335 h 5676860"/>
              <a:gd name="connsiteX52" fmla="*/ 6453395 w 6772482"/>
              <a:gd name="connsiteY52" fmla="*/ 2812216 h 5676860"/>
              <a:gd name="connsiteX53" fmla="*/ 6467682 w 6772482"/>
              <a:gd name="connsiteY53" fmla="*/ 2921754 h 5676860"/>
              <a:gd name="connsiteX54" fmla="*/ 6562932 w 6772482"/>
              <a:gd name="connsiteY54" fmla="*/ 3238460 h 5676860"/>
              <a:gd name="connsiteX55" fmla="*/ 6610557 w 6772482"/>
              <a:gd name="connsiteY55" fmla="*/ 3438485 h 5676860"/>
              <a:gd name="connsiteX56" fmla="*/ 6658182 w 6772482"/>
              <a:gd name="connsiteY56" fmla="*/ 3555166 h 5676860"/>
              <a:gd name="connsiteX57" fmla="*/ 6722476 w 6772482"/>
              <a:gd name="connsiteY57" fmla="*/ 3676610 h 5676860"/>
              <a:gd name="connsiteX58" fmla="*/ 6762957 w 6772482"/>
              <a:gd name="connsiteY58" fmla="*/ 3809960 h 5676860"/>
              <a:gd name="connsiteX59" fmla="*/ 6772482 w 6772482"/>
              <a:gd name="connsiteY59" fmla="*/ 3881398 h 5676860"/>
              <a:gd name="connsiteX60" fmla="*/ 6762956 w 6772482"/>
              <a:gd name="connsiteY60" fmla="*/ 3964741 h 5676860"/>
              <a:gd name="connsiteX61" fmla="*/ 6743906 w 6772482"/>
              <a:gd name="connsiteY61" fmla="*/ 4019510 h 5676860"/>
              <a:gd name="connsiteX62" fmla="*/ 6703426 w 6772482"/>
              <a:gd name="connsiteY62" fmla="*/ 4119522 h 5676860"/>
              <a:gd name="connsiteX63" fmla="*/ 6689138 w 6772482"/>
              <a:gd name="connsiteY63" fmla="*/ 4148097 h 5676860"/>
              <a:gd name="connsiteX64" fmla="*/ 5903326 w 6772482"/>
              <a:gd name="connsiteY64" fmla="*/ 4533860 h 5676860"/>
              <a:gd name="connsiteX65" fmla="*/ 5048457 w 6772482"/>
              <a:gd name="connsiteY65" fmla="*/ 5672097 h 5676860"/>
              <a:gd name="connsiteX66" fmla="*/ 4774613 w 6772482"/>
              <a:gd name="connsiteY66" fmla="*/ 5676860 h 5676860"/>
              <a:gd name="connsiteX67" fmla="*/ 4210258 w 6772482"/>
              <a:gd name="connsiteY67" fmla="*/ 4952960 h 5676860"/>
              <a:gd name="connsiteX68" fmla="*/ 3684713 w 6772482"/>
              <a:gd name="connsiteY68" fmla="*/ 4943533 h 5676860"/>
              <a:gd name="connsiteX69" fmla="*/ 3092390 w 6772482"/>
              <a:gd name="connsiteY69" fmla="*/ 4366440 h 5676860"/>
              <a:gd name="connsiteX70" fmla="*/ 2752932 w 6772482"/>
              <a:gd name="connsiteY70" fmla="*/ 4600535 h 5676860"/>
              <a:gd name="connsiteX71" fmla="*/ 2388600 w 6772482"/>
              <a:gd name="connsiteY71" fmla="*/ 4183817 h 5676860"/>
              <a:gd name="connsiteX72" fmla="*/ 1914732 w 6772482"/>
              <a:gd name="connsiteY72" fmla="*/ 4276685 h 5676860"/>
              <a:gd name="connsiteX73" fmla="*/ 1821863 w 6772482"/>
              <a:gd name="connsiteY73" fmla="*/ 4567197 h 5676860"/>
              <a:gd name="connsiteX74" fmla="*/ 1543257 w 6772482"/>
              <a:gd name="connsiteY74" fmla="*/ 4500522 h 5676860"/>
              <a:gd name="connsiteX75" fmla="*/ 1440862 w 6772482"/>
              <a:gd name="connsiteY75" fmla="*/ 4469566 h 5676860"/>
              <a:gd name="connsiteX76" fmla="*/ 1383713 w 6772482"/>
              <a:gd name="connsiteY76" fmla="*/ 4440992 h 5676860"/>
              <a:gd name="connsiteX77" fmla="*/ 1326562 w 6772482"/>
              <a:gd name="connsiteY77" fmla="*/ 4410035 h 5676860"/>
              <a:gd name="connsiteX78" fmla="*/ 1276557 w 6772482"/>
              <a:gd name="connsiteY78" fmla="*/ 4371935 h 5676860"/>
              <a:gd name="connsiteX79" fmla="*/ 1024144 w 6772482"/>
              <a:gd name="connsiteY79" fmla="*/ 4005222 h 5676860"/>
              <a:gd name="connsiteX80" fmla="*/ 271670 w 6772482"/>
              <a:gd name="connsiteY80" fmla="*/ 2855079 h 5676860"/>
              <a:gd name="connsiteX0" fmla="*/ 176209 w 6677021"/>
              <a:gd name="connsiteY0" fmla="*/ 2855079 h 5676860"/>
              <a:gd name="connsiteX1" fmla="*/ 114316 w 6677021"/>
              <a:gd name="connsiteY1" fmla="*/ 2724483 h 5676860"/>
              <a:gd name="connsiteX2" fmla="*/ 228597 w 6677021"/>
              <a:gd name="connsiteY2" fmla="*/ 1219160 h 5676860"/>
              <a:gd name="connsiteX3" fmla="*/ 1485896 w 6677021"/>
              <a:gd name="connsiteY3" fmla="*/ 1162010 h 5676860"/>
              <a:gd name="connsiteX4" fmla="*/ 2457446 w 6677021"/>
              <a:gd name="connsiteY4" fmla="*/ 1190585 h 5676860"/>
              <a:gd name="connsiteX5" fmla="*/ 2619371 w 6677021"/>
              <a:gd name="connsiteY5" fmla="*/ 323810 h 5676860"/>
              <a:gd name="connsiteX6" fmla="*/ 2809871 w 6677021"/>
              <a:gd name="connsiteY6" fmla="*/ 471448 h 5676860"/>
              <a:gd name="connsiteX7" fmla="*/ 2855115 w 6677021"/>
              <a:gd name="connsiteY7" fmla="*/ 495260 h 5676860"/>
              <a:gd name="connsiteX8" fmla="*/ 2917027 w 6677021"/>
              <a:gd name="connsiteY8" fmla="*/ 511929 h 5676860"/>
              <a:gd name="connsiteX9" fmla="*/ 3190871 w 6677021"/>
              <a:gd name="connsiteY9" fmla="*/ 561935 h 5676860"/>
              <a:gd name="connsiteX10" fmla="*/ 3257546 w 6677021"/>
              <a:gd name="connsiteY10" fmla="*/ 592891 h 5676860"/>
              <a:gd name="connsiteX11" fmla="*/ 3295646 w 6677021"/>
              <a:gd name="connsiteY11" fmla="*/ 623848 h 5676860"/>
              <a:gd name="connsiteX12" fmla="*/ 3326602 w 6677021"/>
              <a:gd name="connsiteY12" fmla="*/ 680998 h 5676860"/>
              <a:gd name="connsiteX13" fmla="*/ 3359940 w 6677021"/>
              <a:gd name="connsiteY13" fmla="*/ 714335 h 5676860"/>
              <a:gd name="connsiteX14" fmla="*/ 3390896 w 6677021"/>
              <a:gd name="connsiteY14" fmla="*/ 728623 h 5676860"/>
              <a:gd name="connsiteX15" fmla="*/ 3426615 w 6677021"/>
              <a:gd name="connsiteY15" fmla="*/ 747673 h 5676860"/>
              <a:gd name="connsiteX16" fmla="*/ 3469477 w 6677021"/>
              <a:gd name="connsiteY16" fmla="*/ 742910 h 5676860"/>
              <a:gd name="connsiteX17" fmla="*/ 3698078 w 6677021"/>
              <a:gd name="connsiteY17" fmla="*/ 683379 h 5676860"/>
              <a:gd name="connsiteX18" fmla="*/ 3764752 w 6677021"/>
              <a:gd name="connsiteY18" fmla="*/ 671473 h 5676860"/>
              <a:gd name="connsiteX19" fmla="*/ 3905246 w 6677021"/>
              <a:gd name="connsiteY19" fmla="*/ 661948 h 5676860"/>
              <a:gd name="connsiteX20" fmla="*/ 4050502 w 6677021"/>
              <a:gd name="connsiteY20" fmla="*/ 611942 h 5676860"/>
              <a:gd name="connsiteX21" fmla="*/ 4071934 w 6677021"/>
              <a:gd name="connsiteY21" fmla="*/ 645279 h 5676860"/>
              <a:gd name="connsiteX22" fmla="*/ 4038597 w 6677021"/>
              <a:gd name="connsiteY22" fmla="*/ 609560 h 5676860"/>
              <a:gd name="connsiteX23" fmla="*/ 4419597 w 6677021"/>
              <a:gd name="connsiteY23" fmla="*/ 685760 h 5676860"/>
              <a:gd name="connsiteX24" fmla="*/ 4480983 w 6677021"/>
              <a:gd name="connsiteY24" fmla="*/ 268671 h 5676860"/>
              <a:gd name="connsiteX25" fmla="*/ 4554994 w 6677021"/>
              <a:gd name="connsiteY25" fmla="*/ 103335 h 5676860"/>
              <a:gd name="connsiteX26" fmla="*/ 4642883 w 6677021"/>
              <a:gd name="connsiteY26" fmla="*/ 77502 h 5676860"/>
              <a:gd name="connsiteX27" fmla="*/ 4860290 w 6677021"/>
              <a:gd name="connsiteY27" fmla="*/ 0 h 5676860"/>
              <a:gd name="connsiteX28" fmla="*/ 5003688 w 6677021"/>
              <a:gd name="connsiteY28" fmla="*/ 5167 h 5676860"/>
              <a:gd name="connsiteX29" fmla="*/ 5333997 w 6677021"/>
              <a:gd name="connsiteY29" fmla="*/ 76160 h 5676860"/>
              <a:gd name="connsiteX30" fmla="*/ 5333997 w 6677021"/>
              <a:gd name="connsiteY30" fmla="*/ 380960 h 5676860"/>
              <a:gd name="connsiteX31" fmla="*/ 5638797 w 6677021"/>
              <a:gd name="connsiteY31" fmla="*/ 685760 h 5676860"/>
              <a:gd name="connsiteX32" fmla="*/ 5791197 w 6677021"/>
              <a:gd name="connsiteY32" fmla="*/ 761960 h 5676860"/>
              <a:gd name="connsiteX33" fmla="*/ 5868694 w 6677021"/>
              <a:gd name="connsiteY33" fmla="*/ 811181 h 5676860"/>
              <a:gd name="connsiteX34" fmla="*/ 5813186 w 6677021"/>
              <a:gd name="connsiteY34" fmla="*/ 847348 h 5676860"/>
              <a:gd name="connsiteX35" fmla="*/ 5714996 w 6677021"/>
              <a:gd name="connsiteY35" fmla="*/ 928648 h 5676860"/>
              <a:gd name="connsiteX36" fmla="*/ 5729284 w 6677021"/>
              <a:gd name="connsiteY36" fmla="*/ 961985 h 5676860"/>
              <a:gd name="connsiteX37" fmla="*/ 5750714 w 6677021"/>
              <a:gd name="connsiteY37" fmla="*/ 1014373 h 5676860"/>
              <a:gd name="connsiteX38" fmla="*/ 5793578 w 6677021"/>
              <a:gd name="connsiteY38" fmla="*/ 1173916 h 5676860"/>
              <a:gd name="connsiteX39" fmla="*/ 5815009 w 6677021"/>
              <a:gd name="connsiteY39" fmla="*/ 1219160 h 5676860"/>
              <a:gd name="connsiteX40" fmla="*/ 5841202 w 6677021"/>
              <a:gd name="connsiteY40" fmla="*/ 1262023 h 5676860"/>
              <a:gd name="connsiteX41" fmla="*/ 6024558 w 6677021"/>
              <a:gd name="connsiteY41" fmla="*/ 1564441 h 5676860"/>
              <a:gd name="connsiteX42" fmla="*/ 6053134 w 6677021"/>
              <a:gd name="connsiteY42" fmla="*/ 1628735 h 5676860"/>
              <a:gd name="connsiteX43" fmla="*/ 6088852 w 6677021"/>
              <a:gd name="connsiteY43" fmla="*/ 1697792 h 5676860"/>
              <a:gd name="connsiteX44" fmla="*/ 6153146 w 6677021"/>
              <a:gd name="connsiteY44" fmla="*/ 1823998 h 5676860"/>
              <a:gd name="connsiteX45" fmla="*/ 6196009 w 6677021"/>
              <a:gd name="connsiteY45" fmla="*/ 1924010 h 5676860"/>
              <a:gd name="connsiteX46" fmla="*/ 6210296 w 6677021"/>
              <a:gd name="connsiteY46" fmla="*/ 1962110 h 5676860"/>
              <a:gd name="connsiteX47" fmla="*/ 6215059 w 6677021"/>
              <a:gd name="connsiteY47" fmla="*/ 2021641 h 5676860"/>
              <a:gd name="connsiteX48" fmla="*/ 6246015 w 6677021"/>
              <a:gd name="connsiteY48" fmla="*/ 2143085 h 5676860"/>
              <a:gd name="connsiteX49" fmla="*/ 6265065 w 6677021"/>
              <a:gd name="connsiteY49" fmla="*/ 2202616 h 5676860"/>
              <a:gd name="connsiteX50" fmla="*/ 6260302 w 6677021"/>
              <a:gd name="connsiteY50" fmla="*/ 2300248 h 5676860"/>
              <a:gd name="connsiteX51" fmla="*/ 6281734 w 6677021"/>
              <a:gd name="connsiteY51" fmla="*/ 2407403 h 5676860"/>
              <a:gd name="connsiteX52" fmla="*/ 6331740 w 6677021"/>
              <a:gd name="connsiteY52" fmla="*/ 2619335 h 5676860"/>
              <a:gd name="connsiteX53" fmla="*/ 6357934 w 6677021"/>
              <a:gd name="connsiteY53" fmla="*/ 2812216 h 5676860"/>
              <a:gd name="connsiteX54" fmla="*/ 6372221 w 6677021"/>
              <a:gd name="connsiteY54" fmla="*/ 2921754 h 5676860"/>
              <a:gd name="connsiteX55" fmla="*/ 6467471 w 6677021"/>
              <a:gd name="connsiteY55" fmla="*/ 3238460 h 5676860"/>
              <a:gd name="connsiteX56" fmla="*/ 6515096 w 6677021"/>
              <a:gd name="connsiteY56" fmla="*/ 3438485 h 5676860"/>
              <a:gd name="connsiteX57" fmla="*/ 6562721 w 6677021"/>
              <a:gd name="connsiteY57" fmla="*/ 3555166 h 5676860"/>
              <a:gd name="connsiteX58" fmla="*/ 6627015 w 6677021"/>
              <a:gd name="connsiteY58" fmla="*/ 3676610 h 5676860"/>
              <a:gd name="connsiteX59" fmla="*/ 6667496 w 6677021"/>
              <a:gd name="connsiteY59" fmla="*/ 3809960 h 5676860"/>
              <a:gd name="connsiteX60" fmla="*/ 6677021 w 6677021"/>
              <a:gd name="connsiteY60" fmla="*/ 3881398 h 5676860"/>
              <a:gd name="connsiteX61" fmla="*/ 6667495 w 6677021"/>
              <a:gd name="connsiteY61" fmla="*/ 3964741 h 5676860"/>
              <a:gd name="connsiteX62" fmla="*/ 6648445 w 6677021"/>
              <a:gd name="connsiteY62" fmla="*/ 4019510 h 5676860"/>
              <a:gd name="connsiteX63" fmla="*/ 6607965 w 6677021"/>
              <a:gd name="connsiteY63" fmla="*/ 4119522 h 5676860"/>
              <a:gd name="connsiteX64" fmla="*/ 6593677 w 6677021"/>
              <a:gd name="connsiteY64" fmla="*/ 4148097 h 5676860"/>
              <a:gd name="connsiteX65" fmla="*/ 5807865 w 6677021"/>
              <a:gd name="connsiteY65" fmla="*/ 4533860 h 5676860"/>
              <a:gd name="connsiteX66" fmla="*/ 4952996 w 6677021"/>
              <a:gd name="connsiteY66" fmla="*/ 5672097 h 5676860"/>
              <a:gd name="connsiteX67" fmla="*/ 4679152 w 6677021"/>
              <a:gd name="connsiteY67" fmla="*/ 5676860 h 5676860"/>
              <a:gd name="connsiteX68" fmla="*/ 4114797 w 6677021"/>
              <a:gd name="connsiteY68" fmla="*/ 4952960 h 5676860"/>
              <a:gd name="connsiteX69" fmla="*/ 3589252 w 6677021"/>
              <a:gd name="connsiteY69" fmla="*/ 4943533 h 5676860"/>
              <a:gd name="connsiteX70" fmla="*/ 2996929 w 6677021"/>
              <a:gd name="connsiteY70" fmla="*/ 4366440 h 5676860"/>
              <a:gd name="connsiteX71" fmla="*/ 2657471 w 6677021"/>
              <a:gd name="connsiteY71" fmla="*/ 4600535 h 5676860"/>
              <a:gd name="connsiteX72" fmla="*/ 2293139 w 6677021"/>
              <a:gd name="connsiteY72" fmla="*/ 4183817 h 5676860"/>
              <a:gd name="connsiteX73" fmla="*/ 1819271 w 6677021"/>
              <a:gd name="connsiteY73" fmla="*/ 4276685 h 5676860"/>
              <a:gd name="connsiteX74" fmla="*/ 1726402 w 6677021"/>
              <a:gd name="connsiteY74" fmla="*/ 4567197 h 5676860"/>
              <a:gd name="connsiteX75" fmla="*/ 1447796 w 6677021"/>
              <a:gd name="connsiteY75" fmla="*/ 4500522 h 5676860"/>
              <a:gd name="connsiteX76" fmla="*/ 1345401 w 6677021"/>
              <a:gd name="connsiteY76" fmla="*/ 4469566 h 5676860"/>
              <a:gd name="connsiteX77" fmla="*/ 1288252 w 6677021"/>
              <a:gd name="connsiteY77" fmla="*/ 4440992 h 5676860"/>
              <a:gd name="connsiteX78" fmla="*/ 1231101 w 6677021"/>
              <a:gd name="connsiteY78" fmla="*/ 4410035 h 5676860"/>
              <a:gd name="connsiteX79" fmla="*/ 1181096 w 6677021"/>
              <a:gd name="connsiteY79" fmla="*/ 4371935 h 5676860"/>
              <a:gd name="connsiteX80" fmla="*/ 928683 w 6677021"/>
              <a:gd name="connsiteY80" fmla="*/ 4005222 h 5676860"/>
              <a:gd name="connsiteX81" fmla="*/ 176209 w 6677021"/>
              <a:gd name="connsiteY81" fmla="*/ 2855079 h 5676860"/>
              <a:gd name="connsiteX0" fmla="*/ 176209 w 6677021"/>
              <a:gd name="connsiteY0" fmla="*/ 2855079 h 5676860"/>
              <a:gd name="connsiteX1" fmla="*/ 114316 w 6677021"/>
              <a:gd name="connsiteY1" fmla="*/ 2724483 h 5676860"/>
              <a:gd name="connsiteX2" fmla="*/ 228597 w 6677021"/>
              <a:gd name="connsiteY2" fmla="*/ 1219160 h 5676860"/>
              <a:gd name="connsiteX3" fmla="*/ 1485896 w 6677021"/>
              <a:gd name="connsiteY3" fmla="*/ 1162010 h 5676860"/>
              <a:gd name="connsiteX4" fmla="*/ 2457446 w 6677021"/>
              <a:gd name="connsiteY4" fmla="*/ 1190585 h 5676860"/>
              <a:gd name="connsiteX5" fmla="*/ 2619371 w 6677021"/>
              <a:gd name="connsiteY5" fmla="*/ 323810 h 5676860"/>
              <a:gd name="connsiteX6" fmla="*/ 2809871 w 6677021"/>
              <a:gd name="connsiteY6" fmla="*/ 471448 h 5676860"/>
              <a:gd name="connsiteX7" fmla="*/ 2855115 w 6677021"/>
              <a:gd name="connsiteY7" fmla="*/ 495260 h 5676860"/>
              <a:gd name="connsiteX8" fmla="*/ 2917027 w 6677021"/>
              <a:gd name="connsiteY8" fmla="*/ 511929 h 5676860"/>
              <a:gd name="connsiteX9" fmla="*/ 3190871 w 6677021"/>
              <a:gd name="connsiteY9" fmla="*/ 561935 h 5676860"/>
              <a:gd name="connsiteX10" fmla="*/ 3257546 w 6677021"/>
              <a:gd name="connsiteY10" fmla="*/ 592891 h 5676860"/>
              <a:gd name="connsiteX11" fmla="*/ 3295646 w 6677021"/>
              <a:gd name="connsiteY11" fmla="*/ 623848 h 5676860"/>
              <a:gd name="connsiteX12" fmla="*/ 3326602 w 6677021"/>
              <a:gd name="connsiteY12" fmla="*/ 680998 h 5676860"/>
              <a:gd name="connsiteX13" fmla="*/ 3359940 w 6677021"/>
              <a:gd name="connsiteY13" fmla="*/ 714335 h 5676860"/>
              <a:gd name="connsiteX14" fmla="*/ 3390896 w 6677021"/>
              <a:gd name="connsiteY14" fmla="*/ 728623 h 5676860"/>
              <a:gd name="connsiteX15" fmla="*/ 3426615 w 6677021"/>
              <a:gd name="connsiteY15" fmla="*/ 747673 h 5676860"/>
              <a:gd name="connsiteX16" fmla="*/ 3469477 w 6677021"/>
              <a:gd name="connsiteY16" fmla="*/ 742910 h 5676860"/>
              <a:gd name="connsiteX17" fmla="*/ 3698078 w 6677021"/>
              <a:gd name="connsiteY17" fmla="*/ 683379 h 5676860"/>
              <a:gd name="connsiteX18" fmla="*/ 3764752 w 6677021"/>
              <a:gd name="connsiteY18" fmla="*/ 671473 h 5676860"/>
              <a:gd name="connsiteX19" fmla="*/ 3905246 w 6677021"/>
              <a:gd name="connsiteY19" fmla="*/ 661948 h 5676860"/>
              <a:gd name="connsiteX20" fmla="*/ 4050502 w 6677021"/>
              <a:gd name="connsiteY20" fmla="*/ 611942 h 5676860"/>
              <a:gd name="connsiteX21" fmla="*/ 4071934 w 6677021"/>
              <a:gd name="connsiteY21" fmla="*/ 645279 h 5676860"/>
              <a:gd name="connsiteX22" fmla="*/ 4038597 w 6677021"/>
              <a:gd name="connsiteY22" fmla="*/ 609560 h 5676860"/>
              <a:gd name="connsiteX23" fmla="*/ 4419597 w 6677021"/>
              <a:gd name="connsiteY23" fmla="*/ 685760 h 5676860"/>
              <a:gd name="connsiteX24" fmla="*/ 4480983 w 6677021"/>
              <a:gd name="connsiteY24" fmla="*/ 268671 h 5676860"/>
              <a:gd name="connsiteX25" fmla="*/ 4554994 w 6677021"/>
              <a:gd name="connsiteY25" fmla="*/ 103335 h 5676860"/>
              <a:gd name="connsiteX26" fmla="*/ 4642883 w 6677021"/>
              <a:gd name="connsiteY26" fmla="*/ 77502 h 5676860"/>
              <a:gd name="connsiteX27" fmla="*/ 4860290 w 6677021"/>
              <a:gd name="connsiteY27" fmla="*/ 0 h 5676860"/>
              <a:gd name="connsiteX28" fmla="*/ 5003688 w 6677021"/>
              <a:gd name="connsiteY28" fmla="*/ 5167 h 5676860"/>
              <a:gd name="connsiteX29" fmla="*/ 5333997 w 6677021"/>
              <a:gd name="connsiteY29" fmla="*/ 76160 h 5676860"/>
              <a:gd name="connsiteX30" fmla="*/ 5333997 w 6677021"/>
              <a:gd name="connsiteY30" fmla="*/ 380960 h 5676860"/>
              <a:gd name="connsiteX31" fmla="*/ 5638797 w 6677021"/>
              <a:gd name="connsiteY31" fmla="*/ 685760 h 5676860"/>
              <a:gd name="connsiteX32" fmla="*/ 5791197 w 6677021"/>
              <a:gd name="connsiteY32" fmla="*/ 761960 h 5676860"/>
              <a:gd name="connsiteX33" fmla="*/ 5868694 w 6677021"/>
              <a:gd name="connsiteY33" fmla="*/ 811181 h 5676860"/>
              <a:gd name="connsiteX34" fmla="*/ 5813186 w 6677021"/>
              <a:gd name="connsiteY34" fmla="*/ 847348 h 5676860"/>
              <a:gd name="connsiteX35" fmla="*/ 5714996 w 6677021"/>
              <a:gd name="connsiteY35" fmla="*/ 928648 h 5676860"/>
              <a:gd name="connsiteX36" fmla="*/ 5729284 w 6677021"/>
              <a:gd name="connsiteY36" fmla="*/ 961985 h 5676860"/>
              <a:gd name="connsiteX37" fmla="*/ 5750714 w 6677021"/>
              <a:gd name="connsiteY37" fmla="*/ 1014373 h 5676860"/>
              <a:gd name="connsiteX38" fmla="*/ 5793578 w 6677021"/>
              <a:gd name="connsiteY38" fmla="*/ 1173916 h 5676860"/>
              <a:gd name="connsiteX39" fmla="*/ 5815009 w 6677021"/>
              <a:gd name="connsiteY39" fmla="*/ 1219160 h 5676860"/>
              <a:gd name="connsiteX40" fmla="*/ 5841202 w 6677021"/>
              <a:gd name="connsiteY40" fmla="*/ 1262023 h 5676860"/>
              <a:gd name="connsiteX41" fmla="*/ 6024558 w 6677021"/>
              <a:gd name="connsiteY41" fmla="*/ 1564441 h 5676860"/>
              <a:gd name="connsiteX42" fmla="*/ 6053134 w 6677021"/>
              <a:gd name="connsiteY42" fmla="*/ 1628735 h 5676860"/>
              <a:gd name="connsiteX43" fmla="*/ 6088852 w 6677021"/>
              <a:gd name="connsiteY43" fmla="*/ 1697792 h 5676860"/>
              <a:gd name="connsiteX44" fmla="*/ 6153146 w 6677021"/>
              <a:gd name="connsiteY44" fmla="*/ 1823998 h 5676860"/>
              <a:gd name="connsiteX45" fmla="*/ 6196009 w 6677021"/>
              <a:gd name="connsiteY45" fmla="*/ 1924010 h 5676860"/>
              <a:gd name="connsiteX46" fmla="*/ 6210296 w 6677021"/>
              <a:gd name="connsiteY46" fmla="*/ 1962110 h 5676860"/>
              <a:gd name="connsiteX47" fmla="*/ 6215059 w 6677021"/>
              <a:gd name="connsiteY47" fmla="*/ 2021641 h 5676860"/>
              <a:gd name="connsiteX48" fmla="*/ 6246015 w 6677021"/>
              <a:gd name="connsiteY48" fmla="*/ 2143085 h 5676860"/>
              <a:gd name="connsiteX49" fmla="*/ 6265065 w 6677021"/>
              <a:gd name="connsiteY49" fmla="*/ 2202616 h 5676860"/>
              <a:gd name="connsiteX50" fmla="*/ 6260302 w 6677021"/>
              <a:gd name="connsiteY50" fmla="*/ 2300248 h 5676860"/>
              <a:gd name="connsiteX51" fmla="*/ 6281734 w 6677021"/>
              <a:gd name="connsiteY51" fmla="*/ 2407403 h 5676860"/>
              <a:gd name="connsiteX52" fmla="*/ 6331740 w 6677021"/>
              <a:gd name="connsiteY52" fmla="*/ 2619335 h 5676860"/>
              <a:gd name="connsiteX53" fmla="*/ 6357934 w 6677021"/>
              <a:gd name="connsiteY53" fmla="*/ 2812216 h 5676860"/>
              <a:gd name="connsiteX54" fmla="*/ 6372221 w 6677021"/>
              <a:gd name="connsiteY54" fmla="*/ 2921754 h 5676860"/>
              <a:gd name="connsiteX55" fmla="*/ 6467471 w 6677021"/>
              <a:gd name="connsiteY55" fmla="*/ 3238460 h 5676860"/>
              <a:gd name="connsiteX56" fmla="*/ 6515096 w 6677021"/>
              <a:gd name="connsiteY56" fmla="*/ 3438485 h 5676860"/>
              <a:gd name="connsiteX57" fmla="*/ 6562721 w 6677021"/>
              <a:gd name="connsiteY57" fmla="*/ 3555166 h 5676860"/>
              <a:gd name="connsiteX58" fmla="*/ 6627015 w 6677021"/>
              <a:gd name="connsiteY58" fmla="*/ 3676610 h 5676860"/>
              <a:gd name="connsiteX59" fmla="*/ 6667496 w 6677021"/>
              <a:gd name="connsiteY59" fmla="*/ 3809960 h 5676860"/>
              <a:gd name="connsiteX60" fmla="*/ 6677021 w 6677021"/>
              <a:gd name="connsiteY60" fmla="*/ 3881398 h 5676860"/>
              <a:gd name="connsiteX61" fmla="*/ 6667495 w 6677021"/>
              <a:gd name="connsiteY61" fmla="*/ 3964741 h 5676860"/>
              <a:gd name="connsiteX62" fmla="*/ 6648445 w 6677021"/>
              <a:gd name="connsiteY62" fmla="*/ 4019510 h 5676860"/>
              <a:gd name="connsiteX63" fmla="*/ 6607965 w 6677021"/>
              <a:gd name="connsiteY63" fmla="*/ 4119522 h 5676860"/>
              <a:gd name="connsiteX64" fmla="*/ 6593677 w 6677021"/>
              <a:gd name="connsiteY64" fmla="*/ 4148097 h 5676860"/>
              <a:gd name="connsiteX65" fmla="*/ 5807865 w 6677021"/>
              <a:gd name="connsiteY65" fmla="*/ 4533860 h 5676860"/>
              <a:gd name="connsiteX66" fmla="*/ 4952996 w 6677021"/>
              <a:gd name="connsiteY66" fmla="*/ 5672097 h 5676860"/>
              <a:gd name="connsiteX67" fmla="*/ 4679152 w 6677021"/>
              <a:gd name="connsiteY67" fmla="*/ 5676860 h 5676860"/>
              <a:gd name="connsiteX68" fmla="*/ 4114797 w 6677021"/>
              <a:gd name="connsiteY68" fmla="*/ 4952960 h 5676860"/>
              <a:gd name="connsiteX69" fmla="*/ 3589252 w 6677021"/>
              <a:gd name="connsiteY69" fmla="*/ 4943533 h 5676860"/>
              <a:gd name="connsiteX70" fmla="*/ 2996929 w 6677021"/>
              <a:gd name="connsiteY70" fmla="*/ 4366440 h 5676860"/>
              <a:gd name="connsiteX71" fmla="*/ 2657471 w 6677021"/>
              <a:gd name="connsiteY71" fmla="*/ 4600535 h 5676860"/>
              <a:gd name="connsiteX72" fmla="*/ 2293139 w 6677021"/>
              <a:gd name="connsiteY72" fmla="*/ 4183817 h 5676860"/>
              <a:gd name="connsiteX73" fmla="*/ 1819271 w 6677021"/>
              <a:gd name="connsiteY73" fmla="*/ 4276685 h 5676860"/>
              <a:gd name="connsiteX74" fmla="*/ 1726402 w 6677021"/>
              <a:gd name="connsiteY74" fmla="*/ 4567197 h 5676860"/>
              <a:gd name="connsiteX75" fmla="*/ 1447796 w 6677021"/>
              <a:gd name="connsiteY75" fmla="*/ 4500522 h 5676860"/>
              <a:gd name="connsiteX76" fmla="*/ 1345401 w 6677021"/>
              <a:gd name="connsiteY76" fmla="*/ 4469566 h 5676860"/>
              <a:gd name="connsiteX77" fmla="*/ 1288252 w 6677021"/>
              <a:gd name="connsiteY77" fmla="*/ 4440992 h 5676860"/>
              <a:gd name="connsiteX78" fmla="*/ 1231101 w 6677021"/>
              <a:gd name="connsiteY78" fmla="*/ 4410035 h 5676860"/>
              <a:gd name="connsiteX79" fmla="*/ 1181096 w 6677021"/>
              <a:gd name="connsiteY79" fmla="*/ 4371935 h 5676860"/>
              <a:gd name="connsiteX80" fmla="*/ 928683 w 6677021"/>
              <a:gd name="connsiteY80" fmla="*/ 4005222 h 5676860"/>
              <a:gd name="connsiteX81" fmla="*/ 176209 w 6677021"/>
              <a:gd name="connsiteY81" fmla="*/ 2855079 h 5676860"/>
              <a:gd name="connsiteX0" fmla="*/ 928683 w 6677021"/>
              <a:gd name="connsiteY0" fmla="*/ 4005222 h 5676860"/>
              <a:gd name="connsiteX1" fmla="*/ 114316 w 6677021"/>
              <a:gd name="connsiteY1" fmla="*/ 2724483 h 5676860"/>
              <a:gd name="connsiteX2" fmla="*/ 228597 w 6677021"/>
              <a:gd name="connsiteY2" fmla="*/ 1219160 h 5676860"/>
              <a:gd name="connsiteX3" fmla="*/ 1485896 w 6677021"/>
              <a:gd name="connsiteY3" fmla="*/ 1162010 h 5676860"/>
              <a:gd name="connsiteX4" fmla="*/ 2457446 w 6677021"/>
              <a:gd name="connsiteY4" fmla="*/ 1190585 h 5676860"/>
              <a:gd name="connsiteX5" fmla="*/ 2619371 w 6677021"/>
              <a:gd name="connsiteY5" fmla="*/ 323810 h 5676860"/>
              <a:gd name="connsiteX6" fmla="*/ 2809871 w 6677021"/>
              <a:gd name="connsiteY6" fmla="*/ 471448 h 5676860"/>
              <a:gd name="connsiteX7" fmla="*/ 2855115 w 6677021"/>
              <a:gd name="connsiteY7" fmla="*/ 495260 h 5676860"/>
              <a:gd name="connsiteX8" fmla="*/ 2917027 w 6677021"/>
              <a:gd name="connsiteY8" fmla="*/ 511929 h 5676860"/>
              <a:gd name="connsiteX9" fmla="*/ 3190871 w 6677021"/>
              <a:gd name="connsiteY9" fmla="*/ 561935 h 5676860"/>
              <a:gd name="connsiteX10" fmla="*/ 3257546 w 6677021"/>
              <a:gd name="connsiteY10" fmla="*/ 592891 h 5676860"/>
              <a:gd name="connsiteX11" fmla="*/ 3295646 w 6677021"/>
              <a:gd name="connsiteY11" fmla="*/ 623848 h 5676860"/>
              <a:gd name="connsiteX12" fmla="*/ 3326602 w 6677021"/>
              <a:gd name="connsiteY12" fmla="*/ 680998 h 5676860"/>
              <a:gd name="connsiteX13" fmla="*/ 3359940 w 6677021"/>
              <a:gd name="connsiteY13" fmla="*/ 714335 h 5676860"/>
              <a:gd name="connsiteX14" fmla="*/ 3390896 w 6677021"/>
              <a:gd name="connsiteY14" fmla="*/ 728623 h 5676860"/>
              <a:gd name="connsiteX15" fmla="*/ 3426615 w 6677021"/>
              <a:gd name="connsiteY15" fmla="*/ 747673 h 5676860"/>
              <a:gd name="connsiteX16" fmla="*/ 3469477 w 6677021"/>
              <a:gd name="connsiteY16" fmla="*/ 742910 h 5676860"/>
              <a:gd name="connsiteX17" fmla="*/ 3698078 w 6677021"/>
              <a:gd name="connsiteY17" fmla="*/ 683379 h 5676860"/>
              <a:gd name="connsiteX18" fmla="*/ 3764752 w 6677021"/>
              <a:gd name="connsiteY18" fmla="*/ 671473 h 5676860"/>
              <a:gd name="connsiteX19" fmla="*/ 3905246 w 6677021"/>
              <a:gd name="connsiteY19" fmla="*/ 661948 h 5676860"/>
              <a:gd name="connsiteX20" fmla="*/ 4050502 w 6677021"/>
              <a:gd name="connsiteY20" fmla="*/ 611942 h 5676860"/>
              <a:gd name="connsiteX21" fmla="*/ 4071934 w 6677021"/>
              <a:gd name="connsiteY21" fmla="*/ 645279 h 5676860"/>
              <a:gd name="connsiteX22" fmla="*/ 4038597 w 6677021"/>
              <a:gd name="connsiteY22" fmla="*/ 609560 h 5676860"/>
              <a:gd name="connsiteX23" fmla="*/ 4419597 w 6677021"/>
              <a:gd name="connsiteY23" fmla="*/ 685760 h 5676860"/>
              <a:gd name="connsiteX24" fmla="*/ 4480983 w 6677021"/>
              <a:gd name="connsiteY24" fmla="*/ 268671 h 5676860"/>
              <a:gd name="connsiteX25" fmla="*/ 4554994 w 6677021"/>
              <a:gd name="connsiteY25" fmla="*/ 103335 h 5676860"/>
              <a:gd name="connsiteX26" fmla="*/ 4642883 w 6677021"/>
              <a:gd name="connsiteY26" fmla="*/ 77502 h 5676860"/>
              <a:gd name="connsiteX27" fmla="*/ 4860290 w 6677021"/>
              <a:gd name="connsiteY27" fmla="*/ 0 h 5676860"/>
              <a:gd name="connsiteX28" fmla="*/ 5003688 w 6677021"/>
              <a:gd name="connsiteY28" fmla="*/ 5167 h 5676860"/>
              <a:gd name="connsiteX29" fmla="*/ 5333997 w 6677021"/>
              <a:gd name="connsiteY29" fmla="*/ 76160 h 5676860"/>
              <a:gd name="connsiteX30" fmla="*/ 5333997 w 6677021"/>
              <a:gd name="connsiteY30" fmla="*/ 380960 h 5676860"/>
              <a:gd name="connsiteX31" fmla="*/ 5638797 w 6677021"/>
              <a:gd name="connsiteY31" fmla="*/ 685760 h 5676860"/>
              <a:gd name="connsiteX32" fmla="*/ 5791197 w 6677021"/>
              <a:gd name="connsiteY32" fmla="*/ 761960 h 5676860"/>
              <a:gd name="connsiteX33" fmla="*/ 5868694 w 6677021"/>
              <a:gd name="connsiteY33" fmla="*/ 811181 h 5676860"/>
              <a:gd name="connsiteX34" fmla="*/ 5813186 w 6677021"/>
              <a:gd name="connsiteY34" fmla="*/ 847348 h 5676860"/>
              <a:gd name="connsiteX35" fmla="*/ 5714996 w 6677021"/>
              <a:gd name="connsiteY35" fmla="*/ 928648 h 5676860"/>
              <a:gd name="connsiteX36" fmla="*/ 5729284 w 6677021"/>
              <a:gd name="connsiteY36" fmla="*/ 961985 h 5676860"/>
              <a:gd name="connsiteX37" fmla="*/ 5750714 w 6677021"/>
              <a:gd name="connsiteY37" fmla="*/ 1014373 h 5676860"/>
              <a:gd name="connsiteX38" fmla="*/ 5793578 w 6677021"/>
              <a:gd name="connsiteY38" fmla="*/ 1173916 h 5676860"/>
              <a:gd name="connsiteX39" fmla="*/ 5815009 w 6677021"/>
              <a:gd name="connsiteY39" fmla="*/ 1219160 h 5676860"/>
              <a:gd name="connsiteX40" fmla="*/ 5841202 w 6677021"/>
              <a:gd name="connsiteY40" fmla="*/ 1262023 h 5676860"/>
              <a:gd name="connsiteX41" fmla="*/ 6024558 w 6677021"/>
              <a:gd name="connsiteY41" fmla="*/ 1564441 h 5676860"/>
              <a:gd name="connsiteX42" fmla="*/ 6053134 w 6677021"/>
              <a:gd name="connsiteY42" fmla="*/ 1628735 h 5676860"/>
              <a:gd name="connsiteX43" fmla="*/ 6088852 w 6677021"/>
              <a:gd name="connsiteY43" fmla="*/ 1697792 h 5676860"/>
              <a:gd name="connsiteX44" fmla="*/ 6153146 w 6677021"/>
              <a:gd name="connsiteY44" fmla="*/ 1823998 h 5676860"/>
              <a:gd name="connsiteX45" fmla="*/ 6196009 w 6677021"/>
              <a:gd name="connsiteY45" fmla="*/ 1924010 h 5676860"/>
              <a:gd name="connsiteX46" fmla="*/ 6210296 w 6677021"/>
              <a:gd name="connsiteY46" fmla="*/ 1962110 h 5676860"/>
              <a:gd name="connsiteX47" fmla="*/ 6215059 w 6677021"/>
              <a:gd name="connsiteY47" fmla="*/ 2021641 h 5676860"/>
              <a:gd name="connsiteX48" fmla="*/ 6246015 w 6677021"/>
              <a:gd name="connsiteY48" fmla="*/ 2143085 h 5676860"/>
              <a:gd name="connsiteX49" fmla="*/ 6265065 w 6677021"/>
              <a:gd name="connsiteY49" fmla="*/ 2202616 h 5676860"/>
              <a:gd name="connsiteX50" fmla="*/ 6260302 w 6677021"/>
              <a:gd name="connsiteY50" fmla="*/ 2300248 h 5676860"/>
              <a:gd name="connsiteX51" fmla="*/ 6281734 w 6677021"/>
              <a:gd name="connsiteY51" fmla="*/ 2407403 h 5676860"/>
              <a:gd name="connsiteX52" fmla="*/ 6331740 w 6677021"/>
              <a:gd name="connsiteY52" fmla="*/ 2619335 h 5676860"/>
              <a:gd name="connsiteX53" fmla="*/ 6357934 w 6677021"/>
              <a:gd name="connsiteY53" fmla="*/ 2812216 h 5676860"/>
              <a:gd name="connsiteX54" fmla="*/ 6372221 w 6677021"/>
              <a:gd name="connsiteY54" fmla="*/ 2921754 h 5676860"/>
              <a:gd name="connsiteX55" fmla="*/ 6467471 w 6677021"/>
              <a:gd name="connsiteY55" fmla="*/ 3238460 h 5676860"/>
              <a:gd name="connsiteX56" fmla="*/ 6515096 w 6677021"/>
              <a:gd name="connsiteY56" fmla="*/ 3438485 h 5676860"/>
              <a:gd name="connsiteX57" fmla="*/ 6562721 w 6677021"/>
              <a:gd name="connsiteY57" fmla="*/ 3555166 h 5676860"/>
              <a:gd name="connsiteX58" fmla="*/ 6627015 w 6677021"/>
              <a:gd name="connsiteY58" fmla="*/ 3676610 h 5676860"/>
              <a:gd name="connsiteX59" fmla="*/ 6667496 w 6677021"/>
              <a:gd name="connsiteY59" fmla="*/ 3809960 h 5676860"/>
              <a:gd name="connsiteX60" fmla="*/ 6677021 w 6677021"/>
              <a:gd name="connsiteY60" fmla="*/ 3881398 h 5676860"/>
              <a:gd name="connsiteX61" fmla="*/ 6667495 w 6677021"/>
              <a:gd name="connsiteY61" fmla="*/ 3964741 h 5676860"/>
              <a:gd name="connsiteX62" fmla="*/ 6648445 w 6677021"/>
              <a:gd name="connsiteY62" fmla="*/ 4019510 h 5676860"/>
              <a:gd name="connsiteX63" fmla="*/ 6607965 w 6677021"/>
              <a:gd name="connsiteY63" fmla="*/ 4119522 h 5676860"/>
              <a:gd name="connsiteX64" fmla="*/ 6593677 w 6677021"/>
              <a:gd name="connsiteY64" fmla="*/ 4148097 h 5676860"/>
              <a:gd name="connsiteX65" fmla="*/ 5807865 w 6677021"/>
              <a:gd name="connsiteY65" fmla="*/ 4533860 h 5676860"/>
              <a:gd name="connsiteX66" fmla="*/ 4952996 w 6677021"/>
              <a:gd name="connsiteY66" fmla="*/ 5672097 h 5676860"/>
              <a:gd name="connsiteX67" fmla="*/ 4679152 w 6677021"/>
              <a:gd name="connsiteY67" fmla="*/ 5676860 h 5676860"/>
              <a:gd name="connsiteX68" fmla="*/ 4114797 w 6677021"/>
              <a:gd name="connsiteY68" fmla="*/ 4952960 h 5676860"/>
              <a:gd name="connsiteX69" fmla="*/ 3589252 w 6677021"/>
              <a:gd name="connsiteY69" fmla="*/ 4943533 h 5676860"/>
              <a:gd name="connsiteX70" fmla="*/ 2996929 w 6677021"/>
              <a:gd name="connsiteY70" fmla="*/ 4366440 h 5676860"/>
              <a:gd name="connsiteX71" fmla="*/ 2657471 w 6677021"/>
              <a:gd name="connsiteY71" fmla="*/ 4600535 h 5676860"/>
              <a:gd name="connsiteX72" fmla="*/ 2293139 w 6677021"/>
              <a:gd name="connsiteY72" fmla="*/ 4183817 h 5676860"/>
              <a:gd name="connsiteX73" fmla="*/ 1819271 w 6677021"/>
              <a:gd name="connsiteY73" fmla="*/ 4276685 h 5676860"/>
              <a:gd name="connsiteX74" fmla="*/ 1726402 w 6677021"/>
              <a:gd name="connsiteY74" fmla="*/ 4567197 h 5676860"/>
              <a:gd name="connsiteX75" fmla="*/ 1447796 w 6677021"/>
              <a:gd name="connsiteY75" fmla="*/ 4500522 h 5676860"/>
              <a:gd name="connsiteX76" fmla="*/ 1345401 w 6677021"/>
              <a:gd name="connsiteY76" fmla="*/ 4469566 h 5676860"/>
              <a:gd name="connsiteX77" fmla="*/ 1288252 w 6677021"/>
              <a:gd name="connsiteY77" fmla="*/ 4440992 h 5676860"/>
              <a:gd name="connsiteX78" fmla="*/ 1231101 w 6677021"/>
              <a:gd name="connsiteY78" fmla="*/ 4410035 h 5676860"/>
              <a:gd name="connsiteX79" fmla="*/ 1181096 w 6677021"/>
              <a:gd name="connsiteY79" fmla="*/ 4371935 h 5676860"/>
              <a:gd name="connsiteX80" fmla="*/ 928683 w 6677021"/>
              <a:gd name="connsiteY80" fmla="*/ 4005222 h 5676860"/>
              <a:gd name="connsiteX0" fmla="*/ 1181096 w 6677021"/>
              <a:gd name="connsiteY0" fmla="*/ 4371935 h 5676860"/>
              <a:gd name="connsiteX1" fmla="*/ 114316 w 6677021"/>
              <a:gd name="connsiteY1" fmla="*/ 2724483 h 5676860"/>
              <a:gd name="connsiteX2" fmla="*/ 228597 w 6677021"/>
              <a:gd name="connsiteY2" fmla="*/ 1219160 h 5676860"/>
              <a:gd name="connsiteX3" fmla="*/ 1485896 w 6677021"/>
              <a:gd name="connsiteY3" fmla="*/ 1162010 h 5676860"/>
              <a:gd name="connsiteX4" fmla="*/ 2457446 w 6677021"/>
              <a:gd name="connsiteY4" fmla="*/ 1190585 h 5676860"/>
              <a:gd name="connsiteX5" fmla="*/ 2619371 w 6677021"/>
              <a:gd name="connsiteY5" fmla="*/ 323810 h 5676860"/>
              <a:gd name="connsiteX6" fmla="*/ 2809871 w 6677021"/>
              <a:gd name="connsiteY6" fmla="*/ 471448 h 5676860"/>
              <a:gd name="connsiteX7" fmla="*/ 2855115 w 6677021"/>
              <a:gd name="connsiteY7" fmla="*/ 495260 h 5676860"/>
              <a:gd name="connsiteX8" fmla="*/ 2917027 w 6677021"/>
              <a:gd name="connsiteY8" fmla="*/ 511929 h 5676860"/>
              <a:gd name="connsiteX9" fmla="*/ 3190871 w 6677021"/>
              <a:gd name="connsiteY9" fmla="*/ 561935 h 5676860"/>
              <a:gd name="connsiteX10" fmla="*/ 3257546 w 6677021"/>
              <a:gd name="connsiteY10" fmla="*/ 592891 h 5676860"/>
              <a:gd name="connsiteX11" fmla="*/ 3295646 w 6677021"/>
              <a:gd name="connsiteY11" fmla="*/ 623848 h 5676860"/>
              <a:gd name="connsiteX12" fmla="*/ 3326602 w 6677021"/>
              <a:gd name="connsiteY12" fmla="*/ 680998 h 5676860"/>
              <a:gd name="connsiteX13" fmla="*/ 3359940 w 6677021"/>
              <a:gd name="connsiteY13" fmla="*/ 714335 h 5676860"/>
              <a:gd name="connsiteX14" fmla="*/ 3390896 w 6677021"/>
              <a:gd name="connsiteY14" fmla="*/ 728623 h 5676860"/>
              <a:gd name="connsiteX15" fmla="*/ 3426615 w 6677021"/>
              <a:gd name="connsiteY15" fmla="*/ 747673 h 5676860"/>
              <a:gd name="connsiteX16" fmla="*/ 3469477 w 6677021"/>
              <a:gd name="connsiteY16" fmla="*/ 742910 h 5676860"/>
              <a:gd name="connsiteX17" fmla="*/ 3698078 w 6677021"/>
              <a:gd name="connsiteY17" fmla="*/ 683379 h 5676860"/>
              <a:gd name="connsiteX18" fmla="*/ 3764752 w 6677021"/>
              <a:gd name="connsiteY18" fmla="*/ 671473 h 5676860"/>
              <a:gd name="connsiteX19" fmla="*/ 3905246 w 6677021"/>
              <a:gd name="connsiteY19" fmla="*/ 661948 h 5676860"/>
              <a:gd name="connsiteX20" fmla="*/ 4050502 w 6677021"/>
              <a:gd name="connsiteY20" fmla="*/ 611942 h 5676860"/>
              <a:gd name="connsiteX21" fmla="*/ 4071934 w 6677021"/>
              <a:gd name="connsiteY21" fmla="*/ 645279 h 5676860"/>
              <a:gd name="connsiteX22" fmla="*/ 4038597 w 6677021"/>
              <a:gd name="connsiteY22" fmla="*/ 609560 h 5676860"/>
              <a:gd name="connsiteX23" fmla="*/ 4419597 w 6677021"/>
              <a:gd name="connsiteY23" fmla="*/ 685760 h 5676860"/>
              <a:gd name="connsiteX24" fmla="*/ 4480983 w 6677021"/>
              <a:gd name="connsiteY24" fmla="*/ 268671 h 5676860"/>
              <a:gd name="connsiteX25" fmla="*/ 4554994 w 6677021"/>
              <a:gd name="connsiteY25" fmla="*/ 103335 h 5676860"/>
              <a:gd name="connsiteX26" fmla="*/ 4642883 w 6677021"/>
              <a:gd name="connsiteY26" fmla="*/ 77502 h 5676860"/>
              <a:gd name="connsiteX27" fmla="*/ 4860290 w 6677021"/>
              <a:gd name="connsiteY27" fmla="*/ 0 h 5676860"/>
              <a:gd name="connsiteX28" fmla="*/ 5003688 w 6677021"/>
              <a:gd name="connsiteY28" fmla="*/ 5167 h 5676860"/>
              <a:gd name="connsiteX29" fmla="*/ 5333997 w 6677021"/>
              <a:gd name="connsiteY29" fmla="*/ 76160 h 5676860"/>
              <a:gd name="connsiteX30" fmla="*/ 5333997 w 6677021"/>
              <a:gd name="connsiteY30" fmla="*/ 380960 h 5676860"/>
              <a:gd name="connsiteX31" fmla="*/ 5638797 w 6677021"/>
              <a:gd name="connsiteY31" fmla="*/ 685760 h 5676860"/>
              <a:gd name="connsiteX32" fmla="*/ 5791197 w 6677021"/>
              <a:gd name="connsiteY32" fmla="*/ 761960 h 5676860"/>
              <a:gd name="connsiteX33" fmla="*/ 5868694 w 6677021"/>
              <a:gd name="connsiteY33" fmla="*/ 811181 h 5676860"/>
              <a:gd name="connsiteX34" fmla="*/ 5813186 w 6677021"/>
              <a:gd name="connsiteY34" fmla="*/ 847348 h 5676860"/>
              <a:gd name="connsiteX35" fmla="*/ 5714996 w 6677021"/>
              <a:gd name="connsiteY35" fmla="*/ 928648 h 5676860"/>
              <a:gd name="connsiteX36" fmla="*/ 5729284 w 6677021"/>
              <a:gd name="connsiteY36" fmla="*/ 961985 h 5676860"/>
              <a:gd name="connsiteX37" fmla="*/ 5750714 w 6677021"/>
              <a:gd name="connsiteY37" fmla="*/ 1014373 h 5676860"/>
              <a:gd name="connsiteX38" fmla="*/ 5793578 w 6677021"/>
              <a:gd name="connsiteY38" fmla="*/ 1173916 h 5676860"/>
              <a:gd name="connsiteX39" fmla="*/ 5815009 w 6677021"/>
              <a:gd name="connsiteY39" fmla="*/ 1219160 h 5676860"/>
              <a:gd name="connsiteX40" fmla="*/ 5841202 w 6677021"/>
              <a:gd name="connsiteY40" fmla="*/ 1262023 h 5676860"/>
              <a:gd name="connsiteX41" fmla="*/ 6024558 w 6677021"/>
              <a:gd name="connsiteY41" fmla="*/ 1564441 h 5676860"/>
              <a:gd name="connsiteX42" fmla="*/ 6053134 w 6677021"/>
              <a:gd name="connsiteY42" fmla="*/ 1628735 h 5676860"/>
              <a:gd name="connsiteX43" fmla="*/ 6088852 w 6677021"/>
              <a:gd name="connsiteY43" fmla="*/ 1697792 h 5676860"/>
              <a:gd name="connsiteX44" fmla="*/ 6153146 w 6677021"/>
              <a:gd name="connsiteY44" fmla="*/ 1823998 h 5676860"/>
              <a:gd name="connsiteX45" fmla="*/ 6196009 w 6677021"/>
              <a:gd name="connsiteY45" fmla="*/ 1924010 h 5676860"/>
              <a:gd name="connsiteX46" fmla="*/ 6210296 w 6677021"/>
              <a:gd name="connsiteY46" fmla="*/ 1962110 h 5676860"/>
              <a:gd name="connsiteX47" fmla="*/ 6215059 w 6677021"/>
              <a:gd name="connsiteY47" fmla="*/ 2021641 h 5676860"/>
              <a:gd name="connsiteX48" fmla="*/ 6246015 w 6677021"/>
              <a:gd name="connsiteY48" fmla="*/ 2143085 h 5676860"/>
              <a:gd name="connsiteX49" fmla="*/ 6265065 w 6677021"/>
              <a:gd name="connsiteY49" fmla="*/ 2202616 h 5676860"/>
              <a:gd name="connsiteX50" fmla="*/ 6260302 w 6677021"/>
              <a:gd name="connsiteY50" fmla="*/ 2300248 h 5676860"/>
              <a:gd name="connsiteX51" fmla="*/ 6281734 w 6677021"/>
              <a:gd name="connsiteY51" fmla="*/ 2407403 h 5676860"/>
              <a:gd name="connsiteX52" fmla="*/ 6331740 w 6677021"/>
              <a:gd name="connsiteY52" fmla="*/ 2619335 h 5676860"/>
              <a:gd name="connsiteX53" fmla="*/ 6357934 w 6677021"/>
              <a:gd name="connsiteY53" fmla="*/ 2812216 h 5676860"/>
              <a:gd name="connsiteX54" fmla="*/ 6372221 w 6677021"/>
              <a:gd name="connsiteY54" fmla="*/ 2921754 h 5676860"/>
              <a:gd name="connsiteX55" fmla="*/ 6467471 w 6677021"/>
              <a:gd name="connsiteY55" fmla="*/ 3238460 h 5676860"/>
              <a:gd name="connsiteX56" fmla="*/ 6515096 w 6677021"/>
              <a:gd name="connsiteY56" fmla="*/ 3438485 h 5676860"/>
              <a:gd name="connsiteX57" fmla="*/ 6562721 w 6677021"/>
              <a:gd name="connsiteY57" fmla="*/ 3555166 h 5676860"/>
              <a:gd name="connsiteX58" fmla="*/ 6627015 w 6677021"/>
              <a:gd name="connsiteY58" fmla="*/ 3676610 h 5676860"/>
              <a:gd name="connsiteX59" fmla="*/ 6667496 w 6677021"/>
              <a:gd name="connsiteY59" fmla="*/ 3809960 h 5676860"/>
              <a:gd name="connsiteX60" fmla="*/ 6677021 w 6677021"/>
              <a:gd name="connsiteY60" fmla="*/ 3881398 h 5676860"/>
              <a:gd name="connsiteX61" fmla="*/ 6667495 w 6677021"/>
              <a:gd name="connsiteY61" fmla="*/ 3964741 h 5676860"/>
              <a:gd name="connsiteX62" fmla="*/ 6648445 w 6677021"/>
              <a:gd name="connsiteY62" fmla="*/ 4019510 h 5676860"/>
              <a:gd name="connsiteX63" fmla="*/ 6607965 w 6677021"/>
              <a:gd name="connsiteY63" fmla="*/ 4119522 h 5676860"/>
              <a:gd name="connsiteX64" fmla="*/ 6593677 w 6677021"/>
              <a:gd name="connsiteY64" fmla="*/ 4148097 h 5676860"/>
              <a:gd name="connsiteX65" fmla="*/ 5807865 w 6677021"/>
              <a:gd name="connsiteY65" fmla="*/ 4533860 h 5676860"/>
              <a:gd name="connsiteX66" fmla="*/ 4952996 w 6677021"/>
              <a:gd name="connsiteY66" fmla="*/ 5672097 h 5676860"/>
              <a:gd name="connsiteX67" fmla="*/ 4679152 w 6677021"/>
              <a:gd name="connsiteY67" fmla="*/ 5676860 h 5676860"/>
              <a:gd name="connsiteX68" fmla="*/ 4114797 w 6677021"/>
              <a:gd name="connsiteY68" fmla="*/ 4952960 h 5676860"/>
              <a:gd name="connsiteX69" fmla="*/ 3589252 w 6677021"/>
              <a:gd name="connsiteY69" fmla="*/ 4943533 h 5676860"/>
              <a:gd name="connsiteX70" fmla="*/ 2996929 w 6677021"/>
              <a:gd name="connsiteY70" fmla="*/ 4366440 h 5676860"/>
              <a:gd name="connsiteX71" fmla="*/ 2657471 w 6677021"/>
              <a:gd name="connsiteY71" fmla="*/ 4600535 h 5676860"/>
              <a:gd name="connsiteX72" fmla="*/ 2293139 w 6677021"/>
              <a:gd name="connsiteY72" fmla="*/ 4183817 h 5676860"/>
              <a:gd name="connsiteX73" fmla="*/ 1819271 w 6677021"/>
              <a:gd name="connsiteY73" fmla="*/ 4276685 h 5676860"/>
              <a:gd name="connsiteX74" fmla="*/ 1726402 w 6677021"/>
              <a:gd name="connsiteY74" fmla="*/ 4567197 h 5676860"/>
              <a:gd name="connsiteX75" fmla="*/ 1447796 w 6677021"/>
              <a:gd name="connsiteY75" fmla="*/ 4500522 h 5676860"/>
              <a:gd name="connsiteX76" fmla="*/ 1345401 w 6677021"/>
              <a:gd name="connsiteY76" fmla="*/ 4469566 h 5676860"/>
              <a:gd name="connsiteX77" fmla="*/ 1288252 w 6677021"/>
              <a:gd name="connsiteY77" fmla="*/ 4440992 h 5676860"/>
              <a:gd name="connsiteX78" fmla="*/ 1231101 w 6677021"/>
              <a:gd name="connsiteY78" fmla="*/ 4410035 h 5676860"/>
              <a:gd name="connsiteX79" fmla="*/ 1181096 w 6677021"/>
              <a:gd name="connsiteY79" fmla="*/ 4371935 h 5676860"/>
              <a:gd name="connsiteX0" fmla="*/ 1249043 w 6744968"/>
              <a:gd name="connsiteY0" fmla="*/ 4371935 h 5676860"/>
              <a:gd name="connsiteX1" fmla="*/ 182263 w 6744968"/>
              <a:gd name="connsiteY1" fmla="*/ 2724483 h 5676860"/>
              <a:gd name="connsiteX2" fmla="*/ 155466 w 6744968"/>
              <a:gd name="connsiteY2" fmla="*/ 1929159 h 5676860"/>
              <a:gd name="connsiteX3" fmla="*/ 296544 w 6744968"/>
              <a:gd name="connsiteY3" fmla="*/ 1219160 h 5676860"/>
              <a:gd name="connsiteX4" fmla="*/ 1553843 w 6744968"/>
              <a:gd name="connsiteY4" fmla="*/ 1162010 h 5676860"/>
              <a:gd name="connsiteX5" fmla="*/ 2525393 w 6744968"/>
              <a:gd name="connsiteY5" fmla="*/ 1190585 h 5676860"/>
              <a:gd name="connsiteX6" fmla="*/ 2687318 w 6744968"/>
              <a:gd name="connsiteY6" fmla="*/ 323810 h 5676860"/>
              <a:gd name="connsiteX7" fmla="*/ 2877818 w 6744968"/>
              <a:gd name="connsiteY7" fmla="*/ 471448 h 5676860"/>
              <a:gd name="connsiteX8" fmla="*/ 2923062 w 6744968"/>
              <a:gd name="connsiteY8" fmla="*/ 495260 h 5676860"/>
              <a:gd name="connsiteX9" fmla="*/ 2984974 w 6744968"/>
              <a:gd name="connsiteY9" fmla="*/ 511929 h 5676860"/>
              <a:gd name="connsiteX10" fmla="*/ 3258818 w 6744968"/>
              <a:gd name="connsiteY10" fmla="*/ 561935 h 5676860"/>
              <a:gd name="connsiteX11" fmla="*/ 3325493 w 6744968"/>
              <a:gd name="connsiteY11" fmla="*/ 592891 h 5676860"/>
              <a:gd name="connsiteX12" fmla="*/ 3363593 w 6744968"/>
              <a:gd name="connsiteY12" fmla="*/ 623848 h 5676860"/>
              <a:gd name="connsiteX13" fmla="*/ 3394549 w 6744968"/>
              <a:gd name="connsiteY13" fmla="*/ 680998 h 5676860"/>
              <a:gd name="connsiteX14" fmla="*/ 3427887 w 6744968"/>
              <a:gd name="connsiteY14" fmla="*/ 714335 h 5676860"/>
              <a:gd name="connsiteX15" fmla="*/ 3458843 w 6744968"/>
              <a:gd name="connsiteY15" fmla="*/ 728623 h 5676860"/>
              <a:gd name="connsiteX16" fmla="*/ 3494562 w 6744968"/>
              <a:gd name="connsiteY16" fmla="*/ 747673 h 5676860"/>
              <a:gd name="connsiteX17" fmla="*/ 3537424 w 6744968"/>
              <a:gd name="connsiteY17" fmla="*/ 742910 h 5676860"/>
              <a:gd name="connsiteX18" fmla="*/ 3766025 w 6744968"/>
              <a:gd name="connsiteY18" fmla="*/ 683379 h 5676860"/>
              <a:gd name="connsiteX19" fmla="*/ 3832699 w 6744968"/>
              <a:gd name="connsiteY19" fmla="*/ 671473 h 5676860"/>
              <a:gd name="connsiteX20" fmla="*/ 3973193 w 6744968"/>
              <a:gd name="connsiteY20" fmla="*/ 661948 h 5676860"/>
              <a:gd name="connsiteX21" fmla="*/ 4118449 w 6744968"/>
              <a:gd name="connsiteY21" fmla="*/ 611942 h 5676860"/>
              <a:gd name="connsiteX22" fmla="*/ 4139881 w 6744968"/>
              <a:gd name="connsiteY22" fmla="*/ 645279 h 5676860"/>
              <a:gd name="connsiteX23" fmla="*/ 4106544 w 6744968"/>
              <a:gd name="connsiteY23" fmla="*/ 609560 h 5676860"/>
              <a:gd name="connsiteX24" fmla="*/ 4487544 w 6744968"/>
              <a:gd name="connsiteY24" fmla="*/ 685760 h 5676860"/>
              <a:gd name="connsiteX25" fmla="*/ 4548930 w 6744968"/>
              <a:gd name="connsiteY25" fmla="*/ 268671 h 5676860"/>
              <a:gd name="connsiteX26" fmla="*/ 4622941 w 6744968"/>
              <a:gd name="connsiteY26" fmla="*/ 103335 h 5676860"/>
              <a:gd name="connsiteX27" fmla="*/ 4710830 w 6744968"/>
              <a:gd name="connsiteY27" fmla="*/ 77502 h 5676860"/>
              <a:gd name="connsiteX28" fmla="*/ 4928237 w 6744968"/>
              <a:gd name="connsiteY28" fmla="*/ 0 h 5676860"/>
              <a:gd name="connsiteX29" fmla="*/ 5071635 w 6744968"/>
              <a:gd name="connsiteY29" fmla="*/ 5167 h 5676860"/>
              <a:gd name="connsiteX30" fmla="*/ 5401944 w 6744968"/>
              <a:gd name="connsiteY30" fmla="*/ 76160 h 5676860"/>
              <a:gd name="connsiteX31" fmla="*/ 5401944 w 6744968"/>
              <a:gd name="connsiteY31" fmla="*/ 380960 h 5676860"/>
              <a:gd name="connsiteX32" fmla="*/ 5706744 w 6744968"/>
              <a:gd name="connsiteY32" fmla="*/ 685760 h 5676860"/>
              <a:gd name="connsiteX33" fmla="*/ 5859144 w 6744968"/>
              <a:gd name="connsiteY33" fmla="*/ 761960 h 5676860"/>
              <a:gd name="connsiteX34" fmla="*/ 5936641 w 6744968"/>
              <a:gd name="connsiteY34" fmla="*/ 811181 h 5676860"/>
              <a:gd name="connsiteX35" fmla="*/ 5881133 w 6744968"/>
              <a:gd name="connsiteY35" fmla="*/ 847348 h 5676860"/>
              <a:gd name="connsiteX36" fmla="*/ 5782943 w 6744968"/>
              <a:gd name="connsiteY36" fmla="*/ 928648 h 5676860"/>
              <a:gd name="connsiteX37" fmla="*/ 5797231 w 6744968"/>
              <a:gd name="connsiteY37" fmla="*/ 961985 h 5676860"/>
              <a:gd name="connsiteX38" fmla="*/ 5818661 w 6744968"/>
              <a:gd name="connsiteY38" fmla="*/ 1014373 h 5676860"/>
              <a:gd name="connsiteX39" fmla="*/ 5861525 w 6744968"/>
              <a:gd name="connsiteY39" fmla="*/ 1173916 h 5676860"/>
              <a:gd name="connsiteX40" fmla="*/ 5882956 w 6744968"/>
              <a:gd name="connsiteY40" fmla="*/ 1219160 h 5676860"/>
              <a:gd name="connsiteX41" fmla="*/ 5909149 w 6744968"/>
              <a:gd name="connsiteY41" fmla="*/ 1262023 h 5676860"/>
              <a:gd name="connsiteX42" fmla="*/ 6092505 w 6744968"/>
              <a:gd name="connsiteY42" fmla="*/ 1564441 h 5676860"/>
              <a:gd name="connsiteX43" fmla="*/ 6121081 w 6744968"/>
              <a:gd name="connsiteY43" fmla="*/ 1628735 h 5676860"/>
              <a:gd name="connsiteX44" fmla="*/ 6156799 w 6744968"/>
              <a:gd name="connsiteY44" fmla="*/ 1697792 h 5676860"/>
              <a:gd name="connsiteX45" fmla="*/ 6221093 w 6744968"/>
              <a:gd name="connsiteY45" fmla="*/ 1823998 h 5676860"/>
              <a:gd name="connsiteX46" fmla="*/ 6263956 w 6744968"/>
              <a:gd name="connsiteY46" fmla="*/ 1924010 h 5676860"/>
              <a:gd name="connsiteX47" fmla="*/ 6278243 w 6744968"/>
              <a:gd name="connsiteY47" fmla="*/ 1962110 h 5676860"/>
              <a:gd name="connsiteX48" fmla="*/ 6283006 w 6744968"/>
              <a:gd name="connsiteY48" fmla="*/ 2021641 h 5676860"/>
              <a:gd name="connsiteX49" fmla="*/ 6313962 w 6744968"/>
              <a:gd name="connsiteY49" fmla="*/ 2143085 h 5676860"/>
              <a:gd name="connsiteX50" fmla="*/ 6333012 w 6744968"/>
              <a:gd name="connsiteY50" fmla="*/ 2202616 h 5676860"/>
              <a:gd name="connsiteX51" fmla="*/ 6328249 w 6744968"/>
              <a:gd name="connsiteY51" fmla="*/ 2300248 h 5676860"/>
              <a:gd name="connsiteX52" fmla="*/ 6349681 w 6744968"/>
              <a:gd name="connsiteY52" fmla="*/ 2407403 h 5676860"/>
              <a:gd name="connsiteX53" fmla="*/ 6399687 w 6744968"/>
              <a:gd name="connsiteY53" fmla="*/ 2619335 h 5676860"/>
              <a:gd name="connsiteX54" fmla="*/ 6425881 w 6744968"/>
              <a:gd name="connsiteY54" fmla="*/ 2812216 h 5676860"/>
              <a:gd name="connsiteX55" fmla="*/ 6440168 w 6744968"/>
              <a:gd name="connsiteY55" fmla="*/ 2921754 h 5676860"/>
              <a:gd name="connsiteX56" fmla="*/ 6535418 w 6744968"/>
              <a:gd name="connsiteY56" fmla="*/ 3238460 h 5676860"/>
              <a:gd name="connsiteX57" fmla="*/ 6583043 w 6744968"/>
              <a:gd name="connsiteY57" fmla="*/ 3438485 h 5676860"/>
              <a:gd name="connsiteX58" fmla="*/ 6630668 w 6744968"/>
              <a:gd name="connsiteY58" fmla="*/ 3555166 h 5676860"/>
              <a:gd name="connsiteX59" fmla="*/ 6694962 w 6744968"/>
              <a:gd name="connsiteY59" fmla="*/ 3676610 h 5676860"/>
              <a:gd name="connsiteX60" fmla="*/ 6735443 w 6744968"/>
              <a:gd name="connsiteY60" fmla="*/ 3809960 h 5676860"/>
              <a:gd name="connsiteX61" fmla="*/ 6744968 w 6744968"/>
              <a:gd name="connsiteY61" fmla="*/ 3881398 h 5676860"/>
              <a:gd name="connsiteX62" fmla="*/ 6735442 w 6744968"/>
              <a:gd name="connsiteY62" fmla="*/ 3964741 h 5676860"/>
              <a:gd name="connsiteX63" fmla="*/ 6716392 w 6744968"/>
              <a:gd name="connsiteY63" fmla="*/ 4019510 h 5676860"/>
              <a:gd name="connsiteX64" fmla="*/ 6675912 w 6744968"/>
              <a:gd name="connsiteY64" fmla="*/ 4119522 h 5676860"/>
              <a:gd name="connsiteX65" fmla="*/ 6661624 w 6744968"/>
              <a:gd name="connsiteY65" fmla="*/ 4148097 h 5676860"/>
              <a:gd name="connsiteX66" fmla="*/ 5875812 w 6744968"/>
              <a:gd name="connsiteY66" fmla="*/ 4533860 h 5676860"/>
              <a:gd name="connsiteX67" fmla="*/ 5020943 w 6744968"/>
              <a:gd name="connsiteY67" fmla="*/ 5672097 h 5676860"/>
              <a:gd name="connsiteX68" fmla="*/ 4747099 w 6744968"/>
              <a:gd name="connsiteY68" fmla="*/ 5676860 h 5676860"/>
              <a:gd name="connsiteX69" fmla="*/ 4182744 w 6744968"/>
              <a:gd name="connsiteY69" fmla="*/ 4952960 h 5676860"/>
              <a:gd name="connsiteX70" fmla="*/ 3657199 w 6744968"/>
              <a:gd name="connsiteY70" fmla="*/ 4943533 h 5676860"/>
              <a:gd name="connsiteX71" fmla="*/ 3064876 w 6744968"/>
              <a:gd name="connsiteY71" fmla="*/ 4366440 h 5676860"/>
              <a:gd name="connsiteX72" fmla="*/ 2725418 w 6744968"/>
              <a:gd name="connsiteY72" fmla="*/ 4600535 h 5676860"/>
              <a:gd name="connsiteX73" fmla="*/ 2361086 w 6744968"/>
              <a:gd name="connsiteY73" fmla="*/ 4183817 h 5676860"/>
              <a:gd name="connsiteX74" fmla="*/ 1887218 w 6744968"/>
              <a:gd name="connsiteY74" fmla="*/ 4276685 h 5676860"/>
              <a:gd name="connsiteX75" fmla="*/ 1794349 w 6744968"/>
              <a:gd name="connsiteY75" fmla="*/ 4567197 h 5676860"/>
              <a:gd name="connsiteX76" fmla="*/ 1515743 w 6744968"/>
              <a:gd name="connsiteY76" fmla="*/ 4500522 h 5676860"/>
              <a:gd name="connsiteX77" fmla="*/ 1413348 w 6744968"/>
              <a:gd name="connsiteY77" fmla="*/ 4469566 h 5676860"/>
              <a:gd name="connsiteX78" fmla="*/ 1356199 w 6744968"/>
              <a:gd name="connsiteY78" fmla="*/ 4440992 h 5676860"/>
              <a:gd name="connsiteX79" fmla="*/ 1299048 w 6744968"/>
              <a:gd name="connsiteY79" fmla="*/ 4410035 h 5676860"/>
              <a:gd name="connsiteX80" fmla="*/ 1249043 w 6744968"/>
              <a:gd name="connsiteY80" fmla="*/ 4371935 h 5676860"/>
              <a:gd name="connsiteX0" fmla="*/ 1185562 w 6681487"/>
              <a:gd name="connsiteY0" fmla="*/ 4371935 h 5676860"/>
              <a:gd name="connsiteX1" fmla="*/ 118782 w 6681487"/>
              <a:gd name="connsiteY1" fmla="*/ 2724483 h 5676860"/>
              <a:gd name="connsiteX2" fmla="*/ 91985 w 6681487"/>
              <a:gd name="connsiteY2" fmla="*/ 1929159 h 5676860"/>
              <a:gd name="connsiteX3" fmla="*/ 233063 w 6681487"/>
              <a:gd name="connsiteY3" fmla="*/ 1219160 h 5676860"/>
              <a:gd name="connsiteX4" fmla="*/ 1490362 w 6681487"/>
              <a:gd name="connsiteY4" fmla="*/ 1162010 h 5676860"/>
              <a:gd name="connsiteX5" fmla="*/ 2461912 w 6681487"/>
              <a:gd name="connsiteY5" fmla="*/ 1190585 h 5676860"/>
              <a:gd name="connsiteX6" fmla="*/ 2623837 w 6681487"/>
              <a:gd name="connsiteY6" fmla="*/ 323810 h 5676860"/>
              <a:gd name="connsiteX7" fmla="*/ 2814337 w 6681487"/>
              <a:gd name="connsiteY7" fmla="*/ 471448 h 5676860"/>
              <a:gd name="connsiteX8" fmla="*/ 2859581 w 6681487"/>
              <a:gd name="connsiteY8" fmla="*/ 495260 h 5676860"/>
              <a:gd name="connsiteX9" fmla="*/ 2921493 w 6681487"/>
              <a:gd name="connsiteY9" fmla="*/ 511929 h 5676860"/>
              <a:gd name="connsiteX10" fmla="*/ 3195337 w 6681487"/>
              <a:gd name="connsiteY10" fmla="*/ 561935 h 5676860"/>
              <a:gd name="connsiteX11" fmla="*/ 3262012 w 6681487"/>
              <a:gd name="connsiteY11" fmla="*/ 592891 h 5676860"/>
              <a:gd name="connsiteX12" fmla="*/ 3300112 w 6681487"/>
              <a:gd name="connsiteY12" fmla="*/ 623848 h 5676860"/>
              <a:gd name="connsiteX13" fmla="*/ 3331068 w 6681487"/>
              <a:gd name="connsiteY13" fmla="*/ 680998 h 5676860"/>
              <a:gd name="connsiteX14" fmla="*/ 3364406 w 6681487"/>
              <a:gd name="connsiteY14" fmla="*/ 714335 h 5676860"/>
              <a:gd name="connsiteX15" fmla="*/ 3395362 w 6681487"/>
              <a:gd name="connsiteY15" fmla="*/ 728623 h 5676860"/>
              <a:gd name="connsiteX16" fmla="*/ 3431081 w 6681487"/>
              <a:gd name="connsiteY16" fmla="*/ 747673 h 5676860"/>
              <a:gd name="connsiteX17" fmla="*/ 3473943 w 6681487"/>
              <a:gd name="connsiteY17" fmla="*/ 742910 h 5676860"/>
              <a:gd name="connsiteX18" fmla="*/ 3702544 w 6681487"/>
              <a:gd name="connsiteY18" fmla="*/ 683379 h 5676860"/>
              <a:gd name="connsiteX19" fmla="*/ 3769218 w 6681487"/>
              <a:gd name="connsiteY19" fmla="*/ 671473 h 5676860"/>
              <a:gd name="connsiteX20" fmla="*/ 3909712 w 6681487"/>
              <a:gd name="connsiteY20" fmla="*/ 661948 h 5676860"/>
              <a:gd name="connsiteX21" fmla="*/ 4054968 w 6681487"/>
              <a:gd name="connsiteY21" fmla="*/ 611942 h 5676860"/>
              <a:gd name="connsiteX22" fmla="*/ 4076400 w 6681487"/>
              <a:gd name="connsiteY22" fmla="*/ 645279 h 5676860"/>
              <a:gd name="connsiteX23" fmla="*/ 4043063 w 6681487"/>
              <a:gd name="connsiteY23" fmla="*/ 609560 h 5676860"/>
              <a:gd name="connsiteX24" fmla="*/ 4424063 w 6681487"/>
              <a:gd name="connsiteY24" fmla="*/ 685760 h 5676860"/>
              <a:gd name="connsiteX25" fmla="*/ 4485449 w 6681487"/>
              <a:gd name="connsiteY25" fmla="*/ 268671 h 5676860"/>
              <a:gd name="connsiteX26" fmla="*/ 4559460 w 6681487"/>
              <a:gd name="connsiteY26" fmla="*/ 103335 h 5676860"/>
              <a:gd name="connsiteX27" fmla="*/ 4647349 w 6681487"/>
              <a:gd name="connsiteY27" fmla="*/ 77502 h 5676860"/>
              <a:gd name="connsiteX28" fmla="*/ 4864756 w 6681487"/>
              <a:gd name="connsiteY28" fmla="*/ 0 h 5676860"/>
              <a:gd name="connsiteX29" fmla="*/ 5008154 w 6681487"/>
              <a:gd name="connsiteY29" fmla="*/ 5167 h 5676860"/>
              <a:gd name="connsiteX30" fmla="*/ 5338463 w 6681487"/>
              <a:gd name="connsiteY30" fmla="*/ 76160 h 5676860"/>
              <a:gd name="connsiteX31" fmla="*/ 5338463 w 6681487"/>
              <a:gd name="connsiteY31" fmla="*/ 380960 h 5676860"/>
              <a:gd name="connsiteX32" fmla="*/ 5643263 w 6681487"/>
              <a:gd name="connsiteY32" fmla="*/ 685760 h 5676860"/>
              <a:gd name="connsiteX33" fmla="*/ 5795663 w 6681487"/>
              <a:gd name="connsiteY33" fmla="*/ 761960 h 5676860"/>
              <a:gd name="connsiteX34" fmla="*/ 5873160 w 6681487"/>
              <a:gd name="connsiteY34" fmla="*/ 811181 h 5676860"/>
              <a:gd name="connsiteX35" fmla="*/ 5817652 w 6681487"/>
              <a:gd name="connsiteY35" fmla="*/ 847348 h 5676860"/>
              <a:gd name="connsiteX36" fmla="*/ 5719462 w 6681487"/>
              <a:gd name="connsiteY36" fmla="*/ 928648 h 5676860"/>
              <a:gd name="connsiteX37" fmla="*/ 5733750 w 6681487"/>
              <a:gd name="connsiteY37" fmla="*/ 961985 h 5676860"/>
              <a:gd name="connsiteX38" fmla="*/ 5755180 w 6681487"/>
              <a:gd name="connsiteY38" fmla="*/ 1014373 h 5676860"/>
              <a:gd name="connsiteX39" fmla="*/ 5798044 w 6681487"/>
              <a:gd name="connsiteY39" fmla="*/ 1173916 h 5676860"/>
              <a:gd name="connsiteX40" fmla="*/ 5819475 w 6681487"/>
              <a:gd name="connsiteY40" fmla="*/ 1219160 h 5676860"/>
              <a:gd name="connsiteX41" fmla="*/ 5845668 w 6681487"/>
              <a:gd name="connsiteY41" fmla="*/ 1262023 h 5676860"/>
              <a:gd name="connsiteX42" fmla="*/ 6029024 w 6681487"/>
              <a:gd name="connsiteY42" fmla="*/ 1564441 h 5676860"/>
              <a:gd name="connsiteX43" fmla="*/ 6057600 w 6681487"/>
              <a:gd name="connsiteY43" fmla="*/ 1628735 h 5676860"/>
              <a:gd name="connsiteX44" fmla="*/ 6093318 w 6681487"/>
              <a:gd name="connsiteY44" fmla="*/ 1697792 h 5676860"/>
              <a:gd name="connsiteX45" fmla="*/ 6157612 w 6681487"/>
              <a:gd name="connsiteY45" fmla="*/ 1823998 h 5676860"/>
              <a:gd name="connsiteX46" fmla="*/ 6200475 w 6681487"/>
              <a:gd name="connsiteY46" fmla="*/ 1924010 h 5676860"/>
              <a:gd name="connsiteX47" fmla="*/ 6214762 w 6681487"/>
              <a:gd name="connsiteY47" fmla="*/ 1962110 h 5676860"/>
              <a:gd name="connsiteX48" fmla="*/ 6219525 w 6681487"/>
              <a:gd name="connsiteY48" fmla="*/ 2021641 h 5676860"/>
              <a:gd name="connsiteX49" fmla="*/ 6250481 w 6681487"/>
              <a:gd name="connsiteY49" fmla="*/ 2143085 h 5676860"/>
              <a:gd name="connsiteX50" fmla="*/ 6269531 w 6681487"/>
              <a:gd name="connsiteY50" fmla="*/ 2202616 h 5676860"/>
              <a:gd name="connsiteX51" fmla="*/ 6264768 w 6681487"/>
              <a:gd name="connsiteY51" fmla="*/ 2300248 h 5676860"/>
              <a:gd name="connsiteX52" fmla="*/ 6286200 w 6681487"/>
              <a:gd name="connsiteY52" fmla="*/ 2407403 h 5676860"/>
              <a:gd name="connsiteX53" fmla="*/ 6336206 w 6681487"/>
              <a:gd name="connsiteY53" fmla="*/ 2619335 h 5676860"/>
              <a:gd name="connsiteX54" fmla="*/ 6362400 w 6681487"/>
              <a:gd name="connsiteY54" fmla="*/ 2812216 h 5676860"/>
              <a:gd name="connsiteX55" fmla="*/ 6376687 w 6681487"/>
              <a:gd name="connsiteY55" fmla="*/ 2921754 h 5676860"/>
              <a:gd name="connsiteX56" fmla="*/ 6471937 w 6681487"/>
              <a:gd name="connsiteY56" fmla="*/ 3238460 h 5676860"/>
              <a:gd name="connsiteX57" fmla="*/ 6519562 w 6681487"/>
              <a:gd name="connsiteY57" fmla="*/ 3438485 h 5676860"/>
              <a:gd name="connsiteX58" fmla="*/ 6567187 w 6681487"/>
              <a:gd name="connsiteY58" fmla="*/ 3555166 h 5676860"/>
              <a:gd name="connsiteX59" fmla="*/ 6631481 w 6681487"/>
              <a:gd name="connsiteY59" fmla="*/ 3676610 h 5676860"/>
              <a:gd name="connsiteX60" fmla="*/ 6671962 w 6681487"/>
              <a:gd name="connsiteY60" fmla="*/ 3809960 h 5676860"/>
              <a:gd name="connsiteX61" fmla="*/ 6681487 w 6681487"/>
              <a:gd name="connsiteY61" fmla="*/ 3881398 h 5676860"/>
              <a:gd name="connsiteX62" fmla="*/ 6671961 w 6681487"/>
              <a:gd name="connsiteY62" fmla="*/ 3964741 h 5676860"/>
              <a:gd name="connsiteX63" fmla="*/ 6652911 w 6681487"/>
              <a:gd name="connsiteY63" fmla="*/ 4019510 h 5676860"/>
              <a:gd name="connsiteX64" fmla="*/ 6612431 w 6681487"/>
              <a:gd name="connsiteY64" fmla="*/ 4119522 h 5676860"/>
              <a:gd name="connsiteX65" fmla="*/ 6598143 w 6681487"/>
              <a:gd name="connsiteY65" fmla="*/ 4148097 h 5676860"/>
              <a:gd name="connsiteX66" fmla="*/ 5812331 w 6681487"/>
              <a:gd name="connsiteY66" fmla="*/ 4533860 h 5676860"/>
              <a:gd name="connsiteX67" fmla="*/ 4957462 w 6681487"/>
              <a:gd name="connsiteY67" fmla="*/ 5672097 h 5676860"/>
              <a:gd name="connsiteX68" fmla="*/ 4683618 w 6681487"/>
              <a:gd name="connsiteY68" fmla="*/ 5676860 h 5676860"/>
              <a:gd name="connsiteX69" fmla="*/ 4119263 w 6681487"/>
              <a:gd name="connsiteY69" fmla="*/ 4952960 h 5676860"/>
              <a:gd name="connsiteX70" fmla="*/ 3593718 w 6681487"/>
              <a:gd name="connsiteY70" fmla="*/ 4943533 h 5676860"/>
              <a:gd name="connsiteX71" fmla="*/ 3001395 w 6681487"/>
              <a:gd name="connsiteY71" fmla="*/ 4366440 h 5676860"/>
              <a:gd name="connsiteX72" fmla="*/ 2661937 w 6681487"/>
              <a:gd name="connsiteY72" fmla="*/ 4600535 h 5676860"/>
              <a:gd name="connsiteX73" fmla="*/ 2297605 w 6681487"/>
              <a:gd name="connsiteY73" fmla="*/ 4183817 h 5676860"/>
              <a:gd name="connsiteX74" fmla="*/ 1823737 w 6681487"/>
              <a:gd name="connsiteY74" fmla="*/ 4276685 h 5676860"/>
              <a:gd name="connsiteX75" fmla="*/ 1730868 w 6681487"/>
              <a:gd name="connsiteY75" fmla="*/ 4567197 h 5676860"/>
              <a:gd name="connsiteX76" fmla="*/ 1452262 w 6681487"/>
              <a:gd name="connsiteY76" fmla="*/ 4500522 h 5676860"/>
              <a:gd name="connsiteX77" fmla="*/ 1349867 w 6681487"/>
              <a:gd name="connsiteY77" fmla="*/ 4469566 h 5676860"/>
              <a:gd name="connsiteX78" fmla="*/ 1292718 w 6681487"/>
              <a:gd name="connsiteY78" fmla="*/ 4440992 h 5676860"/>
              <a:gd name="connsiteX79" fmla="*/ 1235567 w 6681487"/>
              <a:gd name="connsiteY79" fmla="*/ 4410035 h 5676860"/>
              <a:gd name="connsiteX80" fmla="*/ 1185562 w 6681487"/>
              <a:gd name="connsiteY80" fmla="*/ 4371935 h 5676860"/>
              <a:gd name="connsiteX0" fmla="*/ 1187476 w 6683401"/>
              <a:gd name="connsiteY0" fmla="*/ 4371935 h 5676860"/>
              <a:gd name="connsiteX1" fmla="*/ 120696 w 6683401"/>
              <a:gd name="connsiteY1" fmla="*/ 2724483 h 5676860"/>
              <a:gd name="connsiteX2" fmla="*/ 93899 w 6683401"/>
              <a:gd name="connsiteY2" fmla="*/ 1929159 h 5676860"/>
              <a:gd name="connsiteX3" fmla="*/ 82414 w 6683401"/>
              <a:gd name="connsiteY3" fmla="*/ 1501565 h 5676860"/>
              <a:gd name="connsiteX4" fmla="*/ 234977 w 6683401"/>
              <a:gd name="connsiteY4" fmla="*/ 1219160 h 5676860"/>
              <a:gd name="connsiteX5" fmla="*/ 1492276 w 6683401"/>
              <a:gd name="connsiteY5" fmla="*/ 1162010 h 5676860"/>
              <a:gd name="connsiteX6" fmla="*/ 2463826 w 6683401"/>
              <a:gd name="connsiteY6" fmla="*/ 1190585 h 5676860"/>
              <a:gd name="connsiteX7" fmla="*/ 2625751 w 6683401"/>
              <a:gd name="connsiteY7" fmla="*/ 323810 h 5676860"/>
              <a:gd name="connsiteX8" fmla="*/ 2816251 w 6683401"/>
              <a:gd name="connsiteY8" fmla="*/ 471448 h 5676860"/>
              <a:gd name="connsiteX9" fmla="*/ 2861495 w 6683401"/>
              <a:gd name="connsiteY9" fmla="*/ 495260 h 5676860"/>
              <a:gd name="connsiteX10" fmla="*/ 2923407 w 6683401"/>
              <a:gd name="connsiteY10" fmla="*/ 511929 h 5676860"/>
              <a:gd name="connsiteX11" fmla="*/ 3197251 w 6683401"/>
              <a:gd name="connsiteY11" fmla="*/ 561935 h 5676860"/>
              <a:gd name="connsiteX12" fmla="*/ 3263926 w 6683401"/>
              <a:gd name="connsiteY12" fmla="*/ 592891 h 5676860"/>
              <a:gd name="connsiteX13" fmla="*/ 3302026 w 6683401"/>
              <a:gd name="connsiteY13" fmla="*/ 623848 h 5676860"/>
              <a:gd name="connsiteX14" fmla="*/ 3332982 w 6683401"/>
              <a:gd name="connsiteY14" fmla="*/ 680998 h 5676860"/>
              <a:gd name="connsiteX15" fmla="*/ 3366320 w 6683401"/>
              <a:gd name="connsiteY15" fmla="*/ 714335 h 5676860"/>
              <a:gd name="connsiteX16" fmla="*/ 3397276 w 6683401"/>
              <a:gd name="connsiteY16" fmla="*/ 728623 h 5676860"/>
              <a:gd name="connsiteX17" fmla="*/ 3432995 w 6683401"/>
              <a:gd name="connsiteY17" fmla="*/ 747673 h 5676860"/>
              <a:gd name="connsiteX18" fmla="*/ 3475857 w 6683401"/>
              <a:gd name="connsiteY18" fmla="*/ 742910 h 5676860"/>
              <a:gd name="connsiteX19" fmla="*/ 3704458 w 6683401"/>
              <a:gd name="connsiteY19" fmla="*/ 683379 h 5676860"/>
              <a:gd name="connsiteX20" fmla="*/ 3771132 w 6683401"/>
              <a:gd name="connsiteY20" fmla="*/ 671473 h 5676860"/>
              <a:gd name="connsiteX21" fmla="*/ 3911626 w 6683401"/>
              <a:gd name="connsiteY21" fmla="*/ 661948 h 5676860"/>
              <a:gd name="connsiteX22" fmla="*/ 4056882 w 6683401"/>
              <a:gd name="connsiteY22" fmla="*/ 611942 h 5676860"/>
              <a:gd name="connsiteX23" fmla="*/ 4078314 w 6683401"/>
              <a:gd name="connsiteY23" fmla="*/ 645279 h 5676860"/>
              <a:gd name="connsiteX24" fmla="*/ 4044977 w 6683401"/>
              <a:gd name="connsiteY24" fmla="*/ 609560 h 5676860"/>
              <a:gd name="connsiteX25" fmla="*/ 4425977 w 6683401"/>
              <a:gd name="connsiteY25" fmla="*/ 685760 h 5676860"/>
              <a:gd name="connsiteX26" fmla="*/ 4487363 w 6683401"/>
              <a:gd name="connsiteY26" fmla="*/ 268671 h 5676860"/>
              <a:gd name="connsiteX27" fmla="*/ 4561374 w 6683401"/>
              <a:gd name="connsiteY27" fmla="*/ 103335 h 5676860"/>
              <a:gd name="connsiteX28" fmla="*/ 4649263 w 6683401"/>
              <a:gd name="connsiteY28" fmla="*/ 77502 h 5676860"/>
              <a:gd name="connsiteX29" fmla="*/ 4866670 w 6683401"/>
              <a:gd name="connsiteY29" fmla="*/ 0 h 5676860"/>
              <a:gd name="connsiteX30" fmla="*/ 5010068 w 6683401"/>
              <a:gd name="connsiteY30" fmla="*/ 5167 h 5676860"/>
              <a:gd name="connsiteX31" fmla="*/ 5340377 w 6683401"/>
              <a:gd name="connsiteY31" fmla="*/ 76160 h 5676860"/>
              <a:gd name="connsiteX32" fmla="*/ 5340377 w 6683401"/>
              <a:gd name="connsiteY32" fmla="*/ 380960 h 5676860"/>
              <a:gd name="connsiteX33" fmla="*/ 5645177 w 6683401"/>
              <a:gd name="connsiteY33" fmla="*/ 685760 h 5676860"/>
              <a:gd name="connsiteX34" fmla="*/ 5797577 w 6683401"/>
              <a:gd name="connsiteY34" fmla="*/ 761960 h 5676860"/>
              <a:gd name="connsiteX35" fmla="*/ 5875074 w 6683401"/>
              <a:gd name="connsiteY35" fmla="*/ 811181 h 5676860"/>
              <a:gd name="connsiteX36" fmla="*/ 5819566 w 6683401"/>
              <a:gd name="connsiteY36" fmla="*/ 847348 h 5676860"/>
              <a:gd name="connsiteX37" fmla="*/ 5721376 w 6683401"/>
              <a:gd name="connsiteY37" fmla="*/ 928648 h 5676860"/>
              <a:gd name="connsiteX38" fmla="*/ 5735664 w 6683401"/>
              <a:gd name="connsiteY38" fmla="*/ 961985 h 5676860"/>
              <a:gd name="connsiteX39" fmla="*/ 5757094 w 6683401"/>
              <a:gd name="connsiteY39" fmla="*/ 1014373 h 5676860"/>
              <a:gd name="connsiteX40" fmla="*/ 5799958 w 6683401"/>
              <a:gd name="connsiteY40" fmla="*/ 1173916 h 5676860"/>
              <a:gd name="connsiteX41" fmla="*/ 5821389 w 6683401"/>
              <a:gd name="connsiteY41" fmla="*/ 1219160 h 5676860"/>
              <a:gd name="connsiteX42" fmla="*/ 5847582 w 6683401"/>
              <a:gd name="connsiteY42" fmla="*/ 1262023 h 5676860"/>
              <a:gd name="connsiteX43" fmla="*/ 6030938 w 6683401"/>
              <a:gd name="connsiteY43" fmla="*/ 1564441 h 5676860"/>
              <a:gd name="connsiteX44" fmla="*/ 6059514 w 6683401"/>
              <a:gd name="connsiteY44" fmla="*/ 1628735 h 5676860"/>
              <a:gd name="connsiteX45" fmla="*/ 6095232 w 6683401"/>
              <a:gd name="connsiteY45" fmla="*/ 1697792 h 5676860"/>
              <a:gd name="connsiteX46" fmla="*/ 6159526 w 6683401"/>
              <a:gd name="connsiteY46" fmla="*/ 1823998 h 5676860"/>
              <a:gd name="connsiteX47" fmla="*/ 6202389 w 6683401"/>
              <a:gd name="connsiteY47" fmla="*/ 1924010 h 5676860"/>
              <a:gd name="connsiteX48" fmla="*/ 6216676 w 6683401"/>
              <a:gd name="connsiteY48" fmla="*/ 1962110 h 5676860"/>
              <a:gd name="connsiteX49" fmla="*/ 6221439 w 6683401"/>
              <a:gd name="connsiteY49" fmla="*/ 2021641 h 5676860"/>
              <a:gd name="connsiteX50" fmla="*/ 6252395 w 6683401"/>
              <a:gd name="connsiteY50" fmla="*/ 2143085 h 5676860"/>
              <a:gd name="connsiteX51" fmla="*/ 6271445 w 6683401"/>
              <a:gd name="connsiteY51" fmla="*/ 2202616 h 5676860"/>
              <a:gd name="connsiteX52" fmla="*/ 6266682 w 6683401"/>
              <a:gd name="connsiteY52" fmla="*/ 2300248 h 5676860"/>
              <a:gd name="connsiteX53" fmla="*/ 6288114 w 6683401"/>
              <a:gd name="connsiteY53" fmla="*/ 2407403 h 5676860"/>
              <a:gd name="connsiteX54" fmla="*/ 6338120 w 6683401"/>
              <a:gd name="connsiteY54" fmla="*/ 2619335 h 5676860"/>
              <a:gd name="connsiteX55" fmla="*/ 6364314 w 6683401"/>
              <a:gd name="connsiteY55" fmla="*/ 2812216 h 5676860"/>
              <a:gd name="connsiteX56" fmla="*/ 6378601 w 6683401"/>
              <a:gd name="connsiteY56" fmla="*/ 2921754 h 5676860"/>
              <a:gd name="connsiteX57" fmla="*/ 6473851 w 6683401"/>
              <a:gd name="connsiteY57" fmla="*/ 3238460 h 5676860"/>
              <a:gd name="connsiteX58" fmla="*/ 6521476 w 6683401"/>
              <a:gd name="connsiteY58" fmla="*/ 3438485 h 5676860"/>
              <a:gd name="connsiteX59" fmla="*/ 6569101 w 6683401"/>
              <a:gd name="connsiteY59" fmla="*/ 3555166 h 5676860"/>
              <a:gd name="connsiteX60" fmla="*/ 6633395 w 6683401"/>
              <a:gd name="connsiteY60" fmla="*/ 3676610 h 5676860"/>
              <a:gd name="connsiteX61" fmla="*/ 6673876 w 6683401"/>
              <a:gd name="connsiteY61" fmla="*/ 3809960 h 5676860"/>
              <a:gd name="connsiteX62" fmla="*/ 6683401 w 6683401"/>
              <a:gd name="connsiteY62" fmla="*/ 3881398 h 5676860"/>
              <a:gd name="connsiteX63" fmla="*/ 6673875 w 6683401"/>
              <a:gd name="connsiteY63" fmla="*/ 3964741 h 5676860"/>
              <a:gd name="connsiteX64" fmla="*/ 6654825 w 6683401"/>
              <a:gd name="connsiteY64" fmla="*/ 4019510 h 5676860"/>
              <a:gd name="connsiteX65" fmla="*/ 6614345 w 6683401"/>
              <a:gd name="connsiteY65" fmla="*/ 4119522 h 5676860"/>
              <a:gd name="connsiteX66" fmla="*/ 6600057 w 6683401"/>
              <a:gd name="connsiteY66" fmla="*/ 4148097 h 5676860"/>
              <a:gd name="connsiteX67" fmla="*/ 5814245 w 6683401"/>
              <a:gd name="connsiteY67" fmla="*/ 4533860 h 5676860"/>
              <a:gd name="connsiteX68" fmla="*/ 4959376 w 6683401"/>
              <a:gd name="connsiteY68" fmla="*/ 5672097 h 5676860"/>
              <a:gd name="connsiteX69" fmla="*/ 4685532 w 6683401"/>
              <a:gd name="connsiteY69" fmla="*/ 5676860 h 5676860"/>
              <a:gd name="connsiteX70" fmla="*/ 4121177 w 6683401"/>
              <a:gd name="connsiteY70" fmla="*/ 4952960 h 5676860"/>
              <a:gd name="connsiteX71" fmla="*/ 3595632 w 6683401"/>
              <a:gd name="connsiteY71" fmla="*/ 4943533 h 5676860"/>
              <a:gd name="connsiteX72" fmla="*/ 3003309 w 6683401"/>
              <a:gd name="connsiteY72" fmla="*/ 4366440 h 5676860"/>
              <a:gd name="connsiteX73" fmla="*/ 2663851 w 6683401"/>
              <a:gd name="connsiteY73" fmla="*/ 4600535 h 5676860"/>
              <a:gd name="connsiteX74" fmla="*/ 2299519 w 6683401"/>
              <a:gd name="connsiteY74" fmla="*/ 4183817 h 5676860"/>
              <a:gd name="connsiteX75" fmla="*/ 1825651 w 6683401"/>
              <a:gd name="connsiteY75" fmla="*/ 4276685 h 5676860"/>
              <a:gd name="connsiteX76" fmla="*/ 1732782 w 6683401"/>
              <a:gd name="connsiteY76" fmla="*/ 4567197 h 5676860"/>
              <a:gd name="connsiteX77" fmla="*/ 1454176 w 6683401"/>
              <a:gd name="connsiteY77" fmla="*/ 4500522 h 5676860"/>
              <a:gd name="connsiteX78" fmla="*/ 1351781 w 6683401"/>
              <a:gd name="connsiteY78" fmla="*/ 4469566 h 5676860"/>
              <a:gd name="connsiteX79" fmla="*/ 1294632 w 6683401"/>
              <a:gd name="connsiteY79" fmla="*/ 4440992 h 5676860"/>
              <a:gd name="connsiteX80" fmla="*/ 1237481 w 6683401"/>
              <a:gd name="connsiteY80" fmla="*/ 4410035 h 5676860"/>
              <a:gd name="connsiteX81" fmla="*/ 1187476 w 6683401"/>
              <a:gd name="connsiteY81" fmla="*/ 4371935 h 5676860"/>
              <a:gd name="connsiteX0" fmla="*/ 1187476 w 6683401"/>
              <a:gd name="connsiteY0" fmla="*/ 4371935 h 5676860"/>
              <a:gd name="connsiteX1" fmla="*/ 120696 w 6683401"/>
              <a:gd name="connsiteY1" fmla="*/ 2724483 h 5676860"/>
              <a:gd name="connsiteX2" fmla="*/ 93899 w 6683401"/>
              <a:gd name="connsiteY2" fmla="*/ 1929159 h 5676860"/>
              <a:gd name="connsiteX3" fmla="*/ 82414 w 6683401"/>
              <a:gd name="connsiteY3" fmla="*/ 1501565 h 5676860"/>
              <a:gd name="connsiteX4" fmla="*/ 234977 w 6683401"/>
              <a:gd name="connsiteY4" fmla="*/ 1219160 h 5676860"/>
              <a:gd name="connsiteX5" fmla="*/ 1492276 w 6683401"/>
              <a:gd name="connsiteY5" fmla="*/ 1162010 h 5676860"/>
              <a:gd name="connsiteX6" fmla="*/ 2463826 w 6683401"/>
              <a:gd name="connsiteY6" fmla="*/ 1190585 h 5676860"/>
              <a:gd name="connsiteX7" fmla="*/ 2625751 w 6683401"/>
              <a:gd name="connsiteY7" fmla="*/ 323810 h 5676860"/>
              <a:gd name="connsiteX8" fmla="*/ 2816251 w 6683401"/>
              <a:gd name="connsiteY8" fmla="*/ 471448 h 5676860"/>
              <a:gd name="connsiteX9" fmla="*/ 2861495 w 6683401"/>
              <a:gd name="connsiteY9" fmla="*/ 495260 h 5676860"/>
              <a:gd name="connsiteX10" fmla="*/ 2923407 w 6683401"/>
              <a:gd name="connsiteY10" fmla="*/ 511929 h 5676860"/>
              <a:gd name="connsiteX11" fmla="*/ 3197251 w 6683401"/>
              <a:gd name="connsiteY11" fmla="*/ 561935 h 5676860"/>
              <a:gd name="connsiteX12" fmla="*/ 3263926 w 6683401"/>
              <a:gd name="connsiteY12" fmla="*/ 592891 h 5676860"/>
              <a:gd name="connsiteX13" fmla="*/ 3302026 w 6683401"/>
              <a:gd name="connsiteY13" fmla="*/ 623848 h 5676860"/>
              <a:gd name="connsiteX14" fmla="*/ 3332982 w 6683401"/>
              <a:gd name="connsiteY14" fmla="*/ 680998 h 5676860"/>
              <a:gd name="connsiteX15" fmla="*/ 3366320 w 6683401"/>
              <a:gd name="connsiteY15" fmla="*/ 714335 h 5676860"/>
              <a:gd name="connsiteX16" fmla="*/ 3397276 w 6683401"/>
              <a:gd name="connsiteY16" fmla="*/ 728623 h 5676860"/>
              <a:gd name="connsiteX17" fmla="*/ 3432995 w 6683401"/>
              <a:gd name="connsiteY17" fmla="*/ 747673 h 5676860"/>
              <a:gd name="connsiteX18" fmla="*/ 3475857 w 6683401"/>
              <a:gd name="connsiteY18" fmla="*/ 742910 h 5676860"/>
              <a:gd name="connsiteX19" fmla="*/ 3704458 w 6683401"/>
              <a:gd name="connsiteY19" fmla="*/ 683379 h 5676860"/>
              <a:gd name="connsiteX20" fmla="*/ 3771132 w 6683401"/>
              <a:gd name="connsiteY20" fmla="*/ 671473 h 5676860"/>
              <a:gd name="connsiteX21" fmla="*/ 3911626 w 6683401"/>
              <a:gd name="connsiteY21" fmla="*/ 661948 h 5676860"/>
              <a:gd name="connsiteX22" fmla="*/ 4056882 w 6683401"/>
              <a:gd name="connsiteY22" fmla="*/ 611942 h 5676860"/>
              <a:gd name="connsiteX23" fmla="*/ 4078314 w 6683401"/>
              <a:gd name="connsiteY23" fmla="*/ 645279 h 5676860"/>
              <a:gd name="connsiteX24" fmla="*/ 4044977 w 6683401"/>
              <a:gd name="connsiteY24" fmla="*/ 609560 h 5676860"/>
              <a:gd name="connsiteX25" fmla="*/ 4425977 w 6683401"/>
              <a:gd name="connsiteY25" fmla="*/ 685760 h 5676860"/>
              <a:gd name="connsiteX26" fmla="*/ 4487363 w 6683401"/>
              <a:gd name="connsiteY26" fmla="*/ 268671 h 5676860"/>
              <a:gd name="connsiteX27" fmla="*/ 4561374 w 6683401"/>
              <a:gd name="connsiteY27" fmla="*/ 103335 h 5676860"/>
              <a:gd name="connsiteX28" fmla="*/ 4649263 w 6683401"/>
              <a:gd name="connsiteY28" fmla="*/ 77502 h 5676860"/>
              <a:gd name="connsiteX29" fmla="*/ 4866670 w 6683401"/>
              <a:gd name="connsiteY29" fmla="*/ 0 h 5676860"/>
              <a:gd name="connsiteX30" fmla="*/ 5010068 w 6683401"/>
              <a:gd name="connsiteY30" fmla="*/ 5167 h 5676860"/>
              <a:gd name="connsiteX31" fmla="*/ 5340377 w 6683401"/>
              <a:gd name="connsiteY31" fmla="*/ 76160 h 5676860"/>
              <a:gd name="connsiteX32" fmla="*/ 5340377 w 6683401"/>
              <a:gd name="connsiteY32" fmla="*/ 380960 h 5676860"/>
              <a:gd name="connsiteX33" fmla="*/ 5645177 w 6683401"/>
              <a:gd name="connsiteY33" fmla="*/ 685760 h 5676860"/>
              <a:gd name="connsiteX34" fmla="*/ 5797577 w 6683401"/>
              <a:gd name="connsiteY34" fmla="*/ 761960 h 5676860"/>
              <a:gd name="connsiteX35" fmla="*/ 5875074 w 6683401"/>
              <a:gd name="connsiteY35" fmla="*/ 811181 h 5676860"/>
              <a:gd name="connsiteX36" fmla="*/ 5819566 w 6683401"/>
              <a:gd name="connsiteY36" fmla="*/ 847348 h 5676860"/>
              <a:gd name="connsiteX37" fmla="*/ 5721376 w 6683401"/>
              <a:gd name="connsiteY37" fmla="*/ 928648 h 5676860"/>
              <a:gd name="connsiteX38" fmla="*/ 5735664 w 6683401"/>
              <a:gd name="connsiteY38" fmla="*/ 961985 h 5676860"/>
              <a:gd name="connsiteX39" fmla="*/ 5757094 w 6683401"/>
              <a:gd name="connsiteY39" fmla="*/ 1014373 h 5676860"/>
              <a:gd name="connsiteX40" fmla="*/ 5799958 w 6683401"/>
              <a:gd name="connsiteY40" fmla="*/ 1173916 h 5676860"/>
              <a:gd name="connsiteX41" fmla="*/ 5821389 w 6683401"/>
              <a:gd name="connsiteY41" fmla="*/ 1219160 h 5676860"/>
              <a:gd name="connsiteX42" fmla="*/ 5847582 w 6683401"/>
              <a:gd name="connsiteY42" fmla="*/ 1262023 h 5676860"/>
              <a:gd name="connsiteX43" fmla="*/ 6030938 w 6683401"/>
              <a:gd name="connsiteY43" fmla="*/ 1564441 h 5676860"/>
              <a:gd name="connsiteX44" fmla="*/ 6059514 w 6683401"/>
              <a:gd name="connsiteY44" fmla="*/ 1628735 h 5676860"/>
              <a:gd name="connsiteX45" fmla="*/ 6095232 w 6683401"/>
              <a:gd name="connsiteY45" fmla="*/ 1697792 h 5676860"/>
              <a:gd name="connsiteX46" fmla="*/ 6159526 w 6683401"/>
              <a:gd name="connsiteY46" fmla="*/ 1823998 h 5676860"/>
              <a:gd name="connsiteX47" fmla="*/ 6202389 w 6683401"/>
              <a:gd name="connsiteY47" fmla="*/ 1924010 h 5676860"/>
              <a:gd name="connsiteX48" fmla="*/ 6216676 w 6683401"/>
              <a:gd name="connsiteY48" fmla="*/ 1962110 h 5676860"/>
              <a:gd name="connsiteX49" fmla="*/ 6221439 w 6683401"/>
              <a:gd name="connsiteY49" fmla="*/ 2021641 h 5676860"/>
              <a:gd name="connsiteX50" fmla="*/ 6252395 w 6683401"/>
              <a:gd name="connsiteY50" fmla="*/ 2143085 h 5676860"/>
              <a:gd name="connsiteX51" fmla="*/ 6271445 w 6683401"/>
              <a:gd name="connsiteY51" fmla="*/ 2202616 h 5676860"/>
              <a:gd name="connsiteX52" fmla="*/ 6266682 w 6683401"/>
              <a:gd name="connsiteY52" fmla="*/ 2300248 h 5676860"/>
              <a:gd name="connsiteX53" fmla="*/ 6288114 w 6683401"/>
              <a:gd name="connsiteY53" fmla="*/ 2407403 h 5676860"/>
              <a:gd name="connsiteX54" fmla="*/ 6338120 w 6683401"/>
              <a:gd name="connsiteY54" fmla="*/ 2619335 h 5676860"/>
              <a:gd name="connsiteX55" fmla="*/ 6364314 w 6683401"/>
              <a:gd name="connsiteY55" fmla="*/ 2812216 h 5676860"/>
              <a:gd name="connsiteX56" fmla="*/ 6378601 w 6683401"/>
              <a:gd name="connsiteY56" fmla="*/ 2921754 h 5676860"/>
              <a:gd name="connsiteX57" fmla="*/ 6473851 w 6683401"/>
              <a:gd name="connsiteY57" fmla="*/ 3238460 h 5676860"/>
              <a:gd name="connsiteX58" fmla="*/ 6521476 w 6683401"/>
              <a:gd name="connsiteY58" fmla="*/ 3438485 h 5676860"/>
              <a:gd name="connsiteX59" fmla="*/ 6569101 w 6683401"/>
              <a:gd name="connsiteY59" fmla="*/ 3555166 h 5676860"/>
              <a:gd name="connsiteX60" fmla="*/ 6633395 w 6683401"/>
              <a:gd name="connsiteY60" fmla="*/ 3676610 h 5676860"/>
              <a:gd name="connsiteX61" fmla="*/ 6673876 w 6683401"/>
              <a:gd name="connsiteY61" fmla="*/ 3809960 h 5676860"/>
              <a:gd name="connsiteX62" fmla="*/ 6683401 w 6683401"/>
              <a:gd name="connsiteY62" fmla="*/ 3881398 h 5676860"/>
              <a:gd name="connsiteX63" fmla="*/ 6673875 w 6683401"/>
              <a:gd name="connsiteY63" fmla="*/ 3964741 h 5676860"/>
              <a:gd name="connsiteX64" fmla="*/ 6654825 w 6683401"/>
              <a:gd name="connsiteY64" fmla="*/ 4019510 h 5676860"/>
              <a:gd name="connsiteX65" fmla="*/ 6614345 w 6683401"/>
              <a:gd name="connsiteY65" fmla="*/ 4119522 h 5676860"/>
              <a:gd name="connsiteX66" fmla="*/ 6600057 w 6683401"/>
              <a:gd name="connsiteY66" fmla="*/ 4148097 h 5676860"/>
              <a:gd name="connsiteX67" fmla="*/ 5814245 w 6683401"/>
              <a:gd name="connsiteY67" fmla="*/ 4533860 h 5676860"/>
              <a:gd name="connsiteX68" fmla="*/ 4959376 w 6683401"/>
              <a:gd name="connsiteY68" fmla="*/ 5672097 h 5676860"/>
              <a:gd name="connsiteX69" fmla="*/ 4685532 w 6683401"/>
              <a:gd name="connsiteY69" fmla="*/ 5676860 h 5676860"/>
              <a:gd name="connsiteX70" fmla="*/ 4121177 w 6683401"/>
              <a:gd name="connsiteY70" fmla="*/ 4952960 h 5676860"/>
              <a:gd name="connsiteX71" fmla="*/ 3595632 w 6683401"/>
              <a:gd name="connsiteY71" fmla="*/ 4943533 h 5676860"/>
              <a:gd name="connsiteX72" fmla="*/ 3003309 w 6683401"/>
              <a:gd name="connsiteY72" fmla="*/ 4366440 h 5676860"/>
              <a:gd name="connsiteX73" fmla="*/ 2663851 w 6683401"/>
              <a:gd name="connsiteY73" fmla="*/ 4600535 h 5676860"/>
              <a:gd name="connsiteX74" fmla="*/ 2299519 w 6683401"/>
              <a:gd name="connsiteY74" fmla="*/ 4183817 h 5676860"/>
              <a:gd name="connsiteX75" fmla="*/ 1825651 w 6683401"/>
              <a:gd name="connsiteY75" fmla="*/ 4276685 h 5676860"/>
              <a:gd name="connsiteX76" fmla="*/ 1732782 w 6683401"/>
              <a:gd name="connsiteY76" fmla="*/ 4567197 h 5676860"/>
              <a:gd name="connsiteX77" fmla="*/ 1454176 w 6683401"/>
              <a:gd name="connsiteY77" fmla="*/ 4500522 h 5676860"/>
              <a:gd name="connsiteX78" fmla="*/ 1351781 w 6683401"/>
              <a:gd name="connsiteY78" fmla="*/ 4469566 h 5676860"/>
              <a:gd name="connsiteX79" fmla="*/ 1294632 w 6683401"/>
              <a:gd name="connsiteY79" fmla="*/ 4440992 h 5676860"/>
              <a:gd name="connsiteX80" fmla="*/ 1237481 w 6683401"/>
              <a:gd name="connsiteY80" fmla="*/ 4410035 h 5676860"/>
              <a:gd name="connsiteX81" fmla="*/ 1187476 w 6683401"/>
              <a:gd name="connsiteY81" fmla="*/ 4371935 h 5676860"/>
              <a:gd name="connsiteX0" fmla="*/ 1105062 w 6600987"/>
              <a:gd name="connsiteY0" fmla="*/ 4371935 h 5676860"/>
              <a:gd name="connsiteX1" fmla="*/ 38282 w 6600987"/>
              <a:gd name="connsiteY1" fmla="*/ 2724483 h 5676860"/>
              <a:gd name="connsiteX2" fmla="*/ 11485 w 6600987"/>
              <a:gd name="connsiteY2" fmla="*/ 1929159 h 5676860"/>
              <a:gd name="connsiteX3" fmla="*/ 0 w 6600987"/>
              <a:gd name="connsiteY3" fmla="*/ 1501565 h 5676860"/>
              <a:gd name="connsiteX4" fmla="*/ 152563 w 6600987"/>
              <a:gd name="connsiteY4" fmla="*/ 1219160 h 5676860"/>
              <a:gd name="connsiteX5" fmla="*/ 1409862 w 6600987"/>
              <a:gd name="connsiteY5" fmla="*/ 1162010 h 5676860"/>
              <a:gd name="connsiteX6" fmla="*/ 2381412 w 6600987"/>
              <a:gd name="connsiteY6" fmla="*/ 1190585 h 5676860"/>
              <a:gd name="connsiteX7" fmla="*/ 2543337 w 6600987"/>
              <a:gd name="connsiteY7" fmla="*/ 323810 h 5676860"/>
              <a:gd name="connsiteX8" fmla="*/ 2733837 w 6600987"/>
              <a:gd name="connsiteY8" fmla="*/ 471448 h 5676860"/>
              <a:gd name="connsiteX9" fmla="*/ 2779081 w 6600987"/>
              <a:gd name="connsiteY9" fmla="*/ 495260 h 5676860"/>
              <a:gd name="connsiteX10" fmla="*/ 2840993 w 6600987"/>
              <a:gd name="connsiteY10" fmla="*/ 511929 h 5676860"/>
              <a:gd name="connsiteX11" fmla="*/ 3114837 w 6600987"/>
              <a:gd name="connsiteY11" fmla="*/ 561935 h 5676860"/>
              <a:gd name="connsiteX12" fmla="*/ 3181512 w 6600987"/>
              <a:gd name="connsiteY12" fmla="*/ 592891 h 5676860"/>
              <a:gd name="connsiteX13" fmla="*/ 3219612 w 6600987"/>
              <a:gd name="connsiteY13" fmla="*/ 623848 h 5676860"/>
              <a:gd name="connsiteX14" fmla="*/ 3250568 w 6600987"/>
              <a:gd name="connsiteY14" fmla="*/ 680998 h 5676860"/>
              <a:gd name="connsiteX15" fmla="*/ 3283906 w 6600987"/>
              <a:gd name="connsiteY15" fmla="*/ 714335 h 5676860"/>
              <a:gd name="connsiteX16" fmla="*/ 3314862 w 6600987"/>
              <a:gd name="connsiteY16" fmla="*/ 728623 h 5676860"/>
              <a:gd name="connsiteX17" fmla="*/ 3350581 w 6600987"/>
              <a:gd name="connsiteY17" fmla="*/ 747673 h 5676860"/>
              <a:gd name="connsiteX18" fmla="*/ 3393443 w 6600987"/>
              <a:gd name="connsiteY18" fmla="*/ 742910 h 5676860"/>
              <a:gd name="connsiteX19" fmla="*/ 3622044 w 6600987"/>
              <a:gd name="connsiteY19" fmla="*/ 683379 h 5676860"/>
              <a:gd name="connsiteX20" fmla="*/ 3688718 w 6600987"/>
              <a:gd name="connsiteY20" fmla="*/ 671473 h 5676860"/>
              <a:gd name="connsiteX21" fmla="*/ 3829212 w 6600987"/>
              <a:gd name="connsiteY21" fmla="*/ 661948 h 5676860"/>
              <a:gd name="connsiteX22" fmla="*/ 3974468 w 6600987"/>
              <a:gd name="connsiteY22" fmla="*/ 611942 h 5676860"/>
              <a:gd name="connsiteX23" fmla="*/ 3995900 w 6600987"/>
              <a:gd name="connsiteY23" fmla="*/ 645279 h 5676860"/>
              <a:gd name="connsiteX24" fmla="*/ 3962563 w 6600987"/>
              <a:gd name="connsiteY24" fmla="*/ 609560 h 5676860"/>
              <a:gd name="connsiteX25" fmla="*/ 4343563 w 6600987"/>
              <a:gd name="connsiteY25" fmla="*/ 685760 h 5676860"/>
              <a:gd name="connsiteX26" fmla="*/ 4404949 w 6600987"/>
              <a:gd name="connsiteY26" fmla="*/ 268671 h 5676860"/>
              <a:gd name="connsiteX27" fmla="*/ 4478960 w 6600987"/>
              <a:gd name="connsiteY27" fmla="*/ 103335 h 5676860"/>
              <a:gd name="connsiteX28" fmla="*/ 4566849 w 6600987"/>
              <a:gd name="connsiteY28" fmla="*/ 77502 h 5676860"/>
              <a:gd name="connsiteX29" fmla="*/ 4784256 w 6600987"/>
              <a:gd name="connsiteY29" fmla="*/ 0 h 5676860"/>
              <a:gd name="connsiteX30" fmla="*/ 4927654 w 6600987"/>
              <a:gd name="connsiteY30" fmla="*/ 5167 h 5676860"/>
              <a:gd name="connsiteX31" fmla="*/ 5257963 w 6600987"/>
              <a:gd name="connsiteY31" fmla="*/ 76160 h 5676860"/>
              <a:gd name="connsiteX32" fmla="*/ 5257963 w 6600987"/>
              <a:gd name="connsiteY32" fmla="*/ 380960 h 5676860"/>
              <a:gd name="connsiteX33" fmla="*/ 5562763 w 6600987"/>
              <a:gd name="connsiteY33" fmla="*/ 685760 h 5676860"/>
              <a:gd name="connsiteX34" fmla="*/ 5715163 w 6600987"/>
              <a:gd name="connsiteY34" fmla="*/ 761960 h 5676860"/>
              <a:gd name="connsiteX35" fmla="*/ 5792660 w 6600987"/>
              <a:gd name="connsiteY35" fmla="*/ 811181 h 5676860"/>
              <a:gd name="connsiteX36" fmla="*/ 5737152 w 6600987"/>
              <a:gd name="connsiteY36" fmla="*/ 847348 h 5676860"/>
              <a:gd name="connsiteX37" fmla="*/ 5638962 w 6600987"/>
              <a:gd name="connsiteY37" fmla="*/ 928648 h 5676860"/>
              <a:gd name="connsiteX38" fmla="*/ 5653250 w 6600987"/>
              <a:gd name="connsiteY38" fmla="*/ 961985 h 5676860"/>
              <a:gd name="connsiteX39" fmla="*/ 5674680 w 6600987"/>
              <a:gd name="connsiteY39" fmla="*/ 1014373 h 5676860"/>
              <a:gd name="connsiteX40" fmla="*/ 5717544 w 6600987"/>
              <a:gd name="connsiteY40" fmla="*/ 1173916 h 5676860"/>
              <a:gd name="connsiteX41" fmla="*/ 5738975 w 6600987"/>
              <a:gd name="connsiteY41" fmla="*/ 1219160 h 5676860"/>
              <a:gd name="connsiteX42" fmla="*/ 5765168 w 6600987"/>
              <a:gd name="connsiteY42" fmla="*/ 1262023 h 5676860"/>
              <a:gd name="connsiteX43" fmla="*/ 5948524 w 6600987"/>
              <a:gd name="connsiteY43" fmla="*/ 1564441 h 5676860"/>
              <a:gd name="connsiteX44" fmla="*/ 5977100 w 6600987"/>
              <a:gd name="connsiteY44" fmla="*/ 1628735 h 5676860"/>
              <a:gd name="connsiteX45" fmla="*/ 6012818 w 6600987"/>
              <a:gd name="connsiteY45" fmla="*/ 1697792 h 5676860"/>
              <a:gd name="connsiteX46" fmla="*/ 6077112 w 6600987"/>
              <a:gd name="connsiteY46" fmla="*/ 1823998 h 5676860"/>
              <a:gd name="connsiteX47" fmla="*/ 6119975 w 6600987"/>
              <a:gd name="connsiteY47" fmla="*/ 1924010 h 5676860"/>
              <a:gd name="connsiteX48" fmla="*/ 6134262 w 6600987"/>
              <a:gd name="connsiteY48" fmla="*/ 1962110 h 5676860"/>
              <a:gd name="connsiteX49" fmla="*/ 6139025 w 6600987"/>
              <a:gd name="connsiteY49" fmla="*/ 2021641 h 5676860"/>
              <a:gd name="connsiteX50" fmla="*/ 6169981 w 6600987"/>
              <a:gd name="connsiteY50" fmla="*/ 2143085 h 5676860"/>
              <a:gd name="connsiteX51" fmla="*/ 6189031 w 6600987"/>
              <a:gd name="connsiteY51" fmla="*/ 2202616 h 5676860"/>
              <a:gd name="connsiteX52" fmla="*/ 6184268 w 6600987"/>
              <a:gd name="connsiteY52" fmla="*/ 2300248 h 5676860"/>
              <a:gd name="connsiteX53" fmla="*/ 6205700 w 6600987"/>
              <a:gd name="connsiteY53" fmla="*/ 2407403 h 5676860"/>
              <a:gd name="connsiteX54" fmla="*/ 6255706 w 6600987"/>
              <a:gd name="connsiteY54" fmla="*/ 2619335 h 5676860"/>
              <a:gd name="connsiteX55" fmla="*/ 6281900 w 6600987"/>
              <a:gd name="connsiteY55" fmla="*/ 2812216 h 5676860"/>
              <a:gd name="connsiteX56" fmla="*/ 6296187 w 6600987"/>
              <a:gd name="connsiteY56" fmla="*/ 2921754 h 5676860"/>
              <a:gd name="connsiteX57" fmla="*/ 6391437 w 6600987"/>
              <a:gd name="connsiteY57" fmla="*/ 3238460 h 5676860"/>
              <a:gd name="connsiteX58" fmla="*/ 6439062 w 6600987"/>
              <a:gd name="connsiteY58" fmla="*/ 3438485 h 5676860"/>
              <a:gd name="connsiteX59" fmla="*/ 6486687 w 6600987"/>
              <a:gd name="connsiteY59" fmla="*/ 3555166 h 5676860"/>
              <a:gd name="connsiteX60" fmla="*/ 6550981 w 6600987"/>
              <a:gd name="connsiteY60" fmla="*/ 3676610 h 5676860"/>
              <a:gd name="connsiteX61" fmla="*/ 6591462 w 6600987"/>
              <a:gd name="connsiteY61" fmla="*/ 3809960 h 5676860"/>
              <a:gd name="connsiteX62" fmla="*/ 6600987 w 6600987"/>
              <a:gd name="connsiteY62" fmla="*/ 3881398 h 5676860"/>
              <a:gd name="connsiteX63" fmla="*/ 6591461 w 6600987"/>
              <a:gd name="connsiteY63" fmla="*/ 3964741 h 5676860"/>
              <a:gd name="connsiteX64" fmla="*/ 6572411 w 6600987"/>
              <a:gd name="connsiteY64" fmla="*/ 4019510 h 5676860"/>
              <a:gd name="connsiteX65" fmla="*/ 6531931 w 6600987"/>
              <a:gd name="connsiteY65" fmla="*/ 4119522 h 5676860"/>
              <a:gd name="connsiteX66" fmla="*/ 6517643 w 6600987"/>
              <a:gd name="connsiteY66" fmla="*/ 4148097 h 5676860"/>
              <a:gd name="connsiteX67" fmla="*/ 5731831 w 6600987"/>
              <a:gd name="connsiteY67" fmla="*/ 4533860 h 5676860"/>
              <a:gd name="connsiteX68" fmla="*/ 4876962 w 6600987"/>
              <a:gd name="connsiteY68" fmla="*/ 5672097 h 5676860"/>
              <a:gd name="connsiteX69" fmla="*/ 4603118 w 6600987"/>
              <a:gd name="connsiteY69" fmla="*/ 5676860 h 5676860"/>
              <a:gd name="connsiteX70" fmla="*/ 4038763 w 6600987"/>
              <a:gd name="connsiteY70" fmla="*/ 4952960 h 5676860"/>
              <a:gd name="connsiteX71" fmla="*/ 3513218 w 6600987"/>
              <a:gd name="connsiteY71" fmla="*/ 4943533 h 5676860"/>
              <a:gd name="connsiteX72" fmla="*/ 2920895 w 6600987"/>
              <a:gd name="connsiteY72" fmla="*/ 4366440 h 5676860"/>
              <a:gd name="connsiteX73" fmla="*/ 2581437 w 6600987"/>
              <a:gd name="connsiteY73" fmla="*/ 4600535 h 5676860"/>
              <a:gd name="connsiteX74" fmla="*/ 2217105 w 6600987"/>
              <a:gd name="connsiteY74" fmla="*/ 4183817 h 5676860"/>
              <a:gd name="connsiteX75" fmla="*/ 1743237 w 6600987"/>
              <a:gd name="connsiteY75" fmla="*/ 4276685 h 5676860"/>
              <a:gd name="connsiteX76" fmla="*/ 1650368 w 6600987"/>
              <a:gd name="connsiteY76" fmla="*/ 4567197 h 5676860"/>
              <a:gd name="connsiteX77" fmla="*/ 1371762 w 6600987"/>
              <a:gd name="connsiteY77" fmla="*/ 4500522 h 5676860"/>
              <a:gd name="connsiteX78" fmla="*/ 1269367 w 6600987"/>
              <a:gd name="connsiteY78" fmla="*/ 4469566 h 5676860"/>
              <a:gd name="connsiteX79" fmla="*/ 1212218 w 6600987"/>
              <a:gd name="connsiteY79" fmla="*/ 4440992 h 5676860"/>
              <a:gd name="connsiteX80" fmla="*/ 1155067 w 6600987"/>
              <a:gd name="connsiteY80" fmla="*/ 4410035 h 5676860"/>
              <a:gd name="connsiteX81" fmla="*/ 1105062 w 6600987"/>
              <a:gd name="connsiteY81" fmla="*/ 4371935 h 5676860"/>
              <a:gd name="connsiteX0" fmla="*/ 1105062 w 6600987"/>
              <a:gd name="connsiteY0" fmla="*/ 4371935 h 5676860"/>
              <a:gd name="connsiteX1" fmla="*/ 38282 w 6600987"/>
              <a:gd name="connsiteY1" fmla="*/ 2724483 h 5676860"/>
              <a:gd name="connsiteX2" fmla="*/ 11485 w 6600987"/>
              <a:gd name="connsiteY2" fmla="*/ 1929159 h 5676860"/>
              <a:gd name="connsiteX3" fmla="*/ 0 w 6600987"/>
              <a:gd name="connsiteY3" fmla="*/ 1501565 h 5676860"/>
              <a:gd name="connsiteX4" fmla="*/ 68908 w 6600987"/>
              <a:gd name="connsiteY4" fmla="*/ 1364735 h 5676860"/>
              <a:gd name="connsiteX5" fmla="*/ 152563 w 6600987"/>
              <a:gd name="connsiteY5" fmla="*/ 1219160 h 5676860"/>
              <a:gd name="connsiteX6" fmla="*/ 1409862 w 6600987"/>
              <a:gd name="connsiteY6" fmla="*/ 1162010 h 5676860"/>
              <a:gd name="connsiteX7" fmla="*/ 2381412 w 6600987"/>
              <a:gd name="connsiteY7" fmla="*/ 1190585 h 5676860"/>
              <a:gd name="connsiteX8" fmla="*/ 2543337 w 6600987"/>
              <a:gd name="connsiteY8" fmla="*/ 323810 h 5676860"/>
              <a:gd name="connsiteX9" fmla="*/ 2733837 w 6600987"/>
              <a:gd name="connsiteY9" fmla="*/ 471448 h 5676860"/>
              <a:gd name="connsiteX10" fmla="*/ 2779081 w 6600987"/>
              <a:gd name="connsiteY10" fmla="*/ 495260 h 5676860"/>
              <a:gd name="connsiteX11" fmla="*/ 2840993 w 6600987"/>
              <a:gd name="connsiteY11" fmla="*/ 511929 h 5676860"/>
              <a:gd name="connsiteX12" fmla="*/ 3114837 w 6600987"/>
              <a:gd name="connsiteY12" fmla="*/ 561935 h 5676860"/>
              <a:gd name="connsiteX13" fmla="*/ 3181512 w 6600987"/>
              <a:gd name="connsiteY13" fmla="*/ 592891 h 5676860"/>
              <a:gd name="connsiteX14" fmla="*/ 3219612 w 6600987"/>
              <a:gd name="connsiteY14" fmla="*/ 623848 h 5676860"/>
              <a:gd name="connsiteX15" fmla="*/ 3250568 w 6600987"/>
              <a:gd name="connsiteY15" fmla="*/ 680998 h 5676860"/>
              <a:gd name="connsiteX16" fmla="*/ 3283906 w 6600987"/>
              <a:gd name="connsiteY16" fmla="*/ 714335 h 5676860"/>
              <a:gd name="connsiteX17" fmla="*/ 3314862 w 6600987"/>
              <a:gd name="connsiteY17" fmla="*/ 728623 h 5676860"/>
              <a:gd name="connsiteX18" fmla="*/ 3350581 w 6600987"/>
              <a:gd name="connsiteY18" fmla="*/ 747673 h 5676860"/>
              <a:gd name="connsiteX19" fmla="*/ 3393443 w 6600987"/>
              <a:gd name="connsiteY19" fmla="*/ 742910 h 5676860"/>
              <a:gd name="connsiteX20" fmla="*/ 3622044 w 6600987"/>
              <a:gd name="connsiteY20" fmla="*/ 683379 h 5676860"/>
              <a:gd name="connsiteX21" fmla="*/ 3688718 w 6600987"/>
              <a:gd name="connsiteY21" fmla="*/ 671473 h 5676860"/>
              <a:gd name="connsiteX22" fmla="*/ 3829212 w 6600987"/>
              <a:gd name="connsiteY22" fmla="*/ 661948 h 5676860"/>
              <a:gd name="connsiteX23" fmla="*/ 3974468 w 6600987"/>
              <a:gd name="connsiteY23" fmla="*/ 611942 h 5676860"/>
              <a:gd name="connsiteX24" fmla="*/ 3995900 w 6600987"/>
              <a:gd name="connsiteY24" fmla="*/ 645279 h 5676860"/>
              <a:gd name="connsiteX25" fmla="*/ 3962563 w 6600987"/>
              <a:gd name="connsiteY25" fmla="*/ 609560 h 5676860"/>
              <a:gd name="connsiteX26" fmla="*/ 4343563 w 6600987"/>
              <a:gd name="connsiteY26" fmla="*/ 685760 h 5676860"/>
              <a:gd name="connsiteX27" fmla="*/ 4404949 w 6600987"/>
              <a:gd name="connsiteY27" fmla="*/ 268671 h 5676860"/>
              <a:gd name="connsiteX28" fmla="*/ 4478960 w 6600987"/>
              <a:gd name="connsiteY28" fmla="*/ 103335 h 5676860"/>
              <a:gd name="connsiteX29" fmla="*/ 4566849 w 6600987"/>
              <a:gd name="connsiteY29" fmla="*/ 77502 h 5676860"/>
              <a:gd name="connsiteX30" fmla="*/ 4784256 w 6600987"/>
              <a:gd name="connsiteY30" fmla="*/ 0 h 5676860"/>
              <a:gd name="connsiteX31" fmla="*/ 4927654 w 6600987"/>
              <a:gd name="connsiteY31" fmla="*/ 5167 h 5676860"/>
              <a:gd name="connsiteX32" fmla="*/ 5257963 w 6600987"/>
              <a:gd name="connsiteY32" fmla="*/ 76160 h 5676860"/>
              <a:gd name="connsiteX33" fmla="*/ 5257963 w 6600987"/>
              <a:gd name="connsiteY33" fmla="*/ 380960 h 5676860"/>
              <a:gd name="connsiteX34" fmla="*/ 5562763 w 6600987"/>
              <a:gd name="connsiteY34" fmla="*/ 685760 h 5676860"/>
              <a:gd name="connsiteX35" fmla="*/ 5715163 w 6600987"/>
              <a:gd name="connsiteY35" fmla="*/ 761960 h 5676860"/>
              <a:gd name="connsiteX36" fmla="*/ 5792660 w 6600987"/>
              <a:gd name="connsiteY36" fmla="*/ 811181 h 5676860"/>
              <a:gd name="connsiteX37" fmla="*/ 5737152 w 6600987"/>
              <a:gd name="connsiteY37" fmla="*/ 847348 h 5676860"/>
              <a:gd name="connsiteX38" fmla="*/ 5638962 w 6600987"/>
              <a:gd name="connsiteY38" fmla="*/ 928648 h 5676860"/>
              <a:gd name="connsiteX39" fmla="*/ 5653250 w 6600987"/>
              <a:gd name="connsiteY39" fmla="*/ 961985 h 5676860"/>
              <a:gd name="connsiteX40" fmla="*/ 5674680 w 6600987"/>
              <a:gd name="connsiteY40" fmla="*/ 1014373 h 5676860"/>
              <a:gd name="connsiteX41" fmla="*/ 5717544 w 6600987"/>
              <a:gd name="connsiteY41" fmla="*/ 1173916 h 5676860"/>
              <a:gd name="connsiteX42" fmla="*/ 5738975 w 6600987"/>
              <a:gd name="connsiteY42" fmla="*/ 1219160 h 5676860"/>
              <a:gd name="connsiteX43" fmla="*/ 5765168 w 6600987"/>
              <a:gd name="connsiteY43" fmla="*/ 1262023 h 5676860"/>
              <a:gd name="connsiteX44" fmla="*/ 5948524 w 6600987"/>
              <a:gd name="connsiteY44" fmla="*/ 1564441 h 5676860"/>
              <a:gd name="connsiteX45" fmla="*/ 5977100 w 6600987"/>
              <a:gd name="connsiteY45" fmla="*/ 1628735 h 5676860"/>
              <a:gd name="connsiteX46" fmla="*/ 6012818 w 6600987"/>
              <a:gd name="connsiteY46" fmla="*/ 1697792 h 5676860"/>
              <a:gd name="connsiteX47" fmla="*/ 6077112 w 6600987"/>
              <a:gd name="connsiteY47" fmla="*/ 1823998 h 5676860"/>
              <a:gd name="connsiteX48" fmla="*/ 6119975 w 6600987"/>
              <a:gd name="connsiteY48" fmla="*/ 1924010 h 5676860"/>
              <a:gd name="connsiteX49" fmla="*/ 6134262 w 6600987"/>
              <a:gd name="connsiteY49" fmla="*/ 1962110 h 5676860"/>
              <a:gd name="connsiteX50" fmla="*/ 6139025 w 6600987"/>
              <a:gd name="connsiteY50" fmla="*/ 2021641 h 5676860"/>
              <a:gd name="connsiteX51" fmla="*/ 6169981 w 6600987"/>
              <a:gd name="connsiteY51" fmla="*/ 2143085 h 5676860"/>
              <a:gd name="connsiteX52" fmla="*/ 6189031 w 6600987"/>
              <a:gd name="connsiteY52" fmla="*/ 2202616 h 5676860"/>
              <a:gd name="connsiteX53" fmla="*/ 6184268 w 6600987"/>
              <a:gd name="connsiteY53" fmla="*/ 2300248 h 5676860"/>
              <a:gd name="connsiteX54" fmla="*/ 6205700 w 6600987"/>
              <a:gd name="connsiteY54" fmla="*/ 2407403 h 5676860"/>
              <a:gd name="connsiteX55" fmla="*/ 6255706 w 6600987"/>
              <a:gd name="connsiteY55" fmla="*/ 2619335 h 5676860"/>
              <a:gd name="connsiteX56" fmla="*/ 6281900 w 6600987"/>
              <a:gd name="connsiteY56" fmla="*/ 2812216 h 5676860"/>
              <a:gd name="connsiteX57" fmla="*/ 6296187 w 6600987"/>
              <a:gd name="connsiteY57" fmla="*/ 2921754 h 5676860"/>
              <a:gd name="connsiteX58" fmla="*/ 6391437 w 6600987"/>
              <a:gd name="connsiteY58" fmla="*/ 3238460 h 5676860"/>
              <a:gd name="connsiteX59" fmla="*/ 6439062 w 6600987"/>
              <a:gd name="connsiteY59" fmla="*/ 3438485 h 5676860"/>
              <a:gd name="connsiteX60" fmla="*/ 6486687 w 6600987"/>
              <a:gd name="connsiteY60" fmla="*/ 3555166 h 5676860"/>
              <a:gd name="connsiteX61" fmla="*/ 6550981 w 6600987"/>
              <a:gd name="connsiteY61" fmla="*/ 3676610 h 5676860"/>
              <a:gd name="connsiteX62" fmla="*/ 6591462 w 6600987"/>
              <a:gd name="connsiteY62" fmla="*/ 3809960 h 5676860"/>
              <a:gd name="connsiteX63" fmla="*/ 6600987 w 6600987"/>
              <a:gd name="connsiteY63" fmla="*/ 3881398 h 5676860"/>
              <a:gd name="connsiteX64" fmla="*/ 6591461 w 6600987"/>
              <a:gd name="connsiteY64" fmla="*/ 3964741 h 5676860"/>
              <a:gd name="connsiteX65" fmla="*/ 6572411 w 6600987"/>
              <a:gd name="connsiteY65" fmla="*/ 4019510 h 5676860"/>
              <a:gd name="connsiteX66" fmla="*/ 6531931 w 6600987"/>
              <a:gd name="connsiteY66" fmla="*/ 4119522 h 5676860"/>
              <a:gd name="connsiteX67" fmla="*/ 6517643 w 6600987"/>
              <a:gd name="connsiteY67" fmla="*/ 4148097 h 5676860"/>
              <a:gd name="connsiteX68" fmla="*/ 5731831 w 6600987"/>
              <a:gd name="connsiteY68" fmla="*/ 4533860 h 5676860"/>
              <a:gd name="connsiteX69" fmla="*/ 4876962 w 6600987"/>
              <a:gd name="connsiteY69" fmla="*/ 5672097 h 5676860"/>
              <a:gd name="connsiteX70" fmla="*/ 4603118 w 6600987"/>
              <a:gd name="connsiteY70" fmla="*/ 5676860 h 5676860"/>
              <a:gd name="connsiteX71" fmla="*/ 4038763 w 6600987"/>
              <a:gd name="connsiteY71" fmla="*/ 4952960 h 5676860"/>
              <a:gd name="connsiteX72" fmla="*/ 3513218 w 6600987"/>
              <a:gd name="connsiteY72" fmla="*/ 4943533 h 5676860"/>
              <a:gd name="connsiteX73" fmla="*/ 2920895 w 6600987"/>
              <a:gd name="connsiteY73" fmla="*/ 4366440 h 5676860"/>
              <a:gd name="connsiteX74" fmla="*/ 2581437 w 6600987"/>
              <a:gd name="connsiteY74" fmla="*/ 4600535 h 5676860"/>
              <a:gd name="connsiteX75" fmla="*/ 2217105 w 6600987"/>
              <a:gd name="connsiteY75" fmla="*/ 4183817 h 5676860"/>
              <a:gd name="connsiteX76" fmla="*/ 1743237 w 6600987"/>
              <a:gd name="connsiteY76" fmla="*/ 4276685 h 5676860"/>
              <a:gd name="connsiteX77" fmla="*/ 1650368 w 6600987"/>
              <a:gd name="connsiteY77" fmla="*/ 4567197 h 5676860"/>
              <a:gd name="connsiteX78" fmla="*/ 1371762 w 6600987"/>
              <a:gd name="connsiteY78" fmla="*/ 4500522 h 5676860"/>
              <a:gd name="connsiteX79" fmla="*/ 1269367 w 6600987"/>
              <a:gd name="connsiteY79" fmla="*/ 4469566 h 5676860"/>
              <a:gd name="connsiteX80" fmla="*/ 1212218 w 6600987"/>
              <a:gd name="connsiteY80" fmla="*/ 4440992 h 5676860"/>
              <a:gd name="connsiteX81" fmla="*/ 1155067 w 6600987"/>
              <a:gd name="connsiteY81" fmla="*/ 4410035 h 5676860"/>
              <a:gd name="connsiteX82" fmla="*/ 1105062 w 6600987"/>
              <a:gd name="connsiteY82" fmla="*/ 4371935 h 5676860"/>
              <a:gd name="connsiteX0" fmla="*/ 1105062 w 6600987"/>
              <a:gd name="connsiteY0" fmla="*/ 4371935 h 5676860"/>
              <a:gd name="connsiteX1" fmla="*/ 38282 w 6600987"/>
              <a:gd name="connsiteY1" fmla="*/ 2724483 h 5676860"/>
              <a:gd name="connsiteX2" fmla="*/ 11485 w 6600987"/>
              <a:gd name="connsiteY2" fmla="*/ 1929159 h 5676860"/>
              <a:gd name="connsiteX3" fmla="*/ 0 w 6600987"/>
              <a:gd name="connsiteY3" fmla="*/ 1501565 h 5676860"/>
              <a:gd name="connsiteX4" fmla="*/ 38283 w 6600987"/>
              <a:gd name="connsiteY4" fmla="*/ 1343356 h 5676860"/>
              <a:gd name="connsiteX5" fmla="*/ 152563 w 6600987"/>
              <a:gd name="connsiteY5" fmla="*/ 1219160 h 5676860"/>
              <a:gd name="connsiteX6" fmla="*/ 1409862 w 6600987"/>
              <a:gd name="connsiteY6" fmla="*/ 1162010 h 5676860"/>
              <a:gd name="connsiteX7" fmla="*/ 2381412 w 6600987"/>
              <a:gd name="connsiteY7" fmla="*/ 1190585 h 5676860"/>
              <a:gd name="connsiteX8" fmla="*/ 2543337 w 6600987"/>
              <a:gd name="connsiteY8" fmla="*/ 323810 h 5676860"/>
              <a:gd name="connsiteX9" fmla="*/ 2733837 w 6600987"/>
              <a:gd name="connsiteY9" fmla="*/ 471448 h 5676860"/>
              <a:gd name="connsiteX10" fmla="*/ 2779081 w 6600987"/>
              <a:gd name="connsiteY10" fmla="*/ 495260 h 5676860"/>
              <a:gd name="connsiteX11" fmla="*/ 2840993 w 6600987"/>
              <a:gd name="connsiteY11" fmla="*/ 511929 h 5676860"/>
              <a:gd name="connsiteX12" fmla="*/ 3114837 w 6600987"/>
              <a:gd name="connsiteY12" fmla="*/ 561935 h 5676860"/>
              <a:gd name="connsiteX13" fmla="*/ 3181512 w 6600987"/>
              <a:gd name="connsiteY13" fmla="*/ 592891 h 5676860"/>
              <a:gd name="connsiteX14" fmla="*/ 3219612 w 6600987"/>
              <a:gd name="connsiteY14" fmla="*/ 623848 h 5676860"/>
              <a:gd name="connsiteX15" fmla="*/ 3250568 w 6600987"/>
              <a:gd name="connsiteY15" fmla="*/ 680998 h 5676860"/>
              <a:gd name="connsiteX16" fmla="*/ 3283906 w 6600987"/>
              <a:gd name="connsiteY16" fmla="*/ 714335 h 5676860"/>
              <a:gd name="connsiteX17" fmla="*/ 3314862 w 6600987"/>
              <a:gd name="connsiteY17" fmla="*/ 728623 h 5676860"/>
              <a:gd name="connsiteX18" fmla="*/ 3350581 w 6600987"/>
              <a:gd name="connsiteY18" fmla="*/ 747673 h 5676860"/>
              <a:gd name="connsiteX19" fmla="*/ 3393443 w 6600987"/>
              <a:gd name="connsiteY19" fmla="*/ 742910 h 5676860"/>
              <a:gd name="connsiteX20" fmla="*/ 3622044 w 6600987"/>
              <a:gd name="connsiteY20" fmla="*/ 683379 h 5676860"/>
              <a:gd name="connsiteX21" fmla="*/ 3688718 w 6600987"/>
              <a:gd name="connsiteY21" fmla="*/ 671473 h 5676860"/>
              <a:gd name="connsiteX22" fmla="*/ 3829212 w 6600987"/>
              <a:gd name="connsiteY22" fmla="*/ 661948 h 5676860"/>
              <a:gd name="connsiteX23" fmla="*/ 3974468 w 6600987"/>
              <a:gd name="connsiteY23" fmla="*/ 611942 h 5676860"/>
              <a:gd name="connsiteX24" fmla="*/ 3995900 w 6600987"/>
              <a:gd name="connsiteY24" fmla="*/ 645279 h 5676860"/>
              <a:gd name="connsiteX25" fmla="*/ 3962563 w 6600987"/>
              <a:gd name="connsiteY25" fmla="*/ 609560 h 5676860"/>
              <a:gd name="connsiteX26" fmla="*/ 4343563 w 6600987"/>
              <a:gd name="connsiteY26" fmla="*/ 685760 h 5676860"/>
              <a:gd name="connsiteX27" fmla="*/ 4404949 w 6600987"/>
              <a:gd name="connsiteY27" fmla="*/ 268671 h 5676860"/>
              <a:gd name="connsiteX28" fmla="*/ 4478960 w 6600987"/>
              <a:gd name="connsiteY28" fmla="*/ 103335 h 5676860"/>
              <a:gd name="connsiteX29" fmla="*/ 4566849 w 6600987"/>
              <a:gd name="connsiteY29" fmla="*/ 77502 h 5676860"/>
              <a:gd name="connsiteX30" fmla="*/ 4784256 w 6600987"/>
              <a:gd name="connsiteY30" fmla="*/ 0 h 5676860"/>
              <a:gd name="connsiteX31" fmla="*/ 4927654 w 6600987"/>
              <a:gd name="connsiteY31" fmla="*/ 5167 h 5676860"/>
              <a:gd name="connsiteX32" fmla="*/ 5257963 w 6600987"/>
              <a:gd name="connsiteY32" fmla="*/ 76160 h 5676860"/>
              <a:gd name="connsiteX33" fmla="*/ 5257963 w 6600987"/>
              <a:gd name="connsiteY33" fmla="*/ 380960 h 5676860"/>
              <a:gd name="connsiteX34" fmla="*/ 5562763 w 6600987"/>
              <a:gd name="connsiteY34" fmla="*/ 685760 h 5676860"/>
              <a:gd name="connsiteX35" fmla="*/ 5715163 w 6600987"/>
              <a:gd name="connsiteY35" fmla="*/ 761960 h 5676860"/>
              <a:gd name="connsiteX36" fmla="*/ 5792660 w 6600987"/>
              <a:gd name="connsiteY36" fmla="*/ 811181 h 5676860"/>
              <a:gd name="connsiteX37" fmla="*/ 5737152 w 6600987"/>
              <a:gd name="connsiteY37" fmla="*/ 847348 h 5676860"/>
              <a:gd name="connsiteX38" fmla="*/ 5638962 w 6600987"/>
              <a:gd name="connsiteY38" fmla="*/ 928648 h 5676860"/>
              <a:gd name="connsiteX39" fmla="*/ 5653250 w 6600987"/>
              <a:gd name="connsiteY39" fmla="*/ 961985 h 5676860"/>
              <a:gd name="connsiteX40" fmla="*/ 5674680 w 6600987"/>
              <a:gd name="connsiteY40" fmla="*/ 1014373 h 5676860"/>
              <a:gd name="connsiteX41" fmla="*/ 5717544 w 6600987"/>
              <a:gd name="connsiteY41" fmla="*/ 1173916 h 5676860"/>
              <a:gd name="connsiteX42" fmla="*/ 5738975 w 6600987"/>
              <a:gd name="connsiteY42" fmla="*/ 1219160 h 5676860"/>
              <a:gd name="connsiteX43" fmla="*/ 5765168 w 6600987"/>
              <a:gd name="connsiteY43" fmla="*/ 1262023 h 5676860"/>
              <a:gd name="connsiteX44" fmla="*/ 5948524 w 6600987"/>
              <a:gd name="connsiteY44" fmla="*/ 1564441 h 5676860"/>
              <a:gd name="connsiteX45" fmla="*/ 5977100 w 6600987"/>
              <a:gd name="connsiteY45" fmla="*/ 1628735 h 5676860"/>
              <a:gd name="connsiteX46" fmla="*/ 6012818 w 6600987"/>
              <a:gd name="connsiteY46" fmla="*/ 1697792 h 5676860"/>
              <a:gd name="connsiteX47" fmla="*/ 6077112 w 6600987"/>
              <a:gd name="connsiteY47" fmla="*/ 1823998 h 5676860"/>
              <a:gd name="connsiteX48" fmla="*/ 6119975 w 6600987"/>
              <a:gd name="connsiteY48" fmla="*/ 1924010 h 5676860"/>
              <a:gd name="connsiteX49" fmla="*/ 6134262 w 6600987"/>
              <a:gd name="connsiteY49" fmla="*/ 1962110 h 5676860"/>
              <a:gd name="connsiteX50" fmla="*/ 6139025 w 6600987"/>
              <a:gd name="connsiteY50" fmla="*/ 2021641 h 5676860"/>
              <a:gd name="connsiteX51" fmla="*/ 6169981 w 6600987"/>
              <a:gd name="connsiteY51" fmla="*/ 2143085 h 5676860"/>
              <a:gd name="connsiteX52" fmla="*/ 6189031 w 6600987"/>
              <a:gd name="connsiteY52" fmla="*/ 2202616 h 5676860"/>
              <a:gd name="connsiteX53" fmla="*/ 6184268 w 6600987"/>
              <a:gd name="connsiteY53" fmla="*/ 2300248 h 5676860"/>
              <a:gd name="connsiteX54" fmla="*/ 6205700 w 6600987"/>
              <a:gd name="connsiteY54" fmla="*/ 2407403 h 5676860"/>
              <a:gd name="connsiteX55" fmla="*/ 6255706 w 6600987"/>
              <a:gd name="connsiteY55" fmla="*/ 2619335 h 5676860"/>
              <a:gd name="connsiteX56" fmla="*/ 6281900 w 6600987"/>
              <a:gd name="connsiteY56" fmla="*/ 2812216 h 5676860"/>
              <a:gd name="connsiteX57" fmla="*/ 6296187 w 6600987"/>
              <a:gd name="connsiteY57" fmla="*/ 2921754 h 5676860"/>
              <a:gd name="connsiteX58" fmla="*/ 6391437 w 6600987"/>
              <a:gd name="connsiteY58" fmla="*/ 3238460 h 5676860"/>
              <a:gd name="connsiteX59" fmla="*/ 6439062 w 6600987"/>
              <a:gd name="connsiteY59" fmla="*/ 3438485 h 5676860"/>
              <a:gd name="connsiteX60" fmla="*/ 6486687 w 6600987"/>
              <a:gd name="connsiteY60" fmla="*/ 3555166 h 5676860"/>
              <a:gd name="connsiteX61" fmla="*/ 6550981 w 6600987"/>
              <a:gd name="connsiteY61" fmla="*/ 3676610 h 5676860"/>
              <a:gd name="connsiteX62" fmla="*/ 6591462 w 6600987"/>
              <a:gd name="connsiteY62" fmla="*/ 3809960 h 5676860"/>
              <a:gd name="connsiteX63" fmla="*/ 6600987 w 6600987"/>
              <a:gd name="connsiteY63" fmla="*/ 3881398 h 5676860"/>
              <a:gd name="connsiteX64" fmla="*/ 6591461 w 6600987"/>
              <a:gd name="connsiteY64" fmla="*/ 3964741 h 5676860"/>
              <a:gd name="connsiteX65" fmla="*/ 6572411 w 6600987"/>
              <a:gd name="connsiteY65" fmla="*/ 4019510 h 5676860"/>
              <a:gd name="connsiteX66" fmla="*/ 6531931 w 6600987"/>
              <a:gd name="connsiteY66" fmla="*/ 4119522 h 5676860"/>
              <a:gd name="connsiteX67" fmla="*/ 6517643 w 6600987"/>
              <a:gd name="connsiteY67" fmla="*/ 4148097 h 5676860"/>
              <a:gd name="connsiteX68" fmla="*/ 5731831 w 6600987"/>
              <a:gd name="connsiteY68" fmla="*/ 4533860 h 5676860"/>
              <a:gd name="connsiteX69" fmla="*/ 4876962 w 6600987"/>
              <a:gd name="connsiteY69" fmla="*/ 5672097 h 5676860"/>
              <a:gd name="connsiteX70" fmla="*/ 4603118 w 6600987"/>
              <a:gd name="connsiteY70" fmla="*/ 5676860 h 5676860"/>
              <a:gd name="connsiteX71" fmla="*/ 4038763 w 6600987"/>
              <a:gd name="connsiteY71" fmla="*/ 4952960 h 5676860"/>
              <a:gd name="connsiteX72" fmla="*/ 3513218 w 6600987"/>
              <a:gd name="connsiteY72" fmla="*/ 4943533 h 5676860"/>
              <a:gd name="connsiteX73" fmla="*/ 2920895 w 6600987"/>
              <a:gd name="connsiteY73" fmla="*/ 4366440 h 5676860"/>
              <a:gd name="connsiteX74" fmla="*/ 2581437 w 6600987"/>
              <a:gd name="connsiteY74" fmla="*/ 4600535 h 5676860"/>
              <a:gd name="connsiteX75" fmla="*/ 2217105 w 6600987"/>
              <a:gd name="connsiteY75" fmla="*/ 4183817 h 5676860"/>
              <a:gd name="connsiteX76" fmla="*/ 1743237 w 6600987"/>
              <a:gd name="connsiteY76" fmla="*/ 4276685 h 5676860"/>
              <a:gd name="connsiteX77" fmla="*/ 1650368 w 6600987"/>
              <a:gd name="connsiteY77" fmla="*/ 4567197 h 5676860"/>
              <a:gd name="connsiteX78" fmla="*/ 1371762 w 6600987"/>
              <a:gd name="connsiteY78" fmla="*/ 4500522 h 5676860"/>
              <a:gd name="connsiteX79" fmla="*/ 1269367 w 6600987"/>
              <a:gd name="connsiteY79" fmla="*/ 4469566 h 5676860"/>
              <a:gd name="connsiteX80" fmla="*/ 1212218 w 6600987"/>
              <a:gd name="connsiteY80" fmla="*/ 4440992 h 5676860"/>
              <a:gd name="connsiteX81" fmla="*/ 1155067 w 6600987"/>
              <a:gd name="connsiteY81" fmla="*/ 4410035 h 5676860"/>
              <a:gd name="connsiteX82" fmla="*/ 1105062 w 6600987"/>
              <a:gd name="connsiteY82" fmla="*/ 4371935 h 5676860"/>
              <a:gd name="connsiteX0" fmla="*/ 1105062 w 6600987"/>
              <a:gd name="connsiteY0" fmla="*/ 4371935 h 5676860"/>
              <a:gd name="connsiteX1" fmla="*/ 38282 w 6600987"/>
              <a:gd name="connsiteY1" fmla="*/ 2724483 h 5676860"/>
              <a:gd name="connsiteX2" fmla="*/ 11485 w 6600987"/>
              <a:gd name="connsiteY2" fmla="*/ 1929159 h 5676860"/>
              <a:gd name="connsiteX3" fmla="*/ 0 w 6600987"/>
              <a:gd name="connsiteY3" fmla="*/ 1501565 h 5676860"/>
              <a:gd name="connsiteX4" fmla="*/ 38283 w 6600987"/>
              <a:gd name="connsiteY4" fmla="*/ 1343356 h 5676860"/>
              <a:gd name="connsiteX5" fmla="*/ 152563 w 6600987"/>
              <a:gd name="connsiteY5" fmla="*/ 1219160 h 5676860"/>
              <a:gd name="connsiteX6" fmla="*/ 1409862 w 6600987"/>
              <a:gd name="connsiteY6" fmla="*/ 1162010 h 5676860"/>
              <a:gd name="connsiteX7" fmla="*/ 2381412 w 6600987"/>
              <a:gd name="connsiteY7" fmla="*/ 1190585 h 5676860"/>
              <a:gd name="connsiteX8" fmla="*/ 2543337 w 6600987"/>
              <a:gd name="connsiteY8" fmla="*/ 323810 h 5676860"/>
              <a:gd name="connsiteX9" fmla="*/ 2733837 w 6600987"/>
              <a:gd name="connsiteY9" fmla="*/ 471448 h 5676860"/>
              <a:gd name="connsiteX10" fmla="*/ 2779081 w 6600987"/>
              <a:gd name="connsiteY10" fmla="*/ 495260 h 5676860"/>
              <a:gd name="connsiteX11" fmla="*/ 2840993 w 6600987"/>
              <a:gd name="connsiteY11" fmla="*/ 511929 h 5676860"/>
              <a:gd name="connsiteX12" fmla="*/ 3114837 w 6600987"/>
              <a:gd name="connsiteY12" fmla="*/ 561935 h 5676860"/>
              <a:gd name="connsiteX13" fmla="*/ 3181512 w 6600987"/>
              <a:gd name="connsiteY13" fmla="*/ 592891 h 5676860"/>
              <a:gd name="connsiteX14" fmla="*/ 3219612 w 6600987"/>
              <a:gd name="connsiteY14" fmla="*/ 623848 h 5676860"/>
              <a:gd name="connsiteX15" fmla="*/ 3250568 w 6600987"/>
              <a:gd name="connsiteY15" fmla="*/ 680998 h 5676860"/>
              <a:gd name="connsiteX16" fmla="*/ 3283906 w 6600987"/>
              <a:gd name="connsiteY16" fmla="*/ 714335 h 5676860"/>
              <a:gd name="connsiteX17" fmla="*/ 3314862 w 6600987"/>
              <a:gd name="connsiteY17" fmla="*/ 728623 h 5676860"/>
              <a:gd name="connsiteX18" fmla="*/ 3350581 w 6600987"/>
              <a:gd name="connsiteY18" fmla="*/ 747673 h 5676860"/>
              <a:gd name="connsiteX19" fmla="*/ 3393443 w 6600987"/>
              <a:gd name="connsiteY19" fmla="*/ 742910 h 5676860"/>
              <a:gd name="connsiteX20" fmla="*/ 3622044 w 6600987"/>
              <a:gd name="connsiteY20" fmla="*/ 683379 h 5676860"/>
              <a:gd name="connsiteX21" fmla="*/ 3688718 w 6600987"/>
              <a:gd name="connsiteY21" fmla="*/ 671473 h 5676860"/>
              <a:gd name="connsiteX22" fmla="*/ 3829212 w 6600987"/>
              <a:gd name="connsiteY22" fmla="*/ 661948 h 5676860"/>
              <a:gd name="connsiteX23" fmla="*/ 3974468 w 6600987"/>
              <a:gd name="connsiteY23" fmla="*/ 611942 h 5676860"/>
              <a:gd name="connsiteX24" fmla="*/ 3995900 w 6600987"/>
              <a:gd name="connsiteY24" fmla="*/ 645279 h 5676860"/>
              <a:gd name="connsiteX25" fmla="*/ 3962563 w 6600987"/>
              <a:gd name="connsiteY25" fmla="*/ 609560 h 5676860"/>
              <a:gd name="connsiteX26" fmla="*/ 4343563 w 6600987"/>
              <a:gd name="connsiteY26" fmla="*/ 685760 h 5676860"/>
              <a:gd name="connsiteX27" fmla="*/ 4404949 w 6600987"/>
              <a:gd name="connsiteY27" fmla="*/ 268671 h 5676860"/>
              <a:gd name="connsiteX28" fmla="*/ 4478960 w 6600987"/>
              <a:gd name="connsiteY28" fmla="*/ 103335 h 5676860"/>
              <a:gd name="connsiteX29" fmla="*/ 4566849 w 6600987"/>
              <a:gd name="connsiteY29" fmla="*/ 77502 h 5676860"/>
              <a:gd name="connsiteX30" fmla="*/ 4784256 w 6600987"/>
              <a:gd name="connsiteY30" fmla="*/ 0 h 5676860"/>
              <a:gd name="connsiteX31" fmla="*/ 4927654 w 6600987"/>
              <a:gd name="connsiteY31" fmla="*/ 5167 h 5676860"/>
              <a:gd name="connsiteX32" fmla="*/ 5257963 w 6600987"/>
              <a:gd name="connsiteY32" fmla="*/ 76160 h 5676860"/>
              <a:gd name="connsiteX33" fmla="*/ 5236938 w 6600987"/>
              <a:gd name="connsiteY33" fmla="*/ 77680 h 5676860"/>
              <a:gd name="connsiteX34" fmla="*/ 5257963 w 6600987"/>
              <a:gd name="connsiteY34" fmla="*/ 380960 h 5676860"/>
              <a:gd name="connsiteX35" fmla="*/ 5562763 w 6600987"/>
              <a:gd name="connsiteY35" fmla="*/ 685760 h 5676860"/>
              <a:gd name="connsiteX36" fmla="*/ 5715163 w 6600987"/>
              <a:gd name="connsiteY36" fmla="*/ 761960 h 5676860"/>
              <a:gd name="connsiteX37" fmla="*/ 5792660 w 6600987"/>
              <a:gd name="connsiteY37" fmla="*/ 811181 h 5676860"/>
              <a:gd name="connsiteX38" fmla="*/ 5737152 w 6600987"/>
              <a:gd name="connsiteY38" fmla="*/ 847348 h 5676860"/>
              <a:gd name="connsiteX39" fmla="*/ 5638962 w 6600987"/>
              <a:gd name="connsiteY39" fmla="*/ 928648 h 5676860"/>
              <a:gd name="connsiteX40" fmla="*/ 5653250 w 6600987"/>
              <a:gd name="connsiteY40" fmla="*/ 961985 h 5676860"/>
              <a:gd name="connsiteX41" fmla="*/ 5674680 w 6600987"/>
              <a:gd name="connsiteY41" fmla="*/ 1014373 h 5676860"/>
              <a:gd name="connsiteX42" fmla="*/ 5717544 w 6600987"/>
              <a:gd name="connsiteY42" fmla="*/ 1173916 h 5676860"/>
              <a:gd name="connsiteX43" fmla="*/ 5738975 w 6600987"/>
              <a:gd name="connsiteY43" fmla="*/ 1219160 h 5676860"/>
              <a:gd name="connsiteX44" fmla="*/ 5765168 w 6600987"/>
              <a:gd name="connsiteY44" fmla="*/ 1262023 h 5676860"/>
              <a:gd name="connsiteX45" fmla="*/ 5948524 w 6600987"/>
              <a:gd name="connsiteY45" fmla="*/ 1564441 h 5676860"/>
              <a:gd name="connsiteX46" fmla="*/ 5977100 w 6600987"/>
              <a:gd name="connsiteY46" fmla="*/ 1628735 h 5676860"/>
              <a:gd name="connsiteX47" fmla="*/ 6012818 w 6600987"/>
              <a:gd name="connsiteY47" fmla="*/ 1697792 h 5676860"/>
              <a:gd name="connsiteX48" fmla="*/ 6077112 w 6600987"/>
              <a:gd name="connsiteY48" fmla="*/ 1823998 h 5676860"/>
              <a:gd name="connsiteX49" fmla="*/ 6119975 w 6600987"/>
              <a:gd name="connsiteY49" fmla="*/ 1924010 h 5676860"/>
              <a:gd name="connsiteX50" fmla="*/ 6134262 w 6600987"/>
              <a:gd name="connsiteY50" fmla="*/ 1962110 h 5676860"/>
              <a:gd name="connsiteX51" fmla="*/ 6139025 w 6600987"/>
              <a:gd name="connsiteY51" fmla="*/ 2021641 h 5676860"/>
              <a:gd name="connsiteX52" fmla="*/ 6169981 w 6600987"/>
              <a:gd name="connsiteY52" fmla="*/ 2143085 h 5676860"/>
              <a:gd name="connsiteX53" fmla="*/ 6189031 w 6600987"/>
              <a:gd name="connsiteY53" fmla="*/ 2202616 h 5676860"/>
              <a:gd name="connsiteX54" fmla="*/ 6184268 w 6600987"/>
              <a:gd name="connsiteY54" fmla="*/ 2300248 h 5676860"/>
              <a:gd name="connsiteX55" fmla="*/ 6205700 w 6600987"/>
              <a:gd name="connsiteY55" fmla="*/ 2407403 h 5676860"/>
              <a:gd name="connsiteX56" fmla="*/ 6255706 w 6600987"/>
              <a:gd name="connsiteY56" fmla="*/ 2619335 h 5676860"/>
              <a:gd name="connsiteX57" fmla="*/ 6281900 w 6600987"/>
              <a:gd name="connsiteY57" fmla="*/ 2812216 h 5676860"/>
              <a:gd name="connsiteX58" fmla="*/ 6296187 w 6600987"/>
              <a:gd name="connsiteY58" fmla="*/ 2921754 h 5676860"/>
              <a:gd name="connsiteX59" fmla="*/ 6391437 w 6600987"/>
              <a:gd name="connsiteY59" fmla="*/ 3238460 h 5676860"/>
              <a:gd name="connsiteX60" fmla="*/ 6439062 w 6600987"/>
              <a:gd name="connsiteY60" fmla="*/ 3438485 h 5676860"/>
              <a:gd name="connsiteX61" fmla="*/ 6486687 w 6600987"/>
              <a:gd name="connsiteY61" fmla="*/ 3555166 h 5676860"/>
              <a:gd name="connsiteX62" fmla="*/ 6550981 w 6600987"/>
              <a:gd name="connsiteY62" fmla="*/ 3676610 h 5676860"/>
              <a:gd name="connsiteX63" fmla="*/ 6591462 w 6600987"/>
              <a:gd name="connsiteY63" fmla="*/ 3809960 h 5676860"/>
              <a:gd name="connsiteX64" fmla="*/ 6600987 w 6600987"/>
              <a:gd name="connsiteY64" fmla="*/ 3881398 h 5676860"/>
              <a:gd name="connsiteX65" fmla="*/ 6591461 w 6600987"/>
              <a:gd name="connsiteY65" fmla="*/ 3964741 h 5676860"/>
              <a:gd name="connsiteX66" fmla="*/ 6572411 w 6600987"/>
              <a:gd name="connsiteY66" fmla="*/ 4019510 h 5676860"/>
              <a:gd name="connsiteX67" fmla="*/ 6531931 w 6600987"/>
              <a:gd name="connsiteY67" fmla="*/ 4119522 h 5676860"/>
              <a:gd name="connsiteX68" fmla="*/ 6517643 w 6600987"/>
              <a:gd name="connsiteY68" fmla="*/ 4148097 h 5676860"/>
              <a:gd name="connsiteX69" fmla="*/ 5731831 w 6600987"/>
              <a:gd name="connsiteY69" fmla="*/ 4533860 h 5676860"/>
              <a:gd name="connsiteX70" fmla="*/ 4876962 w 6600987"/>
              <a:gd name="connsiteY70" fmla="*/ 5672097 h 5676860"/>
              <a:gd name="connsiteX71" fmla="*/ 4603118 w 6600987"/>
              <a:gd name="connsiteY71" fmla="*/ 5676860 h 5676860"/>
              <a:gd name="connsiteX72" fmla="*/ 4038763 w 6600987"/>
              <a:gd name="connsiteY72" fmla="*/ 4952960 h 5676860"/>
              <a:gd name="connsiteX73" fmla="*/ 3513218 w 6600987"/>
              <a:gd name="connsiteY73" fmla="*/ 4943533 h 5676860"/>
              <a:gd name="connsiteX74" fmla="*/ 2920895 w 6600987"/>
              <a:gd name="connsiteY74" fmla="*/ 4366440 h 5676860"/>
              <a:gd name="connsiteX75" fmla="*/ 2581437 w 6600987"/>
              <a:gd name="connsiteY75" fmla="*/ 4600535 h 5676860"/>
              <a:gd name="connsiteX76" fmla="*/ 2217105 w 6600987"/>
              <a:gd name="connsiteY76" fmla="*/ 4183817 h 5676860"/>
              <a:gd name="connsiteX77" fmla="*/ 1743237 w 6600987"/>
              <a:gd name="connsiteY77" fmla="*/ 4276685 h 5676860"/>
              <a:gd name="connsiteX78" fmla="*/ 1650368 w 6600987"/>
              <a:gd name="connsiteY78" fmla="*/ 4567197 h 5676860"/>
              <a:gd name="connsiteX79" fmla="*/ 1371762 w 6600987"/>
              <a:gd name="connsiteY79" fmla="*/ 4500522 h 5676860"/>
              <a:gd name="connsiteX80" fmla="*/ 1269367 w 6600987"/>
              <a:gd name="connsiteY80" fmla="*/ 4469566 h 5676860"/>
              <a:gd name="connsiteX81" fmla="*/ 1212218 w 6600987"/>
              <a:gd name="connsiteY81" fmla="*/ 4440992 h 5676860"/>
              <a:gd name="connsiteX82" fmla="*/ 1155067 w 6600987"/>
              <a:gd name="connsiteY82" fmla="*/ 4410035 h 5676860"/>
              <a:gd name="connsiteX83" fmla="*/ 1105062 w 6600987"/>
              <a:gd name="connsiteY83" fmla="*/ 4371935 h 5676860"/>
              <a:gd name="connsiteX0" fmla="*/ 1105062 w 6600987"/>
              <a:gd name="connsiteY0" fmla="*/ 4371935 h 5676860"/>
              <a:gd name="connsiteX1" fmla="*/ 38282 w 6600987"/>
              <a:gd name="connsiteY1" fmla="*/ 2724483 h 5676860"/>
              <a:gd name="connsiteX2" fmla="*/ 11485 w 6600987"/>
              <a:gd name="connsiteY2" fmla="*/ 1929159 h 5676860"/>
              <a:gd name="connsiteX3" fmla="*/ 0 w 6600987"/>
              <a:gd name="connsiteY3" fmla="*/ 1501565 h 5676860"/>
              <a:gd name="connsiteX4" fmla="*/ 38283 w 6600987"/>
              <a:gd name="connsiteY4" fmla="*/ 1343356 h 5676860"/>
              <a:gd name="connsiteX5" fmla="*/ 152563 w 6600987"/>
              <a:gd name="connsiteY5" fmla="*/ 1219160 h 5676860"/>
              <a:gd name="connsiteX6" fmla="*/ 1409862 w 6600987"/>
              <a:gd name="connsiteY6" fmla="*/ 1162010 h 5676860"/>
              <a:gd name="connsiteX7" fmla="*/ 2381412 w 6600987"/>
              <a:gd name="connsiteY7" fmla="*/ 1190585 h 5676860"/>
              <a:gd name="connsiteX8" fmla="*/ 2543337 w 6600987"/>
              <a:gd name="connsiteY8" fmla="*/ 323810 h 5676860"/>
              <a:gd name="connsiteX9" fmla="*/ 2733837 w 6600987"/>
              <a:gd name="connsiteY9" fmla="*/ 471448 h 5676860"/>
              <a:gd name="connsiteX10" fmla="*/ 2779081 w 6600987"/>
              <a:gd name="connsiteY10" fmla="*/ 495260 h 5676860"/>
              <a:gd name="connsiteX11" fmla="*/ 2840993 w 6600987"/>
              <a:gd name="connsiteY11" fmla="*/ 511929 h 5676860"/>
              <a:gd name="connsiteX12" fmla="*/ 3114837 w 6600987"/>
              <a:gd name="connsiteY12" fmla="*/ 561935 h 5676860"/>
              <a:gd name="connsiteX13" fmla="*/ 3181512 w 6600987"/>
              <a:gd name="connsiteY13" fmla="*/ 592891 h 5676860"/>
              <a:gd name="connsiteX14" fmla="*/ 3219612 w 6600987"/>
              <a:gd name="connsiteY14" fmla="*/ 623848 h 5676860"/>
              <a:gd name="connsiteX15" fmla="*/ 3250568 w 6600987"/>
              <a:gd name="connsiteY15" fmla="*/ 680998 h 5676860"/>
              <a:gd name="connsiteX16" fmla="*/ 3283906 w 6600987"/>
              <a:gd name="connsiteY16" fmla="*/ 714335 h 5676860"/>
              <a:gd name="connsiteX17" fmla="*/ 3314862 w 6600987"/>
              <a:gd name="connsiteY17" fmla="*/ 728623 h 5676860"/>
              <a:gd name="connsiteX18" fmla="*/ 3350581 w 6600987"/>
              <a:gd name="connsiteY18" fmla="*/ 747673 h 5676860"/>
              <a:gd name="connsiteX19" fmla="*/ 3393443 w 6600987"/>
              <a:gd name="connsiteY19" fmla="*/ 742910 h 5676860"/>
              <a:gd name="connsiteX20" fmla="*/ 3622044 w 6600987"/>
              <a:gd name="connsiteY20" fmla="*/ 683379 h 5676860"/>
              <a:gd name="connsiteX21" fmla="*/ 3688718 w 6600987"/>
              <a:gd name="connsiteY21" fmla="*/ 671473 h 5676860"/>
              <a:gd name="connsiteX22" fmla="*/ 3829212 w 6600987"/>
              <a:gd name="connsiteY22" fmla="*/ 661948 h 5676860"/>
              <a:gd name="connsiteX23" fmla="*/ 3974468 w 6600987"/>
              <a:gd name="connsiteY23" fmla="*/ 611942 h 5676860"/>
              <a:gd name="connsiteX24" fmla="*/ 3995900 w 6600987"/>
              <a:gd name="connsiteY24" fmla="*/ 645279 h 5676860"/>
              <a:gd name="connsiteX25" fmla="*/ 3962563 w 6600987"/>
              <a:gd name="connsiteY25" fmla="*/ 609560 h 5676860"/>
              <a:gd name="connsiteX26" fmla="*/ 4343563 w 6600987"/>
              <a:gd name="connsiteY26" fmla="*/ 685760 h 5676860"/>
              <a:gd name="connsiteX27" fmla="*/ 4404949 w 6600987"/>
              <a:gd name="connsiteY27" fmla="*/ 268671 h 5676860"/>
              <a:gd name="connsiteX28" fmla="*/ 4478960 w 6600987"/>
              <a:gd name="connsiteY28" fmla="*/ 103335 h 5676860"/>
              <a:gd name="connsiteX29" fmla="*/ 4566849 w 6600987"/>
              <a:gd name="connsiteY29" fmla="*/ 77502 h 5676860"/>
              <a:gd name="connsiteX30" fmla="*/ 4784256 w 6600987"/>
              <a:gd name="connsiteY30" fmla="*/ 0 h 5676860"/>
              <a:gd name="connsiteX31" fmla="*/ 4927654 w 6600987"/>
              <a:gd name="connsiteY31" fmla="*/ 5167 h 5676860"/>
              <a:gd name="connsiteX32" fmla="*/ 5236938 w 6600987"/>
              <a:gd name="connsiteY32" fmla="*/ 77680 h 5676860"/>
              <a:gd name="connsiteX33" fmla="*/ 5257963 w 6600987"/>
              <a:gd name="connsiteY33" fmla="*/ 380960 h 5676860"/>
              <a:gd name="connsiteX34" fmla="*/ 5562763 w 6600987"/>
              <a:gd name="connsiteY34" fmla="*/ 685760 h 5676860"/>
              <a:gd name="connsiteX35" fmla="*/ 5715163 w 6600987"/>
              <a:gd name="connsiteY35" fmla="*/ 761960 h 5676860"/>
              <a:gd name="connsiteX36" fmla="*/ 5792660 w 6600987"/>
              <a:gd name="connsiteY36" fmla="*/ 811181 h 5676860"/>
              <a:gd name="connsiteX37" fmla="*/ 5737152 w 6600987"/>
              <a:gd name="connsiteY37" fmla="*/ 847348 h 5676860"/>
              <a:gd name="connsiteX38" fmla="*/ 5638962 w 6600987"/>
              <a:gd name="connsiteY38" fmla="*/ 928648 h 5676860"/>
              <a:gd name="connsiteX39" fmla="*/ 5653250 w 6600987"/>
              <a:gd name="connsiteY39" fmla="*/ 961985 h 5676860"/>
              <a:gd name="connsiteX40" fmla="*/ 5674680 w 6600987"/>
              <a:gd name="connsiteY40" fmla="*/ 1014373 h 5676860"/>
              <a:gd name="connsiteX41" fmla="*/ 5717544 w 6600987"/>
              <a:gd name="connsiteY41" fmla="*/ 1173916 h 5676860"/>
              <a:gd name="connsiteX42" fmla="*/ 5738975 w 6600987"/>
              <a:gd name="connsiteY42" fmla="*/ 1219160 h 5676860"/>
              <a:gd name="connsiteX43" fmla="*/ 5765168 w 6600987"/>
              <a:gd name="connsiteY43" fmla="*/ 1262023 h 5676860"/>
              <a:gd name="connsiteX44" fmla="*/ 5948524 w 6600987"/>
              <a:gd name="connsiteY44" fmla="*/ 1564441 h 5676860"/>
              <a:gd name="connsiteX45" fmla="*/ 5977100 w 6600987"/>
              <a:gd name="connsiteY45" fmla="*/ 1628735 h 5676860"/>
              <a:gd name="connsiteX46" fmla="*/ 6012818 w 6600987"/>
              <a:gd name="connsiteY46" fmla="*/ 1697792 h 5676860"/>
              <a:gd name="connsiteX47" fmla="*/ 6077112 w 6600987"/>
              <a:gd name="connsiteY47" fmla="*/ 1823998 h 5676860"/>
              <a:gd name="connsiteX48" fmla="*/ 6119975 w 6600987"/>
              <a:gd name="connsiteY48" fmla="*/ 1924010 h 5676860"/>
              <a:gd name="connsiteX49" fmla="*/ 6134262 w 6600987"/>
              <a:gd name="connsiteY49" fmla="*/ 1962110 h 5676860"/>
              <a:gd name="connsiteX50" fmla="*/ 6139025 w 6600987"/>
              <a:gd name="connsiteY50" fmla="*/ 2021641 h 5676860"/>
              <a:gd name="connsiteX51" fmla="*/ 6169981 w 6600987"/>
              <a:gd name="connsiteY51" fmla="*/ 2143085 h 5676860"/>
              <a:gd name="connsiteX52" fmla="*/ 6189031 w 6600987"/>
              <a:gd name="connsiteY52" fmla="*/ 2202616 h 5676860"/>
              <a:gd name="connsiteX53" fmla="*/ 6184268 w 6600987"/>
              <a:gd name="connsiteY53" fmla="*/ 2300248 h 5676860"/>
              <a:gd name="connsiteX54" fmla="*/ 6205700 w 6600987"/>
              <a:gd name="connsiteY54" fmla="*/ 2407403 h 5676860"/>
              <a:gd name="connsiteX55" fmla="*/ 6255706 w 6600987"/>
              <a:gd name="connsiteY55" fmla="*/ 2619335 h 5676860"/>
              <a:gd name="connsiteX56" fmla="*/ 6281900 w 6600987"/>
              <a:gd name="connsiteY56" fmla="*/ 2812216 h 5676860"/>
              <a:gd name="connsiteX57" fmla="*/ 6296187 w 6600987"/>
              <a:gd name="connsiteY57" fmla="*/ 2921754 h 5676860"/>
              <a:gd name="connsiteX58" fmla="*/ 6391437 w 6600987"/>
              <a:gd name="connsiteY58" fmla="*/ 3238460 h 5676860"/>
              <a:gd name="connsiteX59" fmla="*/ 6439062 w 6600987"/>
              <a:gd name="connsiteY59" fmla="*/ 3438485 h 5676860"/>
              <a:gd name="connsiteX60" fmla="*/ 6486687 w 6600987"/>
              <a:gd name="connsiteY60" fmla="*/ 3555166 h 5676860"/>
              <a:gd name="connsiteX61" fmla="*/ 6550981 w 6600987"/>
              <a:gd name="connsiteY61" fmla="*/ 3676610 h 5676860"/>
              <a:gd name="connsiteX62" fmla="*/ 6591462 w 6600987"/>
              <a:gd name="connsiteY62" fmla="*/ 3809960 h 5676860"/>
              <a:gd name="connsiteX63" fmla="*/ 6600987 w 6600987"/>
              <a:gd name="connsiteY63" fmla="*/ 3881398 h 5676860"/>
              <a:gd name="connsiteX64" fmla="*/ 6591461 w 6600987"/>
              <a:gd name="connsiteY64" fmla="*/ 3964741 h 5676860"/>
              <a:gd name="connsiteX65" fmla="*/ 6572411 w 6600987"/>
              <a:gd name="connsiteY65" fmla="*/ 4019510 h 5676860"/>
              <a:gd name="connsiteX66" fmla="*/ 6531931 w 6600987"/>
              <a:gd name="connsiteY66" fmla="*/ 4119522 h 5676860"/>
              <a:gd name="connsiteX67" fmla="*/ 6517643 w 6600987"/>
              <a:gd name="connsiteY67" fmla="*/ 4148097 h 5676860"/>
              <a:gd name="connsiteX68" fmla="*/ 5731831 w 6600987"/>
              <a:gd name="connsiteY68" fmla="*/ 4533860 h 5676860"/>
              <a:gd name="connsiteX69" fmla="*/ 4876962 w 6600987"/>
              <a:gd name="connsiteY69" fmla="*/ 5672097 h 5676860"/>
              <a:gd name="connsiteX70" fmla="*/ 4603118 w 6600987"/>
              <a:gd name="connsiteY70" fmla="*/ 5676860 h 5676860"/>
              <a:gd name="connsiteX71" fmla="*/ 4038763 w 6600987"/>
              <a:gd name="connsiteY71" fmla="*/ 4952960 h 5676860"/>
              <a:gd name="connsiteX72" fmla="*/ 3513218 w 6600987"/>
              <a:gd name="connsiteY72" fmla="*/ 4943533 h 5676860"/>
              <a:gd name="connsiteX73" fmla="*/ 2920895 w 6600987"/>
              <a:gd name="connsiteY73" fmla="*/ 4366440 h 5676860"/>
              <a:gd name="connsiteX74" fmla="*/ 2581437 w 6600987"/>
              <a:gd name="connsiteY74" fmla="*/ 4600535 h 5676860"/>
              <a:gd name="connsiteX75" fmla="*/ 2217105 w 6600987"/>
              <a:gd name="connsiteY75" fmla="*/ 4183817 h 5676860"/>
              <a:gd name="connsiteX76" fmla="*/ 1743237 w 6600987"/>
              <a:gd name="connsiteY76" fmla="*/ 4276685 h 5676860"/>
              <a:gd name="connsiteX77" fmla="*/ 1650368 w 6600987"/>
              <a:gd name="connsiteY77" fmla="*/ 4567197 h 5676860"/>
              <a:gd name="connsiteX78" fmla="*/ 1371762 w 6600987"/>
              <a:gd name="connsiteY78" fmla="*/ 4500522 h 5676860"/>
              <a:gd name="connsiteX79" fmla="*/ 1269367 w 6600987"/>
              <a:gd name="connsiteY79" fmla="*/ 4469566 h 5676860"/>
              <a:gd name="connsiteX80" fmla="*/ 1212218 w 6600987"/>
              <a:gd name="connsiteY80" fmla="*/ 4440992 h 5676860"/>
              <a:gd name="connsiteX81" fmla="*/ 1155067 w 6600987"/>
              <a:gd name="connsiteY81" fmla="*/ 4410035 h 5676860"/>
              <a:gd name="connsiteX82" fmla="*/ 1105062 w 6600987"/>
              <a:gd name="connsiteY82" fmla="*/ 4371935 h 5676860"/>
              <a:gd name="connsiteX0" fmla="*/ 1105062 w 6600987"/>
              <a:gd name="connsiteY0" fmla="*/ 4371935 h 5676860"/>
              <a:gd name="connsiteX1" fmla="*/ 38282 w 6600987"/>
              <a:gd name="connsiteY1" fmla="*/ 2724483 h 5676860"/>
              <a:gd name="connsiteX2" fmla="*/ 11485 w 6600987"/>
              <a:gd name="connsiteY2" fmla="*/ 1929159 h 5676860"/>
              <a:gd name="connsiteX3" fmla="*/ 0 w 6600987"/>
              <a:gd name="connsiteY3" fmla="*/ 1501565 h 5676860"/>
              <a:gd name="connsiteX4" fmla="*/ 38283 w 6600987"/>
              <a:gd name="connsiteY4" fmla="*/ 1343356 h 5676860"/>
              <a:gd name="connsiteX5" fmla="*/ 152563 w 6600987"/>
              <a:gd name="connsiteY5" fmla="*/ 1219160 h 5676860"/>
              <a:gd name="connsiteX6" fmla="*/ 1409862 w 6600987"/>
              <a:gd name="connsiteY6" fmla="*/ 1162010 h 5676860"/>
              <a:gd name="connsiteX7" fmla="*/ 2381412 w 6600987"/>
              <a:gd name="connsiteY7" fmla="*/ 1190585 h 5676860"/>
              <a:gd name="connsiteX8" fmla="*/ 2543337 w 6600987"/>
              <a:gd name="connsiteY8" fmla="*/ 323810 h 5676860"/>
              <a:gd name="connsiteX9" fmla="*/ 2733837 w 6600987"/>
              <a:gd name="connsiteY9" fmla="*/ 471448 h 5676860"/>
              <a:gd name="connsiteX10" fmla="*/ 2779081 w 6600987"/>
              <a:gd name="connsiteY10" fmla="*/ 495260 h 5676860"/>
              <a:gd name="connsiteX11" fmla="*/ 2840993 w 6600987"/>
              <a:gd name="connsiteY11" fmla="*/ 511929 h 5676860"/>
              <a:gd name="connsiteX12" fmla="*/ 3114837 w 6600987"/>
              <a:gd name="connsiteY12" fmla="*/ 561935 h 5676860"/>
              <a:gd name="connsiteX13" fmla="*/ 3181512 w 6600987"/>
              <a:gd name="connsiteY13" fmla="*/ 592891 h 5676860"/>
              <a:gd name="connsiteX14" fmla="*/ 3219612 w 6600987"/>
              <a:gd name="connsiteY14" fmla="*/ 623848 h 5676860"/>
              <a:gd name="connsiteX15" fmla="*/ 3250568 w 6600987"/>
              <a:gd name="connsiteY15" fmla="*/ 680998 h 5676860"/>
              <a:gd name="connsiteX16" fmla="*/ 3283906 w 6600987"/>
              <a:gd name="connsiteY16" fmla="*/ 714335 h 5676860"/>
              <a:gd name="connsiteX17" fmla="*/ 3314862 w 6600987"/>
              <a:gd name="connsiteY17" fmla="*/ 728623 h 5676860"/>
              <a:gd name="connsiteX18" fmla="*/ 3350581 w 6600987"/>
              <a:gd name="connsiteY18" fmla="*/ 747673 h 5676860"/>
              <a:gd name="connsiteX19" fmla="*/ 3393443 w 6600987"/>
              <a:gd name="connsiteY19" fmla="*/ 742910 h 5676860"/>
              <a:gd name="connsiteX20" fmla="*/ 3622044 w 6600987"/>
              <a:gd name="connsiteY20" fmla="*/ 683379 h 5676860"/>
              <a:gd name="connsiteX21" fmla="*/ 3688718 w 6600987"/>
              <a:gd name="connsiteY21" fmla="*/ 671473 h 5676860"/>
              <a:gd name="connsiteX22" fmla="*/ 3829212 w 6600987"/>
              <a:gd name="connsiteY22" fmla="*/ 661948 h 5676860"/>
              <a:gd name="connsiteX23" fmla="*/ 3974468 w 6600987"/>
              <a:gd name="connsiteY23" fmla="*/ 611942 h 5676860"/>
              <a:gd name="connsiteX24" fmla="*/ 3995900 w 6600987"/>
              <a:gd name="connsiteY24" fmla="*/ 645279 h 5676860"/>
              <a:gd name="connsiteX25" fmla="*/ 3962563 w 6600987"/>
              <a:gd name="connsiteY25" fmla="*/ 609560 h 5676860"/>
              <a:gd name="connsiteX26" fmla="*/ 4343563 w 6600987"/>
              <a:gd name="connsiteY26" fmla="*/ 685760 h 5676860"/>
              <a:gd name="connsiteX27" fmla="*/ 4404949 w 6600987"/>
              <a:gd name="connsiteY27" fmla="*/ 268671 h 5676860"/>
              <a:gd name="connsiteX28" fmla="*/ 4478960 w 6600987"/>
              <a:gd name="connsiteY28" fmla="*/ 103335 h 5676860"/>
              <a:gd name="connsiteX29" fmla="*/ 4566849 w 6600987"/>
              <a:gd name="connsiteY29" fmla="*/ 77502 h 5676860"/>
              <a:gd name="connsiteX30" fmla="*/ 4784256 w 6600987"/>
              <a:gd name="connsiteY30" fmla="*/ 0 h 5676860"/>
              <a:gd name="connsiteX31" fmla="*/ 4927654 w 6600987"/>
              <a:gd name="connsiteY31" fmla="*/ 5167 h 5676860"/>
              <a:gd name="connsiteX32" fmla="*/ 5236938 w 6600987"/>
              <a:gd name="connsiteY32" fmla="*/ 77680 h 5676860"/>
              <a:gd name="connsiteX33" fmla="*/ 5257963 w 6600987"/>
              <a:gd name="connsiteY33" fmla="*/ 380960 h 5676860"/>
              <a:gd name="connsiteX34" fmla="*/ 5275220 w 6600987"/>
              <a:gd name="connsiteY34" fmla="*/ 394099 h 5676860"/>
              <a:gd name="connsiteX35" fmla="*/ 5562763 w 6600987"/>
              <a:gd name="connsiteY35" fmla="*/ 685760 h 5676860"/>
              <a:gd name="connsiteX36" fmla="*/ 5715163 w 6600987"/>
              <a:gd name="connsiteY36" fmla="*/ 761960 h 5676860"/>
              <a:gd name="connsiteX37" fmla="*/ 5792660 w 6600987"/>
              <a:gd name="connsiteY37" fmla="*/ 811181 h 5676860"/>
              <a:gd name="connsiteX38" fmla="*/ 5737152 w 6600987"/>
              <a:gd name="connsiteY38" fmla="*/ 847348 h 5676860"/>
              <a:gd name="connsiteX39" fmla="*/ 5638962 w 6600987"/>
              <a:gd name="connsiteY39" fmla="*/ 928648 h 5676860"/>
              <a:gd name="connsiteX40" fmla="*/ 5653250 w 6600987"/>
              <a:gd name="connsiteY40" fmla="*/ 961985 h 5676860"/>
              <a:gd name="connsiteX41" fmla="*/ 5674680 w 6600987"/>
              <a:gd name="connsiteY41" fmla="*/ 1014373 h 5676860"/>
              <a:gd name="connsiteX42" fmla="*/ 5717544 w 6600987"/>
              <a:gd name="connsiteY42" fmla="*/ 1173916 h 5676860"/>
              <a:gd name="connsiteX43" fmla="*/ 5738975 w 6600987"/>
              <a:gd name="connsiteY43" fmla="*/ 1219160 h 5676860"/>
              <a:gd name="connsiteX44" fmla="*/ 5765168 w 6600987"/>
              <a:gd name="connsiteY44" fmla="*/ 1262023 h 5676860"/>
              <a:gd name="connsiteX45" fmla="*/ 5948524 w 6600987"/>
              <a:gd name="connsiteY45" fmla="*/ 1564441 h 5676860"/>
              <a:gd name="connsiteX46" fmla="*/ 5977100 w 6600987"/>
              <a:gd name="connsiteY46" fmla="*/ 1628735 h 5676860"/>
              <a:gd name="connsiteX47" fmla="*/ 6012818 w 6600987"/>
              <a:gd name="connsiteY47" fmla="*/ 1697792 h 5676860"/>
              <a:gd name="connsiteX48" fmla="*/ 6077112 w 6600987"/>
              <a:gd name="connsiteY48" fmla="*/ 1823998 h 5676860"/>
              <a:gd name="connsiteX49" fmla="*/ 6119975 w 6600987"/>
              <a:gd name="connsiteY49" fmla="*/ 1924010 h 5676860"/>
              <a:gd name="connsiteX50" fmla="*/ 6134262 w 6600987"/>
              <a:gd name="connsiteY50" fmla="*/ 1962110 h 5676860"/>
              <a:gd name="connsiteX51" fmla="*/ 6139025 w 6600987"/>
              <a:gd name="connsiteY51" fmla="*/ 2021641 h 5676860"/>
              <a:gd name="connsiteX52" fmla="*/ 6169981 w 6600987"/>
              <a:gd name="connsiteY52" fmla="*/ 2143085 h 5676860"/>
              <a:gd name="connsiteX53" fmla="*/ 6189031 w 6600987"/>
              <a:gd name="connsiteY53" fmla="*/ 2202616 h 5676860"/>
              <a:gd name="connsiteX54" fmla="*/ 6184268 w 6600987"/>
              <a:gd name="connsiteY54" fmla="*/ 2300248 h 5676860"/>
              <a:gd name="connsiteX55" fmla="*/ 6205700 w 6600987"/>
              <a:gd name="connsiteY55" fmla="*/ 2407403 h 5676860"/>
              <a:gd name="connsiteX56" fmla="*/ 6255706 w 6600987"/>
              <a:gd name="connsiteY56" fmla="*/ 2619335 h 5676860"/>
              <a:gd name="connsiteX57" fmla="*/ 6281900 w 6600987"/>
              <a:gd name="connsiteY57" fmla="*/ 2812216 h 5676860"/>
              <a:gd name="connsiteX58" fmla="*/ 6296187 w 6600987"/>
              <a:gd name="connsiteY58" fmla="*/ 2921754 h 5676860"/>
              <a:gd name="connsiteX59" fmla="*/ 6391437 w 6600987"/>
              <a:gd name="connsiteY59" fmla="*/ 3238460 h 5676860"/>
              <a:gd name="connsiteX60" fmla="*/ 6439062 w 6600987"/>
              <a:gd name="connsiteY60" fmla="*/ 3438485 h 5676860"/>
              <a:gd name="connsiteX61" fmla="*/ 6486687 w 6600987"/>
              <a:gd name="connsiteY61" fmla="*/ 3555166 h 5676860"/>
              <a:gd name="connsiteX62" fmla="*/ 6550981 w 6600987"/>
              <a:gd name="connsiteY62" fmla="*/ 3676610 h 5676860"/>
              <a:gd name="connsiteX63" fmla="*/ 6591462 w 6600987"/>
              <a:gd name="connsiteY63" fmla="*/ 3809960 h 5676860"/>
              <a:gd name="connsiteX64" fmla="*/ 6600987 w 6600987"/>
              <a:gd name="connsiteY64" fmla="*/ 3881398 h 5676860"/>
              <a:gd name="connsiteX65" fmla="*/ 6591461 w 6600987"/>
              <a:gd name="connsiteY65" fmla="*/ 3964741 h 5676860"/>
              <a:gd name="connsiteX66" fmla="*/ 6572411 w 6600987"/>
              <a:gd name="connsiteY66" fmla="*/ 4019510 h 5676860"/>
              <a:gd name="connsiteX67" fmla="*/ 6531931 w 6600987"/>
              <a:gd name="connsiteY67" fmla="*/ 4119522 h 5676860"/>
              <a:gd name="connsiteX68" fmla="*/ 6517643 w 6600987"/>
              <a:gd name="connsiteY68" fmla="*/ 4148097 h 5676860"/>
              <a:gd name="connsiteX69" fmla="*/ 5731831 w 6600987"/>
              <a:gd name="connsiteY69" fmla="*/ 4533860 h 5676860"/>
              <a:gd name="connsiteX70" fmla="*/ 4876962 w 6600987"/>
              <a:gd name="connsiteY70" fmla="*/ 5672097 h 5676860"/>
              <a:gd name="connsiteX71" fmla="*/ 4603118 w 6600987"/>
              <a:gd name="connsiteY71" fmla="*/ 5676860 h 5676860"/>
              <a:gd name="connsiteX72" fmla="*/ 4038763 w 6600987"/>
              <a:gd name="connsiteY72" fmla="*/ 4952960 h 5676860"/>
              <a:gd name="connsiteX73" fmla="*/ 3513218 w 6600987"/>
              <a:gd name="connsiteY73" fmla="*/ 4943533 h 5676860"/>
              <a:gd name="connsiteX74" fmla="*/ 2920895 w 6600987"/>
              <a:gd name="connsiteY74" fmla="*/ 4366440 h 5676860"/>
              <a:gd name="connsiteX75" fmla="*/ 2581437 w 6600987"/>
              <a:gd name="connsiteY75" fmla="*/ 4600535 h 5676860"/>
              <a:gd name="connsiteX76" fmla="*/ 2217105 w 6600987"/>
              <a:gd name="connsiteY76" fmla="*/ 4183817 h 5676860"/>
              <a:gd name="connsiteX77" fmla="*/ 1743237 w 6600987"/>
              <a:gd name="connsiteY77" fmla="*/ 4276685 h 5676860"/>
              <a:gd name="connsiteX78" fmla="*/ 1650368 w 6600987"/>
              <a:gd name="connsiteY78" fmla="*/ 4567197 h 5676860"/>
              <a:gd name="connsiteX79" fmla="*/ 1371762 w 6600987"/>
              <a:gd name="connsiteY79" fmla="*/ 4500522 h 5676860"/>
              <a:gd name="connsiteX80" fmla="*/ 1269367 w 6600987"/>
              <a:gd name="connsiteY80" fmla="*/ 4469566 h 5676860"/>
              <a:gd name="connsiteX81" fmla="*/ 1212218 w 6600987"/>
              <a:gd name="connsiteY81" fmla="*/ 4440992 h 5676860"/>
              <a:gd name="connsiteX82" fmla="*/ 1155067 w 6600987"/>
              <a:gd name="connsiteY82" fmla="*/ 4410035 h 5676860"/>
              <a:gd name="connsiteX83" fmla="*/ 1105062 w 6600987"/>
              <a:gd name="connsiteY83" fmla="*/ 4371935 h 5676860"/>
              <a:gd name="connsiteX0" fmla="*/ 1105062 w 6600987"/>
              <a:gd name="connsiteY0" fmla="*/ 4371935 h 5676860"/>
              <a:gd name="connsiteX1" fmla="*/ 38282 w 6600987"/>
              <a:gd name="connsiteY1" fmla="*/ 2724483 h 5676860"/>
              <a:gd name="connsiteX2" fmla="*/ 11485 w 6600987"/>
              <a:gd name="connsiteY2" fmla="*/ 1929159 h 5676860"/>
              <a:gd name="connsiteX3" fmla="*/ 0 w 6600987"/>
              <a:gd name="connsiteY3" fmla="*/ 1501565 h 5676860"/>
              <a:gd name="connsiteX4" fmla="*/ 38283 w 6600987"/>
              <a:gd name="connsiteY4" fmla="*/ 1343356 h 5676860"/>
              <a:gd name="connsiteX5" fmla="*/ 152563 w 6600987"/>
              <a:gd name="connsiteY5" fmla="*/ 1219160 h 5676860"/>
              <a:gd name="connsiteX6" fmla="*/ 1409862 w 6600987"/>
              <a:gd name="connsiteY6" fmla="*/ 1162010 h 5676860"/>
              <a:gd name="connsiteX7" fmla="*/ 2381412 w 6600987"/>
              <a:gd name="connsiteY7" fmla="*/ 1190585 h 5676860"/>
              <a:gd name="connsiteX8" fmla="*/ 2543337 w 6600987"/>
              <a:gd name="connsiteY8" fmla="*/ 323810 h 5676860"/>
              <a:gd name="connsiteX9" fmla="*/ 2733837 w 6600987"/>
              <a:gd name="connsiteY9" fmla="*/ 471448 h 5676860"/>
              <a:gd name="connsiteX10" fmla="*/ 2779081 w 6600987"/>
              <a:gd name="connsiteY10" fmla="*/ 495260 h 5676860"/>
              <a:gd name="connsiteX11" fmla="*/ 2840993 w 6600987"/>
              <a:gd name="connsiteY11" fmla="*/ 511929 h 5676860"/>
              <a:gd name="connsiteX12" fmla="*/ 3114837 w 6600987"/>
              <a:gd name="connsiteY12" fmla="*/ 561935 h 5676860"/>
              <a:gd name="connsiteX13" fmla="*/ 3181512 w 6600987"/>
              <a:gd name="connsiteY13" fmla="*/ 592891 h 5676860"/>
              <a:gd name="connsiteX14" fmla="*/ 3219612 w 6600987"/>
              <a:gd name="connsiteY14" fmla="*/ 623848 h 5676860"/>
              <a:gd name="connsiteX15" fmla="*/ 3250568 w 6600987"/>
              <a:gd name="connsiteY15" fmla="*/ 680998 h 5676860"/>
              <a:gd name="connsiteX16" fmla="*/ 3283906 w 6600987"/>
              <a:gd name="connsiteY16" fmla="*/ 714335 h 5676860"/>
              <a:gd name="connsiteX17" fmla="*/ 3314862 w 6600987"/>
              <a:gd name="connsiteY17" fmla="*/ 728623 h 5676860"/>
              <a:gd name="connsiteX18" fmla="*/ 3350581 w 6600987"/>
              <a:gd name="connsiteY18" fmla="*/ 747673 h 5676860"/>
              <a:gd name="connsiteX19" fmla="*/ 3393443 w 6600987"/>
              <a:gd name="connsiteY19" fmla="*/ 742910 h 5676860"/>
              <a:gd name="connsiteX20" fmla="*/ 3622044 w 6600987"/>
              <a:gd name="connsiteY20" fmla="*/ 683379 h 5676860"/>
              <a:gd name="connsiteX21" fmla="*/ 3688718 w 6600987"/>
              <a:gd name="connsiteY21" fmla="*/ 671473 h 5676860"/>
              <a:gd name="connsiteX22" fmla="*/ 3829212 w 6600987"/>
              <a:gd name="connsiteY22" fmla="*/ 661948 h 5676860"/>
              <a:gd name="connsiteX23" fmla="*/ 3974468 w 6600987"/>
              <a:gd name="connsiteY23" fmla="*/ 611942 h 5676860"/>
              <a:gd name="connsiteX24" fmla="*/ 3995900 w 6600987"/>
              <a:gd name="connsiteY24" fmla="*/ 645279 h 5676860"/>
              <a:gd name="connsiteX25" fmla="*/ 3962563 w 6600987"/>
              <a:gd name="connsiteY25" fmla="*/ 609560 h 5676860"/>
              <a:gd name="connsiteX26" fmla="*/ 4343563 w 6600987"/>
              <a:gd name="connsiteY26" fmla="*/ 685760 h 5676860"/>
              <a:gd name="connsiteX27" fmla="*/ 4404949 w 6600987"/>
              <a:gd name="connsiteY27" fmla="*/ 268671 h 5676860"/>
              <a:gd name="connsiteX28" fmla="*/ 4478960 w 6600987"/>
              <a:gd name="connsiteY28" fmla="*/ 103335 h 5676860"/>
              <a:gd name="connsiteX29" fmla="*/ 4566849 w 6600987"/>
              <a:gd name="connsiteY29" fmla="*/ 77502 h 5676860"/>
              <a:gd name="connsiteX30" fmla="*/ 4784256 w 6600987"/>
              <a:gd name="connsiteY30" fmla="*/ 0 h 5676860"/>
              <a:gd name="connsiteX31" fmla="*/ 4927654 w 6600987"/>
              <a:gd name="connsiteY31" fmla="*/ 5167 h 5676860"/>
              <a:gd name="connsiteX32" fmla="*/ 5236938 w 6600987"/>
              <a:gd name="connsiteY32" fmla="*/ 77680 h 5676860"/>
              <a:gd name="connsiteX33" fmla="*/ 5275220 w 6600987"/>
              <a:gd name="connsiteY33" fmla="*/ 394099 h 5676860"/>
              <a:gd name="connsiteX34" fmla="*/ 5562763 w 6600987"/>
              <a:gd name="connsiteY34" fmla="*/ 685760 h 5676860"/>
              <a:gd name="connsiteX35" fmla="*/ 5715163 w 6600987"/>
              <a:gd name="connsiteY35" fmla="*/ 761960 h 5676860"/>
              <a:gd name="connsiteX36" fmla="*/ 5792660 w 6600987"/>
              <a:gd name="connsiteY36" fmla="*/ 811181 h 5676860"/>
              <a:gd name="connsiteX37" fmla="*/ 5737152 w 6600987"/>
              <a:gd name="connsiteY37" fmla="*/ 847348 h 5676860"/>
              <a:gd name="connsiteX38" fmla="*/ 5638962 w 6600987"/>
              <a:gd name="connsiteY38" fmla="*/ 928648 h 5676860"/>
              <a:gd name="connsiteX39" fmla="*/ 5653250 w 6600987"/>
              <a:gd name="connsiteY39" fmla="*/ 961985 h 5676860"/>
              <a:gd name="connsiteX40" fmla="*/ 5674680 w 6600987"/>
              <a:gd name="connsiteY40" fmla="*/ 1014373 h 5676860"/>
              <a:gd name="connsiteX41" fmla="*/ 5717544 w 6600987"/>
              <a:gd name="connsiteY41" fmla="*/ 1173916 h 5676860"/>
              <a:gd name="connsiteX42" fmla="*/ 5738975 w 6600987"/>
              <a:gd name="connsiteY42" fmla="*/ 1219160 h 5676860"/>
              <a:gd name="connsiteX43" fmla="*/ 5765168 w 6600987"/>
              <a:gd name="connsiteY43" fmla="*/ 1262023 h 5676860"/>
              <a:gd name="connsiteX44" fmla="*/ 5948524 w 6600987"/>
              <a:gd name="connsiteY44" fmla="*/ 1564441 h 5676860"/>
              <a:gd name="connsiteX45" fmla="*/ 5977100 w 6600987"/>
              <a:gd name="connsiteY45" fmla="*/ 1628735 h 5676860"/>
              <a:gd name="connsiteX46" fmla="*/ 6012818 w 6600987"/>
              <a:gd name="connsiteY46" fmla="*/ 1697792 h 5676860"/>
              <a:gd name="connsiteX47" fmla="*/ 6077112 w 6600987"/>
              <a:gd name="connsiteY47" fmla="*/ 1823998 h 5676860"/>
              <a:gd name="connsiteX48" fmla="*/ 6119975 w 6600987"/>
              <a:gd name="connsiteY48" fmla="*/ 1924010 h 5676860"/>
              <a:gd name="connsiteX49" fmla="*/ 6134262 w 6600987"/>
              <a:gd name="connsiteY49" fmla="*/ 1962110 h 5676860"/>
              <a:gd name="connsiteX50" fmla="*/ 6139025 w 6600987"/>
              <a:gd name="connsiteY50" fmla="*/ 2021641 h 5676860"/>
              <a:gd name="connsiteX51" fmla="*/ 6169981 w 6600987"/>
              <a:gd name="connsiteY51" fmla="*/ 2143085 h 5676860"/>
              <a:gd name="connsiteX52" fmla="*/ 6189031 w 6600987"/>
              <a:gd name="connsiteY52" fmla="*/ 2202616 h 5676860"/>
              <a:gd name="connsiteX53" fmla="*/ 6184268 w 6600987"/>
              <a:gd name="connsiteY53" fmla="*/ 2300248 h 5676860"/>
              <a:gd name="connsiteX54" fmla="*/ 6205700 w 6600987"/>
              <a:gd name="connsiteY54" fmla="*/ 2407403 h 5676860"/>
              <a:gd name="connsiteX55" fmla="*/ 6255706 w 6600987"/>
              <a:gd name="connsiteY55" fmla="*/ 2619335 h 5676860"/>
              <a:gd name="connsiteX56" fmla="*/ 6281900 w 6600987"/>
              <a:gd name="connsiteY56" fmla="*/ 2812216 h 5676860"/>
              <a:gd name="connsiteX57" fmla="*/ 6296187 w 6600987"/>
              <a:gd name="connsiteY57" fmla="*/ 2921754 h 5676860"/>
              <a:gd name="connsiteX58" fmla="*/ 6391437 w 6600987"/>
              <a:gd name="connsiteY58" fmla="*/ 3238460 h 5676860"/>
              <a:gd name="connsiteX59" fmla="*/ 6439062 w 6600987"/>
              <a:gd name="connsiteY59" fmla="*/ 3438485 h 5676860"/>
              <a:gd name="connsiteX60" fmla="*/ 6486687 w 6600987"/>
              <a:gd name="connsiteY60" fmla="*/ 3555166 h 5676860"/>
              <a:gd name="connsiteX61" fmla="*/ 6550981 w 6600987"/>
              <a:gd name="connsiteY61" fmla="*/ 3676610 h 5676860"/>
              <a:gd name="connsiteX62" fmla="*/ 6591462 w 6600987"/>
              <a:gd name="connsiteY62" fmla="*/ 3809960 h 5676860"/>
              <a:gd name="connsiteX63" fmla="*/ 6600987 w 6600987"/>
              <a:gd name="connsiteY63" fmla="*/ 3881398 h 5676860"/>
              <a:gd name="connsiteX64" fmla="*/ 6591461 w 6600987"/>
              <a:gd name="connsiteY64" fmla="*/ 3964741 h 5676860"/>
              <a:gd name="connsiteX65" fmla="*/ 6572411 w 6600987"/>
              <a:gd name="connsiteY65" fmla="*/ 4019510 h 5676860"/>
              <a:gd name="connsiteX66" fmla="*/ 6531931 w 6600987"/>
              <a:gd name="connsiteY66" fmla="*/ 4119522 h 5676860"/>
              <a:gd name="connsiteX67" fmla="*/ 6517643 w 6600987"/>
              <a:gd name="connsiteY67" fmla="*/ 4148097 h 5676860"/>
              <a:gd name="connsiteX68" fmla="*/ 5731831 w 6600987"/>
              <a:gd name="connsiteY68" fmla="*/ 4533860 h 5676860"/>
              <a:gd name="connsiteX69" fmla="*/ 4876962 w 6600987"/>
              <a:gd name="connsiteY69" fmla="*/ 5672097 h 5676860"/>
              <a:gd name="connsiteX70" fmla="*/ 4603118 w 6600987"/>
              <a:gd name="connsiteY70" fmla="*/ 5676860 h 5676860"/>
              <a:gd name="connsiteX71" fmla="*/ 4038763 w 6600987"/>
              <a:gd name="connsiteY71" fmla="*/ 4952960 h 5676860"/>
              <a:gd name="connsiteX72" fmla="*/ 3513218 w 6600987"/>
              <a:gd name="connsiteY72" fmla="*/ 4943533 h 5676860"/>
              <a:gd name="connsiteX73" fmla="*/ 2920895 w 6600987"/>
              <a:gd name="connsiteY73" fmla="*/ 4366440 h 5676860"/>
              <a:gd name="connsiteX74" fmla="*/ 2581437 w 6600987"/>
              <a:gd name="connsiteY74" fmla="*/ 4600535 h 5676860"/>
              <a:gd name="connsiteX75" fmla="*/ 2217105 w 6600987"/>
              <a:gd name="connsiteY75" fmla="*/ 4183817 h 5676860"/>
              <a:gd name="connsiteX76" fmla="*/ 1743237 w 6600987"/>
              <a:gd name="connsiteY76" fmla="*/ 4276685 h 5676860"/>
              <a:gd name="connsiteX77" fmla="*/ 1650368 w 6600987"/>
              <a:gd name="connsiteY77" fmla="*/ 4567197 h 5676860"/>
              <a:gd name="connsiteX78" fmla="*/ 1371762 w 6600987"/>
              <a:gd name="connsiteY78" fmla="*/ 4500522 h 5676860"/>
              <a:gd name="connsiteX79" fmla="*/ 1269367 w 6600987"/>
              <a:gd name="connsiteY79" fmla="*/ 4469566 h 5676860"/>
              <a:gd name="connsiteX80" fmla="*/ 1212218 w 6600987"/>
              <a:gd name="connsiteY80" fmla="*/ 4440992 h 5676860"/>
              <a:gd name="connsiteX81" fmla="*/ 1155067 w 6600987"/>
              <a:gd name="connsiteY81" fmla="*/ 4410035 h 5676860"/>
              <a:gd name="connsiteX82" fmla="*/ 1105062 w 6600987"/>
              <a:gd name="connsiteY82" fmla="*/ 4371935 h 5676860"/>
              <a:gd name="connsiteX0" fmla="*/ 1105062 w 6600987"/>
              <a:gd name="connsiteY0" fmla="*/ 4371935 h 5676860"/>
              <a:gd name="connsiteX1" fmla="*/ 38282 w 6600987"/>
              <a:gd name="connsiteY1" fmla="*/ 2724483 h 5676860"/>
              <a:gd name="connsiteX2" fmla="*/ 11485 w 6600987"/>
              <a:gd name="connsiteY2" fmla="*/ 1929159 h 5676860"/>
              <a:gd name="connsiteX3" fmla="*/ 0 w 6600987"/>
              <a:gd name="connsiteY3" fmla="*/ 1501565 h 5676860"/>
              <a:gd name="connsiteX4" fmla="*/ 38283 w 6600987"/>
              <a:gd name="connsiteY4" fmla="*/ 1343356 h 5676860"/>
              <a:gd name="connsiteX5" fmla="*/ 152563 w 6600987"/>
              <a:gd name="connsiteY5" fmla="*/ 1219160 h 5676860"/>
              <a:gd name="connsiteX6" fmla="*/ 1409862 w 6600987"/>
              <a:gd name="connsiteY6" fmla="*/ 1162010 h 5676860"/>
              <a:gd name="connsiteX7" fmla="*/ 2381412 w 6600987"/>
              <a:gd name="connsiteY7" fmla="*/ 1190585 h 5676860"/>
              <a:gd name="connsiteX8" fmla="*/ 2543337 w 6600987"/>
              <a:gd name="connsiteY8" fmla="*/ 323810 h 5676860"/>
              <a:gd name="connsiteX9" fmla="*/ 2733837 w 6600987"/>
              <a:gd name="connsiteY9" fmla="*/ 471448 h 5676860"/>
              <a:gd name="connsiteX10" fmla="*/ 2779081 w 6600987"/>
              <a:gd name="connsiteY10" fmla="*/ 495260 h 5676860"/>
              <a:gd name="connsiteX11" fmla="*/ 2840993 w 6600987"/>
              <a:gd name="connsiteY11" fmla="*/ 511929 h 5676860"/>
              <a:gd name="connsiteX12" fmla="*/ 3114837 w 6600987"/>
              <a:gd name="connsiteY12" fmla="*/ 561935 h 5676860"/>
              <a:gd name="connsiteX13" fmla="*/ 3181512 w 6600987"/>
              <a:gd name="connsiteY13" fmla="*/ 592891 h 5676860"/>
              <a:gd name="connsiteX14" fmla="*/ 3219612 w 6600987"/>
              <a:gd name="connsiteY14" fmla="*/ 623848 h 5676860"/>
              <a:gd name="connsiteX15" fmla="*/ 3250568 w 6600987"/>
              <a:gd name="connsiteY15" fmla="*/ 680998 h 5676860"/>
              <a:gd name="connsiteX16" fmla="*/ 3283906 w 6600987"/>
              <a:gd name="connsiteY16" fmla="*/ 714335 h 5676860"/>
              <a:gd name="connsiteX17" fmla="*/ 3314862 w 6600987"/>
              <a:gd name="connsiteY17" fmla="*/ 728623 h 5676860"/>
              <a:gd name="connsiteX18" fmla="*/ 3350581 w 6600987"/>
              <a:gd name="connsiteY18" fmla="*/ 747673 h 5676860"/>
              <a:gd name="connsiteX19" fmla="*/ 3393443 w 6600987"/>
              <a:gd name="connsiteY19" fmla="*/ 742910 h 5676860"/>
              <a:gd name="connsiteX20" fmla="*/ 3622044 w 6600987"/>
              <a:gd name="connsiteY20" fmla="*/ 683379 h 5676860"/>
              <a:gd name="connsiteX21" fmla="*/ 3688718 w 6600987"/>
              <a:gd name="connsiteY21" fmla="*/ 671473 h 5676860"/>
              <a:gd name="connsiteX22" fmla="*/ 3829212 w 6600987"/>
              <a:gd name="connsiteY22" fmla="*/ 661948 h 5676860"/>
              <a:gd name="connsiteX23" fmla="*/ 3974468 w 6600987"/>
              <a:gd name="connsiteY23" fmla="*/ 611942 h 5676860"/>
              <a:gd name="connsiteX24" fmla="*/ 3995900 w 6600987"/>
              <a:gd name="connsiteY24" fmla="*/ 645279 h 5676860"/>
              <a:gd name="connsiteX25" fmla="*/ 3962563 w 6600987"/>
              <a:gd name="connsiteY25" fmla="*/ 609560 h 5676860"/>
              <a:gd name="connsiteX26" fmla="*/ 4343563 w 6600987"/>
              <a:gd name="connsiteY26" fmla="*/ 685760 h 5676860"/>
              <a:gd name="connsiteX27" fmla="*/ 4404949 w 6600987"/>
              <a:gd name="connsiteY27" fmla="*/ 268671 h 5676860"/>
              <a:gd name="connsiteX28" fmla="*/ 4478960 w 6600987"/>
              <a:gd name="connsiteY28" fmla="*/ 103335 h 5676860"/>
              <a:gd name="connsiteX29" fmla="*/ 4566849 w 6600987"/>
              <a:gd name="connsiteY29" fmla="*/ 77502 h 5676860"/>
              <a:gd name="connsiteX30" fmla="*/ 4784256 w 6600987"/>
              <a:gd name="connsiteY30" fmla="*/ 0 h 5676860"/>
              <a:gd name="connsiteX31" fmla="*/ 4927654 w 6600987"/>
              <a:gd name="connsiteY31" fmla="*/ 5167 h 5676860"/>
              <a:gd name="connsiteX32" fmla="*/ 5236938 w 6600987"/>
              <a:gd name="connsiteY32" fmla="*/ 77680 h 5676860"/>
              <a:gd name="connsiteX33" fmla="*/ 5275220 w 6600987"/>
              <a:gd name="connsiteY33" fmla="*/ 394099 h 5676860"/>
              <a:gd name="connsiteX34" fmla="*/ 5811163 w 6600987"/>
              <a:gd name="connsiteY34" fmla="*/ 930015 h 5676860"/>
              <a:gd name="connsiteX35" fmla="*/ 5715163 w 6600987"/>
              <a:gd name="connsiteY35" fmla="*/ 761960 h 5676860"/>
              <a:gd name="connsiteX36" fmla="*/ 5792660 w 6600987"/>
              <a:gd name="connsiteY36" fmla="*/ 811181 h 5676860"/>
              <a:gd name="connsiteX37" fmla="*/ 5737152 w 6600987"/>
              <a:gd name="connsiteY37" fmla="*/ 847348 h 5676860"/>
              <a:gd name="connsiteX38" fmla="*/ 5638962 w 6600987"/>
              <a:gd name="connsiteY38" fmla="*/ 928648 h 5676860"/>
              <a:gd name="connsiteX39" fmla="*/ 5653250 w 6600987"/>
              <a:gd name="connsiteY39" fmla="*/ 961985 h 5676860"/>
              <a:gd name="connsiteX40" fmla="*/ 5674680 w 6600987"/>
              <a:gd name="connsiteY40" fmla="*/ 1014373 h 5676860"/>
              <a:gd name="connsiteX41" fmla="*/ 5717544 w 6600987"/>
              <a:gd name="connsiteY41" fmla="*/ 1173916 h 5676860"/>
              <a:gd name="connsiteX42" fmla="*/ 5738975 w 6600987"/>
              <a:gd name="connsiteY42" fmla="*/ 1219160 h 5676860"/>
              <a:gd name="connsiteX43" fmla="*/ 5765168 w 6600987"/>
              <a:gd name="connsiteY43" fmla="*/ 1262023 h 5676860"/>
              <a:gd name="connsiteX44" fmla="*/ 5948524 w 6600987"/>
              <a:gd name="connsiteY44" fmla="*/ 1564441 h 5676860"/>
              <a:gd name="connsiteX45" fmla="*/ 5977100 w 6600987"/>
              <a:gd name="connsiteY45" fmla="*/ 1628735 h 5676860"/>
              <a:gd name="connsiteX46" fmla="*/ 6012818 w 6600987"/>
              <a:gd name="connsiteY46" fmla="*/ 1697792 h 5676860"/>
              <a:gd name="connsiteX47" fmla="*/ 6077112 w 6600987"/>
              <a:gd name="connsiteY47" fmla="*/ 1823998 h 5676860"/>
              <a:gd name="connsiteX48" fmla="*/ 6119975 w 6600987"/>
              <a:gd name="connsiteY48" fmla="*/ 1924010 h 5676860"/>
              <a:gd name="connsiteX49" fmla="*/ 6134262 w 6600987"/>
              <a:gd name="connsiteY49" fmla="*/ 1962110 h 5676860"/>
              <a:gd name="connsiteX50" fmla="*/ 6139025 w 6600987"/>
              <a:gd name="connsiteY50" fmla="*/ 2021641 h 5676860"/>
              <a:gd name="connsiteX51" fmla="*/ 6169981 w 6600987"/>
              <a:gd name="connsiteY51" fmla="*/ 2143085 h 5676860"/>
              <a:gd name="connsiteX52" fmla="*/ 6189031 w 6600987"/>
              <a:gd name="connsiteY52" fmla="*/ 2202616 h 5676860"/>
              <a:gd name="connsiteX53" fmla="*/ 6184268 w 6600987"/>
              <a:gd name="connsiteY53" fmla="*/ 2300248 h 5676860"/>
              <a:gd name="connsiteX54" fmla="*/ 6205700 w 6600987"/>
              <a:gd name="connsiteY54" fmla="*/ 2407403 h 5676860"/>
              <a:gd name="connsiteX55" fmla="*/ 6255706 w 6600987"/>
              <a:gd name="connsiteY55" fmla="*/ 2619335 h 5676860"/>
              <a:gd name="connsiteX56" fmla="*/ 6281900 w 6600987"/>
              <a:gd name="connsiteY56" fmla="*/ 2812216 h 5676860"/>
              <a:gd name="connsiteX57" fmla="*/ 6296187 w 6600987"/>
              <a:gd name="connsiteY57" fmla="*/ 2921754 h 5676860"/>
              <a:gd name="connsiteX58" fmla="*/ 6391437 w 6600987"/>
              <a:gd name="connsiteY58" fmla="*/ 3238460 h 5676860"/>
              <a:gd name="connsiteX59" fmla="*/ 6439062 w 6600987"/>
              <a:gd name="connsiteY59" fmla="*/ 3438485 h 5676860"/>
              <a:gd name="connsiteX60" fmla="*/ 6486687 w 6600987"/>
              <a:gd name="connsiteY60" fmla="*/ 3555166 h 5676860"/>
              <a:gd name="connsiteX61" fmla="*/ 6550981 w 6600987"/>
              <a:gd name="connsiteY61" fmla="*/ 3676610 h 5676860"/>
              <a:gd name="connsiteX62" fmla="*/ 6591462 w 6600987"/>
              <a:gd name="connsiteY62" fmla="*/ 3809960 h 5676860"/>
              <a:gd name="connsiteX63" fmla="*/ 6600987 w 6600987"/>
              <a:gd name="connsiteY63" fmla="*/ 3881398 h 5676860"/>
              <a:gd name="connsiteX64" fmla="*/ 6591461 w 6600987"/>
              <a:gd name="connsiteY64" fmla="*/ 3964741 h 5676860"/>
              <a:gd name="connsiteX65" fmla="*/ 6572411 w 6600987"/>
              <a:gd name="connsiteY65" fmla="*/ 4019510 h 5676860"/>
              <a:gd name="connsiteX66" fmla="*/ 6531931 w 6600987"/>
              <a:gd name="connsiteY66" fmla="*/ 4119522 h 5676860"/>
              <a:gd name="connsiteX67" fmla="*/ 6517643 w 6600987"/>
              <a:gd name="connsiteY67" fmla="*/ 4148097 h 5676860"/>
              <a:gd name="connsiteX68" fmla="*/ 5731831 w 6600987"/>
              <a:gd name="connsiteY68" fmla="*/ 4533860 h 5676860"/>
              <a:gd name="connsiteX69" fmla="*/ 4876962 w 6600987"/>
              <a:gd name="connsiteY69" fmla="*/ 5672097 h 5676860"/>
              <a:gd name="connsiteX70" fmla="*/ 4603118 w 6600987"/>
              <a:gd name="connsiteY70" fmla="*/ 5676860 h 5676860"/>
              <a:gd name="connsiteX71" fmla="*/ 4038763 w 6600987"/>
              <a:gd name="connsiteY71" fmla="*/ 4952960 h 5676860"/>
              <a:gd name="connsiteX72" fmla="*/ 3513218 w 6600987"/>
              <a:gd name="connsiteY72" fmla="*/ 4943533 h 5676860"/>
              <a:gd name="connsiteX73" fmla="*/ 2920895 w 6600987"/>
              <a:gd name="connsiteY73" fmla="*/ 4366440 h 5676860"/>
              <a:gd name="connsiteX74" fmla="*/ 2581437 w 6600987"/>
              <a:gd name="connsiteY74" fmla="*/ 4600535 h 5676860"/>
              <a:gd name="connsiteX75" fmla="*/ 2217105 w 6600987"/>
              <a:gd name="connsiteY75" fmla="*/ 4183817 h 5676860"/>
              <a:gd name="connsiteX76" fmla="*/ 1743237 w 6600987"/>
              <a:gd name="connsiteY76" fmla="*/ 4276685 h 5676860"/>
              <a:gd name="connsiteX77" fmla="*/ 1650368 w 6600987"/>
              <a:gd name="connsiteY77" fmla="*/ 4567197 h 5676860"/>
              <a:gd name="connsiteX78" fmla="*/ 1371762 w 6600987"/>
              <a:gd name="connsiteY78" fmla="*/ 4500522 h 5676860"/>
              <a:gd name="connsiteX79" fmla="*/ 1269367 w 6600987"/>
              <a:gd name="connsiteY79" fmla="*/ 4469566 h 5676860"/>
              <a:gd name="connsiteX80" fmla="*/ 1212218 w 6600987"/>
              <a:gd name="connsiteY80" fmla="*/ 4440992 h 5676860"/>
              <a:gd name="connsiteX81" fmla="*/ 1155067 w 6600987"/>
              <a:gd name="connsiteY81" fmla="*/ 4410035 h 5676860"/>
              <a:gd name="connsiteX82" fmla="*/ 1105062 w 6600987"/>
              <a:gd name="connsiteY82" fmla="*/ 4371935 h 5676860"/>
              <a:gd name="connsiteX0" fmla="*/ 1105062 w 6600987"/>
              <a:gd name="connsiteY0" fmla="*/ 4371935 h 5676860"/>
              <a:gd name="connsiteX1" fmla="*/ 38282 w 6600987"/>
              <a:gd name="connsiteY1" fmla="*/ 2724483 h 5676860"/>
              <a:gd name="connsiteX2" fmla="*/ 11485 w 6600987"/>
              <a:gd name="connsiteY2" fmla="*/ 1929159 h 5676860"/>
              <a:gd name="connsiteX3" fmla="*/ 0 w 6600987"/>
              <a:gd name="connsiteY3" fmla="*/ 1501565 h 5676860"/>
              <a:gd name="connsiteX4" fmla="*/ 38283 w 6600987"/>
              <a:gd name="connsiteY4" fmla="*/ 1343356 h 5676860"/>
              <a:gd name="connsiteX5" fmla="*/ 152563 w 6600987"/>
              <a:gd name="connsiteY5" fmla="*/ 1219160 h 5676860"/>
              <a:gd name="connsiteX6" fmla="*/ 1409862 w 6600987"/>
              <a:gd name="connsiteY6" fmla="*/ 1162010 h 5676860"/>
              <a:gd name="connsiteX7" fmla="*/ 2381412 w 6600987"/>
              <a:gd name="connsiteY7" fmla="*/ 1190585 h 5676860"/>
              <a:gd name="connsiteX8" fmla="*/ 2543337 w 6600987"/>
              <a:gd name="connsiteY8" fmla="*/ 323810 h 5676860"/>
              <a:gd name="connsiteX9" fmla="*/ 2733837 w 6600987"/>
              <a:gd name="connsiteY9" fmla="*/ 471448 h 5676860"/>
              <a:gd name="connsiteX10" fmla="*/ 2779081 w 6600987"/>
              <a:gd name="connsiteY10" fmla="*/ 495260 h 5676860"/>
              <a:gd name="connsiteX11" fmla="*/ 2840993 w 6600987"/>
              <a:gd name="connsiteY11" fmla="*/ 511929 h 5676860"/>
              <a:gd name="connsiteX12" fmla="*/ 3114837 w 6600987"/>
              <a:gd name="connsiteY12" fmla="*/ 561935 h 5676860"/>
              <a:gd name="connsiteX13" fmla="*/ 3181512 w 6600987"/>
              <a:gd name="connsiteY13" fmla="*/ 592891 h 5676860"/>
              <a:gd name="connsiteX14" fmla="*/ 3219612 w 6600987"/>
              <a:gd name="connsiteY14" fmla="*/ 623848 h 5676860"/>
              <a:gd name="connsiteX15" fmla="*/ 3250568 w 6600987"/>
              <a:gd name="connsiteY15" fmla="*/ 680998 h 5676860"/>
              <a:gd name="connsiteX16" fmla="*/ 3283906 w 6600987"/>
              <a:gd name="connsiteY16" fmla="*/ 714335 h 5676860"/>
              <a:gd name="connsiteX17" fmla="*/ 3314862 w 6600987"/>
              <a:gd name="connsiteY17" fmla="*/ 728623 h 5676860"/>
              <a:gd name="connsiteX18" fmla="*/ 3350581 w 6600987"/>
              <a:gd name="connsiteY18" fmla="*/ 747673 h 5676860"/>
              <a:gd name="connsiteX19" fmla="*/ 3393443 w 6600987"/>
              <a:gd name="connsiteY19" fmla="*/ 742910 h 5676860"/>
              <a:gd name="connsiteX20" fmla="*/ 3622044 w 6600987"/>
              <a:gd name="connsiteY20" fmla="*/ 683379 h 5676860"/>
              <a:gd name="connsiteX21" fmla="*/ 3688718 w 6600987"/>
              <a:gd name="connsiteY21" fmla="*/ 671473 h 5676860"/>
              <a:gd name="connsiteX22" fmla="*/ 3829212 w 6600987"/>
              <a:gd name="connsiteY22" fmla="*/ 661948 h 5676860"/>
              <a:gd name="connsiteX23" fmla="*/ 3974468 w 6600987"/>
              <a:gd name="connsiteY23" fmla="*/ 611942 h 5676860"/>
              <a:gd name="connsiteX24" fmla="*/ 3995900 w 6600987"/>
              <a:gd name="connsiteY24" fmla="*/ 645279 h 5676860"/>
              <a:gd name="connsiteX25" fmla="*/ 3962563 w 6600987"/>
              <a:gd name="connsiteY25" fmla="*/ 609560 h 5676860"/>
              <a:gd name="connsiteX26" fmla="*/ 4343563 w 6600987"/>
              <a:gd name="connsiteY26" fmla="*/ 685760 h 5676860"/>
              <a:gd name="connsiteX27" fmla="*/ 4404949 w 6600987"/>
              <a:gd name="connsiteY27" fmla="*/ 268671 h 5676860"/>
              <a:gd name="connsiteX28" fmla="*/ 4478960 w 6600987"/>
              <a:gd name="connsiteY28" fmla="*/ 103335 h 5676860"/>
              <a:gd name="connsiteX29" fmla="*/ 4566849 w 6600987"/>
              <a:gd name="connsiteY29" fmla="*/ 77502 h 5676860"/>
              <a:gd name="connsiteX30" fmla="*/ 4784256 w 6600987"/>
              <a:gd name="connsiteY30" fmla="*/ 0 h 5676860"/>
              <a:gd name="connsiteX31" fmla="*/ 4927654 w 6600987"/>
              <a:gd name="connsiteY31" fmla="*/ 5167 h 5676860"/>
              <a:gd name="connsiteX32" fmla="*/ 5236938 w 6600987"/>
              <a:gd name="connsiteY32" fmla="*/ 77680 h 5676860"/>
              <a:gd name="connsiteX33" fmla="*/ 5275220 w 6600987"/>
              <a:gd name="connsiteY33" fmla="*/ 394099 h 5676860"/>
              <a:gd name="connsiteX34" fmla="*/ 5581473 w 6600987"/>
              <a:gd name="connsiteY34" fmla="*/ 714793 h 5676860"/>
              <a:gd name="connsiteX35" fmla="*/ 5811163 w 6600987"/>
              <a:gd name="connsiteY35" fmla="*/ 930015 h 5676860"/>
              <a:gd name="connsiteX36" fmla="*/ 5715163 w 6600987"/>
              <a:gd name="connsiteY36" fmla="*/ 761960 h 5676860"/>
              <a:gd name="connsiteX37" fmla="*/ 5792660 w 6600987"/>
              <a:gd name="connsiteY37" fmla="*/ 811181 h 5676860"/>
              <a:gd name="connsiteX38" fmla="*/ 5737152 w 6600987"/>
              <a:gd name="connsiteY38" fmla="*/ 847348 h 5676860"/>
              <a:gd name="connsiteX39" fmla="*/ 5638962 w 6600987"/>
              <a:gd name="connsiteY39" fmla="*/ 928648 h 5676860"/>
              <a:gd name="connsiteX40" fmla="*/ 5653250 w 6600987"/>
              <a:gd name="connsiteY40" fmla="*/ 961985 h 5676860"/>
              <a:gd name="connsiteX41" fmla="*/ 5674680 w 6600987"/>
              <a:gd name="connsiteY41" fmla="*/ 1014373 h 5676860"/>
              <a:gd name="connsiteX42" fmla="*/ 5717544 w 6600987"/>
              <a:gd name="connsiteY42" fmla="*/ 1173916 h 5676860"/>
              <a:gd name="connsiteX43" fmla="*/ 5738975 w 6600987"/>
              <a:gd name="connsiteY43" fmla="*/ 1219160 h 5676860"/>
              <a:gd name="connsiteX44" fmla="*/ 5765168 w 6600987"/>
              <a:gd name="connsiteY44" fmla="*/ 1262023 h 5676860"/>
              <a:gd name="connsiteX45" fmla="*/ 5948524 w 6600987"/>
              <a:gd name="connsiteY45" fmla="*/ 1564441 h 5676860"/>
              <a:gd name="connsiteX46" fmla="*/ 5977100 w 6600987"/>
              <a:gd name="connsiteY46" fmla="*/ 1628735 h 5676860"/>
              <a:gd name="connsiteX47" fmla="*/ 6012818 w 6600987"/>
              <a:gd name="connsiteY47" fmla="*/ 1697792 h 5676860"/>
              <a:gd name="connsiteX48" fmla="*/ 6077112 w 6600987"/>
              <a:gd name="connsiteY48" fmla="*/ 1823998 h 5676860"/>
              <a:gd name="connsiteX49" fmla="*/ 6119975 w 6600987"/>
              <a:gd name="connsiteY49" fmla="*/ 1924010 h 5676860"/>
              <a:gd name="connsiteX50" fmla="*/ 6134262 w 6600987"/>
              <a:gd name="connsiteY50" fmla="*/ 1962110 h 5676860"/>
              <a:gd name="connsiteX51" fmla="*/ 6139025 w 6600987"/>
              <a:gd name="connsiteY51" fmla="*/ 2021641 h 5676860"/>
              <a:gd name="connsiteX52" fmla="*/ 6169981 w 6600987"/>
              <a:gd name="connsiteY52" fmla="*/ 2143085 h 5676860"/>
              <a:gd name="connsiteX53" fmla="*/ 6189031 w 6600987"/>
              <a:gd name="connsiteY53" fmla="*/ 2202616 h 5676860"/>
              <a:gd name="connsiteX54" fmla="*/ 6184268 w 6600987"/>
              <a:gd name="connsiteY54" fmla="*/ 2300248 h 5676860"/>
              <a:gd name="connsiteX55" fmla="*/ 6205700 w 6600987"/>
              <a:gd name="connsiteY55" fmla="*/ 2407403 h 5676860"/>
              <a:gd name="connsiteX56" fmla="*/ 6255706 w 6600987"/>
              <a:gd name="connsiteY56" fmla="*/ 2619335 h 5676860"/>
              <a:gd name="connsiteX57" fmla="*/ 6281900 w 6600987"/>
              <a:gd name="connsiteY57" fmla="*/ 2812216 h 5676860"/>
              <a:gd name="connsiteX58" fmla="*/ 6296187 w 6600987"/>
              <a:gd name="connsiteY58" fmla="*/ 2921754 h 5676860"/>
              <a:gd name="connsiteX59" fmla="*/ 6391437 w 6600987"/>
              <a:gd name="connsiteY59" fmla="*/ 3238460 h 5676860"/>
              <a:gd name="connsiteX60" fmla="*/ 6439062 w 6600987"/>
              <a:gd name="connsiteY60" fmla="*/ 3438485 h 5676860"/>
              <a:gd name="connsiteX61" fmla="*/ 6486687 w 6600987"/>
              <a:gd name="connsiteY61" fmla="*/ 3555166 h 5676860"/>
              <a:gd name="connsiteX62" fmla="*/ 6550981 w 6600987"/>
              <a:gd name="connsiteY62" fmla="*/ 3676610 h 5676860"/>
              <a:gd name="connsiteX63" fmla="*/ 6591462 w 6600987"/>
              <a:gd name="connsiteY63" fmla="*/ 3809960 h 5676860"/>
              <a:gd name="connsiteX64" fmla="*/ 6600987 w 6600987"/>
              <a:gd name="connsiteY64" fmla="*/ 3881398 h 5676860"/>
              <a:gd name="connsiteX65" fmla="*/ 6591461 w 6600987"/>
              <a:gd name="connsiteY65" fmla="*/ 3964741 h 5676860"/>
              <a:gd name="connsiteX66" fmla="*/ 6572411 w 6600987"/>
              <a:gd name="connsiteY66" fmla="*/ 4019510 h 5676860"/>
              <a:gd name="connsiteX67" fmla="*/ 6531931 w 6600987"/>
              <a:gd name="connsiteY67" fmla="*/ 4119522 h 5676860"/>
              <a:gd name="connsiteX68" fmla="*/ 6517643 w 6600987"/>
              <a:gd name="connsiteY68" fmla="*/ 4148097 h 5676860"/>
              <a:gd name="connsiteX69" fmla="*/ 5731831 w 6600987"/>
              <a:gd name="connsiteY69" fmla="*/ 4533860 h 5676860"/>
              <a:gd name="connsiteX70" fmla="*/ 4876962 w 6600987"/>
              <a:gd name="connsiteY70" fmla="*/ 5672097 h 5676860"/>
              <a:gd name="connsiteX71" fmla="*/ 4603118 w 6600987"/>
              <a:gd name="connsiteY71" fmla="*/ 5676860 h 5676860"/>
              <a:gd name="connsiteX72" fmla="*/ 4038763 w 6600987"/>
              <a:gd name="connsiteY72" fmla="*/ 4952960 h 5676860"/>
              <a:gd name="connsiteX73" fmla="*/ 3513218 w 6600987"/>
              <a:gd name="connsiteY73" fmla="*/ 4943533 h 5676860"/>
              <a:gd name="connsiteX74" fmla="*/ 2920895 w 6600987"/>
              <a:gd name="connsiteY74" fmla="*/ 4366440 h 5676860"/>
              <a:gd name="connsiteX75" fmla="*/ 2581437 w 6600987"/>
              <a:gd name="connsiteY75" fmla="*/ 4600535 h 5676860"/>
              <a:gd name="connsiteX76" fmla="*/ 2217105 w 6600987"/>
              <a:gd name="connsiteY76" fmla="*/ 4183817 h 5676860"/>
              <a:gd name="connsiteX77" fmla="*/ 1743237 w 6600987"/>
              <a:gd name="connsiteY77" fmla="*/ 4276685 h 5676860"/>
              <a:gd name="connsiteX78" fmla="*/ 1650368 w 6600987"/>
              <a:gd name="connsiteY78" fmla="*/ 4567197 h 5676860"/>
              <a:gd name="connsiteX79" fmla="*/ 1371762 w 6600987"/>
              <a:gd name="connsiteY79" fmla="*/ 4500522 h 5676860"/>
              <a:gd name="connsiteX80" fmla="*/ 1269367 w 6600987"/>
              <a:gd name="connsiteY80" fmla="*/ 4469566 h 5676860"/>
              <a:gd name="connsiteX81" fmla="*/ 1212218 w 6600987"/>
              <a:gd name="connsiteY81" fmla="*/ 4440992 h 5676860"/>
              <a:gd name="connsiteX82" fmla="*/ 1155067 w 6600987"/>
              <a:gd name="connsiteY82" fmla="*/ 4410035 h 5676860"/>
              <a:gd name="connsiteX83" fmla="*/ 1105062 w 6600987"/>
              <a:gd name="connsiteY83" fmla="*/ 4371935 h 5676860"/>
              <a:gd name="connsiteX0" fmla="*/ 1105062 w 6600987"/>
              <a:gd name="connsiteY0" fmla="*/ 4371935 h 5676860"/>
              <a:gd name="connsiteX1" fmla="*/ 38282 w 6600987"/>
              <a:gd name="connsiteY1" fmla="*/ 2724483 h 5676860"/>
              <a:gd name="connsiteX2" fmla="*/ 11485 w 6600987"/>
              <a:gd name="connsiteY2" fmla="*/ 1929159 h 5676860"/>
              <a:gd name="connsiteX3" fmla="*/ 0 w 6600987"/>
              <a:gd name="connsiteY3" fmla="*/ 1501565 h 5676860"/>
              <a:gd name="connsiteX4" fmla="*/ 38283 w 6600987"/>
              <a:gd name="connsiteY4" fmla="*/ 1343356 h 5676860"/>
              <a:gd name="connsiteX5" fmla="*/ 152563 w 6600987"/>
              <a:gd name="connsiteY5" fmla="*/ 1219160 h 5676860"/>
              <a:gd name="connsiteX6" fmla="*/ 1409862 w 6600987"/>
              <a:gd name="connsiteY6" fmla="*/ 1162010 h 5676860"/>
              <a:gd name="connsiteX7" fmla="*/ 2381412 w 6600987"/>
              <a:gd name="connsiteY7" fmla="*/ 1190585 h 5676860"/>
              <a:gd name="connsiteX8" fmla="*/ 2543337 w 6600987"/>
              <a:gd name="connsiteY8" fmla="*/ 323810 h 5676860"/>
              <a:gd name="connsiteX9" fmla="*/ 2733837 w 6600987"/>
              <a:gd name="connsiteY9" fmla="*/ 471448 h 5676860"/>
              <a:gd name="connsiteX10" fmla="*/ 2779081 w 6600987"/>
              <a:gd name="connsiteY10" fmla="*/ 495260 h 5676860"/>
              <a:gd name="connsiteX11" fmla="*/ 2840993 w 6600987"/>
              <a:gd name="connsiteY11" fmla="*/ 511929 h 5676860"/>
              <a:gd name="connsiteX12" fmla="*/ 3114837 w 6600987"/>
              <a:gd name="connsiteY12" fmla="*/ 561935 h 5676860"/>
              <a:gd name="connsiteX13" fmla="*/ 3181512 w 6600987"/>
              <a:gd name="connsiteY13" fmla="*/ 592891 h 5676860"/>
              <a:gd name="connsiteX14" fmla="*/ 3219612 w 6600987"/>
              <a:gd name="connsiteY14" fmla="*/ 623848 h 5676860"/>
              <a:gd name="connsiteX15" fmla="*/ 3250568 w 6600987"/>
              <a:gd name="connsiteY15" fmla="*/ 680998 h 5676860"/>
              <a:gd name="connsiteX16" fmla="*/ 3283906 w 6600987"/>
              <a:gd name="connsiteY16" fmla="*/ 714335 h 5676860"/>
              <a:gd name="connsiteX17" fmla="*/ 3314862 w 6600987"/>
              <a:gd name="connsiteY17" fmla="*/ 728623 h 5676860"/>
              <a:gd name="connsiteX18" fmla="*/ 3350581 w 6600987"/>
              <a:gd name="connsiteY18" fmla="*/ 747673 h 5676860"/>
              <a:gd name="connsiteX19" fmla="*/ 3393443 w 6600987"/>
              <a:gd name="connsiteY19" fmla="*/ 742910 h 5676860"/>
              <a:gd name="connsiteX20" fmla="*/ 3622044 w 6600987"/>
              <a:gd name="connsiteY20" fmla="*/ 683379 h 5676860"/>
              <a:gd name="connsiteX21" fmla="*/ 3688718 w 6600987"/>
              <a:gd name="connsiteY21" fmla="*/ 671473 h 5676860"/>
              <a:gd name="connsiteX22" fmla="*/ 3829212 w 6600987"/>
              <a:gd name="connsiteY22" fmla="*/ 661948 h 5676860"/>
              <a:gd name="connsiteX23" fmla="*/ 3974468 w 6600987"/>
              <a:gd name="connsiteY23" fmla="*/ 611942 h 5676860"/>
              <a:gd name="connsiteX24" fmla="*/ 3995900 w 6600987"/>
              <a:gd name="connsiteY24" fmla="*/ 645279 h 5676860"/>
              <a:gd name="connsiteX25" fmla="*/ 3962563 w 6600987"/>
              <a:gd name="connsiteY25" fmla="*/ 609560 h 5676860"/>
              <a:gd name="connsiteX26" fmla="*/ 4343563 w 6600987"/>
              <a:gd name="connsiteY26" fmla="*/ 685760 h 5676860"/>
              <a:gd name="connsiteX27" fmla="*/ 4404949 w 6600987"/>
              <a:gd name="connsiteY27" fmla="*/ 268671 h 5676860"/>
              <a:gd name="connsiteX28" fmla="*/ 4478960 w 6600987"/>
              <a:gd name="connsiteY28" fmla="*/ 103335 h 5676860"/>
              <a:gd name="connsiteX29" fmla="*/ 4566849 w 6600987"/>
              <a:gd name="connsiteY29" fmla="*/ 77502 h 5676860"/>
              <a:gd name="connsiteX30" fmla="*/ 4784256 w 6600987"/>
              <a:gd name="connsiteY30" fmla="*/ 0 h 5676860"/>
              <a:gd name="connsiteX31" fmla="*/ 4927654 w 6600987"/>
              <a:gd name="connsiteY31" fmla="*/ 5167 h 5676860"/>
              <a:gd name="connsiteX32" fmla="*/ 5236938 w 6600987"/>
              <a:gd name="connsiteY32" fmla="*/ 77680 h 5676860"/>
              <a:gd name="connsiteX33" fmla="*/ 5275220 w 6600987"/>
              <a:gd name="connsiteY33" fmla="*/ 394099 h 5676860"/>
              <a:gd name="connsiteX34" fmla="*/ 5581473 w 6600987"/>
              <a:gd name="connsiteY34" fmla="*/ 714793 h 5676860"/>
              <a:gd name="connsiteX35" fmla="*/ 5715163 w 6600987"/>
              <a:gd name="connsiteY35" fmla="*/ 761960 h 5676860"/>
              <a:gd name="connsiteX36" fmla="*/ 5792660 w 6600987"/>
              <a:gd name="connsiteY36" fmla="*/ 811181 h 5676860"/>
              <a:gd name="connsiteX37" fmla="*/ 5737152 w 6600987"/>
              <a:gd name="connsiteY37" fmla="*/ 847348 h 5676860"/>
              <a:gd name="connsiteX38" fmla="*/ 5638962 w 6600987"/>
              <a:gd name="connsiteY38" fmla="*/ 928648 h 5676860"/>
              <a:gd name="connsiteX39" fmla="*/ 5653250 w 6600987"/>
              <a:gd name="connsiteY39" fmla="*/ 961985 h 5676860"/>
              <a:gd name="connsiteX40" fmla="*/ 5674680 w 6600987"/>
              <a:gd name="connsiteY40" fmla="*/ 1014373 h 5676860"/>
              <a:gd name="connsiteX41" fmla="*/ 5717544 w 6600987"/>
              <a:gd name="connsiteY41" fmla="*/ 1173916 h 5676860"/>
              <a:gd name="connsiteX42" fmla="*/ 5738975 w 6600987"/>
              <a:gd name="connsiteY42" fmla="*/ 1219160 h 5676860"/>
              <a:gd name="connsiteX43" fmla="*/ 5765168 w 6600987"/>
              <a:gd name="connsiteY43" fmla="*/ 1262023 h 5676860"/>
              <a:gd name="connsiteX44" fmla="*/ 5948524 w 6600987"/>
              <a:gd name="connsiteY44" fmla="*/ 1564441 h 5676860"/>
              <a:gd name="connsiteX45" fmla="*/ 5977100 w 6600987"/>
              <a:gd name="connsiteY45" fmla="*/ 1628735 h 5676860"/>
              <a:gd name="connsiteX46" fmla="*/ 6012818 w 6600987"/>
              <a:gd name="connsiteY46" fmla="*/ 1697792 h 5676860"/>
              <a:gd name="connsiteX47" fmla="*/ 6077112 w 6600987"/>
              <a:gd name="connsiteY47" fmla="*/ 1823998 h 5676860"/>
              <a:gd name="connsiteX48" fmla="*/ 6119975 w 6600987"/>
              <a:gd name="connsiteY48" fmla="*/ 1924010 h 5676860"/>
              <a:gd name="connsiteX49" fmla="*/ 6134262 w 6600987"/>
              <a:gd name="connsiteY49" fmla="*/ 1962110 h 5676860"/>
              <a:gd name="connsiteX50" fmla="*/ 6139025 w 6600987"/>
              <a:gd name="connsiteY50" fmla="*/ 2021641 h 5676860"/>
              <a:gd name="connsiteX51" fmla="*/ 6169981 w 6600987"/>
              <a:gd name="connsiteY51" fmla="*/ 2143085 h 5676860"/>
              <a:gd name="connsiteX52" fmla="*/ 6189031 w 6600987"/>
              <a:gd name="connsiteY52" fmla="*/ 2202616 h 5676860"/>
              <a:gd name="connsiteX53" fmla="*/ 6184268 w 6600987"/>
              <a:gd name="connsiteY53" fmla="*/ 2300248 h 5676860"/>
              <a:gd name="connsiteX54" fmla="*/ 6205700 w 6600987"/>
              <a:gd name="connsiteY54" fmla="*/ 2407403 h 5676860"/>
              <a:gd name="connsiteX55" fmla="*/ 6255706 w 6600987"/>
              <a:gd name="connsiteY55" fmla="*/ 2619335 h 5676860"/>
              <a:gd name="connsiteX56" fmla="*/ 6281900 w 6600987"/>
              <a:gd name="connsiteY56" fmla="*/ 2812216 h 5676860"/>
              <a:gd name="connsiteX57" fmla="*/ 6296187 w 6600987"/>
              <a:gd name="connsiteY57" fmla="*/ 2921754 h 5676860"/>
              <a:gd name="connsiteX58" fmla="*/ 6391437 w 6600987"/>
              <a:gd name="connsiteY58" fmla="*/ 3238460 h 5676860"/>
              <a:gd name="connsiteX59" fmla="*/ 6439062 w 6600987"/>
              <a:gd name="connsiteY59" fmla="*/ 3438485 h 5676860"/>
              <a:gd name="connsiteX60" fmla="*/ 6486687 w 6600987"/>
              <a:gd name="connsiteY60" fmla="*/ 3555166 h 5676860"/>
              <a:gd name="connsiteX61" fmla="*/ 6550981 w 6600987"/>
              <a:gd name="connsiteY61" fmla="*/ 3676610 h 5676860"/>
              <a:gd name="connsiteX62" fmla="*/ 6591462 w 6600987"/>
              <a:gd name="connsiteY62" fmla="*/ 3809960 h 5676860"/>
              <a:gd name="connsiteX63" fmla="*/ 6600987 w 6600987"/>
              <a:gd name="connsiteY63" fmla="*/ 3881398 h 5676860"/>
              <a:gd name="connsiteX64" fmla="*/ 6591461 w 6600987"/>
              <a:gd name="connsiteY64" fmla="*/ 3964741 h 5676860"/>
              <a:gd name="connsiteX65" fmla="*/ 6572411 w 6600987"/>
              <a:gd name="connsiteY65" fmla="*/ 4019510 h 5676860"/>
              <a:gd name="connsiteX66" fmla="*/ 6531931 w 6600987"/>
              <a:gd name="connsiteY66" fmla="*/ 4119522 h 5676860"/>
              <a:gd name="connsiteX67" fmla="*/ 6517643 w 6600987"/>
              <a:gd name="connsiteY67" fmla="*/ 4148097 h 5676860"/>
              <a:gd name="connsiteX68" fmla="*/ 5731831 w 6600987"/>
              <a:gd name="connsiteY68" fmla="*/ 4533860 h 5676860"/>
              <a:gd name="connsiteX69" fmla="*/ 4876962 w 6600987"/>
              <a:gd name="connsiteY69" fmla="*/ 5672097 h 5676860"/>
              <a:gd name="connsiteX70" fmla="*/ 4603118 w 6600987"/>
              <a:gd name="connsiteY70" fmla="*/ 5676860 h 5676860"/>
              <a:gd name="connsiteX71" fmla="*/ 4038763 w 6600987"/>
              <a:gd name="connsiteY71" fmla="*/ 4952960 h 5676860"/>
              <a:gd name="connsiteX72" fmla="*/ 3513218 w 6600987"/>
              <a:gd name="connsiteY72" fmla="*/ 4943533 h 5676860"/>
              <a:gd name="connsiteX73" fmla="*/ 2920895 w 6600987"/>
              <a:gd name="connsiteY73" fmla="*/ 4366440 h 5676860"/>
              <a:gd name="connsiteX74" fmla="*/ 2581437 w 6600987"/>
              <a:gd name="connsiteY74" fmla="*/ 4600535 h 5676860"/>
              <a:gd name="connsiteX75" fmla="*/ 2217105 w 6600987"/>
              <a:gd name="connsiteY75" fmla="*/ 4183817 h 5676860"/>
              <a:gd name="connsiteX76" fmla="*/ 1743237 w 6600987"/>
              <a:gd name="connsiteY76" fmla="*/ 4276685 h 5676860"/>
              <a:gd name="connsiteX77" fmla="*/ 1650368 w 6600987"/>
              <a:gd name="connsiteY77" fmla="*/ 4567197 h 5676860"/>
              <a:gd name="connsiteX78" fmla="*/ 1371762 w 6600987"/>
              <a:gd name="connsiteY78" fmla="*/ 4500522 h 5676860"/>
              <a:gd name="connsiteX79" fmla="*/ 1269367 w 6600987"/>
              <a:gd name="connsiteY79" fmla="*/ 4469566 h 5676860"/>
              <a:gd name="connsiteX80" fmla="*/ 1212218 w 6600987"/>
              <a:gd name="connsiteY80" fmla="*/ 4440992 h 5676860"/>
              <a:gd name="connsiteX81" fmla="*/ 1155067 w 6600987"/>
              <a:gd name="connsiteY81" fmla="*/ 4410035 h 5676860"/>
              <a:gd name="connsiteX82" fmla="*/ 1105062 w 6600987"/>
              <a:gd name="connsiteY82" fmla="*/ 4371935 h 5676860"/>
              <a:gd name="connsiteX0" fmla="*/ 1105062 w 6600987"/>
              <a:gd name="connsiteY0" fmla="*/ 4371935 h 5676860"/>
              <a:gd name="connsiteX1" fmla="*/ 38282 w 6600987"/>
              <a:gd name="connsiteY1" fmla="*/ 2724483 h 5676860"/>
              <a:gd name="connsiteX2" fmla="*/ 11485 w 6600987"/>
              <a:gd name="connsiteY2" fmla="*/ 1929159 h 5676860"/>
              <a:gd name="connsiteX3" fmla="*/ 0 w 6600987"/>
              <a:gd name="connsiteY3" fmla="*/ 1501565 h 5676860"/>
              <a:gd name="connsiteX4" fmla="*/ 38283 w 6600987"/>
              <a:gd name="connsiteY4" fmla="*/ 1343356 h 5676860"/>
              <a:gd name="connsiteX5" fmla="*/ 152563 w 6600987"/>
              <a:gd name="connsiteY5" fmla="*/ 1219160 h 5676860"/>
              <a:gd name="connsiteX6" fmla="*/ 1409862 w 6600987"/>
              <a:gd name="connsiteY6" fmla="*/ 1162010 h 5676860"/>
              <a:gd name="connsiteX7" fmla="*/ 2381412 w 6600987"/>
              <a:gd name="connsiteY7" fmla="*/ 1190585 h 5676860"/>
              <a:gd name="connsiteX8" fmla="*/ 2543337 w 6600987"/>
              <a:gd name="connsiteY8" fmla="*/ 323810 h 5676860"/>
              <a:gd name="connsiteX9" fmla="*/ 2733837 w 6600987"/>
              <a:gd name="connsiteY9" fmla="*/ 471448 h 5676860"/>
              <a:gd name="connsiteX10" fmla="*/ 2779081 w 6600987"/>
              <a:gd name="connsiteY10" fmla="*/ 495260 h 5676860"/>
              <a:gd name="connsiteX11" fmla="*/ 2840993 w 6600987"/>
              <a:gd name="connsiteY11" fmla="*/ 511929 h 5676860"/>
              <a:gd name="connsiteX12" fmla="*/ 3114837 w 6600987"/>
              <a:gd name="connsiteY12" fmla="*/ 561935 h 5676860"/>
              <a:gd name="connsiteX13" fmla="*/ 3181512 w 6600987"/>
              <a:gd name="connsiteY13" fmla="*/ 592891 h 5676860"/>
              <a:gd name="connsiteX14" fmla="*/ 3219612 w 6600987"/>
              <a:gd name="connsiteY14" fmla="*/ 623848 h 5676860"/>
              <a:gd name="connsiteX15" fmla="*/ 3250568 w 6600987"/>
              <a:gd name="connsiteY15" fmla="*/ 680998 h 5676860"/>
              <a:gd name="connsiteX16" fmla="*/ 3283906 w 6600987"/>
              <a:gd name="connsiteY16" fmla="*/ 714335 h 5676860"/>
              <a:gd name="connsiteX17" fmla="*/ 3314862 w 6600987"/>
              <a:gd name="connsiteY17" fmla="*/ 728623 h 5676860"/>
              <a:gd name="connsiteX18" fmla="*/ 3350581 w 6600987"/>
              <a:gd name="connsiteY18" fmla="*/ 747673 h 5676860"/>
              <a:gd name="connsiteX19" fmla="*/ 3393443 w 6600987"/>
              <a:gd name="connsiteY19" fmla="*/ 742910 h 5676860"/>
              <a:gd name="connsiteX20" fmla="*/ 3622044 w 6600987"/>
              <a:gd name="connsiteY20" fmla="*/ 683379 h 5676860"/>
              <a:gd name="connsiteX21" fmla="*/ 3688718 w 6600987"/>
              <a:gd name="connsiteY21" fmla="*/ 671473 h 5676860"/>
              <a:gd name="connsiteX22" fmla="*/ 3829212 w 6600987"/>
              <a:gd name="connsiteY22" fmla="*/ 661948 h 5676860"/>
              <a:gd name="connsiteX23" fmla="*/ 3974468 w 6600987"/>
              <a:gd name="connsiteY23" fmla="*/ 611942 h 5676860"/>
              <a:gd name="connsiteX24" fmla="*/ 3995900 w 6600987"/>
              <a:gd name="connsiteY24" fmla="*/ 645279 h 5676860"/>
              <a:gd name="connsiteX25" fmla="*/ 3962563 w 6600987"/>
              <a:gd name="connsiteY25" fmla="*/ 609560 h 5676860"/>
              <a:gd name="connsiteX26" fmla="*/ 4343563 w 6600987"/>
              <a:gd name="connsiteY26" fmla="*/ 685760 h 5676860"/>
              <a:gd name="connsiteX27" fmla="*/ 4404949 w 6600987"/>
              <a:gd name="connsiteY27" fmla="*/ 268671 h 5676860"/>
              <a:gd name="connsiteX28" fmla="*/ 4478960 w 6600987"/>
              <a:gd name="connsiteY28" fmla="*/ 103335 h 5676860"/>
              <a:gd name="connsiteX29" fmla="*/ 4566849 w 6600987"/>
              <a:gd name="connsiteY29" fmla="*/ 77502 h 5676860"/>
              <a:gd name="connsiteX30" fmla="*/ 4784256 w 6600987"/>
              <a:gd name="connsiteY30" fmla="*/ 0 h 5676860"/>
              <a:gd name="connsiteX31" fmla="*/ 4927654 w 6600987"/>
              <a:gd name="connsiteY31" fmla="*/ 5167 h 5676860"/>
              <a:gd name="connsiteX32" fmla="*/ 5236938 w 6600987"/>
              <a:gd name="connsiteY32" fmla="*/ 77680 h 5676860"/>
              <a:gd name="connsiteX33" fmla="*/ 5275220 w 6600987"/>
              <a:gd name="connsiteY33" fmla="*/ 394099 h 5676860"/>
              <a:gd name="connsiteX34" fmla="*/ 5581473 w 6600987"/>
              <a:gd name="connsiteY34" fmla="*/ 714793 h 5676860"/>
              <a:gd name="connsiteX35" fmla="*/ 5792660 w 6600987"/>
              <a:gd name="connsiteY35" fmla="*/ 811181 h 5676860"/>
              <a:gd name="connsiteX36" fmla="*/ 5737152 w 6600987"/>
              <a:gd name="connsiteY36" fmla="*/ 847348 h 5676860"/>
              <a:gd name="connsiteX37" fmla="*/ 5638962 w 6600987"/>
              <a:gd name="connsiteY37" fmla="*/ 928648 h 5676860"/>
              <a:gd name="connsiteX38" fmla="*/ 5653250 w 6600987"/>
              <a:gd name="connsiteY38" fmla="*/ 961985 h 5676860"/>
              <a:gd name="connsiteX39" fmla="*/ 5674680 w 6600987"/>
              <a:gd name="connsiteY39" fmla="*/ 1014373 h 5676860"/>
              <a:gd name="connsiteX40" fmla="*/ 5717544 w 6600987"/>
              <a:gd name="connsiteY40" fmla="*/ 1173916 h 5676860"/>
              <a:gd name="connsiteX41" fmla="*/ 5738975 w 6600987"/>
              <a:gd name="connsiteY41" fmla="*/ 1219160 h 5676860"/>
              <a:gd name="connsiteX42" fmla="*/ 5765168 w 6600987"/>
              <a:gd name="connsiteY42" fmla="*/ 1262023 h 5676860"/>
              <a:gd name="connsiteX43" fmla="*/ 5948524 w 6600987"/>
              <a:gd name="connsiteY43" fmla="*/ 1564441 h 5676860"/>
              <a:gd name="connsiteX44" fmla="*/ 5977100 w 6600987"/>
              <a:gd name="connsiteY44" fmla="*/ 1628735 h 5676860"/>
              <a:gd name="connsiteX45" fmla="*/ 6012818 w 6600987"/>
              <a:gd name="connsiteY45" fmla="*/ 1697792 h 5676860"/>
              <a:gd name="connsiteX46" fmla="*/ 6077112 w 6600987"/>
              <a:gd name="connsiteY46" fmla="*/ 1823998 h 5676860"/>
              <a:gd name="connsiteX47" fmla="*/ 6119975 w 6600987"/>
              <a:gd name="connsiteY47" fmla="*/ 1924010 h 5676860"/>
              <a:gd name="connsiteX48" fmla="*/ 6134262 w 6600987"/>
              <a:gd name="connsiteY48" fmla="*/ 1962110 h 5676860"/>
              <a:gd name="connsiteX49" fmla="*/ 6139025 w 6600987"/>
              <a:gd name="connsiteY49" fmla="*/ 2021641 h 5676860"/>
              <a:gd name="connsiteX50" fmla="*/ 6169981 w 6600987"/>
              <a:gd name="connsiteY50" fmla="*/ 2143085 h 5676860"/>
              <a:gd name="connsiteX51" fmla="*/ 6189031 w 6600987"/>
              <a:gd name="connsiteY51" fmla="*/ 2202616 h 5676860"/>
              <a:gd name="connsiteX52" fmla="*/ 6184268 w 6600987"/>
              <a:gd name="connsiteY52" fmla="*/ 2300248 h 5676860"/>
              <a:gd name="connsiteX53" fmla="*/ 6205700 w 6600987"/>
              <a:gd name="connsiteY53" fmla="*/ 2407403 h 5676860"/>
              <a:gd name="connsiteX54" fmla="*/ 6255706 w 6600987"/>
              <a:gd name="connsiteY54" fmla="*/ 2619335 h 5676860"/>
              <a:gd name="connsiteX55" fmla="*/ 6281900 w 6600987"/>
              <a:gd name="connsiteY55" fmla="*/ 2812216 h 5676860"/>
              <a:gd name="connsiteX56" fmla="*/ 6296187 w 6600987"/>
              <a:gd name="connsiteY56" fmla="*/ 2921754 h 5676860"/>
              <a:gd name="connsiteX57" fmla="*/ 6391437 w 6600987"/>
              <a:gd name="connsiteY57" fmla="*/ 3238460 h 5676860"/>
              <a:gd name="connsiteX58" fmla="*/ 6439062 w 6600987"/>
              <a:gd name="connsiteY58" fmla="*/ 3438485 h 5676860"/>
              <a:gd name="connsiteX59" fmla="*/ 6486687 w 6600987"/>
              <a:gd name="connsiteY59" fmla="*/ 3555166 h 5676860"/>
              <a:gd name="connsiteX60" fmla="*/ 6550981 w 6600987"/>
              <a:gd name="connsiteY60" fmla="*/ 3676610 h 5676860"/>
              <a:gd name="connsiteX61" fmla="*/ 6591462 w 6600987"/>
              <a:gd name="connsiteY61" fmla="*/ 3809960 h 5676860"/>
              <a:gd name="connsiteX62" fmla="*/ 6600987 w 6600987"/>
              <a:gd name="connsiteY62" fmla="*/ 3881398 h 5676860"/>
              <a:gd name="connsiteX63" fmla="*/ 6591461 w 6600987"/>
              <a:gd name="connsiteY63" fmla="*/ 3964741 h 5676860"/>
              <a:gd name="connsiteX64" fmla="*/ 6572411 w 6600987"/>
              <a:gd name="connsiteY64" fmla="*/ 4019510 h 5676860"/>
              <a:gd name="connsiteX65" fmla="*/ 6531931 w 6600987"/>
              <a:gd name="connsiteY65" fmla="*/ 4119522 h 5676860"/>
              <a:gd name="connsiteX66" fmla="*/ 6517643 w 6600987"/>
              <a:gd name="connsiteY66" fmla="*/ 4148097 h 5676860"/>
              <a:gd name="connsiteX67" fmla="*/ 5731831 w 6600987"/>
              <a:gd name="connsiteY67" fmla="*/ 4533860 h 5676860"/>
              <a:gd name="connsiteX68" fmla="*/ 4876962 w 6600987"/>
              <a:gd name="connsiteY68" fmla="*/ 5672097 h 5676860"/>
              <a:gd name="connsiteX69" fmla="*/ 4603118 w 6600987"/>
              <a:gd name="connsiteY69" fmla="*/ 5676860 h 5676860"/>
              <a:gd name="connsiteX70" fmla="*/ 4038763 w 6600987"/>
              <a:gd name="connsiteY70" fmla="*/ 4952960 h 5676860"/>
              <a:gd name="connsiteX71" fmla="*/ 3513218 w 6600987"/>
              <a:gd name="connsiteY71" fmla="*/ 4943533 h 5676860"/>
              <a:gd name="connsiteX72" fmla="*/ 2920895 w 6600987"/>
              <a:gd name="connsiteY72" fmla="*/ 4366440 h 5676860"/>
              <a:gd name="connsiteX73" fmla="*/ 2581437 w 6600987"/>
              <a:gd name="connsiteY73" fmla="*/ 4600535 h 5676860"/>
              <a:gd name="connsiteX74" fmla="*/ 2217105 w 6600987"/>
              <a:gd name="connsiteY74" fmla="*/ 4183817 h 5676860"/>
              <a:gd name="connsiteX75" fmla="*/ 1743237 w 6600987"/>
              <a:gd name="connsiteY75" fmla="*/ 4276685 h 5676860"/>
              <a:gd name="connsiteX76" fmla="*/ 1650368 w 6600987"/>
              <a:gd name="connsiteY76" fmla="*/ 4567197 h 5676860"/>
              <a:gd name="connsiteX77" fmla="*/ 1371762 w 6600987"/>
              <a:gd name="connsiteY77" fmla="*/ 4500522 h 5676860"/>
              <a:gd name="connsiteX78" fmla="*/ 1269367 w 6600987"/>
              <a:gd name="connsiteY78" fmla="*/ 4469566 h 5676860"/>
              <a:gd name="connsiteX79" fmla="*/ 1212218 w 6600987"/>
              <a:gd name="connsiteY79" fmla="*/ 4440992 h 5676860"/>
              <a:gd name="connsiteX80" fmla="*/ 1155067 w 6600987"/>
              <a:gd name="connsiteY80" fmla="*/ 4410035 h 5676860"/>
              <a:gd name="connsiteX81" fmla="*/ 1105062 w 6600987"/>
              <a:gd name="connsiteY81" fmla="*/ 4371935 h 5676860"/>
              <a:gd name="connsiteX0" fmla="*/ 1105062 w 6600987"/>
              <a:gd name="connsiteY0" fmla="*/ 4371935 h 5676860"/>
              <a:gd name="connsiteX1" fmla="*/ 38282 w 6600987"/>
              <a:gd name="connsiteY1" fmla="*/ 2724483 h 5676860"/>
              <a:gd name="connsiteX2" fmla="*/ 11485 w 6600987"/>
              <a:gd name="connsiteY2" fmla="*/ 1929159 h 5676860"/>
              <a:gd name="connsiteX3" fmla="*/ 0 w 6600987"/>
              <a:gd name="connsiteY3" fmla="*/ 1501565 h 5676860"/>
              <a:gd name="connsiteX4" fmla="*/ 38283 w 6600987"/>
              <a:gd name="connsiteY4" fmla="*/ 1343356 h 5676860"/>
              <a:gd name="connsiteX5" fmla="*/ 152563 w 6600987"/>
              <a:gd name="connsiteY5" fmla="*/ 1219160 h 5676860"/>
              <a:gd name="connsiteX6" fmla="*/ 1409862 w 6600987"/>
              <a:gd name="connsiteY6" fmla="*/ 1162010 h 5676860"/>
              <a:gd name="connsiteX7" fmla="*/ 2381412 w 6600987"/>
              <a:gd name="connsiteY7" fmla="*/ 1190585 h 5676860"/>
              <a:gd name="connsiteX8" fmla="*/ 2543337 w 6600987"/>
              <a:gd name="connsiteY8" fmla="*/ 323810 h 5676860"/>
              <a:gd name="connsiteX9" fmla="*/ 2733837 w 6600987"/>
              <a:gd name="connsiteY9" fmla="*/ 471448 h 5676860"/>
              <a:gd name="connsiteX10" fmla="*/ 2779081 w 6600987"/>
              <a:gd name="connsiteY10" fmla="*/ 495260 h 5676860"/>
              <a:gd name="connsiteX11" fmla="*/ 2840993 w 6600987"/>
              <a:gd name="connsiteY11" fmla="*/ 511929 h 5676860"/>
              <a:gd name="connsiteX12" fmla="*/ 3114837 w 6600987"/>
              <a:gd name="connsiteY12" fmla="*/ 561935 h 5676860"/>
              <a:gd name="connsiteX13" fmla="*/ 3181512 w 6600987"/>
              <a:gd name="connsiteY13" fmla="*/ 592891 h 5676860"/>
              <a:gd name="connsiteX14" fmla="*/ 3219612 w 6600987"/>
              <a:gd name="connsiteY14" fmla="*/ 623848 h 5676860"/>
              <a:gd name="connsiteX15" fmla="*/ 3250568 w 6600987"/>
              <a:gd name="connsiteY15" fmla="*/ 680998 h 5676860"/>
              <a:gd name="connsiteX16" fmla="*/ 3283906 w 6600987"/>
              <a:gd name="connsiteY16" fmla="*/ 714335 h 5676860"/>
              <a:gd name="connsiteX17" fmla="*/ 3314862 w 6600987"/>
              <a:gd name="connsiteY17" fmla="*/ 728623 h 5676860"/>
              <a:gd name="connsiteX18" fmla="*/ 3350581 w 6600987"/>
              <a:gd name="connsiteY18" fmla="*/ 747673 h 5676860"/>
              <a:gd name="connsiteX19" fmla="*/ 3393443 w 6600987"/>
              <a:gd name="connsiteY19" fmla="*/ 742910 h 5676860"/>
              <a:gd name="connsiteX20" fmla="*/ 3622044 w 6600987"/>
              <a:gd name="connsiteY20" fmla="*/ 683379 h 5676860"/>
              <a:gd name="connsiteX21" fmla="*/ 3688718 w 6600987"/>
              <a:gd name="connsiteY21" fmla="*/ 671473 h 5676860"/>
              <a:gd name="connsiteX22" fmla="*/ 3829212 w 6600987"/>
              <a:gd name="connsiteY22" fmla="*/ 661948 h 5676860"/>
              <a:gd name="connsiteX23" fmla="*/ 3974468 w 6600987"/>
              <a:gd name="connsiteY23" fmla="*/ 611942 h 5676860"/>
              <a:gd name="connsiteX24" fmla="*/ 3995900 w 6600987"/>
              <a:gd name="connsiteY24" fmla="*/ 645279 h 5676860"/>
              <a:gd name="connsiteX25" fmla="*/ 3962563 w 6600987"/>
              <a:gd name="connsiteY25" fmla="*/ 609560 h 5676860"/>
              <a:gd name="connsiteX26" fmla="*/ 4343563 w 6600987"/>
              <a:gd name="connsiteY26" fmla="*/ 685760 h 5676860"/>
              <a:gd name="connsiteX27" fmla="*/ 4404949 w 6600987"/>
              <a:gd name="connsiteY27" fmla="*/ 268671 h 5676860"/>
              <a:gd name="connsiteX28" fmla="*/ 4478960 w 6600987"/>
              <a:gd name="connsiteY28" fmla="*/ 103335 h 5676860"/>
              <a:gd name="connsiteX29" fmla="*/ 4566849 w 6600987"/>
              <a:gd name="connsiteY29" fmla="*/ 77502 h 5676860"/>
              <a:gd name="connsiteX30" fmla="*/ 4784256 w 6600987"/>
              <a:gd name="connsiteY30" fmla="*/ 0 h 5676860"/>
              <a:gd name="connsiteX31" fmla="*/ 4927654 w 6600987"/>
              <a:gd name="connsiteY31" fmla="*/ 5167 h 5676860"/>
              <a:gd name="connsiteX32" fmla="*/ 5236938 w 6600987"/>
              <a:gd name="connsiteY32" fmla="*/ 77680 h 5676860"/>
              <a:gd name="connsiteX33" fmla="*/ 5275220 w 6600987"/>
              <a:gd name="connsiteY33" fmla="*/ 394099 h 5676860"/>
              <a:gd name="connsiteX34" fmla="*/ 5581473 w 6600987"/>
              <a:gd name="connsiteY34" fmla="*/ 714793 h 5676860"/>
              <a:gd name="connsiteX35" fmla="*/ 5792660 w 6600987"/>
              <a:gd name="connsiteY35" fmla="*/ 811181 h 5676860"/>
              <a:gd name="connsiteX36" fmla="*/ 5638962 w 6600987"/>
              <a:gd name="connsiteY36" fmla="*/ 928648 h 5676860"/>
              <a:gd name="connsiteX37" fmla="*/ 5653250 w 6600987"/>
              <a:gd name="connsiteY37" fmla="*/ 961985 h 5676860"/>
              <a:gd name="connsiteX38" fmla="*/ 5674680 w 6600987"/>
              <a:gd name="connsiteY38" fmla="*/ 1014373 h 5676860"/>
              <a:gd name="connsiteX39" fmla="*/ 5717544 w 6600987"/>
              <a:gd name="connsiteY39" fmla="*/ 1173916 h 5676860"/>
              <a:gd name="connsiteX40" fmla="*/ 5738975 w 6600987"/>
              <a:gd name="connsiteY40" fmla="*/ 1219160 h 5676860"/>
              <a:gd name="connsiteX41" fmla="*/ 5765168 w 6600987"/>
              <a:gd name="connsiteY41" fmla="*/ 1262023 h 5676860"/>
              <a:gd name="connsiteX42" fmla="*/ 5948524 w 6600987"/>
              <a:gd name="connsiteY42" fmla="*/ 1564441 h 5676860"/>
              <a:gd name="connsiteX43" fmla="*/ 5977100 w 6600987"/>
              <a:gd name="connsiteY43" fmla="*/ 1628735 h 5676860"/>
              <a:gd name="connsiteX44" fmla="*/ 6012818 w 6600987"/>
              <a:gd name="connsiteY44" fmla="*/ 1697792 h 5676860"/>
              <a:gd name="connsiteX45" fmla="*/ 6077112 w 6600987"/>
              <a:gd name="connsiteY45" fmla="*/ 1823998 h 5676860"/>
              <a:gd name="connsiteX46" fmla="*/ 6119975 w 6600987"/>
              <a:gd name="connsiteY46" fmla="*/ 1924010 h 5676860"/>
              <a:gd name="connsiteX47" fmla="*/ 6134262 w 6600987"/>
              <a:gd name="connsiteY47" fmla="*/ 1962110 h 5676860"/>
              <a:gd name="connsiteX48" fmla="*/ 6139025 w 6600987"/>
              <a:gd name="connsiteY48" fmla="*/ 2021641 h 5676860"/>
              <a:gd name="connsiteX49" fmla="*/ 6169981 w 6600987"/>
              <a:gd name="connsiteY49" fmla="*/ 2143085 h 5676860"/>
              <a:gd name="connsiteX50" fmla="*/ 6189031 w 6600987"/>
              <a:gd name="connsiteY50" fmla="*/ 2202616 h 5676860"/>
              <a:gd name="connsiteX51" fmla="*/ 6184268 w 6600987"/>
              <a:gd name="connsiteY51" fmla="*/ 2300248 h 5676860"/>
              <a:gd name="connsiteX52" fmla="*/ 6205700 w 6600987"/>
              <a:gd name="connsiteY52" fmla="*/ 2407403 h 5676860"/>
              <a:gd name="connsiteX53" fmla="*/ 6255706 w 6600987"/>
              <a:gd name="connsiteY53" fmla="*/ 2619335 h 5676860"/>
              <a:gd name="connsiteX54" fmla="*/ 6281900 w 6600987"/>
              <a:gd name="connsiteY54" fmla="*/ 2812216 h 5676860"/>
              <a:gd name="connsiteX55" fmla="*/ 6296187 w 6600987"/>
              <a:gd name="connsiteY55" fmla="*/ 2921754 h 5676860"/>
              <a:gd name="connsiteX56" fmla="*/ 6391437 w 6600987"/>
              <a:gd name="connsiteY56" fmla="*/ 3238460 h 5676860"/>
              <a:gd name="connsiteX57" fmla="*/ 6439062 w 6600987"/>
              <a:gd name="connsiteY57" fmla="*/ 3438485 h 5676860"/>
              <a:gd name="connsiteX58" fmla="*/ 6486687 w 6600987"/>
              <a:gd name="connsiteY58" fmla="*/ 3555166 h 5676860"/>
              <a:gd name="connsiteX59" fmla="*/ 6550981 w 6600987"/>
              <a:gd name="connsiteY59" fmla="*/ 3676610 h 5676860"/>
              <a:gd name="connsiteX60" fmla="*/ 6591462 w 6600987"/>
              <a:gd name="connsiteY60" fmla="*/ 3809960 h 5676860"/>
              <a:gd name="connsiteX61" fmla="*/ 6600987 w 6600987"/>
              <a:gd name="connsiteY61" fmla="*/ 3881398 h 5676860"/>
              <a:gd name="connsiteX62" fmla="*/ 6591461 w 6600987"/>
              <a:gd name="connsiteY62" fmla="*/ 3964741 h 5676860"/>
              <a:gd name="connsiteX63" fmla="*/ 6572411 w 6600987"/>
              <a:gd name="connsiteY63" fmla="*/ 4019510 h 5676860"/>
              <a:gd name="connsiteX64" fmla="*/ 6531931 w 6600987"/>
              <a:gd name="connsiteY64" fmla="*/ 4119522 h 5676860"/>
              <a:gd name="connsiteX65" fmla="*/ 6517643 w 6600987"/>
              <a:gd name="connsiteY65" fmla="*/ 4148097 h 5676860"/>
              <a:gd name="connsiteX66" fmla="*/ 5731831 w 6600987"/>
              <a:gd name="connsiteY66" fmla="*/ 4533860 h 5676860"/>
              <a:gd name="connsiteX67" fmla="*/ 4876962 w 6600987"/>
              <a:gd name="connsiteY67" fmla="*/ 5672097 h 5676860"/>
              <a:gd name="connsiteX68" fmla="*/ 4603118 w 6600987"/>
              <a:gd name="connsiteY68" fmla="*/ 5676860 h 5676860"/>
              <a:gd name="connsiteX69" fmla="*/ 4038763 w 6600987"/>
              <a:gd name="connsiteY69" fmla="*/ 4952960 h 5676860"/>
              <a:gd name="connsiteX70" fmla="*/ 3513218 w 6600987"/>
              <a:gd name="connsiteY70" fmla="*/ 4943533 h 5676860"/>
              <a:gd name="connsiteX71" fmla="*/ 2920895 w 6600987"/>
              <a:gd name="connsiteY71" fmla="*/ 4366440 h 5676860"/>
              <a:gd name="connsiteX72" fmla="*/ 2581437 w 6600987"/>
              <a:gd name="connsiteY72" fmla="*/ 4600535 h 5676860"/>
              <a:gd name="connsiteX73" fmla="*/ 2217105 w 6600987"/>
              <a:gd name="connsiteY73" fmla="*/ 4183817 h 5676860"/>
              <a:gd name="connsiteX74" fmla="*/ 1743237 w 6600987"/>
              <a:gd name="connsiteY74" fmla="*/ 4276685 h 5676860"/>
              <a:gd name="connsiteX75" fmla="*/ 1650368 w 6600987"/>
              <a:gd name="connsiteY75" fmla="*/ 4567197 h 5676860"/>
              <a:gd name="connsiteX76" fmla="*/ 1371762 w 6600987"/>
              <a:gd name="connsiteY76" fmla="*/ 4500522 h 5676860"/>
              <a:gd name="connsiteX77" fmla="*/ 1269367 w 6600987"/>
              <a:gd name="connsiteY77" fmla="*/ 4469566 h 5676860"/>
              <a:gd name="connsiteX78" fmla="*/ 1212218 w 6600987"/>
              <a:gd name="connsiteY78" fmla="*/ 4440992 h 5676860"/>
              <a:gd name="connsiteX79" fmla="*/ 1155067 w 6600987"/>
              <a:gd name="connsiteY79" fmla="*/ 4410035 h 5676860"/>
              <a:gd name="connsiteX80" fmla="*/ 1105062 w 6600987"/>
              <a:gd name="connsiteY80" fmla="*/ 4371935 h 5676860"/>
              <a:gd name="connsiteX0" fmla="*/ 1105062 w 6600987"/>
              <a:gd name="connsiteY0" fmla="*/ 4371935 h 5676860"/>
              <a:gd name="connsiteX1" fmla="*/ 38282 w 6600987"/>
              <a:gd name="connsiteY1" fmla="*/ 2724483 h 5676860"/>
              <a:gd name="connsiteX2" fmla="*/ 11485 w 6600987"/>
              <a:gd name="connsiteY2" fmla="*/ 1929159 h 5676860"/>
              <a:gd name="connsiteX3" fmla="*/ 0 w 6600987"/>
              <a:gd name="connsiteY3" fmla="*/ 1501565 h 5676860"/>
              <a:gd name="connsiteX4" fmla="*/ 38283 w 6600987"/>
              <a:gd name="connsiteY4" fmla="*/ 1343356 h 5676860"/>
              <a:gd name="connsiteX5" fmla="*/ 152563 w 6600987"/>
              <a:gd name="connsiteY5" fmla="*/ 1219160 h 5676860"/>
              <a:gd name="connsiteX6" fmla="*/ 1409862 w 6600987"/>
              <a:gd name="connsiteY6" fmla="*/ 1162010 h 5676860"/>
              <a:gd name="connsiteX7" fmla="*/ 2381412 w 6600987"/>
              <a:gd name="connsiteY7" fmla="*/ 1190585 h 5676860"/>
              <a:gd name="connsiteX8" fmla="*/ 2543337 w 6600987"/>
              <a:gd name="connsiteY8" fmla="*/ 323810 h 5676860"/>
              <a:gd name="connsiteX9" fmla="*/ 2733837 w 6600987"/>
              <a:gd name="connsiteY9" fmla="*/ 471448 h 5676860"/>
              <a:gd name="connsiteX10" fmla="*/ 2779081 w 6600987"/>
              <a:gd name="connsiteY10" fmla="*/ 495260 h 5676860"/>
              <a:gd name="connsiteX11" fmla="*/ 2840993 w 6600987"/>
              <a:gd name="connsiteY11" fmla="*/ 511929 h 5676860"/>
              <a:gd name="connsiteX12" fmla="*/ 3114837 w 6600987"/>
              <a:gd name="connsiteY12" fmla="*/ 561935 h 5676860"/>
              <a:gd name="connsiteX13" fmla="*/ 3181512 w 6600987"/>
              <a:gd name="connsiteY13" fmla="*/ 592891 h 5676860"/>
              <a:gd name="connsiteX14" fmla="*/ 3219612 w 6600987"/>
              <a:gd name="connsiteY14" fmla="*/ 623848 h 5676860"/>
              <a:gd name="connsiteX15" fmla="*/ 3250568 w 6600987"/>
              <a:gd name="connsiteY15" fmla="*/ 680998 h 5676860"/>
              <a:gd name="connsiteX16" fmla="*/ 3283906 w 6600987"/>
              <a:gd name="connsiteY16" fmla="*/ 714335 h 5676860"/>
              <a:gd name="connsiteX17" fmla="*/ 3314862 w 6600987"/>
              <a:gd name="connsiteY17" fmla="*/ 728623 h 5676860"/>
              <a:gd name="connsiteX18" fmla="*/ 3350581 w 6600987"/>
              <a:gd name="connsiteY18" fmla="*/ 747673 h 5676860"/>
              <a:gd name="connsiteX19" fmla="*/ 3393443 w 6600987"/>
              <a:gd name="connsiteY19" fmla="*/ 742910 h 5676860"/>
              <a:gd name="connsiteX20" fmla="*/ 3622044 w 6600987"/>
              <a:gd name="connsiteY20" fmla="*/ 683379 h 5676860"/>
              <a:gd name="connsiteX21" fmla="*/ 3688718 w 6600987"/>
              <a:gd name="connsiteY21" fmla="*/ 671473 h 5676860"/>
              <a:gd name="connsiteX22" fmla="*/ 3829212 w 6600987"/>
              <a:gd name="connsiteY22" fmla="*/ 661948 h 5676860"/>
              <a:gd name="connsiteX23" fmla="*/ 3974468 w 6600987"/>
              <a:gd name="connsiteY23" fmla="*/ 611942 h 5676860"/>
              <a:gd name="connsiteX24" fmla="*/ 3995900 w 6600987"/>
              <a:gd name="connsiteY24" fmla="*/ 645279 h 5676860"/>
              <a:gd name="connsiteX25" fmla="*/ 3962563 w 6600987"/>
              <a:gd name="connsiteY25" fmla="*/ 609560 h 5676860"/>
              <a:gd name="connsiteX26" fmla="*/ 4343563 w 6600987"/>
              <a:gd name="connsiteY26" fmla="*/ 685760 h 5676860"/>
              <a:gd name="connsiteX27" fmla="*/ 4404949 w 6600987"/>
              <a:gd name="connsiteY27" fmla="*/ 268671 h 5676860"/>
              <a:gd name="connsiteX28" fmla="*/ 4478960 w 6600987"/>
              <a:gd name="connsiteY28" fmla="*/ 103335 h 5676860"/>
              <a:gd name="connsiteX29" fmla="*/ 4566849 w 6600987"/>
              <a:gd name="connsiteY29" fmla="*/ 77502 h 5676860"/>
              <a:gd name="connsiteX30" fmla="*/ 4784256 w 6600987"/>
              <a:gd name="connsiteY30" fmla="*/ 0 h 5676860"/>
              <a:gd name="connsiteX31" fmla="*/ 4927654 w 6600987"/>
              <a:gd name="connsiteY31" fmla="*/ 5167 h 5676860"/>
              <a:gd name="connsiteX32" fmla="*/ 5236938 w 6600987"/>
              <a:gd name="connsiteY32" fmla="*/ 77680 h 5676860"/>
              <a:gd name="connsiteX33" fmla="*/ 5275220 w 6600987"/>
              <a:gd name="connsiteY33" fmla="*/ 394099 h 5676860"/>
              <a:gd name="connsiteX34" fmla="*/ 5581473 w 6600987"/>
              <a:gd name="connsiteY34" fmla="*/ 714793 h 5676860"/>
              <a:gd name="connsiteX35" fmla="*/ 5792660 w 6600987"/>
              <a:gd name="connsiteY35" fmla="*/ 811181 h 5676860"/>
              <a:gd name="connsiteX36" fmla="*/ 5653250 w 6600987"/>
              <a:gd name="connsiteY36" fmla="*/ 961985 h 5676860"/>
              <a:gd name="connsiteX37" fmla="*/ 5674680 w 6600987"/>
              <a:gd name="connsiteY37" fmla="*/ 1014373 h 5676860"/>
              <a:gd name="connsiteX38" fmla="*/ 5717544 w 6600987"/>
              <a:gd name="connsiteY38" fmla="*/ 1173916 h 5676860"/>
              <a:gd name="connsiteX39" fmla="*/ 5738975 w 6600987"/>
              <a:gd name="connsiteY39" fmla="*/ 1219160 h 5676860"/>
              <a:gd name="connsiteX40" fmla="*/ 5765168 w 6600987"/>
              <a:gd name="connsiteY40" fmla="*/ 1262023 h 5676860"/>
              <a:gd name="connsiteX41" fmla="*/ 5948524 w 6600987"/>
              <a:gd name="connsiteY41" fmla="*/ 1564441 h 5676860"/>
              <a:gd name="connsiteX42" fmla="*/ 5977100 w 6600987"/>
              <a:gd name="connsiteY42" fmla="*/ 1628735 h 5676860"/>
              <a:gd name="connsiteX43" fmla="*/ 6012818 w 6600987"/>
              <a:gd name="connsiteY43" fmla="*/ 1697792 h 5676860"/>
              <a:gd name="connsiteX44" fmla="*/ 6077112 w 6600987"/>
              <a:gd name="connsiteY44" fmla="*/ 1823998 h 5676860"/>
              <a:gd name="connsiteX45" fmla="*/ 6119975 w 6600987"/>
              <a:gd name="connsiteY45" fmla="*/ 1924010 h 5676860"/>
              <a:gd name="connsiteX46" fmla="*/ 6134262 w 6600987"/>
              <a:gd name="connsiteY46" fmla="*/ 1962110 h 5676860"/>
              <a:gd name="connsiteX47" fmla="*/ 6139025 w 6600987"/>
              <a:gd name="connsiteY47" fmla="*/ 2021641 h 5676860"/>
              <a:gd name="connsiteX48" fmla="*/ 6169981 w 6600987"/>
              <a:gd name="connsiteY48" fmla="*/ 2143085 h 5676860"/>
              <a:gd name="connsiteX49" fmla="*/ 6189031 w 6600987"/>
              <a:gd name="connsiteY49" fmla="*/ 2202616 h 5676860"/>
              <a:gd name="connsiteX50" fmla="*/ 6184268 w 6600987"/>
              <a:gd name="connsiteY50" fmla="*/ 2300248 h 5676860"/>
              <a:gd name="connsiteX51" fmla="*/ 6205700 w 6600987"/>
              <a:gd name="connsiteY51" fmla="*/ 2407403 h 5676860"/>
              <a:gd name="connsiteX52" fmla="*/ 6255706 w 6600987"/>
              <a:gd name="connsiteY52" fmla="*/ 2619335 h 5676860"/>
              <a:gd name="connsiteX53" fmla="*/ 6281900 w 6600987"/>
              <a:gd name="connsiteY53" fmla="*/ 2812216 h 5676860"/>
              <a:gd name="connsiteX54" fmla="*/ 6296187 w 6600987"/>
              <a:gd name="connsiteY54" fmla="*/ 2921754 h 5676860"/>
              <a:gd name="connsiteX55" fmla="*/ 6391437 w 6600987"/>
              <a:gd name="connsiteY55" fmla="*/ 3238460 h 5676860"/>
              <a:gd name="connsiteX56" fmla="*/ 6439062 w 6600987"/>
              <a:gd name="connsiteY56" fmla="*/ 3438485 h 5676860"/>
              <a:gd name="connsiteX57" fmla="*/ 6486687 w 6600987"/>
              <a:gd name="connsiteY57" fmla="*/ 3555166 h 5676860"/>
              <a:gd name="connsiteX58" fmla="*/ 6550981 w 6600987"/>
              <a:gd name="connsiteY58" fmla="*/ 3676610 h 5676860"/>
              <a:gd name="connsiteX59" fmla="*/ 6591462 w 6600987"/>
              <a:gd name="connsiteY59" fmla="*/ 3809960 h 5676860"/>
              <a:gd name="connsiteX60" fmla="*/ 6600987 w 6600987"/>
              <a:gd name="connsiteY60" fmla="*/ 3881398 h 5676860"/>
              <a:gd name="connsiteX61" fmla="*/ 6591461 w 6600987"/>
              <a:gd name="connsiteY61" fmla="*/ 3964741 h 5676860"/>
              <a:gd name="connsiteX62" fmla="*/ 6572411 w 6600987"/>
              <a:gd name="connsiteY62" fmla="*/ 4019510 h 5676860"/>
              <a:gd name="connsiteX63" fmla="*/ 6531931 w 6600987"/>
              <a:gd name="connsiteY63" fmla="*/ 4119522 h 5676860"/>
              <a:gd name="connsiteX64" fmla="*/ 6517643 w 6600987"/>
              <a:gd name="connsiteY64" fmla="*/ 4148097 h 5676860"/>
              <a:gd name="connsiteX65" fmla="*/ 5731831 w 6600987"/>
              <a:gd name="connsiteY65" fmla="*/ 4533860 h 5676860"/>
              <a:gd name="connsiteX66" fmla="*/ 4876962 w 6600987"/>
              <a:gd name="connsiteY66" fmla="*/ 5672097 h 5676860"/>
              <a:gd name="connsiteX67" fmla="*/ 4603118 w 6600987"/>
              <a:gd name="connsiteY67" fmla="*/ 5676860 h 5676860"/>
              <a:gd name="connsiteX68" fmla="*/ 4038763 w 6600987"/>
              <a:gd name="connsiteY68" fmla="*/ 4952960 h 5676860"/>
              <a:gd name="connsiteX69" fmla="*/ 3513218 w 6600987"/>
              <a:gd name="connsiteY69" fmla="*/ 4943533 h 5676860"/>
              <a:gd name="connsiteX70" fmla="*/ 2920895 w 6600987"/>
              <a:gd name="connsiteY70" fmla="*/ 4366440 h 5676860"/>
              <a:gd name="connsiteX71" fmla="*/ 2581437 w 6600987"/>
              <a:gd name="connsiteY71" fmla="*/ 4600535 h 5676860"/>
              <a:gd name="connsiteX72" fmla="*/ 2217105 w 6600987"/>
              <a:gd name="connsiteY72" fmla="*/ 4183817 h 5676860"/>
              <a:gd name="connsiteX73" fmla="*/ 1743237 w 6600987"/>
              <a:gd name="connsiteY73" fmla="*/ 4276685 h 5676860"/>
              <a:gd name="connsiteX74" fmla="*/ 1650368 w 6600987"/>
              <a:gd name="connsiteY74" fmla="*/ 4567197 h 5676860"/>
              <a:gd name="connsiteX75" fmla="*/ 1371762 w 6600987"/>
              <a:gd name="connsiteY75" fmla="*/ 4500522 h 5676860"/>
              <a:gd name="connsiteX76" fmla="*/ 1269367 w 6600987"/>
              <a:gd name="connsiteY76" fmla="*/ 4469566 h 5676860"/>
              <a:gd name="connsiteX77" fmla="*/ 1212218 w 6600987"/>
              <a:gd name="connsiteY77" fmla="*/ 4440992 h 5676860"/>
              <a:gd name="connsiteX78" fmla="*/ 1155067 w 6600987"/>
              <a:gd name="connsiteY78" fmla="*/ 4410035 h 5676860"/>
              <a:gd name="connsiteX79" fmla="*/ 1105062 w 6600987"/>
              <a:gd name="connsiteY79" fmla="*/ 4371935 h 5676860"/>
              <a:gd name="connsiteX0" fmla="*/ 1105062 w 6600987"/>
              <a:gd name="connsiteY0" fmla="*/ 4371935 h 5676860"/>
              <a:gd name="connsiteX1" fmla="*/ 38282 w 6600987"/>
              <a:gd name="connsiteY1" fmla="*/ 2724483 h 5676860"/>
              <a:gd name="connsiteX2" fmla="*/ 11485 w 6600987"/>
              <a:gd name="connsiteY2" fmla="*/ 1929159 h 5676860"/>
              <a:gd name="connsiteX3" fmla="*/ 0 w 6600987"/>
              <a:gd name="connsiteY3" fmla="*/ 1501565 h 5676860"/>
              <a:gd name="connsiteX4" fmla="*/ 38283 w 6600987"/>
              <a:gd name="connsiteY4" fmla="*/ 1343356 h 5676860"/>
              <a:gd name="connsiteX5" fmla="*/ 152563 w 6600987"/>
              <a:gd name="connsiteY5" fmla="*/ 1219160 h 5676860"/>
              <a:gd name="connsiteX6" fmla="*/ 1409862 w 6600987"/>
              <a:gd name="connsiteY6" fmla="*/ 1162010 h 5676860"/>
              <a:gd name="connsiteX7" fmla="*/ 2381412 w 6600987"/>
              <a:gd name="connsiteY7" fmla="*/ 1190585 h 5676860"/>
              <a:gd name="connsiteX8" fmla="*/ 2543337 w 6600987"/>
              <a:gd name="connsiteY8" fmla="*/ 323810 h 5676860"/>
              <a:gd name="connsiteX9" fmla="*/ 2733837 w 6600987"/>
              <a:gd name="connsiteY9" fmla="*/ 471448 h 5676860"/>
              <a:gd name="connsiteX10" fmla="*/ 2779081 w 6600987"/>
              <a:gd name="connsiteY10" fmla="*/ 495260 h 5676860"/>
              <a:gd name="connsiteX11" fmla="*/ 2840993 w 6600987"/>
              <a:gd name="connsiteY11" fmla="*/ 511929 h 5676860"/>
              <a:gd name="connsiteX12" fmla="*/ 3114837 w 6600987"/>
              <a:gd name="connsiteY12" fmla="*/ 561935 h 5676860"/>
              <a:gd name="connsiteX13" fmla="*/ 3181512 w 6600987"/>
              <a:gd name="connsiteY13" fmla="*/ 592891 h 5676860"/>
              <a:gd name="connsiteX14" fmla="*/ 3219612 w 6600987"/>
              <a:gd name="connsiteY14" fmla="*/ 623848 h 5676860"/>
              <a:gd name="connsiteX15" fmla="*/ 3250568 w 6600987"/>
              <a:gd name="connsiteY15" fmla="*/ 680998 h 5676860"/>
              <a:gd name="connsiteX16" fmla="*/ 3283906 w 6600987"/>
              <a:gd name="connsiteY16" fmla="*/ 714335 h 5676860"/>
              <a:gd name="connsiteX17" fmla="*/ 3314862 w 6600987"/>
              <a:gd name="connsiteY17" fmla="*/ 728623 h 5676860"/>
              <a:gd name="connsiteX18" fmla="*/ 3350581 w 6600987"/>
              <a:gd name="connsiteY18" fmla="*/ 747673 h 5676860"/>
              <a:gd name="connsiteX19" fmla="*/ 3393443 w 6600987"/>
              <a:gd name="connsiteY19" fmla="*/ 742910 h 5676860"/>
              <a:gd name="connsiteX20" fmla="*/ 3622044 w 6600987"/>
              <a:gd name="connsiteY20" fmla="*/ 683379 h 5676860"/>
              <a:gd name="connsiteX21" fmla="*/ 3688718 w 6600987"/>
              <a:gd name="connsiteY21" fmla="*/ 671473 h 5676860"/>
              <a:gd name="connsiteX22" fmla="*/ 3829212 w 6600987"/>
              <a:gd name="connsiteY22" fmla="*/ 661948 h 5676860"/>
              <a:gd name="connsiteX23" fmla="*/ 3974468 w 6600987"/>
              <a:gd name="connsiteY23" fmla="*/ 611942 h 5676860"/>
              <a:gd name="connsiteX24" fmla="*/ 3995900 w 6600987"/>
              <a:gd name="connsiteY24" fmla="*/ 645279 h 5676860"/>
              <a:gd name="connsiteX25" fmla="*/ 3962563 w 6600987"/>
              <a:gd name="connsiteY25" fmla="*/ 609560 h 5676860"/>
              <a:gd name="connsiteX26" fmla="*/ 4343563 w 6600987"/>
              <a:gd name="connsiteY26" fmla="*/ 685760 h 5676860"/>
              <a:gd name="connsiteX27" fmla="*/ 4404949 w 6600987"/>
              <a:gd name="connsiteY27" fmla="*/ 268671 h 5676860"/>
              <a:gd name="connsiteX28" fmla="*/ 4478960 w 6600987"/>
              <a:gd name="connsiteY28" fmla="*/ 103335 h 5676860"/>
              <a:gd name="connsiteX29" fmla="*/ 4566849 w 6600987"/>
              <a:gd name="connsiteY29" fmla="*/ 77502 h 5676860"/>
              <a:gd name="connsiteX30" fmla="*/ 4784256 w 6600987"/>
              <a:gd name="connsiteY30" fmla="*/ 0 h 5676860"/>
              <a:gd name="connsiteX31" fmla="*/ 4927654 w 6600987"/>
              <a:gd name="connsiteY31" fmla="*/ 5167 h 5676860"/>
              <a:gd name="connsiteX32" fmla="*/ 5236938 w 6600987"/>
              <a:gd name="connsiteY32" fmla="*/ 77680 h 5676860"/>
              <a:gd name="connsiteX33" fmla="*/ 5275220 w 6600987"/>
              <a:gd name="connsiteY33" fmla="*/ 394099 h 5676860"/>
              <a:gd name="connsiteX34" fmla="*/ 5581473 w 6600987"/>
              <a:gd name="connsiteY34" fmla="*/ 714793 h 5676860"/>
              <a:gd name="connsiteX35" fmla="*/ 5792660 w 6600987"/>
              <a:gd name="connsiteY35" fmla="*/ 811181 h 5676860"/>
              <a:gd name="connsiteX36" fmla="*/ 5515118 w 6600987"/>
              <a:gd name="connsiteY36" fmla="*/ 1095352 h 5676860"/>
              <a:gd name="connsiteX37" fmla="*/ 5674680 w 6600987"/>
              <a:gd name="connsiteY37" fmla="*/ 1014373 h 5676860"/>
              <a:gd name="connsiteX38" fmla="*/ 5717544 w 6600987"/>
              <a:gd name="connsiteY38" fmla="*/ 1173916 h 5676860"/>
              <a:gd name="connsiteX39" fmla="*/ 5738975 w 6600987"/>
              <a:gd name="connsiteY39" fmla="*/ 1219160 h 5676860"/>
              <a:gd name="connsiteX40" fmla="*/ 5765168 w 6600987"/>
              <a:gd name="connsiteY40" fmla="*/ 1262023 h 5676860"/>
              <a:gd name="connsiteX41" fmla="*/ 5948524 w 6600987"/>
              <a:gd name="connsiteY41" fmla="*/ 1564441 h 5676860"/>
              <a:gd name="connsiteX42" fmla="*/ 5977100 w 6600987"/>
              <a:gd name="connsiteY42" fmla="*/ 1628735 h 5676860"/>
              <a:gd name="connsiteX43" fmla="*/ 6012818 w 6600987"/>
              <a:gd name="connsiteY43" fmla="*/ 1697792 h 5676860"/>
              <a:gd name="connsiteX44" fmla="*/ 6077112 w 6600987"/>
              <a:gd name="connsiteY44" fmla="*/ 1823998 h 5676860"/>
              <a:gd name="connsiteX45" fmla="*/ 6119975 w 6600987"/>
              <a:gd name="connsiteY45" fmla="*/ 1924010 h 5676860"/>
              <a:gd name="connsiteX46" fmla="*/ 6134262 w 6600987"/>
              <a:gd name="connsiteY46" fmla="*/ 1962110 h 5676860"/>
              <a:gd name="connsiteX47" fmla="*/ 6139025 w 6600987"/>
              <a:gd name="connsiteY47" fmla="*/ 2021641 h 5676860"/>
              <a:gd name="connsiteX48" fmla="*/ 6169981 w 6600987"/>
              <a:gd name="connsiteY48" fmla="*/ 2143085 h 5676860"/>
              <a:gd name="connsiteX49" fmla="*/ 6189031 w 6600987"/>
              <a:gd name="connsiteY49" fmla="*/ 2202616 h 5676860"/>
              <a:gd name="connsiteX50" fmla="*/ 6184268 w 6600987"/>
              <a:gd name="connsiteY50" fmla="*/ 2300248 h 5676860"/>
              <a:gd name="connsiteX51" fmla="*/ 6205700 w 6600987"/>
              <a:gd name="connsiteY51" fmla="*/ 2407403 h 5676860"/>
              <a:gd name="connsiteX52" fmla="*/ 6255706 w 6600987"/>
              <a:gd name="connsiteY52" fmla="*/ 2619335 h 5676860"/>
              <a:gd name="connsiteX53" fmla="*/ 6281900 w 6600987"/>
              <a:gd name="connsiteY53" fmla="*/ 2812216 h 5676860"/>
              <a:gd name="connsiteX54" fmla="*/ 6296187 w 6600987"/>
              <a:gd name="connsiteY54" fmla="*/ 2921754 h 5676860"/>
              <a:gd name="connsiteX55" fmla="*/ 6391437 w 6600987"/>
              <a:gd name="connsiteY55" fmla="*/ 3238460 h 5676860"/>
              <a:gd name="connsiteX56" fmla="*/ 6439062 w 6600987"/>
              <a:gd name="connsiteY56" fmla="*/ 3438485 h 5676860"/>
              <a:gd name="connsiteX57" fmla="*/ 6486687 w 6600987"/>
              <a:gd name="connsiteY57" fmla="*/ 3555166 h 5676860"/>
              <a:gd name="connsiteX58" fmla="*/ 6550981 w 6600987"/>
              <a:gd name="connsiteY58" fmla="*/ 3676610 h 5676860"/>
              <a:gd name="connsiteX59" fmla="*/ 6591462 w 6600987"/>
              <a:gd name="connsiteY59" fmla="*/ 3809960 h 5676860"/>
              <a:gd name="connsiteX60" fmla="*/ 6600987 w 6600987"/>
              <a:gd name="connsiteY60" fmla="*/ 3881398 h 5676860"/>
              <a:gd name="connsiteX61" fmla="*/ 6591461 w 6600987"/>
              <a:gd name="connsiteY61" fmla="*/ 3964741 h 5676860"/>
              <a:gd name="connsiteX62" fmla="*/ 6572411 w 6600987"/>
              <a:gd name="connsiteY62" fmla="*/ 4019510 h 5676860"/>
              <a:gd name="connsiteX63" fmla="*/ 6531931 w 6600987"/>
              <a:gd name="connsiteY63" fmla="*/ 4119522 h 5676860"/>
              <a:gd name="connsiteX64" fmla="*/ 6517643 w 6600987"/>
              <a:gd name="connsiteY64" fmla="*/ 4148097 h 5676860"/>
              <a:gd name="connsiteX65" fmla="*/ 5731831 w 6600987"/>
              <a:gd name="connsiteY65" fmla="*/ 4533860 h 5676860"/>
              <a:gd name="connsiteX66" fmla="*/ 4876962 w 6600987"/>
              <a:gd name="connsiteY66" fmla="*/ 5672097 h 5676860"/>
              <a:gd name="connsiteX67" fmla="*/ 4603118 w 6600987"/>
              <a:gd name="connsiteY67" fmla="*/ 5676860 h 5676860"/>
              <a:gd name="connsiteX68" fmla="*/ 4038763 w 6600987"/>
              <a:gd name="connsiteY68" fmla="*/ 4952960 h 5676860"/>
              <a:gd name="connsiteX69" fmla="*/ 3513218 w 6600987"/>
              <a:gd name="connsiteY69" fmla="*/ 4943533 h 5676860"/>
              <a:gd name="connsiteX70" fmla="*/ 2920895 w 6600987"/>
              <a:gd name="connsiteY70" fmla="*/ 4366440 h 5676860"/>
              <a:gd name="connsiteX71" fmla="*/ 2581437 w 6600987"/>
              <a:gd name="connsiteY71" fmla="*/ 4600535 h 5676860"/>
              <a:gd name="connsiteX72" fmla="*/ 2217105 w 6600987"/>
              <a:gd name="connsiteY72" fmla="*/ 4183817 h 5676860"/>
              <a:gd name="connsiteX73" fmla="*/ 1743237 w 6600987"/>
              <a:gd name="connsiteY73" fmla="*/ 4276685 h 5676860"/>
              <a:gd name="connsiteX74" fmla="*/ 1650368 w 6600987"/>
              <a:gd name="connsiteY74" fmla="*/ 4567197 h 5676860"/>
              <a:gd name="connsiteX75" fmla="*/ 1371762 w 6600987"/>
              <a:gd name="connsiteY75" fmla="*/ 4500522 h 5676860"/>
              <a:gd name="connsiteX76" fmla="*/ 1269367 w 6600987"/>
              <a:gd name="connsiteY76" fmla="*/ 4469566 h 5676860"/>
              <a:gd name="connsiteX77" fmla="*/ 1212218 w 6600987"/>
              <a:gd name="connsiteY77" fmla="*/ 4440992 h 5676860"/>
              <a:gd name="connsiteX78" fmla="*/ 1155067 w 6600987"/>
              <a:gd name="connsiteY78" fmla="*/ 4410035 h 5676860"/>
              <a:gd name="connsiteX79" fmla="*/ 1105062 w 6600987"/>
              <a:gd name="connsiteY79" fmla="*/ 4371935 h 5676860"/>
              <a:gd name="connsiteX0" fmla="*/ 1105062 w 6600987"/>
              <a:gd name="connsiteY0" fmla="*/ 4371935 h 5676860"/>
              <a:gd name="connsiteX1" fmla="*/ 38282 w 6600987"/>
              <a:gd name="connsiteY1" fmla="*/ 2724483 h 5676860"/>
              <a:gd name="connsiteX2" fmla="*/ 11485 w 6600987"/>
              <a:gd name="connsiteY2" fmla="*/ 1929159 h 5676860"/>
              <a:gd name="connsiteX3" fmla="*/ 0 w 6600987"/>
              <a:gd name="connsiteY3" fmla="*/ 1501565 h 5676860"/>
              <a:gd name="connsiteX4" fmla="*/ 38283 w 6600987"/>
              <a:gd name="connsiteY4" fmla="*/ 1343356 h 5676860"/>
              <a:gd name="connsiteX5" fmla="*/ 152563 w 6600987"/>
              <a:gd name="connsiteY5" fmla="*/ 1219160 h 5676860"/>
              <a:gd name="connsiteX6" fmla="*/ 1409862 w 6600987"/>
              <a:gd name="connsiteY6" fmla="*/ 1162010 h 5676860"/>
              <a:gd name="connsiteX7" fmla="*/ 2381412 w 6600987"/>
              <a:gd name="connsiteY7" fmla="*/ 1190585 h 5676860"/>
              <a:gd name="connsiteX8" fmla="*/ 2543337 w 6600987"/>
              <a:gd name="connsiteY8" fmla="*/ 323810 h 5676860"/>
              <a:gd name="connsiteX9" fmla="*/ 2733837 w 6600987"/>
              <a:gd name="connsiteY9" fmla="*/ 471448 h 5676860"/>
              <a:gd name="connsiteX10" fmla="*/ 2779081 w 6600987"/>
              <a:gd name="connsiteY10" fmla="*/ 495260 h 5676860"/>
              <a:gd name="connsiteX11" fmla="*/ 2840993 w 6600987"/>
              <a:gd name="connsiteY11" fmla="*/ 511929 h 5676860"/>
              <a:gd name="connsiteX12" fmla="*/ 3114837 w 6600987"/>
              <a:gd name="connsiteY12" fmla="*/ 561935 h 5676860"/>
              <a:gd name="connsiteX13" fmla="*/ 3181512 w 6600987"/>
              <a:gd name="connsiteY13" fmla="*/ 592891 h 5676860"/>
              <a:gd name="connsiteX14" fmla="*/ 3219612 w 6600987"/>
              <a:gd name="connsiteY14" fmla="*/ 623848 h 5676860"/>
              <a:gd name="connsiteX15" fmla="*/ 3250568 w 6600987"/>
              <a:gd name="connsiteY15" fmla="*/ 680998 h 5676860"/>
              <a:gd name="connsiteX16" fmla="*/ 3283906 w 6600987"/>
              <a:gd name="connsiteY16" fmla="*/ 714335 h 5676860"/>
              <a:gd name="connsiteX17" fmla="*/ 3314862 w 6600987"/>
              <a:gd name="connsiteY17" fmla="*/ 728623 h 5676860"/>
              <a:gd name="connsiteX18" fmla="*/ 3350581 w 6600987"/>
              <a:gd name="connsiteY18" fmla="*/ 747673 h 5676860"/>
              <a:gd name="connsiteX19" fmla="*/ 3393443 w 6600987"/>
              <a:gd name="connsiteY19" fmla="*/ 742910 h 5676860"/>
              <a:gd name="connsiteX20" fmla="*/ 3622044 w 6600987"/>
              <a:gd name="connsiteY20" fmla="*/ 683379 h 5676860"/>
              <a:gd name="connsiteX21" fmla="*/ 3688718 w 6600987"/>
              <a:gd name="connsiteY21" fmla="*/ 671473 h 5676860"/>
              <a:gd name="connsiteX22" fmla="*/ 3829212 w 6600987"/>
              <a:gd name="connsiteY22" fmla="*/ 661948 h 5676860"/>
              <a:gd name="connsiteX23" fmla="*/ 3974468 w 6600987"/>
              <a:gd name="connsiteY23" fmla="*/ 611942 h 5676860"/>
              <a:gd name="connsiteX24" fmla="*/ 3995900 w 6600987"/>
              <a:gd name="connsiteY24" fmla="*/ 645279 h 5676860"/>
              <a:gd name="connsiteX25" fmla="*/ 3962563 w 6600987"/>
              <a:gd name="connsiteY25" fmla="*/ 609560 h 5676860"/>
              <a:gd name="connsiteX26" fmla="*/ 4343563 w 6600987"/>
              <a:gd name="connsiteY26" fmla="*/ 685760 h 5676860"/>
              <a:gd name="connsiteX27" fmla="*/ 4404949 w 6600987"/>
              <a:gd name="connsiteY27" fmla="*/ 268671 h 5676860"/>
              <a:gd name="connsiteX28" fmla="*/ 4478960 w 6600987"/>
              <a:gd name="connsiteY28" fmla="*/ 103335 h 5676860"/>
              <a:gd name="connsiteX29" fmla="*/ 4566849 w 6600987"/>
              <a:gd name="connsiteY29" fmla="*/ 77502 h 5676860"/>
              <a:gd name="connsiteX30" fmla="*/ 4784256 w 6600987"/>
              <a:gd name="connsiteY30" fmla="*/ 0 h 5676860"/>
              <a:gd name="connsiteX31" fmla="*/ 4927654 w 6600987"/>
              <a:gd name="connsiteY31" fmla="*/ 5167 h 5676860"/>
              <a:gd name="connsiteX32" fmla="*/ 5236938 w 6600987"/>
              <a:gd name="connsiteY32" fmla="*/ 77680 h 5676860"/>
              <a:gd name="connsiteX33" fmla="*/ 5275220 w 6600987"/>
              <a:gd name="connsiteY33" fmla="*/ 394099 h 5676860"/>
              <a:gd name="connsiteX34" fmla="*/ 5581473 w 6600987"/>
              <a:gd name="connsiteY34" fmla="*/ 714793 h 5676860"/>
              <a:gd name="connsiteX35" fmla="*/ 5792660 w 6600987"/>
              <a:gd name="connsiteY35" fmla="*/ 811181 h 5676860"/>
              <a:gd name="connsiteX36" fmla="*/ 5654208 w 6600987"/>
              <a:gd name="connsiteY36" fmla="*/ 941418 h 5676860"/>
              <a:gd name="connsiteX37" fmla="*/ 5515118 w 6600987"/>
              <a:gd name="connsiteY37" fmla="*/ 1095352 h 5676860"/>
              <a:gd name="connsiteX38" fmla="*/ 5674680 w 6600987"/>
              <a:gd name="connsiteY38" fmla="*/ 1014373 h 5676860"/>
              <a:gd name="connsiteX39" fmla="*/ 5717544 w 6600987"/>
              <a:gd name="connsiteY39" fmla="*/ 1173916 h 5676860"/>
              <a:gd name="connsiteX40" fmla="*/ 5738975 w 6600987"/>
              <a:gd name="connsiteY40" fmla="*/ 1219160 h 5676860"/>
              <a:gd name="connsiteX41" fmla="*/ 5765168 w 6600987"/>
              <a:gd name="connsiteY41" fmla="*/ 1262023 h 5676860"/>
              <a:gd name="connsiteX42" fmla="*/ 5948524 w 6600987"/>
              <a:gd name="connsiteY42" fmla="*/ 1564441 h 5676860"/>
              <a:gd name="connsiteX43" fmla="*/ 5977100 w 6600987"/>
              <a:gd name="connsiteY43" fmla="*/ 1628735 h 5676860"/>
              <a:gd name="connsiteX44" fmla="*/ 6012818 w 6600987"/>
              <a:gd name="connsiteY44" fmla="*/ 1697792 h 5676860"/>
              <a:gd name="connsiteX45" fmla="*/ 6077112 w 6600987"/>
              <a:gd name="connsiteY45" fmla="*/ 1823998 h 5676860"/>
              <a:gd name="connsiteX46" fmla="*/ 6119975 w 6600987"/>
              <a:gd name="connsiteY46" fmla="*/ 1924010 h 5676860"/>
              <a:gd name="connsiteX47" fmla="*/ 6134262 w 6600987"/>
              <a:gd name="connsiteY47" fmla="*/ 1962110 h 5676860"/>
              <a:gd name="connsiteX48" fmla="*/ 6139025 w 6600987"/>
              <a:gd name="connsiteY48" fmla="*/ 2021641 h 5676860"/>
              <a:gd name="connsiteX49" fmla="*/ 6169981 w 6600987"/>
              <a:gd name="connsiteY49" fmla="*/ 2143085 h 5676860"/>
              <a:gd name="connsiteX50" fmla="*/ 6189031 w 6600987"/>
              <a:gd name="connsiteY50" fmla="*/ 2202616 h 5676860"/>
              <a:gd name="connsiteX51" fmla="*/ 6184268 w 6600987"/>
              <a:gd name="connsiteY51" fmla="*/ 2300248 h 5676860"/>
              <a:gd name="connsiteX52" fmla="*/ 6205700 w 6600987"/>
              <a:gd name="connsiteY52" fmla="*/ 2407403 h 5676860"/>
              <a:gd name="connsiteX53" fmla="*/ 6255706 w 6600987"/>
              <a:gd name="connsiteY53" fmla="*/ 2619335 h 5676860"/>
              <a:gd name="connsiteX54" fmla="*/ 6281900 w 6600987"/>
              <a:gd name="connsiteY54" fmla="*/ 2812216 h 5676860"/>
              <a:gd name="connsiteX55" fmla="*/ 6296187 w 6600987"/>
              <a:gd name="connsiteY55" fmla="*/ 2921754 h 5676860"/>
              <a:gd name="connsiteX56" fmla="*/ 6391437 w 6600987"/>
              <a:gd name="connsiteY56" fmla="*/ 3238460 h 5676860"/>
              <a:gd name="connsiteX57" fmla="*/ 6439062 w 6600987"/>
              <a:gd name="connsiteY57" fmla="*/ 3438485 h 5676860"/>
              <a:gd name="connsiteX58" fmla="*/ 6486687 w 6600987"/>
              <a:gd name="connsiteY58" fmla="*/ 3555166 h 5676860"/>
              <a:gd name="connsiteX59" fmla="*/ 6550981 w 6600987"/>
              <a:gd name="connsiteY59" fmla="*/ 3676610 h 5676860"/>
              <a:gd name="connsiteX60" fmla="*/ 6591462 w 6600987"/>
              <a:gd name="connsiteY60" fmla="*/ 3809960 h 5676860"/>
              <a:gd name="connsiteX61" fmla="*/ 6600987 w 6600987"/>
              <a:gd name="connsiteY61" fmla="*/ 3881398 h 5676860"/>
              <a:gd name="connsiteX62" fmla="*/ 6591461 w 6600987"/>
              <a:gd name="connsiteY62" fmla="*/ 3964741 h 5676860"/>
              <a:gd name="connsiteX63" fmla="*/ 6572411 w 6600987"/>
              <a:gd name="connsiteY63" fmla="*/ 4019510 h 5676860"/>
              <a:gd name="connsiteX64" fmla="*/ 6531931 w 6600987"/>
              <a:gd name="connsiteY64" fmla="*/ 4119522 h 5676860"/>
              <a:gd name="connsiteX65" fmla="*/ 6517643 w 6600987"/>
              <a:gd name="connsiteY65" fmla="*/ 4148097 h 5676860"/>
              <a:gd name="connsiteX66" fmla="*/ 5731831 w 6600987"/>
              <a:gd name="connsiteY66" fmla="*/ 4533860 h 5676860"/>
              <a:gd name="connsiteX67" fmla="*/ 4876962 w 6600987"/>
              <a:gd name="connsiteY67" fmla="*/ 5672097 h 5676860"/>
              <a:gd name="connsiteX68" fmla="*/ 4603118 w 6600987"/>
              <a:gd name="connsiteY68" fmla="*/ 5676860 h 5676860"/>
              <a:gd name="connsiteX69" fmla="*/ 4038763 w 6600987"/>
              <a:gd name="connsiteY69" fmla="*/ 4952960 h 5676860"/>
              <a:gd name="connsiteX70" fmla="*/ 3513218 w 6600987"/>
              <a:gd name="connsiteY70" fmla="*/ 4943533 h 5676860"/>
              <a:gd name="connsiteX71" fmla="*/ 2920895 w 6600987"/>
              <a:gd name="connsiteY71" fmla="*/ 4366440 h 5676860"/>
              <a:gd name="connsiteX72" fmla="*/ 2581437 w 6600987"/>
              <a:gd name="connsiteY72" fmla="*/ 4600535 h 5676860"/>
              <a:gd name="connsiteX73" fmla="*/ 2217105 w 6600987"/>
              <a:gd name="connsiteY73" fmla="*/ 4183817 h 5676860"/>
              <a:gd name="connsiteX74" fmla="*/ 1743237 w 6600987"/>
              <a:gd name="connsiteY74" fmla="*/ 4276685 h 5676860"/>
              <a:gd name="connsiteX75" fmla="*/ 1650368 w 6600987"/>
              <a:gd name="connsiteY75" fmla="*/ 4567197 h 5676860"/>
              <a:gd name="connsiteX76" fmla="*/ 1371762 w 6600987"/>
              <a:gd name="connsiteY76" fmla="*/ 4500522 h 5676860"/>
              <a:gd name="connsiteX77" fmla="*/ 1269367 w 6600987"/>
              <a:gd name="connsiteY77" fmla="*/ 4469566 h 5676860"/>
              <a:gd name="connsiteX78" fmla="*/ 1212218 w 6600987"/>
              <a:gd name="connsiteY78" fmla="*/ 4440992 h 5676860"/>
              <a:gd name="connsiteX79" fmla="*/ 1155067 w 6600987"/>
              <a:gd name="connsiteY79" fmla="*/ 4410035 h 5676860"/>
              <a:gd name="connsiteX80" fmla="*/ 1105062 w 6600987"/>
              <a:gd name="connsiteY80" fmla="*/ 4371935 h 5676860"/>
              <a:gd name="connsiteX0" fmla="*/ 1105062 w 6600987"/>
              <a:gd name="connsiteY0" fmla="*/ 4371935 h 5676860"/>
              <a:gd name="connsiteX1" fmla="*/ 38282 w 6600987"/>
              <a:gd name="connsiteY1" fmla="*/ 2724483 h 5676860"/>
              <a:gd name="connsiteX2" fmla="*/ 11485 w 6600987"/>
              <a:gd name="connsiteY2" fmla="*/ 1929159 h 5676860"/>
              <a:gd name="connsiteX3" fmla="*/ 0 w 6600987"/>
              <a:gd name="connsiteY3" fmla="*/ 1501565 h 5676860"/>
              <a:gd name="connsiteX4" fmla="*/ 38283 w 6600987"/>
              <a:gd name="connsiteY4" fmla="*/ 1343356 h 5676860"/>
              <a:gd name="connsiteX5" fmla="*/ 152563 w 6600987"/>
              <a:gd name="connsiteY5" fmla="*/ 1219160 h 5676860"/>
              <a:gd name="connsiteX6" fmla="*/ 1409862 w 6600987"/>
              <a:gd name="connsiteY6" fmla="*/ 1162010 h 5676860"/>
              <a:gd name="connsiteX7" fmla="*/ 2381412 w 6600987"/>
              <a:gd name="connsiteY7" fmla="*/ 1190585 h 5676860"/>
              <a:gd name="connsiteX8" fmla="*/ 2543337 w 6600987"/>
              <a:gd name="connsiteY8" fmla="*/ 323810 h 5676860"/>
              <a:gd name="connsiteX9" fmla="*/ 2733837 w 6600987"/>
              <a:gd name="connsiteY9" fmla="*/ 471448 h 5676860"/>
              <a:gd name="connsiteX10" fmla="*/ 2779081 w 6600987"/>
              <a:gd name="connsiteY10" fmla="*/ 495260 h 5676860"/>
              <a:gd name="connsiteX11" fmla="*/ 2840993 w 6600987"/>
              <a:gd name="connsiteY11" fmla="*/ 511929 h 5676860"/>
              <a:gd name="connsiteX12" fmla="*/ 3114837 w 6600987"/>
              <a:gd name="connsiteY12" fmla="*/ 561935 h 5676860"/>
              <a:gd name="connsiteX13" fmla="*/ 3181512 w 6600987"/>
              <a:gd name="connsiteY13" fmla="*/ 592891 h 5676860"/>
              <a:gd name="connsiteX14" fmla="*/ 3219612 w 6600987"/>
              <a:gd name="connsiteY14" fmla="*/ 623848 h 5676860"/>
              <a:gd name="connsiteX15" fmla="*/ 3250568 w 6600987"/>
              <a:gd name="connsiteY15" fmla="*/ 680998 h 5676860"/>
              <a:gd name="connsiteX16" fmla="*/ 3283906 w 6600987"/>
              <a:gd name="connsiteY16" fmla="*/ 714335 h 5676860"/>
              <a:gd name="connsiteX17" fmla="*/ 3314862 w 6600987"/>
              <a:gd name="connsiteY17" fmla="*/ 728623 h 5676860"/>
              <a:gd name="connsiteX18" fmla="*/ 3350581 w 6600987"/>
              <a:gd name="connsiteY18" fmla="*/ 747673 h 5676860"/>
              <a:gd name="connsiteX19" fmla="*/ 3393443 w 6600987"/>
              <a:gd name="connsiteY19" fmla="*/ 742910 h 5676860"/>
              <a:gd name="connsiteX20" fmla="*/ 3622044 w 6600987"/>
              <a:gd name="connsiteY20" fmla="*/ 683379 h 5676860"/>
              <a:gd name="connsiteX21" fmla="*/ 3688718 w 6600987"/>
              <a:gd name="connsiteY21" fmla="*/ 671473 h 5676860"/>
              <a:gd name="connsiteX22" fmla="*/ 3829212 w 6600987"/>
              <a:gd name="connsiteY22" fmla="*/ 661948 h 5676860"/>
              <a:gd name="connsiteX23" fmla="*/ 3974468 w 6600987"/>
              <a:gd name="connsiteY23" fmla="*/ 611942 h 5676860"/>
              <a:gd name="connsiteX24" fmla="*/ 3995900 w 6600987"/>
              <a:gd name="connsiteY24" fmla="*/ 645279 h 5676860"/>
              <a:gd name="connsiteX25" fmla="*/ 3962563 w 6600987"/>
              <a:gd name="connsiteY25" fmla="*/ 609560 h 5676860"/>
              <a:gd name="connsiteX26" fmla="*/ 4343563 w 6600987"/>
              <a:gd name="connsiteY26" fmla="*/ 685760 h 5676860"/>
              <a:gd name="connsiteX27" fmla="*/ 4404949 w 6600987"/>
              <a:gd name="connsiteY27" fmla="*/ 268671 h 5676860"/>
              <a:gd name="connsiteX28" fmla="*/ 4478960 w 6600987"/>
              <a:gd name="connsiteY28" fmla="*/ 103335 h 5676860"/>
              <a:gd name="connsiteX29" fmla="*/ 4566849 w 6600987"/>
              <a:gd name="connsiteY29" fmla="*/ 77502 h 5676860"/>
              <a:gd name="connsiteX30" fmla="*/ 4784256 w 6600987"/>
              <a:gd name="connsiteY30" fmla="*/ 0 h 5676860"/>
              <a:gd name="connsiteX31" fmla="*/ 4927654 w 6600987"/>
              <a:gd name="connsiteY31" fmla="*/ 5167 h 5676860"/>
              <a:gd name="connsiteX32" fmla="*/ 5236938 w 6600987"/>
              <a:gd name="connsiteY32" fmla="*/ 77680 h 5676860"/>
              <a:gd name="connsiteX33" fmla="*/ 5275220 w 6600987"/>
              <a:gd name="connsiteY33" fmla="*/ 394099 h 5676860"/>
              <a:gd name="connsiteX34" fmla="*/ 5581473 w 6600987"/>
              <a:gd name="connsiteY34" fmla="*/ 714793 h 5676860"/>
              <a:gd name="connsiteX35" fmla="*/ 5792660 w 6600987"/>
              <a:gd name="connsiteY35" fmla="*/ 811181 h 5676860"/>
              <a:gd name="connsiteX36" fmla="*/ 5654208 w 6600987"/>
              <a:gd name="connsiteY36" fmla="*/ 941418 h 5676860"/>
              <a:gd name="connsiteX37" fmla="*/ 5674680 w 6600987"/>
              <a:gd name="connsiteY37" fmla="*/ 1014373 h 5676860"/>
              <a:gd name="connsiteX38" fmla="*/ 5717544 w 6600987"/>
              <a:gd name="connsiteY38" fmla="*/ 1173916 h 5676860"/>
              <a:gd name="connsiteX39" fmla="*/ 5738975 w 6600987"/>
              <a:gd name="connsiteY39" fmla="*/ 1219160 h 5676860"/>
              <a:gd name="connsiteX40" fmla="*/ 5765168 w 6600987"/>
              <a:gd name="connsiteY40" fmla="*/ 1262023 h 5676860"/>
              <a:gd name="connsiteX41" fmla="*/ 5948524 w 6600987"/>
              <a:gd name="connsiteY41" fmla="*/ 1564441 h 5676860"/>
              <a:gd name="connsiteX42" fmla="*/ 5977100 w 6600987"/>
              <a:gd name="connsiteY42" fmla="*/ 1628735 h 5676860"/>
              <a:gd name="connsiteX43" fmla="*/ 6012818 w 6600987"/>
              <a:gd name="connsiteY43" fmla="*/ 1697792 h 5676860"/>
              <a:gd name="connsiteX44" fmla="*/ 6077112 w 6600987"/>
              <a:gd name="connsiteY44" fmla="*/ 1823998 h 5676860"/>
              <a:gd name="connsiteX45" fmla="*/ 6119975 w 6600987"/>
              <a:gd name="connsiteY45" fmla="*/ 1924010 h 5676860"/>
              <a:gd name="connsiteX46" fmla="*/ 6134262 w 6600987"/>
              <a:gd name="connsiteY46" fmla="*/ 1962110 h 5676860"/>
              <a:gd name="connsiteX47" fmla="*/ 6139025 w 6600987"/>
              <a:gd name="connsiteY47" fmla="*/ 2021641 h 5676860"/>
              <a:gd name="connsiteX48" fmla="*/ 6169981 w 6600987"/>
              <a:gd name="connsiteY48" fmla="*/ 2143085 h 5676860"/>
              <a:gd name="connsiteX49" fmla="*/ 6189031 w 6600987"/>
              <a:gd name="connsiteY49" fmla="*/ 2202616 h 5676860"/>
              <a:gd name="connsiteX50" fmla="*/ 6184268 w 6600987"/>
              <a:gd name="connsiteY50" fmla="*/ 2300248 h 5676860"/>
              <a:gd name="connsiteX51" fmla="*/ 6205700 w 6600987"/>
              <a:gd name="connsiteY51" fmla="*/ 2407403 h 5676860"/>
              <a:gd name="connsiteX52" fmla="*/ 6255706 w 6600987"/>
              <a:gd name="connsiteY52" fmla="*/ 2619335 h 5676860"/>
              <a:gd name="connsiteX53" fmla="*/ 6281900 w 6600987"/>
              <a:gd name="connsiteY53" fmla="*/ 2812216 h 5676860"/>
              <a:gd name="connsiteX54" fmla="*/ 6296187 w 6600987"/>
              <a:gd name="connsiteY54" fmla="*/ 2921754 h 5676860"/>
              <a:gd name="connsiteX55" fmla="*/ 6391437 w 6600987"/>
              <a:gd name="connsiteY55" fmla="*/ 3238460 h 5676860"/>
              <a:gd name="connsiteX56" fmla="*/ 6439062 w 6600987"/>
              <a:gd name="connsiteY56" fmla="*/ 3438485 h 5676860"/>
              <a:gd name="connsiteX57" fmla="*/ 6486687 w 6600987"/>
              <a:gd name="connsiteY57" fmla="*/ 3555166 h 5676860"/>
              <a:gd name="connsiteX58" fmla="*/ 6550981 w 6600987"/>
              <a:gd name="connsiteY58" fmla="*/ 3676610 h 5676860"/>
              <a:gd name="connsiteX59" fmla="*/ 6591462 w 6600987"/>
              <a:gd name="connsiteY59" fmla="*/ 3809960 h 5676860"/>
              <a:gd name="connsiteX60" fmla="*/ 6600987 w 6600987"/>
              <a:gd name="connsiteY60" fmla="*/ 3881398 h 5676860"/>
              <a:gd name="connsiteX61" fmla="*/ 6591461 w 6600987"/>
              <a:gd name="connsiteY61" fmla="*/ 3964741 h 5676860"/>
              <a:gd name="connsiteX62" fmla="*/ 6572411 w 6600987"/>
              <a:gd name="connsiteY62" fmla="*/ 4019510 h 5676860"/>
              <a:gd name="connsiteX63" fmla="*/ 6531931 w 6600987"/>
              <a:gd name="connsiteY63" fmla="*/ 4119522 h 5676860"/>
              <a:gd name="connsiteX64" fmla="*/ 6517643 w 6600987"/>
              <a:gd name="connsiteY64" fmla="*/ 4148097 h 5676860"/>
              <a:gd name="connsiteX65" fmla="*/ 5731831 w 6600987"/>
              <a:gd name="connsiteY65" fmla="*/ 4533860 h 5676860"/>
              <a:gd name="connsiteX66" fmla="*/ 4876962 w 6600987"/>
              <a:gd name="connsiteY66" fmla="*/ 5672097 h 5676860"/>
              <a:gd name="connsiteX67" fmla="*/ 4603118 w 6600987"/>
              <a:gd name="connsiteY67" fmla="*/ 5676860 h 5676860"/>
              <a:gd name="connsiteX68" fmla="*/ 4038763 w 6600987"/>
              <a:gd name="connsiteY68" fmla="*/ 4952960 h 5676860"/>
              <a:gd name="connsiteX69" fmla="*/ 3513218 w 6600987"/>
              <a:gd name="connsiteY69" fmla="*/ 4943533 h 5676860"/>
              <a:gd name="connsiteX70" fmla="*/ 2920895 w 6600987"/>
              <a:gd name="connsiteY70" fmla="*/ 4366440 h 5676860"/>
              <a:gd name="connsiteX71" fmla="*/ 2581437 w 6600987"/>
              <a:gd name="connsiteY71" fmla="*/ 4600535 h 5676860"/>
              <a:gd name="connsiteX72" fmla="*/ 2217105 w 6600987"/>
              <a:gd name="connsiteY72" fmla="*/ 4183817 h 5676860"/>
              <a:gd name="connsiteX73" fmla="*/ 1743237 w 6600987"/>
              <a:gd name="connsiteY73" fmla="*/ 4276685 h 5676860"/>
              <a:gd name="connsiteX74" fmla="*/ 1650368 w 6600987"/>
              <a:gd name="connsiteY74" fmla="*/ 4567197 h 5676860"/>
              <a:gd name="connsiteX75" fmla="*/ 1371762 w 6600987"/>
              <a:gd name="connsiteY75" fmla="*/ 4500522 h 5676860"/>
              <a:gd name="connsiteX76" fmla="*/ 1269367 w 6600987"/>
              <a:gd name="connsiteY76" fmla="*/ 4469566 h 5676860"/>
              <a:gd name="connsiteX77" fmla="*/ 1212218 w 6600987"/>
              <a:gd name="connsiteY77" fmla="*/ 4440992 h 5676860"/>
              <a:gd name="connsiteX78" fmla="*/ 1155067 w 6600987"/>
              <a:gd name="connsiteY78" fmla="*/ 4410035 h 5676860"/>
              <a:gd name="connsiteX79" fmla="*/ 1105062 w 6600987"/>
              <a:gd name="connsiteY79" fmla="*/ 4371935 h 5676860"/>
              <a:gd name="connsiteX0" fmla="*/ 1105062 w 6600987"/>
              <a:gd name="connsiteY0" fmla="*/ 4371935 h 5676860"/>
              <a:gd name="connsiteX1" fmla="*/ 38282 w 6600987"/>
              <a:gd name="connsiteY1" fmla="*/ 2724483 h 5676860"/>
              <a:gd name="connsiteX2" fmla="*/ 11485 w 6600987"/>
              <a:gd name="connsiteY2" fmla="*/ 1929159 h 5676860"/>
              <a:gd name="connsiteX3" fmla="*/ 0 w 6600987"/>
              <a:gd name="connsiteY3" fmla="*/ 1501565 h 5676860"/>
              <a:gd name="connsiteX4" fmla="*/ 38283 w 6600987"/>
              <a:gd name="connsiteY4" fmla="*/ 1343356 h 5676860"/>
              <a:gd name="connsiteX5" fmla="*/ 152563 w 6600987"/>
              <a:gd name="connsiteY5" fmla="*/ 1219160 h 5676860"/>
              <a:gd name="connsiteX6" fmla="*/ 1409862 w 6600987"/>
              <a:gd name="connsiteY6" fmla="*/ 1162010 h 5676860"/>
              <a:gd name="connsiteX7" fmla="*/ 2381412 w 6600987"/>
              <a:gd name="connsiteY7" fmla="*/ 1190585 h 5676860"/>
              <a:gd name="connsiteX8" fmla="*/ 2543337 w 6600987"/>
              <a:gd name="connsiteY8" fmla="*/ 323810 h 5676860"/>
              <a:gd name="connsiteX9" fmla="*/ 2733837 w 6600987"/>
              <a:gd name="connsiteY9" fmla="*/ 471448 h 5676860"/>
              <a:gd name="connsiteX10" fmla="*/ 2779081 w 6600987"/>
              <a:gd name="connsiteY10" fmla="*/ 495260 h 5676860"/>
              <a:gd name="connsiteX11" fmla="*/ 2840993 w 6600987"/>
              <a:gd name="connsiteY11" fmla="*/ 511929 h 5676860"/>
              <a:gd name="connsiteX12" fmla="*/ 3114837 w 6600987"/>
              <a:gd name="connsiteY12" fmla="*/ 561935 h 5676860"/>
              <a:gd name="connsiteX13" fmla="*/ 3181512 w 6600987"/>
              <a:gd name="connsiteY13" fmla="*/ 592891 h 5676860"/>
              <a:gd name="connsiteX14" fmla="*/ 3219612 w 6600987"/>
              <a:gd name="connsiteY14" fmla="*/ 623848 h 5676860"/>
              <a:gd name="connsiteX15" fmla="*/ 3250568 w 6600987"/>
              <a:gd name="connsiteY15" fmla="*/ 680998 h 5676860"/>
              <a:gd name="connsiteX16" fmla="*/ 3283906 w 6600987"/>
              <a:gd name="connsiteY16" fmla="*/ 714335 h 5676860"/>
              <a:gd name="connsiteX17" fmla="*/ 3314862 w 6600987"/>
              <a:gd name="connsiteY17" fmla="*/ 728623 h 5676860"/>
              <a:gd name="connsiteX18" fmla="*/ 3350581 w 6600987"/>
              <a:gd name="connsiteY18" fmla="*/ 747673 h 5676860"/>
              <a:gd name="connsiteX19" fmla="*/ 3393443 w 6600987"/>
              <a:gd name="connsiteY19" fmla="*/ 742910 h 5676860"/>
              <a:gd name="connsiteX20" fmla="*/ 3622044 w 6600987"/>
              <a:gd name="connsiteY20" fmla="*/ 683379 h 5676860"/>
              <a:gd name="connsiteX21" fmla="*/ 3688718 w 6600987"/>
              <a:gd name="connsiteY21" fmla="*/ 671473 h 5676860"/>
              <a:gd name="connsiteX22" fmla="*/ 3829212 w 6600987"/>
              <a:gd name="connsiteY22" fmla="*/ 661948 h 5676860"/>
              <a:gd name="connsiteX23" fmla="*/ 3974468 w 6600987"/>
              <a:gd name="connsiteY23" fmla="*/ 611942 h 5676860"/>
              <a:gd name="connsiteX24" fmla="*/ 3995900 w 6600987"/>
              <a:gd name="connsiteY24" fmla="*/ 645279 h 5676860"/>
              <a:gd name="connsiteX25" fmla="*/ 3962563 w 6600987"/>
              <a:gd name="connsiteY25" fmla="*/ 609560 h 5676860"/>
              <a:gd name="connsiteX26" fmla="*/ 4343563 w 6600987"/>
              <a:gd name="connsiteY26" fmla="*/ 685760 h 5676860"/>
              <a:gd name="connsiteX27" fmla="*/ 4404949 w 6600987"/>
              <a:gd name="connsiteY27" fmla="*/ 268671 h 5676860"/>
              <a:gd name="connsiteX28" fmla="*/ 4478960 w 6600987"/>
              <a:gd name="connsiteY28" fmla="*/ 103335 h 5676860"/>
              <a:gd name="connsiteX29" fmla="*/ 4566849 w 6600987"/>
              <a:gd name="connsiteY29" fmla="*/ 77502 h 5676860"/>
              <a:gd name="connsiteX30" fmla="*/ 4784256 w 6600987"/>
              <a:gd name="connsiteY30" fmla="*/ 0 h 5676860"/>
              <a:gd name="connsiteX31" fmla="*/ 4927654 w 6600987"/>
              <a:gd name="connsiteY31" fmla="*/ 5167 h 5676860"/>
              <a:gd name="connsiteX32" fmla="*/ 5236938 w 6600987"/>
              <a:gd name="connsiteY32" fmla="*/ 77680 h 5676860"/>
              <a:gd name="connsiteX33" fmla="*/ 5275220 w 6600987"/>
              <a:gd name="connsiteY33" fmla="*/ 394099 h 5676860"/>
              <a:gd name="connsiteX34" fmla="*/ 5581473 w 6600987"/>
              <a:gd name="connsiteY34" fmla="*/ 714793 h 5676860"/>
              <a:gd name="connsiteX35" fmla="*/ 5792660 w 6600987"/>
              <a:gd name="connsiteY35" fmla="*/ 811181 h 5676860"/>
              <a:gd name="connsiteX36" fmla="*/ 5654208 w 6600987"/>
              <a:gd name="connsiteY36" fmla="*/ 941418 h 5676860"/>
              <a:gd name="connsiteX37" fmla="*/ 5674680 w 6600987"/>
              <a:gd name="connsiteY37" fmla="*/ 1014373 h 5676860"/>
              <a:gd name="connsiteX38" fmla="*/ 5717544 w 6600987"/>
              <a:gd name="connsiteY38" fmla="*/ 1173916 h 5676860"/>
              <a:gd name="connsiteX39" fmla="*/ 5738975 w 6600987"/>
              <a:gd name="connsiteY39" fmla="*/ 1219160 h 5676860"/>
              <a:gd name="connsiteX40" fmla="*/ 5765168 w 6600987"/>
              <a:gd name="connsiteY40" fmla="*/ 1262023 h 5676860"/>
              <a:gd name="connsiteX41" fmla="*/ 5948524 w 6600987"/>
              <a:gd name="connsiteY41" fmla="*/ 1564441 h 5676860"/>
              <a:gd name="connsiteX42" fmla="*/ 5977100 w 6600987"/>
              <a:gd name="connsiteY42" fmla="*/ 1628735 h 5676860"/>
              <a:gd name="connsiteX43" fmla="*/ 6012818 w 6600987"/>
              <a:gd name="connsiteY43" fmla="*/ 1697792 h 5676860"/>
              <a:gd name="connsiteX44" fmla="*/ 6077112 w 6600987"/>
              <a:gd name="connsiteY44" fmla="*/ 1823998 h 5676860"/>
              <a:gd name="connsiteX45" fmla="*/ 6119975 w 6600987"/>
              <a:gd name="connsiteY45" fmla="*/ 1924010 h 5676860"/>
              <a:gd name="connsiteX46" fmla="*/ 6134262 w 6600987"/>
              <a:gd name="connsiteY46" fmla="*/ 1962110 h 5676860"/>
              <a:gd name="connsiteX47" fmla="*/ 6139025 w 6600987"/>
              <a:gd name="connsiteY47" fmla="*/ 2021641 h 5676860"/>
              <a:gd name="connsiteX48" fmla="*/ 6169981 w 6600987"/>
              <a:gd name="connsiteY48" fmla="*/ 2143085 h 5676860"/>
              <a:gd name="connsiteX49" fmla="*/ 6189031 w 6600987"/>
              <a:gd name="connsiteY49" fmla="*/ 2202616 h 5676860"/>
              <a:gd name="connsiteX50" fmla="*/ 6184268 w 6600987"/>
              <a:gd name="connsiteY50" fmla="*/ 2300248 h 5676860"/>
              <a:gd name="connsiteX51" fmla="*/ 6205700 w 6600987"/>
              <a:gd name="connsiteY51" fmla="*/ 2407403 h 5676860"/>
              <a:gd name="connsiteX52" fmla="*/ 6255706 w 6600987"/>
              <a:gd name="connsiteY52" fmla="*/ 2619335 h 5676860"/>
              <a:gd name="connsiteX53" fmla="*/ 6281900 w 6600987"/>
              <a:gd name="connsiteY53" fmla="*/ 2812216 h 5676860"/>
              <a:gd name="connsiteX54" fmla="*/ 6296187 w 6600987"/>
              <a:gd name="connsiteY54" fmla="*/ 2921754 h 5676860"/>
              <a:gd name="connsiteX55" fmla="*/ 6391437 w 6600987"/>
              <a:gd name="connsiteY55" fmla="*/ 3238460 h 5676860"/>
              <a:gd name="connsiteX56" fmla="*/ 6439062 w 6600987"/>
              <a:gd name="connsiteY56" fmla="*/ 3438485 h 5676860"/>
              <a:gd name="connsiteX57" fmla="*/ 6486687 w 6600987"/>
              <a:gd name="connsiteY57" fmla="*/ 3555166 h 5676860"/>
              <a:gd name="connsiteX58" fmla="*/ 6550981 w 6600987"/>
              <a:gd name="connsiteY58" fmla="*/ 3676610 h 5676860"/>
              <a:gd name="connsiteX59" fmla="*/ 6591462 w 6600987"/>
              <a:gd name="connsiteY59" fmla="*/ 3809960 h 5676860"/>
              <a:gd name="connsiteX60" fmla="*/ 6600987 w 6600987"/>
              <a:gd name="connsiteY60" fmla="*/ 3881398 h 5676860"/>
              <a:gd name="connsiteX61" fmla="*/ 6591461 w 6600987"/>
              <a:gd name="connsiteY61" fmla="*/ 3964741 h 5676860"/>
              <a:gd name="connsiteX62" fmla="*/ 6572411 w 6600987"/>
              <a:gd name="connsiteY62" fmla="*/ 4019510 h 5676860"/>
              <a:gd name="connsiteX63" fmla="*/ 6531931 w 6600987"/>
              <a:gd name="connsiteY63" fmla="*/ 4119522 h 5676860"/>
              <a:gd name="connsiteX64" fmla="*/ 6517643 w 6600987"/>
              <a:gd name="connsiteY64" fmla="*/ 4148097 h 5676860"/>
              <a:gd name="connsiteX65" fmla="*/ 5731831 w 6600987"/>
              <a:gd name="connsiteY65" fmla="*/ 4533860 h 5676860"/>
              <a:gd name="connsiteX66" fmla="*/ 4876962 w 6600987"/>
              <a:gd name="connsiteY66" fmla="*/ 5672097 h 5676860"/>
              <a:gd name="connsiteX67" fmla="*/ 4603118 w 6600987"/>
              <a:gd name="connsiteY67" fmla="*/ 5676860 h 5676860"/>
              <a:gd name="connsiteX68" fmla="*/ 4038763 w 6600987"/>
              <a:gd name="connsiteY68" fmla="*/ 4952960 h 5676860"/>
              <a:gd name="connsiteX69" fmla="*/ 3513218 w 6600987"/>
              <a:gd name="connsiteY69" fmla="*/ 4943533 h 5676860"/>
              <a:gd name="connsiteX70" fmla="*/ 2920895 w 6600987"/>
              <a:gd name="connsiteY70" fmla="*/ 4366440 h 5676860"/>
              <a:gd name="connsiteX71" fmla="*/ 2581437 w 6600987"/>
              <a:gd name="connsiteY71" fmla="*/ 4600535 h 5676860"/>
              <a:gd name="connsiteX72" fmla="*/ 2217105 w 6600987"/>
              <a:gd name="connsiteY72" fmla="*/ 4183817 h 5676860"/>
              <a:gd name="connsiteX73" fmla="*/ 1743237 w 6600987"/>
              <a:gd name="connsiteY73" fmla="*/ 4276685 h 5676860"/>
              <a:gd name="connsiteX74" fmla="*/ 1650368 w 6600987"/>
              <a:gd name="connsiteY74" fmla="*/ 4567197 h 5676860"/>
              <a:gd name="connsiteX75" fmla="*/ 1371762 w 6600987"/>
              <a:gd name="connsiteY75" fmla="*/ 4500522 h 5676860"/>
              <a:gd name="connsiteX76" fmla="*/ 1269367 w 6600987"/>
              <a:gd name="connsiteY76" fmla="*/ 4469566 h 5676860"/>
              <a:gd name="connsiteX77" fmla="*/ 1212218 w 6600987"/>
              <a:gd name="connsiteY77" fmla="*/ 4440992 h 5676860"/>
              <a:gd name="connsiteX78" fmla="*/ 1155067 w 6600987"/>
              <a:gd name="connsiteY78" fmla="*/ 4410035 h 5676860"/>
              <a:gd name="connsiteX79" fmla="*/ 1105062 w 6600987"/>
              <a:gd name="connsiteY79" fmla="*/ 4371935 h 5676860"/>
              <a:gd name="connsiteX0" fmla="*/ 1105062 w 6600987"/>
              <a:gd name="connsiteY0" fmla="*/ 4371935 h 5676860"/>
              <a:gd name="connsiteX1" fmla="*/ 38282 w 6600987"/>
              <a:gd name="connsiteY1" fmla="*/ 2724483 h 5676860"/>
              <a:gd name="connsiteX2" fmla="*/ 11485 w 6600987"/>
              <a:gd name="connsiteY2" fmla="*/ 1929159 h 5676860"/>
              <a:gd name="connsiteX3" fmla="*/ 0 w 6600987"/>
              <a:gd name="connsiteY3" fmla="*/ 1501565 h 5676860"/>
              <a:gd name="connsiteX4" fmla="*/ 38283 w 6600987"/>
              <a:gd name="connsiteY4" fmla="*/ 1343356 h 5676860"/>
              <a:gd name="connsiteX5" fmla="*/ 152563 w 6600987"/>
              <a:gd name="connsiteY5" fmla="*/ 1219160 h 5676860"/>
              <a:gd name="connsiteX6" fmla="*/ 1409862 w 6600987"/>
              <a:gd name="connsiteY6" fmla="*/ 1162010 h 5676860"/>
              <a:gd name="connsiteX7" fmla="*/ 2381412 w 6600987"/>
              <a:gd name="connsiteY7" fmla="*/ 1190585 h 5676860"/>
              <a:gd name="connsiteX8" fmla="*/ 2543337 w 6600987"/>
              <a:gd name="connsiteY8" fmla="*/ 323810 h 5676860"/>
              <a:gd name="connsiteX9" fmla="*/ 2733837 w 6600987"/>
              <a:gd name="connsiteY9" fmla="*/ 471448 h 5676860"/>
              <a:gd name="connsiteX10" fmla="*/ 2779081 w 6600987"/>
              <a:gd name="connsiteY10" fmla="*/ 495260 h 5676860"/>
              <a:gd name="connsiteX11" fmla="*/ 2840993 w 6600987"/>
              <a:gd name="connsiteY11" fmla="*/ 511929 h 5676860"/>
              <a:gd name="connsiteX12" fmla="*/ 3114837 w 6600987"/>
              <a:gd name="connsiteY12" fmla="*/ 561935 h 5676860"/>
              <a:gd name="connsiteX13" fmla="*/ 3181512 w 6600987"/>
              <a:gd name="connsiteY13" fmla="*/ 592891 h 5676860"/>
              <a:gd name="connsiteX14" fmla="*/ 3219612 w 6600987"/>
              <a:gd name="connsiteY14" fmla="*/ 623848 h 5676860"/>
              <a:gd name="connsiteX15" fmla="*/ 3250568 w 6600987"/>
              <a:gd name="connsiteY15" fmla="*/ 680998 h 5676860"/>
              <a:gd name="connsiteX16" fmla="*/ 3283906 w 6600987"/>
              <a:gd name="connsiteY16" fmla="*/ 714335 h 5676860"/>
              <a:gd name="connsiteX17" fmla="*/ 3314862 w 6600987"/>
              <a:gd name="connsiteY17" fmla="*/ 728623 h 5676860"/>
              <a:gd name="connsiteX18" fmla="*/ 3350581 w 6600987"/>
              <a:gd name="connsiteY18" fmla="*/ 747673 h 5676860"/>
              <a:gd name="connsiteX19" fmla="*/ 3393443 w 6600987"/>
              <a:gd name="connsiteY19" fmla="*/ 742910 h 5676860"/>
              <a:gd name="connsiteX20" fmla="*/ 3622044 w 6600987"/>
              <a:gd name="connsiteY20" fmla="*/ 683379 h 5676860"/>
              <a:gd name="connsiteX21" fmla="*/ 3688718 w 6600987"/>
              <a:gd name="connsiteY21" fmla="*/ 671473 h 5676860"/>
              <a:gd name="connsiteX22" fmla="*/ 3829212 w 6600987"/>
              <a:gd name="connsiteY22" fmla="*/ 661948 h 5676860"/>
              <a:gd name="connsiteX23" fmla="*/ 3974468 w 6600987"/>
              <a:gd name="connsiteY23" fmla="*/ 611942 h 5676860"/>
              <a:gd name="connsiteX24" fmla="*/ 3962563 w 6600987"/>
              <a:gd name="connsiteY24" fmla="*/ 609560 h 5676860"/>
              <a:gd name="connsiteX25" fmla="*/ 4343563 w 6600987"/>
              <a:gd name="connsiteY25" fmla="*/ 685760 h 5676860"/>
              <a:gd name="connsiteX26" fmla="*/ 4404949 w 6600987"/>
              <a:gd name="connsiteY26" fmla="*/ 268671 h 5676860"/>
              <a:gd name="connsiteX27" fmla="*/ 4478960 w 6600987"/>
              <a:gd name="connsiteY27" fmla="*/ 103335 h 5676860"/>
              <a:gd name="connsiteX28" fmla="*/ 4566849 w 6600987"/>
              <a:gd name="connsiteY28" fmla="*/ 77502 h 5676860"/>
              <a:gd name="connsiteX29" fmla="*/ 4784256 w 6600987"/>
              <a:gd name="connsiteY29" fmla="*/ 0 h 5676860"/>
              <a:gd name="connsiteX30" fmla="*/ 4927654 w 6600987"/>
              <a:gd name="connsiteY30" fmla="*/ 5167 h 5676860"/>
              <a:gd name="connsiteX31" fmla="*/ 5236938 w 6600987"/>
              <a:gd name="connsiteY31" fmla="*/ 77680 h 5676860"/>
              <a:gd name="connsiteX32" fmla="*/ 5275220 w 6600987"/>
              <a:gd name="connsiteY32" fmla="*/ 394099 h 5676860"/>
              <a:gd name="connsiteX33" fmla="*/ 5581473 w 6600987"/>
              <a:gd name="connsiteY33" fmla="*/ 714793 h 5676860"/>
              <a:gd name="connsiteX34" fmla="*/ 5792660 w 6600987"/>
              <a:gd name="connsiteY34" fmla="*/ 811181 h 5676860"/>
              <a:gd name="connsiteX35" fmla="*/ 5654208 w 6600987"/>
              <a:gd name="connsiteY35" fmla="*/ 941418 h 5676860"/>
              <a:gd name="connsiteX36" fmla="*/ 5674680 w 6600987"/>
              <a:gd name="connsiteY36" fmla="*/ 1014373 h 5676860"/>
              <a:gd name="connsiteX37" fmla="*/ 5717544 w 6600987"/>
              <a:gd name="connsiteY37" fmla="*/ 1173916 h 5676860"/>
              <a:gd name="connsiteX38" fmla="*/ 5738975 w 6600987"/>
              <a:gd name="connsiteY38" fmla="*/ 1219160 h 5676860"/>
              <a:gd name="connsiteX39" fmla="*/ 5765168 w 6600987"/>
              <a:gd name="connsiteY39" fmla="*/ 1262023 h 5676860"/>
              <a:gd name="connsiteX40" fmla="*/ 5948524 w 6600987"/>
              <a:gd name="connsiteY40" fmla="*/ 1564441 h 5676860"/>
              <a:gd name="connsiteX41" fmla="*/ 5977100 w 6600987"/>
              <a:gd name="connsiteY41" fmla="*/ 1628735 h 5676860"/>
              <a:gd name="connsiteX42" fmla="*/ 6012818 w 6600987"/>
              <a:gd name="connsiteY42" fmla="*/ 1697792 h 5676860"/>
              <a:gd name="connsiteX43" fmla="*/ 6077112 w 6600987"/>
              <a:gd name="connsiteY43" fmla="*/ 1823998 h 5676860"/>
              <a:gd name="connsiteX44" fmla="*/ 6119975 w 6600987"/>
              <a:gd name="connsiteY44" fmla="*/ 1924010 h 5676860"/>
              <a:gd name="connsiteX45" fmla="*/ 6134262 w 6600987"/>
              <a:gd name="connsiteY45" fmla="*/ 1962110 h 5676860"/>
              <a:gd name="connsiteX46" fmla="*/ 6139025 w 6600987"/>
              <a:gd name="connsiteY46" fmla="*/ 2021641 h 5676860"/>
              <a:gd name="connsiteX47" fmla="*/ 6169981 w 6600987"/>
              <a:gd name="connsiteY47" fmla="*/ 2143085 h 5676860"/>
              <a:gd name="connsiteX48" fmla="*/ 6189031 w 6600987"/>
              <a:gd name="connsiteY48" fmla="*/ 2202616 h 5676860"/>
              <a:gd name="connsiteX49" fmla="*/ 6184268 w 6600987"/>
              <a:gd name="connsiteY49" fmla="*/ 2300248 h 5676860"/>
              <a:gd name="connsiteX50" fmla="*/ 6205700 w 6600987"/>
              <a:gd name="connsiteY50" fmla="*/ 2407403 h 5676860"/>
              <a:gd name="connsiteX51" fmla="*/ 6255706 w 6600987"/>
              <a:gd name="connsiteY51" fmla="*/ 2619335 h 5676860"/>
              <a:gd name="connsiteX52" fmla="*/ 6281900 w 6600987"/>
              <a:gd name="connsiteY52" fmla="*/ 2812216 h 5676860"/>
              <a:gd name="connsiteX53" fmla="*/ 6296187 w 6600987"/>
              <a:gd name="connsiteY53" fmla="*/ 2921754 h 5676860"/>
              <a:gd name="connsiteX54" fmla="*/ 6391437 w 6600987"/>
              <a:gd name="connsiteY54" fmla="*/ 3238460 h 5676860"/>
              <a:gd name="connsiteX55" fmla="*/ 6439062 w 6600987"/>
              <a:gd name="connsiteY55" fmla="*/ 3438485 h 5676860"/>
              <a:gd name="connsiteX56" fmla="*/ 6486687 w 6600987"/>
              <a:gd name="connsiteY56" fmla="*/ 3555166 h 5676860"/>
              <a:gd name="connsiteX57" fmla="*/ 6550981 w 6600987"/>
              <a:gd name="connsiteY57" fmla="*/ 3676610 h 5676860"/>
              <a:gd name="connsiteX58" fmla="*/ 6591462 w 6600987"/>
              <a:gd name="connsiteY58" fmla="*/ 3809960 h 5676860"/>
              <a:gd name="connsiteX59" fmla="*/ 6600987 w 6600987"/>
              <a:gd name="connsiteY59" fmla="*/ 3881398 h 5676860"/>
              <a:gd name="connsiteX60" fmla="*/ 6591461 w 6600987"/>
              <a:gd name="connsiteY60" fmla="*/ 3964741 h 5676860"/>
              <a:gd name="connsiteX61" fmla="*/ 6572411 w 6600987"/>
              <a:gd name="connsiteY61" fmla="*/ 4019510 h 5676860"/>
              <a:gd name="connsiteX62" fmla="*/ 6531931 w 6600987"/>
              <a:gd name="connsiteY62" fmla="*/ 4119522 h 5676860"/>
              <a:gd name="connsiteX63" fmla="*/ 6517643 w 6600987"/>
              <a:gd name="connsiteY63" fmla="*/ 4148097 h 5676860"/>
              <a:gd name="connsiteX64" fmla="*/ 5731831 w 6600987"/>
              <a:gd name="connsiteY64" fmla="*/ 4533860 h 5676860"/>
              <a:gd name="connsiteX65" fmla="*/ 4876962 w 6600987"/>
              <a:gd name="connsiteY65" fmla="*/ 5672097 h 5676860"/>
              <a:gd name="connsiteX66" fmla="*/ 4603118 w 6600987"/>
              <a:gd name="connsiteY66" fmla="*/ 5676860 h 5676860"/>
              <a:gd name="connsiteX67" fmla="*/ 4038763 w 6600987"/>
              <a:gd name="connsiteY67" fmla="*/ 4952960 h 5676860"/>
              <a:gd name="connsiteX68" fmla="*/ 3513218 w 6600987"/>
              <a:gd name="connsiteY68" fmla="*/ 4943533 h 5676860"/>
              <a:gd name="connsiteX69" fmla="*/ 2920895 w 6600987"/>
              <a:gd name="connsiteY69" fmla="*/ 4366440 h 5676860"/>
              <a:gd name="connsiteX70" fmla="*/ 2581437 w 6600987"/>
              <a:gd name="connsiteY70" fmla="*/ 4600535 h 5676860"/>
              <a:gd name="connsiteX71" fmla="*/ 2217105 w 6600987"/>
              <a:gd name="connsiteY71" fmla="*/ 4183817 h 5676860"/>
              <a:gd name="connsiteX72" fmla="*/ 1743237 w 6600987"/>
              <a:gd name="connsiteY72" fmla="*/ 4276685 h 5676860"/>
              <a:gd name="connsiteX73" fmla="*/ 1650368 w 6600987"/>
              <a:gd name="connsiteY73" fmla="*/ 4567197 h 5676860"/>
              <a:gd name="connsiteX74" fmla="*/ 1371762 w 6600987"/>
              <a:gd name="connsiteY74" fmla="*/ 4500522 h 5676860"/>
              <a:gd name="connsiteX75" fmla="*/ 1269367 w 6600987"/>
              <a:gd name="connsiteY75" fmla="*/ 4469566 h 5676860"/>
              <a:gd name="connsiteX76" fmla="*/ 1212218 w 6600987"/>
              <a:gd name="connsiteY76" fmla="*/ 4440992 h 5676860"/>
              <a:gd name="connsiteX77" fmla="*/ 1155067 w 6600987"/>
              <a:gd name="connsiteY77" fmla="*/ 4410035 h 5676860"/>
              <a:gd name="connsiteX78" fmla="*/ 1105062 w 6600987"/>
              <a:gd name="connsiteY78" fmla="*/ 4371935 h 5676860"/>
              <a:gd name="connsiteX0" fmla="*/ 1105062 w 6600987"/>
              <a:gd name="connsiteY0" fmla="*/ 4371935 h 5676860"/>
              <a:gd name="connsiteX1" fmla="*/ 38282 w 6600987"/>
              <a:gd name="connsiteY1" fmla="*/ 2724483 h 5676860"/>
              <a:gd name="connsiteX2" fmla="*/ 11485 w 6600987"/>
              <a:gd name="connsiteY2" fmla="*/ 1929159 h 5676860"/>
              <a:gd name="connsiteX3" fmla="*/ 0 w 6600987"/>
              <a:gd name="connsiteY3" fmla="*/ 1501565 h 5676860"/>
              <a:gd name="connsiteX4" fmla="*/ 38283 w 6600987"/>
              <a:gd name="connsiteY4" fmla="*/ 1343356 h 5676860"/>
              <a:gd name="connsiteX5" fmla="*/ 152563 w 6600987"/>
              <a:gd name="connsiteY5" fmla="*/ 1219160 h 5676860"/>
              <a:gd name="connsiteX6" fmla="*/ 1409862 w 6600987"/>
              <a:gd name="connsiteY6" fmla="*/ 1162010 h 5676860"/>
              <a:gd name="connsiteX7" fmla="*/ 2381412 w 6600987"/>
              <a:gd name="connsiteY7" fmla="*/ 1190585 h 5676860"/>
              <a:gd name="connsiteX8" fmla="*/ 2543337 w 6600987"/>
              <a:gd name="connsiteY8" fmla="*/ 323810 h 5676860"/>
              <a:gd name="connsiteX9" fmla="*/ 2733837 w 6600987"/>
              <a:gd name="connsiteY9" fmla="*/ 471448 h 5676860"/>
              <a:gd name="connsiteX10" fmla="*/ 2779081 w 6600987"/>
              <a:gd name="connsiteY10" fmla="*/ 495260 h 5676860"/>
              <a:gd name="connsiteX11" fmla="*/ 2840993 w 6600987"/>
              <a:gd name="connsiteY11" fmla="*/ 511929 h 5676860"/>
              <a:gd name="connsiteX12" fmla="*/ 3114837 w 6600987"/>
              <a:gd name="connsiteY12" fmla="*/ 561935 h 5676860"/>
              <a:gd name="connsiteX13" fmla="*/ 3181512 w 6600987"/>
              <a:gd name="connsiteY13" fmla="*/ 592891 h 5676860"/>
              <a:gd name="connsiteX14" fmla="*/ 3219612 w 6600987"/>
              <a:gd name="connsiteY14" fmla="*/ 623848 h 5676860"/>
              <a:gd name="connsiteX15" fmla="*/ 3250568 w 6600987"/>
              <a:gd name="connsiteY15" fmla="*/ 680998 h 5676860"/>
              <a:gd name="connsiteX16" fmla="*/ 3283906 w 6600987"/>
              <a:gd name="connsiteY16" fmla="*/ 714335 h 5676860"/>
              <a:gd name="connsiteX17" fmla="*/ 3314862 w 6600987"/>
              <a:gd name="connsiteY17" fmla="*/ 728623 h 5676860"/>
              <a:gd name="connsiteX18" fmla="*/ 3350581 w 6600987"/>
              <a:gd name="connsiteY18" fmla="*/ 747673 h 5676860"/>
              <a:gd name="connsiteX19" fmla="*/ 3393443 w 6600987"/>
              <a:gd name="connsiteY19" fmla="*/ 742910 h 5676860"/>
              <a:gd name="connsiteX20" fmla="*/ 3622044 w 6600987"/>
              <a:gd name="connsiteY20" fmla="*/ 683379 h 5676860"/>
              <a:gd name="connsiteX21" fmla="*/ 3688718 w 6600987"/>
              <a:gd name="connsiteY21" fmla="*/ 671473 h 5676860"/>
              <a:gd name="connsiteX22" fmla="*/ 3829212 w 6600987"/>
              <a:gd name="connsiteY22" fmla="*/ 661948 h 5676860"/>
              <a:gd name="connsiteX23" fmla="*/ 3974468 w 6600987"/>
              <a:gd name="connsiteY23" fmla="*/ 611942 h 5676860"/>
              <a:gd name="connsiteX24" fmla="*/ 4343563 w 6600987"/>
              <a:gd name="connsiteY24" fmla="*/ 685760 h 5676860"/>
              <a:gd name="connsiteX25" fmla="*/ 4404949 w 6600987"/>
              <a:gd name="connsiteY25" fmla="*/ 268671 h 5676860"/>
              <a:gd name="connsiteX26" fmla="*/ 4478960 w 6600987"/>
              <a:gd name="connsiteY26" fmla="*/ 103335 h 5676860"/>
              <a:gd name="connsiteX27" fmla="*/ 4566849 w 6600987"/>
              <a:gd name="connsiteY27" fmla="*/ 77502 h 5676860"/>
              <a:gd name="connsiteX28" fmla="*/ 4784256 w 6600987"/>
              <a:gd name="connsiteY28" fmla="*/ 0 h 5676860"/>
              <a:gd name="connsiteX29" fmla="*/ 4927654 w 6600987"/>
              <a:gd name="connsiteY29" fmla="*/ 5167 h 5676860"/>
              <a:gd name="connsiteX30" fmla="*/ 5236938 w 6600987"/>
              <a:gd name="connsiteY30" fmla="*/ 77680 h 5676860"/>
              <a:gd name="connsiteX31" fmla="*/ 5275220 w 6600987"/>
              <a:gd name="connsiteY31" fmla="*/ 394099 h 5676860"/>
              <a:gd name="connsiteX32" fmla="*/ 5581473 w 6600987"/>
              <a:gd name="connsiteY32" fmla="*/ 714793 h 5676860"/>
              <a:gd name="connsiteX33" fmla="*/ 5792660 w 6600987"/>
              <a:gd name="connsiteY33" fmla="*/ 811181 h 5676860"/>
              <a:gd name="connsiteX34" fmla="*/ 5654208 w 6600987"/>
              <a:gd name="connsiteY34" fmla="*/ 941418 h 5676860"/>
              <a:gd name="connsiteX35" fmla="*/ 5674680 w 6600987"/>
              <a:gd name="connsiteY35" fmla="*/ 1014373 h 5676860"/>
              <a:gd name="connsiteX36" fmla="*/ 5717544 w 6600987"/>
              <a:gd name="connsiteY36" fmla="*/ 1173916 h 5676860"/>
              <a:gd name="connsiteX37" fmla="*/ 5738975 w 6600987"/>
              <a:gd name="connsiteY37" fmla="*/ 1219160 h 5676860"/>
              <a:gd name="connsiteX38" fmla="*/ 5765168 w 6600987"/>
              <a:gd name="connsiteY38" fmla="*/ 1262023 h 5676860"/>
              <a:gd name="connsiteX39" fmla="*/ 5948524 w 6600987"/>
              <a:gd name="connsiteY39" fmla="*/ 1564441 h 5676860"/>
              <a:gd name="connsiteX40" fmla="*/ 5977100 w 6600987"/>
              <a:gd name="connsiteY40" fmla="*/ 1628735 h 5676860"/>
              <a:gd name="connsiteX41" fmla="*/ 6012818 w 6600987"/>
              <a:gd name="connsiteY41" fmla="*/ 1697792 h 5676860"/>
              <a:gd name="connsiteX42" fmla="*/ 6077112 w 6600987"/>
              <a:gd name="connsiteY42" fmla="*/ 1823998 h 5676860"/>
              <a:gd name="connsiteX43" fmla="*/ 6119975 w 6600987"/>
              <a:gd name="connsiteY43" fmla="*/ 1924010 h 5676860"/>
              <a:gd name="connsiteX44" fmla="*/ 6134262 w 6600987"/>
              <a:gd name="connsiteY44" fmla="*/ 1962110 h 5676860"/>
              <a:gd name="connsiteX45" fmla="*/ 6139025 w 6600987"/>
              <a:gd name="connsiteY45" fmla="*/ 2021641 h 5676860"/>
              <a:gd name="connsiteX46" fmla="*/ 6169981 w 6600987"/>
              <a:gd name="connsiteY46" fmla="*/ 2143085 h 5676860"/>
              <a:gd name="connsiteX47" fmla="*/ 6189031 w 6600987"/>
              <a:gd name="connsiteY47" fmla="*/ 2202616 h 5676860"/>
              <a:gd name="connsiteX48" fmla="*/ 6184268 w 6600987"/>
              <a:gd name="connsiteY48" fmla="*/ 2300248 h 5676860"/>
              <a:gd name="connsiteX49" fmla="*/ 6205700 w 6600987"/>
              <a:gd name="connsiteY49" fmla="*/ 2407403 h 5676860"/>
              <a:gd name="connsiteX50" fmla="*/ 6255706 w 6600987"/>
              <a:gd name="connsiteY50" fmla="*/ 2619335 h 5676860"/>
              <a:gd name="connsiteX51" fmla="*/ 6281900 w 6600987"/>
              <a:gd name="connsiteY51" fmla="*/ 2812216 h 5676860"/>
              <a:gd name="connsiteX52" fmla="*/ 6296187 w 6600987"/>
              <a:gd name="connsiteY52" fmla="*/ 2921754 h 5676860"/>
              <a:gd name="connsiteX53" fmla="*/ 6391437 w 6600987"/>
              <a:gd name="connsiteY53" fmla="*/ 3238460 h 5676860"/>
              <a:gd name="connsiteX54" fmla="*/ 6439062 w 6600987"/>
              <a:gd name="connsiteY54" fmla="*/ 3438485 h 5676860"/>
              <a:gd name="connsiteX55" fmla="*/ 6486687 w 6600987"/>
              <a:gd name="connsiteY55" fmla="*/ 3555166 h 5676860"/>
              <a:gd name="connsiteX56" fmla="*/ 6550981 w 6600987"/>
              <a:gd name="connsiteY56" fmla="*/ 3676610 h 5676860"/>
              <a:gd name="connsiteX57" fmla="*/ 6591462 w 6600987"/>
              <a:gd name="connsiteY57" fmla="*/ 3809960 h 5676860"/>
              <a:gd name="connsiteX58" fmla="*/ 6600987 w 6600987"/>
              <a:gd name="connsiteY58" fmla="*/ 3881398 h 5676860"/>
              <a:gd name="connsiteX59" fmla="*/ 6591461 w 6600987"/>
              <a:gd name="connsiteY59" fmla="*/ 3964741 h 5676860"/>
              <a:gd name="connsiteX60" fmla="*/ 6572411 w 6600987"/>
              <a:gd name="connsiteY60" fmla="*/ 4019510 h 5676860"/>
              <a:gd name="connsiteX61" fmla="*/ 6531931 w 6600987"/>
              <a:gd name="connsiteY61" fmla="*/ 4119522 h 5676860"/>
              <a:gd name="connsiteX62" fmla="*/ 6517643 w 6600987"/>
              <a:gd name="connsiteY62" fmla="*/ 4148097 h 5676860"/>
              <a:gd name="connsiteX63" fmla="*/ 5731831 w 6600987"/>
              <a:gd name="connsiteY63" fmla="*/ 4533860 h 5676860"/>
              <a:gd name="connsiteX64" fmla="*/ 4876962 w 6600987"/>
              <a:gd name="connsiteY64" fmla="*/ 5672097 h 5676860"/>
              <a:gd name="connsiteX65" fmla="*/ 4603118 w 6600987"/>
              <a:gd name="connsiteY65" fmla="*/ 5676860 h 5676860"/>
              <a:gd name="connsiteX66" fmla="*/ 4038763 w 6600987"/>
              <a:gd name="connsiteY66" fmla="*/ 4952960 h 5676860"/>
              <a:gd name="connsiteX67" fmla="*/ 3513218 w 6600987"/>
              <a:gd name="connsiteY67" fmla="*/ 4943533 h 5676860"/>
              <a:gd name="connsiteX68" fmla="*/ 2920895 w 6600987"/>
              <a:gd name="connsiteY68" fmla="*/ 4366440 h 5676860"/>
              <a:gd name="connsiteX69" fmla="*/ 2581437 w 6600987"/>
              <a:gd name="connsiteY69" fmla="*/ 4600535 h 5676860"/>
              <a:gd name="connsiteX70" fmla="*/ 2217105 w 6600987"/>
              <a:gd name="connsiteY70" fmla="*/ 4183817 h 5676860"/>
              <a:gd name="connsiteX71" fmla="*/ 1743237 w 6600987"/>
              <a:gd name="connsiteY71" fmla="*/ 4276685 h 5676860"/>
              <a:gd name="connsiteX72" fmla="*/ 1650368 w 6600987"/>
              <a:gd name="connsiteY72" fmla="*/ 4567197 h 5676860"/>
              <a:gd name="connsiteX73" fmla="*/ 1371762 w 6600987"/>
              <a:gd name="connsiteY73" fmla="*/ 4500522 h 5676860"/>
              <a:gd name="connsiteX74" fmla="*/ 1269367 w 6600987"/>
              <a:gd name="connsiteY74" fmla="*/ 4469566 h 5676860"/>
              <a:gd name="connsiteX75" fmla="*/ 1212218 w 6600987"/>
              <a:gd name="connsiteY75" fmla="*/ 4440992 h 5676860"/>
              <a:gd name="connsiteX76" fmla="*/ 1155067 w 6600987"/>
              <a:gd name="connsiteY76" fmla="*/ 4410035 h 5676860"/>
              <a:gd name="connsiteX77" fmla="*/ 1105062 w 6600987"/>
              <a:gd name="connsiteY77" fmla="*/ 4371935 h 5676860"/>
              <a:gd name="connsiteX0" fmla="*/ 1105062 w 6600987"/>
              <a:gd name="connsiteY0" fmla="*/ 4371935 h 5676860"/>
              <a:gd name="connsiteX1" fmla="*/ 38282 w 6600987"/>
              <a:gd name="connsiteY1" fmla="*/ 2724483 h 5676860"/>
              <a:gd name="connsiteX2" fmla="*/ 11485 w 6600987"/>
              <a:gd name="connsiteY2" fmla="*/ 1929159 h 5676860"/>
              <a:gd name="connsiteX3" fmla="*/ 0 w 6600987"/>
              <a:gd name="connsiteY3" fmla="*/ 1501565 h 5676860"/>
              <a:gd name="connsiteX4" fmla="*/ 152563 w 6600987"/>
              <a:gd name="connsiteY4" fmla="*/ 1219160 h 5676860"/>
              <a:gd name="connsiteX5" fmla="*/ 1409862 w 6600987"/>
              <a:gd name="connsiteY5" fmla="*/ 1162010 h 5676860"/>
              <a:gd name="connsiteX6" fmla="*/ 2381412 w 6600987"/>
              <a:gd name="connsiteY6" fmla="*/ 1190585 h 5676860"/>
              <a:gd name="connsiteX7" fmla="*/ 2543337 w 6600987"/>
              <a:gd name="connsiteY7" fmla="*/ 323810 h 5676860"/>
              <a:gd name="connsiteX8" fmla="*/ 2733837 w 6600987"/>
              <a:gd name="connsiteY8" fmla="*/ 471448 h 5676860"/>
              <a:gd name="connsiteX9" fmla="*/ 2779081 w 6600987"/>
              <a:gd name="connsiteY9" fmla="*/ 495260 h 5676860"/>
              <a:gd name="connsiteX10" fmla="*/ 2840993 w 6600987"/>
              <a:gd name="connsiteY10" fmla="*/ 511929 h 5676860"/>
              <a:gd name="connsiteX11" fmla="*/ 3114837 w 6600987"/>
              <a:gd name="connsiteY11" fmla="*/ 561935 h 5676860"/>
              <a:gd name="connsiteX12" fmla="*/ 3181512 w 6600987"/>
              <a:gd name="connsiteY12" fmla="*/ 592891 h 5676860"/>
              <a:gd name="connsiteX13" fmla="*/ 3219612 w 6600987"/>
              <a:gd name="connsiteY13" fmla="*/ 623848 h 5676860"/>
              <a:gd name="connsiteX14" fmla="*/ 3250568 w 6600987"/>
              <a:gd name="connsiteY14" fmla="*/ 680998 h 5676860"/>
              <a:gd name="connsiteX15" fmla="*/ 3283906 w 6600987"/>
              <a:gd name="connsiteY15" fmla="*/ 714335 h 5676860"/>
              <a:gd name="connsiteX16" fmla="*/ 3314862 w 6600987"/>
              <a:gd name="connsiteY16" fmla="*/ 728623 h 5676860"/>
              <a:gd name="connsiteX17" fmla="*/ 3350581 w 6600987"/>
              <a:gd name="connsiteY17" fmla="*/ 747673 h 5676860"/>
              <a:gd name="connsiteX18" fmla="*/ 3393443 w 6600987"/>
              <a:gd name="connsiteY18" fmla="*/ 742910 h 5676860"/>
              <a:gd name="connsiteX19" fmla="*/ 3622044 w 6600987"/>
              <a:gd name="connsiteY19" fmla="*/ 683379 h 5676860"/>
              <a:gd name="connsiteX20" fmla="*/ 3688718 w 6600987"/>
              <a:gd name="connsiteY20" fmla="*/ 671473 h 5676860"/>
              <a:gd name="connsiteX21" fmla="*/ 3829212 w 6600987"/>
              <a:gd name="connsiteY21" fmla="*/ 661948 h 5676860"/>
              <a:gd name="connsiteX22" fmla="*/ 3974468 w 6600987"/>
              <a:gd name="connsiteY22" fmla="*/ 611942 h 5676860"/>
              <a:gd name="connsiteX23" fmla="*/ 4343563 w 6600987"/>
              <a:gd name="connsiteY23" fmla="*/ 685760 h 5676860"/>
              <a:gd name="connsiteX24" fmla="*/ 4404949 w 6600987"/>
              <a:gd name="connsiteY24" fmla="*/ 268671 h 5676860"/>
              <a:gd name="connsiteX25" fmla="*/ 4478960 w 6600987"/>
              <a:gd name="connsiteY25" fmla="*/ 103335 h 5676860"/>
              <a:gd name="connsiteX26" fmla="*/ 4566849 w 6600987"/>
              <a:gd name="connsiteY26" fmla="*/ 77502 h 5676860"/>
              <a:gd name="connsiteX27" fmla="*/ 4784256 w 6600987"/>
              <a:gd name="connsiteY27" fmla="*/ 0 h 5676860"/>
              <a:gd name="connsiteX28" fmla="*/ 4927654 w 6600987"/>
              <a:gd name="connsiteY28" fmla="*/ 5167 h 5676860"/>
              <a:gd name="connsiteX29" fmla="*/ 5236938 w 6600987"/>
              <a:gd name="connsiteY29" fmla="*/ 77680 h 5676860"/>
              <a:gd name="connsiteX30" fmla="*/ 5275220 w 6600987"/>
              <a:gd name="connsiteY30" fmla="*/ 394099 h 5676860"/>
              <a:gd name="connsiteX31" fmla="*/ 5581473 w 6600987"/>
              <a:gd name="connsiteY31" fmla="*/ 714793 h 5676860"/>
              <a:gd name="connsiteX32" fmla="*/ 5792660 w 6600987"/>
              <a:gd name="connsiteY32" fmla="*/ 811181 h 5676860"/>
              <a:gd name="connsiteX33" fmla="*/ 5654208 w 6600987"/>
              <a:gd name="connsiteY33" fmla="*/ 941418 h 5676860"/>
              <a:gd name="connsiteX34" fmla="*/ 5674680 w 6600987"/>
              <a:gd name="connsiteY34" fmla="*/ 1014373 h 5676860"/>
              <a:gd name="connsiteX35" fmla="*/ 5717544 w 6600987"/>
              <a:gd name="connsiteY35" fmla="*/ 1173916 h 5676860"/>
              <a:gd name="connsiteX36" fmla="*/ 5738975 w 6600987"/>
              <a:gd name="connsiteY36" fmla="*/ 1219160 h 5676860"/>
              <a:gd name="connsiteX37" fmla="*/ 5765168 w 6600987"/>
              <a:gd name="connsiteY37" fmla="*/ 1262023 h 5676860"/>
              <a:gd name="connsiteX38" fmla="*/ 5948524 w 6600987"/>
              <a:gd name="connsiteY38" fmla="*/ 1564441 h 5676860"/>
              <a:gd name="connsiteX39" fmla="*/ 5977100 w 6600987"/>
              <a:gd name="connsiteY39" fmla="*/ 1628735 h 5676860"/>
              <a:gd name="connsiteX40" fmla="*/ 6012818 w 6600987"/>
              <a:gd name="connsiteY40" fmla="*/ 1697792 h 5676860"/>
              <a:gd name="connsiteX41" fmla="*/ 6077112 w 6600987"/>
              <a:gd name="connsiteY41" fmla="*/ 1823998 h 5676860"/>
              <a:gd name="connsiteX42" fmla="*/ 6119975 w 6600987"/>
              <a:gd name="connsiteY42" fmla="*/ 1924010 h 5676860"/>
              <a:gd name="connsiteX43" fmla="*/ 6134262 w 6600987"/>
              <a:gd name="connsiteY43" fmla="*/ 1962110 h 5676860"/>
              <a:gd name="connsiteX44" fmla="*/ 6139025 w 6600987"/>
              <a:gd name="connsiteY44" fmla="*/ 2021641 h 5676860"/>
              <a:gd name="connsiteX45" fmla="*/ 6169981 w 6600987"/>
              <a:gd name="connsiteY45" fmla="*/ 2143085 h 5676860"/>
              <a:gd name="connsiteX46" fmla="*/ 6189031 w 6600987"/>
              <a:gd name="connsiteY46" fmla="*/ 2202616 h 5676860"/>
              <a:gd name="connsiteX47" fmla="*/ 6184268 w 6600987"/>
              <a:gd name="connsiteY47" fmla="*/ 2300248 h 5676860"/>
              <a:gd name="connsiteX48" fmla="*/ 6205700 w 6600987"/>
              <a:gd name="connsiteY48" fmla="*/ 2407403 h 5676860"/>
              <a:gd name="connsiteX49" fmla="*/ 6255706 w 6600987"/>
              <a:gd name="connsiteY49" fmla="*/ 2619335 h 5676860"/>
              <a:gd name="connsiteX50" fmla="*/ 6281900 w 6600987"/>
              <a:gd name="connsiteY50" fmla="*/ 2812216 h 5676860"/>
              <a:gd name="connsiteX51" fmla="*/ 6296187 w 6600987"/>
              <a:gd name="connsiteY51" fmla="*/ 2921754 h 5676860"/>
              <a:gd name="connsiteX52" fmla="*/ 6391437 w 6600987"/>
              <a:gd name="connsiteY52" fmla="*/ 3238460 h 5676860"/>
              <a:gd name="connsiteX53" fmla="*/ 6439062 w 6600987"/>
              <a:gd name="connsiteY53" fmla="*/ 3438485 h 5676860"/>
              <a:gd name="connsiteX54" fmla="*/ 6486687 w 6600987"/>
              <a:gd name="connsiteY54" fmla="*/ 3555166 h 5676860"/>
              <a:gd name="connsiteX55" fmla="*/ 6550981 w 6600987"/>
              <a:gd name="connsiteY55" fmla="*/ 3676610 h 5676860"/>
              <a:gd name="connsiteX56" fmla="*/ 6591462 w 6600987"/>
              <a:gd name="connsiteY56" fmla="*/ 3809960 h 5676860"/>
              <a:gd name="connsiteX57" fmla="*/ 6600987 w 6600987"/>
              <a:gd name="connsiteY57" fmla="*/ 3881398 h 5676860"/>
              <a:gd name="connsiteX58" fmla="*/ 6591461 w 6600987"/>
              <a:gd name="connsiteY58" fmla="*/ 3964741 h 5676860"/>
              <a:gd name="connsiteX59" fmla="*/ 6572411 w 6600987"/>
              <a:gd name="connsiteY59" fmla="*/ 4019510 h 5676860"/>
              <a:gd name="connsiteX60" fmla="*/ 6531931 w 6600987"/>
              <a:gd name="connsiteY60" fmla="*/ 4119522 h 5676860"/>
              <a:gd name="connsiteX61" fmla="*/ 6517643 w 6600987"/>
              <a:gd name="connsiteY61" fmla="*/ 4148097 h 5676860"/>
              <a:gd name="connsiteX62" fmla="*/ 5731831 w 6600987"/>
              <a:gd name="connsiteY62" fmla="*/ 4533860 h 5676860"/>
              <a:gd name="connsiteX63" fmla="*/ 4876962 w 6600987"/>
              <a:gd name="connsiteY63" fmla="*/ 5672097 h 5676860"/>
              <a:gd name="connsiteX64" fmla="*/ 4603118 w 6600987"/>
              <a:gd name="connsiteY64" fmla="*/ 5676860 h 5676860"/>
              <a:gd name="connsiteX65" fmla="*/ 4038763 w 6600987"/>
              <a:gd name="connsiteY65" fmla="*/ 4952960 h 5676860"/>
              <a:gd name="connsiteX66" fmla="*/ 3513218 w 6600987"/>
              <a:gd name="connsiteY66" fmla="*/ 4943533 h 5676860"/>
              <a:gd name="connsiteX67" fmla="*/ 2920895 w 6600987"/>
              <a:gd name="connsiteY67" fmla="*/ 4366440 h 5676860"/>
              <a:gd name="connsiteX68" fmla="*/ 2581437 w 6600987"/>
              <a:gd name="connsiteY68" fmla="*/ 4600535 h 5676860"/>
              <a:gd name="connsiteX69" fmla="*/ 2217105 w 6600987"/>
              <a:gd name="connsiteY69" fmla="*/ 4183817 h 5676860"/>
              <a:gd name="connsiteX70" fmla="*/ 1743237 w 6600987"/>
              <a:gd name="connsiteY70" fmla="*/ 4276685 h 5676860"/>
              <a:gd name="connsiteX71" fmla="*/ 1650368 w 6600987"/>
              <a:gd name="connsiteY71" fmla="*/ 4567197 h 5676860"/>
              <a:gd name="connsiteX72" fmla="*/ 1371762 w 6600987"/>
              <a:gd name="connsiteY72" fmla="*/ 4500522 h 5676860"/>
              <a:gd name="connsiteX73" fmla="*/ 1269367 w 6600987"/>
              <a:gd name="connsiteY73" fmla="*/ 4469566 h 5676860"/>
              <a:gd name="connsiteX74" fmla="*/ 1212218 w 6600987"/>
              <a:gd name="connsiteY74" fmla="*/ 4440992 h 5676860"/>
              <a:gd name="connsiteX75" fmla="*/ 1155067 w 6600987"/>
              <a:gd name="connsiteY75" fmla="*/ 4410035 h 5676860"/>
              <a:gd name="connsiteX76" fmla="*/ 1105062 w 6600987"/>
              <a:gd name="connsiteY76" fmla="*/ 4371935 h 5676860"/>
              <a:gd name="connsiteX0" fmla="*/ 1248544 w 6744469"/>
              <a:gd name="connsiteY0" fmla="*/ 4371935 h 5676860"/>
              <a:gd name="connsiteX1" fmla="*/ 181764 w 6744469"/>
              <a:gd name="connsiteY1" fmla="*/ 2724483 h 5676860"/>
              <a:gd name="connsiteX2" fmla="*/ 154967 w 6744469"/>
              <a:gd name="connsiteY2" fmla="*/ 1929159 h 5676860"/>
              <a:gd name="connsiteX3" fmla="*/ 143482 w 6744469"/>
              <a:gd name="connsiteY3" fmla="*/ 1501565 h 5676860"/>
              <a:gd name="connsiteX4" fmla="*/ 0 w 6744469"/>
              <a:gd name="connsiteY4" fmla="*/ 423481 h 5676860"/>
              <a:gd name="connsiteX5" fmla="*/ 1553344 w 6744469"/>
              <a:gd name="connsiteY5" fmla="*/ 1162010 h 5676860"/>
              <a:gd name="connsiteX6" fmla="*/ 2524894 w 6744469"/>
              <a:gd name="connsiteY6" fmla="*/ 1190585 h 5676860"/>
              <a:gd name="connsiteX7" fmla="*/ 2686819 w 6744469"/>
              <a:gd name="connsiteY7" fmla="*/ 323810 h 5676860"/>
              <a:gd name="connsiteX8" fmla="*/ 2877319 w 6744469"/>
              <a:gd name="connsiteY8" fmla="*/ 471448 h 5676860"/>
              <a:gd name="connsiteX9" fmla="*/ 2922563 w 6744469"/>
              <a:gd name="connsiteY9" fmla="*/ 495260 h 5676860"/>
              <a:gd name="connsiteX10" fmla="*/ 2984475 w 6744469"/>
              <a:gd name="connsiteY10" fmla="*/ 511929 h 5676860"/>
              <a:gd name="connsiteX11" fmla="*/ 3258319 w 6744469"/>
              <a:gd name="connsiteY11" fmla="*/ 561935 h 5676860"/>
              <a:gd name="connsiteX12" fmla="*/ 3324994 w 6744469"/>
              <a:gd name="connsiteY12" fmla="*/ 592891 h 5676860"/>
              <a:gd name="connsiteX13" fmla="*/ 3363094 w 6744469"/>
              <a:gd name="connsiteY13" fmla="*/ 623848 h 5676860"/>
              <a:gd name="connsiteX14" fmla="*/ 3394050 w 6744469"/>
              <a:gd name="connsiteY14" fmla="*/ 680998 h 5676860"/>
              <a:gd name="connsiteX15" fmla="*/ 3427388 w 6744469"/>
              <a:gd name="connsiteY15" fmla="*/ 714335 h 5676860"/>
              <a:gd name="connsiteX16" fmla="*/ 3458344 w 6744469"/>
              <a:gd name="connsiteY16" fmla="*/ 728623 h 5676860"/>
              <a:gd name="connsiteX17" fmla="*/ 3494063 w 6744469"/>
              <a:gd name="connsiteY17" fmla="*/ 747673 h 5676860"/>
              <a:gd name="connsiteX18" fmla="*/ 3536925 w 6744469"/>
              <a:gd name="connsiteY18" fmla="*/ 742910 h 5676860"/>
              <a:gd name="connsiteX19" fmla="*/ 3765526 w 6744469"/>
              <a:gd name="connsiteY19" fmla="*/ 683379 h 5676860"/>
              <a:gd name="connsiteX20" fmla="*/ 3832200 w 6744469"/>
              <a:gd name="connsiteY20" fmla="*/ 671473 h 5676860"/>
              <a:gd name="connsiteX21" fmla="*/ 3972694 w 6744469"/>
              <a:gd name="connsiteY21" fmla="*/ 661948 h 5676860"/>
              <a:gd name="connsiteX22" fmla="*/ 4117950 w 6744469"/>
              <a:gd name="connsiteY22" fmla="*/ 611942 h 5676860"/>
              <a:gd name="connsiteX23" fmla="*/ 4487045 w 6744469"/>
              <a:gd name="connsiteY23" fmla="*/ 685760 h 5676860"/>
              <a:gd name="connsiteX24" fmla="*/ 4548431 w 6744469"/>
              <a:gd name="connsiteY24" fmla="*/ 268671 h 5676860"/>
              <a:gd name="connsiteX25" fmla="*/ 4622442 w 6744469"/>
              <a:gd name="connsiteY25" fmla="*/ 103335 h 5676860"/>
              <a:gd name="connsiteX26" fmla="*/ 4710331 w 6744469"/>
              <a:gd name="connsiteY26" fmla="*/ 77502 h 5676860"/>
              <a:gd name="connsiteX27" fmla="*/ 4927738 w 6744469"/>
              <a:gd name="connsiteY27" fmla="*/ 0 h 5676860"/>
              <a:gd name="connsiteX28" fmla="*/ 5071136 w 6744469"/>
              <a:gd name="connsiteY28" fmla="*/ 5167 h 5676860"/>
              <a:gd name="connsiteX29" fmla="*/ 5380420 w 6744469"/>
              <a:gd name="connsiteY29" fmla="*/ 77680 h 5676860"/>
              <a:gd name="connsiteX30" fmla="*/ 5418702 w 6744469"/>
              <a:gd name="connsiteY30" fmla="*/ 394099 h 5676860"/>
              <a:gd name="connsiteX31" fmla="*/ 5724955 w 6744469"/>
              <a:gd name="connsiteY31" fmla="*/ 714793 h 5676860"/>
              <a:gd name="connsiteX32" fmla="*/ 5936142 w 6744469"/>
              <a:gd name="connsiteY32" fmla="*/ 811181 h 5676860"/>
              <a:gd name="connsiteX33" fmla="*/ 5797690 w 6744469"/>
              <a:gd name="connsiteY33" fmla="*/ 941418 h 5676860"/>
              <a:gd name="connsiteX34" fmla="*/ 5818162 w 6744469"/>
              <a:gd name="connsiteY34" fmla="*/ 1014373 h 5676860"/>
              <a:gd name="connsiteX35" fmla="*/ 5861026 w 6744469"/>
              <a:gd name="connsiteY35" fmla="*/ 1173916 h 5676860"/>
              <a:gd name="connsiteX36" fmla="*/ 5882457 w 6744469"/>
              <a:gd name="connsiteY36" fmla="*/ 1219160 h 5676860"/>
              <a:gd name="connsiteX37" fmla="*/ 5908650 w 6744469"/>
              <a:gd name="connsiteY37" fmla="*/ 1262023 h 5676860"/>
              <a:gd name="connsiteX38" fmla="*/ 6092006 w 6744469"/>
              <a:gd name="connsiteY38" fmla="*/ 1564441 h 5676860"/>
              <a:gd name="connsiteX39" fmla="*/ 6120582 w 6744469"/>
              <a:gd name="connsiteY39" fmla="*/ 1628735 h 5676860"/>
              <a:gd name="connsiteX40" fmla="*/ 6156300 w 6744469"/>
              <a:gd name="connsiteY40" fmla="*/ 1697792 h 5676860"/>
              <a:gd name="connsiteX41" fmla="*/ 6220594 w 6744469"/>
              <a:gd name="connsiteY41" fmla="*/ 1823998 h 5676860"/>
              <a:gd name="connsiteX42" fmla="*/ 6263457 w 6744469"/>
              <a:gd name="connsiteY42" fmla="*/ 1924010 h 5676860"/>
              <a:gd name="connsiteX43" fmla="*/ 6277744 w 6744469"/>
              <a:gd name="connsiteY43" fmla="*/ 1962110 h 5676860"/>
              <a:gd name="connsiteX44" fmla="*/ 6282507 w 6744469"/>
              <a:gd name="connsiteY44" fmla="*/ 2021641 h 5676860"/>
              <a:gd name="connsiteX45" fmla="*/ 6313463 w 6744469"/>
              <a:gd name="connsiteY45" fmla="*/ 2143085 h 5676860"/>
              <a:gd name="connsiteX46" fmla="*/ 6332513 w 6744469"/>
              <a:gd name="connsiteY46" fmla="*/ 2202616 h 5676860"/>
              <a:gd name="connsiteX47" fmla="*/ 6327750 w 6744469"/>
              <a:gd name="connsiteY47" fmla="*/ 2300248 h 5676860"/>
              <a:gd name="connsiteX48" fmla="*/ 6349182 w 6744469"/>
              <a:gd name="connsiteY48" fmla="*/ 2407403 h 5676860"/>
              <a:gd name="connsiteX49" fmla="*/ 6399188 w 6744469"/>
              <a:gd name="connsiteY49" fmla="*/ 2619335 h 5676860"/>
              <a:gd name="connsiteX50" fmla="*/ 6425382 w 6744469"/>
              <a:gd name="connsiteY50" fmla="*/ 2812216 h 5676860"/>
              <a:gd name="connsiteX51" fmla="*/ 6439669 w 6744469"/>
              <a:gd name="connsiteY51" fmla="*/ 2921754 h 5676860"/>
              <a:gd name="connsiteX52" fmla="*/ 6534919 w 6744469"/>
              <a:gd name="connsiteY52" fmla="*/ 3238460 h 5676860"/>
              <a:gd name="connsiteX53" fmla="*/ 6582544 w 6744469"/>
              <a:gd name="connsiteY53" fmla="*/ 3438485 h 5676860"/>
              <a:gd name="connsiteX54" fmla="*/ 6630169 w 6744469"/>
              <a:gd name="connsiteY54" fmla="*/ 3555166 h 5676860"/>
              <a:gd name="connsiteX55" fmla="*/ 6694463 w 6744469"/>
              <a:gd name="connsiteY55" fmla="*/ 3676610 h 5676860"/>
              <a:gd name="connsiteX56" fmla="*/ 6734944 w 6744469"/>
              <a:gd name="connsiteY56" fmla="*/ 3809960 h 5676860"/>
              <a:gd name="connsiteX57" fmla="*/ 6744469 w 6744469"/>
              <a:gd name="connsiteY57" fmla="*/ 3881398 h 5676860"/>
              <a:gd name="connsiteX58" fmla="*/ 6734943 w 6744469"/>
              <a:gd name="connsiteY58" fmla="*/ 3964741 h 5676860"/>
              <a:gd name="connsiteX59" fmla="*/ 6715893 w 6744469"/>
              <a:gd name="connsiteY59" fmla="*/ 4019510 h 5676860"/>
              <a:gd name="connsiteX60" fmla="*/ 6675413 w 6744469"/>
              <a:gd name="connsiteY60" fmla="*/ 4119522 h 5676860"/>
              <a:gd name="connsiteX61" fmla="*/ 6661125 w 6744469"/>
              <a:gd name="connsiteY61" fmla="*/ 4148097 h 5676860"/>
              <a:gd name="connsiteX62" fmla="*/ 5875313 w 6744469"/>
              <a:gd name="connsiteY62" fmla="*/ 4533860 h 5676860"/>
              <a:gd name="connsiteX63" fmla="*/ 5020444 w 6744469"/>
              <a:gd name="connsiteY63" fmla="*/ 5672097 h 5676860"/>
              <a:gd name="connsiteX64" fmla="*/ 4746600 w 6744469"/>
              <a:gd name="connsiteY64" fmla="*/ 5676860 h 5676860"/>
              <a:gd name="connsiteX65" fmla="*/ 4182245 w 6744469"/>
              <a:gd name="connsiteY65" fmla="*/ 4952960 h 5676860"/>
              <a:gd name="connsiteX66" fmla="*/ 3656700 w 6744469"/>
              <a:gd name="connsiteY66" fmla="*/ 4943533 h 5676860"/>
              <a:gd name="connsiteX67" fmla="*/ 3064377 w 6744469"/>
              <a:gd name="connsiteY67" fmla="*/ 4366440 h 5676860"/>
              <a:gd name="connsiteX68" fmla="*/ 2724919 w 6744469"/>
              <a:gd name="connsiteY68" fmla="*/ 4600535 h 5676860"/>
              <a:gd name="connsiteX69" fmla="*/ 2360587 w 6744469"/>
              <a:gd name="connsiteY69" fmla="*/ 4183817 h 5676860"/>
              <a:gd name="connsiteX70" fmla="*/ 1886719 w 6744469"/>
              <a:gd name="connsiteY70" fmla="*/ 4276685 h 5676860"/>
              <a:gd name="connsiteX71" fmla="*/ 1793850 w 6744469"/>
              <a:gd name="connsiteY71" fmla="*/ 4567197 h 5676860"/>
              <a:gd name="connsiteX72" fmla="*/ 1515244 w 6744469"/>
              <a:gd name="connsiteY72" fmla="*/ 4500522 h 5676860"/>
              <a:gd name="connsiteX73" fmla="*/ 1412849 w 6744469"/>
              <a:gd name="connsiteY73" fmla="*/ 4469566 h 5676860"/>
              <a:gd name="connsiteX74" fmla="*/ 1355700 w 6744469"/>
              <a:gd name="connsiteY74" fmla="*/ 4440992 h 5676860"/>
              <a:gd name="connsiteX75" fmla="*/ 1298549 w 6744469"/>
              <a:gd name="connsiteY75" fmla="*/ 4410035 h 5676860"/>
              <a:gd name="connsiteX76" fmla="*/ 1248544 w 6744469"/>
              <a:gd name="connsiteY76" fmla="*/ 4371935 h 5676860"/>
              <a:gd name="connsiteX0" fmla="*/ 1290176 w 6786101"/>
              <a:gd name="connsiteY0" fmla="*/ 4514214 h 5819139"/>
              <a:gd name="connsiteX1" fmla="*/ 223396 w 6786101"/>
              <a:gd name="connsiteY1" fmla="*/ 2866762 h 5819139"/>
              <a:gd name="connsiteX2" fmla="*/ 196599 w 6786101"/>
              <a:gd name="connsiteY2" fmla="*/ 2071438 h 5819139"/>
              <a:gd name="connsiteX3" fmla="*/ 185114 w 6786101"/>
              <a:gd name="connsiteY3" fmla="*/ 1643844 h 5819139"/>
              <a:gd name="connsiteX4" fmla="*/ 0 w 6786101"/>
              <a:gd name="connsiteY4" fmla="*/ 0 h 5819139"/>
              <a:gd name="connsiteX5" fmla="*/ 1594976 w 6786101"/>
              <a:gd name="connsiteY5" fmla="*/ 1304289 h 5819139"/>
              <a:gd name="connsiteX6" fmla="*/ 2566526 w 6786101"/>
              <a:gd name="connsiteY6" fmla="*/ 1332864 h 5819139"/>
              <a:gd name="connsiteX7" fmla="*/ 2728451 w 6786101"/>
              <a:gd name="connsiteY7" fmla="*/ 466089 h 5819139"/>
              <a:gd name="connsiteX8" fmla="*/ 2918951 w 6786101"/>
              <a:gd name="connsiteY8" fmla="*/ 613727 h 5819139"/>
              <a:gd name="connsiteX9" fmla="*/ 2964195 w 6786101"/>
              <a:gd name="connsiteY9" fmla="*/ 637539 h 5819139"/>
              <a:gd name="connsiteX10" fmla="*/ 3026107 w 6786101"/>
              <a:gd name="connsiteY10" fmla="*/ 654208 h 5819139"/>
              <a:gd name="connsiteX11" fmla="*/ 3299951 w 6786101"/>
              <a:gd name="connsiteY11" fmla="*/ 704214 h 5819139"/>
              <a:gd name="connsiteX12" fmla="*/ 3366626 w 6786101"/>
              <a:gd name="connsiteY12" fmla="*/ 735170 h 5819139"/>
              <a:gd name="connsiteX13" fmla="*/ 3404726 w 6786101"/>
              <a:gd name="connsiteY13" fmla="*/ 766127 h 5819139"/>
              <a:gd name="connsiteX14" fmla="*/ 3435682 w 6786101"/>
              <a:gd name="connsiteY14" fmla="*/ 823277 h 5819139"/>
              <a:gd name="connsiteX15" fmla="*/ 3469020 w 6786101"/>
              <a:gd name="connsiteY15" fmla="*/ 856614 h 5819139"/>
              <a:gd name="connsiteX16" fmla="*/ 3499976 w 6786101"/>
              <a:gd name="connsiteY16" fmla="*/ 870902 h 5819139"/>
              <a:gd name="connsiteX17" fmla="*/ 3535695 w 6786101"/>
              <a:gd name="connsiteY17" fmla="*/ 889952 h 5819139"/>
              <a:gd name="connsiteX18" fmla="*/ 3578557 w 6786101"/>
              <a:gd name="connsiteY18" fmla="*/ 885189 h 5819139"/>
              <a:gd name="connsiteX19" fmla="*/ 3807158 w 6786101"/>
              <a:gd name="connsiteY19" fmla="*/ 825658 h 5819139"/>
              <a:gd name="connsiteX20" fmla="*/ 3873832 w 6786101"/>
              <a:gd name="connsiteY20" fmla="*/ 813752 h 5819139"/>
              <a:gd name="connsiteX21" fmla="*/ 4014326 w 6786101"/>
              <a:gd name="connsiteY21" fmla="*/ 804227 h 5819139"/>
              <a:gd name="connsiteX22" fmla="*/ 4159582 w 6786101"/>
              <a:gd name="connsiteY22" fmla="*/ 754221 h 5819139"/>
              <a:gd name="connsiteX23" fmla="*/ 4528677 w 6786101"/>
              <a:gd name="connsiteY23" fmla="*/ 828039 h 5819139"/>
              <a:gd name="connsiteX24" fmla="*/ 4590063 w 6786101"/>
              <a:gd name="connsiteY24" fmla="*/ 410950 h 5819139"/>
              <a:gd name="connsiteX25" fmla="*/ 4664074 w 6786101"/>
              <a:gd name="connsiteY25" fmla="*/ 245614 h 5819139"/>
              <a:gd name="connsiteX26" fmla="*/ 4751963 w 6786101"/>
              <a:gd name="connsiteY26" fmla="*/ 219781 h 5819139"/>
              <a:gd name="connsiteX27" fmla="*/ 4969370 w 6786101"/>
              <a:gd name="connsiteY27" fmla="*/ 142279 h 5819139"/>
              <a:gd name="connsiteX28" fmla="*/ 5112768 w 6786101"/>
              <a:gd name="connsiteY28" fmla="*/ 147446 h 5819139"/>
              <a:gd name="connsiteX29" fmla="*/ 5422052 w 6786101"/>
              <a:gd name="connsiteY29" fmla="*/ 219959 h 5819139"/>
              <a:gd name="connsiteX30" fmla="*/ 5460334 w 6786101"/>
              <a:gd name="connsiteY30" fmla="*/ 536378 h 5819139"/>
              <a:gd name="connsiteX31" fmla="*/ 5766587 w 6786101"/>
              <a:gd name="connsiteY31" fmla="*/ 857072 h 5819139"/>
              <a:gd name="connsiteX32" fmla="*/ 5977774 w 6786101"/>
              <a:gd name="connsiteY32" fmla="*/ 953460 h 5819139"/>
              <a:gd name="connsiteX33" fmla="*/ 5839322 w 6786101"/>
              <a:gd name="connsiteY33" fmla="*/ 1083697 h 5819139"/>
              <a:gd name="connsiteX34" fmla="*/ 5859794 w 6786101"/>
              <a:gd name="connsiteY34" fmla="*/ 1156652 h 5819139"/>
              <a:gd name="connsiteX35" fmla="*/ 5902658 w 6786101"/>
              <a:gd name="connsiteY35" fmla="*/ 1316195 h 5819139"/>
              <a:gd name="connsiteX36" fmla="*/ 5924089 w 6786101"/>
              <a:gd name="connsiteY36" fmla="*/ 1361439 h 5819139"/>
              <a:gd name="connsiteX37" fmla="*/ 5950282 w 6786101"/>
              <a:gd name="connsiteY37" fmla="*/ 1404302 h 5819139"/>
              <a:gd name="connsiteX38" fmla="*/ 6133638 w 6786101"/>
              <a:gd name="connsiteY38" fmla="*/ 1706720 h 5819139"/>
              <a:gd name="connsiteX39" fmla="*/ 6162214 w 6786101"/>
              <a:gd name="connsiteY39" fmla="*/ 1771014 h 5819139"/>
              <a:gd name="connsiteX40" fmla="*/ 6197932 w 6786101"/>
              <a:gd name="connsiteY40" fmla="*/ 1840071 h 5819139"/>
              <a:gd name="connsiteX41" fmla="*/ 6262226 w 6786101"/>
              <a:gd name="connsiteY41" fmla="*/ 1966277 h 5819139"/>
              <a:gd name="connsiteX42" fmla="*/ 6305089 w 6786101"/>
              <a:gd name="connsiteY42" fmla="*/ 2066289 h 5819139"/>
              <a:gd name="connsiteX43" fmla="*/ 6319376 w 6786101"/>
              <a:gd name="connsiteY43" fmla="*/ 2104389 h 5819139"/>
              <a:gd name="connsiteX44" fmla="*/ 6324139 w 6786101"/>
              <a:gd name="connsiteY44" fmla="*/ 2163920 h 5819139"/>
              <a:gd name="connsiteX45" fmla="*/ 6355095 w 6786101"/>
              <a:gd name="connsiteY45" fmla="*/ 2285364 h 5819139"/>
              <a:gd name="connsiteX46" fmla="*/ 6374145 w 6786101"/>
              <a:gd name="connsiteY46" fmla="*/ 2344895 h 5819139"/>
              <a:gd name="connsiteX47" fmla="*/ 6369382 w 6786101"/>
              <a:gd name="connsiteY47" fmla="*/ 2442527 h 5819139"/>
              <a:gd name="connsiteX48" fmla="*/ 6390814 w 6786101"/>
              <a:gd name="connsiteY48" fmla="*/ 2549682 h 5819139"/>
              <a:gd name="connsiteX49" fmla="*/ 6440820 w 6786101"/>
              <a:gd name="connsiteY49" fmla="*/ 2761614 h 5819139"/>
              <a:gd name="connsiteX50" fmla="*/ 6467014 w 6786101"/>
              <a:gd name="connsiteY50" fmla="*/ 2954495 h 5819139"/>
              <a:gd name="connsiteX51" fmla="*/ 6481301 w 6786101"/>
              <a:gd name="connsiteY51" fmla="*/ 3064033 h 5819139"/>
              <a:gd name="connsiteX52" fmla="*/ 6576551 w 6786101"/>
              <a:gd name="connsiteY52" fmla="*/ 3380739 h 5819139"/>
              <a:gd name="connsiteX53" fmla="*/ 6624176 w 6786101"/>
              <a:gd name="connsiteY53" fmla="*/ 3580764 h 5819139"/>
              <a:gd name="connsiteX54" fmla="*/ 6671801 w 6786101"/>
              <a:gd name="connsiteY54" fmla="*/ 3697445 h 5819139"/>
              <a:gd name="connsiteX55" fmla="*/ 6736095 w 6786101"/>
              <a:gd name="connsiteY55" fmla="*/ 3818889 h 5819139"/>
              <a:gd name="connsiteX56" fmla="*/ 6776576 w 6786101"/>
              <a:gd name="connsiteY56" fmla="*/ 3952239 h 5819139"/>
              <a:gd name="connsiteX57" fmla="*/ 6786101 w 6786101"/>
              <a:gd name="connsiteY57" fmla="*/ 4023677 h 5819139"/>
              <a:gd name="connsiteX58" fmla="*/ 6776575 w 6786101"/>
              <a:gd name="connsiteY58" fmla="*/ 4107020 h 5819139"/>
              <a:gd name="connsiteX59" fmla="*/ 6757525 w 6786101"/>
              <a:gd name="connsiteY59" fmla="*/ 4161789 h 5819139"/>
              <a:gd name="connsiteX60" fmla="*/ 6717045 w 6786101"/>
              <a:gd name="connsiteY60" fmla="*/ 4261801 h 5819139"/>
              <a:gd name="connsiteX61" fmla="*/ 6702757 w 6786101"/>
              <a:gd name="connsiteY61" fmla="*/ 4290376 h 5819139"/>
              <a:gd name="connsiteX62" fmla="*/ 5916945 w 6786101"/>
              <a:gd name="connsiteY62" fmla="*/ 4676139 h 5819139"/>
              <a:gd name="connsiteX63" fmla="*/ 5062076 w 6786101"/>
              <a:gd name="connsiteY63" fmla="*/ 5814376 h 5819139"/>
              <a:gd name="connsiteX64" fmla="*/ 4788232 w 6786101"/>
              <a:gd name="connsiteY64" fmla="*/ 5819139 h 5819139"/>
              <a:gd name="connsiteX65" fmla="*/ 4223877 w 6786101"/>
              <a:gd name="connsiteY65" fmla="*/ 5095239 h 5819139"/>
              <a:gd name="connsiteX66" fmla="*/ 3698332 w 6786101"/>
              <a:gd name="connsiteY66" fmla="*/ 5085812 h 5819139"/>
              <a:gd name="connsiteX67" fmla="*/ 3106009 w 6786101"/>
              <a:gd name="connsiteY67" fmla="*/ 4508719 h 5819139"/>
              <a:gd name="connsiteX68" fmla="*/ 2766551 w 6786101"/>
              <a:gd name="connsiteY68" fmla="*/ 4742814 h 5819139"/>
              <a:gd name="connsiteX69" fmla="*/ 2402219 w 6786101"/>
              <a:gd name="connsiteY69" fmla="*/ 4326096 h 5819139"/>
              <a:gd name="connsiteX70" fmla="*/ 1928351 w 6786101"/>
              <a:gd name="connsiteY70" fmla="*/ 4418964 h 5819139"/>
              <a:gd name="connsiteX71" fmla="*/ 1835482 w 6786101"/>
              <a:gd name="connsiteY71" fmla="*/ 4709476 h 5819139"/>
              <a:gd name="connsiteX72" fmla="*/ 1556876 w 6786101"/>
              <a:gd name="connsiteY72" fmla="*/ 4642801 h 5819139"/>
              <a:gd name="connsiteX73" fmla="*/ 1454481 w 6786101"/>
              <a:gd name="connsiteY73" fmla="*/ 4611845 h 5819139"/>
              <a:gd name="connsiteX74" fmla="*/ 1397332 w 6786101"/>
              <a:gd name="connsiteY74" fmla="*/ 4583271 h 5819139"/>
              <a:gd name="connsiteX75" fmla="*/ 1340181 w 6786101"/>
              <a:gd name="connsiteY75" fmla="*/ 4552314 h 5819139"/>
              <a:gd name="connsiteX76" fmla="*/ 1290176 w 6786101"/>
              <a:gd name="connsiteY76" fmla="*/ 4514214 h 5819139"/>
              <a:gd name="connsiteX0" fmla="*/ 1290176 w 6786101"/>
              <a:gd name="connsiteY0" fmla="*/ 4514214 h 5819139"/>
              <a:gd name="connsiteX1" fmla="*/ 223396 w 6786101"/>
              <a:gd name="connsiteY1" fmla="*/ 2866762 h 5819139"/>
              <a:gd name="connsiteX2" fmla="*/ 196599 w 6786101"/>
              <a:gd name="connsiteY2" fmla="*/ 2071438 h 5819139"/>
              <a:gd name="connsiteX3" fmla="*/ 185114 w 6786101"/>
              <a:gd name="connsiteY3" fmla="*/ 1643844 h 5819139"/>
              <a:gd name="connsiteX4" fmla="*/ 0 w 6786101"/>
              <a:gd name="connsiteY4" fmla="*/ 0 h 5819139"/>
              <a:gd name="connsiteX5" fmla="*/ 1594976 w 6786101"/>
              <a:gd name="connsiteY5" fmla="*/ 1304289 h 5819139"/>
              <a:gd name="connsiteX6" fmla="*/ 2566526 w 6786101"/>
              <a:gd name="connsiteY6" fmla="*/ 1332864 h 5819139"/>
              <a:gd name="connsiteX7" fmla="*/ 2728451 w 6786101"/>
              <a:gd name="connsiteY7" fmla="*/ 466089 h 5819139"/>
              <a:gd name="connsiteX8" fmla="*/ 2918951 w 6786101"/>
              <a:gd name="connsiteY8" fmla="*/ 613727 h 5819139"/>
              <a:gd name="connsiteX9" fmla="*/ 2964195 w 6786101"/>
              <a:gd name="connsiteY9" fmla="*/ 637539 h 5819139"/>
              <a:gd name="connsiteX10" fmla="*/ 3026107 w 6786101"/>
              <a:gd name="connsiteY10" fmla="*/ 654208 h 5819139"/>
              <a:gd name="connsiteX11" fmla="*/ 3299951 w 6786101"/>
              <a:gd name="connsiteY11" fmla="*/ 704214 h 5819139"/>
              <a:gd name="connsiteX12" fmla="*/ 3366626 w 6786101"/>
              <a:gd name="connsiteY12" fmla="*/ 735170 h 5819139"/>
              <a:gd name="connsiteX13" fmla="*/ 3404726 w 6786101"/>
              <a:gd name="connsiteY13" fmla="*/ 766127 h 5819139"/>
              <a:gd name="connsiteX14" fmla="*/ 3435682 w 6786101"/>
              <a:gd name="connsiteY14" fmla="*/ 823277 h 5819139"/>
              <a:gd name="connsiteX15" fmla="*/ 3469020 w 6786101"/>
              <a:gd name="connsiteY15" fmla="*/ 856614 h 5819139"/>
              <a:gd name="connsiteX16" fmla="*/ 3499976 w 6786101"/>
              <a:gd name="connsiteY16" fmla="*/ 870902 h 5819139"/>
              <a:gd name="connsiteX17" fmla="*/ 3535695 w 6786101"/>
              <a:gd name="connsiteY17" fmla="*/ 889952 h 5819139"/>
              <a:gd name="connsiteX18" fmla="*/ 3578557 w 6786101"/>
              <a:gd name="connsiteY18" fmla="*/ 885189 h 5819139"/>
              <a:gd name="connsiteX19" fmla="*/ 3807158 w 6786101"/>
              <a:gd name="connsiteY19" fmla="*/ 825658 h 5819139"/>
              <a:gd name="connsiteX20" fmla="*/ 3873832 w 6786101"/>
              <a:gd name="connsiteY20" fmla="*/ 813752 h 5819139"/>
              <a:gd name="connsiteX21" fmla="*/ 4014326 w 6786101"/>
              <a:gd name="connsiteY21" fmla="*/ 804227 h 5819139"/>
              <a:gd name="connsiteX22" fmla="*/ 4159582 w 6786101"/>
              <a:gd name="connsiteY22" fmla="*/ 754221 h 5819139"/>
              <a:gd name="connsiteX23" fmla="*/ 4528677 w 6786101"/>
              <a:gd name="connsiteY23" fmla="*/ 828039 h 5819139"/>
              <a:gd name="connsiteX24" fmla="*/ 4590063 w 6786101"/>
              <a:gd name="connsiteY24" fmla="*/ 410950 h 5819139"/>
              <a:gd name="connsiteX25" fmla="*/ 4664074 w 6786101"/>
              <a:gd name="connsiteY25" fmla="*/ 245614 h 5819139"/>
              <a:gd name="connsiteX26" fmla="*/ 4751963 w 6786101"/>
              <a:gd name="connsiteY26" fmla="*/ 219781 h 5819139"/>
              <a:gd name="connsiteX27" fmla="*/ 4969370 w 6786101"/>
              <a:gd name="connsiteY27" fmla="*/ 142279 h 5819139"/>
              <a:gd name="connsiteX28" fmla="*/ 5112768 w 6786101"/>
              <a:gd name="connsiteY28" fmla="*/ 147446 h 5819139"/>
              <a:gd name="connsiteX29" fmla="*/ 5422052 w 6786101"/>
              <a:gd name="connsiteY29" fmla="*/ 219959 h 5819139"/>
              <a:gd name="connsiteX30" fmla="*/ 5460334 w 6786101"/>
              <a:gd name="connsiteY30" fmla="*/ 536378 h 5819139"/>
              <a:gd name="connsiteX31" fmla="*/ 5766587 w 6786101"/>
              <a:gd name="connsiteY31" fmla="*/ 857072 h 5819139"/>
              <a:gd name="connsiteX32" fmla="*/ 5977774 w 6786101"/>
              <a:gd name="connsiteY32" fmla="*/ 953460 h 5819139"/>
              <a:gd name="connsiteX33" fmla="*/ 5839322 w 6786101"/>
              <a:gd name="connsiteY33" fmla="*/ 1083697 h 5819139"/>
              <a:gd name="connsiteX34" fmla="*/ 5859794 w 6786101"/>
              <a:gd name="connsiteY34" fmla="*/ 1156652 h 5819139"/>
              <a:gd name="connsiteX35" fmla="*/ 5902658 w 6786101"/>
              <a:gd name="connsiteY35" fmla="*/ 1316195 h 5819139"/>
              <a:gd name="connsiteX36" fmla="*/ 5924089 w 6786101"/>
              <a:gd name="connsiteY36" fmla="*/ 1361439 h 5819139"/>
              <a:gd name="connsiteX37" fmla="*/ 5950282 w 6786101"/>
              <a:gd name="connsiteY37" fmla="*/ 1404302 h 5819139"/>
              <a:gd name="connsiteX38" fmla="*/ 6133638 w 6786101"/>
              <a:gd name="connsiteY38" fmla="*/ 1706720 h 5819139"/>
              <a:gd name="connsiteX39" fmla="*/ 6162214 w 6786101"/>
              <a:gd name="connsiteY39" fmla="*/ 1771014 h 5819139"/>
              <a:gd name="connsiteX40" fmla="*/ 6197932 w 6786101"/>
              <a:gd name="connsiteY40" fmla="*/ 1840071 h 5819139"/>
              <a:gd name="connsiteX41" fmla="*/ 6262226 w 6786101"/>
              <a:gd name="connsiteY41" fmla="*/ 1966277 h 5819139"/>
              <a:gd name="connsiteX42" fmla="*/ 6305089 w 6786101"/>
              <a:gd name="connsiteY42" fmla="*/ 2066289 h 5819139"/>
              <a:gd name="connsiteX43" fmla="*/ 6319376 w 6786101"/>
              <a:gd name="connsiteY43" fmla="*/ 2104389 h 5819139"/>
              <a:gd name="connsiteX44" fmla="*/ 6324139 w 6786101"/>
              <a:gd name="connsiteY44" fmla="*/ 2163920 h 5819139"/>
              <a:gd name="connsiteX45" fmla="*/ 6355095 w 6786101"/>
              <a:gd name="connsiteY45" fmla="*/ 2285364 h 5819139"/>
              <a:gd name="connsiteX46" fmla="*/ 6374145 w 6786101"/>
              <a:gd name="connsiteY46" fmla="*/ 2344895 h 5819139"/>
              <a:gd name="connsiteX47" fmla="*/ 6369382 w 6786101"/>
              <a:gd name="connsiteY47" fmla="*/ 2442527 h 5819139"/>
              <a:gd name="connsiteX48" fmla="*/ 6390814 w 6786101"/>
              <a:gd name="connsiteY48" fmla="*/ 2549682 h 5819139"/>
              <a:gd name="connsiteX49" fmla="*/ 6440820 w 6786101"/>
              <a:gd name="connsiteY49" fmla="*/ 2761614 h 5819139"/>
              <a:gd name="connsiteX50" fmla="*/ 6467014 w 6786101"/>
              <a:gd name="connsiteY50" fmla="*/ 2954495 h 5819139"/>
              <a:gd name="connsiteX51" fmla="*/ 6481301 w 6786101"/>
              <a:gd name="connsiteY51" fmla="*/ 3064033 h 5819139"/>
              <a:gd name="connsiteX52" fmla="*/ 6576551 w 6786101"/>
              <a:gd name="connsiteY52" fmla="*/ 3380739 h 5819139"/>
              <a:gd name="connsiteX53" fmla="*/ 6624176 w 6786101"/>
              <a:gd name="connsiteY53" fmla="*/ 3580764 h 5819139"/>
              <a:gd name="connsiteX54" fmla="*/ 6671801 w 6786101"/>
              <a:gd name="connsiteY54" fmla="*/ 3697445 h 5819139"/>
              <a:gd name="connsiteX55" fmla="*/ 6736095 w 6786101"/>
              <a:gd name="connsiteY55" fmla="*/ 3818889 h 5819139"/>
              <a:gd name="connsiteX56" fmla="*/ 6776576 w 6786101"/>
              <a:gd name="connsiteY56" fmla="*/ 3952239 h 5819139"/>
              <a:gd name="connsiteX57" fmla="*/ 6786101 w 6786101"/>
              <a:gd name="connsiteY57" fmla="*/ 4023677 h 5819139"/>
              <a:gd name="connsiteX58" fmla="*/ 6776575 w 6786101"/>
              <a:gd name="connsiteY58" fmla="*/ 4107020 h 5819139"/>
              <a:gd name="connsiteX59" fmla="*/ 6757525 w 6786101"/>
              <a:gd name="connsiteY59" fmla="*/ 4161789 h 5819139"/>
              <a:gd name="connsiteX60" fmla="*/ 6717045 w 6786101"/>
              <a:gd name="connsiteY60" fmla="*/ 4261801 h 5819139"/>
              <a:gd name="connsiteX61" fmla="*/ 6702757 w 6786101"/>
              <a:gd name="connsiteY61" fmla="*/ 4290376 h 5819139"/>
              <a:gd name="connsiteX62" fmla="*/ 5916945 w 6786101"/>
              <a:gd name="connsiteY62" fmla="*/ 4676139 h 5819139"/>
              <a:gd name="connsiteX63" fmla="*/ 5062076 w 6786101"/>
              <a:gd name="connsiteY63" fmla="*/ 5814376 h 5819139"/>
              <a:gd name="connsiteX64" fmla="*/ 4788232 w 6786101"/>
              <a:gd name="connsiteY64" fmla="*/ 5819139 h 5819139"/>
              <a:gd name="connsiteX65" fmla="*/ 4223877 w 6786101"/>
              <a:gd name="connsiteY65" fmla="*/ 5095239 h 5819139"/>
              <a:gd name="connsiteX66" fmla="*/ 3698332 w 6786101"/>
              <a:gd name="connsiteY66" fmla="*/ 5085812 h 5819139"/>
              <a:gd name="connsiteX67" fmla="*/ 3106009 w 6786101"/>
              <a:gd name="connsiteY67" fmla="*/ 4508719 h 5819139"/>
              <a:gd name="connsiteX68" fmla="*/ 2766551 w 6786101"/>
              <a:gd name="connsiteY68" fmla="*/ 4742814 h 5819139"/>
              <a:gd name="connsiteX69" fmla="*/ 2402219 w 6786101"/>
              <a:gd name="connsiteY69" fmla="*/ 4326096 h 5819139"/>
              <a:gd name="connsiteX70" fmla="*/ 1928351 w 6786101"/>
              <a:gd name="connsiteY70" fmla="*/ 4418964 h 5819139"/>
              <a:gd name="connsiteX71" fmla="*/ 1835482 w 6786101"/>
              <a:gd name="connsiteY71" fmla="*/ 4709476 h 5819139"/>
              <a:gd name="connsiteX72" fmla="*/ 1556876 w 6786101"/>
              <a:gd name="connsiteY72" fmla="*/ 4642801 h 5819139"/>
              <a:gd name="connsiteX73" fmla="*/ 1454481 w 6786101"/>
              <a:gd name="connsiteY73" fmla="*/ 4611845 h 5819139"/>
              <a:gd name="connsiteX74" fmla="*/ 1397332 w 6786101"/>
              <a:gd name="connsiteY74" fmla="*/ 4583271 h 5819139"/>
              <a:gd name="connsiteX75" fmla="*/ 1340181 w 6786101"/>
              <a:gd name="connsiteY75" fmla="*/ 4552314 h 5819139"/>
              <a:gd name="connsiteX76" fmla="*/ 1290176 w 6786101"/>
              <a:gd name="connsiteY76" fmla="*/ 4514214 h 5819139"/>
              <a:gd name="connsiteX0" fmla="*/ 1290176 w 6786101"/>
              <a:gd name="connsiteY0" fmla="*/ 4514214 h 5819139"/>
              <a:gd name="connsiteX1" fmla="*/ 223396 w 6786101"/>
              <a:gd name="connsiteY1" fmla="*/ 2866762 h 5819139"/>
              <a:gd name="connsiteX2" fmla="*/ 196599 w 6786101"/>
              <a:gd name="connsiteY2" fmla="*/ 2071438 h 5819139"/>
              <a:gd name="connsiteX3" fmla="*/ 185114 w 6786101"/>
              <a:gd name="connsiteY3" fmla="*/ 1643844 h 5819139"/>
              <a:gd name="connsiteX4" fmla="*/ 0 w 6786101"/>
              <a:gd name="connsiteY4" fmla="*/ 0 h 5819139"/>
              <a:gd name="connsiteX5" fmla="*/ 1594976 w 6786101"/>
              <a:gd name="connsiteY5" fmla="*/ 1304289 h 5819139"/>
              <a:gd name="connsiteX6" fmla="*/ 2728451 w 6786101"/>
              <a:gd name="connsiteY6" fmla="*/ 466089 h 5819139"/>
              <a:gd name="connsiteX7" fmla="*/ 2918951 w 6786101"/>
              <a:gd name="connsiteY7" fmla="*/ 613727 h 5819139"/>
              <a:gd name="connsiteX8" fmla="*/ 2964195 w 6786101"/>
              <a:gd name="connsiteY8" fmla="*/ 637539 h 5819139"/>
              <a:gd name="connsiteX9" fmla="*/ 3026107 w 6786101"/>
              <a:gd name="connsiteY9" fmla="*/ 654208 h 5819139"/>
              <a:gd name="connsiteX10" fmla="*/ 3299951 w 6786101"/>
              <a:gd name="connsiteY10" fmla="*/ 704214 h 5819139"/>
              <a:gd name="connsiteX11" fmla="*/ 3366626 w 6786101"/>
              <a:gd name="connsiteY11" fmla="*/ 735170 h 5819139"/>
              <a:gd name="connsiteX12" fmla="*/ 3404726 w 6786101"/>
              <a:gd name="connsiteY12" fmla="*/ 766127 h 5819139"/>
              <a:gd name="connsiteX13" fmla="*/ 3435682 w 6786101"/>
              <a:gd name="connsiteY13" fmla="*/ 823277 h 5819139"/>
              <a:gd name="connsiteX14" fmla="*/ 3469020 w 6786101"/>
              <a:gd name="connsiteY14" fmla="*/ 856614 h 5819139"/>
              <a:gd name="connsiteX15" fmla="*/ 3499976 w 6786101"/>
              <a:gd name="connsiteY15" fmla="*/ 870902 h 5819139"/>
              <a:gd name="connsiteX16" fmla="*/ 3535695 w 6786101"/>
              <a:gd name="connsiteY16" fmla="*/ 889952 h 5819139"/>
              <a:gd name="connsiteX17" fmla="*/ 3578557 w 6786101"/>
              <a:gd name="connsiteY17" fmla="*/ 885189 h 5819139"/>
              <a:gd name="connsiteX18" fmla="*/ 3807158 w 6786101"/>
              <a:gd name="connsiteY18" fmla="*/ 825658 h 5819139"/>
              <a:gd name="connsiteX19" fmla="*/ 3873832 w 6786101"/>
              <a:gd name="connsiteY19" fmla="*/ 813752 h 5819139"/>
              <a:gd name="connsiteX20" fmla="*/ 4014326 w 6786101"/>
              <a:gd name="connsiteY20" fmla="*/ 804227 h 5819139"/>
              <a:gd name="connsiteX21" fmla="*/ 4159582 w 6786101"/>
              <a:gd name="connsiteY21" fmla="*/ 754221 h 5819139"/>
              <a:gd name="connsiteX22" fmla="*/ 4528677 w 6786101"/>
              <a:gd name="connsiteY22" fmla="*/ 828039 h 5819139"/>
              <a:gd name="connsiteX23" fmla="*/ 4590063 w 6786101"/>
              <a:gd name="connsiteY23" fmla="*/ 410950 h 5819139"/>
              <a:gd name="connsiteX24" fmla="*/ 4664074 w 6786101"/>
              <a:gd name="connsiteY24" fmla="*/ 245614 h 5819139"/>
              <a:gd name="connsiteX25" fmla="*/ 4751963 w 6786101"/>
              <a:gd name="connsiteY25" fmla="*/ 219781 h 5819139"/>
              <a:gd name="connsiteX26" fmla="*/ 4969370 w 6786101"/>
              <a:gd name="connsiteY26" fmla="*/ 142279 h 5819139"/>
              <a:gd name="connsiteX27" fmla="*/ 5112768 w 6786101"/>
              <a:gd name="connsiteY27" fmla="*/ 147446 h 5819139"/>
              <a:gd name="connsiteX28" fmla="*/ 5422052 w 6786101"/>
              <a:gd name="connsiteY28" fmla="*/ 219959 h 5819139"/>
              <a:gd name="connsiteX29" fmla="*/ 5460334 w 6786101"/>
              <a:gd name="connsiteY29" fmla="*/ 536378 h 5819139"/>
              <a:gd name="connsiteX30" fmla="*/ 5766587 w 6786101"/>
              <a:gd name="connsiteY30" fmla="*/ 857072 h 5819139"/>
              <a:gd name="connsiteX31" fmla="*/ 5977774 w 6786101"/>
              <a:gd name="connsiteY31" fmla="*/ 953460 h 5819139"/>
              <a:gd name="connsiteX32" fmla="*/ 5839322 w 6786101"/>
              <a:gd name="connsiteY32" fmla="*/ 1083697 h 5819139"/>
              <a:gd name="connsiteX33" fmla="*/ 5859794 w 6786101"/>
              <a:gd name="connsiteY33" fmla="*/ 1156652 h 5819139"/>
              <a:gd name="connsiteX34" fmla="*/ 5902658 w 6786101"/>
              <a:gd name="connsiteY34" fmla="*/ 1316195 h 5819139"/>
              <a:gd name="connsiteX35" fmla="*/ 5924089 w 6786101"/>
              <a:gd name="connsiteY35" fmla="*/ 1361439 h 5819139"/>
              <a:gd name="connsiteX36" fmla="*/ 5950282 w 6786101"/>
              <a:gd name="connsiteY36" fmla="*/ 1404302 h 5819139"/>
              <a:gd name="connsiteX37" fmla="*/ 6133638 w 6786101"/>
              <a:gd name="connsiteY37" fmla="*/ 1706720 h 5819139"/>
              <a:gd name="connsiteX38" fmla="*/ 6162214 w 6786101"/>
              <a:gd name="connsiteY38" fmla="*/ 1771014 h 5819139"/>
              <a:gd name="connsiteX39" fmla="*/ 6197932 w 6786101"/>
              <a:gd name="connsiteY39" fmla="*/ 1840071 h 5819139"/>
              <a:gd name="connsiteX40" fmla="*/ 6262226 w 6786101"/>
              <a:gd name="connsiteY40" fmla="*/ 1966277 h 5819139"/>
              <a:gd name="connsiteX41" fmla="*/ 6305089 w 6786101"/>
              <a:gd name="connsiteY41" fmla="*/ 2066289 h 5819139"/>
              <a:gd name="connsiteX42" fmla="*/ 6319376 w 6786101"/>
              <a:gd name="connsiteY42" fmla="*/ 2104389 h 5819139"/>
              <a:gd name="connsiteX43" fmla="*/ 6324139 w 6786101"/>
              <a:gd name="connsiteY43" fmla="*/ 2163920 h 5819139"/>
              <a:gd name="connsiteX44" fmla="*/ 6355095 w 6786101"/>
              <a:gd name="connsiteY44" fmla="*/ 2285364 h 5819139"/>
              <a:gd name="connsiteX45" fmla="*/ 6374145 w 6786101"/>
              <a:gd name="connsiteY45" fmla="*/ 2344895 h 5819139"/>
              <a:gd name="connsiteX46" fmla="*/ 6369382 w 6786101"/>
              <a:gd name="connsiteY46" fmla="*/ 2442527 h 5819139"/>
              <a:gd name="connsiteX47" fmla="*/ 6390814 w 6786101"/>
              <a:gd name="connsiteY47" fmla="*/ 2549682 h 5819139"/>
              <a:gd name="connsiteX48" fmla="*/ 6440820 w 6786101"/>
              <a:gd name="connsiteY48" fmla="*/ 2761614 h 5819139"/>
              <a:gd name="connsiteX49" fmla="*/ 6467014 w 6786101"/>
              <a:gd name="connsiteY49" fmla="*/ 2954495 h 5819139"/>
              <a:gd name="connsiteX50" fmla="*/ 6481301 w 6786101"/>
              <a:gd name="connsiteY50" fmla="*/ 3064033 h 5819139"/>
              <a:gd name="connsiteX51" fmla="*/ 6576551 w 6786101"/>
              <a:gd name="connsiteY51" fmla="*/ 3380739 h 5819139"/>
              <a:gd name="connsiteX52" fmla="*/ 6624176 w 6786101"/>
              <a:gd name="connsiteY52" fmla="*/ 3580764 h 5819139"/>
              <a:gd name="connsiteX53" fmla="*/ 6671801 w 6786101"/>
              <a:gd name="connsiteY53" fmla="*/ 3697445 h 5819139"/>
              <a:gd name="connsiteX54" fmla="*/ 6736095 w 6786101"/>
              <a:gd name="connsiteY54" fmla="*/ 3818889 h 5819139"/>
              <a:gd name="connsiteX55" fmla="*/ 6776576 w 6786101"/>
              <a:gd name="connsiteY55" fmla="*/ 3952239 h 5819139"/>
              <a:gd name="connsiteX56" fmla="*/ 6786101 w 6786101"/>
              <a:gd name="connsiteY56" fmla="*/ 4023677 h 5819139"/>
              <a:gd name="connsiteX57" fmla="*/ 6776575 w 6786101"/>
              <a:gd name="connsiteY57" fmla="*/ 4107020 h 5819139"/>
              <a:gd name="connsiteX58" fmla="*/ 6757525 w 6786101"/>
              <a:gd name="connsiteY58" fmla="*/ 4161789 h 5819139"/>
              <a:gd name="connsiteX59" fmla="*/ 6717045 w 6786101"/>
              <a:gd name="connsiteY59" fmla="*/ 4261801 h 5819139"/>
              <a:gd name="connsiteX60" fmla="*/ 6702757 w 6786101"/>
              <a:gd name="connsiteY60" fmla="*/ 4290376 h 5819139"/>
              <a:gd name="connsiteX61" fmla="*/ 5916945 w 6786101"/>
              <a:gd name="connsiteY61" fmla="*/ 4676139 h 5819139"/>
              <a:gd name="connsiteX62" fmla="*/ 5062076 w 6786101"/>
              <a:gd name="connsiteY62" fmla="*/ 5814376 h 5819139"/>
              <a:gd name="connsiteX63" fmla="*/ 4788232 w 6786101"/>
              <a:gd name="connsiteY63" fmla="*/ 5819139 h 5819139"/>
              <a:gd name="connsiteX64" fmla="*/ 4223877 w 6786101"/>
              <a:gd name="connsiteY64" fmla="*/ 5095239 h 5819139"/>
              <a:gd name="connsiteX65" fmla="*/ 3698332 w 6786101"/>
              <a:gd name="connsiteY65" fmla="*/ 5085812 h 5819139"/>
              <a:gd name="connsiteX66" fmla="*/ 3106009 w 6786101"/>
              <a:gd name="connsiteY66" fmla="*/ 4508719 h 5819139"/>
              <a:gd name="connsiteX67" fmla="*/ 2766551 w 6786101"/>
              <a:gd name="connsiteY67" fmla="*/ 4742814 h 5819139"/>
              <a:gd name="connsiteX68" fmla="*/ 2402219 w 6786101"/>
              <a:gd name="connsiteY68" fmla="*/ 4326096 h 5819139"/>
              <a:gd name="connsiteX69" fmla="*/ 1928351 w 6786101"/>
              <a:gd name="connsiteY69" fmla="*/ 4418964 h 5819139"/>
              <a:gd name="connsiteX70" fmla="*/ 1835482 w 6786101"/>
              <a:gd name="connsiteY70" fmla="*/ 4709476 h 5819139"/>
              <a:gd name="connsiteX71" fmla="*/ 1556876 w 6786101"/>
              <a:gd name="connsiteY71" fmla="*/ 4642801 h 5819139"/>
              <a:gd name="connsiteX72" fmla="*/ 1454481 w 6786101"/>
              <a:gd name="connsiteY72" fmla="*/ 4611845 h 5819139"/>
              <a:gd name="connsiteX73" fmla="*/ 1397332 w 6786101"/>
              <a:gd name="connsiteY73" fmla="*/ 4583271 h 5819139"/>
              <a:gd name="connsiteX74" fmla="*/ 1340181 w 6786101"/>
              <a:gd name="connsiteY74" fmla="*/ 4552314 h 5819139"/>
              <a:gd name="connsiteX75" fmla="*/ 1290176 w 6786101"/>
              <a:gd name="connsiteY75" fmla="*/ 4514214 h 5819139"/>
              <a:gd name="connsiteX0" fmla="*/ 1290176 w 6786101"/>
              <a:gd name="connsiteY0" fmla="*/ 4736190 h 6041115"/>
              <a:gd name="connsiteX1" fmla="*/ 223396 w 6786101"/>
              <a:gd name="connsiteY1" fmla="*/ 3088738 h 6041115"/>
              <a:gd name="connsiteX2" fmla="*/ 196599 w 6786101"/>
              <a:gd name="connsiteY2" fmla="*/ 2293414 h 6041115"/>
              <a:gd name="connsiteX3" fmla="*/ 185114 w 6786101"/>
              <a:gd name="connsiteY3" fmla="*/ 1865820 h 6041115"/>
              <a:gd name="connsiteX4" fmla="*/ 0 w 6786101"/>
              <a:gd name="connsiteY4" fmla="*/ 221976 h 6041115"/>
              <a:gd name="connsiteX5" fmla="*/ 1733690 w 6786101"/>
              <a:gd name="connsiteY5" fmla="*/ 0 h 6041115"/>
              <a:gd name="connsiteX6" fmla="*/ 1594976 w 6786101"/>
              <a:gd name="connsiteY6" fmla="*/ 1526265 h 6041115"/>
              <a:gd name="connsiteX7" fmla="*/ 2728451 w 6786101"/>
              <a:gd name="connsiteY7" fmla="*/ 688065 h 6041115"/>
              <a:gd name="connsiteX8" fmla="*/ 2918951 w 6786101"/>
              <a:gd name="connsiteY8" fmla="*/ 835703 h 6041115"/>
              <a:gd name="connsiteX9" fmla="*/ 2964195 w 6786101"/>
              <a:gd name="connsiteY9" fmla="*/ 859515 h 6041115"/>
              <a:gd name="connsiteX10" fmla="*/ 3026107 w 6786101"/>
              <a:gd name="connsiteY10" fmla="*/ 876184 h 6041115"/>
              <a:gd name="connsiteX11" fmla="*/ 3299951 w 6786101"/>
              <a:gd name="connsiteY11" fmla="*/ 926190 h 6041115"/>
              <a:gd name="connsiteX12" fmla="*/ 3366626 w 6786101"/>
              <a:gd name="connsiteY12" fmla="*/ 957146 h 6041115"/>
              <a:gd name="connsiteX13" fmla="*/ 3404726 w 6786101"/>
              <a:gd name="connsiteY13" fmla="*/ 988103 h 6041115"/>
              <a:gd name="connsiteX14" fmla="*/ 3435682 w 6786101"/>
              <a:gd name="connsiteY14" fmla="*/ 1045253 h 6041115"/>
              <a:gd name="connsiteX15" fmla="*/ 3469020 w 6786101"/>
              <a:gd name="connsiteY15" fmla="*/ 1078590 h 6041115"/>
              <a:gd name="connsiteX16" fmla="*/ 3499976 w 6786101"/>
              <a:gd name="connsiteY16" fmla="*/ 1092878 h 6041115"/>
              <a:gd name="connsiteX17" fmla="*/ 3535695 w 6786101"/>
              <a:gd name="connsiteY17" fmla="*/ 1111928 h 6041115"/>
              <a:gd name="connsiteX18" fmla="*/ 3578557 w 6786101"/>
              <a:gd name="connsiteY18" fmla="*/ 1107165 h 6041115"/>
              <a:gd name="connsiteX19" fmla="*/ 3807158 w 6786101"/>
              <a:gd name="connsiteY19" fmla="*/ 1047634 h 6041115"/>
              <a:gd name="connsiteX20" fmla="*/ 3873832 w 6786101"/>
              <a:gd name="connsiteY20" fmla="*/ 1035728 h 6041115"/>
              <a:gd name="connsiteX21" fmla="*/ 4014326 w 6786101"/>
              <a:gd name="connsiteY21" fmla="*/ 1026203 h 6041115"/>
              <a:gd name="connsiteX22" fmla="*/ 4159582 w 6786101"/>
              <a:gd name="connsiteY22" fmla="*/ 976197 h 6041115"/>
              <a:gd name="connsiteX23" fmla="*/ 4528677 w 6786101"/>
              <a:gd name="connsiteY23" fmla="*/ 1050015 h 6041115"/>
              <a:gd name="connsiteX24" fmla="*/ 4590063 w 6786101"/>
              <a:gd name="connsiteY24" fmla="*/ 632926 h 6041115"/>
              <a:gd name="connsiteX25" fmla="*/ 4664074 w 6786101"/>
              <a:gd name="connsiteY25" fmla="*/ 467590 h 6041115"/>
              <a:gd name="connsiteX26" fmla="*/ 4751963 w 6786101"/>
              <a:gd name="connsiteY26" fmla="*/ 441757 h 6041115"/>
              <a:gd name="connsiteX27" fmla="*/ 4969370 w 6786101"/>
              <a:gd name="connsiteY27" fmla="*/ 364255 h 6041115"/>
              <a:gd name="connsiteX28" fmla="*/ 5112768 w 6786101"/>
              <a:gd name="connsiteY28" fmla="*/ 369422 h 6041115"/>
              <a:gd name="connsiteX29" fmla="*/ 5422052 w 6786101"/>
              <a:gd name="connsiteY29" fmla="*/ 441935 h 6041115"/>
              <a:gd name="connsiteX30" fmla="*/ 5460334 w 6786101"/>
              <a:gd name="connsiteY30" fmla="*/ 758354 h 6041115"/>
              <a:gd name="connsiteX31" fmla="*/ 5766587 w 6786101"/>
              <a:gd name="connsiteY31" fmla="*/ 1079048 h 6041115"/>
              <a:gd name="connsiteX32" fmla="*/ 5977774 w 6786101"/>
              <a:gd name="connsiteY32" fmla="*/ 1175436 h 6041115"/>
              <a:gd name="connsiteX33" fmla="*/ 5839322 w 6786101"/>
              <a:gd name="connsiteY33" fmla="*/ 1305673 h 6041115"/>
              <a:gd name="connsiteX34" fmla="*/ 5859794 w 6786101"/>
              <a:gd name="connsiteY34" fmla="*/ 1378628 h 6041115"/>
              <a:gd name="connsiteX35" fmla="*/ 5902658 w 6786101"/>
              <a:gd name="connsiteY35" fmla="*/ 1538171 h 6041115"/>
              <a:gd name="connsiteX36" fmla="*/ 5924089 w 6786101"/>
              <a:gd name="connsiteY36" fmla="*/ 1583415 h 6041115"/>
              <a:gd name="connsiteX37" fmla="*/ 5950282 w 6786101"/>
              <a:gd name="connsiteY37" fmla="*/ 1626278 h 6041115"/>
              <a:gd name="connsiteX38" fmla="*/ 6133638 w 6786101"/>
              <a:gd name="connsiteY38" fmla="*/ 1928696 h 6041115"/>
              <a:gd name="connsiteX39" fmla="*/ 6162214 w 6786101"/>
              <a:gd name="connsiteY39" fmla="*/ 1992990 h 6041115"/>
              <a:gd name="connsiteX40" fmla="*/ 6197932 w 6786101"/>
              <a:gd name="connsiteY40" fmla="*/ 2062047 h 6041115"/>
              <a:gd name="connsiteX41" fmla="*/ 6262226 w 6786101"/>
              <a:gd name="connsiteY41" fmla="*/ 2188253 h 6041115"/>
              <a:gd name="connsiteX42" fmla="*/ 6305089 w 6786101"/>
              <a:gd name="connsiteY42" fmla="*/ 2288265 h 6041115"/>
              <a:gd name="connsiteX43" fmla="*/ 6319376 w 6786101"/>
              <a:gd name="connsiteY43" fmla="*/ 2326365 h 6041115"/>
              <a:gd name="connsiteX44" fmla="*/ 6324139 w 6786101"/>
              <a:gd name="connsiteY44" fmla="*/ 2385896 h 6041115"/>
              <a:gd name="connsiteX45" fmla="*/ 6355095 w 6786101"/>
              <a:gd name="connsiteY45" fmla="*/ 2507340 h 6041115"/>
              <a:gd name="connsiteX46" fmla="*/ 6374145 w 6786101"/>
              <a:gd name="connsiteY46" fmla="*/ 2566871 h 6041115"/>
              <a:gd name="connsiteX47" fmla="*/ 6369382 w 6786101"/>
              <a:gd name="connsiteY47" fmla="*/ 2664503 h 6041115"/>
              <a:gd name="connsiteX48" fmla="*/ 6390814 w 6786101"/>
              <a:gd name="connsiteY48" fmla="*/ 2771658 h 6041115"/>
              <a:gd name="connsiteX49" fmla="*/ 6440820 w 6786101"/>
              <a:gd name="connsiteY49" fmla="*/ 2983590 h 6041115"/>
              <a:gd name="connsiteX50" fmla="*/ 6467014 w 6786101"/>
              <a:gd name="connsiteY50" fmla="*/ 3176471 h 6041115"/>
              <a:gd name="connsiteX51" fmla="*/ 6481301 w 6786101"/>
              <a:gd name="connsiteY51" fmla="*/ 3286009 h 6041115"/>
              <a:gd name="connsiteX52" fmla="*/ 6576551 w 6786101"/>
              <a:gd name="connsiteY52" fmla="*/ 3602715 h 6041115"/>
              <a:gd name="connsiteX53" fmla="*/ 6624176 w 6786101"/>
              <a:gd name="connsiteY53" fmla="*/ 3802740 h 6041115"/>
              <a:gd name="connsiteX54" fmla="*/ 6671801 w 6786101"/>
              <a:gd name="connsiteY54" fmla="*/ 3919421 h 6041115"/>
              <a:gd name="connsiteX55" fmla="*/ 6736095 w 6786101"/>
              <a:gd name="connsiteY55" fmla="*/ 4040865 h 6041115"/>
              <a:gd name="connsiteX56" fmla="*/ 6776576 w 6786101"/>
              <a:gd name="connsiteY56" fmla="*/ 4174215 h 6041115"/>
              <a:gd name="connsiteX57" fmla="*/ 6786101 w 6786101"/>
              <a:gd name="connsiteY57" fmla="*/ 4245653 h 6041115"/>
              <a:gd name="connsiteX58" fmla="*/ 6776575 w 6786101"/>
              <a:gd name="connsiteY58" fmla="*/ 4328996 h 6041115"/>
              <a:gd name="connsiteX59" fmla="*/ 6757525 w 6786101"/>
              <a:gd name="connsiteY59" fmla="*/ 4383765 h 6041115"/>
              <a:gd name="connsiteX60" fmla="*/ 6717045 w 6786101"/>
              <a:gd name="connsiteY60" fmla="*/ 4483777 h 6041115"/>
              <a:gd name="connsiteX61" fmla="*/ 6702757 w 6786101"/>
              <a:gd name="connsiteY61" fmla="*/ 4512352 h 6041115"/>
              <a:gd name="connsiteX62" fmla="*/ 5916945 w 6786101"/>
              <a:gd name="connsiteY62" fmla="*/ 4898115 h 6041115"/>
              <a:gd name="connsiteX63" fmla="*/ 5062076 w 6786101"/>
              <a:gd name="connsiteY63" fmla="*/ 6036352 h 6041115"/>
              <a:gd name="connsiteX64" fmla="*/ 4788232 w 6786101"/>
              <a:gd name="connsiteY64" fmla="*/ 6041115 h 6041115"/>
              <a:gd name="connsiteX65" fmla="*/ 4223877 w 6786101"/>
              <a:gd name="connsiteY65" fmla="*/ 5317215 h 6041115"/>
              <a:gd name="connsiteX66" fmla="*/ 3698332 w 6786101"/>
              <a:gd name="connsiteY66" fmla="*/ 5307788 h 6041115"/>
              <a:gd name="connsiteX67" fmla="*/ 3106009 w 6786101"/>
              <a:gd name="connsiteY67" fmla="*/ 4730695 h 6041115"/>
              <a:gd name="connsiteX68" fmla="*/ 2766551 w 6786101"/>
              <a:gd name="connsiteY68" fmla="*/ 4964790 h 6041115"/>
              <a:gd name="connsiteX69" fmla="*/ 2402219 w 6786101"/>
              <a:gd name="connsiteY69" fmla="*/ 4548072 h 6041115"/>
              <a:gd name="connsiteX70" fmla="*/ 1928351 w 6786101"/>
              <a:gd name="connsiteY70" fmla="*/ 4640940 h 6041115"/>
              <a:gd name="connsiteX71" fmla="*/ 1835482 w 6786101"/>
              <a:gd name="connsiteY71" fmla="*/ 4931452 h 6041115"/>
              <a:gd name="connsiteX72" fmla="*/ 1556876 w 6786101"/>
              <a:gd name="connsiteY72" fmla="*/ 4864777 h 6041115"/>
              <a:gd name="connsiteX73" fmla="*/ 1454481 w 6786101"/>
              <a:gd name="connsiteY73" fmla="*/ 4833821 h 6041115"/>
              <a:gd name="connsiteX74" fmla="*/ 1397332 w 6786101"/>
              <a:gd name="connsiteY74" fmla="*/ 4805247 h 6041115"/>
              <a:gd name="connsiteX75" fmla="*/ 1340181 w 6786101"/>
              <a:gd name="connsiteY75" fmla="*/ 4774290 h 6041115"/>
              <a:gd name="connsiteX76" fmla="*/ 1290176 w 6786101"/>
              <a:gd name="connsiteY76" fmla="*/ 4736190 h 6041115"/>
              <a:gd name="connsiteX0" fmla="*/ 1290176 w 6786101"/>
              <a:gd name="connsiteY0" fmla="*/ 4736190 h 6041115"/>
              <a:gd name="connsiteX1" fmla="*/ 223396 w 6786101"/>
              <a:gd name="connsiteY1" fmla="*/ 3088738 h 6041115"/>
              <a:gd name="connsiteX2" fmla="*/ 196599 w 6786101"/>
              <a:gd name="connsiteY2" fmla="*/ 2293414 h 6041115"/>
              <a:gd name="connsiteX3" fmla="*/ 185114 w 6786101"/>
              <a:gd name="connsiteY3" fmla="*/ 1865820 h 6041115"/>
              <a:gd name="connsiteX4" fmla="*/ 0 w 6786101"/>
              <a:gd name="connsiteY4" fmla="*/ 221976 h 6041115"/>
              <a:gd name="connsiteX5" fmla="*/ 1733690 w 6786101"/>
              <a:gd name="connsiteY5" fmla="*/ 0 h 6041115"/>
              <a:gd name="connsiteX6" fmla="*/ 2728451 w 6786101"/>
              <a:gd name="connsiteY6" fmla="*/ 688065 h 6041115"/>
              <a:gd name="connsiteX7" fmla="*/ 2918951 w 6786101"/>
              <a:gd name="connsiteY7" fmla="*/ 835703 h 6041115"/>
              <a:gd name="connsiteX8" fmla="*/ 2964195 w 6786101"/>
              <a:gd name="connsiteY8" fmla="*/ 859515 h 6041115"/>
              <a:gd name="connsiteX9" fmla="*/ 3026107 w 6786101"/>
              <a:gd name="connsiteY9" fmla="*/ 876184 h 6041115"/>
              <a:gd name="connsiteX10" fmla="*/ 3299951 w 6786101"/>
              <a:gd name="connsiteY10" fmla="*/ 926190 h 6041115"/>
              <a:gd name="connsiteX11" fmla="*/ 3366626 w 6786101"/>
              <a:gd name="connsiteY11" fmla="*/ 957146 h 6041115"/>
              <a:gd name="connsiteX12" fmla="*/ 3404726 w 6786101"/>
              <a:gd name="connsiteY12" fmla="*/ 988103 h 6041115"/>
              <a:gd name="connsiteX13" fmla="*/ 3435682 w 6786101"/>
              <a:gd name="connsiteY13" fmla="*/ 1045253 h 6041115"/>
              <a:gd name="connsiteX14" fmla="*/ 3469020 w 6786101"/>
              <a:gd name="connsiteY14" fmla="*/ 1078590 h 6041115"/>
              <a:gd name="connsiteX15" fmla="*/ 3499976 w 6786101"/>
              <a:gd name="connsiteY15" fmla="*/ 1092878 h 6041115"/>
              <a:gd name="connsiteX16" fmla="*/ 3535695 w 6786101"/>
              <a:gd name="connsiteY16" fmla="*/ 1111928 h 6041115"/>
              <a:gd name="connsiteX17" fmla="*/ 3578557 w 6786101"/>
              <a:gd name="connsiteY17" fmla="*/ 1107165 h 6041115"/>
              <a:gd name="connsiteX18" fmla="*/ 3807158 w 6786101"/>
              <a:gd name="connsiteY18" fmla="*/ 1047634 h 6041115"/>
              <a:gd name="connsiteX19" fmla="*/ 3873832 w 6786101"/>
              <a:gd name="connsiteY19" fmla="*/ 1035728 h 6041115"/>
              <a:gd name="connsiteX20" fmla="*/ 4014326 w 6786101"/>
              <a:gd name="connsiteY20" fmla="*/ 1026203 h 6041115"/>
              <a:gd name="connsiteX21" fmla="*/ 4159582 w 6786101"/>
              <a:gd name="connsiteY21" fmla="*/ 976197 h 6041115"/>
              <a:gd name="connsiteX22" fmla="*/ 4528677 w 6786101"/>
              <a:gd name="connsiteY22" fmla="*/ 1050015 h 6041115"/>
              <a:gd name="connsiteX23" fmla="*/ 4590063 w 6786101"/>
              <a:gd name="connsiteY23" fmla="*/ 632926 h 6041115"/>
              <a:gd name="connsiteX24" fmla="*/ 4664074 w 6786101"/>
              <a:gd name="connsiteY24" fmla="*/ 467590 h 6041115"/>
              <a:gd name="connsiteX25" fmla="*/ 4751963 w 6786101"/>
              <a:gd name="connsiteY25" fmla="*/ 441757 h 6041115"/>
              <a:gd name="connsiteX26" fmla="*/ 4969370 w 6786101"/>
              <a:gd name="connsiteY26" fmla="*/ 364255 h 6041115"/>
              <a:gd name="connsiteX27" fmla="*/ 5112768 w 6786101"/>
              <a:gd name="connsiteY27" fmla="*/ 369422 h 6041115"/>
              <a:gd name="connsiteX28" fmla="*/ 5422052 w 6786101"/>
              <a:gd name="connsiteY28" fmla="*/ 441935 h 6041115"/>
              <a:gd name="connsiteX29" fmla="*/ 5460334 w 6786101"/>
              <a:gd name="connsiteY29" fmla="*/ 758354 h 6041115"/>
              <a:gd name="connsiteX30" fmla="*/ 5766587 w 6786101"/>
              <a:gd name="connsiteY30" fmla="*/ 1079048 h 6041115"/>
              <a:gd name="connsiteX31" fmla="*/ 5977774 w 6786101"/>
              <a:gd name="connsiteY31" fmla="*/ 1175436 h 6041115"/>
              <a:gd name="connsiteX32" fmla="*/ 5839322 w 6786101"/>
              <a:gd name="connsiteY32" fmla="*/ 1305673 h 6041115"/>
              <a:gd name="connsiteX33" fmla="*/ 5859794 w 6786101"/>
              <a:gd name="connsiteY33" fmla="*/ 1378628 h 6041115"/>
              <a:gd name="connsiteX34" fmla="*/ 5902658 w 6786101"/>
              <a:gd name="connsiteY34" fmla="*/ 1538171 h 6041115"/>
              <a:gd name="connsiteX35" fmla="*/ 5924089 w 6786101"/>
              <a:gd name="connsiteY35" fmla="*/ 1583415 h 6041115"/>
              <a:gd name="connsiteX36" fmla="*/ 5950282 w 6786101"/>
              <a:gd name="connsiteY36" fmla="*/ 1626278 h 6041115"/>
              <a:gd name="connsiteX37" fmla="*/ 6133638 w 6786101"/>
              <a:gd name="connsiteY37" fmla="*/ 1928696 h 6041115"/>
              <a:gd name="connsiteX38" fmla="*/ 6162214 w 6786101"/>
              <a:gd name="connsiteY38" fmla="*/ 1992990 h 6041115"/>
              <a:gd name="connsiteX39" fmla="*/ 6197932 w 6786101"/>
              <a:gd name="connsiteY39" fmla="*/ 2062047 h 6041115"/>
              <a:gd name="connsiteX40" fmla="*/ 6262226 w 6786101"/>
              <a:gd name="connsiteY40" fmla="*/ 2188253 h 6041115"/>
              <a:gd name="connsiteX41" fmla="*/ 6305089 w 6786101"/>
              <a:gd name="connsiteY41" fmla="*/ 2288265 h 6041115"/>
              <a:gd name="connsiteX42" fmla="*/ 6319376 w 6786101"/>
              <a:gd name="connsiteY42" fmla="*/ 2326365 h 6041115"/>
              <a:gd name="connsiteX43" fmla="*/ 6324139 w 6786101"/>
              <a:gd name="connsiteY43" fmla="*/ 2385896 h 6041115"/>
              <a:gd name="connsiteX44" fmla="*/ 6355095 w 6786101"/>
              <a:gd name="connsiteY44" fmla="*/ 2507340 h 6041115"/>
              <a:gd name="connsiteX45" fmla="*/ 6374145 w 6786101"/>
              <a:gd name="connsiteY45" fmla="*/ 2566871 h 6041115"/>
              <a:gd name="connsiteX46" fmla="*/ 6369382 w 6786101"/>
              <a:gd name="connsiteY46" fmla="*/ 2664503 h 6041115"/>
              <a:gd name="connsiteX47" fmla="*/ 6390814 w 6786101"/>
              <a:gd name="connsiteY47" fmla="*/ 2771658 h 6041115"/>
              <a:gd name="connsiteX48" fmla="*/ 6440820 w 6786101"/>
              <a:gd name="connsiteY48" fmla="*/ 2983590 h 6041115"/>
              <a:gd name="connsiteX49" fmla="*/ 6467014 w 6786101"/>
              <a:gd name="connsiteY49" fmla="*/ 3176471 h 6041115"/>
              <a:gd name="connsiteX50" fmla="*/ 6481301 w 6786101"/>
              <a:gd name="connsiteY50" fmla="*/ 3286009 h 6041115"/>
              <a:gd name="connsiteX51" fmla="*/ 6576551 w 6786101"/>
              <a:gd name="connsiteY51" fmla="*/ 3602715 h 6041115"/>
              <a:gd name="connsiteX52" fmla="*/ 6624176 w 6786101"/>
              <a:gd name="connsiteY52" fmla="*/ 3802740 h 6041115"/>
              <a:gd name="connsiteX53" fmla="*/ 6671801 w 6786101"/>
              <a:gd name="connsiteY53" fmla="*/ 3919421 h 6041115"/>
              <a:gd name="connsiteX54" fmla="*/ 6736095 w 6786101"/>
              <a:gd name="connsiteY54" fmla="*/ 4040865 h 6041115"/>
              <a:gd name="connsiteX55" fmla="*/ 6776576 w 6786101"/>
              <a:gd name="connsiteY55" fmla="*/ 4174215 h 6041115"/>
              <a:gd name="connsiteX56" fmla="*/ 6786101 w 6786101"/>
              <a:gd name="connsiteY56" fmla="*/ 4245653 h 6041115"/>
              <a:gd name="connsiteX57" fmla="*/ 6776575 w 6786101"/>
              <a:gd name="connsiteY57" fmla="*/ 4328996 h 6041115"/>
              <a:gd name="connsiteX58" fmla="*/ 6757525 w 6786101"/>
              <a:gd name="connsiteY58" fmla="*/ 4383765 h 6041115"/>
              <a:gd name="connsiteX59" fmla="*/ 6717045 w 6786101"/>
              <a:gd name="connsiteY59" fmla="*/ 4483777 h 6041115"/>
              <a:gd name="connsiteX60" fmla="*/ 6702757 w 6786101"/>
              <a:gd name="connsiteY60" fmla="*/ 4512352 h 6041115"/>
              <a:gd name="connsiteX61" fmla="*/ 5916945 w 6786101"/>
              <a:gd name="connsiteY61" fmla="*/ 4898115 h 6041115"/>
              <a:gd name="connsiteX62" fmla="*/ 5062076 w 6786101"/>
              <a:gd name="connsiteY62" fmla="*/ 6036352 h 6041115"/>
              <a:gd name="connsiteX63" fmla="*/ 4788232 w 6786101"/>
              <a:gd name="connsiteY63" fmla="*/ 6041115 h 6041115"/>
              <a:gd name="connsiteX64" fmla="*/ 4223877 w 6786101"/>
              <a:gd name="connsiteY64" fmla="*/ 5317215 h 6041115"/>
              <a:gd name="connsiteX65" fmla="*/ 3698332 w 6786101"/>
              <a:gd name="connsiteY65" fmla="*/ 5307788 h 6041115"/>
              <a:gd name="connsiteX66" fmla="*/ 3106009 w 6786101"/>
              <a:gd name="connsiteY66" fmla="*/ 4730695 h 6041115"/>
              <a:gd name="connsiteX67" fmla="*/ 2766551 w 6786101"/>
              <a:gd name="connsiteY67" fmla="*/ 4964790 h 6041115"/>
              <a:gd name="connsiteX68" fmla="*/ 2402219 w 6786101"/>
              <a:gd name="connsiteY68" fmla="*/ 4548072 h 6041115"/>
              <a:gd name="connsiteX69" fmla="*/ 1928351 w 6786101"/>
              <a:gd name="connsiteY69" fmla="*/ 4640940 h 6041115"/>
              <a:gd name="connsiteX70" fmla="*/ 1835482 w 6786101"/>
              <a:gd name="connsiteY70" fmla="*/ 4931452 h 6041115"/>
              <a:gd name="connsiteX71" fmla="*/ 1556876 w 6786101"/>
              <a:gd name="connsiteY71" fmla="*/ 4864777 h 6041115"/>
              <a:gd name="connsiteX72" fmla="*/ 1454481 w 6786101"/>
              <a:gd name="connsiteY72" fmla="*/ 4833821 h 6041115"/>
              <a:gd name="connsiteX73" fmla="*/ 1397332 w 6786101"/>
              <a:gd name="connsiteY73" fmla="*/ 4805247 h 6041115"/>
              <a:gd name="connsiteX74" fmla="*/ 1340181 w 6786101"/>
              <a:gd name="connsiteY74" fmla="*/ 4774290 h 6041115"/>
              <a:gd name="connsiteX75" fmla="*/ 1290176 w 6786101"/>
              <a:gd name="connsiteY75" fmla="*/ 4736190 h 6041115"/>
              <a:gd name="connsiteX0" fmla="*/ 1290176 w 6786101"/>
              <a:gd name="connsiteY0" fmla="*/ 4874035 h 6178960"/>
              <a:gd name="connsiteX1" fmla="*/ 223396 w 6786101"/>
              <a:gd name="connsiteY1" fmla="*/ 3226583 h 6178960"/>
              <a:gd name="connsiteX2" fmla="*/ 196599 w 6786101"/>
              <a:gd name="connsiteY2" fmla="*/ 2431259 h 6178960"/>
              <a:gd name="connsiteX3" fmla="*/ 185114 w 6786101"/>
              <a:gd name="connsiteY3" fmla="*/ 2003665 h 6178960"/>
              <a:gd name="connsiteX4" fmla="*/ 0 w 6786101"/>
              <a:gd name="connsiteY4" fmla="*/ 359821 h 6178960"/>
              <a:gd name="connsiteX5" fmla="*/ 1733690 w 6786101"/>
              <a:gd name="connsiteY5" fmla="*/ 137845 h 6178960"/>
              <a:gd name="connsiteX6" fmla="*/ 2728451 w 6786101"/>
              <a:gd name="connsiteY6" fmla="*/ 825910 h 6178960"/>
              <a:gd name="connsiteX7" fmla="*/ 2918951 w 6786101"/>
              <a:gd name="connsiteY7" fmla="*/ 973548 h 6178960"/>
              <a:gd name="connsiteX8" fmla="*/ 2964195 w 6786101"/>
              <a:gd name="connsiteY8" fmla="*/ 997360 h 6178960"/>
              <a:gd name="connsiteX9" fmla="*/ 3026107 w 6786101"/>
              <a:gd name="connsiteY9" fmla="*/ 1014029 h 6178960"/>
              <a:gd name="connsiteX10" fmla="*/ 3299951 w 6786101"/>
              <a:gd name="connsiteY10" fmla="*/ 1064035 h 6178960"/>
              <a:gd name="connsiteX11" fmla="*/ 3366626 w 6786101"/>
              <a:gd name="connsiteY11" fmla="*/ 1094991 h 6178960"/>
              <a:gd name="connsiteX12" fmla="*/ 3404726 w 6786101"/>
              <a:gd name="connsiteY12" fmla="*/ 1125948 h 6178960"/>
              <a:gd name="connsiteX13" fmla="*/ 3435682 w 6786101"/>
              <a:gd name="connsiteY13" fmla="*/ 1183098 h 6178960"/>
              <a:gd name="connsiteX14" fmla="*/ 3469020 w 6786101"/>
              <a:gd name="connsiteY14" fmla="*/ 1216435 h 6178960"/>
              <a:gd name="connsiteX15" fmla="*/ 3499976 w 6786101"/>
              <a:gd name="connsiteY15" fmla="*/ 1230723 h 6178960"/>
              <a:gd name="connsiteX16" fmla="*/ 3535695 w 6786101"/>
              <a:gd name="connsiteY16" fmla="*/ 1249773 h 6178960"/>
              <a:gd name="connsiteX17" fmla="*/ 3578557 w 6786101"/>
              <a:gd name="connsiteY17" fmla="*/ 1245010 h 6178960"/>
              <a:gd name="connsiteX18" fmla="*/ 3807158 w 6786101"/>
              <a:gd name="connsiteY18" fmla="*/ 1185479 h 6178960"/>
              <a:gd name="connsiteX19" fmla="*/ 3873832 w 6786101"/>
              <a:gd name="connsiteY19" fmla="*/ 1173573 h 6178960"/>
              <a:gd name="connsiteX20" fmla="*/ 4014326 w 6786101"/>
              <a:gd name="connsiteY20" fmla="*/ 1164048 h 6178960"/>
              <a:gd name="connsiteX21" fmla="*/ 4159582 w 6786101"/>
              <a:gd name="connsiteY21" fmla="*/ 1114042 h 6178960"/>
              <a:gd name="connsiteX22" fmla="*/ 4528677 w 6786101"/>
              <a:gd name="connsiteY22" fmla="*/ 1187860 h 6178960"/>
              <a:gd name="connsiteX23" fmla="*/ 4590063 w 6786101"/>
              <a:gd name="connsiteY23" fmla="*/ 770771 h 6178960"/>
              <a:gd name="connsiteX24" fmla="*/ 4664074 w 6786101"/>
              <a:gd name="connsiteY24" fmla="*/ 605435 h 6178960"/>
              <a:gd name="connsiteX25" fmla="*/ 4751963 w 6786101"/>
              <a:gd name="connsiteY25" fmla="*/ 579602 h 6178960"/>
              <a:gd name="connsiteX26" fmla="*/ 4969370 w 6786101"/>
              <a:gd name="connsiteY26" fmla="*/ 502100 h 6178960"/>
              <a:gd name="connsiteX27" fmla="*/ 5112768 w 6786101"/>
              <a:gd name="connsiteY27" fmla="*/ 507267 h 6178960"/>
              <a:gd name="connsiteX28" fmla="*/ 5422052 w 6786101"/>
              <a:gd name="connsiteY28" fmla="*/ 579780 h 6178960"/>
              <a:gd name="connsiteX29" fmla="*/ 5460334 w 6786101"/>
              <a:gd name="connsiteY29" fmla="*/ 896199 h 6178960"/>
              <a:gd name="connsiteX30" fmla="*/ 5766587 w 6786101"/>
              <a:gd name="connsiteY30" fmla="*/ 1216893 h 6178960"/>
              <a:gd name="connsiteX31" fmla="*/ 5977774 w 6786101"/>
              <a:gd name="connsiteY31" fmla="*/ 1313281 h 6178960"/>
              <a:gd name="connsiteX32" fmla="*/ 5839322 w 6786101"/>
              <a:gd name="connsiteY32" fmla="*/ 1443518 h 6178960"/>
              <a:gd name="connsiteX33" fmla="*/ 5859794 w 6786101"/>
              <a:gd name="connsiteY33" fmla="*/ 1516473 h 6178960"/>
              <a:gd name="connsiteX34" fmla="*/ 5902658 w 6786101"/>
              <a:gd name="connsiteY34" fmla="*/ 1676016 h 6178960"/>
              <a:gd name="connsiteX35" fmla="*/ 5924089 w 6786101"/>
              <a:gd name="connsiteY35" fmla="*/ 1721260 h 6178960"/>
              <a:gd name="connsiteX36" fmla="*/ 5950282 w 6786101"/>
              <a:gd name="connsiteY36" fmla="*/ 1764123 h 6178960"/>
              <a:gd name="connsiteX37" fmla="*/ 6133638 w 6786101"/>
              <a:gd name="connsiteY37" fmla="*/ 2066541 h 6178960"/>
              <a:gd name="connsiteX38" fmla="*/ 6162214 w 6786101"/>
              <a:gd name="connsiteY38" fmla="*/ 2130835 h 6178960"/>
              <a:gd name="connsiteX39" fmla="*/ 6197932 w 6786101"/>
              <a:gd name="connsiteY39" fmla="*/ 2199892 h 6178960"/>
              <a:gd name="connsiteX40" fmla="*/ 6262226 w 6786101"/>
              <a:gd name="connsiteY40" fmla="*/ 2326098 h 6178960"/>
              <a:gd name="connsiteX41" fmla="*/ 6305089 w 6786101"/>
              <a:gd name="connsiteY41" fmla="*/ 2426110 h 6178960"/>
              <a:gd name="connsiteX42" fmla="*/ 6319376 w 6786101"/>
              <a:gd name="connsiteY42" fmla="*/ 2464210 h 6178960"/>
              <a:gd name="connsiteX43" fmla="*/ 6324139 w 6786101"/>
              <a:gd name="connsiteY43" fmla="*/ 2523741 h 6178960"/>
              <a:gd name="connsiteX44" fmla="*/ 6355095 w 6786101"/>
              <a:gd name="connsiteY44" fmla="*/ 2645185 h 6178960"/>
              <a:gd name="connsiteX45" fmla="*/ 6374145 w 6786101"/>
              <a:gd name="connsiteY45" fmla="*/ 2704716 h 6178960"/>
              <a:gd name="connsiteX46" fmla="*/ 6369382 w 6786101"/>
              <a:gd name="connsiteY46" fmla="*/ 2802348 h 6178960"/>
              <a:gd name="connsiteX47" fmla="*/ 6390814 w 6786101"/>
              <a:gd name="connsiteY47" fmla="*/ 2909503 h 6178960"/>
              <a:gd name="connsiteX48" fmla="*/ 6440820 w 6786101"/>
              <a:gd name="connsiteY48" fmla="*/ 3121435 h 6178960"/>
              <a:gd name="connsiteX49" fmla="*/ 6467014 w 6786101"/>
              <a:gd name="connsiteY49" fmla="*/ 3314316 h 6178960"/>
              <a:gd name="connsiteX50" fmla="*/ 6481301 w 6786101"/>
              <a:gd name="connsiteY50" fmla="*/ 3423854 h 6178960"/>
              <a:gd name="connsiteX51" fmla="*/ 6576551 w 6786101"/>
              <a:gd name="connsiteY51" fmla="*/ 3740560 h 6178960"/>
              <a:gd name="connsiteX52" fmla="*/ 6624176 w 6786101"/>
              <a:gd name="connsiteY52" fmla="*/ 3940585 h 6178960"/>
              <a:gd name="connsiteX53" fmla="*/ 6671801 w 6786101"/>
              <a:gd name="connsiteY53" fmla="*/ 4057266 h 6178960"/>
              <a:gd name="connsiteX54" fmla="*/ 6736095 w 6786101"/>
              <a:gd name="connsiteY54" fmla="*/ 4178710 h 6178960"/>
              <a:gd name="connsiteX55" fmla="*/ 6776576 w 6786101"/>
              <a:gd name="connsiteY55" fmla="*/ 4312060 h 6178960"/>
              <a:gd name="connsiteX56" fmla="*/ 6786101 w 6786101"/>
              <a:gd name="connsiteY56" fmla="*/ 4383498 h 6178960"/>
              <a:gd name="connsiteX57" fmla="*/ 6776575 w 6786101"/>
              <a:gd name="connsiteY57" fmla="*/ 4466841 h 6178960"/>
              <a:gd name="connsiteX58" fmla="*/ 6757525 w 6786101"/>
              <a:gd name="connsiteY58" fmla="*/ 4521610 h 6178960"/>
              <a:gd name="connsiteX59" fmla="*/ 6717045 w 6786101"/>
              <a:gd name="connsiteY59" fmla="*/ 4621622 h 6178960"/>
              <a:gd name="connsiteX60" fmla="*/ 6702757 w 6786101"/>
              <a:gd name="connsiteY60" fmla="*/ 4650197 h 6178960"/>
              <a:gd name="connsiteX61" fmla="*/ 5916945 w 6786101"/>
              <a:gd name="connsiteY61" fmla="*/ 5035960 h 6178960"/>
              <a:gd name="connsiteX62" fmla="*/ 5062076 w 6786101"/>
              <a:gd name="connsiteY62" fmla="*/ 6174197 h 6178960"/>
              <a:gd name="connsiteX63" fmla="*/ 4788232 w 6786101"/>
              <a:gd name="connsiteY63" fmla="*/ 6178960 h 6178960"/>
              <a:gd name="connsiteX64" fmla="*/ 4223877 w 6786101"/>
              <a:gd name="connsiteY64" fmla="*/ 5455060 h 6178960"/>
              <a:gd name="connsiteX65" fmla="*/ 3698332 w 6786101"/>
              <a:gd name="connsiteY65" fmla="*/ 5445633 h 6178960"/>
              <a:gd name="connsiteX66" fmla="*/ 3106009 w 6786101"/>
              <a:gd name="connsiteY66" fmla="*/ 4868540 h 6178960"/>
              <a:gd name="connsiteX67" fmla="*/ 2766551 w 6786101"/>
              <a:gd name="connsiteY67" fmla="*/ 5102635 h 6178960"/>
              <a:gd name="connsiteX68" fmla="*/ 2402219 w 6786101"/>
              <a:gd name="connsiteY68" fmla="*/ 4685917 h 6178960"/>
              <a:gd name="connsiteX69" fmla="*/ 1928351 w 6786101"/>
              <a:gd name="connsiteY69" fmla="*/ 4778785 h 6178960"/>
              <a:gd name="connsiteX70" fmla="*/ 1835482 w 6786101"/>
              <a:gd name="connsiteY70" fmla="*/ 5069297 h 6178960"/>
              <a:gd name="connsiteX71" fmla="*/ 1556876 w 6786101"/>
              <a:gd name="connsiteY71" fmla="*/ 5002622 h 6178960"/>
              <a:gd name="connsiteX72" fmla="*/ 1454481 w 6786101"/>
              <a:gd name="connsiteY72" fmla="*/ 4971666 h 6178960"/>
              <a:gd name="connsiteX73" fmla="*/ 1397332 w 6786101"/>
              <a:gd name="connsiteY73" fmla="*/ 4943092 h 6178960"/>
              <a:gd name="connsiteX74" fmla="*/ 1340181 w 6786101"/>
              <a:gd name="connsiteY74" fmla="*/ 4912135 h 6178960"/>
              <a:gd name="connsiteX75" fmla="*/ 1290176 w 6786101"/>
              <a:gd name="connsiteY75" fmla="*/ 4874035 h 6178960"/>
              <a:gd name="connsiteX0" fmla="*/ 1290176 w 6786101"/>
              <a:gd name="connsiteY0" fmla="*/ 4874035 h 6178960"/>
              <a:gd name="connsiteX1" fmla="*/ 223396 w 6786101"/>
              <a:gd name="connsiteY1" fmla="*/ 3226583 h 6178960"/>
              <a:gd name="connsiteX2" fmla="*/ 196599 w 6786101"/>
              <a:gd name="connsiteY2" fmla="*/ 2431259 h 6178960"/>
              <a:gd name="connsiteX3" fmla="*/ 185114 w 6786101"/>
              <a:gd name="connsiteY3" fmla="*/ 2003665 h 6178960"/>
              <a:gd name="connsiteX4" fmla="*/ 0 w 6786101"/>
              <a:gd name="connsiteY4" fmla="*/ 359821 h 6178960"/>
              <a:gd name="connsiteX5" fmla="*/ 1733690 w 6786101"/>
              <a:gd name="connsiteY5" fmla="*/ 137845 h 6178960"/>
              <a:gd name="connsiteX6" fmla="*/ 2728451 w 6786101"/>
              <a:gd name="connsiteY6" fmla="*/ 825910 h 6178960"/>
              <a:gd name="connsiteX7" fmla="*/ 2918951 w 6786101"/>
              <a:gd name="connsiteY7" fmla="*/ 973548 h 6178960"/>
              <a:gd name="connsiteX8" fmla="*/ 2964195 w 6786101"/>
              <a:gd name="connsiteY8" fmla="*/ 997360 h 6178960"/>
              <a:gd name="connsiteX9" fmla="*/ 3026107 w 6786101"/>
              <a:gd name="connsiteY9" fmla="*/ 1014029 h 6178960"/>
              <a:gd name="connsiteX10" fmla="*/ 3299951 w 6786101"/>
              <a:gd name="connsiteY10" fmla="*/ 1064035 h 6178960"/>
              <a:gd name="connsiteX11" fmla="*/ 3366626 w 6786101"/>
              <a:gd name="connsiteY11" fmla="*/ 1094991 h 6178960"/>
              <a:gd name="connsiteX12" fmla="*/ 3404726 w 6786101"/>
              <a:gd name="connsiteY12" fmla="*/ 1125948 h 6178960"/>
              <a:gd name="connsiteX13" fmla="*/ 3435682 w 6786101"/>
              <a:gd name="connsiteY13" fmla="*/ 1183098 h 6178960"/>
              <a:gd name="connsiteX14" fmla="*/ 3469020 w 6786101"/>
              <a:gd name="connsiteY14" fmla="*/ 1216435 h 6178960"/>
              <a:gd name="connsiteX15" fmla="*/ 3499976 w 6786101"/>
              <a:gd name="connsiteY15" fmla="*/ 1230723 h 6178960"/>
              <a:gd name="connsiteX16" fmla="*/ 3535695 w 6786101"/>
              <a:gd name="connsiteY16" fmla="*/ 1249773 h 6178960"/>
              <a:gd name="connsiteX17" fmla="*/ 3578557 w 6786101"/>
              <a:gd name="connsiteY17" fmla="*/ 1245010 h 6178960"/>
              <a:gd name="connsiteX18" fmla="*/ 3807158 w 6786101"/>
              <a:gd name="connsiteY18" fmla="*/ 1185479 h 6178960"/>
              <a:gd name="connsiteX19" fmla="*/ 3873832 w 6786101"/>
              <a:gd name="connsiteY19" fmla="*/ 1173573 h 6178960"/>
              <a:gd name="connsiteX20" fmla="*/ 4014326 w 6786101"/>
              <a:gd name="connsiteY20" fmla="*/ 1164048 h 6178960"/>
              <a:gd name="connsiteX21" fmla="*/ 4159582 w 6786101"/>
              <a:gd name="connsiteY21" fmla="*/ 1114042 h 6178960"/>
              <a:gd name="connsiteX22" fmla="*/ 4528677 w 6786101"/>
              <a:gd name="connsiteY22" fmla="*/ 1187860 h 6178960"/>
              <a:gd name="connsiteX23" fmla="*/ 4590063 w 6786101"/>
              <a:gd name="connsiteY23" fmla="*/ 770771 h 6178960"/>
              <a:gd name="connsiteX24" fmla="*/ 4664074 w 6786101"/>
              <a:gd name="connsiteY24" fmla="*/ 605435 h 6178960"/>
              <a:gd name="connsiteX25" fmla="*/ 4751963 w 6786101"/>
              <a:gd name="connsiteY25" fmla="*/ 579602 h 6178960"/>
              <a:gd name="connsiteX26" fmla="*/ 4969370 w 6786101"/>
              <a:gd name="connsiteY26" fmla="*/ 502100 h 6178960"/>
              <a:gd name="connsiteX27" fmla="*/ 5112768 w 6786101"/>
              <a:gd name="connsiteY27" fmla="*/ 507267 h 6178960"/>
              <a:gd name="connsiteX28" fmla="*/ 5422052 w 6786101"/>
              <a:gd name="connsiteY28" fmla="*/ 579780 h 6178960"/>
              <a:gd name="connsiteX29" fmla="*/ 5460334 w 6786101"/>
              <a:gd name="connsiteY29" fmla="*/ 896199 h 6178960"/>
              <a:gd name="connsiteX30" fmla="*/ 5766587 w 6786101"/>
              <a:gd name="connsiteY30" fmla="*/ 1216893 h 6178960"/>
              <a:gd name="connsiteX31" fmla="*/ 5977774 w 6786101"/>
              <a:gd name="connsiteY31" fmla="*/ 1313281 h 6178960"/>
              <a:gd name="connsiteX32" fmla="*/ 5839322 w 6786101"/>
              <a:gd name="connsiteY32" fmla="*/ 1443518 h 6178960"/>
              <a:gd name="connsiteX33" fmla="*/ 5859794 w 6786101"/>
              <a:gd name="connsiteY33" fmla="*/ 1516473 h 6178960"/>
              <a:gd name="connsiteX34" fmla="*/ 5902658 w 6786101"/>
              <a:gd name="connsiteY34" fmla="*/ 1676016 h 6178960"/>
              <a:gd name="connsiteX35" fmla="*/ 5924089 w 6786101"/>
              <a:gd name="connsiteY35" fmla="*/ 1721260 h 6178960"/>
              <a:gd name="connsiteX36" fmla="*/ 5950282 w 6786101"/>
              <a:gd name="connsiteY36" fmla="*/ 1764123 h 6178960"/>
              <a:gd name="connsiteX37" fmla="*/ 6133638 w 6786101"/>
              <a:gd name="connsiteY37" fmla="*/ 2066541 h 6178960"/>
              <a:gd name="connsiteX38" fmla="*/ 6162214 w 6786101"/>
              <a:gd name="connsiteY38" fmla="*/ 2130835 h 6178960"/>
              <a:gd name="connsiteX39" fmla="*/ 6197932 w 6786101"/>
              <a:gd name="connsiteY39" fmla="*/ 2199892 h 6178960"/>
              <a:gd name="connsiteX40" fmla="*/ 6262226 w 6786101"/>
              <a:gd name="connsiteY40" fmla="*/ 2326098 h 6178960"/>
              <a:gd name="connsiteX41" fmla="*/ 6305089 w 6786101"/>
              <a:gd name="connsiteY41" fmla="*/ 2426110 h 6178960"/>
              <a:gd name="connsiteX42" fmla="*/ 6319376 w 6786101"/>
              <a:gd name="connsiteY42" fmla="*/ 2464210 h 6178960"/>
              <a:gd name="connsiteX43" fmla="*/ 6324139 w 6786101"/>
              <a:gd name="connsiteY43" fmla="*/ 2523741 h 6178960"/>
              <a:gd name="connsiteX44" fmla="*/ 6355095 w 6786101"/>
              <a:gd name="connsiteY44" fmla="*/ 2645185 h 6178960"/>
              <a:gd name="connsiteX45" fmla="*/ 6374145 w 6786101"/>
              <a:gd name="connsiteY45" fmla="*/ 2704716 h 6178960"/>
              <a:gd name="connsiteX46" fmla="*/ 6369382 w 6786101"/>
              <a:gd name="connsiteY46" fmla="*/ 2802348 h 6178960"/>
              <a:gd name="connsiteX47" fmla="*/ 6390814 w 6786101"/>
              <a:gd name="connsiteY47" fmla="*/ 2909503 h 6178960"/>
              <a:gd name="connsiteX48" fmla="*/ 6440820 w 6786101"/>
              <a:gd name="connsiteY48" fmla="*/ 3121435 h 6178960"/>
              <a:gd name="connsiteX49" fmla="*/ 6467014 w 6786101"/>
              <a:gd name="connsiteY49" fmla="*/ 3314316 h 6178960"/>
              <a:gd name="connsiteX50" fmla="*/ 6481301 w 6786101"/>
              <a:gd name="connsiteY50" fmla="*/ 3423854 h 6178960"/>
              <a:gd name="connsiteX51" fmla="*/ 6576551 w 6786101"/>
              <a:gd name="connsiteY51" fmla="*/ 3740560 h 6178960"/>
              <a:gd name="connsiteX52" fmla="*/ 6624176 w 6786101"/>
              <a:gd name="connsiteY52" fmla="*/ 3940585 h 6178960"/>
              <a:gd name="connsiteX53" fmla="*/ 6671801 w 6786101"/>
              <a:gd name="connsiteY53" fmla="*/ 4057266 h 6178960"/>
              <a:gd name="connsiteX54" fmla="*/ 6736095 w 6786101"/>
              <a:gd name="connsiteY54" fmla="*/ 4178710 h 6178960"/>
              <a:gd name="connsiteX55" fmla="*/ 6776576 w 6786101"/>
              <a:gd name="connsiteY55" fmla="*/ 4312060 h 6178960"/>
              <a:gd name="connsiteX56" fmla="*/ 6786101 w 6786101"/>
              <a:gd name="connsiteY56" fmla="*/ 4383498 h 6178960"/>
              <a:gd name="connsiteX57" fmla="*/ 6776575 w 6786101"/>
              <a:gd name="connsiteY57" fmla="*/ 4466841 h 6178960"/>
              <a:gd name="connsiteX58" fmla="*/ 6757525 w 6786101"/>
              <a:gd name="connsiteY58" fmla="*/ 4521610 h 6178960"/>
              <a:gd name="connsiteX59" fmla="*/ 6717045 w 6786101"/>
              <a:gd name="connsiteY59" fmla="*/ 4621622 h 6178960"/>
              <a:gd name="connsiteX60" fmla="*/ 6702757 w 6786101"/>
              <a:gd name="connsiteY60" fmla="*/ 4650197 h 6178960"/>
              <a:gd name="connsiteX61" fmla="*/ 5916945 w 6786101"/>
              <a:gd name="connsiteY61" fmla="*/ 5035960 h 6178960"/>
              <a:gd name="connsiteX62" fmla="*/ 5062076 w 6786101"/>
              <a:gd name="connsiteY62" fmla="*/ 6174197 h 6178960"/>
              <a:gd name="connsiteX63" fmla="*/ 4788232 w 6786101"/>
              <a:gd name="connsiteY63" fmla="*/ 6178960 h 6178960"/>
              <a:gd name="connsiteX64" fmla="*/ 4223877 w 6786101"/>
              <a:gd name="connsiteY64" fmla="*/ 5455060 h 6178960"/>
              <a:gd name="connsiteX65" fmla="*/ 3698332 w 6786101"/>
              <a:gd name="connsiteY65" fmla="*/ 5445633 h 6178960"/>
              <a:gd name="connsiteX66" fmla="*/ 3106009 w 6786101"/>
              <a:gd name="connsiteY66" fmla="*/ 4868540 h 6178960"/>
              <a:gd name="connsiteX67" fmla="*/ 2766551 w 6786101"/>
              <a:gd name="connsiteY67" fmla="*/ 5102635 h 6178960"/>
              <a:gd name="connsiteX68" fmla="*/ 2402219 w 6786101"/>
              <a:gd name="connsiteY68" fmla="*/ 4685917 h 6178960"/>
              <a:gd name="connsiteX69" fmla="*/ 1928351 w 6786101"/>
              <a:gd name="connsiteY69" fmla="*/ 4778785 h 6178960"/>
              <a:gd name="connsiteX70" fmla="*/ 1835482 w 6786101"/>
              <a:gd name="connsiteY70" fmla="*/ 5069297 h 6178960"/>
              <a:gd name="connsiteX71" fmla="*/ 1556876 w 6786101"/>
              <a:gd name="connsiteY71" fmla="*/ 5002622 h 6178960"/>
              <a:gd name="connsiteX72" fmla="*/ 1454481 w 6786101"/>
              <a:gd name="connsiteY72" fmla="*/ 4971666 h 6178960"/>
              <a:gd name="connsiteX73" fmla="*/ 1397332 w 6786101"/>
              <a:gd name="connsiteY73" fmla="*/ 4943092 h 6178960"/>
              <a:gd name="connsiteX74" fmla="*/ 1340181 w 6786101"/>
              <a:gd name="connsiteY74" fmla="*/ 4912135 h 6178960"/>
              <a:gd name="connsiteX75" fmla="*/ 1290176 w 6786101"/>
              <a:gd name="connsiteY75" fmla="*/ 4874035 h 6178960"/>
              <a:gd name="connsiteX0" fmla="*/ 1290176 w 6786101"/>
              <a:gd name="connsiteY0" fmla="*/ 4892119 h 6197044"/>
              <a:gd name="connsiteX1" fmla="*/ 223396 w 6786101"/>
              <a:gd name="connsiteY1" fmla="*/ 3244667 h 6197044"/>
              <a:gd name="connsiteX2" fmla="*/ 196599 w 6786101"/>
              <a:gd name="connsiteY2" fmla="*/ 2449343 h 6197044"/>
              <a:gd name="connsiteX3" fmla="*/ 185114 w 6786101"/>
              <a:gd name="connsiteY3" fmla="*/ 2021749 h 6197044"/>
              <a:gd name="connsiteX4" fmla="*/ 0 w 6786101"/>
              <a:gd name="connsiteY4" fmla="*/ 377905 h 6197044"/>
              <a:gd name="connsiteX5" fmla="*/ 1733690 w 6786101"/>
              <a:gd name="connsiteY5" fmla="*/ 155929 h 6197044"/>
              <a:gd name="connsiteX6" fmla="*/ 2728451 w 6786101"/>
              <a:gd name="connsiteY6" fmla="*/ 843994 h 6197044"/>
              <a:gd name="connsiteX7" fmla="*/ 2918951 w 6786101"/>
              <a:gd name="connsiteY7" fmla="*/ 991632 h 6197044"/>
              <a:gd name="connsiteX8" fmla="*/ 2964195 w 6786101"/>
              <a:gd name="connsiteY8" fmla="*/ 1015444 h 6197044"/>
              <a:gd name="connsiteX9" fmla="*/ 3026107 w 6786101"/>
              <a:gd name="connsiteY9" fmla="*/ 1032113 h 6197044"/>
              <a:gd name="connsiteX10" fmla="*/ 3299951 w 6786101"/>
              <a:gd name="connsiteY10" fmla="*/ 1082119 h 6197044"/>
              <a:gd name="connsiteX11" fmla="*/ 3366626 w 6786101"/>
              <a:gd name="connsiteY11" fmla="*/ 1113075 h 6197044"/>
              <a:gd name="connsiteX12" fmla="*/ 3404726 w 6786101"/>
              <a:gd name="connsiteY12" fmla="*/ 1144032 h 6197044"/>
              <a:gd name="connsiteX13" fmla="*/ 3435682 w 6786101"/>
              <a:gd name="connsiteY13" fmla="*/ 1201182 h 6197044"/>
              <a:gd name="connsiteX14" fmla="*/ 3469020 w 6786101"/>
              <a:gd name="connsiteY14" fmla="*/ 1234519 h 6197044"/>
              <a:gd name="connsiteX15" fmla="*/ 3499976 w 6786101"/>
              <a:gd name="connsiteY15" fmla="*/ 1248807 h 6197044"/>
              <a:gd name="connsiteX16" fmla="*/ 3535695 w 6786101"/>
              <a:gd name="connsiteY16" fmla="*/ 1267857 h 6197044"/>
              <a:gd name="connsiteX17" fmla="*/ 3578557 w 6786101"/>
              <a:gd name="connsiteY17" fmla="*/ 1263094 h 6197044"/>
              <a:gd name="connsiteX18" fmla="*/ 3807158 w 6786101"/>
              <a:gd name="connsiteY18" fmla="*/ 1203563 h 6197044"/>
              <a:gd name="connsiteX19" fmla="*/ 3873832 w 6786101"/>
              <a:gd name="connsiteY19" fmla="*/ 1191657 h 6197044"/>
              <a:gd name="connsiteX20" fmla="*/ 4014326 w 6786101"/>
              <a:gd name="connsiteY20" fmla="*/ 1182132 h 6197044"/>
              <a:gd name="connsiteX21" fmla="*/ 4159582 w 6786101"/>
              <a:gd name="connsiteY21" fmla="*/ 1132126 h 6197044"/>
              <a:gd name="connsiteX22" fmla="*/ 4528677 w 6786101"/>
              <a:gd name="connsiteY22" fmla="*/ 1205944 h 6197044"/>
              <a:gd name="connsiteX23" fmla="*/ 4590063 w 6786101"/>
              <a:gd name="connsiteY23" fmla="*/ 788855 h 6197044"/>
              <a:gd name="connsiteX24" fmla="*/ 4664074 w 6786101"/>
              <a:gd name="connsiteY24" fmla="*/ 623519 h 6197044"/>
              <a:gd name="connsiteX25" fmla="*/ 4751963 w 6786101"/>
              <a:gd name="connsiteY25" fmla="*/ 597686 h 6197044"/>
              <a:gd name="connsiteX26" fmla="*/ 4969370 w 6786101"/>
              <a:gd name="connsiteY26" fmla="*/ 520184 h 6197044"/>
              <a:gd name="connsiteX27" fmla="*/ 5112768 w 6786101"/>
              <a:gd name="connsiteY27" fmla="*/ 525351 h 6197044"/>
              <a:gd name="connsiteX28" fmla="*/ 5422052 w 6786101"/>
              <a:gd name="connsiteY28" fmla="*/ 597864 h 6197044"/>
              <a:gd name="connsiteX29" fmla="*/ 5460334 w 6786101"/>
              <a:gd name="connsiteY29" fmla="*/ 914283 h 6197044"/>
              <a:gd name="connsiteX30" fmla="*/ 5766587 w 6786101"/>
              <a:gd name="connsiteY30" fmla="*/ 1234977 h 6197044"/>
              <a:gd name="connsiteX31" fmla="*/ 5977774 w 6786101"/>
              <a:gd name="connsiteY31" fmla="*/ 1331365 h 6197044"/>
              <a:gd name="connsiteX32" fmla="*/ 5839322 w 6786101"/>
              <a:gd name="connsiteY32" fmla="*/ 1461602 h 6197044"/>
              <a:gd name="connsiteX33" fmla="*/ 5859794 w 6786101"/>
              <a:gd name="connsiteY33" fmla="*/ 1534557 h 6197044"/>
              <a:gd name="connsiteX34" fmla="*/ 5902658 w 6786101"/>
              <a:gd name="connsiteY34" fmla="*/ 1694100 h 6197044"/>
              <a:gd name="connsiteX35" fmla="*/ 5924089 w 6786101"/>
              <a:gd name="connsiteY35" fmla="*/ 1739344 h 6197044"/>
              <a:gd name="connsiteX36" fmla="*/ 5950282 w 6786101"/>
              <a:gd name="connsiteY36" fmla="*/ 1782207 h 6197044"/>
              <a:gd name="connsiteX37" fmla="*/ 6133638 w 6786101"/>
              <a:gd name="connsiteY37" fmla="*/ 2084625 h 6197044"/>
              <a:gd name="connsiteX38" fmla="*/ 6162214 w 6786101"/>
              <a:gd name="connsiteY38" fmla="*/ 2148919 h 6197044"/>
              <a:gd name="connsiteX39" fmla="*/ 6197932 w 6786101"/>
              <a:gd name="connsiteY39" fmla="*/ 2217976 h 6197044"/>
              <a:gd name="connsiteX40" fmla="*/ 6262226 w 6786101"/>
              <a:gd name="connsiteY40" fmla="*/ 2344182 h 6197044"/>
              <a:gd name="connsiteX41" fmla="*/ 6305089 w 6786101"/>
              <a:gd name="connsiteY41" fmla="*/ 2444194 h 6197044"/>
              <a:gd name="connsiteX42" fmla="*/ 6319376 w 6786101"/>
              <a:gd name="connsiteY42" fmla="*/ 2482294 h 6197044"/>
              <a:gd name="connsiteX43" fmla="*/ 6324139 w 6786101"/>
              <a:gd name="connsiteY43" fmla="*/ 2541825 h 6197044"/>
              <a:gd name="connsiteX44" fmla="*/ 6355095 w 6786101"/>
              <a:gd name="connsiteY44" fmla="*/ 2663269 h 6197044"/>
              <a:gd name="connsiteX45" fmla="*/ 6374145 w 6786101"/>
              <a:gd name="connsiteY45" fmla="*/ 2722800 h 6197044"/>
              <a:gd name="connsiteX46" fmla="*/ 6369382 w 6786101"/>
              <a:gd name="connsiteY46" fmla="*/ 2820432 h 6197044"/>
              <a:gd name="connsiteX47" fmla="*/ 6390814 w 6786101"/>
              <a:gd name="connsiteY47" fmla="*/ 2927587 h 6197044"/>
              <a:gd name="connsiteX48" fmla="*/ 6440820 w 6786101"/>
              <a:gd name="connsiteY48" fmla="*/ 3139519 h 6197044"/>
              <a:gd name="connsiteX49" fmla="*/ 6467014 w 6786101"/>
              <a:gd name="connsiteY49" fmla="*/ 3332400 h 6197044"/>
              <a:gd name="connsiteX50" fmla="*/ 6481301 w 6786101"/>
              <a:gd name="connsiteY50" fmla="*/ 3441938 h 6197044"/>
              <a:gd name="connsiteX51" fmla="*/ 6576551 w 6786101"/>
              <a:gd name="connsiteY51" fmla="*/ 3758644 h 6197044"/>
              <a:gd name="connsiteX52" fmla="*/ 6624176 w 6786101"/>
              <a:gd name="connsiteY52" fmla="*/ 3958669 h 6197044"/>
              <a:gd name="connsiteX53" fmla="*/ 6671801 w 6786101"/>
              <a:gd name="connsiteY53" fmla="*/ 4075350 h 6197044"/>
              <a:gd name="connsiteX54" fmla="*/ 6736095 w 6786101"/>
              <a:gd name="connsiteY54" fmla="*/ 4196794 h 6197044"/>
              <a:gd name="connsiteX55" fmla="*/ 6776576 w 6786101"/>
              <a:gd name="connsiteY55" fmla="*/ 4330144 h 6197044"/>
              <a:gd name="connsiteX56" fmla="*/ 6786101 w 6786101"/>
              <a:gd name="connsiteY56" fmla="*/ 4401582 h 6197044"/>
              <a:gd name="connsiteX57" fmla="*/ 6776575 w 6786101"/>
              <a:gd name="connsiteY57" fmla="*/ 4484925 h 6197044"/>
              <a:gd name="connsiteX58" fmla="*/ 6757525 w 6786101"/>
              <a:gd name="connsiteY58" fmla="*/ 4539694 h 6197044"/>
              <a:gd name="connsiteX59" fmla="*/ 6717045 w 6786101"/>
              <a:gd name="connsiteY59" fmla="*/ 4639706 h 6197044"/>
              <a:gd name="connsiteX60" fmla="*/ 6702757 w 6786101"/>
              <a:gd name="connsiteY60" fmla="*/ 4668281 h 6197044"/>
              <a:gd name="connsiteX61" fmla="*/ 5916945 w 6786101"/>
              <a:gd name="connsiteY61" fmla="*/ 5054044 h 6197044"/>
              <a:gd name="connsiteX62" fmla="*/ 5062076 w 6786101"/>
              <a:gd name="connsiteY62" fmla="*/ 6192281 h 6197044"/>
              <a:gd name="connsiteX63" fmla="*/ 4788232 w 6786101"/>
              <a:gd name="connsiteY63" fmla="*/ 6197044 h 6197044"/>
              <a:gd name="connsiteX64" fmla="*/ 4223877 w 6786101"/>
              <a:gd name="connsiteY64" fmla="*/ 5473144 h 6197044"/>
              <a:gd name="connsiteX65" fmla="*/ 3698332 w 6786101"/>
              <a:gd name="connsiteY65" fmla="*/ 5463717 h 6197044"/>
              <a:gd name="connsiteX66" fmla="*/ 3106009 w 6786101"/>
              <a:gd name="connsiteY66" fmla="*/ 4886624 h 6197044"/>
              <a:gd name="connsiteX67" fmla="*/ 2766551 w 6786101"/>
              <a:gd name="connsiteY67" fmla="*/ 5120719 h 6197044"/>
              <a:gd name="connsiteX68" fmla="*/ 2402219 w 6786101"/>
              <a:gd name="connsiteY68" fmla="*/ 4704001 h 6197044"/>
              <a:gd name="connsiteX69" fmla="*/ 1928351 w 6786101"/>
              <a:gd name="connsiteY69" fmla="*/ 4796869 h 6197044"/>
              <a:gd name="connsiteX70" fmla="*/ 1835482 w 6786101"/>
              <a:gd name="connsiteY70" fmla="*/ 5087381 h 6197044"/>
              <a:gd name="connsiteX71" fmla="*/ 1556876 w 6786101"/>
              <a:gd name="connsiteY71" fmla="*/ 5020706 h 6197044"/>
              <a:gd name="connsiteX72" fmla="*/ 1454481 w 6786101"/>
              <a:gd name="connsiteY72" fmla="*/ 4989750 h 6197044"/>
              <a:gd name="connsiteX73" fmla="*/ 1397332 w 6786101"/>
              <a:gd name="connsiteY73" fmla="*/ 4961176 h 6197044"/>
              <a:gd name="connsiteX74" fmla="*/ 1340181 w 6786101"/>
              <a:gd name="connsiteY74" fmla="*/ 4930219 h 6197044"/>
              <a:gd name="connsiteX75" fmla="*/ 1290176 w 6786101"/>
              <a:gd name="connsiteY75" fmla="*/ 4892119 h 6197044"/>
              <a:gd name="connsiteX0" fmla="*/ 1290176 w 6786101"/>
              <a:gd name="connsiteY0" fmla="*/ 4892119 h 6197044"/>
              <a:gd name="connsiteX1" fmla="*/ 223396 w 6786101"/>
              <a:gd name="connsiteY1" fmla="*/ 3244667 h 6197044"/>
              <a:gd name="connsiteX2" fmla="*/ 196599 w 6786101"/>
              <a:gd name="connsiteY2" fmla="*/ 2449343 h 6197044"/>
              <a:gd name="connsiteX3" fmla="*/ 185114 w 6786101"/>
              <a:gd name="connsiteY3" fmla="*/ 2021749 h 6197044"/>
              <a:gd name="connsiteX4" fmla="*/ 0 w 6786101"/>
              <a:gd name="connsiteY4" fmla="*/ 377905 h 6197044"/>
              <a:gd name="connsiteX5" fmla="*/ 1733690 w 6786101"/>
              <a:gd name="connsiteY5" fmla="*/ 155929 h 6197044"/>
              <a:gd name="connsiteX6" fmla="*/ 2728451 w 6786101"/>
              <a:gd name="connsiteY6" fmla="*/ 843994 h 6197044"/>
              <a:gd name="connsiteX7" fmla="*/ 2918951 w 6786101"/>
              <a:gd name="connsiteY7" fmla="*/ 991632 h 6197044"/>
              <a:gd name="connsiteX8" fmla="*/ 2964195 w 6786101"/>
              <a:gd name="connsiteY8" fmla="*/ 1015444 h 6197044"/>
              <a:gd name="connsiteX9" fmla="*/ 3026107 w 6786101"/>
              <a:gd name="connsiteY9" fmla="*/ 1032113 h 6197044"/>
              <a:gd name="connsiteX10" fmla="*/ 3299951 w 6786101"/>
              <a:gd name="connsiteY10" fmla="*/ 1082119 h 6197044"/>
              <a:gd name="connsiteX11" fmla="*/ 3366626 w 6786101"/>
              <a:gd name="connsiteY11" fmla="*/ 1113075 h 6197044"/>
              <a:gd name="connsiteX12" fmla="*/ 3404726 w 6786101"/>
              <a:gd name="connsiteY12" fmla="*/ 1144032 h 6197044"/>
              <a:gd name="connsiteX13" fmla="*/ 3435682 w 6786101"/>
              <a:gd name="connsiteY13" fmla="*/ 1201182 h 6197044"/>
              <a:gd name="connsiteX14" fmla="*/ 3469020 w 6786101"/>
              <a:gd name="connsiteY14" fmla="*/ 1234519 h 6197044"/>
              <a:gd name="connsiteX15" fmla="*/ 3499976 w 6786101"/>
              <a:gd name="connsiteY15" fmla="*/ 1248807 h 6197044"/>
              <a:gd name="connsiteX16" fmla="*/ 3535695 w 6786101"/>
              <a:gd name="connsiteY16" fmla="*/ 1267857 h 6197044"/>
              <a:gd name="connsiteX17" fmla="*/ 3578557 w 6786101"/>
              <a:gd name="connsiteY17" fmla="*/ 1263094 h 6197044"/>
              <a:gd name="connsiteX18" fmla="*/ 3807158 w 6786101"/>
              <a:gd name="connsiteY18" fmla="*/ 1203563 h 6197044"/>
              <a:gd name="connsiteX19" fmla="*/ 3873832 w 6786101"/>
              <a:gd name="connsiteY19" fmla="*/ 1191657 h 6197044"/>
              <a:gd name="connsiteX20" fmla="*/ 4014326 w 6786101"/>
              <a:gd name="connsiteY20" fmla="*/ 1182132 h 6197044"/>
              <a:gd name="connsiteX21" fmla="*/ 4159582 w 6786101"/>
              <a:gd name="connsiteY21" fmla="*/ 1132126 h 6197044"/>
              <a:gd name="connsiteX22" fmla="*/ 4528677 w 6786101"/>
              <a:gd name="connsiteY22" fmla="*/ 1205944 h 6197044"/>
              <a:gd name="connsiteX23" fmla="*/ 4590063 w 6786101"/>
              <a:gd name="connsiteY23" fmla="*/ 788855 h 6197044"/>
              <a:gd name="connsiteX24" fmla="*/ 4664074 w 6786101"/>
              <a:gd name="connsiteY24" fmla="*/ 623519 h 6197044"/>
              <a:gd name="connsiteX25" fmla="*/ 4751963 w 6786101"/>
              <a:gd name="connsiteY25" fmla="*/ 597686 h 6197044"/>
              <a:gd name="connsiteX26" fmla="*/ 4969370 w 6786101"/>
              <a:gd name="connsiteY26" fmla="*/ 520184 h 6197044"/>
              <a:gd name="connsiteX27" fmla="*/ 5112768 w 6786101"/>
              <a:gd name="connsiteY27" fmla="*/ 525351 h 6197044"/>
              <a:gd name="connsiteX28" fmla="*/ 5422052 w 6786101"/>
              <a:gd name="connsiteY28" fmla="*/ 597864 h 6197044"/>
              <a:gd name="connsiteX29" fmla="*/ 5460334 w 6786101"/>
              <a:gd name="connsiteY29" fmla="*/ 914283 h 6197044"/>
              <a:gd name="connsiteX30" fmla="*/ 5766587 w 6786101"/>
              <a:gd name="connsiteY30" fmla="*/ 1234977 h 6197044"/>
              <a:gd name="connsiteX31" fmla="*/ 5977774 w 6786101"/>
              <a:gd name="connsiteY31" fmla="*/ 1331365 h 6197044"/>
              <a:gd name="connsiteX32" fmla="*/ 5839322 w 6786101"/>
              <a:gd name="connsiteY32" fmla="*/ 1461602 h 6197044"/>
              <a:gd name="connsiteX33" fmla="*/ 5859794 w 6786101"/>
              <a:gd name="connsiteY33" fmla="*/ 1534557 h 6197044"/>
              <a:gd name="connsiteX34" fmla="*/ 5902658 w 6786101"/>
              <a:gd name="connsiteY34" fmla="*/ 1694100 h 6197044"/>
              <a:gd name="connsiteX35" fmla="*/ 5924089 w 6786101"/>
              <a:gd name="connsiteY35" fmla="*/ 1739344 h 6197044"/>
              <a:gd name="connsiteX36" fmla="*/ 5950282 w 6786101"/>
              <a:gd name="connsiteY36" fmla="*/ 1782207 h 6197044"/>
              <a:gd name="connsiteX37" fmla="*/ 6133638 w 6786101"/>
              <a:gd name="connsiteY37" fmla="*/ 2084625 h 6197044"/>
              <a:gd name="connsiteX38" fmla="*/ 6162214 w 6786101"/>
              <a:gd name="connsiteY38" fmla="*/ 2148919 h 6197044"/>
              <a:gd name="connsiteX39" fmla="*/ 6197932 w 6786101"/>
              <a:gd name="connsiteY39" fmla="*/ 2217976 h 6197044"/>
              <a:gd name="connsiteX40" fmla="*/ 6262226 w 6786101"/>
              <a:gd name="connsiteY40" fmla="*/ 2344182 h 6197044"/>
              <a:gd name="connsiteX41" fmla="*/ 6305089 w 6786101"/>
              <a:gd name="connsiteY41" fmla="*/ 2444194 h 6197044"/>
              <a:gd name="connsiteX42" fmla="*/ 6319376 w 6786101"/>
              <a:gd name="connsiteY42" fmla="*/ 2482294 h 6197044"/>
              <a:gd name="connsiteX43" fmla="*/ 6324139 w 6786101"/>
              <a:gd name="connsiteY43" fmla="*/ 2541825 h 6197044"/>
              <a:gd name="connsiteX44" fmla="*/ 6355095 w 6786101"/>
              <a:gd name="connsiteY44" fmla="*/ 2663269 h 6197044"/>
              <a:gd name="connsiteX45" fmla="*/ 6374145 w 6786101"/>
              <a:gd name="connsiteY45" fmla="*/ 2722800 h 6197044"/>
              <a:gd name="connsiteX46" fmla="*/ 6369382 w 6786101"/>
              <a:gd name="connsiteY46" fmla="*/ 2820432 h 6197044"/>
              <a:gd name="connsiteX47" fmla="*/ 6390814 w 6786101"/>
              <a:gd name="connsiteY47" fmla="*/ 2927587 h 6197044"/>
              <a:gd name="connsiteX48" fmla="*/ 6440820 w 6786101"/>
              <a:gd name="connsiteY48" fmla="*/ 3139519 h 6197044"/>
              <a:gd name="connsiteX49" fmla="*/ 6467014 w 6786101"/>
              <a:gd name="connsiteY49" fmla="*/ 3332400 h 6197044"/>
              <a:gd name="connsiteX50" fmla="*/ 6481301 w 6786101"/>
              <a:gd name="connsiteY50" fmla="*/ 3441938 h 6197044"/>
              <a:gd name="connsiteX51" fmla="*/ 6576551 w 6786101"/>
              <a:gd name="connsiteY51" fmla="*/ 3758644 h 6197044"/>
              <a:gd name="connsiteX52" fmla="*/ 6624176 w 6786101"/>
              <a:gd name="connsiteY52" fmla="*/ 3958669 h 6197044"/>
              <a:gd name="connsiteX53" fmla="*/ 6671801 w 6786101"/>
              <a:gd name="connsiteY53" fmla="*/ 4075350 h 6197044"/>
              <a:gd name="connsiteX54" fmla="*/ 6736095 w 6786101"/>
              <a:gd name="connsiteY54" fmla="*/ 4196794 h 6197044"/>
              <a:gd name="connsiteX55" fmla="*/ 6776576 w 6786101"/>
              <a:gd name="connsiteY55" fmla="*/ 4330144 h 6197044"/>
              <a:gd name="connsiteX56" fmla="*/ 6786101 w 6786101"/>
              <a:gd name="connsiteY56" fmla="*/ 4401582 h 6197044"/>
              <a:gd name="connsiteX57" fmla="*/ 6776575 w 6786101"/>
              <a:gd name="connsiteY57" fmla="*/ 4484925 h 6197044"/>
              <a:gd name="connsiteX58" fmla="*/ 6757525 w 6786101"/>
              <a:gd name="connsiteY58" fmla="*/ 4539694 h 6197044"/>
              <a:gd name="connsiteX59" fmla="*/ 6717045 w 6786101"/>
              <a:gd name="connsiteY59" fmla="*/ 4639706 h 6197044"/>
              <a:gd name="connsiteX60" fmla="*/ 6702757 w 6786101"/>
              <a:gd name="connsiteY60" fmla="*/ 4668281 h 6197044"/>
              <a:gd name="connsiteX61" fmla="*/ 5916945 w 6786101"/>
              <a:gd name="connsiteY61" fmla="*/ 5054044 h 6197044"/>
              <a:gd name="connsiteX62" fmla="*/ 5062076 w 6786101"/>
              <a:gd name="connsiteY62" fmla="*/ 6192281 h 6197044"/>
              <a:gd name="connsiteX63" fmla="*/ 4788232 w 6786101"/>
              <a:gd name="connsiteY63" fmla="*/ 6197044 h 6197044"/>
              <a:gd name="connsiteX64" fmla="*/ 4223877 w 6786101"/>
              <a:gd name="connsiteY64" fmla="*/ 5473144 h 6197044"/>
              <a:gd name="connsiteX65" fmla="*/ 3698332 w 6786101"/>
              <a:gd name="connsiteY65" fmla="*/ 5463717 h 6197044"/>
              <a:gd name="connsiteX66" fmla="*/ 3106009 w 6786101"/>
              <a:gd name="connsiteY66" fmla="*/ 4886624 h 6197044"/>
              <a:gd name="connsiteX67" fmla="*/ 2766551 w 6786101"/>
              <a:gd name="connsiteY67" fmla="*/ 5120719 h 6197044"/>
              <a:gd name="connsiteX68" fmla="*/ 2402219 w 6786101"/>
              <a:gd name="connsiteY68" fmla="*/ 4704001 h 6197044"/>
              <a:gd name="connsiteX69" fmla="*/ 1928351 w 6786101"/>
              <a:gd name="connsiteY69" fmla="*/ 4796869 h 6197044"/>
              <a:gd name="connsiteX70" fmla="*/ 1835482 w 6786101"/>
              <a:gd name="connsiteY70" fmla="*/ 5087381 h 6197044"/>
              <a:gd name="connsiteX71" fmla="*/ 1556876 w 6786101"/>
              <a:gd name="connsiteY71" fmla="*/ 5020706 h 6197044"/>
              <a:gd name="connsiteX72" fmla="*/ 1454481 w 6786101"/>
              <a:gd name="connsiteY72" fmla="*/ 4989750 h 6197044"/>
              <a:gd name="connsiteX73" fmla="*/ 1397332 w 6786101"/>
              <a:gd name="connsiteY73" fmla="*/ 4961176 h 6197044"/>
              <a:gd name="connsiteX74" fmla="*/ 1340181 w 6786101"/>
              <a:gd name="connsiteY74" fmla="*/ 4930219 h 6197044"/>
              <a:gd name="connsiteX75" fmla="*/ 1290176 w 6786101"/>
              <a:gd name="connsiteY75" fmla="*/ 4892119 h 6197044"/>
              <a:gd name="connsiteX0" fmla="*/ 1290176 w 6786101"/>
              <a:gd name="connsiteY0" fmla="*/ 4892119 h 6197044"/>
              <a:gd name="connsiteX1" fmla="*/ 223396 w 6786101"/>
              <a:gd name="connsiteY1" fmla="*/ 3244667 h 6197044"/>
              <a:gd name="connsiteX2" fmla="*/ 196599 w 6786101"/>
              <a:gd name="connsiteY2" fmla="*/ 2449343 h 6197044"/>
              <a:gd name="connsiteX3" fmla="*/ 185114 w 6786101"/>
              <a:gd name="connsiteY3" fmla="*/ 2021749 h 6197044"/>
              <a:gd name="connsiteX4" fmla="*/ 0 w 6786101"/>
              <a:gd name="connsiteY4" fmla="*/ 377905 h 6197044"/>
              <a:gd name="connsiteX5" fmla="*/ 1733690 w 6786101"/>
              <a:gd name="connsiteY5" fmla="*/ 155929 h 6197044"/>
              <a:gd name="connsiteX6" fmla="*/ 2094495 w 6786101"/>
              <a:gd name="connsiteY6" fmla="*/ 406516 h 6197044"/>
              <a:gd name="connsiteX7" fmla="*/ 2728451 w 6786101"/>
              <a:gd name="connsiteY7" fmla="*/ 843994 h 6197044"/>
              <a:gd name="connsiteX8" fmla="*/ 2918951 w 6786101"/>
              <a:gd name="connsiteY8" fmla="*/ 991632 h 6197044"/>
              <a:gd name="connsiteX9" fmla="*/ 2964195 w 6786101"/>
              <a:gd name="connsiteY9" fmla="*/ 1015444 h 6197044"/>
              <a:gd name="connsiteX10" fmla="*/ 3026107 w 6786101"/>
              <a:gd name="connsiteY10" fmla="*/ 1032113 h 6197044"/>
              <a:gd name="connsiteX11" fmla="*/ 3299951 w 6786101"/>
              <a:gd name="connsiteY11" fmla="*/ 1082119 h 6197044"/>
              <a:gd name="connsiteX12" fmla="*/ 3366626 w 6786101"/>
              <a:gd name="connsiteY12" fmla="*/ 1113075 h 6197044"/>
              <a:gd name="connsiteX13" fmla="*/ 3404726 w 6786101"/>
              <a:gd name="connsiteY13" fmla="*/ 1144032 h 6197044"/>
              <a:gd name="connsiteX14" fmla="*/ 3435682 w 6786101"/>
              <a:gd name="connsiteY14" fmla="*/ 1201182 h 6197044"/>
              <a:gd name="connsiteX15" fmla="*/ 3469020 w 6786101"/>
              <a:gd name="connsiteY15" fmla="*/ 1234519 h 6197044"/>
              <a:gd name="connsiteX16" fmla="*/ 3499976 w 6786101"/>
              <a:gd name="connsiteY16" fmla="*/ 1248807 h 6197044"/>
              <a:gd name="connsiteX17" fmla="*/ 3535695 w 6786101"/>
              <a:gd name="connsiteY17" fmla="*/ 1267857 h 6197044"/>
              <a:gd name="connsiteX18" fmla="*/ 3578557 w 6786101"/>
              <a:gd name="connsiteY18" fmla="*/ 1263094 h 6197044"/>
              <a:gd name="connsiteX19" fmla="*/ 3807158 w 6786101"/>
              <a:gd name="connsiteY19" fmla="*/ 1203563 h 6197044"/>
              <a:gd name="connsiteX20" fmla="*/ 3873832 w 6786101"/>
              <a:gd name="connsiteY20" fmla="*/ 1191657 h 6197044"/>
              <a:gd name="connsiteX21" fmla="*/ 4014326 w 6786101"/>
              <a:gd name="connsiteY21" fmla="*/ 1182132 h 6197044"/>
              <a:gd name="connsiteX22" fmla="*/ 4159582 w 6786101"/>
              <a:gd name="connsiteY22" fmla="*/ 1132126 h 6197044"/>
              <a:gd name="connsiteX23" fmla="*/ 4528677 w 6786101"/>
              <a:gd name="connsiteY23" fmla="*/ 1205944 h 6197044"/>
              <a:gd name="connsiteX24" fmla="*/ 4590063 w 6786101"/>
              <a:gd name="connsiteY24" fmla="*/ 788855 h 6197044"/>
              <a:gd name="connsiteX25" fmla="*/ 4664074 w 6786101"/>
              <a:gd name="connsiteY25" fmla="*/ 623519 h 6197044"/>
              <a:gd name="connsiteX26" fmla="*/ 4751963 w 6786101"/>
              <a:gd name="connsiteY26" fmla="*/ 597686 h 6197044"/>
              <a:gd name="connsiteX27" fmla="*/ 4969370 w 6786101"/>
              <a:gd name="connsiteY27" fmla="*/ 520184 h 6197044"/>
              <a:gd name="connsiteX28" fmla="*/ 5112768 w 6786101"/>
              <a:gd name="connsiteY28" fmla="*/ 525351 h 6197044"/>
              <a:gd name="connsiteX29" fmla="*/ 5422052 w 6786101"/>
              <a:gd name="connsiteY29" fmla="*/ 597864 h 6197044"/>
              <a:gd name="connsiteX30" fmla="*/ 5460334 w 6786101"/>
              <a:gd name="connsiteY30" fmla="*/ 914283 h 6197044"/>
              <a:gd name="connsiteX31" fmla="*/ 5766587 w 6786101"/>
              <a:gd name="connsiteY31" fmla="*/ 1234977 h 6197044"/>
              <a:gd name="connsiteX32" fmla="*/ 5977774 w 6786101"/>
              <a:gd name="connsiteY32" fmla="*/ 1331365 h 6197044"/>
              <a:gd name="connsiteX33" fmla="*/ 5839322 w 6786101"/>
              <a:gd name="connsiteY33" fmla="*/ 1461602 h 6197044"/>
              <a:gd name="connsiteX34" fmla="*/ 5859794 w 6786101"/>
              <a:gd name="connsiteY34" fmla="*/ 1534557 h 6197044"/>
              <a:gd name="connsiteX35" fmla="*/ 5902658 w 6786101"/>
              <a:gd name="connsiteY35" fmla="*/ 1694100 h 6197044"/>
              <a:gd name="connsiteX36" fmla="*/ 5924089 w 6786101"/>
              <a:gd name="connsiteY36" fmla="*/ 1739344 h 6197044"/>
              <a:gd name="connsiteX37" fmla="*/ 5950282 w 6786101"/>
              <a:gd name="connsiteY37" fmla="*/ 1782207 h 6197044"/>
              <a:gd name="connsiteX38" fmla="*/ 6133638 w 6786101"/>
              <a:gd name="connsiteY38" fmla="*/ 2084625 h 6197044"/>
              <a:gd name="connsiteX39" fmla="*/ 6162214 w 6786101"/>
              <a:gd name="connsiteY39" fmla="*/ 2148919 h 6197044"/>
              <a:gd name="connsiteX40" fmla="*/ 6197932 w 6786101"/>
              <a:gd name="connsiteY40" fmla="*/ 2217976 h 6197044"/>
              <a:gd name="connsiteX41" fmla="*/ 6262226 w 6786101"/>
              <a:gd name="connsiteY41" fmla="*/ 2344182 h 6197044"/>
              <a:gd name="connsiteX42" fmla="*/ 6305089 w 6786101"/>
              <a:gd name="connsiteY42" fmla="*/ 2444194 h 6197044"/>
              <a:gd name="connsiteX43" fmla="*/ 6319376 w 6786101"/>
              <a:gd name="connsiteY43" fmla="*/ 2482294 h 6197044"/>
              <a:gd name="connsiteX44" fmla="*/ 6324139 w 6786101"/>
              <a:gd name="connsiteY44" fmla="*/ 2541825 h 6197044"/>
              <a:gd name="connsiteX45" fmla="*/ 6355095 w 6786101"/>
              <a:gd name="connsiteY45" fmla="*/ 2663269 h 6197044"/>
              <a:gd name="connsiteX46" fmla="*/ 6374145 w 6786101"/>
              <a:gd name="connsiteY46" fmla="*/ 2722800 h 6197044"/>
              <a:gd name="connsiteX47" fmla="*/ 6369382 w 6786101"/>
              <a:gd name="connsiteY47" fmla="*/ 2820432 h 6197044"/>
              <a:gd name="connsiteX48" fmla="*/ 6390814 w 6786101"/>
              <a:gd name="connsiteY48" fmla="*/ 2927587 h 6197044"/>
              <a:gd name="connsiteX49" fmla="*/ 6440820 w 6786101"/>
              <a:gd name="connsiteY49" fmla="*/ 3139519 h 6197044"/>
              <a:gd name="connsiteX50" fmla="*/ 6467014 w 6786101"/>
              <a:gd name="connsiteY50" fmla="*/ 3332400 h 6197044"/>
              <a:gd name="connsiteX51" fmla="*/ 6481301 w 6786101"/>
              <a:gd name="connsiteY51" fmla="*/ 3441938 h 6197044"/>
              <a:gd name="connsiteX52" fmla="*/ 6576551 w 6786101"/>
              <a:gd name="connsiteY52" fmla="*/ 3758644 h 6197044"/>
              <a:gd name="connsiteX53" fmla="*/ 6624176 w 6786101"/>
              <a:gd name="connsiteY53" fmla="*/ 3958669 h 6197044"/>
              <a:gd name="connsiteX54" fmla="*/ 6671801 w 6786101"/>
              <a:gd name="connsiteY54" fmla="*/ 4075350 h 6197044"/>
              <a:gd name="connsiteX55" fmla="*/ 6736095 w 6786101"/>
              <a:gd name="connsiteY55" fmla="*/ 4196794 h 6197044"/>
              <a:gd name="connsiteX56" fmla="*/ 6776576 w 6786101"/>
              <a:gd name="connsiteY56" fmla="*/ 4330144 h 6197044"/>
              <a:gd name="connsiteX57" fmla="*/ 6786101 w 6786101"/>
              <a:gd name="connsiteY57" fmla="*/ 4401582 h 6197044"/>
              <a:gd name="connsiteX58" fmla="*/ 6776575 w 6786101"/>
              <a:gd name="connsiteY58" fmla="*/ 4484925 h 6197044"/>
              <a:gd name="connsiteX59" fmla="*/ 6757525 w 6786101"/>
              <a:gd name="connsiteY59" fmla="*/ 4539694 h 6197044"/>
              <a:gd name="connsiteX60" fmla="*/ 6717045 w 6786101"/>
              <a:gd name="connsiteY60" fmla="*/ 4639706 h 6197044"/>
              <a:gd name="connsiteX61" fmla="*/ 6702757 w 6786101"/>
              <a:gd name="connsiteY61" fmla="*/ 4668281 h 6197044"/>
              <a:gd name="connsiteX62" fmla="*/ 5916945 w 6786101"/>
              <a:gd name="connsiteY62" fmla="*/ 5054044 h 6197044"/>
              <a:gd name="connsiteX63" fmla="*/ 5062076 w 6786101"/>
              <a:gd name="connsiteY63" fmla="*/ 6192281 h 6197044"/>
              <a:gd name="connsiteX64" fmla="*/ 4788232 w 6786101"/>
              <a:gd name="connsiteY64" fmla="*/ 6197044 h 6197044"/>
              <a:gd name="connsiteX65" fmla="*/ 4223877 w 6786101"/>
              <a:gd name="connsiteY65" fmla="*/ 5473144 h 6197044"/>
              <a:gd name="connsiteX66" fmla="*/ 3698332 w 6786101"/>
              <a:gd name="connsiteY66" fmla="*/ 5463717 h 6197044"/>
              <a:gd name="connsiteX67" fmla="*/ 3106009 w 6786101"/>
              <a:gd name="connsiteY67" fmla="*/ 4886624 h 6197044"/>
              <a:gd name="connsiteX68" fmla="*/ 2766551 w 6786101"/>
              <a:gd name="connsiteY68" fmla="*/ 5120719 h 6197044"/>
              <a:gd name="connsiteX69" fmla="*/ 2402219 w 6786101"/>
              <a:gd name="connsiteY69" fmla="*/ 4704001 h 6197044"/>
              <a:gd name="connsiteX70" fmla="*/ 1928351 w 6786101"/>
              <a:gd name="connsiteY70" fmla="*/ 4796869 h 6197044"/>
              <a:gd name="connsiteX71" fmla="*/ 1835482 w 6786101"/>
              <a:gd name="connsiteY71" fmla="*/ 5087381 h 6197044"/>
              <a:gd name="connsiteX72" fmla="*/ 1556876 w 6786101"/>
              <a:gd name="connsiteY72" fmla="*/ 5020706 h 6197044"/>
              <a:gd name="connsiteX73" fmla="*/ 1454481 w 6786101"/>
              <a:gd name="connsiteY73" fmla="*/ 4989750 h 6197044"/>
              <a:gd name="connsiteX74" fmla="*/ 1397332 w 6786101"/>
              <a:gd name="connsiteY74" fmla="*/ 4961176 h 6197044"/>
              <a:gd name="connsiteX75" fmla="*/ 1340181 w 6786101"/>
              <a:gd name="connsiteY75" fmla="*/ 4930219 h 6197044"/>
              <a:gd name="connsiteX76" fmla="*/ 1290176 w 6786101"/>
              <a:gd name="connsiteY76" fmla="*/ 4892119 h 6197044"/>
              <a:gd name="connsiteX0" fmla="*/ 1290176 w 6786101"/>
              <a:gd name="connsiteY0" fmla="*/ 4892119 h 6197044"/>
              <a:gd name="connsiteX1" fmla="*/ 223396 w 6786101"/>
              <a:gd name="connsiteY1" fmla="*/ 3244667 h 6197044"/>
              <a:gd name="connsiteX2" fmla="*/ 196599 w 6786101"/>
              <a:gd name="connsiteY2" fmla="*/ 2449343 h 6197044"/>
              <a:gd name="connsiteX3" fmla="*/ 185114 w 6786101"/>
              <a:gd name="connsiteY3" fmla="*/ 2021749 h 6197044"/>
              <a:gd name="connsiteX4" fmla="*/ 0 w 6786101"/>
              <a:gd name="connsiteY4" fmla="*/ 377905 h 6197044"/>
              <a:gd name="connsiteX5" fmla="*/ 1733690 w 6786101"/>
              <a:gd name="connsiteY5" fmla="*/ 155929 h 6197044"/>
              <a:gd name="connsiteX6" fmla="*/ 2006606 w 6786101"/>
              <a:gd name="connsiteY6" fmla="*/ 450433 h 6197044"/>
              <a:gd name="connsiteX7" fmla="*/ 2728451 w 6786101"/>
              <a:gd name="connsiteY7" fmla="*/ 843994 h 6197044"/>
              <a:gd name="connsiteX8" fmla="*/ 2918951 w 6786101"/>
              <a:gd name="connsiteY8" fmla="*/ 991632 h 6197044"/>
              <a:gd name="connsiteX9" fmla="*/ 2964195 w 6786101"/>
              <a:gd name="connsiteY9" fmla="*/ 1015444 h 6197044"/>
              <a:gd name="connsiteX10" fmla="*/ 3026107 w 6786101"/>
              <a:gd name="connsiteY10" fmla="*/ 1032113 h 6197044"/>
              <a:gd name="connsiteX11" fmla="*/ 3299951 w 6786101"/>
              <a:gd name="connsiteY11" fmla="*/ 1082119 h 6197044"/>
              <a:gd name="connsiteX12" fmla="*/ 3366626 w 6786101"/>
              <a:gd name="connsiteY12" fmla="*/ 1113075 h 6197044"/>
              <a:gd name="connsiteX13" fmla="*/ 3404726 w 6786101"/>
              <a:gd name="connsiteY13" fmla="*/ 1144032 h 6197044"/>
              <a:gd name="connsiteX14" fmla="*/ 3435682 w 6786101"/>
              <a:gd name="connsiteY14" fmla="*/ 1201182 h 6197044"/>
              <a:gd name="connsiteX15" fmla="*/ 3469020 w 6786101"/>
              <a:gd name="connsiteY15" fmla="*/ 1234519 h 6197044"/>
              <a:gd name="connsiteX16" fmla="*/ 3499976 w 6786101"/>
              <a:gd name="connsiteY16" fmla="*/ 1248807 h 6197044"/>
              <a:gd name="connsiteX17" fmla="*/ 3535695 w 6786101"/>
              <a:gd name="connsiteY17" fmla="*/ 1267857 h 6197044"/>
              <a:gd name="connsiteX18" fmla="*/ 3578557 w 6786101"/>
              <a:gd name="connsiteY18" fmla="*/ 1263094 h 6197044"/>
              <a:gd name="connsiteX19" fmla="*/ 3807158 w 6786101"/>
              <a:gd name="connsiteY19" fmla="*/ 1203563 h 6197044"/>
              <a:gd name="connsiteX20" fmla="*/ 3873832 w 6786101"/>
              <a:gd name="connsiteY20" fmla="*/ 1191657 h 6197044"/>
              <a:gd name="connsiteX21" fmla="*/ 4014326 w 6786101"/>
              <a:gd name="connsiteY21" fmla="*/ 1182132 h 6197044"/>
              <a:gd name="connsiteX22" fmla="*/ 4159582 w 6786101"/>
              <a:gd name="connsiteY22" fmla="*/ 1132126 h 6197044"/>
              <a:gd name="connsiteX23" fmla="*/ 4528677 w 6786101"/>
              <a:gd name="connsiteY23" fmla="*/ 1205944 h 6197044"/>
              <a:gd name="connsiteX24" fmla="*/ 4590063 w 6786101"/>
              <a:gd name="connsiteY24" fmla="*/ 788855 h 6197044"/>
              <a:gd name="connsiteX25" fmla="*/ 4664074 w 6786101"/>
              <a:gd name="connsiteY25" fmla="*/ 623519 h 6197044"/>
              <a:gd name="connsiteX26" fmla="*/ 4751963 w 6786101"/>
              <a:gd name="connsiteY26" fmla="*/ 597686 h 6197044"/>
              <a:gd name="connsiteX27" fmla="*/ 4969370 w 6786101"/>
              <a:gd name="connsiteY27" fmla="*/ 520184 h 6197044"/>
              <a:gd name="connsiteX28" fmla="*/ 5112768 w 6786101"/>
              <a:gd name="connsiteY28" fmla="*/ 525351 h 6197044"/>
              <a:gd name="connsiteX29" fmla="*/ 5422052 w 6786101"/>
              <a:gd name="connsiteY29" fmla="*/ 597864 h 6197044"/>
              <a:gd name="connsiteX30" fmla="*/ 5460334 w 6786101"/>
              <a:gd name="connsiteY30" fmla="*/ 914283 h 6197044"/>
              <a:gd name="connsiteX31" fmla="*/ 5766587 w 6786101"/>
              <a:gd name="connsiteY31" fmla="*/ 1234977 h 6197044"/>
              <a:gd name="connsiteX32" fmla="*/ 5977774 w 6786101"/>
              <a:gd name="connsiteY32" fmla="*/ 1331365 h 6197044"/>
              <a:gd name="connsiteX33" fmla="*/ 5839322 w 6786101"/>
              <a:gd name="connsiteY33" fmla="*/ 1461602 h 6197044"/>
              <a:gd name="connsiteX34" fmla="*/ 5859794 w 6786101"/>
              <a:gd name="connsiteY34" fmla="*/ 1534557 h 6197044"/>
              <a:gd name="connsiteX35" fmla="*/ 5902658 w 6786101"/>
              <a:gd name="connsiteY35" fmla="*/ 1694100 h 6197044"/>
              <a:gd name="connsiteX36" fmla="*/ 5924089 w 6786101"/>
              <a:gd name="connsiteY36" fmla="*/ 1739344 h 6197044"/>
              <a:gd name="connsiteX37" fmla="*/ 5950282 w 6786101"/>
              <a:gd name="connsiteY37" fmla="*/ 1782207 h 6197044"/>
              <a:gd name="connsiteX38" fmla="*/ 6133638 w 6786101"/>
              <a:gd name="connsiteY38" fmla="*/ 2084625 h 6197044"/>
              <a:gd name="connsiteX39" fmla="*/ 6162214 w 6786101"/>
              <a:gd name="connsiteY39" fmla="*/ 2148919 h 6197044"/>
              <a:gd name="connsiteX40" fmla="*/ 6197932 w 6786101"/>
              <a:gd name="connsiteY40" fmla="*/ 2217976 h 6197044"/>
              <a:gd name="connsiteX41" fmla="*/ 6262226 w 6786101"/>
              <a:gd name="connsiteY41" fmla="*/ 2344182 h 6197044"/>
              <a:gd name="connsiteX42" fmla="*/ 6305089 w 6786101"/>
              <a:gd name="connsiteY42" fmla="*/ 2444194 h 6197044"/>
              <a:gd name="connsiteX43" fmla="*/ 6319376 w 6786101"/>
              <a:gd name="connsiteY43" fmla="*/ 2482294 h 6197044"/>
              <a:gd name="connsiteX44" fmla="*/ 6324139 w 6786101"/>
              <a:gd name="connsiteY44" fmla="*/ 2541825 h 6197044"/>
              <a:gd name="connsiteX45" fmla="*/ 6355095 w 6786101"/>
              <a:gd name="connsiteY45" fmla="*/ 2663269 h 6197044"/>
              <a:gd name="connsiteX46" fmla="*/ 6374145 w 6786101"/>
              <a:gd name="connsiteY46" fmla="*/ 2722800 h 6197044"/>
              <a:gd name="connsiteX47" fmla="*/ 6369382 w 6786101"/>
              <a:gd name="connsiteY47" fmla="*/ 2820432 h 6197044"/>
              <a:gd name="connsiteX48" fmla="*/ 6390814 w 6786101"/>
              <a:gd name="connsiteY48" fmla="*/ 2927587 h 6197044"/>
              <a:gd name="connsiteX49" fmla="*/ 6440820 w 6786101"/>
              <a:gd name="connsiteY49" fmla="*/ 3139519 h 6197044"/>
              <a:gd name="connsiteX50" fmla="*/ 6467014 w 6786101"/>
              <a:gd name="connsiteY50" fmla="*/ 3332400 h 6197044"/>
              <a:gd name="connsiteX51" fmla="*/ 6481301 w 6786101"/>
              <a:gd name="connsiteY51" fmla="*/ 3441938 h 6197044"/>
              <a:gd name="connsiteX52" fmla="*/ 6576551 w 6786101"/>
              <a:gd name="connsiteY52" fmla="*/ 3758644 h 6197044"/>
              <a:gd name="connsiteX53" fmla="*/ 6624176 w 6786101"/>
              <a:gd name="connsiteY53" fmla="*/ 3958669 h 6197044"/>
              <a:gd name="connsiteX54" fmla="*/ 6671801 w 6786101"/>
              <a:gd name="connsiteY54" fmla="*/ 4075350 h 6197044"/>
              <a:gd name="connsiteX55" fmla="*/ 6736095 w 6786101"/>
              <a:gd name="connsiteY55" fmla="*/ 4196794 h 6197044"/>
              <a:gd name="connsiteX56" fmla="*/ 6776576 w 6786101"/>
              <a:gd name="connsiteY56" fmla="*/ 4330144 h 6197044"/>
              <a:gd name="connsiteX57" fmla="*/ 6786101 w 6786101"/>
              <a:gd name="connsiteY57" fmla="*/ 4401582 h 6197044"/>
              <a:gd name="connsiteX58" fmla="*/ 6776575 w 6786101"/>
              <a:gd name="connsiteY58" fmla="*/ 4484925 h 6197044"/>
              <a:gd name="connsiteX59" fmla="*/ 6757525 w 6786101"/>
              <a:gd name="connsiteY59" fmla="*/ 4539694 h 6197044"/>
              <a:gd name="connsiteX60" fmla="*/ 6717045 w 6786101"/>
              <a:gd name="connsiteY60" fmla="*/ 4639706 h 6197044"/>
              <a:gd name="connsiteX61" fmla="*/ 6702757 w 6786101"/>
              <a:gd name="connsiteY61" fmla="*/ 4668281 h 6197044"/>
              <a:gd name="connsiteX62" fmla="*/ 5916945 w 6786101"/>
              <a:gd name="connsiteY62" fmla="*/ 5054044 h 6197044"/>
              <a:gd name="connsiteX63" fmla="*/ 5062076 w 6786101"/>
              <a:gd name="connsiteY63" fmla="*/ 6192281 h 6197044"/>
              <a:gd name="connsiteX64" fmla="*/ 4788232 w 6786101"/>
              <a:gd name="connsiteY64" fmla="*/ 6197044 h 6197044"/>
              <a:gd name="connsiteX65" fmla="*/ 4223877 w 6786101"/>
              <a:gd name="connsiteY65" fmla="*/ 5473144 h 6197044"/>
              <a:gd name="connsiteX66" fmla="*/ 3698332 w 6786101"/>
              <a:gd name="connsiteY66" fmla="*/ 5463717 h 6197044"/>
              <a:gd name="connsiteX67" fmla="*/ 3106009 w 6786101"/>
              <a:gd name="connsiteY67" fmla="*/ 4886624 h 6197044"/>
              <a:gd name="connsiteX68" fmla="*/ 2766551 w 6786101"/>
              <a:gd name="connsiteY68" fmla="*/ 5120719 h 6197044"/>
              <a:gd name="connsiteX69" fmla="*/ 2402219 w 6786101"/>
              <a:gd name="connsiteY69" fmla="*/ 4704001 h 6197044"/>
              <a:gd name="connsiteX70" fmla="*/ 1928351 w 6786101"/>
              <a:gd name="connsiteY70" fmla="*/ 4796869 h 6197044"/>
              <a:gd name="connsiteX71" fmla="*/ 1835482 w 6786101"/>
              <a:gd name="connsiteY71" fmla="*/ 5087381 h 6197044"/>
              <a:gd name="connsiteX72" fmla="*/ 1556876 w 6786101"/>
              <a:gd name="connsiteY72" fmla="*/ 5020706 h 6197044"/>
              <a:gd name="connsiteX73" fmla="*/ 1454481 w 6786101"/>
              <a:gd name="connsiteY73" fmla="*/ 4989750 h 6197044"/>
              <a:gd name="connsiteX74" fmla="*/ 1397332 w 6786101"/>
              <a:gd name="connsiteY74" fmla="*/ 4961176 h 6197044"/>
              <a:gd name="connsiteX75" fmla="*/ 1340181 w 6786101"/>
              <a:gd name="connsiteY75" fmla="*/ 4930219 h 6197044"/>
              <a:gd name="connsiteX76" fmla="*/ 1290176 w 6786101"/>
              <a:gd name="connsiteY76" fmla="*/ 4892119 h 6197044"/>
              <a:gd name="connsiteX0" fmla="*/ 1575784 w 7071709"/>
              <a:gd name="connsiteY0" fmla="*/ 4892119 h 6197044"/>
              <a:gd name="connsiteX1" fmla="*/ 509004 w 7071709"/>
              <a:gd name="connsiteY1" fmla="*/ 3244667 h 6197044"/>
              <a:gd name="connsiteX2" fmla="*/ 482207 w 7071709"/>
              <a:gd name="connsiteY2" fmla="*/ 2449343 h 6197044"/>
              <a:gd name="connsiteX3" fmla="*/ 470722 w 7071709"/>
              <a:gd name="connsiteY3" fmla="*/ 2021749 h 6197044"/>
              <a:gd name="connsiteX4" fmla="*/ 305653 w 7071709"/>
              <a:gd name="connsiteY4" fmla="*/ 747296 h 6197044"/>
              <a:gd name="connsiteX5" fmla="*/ 285608 w 7071709"/>
              <a:gd name="connsiteY5" fmla="*/ 377905 h 6197044"/>
              <a:gd name="connsiteX6" fmla="*/ 2019298 w 7071709"/>
              <a:gd name="connsiteY6" fmla="*/ 155929 h 6197044"/>
              <a:gd name="connsiteX7" fmla="*/ 2292214 w 7071709"/>
              <a:gd name="connsiteY7" fmla="*/ 450433 h 6197044"/>
              <a:gd name="connsiteX8" fmla="*/ 3014059 w 7071709"/>
              <a:gd name="connsiteY8" fmla="*/ 843994 h 6197044"/>
              <a:gd name="connsiteX9" fmla="*/ 3204559 w 7071709"/>
              <a:gd name="connsiteY9" fmla="*/ 991632 h 6197044"/>
              <a:gd name="connsiteX10" fmla="*/ 3249803 w 7071709"/>
              <a:gd name="connsiteY10" fmla="*/ 1015444 h 6197044"/>
              <a:gd name="connsiteX11" fmla="*/ 3311715 w 7071709"/>
              <a:gd name="connsiteY11" fmla="*/ 1032113 h 6197044"/>
              <a:gd name="connsiteX12" fmla="*/ 3585559 w 7071709"/>
              <a:gd name="connsiteY12" fmla="*/ 1082119 h 6197044"/>
              <a:gd name="connsiteX13" fmla="*/ 3652234 w 7071709"/>
              <a:gd name="connsiteY13" fmla="*/ 1113075 h 6197044"/>
              <a:gd name="connsiteX14" fmla="*/ 3690334 w 7071709"/>
              <a:gd name="connsiteY14" fmla="*/ 1144032 h 6197044"/>
              <a:gd name="connsiteX15" fmla="*/ 3721290 w 7071709"/>
              <a:gd name="connsiteY15" fmla="*/ 1201182 h 6197044"/>
              <a:gd name="connsiteX16" fmla="*/ 3754628 w 7071709"/>
              <a:gd name="connsiteY16" fmla="*/ 1234519 h 6197044"/>
              <a:gd name="connsiteX17" fmla="*/ 3785584 w 7071709"/>
              <a:gd name="connsiteY17" fmla="*/ 1248807 h 6197044"/>
              <a:gd name="connsiteX18" fmla="*/ 3821303 w 7071709"/>
              <a:gd name="connsiteY18" fmla="*/ 1267857 h 6197044"/>
              <a:gd name="connsiteX19" fmla="*/ 3864165 w 7071709"/>
              <a:gd name="connsiteY19" fmla="*/ 1263094 h 6197044"/>
              <a:gd name="connsiteX20" fmla="*/ 4092766 w 7071709"/>
              <a:gd name="connsiteY20" fmla="*/ 1203563 h 6197044"/>
              <a:gd name="connsiteX21" fmla="*/ 4159440 w 7071709"/>
              <a:gd name="connsiteY21" fmla="*/ 1191657 h 6197044"/>
              <a:gd name="connsiteX22" fmla="*/ 4299934 w 7071709"/>
              <a:gd name="connsiteY22" fmla="*/ 1182132 h 6197044"/>
              <a:gd name="connsiteX23" fmla="*/ 4445190 w 7071709"/>
              <a:gd name="connsiteY23" fmla="*/ 1132126 h 6197044"/>
              <a:gd name="connsiteX24" fmla="*/ 4814285 w 7071709"/>
              <a:gd name="connsiteY24" fmla="*/ 1205944 h 6197044"/>
              <a:gd name="connsiteX25" fmla="*/ 4875671 w 7071709"/>
              <a:gd name="connsiteY25" fmla="*/ 788855 h 6197044"/>
              <a:gd name="connsiteX26" fmla="*/ 4949682 w 7071709"/>
              <a:gd name="connsiteY26" fmla="*/ 623519 h 6197044"/>
              <a:gd name="connsiteX27" fmla="*/ 5037571 w 7071709"/>
              <a:gd name="connsiteY27" fmla="*/ 597686 h 6197044"/>
              <a:gd name="connsiteX28" fmla="*/ 5254978 w 7071709"/>
              <a:gd name="connsiteY28" fmla="*/ 520184 h 6197044"/>
              <a:gd name="connsiteX29" fmla="*/ 5398376 w 7071709"/>
              <a:gd name="connsiteY29" fmla="*/ 525351 h 6197044"/>
              <a:gd name="connsiteX30" fmla="*/ 5707660 w 7071709"/>
              <a:gd name="connsiteY30" fmla="*/ 597864 h 6197044"/>
              <a:gd name="connsiteX31" fmla="*/ 5745942 w 7071709"/>
              <a:gd name="connsiteY31" fmla="*/ 914283 h 6197044"/>
              <a:gd name="connsiteX32" fmla="*/ 6052195 w 7071709"/>
              <a:gd name="connsiteY32" fmla="*/ 1234977 h 6197044"/>
              <a:gd name="connsiteX33" fmla="*/ 6263382 w 7071709"/>
              <a:gd name="connsiteY33" fmla="*/ 1331365 h 6197044"/>
              <a:gd name="connsiteX34" fmla="*/ 6124930 w 7071709"/>
              <a:gd name="connsiteY34" fmla="*/ 1461602 h 6197044"/>
              <a:gd name="connsiteX35" fmla="*/ 6145402 w 7071709"/>
              <a:gd name="connsiteY35" fmla="*/ 1534557 h 6197044"/>
              <a:gd name="connsiteX36" fmla="*/ 6188266 w 7071709"/>
              <a:gd name="connsiteY36" fmla="*/ 1694100 h 6197044"/>
              <a:gd name="connsiteX37" fmla="*/ 6209697 w 7071709"/>
              <a:gd name="connsiteY37" fmla="*/ 1739344 h 6197044"/>
              <a:gd name="connsiteX38" fmla="*/ 6235890 w 7071709"/>
              <a:gd name="connsiteY38" fmla="*/ 1782207 h 6197044"/>
              <a:gd name="connsiteX39" fmla="*/ 6419246 w 7071709"/>
              <a:gd name="connsiteY39" fmla="*/ 2084625 h 6197044"/>
              <a:gd name="connsiteX40" fmla="*/ 6447822 w 7071709"/>
              <a:gd name="connsiteY40" fmla="*/ 2148919 h 6197044"/>
              <a:gd name="connsiteX41" fmla="*/ 6483540 w 7071709"/>
              <a:gd name="connsiteY41" fmla="*/ 2217976 h 6197044"/>
              <a:gd name="connsiteX42" fmla="*/ 6547834 w 7071709"/>
              <a:gd name="connsiteY42" fmla="*/ 2344182 h 6197044"/>
              <a:gd name="connsiteX43" fmla="*/ 6590697 w 7071709"/>
              <a:gd name="connsiteY43" fmla="*/ 2444194 h 6197044"/>
              <a:gd name="connsiteX44" fmla="*/ 6604984 w 7071709"/>
              <a:gd name="connsiteY44" fmla="*/ 2482294 h 6197044"/>
              <a:gd name="connsiteX45" fmla="*/ 6609747 w 7071709"/>
              <a:gd name="connsiteY45" fmla="*/ 2541825 h 6197044"/>
              <a:gd name="connsiteX46" fmla="*/ 6640703 w 7071709"/>
              <a:gd name="connsiteY46" fmla="*/ 2663269 h 6197044"/>
              <a:gd name="connsiteX47" fmla="*/ 6659753 w 7071709"/>
              <a:gd name="connsiteY47" fmla="*/ 2722800 h 6197044"/>
              <a:gd name="connsiteX48" fmla="*/ 6654990 w 7071709"/>
              <a:gd name="connsiteY48" fmla="*/ 2820432 h 6197044"/>
              <a:gd name="connsiteX49" fmla="*/ 6676422 w 7071709"/>
              <a:gd name="connsiteY49" fmla="*/ 2927587 h 6197044"/>
              <a:gd name="connsiteX50" fmla="*/ 6726428 w 7071709"/>
              <a:gd name="connsiteY50" fmla="*/ 3139519 h 6197044"/>
              <a:gd name="connsiteX51" fmla="*/ 6752622 w 7071709"/>
              <a:gd name="connsiteY51" fmla="*/ 3332400 h 6197044"/>
              <a:gd name="connsiteX52" fmla="*/ 6766909 w 7071709"/>
              <a:gd name="connsiteY52" fmla="*/ 3441938 h 6197044"/>
              <a:gd name="connsiteX53" fmla="*/ 6862159 w 7071709"/>
              <a:gd name="connsiteY53" fmla="*/ 3758644 h 6197044"/>
              <a:gd name="connsiteX54" fmla="*/ 6909784 w 7071709"/>
              <a:gd name="connsiteY54" fmla="*/ 3958669 h 6197044"/>
              <a:gd name="connsiteX55" fmla="*/ 6957409 w 7071709"/>
              <a:gd name="connsiteY55" fmla="*/ 4075350 h 6197044"/>
              <a:gd name="connsiteX56" fmla="*/ 7021703 w 7071709"/>
              <a:gd name="connsiteY56" fmla="*/ 4196794 h 6197044"/>
              <a:gd name="connsiteX57" fmla="*/ 7062184 w 7071709"/>
              <a:gd name="connsiteY57" fmla="*/ 4330144 h 6197044"/>
              <a:gd name="connsiteX58" fmla="*/ 7071709 w 7071709"/>
              <a:gd name="connsiteY58" fmla="*/ 4401582 h 6197044"/>
              <a:gd name="connsiteX59" fmla="*/ 7062183 w 7071709"/>
              <a:gd name="connsiteY59" fmla="*/ 4484925 h 6197044"/>
              <a:gd name="connsiteX60" fmla="*/ 7043133 w 7071709"/>
              <a:gd name="connsiteY60" fmla="*/ 4539694 h 6197044"/>
              <a:gd name="connsiteX61" fmla="*/ 7002653 w 7071709"/>
              <a:gd name="connsiteY61" fmla="*/ 4639706 h 6197044"/>
              <a:gd name="connsiteX62" fmla="*/ 6988365 w 7071709"/>
              <a:gd name="connsiteY62" fmla="*/ 4668281 h 6197044"/>
              <a:gd name="connsiteX63" fmla="*/ 6202553 w 7071709"/>
              <a:gd name="connsiteY63" fmla="*/ 5054044 h 6197044"/>
              <a:gd name="connsiteX64" fmla="*/ 5347684 w 7071709"/>
              <a:gd name="connsiteY64" fmla="*/ 6192281 h 6197044"/>
              <a:gd name="connsiteX65" fmla="*/ 5073840 w 7071709"/>
              <a:gd name="connsiteY65" fmla="*/ 6197044 h 6197044"/>
              <a:gd name="connsiteX66" fmla="*/ 4509485 w 7071709"/>
              <a:gd name="connsiteY66" fmla="*/ 5473144 h 6197044"/>
              <a:gd name="connsiteX67" fmla="*/ 3983940 w 7071709"/>
              <a:gd name="connsiteY67" fmla="*/ 5463717 h 6197044"/>
              <a:gd name="connsiteX68" fmla="*/ 3391617 w 7071709"/>
              <a:gd name="connsiteY68" fmla="*/ 4886624 h 6197044"/>
              <a:gd name="connsiteX69" fmla="*/ 3052159 w 7071709"/>
              <a:gd name="connsiteY69" fmla="*/ 5120719 h 6197044"/>
              <a:gd name="connsiteX70" fmla="*/ 2687827 w 7071709"/>
              <a:gd name="connsiteY70" fmla="*/ 4704001 h 6197044"/>
              <a:gd name="connsiteX71" fmla="*/ 2213959 w 7071709"/>
              <a:gd name="connsiteY71" fmla="*/ 4796869 h 6197044"/>
              <a:gd name="connsiteX72" fmla="*/ 2121090 w 7071709"/>
              <a:gd name="connsiteY72" fmla="*/ 5087381 h 6197044"/>
              <a:gd name="connsiteX73" fmla="*/ 1842484 w 7071709"/>
              <a:gd name="connsiteY73" fmla="*/ 5020706 h 6197044"/>
              <a:gd name="connsiteX74" fmla="*/ 1740089 w 7071709"/>
              <a:gd name="connsiteY74" fmla="*/ 4989750 h 6197044"/>
              <a:gd name="connsiteX75" fmla="*/ 1682940 w 7071709"/>
              <a:gd name="connsiteY75" fmla="*/ 4961176 h 6197044"/>
              <a:gd name="connsiteX76" fmla="*/ 1625789 w 7071709"/>
              <a:gd name="connsiteY76" fmla="*/ 4930219 h 6197044"/>
              <a:gd name="connsiteX77" fmla="*/ 1575784 w 7071709"/>
              <a:gd name="connsiteY77" fmla="*/ 4892119 h 6197044"/>
              <a:gd name="connsiteX0" fmla="*/ 1528227 w 7024152"/>
              <a:gd name="connsiteY0" fmla="*/ 4736190 h 6041115"/>
              <a:gd name="connsiteX1" fmla="*/ 461447 w 7024152"/>
              <a:gd name="connsiteY1" fmla="*/ 3088738 h 6041115"/>
              <a:gd name="connsiteX2" fmla="*/ 434650 w 7024152"/>
              <a:gd name="connsiteY2" fmla="*/ 2293414 h 6041115"/>
              <a:gd name="connsiteX3" fmla="*/ 423165 w 7024152"/>
              <a:gd name="connsiteY3" fmla="*/ 1865820 h 6041115"/>
              <a:gd name="connsiteX4" fmla="*/ 258096 w 7024152"/>
              <a:gd name="connsiteY4" fmla="*/ 591367 h 6041115"/>
              <a:gd name="connsiteX5" fmla="*/ 1971741 w 7024152"/>
              <a:gd name="connsiteY5" fmla="*/ 0 h 6041115"/>
              <a:gd name="connsiteX6" fmla="*/ 2244657 w 7024152"/>
              <a:gd name="connsiteY6" fmla="*/ 294504 h 6041115"/>
              <a:gd name="connsiteX7" fmla="*/ 2966502 w 7024152"/>
              <a:gd name="connsiteY7" fmla="*/ 688065 h 6041115"/>
              <a:gd name="connsiteX8" fmla="*/ 3157002 w 7024152"/>
              <a:gd name="connsiteY8" fmla="*/ 835703 h 6041115"/>
              <a:gd name="connsiteX9" fmla="*/ 3202246 w 7024152"/>
              <a:gd name="connsiteY9" fmla="*/ 859515 h 6041115"/>
              <a:gd name="connsiteX10" fmla="*/ 3264158 w 7024152"/>
              <a:gd name="connsiteY10" fmla="*/ 876184 h 6041115"/>
              <a:gd name="connsiteX11" fmla="*/ 3538002 w 7024152"/>
              <a:gd name="connsiteY11" fmla="*/ 926190 h 6041115"/>
              <a:gd name="connsiteX12" fmla="*/ 3604677 w 7024152"/>
              <a:gd name="connsiteY12" fmla="*/ 957146 h 6041115"/>
              <a:gd name="connsiteX13" fmla="*/ 3642777 w 7024152"/>
              <a:gd name="connsiteY13" fmla="*/ 988103 h 6041115"/>
              <a:gd name="connsiteX14" fmla="*/ 3673733 w 7024152"/>
              <a:gd name="connsiteY14" fmla="*/ 1045253 h 6041115"/>
              <a:gd name="connsiteX15" fmla="*/ 3707071 w 7024152"/>
              <a:gd name="connsiteY15" fmla="*/ 1078590 h 6041115"/>
              <a:gd name="connsiteX16" fmla="*/ 3738027 w 7024152"/>
              <a:gd name="connsiteY16" fmla="*/ 1092878 h 6041115"/>
              <a:gd name="connsiteX17" fmla="*/ 3773746 w 7024152"/>
              <a:gd name="connsiteY17" fmla="*/ 1111928 h 6041115"/>
              <a:gd name="connsiteX18" fmla="*/ 3816608 w 7024152"/>
              <a:gd name="connsiteY18" fmla="*/ 1107165 h 6041115"/>
              <a:gd name="connsiteX19" fmla="*/ 4045209 w 7024152"/>
              <a:gd name="connsiteY19" fmla="*/ 1047634 h 6041115"/>
              <a:gd name="connsiteX20" fmla="*/ 4111883 w 7024152"/>
              <a:gd name="connsiteY20" fmla="*/ 1035728 h 6041115"/>
              <a:gd name="connsiteX21" fmla="*/ 4252377 w 7024152"/>
              <a:gd name="connsiteY21" fmla="*/ 1026203 h 6041115"/>
              <a:gd name="connsiteX22" fmla="*/ 4397633 w 7024152"/>
              <a:gd name="connsiteY22" fmla="*/ 976197 h 6041115"/>
              <a:gd name="connsiteX23" fmla="*/ 4766728 w 7024152"/>
              <a:gd name="connsiteY23" fmla="*/ 1050015 h 6041115"/>
              <a:gd name="connsiteX24" fmla="*/ 4828114 w 7024152"/>
              <a:gd name="connsiteY24" fmla="*/ 632926 h 6041115"/>
              <a:gd name="connsiteX25" fmla="*/ 4902125 w 7024152"/>
              <a:gd name="connsiteY25" fmla="*/ 467590 h 6041115"/>
              <a:gd name="connsiteX26" fmla="*/ 4990014 w 7024152"/>
              <a:gd name="connsiteY26" fmla="*/ 441757 h 6041115"/>
              <a:gd name="connsiteX27" fmla="*/ 5207421 w 7024152"/>
              <a:gd name="connsiteY27" fmla="*/ 364255 h 6041115"/>
              <a:gd name="connsiteX28" fmla="*/ 5350819 w 7024152"/>
              <a:gd name="connsiteY28" fmla="*/ 369422 h 6041115"/>
              <a:gd name="connsiteX29" fmla="*/ 5660103 w 7024152"/>
              <a:gd name="connsiteY29" fmla="*/ 441935 h 6041115"/>
              <a:gd name="connsiteX30" fmla="*/ 5698385 w 7024152"/>
              <a:gd name="connsiteY30" fmla="*/ 758354 h 6041115"/>
              <a:gd name="connsiteX31" fmla="*/ 6004638 w 7024152"/>
              <a:gd name="connsiteY31" fmla="*/ 1079048 h 6041115"/>
              <a:gd name="connsiteX32" fmla="*/ 6215825 w 7024152"/>
              <a:gd name="connsiteY32" fmla="*/ 1175436 h 6041115"/>
              <a:gd name="connsiteX33" fmla="*/ 6077373 w 7024152"/>
              <a:gd name="connsiteY33" fmla="*/ 1305673 h 6041115"/>
              <a:gd name="connsiteX34" fmla="*/ 6097845 w 7024152"/>
              <a:gd name="connsiteY34" fmla="*/ 1378628 h 6041115"/>
              <a:gd name="connsiteX35" fmla="*/ 6140709 w 7024152"/>
              <a:gd name="connsiteY35" fmla="*/ 1538171 h 6041115"/>
              <a:gd name="connsiteX36" fmla="*/ 6162140 w 7024152"/>
              <a:gd name="connsiteY36" fmla="*/ 1583415 h 6041115"/>
              <a:gd name="connsiteX37" fmla="*/ 6188333 w 7024152"/>
              <a:gd name="connsiteY37" fmla="*/ 1626278 h 6041115"/>
              <a:gd name="connsiteX38" fmla="*/ 6371689 w 7024152"/>
              <a:gd name="connsiteY38" fmla="*/ 1928696 h 6041115"/>
              <a:gd name="connsiteX39" fmla="*/ 6400265 w 7024152"/>
              <a:gd name="connsiteY39" fmla="*/ 1992990 h 6041115"/>
              <a:gd name="connsiteX40" fmla="*/ 6435983 w 7024152"/>
              <a:gd name="connsiteY40" fmla="*/ 2062047 h 6041115"/>
              <a:gd name="connsiteX41" fmla="*/ 6500277 w 7024152"/>
              <a:gd name="connsiteY41" fmla="*/ 2188253 h 6041115"/>
              <a:gd name="connsiteX42" fmla="*/ 6543140 w 7024152"/>
              <a:gd name="connsiteY42" fmla="*/ 2288265 h 6041115"/>
              <a:gd name="connsiteX43" fmla="*/ 6557427 w 7024152"/>
              <a:gd name="connsiteY43" fmla="*/ 2326365 h 6041115"/>
              <a:gd name="connsiteX44" fmla="*/ 6562190 w 7024152"/>
              <a:gd name="connsiteY44" fmla="*/ 2385896 h 6041115"/>
              <a:gd name="connsiteX45" fmla="*/ 6593146 w 7024152"/>
              <a:gd name="connsiteY45" fmla="*/ 2507340 h 6041115"/>
              <a:gd name="connsiteX46" fmla="*/ 6612196 w 7024152"/>
              <a:gd name="connsiteY46" fmla="*/ 2566871 h 6041115"/>
              <a:gd name="connsiteX47" fmla="*/ 6607433 w 7024152"/>
              <a:gd name="connsiteY47" fmla="*/ 2664503 h 6041115"/>
              <a:gd name="connsiteX48" fmla="*/ 6628865 w 7024152"/>
              <a:gd name="connsiteY48" fmla="*/ 2771658 h 6041115"/>
              <a:gd name="connsiteX49" fmla="*/ 6678871 w 7024152"/>
              <a:gd name="connsiteY49" fmla="*/ 2983590 h 6041115"/>
              <a:gd name="connsiteX50" fmla="*/ 6705065 w 7024152"/>
              <a:gd name="connsiteY50" fmla="*/ 3176471 h 6041115"/>
              <a:gd name="connsiteX51" fmla="*/ 6719352 w 7024152"/>
              <a:gd name="connsiteY51" fmla="*/ 3286009 h 6041115"/>
              <a:gd name="connsiteX52" fmla="*/ 6814602 w 7024152"/>
              <a:gd name="connsiteY52" fmla="*/ 3602715 h 6041115"/>
              <a:gd name="connsiteX53" fmla="*/ 6862227 w 7024152"/>
              <a:gd name="connsiteY53" fmla="*/ 3802740 h 6041115"/>
              <a:gd name="connsiteX54" fmla="*/ 6909852 w 7024152"/>
              <a:gd name="connsiteY54" fmla="*/ 3919421 h 6041115"/>
              <a:gd name="connsiteX55" fmla="*/ 6974146 w 7024152"/>
              <a:gd name="connsiteY55" fmla="*/ 4040865 h 6041115"/>
              <a:gd name="connsiteX56" fmla="*/ 7014627 w 7024152"/>
              <a:gd name="connsiteY56" fmla="*/ 4174215 h 6041115"/>
              <a:gd name="connsiteX57" fmla="*/ 7024152 w 7024152"/>
              <a:gd name="connsiteY57" fmla="*/ 4245653 h 6041115"/>
              <a:gd name="connsiteX58" fmla="*/ 7014626 w 7024152"/>
              <a:gd name="connsiteY58" fmla="*/ 4328996 h 6041115"/>
              <a:gd name="connsiteX59" fmla="*/ 6995576 w 7024152"/>
              <a:gd name="connsiteY59" fmla="*/ 4383765 h 6041115"/>
              <a:gd name="connsiteX60" fmla="*/ 6955096 w 7024152"/>
              <a:gd name="connsiteY60" fmla="*/ 4483777 h 6041115"/>
              <a:gd name="connsiteX61" fmla="*/ 6940808 w 7024152"/>
              <a:gd name="connsiteY61" fmla="*/ 4512352 h 6041115"/>
              <a:gd name="connsiteX62" fmla="*/ 6154996 w 7024152"/>
              <a:gd name="connsiteY62" fmla="*/ 4898115 h 6041115"/>
              <a:gd name="connsiteX63" fmla="*/ 5300127 w 7024152"/>
              <a:gd name="connsiteY63" fmla="*/ 6036352 h 6041115"/>
              <a:gd name="connsiteX64" fmla="*/ 5026283 w 7024152"/>
              <a:gd name="connsiteY64" fmla="*/ 6041115 h 6041115"/>
              <a:gd name="connsiteX65" fmla="*/ 4461928 w 7024152"/>
              <a:gd name="connsiteY65" fmla="*/ 5317215 h 6041115"/>
              <a:gd name="connsiteX66" fmla="*/ 3936383 w 7024152"/>
              <a:gd name="connsiteY66" fmla="*/ 5307788 h 6041115"/>
              <a:gd name="connsiteX67" fmla="*/ 3344060 w 7024152"/>
              <a:gd name="connsiteY67" fmla="*/ 4730695 h 6041115"/>
              <a:gd name="connsiteX68" fmla="*/ 3004602 w 7024152"/>
              <a:gd name="connsiteY68" fmla="*/ 4964790 h 6041115"/>
              <a:gd name="connsiteX69" fmla="*/ 2640270 w 7024152"/>
              <a:gd name="connsiteY69" fmla="*/ 4548072 h 6041115"/>
              <a:gd name="connsiteX70" fmla="*/ 2166402 w 7024152"/>
              <a:gd name="connsiteY70" fmla="*/ 4640940 h 6041115"/>
              <a:gd name="connsiteX71" fmla="*/ 2073533 w 7024152"/>
              <a:gd name="connsiteY71" fmla="*/ 4931452 h 6041115"/>
              <a:gd name="connsiteX72" fmla="*/ 1794927 w 7024152"/>
              <a:gd name="connsiteY72" fmla="*/ 4864777 h 6041115"/>
              <a:gd name="connsiteX73" fmla="*/ 1692532 w 7024152"/>
              <a:gd name="connsiteY73" fmla="*/ 4833821 h 6041115"/>
              <a:gd name="connsiteX74" fmla="*/ 1635383 w 7024152"/>
              <a:gd name="connsiteY74" fmla="*/ 4805247 h 6041115"/>
              <a:gd name="connsiteX75" fmla="*/ 1578232 w 7024152"/>
              <a:gd name="connsiteY75" fmla="*/ 4774290 h 6041115"/>
              <a:gd name="connsiteX76" fmla="*/ 1528227 w 7024152"/>
              <a:gd name="connsiteY76" fmla="*/ 4736190 h 6041115"/>
              <a:gd name="connsiteX0" fmla="*/ 1270131 w 6766056"/>
              <a:gd name="connsiteY0" fmla="*/ 4736190 h 6041115"/>
              <a:gd name="connsiteX1" fmla="*/ 203351 w 6766056"/>
              <a:gd name="connsiteY1" fmla="*/ 3088738 h 6041115"/>
              <a:gd name="connsiteX2" fmla="*/ 176554 w 6766056"/>
              <a:gd name="connsiteY2" fmla="*/ 2293414 h 6041115"/>
              <a:gd name="connsiteX3" fmla="*/ 165069 w 6766056"/>
              <a:gd name="connsiteY3" fmla="*/ 1865820 h 6041115"/>
              <a:gd name="connsiteX4" fmla="*/ 0 w 6766056"/>
              <a:gd name="connsiteY4" fmla="*/ 591367 h 6041115"/>
              <a:gd name="connsiteX5" fmla="*/ 1713645 w 6766056"/>
              <a:gd name="connsiteY5" fmla="*/ 0 h 6041115"/>
              <a:gd name="connsiteX6" fmla="*/ 1986561 w 6766056"/>
              <a:gd name="connsiteY6" fmla="*/ 294504 h 6041115"/>
              <a:gd name="connsiteX7" fmla="*/ 2708406 w 6766056"/>
              <a:gd name="connsiteY7" fmla="*/ 688065 h 6041115"/>
              <a:gd name="connsiteX8" fmla="*/ 2898906 w 6766056"/>
              <a:gd name="connsiteY8" fmla="*/ 835703 h 6041115"/>
              <a:gd name="connsiteX9" fmla="*/ 2944150 w 6766056"/>
              <a:gd name="connsiteY9" fmla="*/ 859515 h 6041115"/>
              <a:gd name="connsiteX10" fmla="*/ 3006062 w 6766056"/>
              <a:gd name="connsiteY10" fmla="*/ 876184 h 6041115"/>
              <a:gd name="connsiteX11" fmla="*/ 3279906 w 6766056"/>
              <a:gd name="connsiteY11" fmla="*/ 926190 h 6041115"/>
              <a:gd name="connsiteX12" fmla="*/ 3346581 w 6766056"/>
              <a:gd name="connsiteY12" fmla="*/ 957146 h 6041115"/>
              <a:gd name="connsiteX13" fmla="*/ 3384681 w 6766056"/>
              <a:gd name="connsiteY13" fmla="*/ 988103 h 6041115"/>
              <a:gd name="connsiteX14" fmla="*/ 3415637 w 6766056"/>
              <a:gd name="connsiteY14" fmla="*/ 1045253 h 6041115"/>
              <a:gd name="connsiteX15" fmla="*/ 3448975 w 6766056"/>
              <a:gd name="connsiteY15" fmla="*/ 1078590 h 6041115"/>
              <a:gd name="connsiteX16" fmla="*/ 3479931 w 6766056"/>
              <a:gd name="connsiteY16" fmla="*/ 1092878 h 6041115"/>
              <a:gd name="connsiteX17" fmla="*/ 3515650 w 6766056"/>
              <a:gd name="connsiteY17" fmla="*/ 1111928 h 6041115"/>
              <a:gd name="connsiteX18" fmla="*/ 3558512 w 6766056"/>
              <a:gd name="connsiteY18" fmla="*/ 1107165 h 6041115"/>
              <a:gd name="connsiteX19" fmla="*/ 3787113 w 6766056"/>
              <a:gd name="connsiteY19" fmla="*/ 1047634 h 6041115"/>
              <a:gd name="connsiteX20" fmla="*/ 3853787 w 6766056"/>
              <a:gd name="connsiteY20" fmla="*/ 1035728 h 6041115"/>
              <a:gd name="connsiteX21" fmla="*/ 3994281 w 6766056"/>
              <a:gd name="connsiteY21" fmla="*/ 1026203 h 6041115"/>
              <a:gd name="connsiteX22" fmla="*/ 4139537 w 6766056"/>
              <a:gd name="connsiteY22" fmla="*/ 976197 h 6041115"/>
              <a:gd name="connsiteX23" fmla="*/ 4508632 w 6766056"/>
              <a:gd name="connsiteY23" fmla="*/ 1050015 h 6041115"/>
              <a:gd name="connsiteX24" fmla="*/ 4570018 w 6766056"/>
              <a:gd name="connsiteY24" fmla="*/ 632926 h 6041115"/>
              <a:gd name="connsiteX25" fmla="*/ 4644029 w 6766056"/>
              <a:gd name="connsiteY25" fmla="*/ 467590 h 6041115"/>
              <a:gd name="connsiteX26" fmla="*/ 4731918 w 6766056"/>
              <a:gd name="connsiteY26" fmla="*/ 441757 h 6041115"/>
              <a:gd name="connsiteX27" fmla="*/ 4949325 w 6766056"/>
              <a:gd name="connsiteY27" fmla="*/ 364255 h 6041115"/>
              <a:gd name="connsiteX28" fmla="*/ 5092723 w 6766056"/>
              <a:gd name="connsiteY28" fmla="*/ 369422 h 6041115"/>
              <a:gd name="connsiteX29" fmla="*/ 5402007 w 6766056"/>
              <a:gd name="connsiteY29" fmla="*/ 441935 h 6041115"/>
              <a:gd name="connsiteX30" fmla="*/ 5440289 w 6766056"/>
              <a:gd name="connsiteY30" fmla="*/ 758354 h 6041115"/>
              <a:gd name="connsiteX31" fmla="*/ 5746542 w 6766056"/>
              <a:gd name="connsiteY31" fmla="*/ 1079048 h 6041115"/>
              <a:gd name="connsiteX32" fmla="*/ 5957729 w 6766056"/>
              <a:gd name="connsiteY32" fmla="*/ 1175436 h 6041115"/>
              <a:gd name="connsiteX33" fmla="*/ 5819277 w 6766056"/>
              <a:gd name="connsiteY33" fmla="*/ 1305673 h 6041115"/>
              <a:gd name="connsiteX34" fmla="*/ 5839749 w 6766056"/>
              <a:gd name="connsiteY34" fmla="*/ 1378628 h 6041115"/>
              <a:gd name="connsiteX35" fmla="*/ 5882613 w 6766056"/>
              <a:gd name="connsiteY35" fmla="*/ 1538171 h 6041115"/>
              <a:gd name="connsiteX36" fmla="*/ 5904044 w 6766056"/>
              <a:gd name="connsiteY36" fmla="*/ 1583415 h 6041115"/>
              <a:gd name="connsiteX37" fmla="*/ 5930237 w 6766056"/>
              <a:gd name="connsiteY37" fmla="*/ 1626278 h 6041115"/>
              <a:gd name="connsiteX38" fmla="*/ 6113593 w 6766056"/>
              <a:gd name="connsiteY38" fmla="*/ 1928696 h 6041115"/>
              <a:gd name="connsiteX39" fmla="*/ 6142169 w 6766056"/>
              <a:gd name="connsiteY39" fmla="*/ 1992990 h 6041115"/>
              <a:gd name="connsiteX40" fmla="*/ 6177887 w 6766056"/>
              <a:gd name="connsiteY40" fmla="*/ 2062047 h 6041115"/>
              <a:gd name="connsiteX41" fmla="*/ 6242181 w 6766056"/>
              <a:gd name="connsiteY41" fmla="*/ 2188253 h 6041115"/>
              <a:gd name="connsiteX42" fmla="*/ 6285044 w 6766056"/>
              <a:gd name="connsiteY42" fmla="*/ 2288265 h 6041115"/>
              <a:gd name="connsiteX43" fmla="*/ 6299331 w 6766056"/>
              <a:gd name="connsiteY43" fmla="*/ 2326365 h 6041115"/>
              <a:gd name="connsiteX44" fmla="*/ 6304094 w 6766056"/>
              <a:gd name="connsiteY44" fmla="*/ 2385896 h 6041115"/>
              <a:gd name="connsiteX45" fmla="*/ 6335050 w 6766056"/>
              <a:gd name="connsiteY45" fmla="*/ 2507340 h 6041115"/>
              <a:gd name="connsiteX46" fmla="*/ 6354100 w 6766056"/>
              <a:gd name="connsiteY46" fmla="*/ 2566871 h 6041115"/>
              <a:gd name="connsiteX47" fmla="*/ 6349337 w 6766056"/>
              <a:gd name="connsiteY47" fmla="*/ 2664503 h 6041115"/>
              <a:gd name="connsiteX48" fmla="*/ 6370769 w 6766056"/>
              <a:gd name="connsiteY48" fmla="*/ 2771658 h 6041115"/>
              <a:gd name="connsiteX49" fmla="*/ 6420775 w 6766056"/>
              <a:gd name="connsiteY49" fmla="*/ 2983590 h 6041115"/>
              <a:gd name="connsiteX50" fmla="*/ 6446969 w 6766056"/>
              <a:gd name="connsiteY50" fmla="*/ 3176471 h 6041115"/>
              <a:gd name="connsiteX51" fmla="*/ 6461256 w 6766056"/>
              <a:gd name="connsiteY51" fmla="*/ 3286009 h 6041115"/>
              <a:gd name="connsiteX52" fmla="*/ 6556506 w 6766056"/>
              <a:gd name="connsiteY52" fmla="*/ 3602715 h 6041115"/>
              <a:gd name="connsiteX53" fmla="*/ 6604131 w 6766056"/>
              <a:gd name="connsiteY53" fmla="*/ 3802740 h 6041115"/>
              <a:gd name="connsiteX54" fmla="*/ 6651756 w 6766056"/>
              <a:gd name="connsiteY54" fmla="*/ 3919421 h 6041115"/>
              <a:gd name="connsiteX55" fmla="*/ 6716050 w 6766056"/>
              <a:gd name="connsiteY55" fmla="*/ 4040865 h 6041115"/>
              <a:gd name="connsiteX56" fmla="*/ 6756531 w 6766056"/>
              <a:gd name="connsiteY56" fmla="*/ 4174215 h 6041115"/>
              <a:gd name="connsiteX57" fmla="*/ 6766056 w 6766056"/>
              <a:gd name="connsiteY57" fmla="*/ 4245653 h 6041115"/>
              <a:gd name="connsiteX58" fmla="*/ 6756530 w 6766056"/>
              <a:gd name="connsiteY58" fmla="*/ 4328996 h 6041115"/>
              <a:gd name="connsiteX59" fmla="*/ 6737480 w 6766056"/>
              <a:gd name="connsiteY59" fmla="*/ 4383765 h 6041115"/>
              <a:gd name="connsiteX60" fmla="*/ 6697000 w 6766056"/>
              <a:gd name="connsiteY60" fmla="*/ 4483777 h 6041115"/>
              <a:gd name="connsiteX61" fmla="*/ 6682712 w 6766056"/>
              <a:gd name="connsiteY61" fmla="*/ 4512352 h 6041115"/>
              <a:gd name="connsiteX62" fmla="*/ 5896900 w 6766056"/>
              <a:gd name="connsiteY62" fmla="*/ 4898115 h 6041115"/>
              <a:gd name="connsiteX63" fmla="*/ 5042031 w 6766056"/>
              <a:gd name="connsiteY63" fmla="*/ 6036352 h 6041115"/>
              <a:gd name="connsiteX64" fmla="*/ 4768187 w 6766056"/>
              <a:gd name="connsiteY64" fmla="*/ 6041115 h 6041115"/>
              <a:gd name="connsiteX65" fmla="*/ 4203832 w 6766056"/>
              <a:gd name="connsiteY65" fmla="*/ 5317215 h 6041115"/>
              <a:gd name="connsiteX66" fmla="*/ 3678287 w 6766056"/>
              <a:gd name="connsiteY66" fmla="*/ 5307788 h 6041115"/>
              <a:gd name="connsiteX67" fmla="*/ 3085964 w 6766056"/>
              <a:gd name="connsiteY67" fmla="*/ 4730695 h 6041115"/>
              <a:gd name="connsiteX68" fmla="*/ 2746506 w 6766056"/>
              <a:gd name="connsiteY68" fmla="*/ 4964790 h 6041115"/>
              <a:gd name="connsiteX69" fmla="*/ 2382174 w 6766056"/>
              <a:gd name="connsiteY69" fmla="*/ 4548072 h 6041115"/>
              <a:gd name="connsiteX70" fmla="*/ 1908306 w 6766056"/>
              <a:gd name="connsiteY70" fmla="*/ 4640940 h 6041115"/>
              <a:gd name="connsiteX71" fmla="*/ 1815437 w 6766056"/>
              <a:gd name="connsiteY71" fmla="*/ 4931452 h 6041115"/>
              <a:gd name="connsiteX72" fmla="*/ 1536831 w 6766056"/>
              <a:gd name="connsiteY72" fmla="*/ 4864777 h 6041115"/>
              <a:gd name="connsiteX73" fmla="*/ 1434436 w 6766056"/>
              <a:gd name="connsiteY73" fmla="*/ 4833821 h 6041115"/>
              <a:gd name="connsiteX74" fmla="*/ 1377287 w 6766056"/>
              <a:gd name="connsiteY74" fmla="*/ 4805247 h 6041115"/>
              <a:gd name="connsiteX75" fmla="*/ 1320136 w 6766056"/>
              <a:gd name="connsiteY75" fmla="*/ 4774290 h 6041115"/>
              <a:gd name="connsiteX76" fmla="*/ 1270131 w 6766056"/>
              <a:gd name="connsiteY76" fmla="*/ 4736190 h 6041115"/>
              <a:gd name="connsiteX0" fmla="*/ 1270131 w 6766056"/>
              <a:gd name="connsiteY0" fmla="*/ 4736190 h 6041115"/>
              <a:gd name="connsiteX1" fmla="*/ 203351 w 6766056"/>
              <a:gd name="connsiteY1" fmla="*/ 3088738 h 6041115"/>
              <a:gd name="connsiteX2" fmla="*/ 176554 w 6766056"/>
              <a:gd name="connsiteY2" fmla="*/ 2293414 h 6041115"/>
              <a:gd name="connsiteX3" fmla="*/ 165069 w 6766056"/>
              <a:gd name="connsiteY3" fmla="*/ 1865820 h 6041115"/>
              <a:gd name="connsiteX4" fmla="*/ 0 w 6766056"/>
              <a:gd name="connsiteY4" fmla="*/ 591367 h 6041115"/>
              <a:gd name="connsiteX5" fmla="*/ 1713645 w 6766056"/>
              <a:gd name="connsiteY5" fmla="*/ 0 h 6041115"/>
              <a:gd name="connsiteX6" fmla="*/ 1986561 w 6766056"/>
              <a:gd name="connsiteY6" fmla="*/ 294504 h 6041115"/>
              <a:gd name="connsiteX7" fmla="*/ 2528018 w 6766056"/>
              <a:gd name="connsiteY7" fmla="*/ 593949 h 6041115"/>
              <a:gd name="connsiteX8" fmla="*/ 2708406 w 6766056"/>
              <a:gd name="connsiteY8" fmla="*/ 688065 h 6041115"/>
              <a:gd name="connsiteX9" fmla="*/ 2898906 w 6766056"/>
              <a:gd name="connsiteY9" fmla="*/ 835703 h 6041115"/>
              <a:gd name="connsiteX10" fmla="*/ 2944150 w 6766056"/>
              <a:gd name="connsiteY10" fmla="*/ 859515 h 6041115"/>
              <a:gd name="connsiteX11" fmla="*/ 3006062 w 6766056"/>
              <a:gd name="connsiteY11" fmla="*/ 876184 h 6041115"/>
              <a:gd name="connsiteX12" fmla="*/ 3279906 w 6766056"/>
              <a:gd name="connsiteY12" fmla="*/ 926190 h 6041115"/>
              <a:gd name="connsiteX13" fmla="*/ 3346581 w 6766056"/>
              <a:gd name="connsiteY13" fmla="*/ 957146 h 6041115"/>
              <a:gd name="connsiteX14" fmla="*/ 3384681 w 6766056"/>
              <a:gd name="connsiteY14" fmla="*/ 988103 h 6041115"/>
              <a:gd name="connsiteX15" fmla="*/ 3415637 w 6766056"/>
              <a:gd name="connsiteY15" fmla="*/ 1045253 h 6041115"/>
              <a:gd name="connsiteX16" fmla="*/ 3448975 w 6766056"/>
              <a:gd name="connsiteY16" fmla="*/ 1078590 h 6041115"/>
              <a:gd name="connsiteX17" fmla="*/ 3479931 w 6766056"/>
              <a:gd name="connsiteY17" fmla="*/ 1092878 h 6041115"/>
              <a:gd name="connsiteX18" fmla="*/ 3515650 w 6766056"/>
              <a:gd name="connsiteY18" fmla="*/ 1111928 h 6041115"/>
              <a:gd name="connsiteX19" fmla="*/ 3558512 w 6766056"/>
              <a:gd name="connsiteY19" fmla="*/ 1107165 h 6041115"/>
              <a:gd name="connsiteX20" fmla="*/ 3787113 w 6766056"/>
              <a:gd name="connsiteY20" fmla="*/ 1047634 h 6041115"/>
              <a:gd name="connsiteX21" fmla="*/ 3853787 w 6766056"/>
              <a:gd name="connsiteY21" fmla="*/ 1035728 h 6041115"/>
              <a:gd name="connsiteX22" fmla="*/ 3994281 w 6766056"/>
              <a:gd name="connsiteY22" fmla="*/ 1026203 h 6041115"/>
              <a:gd name="connsiteX23" fmla="*/ 4139537 w 6766056"/>
              <a:gd name="connsiteY23" fmla="*/ 976197 h 6041115"/>
              <a:gd name="connsiteX24" fmla="*/ 4508632 w 6766056"/>
              <a:gd name="connsiteY24" fmla="*/ 1050015 h 6041115"/>
              <a:gd name="connsiteX25" fmla="*/ 4570018 w 6766056"/>
              <a:gd name="connsiteY25" fmla="*/ 632926 h 6041115"/>
              <a:gd name="connsiteX26" fmla="*/ 4644029 w 6766056"/>
              <a:gd name="connsiteY26" fmla="*/ 467590 h 6041115"/>
              <a:gd name="connsiteX27" fmla="*/ 4731918 w 6766056"/>
              <a:gd name="connsiteY27" fmla="*/ 441757 h 6041115"/>
              <a:gd name="connsiteX28" fmla="*/ 4949325 w 6766056"/>
              <a:gd name="connsiteY28" fmla="*/ 364255 h 6041115"/>
              <a:gd name="connsiteX29" fmla="*/ 5092723 w 6766056"/>
              <a:gd name="connsiteY29" fmla="*/ 369422 h 6041115"/>
              <a:gd name="connsiteX30" fmla="*/ 5402007 w 6766056"/>
              <a:gd name="connsiteY30" fmla="*/ 441935 h 6041115"/>
              <a:gd name="connsiteX31" fmla="*/ 5440289 w 6766056"/>
              <a:gd name="connsiteY31" fmla="*/ 758354 h 6041115"/>
              <a:gd name="connsiteX32" fmla="*/ 5746542 w 6766056"/>
              <a:gd name="connsiteY32" fmla="*/ 1079048 h 6041115"/>
              <a:gd name="connsiteX33" fmla="*/ 5957729 w 6766056"/>
              <a:gd name="connsiteY33" fmla="*/ 1175436 h 6041115"/>
              <a:gd name="connsiteX34" fmla="*/ 5819277 w 6766056"/>
              <a:gd name="connsiteY34" fmla="*/ 1305673 h 6041115"/>
              <a:gd name="connsiteX35" fmla="*/ 5839749 w 6766056"/>
              <a:gd name="connsiteY35" fmla="*/ 1378628 h 6041115"/>
              <a:gd name="connsiteX36" fmla="*/ 5882613 w 6766056"/>
              <a:gd name="connsiteY36" fmla="*/ 1538171 h 6041115"/>
              <a:gd name="connsiteX37" fmla="*/ 5904044 w 6766056"/>
              <a:gd name="connsiteY37" fmla="*/ 1583415 h 6041115"/>
              <a:gd name="connsiteX38" fmla="*/ 5930237 w 6766056"/>
              <a:gd name="connsiteY38" fmla="*/ 1626278 h 6041115"/>
              <a:gd name="connsiteX39" fmla="*/ 6113593 w 6766056"/>
              <a:gd name="connsiteY39" fmla="*/ 1928696 h 6041115"/>
              <a:gd name="connsiteX40" fmla="*/ 6142169 w 6766056"/>
              <a:gd name="connsiteY40" fmla="*/ 1992990 h 6041115"/>
              <a:gd name="connsiteX41" fmla="*/ 6177887 w 6766056"/>
              <a:gd name="connsiteY41" fmla="*/ 2062047 h 6041115"/>
              <a:gd name="connsiteX42" fmla="*/ 6242181 w 6766056"/>
              <a:gd name="connsiteY42" fmla="*/ 2188253 h 6041115"/>
              <a:gd name="connsiteX43" fmla="*/ 6285044 w 6766056"/>
              <a:gd name="connsiteY43" fmla="*/ 2288265 h 6041115"/>
              <a:gd name="connsiteX44" fmla="*/ 6299331 w 6766056"/>
              <a:gd name="connsiteY44" fmla="*/ 2326365 h 6041115"/>
              <a:gd name="connsiteX45" fmla="*/ 6304094 w 6766056"/>
              <a:gd name="connsiteY45" fmla="*/ 2385896 h 6041115"/>
              <a:gd name="connsiteX46" fmla="*/ 6335050 w 6766056"/>
              <a:gd name="connsiteY46" fmla="*/ 2507340 h 6041115"/>
              <a:gd name="connsiteX47" fmla="*/ 6354100 w 6766056"/>
              <a:gd name="connsiteY47" fmla="*/ 2566871 h 6041115"/>
              <a:gd name="connsiteX48" fmla="*/ 6349337 w 6766056"/>
              <a:gd name="connsiteY48" fmla="*/ 2664503 h 6041115"/>
              <a:gd name="connsiteX49" fmla="*/ 6370769 w 6766056"/>
              <a:gd name="connsiteY49" fmla="*/ 2771658 h 6041115"/>
              <a:gd name="connsiteX50" fmla="*/ 6420775 w 6766056"/>
              <a:gd name="connsiteY50" fmla="*/ 2983590 h 6041115"/>
              <a:gd name="connsiteX51" fmla="*/ 6446969 w 6766056"/>
              <a:gd name="connsiteY51" fmla="*/ 3176471 h 6041115"/>
              <a:gd name="connsiteX52" fmla="*/ 6461256 w 6766056"/>
              <a:gd name="connsiteY52" fmla="*/ 3286009 h 6041115"/>
              <a:gd name="connsiteX53" fmla="*/ 6556506 w 6766056"/>
              <a:gd name="connsiteY53" fmla="*/ 3602715 h 6041115"/>
              <a:gd name="connsiteX54" fmla="*/ 6604131 w 6766056"/>
              <a:gd name="connsiteY54" fmla="*/ 3802740 h 6041115"/>
              <a:gd name="connsiteX55" fmla="*/ 6651756 w 6766056"/>
              <a:gd name="connsiteY55" fmla="*/ 3919421 h 6041115"/>
              <a:gd name="connsiteX56" fmla="*/ 6716050 w 6766056"/>
              <a:gd name="connsiteY56" fmla="*/ 4040865 h 6041115"/>
              <a:gd name="connsiteX57" fmla="*/ 6756531 w 6766056"/>
              <a:gd name="connsiteY57" fmla="*/ 4174215 h 6041115"/>
              <a:gd name="connsiteX58" fmla="*/ 6766056 w 6766056"/>
              <a:gd name="connsiteY58" fmla="*/ 4245653 h 6041115"/>
              <a:gd name="connsiteX59" fmla="*/ 6756530 w 6766056"/>
              <a:gd name="connsiteY59" fmla="*/ 4328996 h 6041115"/>
              <a:gd name="connsiteX60" fmla="*/ 6737480 w 6766056"/>
              <a:gd name="connsiteY60" fmla="*/ 4383765 h 6041115"/>
              <a:gd name="connsiteX61" fmla="*/ 6697000 w 6766056"/>
              <a:gd name="connsiteY61" fmla="*/ 4483777 h 6041115"/>
              <a:gd name="connsiteX62" fmla="*/ 6682712 w 6766056"/>
              <a:gd name="connsiteY62" fmla="*/ 4512352 h 6041115"/>
              <a:gd name="connsiteX63" fmla="*/ 5896900 w 6766056"/>
              <a:gd name="connsiteY63" fmla="*/ 4898115 h 6041115"/>
              <a:gd name="connsiteX64" fmla="*/ 5042031 w 6766056"/>
              <a:gd name="connsiteY64" fmla="*/ 6036352 h 6041115"/>
              <a:gd name="connsiteX65" fmla="*/ 4768187 w 6766056"/>
              <a:gd name="connsiteY65" fmla="*/ 6041115 h 6041115"/>
              <a:gd name="connsiteX66" fmla="*/ 4203832 w 6766056"/>
              <a:gd name="connsiteY66" fmla="*/ 5317215 h 6041115"/>
              <a:gd name="connsiteX67" fmla="*/ 3678287 w 6766056"/>
              <a:gd name="connsiteY67" fmla="*/ 5307788 h 6041115"/>
              <a:gd name="connsiteX68" fmla="*/ 3085964 w 6766056"/>
              <a:gd name="connsiteY68" fmla="*/ 4730695 h 6041115"/>
              <a:gd name="connsiteX69" fmla="*/ 2746506 w 6766056"/>
              <a:gd name="connsiteY69" fmla="*/ 4964790 h 6041115"/>
              <a:gd name="connsiteX70" fmla="*/ 2382174 w 6766056"/>
              <a:gd name="connsiteY70" fmla="*/ 4548072 h 6041115"/>
              <a:gd name="connsiteX71" fmla="*/ 1908306 w 6766056"/>
              <a:gd name="connsiteY71" fmla="*/ 4640940 h 6041115"/>
              <a:gd name="connsiteX72" fmla="*/ 1815437 w 6766056"/>
              <a:gd name="connsiteY72" fmla="*/ 4931452 h 6041115"/>
              <a:gd name="connsiteX73" fmla="*/ 1536831 w 6766056"/>
              <a:gd name="connsiteY73" fmla="*/ 4864777 h 6041115"/>
              <a:gd name="connsiteX74" fmla="*/ 1434436 w 6766056"/>
              <a:gd name="connsiteY74" fmla="*/ 4833821 h 6041115"/>
              <a:gd name="connsiteX75" fmla="*/ 1377287 w 6766056"/>
              <a:gd name="connsiteY75" fmla="*/ 4805247 h 6041115"/>
              <a:gd name="connsiteX76" fmla="*/ 1320136 w 6766056"/>
              <a:gd name="connsiteY76" fmla="*/ 4774290 h 6041115"/>
              <a:gd name="connsiteX77" fmla="*/ 1270131 w 6766056"/>
              <a:gd name="connsiteY77" fmla="*/ 4736190 h 6041115"/>
              <a:gd name="connsiteX0" fmla="*/ 1270131 w 6766056"/>
              <a:gd name="connsiteY0" fmla="*/ 4736190 h 6041115"/>
              <a:gd name="connsiteX1" fmla="*/ 203351 w 6766056"/>
              <a:gd name="connsiteY1" fmla="*/ 3088738 h 6041115"/>
              <a:gd name="connsiteX2" fmla="*/ 176554 w 6766056"/>
              <a:gd name="connsiteY2" fmla="*/ 2293414 h 6041115"/>
              <a:gd name="connsiteX3" fmla="*/ 165069 w 6766056"/>
              <a:gd name="connsiteY3" fmla="*/ 1865820 h 6041115"/>
              <a:gd name="connsiteX4" fmla="*/ 0 w 6766056"/>
              <a:gd name="connsiteY4" fmla="*/ 591367 h 6041115"/>
              <a:gd name="connsiteX5" fmla="*/ 1713645 w 6766056"/>
              <a:gd name="connsiteY5" fmla="*/ 0 h 6041115"/>
              <a:gd name="connsiteX6" fmla="*/ 2528018 w 6766056"/>
              <a:gd name="connsiteY6" fmla="*/ 593949 h 6041115"/>
              <a:gd name="connsiteX7" fmla="*/ 2708406 w 6766056"/>
              <a:gd name="connsiteY7" fmla="*/ 688065 h 6041115"/>
              <a:gd name="connsiteX8" fmla="*/ 2898906 w 6766056"/>
              <a:gd name="connsiteY8" fmla="*/ 835703 h 6041115"/>
              <a:gd name="connsiteX9" fmla="*/ 2944150 w 6766056"/>
              <a:gd name="connsiteY9" fmla="*/ 859515 h 6041115"/>
              <a:gd name="connsiteX10" fmla="*/ 3006062 w 6766056"/>
              <a:gd name="connsiteY10" fmla="*/ 876184 h 6041115"/>
              <a:gd name="connsiteX11" fmla="*/ 3279906 w 6766056"/>
              <a:gd name="connsiteY11" fmla="*/ 926190 h 6041115"/>
              <a:gd name="connsiteX12" fmla="*/ 3346581 w 6766056"/>
              <a:gd name="connsiteY12" fmla="*/ 957146 h 6041115"/>
              <a:gd name="connsiteX13" fmla="*/ 3384681 w 6766056"/>
              <a:gd name="connsiteY13" fmla="*/ 988103 h 6041115"/>
              <a:gd name="connsiteX14" fmla="*/ 3415637 w 6766056"/>
              <a:gd name="connsiteY14" fmla="*/ 1045253 h 6041115"/>
              <a:gd name="connsiteX15" fmla="*/ 3448975 w 6766056"/>
              <a:gd name="connsiteY15" fmla="*/ 1078590 h 6041115"/>
              <a:gd name="connsiteX16" fmla="*/ 3479931 w 6766056"/>
              <a:gd name="connsiteY16" fmla="*/ 1092878 h 6041115"/>
              <a:gd name="connsiteX17" fmla="*/ 3515650 w 6766056"/>
              <a:gd name="connsiteY17" fmla="*/ 1111928 h 6041115"/>
              <a:gd name="connsiteX18" fmla="*/ 3558512 w 6766056"/>
              <a:gd name="connsiteY18" fmla="*/ 1107165 h 6041115"/>
              <a:gd name="connsiteX19" fmla="*/ 3787113 w 6766056"/>
              <a:gd name="connsiteY19" fmla="*/ 1047634 h 6041115"/>
              <a:gd name="connsiteX20" fmla="*/ 3853787 w 6766056"/>
              <a:gd name="connsiteY20" fmla="*/ 1035728 h 6041115"/>
              <a:gd name="connsiteX21" fmla="*/ 3994281 w 6766056"/>
              <a:gd name="connsiteY21" fmla="*/ 1026203 h 6041115"/>
              <a:gd name="connsiteX22" fmla="*/ 4139537 w 6766056"/>
              <a:gd name="connsiteY22" fmla="*/ 976197 h 6041115"/>
              <a:gd name="connsiteX23" fmla="*/ 4508632 w 6766056"/>
              <a:gd name="connsiteY23" fmla="*/ 1050015 h 6041115"/>
              <a:gd name="connsiteX24" fmla="*/ 4570018 w 6766056"/>
              <a:gd name="connsiteY24" fmla="*/ 632926 h 6041115"/>
              <a:gd name="connsiteX25" fmla="*/ 4644029 w 6766056"/>
              <a:gd name="connsiteY25" fmla="*/ 467590 h 6041115"/>
              <a:gd name="connsiteX26" fmla="*/ 4731918 w 6766056"/>
              <a:gd name="connsiteY26" fmla="*/ 441757 h 6041115"/>
              <a:gd name="connsiteX27" fmla="*/ 4949325 w 6766056"/>
              <a:gd name="connsiteY27" fmla="*/ 364255 h 6041115"/>
              <a:gd name="connsiteX28" fmla="*/ 5092723 w 6766056"/>
              <a:gd name="connsiteY28" fmla="*/ 369422 h 6041115"/>
              <a:gd name="connsiteX29" fmla="*/ 5402007 w 6766056"/>
              <a:gd name="connsiteY29" fmla="*/ 441935 h 6041115"/>
              <a:gd name="connsiteX30" fmla="*/ 5440289 w 6766056"/>
              <a:gd name="connsiteY30" fmla="*/ 758354 h 6041115"/>
              <a:gd name="connsiteX31" fmla="*/ 5746542 w 6766056"/>
              <a:gd name="connsiteY31" fmla="*/ 1079048 h 6041115"/>
              <a:gd name="connsiteX32" fmla="*/ 5957729 w 6766056"/>
              <a:gd name="connsiteY32" fmla="*/ 1175436 h 6041115"/>
              <a:gd name="connsiteX33" fmla="*/ 5819277 w 6766056"/>
              <a:gd name="connsiteY33" fmla="*/ 1305673 h 6041115"/>
              <a:gd name="connsiteX34" fmla="*/ 5839749 w 6766056"/>
              <a:gd name="connsiteY34" fmla="*/ 1378628 h 6041115"/>
              <a:gd name="connsiteX35" fmla="*/ 5882613 w 6766056"/>
              <a:gd name="connsiteY35" fmla="*/ 1538171 h 6041115"/>
              <a:gd name="connsiteX36" fmla="*/ 5904044 w 6766056"/>
              <a:gd name="connsiteY36" fmla="*/ 1583415 h 6041115"/>
              <a:gd name="connsiteX37" fmla="*/ 5930237 w 6766056"/>
              <a:gd name="connsiteY37" fmla="*/ 1626278 h 6041115"/>
              <a:gd name="connsiteX38" fmla="*/ 6113593 w 6766056"/>
              <a:gd name="connsiteY38" fmla="*/ 1928696 h 6041115"/>
              <a:gd name="connsiteX39" fmla="*/ 6142169 w 6766056"/>
              <a:gd name="connsiteY39" fmla="*/ 1992990 h 6041115"/>
              <a:gd name="connsiteX40" fmla="*/ 6177887 w 6766056"/>
              <a:gd name="connsiteY40" fmla="*/ 2062047 h 6041115"/>
              <a:gd name="connsiteX41" fmla="*/ 6242181 w 6766056"/>
              <a:gd name="connsiteY41" fmla="*/ 2188253 h 6041115"/>
              <a:gd name="connsiteX42" fmla="*/ 6285044 w 6766056"/>
              <a:gd name="connsiteY42" fmla="*/ 2288265 h 6041115"/>
              <a:gd name="connsiteX43" fmla="*/ 6299331 w 6766056"/>
              <a:gd name="connsiteY43" fmla="*/ 2326365 h 6041115"/>
              <a:gd name="connsiteX44" fmla="*/ 6304094 w 6766056"/>
              <a:gd name="connsiteY44" fmla="*/ 2385896 h 6041115"/>
              <a:gd name="connsiteX45" fmla="*/ 6335050 w 6766056"/>
              <a:gd name="connsiteY45" fmla="*/ 2507340 h 6041115"/>
              <a:gd name="connsiteX46" fmla="*/ 6354100 w 6766056"/>
              <a:gd name="connsiteY46" fmla="*/ 2566871 h 6041115"/>
              <a:gd name="connsiteX47" fmla="*/ 6349337 w 6766056"/>
              <a:gd name="connsiteY47" fmla="*/ 2664503 h 6041115"/>
              <a:gd name="connsiteX48" fmla="*/ 6370769 w 6766056"/>
              <a:gd name="connsiteY48" fmla="*/ 2771658 h 6041115"/>
              <a:gd name="connsiteX49" fmla="*/ 6420775 w 6766056"/>
              <a:gd name="connsiteY49" fmla="*/ 2983590 h 6041115"/>
              <a:gd name="connsiteX50" fmla="*/ 6446969 w 6766056"/>
              <a:gd name="connsiteY50" fmla="*/ 3176471 h 6041115"/>
              <a:gd name="connsiteX51" fmla="*/ 6461256 w 6766056"/>
              <a:gd name="connsiteY51" fmla="*/ 3286009 h 6041115"/>
              <a:gd name="connsiteX52" fmla="*/ 6556506 w 6766056"/>
              <a:gd name="connsiteY52" fmla="*/ 3602715 h 6041115"/>
              <a:gd name="connsiteX53" fmla="*/ 6604131 w 6766056"/>
              <a:gd name="connsiteY53" fmla="*/ 3802740 h 6041115"/>
              <a:gd name="connsiteX54" fmla="*/ 6651756 w 6766056"/>
              <a:gd name="connsiteY54" fmla="*/ 3919421 h 6041115"/>
              <a:gd name="connsiteX55" fmla="*/ 6716050 w 6766056"/>
              <a:gd name="connsiteY55" fmla="*/ 4040865 h 6041115"/>
              <a:gd name="connsiteX56" fmla="*/ 6756531 w 6766056"/>
              <a:gd name="connsiteY56" fmla="*/ 4174215 h 6041115"/>
              <a:gd name="connsiteX57" fmla="*/ 6766056 w 6766056"/>
              <a:gd name="connsiteY57" fmla="*/ 4245653 h 6041115"/>
              <a:gd name="connsiteX58" fmla="*/ 6756530 w 6766056"/>
              <a:gd name="connsiteY58" fmla="*/ 4328996 h 6041115"/>
              <a:gd name="connsiteX59" fmla="*/ 6737480 w 6766056"/>
              <a:gd name="connsiteY59" fmla="*/ 4383765 h 6041115"/>
              <a:gd name="connsiteX60" fmla="*/ 6697000 w 6766056"/>
              <a:gd name="connsiteY60" fmla="*/ 4483777 h 6041115"/>
              <a:gd name="connsiteX61" fmla="*/ 6682712 w 6766056"/>
              <a:gd name="connsiteY61" fmla="*/ 4512352 h 6041115"/>
              <a:gd name="connsiteX62" fmla="*/ 5896900 w 6766056"/>
              <a:gd name="connsiteY62" fmla="*/ 4898115 h 6041115"/>
              <a:gd name="connsiteX63" fmla="*/ 5042031 w 6766056"/>
              <a:gd name="connsiteY63" fmla="*/ 6036352 h 6041115"/>
              <a:gd name="connsiteX64" fmla="*/ 4768187 w 6766056"/>
              <a:gd name="connsiteY64" fmla="*/ 6041115 h 6041115"/>
              <a:gd name="connsiteX65" fmla="*/ 4203832 w 6766056"/>
              <a:gd name="connsiteY65" fmla="*/ 5317215 h 6041115"/>
              <a:gd name="connsiteX66" fmla="*/ 3678287 w 6766056"/>
              <a:gd name="connsiteY66" fmla="*/ 5307788 h 6041115"/>
              <a:gd name="connsiteX67" fmla="*/ 3085964 w 6766056"/>
              <a:gd name="connsiteY67" fmla="*/ 4730695 h 6041115"/>
              <a:gd name="connsiteX68" fmla="*/ 2746506 w 6766056"/>
              <a:gd name="connsiteY68" fmla="*/ 4964790 h 6041115"/>
              <a:gd name="connsiteX69" fmla="*/ 2382174 w 6766056"/>
              <a:gd name="connsiteY69" fmla="*/ 4548072 h 6041115"/>
              <a:gd name="connsiteX70" fmla="*/ 1908306 w 6766056"/>
              <a:gd name="connsiteY70" fmla="*/ 4640940 h 6041115"/>
              <a:gd name="connsiteX71" fmla="*/ 1815437 w 6766056"/>
              <a:gd name="connsiteY71" fmla="*/ 4931452 h 6041115"/>
              <a:gd name="connsiteX72" fmla="*/ 1536831 w 6766056"/>
              <a:gd name="connsiteY72" fmla="*/ 4864777 h 6041115"/>
              <a:gd name="connsiteX73" fmla="*/ 1434436 w 6766056"/>
              <a:gd name="connsiteY73" fmla="*/ 4833821 h 6041115"/>
              <a:gd name="connsiteX74" fmla="*/ 1377287 w 6766056"/>
              <a:gd name="connsiteY74" fmla="*/ 4805247 h 6041115"/>
              <a:gd name="connsiteX75" fmla="*/ 1320136 w 6766056"/>
              <a:gd name="connsiteY75" fmla="*/ 4774290 h 6041115"/>
              <a:gd name="connsiteX76" fmla="*/ 1270131 w 6766056"/>
              <a:gd name="connsiteY76" fmla="*/ 4736190 h 6041115"/>
              <a:gd name="connsiteX0" fmla="*/ 1270131 w 6766056"/>
              <a:gd name="connsiteY0" fmla="*/ 4371935 h 5676860"/>
              <a:gd name="connsiteX1" fmla="*/ 203351 w 6766056"/>
              <a:gd name="connsiteY1" fmla="*/ 2724483 h 5676860"/>
              <a:gd name="connsiteX2" fmla="*/ 176554 w 6766056"/>
              <a:gd name="connsiteY2" fmla="*/ 1929159 h 5676860"/>
              <a:gd name="connsiteX3" fmla="*/ 165069 w 6766056"/>
              <a:gd name="connsiteY3" fmla="*/ 1501565 h 5676860"/>
              <a:gd name="connsiteX4" fmla="*/ 0 w 6766056"/>
              <a:gd name="connsiteY4" fmla="*/ 227112 h 5676860"/>
              <a:gd name="connsiteX5" fmla="*/ 2528018 w 6766056"/>
              <a:gd name="connsiteY5" fmla="*/ 229694 h 5676860"/>
              <a:gd name="connsiteX6" fmla="*/ 2708406 w 6766056"/>
              <a:gd name="connsiteY6" fmla="*/ 323810 h 5676860"/>
              <a:gd name="connsiteX7" fmla="*/ 2898906 w 6766056"/>
              <a:gd name="connsiteY7" fmla="*/ 471448 h 5676860"/>
              <a:gd name="connsiteX8" fmla="*/ 2944150 w 6766056"/>
              <a:gd name="connsiteY8" fmla="*/ 495260 h 5676860"/>
              <a:gd name="connsiteX9" fmla="*/ 3006062 w 6766056"/>
              <a:gd name="connsiteY9" fmla="*/ 511929 h 5676860"/>
              <a:gd name="connsiteX10" fmla="*/ 3279906 w 6766056"/>
              <a:gd name="connsiteY10" fmla="*/ 561935 h 5676860"/>
              <a:gd name="connsiteX11" fmla="*/ 3346581 w 6766056"/>
              <a:gd name="connsiteY11" fmla="*/ 592891 h 5676860"/>
              <a:gd name="connsiteX12" fmla="*/ 3384681 w 6766056"/>
              <a:gd name="connsiteY12" fmla="*/ 623848 h 5676860"/>
              <a:gd name="connsiteX13" fmla="*/ 3415637 w 6766056"/>
              <a:gd name="connsiteY13" fmla="*/ 680998 h 5676860"/>
              <a:gd name="connsiteX14" fmla="*/ 3448975 w 6766056"/>
              <a:gd name="connsiteY14" fmla="*/ 714335 h 5676860"/>
              <a:gd name="connsiteX15" fmla="*/ 3479931 w 6766056"/>
              <a:gd name="connsiteY15" fmla="*/ 728623 h 5676860"/>
              <a:gd name="connsiteX16" fmla="*/ 3515650 w 6766056"/>
              <a:gd name="connsiteY16" fmla="*/ 747673 h 5676860"/>
              <a:gd name="connsiteX17" fmla="*/ 3558512 w 6766056"/>
              <a:gd name="connsiteY17" fmla="*/ 742910 h 5676860"/>
              <a:gd name="connsiteX18" fmla="*/ 3787113 w 6766056"/>
              <a:gd name="connsiteY18" fmla="*/ 683379 h 5676860"/>
              <a:gd name="connsiteX19" fmla="*/ 3853787 w 6766056"/>
              <a:gd name="connsiteY19" fmla="*/ 671473 h 5676860"/>
              <a:gd name="connsiteX20" fmla="*/ 3994281 w 6766056"/>
              <a:gd name="connsiteY20" fmla="*/ 661948 h 5676860"/>
              <a:gd name="connsiteX21" fmla="*/ 4139537 w 6766056"/>
              <a:gd name="connsiteY21" fmla="*/ 611942 h 5676860"/>
              <a:gd name="connsiteX22" fmla="*/ 4508632 w 6766056"/>
              <a:gd name="connsiteY22" fmla="*/ 685760 h 5676860"/>
              <a:gd name="connsiteX23" fmla="*/ 4570018 w 6766056"/>
              <a:gd name="connsiteY23" fmla="*/ 268671 h 5676860"/>
              <a:gd name="connsiteX24" fmla="*/ 4644029 w 6766056"/>
              <a:gd name="connsiteY24" fmla="*/ 103335 h 5676860"/>
              <a:gd name="connsiteX25" fmla="*/ 4731918 w 6766056"/>
              <a:gd name="connsiteY25" fmla="*/ 77502 h 5676860"/>
              <a:gd name="connsiteX26" fmla="*/ 4949325 w 6766056"/>
              <a:gd name="connsiteY26" fmla="*/ 0 h 5676860"/>
              <a:gd name="connsiteX27" fmla="*/ 5092723 w 6766056"/>
              <a:gd name="connsiteY27" fmla="*/ 5167 h 5676860"/>
              <a:gd name="connsiteX28" fmla="*/ 5402007 w 6766056"/>
              <a:gd name="connsiteY28" fmla="*/ 77680 h 5676860"/>
              <a:gd name="connsiteX29" fmla="*/ 5440289 w 6766056"/>
              <a:gd name="connsiteY29" fmla="*/ 394099 h 5676860"/>
              <a:gd name="connsiteX30" fmla="*/ 5746542 w 6766056"/>
              <a:gd name="connsiteY30" fmla="*/ 714793 h 5676860"/>
              <a:gd name="connsiteX31" fmla="*/ 5957729 w 6766056"/>
              <a:gd name="connsiteY31" fmla="*/ 811181 h 5676860"/>
              <a:gd name="connsiteX32" fmla="*/ 5819277 w 6766056"/>
              <a:gd name="connsiteY32" fmla="*/ 941418 h 5676860"/>
              <a:gd name="connsiteX33" fmla="*/ 5839749 w 6766056"/>
              <a:gd name="connsiteY33" fmla="*/ 1014373 h 5676860"/>
              <a:gd name="connsiteX34" fmla="*/ 5882613 w 6766056"/>
              <a:gd name="connsiteY34" fmla="*/ 1173916 h 5676860"/>
              <a:gd name="connsiteX35" fmla="*/ 5904044 w 6766056"/>
              <a:gd name="connsiteY35" fmla="*/ 1219160 h 5676860"/>
              <a:gd name="connsiteX36" fmla="*/ 5930237 w 6766056"/>
              <a:gd name="connsiteY36" fmla="*/ 1262023 h 5676860"/>
              <a:gd name="connsiteX37" fmla="*/ 6113593 w 6766056"/>
              <a:gd name="connsiteY37" fmla="*/ 1564441 h 5676860"/>
              <a:gd name="connsiteX38" fmla="*/ 6142169 w 6766056"/>
              <a:gd name="connsiteY38" fmla="*/ 1628735 h 5676860"/>
              <a:gd name="connsiteX39" fmla="*/ 6177887 w 6766056"/>
              <a:gd name="connsiteY39" fmla="*/ 1697792 h 5676860"/>
              <a:gd name="connsiteX40" fmla="*/ 6242181 w 6766056"/>
              <a:gd name="connsiteY40" fmla="*/ 1823998 h 5676860"/>
              <a:gd name="connsiteX41" fmla="*/ 6285044 w 6766056"/>
              <a:gd name="connsiteY41" fmla="*/ 1924010 h 5676860"/>
              <a:gd name="connsiteX42" fmla="*/ 6299331 w 6766056"/>
              <a:gd name="connsiteY42" fmla="*/ 1962110 h 5676860"/>
              <a:gd name="connsiteX43" fmla="*/ 6304094 w 6766056"/>
              <a:gd name="connsiteY43" fmla="*/ 2021641 h 5676860"/>
              <a:gd name="connsiteX44" fmla="*/ 6335050 w 6766056"/>
              <a:gd name="connsiteY44" fmla="*/ 2143085 h 5676860"/>
              <a:gd name="connsiteX45" fmla="*/ 6354100 w 6766056"/>
              <a:gd name="connsiteY45" fmla="*/ 2202616 h 5676860"/>
              <a:gd name="connsiteX46" fmla="*/ 6349337 w 6766056"/>
              <a:gd name="connsiteY46" fmla="*/ 2300248 h 5676860"/>
              <a:gd name="connsiteX47" fmla="*/ 6370769 w 6766056"/>
              <a:gd name="connsiteY47" fmla="*/ 2407403 h 5676860"/>
              <a:gd name="connsiteX48" fmla="*/ 6420775 w 6766056"/>
              <a:gd name="connsiteY48" fmla="*/ 2619335 h 5676860"/>
              <a:gd name="connsiteX49" fmla="*/ 6446969 w 6766056"/>
              <a:gd name="connsiteY49" fmla="*/ 2812216 h 5676860"/>
              <a:gd name="connsiteX50" fmla="*/ 6461256 w 6766056"/>
              <a:gd name="connsiteY50" fmla="*/ 2921754 h 5676860"/>
              <a:gd name="connsiteX51" fmla="*/ 6556506 w 6766056"/>
              <a:gd name="connsiteY51" fmla="*/ 3238460 h 5676860"/>
              <a:gd name="connsiteX52" fmla="*/ 6604131 w 6766056"/>
              <a:gd name="connsiteY52" fmla="*/ 3438485 h 5676860"/>
              <a:gd name="connsiteX53" fmla="*/ 6651756 w 6766056"/>
              <a:gd name="connsiteY53" fmla="*/ 3555166 h 5676860"/>
              <a:gd name="connsiteX54" fmla="*/ 6716050 w 6766056"/>
              <a:gd name="connsiteY54" fmla="*/ 3676610 h 5676860"/>
              <a:gd name="connsiteX55" fmla="*/ 6756531 w 6766056"/>
              <a:gd name="connsiteY55" fmla="*/ 3809960 h 5676860"/>
              <a:gd name="connsiteX56" fmla="*/ 6766056 w 6766056"/>
              <a:gd name="connsiteY56" fmla="*/ 3881398 h 5676860"/>
              <a:gd name="connsiteX57" fmla="*/ 6756530 w 6766056"/>
              <a:gd name="connsiteY57" fmla="*/ 3964741 h 5676860"/>
              <a:gd name="connsiteX58" fmla="*/ 6737480 w 6766056"/>
              <a:gd name="connsiteY58" fmla="*/ 4019510 h 5676860"/>
              <a:gd name="connsiteX59" fmla="*/ 6697000 w 6766056"/>
              <a:gd name="connsiteY59" fmla="*/ 4119522 h 5676860"/>
              <a:gd name="connsiteX60" fmla="*/ 6682712 w 6766056"/>
              <a:gd name="connsiteY60" fmla="*/ 4148097 h 5676860"/>
              <a:gd name="connsiteX61" fmla="*/ 5896900 w 6766056"/>
              <a:gd name="connsiteY61" fmla="*/ 4533860 h 5676860"/>
              <a:gd name="connsiteX62" fmla="*/ 5042031 w 6766056"/>
              <a:gd name="connsiteY62" fmla="*/ 5672097 h 5676860"/>
              <a:gd name="connsiteX63" fmla="*/ 4768187 w 6766056"/>
              <a:gd name="connsiteY63" fmla="*/ 5676860 h 5676860"/>
              <a:gd name="connsiteX64" fmla="*/ 4203832 w 6766056"/>
              <a:gd name="connsiteY64" fmla="*/ 4952960 h 5676860"/>
              <a:gd name="connsiteX65" fmla="*/ 3678287 w 6766056"/>
              <a:gd name="connsiteY65" fmla="*/ 4943533 h 5676860"/>
              <a:gd name="connsiteX66" fmla="*/ 3085964 w 6766056"/>
              <a:gd name="connsiteY66" fmla="*/ 4366440 h 5676860"/>
              <a:gd name="connsiteX67" fmla="*/ 2746506 w 6766056"/>
              <a:gd name="connsiteY67" fmla="*/ 4600535 h 5676860"/>
              <a:gd name="connsiteX68" fmla="*/ 2382174 w 6766056"/>
              <a:gd name="connsiteY68" fmla="*/ 4183817 h 5676860"/>
              <a:gd name="connsiteX69" fmla="*/ 1908306 w 6766056"/>
              <a:gd name="connsiteY69" fmla="*/ 4276685 h 5676860"/>
              <a:gd name="connsiteX70" fmla="*/ 1815437 w 6766056"/>
              <a:gd name="connsiteY70" fmla="*/ 4567197 h 5676860"/>
              <a:gd name="connsiteX71" fmla="*/ 1536831 w 6766056"/>
              <a:gd name="connsiteY71" fmla="*/ 4500522 h 5676860"/>
              <a:gd name="connsiteX72" fmla="*/ 1434436 w 6766056"/>
              <a:gd name="connsiteY72" fmla="*/ 4469566 h 5676860"/>
              <a:gd name="connsiteX73" fmla="*/ 1377287 w 6766056"/>
              <a:gd name="connsiteY73" fmla="*/ 4440992 h 5676860"/>
              <a:gd name="connsiteX74" fmla="*/ 1320136 w 6766056"/>
              <a:gd name="connsiteY74" fmla="*/ 4410035 h 5676860"/>
              <a:gd name="connsiteX75" fmla="*/ 1270131 w 6766056"/>
              <a:gd name="connsiteY75" fmla="*/ 4371935 h 5676860"/>
              <a:gd name="connsiteX0" fmla="*/ 1270131 w 6766056"/>
              <a:gd name="connsiteY0" fmla="*/ 4371935 h 5676860"/>
              <a:gd name="connsiteX1" fmla="*/ 203351 w 6766056"/>
              <a:gd name="connsiteY1" fmla="*/ 2724483 h 5676860"/>
              <a:gd name="connsiteX2" fmla="*/ 176554 w 6766056"/>
              <a:gd name="connsiteY2" fmla="*/ 1929159 h 5676860"/>
              <a:gd name="connsiteX3" fmla="*/ 165069 w 6766056"/>
              <a:gd name="connsiteY3" fmla="*/ 1501565 h 5676860"/>
              <a:gd name="connsiteX4" fmla="*/ 0 w 6766056"/>
              <a:gd name="connsiteY4" fmla="*/ 227112 h 5676860"/>
              <a:gd name="connsiteX5" fmla="*/ 2528018 w 6766056"/>
              <a:gd name="connsiteY5" fmla="*/ 229694 h 5676860"/>
              <a:gd name="connsiteX6" fmla="*/ 2708406 w 6766056"/>
              <a:gd name="connsiteY6" fmla="*/ 323810 h 5676860"/>
              <a:gd name="connsiteX7" fmla="*/ 2898906 w 6766056"/>
              <a:gd name="connsiteY7" fmla="*/ 471448 h 5676860"/>
              <a:gd name="connsiteX8" fmla="*/ 2944150 w 6766056"/>
              <a:gd name="connsiteY8" fmla="*/ 495260 h 5676860"/>
              <a:gd name="connsiteX9" fmla="*/ 3006062 w 6766056"/>
              <a:gd name="connsiteY9" fmla="*/ 511929 h 5676860"/>
              <a:gd name="connsiteX10" fmla="*/ 3279906 w 6766056"/>
              <a:gd name="connsiteY10" fmla="*/ 561935 h 5676860"/>
              <a:gd name="connsiteX11" fmla="*/ 3346581 w 6766056"/>
              <a:gd name="connsiteY11" fmla="*/ 592891 h 5676860"/>
              <a:gd name="connsiteX12" fmla="*/ 3384681 w 6766056"/>
              <a:gd name="connsiteY12" fmla="*/ 623848 h 5676860"/>
              <a:gd name="connsiteX13" fmla="*/ 3415637 w 6766056"/>
              <a:gd name="connsiteY13" fmla="*/ 680998 h 5676860"/>
              <a:gd name="connsiteX14" fmla="*/ 3448975 w 6766056"/>
              <a:gd name="connsiteY14" fmla="*/ 714335 h 5676860"/>
              <a:gd name="connsiteX15" fmla="*/ 3479931 w 6766056"/>
              <a:gd name="connsiteY15" fmla="*/ 728623 h 5676860"/>
              <a:gd name="connsiteX16" fmla="*/ 3515650 w 6766056"/>
              <a:gd name="connsiteY16" fmla="*/ 747673 h 5676860"/>
              <a:gd name="connsiteX17" fmla="*/ 3558512 w 6766056"/>
              <a:gd name="connsiteY17" fmla="*/ 742910 h 5676860"/>
              <a:gd name="connsiteX18" fmla="*/ 3787113 w 6766056"/>
              <a:gd name="connsiteY18" fmla="*/ 683379 h 5676860"/>
              <a:gd name="connsiteX19" fmla="*/ 3853787 w 6766056"/>
              <a:gd name="connsiteY19" fmla="*/ 671473 h 5676860"/>
              <a:gd name="connsiteX20" fmla="*/ 3994281 w 6766056"/>
              <a:gd name="connsiteY20" fmla="*/ 661948 h 5676860"/>
              <a:gd name="connsiteX21" fmla="*/ 4139537 w 6766056"/>
              <a:gd name="connsiteY21" fmla="*/ 611942 h 5676860"/>
              <a:gd name="connsiteX22" fmla="*/ 4508632 w 6766056"/>
              <a:gd name="connsiteY22" fmla="*/ 685760 h 5676860"/>
              <a:gd name="connsiteX23" fmla="*/ 4570018 w 6766056"/>
              <a:gd name="connsiteY23" fmla="*/ 268671 h 5676860"/>
              <a:gd name="connsiteX24" fmla="*/ 4644029 w 6766056"/>
              <a:gd name="connsiteY24" fmla="*/ 103335 h 5676860"/>
              <a:gd name="connsiteX25" fmla="*/ 4731918 w 6766056"/>
              <a:gd name="connsiteY25" fmla="*/ 77502 h 5676860"/>
              <a:gd name="connsiteX26" fmla="*/ 4949325 w 6766056"/>
              <a:gd name="connsiteY26" fmla="*/ 0 h 5676860"/>
              <a:gd name="connsiteX27" fmla="*/ 5092723 w 6766056"/>
              <a:gd name="connsiteY27" fmla="*/ 5167 h 5676860"/>
              <a:gd name="connsiteX28" fmla="*/ 5402007 w 6766056"/>
              <a:gd name="connsiteY28" fmla="*/ 77680 h 5676860"/>
              <a:gd name="connsiteX29" fmla="*/ 5440289 w 6766056"/>
              <a:gd name="connsiteY29" fmla="*/ 394099 h 5676860"/>
              <a:gd name="connsiteX30" fmla="*/ 5746542 w 6766056"/>
              <a:gd name="connsiteY30" fmla="*/ 714793 h 5676860"/>
              <a:gd name="connsiteX31" fmla="*/ 5957729 w 6766056"/>
              <a:gd name="connsiteY31" fmla="*/ 811181 h 5676860"/>
              <a:gd name="connsiteX32" fmla="*/ 5819277 w 6766056"/>
              <a:gd name="connsiteY32" fmla="*/ 941418 h 5676860"/>
              <a:gd name="connsiteX33" fmla="*/ 5839749 w 6766056"/>
              <a:gd name="connsiteY33" fmla="*/ 1014373 h 5676860"/>
              <a:gd name="connsiteX34" fmla="*/ 5882613 w 6766056"/>
              <a:gd name="connsiteY34" fmla="*/ 1173916 h 5676860"/>
              <a:gd name="connsiteX35" fmla="*/ 5904044 w 6766056"/>
              <a:gd name="connsiteY35" fmla="*/ 1219160 h 5676860"/>
              <a:gd name="connsiteX36" fmla="*/ 5930237 w 6766056"/>
              <a:gd name="connsiteY36" fmla="*/ 1262023 h 5676860"/>
              <a:gd name="connsiteX37" fmla="*/ 6113593 w 6766056"/>
              <a:gd name="connsiteY37" fmla="*/ 1564441 h 5676860"/>
              <a:gd name="connsiteX38" fmla="*/ 6142169 w 6766056"/>
              <a:gd name="connsiteY38" fmla="*/ 1628735 h 5676860"/>
              <a:gd name="connsiteX39" fmla="*/ 6177887 w 6766056"/>
              <a:gd name="connsiteY39" fmla="*/ 1697792 h 5676860"/>
              <a:gd name="connsiteX40" fmla="*/ 6242181 w 6766056"/>
              <a:gd name="connsiteY40" fmla="*/ 1823998 h 5676860"/>
              <a:gd name="connsiteX41" fmla="*/ 6285044 w 6766056"/>
              <a:gd name="connsiteY41" fmla="*/ 1924010 h 5676860"/>
              <a:gd name="connsiteX42" fmla="*/ 6299331 w 6766056"/>
              <a:gd name="connsiteY42" fmla="*/ 1962110 h 5676860"/>
              <a:gd name="connsiteX43" fmla="*/ 6304094 w 6766056"/>
              <a:gd name="connsiteY43" fmla="*/ 2021641 h 5676860"/>
              <a:gd name="connsiteX44" fmla="*/ 6335050 w 6766056"/>
              <a:gd name="connsiteY44" fmla="*/ 2143085 h 5676860"/>
              <a:gd name="connsiteX45" fmla="*/ 6354100 w 6766056"/>
              <a:gd name="connsiteY45" fmla="*/ 2202616 h 5676860"/>
              <a:gd name="connsiteX46" fmla="*/ 6349337 w 6766056"/>
              <a:gd name="connsiteY46" fmla="*/ 2300248 h 5676860"/>
              <a:gd name="connsiteX47" fmla="*/ 6370769 w 6766056"/>
              <a:gd name="connsiteY47" fmla="*/ 2407403 h 5676860"/>
              <a:gd name="connsiteX48" fmla="*/ 6420775 w 6766056"/>
              <a:gd name="connsiteY48" fmla="*/ 2619335 h 5676860"/>
              <a:gd name="connsiteX49" fmla="*/ 6446969 w 6766056"/>
              <a:gd name="connsiteY49" fmla="*/ 2812216 h 5676860"/>
              <a:gd name="connsiteX50" fmla="*/ 6461256 w 6766056"/>
              <a:gd name="connsiteY50" fmla="*/ 2921754 h 5676860"/>
              <a:gd name="connsiteX51" fmla="*/ 6556506 w 6766056"/>
              <a:gd name="connsiteY51" fmla="*/ 3238460 h 5676860"/>
              <a:gd name="connsiteX52" fmla="*/ 6604131 w 6766056"/>
              <a:gd name="connsiteY52" fmla="*/ 3438485 h 5676860"/>
              <a:gd name="connsiteX53" fmla="*/ 6651756 w 6766056"/>
              <a:gd name="connsiteY53" fmla="*/ 3555166 h 5676860"/>
              <a:gd name="connsiteX54" fmla="*/ 6716050 w 6766056"/>
              <a:gd name="connsiteY54" fmla="*/ 3676610 h 5676860"/>
              <a:gd name="connsiteX55" fmla="*/ 6756531 w 6766056"/>
              <a:gd name="connsiteY55" fmla="*/ 3809960 h 5676860"/>
              <a:gd name="connsiteX56" fmla="*/ 6766056 w 6766056"/>
              <a:gd name="connsiteY56" fmla="*/ 3881398 h 5676860"/>
              <a:gd name="connsiteX57" fmla="*/ 6756530 w 6766056"/>
              <a:gd name="connsiteY57" fmla="*/ 3964741 h 5676860"/>
              <a:gd name="connsiteX58" fmla="*/ 6737480 w 6766056"/>
              <a:gd name="connsiteY58" fmla="*/ 4019510 h 5676860"/>
              <a:gd name="connsiteX59" fmla="*/ 6697000 w 6766056"/>
              <a:gd name="connsiteY59" fmla="*/ 4119522 h 5676860"/>
              <a:gd name="connsiteX60" fmla="*/ 6682712 w 6766056"/>
              <a:gd name="connsiteY60" fmla="*/ 4148097 h 5676860"/>
              <a:gd name="connsiteX61" fmla="*/ 5896900 w 6766056"/>
              <a:gd name="connsiteY61" fmla="*/ 4533860 h 5676860"/>
              <a:gd name="connsiteX62" fmla="*/ 5042031 w 6766056"/>
              <a:gd name="connsiteY62" fmla="*/ 5672097 h 5676860"/>
              <a:gd name="connsiteX63" fmla="*/ 4768187 w 6766056"/>
              <a:gd name="connsiteY63" fmla="*/ 5676860 h 5676860"/>
              <a:gd name="connsiteX64" fmla="*/ 4203832 w 6766056"/>
              <a:gd name="connsiteY64" fmla="*/ 4952960 h 5676860"/>
              <a:gd name="connsiteX65" fmla="*/ 3678287 w 6766056"/>
              <a:gd name="connsiteY65" fmla="*/ 4943533 h 5676860"/>
              <a:gd name="connsiteX66" fmla="*/ 3085964 w 6766056"/>
              <a:gd name="connsiteY66" fmla="*/ 4366440 h 5676860"/>
              <a:gd name="connsiteX67" fmla="*/ 2746506 w 6766056"/>
              <a:gd name="connsiteY67" fmla="*/ 4600535 h 5676860"/>
              <a:gd name="connsiteX68" fmla="*/ 2382174 w 6766056"/>
              <a:gd name="connsiteY68" fmla="*/ 4183817 h 5676860"/>
              <a:gd name="connsiteX69" fmla="*/ 1908306 w 6766056"/>
              <a:gd name="connsiteY69" fmla="*/ 4276685 h 5676860"/>
              <a:gd name="connsiteX70" fmla="*/ 1815437 w 6766056"/>
              <a:gd name="connsiteY70" fmla="*/ 4567197 h 5676860"/>
              <a:gd name="connsiteX71" fmla="*/ 1536831 w 6766056"/>
              <a:gd name="connsiteY71" fmla="*/ 4500522 h 5676860"/>
              <a:gd name="connsiteX72" fmla="*/ 1434436 w 6766056"/>
              <a:gd name="connsiteY72" fmla="*/ 4469566 h 5676860"/>
              <a:gd name="connsiteX73" fmla="*/ 1377287 w 6766056"/>
              <a:gd name="connsiteY73" fmla="*/ 4440992 h 5676860"/>
              <a:gd name="connsiteX74" fmla="*/ 1320136 w 6766056"/>
              <a:gd name="connsiteY74" fmla="*/ 4410035 h 5676860"/>
              <a:gd name="connsiteX75" fmla="*/ 1270131 w 6766056"/>
              <a:gd name="connsiteY75" fmla="*/ 4371935 h 5676860"/>
              <a:gd name="connsiteX0" fmla="*/ 1270131 w 6766056"/>
              <a:gd name="connsiteY0" fmla="*/ 4371935 h 5676860"/>
              <a:gd name="connsiteX1" fmla="*/ 203351 w 6766056"/>
              <a:gd name="connsiteY1" fmla="*/ 2724483 h 5676860"/>
              <a:gd name="connsiteX2" fmla="*/ 176554 w 6766056"/>
              <a:gd name="connsiteY2" fmla="*/ 1929159 h 5676860"/>
              <a:gd name="connsiteX3" fmla="*/ 165069 w 6766056"/>
              <a:gd name="connsiteY3" fmla="*/ 1501565 h 5676860"/>
              <a:gd name="connsiteX4" fmla="*/ 0 w 6766056"/>
              <a:gd name="connsiteY4" fmla="*/ 227112 h 5676860"/>
              <a:gd name="connsiteX5" fmla="*/ 2479447 w 6766056"/>
              <a:gd name="connsiteY5" fmla="*/ 227111 h 5676860"/>
              <a:gd name="connsiteX6" fmla="*/ 2528018 w 6766056"/>
              <a:gd name="connsiteY6" fmla="*/ 229694 h 5676860"/>
              <a:gd name="connsiteX7" fmla="*/ 2708406 w 6766056"/>
              <a:gd name="connsiteY7" fmla="*/ 323810 h 5676860"/>
              <a:gd name="connsiteX8" fmla="*/ 2898906 w 6766056"/>
              <a:gd name="connsiteY8" fmla="*/ 471448 h 5676860"/>
              <a:gd name="connsiteX9" fmla="*/ 2944150 w 6766056"/>
              <a:gd name="connsiteY9" fmla="*/ 495260 h 5676860"/>
              <a:gd name="connsiteX10" fmla="*/ 3006062 w 6766056"/>
              <a:gd name="connsiteY10" fmla="*/ 511929 h 5676860"/>
              <a:gd name="connsiteX11" fmla="*/ 3279906 w 6766056"/>
              <a:gd name="connsiteY11" fmla="*/ 561935 h 5676860"/>
              <a:gd name="connsiteX12" fmla="*/ 3346581 w 6766056"/>
              <a:gd name="connsiteY12" fmla="*/ 592891 h 5676860"/>
              <a:gd name="connsiteX13" fmla="*/ 3384681 w 6766056"/>
              <a:gd name="connsiteY13" fmla="*/ 623848 h 5676860"/>
              <a:gd name="connsiteX14" fmla="*/ 3415637 w 6766056"/>
              <a:gd name="connsiteY14" fmla="*/ 680998 h 5676860"/>
              <a:gd name="connsiteX15" fmla="*/ 3448975 w 6766056"/>
              <a:gd name="connsiteY15" fmla="*/ 714335 h 5676860"/>
              <a:gd name="connsiteX16" fmla="*/ 3479931 w 6766056"/>
              <a:gd name="connsiteY16" fmla="*/ 728623 h 5676860"/>
              <a:gd name="connsiteX17" fmla="*/ 3515650 w 6766056"/>
              <a:gd name="connsiteY17" fmla="*/ 747673 h 5676860"/>
              <a:gd name="connsiteX18" fmla="*/ 3558512 w 6766056"/>
              <a:gd name="connsiteY18" fmla="*/ 742910 h 5676860"/>
              <a:gd name="connsiteX19" fmla="*/ 3787113 w 6766056"/>
              <a:gd name="connsiteY19" fmla="*/ 683379 h 5676860"/>
              <a:gd name="connsiteX20" fmla="*/ 3853787 w 6766056"/>
              <a:gd name="connsiteY20" fmla="*/ 671473 h 5676860"/>
              <a:gd name="connsiteX21" fmla="*/ 3994281 w 6766056"/>
              <a:gd name="connsiteY21" fmla="*/ 661948 h 5676860"/>
              <a:gd name="connsiteX22" fmla="*/ 4139537 w 6766056"/>
              <a:gd name="connsiteY22" fmla="*/ 611942 h 5676860"/>
              <a:gd name="connsiteX23" fmla="*/ 4508632 w 6766056"/>
              <a:gd name="connsiteY23" fmla="*/ 685760 h 5676860"/>
              <a:gd name="connsiteX24" fmla="*/ 4570018 w 6766056"/>
              <a:gd name="connsiteY24" fmla="*/ 268671 h 5676860"/>
              <a:gd name="connsiteX25" fmla="*/ 4644029 w 6766056"/>
              <a:gd name="connsiteY25" fmla="*/ 103335 h 5676860"/>
              <a:gd name="connsiteX26" fmla="*/ 4731918 w 6766056"/>
              <a:gd name="connsiteY26" fmla="*/ 77502 h 5676860"/>
              <a:gd name="connsiteX27" fmla="*/ 4949325 w 6766056"/>
              <a:gd name="connsiteY27" fmla="*/ 0 h 5676860"/>
              <a:gd name="connsiteX28" fmla="*/ 5092723 w 6766056"/>
              <a:gd name="connsiteY28" fmla="*/ 5167 h 5676860"/>
              <a:gd name="connsiteX29" fmla="*/ 5402007 w 6766056"/>
              <a:gd name="connsiteY29" fmla="*/ 77680 h 5676860"/>
              <a:gd name="connsiteX30" fmla="*/ 5440289 w 6766056"/>
              <a:gd name="connsiteY30" fmla="*/ 394099 h 5676860"/>
              <a:gd name="connsiteX31" fmla="*/ 5746542 w 6766056"/>
              <a:gd name="connsiteY31" fmla="*/ 714793 h 5676860"/>
              <a:gd name="connsiteX32" fmla="*/ 5957729 w 6766056"/>
              <a:gd name="connsiteY32" fmla="*/ 811181 h 5676860"/>
              <a:gd name="connsiteX33" fmla="*/ 5819277 w 6766056"/>
              <a:gd name="connsiteY33" fmla="*/ 941418 h 5676860"/>
              <a:gd name="connsiteX34" fmla="*/ 5839749 w 6766056"/>
              <a:gd name="connsiteY34" fmla="*/ 1014373 h 5676860"/>
              <a:gd name="connsiteX35" fmla="*/ 5882613 w 6766056"/>
              <a:gd name="connsiteY35" fmla="*/ 1173916 h 5676860"/>
              <a:gd name="connsiteX36" fmla="*/ 5904044 w 6766056"/>
              <a:gd name="connsiteY36" fmla="*/ 1219160 h 5676860"/>
              <a:gd name="connsiteX37" fmla="*/ 5930237 w 6766056"/>
              <a:gd name="connsiteY37" fmla="*/ 1262023 h 5676860"/>
              <a:gd name="connsiteX38" fmla="*/ 6113593 w 6766056"/>
              <a:gd name="connsiteY38" fmla="*/ 1564441 h 5676860"/>
              <a:gd name="connsiteX39" fmla="*/ 6142169 w 6766056"/>
              <a:gd name="connsiteY39" fmla="*/ 1628735 h 5676860"/>
              <a:gd name="connsiteX40" fmla="*/ 6177887 w 6766056"/>
              <a:gd name="connsiteY40" fmla="*/ 1697792 h 5676860"/>
              <a:gd name="connsiteX41" fmla="*/ 6242181 w 6766056"/>
              <a:gd name="connsiteY41" fmla="*/ 1823998 h 5676860"/>
              <a:gd name="connsiteX42" fmla="*/ 6285044 w 6766056"/>
              <a:gd name="connsiteY42" fmla="*/ 1924010 h 5676860"/>
              <a:gd name="connsiteX43" fmla="*/ 6299331 w 6766056"/>
              <a:gd name="connsiteY43" fmla="*/ 1962110 h 5676860"/>
              <a:gd name="connsiteX44" fmla="*/ 6304094 w 6766056"/>
              <a:gd name="connsiteY44" fmla="*/ 2021641 h 5676860"/>
              <a:gd name="connsiteX45" fmla="*/ 6335050 w 6766056"/>
              <a:gd name="connsiteY45" fmla="*/ 2143085 h 5676860"/>
              <a:gd name="connsiteX46" fmla="*/ 6354100 w 6766056"/>
              <a:gd name="connsiteY46" fmla="*/ 2202616 h 5676860"/>
              <a:gd name="connsiteX47" fmla="*/ 6349337 w 6766056"/>
              <a:gd name="connsiteY47" fmla="*/ 2300248 h 5676860"/>
              <a:gd name="connsiteX48" fmla="*/ 6370769 w 6766056"/>
              <a:gd name="connsiteY48" fmla="*/ 2407403 h 5676860"/>
              <a:gd name="connsiteX49" fmla="*/ 6420775 w 6766056"/>
              <a:gd name="connsiteY49" fmla="*/ 2619335 h 5676860"/>
              <a:gd name="connsiteX50" fmla="*/ 6446969 w 6766056"/>
              <a:gd name="connsiteY50" fmla="*/ 2812216 h 5676860"/>
              <a:gd name="connsiteX51" fmla="*/ 6461256 w 6766056"/>
              <a:gd name="connsiteY51" fmla="*/ 2921754 h 5676860"/>
              <a:gd name="connsiteX52" fmla="*/ 6556506 w 6766056"/>
              <a:gd name="connsiteY52" fmla="*/ 3238460 h 5676860"/>
              <a:gd name="connsiteX53" fmla="*/ 6604131 w 6766056"/>
              <a:gd name="connsiteY53" fmla="*/ 3438485 h 5676860"/>
              <a:gd name="connsiteX54" fmla="*/ 6651756 w 6766056"/>
              <a:gd name="connsiteY54" fmla="*/ 3555166 h 5676860"/>
              <a:gd name="connsiteX55" fmla="*/ 6716050 w 6766056"/>
              <a:gd name="connsiteY55" fmla="*/ 3676610 h 5676860"/>
              <a:gd name="connsiteX56" fmla="*/ 6756531 w 6766056"/>
              <a:gd name="connsiteY56" fmla="*/ 3809960 h 5676860"/>
              <a:gd name="connsiteX57" fmla="*/ 6766056 w 6766056"/>
              <a:gd name="connsiteY57" fmla="*/ 3881398 h 5676860"/>
              <a:gd name="connsiteX58" fmla="*/ 6756530 w 6766056"/>
              <a:gd name="connsiteY58" fmla="*/ 3964741 h 5676860"/>
              <a:gd name="connsiteX59" fmla="*/ 6737480 w 6766056"/>
              <a:gd name="connsiteY59" fmla="*/ 4019510 h 5676860"/>
              <a:gd name="connsiteX60" fmla="*/ 6697000 w 6766056"/>
              <a:gd name="connsiteY60" fmla="*/ 4119522 h 5676860"/>
              <a:gd name="connsiteX61" fmla="*/ 6682712 w 6766056"/>
              <a:gd name="connsiteY61" fmla="*/ 4148097 h 5676860"/>
              <a:gd name="connsiteX62" fmla="*/ 5896900 w 6766056"/>
              <a:gd name="connsiteY62" fmla="*/ 4533860 h 5676860"/>
              <a:gd name="connsiteX63" fmla="*/ 5042031 w 6766056"/>
              <a:gd name="connsiteY63" fmla="*/ 5672097 h 5676860"/>
              <a:gd name="connsiteX64" fmla="*/ 4768187 w 6766056"/>
              <a:gd name="connsiteY64" fmla="*/ 5676860 h 5676860"/>
              <a:gd name="connsiteX65" fmla="*/ 4203832 w 6766056"/>
              <a:gd name="connsiteY65" fmla="*/ 4952960 h 5676860"/>
              <a:gd name="connsiteX66" fmla="*/ 3678287 w 6766056"/>
              <a:gd name="connsiteY66" fmla="*/ 4943533 h 5676860"/>
              <a:gd name="connsiteX67" fmla="*/ 3085964 w 6766056"/>
              <a:gd name="connsiteY67" fmla="*/ 4366440 h 5676860"/>
              <a:gd name="connsiteX68" fmla="*/ 2746506 w 6766056"/>
              <a:gd name="connsiteY68" fmla="*/ 4600535 h 5676860"/>
              <a:gd name="connsiteX69" fmla="*/ 2382174 w 6766056"/>
              <a:gd name="connsiteY69" fmla="*/ 4183817 h 5676860"/>
              <a:gd name="connsiteX70" fmla="*/ 1908306 w 6766056"/>
              <a:gd name="connsiteY70" fmla="*/ 4276685 h 5676860"/>
              <a:gd name="connsiteX71" fmla="*/ 1815437 w 6766056"/>
              <a:gd name="connsiteY71" fmla="*/ 4567197 h 5676860"/>
              <a:gd name="connsiteX72" fmla="*/ 1536831 w 6766056"/>
              <a:gd name="connsiteY72" fmla="*/ 4500522 h 5676860"/>
              <a:gd name="connsiteX73" fmla="*/ 1434436 w 6766056"/>
              <a:gd name="connsiteY73" fmla="*/ 4469566 h 5676860"/>
              <a:gd name="connsiteX74" fmla="*/ 1377287 w 6766056"/>
              <a:gd name="connsiteY74" fmla="*/ 4440992 h 5676860"/>
              <a:gd name="connsiteX75" fmla="*/ 1320136 w 6766056"/>
              <a:gd name="connsiteY75" fmla="*/ 4410035 h 5676860"/>
              <a:gd name="connsiteX76" fmla="*/ 1270131 w 6766056"/>
              <a:gd name="connsiteY76" fmla="*/ 4371935 h 5676860"/>
              <a:gd name="connsiteX0" fmla="*/ 1270131 w 6766056"/>
              <a:gd name="connsiteY0" fmla="*/ 4371935 h 5676860"/>
              <a:gd name="connsiteX1" fmla="*/ 203351 w 6766056"/>
              <a:gd name="connsiteY1" fmla="*/ 2724483 h 5676860"/>
              <a:gd name="connsiteX2" fmla="*/ 176554 w 6766056"/>
              <a:gd name="connsiteY2" fmla="*/ 1929159 h 5676860"/>
              <a:gd name="connsiteX3" fmla="*/ 165069 w 6766056"/>
              <a:gd name="connsiteY3" fmla="*/ 1501565 h 5676860"/>
              <a:gd name="connsiteX4" fmla="*/ 0 w 6766056"/>
              <a:gd name="connsiteY4" fmla="*/ 227112 h 5676860"/>
              <a:gd name="connsiteX5" fmla="*/ 2479447 w 6766056"/>
              <a:gd name="connsiteY5" fmla="*/ 227111 h 5676860"/>
              <a:gd name="connsiteX6" fmla="*/ 2708406 w 6766056"/>
              <a:gd name="connsiteY6" fmla="*/ 323810 h 5676860"/>
              <a:gd name="connsiteX7" fmla="*/ 2898906 w 6766056"/>
              <a:gd name="connsiteY7" fmla="*/ 471448 h 5676860"/>
              <a:gd name="connsiteX8" fmla="*/ 2944150 w 6766056"/>
              <a:gd name="connsiteY8" fmla="*/ 495260 h 5676860"/>
              <a:gd name="connsiteX9" fmla="*/ 3006062 w 6766056"/>
              <a:gd name="connsiteY9" fmla="*/ 511929 h 5676860"/>
              <a:gd name="connsiteX10" fmla="*/ 3279906 w 6766056"/>
              <a:gd name="connsiteY10" fmla="*/ 561935 h 5676860"/>
              <a:gd name="connsiteX11" fmla="*/ 3346581 w 6766056"/>
              <a:gd name="connsiteY11" fmla="*/ 592891 h 5676860"/>
              <a:gd name="connsiteX12" fmla="*/ 3384681 w 6766056"/>
              <a:gd name="connsiteY12" fmla="*/ 623848 h 5676860"/>
              <a:gd name="connsiteX13" fmla="*/ 3415637 w 6766056"/>
              <a:gd name="connsiteY13" fmla="*/ 680998 h 5676860"/>
              <a:gd name="connsiteX14" fmla="*/ 3448975 w 6766056"/>
              <a:gd name="connsiteY14" fmla="*/ 714335 h 5676860"/>
              <a:gd name="connsiteX15" fmla="*/ 3479931 w 6766056"/>
              <a:gd name="connsiteY15" fmla="*/ 728623 h 5676860"/>
              <a:gd name="connsiteX16" fmla="*/ 3515650 w 6766056"/>
              <a:gd name="connsiteY16" fmla="*/ 747673 h 5676860"/>
              <a:gd name="connsiteX17" fmla="*/ 3558512 w 6766056"/>
              <a:gd name="connsiteY17" fmla="*/ 742910 h 5676860"/>
              <a:gd name="connsiteX18" fmla="*/ 3787113 w 6766056"/>
              <a:gd name="connsiteY18" fmla="*/ 683379 h 5676860"/>
              <a:gd name="connsiteX19" fmla="*/ 3853787 w 6766056"/>
              <a:gd name="connsiteY19" fmla="*/ 671473 h 5676860"/>
              <a:gd name="connsiteX20" fmla="*/ 3994281 w 6766056"/>
              <a:gd name="connsiteY20" fmla="*/ 661948 h 5676860"/>
              <a:gd name="connsiteX21" fmla="*/ 4139537 w 6766056"/>
              <a:gd name="connsiteY21" fmla="*/ 611942 h 5676860"/>
              <a:gd name="connsiteX22" fmla="*/ 4508632 w 6766056"/>
              <a:gd name="connsiteY22" fmla="*/ 685760 h 5676860"/>
              <a:gd name="connsiteX23" fmla="*/ 4570018 w 6766056"/>
              <a:gd name="connsiteY23" fmla="*/ 268671 h 5676860"/>
              <a:gd name="connsiteX24" fmla="*/ 4644029 w 6766056"/>
              <a:gd name="connsiteY24" fmla="*/ 103335 h 5676860"/>
              <a:gd name="connsiteX25" fmla="*/ 4731918 w 6766056"/>
              <a:gd name="connsiteY25" fmla="*/ 77502 h 5676860"/>
              <a:gd name="connsiteX26" fmla="*/ 4949325 w 6766056"/>
              <a:gd name="connsiteY26" fmla="*/ 0 h 5676860"/>
              <a:gd name="connsiteX27" fmla="*/ 5092723 w 6766056"/>
              <a:gd name="connsiteY27" fmla="*/ 5167 h 5676860"/>
              <a:gd name="connsiteX28" fmla="*/ 5402007 w 6766056"/>
              <a:gd name="connsiteY28" fmla="*/ 77680 h 5676860"/>
              <a:gd name="connsiteX29" fmla="*/ 5440289 w 6766056"/>
              <a:gd name="connsiteY29" fmla="*/ 394099 h 5676860"/>
              <a:gd name="connsiteX30" fmla="*/ 5746542 w 6766056"/>
              <a:gd name="connsiteY30" fmla="*/ 714793 h 5676860"/>
              <a:gd name="connsiteX31" fmla="*/ 5957729 w 6766056"/>
              <a:gd name="connsiteY31" fmla="*/ 811181 h 5676860"/>
              <a:gd name="connsiteX32" fmla="*/ 5819277 w 6766056"/>
              <a:gd name="connsiteY32" fmla="*/ 941418 h 5676860"/>
              <a:gd name="connsiteX33" fmla="*/ 5839749 w 6766056"/>
              <a:gd name="connsiteY33" fmla="*/ 1014373 h 5676860"/>
              <a:gd name="connsiteX34" fmla="*/ 5882613 w 6766056"/>
              <a:gd name="connsiteY34" fmla="*/ 1173916 h 5676860"/>
              <a:gd name="connsiteX35" fmla="*/ 5904044 w 6766056"/>
              <a:gd name="connsiteY35" fmla="*/ 1219160 h 5676860"/>
              <a:gd name="connsiteX36" fmla="*/ 5930237 w 6766056"/>
              <a:gd name="connsiteY36" fmla="*/ 1262023 h 5676860"/>
              <a:gd name="connsiteX37" fmla="*/ 6113593 w 6766056"/>
              <a:gd name="connsiteY37" fmla="*/ 1564441 h 5676860"/>
              <a:gd name="connsiteX38" fmla="*/ 6142169 w 6766056"/>
              <a:gd name="connsiteY38" fmla="*/ 1628735 h 5676860"/>
              <a:gd name="connsiteX39" fmla="*/ 6177887 w 6766056"/>
              <a:gd name="connsiteY39" fmla="*/ 1697792 h 5676860"/>
              <a:gd name="connsiteX40" fmla="*/ 6242181 w 6766056"/>
              <a:gd name="connsiteY40" fmla="*/ 1823998 h 5676860"/>
              <a:gd name="connsiteX41" fmla="*/ 6285044 w 6766056"/>
              <a:gd name="connsiteY41" fmla="*/ 1924010 h 5676860"/>
              <a:gd name="connsiteX42" fmla="*/ 6299331 w 6766056"/>
              <a:gd name="connsiteY42" fmla="*/ 1962110 h 5676860"/>
              <a:gd name="connsiteX43" fmla="*/ 6304094 w 6766056"/>
              <a:gd name="connsiteY43" fmla="*/ 2021641 h 5676860"/>
              <a:gd name="connsiteX44" fmla="*/ 6335050 w 6766056"/>
              <a:gd name="connsiteY44" fmla="*/ 2143085 h 5676860"/>
              <a:gd name="connsiteX45" fmla="*/ 6354100 w 6766056"/>
              <a:gd name="connsiteY45" fmla="*/ 2202616 h 5676860"/>
              <a:gd name="connsiteX46" fmla="*/ 6349337 w 6766056"/>
              <a:gd name="connsiteY46" fmla="*/ 2300248 h 5676860"/>
              <a:gd name="connsiteX47" fmla="*/ 6370769 w 6766056"/>
              <a:gd name="connsiteY47" fmla="*/ 2407403 h 5676860"/>
              <a:gd name="connsiteX48" fmla="*/ 6420775 w 6766056"/>
              <a:gd name="connsiteY48" fmla="*/ 2619335 h 5676860"/>
              <a:gd name="connsiteX49" fmla="*/ 6446969 w 6766056"/>
              <a:gd name="connsiteY49" fmla="*/ 2812216 h 5676860"/>
              <a:gd name="connsiteX50" fmla="*/ 6461256 w 6766056"/>
              <a:gd name="connsiteY50" fmla="*/ 2921754 h 5676860"/>
              <a:gd name="connsiteX51" fmla="*/ 6556506 w 6766056"/>
              <a:gd name="connsiteY51" fmla="*/ 3238460 h 5676860"/>
              <a:gd name="connsiteX52" fmla="*/ 6604131 w 6766056"/>
              <a:gd name="connsiteY52" fmla="*/ 3438485 h 5676860"/>
              <a:gd name="connsiteX53" fmla="*/ 6651756 w 6766056"/>
              <a:gd name="connsiteY53" fmla="*/ 3555166 h 5676860"/>
              <a:gd name="connsiteX54" fmla="*/ 6716050 w 6766056"/>
              <a:gd name="connsiteY54" fmla="*/ 3676610 h 5676860"/>
              <a:gd name="connsiteX55" fmla="*/ 6756531 w 6766056"/>
              <a:gd name="connsiteY55" fmla="*/ 3809960 h 5676860"/>
              <a:gd name="connsiteX56" fmla="*/ 6766056 w 6766056"/>
              <a:gd name="connsiteY56" fmla="*/ 3881398 h 5676860"/>
              <a:gd name="connsiteX57" fmla="*/ 6756530 w 6766056"/>
              <a:gd name="connsiteY57" fmla="*/ 3964741 h 5676860"/>
              <a:gd name="connsiteX58" fmla="*/ 6737480 w 6766056"/>
              <a:gd name="connsiteY58" fmla="*/ 4019510 h 5676860"/>
              <a:gd name="connsiteX59" fmla="*/ 6697000 w 6766056"/>
              <a:gd name="connsiteY59" fmla="*/ 4119522 h 5676860"/>
              <a:gd name="connsiteX60" fmla="*/ 6682712 w 6766056"/>
              <a:gd name="connsiteY60" fmla="*/ 4148097 h 5676860"/>
              <a:gd name="connsiteX61" fmla="*/ 5896900 w 6766056"/>
              <a:gd name="connsiteY61" fmla="*/ 4533860 h 5676860"/>
              <a:gd name="connsiteX62" fmla="*/ 5042031 w 6766056"/>
              <a:gd name="connsiteY62" fmla="*/ 5672097 h 5676860"/>
              <a:gd name="connsiteX63" fmla="*/ 4768187 w 6766056"/>
              <a:gd name="connsiteY63" fmla="*/ 5676860 h 5676860"/>
              <a:gd name="connsiteX64" fmla="*/ 4203832 w 6766056"/>
              <a:gd name="connsiteY64" fmla="*/ 4952960 h 5676860"/>
              <a:gd name="connsiteX65" fmla="*/ 3678287 w 6766056"/>
              <a:gd name="connsiteY65" fmla="*/ 4943533 h 5676860"/>
              <a:gd name="connsiteX66" fmla="*/ 3085964 w 6766056"/>
              <a:gd name="connsiteY66" fmla="*/ 4366440 h 5676860"/>
              <a:gd name="connsiteX67" fmla="*/ 2746506 w 6766056"/>
              <a:gd name="connsiteY67" fmla="*/ 4600535 h 5676860"/>
              <a:gd name="connsiteX68" fmla="*/ 2382174 w 6766056"/>
              <a:gd name="connsiteY68" fmla="*/ 4183817 h 5676860"/>
              <a:gd name="connsiteX69" fmla="*/ 1908306 w 6766056"/>
              <a:gd name="connsiteY69" fmla="*/ 4276685 h 5676860"/>
              <a:gd name="connsiteX70" fmla="*/ 1815437 w 6766056"/>
              <a:gd name="connsiteY70" fmla="*/ 4567197 h 5676860"/>
              <a:gd name="connsiteX71" fmla="*/ 1536831 w 6766056"/>
              <a:gd name="connsiteY71" fmla="*/ 4500522 h 5676860"/>
              <a:gd name="connsiteX72" fmla="*/ 1434436 w 6766056"/>
              <a:gd name="connsiteY72" fmla="*/ 4469566 h 5676860"/>
              <a:gd name="connsiteX73" fmla="*/ 1377287 w 6766056"/>
              <a:gd name="connsiteY73" fmla="*/ 4440992 h 5676860"/>
              <a:gd name="connsiteX74" fmla="*/ 1320136 w 6766056"/>
              <a:gd name="connsiteY74" fmla="*/ 4410035 h 5676860"/>
              <a:gd name="connsiteX75" fmla="*/ 1270131 w 6766056"/>
              <a:gd name="connsiteY75" fmla="*/ 4371935 h 5676860"/>
              <a:gd name="connsiteX0" fmla="*/ 1270131 w 6766056"/>
              <a:gd name="connsiteY0" fmla="*/ 4371935 h 5676860"/>
              <a:gd name="connsiteX1" fmla="*/ 203351 w 6766056"/>
              <a:gd name="connsiteY1" fmla="*/ 2724483 h 5676860"/>
              <a:gd name="connsiteX2" fmla="*/ 176554 w 6766056"/>
              <a:gd name="connsiteY2" fmla="*/ 1929159 h 5676860"/>
              <a:gd name="connsiteX3" fmla="*/ 165069 w 6766056"/>
              <a:gd name="connsiteY3" fmla="*/ 1501565 h 5676860"/>
              <a:gd name="connsiteX4" fmla="*/ 0 w 6766056"/>
              <a:gd name="connsiteY4" fmla="*/ 227112 h 5676860"/>
              <a:gd name="connsiteX5" fmla="*/ 2479447 w 6766056"/>
              <a:gd name="connsiteY5" fmla="*/ 227111 h 5676860"/>
              <a:gd name="connsiteX6" fmla="*/ 2708406 w 6766056"/>
              <a:gd name="connsiteY6" fmla="*/ 323810 h 5676860"/>
              <a:gd name="connsiteX7" fmla="*/ 2898906 w 6766056"/>
              <a:gd name="connsiteY7" fmla="*/ 471448 h 5676860"/>
              <a:gd name="connsiteX8" fmla="*/ 2944150 w 6766056"/>
              <a:gd name="connsiteY8" fmla="*/ 495260 h 5676860"/>
              <a:gd name="connsiteX9" fmla="*/ 3006062 w 6766056"/>
              <a:gd name="connsiteY9" fmla="*/ 511929 h 5676860"/>
              <a:gd name="connsiteX10" fmla="*/ 3279906 w 6766056"/>
              <a:gd name="connsiteY10" fmla="*/ 561935 h 5676860"/>
              <a:gd name="connsiteX11" fmla="*/ 3346581 w 6766056"/>
              <a:gd name="connsiteY11" fmla="*/ 592891 h 5676860"/>
              <a:gd name="connsiteX12" fmla="*/ 3384681 w 6766056"/>
              <a:gd name="connsiteY12" fmla="*/ 623848 h 5676860"/>
              <a:gd name="connsiteX13" fmla="*/ 3415637 w 6766056"/>
              <a:gd name="connsiteY13" fmla="*/ 680998 h 5676860"/>
              <a:gd name="connsiteX14" fmla="*/ 3448975 w 6766056"/>
              <a:gd name="connsiteY14" fmla="*/ 714335 h 5676860"/>
              <a:gd name="connsiteX15" fmla="*/ 3479931 w 6766056"/>
              <a:gd name="connsiteY15" fmla="*/ 728623 h 5676860"/>
              <a:gd name="connsiteX16" fmla="*/ 3515650 w 6766056"/>
              <a:gd name="connsiteY16" fmla="*/ 747673 h 5676860"/>
              <a:gd name="connsiteX17" fmla="*/ 3558512 w 6766056"/>
              <a:gd name="connsiteY17" fmla="*/ 742910 h 5676860"/>
              <a:gd name="connsiteX18" fmla="*/ 3787113 w 6766056"/>
              <a:gd name="connsiteY18" fmla="*/ 683379 h 5676860"/>
              <a:gd name="connsiteX19" fmla="*/ 3853787 w 6766056"/>
              <a:gd name="connsiteY19" fmla="*/ 671473 h 5676860"/>
              <a:gd name="connsiteX20" fmla="*/ 3994281 w 6766056"/>
              <a:gd name="connsiteY20" fmla="*/ 661948 h 5676860"/>
              <a:gd name="connsiteX21" fmla="*/ 4151101 w 6766056"/>
              <a:gd name="connsiteY21" fmla="*/ 325250 h 5676860"/>
              <a:gd name="connsiteX22" fmla="*/ 4508632 w 6766056"/>
              <a:gd name="connsiteY22" fmla="*/ 685760 h 5676860"/>
              <a:gd name="connsiteX23" fmla="*/ 4570018 w 6766056"/>
              <a:gd name="connsiteY23" fmla="*/ 268671 h 5676860"/>
              <a:gd name="connsiteX24" fmla="*/ 4644029 w 6766056"/>
              <a:gd name="connsiteY24" fmla="*/ 103335 h 5676860"/>
              <a:gd name="connsiteX25" fmla="*/ 4731918 w 6766056"/>
              <a:gd name="connsiteY25" fmla="*/ 77502 h 5676860"/>
              <a:gd name="connsiteX26" fmla="*/ 4949325 w 6766056"/>
              <a:gd name="connsiteY26" fmla="*/ 0 h 5676860"/>
              <a:gd name="connsiteX27" fmla="*/ 5092723 w 6766056"/>
              <a:gd name="connsiteY27" fmla="*/ 5167 h 5676860"/>
              <a:gd name="connsiteX28" fmla="*/ 5402007 w 6766056"/>
              <a:gd name="connsiteY28" fmla="*/ 77680 h 5676860"/>
              <a:gd name="connsiteX29" fmla="*/ 5440289 w 6766056"/>
              <a:gd name="connsiteY29" fmla="*/ 394099 h 5676860"/>
              <a:gd name="connsiteX30" fmla="*/ 5746542 w 6766056"/>
              <a:gd name="connsiteY30" fmla="*/ 714793 h 5676860"/>
              <a:gd name="connsiteX31" fmla="*/ 5957729 w 6766056"/>
              <a:gd name="connsiteY31" fmla="*/ 811181 h 5676860"/>
              <a:gd name="connsiteX32" fmla="*/ 5819277 w 6766056"/>
              <a:gd name="connsiteY32" fmla="*/ 941418 h 5676860"/>
              <a:gd name="connsiteX33" fmla="*/ 5839749 w 6766056"/>
              <a:gd name="connsiteY33" fmla="*/ 1014373 h 5676860"/>
              <a:gd name="connsiteX34" fmla="*/ 5882613 w 6766056"/>
              <a:gd name="connsiteY34" fmla="*/ 1173916 h 5676860"/>
              <a:gd name="connsiteX35" fmla="*/ 5904044 w 6766056"/>
              <a:gd name="connsiteY35" fmla="*/ 1219160 h 5676860"/>
              <a:gd name="connsiteX36" fmla="*/ 5930237 w 6766056"/>
              <a:gd name="connsiteY36" fmla="*/ 1262023 h 5676860"/>
              <a:gd name="connsiteX37" fmla="*/ 6113593 w 6766056"/>
              <a:gd name="connsiteY37" fmla="*/ 1564441 h 5676860"/>
              <a:gd name="connsiteX38" fmla="*/ 6142169 w 6766056"/>
              <a:gd name="connsiteY38" fmla="*/ 1628735 h 5676860"/>
              <a:gd name="connsiteX39" fmla="*/ 6177887 w 6766056"/>
              <a:gd name="connsiteY39" fmla="*/ 1697792 h 5676860"/>
              <a:gd name="connsiteX40" fmla="*/ 6242181 w 6766056"/>
              <a:gd name="connsiteY40" fmla="*/ 1823998 h 5676860"/>
              <a:gd name="connsiteX41" fmla="*/ 6285044 w 6766056"/>
              <a:gd name="connsiteY41" fmla="*/ 1924010 h 5676860"/>
              <a:gd name="connsiteX42" fmla="*/ 6299331 w 6766056"/>
              <a:gd name="connsiteY42" fmla="*/ 1962110 h 5676860"/>
              <a:gd name="connsiteX43" fmla="*/ 6304094 w 6766056"/>
              <a:gd name="connsiteY43" fmla="*/ 2021641 h 5676860"/>
              <a:gd name="connsiteX44" fmla="*/ 6335050 w 6766056"/>
              <a:gd name="connsiteY44" fmla="*/ 2143085 h 5676860"/>
              <a:gd name="connsiteX45" fmla="*/ 6354100 w 6766056"/>
              <a:gd name="connsiteY45" fmla="*/ 2202616 h 5676860"/>
              <a:gd name="connsiteX46" fmla="*/ 6349337 w 6766056"/>
              <a:gd name="connsiteY46" fmla="*/ 2300248 h 5676860"/>
              <a:gd name="connsiteX47" fmla="*/ 6370769 w 6766056"/>
              <a:gd name="connsiteY47" fmla="*/ 2407403 h 5676860"/>
              <a:gd name="connsiteX48" fmla="*/ 6420775 w 6766056"/>
              <a:gd name="connsiteY48" fmla="*/ 2619335 h 5676860"/>
              <a:gd name="connsiteX49" fmla="*/ 6446969 w 6766056"/>
              <a:gd name="connsiteY49" fmla="*/ 2812216 h 5676860"/>
              <a:gd name="connsiteX50" fmla="*/ 6461256 w 6766056"/>
              <a:gd name="connsiteY50" fmla="*/ 2921754 h 5676860"/>
              <a:gd name="connsiteX51" fmla="*/ 6556506 w 6766056"/>
              <a:gd name="connsiteY51" fmla="*/ 3238460 h 5676860"/>
              <a:gd name="connsiteX52" fmla="*/ 6604131 w 6766056"/>
              <a:gd name="connsiteY52" fmla="*/ 3438485 h 5676860"/>
              <a:gd name="connsiteX53" fmla="*/ 6651756 w 6766056"/>
              <a:gd name="connsiteY53" fmla="*/ 3555166 h 5676860"/>
              <a:gd name="connsiteX54" fmla="*/ 6716050 w 6766056"/>
              <a:gd name="connsiteY54" fmla="*/ 3676610 h 5676860"/>
              <a:gd name="connsiteX55" fmla="*/ 6756531 w 6766056"/>
              <a:gd name="connsiteY55" fmla="*/ 3809960 h 5676860"/>
              <a:gd name="connsiteX56" fmla="*/ 6766056 w 6766056"/>
              <a:gd name="connsiteY56" fmla="*/ 3881398 h 5676860"/>
              <a:gd name="connsiteX57" fmla="*/ 6756530 w 6766056"/>
              <a:gd name="connsiteY57" fmla="*/ 3964741 h 5676860"/>
              <a:gd name="connsiteX58" fmla="*/ 6737480 w 6766056"/>
              <a:gd name="connsiteY58" fmla="*/ 4019510 h 5676860"/>
              <a:gd name="connsiteX59" fmla="*/ 6697000 w 6766056"/>
              <a:gd name="connsiteY59" fmla="*/ 4119522 h 5676860"/>
              <a:gd name="connsiteX60" fmla="*/ 6682712 w 6766056"/>
              <a:gd name="connsiteY60" fmla="*/ 4148097 h 5676860"/>
              <a:gd name="connsiteX61" fmla="*/ 5896900 w 6766056"/>
              <a:gd name="connsiteY61" fmla="*/ 4533860 h 5676860"/>
              <a:gd name="connsiteX62" fmla="*/ 5042031 w 6766056"/>
              <a:gd name="connsiteY62" fmla="*/ 5672097 h 5676860"/>
              <a:gd name="connsiteX63" fmla="*/ 4768187 w 6766056"/>
              <a:gd name="connsiteY63" fmla="*/ 5676860 h 5676860"/>
              <a:gd name="connsiteX64" fmla="*/ 4203832 w 6766056"/>
              <a:gd name="connsiteY64" fmla="*/ 4952960 h 5676860"/>
              <a:gd name="connsiteX65" fmla="*/ 3678287 w 6766056"/>
              <a:gd name="connsiteY65" fmla="*/ 4943533 h 5676860"/>
              <a:gd name="connsiteX66" fmla="*/ 3085964 w 6766056"/>
              <a:gd name="connsiteY66" fmla="*/ 4366440 h 5676860"/>
              <a:gd name="connsiteX67" fmla="*/ 2746506 w 6766056"/>
              <a:gd name="connsiteY67" fmla="*/ 4600535 h 5676860"/>
              <a:gd name="connsiteX68" fmla="*/ 2382174 w 6766056"/>
              <a:gd name="connsiteY68" fmla="*/ 4183817 h 5676860"/>
              <a:gd name="connsiteX69" fmla="*/ 1908306 w 6766056"/>
              <a:gd name="connsiteY69" fmla="*/ 4276685 h 5676860"/>
              <a:gd name="connsiteX70" fmla="*/ 1815437 w 6766056"/>
              <a:gd name="connsiteY70" fmla="*/ 4567197 h 5676860"/>
              <a:gd name="connsiteX71" fmla="*/ 1536831 w 6766056"/>
              <a:gd name="connsiteY71" fmla="*/ 4500522 h 5676860"/>
              <a:gd name="connsiteX72" fmla="*/ 1434436 w 6766056"/>
              <a:gd name="connsiteY72" fmla="*/ 4469566 h 5676860"/>
              <a:gd name="connsiteX73" fmla="*/ 1377287 w 6766056"/>
              <a:gd name="connsiteY73" fmla="*/ 4440992 h 5676860"/>
              <a:gd name="connsiteX74" fmla="*/ 1320136 w 6766056"/>
              <a:gd name="connsiteY74" fmla="*/ 4410035 h 5676860"/>
              <a:gd name="connsiteX75" fmla="*/ 1270131 w 6766056"/>
              <a:gd name="connsiteY75" fmla="*/ 4371935 h 5676860"/>
              <a:gd name="connsiteX0" fmla="*/ 1270131 w 6766056"/>
              <a:gd name="connsiteY0" fmla="*/ 4371935 h 5676860"/>
              <a:gd name="connsiteX1" fmla="*/ 203351 w 6766056"/>
              <a:gd name="connsiteY1" fmla="*/ 2724483 h 5676860"/>
              <a:gd name="connsiteX2" fmla="*/ 176554 w 6766056"/>
              <a:gd name="connsiteY2" fmla="*/ 1929159 h 5676860"/>
              <a:gd name="connsiteX3" fmla="*/ 165069 w 6766056"/>
              <a:gd name="connsiteY3" fmla="*/ 1501565 h 5676860"/>
              <a:gd name="connsiteX4" fmla="*/ 0 w 6766056"/>
              <a:gd name="connsiteY4" fmla="*/ 227112 h 5676860"/>
              <a:gd name="connsiteX5" fmla="*/ 2479447 w 6766056"/>
              <a:gd name="connsiteY5" fmla="*/ 227111 h 5676860"/>
              <a:gd name="connsiteX6" fmla="*/ 2708406 w 6766056"/>
              <a:gd name="connsiteY6" fmla="*/ 323810 h 5676860"/>
              <a:gd name="connsiteX7" fmla="*/ 2898906 w 6766056"/>
              <a:gd name="connsiteY7" fmla="*/ 471448 h 5676860"/>
              <a:gd name="connsiteX8" fmla="*/ 2944150 w 6766056"/>
              <a:gd name="connsiteY8" fmla="*/ 495260 h 5676860"/>
              <a:gd name="connsiteX9" fmla="*/ 3006062 w 6766056"/>
              <a:gd name="connsiteY9" fmla="*/ 511929 h 5676860"/>
              <a:gd name="connsiteX10" fmla="*/ 3279906 w 6766056"/>
              <a:gd name="connsiteY10" fmla="*/ 561935 h 5676860"/>
              <a:gd name="connsiteX11" fmla="*/ 3346581 w 6766056"/>
              <a:gd name="connsiteY11" fmla="*/ 592891 h 5676860"/>
              <a:gd name="connsiteX12" fmla="*/ 3384681 w 6766056"/>
              <a:gd name="connsiteY12" fmla="*/ 623848 h 5676860"/>
              <a:gd name="connsiteX13" fmla="*/ 3415637 w 6766056"/>
              <a:gd name="connsiteY13" fmla="*/ 680998 h 5676860"/>
              <a:gd name="connsiteX14" fmla="*/ 3448975 w 6766056"/>
              <a:gd name="connsiteY14" fmla="*/ 714335 h 5676860"/>
              <a:gd name="connsiteX15" fmla="*/ 3479931 w 6766056"/>
              <a:gd name="connsiteY15" fmla="*/ 728623 h 5676860"/>
              <a:gd name="connsiteX16" fmla="*/ 3515650 w 6766056"/>
              <a:gd name="connsiteY16" fmla="*/ 747673 h 5676860"/>
              <a:gd name="connsiteX17" fmla="*/ 3558512 w 6766056"/>
              <a:gd name="connsiteY17" fmla="*/ 742910 h 5676860"/>
              <a:gd name="connsiteX18" fmla="*/ 3787113 w 6766056"/>
              <a:gd name="connsiteY18" fmla="*/ 683379 h 5676860"/>
              <a:gd name="connsiteX19" fmla="*/ 3853787 w 6766056"/>
              <a:gd name="connsiteY19" fmla="*/ 671473 h 5676860"/>
              <a:gd name="connsiteX20" fmla="*/ 3582581 w 6766056"/>
              <a:gd name="connsiteY20" fmla="*/ 393335 h 5676860"/>
              <a:gd name="connsiteX21" fmla="*/ 4151101 w 6766056"/>
              <a:gd name="connsiteY21" fmla="*/ 325250 h 5676860"/>
              <a:gd name="connsiteX22" fmla="*/ 4508632 w 6766056"/>
              <a:gd name="connsiteY22" fmla="*/ 685760 h 5676860"/>
              <a:gd name="connsiteX23" fmla="*/ 4570018 w 6766056"/>
              <a:gd name="connsiteY23" fmla="*/ 268671 h 5676860"/>
              <a:gd name="connsiteX24" fmla="*/ 4644029 w 6766056"/>
              <a:gd name="connsiteY24" fmla="*/ 103335 h 5676860"/>
              <a:gd name="connsiteX25" fmla="*/ 4731918 w 6766056"/>
              <a:gd name="connsiteY25" fmla="*/ 77502 h 5676860"/>
              <a:gd name="connsiteX26" fmla="*/ 4949325 w 6766056"/>
              <a:gd name="connsiteY26" fmla="*/ 0 h 5676860"/>
              <a:gd name="connsiteX27" fmla="*/ 5092723 w 6766056"/>
              <a:gd name="connsiteY27" fmla="*/ 5167 h 5676860"/>
              <a:gd name="connsiteX28" fmla="*/ 5402007 w 6766056"/>
              <a:gd name="connsiteY28" fmla="*/ 77680 h 5676860"/>
              <a:gd name="connsiteX29" fmla="*/ 5440289 w 6766056"/>
              <a:gd name="connsiteY29" fmla="*/ 394099 h 5676860"/>
              <a:gd name="connsiteX30" fmla="*/ 5746542 w 6766056"/>
              <a:gd name="connsiteY30" fmla="*/ 714793 h 5676860"/>
              <a:gd name="connsiteX31" fmla="*/ 5957729 w 6766056"/>
              <a:gd name="connsiteY31" fmla="*/ 811181 h 5676860"/>
              <a:gd name="connsiteX32" fmla="*/ 5819277 w 6766056"/>
              <a:gd name="connsiteY32" fmla="*/ 941418 h 5676860"/>
              <a:gd name="connsiteX33" fmla="*/ 5839749 w 6766056"/>
              <a:gd name="connsiteY33" fmla="*/ 1014373 h 5676860"/>
              <a:gd name="connsiteX34" fmla="*/ 5882613 w 6766056"/>
              <a:gd name="connsiteY34" fmla="*/ 1173916 h 5676860"/>
              <a:gd name="connsiteX35" fmla="*/ 5904044 w 6766056"/>
              <a:gd name="connsiteY35" fmla="*/ 1219160 h 5676860"/>
              <a:gd name="connsiteX36" fmla="*/ 5930237 w 6766056"/>
              <a:gd name="connsiteY36" fmla="*/ 1262023 h 5676860"/>
              <a:gd name="connsiteX37" fmla="*/ 6113593 w 6766056"/>
              <a:gd name="connsiteY37" fmla="*/ 1564441 h 5676860"/>
              <a:gd name="connsiteX38" fmla="*/ 6142169 w 6766056"/>
              <a:gd name="connsiteY38" fmla="*/ 1628735 h 5676860"/>
              <a:gd name="connsiteX39" fmla="*/ 6177887 w 6766056"/>
              <a:gd name="connsiteY39" fmla="*/ 1697792 h 5676860"/>
              <a:gd name="connsiteX40" fmla="*/ 6242181 w 6766056"/>
              <a:gd name="connsiteY40" fmla="*/ 1823998 h 5676860"/>
              <a:gd name="connsiteX41" fmla="*/ 6285044 w 6766056"/>
              <a:gd name="connsiteY41" fmla="*/ 1924010 h 5676860"/>
              <a:gd name="connsiteX42" fmla="*/ 6299331 w 6766056"/>
              <a:gd name="connsiteY42" fmla="*/ 1962110 h 5676860"/>
              <a:gd name="connsiteX43" fmla="*/ 6304094 w 6766056"/>
              <a:gd name="connsiteY43" fmla="*/ 2021641 h 5676860"/>
              <a:gd name="connsiteX44" fmla="*/ 6335050 w 6766056"/>
              <a:gd name="connsiteY44" fmla="*/ 2143085 h 5676860"/>
              <a:gd name="connsiteX45" fmla="*/ 6354100 w 6766056"/>
              <a:gd name="connsiteY45" fmla="*/ 2202616 h 5676860"/>
              <a:gd name="connsiteX46" fmla="*/ 6349337 w 6766056"/>
              <a:gd name="connsiteY46" fmla="*/ 2300248 h 5676860"/>
              <a:gd name="connsiteX47" fmla="*/ 6370769 w 6766056"/>
              <a:gd name="connsiteY47" fmla="*/ 2407403 h 5676860"/>
              <a:gd name="connsiteX48" fmla="*/ 6420775 w 6766056"/>
              <a:gd name="connsiteY48" fmla="*/ 2619335 h 5676860"/>
              <a:gd name="connsiteX49" fmla="*/ 6446969 w 6766056"/>
              <a:gd name="connsiteY49" fmla="*/ 2812216 h 5676860"/>
              <a:gd name="connsiteX50" fmla="*/ 6461256 w 6766056"/>
              <a:gd name="connsiteY50" fmla="*/ 2921754 h 5676860"/>
              <a:gd name="connsiteX51" fmla="*/ 6556506 w 6766056"/>
              <a:gd name="connsiteY51" fmla="*/ 3238460 h 5676860"/>
              <a:gd name="connsiteX52" fmla="*/ 6604131 w 6766056"/>
              <a:gd name="connsiteY52" fmla="*/ 3438485 h 5676860"/>
              <a:gd name="connsiteX53" fmla="*/ 6651756 w 6766056"/>
              <a:gd name="connsiteY53" fmla="*/ 3555166 h 5676860"/>
              <a:gd name="connsiteX54" fmla="*/ 6716050 w 6766056"/>
              <a:gd name="connsiteY54" fmla="*/ 3676610 h 5676860"/>
              <a:gd name="connsiteX55" fmla="*/ 6756531 w 6766056"/>
              <a:gd name="connsiteY55" fmla="*/ 3809960 h 5676860"/>
              <a:gd name="connsiteX56" fmla="*/ 6766056 w 6766056"/>
              <a:gd name="connsiteY56" fmla="*/ 3881398 h 5676860"/>
              <a:gd name="connsiteX57" fmla="*/ 6756530 w 6766056"/>
              <a:gd name="connsiteY57" fmla="*/ 3964741 h 5676860"/>
              <a:gd name="connsiteX58" fmla="*/ 6737480 w 6766056"/>
              <a:gd name="connsiteY58" fmla="*/ 4019510 h 5676860"/>
              <a:gd name="connsiteX59" fmla="*/ 6697000 w 6766056"/>
              <a:gd name="connsiteY59" fmla="*/ 4119522 h 5676860"/>
              <a:gd name="connsiteX60" fmla="*/ 6682712 w 6766056"/>
              <a:gd name="connsiteY60" fmla="*/ 4148097 h 5676860"/>
              <a:gd name="connsiteX61" fmla="*/ 5896900 w 6766056"/>
              <a:gd name="connsiteY61" fmla="*/ 4533860 h 5676860"/>
              <a:gd name="connsiteX62" fmla="*/ 5042031 w 6766056"/>
              <a:gd name="connsiteY62" fmla="*/ 5672097 h 5676860"/>
              <a:gd name="connsiteX63" fmla="*/ 4768187 w 6766056"/>
              <a:gd name="connsiteY63" fmla="*/ 5676860 h 5676860"/>
              <a:gd name="connsiteX64" fmla="*/ 4203832 w 6766056"/>
              <a:gd name="connsiteY64" fmla="*/ 4952960 h 5676860"/>
              <a:gd name="connsiteX65" fmla="*/ 3678287 w 6766056"/>
              <a:gd name="connsiteY65" fmla="*/ 4943533 h 5676860"/>
              <a:gd name="connsiteX66" fmla="*/ 3085964 w 6766056"/>
              <a:gd name="connsiteY66" fmla="*/ 4366440 h 5676860"/>
              <a:gd name="connsiteX67" fmla="*/ 2746506 w 6766056"/>
              <a:gd name="connsiteY67" fmla="*/ 4600535 h 5676860"/>
              <a:gd name="connsiteX68" fmla="*/ 2382174 w 6766056"/>
              <a:gd name="connsiteY68" fmla="*/ 4183817 h 5676860"/>
              <a:gd name="connsiteX69" fmla="*/ 1908306 w 6766056"/>
              <a:gd name="connsiteY69" fmla="*/ 4276685 h 5676860"/>
              <a:gd name="connsiteX70" fmla="*/ 1815437 w 6766056"/>
              <a:gd name="connsiteY70" fmla="*/ 4567197 h 5676860"/>
              <a:gd name="connsiteX71" fmla="*/ 1536831 w 6766056"/>
              <a:gd name="connsiteY71" fmla="*/ 4500522 h 5676860"/>
              <a:gd name="connsiteX72" fmla="*/ 1434436 w 6766056"/>
              <a:gd name="connsiteY72" fmla="*/ 4469566 h 5676860"/>
              <a:gd name="connsiteX73" fmla="*/ 1377287 w 6766056"/>
              <a:gd name="connsiteY73" fmla="*/ 4440992 h 5676860"/>
              <a:gd name="connsiteX74" fmla="*/ 1320136 w 6766056"/>
              <a:gd name="connsiteY74" fmla="*/ 4410035 h 5676860"/>
              <a:gd name="connsiteX75" fmla="*/ 1270131 w 6766056"/>
              <a:gd name="connsiteY75" fmla="*/ 4371935 h 5676860"/>
              <a:gd name="connsiteX0" fmla="*/ 1270131 w 6766056"/>
              <a:gd name="connsiteY0" fmla="*/ 4371935 h 5676860"/>
              <a:gd name="connsiteX1" fmla="*/ 203351 w 6766056"/>
              <a:gd name="connsiteY1" fmla="*/ 2724483 h 5676860"/>
              <a:gd name="connsiteX2" fmla="*/ 176554 w 6766056"/>
              <a:gd name="connsiteY2" fmla="*/ 1929159 h 5676860"/>
              <a:gd name="connsiteX3" fmla="*/ 165069 w 6766056"/>
              <a:gd name="connsiteY3" fmla="*/ 1501565 h 5676860"/>
              <a:gd name="connsiteX4" fmla="*/ 0 w 6766056"/>
              <a:gd name="connsiteY4" fmla="*/ 227112 h 5676860"/>
              <a:gd name="connsiteX5" fmla="*/ 2479447 w 6766056"/>
              <a:gd name="connsiteY5" fmla="*/ 227111 h 5676860"/>
              <a:gd name="connsiteX6" fmla="*/ 2708406 w 6766056"/>
              <a:gd name="connsiteY6" fmla="*/ 323810 h 5676860"/>
              <a:gd name="connsiteX7" fmla="*/ 2898906 w 6766056"/>
              <a:gd name="connsiteY7" fmla="*/ 471448 h 5676860"/>
              <a:gd name="connsiteX8" fmla="*/ 2944150 w 6766056"/>
              <a:gd name="connsiteY8" fmla="*/ 495260 h 5676860"/>
              <a:gd name="connsiteX9" fmla="*/ 3006062 w 6766056"/>
              <a:gd name="connsiteY9" fmla="*/ 511929 h 5676860"/>
              <a:gd name="connsiteX10" fmla="*/ 3279906 w 6766056"/>
              <a:gd name="connsiteY10" fmla="*/ 561935 h 5676860"/>
              <a:gd name="connsiteX11" fmla="*/ 3346581 w 6766056"/>
              <a:gd name="connsiteY11" fmla="*/ 592891 h 5676860"/>
              <a:gd name="connsiteX12" fmla="*/ 3384681 w 6766056"/>
              <a:gd name="connsiteY12" fmla="*/ 623848 h 5676860"/>
              <a:gd name="connsiteX13" fmla="*/ 3415637 w 6766056"/>
              <a:gd name="connsiteY13" fmla="*/ 680998 h 5676860"/>
              <a:gd name="connsiteX14" fmla="*/ 3448975 w 6766056"/>
              <a:gd name="connsiteY14" fmla="*/ 714335 h 5676860"/>
              <a:gd name="connsiteX15" fmla="*/ 3479931 w 6766056"/>
              <a:gd name="connsiteY15" fmla="*/ 728623 h 5676860"/>
              <a:gd name="connsiteX16" fmla="*/ 3515650 w 6766056"/>
              <a:gd name="connsiteY16" fmla="*/ 747673 h 5676860"/>
              <a:gd name="connsiteX17" fmla="*/ 3558512 w 6766056"/>
              <a:gd name="connsiteY17" fmla="*/ 742910 h 5676860"/>
              <a:gd name="connsiteX18" fmla="*/ 3787113 w 6766056"/>
              <a:gd name="connsiteY18" fmla="*/ 683379 h 5676860"/>
              <a:gd name="connsiteX19" fmla="*/ 3582581 w 6766056"/>
              <a:gd name="connsiteY19" fmla="*/ 393335 h 5676860"/>
              <a:gd name="connsiteX20" fmla="*/ 4151101 w 6766056"/>
              <a:gd name="connsiteY20" fmla="*/ 325250 h 5676860"/>
              <a:gd name="connsiteX21" fmla="*/ 4508632 w 6766056"/>
              <a:gd name="connsiteY21" fmla="*/ 685760 h 5676860"/>
              <a:gd name="connsiteX22" fmla="*/ 4570018 w 6766056"/>
              <a:gd name="connsiteY22" fmla="*/ 268671 h 5676860"/>
              <a:gd name="connsiteX23" fmla="*/ 4644029 w 6766056"/>
              <a:gd name="connsiteY23" fmla="*/ 103335 h 5676860"/>
              <a:gd name="connsiteX24" fmla="*/ 4731918 w 6766056"/>
              <a:gd name="connsiteY24" fmla="*/ 77502 h 5676860"/>
              <a:gd name="connsiteX25" fmla="*/ 4949325 w 6766056"/>
              <a:gd name="connsiteY25" fmla="*/ 0 h 5676860"/>
              <a:gd name="connsiteX26" fmla="*/ 5092723 w 6766056"/>
              <a:gd name="connsiteY26" fmla="*/ 5167 h 5676860"/>
              <a:gd name="connsiteX27" fmla="*/ 5402007 w 6766056"/>
              <a:gd name="connsiteY27" fmla="*/ 77680 h 5676860"/>
              <a:gd name="connsiteX28" fmla="*/ 5440289 w 6766056"/>
              <a:gd name="connsiteY28" fmla="*/ 394099 h 5676860"/>
              <a:gd name="connsiteX29" fmla="*/ 5746542 w 6766056"/>
              <a:gd name="connsiteY29" fmla="*/ 714793 h 5676860"/>
              <a:gd name="connsiteX30" fmla="*/ 5957729 w 6766056"/>
              <a:gd name="connsiteY30" fmla="*/ 811181 h 5676860"/>
              <a:gd name="connsiteX31" fmla="*/ 5819277 w 6766056"/>
              <a:gd name="connsiteY31" fmla="*/ 941418 h 5676860"/>
              <a:gd name="connsiteX32" fmla="*/ 5839749 w 6766056"/>
              <a:gd name="connsiteY32" fmla="*/ 1014373 h 5676860"/>
              <a:gd name="connsiteX33" fmla="*/ 5882613 w 6766056"/>
              <a:gd name="connsiteY33" fmla="*/ 1173916 h 5676860"/>
              <a:gd name="connsiteX34" fmla="*/ 5904044 w 6766056"/>
              <a:gd name="connsiteY34" fmla="*/ 1219160 h 5676860"/>
              <a:gd name="connsiteX35" fmla="*/ 5930237 w 6766056"/>
              <a:gd name="connsiteY35" fmla="*/ 1262023 h 5676860"/>
              <a:gd name="connsiteX36" fmla="*/ 6113593 w 6766056"/>
              <a:gd name="connsiteY36" fmla="*/ 1564441 h 5676860"/>
              <a:gd name="connsiteX37" fmla="*/ 6142169 w 6766056"/>
              <a:gd name="connsiteY37" fmla="*/ 1628735 h 5676860"/>
              <a:gd name="connsiteX38" fmla="*/ 6177887 w 6766056"/>
              <a:gd name="connsiteY38" fmla="*/ 1697792 h 5676860"/>
              <a:gd name="connsiteX39" fmla="*/ 6242181 w 6766056"/>
              <a:gd name="connsiteY39" fmla="*/ 1823998 h 5676860"/>
              <a:gd name="connsiteX40" fmla="*/ 6285044 w 6766056"/>
              <a:gd name="connsiteY40" fmla="*/ 1924010 h 5676860"/>
              <a:gd name="connsiteX41" fmla="*/ 6299331 w 6766056"/>
              <a:gd name="connsiteY41" fmla="*/ 1962110 h 5676860"/>
              <a:gd name="connsiteX42" fmla="*/ 6304094 w 6766056"/>
              <a:gd name="connsiteY42" fmla="*/ 2021641 h 5676860"/>
              <a:gd name="connsiteX43" fmla="*/ 6335050 w 6766056"/>
              <a:gd name="connsiteY43" fmla="*/ 2143085 h 5676860"/>
              <a:gd name="connsiteX44" fmla="*/ 6354100 w 6766056"/>
              <a:gd name="connsiteY44" fmla="*/ 2202616 h 5676860"/>
              <a:gd name="connsiteX45" fmla="*/ 6349337 w 6766056"/>
              <a:gd name="connsiteY45" fmla="*/ 2300248 h 5676860"/>
              <a:gd name="connsiteX46" fmla="*/ 6370769 w 6766056"/>
              <a:gd name="connsiteY46" fmla="*/ 2407403 h 5676860"/>
              <a:gd name="connsiteX47" fmla="*/ 6420775 w 6766056"/>
              <a:gd name="connsiteY47" fmla="*/ 2619335 h 5676860"/>
              <a:gd name="connsiteX48" fmla="*/ 6446969 w 6766056"/>
              <a:gd name="connsiteY48" fmla="*/ 2812216 h 5676860"/>
              <a:gd name="connsiteX49" fmla="*/ 6461256 w 6766056"/>
              <a:gd name="connsiteY49" fmla="*/ 2921754 h 5676860"/>
              <a:gd name="connsiteX50" fmla="*/ 6556506 w 6766056"/>
              <a:gd name="connsiteY50" fmla="*/ 3238460 h 5676860"/>
              <a:gd name="connsiteX51" fmla="*/ 6604131 w 6766056"/>
              <a:gd name="connsiteY51" fmla="*/ 3438485 h 5676860"/>
              <a:gd name="connsiteX52" fmla="*/ 6651756 w 6766056"/>
              <a:gd name="connsiteY52" fmla="*/ 3555166 h 5676860"/>
              <a:gd name="connsiteX53" fmla="*/ 6716050 w 6766056"/>
              <a:gd name="connsiteY53" fmla="*/ 3676610 h 5676860"/>
              <a:gd name="connsiteX54" fmla="*/ 6756531 w 6766056"/>
              <a:gd name="connsiteY54" fmla="*/ 3809960 h 5676860"/>
              <a:gd name="connsiteX55" fmla="*/ 6766056 w 6766056"/>
              <a:gd name="connsiteY55" fmla="*/ 3881398 h 5676860"/>
              <a:gd name="connsiteX56" fmla="*/ 6756530 w 6766056"/>
              <a:gd name="connsiteY56" fmla="*/ 3964741 h 5676860"/>
              <a:gd name="connsiteX57" fmla="*/ 6737480 w 6766056"/>
              <a:gd name="connsiteY57" fmla="*/ 4019510 h 5676860"/>
              <a:gd name="connsiteX58" fmla="*/ 6697000 w 6766056"/>
              <a:gd name="connsiteY58" fmla="*/ 4119522 h 5676860"/>
              <a:gd name="connsiteX59" fmla="*/ 6682712 w 6766056"/>
              <a:gd name="connsiteY59" fmla="*/ 4148097 h 5676860"/>
              <a:gd name="connsiteX60" fmla="*/ 5896900 w 6766056"/>
              <a:gd name="connsiteY60" fmla="*/ 4533860 h 5676860"/>
              <a:gd name="connsiteX61" fmla="*/ 5042031 w 6766056"/>
              <a:gd name="connsiteY61" fmla="*/ 5672097 h 5676860"/>
              <a:gd name="connsiteX62" fmla="*/ 4768187 w 6766056"/>
              <a:gd name="connsiteY62" fmla="*/ 5676860 h 5676860"/>
              <a:gd name="connsiteX63" fmla="*/ 4203832 w 6766056"/>
              <a:gd name="connsiteY63" fmla="*/ 4952960 h 5676860"/>
              <a:gd name="connsiteX64" fmla="*/ 3678287 w 6766056"/>
              <a:gd name="connsiteY64" fmla="*/ 4943533 h 5676860"/>
              <a:gd name="connsiteX65" fmla="*/ 3085964 w 6766056"/>
              <a:gd name="connsiteY65" fmla="*/ 4366440 h 5676860"/>
              <a:gd name="connsiteX66" fmla="*/ 2746506 w 6766056"/>
              <a:gd name="connsiteY66" fmla="*/ 4600535 h 5676860"/>
              <a:gd name="connsiteX67" fmla="*/ 2382174 w 6766056"/>
              <a:gd name="connsiteY67" fmla="*/ 4183817 h 5676860"/>
              <a:gd name="connsiteX68" fmla="*/ 1908306 w 6766056"/>
              <a:gd name="connsiteY68" fmla="*/ 4276685 h 5676860"/>
              <a:gd name="connsiteX69" fmla="*/ 1815437 w 6766056"/>
              <a:gd name="connsiteY69" fmla="*/ 4567197 h 5676860"/>
              <a:gd name="connsiteX70" fmla="*/ 1536831 w 6766056"/>
              <a:gd name="connsiteY70" fmla="*/ 4500522 h 5676860"/>
              <a:gd name="connsiteX71" fmla="*/ 1434436 w 6766056"/>
              <a:gd name="connsiteY71" fmla="*/ 4469566 h 5676860"/>
              <a:gd name="connsiteX72" fmla="*/ 1377287 w 6766056"/>
              <a:gd name="connsiteY72" fmla="*/ 4440992 h 5676860"/>
              <a:gd name="connsiteX73" fmla="*/ 1320136 w 6766056"/>
              <a:gd name="connsiteY73" fmla="*/ 4410035 h 5676860"/>
              <a:gd name="connsiteX74" fmla="*/ 1270131 w 6766056"/>
              <a:gd name="connsiteY74" fmla="*/ 4371935 h 5676860"/>
              <a:gd name="connsiteX0" fmla="*/ 1270131 w 6766056"/>
              <a:gd name="connsiteY0" fmla="*/ 4371935 h 5676860"/>
              <a:gd name="connsiteX1" fmla="*/ 203351 w 6766056"/>
              <a:gd name="connsiteY1" fmla="*/ 2724483 h 5676860"/>
              <a:gd name="connsiteX2" fmla="*/ 176554 w 6766056"/>
              <a:gd name="connsiteY2" fmla="*/ 1929159 h 5676860"/>
              <a:gd name="connsiteX3" fmla="*/ 165069 w 6766056"/>
              <a:gd name="connsiteY3" fmla="*/ 1501565 h 5676860"/>
              <a:gd name="connsiteX4" fmla="*/ 0 w 6766056"/>
              <a:gd name="connsiteY4" fmla="*/ 227112 h 5676860"/>
              <a:gd name="connsiteX5" fmla="*/ 2479447 w 6766056"/>
              <a:gd name="connsiteY5" fmla="*/ 227111 h 5676860"/>
              <a:gd name="connsiteX6" fmla="*/ 2708406 w 6766056"/>
              <a:gd name="connsiteY6" fmla="*/ 323810 h 5676860"/>
              <a:gd name="connsiteX7" fmla="*/ 2898906 w 6766056"/>
              <a:gd name="connsiteY7" fmla="*/ 471448 h 5676860"/>
              <a:gd name="connsiteX8" fmla="*/ 2944150 w 6766056"/>
              <a:gd name="connsiteY8" fmla="*/ 495260 h 5676860"/>
              <a:gd name="connsiteX9" fmla="*/ 3006062 w 6766056"/>
              <a:gd name="connsiteY9" fmla="*/ 511929 h 5676860"/>
              <a:gd name="connsiteX10" fmla="*/ 3279906 w 6766056"/>
              <a:gd name="connsiteY10" fmla="*/ 561935 h 5676860"/>
              <a:gd name="connsiteX11" fmla="*/ 3346581 w 6766056"/>
              <a:gd name="connsiteY11" fmla="*/ 592891 h 5676860"/>
              <a:gd name="connsiteX12" fmla="*/ 3384681 w 6766056"/>
              <a:gd name="connsiteY12" fmla="*/ 623848 h 5676860"/>
              <a:gd name="connsiteX13" fmla="*/ 3415637 w 6766056"/>
              <a:gd name="connsiteY13" fmla="*/ 680998 h 5676860"/>
              <a:gd name="connsiteX14" fmla="*/ 3448975 w 6766056"/>
              <a:gd name="connsiteY14" fmla="*/ 714335 h 5676860"/>
              <a:gd name="connsiteX15" fmla="*/ 3479931 w 6766056"/>
              <a:gd name="connsiteY15" fmla="*/ 728623 h 5676860"/>
              <a:gd name="connsiteX16" fmla="*/ 3515650 w 6766056"/>
              <a:gd name="connsiteY16" fmla="*/ 747673 h 5676860"/>
              <a:gd name="connsiteX17" fmla="*/ 3558512 w 6766056"/>
              <a:gd name="connsiteY17" fmla="*/ 742910 h 5676860"/>
              <a:gd name="connsiteX18" fmla="*/ 3582581 w 6766056"/>
              <a:gd name="connsiteY18" fmla="*/ 393335 h 5676860"/>
              <a:gd name="connsiteX19" fmla="*/ 4151101 w 6766056"/>
              <a:gd name="connsiteY19" fmla="*/ 325250 h 5676860"/>
              <a:gd name="connsiteX20" fmla="*/ 4508632 w 6766056"/>
              <a:gd name="connsiteY20" fmla="*/ 685760 h 5676860"/>
              <a:gd name="connsiteX21" fmla="*/ 4570018 w 6766056"/>
              <a:gd name="connsiteY21" fmla="*/ 268671 h 5676860"/>
              <a:gd name="connsiteX22" fmla="*/ 4644029 w 6766056"/>
              <a:gd name="connsiteY22" fmla="*/ 103335 h 5676860"/>
              <a:gd name="connsiteX23" fmla="*/ 4731918 w 6766056"/>
              <a:gd name="connsiteY23" fmla="*/ 77502 h 5676860"/>
              <a:gd name="connsiteX24" fmla="*/ 4949325 w 6766056"/>
              <a:gd name="connsiteY24" fmla="*/ 0 h 5676860"/>
              <a:gd name="connsiteX25" fmla="*/ 5092723 w 6766056"/>
              <a:gd name="connsiteY25" fmla="*/ 5167 h 5676860"/>
              <a:gd name="connsiteX26" fmla="*/ 5402007 w 6766056"/>
              <a:gd name="connsiteY26" fmla="*/ 77680 h 5676860"/>
              <a:gd name="connsiteX27" fmla="*/ 5440289 w 6766056"/>
              <a:gd name="connsiteY27" fmla="*/ 394099 h 5676860"/>
              <a:gd name="connsiteX28" fmla="*/ 5746542 w 6766056"/>
              <a:gd name="connsiteY28" fmla="*/ 714793 h 5676860"/>
              <a:gd name="connsiteX29" fmla="*/ 5957729 w 6766056"/>
              <a:gd name="connsiteY29" fmla="*/ 811181 h 5676860"/>
              <a:gd name="connsiteX30" fmla="*/ 5819277 w 6766056"/>
              <a:gd name="connsiteY30" fmla="*/ 941418 h 5676860"/>
              <a:gd name="connsiteX31" fmla="*/ 5839749 w 6766056"/>
              <a:gd name="connsiteY31" fmla="*/ 1014373 h 5676860"/>
              <a:gd name="connsiteX32" fmla="*/ 5882613 w 6766056"/>
              <a:gd name="connsiteY32" fmla="*/ 1173916 h 5676860"/>
              <a:gd name="connsiteX33" fmla="*/ 5904044 w 6766056"/>
              <a:gd name="connsiteY33" fmla="*/ 1219160 h 5676860"/>
              <a:gd name="connsiteX34" fmla="*/ 5930237 w 6766056"/>
              <a:gd name="connsiteY34" fmla="*/ 1262023 h 5676860"/>
              <a:gd name="connsiteX35" fmla="*/ 6113593 w 6766056"/>
              <a:gd name="connsiteY35" fmla="*/ 1564441 h 5676860"/>
              <a:gd name="connsiteX36" fmla="*/ 6142169 w 6766056"/>
              <a:gd name="connsiteY36" fmla="*/ 1628735 h 5676860"/>
              <a:gd name="connsiteX37" fmla="*/ 6177887 w 6766056"/>
              <a:gd name="connsiteY37" fmla="*/ 1697792 h 5676860"/>
              <a:gd name="connsiteX38" fmla="*/ 6242181 w 6766056"/>
              <a:gd name="connsiteY38" fmla="*/ 1823998 h 5676860"/>
              <a:gd name="connsiteX39" fmla="*/ 6285044 w 6766056"/>
              <a:gd name="connsiteY39" fmla="*/ 1924010 h 5676860"/>
              <a:gd name="connsiteX40" fmla="*/ 6299331 w 6766056"/>
              <a:gd name="connsiteY40" fmla="*/ 1962110 h 5676860"/>
              <a:gd name="connsiteX41" fmla="*/ 6304094 w 6766056"/>
              <a:gd name="connsiteY41" fmla="*/ 2021641 h 5676860"/>
              <a:gd name="connsiteX42" fmla="*/ 6335050 w 6766056"/>
              <a:gd name="connsiteY42" fmla="*/ 2143085 h 5676860"/>
              <a:gd name="connsiteX43" fmla="*/ 6354100 w 6766056"/>
              <a:gd name="connsiteY43" fmla="*/ 2202616 h 5676860"/>
              <a:gd name="connsiteX44" fmla="*/ 6349337 w 6766056"/>
              <a:gd name="connsiteY44" fmla="*/ 2300248 h 5676860"/>
              <a:gd name="connsiteX45" fmla="*/ 6370769 w 6766056"/>
              <a:gd name="connsiteY45" fmla="*/ 2407403 h 5676860"/>
              <a:gd name="connsiteX46" fmla="*/ 6420775 w 6766056"/>
              <a:gd name="connsiteY46" fmla="*/ 2619335 h 5676860"/>
              <a:gd name="connsiteX47" fmla="*/ 6446969 w 6766056"/>
              <a:gd name="connsiteY47" fmla="*/ 2812216 h 5676860"/>
              <a:gd name="connsiteX48" fmla="*/ 6461256 w 6766056"/>
              <a:gd name="connsiteY48" fmla="*/ 2921754 h 5676860"/>
              <a:gd name="connsiteX49" fmla="*/ 6556506 w 6766056"/>
              <a:gd name="connsiteY49" fmla="*/ 3238460 h 5676860"/>
              <a:gd name="connsiteX50" fmla="*/ 6604131 w 6766056"/>
              <a:gd name="connsiteY50" fmla="*/ 3438485 h 5676860"/>
              <a:gd name="connsiteX51" fmla="*/ 6651756 w 6766056"/>
              <a:gd name="connsiteY51" fmla="*/ 3555166 h 5676860"/>
              <a:gd name="connsiteX52" fmla="*/ 6716050 w 6766056"/>
              <a:gd name="connsiteY52" fmla="*/ 3676610 h 5676860"/>
              <a:gd name="connsiteX53" fmla="*/ 6756531 w 6766056"/>
              <a:gd name="connsiteY53" fmla="*/ 3809960 h 5676860"/>
              <a:gd name="connsiteX54" fmla="*/ 6766056 w 6766056"/>
              <a:gd name="connsiteY54" fmla="*/ 3881398 h 5676860"/>
              <a:gd name="connsiteX55" fmla="*/ 6756530 w 6766056"/>
              <a:gd name="connsiteY55" fmla="*/ 3964741 h 5676860"/>
              <a:gd name="connsiteX56" fmla="*/ 6737480 w 6766056"/>
              <a:gd name="connsiteY56" fmla="*/ 4019510 h 5676860"/>
              <a:gd name="connsiteX57" fmla="*/ 6697000 w 6766056"/>
              <a:gd name="connsiteY57" fmla="*/ 4119522 h 5676860"/>
              <a:gd name="connsiteX58" fmla="*/ 6682712 w 6766056"/>
              <a:gd name="connsiteY58" fmla="*/ 4148097 h 5676860"/>
              <a:gd name="connsiteX59" fmla="*/ 5896900 w 6766056"/>
              <a:gd name="connsiteY59" fmla="*/ 4533860 h 5676860"/>
              <a:gd name="connsiteX60" fmla="*/ 5042031 w 6766056"/>
              <a:gd name="connsiteY60" fmla="*/ 5672097 h 5676860"/>
              <a:gd name="connsiteX61" fmla="*/ 4768187 w 6766056"/>
              <a:gd name="connsiteY61" fmla="*/ 5676860 h 5676860"/>
              <a:gd name="connsiteX62" fmla="*/ 4203832 w 6766056"/>
              <a:gd name="connsiteY62" fmla="*/ 4952960 h 5676860"/>
              <a:gd name="connsiteX63" fmla="*/ 3678287 w 6766056"/>
              <a:gd name="connsiteY63" fmla="*/ 4943533 h 5676860"/>
              <a:gd name="connsiteX64" fmla="*/ 3085964 w 6766056"/>
              <a:gd name="connsiteY64" fmla="*/ 4366440 h 5676860"/>
              <a:gd name="connsiteX65" fmla="*/ 2746506 w 6766056"/>
              <a:gd name="connsiteY65" fmla="*/ 4600535 h 5676860"/>
              <a:gd name="connsiteX66" fmla="*/ 2382174 w 6766056"/>
              <a:gd name="connsiteY66" fmla="*/ 4183817 h 5676860"/>
              <a:gd name="connsiteX67" fmla="*/ 1908306 w 6766056"/>
              <a:gd name="connsiteY67" fmla="*/ 4276685 h 5676860"/>
              <a:gd name="connsiteX68" fmla="*/ 1815437 w 6766056"/>
              <a:gd name="connsiteY68" fmla="*/ 4567197 h 5676860"/>
              <a:gd name="connsiteX69" fmla="*/ 1536831 w 6766056"/>
              <a:gd name="connsiteY69" fmla="*/ 4500522 h 5676860"/>
              <a:gd name="connsiteX70" fmla="*/ 1434436 w 6766056"/>
              <a:gd name="connsiteY70" fmla="*/ 4469566 h 5676860"/>
              <a:gd name="connsiteX71" fmla="*/ 1377287 w 6766056"/>
              <a:gd name="connsiteY71" fmla="*/ 4440992 h 5676860"/>
              <a:gd name="connsiteX72" fmla="*/ 1320136 w 6766056"/>
              <a:gd name="connsiteY72" fmla="*/ 4410035 h 5676860"/>
              <a:gd name="connsiteX73" fmla="*/ 1270131 w 6766056"/>
              <a:gd name="connsiteY73" fmla="*/ 4371935 h 5676860"/>
              <a:gd name="connsiteX0" fmla="*/ 1270131 w 6766056"/>
              <a:gd name="connsiteY0" fmla="*/ 4371935 h 5676860"/>
              <a:gd name="connsiteX1" fmla="*/ 203351 w 6766056"/>
              <a:gd name="connsiteY1" fmla="*/ 2724483 h 5676860"/>
              <a:gd name="connsiteX2" fmla="*/ 176554 w 6766056"/>
              <a:gd name="connsiteY2" fmla="*/ 1929159 h 5676860"/>
              <a:gd name="connsiteX3" fmla="*/ 165069 w 6766056"/>
              <a:gd name="connsiteY3" fmla="*/ 1501565 h 5676860"/>
              <a:gd name="connsiteX4" fmla="*/ 0 w 6766056"/>
              <a:gd name="connsiteY4" fmla="*/ 227112 h 5676860"/>
              <a:gd name="connsiteX5" fmla="*/ 2479447 w 6766056"/>
              <a:gd name="connsiteY5" fmla="*/ 227111 h 5676860"/>
              <a:gd name="connsiteX6" fmla="*/ 2708406 w 6766056"/>
              <a:gd name="connsiteY6" fmla="*/ 323810 h 5676860"/>
              <a:gd name="connsiteX7" fmla="*/ 2898906 w 6766056"/>
              <a:gd name="connsiteY7" fmla="*/ 471448 h 5676860"/>
              <a:gd name="connsiteX8" fmla="*/ 2944150 w 6766056"/>
              <a:gd name="connsiteY8" fmla="*/ 495260 h 5676860"/>
              <a:gd name="connsiteX9" fmla="*/ 3006062 w 6766056"/>
              <a:gd name="connsiteY9" fmla="*/ 511929 h 5676860"/>
              <a:gd name="connsiteX10" fmla="*/ 3279906 w 6766056"/>
              <a:gd name="connsiteY10" fmla="*/ 561935 h 5676860"/>
              <a:gd name="connsiteX11" fmla="*/ 3346581 w 6766056"/>
              <a:gd name="connsiteY11" fmla="*/ 592891 h 5676860"/>
              <a:gd name="connsiteX12" fmla="*/ 3384681 w 6766056"/>
              <a:gd name="connsiteY12" fmla="*/ 623848 h 5676860"/>
              <a:gd name="connsiteX13" fmla="*/ 3415637 w 6766056"/>
              <a:gd name="connsiteY13" fmla="*/ 680998 h 5676860"/>
              <a:gd name="connsiteX14" fmla="*/ 3448975 w 6766056"/>
              <a:gd name="connsiteY14" fmla="*/ 714335 h 5676860"/>
              <a:gd name="connsiteX15" fmla="*/ 3479931 w 6766056"/>
              <a:gd name="connsiteY15" fmla="*/ 728623 h 5676860"/>
              <a:gd name="connsiteX16" fmla="*/ 3515650 w 6766056"/>
              <a:gd name="connsiteY16" fmla="*/ 747673 h 5676860"/>
              <a:gd name="connsiteX17" fmla="*/ 3582581 w 6766056"/>
              <a:gd name="connsiteY17" fmla="*/ 393335 h 5676860"/>
              <a:gd name="connsiteX18" fmla="*/ 4151101 w 6766056"/>
              <a:gd name="connsiteY18" fmla="*/ 325250 h 5676860"/>
              <a:gd name="connsiteX19" fmla="*/ 4508632 w 6766056"/>
              <a:gd name="connsiteY19" fmla="*/ 685760 h 5676860"/>
              <a:gd name="connsiteX20" fmla="*/ 4570018 w 6766056"/>
              <a:gd name="connsiteY20" fmla="*/ 268671 h 5676860"/>
              <a:gd name="connsiteX21" fmla="*/ 4644029 w 6766056"/>
              <a:gd name="connsiteY21" fmla="*/ 103335 h 5676860"/>
              <a:gd name="connsiteX22" fmla="*/ 4731918 w 6766056"/>
              <a:gd name="connsiteY22" fmla="*/ 77502 h 5676860"/>
              <a:gd name="connsiteX23" fmla="*/ 4949325 w 6766056"/>
              <a:gd name="connsiteY23" fmla="*/ 0 h 5676860"/>
              <a:gd name="connsiteX24" fmla="*/ 5092723 w 6766056"/>
              <a:gd name="connsiteY24" fmla="*/ 5167 h 5676860"/>
              <a:gd name="connsiteX25" fmla="*/ 5402007 w 6766056"/>
              <a:gd name="connsiteY25" fmla="*/ 77680 h 5676860"/>
              <a:gd name="connsiteX26" fmla="*/ 5440289 w 6766056"/>
              <a:gd name="connsiteY26" fmla="*/ 394099 h 5676860"/>
              <a:gd name="connsiteX27" fmla="*/ 5746542 w 6766056"/>
              <a:gd name="connsiteY27" fmla="*/ 714793 h 5676860"/>
              <a:gd name="connsiteX28" fmla="*/ 5957729 w 6766056"/>
              <a:gd name="connsiteY28" fmla="*/ 811181 h 5676860"/>
              <a:gd name="connsiteX29" fmla="*/ 5819277 w 6766056"/>
              <a:gd name="connsiteY29" fmla="*/ 941418 h 5676860"/>
              <a:gd name="connsiteX30" fmla="*/ 5839749 w 6766056"/>
              <a:gd name="connsiteY30" fmla="*/ 1014373 h 5676860"/>
              <a:gd name="connsiteX31" fmla="*/ 5882613 w 6766056"/>
              <a:gd name="connsiteY31" fmla="*/ 1173916 h 5676860"/>
              <a:gd name="connsiteX32" fmla="*/ 5904044 w 6766056"/>
              <a:gd name="connsiteY32" fmla="*/ 1219160 h 5676860"/>
              <a:gd name="connsiteX33" fmla="*/ 5930237 w 6766056"/>
              <a:gd name="connsiteY33" fmla="*/ 1262023 h 5676860"/>
              <a:gd name="connsiteX34" fmla="*/ 6113593 w 6766056"/>
              <a:gd name="connsiteY34" fmla="*/ 1564441 h 5676860"/>
              <a:gd name="connsiteX35" fmla="*/ 6142169 w 6766056"/>
              <a:gd name="connsiteY35" fmla="*/ 1628735 h 5676860"/>
              <a:gd name="connsiteX36" fmla="*/ 6177887 w 6766056"/>
              <a:gd name="connsiteY36" fmla="*/ 1697792 h 5676860"/>
              <a:gd name="connsiteX37" fmla="*/ 6242181 w 6766056"/>
              <a:gd name="connsiteY37" fmla="*/ 1823998 h 5676860"/>
              <a:gd name="connsiteX38" fmla="*/ 6285044 w 6766056"/>
              <a:gd name="connsiteY38" fmla="*/ 1924010 h 5676860"/>
              <a:gd name="connsiteX39" fmla="*/ 6299331 w 6766056"/>
              <a:gd name="connsiteY39" fmla="*/ 1962110 h 5676860"/>
              <a:gd name="connsiteX40" fmla="*/ 6304094 w 6766056"/>
              <a:gd name="connsiteY40" fmla="*/ 2021641 h 5676860"/>
              <a:gd name="connsiteX41" fmla="*/ 6335050 w 6766056"/>
              <a:gd name="connsiteY41" fmla="*/ 2143085 h 5676860"/>
              <a:gd name="connsiteX42" fmla="*/ 6354100 w 6766056"/>
              <a:gd name="connsiteY42" fmla="*/ 2202616 h 5676860"/>
              <a:gd name="connsiteX43" fmla="*/ 6349337 w 6766056"/>
              <a:gd name="connsiteY43" fmla="*/ 2300248 h 5676860"/>
              <a:gd name="connsiteX44" fmla="*/ 6370769 w 6766056"/>
              <a:gd name="connsiteY44" fmla="*/ 2407403 h 5676860"/>
              <a:gd name="connsiteX45" fmla="*/ 6420775 w 6766056"/>
              <a:gd name="connsiteY45" fmla="*/ 2619335 h 5676860"/>
              <a:gd name="connsiteX46" fmla="*/ 6446969 w 6766056"/>
              <a:gd name="connsiteY46" fmla="*/ 2812216 h 5676860"/>
              <a:gd name="connsiteX47" fmla="*/ 6461256 w 6766056"/>
              <a:gd name="connsiteY47" fmla="*/ 2921754 h 5676860"/>
              <a:gd name="connsiteX48" fmla="*/ 6556506 w 6766056"/>
              <a:gd name="connsiteY48" fmla="*/ 3238460 h 5676860"/>
              <a:gd name="connsiteX49" fmla="*/ 6604131 w 6766056"/>
              <a:gd name="connsiteY49" fmla="*/ 3438485 h 5676860"/>
              <a:gd name="connsiteX50" fmla="*/ 6651756 w 6766056"/>
              <a:gd name="connsiteY50" fmla="*/ 3555166 h 5676860"/>
              <a:gd name="connsiteX51" fmla="*/ 6716050 w 6766056"/>
              <a:gd name="connsiteY51" fmla="*/ 3676610 h 5676860"/>
              <a:gd name="connsiteX52" fmla="*/ 6756531 w 6766056"/>
              <a:gd name="connsiteY52" fmla="*/ 3809960 h 5676860"/>
              <a:gd name="connsiteX53" fmla="*/ 6766056 w 6766056"/>
              <a:gd name="connsiteY53" fmla="*/ 3881398 h 5676860"/>
              <a:gd name="connsiteX54" fmla="*/ 6756530 w 6766056"/>
              <a:gd name="connsiteY54" fmla="*/ 3964741 h 5676860"/>
              <a:gd name="connsiteX55" fmla="*/ 6737480 w 6766056"/>
              <a:gd name="connsiteY55" fmla="*/ 4019510 h 5676860"/>
              <a:gd name="connsiteX56" fmla="*/ 6697000 w 6766056"/>
              <a:gd name="connsiteY56" fmla="*/ 4119522 h 5676860"/>
              <a:gd name="connsiteX57" fmla="*/ 6682712 w 6766056"/>
              <a:gd name="connsiteY57" fmla="*/ 4148097 h 5676860"/>
              <a:gd name="connsiteX58" fmla="*/ 5896900 w 6766056"/>
              <a:gd name="connsiteY58" fmla="*/ 4533860 h 5676860"/>
              <a:gd name="connsiteX59" fmla="*/ 5042031 w 6766056"/>
              <a:gd name="connsiteY59" fmla="*/ 5672097 h 5676860"/>
              <a:gd name="connsiteX60" fmla="*/ 4768187 w 6766056"/>
              <a:gd name="connsiteY60" fmla="*/ 5676860 h 5676860"/>
              <a:gd name="connsiteX61" fmla="*/ 4203832 w 6766056"/>
              <a:gd name="connsiteY61" fmla="*/ 4952960 h 5676860"/>
              <a:gd name="connsiteX62" fmla="*/ 3678287 w 6766056"/>
              <a:gd name="connsiteY62" fmla="*/ 4943533 h 5676860"/>
              <a:gd name="connsiteX63" fmla="*/ 3085964 w 6766056"/>
              <a:gd name="connsiteY63" fmla="*/ 4366440 h 5676860"/>
              <a:gd name="connsiteX64" fmla="*/ 2746506 w 6766056"/>
              <a:gd name="connsiteY64" fmla="*/ 4600535 h 5676860"/>
              <a:gd name="connsiteX65" fmla="*/ 2382174 w 6766056"/>
              <a:gd name="connsiteY65" fmla="*/ 4183817 h 5676860"/>
              <a:gd name="connsiteX66" fmla="*/ 1908306 w 6766056"/>
              <a:gd name="connsiteY66" fmla="*/ 4276685 h 5676860"/>
              <a:gd name="connsiteX67" fmla="*/ 1815437 w 6766056"/>
              <a:gd name="connsiteY67" fmla="*/ 4567197 h 5676860"/>
              <a:gd name="connsiteX68" fmla="*/ 1536831 w 6766056"/>
              <a:gd name="connsiteY68" fmla="*/ 4500522 h 5676860"/>
              <a:gd name="connsiteX69" fmla="*/ 1434436 w 6766056"/>
              <a:gd name="connsiteY69" fmla="*/ 4469566 h 5676860"/>
              <a:gd name="connsiteX70" fmla="*/ 1377287 w 6766056"/>
              <a:gd name="connsiteY70" fmla="*/ 4440992 h 5676860"/>
              <a:gd name="connsiteX71" fmla="*/ 1320136 w 6766056"/>
              <a:gd name="connsiteY71" fmla="*/ 4410035 h 5676860"/>
              <a:gd name="connsiteX72" fmla="*/ 1270131 w 6766056"/>
              <a:gd name="connsiteY72" fmla="*/ 4371935 h 5676860"/>
              <a:gd name="connsiteX0" fmla="*/ 1270131 w 6766056"/>
              <a:gd name="connsiteY0" fmla="*/ 4371935 h 5676860"/>
              <a:gd name="connsiteX1" fmla="*/ 203351 w 6766056"/>
              <a:gd name="connsiteY1" fmla="*/ 2724483 h 5676860"/>
              <a:gd name="connsiteX2" fmla="*/ 176554 w 6766056"/>
              <a:gd name="connsiteY2" fmla="*/ 1929159 h 5676860"/>
              <a:gd name="connsiteX3" fmla="*/ 165069 w 6766056"/>
              <a:gd name="connsiteY3" fmla="*/ 1501565 h 5676860"/>
              <a:gd name="connsiteX4" fmla="*/ 0 w 6766056"/>
              <a:gd name="connsiteY4" fmla="*/ 227112 h 5676860"/>
              <a:gd name="connsiteX5" fmla="*/ 2479447 w 6766056"/>
              <a:gd name="connsiteY5" fmla="*/ 227111 h 5676860"/>
              <a:gd name="connsiteX6" fmla="*/ 2708406 w 6766056"/>
              <a:gd name="connsiteY6" fmla="*/ 323810 h 5676860"/>
              <a:gd name="connsiteX7" fmla="*/ 2898906 w 6766056"/>
              <a:gd name="connsiteY7" fmla="*/ 471448 h 5676860"/>
              <a:gd name="connsiteX8" fmla="*/ 2944150 w 6766056"/>
              <a:gd name="connsiteY8" fmla="*/ 495260 h 5676860"/>
              <a:gd name="connsiteX9" fmla="*/ 3006062 w 6766056"/>
              <a:gd name="connsiteY9" fmla="*/ 511929 h 5676860"/>
              <a:gd name="connsiteX10" fmla="*/ 3279906 w 6766056"/>
              <a:gd name="connsiteY10" fmla="*/ 561935 h 5676860"/>
              <a:gd name="connsiteX11" fmla="*/ 3346581 w 6766056"/>
              <a:gd name="connsiteY11" fmla="*/ 592891 h 5676860"/>
              <a:gd name="connsiteX12" fmla="*/ 3384681 w 6766056"/>
              <a:gd name="connsiteY12" fmla="*/ 623848 h 5676860"/>
              <a:gd name="connsiteX13" fmla="*/ 3415637 w 6766056"/>
              <a:gd name="connsiteY13" fmla="*/ 680998 h 5676860"/>
              <a:gd name="connsiteX14" fmla="*/ 3448975 w 6766056"/>
              <a:gd name="connsiteY14" fmla="*/ 714335 h 5676860"/>
              <a:gd name="connsiteX15" fmla="*/ 3479931 w 6766056"/>
              <a:gd name="connsiteY15" fmla="*/ 728623 h 5676860"/>
              <a:gd name="connsiteX16" fmla="*/ 3582581 w 6766056"/>
              <a:gd name="connsiteY16" fmla="*/ 393335 h 5676860"/>
              <a:gd name="connsiteX17" fmla="*/ 4151101 w 6766056"/>
              <a:gd name="connsiteY17" fmla="*/ 325250 h 5676860"/>
              <a:gd name="connsiteX18" fmla="*/ 4508632 w 6766056"/>
              <a:gd name="connsiteY18" fmla="*/ 685760 h 5676860"/>
              <a:gd name="connsiteX19" fmla="*/ 4570018 w 6766056"/>
              <a:gd name="connsiteY19" fmla="*/ 268671 h 5676860"/>
              <a:gd name="connsiteX20" fmla="*/ 4644029 w 6766056"/>
              <a:gd name="connsiteY20" fmla="*/ 103335 h 5676860"/>
              <a:gd name="connsiteX21" fmla="*/ 4731918 w 6766056"/>
              <a:gd name="connsiteY21" fmla="*/ 77502 h 5676860"/>
              <a:gd name="connsiteX22" fmla="*/ 4949325 w 6766056"/>
              <a:gd name="connsiteY22" fmla="*/ 0 h 5676860"/>
              <a:gd name="connsiteX23" fmla="*/ 5092723 w 6766056"/>
              <a:gd name="connsiteY23" fmla="*/ 5167 h 5676860"/>
              <a:gd name="connsiteX24" fmla="*/ 5402007 w 6766056"/>
              <a:gd name="connsiteY24" fmla="*/ 77680 h 5676860"/>
              <a:gd name="connsiteX25" fmla="*/ 5440289 w 6766056"/>
              <a:gd name="connsiteY25" fmla="*/ 394099 h 5676860"/>
              <a:gd name="connsiteX26" fmla="*/ 5746542 w 6766056"/>
              <a:gd name="connsiteY26" fmla="*/ 714793 h 5676860"/>
              <a:gd name="connsiteX27" fmla="*/ 5957729 w 6766056"/>
              <a:gd name="connsiteY27" fmla="*/ 811181 h 5676860"/>
              <a:gd name="connsiteX28" fmla="*/ 5819277 w 6766056"/>
              <a:gd name="connsiteY28" fmla="*/ 941418 h 5676860"/>
              <a:gd name="connsiteX29" fmla="*/ 5839749 w 6766056"/>
              <a:gd name="connsiteY29" fmla="*/ 1014373 h 5676860"/>
              <a:gd name="connsiteX30" fmla="*/ 5882613 w 6766056"/>
              <a:gd name="connsiteY30" fmla="*/ 1173916 h 5676860"/>
              <a:gd name="connsiteX31" fmla="*/ 5904044 w 6766056"/>
              <a:gd name="connsiteY31" fmla="*/ 1219160 h 5676860"/>
              <a:gd name="connsiteX32" fmla="*/ 5930237 w 6766056"/>
              <a:gd name="connsiteY32" fmla="*/ 1262023 h 5676860"/>
              <a:gd name="connsiteX33" fmla="*/ 6113593 w 6766056"/>
              <a:gd name="connsiteY33" fmla="*/ 1564441 h 5676860"/>
              <a:gd name="connsiteX34" fmla="*/ 6142169 w 6766056"/>
              <a:gd name="connsiteY34" fmla="*/ 1628735 h 5676860"/>
              <a:gd name="connsiteX35" fmla="*/ 6177887 w 6766056"/>
              <a:gd name="connsiteY35" fmla="*/ 1697792 h 5676860"/>
              <a:gd name="connsiteX36" fmla="*/ 6242181 w 6766056"/>
              <a:gd name="connsiteY36" fmla="*/ 1823998 h 5676860"/>
              <a:gd name="connsiteX37" fmla="*/ 6285044 w 6766056"/>
              <a:gd name="connsiteY37" fmla="*/ 1924010 h 5676860"/>
              <a:gd name="connsiteX38" fmla="*/ 6299331 w 6766056"/>
              <a:gd name="connsiteY38" fmla="*/ 1962110 h 5676860"/>
              <a:gd name="connsiteX39" fmla="*/ 6304094 w 6766056"/>
              <a:gd name="connsiteY39" fmla="*/ 2021641 h 5676860"/>
              <a:gd name="connsiteX40" fmla="*/ 6335050 w 6766056"/>
              <a:gd name="connsiteY40" fmla="*/ 2143085 h 5676860"/>
              <a:gd name="connsiteX41" fmla="*/ 6354100 w 6766056"/>
              <a:gd name="connsiteY41" fmla="*/ 2202616 h 5676860"/>
              <a:gd name="connsiteX42" fmla="*/ 6349337 w 6766056"/>
              <a:gd name="connsiteY42" fmla="*/ 2300248 h 5676860"/>
              <a:gd name="connsiteX43" fmla="*/ 6370769 w 6766056"/>
              <a:gd name="connsiteY43" fmla="*/ 2407403 h 5676860"/>
              <a:gd name="connsiteX44" fmla="*/ 6420775 w 6766056"/>
              <a:gd name="connsiteY44" fmla="*/ 2619335 h 5676860"/>
              <a:gd name="connsiteX45" fmla="*/ 6446969 w 6766056"/>
              <a:gd name="connsiteY45" fmla="*/ 2812216 h 5676860"/>
              <a:gd name="connsiteX46" fmla="*/ 6461256 w 6766056"/>
              <a:gd name="connsiteY46" fmla="*/ 2921754 h 5676860"/>
              <a:gd name="connsiteX47" fmla="*/ 6556506 w 6766056"/>
              <a:gd name="connsiteY47" fmla="*/ 3238460 h 5676860"/>
              <a:gd name="connsiteX48" fmla="*/ 6604131 w 6766056"/>
              <a:gd name="connsiteY48" fmla="*/ 3438485 h 5676860"/>
              <a:gd name="connsiteX49" fmla="*/ 6651756 w 6766056"/>
              <a:gd name="connsiteY49" fmla="*/ 3555166 h 5676860"/>
              <a:gd name="connsiteX50" fmla="*/ 6716050 w 6766056"/>
              <a:gd name="connsiteY50" fmla="*/ 3676610 h 5676860"/>
              <a:gd name="connsiteX51" fmla="*/ 6756531 w 6766056"/>
              <a:gd name="connsiteY51" fmla="*/ 3809960 h 5676860"/>
              <a:gd name="connsiteX52" fmla="*/ 6766056 w 6766056"/>
              <a:gd name="connsiteY52" fmla="*/ 3881398 h 5676860"/>
              <a:gd name="connsiteX53" fmla="*/ 6756530 w 6766056"/>
              <a:gd name="connsiteY53" fmla="*/ 3964741 h 5676860"/>
              <a:gd name="connsiteX54" fmla="*/ 6737480 w 6766056"/>
              <a:gd name="connsiteY54" fmla="*/ 4019510 h 5676860"/>
              <a:gd name="connsiteX55" fmla="*/ 6697000 w 6766056"/>
              <a:gd name="connsiteY55" fmla="*/ 4119522 h 5676860"/>
              <a:gd name="connsiteX56" fmla="*/ 6682712 w 6766056"/>
              <a:gd name="connsiteY56" fmla="*/ 4148097 h 5676860"/>
              <a:gd name="connsiteX57" fmla="*/ 5896900 w 6766056"/>
              <a:gd name="connsiteY57" fmla="*/ 4533860 h 5676860"/>
              <a:gd name="connsiteX58" fmla="*/ 5042031 w 6766056"/>
              <a:gd name="connsiteY58" fmla="*/ 5672097 h 5676860"/>
              <a:gd name="connsiteX59" fmla="*/ 4768187 w 6766056"/>
              <a:gd name="connsiteY59" fmla="*/ 5676860 h 5676860"/>
              <a:gd name="connsiteX60" fmla="*/ 4203832 w 6766056"/>
              <a:gd name="connsiteY60" fmla="*/ 4952960 h 5676860"/>
              <a:gd name="connsiteX61" fmla="*/ 3678287 w 6766056"/>
              <a:gd name="connsiteY61" fmla="*/ 4943533 h 5676860"/>
              <a:gd name="connsiteX62" fmla="*/ 3085964 w 6766056"/>
              <a:gd name="connsiteY62" fmla="*/ 4366440 h 5676860"/>
              <a:gd name="connsiteX63" fmla="*/ 2746506 w 6766056"/>
              <a:gd name="connsiteY63" fmla="*/ 4600535 h 5676860"/>
              <a:gd name="connsiteX64" fmla="*/ 2382174 w 6766056"/>
              <a:gd name="connsiteY64" fmla="*/ 4183817 h 5676860"/>
              <a:gd name="connsiteX65" fmla="*/ 1908306 w 6766056"/>
              <a:gd name="connsiteY65" fmla="*/ 4276685 h 5676860"/>
              <a:gd name="connsiteX66" fmla="*/ 1815437 w 6766056"/>
              <a:gd name="connsiteY66" fmla="*/ 4567197 h 5676860"/>
              <a:gd name="connsiteX67" fmla="*/ 1536831 w 6766056"/>
              <a:gd name="connsiteY67" fmla="*/ 4500522 h 5676860"/>
              <a:gd name="connsiteX68" fmla="*/ 1434436 w 6766056"/>
              <a:gd name="connsiteY68" fmla="*/ 4469566 h 5676860"/>
              <a:gd name="connsiteX69" fmla="*/ 1377287 w 6766056"/>
              <a:gd name="connsiteY69" fmla="*/ 4440992 h 5676860"/>
              <a:gd name="connsiteX70" fmla="*/ 1320136 w 6766056"/>
              <a:gd name="connsiteY70" fmla="*/ 4410035 h 5676860"/>
              <a:gd name="connsiteX71" fmla="*/ 1270131 w 6766056"/>
              <a:gd name="connsiteY71" fmla="*/ 4371935 h 5676860"/>
              <a:gd name="connsiteX0" fmla="*/ 1270131 w 6766056"/>
              <a:gd name="connsiteY0" fmla="*/ 4371935 h 5676860"/>
              <a:gd name="connsiteX1" fmla="*/ 203351 w 6766056"/>
              <a:gd name="connsiteY1" fmla="*/ 2724483 h 5676860"/>
              <a:gd name="connsiteX2" fmla="*/ 176554 w 6766056"/>
              <a:gd name="connsiteY2" fmla="*/ 1929159 h 5676860"/>
              <a:gd name="connsiteX3" fmla="*/ 165069 w 6766056"/>
              <a:gd name="connsiteY3" fmla="*/ 1501565 h 5676860"/>
              <a:gd name="connsiteX4" fmla="*/ 0 w 6766056"/>
              <a:gd name="connsiteY4" fmla="*/ 227112 h 5676860"/>
              <a:gd name="connsiteX5" fmla="*/ 2479447 w 6766056"/>
              <a:gd name="connsiteY5" fmla="*/ 227111 h 5676860"/>
              <a:gd name="connsiteX6" fmla="*/ 2708406 w 6766056"/>
              <a:gd name="connsiteY6" fmla="*/ 323810 h 5676860"/>
              <a:gd name="connsiteX7" fmla="*/ 2898906 w 6766056"/>
              <a:gd name="connsiteY7" fmla="*/ 471448 h 5676860"/>
              <a:gd name="connsiteX8" fmla="*/ 2944150 w 6766056"/>
              <a:gd name="connsiteY8" fmla="*/ 495260 h 5676860"/>
              <a:gd name="connsiteX9" fmla="*/ 3006062 w 6766056"/>
              <a:gd name="connsiteY9" fmla="*/ 511929 h 5676860"/>
              <a:gd name="connsiteX10" fmla="*/ 3279906 w 6766056"/>
              <a:gd name="connsiteY10" fmla="*/ 561935 h 5676860"/>
              <a:gd name="connsiteX11" fmla="*/ 3346581 w 6766056"/>
              <a:gd name="connsiteY11" fmla="*/ 592891 h 5676860"/>
              <a:gd name="connsiteX12" fmla="*/ 3384681 w 6766056"/>
              <a:gd name="connsiteY12" fmla="*/ 623848 h 5676860"/>
              <a:gd name="connsiteX13" fmla="*/ 3415637 w 6766056"/>
              <a:gd name="connsiteY13" fmla="*/ 680998 h 5676860"/>
              <a:gd name="connsiteX14" fmla="*/ 3448975 w 6766056"/>
              <a:gd name="connsiteY14" fmla="*/ 714335 h 5676860"/>
              <a:gd name="connsiteX15" fmla="*/ 3582581 w 6766056"/>
              <a:gd name="connsiteY15" fmla="*/ 393335 h 5676860"/>
              <a:gd name="connsiteX16" fmla="*/ 4151101 w 6766056"/>
              <a:gd name="connsiteY16" fmla="*/ 325250 h 5676860"/>
              <a:gd name="connsiteX17" fmla="*/ 4508632 w 6766056"/>
              <a:gd name="connsiteY17" fmla="*/ 685760 h 5676860"/>
              <a:gd name="connsiteX18" fmla="*/ 4570018 w 6766056"/>
              <a:gd name="connsiteY18" fmla="*/ 268671 h 5676860"/>
              <a:gd name="connsiteX19" fmla="*/ 4644029 w 6766056"/>
              <a:gd name="connsiteY19" fmla="*/ 103335 h 5676860"/>
              <a:gd name="connsiteX20" fmla="*/ 4731918 w 6766056"/>
              <a:gd name="connsiteY20" fmla="*/ 77502 h 5676860"/>
              <a:gd name="connsiteX21" fmla="*/ 4949325 w 6766056"/>
              <a:gd name="connsiteY21" fmla="*/ 0 h 5676860"/>
              <a:gd name="connsiteX22" fmla="*/ 5092723 w 6766056"/>
              <a:gd name="connsiteY22" fmla="*/ 5167 h 5676860"/>
              <a:gd name="connsiteX23" fmla="*/ 5402007 w 6766056"/>
              <a:gd name="connsiteY23" fmla="*/ 77680 h 5676860"/>
              <a:gd name="connsiteX24" fmla="*/ 5440289 w 6766056"/>
              <a:gd name="connsiteY24" fmla="*/ 394099 h 5676860"/>
              <a:gd name="connsiteX25" fmla="*/ 5746542 w 6766056"/>
              <a:gd name="connsiteY25" fmla="*/ 714793 h 5676860"/>
              <a:gd name="connsiteX26" fmla="*/ 5957729 w 6766056"/>
              <a:gd name="connsiteY26" fmla="*/ 811181 h 5676860"/>
              <a:gd name="connsiteX27" fmla="*/ 5819277 w 6766056"/>
              <a:gd name="connsiteY27" fmla="*/ 941418 h 5676860"/>
              <a:gd name="connsiteX28" fmla="*/ 5839749 w 6766056"/>
              <a:gd name="connsiteY28" fmla="*/ 1014373 h 5676860"/>
              <a:gd name="connsiteX29" fmla="*/ 5882613 w 6766056"/>
              <a:gd name="connsiteY29" fmla="*/ 1173916 h 5676860"/>
              <a:gd name="connsiteX30" fmla="*/ 5904044 w 6766056"/>
              <a:gd name="connsiteY30" fmla="*/ 1219160 h 5676860"/>
              <a:gd name="connsiteX31" fmla="*/ 5930237 w 6766056"/>
              <a:gd name="connsiteY31" fmla="*/ 1262023 h 5676860"/>
              <a:gd name="connsiteX32" fmla="*/ 6113593 w 6766056"/>
              <a:gd name="connsiteY32" fmla="*/ 1564441 h 5676860"/>
              <a:gd name="connsiteX33" fmla="*/ 6142169 w 6766056"/>
              <a:gd name="connsiteY33" fmla="*/ 1628735 h 5676860"/>
              <a:gd name="connsiteX34" fmla="*/ 6177887 w 6766056"/>
              <a:gd name="connsiteY34" fmla="*/ 1697792 h 5676860"/>
              <a:gd name="connsiteX35" fmla="*/ 6242181 w 6766056"/>
              <a:gd name="connsiteY35" fmla="*/ 1823998 h 5676860"/>
              <a:gd name="connsiteX36" fmla="*/ 6285044 w 6766056"/>
              <a:gd name="connsiteY36" fmla="*/ 1924010 h 5676860"/>
              <a:gd name="connsiteX37" fmla="*/ 6299331 w 6766056"/>
              <a:gd name="connsiteY37" fmla="*/ 1962110 h 5676860"/>
              <a:gd name="connsiteX38" fmla="*/ 6304094 w 6766056"/>
              <a:gd name="connsiteY38" fmla="*/ 2021641 h 5676860"/>
              <a:gd name="connsiteX39" fmla="*/ 6335050 w 6766056"/>
              <a:gd name="connsiteY39" fmla="*/ 2143085 h 5676860"/>
              <a:gd name="connsiteX40" fmla="*/ 6354100 w 6766056"/>
              <a:gd name="connsiteY40" fmla="*/ 2202616 h 5676860"/>
              <a:gd name="connsiteX41" fmla="*/ 6349337 w 6766056"/>
              <a:gd name="connsiteY41" fmla="*/ 2300248 h 5676860"/>
              <a:gd name="connsiteX42" fmla="*/ 6370769 w 6766056"/>
              <a:gd name="connsiteY42" fmla="*/ 2407403 h 5676860"/>
              <a:gd name="connsiteX43" fmla="*/ 6420775 w 6766056"/>
              <a:gd name="connsiteY43" fmla="*/ 2619335 h 5676860"/>
              <a:gd name="connsiteX44" fmla="*/ 6446969 w 6766056"/>
              <a:gd name="connsiteY44" fmla="*/ 2812216 h 5676860"/>
              <a:gd name="connsiteX45" fmla="*/ 6461256 w 6766056"/>
              <a:gd name="connsiteY45" fmla="*/ 2921754 h 5676860"/>
              <a:gd name="connsiteX46" fmla="*/ 6556506 w 6766056"/>
              <a:gd name="connsiteY46" fmla="*/ 3238460 h 5676860"/>
              <a:gd name="connsiteX47" fmla="*/ 6604131 w 6766056"/>
              <a:gd name="connsiteY47" fmla="*/ 3438485 h 5676860"/>
              <a:gd name="connsiteX48" fmla="*/ 6651756 w 6766056"/>
              <a:gd name="connsiteY48" fmla="*/ 3555166 h 5676860"/>
              <a:gd name="connsiteX49" fmla="*/ 6716050 w 6766056"/>
              <a:gd name="connsiteY49" fmla="*/ 3676610 h 5676860"/>
              <a:gd name="connsiteX50" fmla="*/ 6756531 w 6766056"/>
              <a:gd name="connsiteY50" fmla="*/ 3809960 h 5676860"/>
              <a:gd name="connsiteX51" fmla="*/ 6766056 w 6766056"/>
              <a:gd name="connsiteY51" fmla="*/ 3881398 h 5676860"/>
              <a:gd name="connsiteX52" fmla="*/ 6756530 w 6766056"/>
              <a:gd name="connsiteY52" fmla="*/ 3964741 h 5676860"/>
              <a:gd name="connsiteX53" fmla="*/ 6737480 w 6766056"/>
              <a:gd name="connsiteY53" fmla="*/ 4019510 h 5676860"/>
              <a:gd name="connsiteX54" fmla="*/ 6697000 w 6766056"/>
              <a:gd name="connsiteY54" fmla="*/ 4119522 h 5676860"/>
              <a:gd name="connsiteX55" fmla="*/ 6682712 w 6766056"/>
              <a:gd name="connsiteY55" fmla="*/ 4148097 h 5676860"/>
              <a:gd name="connsiteX56" fmla="*/ 5896900 w 6766056"/>
              <a:gd name="connsiteY56" fmla="*/ 4533860 h 5676860"/>
              <a:gd name="connsiteX57" fmla="*/ 5042031 w 6766056"/>
              <a:gd name="connsiteY57" fmla="*/ 5672097 h 5676860"/>
              <a:gd name="connsiteX58" fmla="*/ 4768187 w 6766056"/>
              <a:gd name="connsiteY58" fmla="*/ 5676860 h 5676860"/>
              <a:gd name="connsiteX59" fmla="*/ 4203832 w 6766056"/>
              <a:gd name="connsiteY59" fmla="*/ 4952960 h 5676860"/>
              <a:gd name="connsiteX60" fmla="*/ 3678287 w 6766056"/>
              <a:gd name="connsiteY60" fmla="*/ 4943533 h 5676860"/>
              <a:gd name="connsiteX61" fmla="*/ 3085964 w 6766056"/>
              <a:gd name="connsiteY61" fmla="*/ 4366440 h 5676860"/>
              <a:gd name="connsiteX62" fmla="*/ 2746506 w 6766056"/>
              <a:gd name="connsiteY62" fmla="*/ 4600535 h 5676860"/>
              <a:gd name="connsiteX63" fmla="*/ 2382174 w 6766056"/>
              <a:gd name="connsiteY63" fmla="*/ 4183817 h 5676860"/>
              <a:gd name="connsiteX64" fmla="*/ 1908306 w 6766056"/>
              <a:gd name="connsiteY64" fmla="*/ 4276685 h 5676860"/>
              <a:gd name="connsiteX65" fmla="*/ 1815437 w 6766056"/>
              <a:gd name="connsiteY65" fmla="*/ 4567197 h 5676860"/>
              <a:gd name="connsiteX66" fmla="*/ 1536831 w 6766056"/>
              <a:gd name="connsiteY66" fmla="*/ 4500522 h 5676860"/>
              <a:gd name="connsiteX67" fmla="*/ 1434436 w 6766056"/>
              <a:gd name="connsiteY67" fmla="*/ 4469566 h 5676860"/>
              <a:gd name="connsiteX68" fmla="*/ 1377287 w 6766056"/>
              <a:gd name="connsiteY68" fmla="*/ 4440992 h 5676860"/>
              <a:gd name="connsiteX69" fmla="*/ 1320136 w 6766056"/>
              <a:gd name="connsiteY69" fmla="*/ 4410035 h 5676860"/>
              <a:gd name="connsiteX70" fmla="*/ 1270131 w 6766056"/>
              <a:gd name="connsiteY70" fmla="*/ 4371935 h 5676860"/>
              <a:gd name="connsiteX0" fmla="*/ 1270131 w 6766056"/>
              <a:gd name="connsiteY0" fmla="*/ 4371935 h 5676860"/>
              <a:gd name="connsiteX1" fmla="*/ 203351 w 6766056"/>
              <a:gd name="connsiteY1" fmla="*/ 2724483 h 5676860"/>
              <a:gd name="connsiteX2" fmla="*/ 176554 w 6766056"/>
              <a:gd name="connsiteY2" fmla="*/ 1929159 h 5676860"/>
              <a:gd name="connsiteX3" fmla="*/ 165069 w 6766056"/>
              <a:gd name="connsiteY3" fmla="*/ 1501565 h 5676860"/>
              <a:gd name="connsiteX4" fmla="*/ 0 w 6766056"/>
              <a:gd name="connsiteY4" fmla="*/ 227112 h 5676860"/>
              <a:gd name="connsiteX5" fmla="*/ 2479447 w 6766056"/>
              <a:gd name="connsiteY5" fmla="*/ 227111 h 5676860"/>
              <a:gd name="connsiteX6" fmla="*/ 2708406 w 6766056"/>
              <a:gd name="connsiteY6" fmla="*/ 323810 h 5676860"/>
              <a:gd name="connsiteX7" fmla="*/ 2898906 w 6766056"/>
              <a:gd name="connsiteY7" fmla="*/ 471448 h 5676860"/>
              <a:gd name="connsiteX8" fmla="*/ 2944150 w 6766056"/>
              <a:gd name="connsiteY8" fmla="*/ 495260 h 5676860"/>
              <a:gd name="connsiteX9" fmla="*/ 3006062 w 6766056"/>
              <a:gd name="connsiteY9" fmla="*/ 511929 h 5676860"/>
              <a:gd name="connsiteX10" fmla="*/ 3279906 w 6766056"/>
              <a:gd name="connsiteY10" fmla="*/ 561935 h 5676860"/>
              <a:gd name="connsiteX11" fmla="*/ 3346581 w 6766056"/>
              <a:gd name="connsiteY11" fmla="*/ 592891 h 5676860"/>
              <a:gd name="connsiteX12" fmla="*/ 3384681 w 6766056"/>
              <a:gd name="connsiteY12" fmla="*/ 623848 h 5676860"/>
              <a:gd name="connsiteX13" fmla="*/ 3415637 w 6766056"/>
              <a:gd name="connsiteY13" fmla="*/ 680998 h 5676860"/>
              <a:gd name="connsiteX14" fmla="*/ 3582581 w 6766056"/>
              <a:gd name="connsiteY14" fmla="*/ 393335 h 5676860"/>
              <a:gd name="connsiteX15" fmla="*/ 4151101 w 6766056"/>
              <a:gd name="connsiteY15" fmla="*/ 325250 h 5676860"/>
              <a:gd name="connsiteX16" fmla="*/ 4508632 w 6766056"/>
              <a:gd name="connsiteY16" fmla="*/ 685760 h 5676860"/>
              <a:gd name="connsiteX17" fmla="*/ 4570018 w 6766056"/>
              <a:gd name="connsiteY17" fmla="*/ 268671 h 5676860"/>
              <a:gd name="connsiteX18" fmla="*/ 4644029 w 6766056"/>
              <a:gd name="connsiteY18" fmla="*/ 103335 h 5676860"/>
              <a:gd name="connsiteX19" fmla="*/ 4731918 w 6766056"/>
              <a:gd name="connsiteY19" fmla="*/ 77502 h 5676860"/>
              <a:gd name="connsiteX20" fmla="*/ 4949325 w 6766056"/>
              <a:gd name="connsiteY20" fmla="*/ 0 h 5676860"/>
              <a:gd name="connsiteX21" fmla="*/ 5092723 w 6766056"/>
              <a:gd name="connsiteY21" fmla="*/ 5167 h 5676860"/>
              <a:gd name="connsiteX22" fmla="*/ 5402007 w 6766056"/>
              <a:gd name="connsiteY22" fmla="*/ 77680 h 5676860"/>
              <a:gd name="connsiteX23" fmla="*/ 5440289 w 6766056"/>
              <a:gd name="connsiteY23" fmla="*/ 394099 h 5676860"/>
              <a:gd name="connsiteX24" fmla="*/ 5746542 w 6766056"/>
              <a:gd name="connsiteY24" fmla="*/ 714793 h 5676860"/>
              <a:gd name="connsiteX25" fmla="*/ 5957729 w 6766056"/>
              <a:gd name="connsiteY25" fmla="*/ 811181 h 5676860"/>
              <a:gd name="connsiteX26" fmla="*/ 5819277 w 6766056"/>
              <a:gd name="connsiteY26" fmla="*/ 941418 h 5676860"/>
              <a:gd name="connsiteX27" fmla="*/ 5839749 w 6766056"/>
              <a:gd name="connsiteY27" fmla="*/ 1014373 h 5676860"/>
              <a:gd name="connsiteX28" fmla="*/ 5882613 w 6766056"/>
              <a:gd name="connsiteY28" fmla="*/ 1173916 h 5676860"/>
              <a:gd name="connsiteX29" fmla="*/ 5904044 w 6766056"/>
              <a:gd name="connsiteY29" fmla="*/ 1219160 h 5676860"/>
              <a:gd name="connsiteX30" fmla="*/ 5930237 w 6766056"/>
              <a:gd name="connsiteY30" fmla="*/ 1262023 h 5676860"/>
              <a:gd name="connsiteX31" fmla="*/ 6113593 w 6766056"/>
              <a:gd name="connsiteY31" fmla="*/ 1564441 h 5676860"/>
              <a:gd name="connsiteX32" fmla="*/ 6142169 w 6766056"/>
              <a:gd name="connsiteY32" fmla="*/ 1628735 h 5676860"/>
              <a:gd name="connsiteX33" fmla="*/ 6177887 w 6766056"/>
              <a:gd name="connsiteY33" fmla="*/ 1697792 h 5676860"/>
              <a:gd name="connsiteX34" fmla="*/ 6242181 w 6766056"/>
              <a:gd name="connsiteY34" fmla="*/ 1823998 h 5676860"/>
              <a:gd name="connsiteX35" fmla="*/ 6285044 w 6766056"/>
              <a:gd name="connsiteY35" fmla="*/ 1924010 h 5676860"/>
              <a:gd name="connsiteX36" fmla="*/ 6299331 w 6766056"/>
              <a:gd name="connsiteY36" fmla="*/ 1962110 h 5676860"/>
              <a:gd name="connsiteX37" fmla="*/ 6304094 w 6766056"/>
              <a:gd name="connsiteY37" fmla="*/ 2021641 h 5676860"/>
              <a:gd name="connsiteX38" fmla="*/ 6335050 w 6766056"/>
              <a:gd name="connsiteY38" fmla="*/ 2143085 h 5676860"/>
              <a:gd name="connsiteX39" fmla="*/ 6354100 w 6766056"/>
              <a:gd name="connsiteY39" fmla="*/ 2202616 h 5676860"/>
              <a:gd name="connsiteX40" fmla="*/ 6349337 w 6766056"/>
              <a:gd name="connsiteY40" fmla="*/ 2300248 h 5676860"/>
              <a:gd name="connsiteX41" fmla="*/ 6370769 w 6766056"/>
              <a:gd name="connsiteY41" fmla="*/ 2407403 h 5676860"/>
              <a:gd name="connsiteX42" fmla="*/ 6420775 w 6766056"/>
              <a:gd name="connsiteY42" fmla="*/ 2619335 h 5676860"/>
              <a:gd name="connsiteX43" fmla="*/ 6446969 w 6766056"/>
              <a:gd name="connsiteY43" fmla="*/ 2812216 h 5676860"/>
              <a:gd name="connsiteX44" fmla="*/ 6461256 w 6766056"/>
              <a:gd name="connsiteY44" fmla="*/ 2921754 h 5676860"/>
              <a:gd name="connsiteX45" fmla="*/ 6556506 w 6766056"/>
              <a:gd name="connsiteY45" fmla="*/ 3238460 h 5676860"/>
              <a:gd name="connsiteX46" fmla="*/ 6604131 w 6766056"/>
              <a:gd name="connsiteY46" fmla="*/ 3438485 h 5676860"/>
              <a:gd name="connsiteX47" fmla="*/ 6651756 w 6766056"/>
              <a:gd name="connsiteY47" fmla="*/ 3555166 h 5676860"/>
              <a:gd name="connsiteX48" fmla="*/ 6716050 w 6766056"/>
              <a:gd name="connsiteY48" fmla="*/ 3676610 h 5676860"/>
              <a:gd name="connsiteX49" fmla="*/ 6756531 w 6766056"/>
              <a:gd name="connsiteY49" fmla="*/ 3809960 h 5676860"/>
              <a:gd name="connsiteX50" fmla="*/ 6766056 w 6766056"/>
              <a:gd name="connsiteY50" fmla="*/ 3881398 h 5676860"/>
              <a:gd name="connsiteX51" fmla="*/ 6756530 w 6766056"/>
              <a:gd name="connsiteY51" fmla="*/ 3964741 h 5676860"/>
              <a:gd name="connsiteX52" fmla="*/ 6737480 w 6766056"/>
              <a:gd name="connsiteY52" fmla="*/ 4019510 h 5676860"/>
              <a:gd name="connsiteX53" fmla="*/ 6697000 w 6766056"/>
              <a:gd name="connsiteY53" fmla="*/ 4119522 h 5676860"/>
              <a:gd name="connsiteX54" fmla="*/ 6682712 w 6766056"/>
              <a:gd name="connsiteY54" fmla="*/ 4148097 h 5676860"/>
              <a:gd name="connsiteX55" fmla="*/ 5896900 w 6766056"/>
              <a:gd name="connsiteY55" fmla="*/ 4533860 h 5676860"/>
              <a:gd name="connsiteX56" fmla="*/ 5042031 w 6766056"/>
              <a:gd name="connsiteY56" fmla="*/ 5672097 h 5676860"/>
              <a:gd name="connsiteX57" fmla="*/ 4768187 w 6766056"/>
              <a:gd name="connsiteY57" fmla="*/ 5676860 h 5676860"/>
              <a:gd name="connsiteX58" fmla="*/ 4203832 w 6766056"/>
              <a:gd name="connsiteY58" fmla="*/ 4952960 h 5676860"/>
              <a:gd name="connsiteX59" fmla="*/ 3678287 w 6766056"/>
              <a:gd name="connsiteY59" fmla="*/ 4943533 h 5676860"/>
              <a:gd name="connsiteX60" fmla="*/ 3085964 w 6766056"/>
              <a:gd name="connsiteY60" fmla="*/ 4366440 h 5676860"/>
              <a:gd name="connsiteX61" fmla="*/ 2746506 w 6766056"/>
              <a:gd name="connsiteY61" fmla="*/ 4600535 h 5676860"/>
              <a:gd name="connsiteX62" fmla="*/ 2382174 w 6766056"/>
              <a:gd name="connsiteY62" fmla="*/ 4183817 h 5676860"/>
              <a:gd name="connsiteX63" fmla="*/ 1908306 w 6766056"/>
              <a:gd name="connsiteY63" fmla="*/ 4276685 h 5676860"/>
              <a:gd name="connsiteX64" fmla="*/ 1815437 w 6766056"/>
              <a:gd name="connsiteY64" fmla="*/ 4567197 h 5676860"/>
              <a:gd name="connsiteX65" fmla="*/ 1536831 w 6766056"/>
              <a:gd name="connsiteY65" fmla="*/ 4500522 h 5676860"/>
              <a:gd name="connsiteX66" fmla="*/ 1434436 w 6766056"/>
              <a:gd name="connsiteY66" fmla="*/ 4469566 h 5676860"/>
              <a:gd name="connsiteX67" fmla="*/ 1377287 w 6766056"/>
              <a:gd name="connsiteY67" fmla="*/ 4440992 h 5676860"/>
              <a:gd name="connsiteX68" fmla="*/ 1320136 w 6766056"/>
              <a:gd name="connsiteY68" fmla="*/ 4410035 h 5676860"/>
              <a:gd name="connsiteX69" fmla="*/ 1270131 w 6766056"/>
              <a:gd name="connsiteY69" fmla="*/ 4371935 h 5676860"/>
              <a:gd name="connsiteX0" fmla="*/ 1270131 w 6766056"/>
              <a:gd name="connsiteY0" fmla="*/ 4371935 h 5676860"/>
              <a:gd name="connsiteX1" fmla="*/ 203351 w 6766056"/>
              <a:gd name="connsiteY1" fmla="*/ 2724483 h 5676860"/>
              <a:gd name="connsiteX2" fmla="*/ 176554 w 6766056"/>
              <a:gd name="connsiteY2" fmla="*/ 1929159 h 5676860"/>
              <a:gd name="connsiteX3" fmla="*/ 165069 w 6766056"/>
              <a:gd name="connsiteY3" fmla="*/ 1501565 h 5676860"/>
              <a:gd name="connsiteX4" fmla="*/ 0 w 6766056"/>
              <a:gd name="connsiteY4" fmla="*/ 227112 h 5676860"/>
              <a:gd name="connsiteX5" fmla="*/ 2479447 w 6766056"/>
              <a:gd name="connsiteY5" fmla="*/ 227111 h 5676860"/>
              <a:gd name="connsiteX6" fmla="*/ 2708406 w 6766056"/>
              <a:gd name="connsiteY6" fmla="*/ 323810 h 5676860"/>
              <a:gd name="connsiteX7" fmla="*/ 2898906 w 6766056"/>
              <a:gd name="connsiteY7" fmla="*/ 471448 h 5676860"/>
              <a:gd name="connsiteX8" fmla="*/ 2944150 w 6766056"/>
              <a:gd name="connsiteY8" fmla="*/ 495260 h 5676860"/>
              <a:gd name="connsiteX9" fmla="*/ 3006062 w 6766056"/>
              <a:gd name="connsiteY9" fmla="*/ 511929 h 5676860"/>
              <a:gd name="connsiteX10" fmla="*/ 3279906 w 6766056"/>
              <a:gd name="connsiteY10" fmla="*/ 561935 h 5676860"/>
              <a:gd name="connsiteX11" fmla="*/ 3346581 w 6766056"/>
              <a:gd name="connsiteY11" fmla="*/ 592891 h 5676860"/>
              <a:gd name="connsiteX12" fmla="*/ 3384681 w 6766056"/>
              <a:gd name="connsiteY12" fmla="*/ 623848 h 5676860"/>
              <a:gd name="connsiteX13" fmla="*/ 3582581 w 6766056"/>
              <a:gd name="connsiteY13" fmla="*/ 393335 h 5676860"/>
              <a:gd name="connsiteX14" fmla="*/ 4151101 w 6766056"/>
              <a:gd name="connsiteY14" fmla="*/ 325250 h 5676860"/>
              <a:gd name="connsiteX15" fmla="*/ 4508632 w 6766056"/>
              <a:gd name="connsiteY15" fmla="*/ 685760 h 5676860"/>
              <a:gd name="connsiteX16" fmla="*/ 4570018 w 6766056"/>
              <a:gd name="connsiteY16" fmla="*/ 268671 h 5676860"/>
              <a:gd name="connsiteX17" fmla="*/ 4644029 w 6766056"/>
              <a:gd name="connsiteY17" fmla="*/ 103335 h 5676860"/>
              <a:gd name="connsiteX18" fmla="*/ 4731918 w 6766056"/>
              <a:gd name="connsiteY18" fmla="*/ 77502 h 5676860"/>
              <a:gd name="connsiteX19" fmla="*/ 4949325 w 6766056"/>
              <a:gd name="connsiteY19" fmla="*/ 0 h 5676860"/>
              <a:gd name="connsiteX20" fmla="*/ 5092723 w 6766056"/>
              <a:gd name="connsiteY20" fmla="*/ 5167 h 5676860"/>
              <a:gd name="connsiteX21" fmla="*/ 5402007 w 6766056"/>
              <a:gd name="connsiteY21" fmla="*/ 77680 h 5676860"/>
              <a:gd name="connsiteX22" fmla="*/ 5440289 w 6766056"/>
              <a:gd name="connsiteY22" fmla="*/ 394099 h 5676860"/>
              <a:gd name="connsiteX23" fmla="*/ 5746542 w 6766056"/>
              <a:gd name="connsiteY23" fmla="*/ 714793 h 5676860"/>
              <a:gd name="connsiteX24" fmla="*/ 5957729 w 6766056"/>
              <a:gd name="connsiteY24" fmla="*/ 811181 h 5676860"/>
              <a:gd name="connsiteX25" fmla="*/ 5819277 w 6766056"/>
              <a:gd name="connsiteY25" fmla="*/ 941418 h 5676860"/>
              <a:gd name="connsiteX26" fmla="*/ 5839749 w 6766056"/>
              <a:gd name="connsiteY26" fmla="*/ 1014373 h 5676860"/>
              <a:gd name="connsiteX27" fmla="*/ 5882613 w 6766056"/>
              <a:gd name="connsiteY27" fmla="*/ 1173916 h 5676860"/>
              <a:gd name="connsiteX28" fmla="*/ 5904044 w 6766056"/>
              <a:gd name="connsiteY28" fmla="*/ 1219160 h 5676860"/>
              <a:gd name="connsiteX29" fmla="*/ 5930237 w 6766056"/>
              <a:gd name="connsiteY29" fmla="*/ 1262023 h 5676860"/>
              <a:gd name="connsiteX30" fmla="*/ 6113593 w 6766056"/>
              <a:gd name="connsiteY30" fmla="*/ 1564441 h 5676860"/>
              <a:gd name="connsiteX31" fmla="*/ 6142169 w 6766056"/>
              <a:gd name="connsiteY31" fmla="*/ 1628735 h 5676860"/>
              <a:gd name="connsiteX32" fmla="*/ 6177887 w 6766056"/>
              <a:gd name="connsiteY32" fmla="*/ 1697792 h 5676860"/>
              <a:gd name="connsiteX33" fmla="*/ 6242181 w 6766056"/>
              <a:gd name="connsiteY33" fmla="*/ 1823998 h 5676860"/>
              <a:gd name="connsiteX34" fmla="*/ 6285044 w 6766056"/>
              <a:gd name="connsiteY34" fmla="*/ 1924010 h 5676860"/>
              <a:gd name="connsiteX35" fmla="*/ 6299331 w 6766056"/>
              <a:gd name="connsiteY35" fmla="*/ 1962110 h 5676860"/>
              <a:gd name="connsiteX36" fmla="*/ 6304094 w 6766056"/>
              <a:gd name="connsiteY36" fmla="*/ 2021641 h 5676860"/>
              <a:gd name="connsiteX37" fmla="*/ 6335050 w 6766056"/>
              <a:gd name="connsiteY37" fmla="*/ 2143085 h 5676860"/>
              <a:gd name="connsiteX38" fmla="*/ 6354100 w 6766056"/>
              <a:gd name="connsiteY38" fmla="*/ 2202616 h 5676860"/>
              <a:gd name="connsiteX39" fmla="*/ 6349337 w 6766056"/>
              <a:gd name="connsiteY39" fmla="*/ 2300248 h 5676860"/>
              <a:gd name="connsiteX40" fmla="*/ 6370769 w 6766056"/>
              <a:gd name="connsiteY40" fmla="*/ 2407403 h 5676860"/>
              <a:gd name="connsiteX41" fmla="*/ 6420775 w 6766056"/>
              <a:gd name="connsiteY41" fmla="*/ 2619335 h 5676860"/>
              <a:gd name="connsiteX42" fmla="*/ 6446969 w 6766056"/>
              <a:gd name="connsiteY42" fmla="*/ 2812216 h 5676860"/>
              <a:gd name="connsiteX43" fmla="*/ 6461256 w 6766056"/>
              <a:gd name="connsiteY43" fmla="*/ 2921754 h 5676860"/>
              <a:gd name="connsiteX44" fmla="*/ 6556506 w 6766056"/>
              <a:gd name="connsiteY44" fmla="*/ 3238460 h 5676860"/>
              <a:gd name="connsiteX45" fmla="*/ 6604131 w 6766056"/>
              <a:gd name="connsiteY45" fmla="*/ 3438485 h 5676860"/>
              <a:gd name="connsiteX46" fmla="*/ 6651756 w 6766056"/>
              <a:gd name="connsiteY46" fmla="*/ 3555166 h 5676860"/>
              <a:gd name="connsiteX47" fmla="*/ 6716050 w 6766056"/>
              <a:gd name="connsiteY47" fmla="*/ 3676610 h 5676860"/>
              <a:gd name="connsiteX48" fmla="*/ 6756531 w 6766056"/>
              <a:gd name="connsiteY48" fmla="*/ 3809960 h 5676860"/>
              <a:gd name="connsiteX49" fmla="*/ 6766056 w 6766056"/>
              <a:gd name="connsiteY49" fmla="*/ 3881398 h 5676860"/>
              <a:gd name="connsiteX50" fmla="*/ 6756530 w 6766056"/>
              <a:gd name="connsiteY50" fmla="*/ 3964741 h 5676860"/>
              <a:gd name="connsiteX51" fmla="*/ 6737480 w 6766056"/>
              <a:gd name="connsiteY51" fmla="*/ 4019510 h 5676860"/>
              <a:gd name="connsiteX52" fmla="*/ 6697000 w 6766056"/>
              <a:gd name="connsiteY52" fmla="*/ 4119522 h 5676860"/>
              <a:gd name="connsiteX53" fmla="*/ 6682712 w 6766056"/>
              <a:gd name="connsiteY53" fmla="*/ 4148097 h 5676860"/>
              <a:gd name="connsiteX54" fmla="*/ 5896900 w 6766056"/>
              <a:gd name="connsiteY54" fmla="*/ 4533860 h 5676860"/>
              <a:gd name="connsiteX55" fmla="*/ 5042031 w 6766056"/>
              <a:gd name="connsiteY55" fmla="*/ 5672097 h 5676860"/>
              <a:gd name="connsiteX56" fmla="*/ 4768187 w 6766056"/>
              <a:gd name="connsiteY56" fmla="*/ 5676860 h 5676860"/>
              <a:gd name="connsiteX57" fmla="*/ 4203832 w 6766056"/>
              <a:gd name="connsiteY57" fmla="*/ 4952960 h 5676860"/>
              <a:gd name="connsiteX58" fmla="*/ 3678287 w 6766056"/>
              <a:gd name="connsiteY58" fmla="*/ 4943533 h 5676860"/>
              <a:gd name="connsiteX59" fmla="*/ 3085964 w 6766056"/>
              <a:gd name="connsiteY59" fmla="*/ 4366440 h 5676860"/>
              <a:gd name="connsiteX60" fmla="*/ 2746506 w 6766056"/>
              <a:gd name="connsiteY60" fmla="*/ 4600535 h 5676860"/>
              <a:gd name="connsiteX61" fmla="*/ 2382174 w 6766056"/>
              <a:gd name="connsiteY61" fmla="*/ 4183817 h 5676860"/>
              <a:gd name="connsiteX62" fmla="*/ 1908306 w 6766056"/>
              <a:gd name="connsiteY62" fmla="*/ 4276685 h 5676860"/>
              <a:gd name="connsiteX63" fmla="*/ 1815437 w 6766056"/>
              <a:gd name="connsiteY63" fmla="*/ 4567197 h 5676860"/>
              <a:gd name="connsiteX64" fmla="*/ 1536831 w 6766056"/>
              <a:gd name="connsiteY64" fmla="*/ 4500522 h 5676860"/>
              <a:gd name="connsiteX65" fmla="*/ 1434436 w 6766056"/>
              <a:gd name="connsiteY65" fmla="*/ 4469566 h 5676860"/>
              <a:gd name="connsiteX66" fmla="*/ 1377287 w 6766056"/>
              <a:gd name="connsiteY66" fmla="*/ 4440992 h 5676860"/>
              <a:gd name="connsiteX67" fmla="*/ 1320136 w 6766056"/>
              <a:gd name="connsiteY67" fmla="*/ 4410035 h 5676860"/>
              <a:gd name="connsiteX68" fmla="*/ 1270131 w 6766056"/>
              <a:gd name="connsiteY68" fmla="*/ 4371935 h 5676860"/>
              <a:gd name="connsiteX0" fmla="*/ 1270131 w 6766056"/>
              <a:gd name="connsiteY0" fmla="*/ 4371935 h 5676860"/>
              <a:gd name="connsiteX1" fmla="*/ 203351 w 6766056"/>
              <a:gd name="connsiteY1" fmla="*/ 2724483 h 5676860"/>
              <a:gd name="connsiteX2" fmla="*/ 176554 w 6766056"/>
              <a:gd name="connsiteY2" fmla="*/ 1929159 h 5676860"/>
              <a:gd name="connsiteX3" fmla="*/ 165069 w 6766056"/>
              <a:gd name="connsiteY3" fmla="*/ 1501565 h 5676860"/>
              <a:gd name="connsiteX4" fmla="*/ 0 w 6766056"/>
              <a:gd name="connsiteY4" fmla="*/ 227112 h 5676860"/>
              <a:gd name="connsiteX5" fmla="*/ 2479447 w 6766056"/>
              <a:gd name="connsiteY5" fmla="*/ 227111 h 5676860"/>
              <a:gd name="connsiteX6" fmla="*/ 2708406 w 6766056"/>
              <a:gd name="connsiteY6" fmla="*/ 323810 h 5676860"/>
              <a:gd name="connsiteX7" fmla="*/ 2898906 w 6766056"/>
              <a:gd name="connsiteY7" fmla="*/ 471448 h 5676860"/>
              <a:gd name="connsiteX8" fmla="*/ 2944150 w 6766056"/>
              <a:gd name="connsiteY8" fmla="*/ 495260 h 5676860"/>
              <a:gd name="connsiteX9" fmla="*/ 3006062 w 6766056"/>
              <a:gd name="connsiteY9" fmla="*/ 511929 h 5676860"/>
              <a:gd name="connsiteX10" fmla="*/ 3279906 w 6766056"/>
              <a:gd name="connsiteY10" fmla="*/ 561935 h 5676860"/>
              <a:gd name="connsiteX11" fmla="*/ 3346581 w 6766056"/>
              <a:gd name="connsiteY11" fmla="*/ 592891 h 5676860"/>
              <a:gd name="connsiteX12" fmla="*/ 3582581 w 6766056"/>
              <a:gd name="connsiteY12" fmla="*/ 393335 h 5676860"/>
              <a:gd name="connsiteX13" fmla="*/ 4151101 w 6766056"/>
              <a:gd name="connsiteY13" fmla="*/ 325250 h 5676860"/>
              <a:gd name="connsiteX14" fmla="*/ 4508632 w 6766056"/>
              <a:gd name="connsiteY14" fmla="*/ 685760 h 5676860"/>
              <a:gd name="connsiteX15" fmla="*/ 4570018 w 6766056"/>
              <a:gd name="connsiteY15" fmla="*/ 268671 h 5676860"/>
              <a:gd name="connsiteX16" fmla="*/ 4644029 w 6766056"/>
              <a:gd name="connsiteY16" fmla="*/ 103335 h 5676860"/>
              <a:gd name="connsiteX17" fmla="*/ 4731918 w 6766056"/>
              <a:gd name="connsiteY17" fmla="*/ 77502 h 5676860"/>
              <a:gd name="connsiteX18" fmla="*/ 4949325 w 6766056"/>
              <a:gd name="connsiteY18" fmla="*/ 0 h 5676860"/>
              <a:gd name="connsiteX19" fmla="*/ 5092723 w 6766056"/>
              <a:gd name="connsiteY19" fmla="*/ 5167 h 5676860"/>
              <a:gd name="connsiteX20" fmla="*/ 5402007 w 6766056"/>
              <a:gd name="connsiteY20" fmla="*/ 77680 h 5676860"/>
              <a:gd name="connsiteX21" fmla="*/ 5440289 w 6766056"/>
              <a:gd name="connsiteY21" fmla="*/ 394099 h 5676860"/>
              <a:gd name="connsiteX22" fmla="*/ 5746542 w 6766056"/>
              <a:gd name="connsiteY22" fmla="*/ 714793 h 5676860"/>
              <a:gd name="connsiteX23" fmla="*/ 5957729 w 6766056"/>
              <a:gd name="connsiteY23" fmla="*/ 811181 h 5676860"/>
              <a:gd name="connsiteX24" fmla="*/ 5819277 w 6766056"/>
              <a:gd name="connsiteY24" fmla="*/ 941418 h 5676860"/>
              <a:gd name="connsiteX25" fmla="*/ 5839749 w 6766056"/>
              <a:gd name="connsiteY25" fmla="*/ 1014373 h 5676860"/>
              <a:gd name="connsiteX26" fmla="*/ 5882613 w 6766056"/>
              <a:gd name="connsiteY26" fmla="*/ 1173916 h 5676860"/>
              <a:gd name="connsiteX27" fmla="*/ 5904044 w 6766056"/>
              <a:gd name="connsiteY27" fmla="*/ 1219160 h 5676860"/>
              <a:gd name="connsiteX28" fmla="*/ 5930237 w 6766056"/>
              <a:gd name="connsiteY28" fmla="*/ 1262023 h 5676860"/>
              <a:gd name="connsiteX29" fmla="*/ 6113593 w 6766056"/>
              <a:gd name="connsiteY29" fmla="*/ 1564441 h 5676860"/>
              <a:gd name="connsiteX30" fmla="*/ 6142169 w 6766056"/>
              <a:gd name="connsiteY30" fmla="*/ 1628735 h 5676860"/>
              <a:gd name="connsiteX31" fmla="*/ 6177887 w 6766056"/>
              <a:gd name="connsiteY31" fmla="*/ 1697792 h 5676860"/>
              <a:gd name="connsiteX32" fmla="*/ 6242181 w 6766056"/>
              <a:gd name="connsiteY32" fmla="*/ 1823998 h 5676860"/>
              <a:gd name="connsiteX33" fmla="*/ 6285044 w 6766056"/>
              <a:gd name="connsiteY33" fmla="*/ 1924010 h 5676860"/>
              <a:gd name="connsiteX34" fmla="*/ 6299331 w 6766056"/>
              <a:gd name="connsiteY34" fmla="*/ 1962110 h 5676860"/>
              <a:gd name="connsiteX35" fmla="*/ 6304094 w 6766056"/>
              <a:gd name="connsiteY35" fmla="*/ 2021641 h 5676860"/>
              <a:gd name="connsiteX36" fmla="*/ 6335050 w 6766056"/>
              <a:gd name="connsiteY36" fmla="*/ 2143085 h 5676860"/>
              <a:gd name="connsiteX37" fmla="*/ 6354100 w 6766056"/>
              <a:gd name="connsiteY37" fmla="*/ 2202616 h 5676860"/>
              <a:gd name="connsiteX38" fmla="*/ 6349337 w 6766056"/>
              <a:gd name="connsiteY38" fmla="*/ 2300248 h 5676860"/>
              <a:gd name="connsiteX39" fmla="*/ 6370769 w 6766056"/>
              <a:gd name="connsiteY39" fmla="*/ 2407403 h 5676860"/>
              <a:gd name="connsiteX40" fmla="*/ 6420775 w 6766056"/>
              <a:gd name="connsiteY40" fmla="*/ 2619335 h 5676860"/>
              <a:gd name="connsiteX41" fmla="*/ 6446969 w 6766056"/>
              <a:gd name="connsiteY41" fmla="*/ 2812216 h 5676860"/>
              <a:gd name="connsiteX42" fmla="*/ 6461256 w 6766056"/>
              <a:gd name="connsiteY42" fmla="*/ 2921754 h 5676860"/>
              <a:gd name="connsiteX43" fmla="*/ 6556506 w 6766056"/>
              <a:gd name="connsiteY43" fmla="*/ 3238460 h 5676860"/>
              <a:gd name="connsiteX44" fmla="*/ 6604131 w 6766056"/>
              <a:gd name="connsiteY44" fmla="*/ 3438485 h 5676860"/>
              <a:gd name="connsiteX45" fmla="*/ 6651756 w 6766056"/>
              <a:gd name="connsiteY45" fmla="*/ 3555166 h 5676860"/>
              <a:gd name="connsiteX46" fmla="*/ 6716050 w 6766056"/>
              <a:gd name="connsiteY46" fmla="*/ 3676610 h 5676860"/>
              <a:gd name="connsiteX47" fmla="*/ 6756531 w 6766056"/>
              <a:gd name="connsiteY47" fmla="*/ 3809960 h 5676860"/>
              <a:gd name="connsiteX48" fmla="*/ 6766056 w 6766056"/>
              <a:gd name="connsiteY48" fmla="*/ 3881398 h 5676860"/>
              <a:gd name="connsiteX49" fmla="*/ 6756530 w 6766056"/>
              <a:gd name="connsiteY49" fmla="*/ 3964741 h 5676860"/>
              <a:gd name="connsiteX50" fmla="*/ 6737480 w 6766056"/>
              <a:gd name="connsiteY50" fmla="*/ 4019510 h 5676860"/>
              <a:gd name="connsiteX51" fmla="*/ 6697000 w 6766056"/>
              <a:gd name="connsiteY51" fmla="*/ 4119522 h 5676860"/>
              <a:gd name="connsiteX52" fmla="*/ 6682712 w 6766056"/>
              <a:gd name="connsiteY52" fmla="*/ 4148097 h 5676860"/>
              <a:gd name="connsiteX53" fmla="*/ 5896900 w 6766056"/>
              <a:gd name="connsiteY53" fmla="*/ 4533860 h 5676860"/>
              <a:gd name="connsiteX54" fmla="*/ 5042031 w 6766056"/>
              <a:gd name="connsiteY54" fmla="*/ 5672097 h 5676860"/>
              <a:gd name="connsiteX55" fmla="*/ 4768187 w 6766056"/>
              <a:gd name="connsiteY55" fmla="*/ 5676860 h 5676860"/>
              <a:gd name="connsiteX56" fmla="*/ 4203832 w 6766056"/>
              <a:gd name="connsiteY56" fmla="*/ 4952960 h 5676860"/>
              <a:gd name="connsiteX57" fmla="*/ 3678287 w 6766056"/>
              <a:gd name="connsiteY57" fmla="*/ 4943533 h 5676860"/>
              <a:gd name="connsiteX58" fmla="*/ 3085964 w 6766056"/>
              <a:gd name="connsiteY58" fmla="*/ 4366440 h 5676860"/>
              <a:gd name="connsiteX59" fmla="*/ 2746506 w 6766056"/>
              <a:gd name="connsiteY59" fmla="*/ 4600535 h 5676860"/>
              <a:gd name="connsiteX60" fmla="*/ 2382174 w 6766056"/>
              <a:gd name="connsiteY60" fmla="*/ 4183817 h 5676860"/>
              <a:gd name="connsiteX61" fmla="*/ 1908306 w 6766056"/>
              <a:gd name="connsiteY61" fmla="*/ 4276685 h 5676860"/>
              <a:gd name="connsiteX62" fmla="*/ 1815437 w 6766056"/>
              <a:gd name="connsiteY62" fmla="*/ 4567197 h 5676860"/>
              <a:gd name="connsiteX63" fmla="*/ 1536831 w 6766056"/>
              <a:gd name="connsiteY63" fmla="*/ 4500522 h 5676860"/>
              <a:gd name="connsiteX64" fmla="*/ 1434436 w 6766056"/>
              <a:gd name="connsiteY64" fmla="*/ 4469566 h 5676860"/>
              <a:gd name="connsiteX65" fmla="*/ 1377287 w 6766056"/>
              <a:gd name="connsiteY65" fmla="*/ 4440992 h 5676860"/>
              <a:gd name="connsiteX66" fmla="*/ 1320136 w 6766056"/>
              <a:gd name="connsiteY66" fmla="*/ 4410035 h 5676860"/>
              <a:gd name="connsiteX67" fmla="*/ 1270131 w 6766056"/>
              <a:gd name="connsiteY67" fmla="*/ 4371935 h 5676860"/>
              <a:gd name="connsiteX0" fmla="*/ 1270131 w 6766056"/>
              <a:gd name="connsiteY0" fmla="*/ 4371935 h 5676860"/>
              <a:gd name="connsiteX1" fmla="*/ 203351 w 6766056"/>
              <a:gd name="connsiteY1" fmla="*/ 2724483 h 5676860"/>
              <a:gd name="connsiteX2" fmla="*/ 176554 w 6766056"/>
              <a:gd name="connsiteY2" fmla="*/ 1929159 h 5676860"/>
              <a:gd name="connsiteX3" fmla="*/ 165069 w 6766056"/>
              <a:gd name="connsiteY3" fmla="*/ 1501565 h 5676860"/>
              <a:gd name="connsiteX4" fmla="*/ 0 w 6766056"/>
              <a:gd name="connsiteY4" fmla="*/ 227112 h 5676860"/>
              <a:gd name="connsiteX5" fmla="*/ 2479447 w 6766056"/>
              <a:gd name="connsiteY5" fmla="*/ 227111 h 5676860"/>
              <a:gd name="connsiteX6" fmla="*/ 2708406 w 6766056"/>
              <a:gd name="connsiteY6" fmla="*/ 323810 h 5676860"/>
              <a:gd name="connsiteX7" fmla="*/ 2898906 w 6766056"/>
              <a:gd name="connsiteY7" fmla="*/ 471448 h 5676860"/>
              <a:gd name="connsiteX8" fmla="*/ 2944150 w 6766056"/>
              <a:gd name="connsiteY8" fmla="*/ 495260 h 5676860"/>
              <a:gd name="connsiteX9" fmla="*/ 3006062 w 6766056"/>
              <a:gd name="connsiteY9" fmla="*/ 511929 h 5676860"/>
              <a:gd name="connsiteX10" fmla="*/ 3279906 w 6766056"/>
              <a:gd name="connsiteY10" fmla="*/ 561935 h 5676860"/>
              <a:gd name="connsiteX11" fmla="*/ 3582581 w 6766056"/>
              <a:gd name="connsiteY11" fmla="*/ 393335 h 5676860"/>
              <a:gd name="connsiteX12" fmla="*/ 4151101 w 6766056"/>
              <a:gd name="connsiteY12" fmla="*/ 325250 h 5676860"/>
              <a:gd name="connsiteX13" fmla="*/ 4508632 w 6766056"/>
              <a:gd name="connsiteY13" fmla="*/ 685760 h 5676860"/>
              <a:gd name="connsiteX14" fmla="*/ 4570018 w 6766056"/>
              <a:gd name="connsiteY14" fmla="*/ 268671 h 5676860"/>
              <a:gd name="connsiteX15" fmla="*/ 4644029 w 6766056"/>
              <a:gd name="connsiteY15" fmla="*/ 103335 h 5676860"/>
              <a:gd name="connsiteX16" fmla="*/ 4731918 w 6766056"/>
              <a:gd name="connsiteY16" fmla="*/ 77502 h 5676860"/>
              <a:gd name="connsiteX17" fmla="*/ 4949325 w 6766056"/>
              <a:gd name="connsiteY17" fmla="*/ 0 h 5676860"/>
              <a:gd name="connsiteX18" fmla="*/ 5092723 w 6766056"/>
              <a:gd name="connsiteY18" fmla="*/ 5167 h 5676860"/>
              <a:gd name="connsiteX19" fmla="*/ 5402007 w 6766056"/>
              <a:gd name="connsiteY19" fmla="*/ 77680 h 5676860"/>
              <a:gd name="connsiteX20" fmla="*/ 5440289 w 6766056"/>
              <a:gd name="connsiteY20" fmla="*/ 394099 h 5676860"/>
              <a:gd name="connsiteX21" fmla="*/ 5746542 w 6766056"/>
              <a:gd name="connsiteY21" fmla="*/ 714793 h 5676860"/>
              <a:gd name="connsiteX22" fmla="*/ 5957729 w 6766056"/>
              <a:gd name="connsiteY22" fmla="*/ 811181 h 5676860"/>
              <a:gd name="connsiteX23" fmla="*/ 5819277 w 6766056"/>
              <a:gd name="connsiteY23" fmla="*/ 941418 h 5676860"/>
              <a:gd name="connsiteX24" fmla="*/ 5839749 w 6766056"/>
              <a:gd name="connsiteY24" fmla="*/ 1014373 h 5676860"/>
              <a:gd name="connsiteX25" fmla="*/ 5882613 w 6766056"/>
              <a:gd name="connsiteY25" fmla="*/ 1173916 h 5676860"/>
              <a:gd name="connsiteX26" fmla="*/ 5904044 w 6766056"/>
              <a:gd name="connsiteY26" fmla="*/ 1219160 h 5676860"/>
              <a:gd name="connsiteX27" fmla="*/ 5930237 w 6766056"/>
              <a:gd name="connsiteY27" fmla="*/ 1262023 h 5676860"/>
              <a:gd name="connsiteX28" fmla="*/ 6113593 w 6766056"/>
              <a:gd name="connsiteY28" fmla="*/ 1564441 h 5676860"/>
              <a:gd name="connsiteX29" fmla="*/ 6142169 w 6766056"/>
              <a:gd name="connsiteY29" fmla="*/ 1628735 h 5676860"/>
              <a:gd name="connsiteX30" fmla="*/ 6177887 w 6766056"/>
              <a:gd name="connsiteY30" fmla="*/ 1697792 h 5676860"/>
              <a:gd name="connsiteX31" fmla="*/ 6242181 w 6766056"/>
              <a:gd name="connsiteY31" fmla="*/ 1823998 h 5676860"/>
              <a:gd name="connsiteX32" fmla="*/ 6285044 w 6766056"/>
              <a:gd name="connsiteY32" fmla="*/ 1924010 h 5676860"/>
              <a:gd name="connsiteX33" fmla="*/ 6299331 w 6766056"/>
              <a:gd name="connsiteY33" fmla="*/ 1962110 h 5676860"/>
              <a:gd name="connsiteX34" fmla="*/ 6304094 w 6766056"/>
              <a:gd name="connsiteY34" fmla="*/ 2021641 h 5676860"/>
              <a:gd name="connsiteX35" fmla="*/ 6335050 w 6766056"/>
              <a:gd name="connsiteY35" fmla="*/ 2143085 h 5676860"/>
              <a:gd name="connsiteX36" fmla="*/ 6354100 w 6766056"/>
              <a:gd name="connsiteY36" fmla="*/ 2202616 h 5676860"/>
              <a:gd name="connsiteX37" fmla="*/ 6349337 w 6766056"/>
              <a:gd name="connsiteY37" fmla="*/ 2300248 h 5676860"/>
              <a:gd name="connsiteX38" fmla="*/ 6370769 w 6766056"/>
              <a:gd name="connsiteY38" fmla="*/ 2407403 h 5676860"/>
              <a:gd name="connsiteX39" fmla="*/ 6420775 w 6766056"/>
              <a:gd name="connsiteY39" fmla="*/ 2619335 h 5676860"/>
              <a:gd name="connsiteX40" fmla="*/ 6446969 w 6766056"/>
              <a:gd name="connsiteY40" fmla="*/ 2812216 h 5676860"/>
              <a:gd name="connsiteX41" fmla="*/ 6461256 w 6766056"/>
              <a:gd name="connsiteY41" fmla="*/ 2921754 h 5676860"/>
              <a:gd name="connsiteX42" fmla="*/ 6556506 w 6766056"/>
              <a:gd name="connsiteY42" fmla="*/ 3238460 h 5676860"/>
              <a:gd name="connsiteX43" fmla="*/ 6604131 w 6766056"/>
              <a:gd name="connsiteY43" fmla="*/ 3438485 h 5676860"/>
              <a:gd name="connsiteX44" fmla="*/ 6651756 w 6766056"/>
              <a:gd name="connsiteY44" fmla="*/ 3555166 h 5676860"/>
              <a:gd name="connsiteX45" fmla="*/ 6716050 w 6766056"/>
              <a:gd name="connsiteY45" fmla="*/ 3676610 h 5676860"/>
              <a:gd name="connsiteX46" fmla="*/ 6756531 w 6766056"/>
              <a:gd name="connsiteY46" fmla="*/ 3809960 h 5676860"/>
              <a:gd name="connsiteX47" fmla="*/ 6766056 w 6766056"/>
              <a:gd name="connsiteY47" fmla="*/ 3881398 h 5676860"/>
              <a:gd name="connsiteX48" fmla="*/ 6756530 w 6766056"/>
              <a:gd name="connsiteY48" fmla="*/ 3964741 h 5676860"/>
              <a:gd name="connsiteX49" fmla="*/ 6737480 w 6766056"/>
              <a:gd name="connsiteY49" fmla="*/ 4019510 h 5676860"/>
              <a:gd name="connsiteX50" fmla="*/ 6697000 w 6766056"/>
              <a:gd name="connsiteY50" fmla="*/ 4119522 h 5676860"/>
              <a:gd name="connsiteX51" fmla="*/ 6682712 w 6766056"/>
              <a:gd name="connsiteY51" fmla="*/ 4148097 h 5676860"/>
              <a:gd name="connsiteX52" fmla="*/ 5896900 w 6766056"/>
              <a:gd name="connsiteY52" fmla="*/ 4533860 h 5676860"/>
              <a:gd name="connsiteX53" fmla="*/ 5042031 w 6766056"/>
              <a:gd name="connsiteY53" fmla="*/ 5672097 h 5676860"/>
              <a:gd name="connsiteX54" fmla="*/ 4768187 w 6766056"/>
              <a:gd name="connsiteY54" fmla="*/ 5676860 h 5676860"/>
              <a:gd name="connsiteX55" fmla="*/ 4203832 w 6766056"/>
              <a:gd name="connsiteY55" fmla="*/ 4952960 h 5676860"/>
              <a:gd name="connsiteX56" fmla="*/ 3678287 w 6766056"/>
              <a:gd name="connsiteY56" fmla="*/ 4943533 h 5676860"/>
              <a:gd name="connsiteX57" fmla="*/ 3085964 w 6766056"/>
              <a:gd name="connsiteY57" fmla="*/ 4366440 h 5676860"/>
              <a:gd name="connsiteX58" fmla="*/ 2746506 w 6766056"/>
              <a:gd name="connsiteY58" fmla="*/ 4600535 h 5676860"/>
              <a:gd name="connsiteX59" fmla="*/ 2382174 w 6766056"/>
              <a:gd name="connsiteY59" fmla="*/ 4183817 h 5676860"/>
              <a:gd name="connsiteX60" fmla="*/ 1908306 w 6766056"/>
              <a:gd name="connsiteY60" fmla="*/ 4276685 h 5676860"/>
              <a:gd name="connsiteX61" fmla="*/ 1815437 w 6766056"/>
              <a:gd name="connsiteY61" fmla="*/ 4567197 h 5676860"/>
              <a:gd name="connsiteX62" fmla="*/ 1536831 w 6766056"/>
              <a:gd name="connsiteY62" fmla="*/ 4500522 h 5676860"/>
              <a:gd name="connsiteX63" fmla="*/ 1434436 w 6766056"/>
              <a:gd name="connsiteY63" fmla="*/ 4469566 h 5676860"/>
              <a:gd name="connsiteX64" fmla="*/ 1377287 w 6766056"/>
              <a:gd name="connsiteY64" fmla="*/ 4440992 h 5676860"/>
              <a:gd name="connsiteX65" fmla="*/ 1320136 w 6766056"/>
              <a:gd name="connsiteY65" fmla="*/ 4410035 h 5676860"/>
              <a:gd name="connsiteX66" fmla="*/ 1270131 w 6766056"/>
              <a:gd name="connsiteY66" fmla="*/ 4371935 h 5676860"/>
              <a:gd name="connsiteX0" fmla="*/ 1270131 w 6766056"/>
              <a:gd name="connsiteY0" fmla="*/ 4371935 h 5676860"/>
              <a:gd name="connsiteX1" fmla="*/ 203351 w 6766056"/>
              <a:gd name="connsiteY1" fmla="*/ 2724483 h 5676860"/>
              <a:gd name="connsiteX2" fmla="*/ 176554 w 6766056"/>
              <a:gd name="connsiteY2" fmla="*/ 1929159 h 5676860"/>
              <a:gd name="connsiteX3" fmla="*/ 165069 w 6766056"/>
              <a:gd name="connsiteY3" fmla="*/ 1501565 h 5676860"/>
              <a:gd name="connsiteX4" fmla="*/ 0 w 6766056"/>
              <a:gd name="connsiteY4" fmla="*/ 227112 h 5676860"/>
              <a:gd name="connsiteX5" fmla="*/ 2479447 w 6766056"/>
              <a:gd name="connsiteY5" fmla="*/ 227111 h 5676860"/>
              <a:gd name="connsiteX6" fmla="*/ 2708406 w 6766056"/>
              <a:gd name="connsiteY6" fmla="*/ 323810 h 5676860"/>
              <a:gd name="connsiteX7" fmla="*/ 2898906 w 6766056"/>
              <a:gd name="connsiteY7" fmla="*/ 471448 h 5676860"/>
              <a:gd name="connsiteX8" fmla="*/ 2944150 w 6766056"/>
              <a:gd name="connsiteY8" fmla="*/ 495260 h 5676860"/>
              <a:gd name="connsiteX9" fmla="*/ 3006062 w 6766056"/>
              <a:gd name="connsiteY9" fmla="*/ 511929 h 5676860"/>
              <a:gd name="connsiteX10" fmla="*/ 3356232 w 6766056"/>
              <a:gd name="connsiteY10" fmla="*/ 342395 h 5676860"/>
              <a:gd name="connsiteX11" fmla="*/ 3582581 w 6766056"/>
              <a:gd name="connsiteY11" fmla="*/ 393335 h 5676860"/>
              <a:gd name="connsiteX12" fmla="*/ 4151101 w 6766056"/>
              <a:gd name="connsiteY12" fmla="*/ 325250 h 5676860"/>
              <a:gd name="connsiteX13" fmla="*/ 4508632 w 6766056"/>
              <a:gd name="connsiteY13" fmla="*/ 685760 h 5676860"/>
              <a:gd name="connsiteX14" fmla="*/ 4570018 w 6766056"/>
              <a:gd name="connsiteY14" fmla="*/ 268671 h 5676860"/>
              <a:gd name="connsiteX15" fmla="*/ 4644029 w 6766056"/>
              <a:gd name="connsiteY15" fmla="*/ 103335 h 5676860"/>
              <a:gd name="connsiteX16" fmla="*/ 4731918 w 6766056"/>
              <a:gd name="connsiteY16" fmla="*/ 77502 h 5676860"/>
              <a:gd name="connsiteX17" fmla="*/ 4949325 w 6766056"/>
              <a:gd name="connsiteY17" fmla="*/ 0 h 5676860"/>
              <a:gd name="connsiteX18" fmla="*/ 5092723 w 6766056"/>
              <a:gd name="connsiteY18" fmla="*/ 5167 h 5676860"/>
              <a:gd name="connsiteX19" fmla="*/ 5402007 w 6766056"/>
              <a:gd name="connsiteY19" fmla="*/ 77680 h 5676860"/>
              <a:gd name="connsiteX20" fmla="*/ 5440289 w 6766056"/>
              <a:gd name="connsiteY20" fmla="*/ 394099 h 5676860"/>
              <a:gd name="connsiteX21" fmla="*/ 5746542 w 6766056"/>
              <a:gd name="connsiteY21" fmla="*/ 714793 h 5676860"/>
              <a:gd name="connsiteX22" fmla="*/ 5957729 w 6766056"/>
              <a:gd name="connsiteY22" fmla="*/ 811181 h 5676860"/>
              <a:gd name="connsiteX23" fmla="*/ 5819277 w 6766056"/>
              <a:gd name="connsiteY23" fmla="*/ 941418 h 5676860"/>
              <a:gd name="connsiteX24" fmla="*/ 5839749 w 6766056"/>
              <a:gd name="connsiteY24" fmla="*/ 1014373 h 5676860"/>
              <a:gd name="connsiteX25" fmla="*/ 5882613 w 6766056"/>
              <a:gd name="connsiteY25" fmla="*/ 1173916 h 5676860"/>
              <a:gd name="connsiteX26" fmla="*/ 5904044 w 6766056"/>
              <a:gd name="connsiteY26" fmla="*/ 1219160 h 5676860"/>
              <a:gd name="connsiteX27" fmla="*/ 5930237 w 6766056"/>
              <a:gd name="connsiteY27" fmla="*/ 1262023 h 5676860"/>
              <a:gd name="connsiteX28" fmla="*/ 6113593 w 6766056"/>
              <a:gd name="connsiteY28" fmla="*/ 1564441 h 5676860"/>
              <a:gd name="connsiteX29" fmla="*/ 6142169 w 6766056"/>
              <a:gd name="connsiteY29" fmla="*/ 1628735 h 5676860"/>
              <a:gd name="connsiteX30" fmla="*/ 6177887 w 6766056"/>
              <a:gd name="connsiteY30" fmla="*/ 1697792 h 5676860"/>
              <a:gd name="connsiteX31" fmla="*/ 6242181 w 6766056"/>
              <a:gd name="connsiteY31" fmla="*/ 1823998 h 5676860"/>
              <a:gd name="connsiteX32" fmla="*/ 6285044 w 6766056"/>
              <a:gd name="connsiteY32" fmla="*/ 1924010 h 5676860"/>
              <a:gd name="connsiteX33" fmla="*/ 6299331 w 6766056"/>
              <a:gd name="connsiteY33" fmla="*/ 1962110 h 5676860"/>
              <a:gd name="connsiteX34" fmla="*/ 6304094 w 6766056"/>
              <a:gd name="connsiteY34" fmla="*/ 2021641 h 5676860"/>
              <a:gd name="connsiteX35" fmla="*/ 6335050 w 6766056"/>
              <a:gd name="connsiteY35" fmla="*/ 2143085 h 5676860"/>
              <a:gd name="connsiteX36" fmla="*/ 6354100 w 6766056"/>
              <a:gd name="connsiteY36" fmla="*/ 2202616 h 5676860"/>
              <a:gd name="connsiteX37" fmla="*/ 6349337 w 6766056"/>
              <a:gd name="connsiteY37" fmla="*/ 2300248 h 5676860"/>
              <a:gd name="connsiteX38" fmla="*/ 6370769 w 6766056"/>
              <a:gd name="connsiteY38" fmla="*/ 2407403 h 5676860"/>
              <a:gd name="connsiteX39" fmla="*/ 6420775 w 6766056"/>
              <a:gd name="connsiteY39" fmla="*/ 2619335 h 5676860"/>
              <a:gd name="connsiteX40" fmla="*/ 6446969 w 6766056"/>
              <a:gd name="connsiteY40" fmla="*/ 2812216 h 5676860"/>
              <a:gd name="connsiteX41" fmla="*/ 6461256 w 6766056"/>
              <a:gd name="connsiteY41" fmla="*/ 2921754 h 5676860"/>
              <a:gd name="connsiteX42" fmla="*/ 6556506 w 6766056"/>
              <a:gd name="connsiteY42" fmla="*/ 3238460 h 5676860"/>
              <a:gd name="connsiteX43" fmla="*/ 6604131 w 6766056"/>
              <a:gd name="connsiteY43" fmla="*/ 3438485 h 5676860"/>
              <a:gd name="connsiteX44" fmla="*/ 6651756 w 6766056"/>
              <a:gd name="connsiteY44" fmla="*/ 3555166 h 5676860"/>
              <a:gd name="connsiteX45" fmla="*/ 6716050 w 6766056"/>
              <a:gd name="connsiteY45" fmla="*/ 3676610 h 5676860"/>
              <a:gd name="connsiteX46" fmla="*/ 6756531 w 6766056"/>
              <a:gd name="connsiteY46" fmla="*/ 3809960 h 5676860"/>
              <a:gd name="connsiteX47" fmla="*/ 6766056 w 6766056"/>
              <a:gd name="connsiteY47" fmla="*/ 3881398 h 5676860"/>
              <a:gd name="connsiteX48" fmla="*/ 6756530 w 6766056"/>
              <a:gd name="connsiteY48" fmla="*/ 3964741 h 5676860"/>
              <a:gd name="connsiteX49" fmla="*/ 6737480 w 6766056"/>
              <a:gd name="connsiteY49" fmla="*/ 4019510 h 5676860"/>
              <a:gd name="connsiteX50" fmla="*/ 6697000 w 6766056"/>
              <a:gd name="connsiteY50" fmla="*/ 4119522 h 5676860"/>
              <a:gd name="connsiteX51" fmla="*/ 6682712 w 6766056"/>
              <a:gd name="connsiteY51" fmla="*/ 4148097 h 5676860"/>
              <a:gd name="connsiteX52" fmla="*/ 5896900 w 6766056"/>
              <a:gd name="connsiteY52" fmla="*/ 4533860 h 5676860"/>
              <a:gd name="connsiteX53" fmla="*/ 5042031 w 6766056"/>
              <a:gd name="connsiteY53" fmla="*/ 5672097 h 5676860"/>
              <a:gd name="connsiteX54" fmla="*/ 4768187 w 6766056"/>
              <a:gd name="connsiteY54" fmla="*/ 5676860 h 5676860"/>
              <a:gd name="connsiteX55" fmla="*/ 4203832 w 6766056"/>
              <a:gd name="connsiteY55" fmla="*/ 4952960 h 5676860"/>
              <a:gd name="connsiteX56" fmla="*/ 3678287 w 6766056"/>
              <a:gd name="connsiteY56" fmla="*/ 4943533 h 5676860"/>
              <a:gd name="connsiteX57" fmla="*/ 3085964 w 6766056"/>
              <a:gd name="connsiteY57" fmla="*/ 4366440 h 5676860"/>
              <a:gd name="connsiteX58" fmla="*/ 2746506 w 6766056"/>
              <a:gd name="connsiteY58" fmla="*/ 4600535 h 5676860"/>
              <a:gd name="connsiteX59" fmla="*/ 2382174 w 6766056"/>
              <a:gd name="connsiteY59" fmla="*/ 4183817 h 5676860"/>
              <a:gd name="connsiteX60" fmla="*/ 1908306 w 6766056"/>
              <a:gd name="connsiteY60" fmla="*/ 4276685 h 5676860"/>
              <a:gd name="connsiteX61" fmla="*/ 1815437 w 6766056"/>
              <a:gd name="connsiteY61" fmla="*/ 4567197 h 5676860"/>
              <a:gd name="connsiteX62" fmla="*/ 1536831 w 6766056"/>
              <a:gd name="connsiteY62" fmla="*/ 4500522 h 5676860"/>
              <a:gd name="connsiteX63" fmla="*/ 1434436 w 6766056"/>
              <a:gd name="connsiteY63" fmla="*/ 4469566 h 5676860"/>
              <a:gd name="connsiteX64" fmla="*/ 1377287 w 6766056"/>
              <a:gd name="connsiteY64" fmla="*/ 4440992 h 5676860"/>
              <a:gd name="connsiteX65" fmla="*/ 1320136 w 6766056"/>
              <a:gd name="connsiteY65" fmla="*/ 4410035 h 5676860"/>
              <a:gd name="connsiteX66" fmla="*/ 1270131 w 6766056"/>
              <a:gd name="connsiteY66" fmla="*/ 4371935 h 5676860"/>
              <a:gd name="connsiteX0" fmla="*/ 1270131 w 6766056"/>
              <a:gd name="connsiteY0" fmla="*/ 4371935 h 5676860"/>
              <a:gd name="connsiteX1" fmla="*/ 203351 w 6766056"/>
              <a:gd name="connsiteY1" fmla="*/ 2724483 h 5676860"/>
              <a:gd name="connsiteX2" fmla="*/ 176554 w 6766056"/>
              <a:gd name="connsiteY2" fmla="*/ 1929159 h 5676860"/>
              <a:gd name="connsiteX3" fmla="*/ 165069 w 6766056"/>
              <a:gd name="connsiteY3" fmla="*/ 1501565 h 5676860"/>
              <a:gd name="connsiteX4" fmla="*/ 0 w 6766056"/>
              <a:gd name="connsiteY4" fmla="*/ 227112 h 5676860"/>
              <a:gd name="connsiteX5" fmla="*/ 2479447 w 6766056"/>
              <a:gd name="connsiteY5" fmla="*/ 227111 h 5676860"/>
              <a:gd name="connsiteX6" fmla="*/ 2708406 w 6766056"/>
              <a:gd name="connsiteY6" fmla="*/ 323810 h 5676860"/>
              <a:gd name="connsiteX7" fmla="*/ 2898906 w 6766056"/>
              <a:gd name="connsiteY7" fmla="*/ 471448 h 5676860"/>
              <a:gd name="connsiteX8" fmla="*/ 2944150 w 6766056"/>
              <a:gd name="connsiteY8" fmla="*/ 495260 h 5676860"/>
              <a:gd name="connsiteX9" fmla="*/ 3103204 w 6766056"/>
              <a:gd name="connsiteY9" fmla="*/ 367291 h 5676860"/>
              <a:gd name="connsiteX10" fmla="*/ 3356232 w 6766056"/>
              <a:gd name="connsiteY10" fmla="*/ 342395 h 5676860"/>
              <a:gd name="connsiteX11" fmla="*/ 3582581 w 6766056"/>
              <a:gd name="connsiteY11" fmla="*/ 393335 h 5676860"/>
              <a:gd name="connsiteX12" fmla="*/ 4151101 w 6766056"/>
              <a:gd name="connsiteY12" fmla="*/ 325250 h 5676860"/>
              <a:gd name="connsiteX13" fmla="*/ 4508632 w 6766056"/>
              <a:gd name="connsiteY13" fmla="*/ 685760 h 5676860"/>
              <a:gd name="connsiteX14" fmla="*/ 4570018 w 6766056"/>
              <a:gd name="connsiteY14" fmla="*/ 268671 h 5676860"/>
              <a:gd name="connsiteX15" fmla="*/ 4644029 w 6766056"/>
              <a:gd name="connsiteY15" fmla="*/ 103335 h 5676860"/>
              <a:gd name="connsiteX16" fmla="*/ 4731918 w 6766056"/>
              <a:gd name="connsiteY16" fmla="*/ 77502 h 5676860"/>
              <a:gd name="connsiteX17" fmla="*/ 4949325 w 6766056"/>
              <a:gd name="connsiteY17" fmla="*/ 0 h 5676860"/>
              <a:gd name="connsiteX18" fmla="*/ 5092723 w 6766056"/>
              <a:gd name="connsiteY18" fmla="*/ 5167 h 5676860"/>
              <a:gd name="connsiteX19" fmla="*/ 5402007 w 6766056"/>
              <a:gd name="connsiteY19" fmla="*/ 77680 h 5676860"/>
              <a:gd name="connsiteX20" fmla="*/ 5440289 w 6766056"/>
              <a:gd name="connsiteY20" fmla="*/ 394099 h 5676860"/>
              <a:gd name="connsiteX21" fmla="*/ 5746542 w 6766056"/>
              <a:gd name="connsiteY21" fmla="*/ 714793 h 5676860"/>
              <a:gd name="connsiteX22" fmla="*/ 5957729 w 6766056"/>
              <a:gd name="connsiteY22" fmla="*/ 811181 h 5676860"/>
              <a:gd name="connsiteX23" fmla="*/ 5819277 w 6766056"/>
              <a:gd name="connsiteY23" fmla="*/ 941418 h 5676860"/>
              <a:gd name="connsiteX24" fmla="*/ 5839749 w 6766056"/>
              <a:gd name="connsiteY24" fmla="*/ 1014373 h 5676860"/>
              <a:gd name="connsiteX25" fmla="*/ 5882613 w 6766056"/>
              <a:gd name="connsiteY25" fmla="*/ 1173916 h 5676860"/>
              <a:gd name="connsiteX26" fmla="*/ 5904044 w 6766056"/>
              <a:gd name="connsiteY26" fmla="*/ 1219160 h 5676860"/>
              <a:gd name="connsiteX27" fmla="*/ 5930237 w 6766056"/>
              <a:gd name="connsiteY27" fmla="*/ 1262023 h 5676860"/>
              <a:gd name="connsiteX28" fmla="*/ 6113593 w 6766056"/>
              <a:gd name="connsiteY28" fmla="*/ 1564441 h 5676860"/>
              <a:gd name="connsiteX29" fmla="*/ 6142169 w 6766056"/>
              <a:gd name="connsiteY29" fmla="*/ 1628735 h 5676860"/>
              <a:gd name="connsiteX30" fmla="*/ 6177887 w 6766056"/>
              <a:gd name="connsiteY30" fmla="*/ 1697792 h 5676860"/>
              <a:gd name="connsiteX31" fmla="*/ 6242181 w 6766056"/>
              <a:gd name="connsiteY31" fmla="*/ 1823998 h 5676860"/>
              <a:gd name="connsiteX32" fmla="*/ 6285044 w 6766056"/>
              <a:gd name="connsiteY32" fmla="*/ 1924010 h 5676860"/>
              <a:gd name="connsiteX33" fmla="*/ 6299331 w 6766056"/>
              <a:gd name="connsiteY33" fmla="*/ 1962110 h 5676860"/>
              <a:gd name="connsiteX34" fmla="*/ 6304094 w 6766056"/>
              <a:gd name="connsiteY34" fmla="*/ 2021641 h 5676860"/>
              <a:gd name="connsiteX35" fmla="*/ 6335050 w 6766056"/>
              <a:gd name="connsiteY35" fmla="*/ 2143085 h 5676860"/>
              <a:gd name="connsiteX36" fmla="*/ 6354100 w 6766056"/>
              <a:gd name="connsiteY36" fmla="*/ 2202616 h 5676860"/>
              <a:gd name="connsiteX37" fmla="*/ 6349337 w 6766056"/>
              <a:gd name="connsiteY37" fmla="*/ 2300248 h 5676860"/>
              <a:gd name="connsiteX38" fmla="*/ 6370769 w 6766056"/>
              <a:gd name="connsiteY38" fmla="*/ 2407403 h 5676860"/>
              <a:gd name="connsiteX39" fmla="*/ 6420775 w 6766056"/>
              <a:gd name="connsiteY39" fmla="*/ 2619335 h 5676860"/>
              <a:gd name="connsiteX40" fmla="*/ 6446969 w 6766056"/>
              <a:gd name="connsiteY40" fmla="*/ 2812216 h 5676860"/>
              <a:gd name="connsiteX41" fmla="*/ 6461256 w 6766056"/>
              <a:gd name="connsiteY41" fmla="*/ 2921754 h 5676860"/>
              <a:gd name="connsiteX42" fmla="*/ 6556506 w 6766056"/>
              <a:gd name="connsiteY42" fmla="*/ 3238460 h 5676860"/>
              <a:gd name="connsiteX43" fmla="*/ 6604131 w 6766056"/>
              <a:gd name="connsiteY43" fmla="*/ 3438485 h 5676860"/>
              <a:gd name="connsiteX44" fmla="*/ 6651756 w 6766056"/>
              <a:gd name="connsiteY44" fmla="*/ 3555166 h 5676860"/>
              <a:gd name="connsiteX45" fmla="*/ 6716050 w 6766056"/>
              <a:gd name="connsiteY45" fmla="*/ 3676610 h 5676860"/>
              <a:gd name="connsiteX46" fmla="*/ 6756531 w 6766056"/>
              <a:gd name="connsiteY46" fmla="*/ 3809960 h 5676860"/>
              <a:gd name="connsiteX47" fmla="*/ 6766056 w 6766056"/>
              <a:gd name="connsiteY47" fmla="*/ 3881398 h 5676860"/>
              <a:gd name="connsiteX48" fmla="*/ 6756530 w 6766056"/>
              <a:gd name="connsiteY48" fmla="*/ 3964741 h 5676860"/>
              <a:gd name="connsiteX49" fmla="*/ 6737480 w 6766056"/>
              <a:gd name="connsiteY49" fmla="*/ 4019510 h 5676860"/>
              <a:gd name="connsiteX50" fmla="*/ 6697000 w 6766056"/>
              <a:gd name="connsiteY50" fmla="*/ 4119522 h 5676860"/>
              <a:gd name="connsiteX51" fmla="*/ 6682712 w 6766056"/>
              <a:gd name="connsiteY51" fmla="*/ 4148097 h 5676860"/>
              <a:gd name="connsiteX52" fmla="*/ 5896900 w 6766056"/>
              <a:gd name="connsiteY52" fmla="*/ 4533860 h 5676860"/>
              <a:gd name="connsiteX53" fmla="*/ 5042031 w 6766056"/>
              <a:gd name="connsiteY53" fmla="*/ 5672097 h 5676860"/>
              <a:gd name="connsiteX54" fmla="*/ 4768187 w 6766056"/>
              <a:gd name="connsiteY54" fmla="*/ 5676860 h 5676860"/>
              <a:gd name="connsiteX55" fmla="*/ 4203832 w 6766056"/>
              <a:gd name="connsiteY55" fmla="*/ 4952960 h 5676860"/>
              <a:gd name="connsiteX56" fmla="*/ 3678287 w 6766056"/>
              <a:gd name="connsiteY56" fmla="*/ 4943533 h 5676860"/>
              <a:gd name="connsiteX57" fmla="*/ 3085964 w 6766056"/>
              <a:gd name="connsiteY57" fmla="*/ 4366440 h 5676860"/>
              <a:gd name="connsiteX58" fmla="*/ 2746506 w 6766056"/>
              <a:gd name="connsiteY58" fmla="*/ 4600535 h 5676860"/>
              <a:gd name="connsiteX59" fmla="*/ 2382174 w 6766056"/>
              <a:gd name="connsiteY59" fmla="*/ 4183817 h 5676860"/>
              <a:gd name="connsiteX60" fmla="*/ 1908306 w 6766056"/>
              <a:gd name="connsiteY60" fmla="*/ 4276685 h 5676860"/>
              <a:gd name="connsiteX61" fmla="*/ 1815437 w 6766056"/>
              <a:gd name="connsiteY61" fmla="*/ 4567197 h 5676860"/>
              <a:gd name="connsiteX62" fmla="*/ 1536831 w 6766056"/>
              <a:gd name="connsiteY62" fmla="*/ 4500522 h 5676860"/>
              <a:gd name="connsiteX63" fmla="*/ 1434436 w 6766056"/>
              <a:gd name="connsiteY63" fmla="*/ 4469566 h 5676860"/>
              <a:gd name="connsiteX64" fmla="*/ 1377287 w 6766056"/>
              <a:gd name="connsiteY64" fmla="*/ 4440992 h 5676860"/>
              <a:gd name="connsiteX65" fmla="*/ 1320136 w 6766056"/>
              <a:gd name="connsiteY65" fmla="*/ 4410035 h 5676860"/>
              <a:gd name="connsiteX66" fmla="*/ 1270131 w 6766056"/>
              <a:gd name="connsiteY66" fmla="*/ 4371935 h 5676860"/>
              <a:gd name="connsiteX0" fmla="*/ 1270131 w 6766056"/>
              <a:gd name="connsiteY0" fmla="*/ 4371935 h 5676860"/>
              <a:gd name="connsiteX1" fmla="*/ 203351 w 6766056"/>
              <a:gd name="connsiteY1" fmla="*/ 2724483 h 5676860"/>
              <a:gd name="connsiteX2" fmla="*/ 176554 w 6766056"/>
              <a:gd name="connsiteY2" fmla="*/ 1929159 h 5676860"/>
              <a:gd name="connsiteX3" fmla="*/ 165069 w 6766056"/>
              <a:gd name="connsiteY3" fmla="*/ 1501565 h 5676860"/>
              <a:gd name="connsiteX4" fmla="*/ 0 w 6766056"/>
              <a:gd name="connsiteY4" fmla="*/ 227112 h 5676860"/>
              <a:gd name="connsiteX5" fmla="*/ 2479447 w 6766056"/>
              <a:gd name="connsiteY5" fmla="*/ 227111 h 5676860"/>
              <a:gd name="connsiteX6" fmla="*/ 2708406 w 6766056"/>
              <a:gd name="connsiteY6" fmla="*/ 323810 h 5676860"/>
              <a:gd name="connsiteX7" fmla="*/ 2898906 w 6766056"/>
              <a:gd name="connsiteY7" fmla="*/ 471448 h 5676860"/>
              <a:gd name="connsiteX8" fmla="*/ 3103204 w 6766056"/>
              <a:gd name="connsiteY8" fmla="*/ 367291 h 5676860"/>
              <a:gd name="connsiteX9" fmla="*/ 3356232 w 6766056"/>
              <a:gd name="connsiteY9" fmla="*/ 342395 h 5676860"/>
              <a:gd name="connsiteX10" fmla="*/ 3582581 w 6766056"/>
              <a:gd name="connsiteY10" fmla="*/ 393335 h 5676860"/>
              <a:gd name="connsiteX11" fmla="*/ 4151101 w 6766056"/>
              <a:gd name="connsiteY11" fmla="*/ 325250 h 5676860"/>
              <a:gd name="connsiteX12" fmla="*/ 4508632 w 6766056"/>
              <a:gd name="connsiteY12" fmla="*/ 685760 h 5676860"/>
              <a:gd name="connsiteX13" fmla="*/ 4570018 w 6766056"/>
              <a:gd name="connsiteY13" fmla="*/ 268671 h 5676860"/>
              <a:gd name="connsiteX14" fmla="*/ 4644029 w 6766056"/>
              <a:gd name="connsiteY14" fmla="*/ 103335 h 5676860"/>
              <a:gd name="connsiteX15" fmla="*/ 4731918 w 6766056"/>
              <a:gd name="connsiteY15" fmla="*/ 77502 h 5676860"/>
              <a:gd name="connsiteX16" fmla="*/ 4949325 w 6766056"/>
              <a:gd name="connsiteY16" fmla="*/ 0 h 5676860"/>
              <a:gd name="connsiteX17" fmla="*/ 5092723 w 6766056"/>
              <a:gd name="connsiteY17" fmla="*/ 5167 h 5676860"/>
              <a:gd name="connsiteX18" fmla="*/ 5402007 w 6766056"/>
              <a:gd name="connsiteY18" fmla="*/ 77680 h 5676860"/>
              <a:gd name="connsiteX19" fmla="*/ 5440289 w 6766056"/>
              <a:gd name="connsiteY19" fmla="*/ 394099 h 5676860"/>
              <a:gd name="connsiteX20" fmla="*/ 5746542 w 6766056"/>
              <a:gd name="connsiteY20" fmla="*/ 714793 h 5676860"/>
              <a:gd name="connsiteX21" fmla="*/ 5957729 w 6766056"/>
              <a:gd name="connsiteY21" fmla="*/ 811181 h 5676860"/>
              <a:gd name="connsiteX22" fmla="*/ 5819277 w 6766056"/>
              <a:gd name="connsiteY22" fmla="*/ 941418 h 5676860"/>
              <a:gd name="connsiteX23" fmla="*/ 5839749 w 6766056"/>
              <a:gd name="connsiteY23" fmla="*/ 1014373 h 5676860"/>
              <a:gd name="connsiteX24" fmla="*/ 5882613 w 6766056"/>
              <a:gd name="connsiteY24" fmla="*/ 1173916 h 5676860"/>
              <a:gd name="connsiteX25" fmla="*/ 5904044 w 6766056"/>
              <a:gd name="connsiteY25" fmla="*/ 1219160 h 5676860"/>
              <a:gd name="connsiteX26" fmla="*/ 5930237 w 6766056"/>
              <a:gd name="connsiteY26" fmla="*/ 1262023 h 5676860"/>
              <a:gd name="connsiteX27" fmla="*/ 6113593 w 6766056"/>
              <a:gd name="connsiteY27" fmla="*/ 1564441 h 5676860"/>
              <a:gd name="connsiteX28" fmla="*/ 6142169 w 6766056"/>
              <a:gd name="connsiteY28" fmla="*/ 1628735 h 5676860"/>
              <a:gd name="connsiteX29" fmla="*/ 6177887 w 6766056"/>
              <a:gd name="connsiteY29" fmla="*/ 1697792 h 5676860"/>
              <a:gd name="connsiteX30" fmla="*/ 6242181 w 6766056"/>
              <a:gd name="connsiteY30" fmla="*/ 1823998 h 5676860"/>
              <a:gd name="connsiteX31" fmla="*/ 6285044 w 6766056"/>
              <a:gd name="connsiteY31" fmla="*/ 1924010 h 5676860"/>
              <a:gd name="connsiteX32" fmla="*/ 6299331 w 6766056"/>
              <a:gd name="connsiteY32" fmla="*/ 1962110 h 5676860"/>
              <a:gd name="connsiteX33" fmla="*/ 6304094 w 6766056"/>
              <a:gd name="connsiteY33" fmla="*/ 2021641 h 5676860"/>
              <a:gd name="connsiteX34" fmla="*/ 6335050 w 6766056"/>
              <a:gd name="connsiteY34" fmla="*/ 2143085 h 5676860"/>
              <a:gd name="connsiteX35" fmla="*/ 6354100 w 6766056"/>
              <a:gd name="connsiteY35" fmla="*/ 2202616 h 5676860"/>
              <a:gd name="connsiteX36" fmla="*/ 6349337 w 6766056"/>
              <a:gd name="connsiteY36" fmla="*/ 2300248 h 5676860"/>
              <a:gd name="connsiteX37" fmla="*/ 6370769 w 6766056"/>
              <a:gd name="connsiteY37" fmla="*/ 2407403 h 5676860"/>
              <a:gd name="connsiteX38" fmla="*/ 6420775 w 6766056"/>
              <a:gd name="connsiteY38" fmla="*/ 2619335 h 5676860"/>
              <a:gd name="connsiteX39" fmla="*/ 6446969 w 6766056"/>
              <a:gd name="connsiteY39" fmla="*/ 2812216 h 5676860"/>
              <a:gd name="connsiteX40" fmla="*/ 6461256 w 6766056"/>
              <a:gd name="connsiteY40" fmla="*/ 2921754 h 5676860"/>
              <a:gd name="connsiteX41" fmla="*/ 6556506 w 6766056"/>
              <a:gd name="connsiteY41" fmla="*/ 3238460 h 5676860"/>
              <a:gd name="connsiteX42" fmla="*/ 6604131 w 6766056"/>
              <a:gd name="connsiteY42" fmla="*/ 3438485 h 5676860"/>
              <a:gd name="connsiteX43" fmla="*/ 6651756 w 6766056"/>
              <a:gd name="connsiteY43" fmla="*/ 3555166 h 5676860"/>
              <a:gd name="connsiteX44" fmla="*/ 6716050 w 6766056"/>
              <a:gd name="connsiteY44" fmla="*/ 3676610 h 5676860"/>
              <a:gd name="connsiteX45" fmla="*/ 6756531 w 6766056"/>
              <a:gd name="connsiteY45" fmla="*/ 3809960 h 5676860"/>
              <a:gd name="connsiteX46" fmla="*/ 6766056 w 6766056"/>
              <a:gd name="connsiteY46" fmla="*/ 3881398 h 5676860"/>
              <a:gd name="connsiteX47" fmla="*/ 6756530 w 6766056"/>
              <a:gd name="connsiteY47" fmla="*/ 3964741 h 5676860"/>
              <a:gd name="connsiteX48" fmla="*/ 6737480 w 6766056"/>
              <a:gd name="connsiteY48" fmla="*/ 4019510 h 5676860"/>
              <a:gd name="connsiteX49" fmla="*/ 6697000 w 6766056"/>
              <a:gd name="connsiteY49" fmla="*/ 4119522 h 5676860"/>
              <a:gd name="connsiteX50" fmla="*/ 6682712 w 6766056"/>
              <a:gd name="connsiteY50" fmla="*/ 4148097 h 5676860"/>
              <a:gd name="connsiteX51" fmla="*/ 5896900 w 6766056"/>
              <a:gd name="connsiteY51" fmla="*/ 4533860 h 5676860"/>
              <a:gd name="connsiteX52" fmla="*/ 5042031 w 6766056"/>
              <a:gd name="connsiteY52" fmla="*/ 5672097 h 5676860"/>
              <a:gd name="connsiteX53" fmla="*/ 4768187 w 6766056"/>
              <a:gd name="connsiteY53" fmla="*/ 5676860 h 5676860"/>
              <a:gd name="connsiteX54" fmla="*/ 4203832 w 6766056"/>
              <a:gd name="connsiteY54" fmla="*/ 4952960 h 5676860"/>
              <a:gd name="connsiteX55" fmla="*/ 3678287 w 6766056"/>
              <a:gd name="connsiteY55" fmla="*/ 4943533 h 5676860"/>
              <a:gd name="connsiteX56" fmla="*/ 3085964 w 6766056"/>
              <a:gd name="connsiteY56" fmla="*/ 4366440 h 5676860"/>
              <a:gd name="connsiteX57" fmla="*/ 2746506 w 6766056"/>
              <a:gd name="connsiteY57" fmla="*/ 4600535 h 5676860"/>
              <a:gd name="connsiteX58" fmla="*/ 2382174 w 6766056"/>
              <a:gd name="connsiteY58" fmla="*/ 4183817 h 5676860"/>
              <a:gd name="connsiteX59" fmla="*/ 1908306 w 6766056"/>
              <a:gd name="connsiteY59" fmla="*/ 4276685 h 5676860"/>
              <a:gd name="connsiteX60" fmla="*/ 1815437 w 6766056"/>
              <a:gd name="connsiteY60" fmla="*/ 4567197 h 5676860"/>
              <a:gd name="connsiteX61" fmla="*/ 1536831 w 6766056"/>
              <a:gd name="connsiteY61" fmla="*/ 4500522 h 5676860"/>
              <a:gd name="connsiteX62" fmla="*/ 1434436 w 6766056"/>
              <a:gd name="connsiteY62" fmla="*/ 4469566 h 5676860"/>
              <a:gd name="connsiteX63" fmla="*/ 1377287 w 6766056"/>
              <a:gd name="connsiteY63" fmla="*/ 4440992 h 5676860"/>
              <a:gd name="connsiteX64" fmla="*/ 1320136 w 6766056"/>
              <a:gd name="connsiteY64" fmla="*/ 4410035 h 5676860"/>
              <a:gd name="connsiteX65" fmla="*/ 1270131 w 6766056"/>
              <a:gd name="connsiteY65" fmla="*/ 4371935 h 5676860"/>
              <a:gd name="connsiteX0" fmla="*/ 1270131 w 6766056"/>
              <a:gd name="connsiteY0" fmla="*/ 4371935 h 5676860"/>
              <a:gd name="connsiteX1" fmla="*/ 203351 w 6766056"/>
              <a:gd name="connsiteY1" fmla="*/ 2724483 h 5676860"/>
              <a:gd name="connsiteX2" fmla="*/ 176554 w 6766056"/>
              <a:gd name="connsiteY2" fmla="*/ 1929159 h 5676860"/>
              <a:gd name="connsiteX3" fmla="*/ 165069 w 6766056"/>
              <a:gd name="connsiteY3" fmla="*/ 1501565 h 5676860"/>
              <a:gd name="connsiteX4" fmla="*/ 0 w 6766056"/>
              <a:gd name="connsiteY4" fmla="*/ 227112 h 5676860"/>
              <a:gd name="connsiteX5" fmla="*/ 2479447 w 6766056"/>
              <a:gd name="connsiteY5" fmla="*/ 227111 h 5676860"/>
              <a:gd name="connsiteX6" fmla="*/ 2898906 w 6766056"/>
              <a:gd name="connsiteY6" fmla="*/ 471448 h 5676860"/>
              <a:gd name="connsiteX7" fmla="*/ 3103204 w 6766056"/>
              <a:gd name="connsiteY7" fmla="*/ 367291 h 5676860"/>
              <a:gd name="connsiteX8" fmla="*/ 3356232 w 6766056"/>
              <a:gd name="connsiteY8" fmla="*/ 342395 h 5676860"/>
              <a:gd name="connsiteX9" fmla="*/ 3582581 w 6766056"/>
              <a:gd name="connsiteY9" fmla="*/ 393335 h 5676860"/>
              <a:gd name="connsiteX10" fmla="*/ 4151101 w 6766056"/>
              <a:gd name="connsiteY10" fmla="*/ 325250 h 5676860"/>
              <a:gd name="connsiteX11" fmla="*/ 4508632 w 6766056"/>
              <a:gd name="connsiteY11" fmla="*/ 685760 h 5676860"/>
              <a:gd name="connsiteX12" fmla="*/ 4570018 w 6766056"/>
              <a:gd name="connsiteY12" fmla="*/ 268671 h 5676860"/>
              <a:gd name="connsiteX13" fmla="*/ 4644029 w 6766056"/>
              <a:gd name="connsiteY13" fmla="*/ 103335 h 5676860"/>
              <a:gd name="connsiteX14" fmla="*/ 4731918 w 6766056"/>
              <a:gd name="connsiteY14" fmla="*/ 77502 h 5676860"/>
              <a:gd name="connsiteX15" fmla="*/ 4949325 w 6766056"/>
              <a:gd name="connsiteY15" fmla="*/ 0 h 5676860"/>
              <a:gd name="connsiteX16" fmla="*/ 5092723 w 6766056"/>
              <a:gd name="connsiteY16" fmla="*/ 5167 h 5676860"/>
              <a:gd name="connsiteX17" fmla="*/ 5402007 w 6766056"/>
              <a:gd name="connsiteY17" fmla="*/ 77680 h 5676860"/>
              <a:gd name="connsiteX18" fmla="*/ 5440289 w 6766056"/>
              <a:gd name="connsiteY18" fmla="*/ 394099 h 5676860"/>
              <a:gd name="connsiteX19" fmla="*/ 5746542 w 6766056"/>
              <a:gd name="connsiteY19" fmla="*/ 714793 h 5676860"/>
              <a:gd name="connsiteX20" fmla="*/ 5957729 w 6766056"/>
              <a:gd name="connsiteY20" fmla="*/ 811181 h 5676860"/>
              <a:gd name="connsiteX21" fmla="*/ 5819277 w 6766056"/>
              <a:gd name="connsiteY21" fmla="*/ 941418 h 5676860"/>
              <a:gd name="connsiteX22" fmla="*/ 5839749 w 6766056"/>
              <a:gd name="connsiteY22" fmla="*/ 1014373 h 5676860"/>
              <a:gd name="connsiteX23" fmla="*/ 5882613 w 6766056"/>
              <a:gd name="connsiteY23" fmla="*/ 1173916 h 5676860"/>
              <a:gd name="connsiteX24" fmla="*/ 5904044 w 6766056"/>
              <a:gd name="connsiteY24" fmla="*/ 1219160 h 5676860"/>
              <a:gd name="connsiteX25" fmla="*/ 5930237 w 6766056"/>
              <a:gd name="connsiteY25" fmla="*/ 1262023 h 5676860"/>
              <a:gd name="connsiteX26" fmla="*/ 6113593 w 6766056"/>
              <a:gd name="connsiteY26" fmla="*/ 1564441 h 5676860"/>
              <a:gd name="connsiteX27" fmla="*/ 6142169 w 6766056"/>
              <a:gd name="connsiteY27" fmla="*/ 1628735 h 5676860"/>
              <a:gd name="connsiteX28" fmla="*/ 6177887 w 6766056"/>
              <a:gd name="connsiteY28" fmla="*/ 1697792 h 5676860"/>
              <a:gd name="connsiteX29" fmla="*/ 6242181 w 6766056"/>
              <a:gd name="connsiteY29" fmla="*/ 1823998 h 5676860"/>
              <a:gd name="connsiteX30" fmla="*/ 6285044 w 6766056"/>
              <a:gd name="connsiteY30" fmla="*/ 1924010 h 5676860"/>
              <a:gd name="connsiteX31" fmla="*/ 6299331 w 6766056"/>
              <a:gd name="connsiteY31" fmla="*/ 1962110 h 5676860"/>
              <a:gd name="connsiteX32" fmla="*/ 6304094 w 6766056"/>
              <a:gd name="connsiteY32" fmla="*/ 2021641 h 5676860"/>
              <a:gd name="connsiteX33" fmla="*/ 6335050 w 6766056"/>
              <a:gd name="connsiteY33" fmla="*/ 2143085 h 5676860"/>
              <a:gd name="connsiteX34" fmla="*/ 6354100 w 6766056"/>
              <a:gd name="connsiteY34" fmla="*/ 2202616 h 5676860"/>
              <a:gd name="connsiteX35" fmla="*/ 6349337 w 6766056"/>
              <a:gd name="connsiteY35" fmla="*/ 2300248 h 5676860"/>
              <a:gd name="connsiteX36" fmla="*/ 6370769 w 6766056"/>
              <a:gd name="connsiteY36" fmla="*/ 2407403 h 5676860"/>
              <a:gd name="connsiteX37" fmla="*/ 6420775 w 6766056"/>
              <a:gd name="connsiteY37" fmla="*/ 2619335 h 5676860"/>
              <a:gd name="connsiteX38" fmla="*/ 6446969 w 6766056"/>
              <a:gd name="connsiteY38" fmla="*/ 2812216 h 5676860"/>
              <a:gd name="connsiteX39" fmla="*/ 6461256 w 6766056"/>
              <a:gd name="connsiteY39" fmla="*/ 2921754 h 5676860"/>
              <a:gd name="connsiteX40" fmla="*/ 6556506 w 6766056"/>
              <a:gd name="connsiteY40" fmla="*/ 3238460 h 5676860"/>
              <a:gd name="connsiteX41" fmla="*/ 6604131 w 6766056"/>
              <a:gd name="connsiteY41" fmla="*/ 3438485 h 5676860"/>
              <a:gd name="connsiteX42" fmla="*/ 6651756 w 6766056"/>
              <a:gd name="connsiteY42" fmla="*/ 3555166 h 5676860"/>
              <a:gd name="connsiteX43" fmla="*/ 6716050 w 6766056"/>
              <a:gd name="connsiteY43" fmla="*/ 3676610 h 5676860"/>
              <a:gd name="connsiteX44" fmla="*/ 6756531 w 6766056"/>
              <a:gd name="connsiteY44" fmla="*/ 3809960 h 5676860"/>
              <a:gd name="connsiteX45" fmla="*/ 6766056 w 6766056"/>
              <a:gd name="connsiteY45" fmla="*/ 3881398 h 5676860"/>
              <a:gd name="connsiteX46" fmla="*/ 6756530 w 6766056"/>
              <a:gd name="connsiteY46" fmla="*/ 3964741 h 5676860"/>
              <a:gd name="connsiteX47" fmla="*/ 6737480 w 6766056"/>
              <a:gd name="connsiteY47" fmla="*/ 4019510 h 5676860"/>
              <a:gd name="connsiteX48" fmla="*/ 6697000 w 6766056"/>
              <a:gd name="connsiteY48" fmla="*/ 4119522 h 5676860"/>
              <a:gd name="connsiteX49" fmla="*/ 6682712 w 6766056"/>
              <a:gd name="connsiteY49" fmla="*/ 4148097 h 5676860"/>
              <a:gd name="connsiteX50" fmla="*/ 5896900 w 6766056"/>
              <a:gd name="connsiteY50" fmla="*/ 4533860 h 5676860"/>
              <a:gd name="connsiteX51" fmla="*/ 5042031 w 6766056"/>
              <a:gd name="connsiteY51" fmla="*/ 5672097 h 5676860"/>
              <a:gd name="connsiteX52" fmla="*/ 4768187 w 6766056"/>
              <a:gd name="connsiteY52" fmla="*/ 5676860 h 5676860"/>
              <a:gd name="connsiteX53" fmla="*/ 4203832 w 6766056"/>
              <a:gd name="connsiteY53" fmla="*/ 4952960 h 5676860"/>
              <a:gd name="connsiteX54" fmla="*/ 3678287 w 6766056"/>
              <a:gd name="connsiteY54" fmla="*/ 4943533 h 5676860"/>
              <a:gd name="connsiteX55" fmla="*/ 3085964 w 6766056"/>
              <a:gd name="connsiteY55" fmla="*/ 4366440 h 5676860"/>
              <a:gd name="connsiteX56" fmla="*/ 2746506 w 6766056"/>
              <a:gd name="connsiteY56" fmla="*/ 4600535 h 5676860"/>
              <a:gd name="connsiteX57" fmla="*/ 2382174 w 6766056"/>
              <a:gd name="connsiteY57" fmla="*/ 4183817 h 5676860"/>
              <a:gd name="connsiteX58" fmla="*/ 1908306 w 6766056"/>
              <a:gd name="connsiteY58" fmla="*/ 4276685 h 5676860"/>
              <a:gd name="connsiteX59" fmla="*/ 1815437 w 6766056"/>
              <a:gd name="connsiteY59" fmla="*/ 4567197 h 5676860"/>
              <a:gd name="connsiteX60" fmla="*/ 1536831 w 6766056"/>
              <a:gd name="connsiteY60" fmla="*/ 4500522 h 5676860"/>
              <a:gd name="connsiteX61" fmla="*/ 1434436 w 6766056"/>
              <a:gd name="connsiteY61" fmla="*/ 4469566 h 5676860"/>
              <a:gd name="connsiteX62" fmla="*/ 1377287 w 6766056"/>
              <a:gd name="connsiteY62" fmla="*/ 4440992 h 5676860"/>
              <a:gd name="connsiteX63" fmla="*/ 1320136 w 6766056"/>
              <a:gd name="connsiteY63" fmla="*/ 4410035 h 5676860"/>
              <a:gd name="connsiteX64" fmla="*/ 1270131 w 6766056"/>
              <a:gd name="connsiteY64" fmla="*/ 4371935 h 5676860"/>
              <a:gd name="connsiteX0" fmla="*/ 1270131 w 6766056"/>
              <a:gd name="connsiteY0" fmla="*/ 4371935 h 5676860"/>
              <a:gd name="connsiteX1" fmla="*/ 203351 w 6766056"/>
              <a:gd name="connsiteY1" fmla="*/ 2724483 h 5676860"/>
              <a:gd name="connsiteX2" fmla="*/ 176554 w 6766056"/>
              <a:gd name="connsiteY2" fmla="*/ 1929159 h 5676860"/>
              <a:gd name="connsiteX3" fmla="*/ 165069 w 6766056"/>
              <a:gd name="connsiteY3" fmla="*/ 1501565 h 5676860"/>
              <a:gd name="connsiteX4" fmla="*/ 0 w 6766056"/>
              <a:gd name="connsiteY4" fmla="*/ 227112 h 5676860"/>
              <a:gd name="connsiteX5" fmla="*/ 2479447 w 6766056"/>
              <a:gd name="connsiteY5" fmla="*/ 227111 h 5676860"/>
              <a:gd name="connsiteX6" fmla="*/ 2827206 w 6766056"/>
              <a:gd name="connsiteY6" fmla="*/ 277736 h 5676860"/>
              <a:gd name="connsiteX7" fmla="*/ 3103204 w 6766056"/>
              <a:gd name="connsiteY7" fmla="*/ 367291 h 5676860"/>
              <a:gd name="connsiteX8" fmla="*/ 3356232 w 6766056"/>
              <a:gd name="connsiteY8" fmla="*/ 342395 h 5676860"/>
              <a:gd name="connsiteX9" fmla="*/ 3582581 w 6766056"/>
              <a:gd name="connsiteY9" fmla="*/ 393335 h 5676860"/>
              <a:gd name="connsiteX10" fmla="*/ 4151101 w 6766056"/>
              <a:gd name="connsiteY10" fmla="*/ 325250 h 5676860"/>
              <a:gd name="connsiteX11" fmla="*/ 4508632 w 6766056"/>
              <a:gd name="connsiteY11" fmla="*/ 685760 h 5676860"/>
              <a:gd name="connsiteX12" fmla="*/ 4570018 w 6766056"/>
              <a:gd name="connsiteY12" fmla="*/ 268671 h 5676860"/>
              <a:gd name="connsiteX13" fmla="*/ 4644029 w 6766056"/>
              <a:gd name="connsiteY13" fmla="*/ 103335 h 5676860"/>
              <a:gd name="connsiteX14" fmla="*/ 4731918 w 6766056"/>
              <a:gd name="connsiteY14" fmla="*/ 77502 h 5676860"/>
              <a:gd name="connsiteX15" fmla="*/ 4949325 w 6766056"/>
              <a:gd name="connsiteY15" fmla="*/ 0 h 5676860"/>
              <a:gd name="connsiteX16" fmla="*/ 5092723 w 6766056"/>
              <a:gd name="connsiteY16" fmla="*/ 5167 h 5676860"/>
              <a:gd name="connsiteX17" fmla="*/ 5402007 w 6766056"/>
              <a:gd name="connsiteY17" fmla="*/ 77680 h 5676860"/>
              <a:gd name="connsiteX18" fmla="*/ 5440289 w 6766056"/>
              <a:gd name="connsiteY18" fmla="*/ 394099 h 5676860"/>
              <a:gd name="connsiteX19" fmla="*/ 5746542 w 6766056"/>
              <a:gd name="connsiteY19" fmla="*/ 714793 h 5676860"/>
              <a:gd name="connsiteX20" fmla="*/ 5957729 w 6766056"/>
              <a:gd name="connsiteY20" fmla="*/ 811181 h 5676860"/>
              <a:gd name="connsiteX21" fmla="*/ 5819277 w 6766056"/>
              <a:gd name="connsiteY21" fmla="*/ 941418 h 5676860"/>
              <a:gd name="connsiteX22" fmla="*/ 5839749 w 6766056"/>
              <a:gd name="connsiteY22" fmla="*/ 1014373 h 5676860"/>
              <a:gd name="connsiteX23" fmla="*/ 5882613 w 6766056"/>
              <a:gd name="connsiteY23" fmla="*/ 1173916 h 5676860"/>
              <a:gd name="connsiteX24" fmla="*/ 5904044 w 6766056"/>
              <a:gd name="connsiteY24" fmla="*/ 1219160 h 5676860"/>
              <a:gd name="connsiteX25" fmla="*/ 5930237 w 6766056"/>
              <a:gd name="connsiteY25" fmla="*/ 1262023 h 5676860"/>
              <a:gd name="connsiteX26" fmla="*/ 6113593 w 6766056"/>
              <a:gd name="connsiteY26" fmla="*/ 1564441 h 5676860"/>
              <a:gd name="connsiteX27" fmla="*/ 6142169 w 6766056"/>
              <a:gd name="connsiteY27" fmla="*/ 1628735 h 5676860"/>
              <a:gd name="connsiteX28" fmla="*/ 6177887 w 6766056"/>
              <a:gd name="connsiteY28" fmla="*/ 1697792 h 5676860"/>
              <a:gd name="connsiteX29" fmla="*/ 6242181 w 6766056"/>
              <a:gd name="connsiteY29" fmla="*/ 1823998 h 5676860"/>
              <a:gd name="connsiteX30" fmla="*/ 6285044 w 6766056"/>
              <a:gd name="connsiteY30" fmla="*/ 1924010 h 5676860"/>
              <a:gd name="connsiteX31" fmla="*/ 6299331 w 6766056"/>
              <a:gd name="connsiteY31" fmla="*/ 1962110 h 5676860"/>
              <a:gd name="connsiteX32" fmla="*/ 6304094 w 6766056"/>
              <a:gd name="connsiteY32" fmla="*/ 2021641 h 5676860"/>
              <a:gd name="connsiteX33" fmla="*/ 6335050 w 6766056"/>
              <a:gd name="connsiteY33" fmla="*/ 2143085 h 5676860"/>
              <a:gd name="connsiteX34" fmla="*/ 6354100 w 6766056"/>
              <a:gd name="connsiteY34" fmla="*/ 2202616 h 5676860"/>
              <a:gd name="connsiteX35" fmla="*/ 6349337 w 6766056"/>
              <a:gd name="connsiteY35" fmla="*/ 2300248 h 5676860"/>
              <a:gd name="connsiteX36" fmla="*/ 6370769 w 6766056"/>
              <a:gd name="connsiteY36" fmla="*/ 2407403 h 5676860"/>
              <a:gd name="connsiteX37" fmla="*/ 6420775 w 6766056"/>
              <a:gd name="connsiteY37" fmla="*/ 2619335 h 5676860"/>
              <a:gd name="connsiteX38" fmla="*/ 6446969 w 6766056"/>
              <a:gd name="connsiteY38" fmla="*/ 2812216 h 5676860"/>
              <a:gd name="connsiteX39" fmla="*/ 6461256 w 6766056"/>
              <a:gd name="connsiteY39" fmla="*/ 2921754 h 5676860"/>
              <a:gd name="connsiteX40" fmla="*/ 6556506 w 6766056"/>
              <a:gd name="connsiteY40" fmla="*/ 3238460 h 5676860"/>
              <a:gd name="connsiteX41" fmla="*/ 6604131 w 6766056"/>
              <a:gd name="connsiteY41" fmla="*/ 3438485 h 5676860"/>
              <a:gd name="connsiteX42" fmla="*/ 6651756 w 6766056"/>
              <a:gd name="connsiteY42" fmla="*/ 3555166 h 5676860"/>
              <a:gd name="connsiteX43" fmla="*/ 6716050 w 6766056"/>
              <a:gd name="connsiteY43" fmla="*/ 3676610 h 5676860"/>
              <a:gd name="connsiteX44" fmla="*/ 6756531 w 6766056"/>
              <a:gd name="connsiteY44" fmla="*/ 3809960 h 5676860"/>
              <a:gd name="connsiteX45" fmla="*/ 6766056 w 6766056"/>
              <a:gd name="connsiteY45" fmla="*/ 3881398 h 5676860"/>
              <a:gd name="connsiteX46" fmla="*/ 6756530 w 6766056"/>
              <a:gd name="connsiteY46" fmla="*/ 3964741 h 5676860"/>
              <a:gd name="connsiteX47" fmla="*/ 6737480 w 6766056"/>
              <a:gd name="connsiteY47" fmla="*/ 4019510 h 5676860"/>
              <a:gd name="connsiteX48" fmla="*/ 6697000 w 6766056"/>
              <a:gd name="connsiteY48" fmla="*/ 4119522 h 5676860"/>
              <a:gd name="connsiteX49" fmla="*/ 6682712 w 6766056"/>
              <a:gd name="connsiteY49" fmla="*/ 4148097 h 5676860"/>
              <a:gd name="connsiteX50" fmla="*/ 5896900 w 6766056"/>
              <a:gd name="connsiteY50" fmla="*/ 4533860 h 5676860"/>
              <a:gd name="connsiteX51" fmla="*/ 5042031 w 6766056"/>
              <a:gd name="connsiteY51" fmla="*/ 5672097 h 5676860"/>
              <a:gd name="connsiteX52" fmla="*/ 4768187 w 6766056"/>
              <a:gd name="connsiteY52" fmla="*/ 5676860 h 5676860"/>
              <a:gd name="connsiteX53" fmla="*/ 4203832 w 6766056"/>
              <a:gd name="connsiteY53" fmla="*/ 4952960 h 5676860"/>
              <a:gd name="connsiteX54" fmla="*/ 3678287 w 6766056"/>
              <a:gd name="connsiteY54" fmla="*/ 4943533 h 5676860"/>
              <a:gd name="connsiteX55" fmla="*/ 3085964 w 6766056"/>
              <a:gd name="connsiteY55" fmla="*/ 4366440 h 5676860"/>
              <a:gd name="connsiteX56" fmla="*/ 2746506 w 6766056"/>
              <a:gd name="connsiteY56" fmla="*/ 4600535 h 5676860"/>
              <a:gd name="connsiteX57" fmla="*/ 2382174 w 6766056"/>
              <a:gd name="connsiteY57" fmla="*/ 4183817 h 5676860"/>
              <a:gd name="connsiteX58" fmla="*/ 1908306 w 6766056"/>
              <a:gd name="connsiteY58" fmla="*/ 4276685 h 5676860"/>
              <a:gd name="connsiteX59" fmla="*/ 1815437 w 6766056"/>
              <a:gd name="connsiteY59" fmla="*/ 4567197 h 5676860"/>
              <a:gd name="connsiteX60" fmla="*/ 1536831 w 6766056"/>
              <a:gd name="connsiteY60" fmla="*/ 4500522 h 5676860"/>
              <a:gd name="connsiteX61" fmla="*/ 1434436 w 6766056"/>
              <a:gd name="connsiteY61" fmla="*/ 4469566 h 5676860"/>
              <a:gd name="connsiteX62" fmla="*/ 1377287 w 6766056"/>
              <a:gd name="connsiteY62" fmla="*/ 4440992 h 5676860"/>
              <a:gd name="connsiteX63" fmla="*/ 1320136 w 6766056"/>
              <a:gd name="connsiteY63" fmla="*/ 4410035 h 5676860"/>
              <a:gd name="connsiteX64" fmla="*/ 1270131 w 6766056"/>
              <a:gd name="connsiteY64" fmla="*/ 4371935 h 5676860"/>
              <a:gd name="connsiteX0" fmla="*/ 1270131 w 6766056"/>
              <a:gd name="connsiteY0" fmla="*/ 4371935 h 5676860"/>
              <a:gd name="connsiteX1" fmla="*/ 203351 w 6766056"/>
              <a:gd name="connsiteY1" fmla="*/ 2724483 h 5676860"/>
              <a:gd name="connsiteX2" fmla="*/ 176554 w 6766056"/>
              <a:gd name="connsiteY2" fmla="*/ 1929159 h 5676860"/>
              <a:gd name="connsiteX3" fmla="*/ 165069 w 6766056"/>
              <a:gd name="connsiteY3" fmla="*/ 1501565 h 5676860"/>
              <a:gd name="connsiteX4" fmla="*/ 0 w 6766056"/>
              <a:gd name="connsiteY4" fmla="*/ 227112 h 5676860"/>
              <a:gd name="connsiteX5" fmla="*/ 2479447 w 6766056"/>
              <a:gd name="connsiteY5" fmla="*/ 227111 h 5676860"/>
              <a:gd name="connsiteX6" fmla="*/ 2827206 w 6766056"/>
              <a:gd name="connsiteY6" fmla="*/ 277736 h 5676860"/>
              <a:gd name="connsiteX7" fmla="*/ 3103204 w 6766056"/>
              <a:gd name="connsiteY7" fmla="*/ 367291 h 5676860"/>
              <a:gd name="connsiteX8" fmla="*/ 3356232 w 6766056"/>
              <a:gd name="connsiteY8" fmla="*/ 342395 h 5676860"/>
              <a:gd name="connsiteX9" fmla="*/ 3582581 w 6766056"/>
              <a:gd name="connsiteY9" fmla="*/ 393335 h 5676860"/>
              <a:gd name="connsiteX10" fmla="*/ 4151101 w 6766056"/>
              <a:gd name="connsiteY10" fmla="*/ 325250 h 5676860"/>
              <a:gd name="connsiteX11" fmla="*/ 4541014 w 6766056"/>
              <a:gd name="connsiteY11" fmla="*/ 399067 h 5676860"/>
              <a:gd name="connsiteX12" fmla="*/ 4570018 w 6766056"/>
              <a:gd name="connsiteY12" fmla="*/ 268671 h 5676860"/>
              <a:gd name="connsiteX13" fmla="*/ 4644029 w 6766056"/>
              <a:gd name="connsiteY13" fmla="*/ 103335 h 5676860"/>
              <a:gd name="connsiteX14" fmla="*/ 4731918 w 6766056"/>
              <a:gd name="connsiteY14" fmla="*/ 77502 h 5676860"/>
              <a:gd name="connsiteX15" fmla="*/ 4949325 w 6766056"/>
              <a:gd name="connsiteY15" fmla="*/ 0 h 5676860"/>
              <a:gd name="connsiteX16" fmla="*/ 5092723 w 6766056"/>
              <a:gd name="connsiteY16" fmla="*/ 5167 h 5676860"/>
              <a:gd name="connsiteX17" fmla="*/ 5402007 w 6766056"/>
              <a:gd name="connsiteY17" fmla="*/ 77680 h 5676860"/>
              <a:gd name="connsiteX18" fmla="*/ 5440289 w 6766056"/>
              <a:gd name="connsiteY18" fmla="*/ 394099 h 5676860"/>
              <a:gd name="connsiteX19" fmla="*/ 5746542 w 6766056"/>
              <a:gd name="connsiteY19" fmla="*/ 714793 h 5676860"/>
              <a:gd name="connsiteX20" fmla="*/ 5957729 w 6766056"/>
              <a:gd name="connsiteY20" fmla="*/ 811181 h 5676860"/>
              <a:gd name="connsiteX21" fmla="*/ 5819277 w 6766056"/>
              <a:gd name="connsiteY21" fmla="*/ 941418 h 5676860"/>
              <a:gd name="connsiteX22" fmla="*/ 5839749 w 6766056"/>
              <a:gd name="connsiteY22" fmla="*/ 1014373 h 5676860"/>
              <a:gd name="connsiteX23" fmla="*/ 5882613 w 6766056"/>
              <a:gd name="connsiteY23" fmla="*/ 1173916 h 5676860"/>
              <a:gd name="connsiteX24" fmla="*/ 5904044 w 6766056"/>
              <a:gd name="connsiteY24" fmla="*/ 1219160 h 5676860"/>
              <a:gd name="connsiteX25" fmla="*/ 5930237 w 6766056"/>
              <a:gd name="connsiteY25" fmla="*/ 1262023 h 5676860"/>
              <a:gd name="connsiteX26" fmla="*/ 6113593 w 6766056"/>
              <a:gd name="connsiteY26" fmla="*/ 1564441 h 5676860"/>
              <a:gd name="connsiteX27" fmla="*/ 6142169 w 6766056"/>
              <a:gd name="connsiteY27" fmla="*/ 1628735 h 5676860"/>
              <a:gd name="connsiteX28" fmla="*/ 6177887 w 6766056"/>
              <a:gd name="connsiteY28" fmla="*/ 1697792 h 5676860"/>
              <a:gd name="connsiteX29" fmla="*/ 6242181 w 6766056"/>
              <a:gd name="connsiteY29" fmla="*/ 1823998 h 5676860"/>
              <a:gd name="connsiteX30" fmla="*/ 6285044 w 6766056"/>
              <a:gd name="connsiteY30" fmla="*/ 1924010 h 5676860"/>
              <a:gd name="connsiteX31" fmla="*/ 6299331 w 6766056"/>
              <a:gd name="connsiteY31" fmla="*/ 1962110 h 5676860"/>
              <a:gd name="connsiteX32" fmla="*/ 6304094 w 6766056"/>
              <a:gd name="connsiteY32" fmla="*/ 2021641 h 5676860"/>
              <a:gd name="connsiteX33" fmla="*/ 6335050 w 6766056"/>
              <a:gd name="connsiteY33" fmla="*/ 2143085 h 5676860"/>
              <a:gd name="connsiteX34" fmla="*/ 6354100 w 6766056"/>
              <a:gd name="connsiteY34" fmla="*/ 2202616 h 5676860"/>
              <a:gd name="connsiteX35" fmla="*/ 6349337 w 6766056"/>
              <a:gd name="connsiteY35" fmla="*/ 2300248 h 5676860"/>
              <a:gd name="connsiteX36" fmla="*/ 6370769 w 6766056"/>
              <a:gd name="connsiteY36" fmla="*/ 2407403 h 5676860"/>
              <a:gd name="connsiteX37" fmla="*/ 6420775 w 6766056"/>
              <a:gd name="connsiteY37" fmla="*/ 2619335 h 5676860"/>
              <a:gd name="connsiteX38" fmla="*/ 6446969 w 6766056"/>
              <a:gd name="connsiteY38" fmla="*/ 2812216 h 5676860"/>
              <a:gd name="connsiteX39" fmla="*/ 6461256 w 6766056"/>
              <a:gd name="connsiteY39" fmla="*/ 2921754 h 5676860"/>
              <a:gd name="connsiteX40" fmla="*/ 6556506 w 6766056"/>
              <a:gd name="connsiteY40" fmla="*/ 3238460 h 5676860"/>
              <a:gd name="connsiteX41" fmla="*/ 6604131 w 6766056"/>
              <a:gd name="connsiteY41" fmla="*/ 3438485 h 5676860"/>
              <a:gd name="connsiteX42" fmla="*/ 6651756 w 6766056"/>
              <a:gd name="connsiteY42" fmla="*/ 3555166 h 5676860"/>
              <a:gd name="connsiteX43" fmla="*/ 6716050 w 6766056"/>
              <a:gd name="connsiteY43" fmla="*/ 3676610 h 5676860"/>
              <a:gd name="connsiteX44" fmla="*/ 6756531 w 6766056"/>
              <a:gd name="connsiteY44" fmla="*/ 3809960 h 5676860"/>
              <a:gd name="connsiteX45" fmla="*/ 6766056 w 6766056"/>
              <a:gd name="connsiteY45" fmla="*/ 3881398 h 5676860"/>
              <a:gd name="connsiteX46" fmla="*/ 6756530 w 6766056"/>
              <a:gd name="connsiteY46" fmla="*/ 3964741 h 5676860"/>
              <a:gd name="connsiteX47" fmla="*/ 6737480 w 6766056"/>
              <a:gd name="connsiteY47" fmla="*/ 4019510 h 5676860"/>
              <a:gd name="connsiteX48" fmla="*/ 6697000 w 6766056"/>
              <a:gd name="connsiteY48" fmla="*/ 4119522 h 5676860"/>
              <a:gd name="connsiteX49" fmla="*/ 6682712 w 6766056"/>
              <a:gd name="connsiteY49" fmla="*/ 4148097 h 5676860"/>
              <a:gd name="connsiteX50" fmla="*/ 5896900 w 6766056"/>
              <a:gd name="connsiteY50" fmla="*/ 4533860 h 5676860"/>
              <a:gd name="connsiteX51" fmla="*/ 5042031 w 6766056"/>
              <a:gd name="connsiteY51" fmla="*/ 5672097 h 5676860"/>
              <a:gd name="connsiteX52" fmla="*/ 4768187 w 6766056"/>
              <a:gd name="connsiteY52" fmla="*/ 5676860 h 5676860"/>
              <a:gd name="connsiteX53" fmla="*/ 4203832 w 6766056"/>
              <a:gd name="connsiteY53" fmla="*/ 4952960 h 5676860"/>
              <a:gd name="connsiteX54" fmla="*/ 3678287 w 6766056"/>
              <a:gd name="connsiteY54" fmla="*/ 4943533 h 5676860"/>
              <a:gd name="connsiteX55" fmla="*/ 3085964 w 6766056"/>
              <a:gd name="connsiteY55" fmla="*/ 4366440 h 5676860"/>
              <a:gd name="connsiteX56" fmla="*/ 2746506 w 6766056"/>
              <a:gd name="connsiteY56" fmla="*/ 4600535 h 5676860"/>
              <a:gd name="connsiteX57" fmla="*/ 2382174 w 6766056"/>
              <a:gd name="connsiteY57" fmla="*/ 4183817 h 5676860"/>
              <a:gd name="connsiteX58" fmla="*/ 1908306 w 6766056"/>
              <a:gd name="connsiteY58" fmla="*/ 4276685 h 5676860"/>
              <a:gd name="connsiteX59" fmla="*/ 1815437 w 6766056"/>
              <a:gd name="connsiteY59" fmla="*/ 4567197 h 5676860"/>
              <a:gd name="connsiteX60" fmla="*/ 1536831 w 6766056"/>
              <a:gd name="connsiteY60" fmla="*/ 4500522 h 5676860"/>
              <a:gd name="connsiteX61" fmla="*/ 1434436 w 6766056"/>
              <a:gd name="connsiteY61" fmla="*/ 4469566 h 5676860"/>
              <a:gd name="connsiteX62" fmla="*/ 1377287 w 6766056"/>
              <a:gd name="connsiteY62" fmla="*/ 4440992 h 5676860"/>
              <a:gd name="connsiteX63" fmla="*/ 1320136 w 6766056"/>
              <a:gd name="connsiteY63" fmla="*/ 4410035 h 5676860"/>
              <a:gd name="connsiteX64" fmla="*/ 1270131 w 6766056"/>
              <a:gd name="connsiteY64" fmla="*/ 4371935 h 5676860"/>
              <a:gd name="connsiteX0" fmla="*/ 1270131 w 6766056"/>
              <a:gd name="connsiteY0" fmla="*/ 4371935 h 5676860"/>
              <a:gd name="connsiteX1" fmla="*/ 134144 w 6766056"/>
              <a:gd name="connsiteY1" fmla="*/ 2608562 h 5676860"/>
              <a:gd name="connsiteX2" fmla="*/ 176554 w 6766056"/>
              <a:gd name="connsiteY2" fmla="*/ 1929159 h 5676860"/>
              <a:gd name="connsiteX3" fmla="*/ 165069 w 6766056"/>
              <a:gd name="connsiteY3" fmla="*/ 1501565 h 5676860"/>
              <a:gd name="connsiteX4" fmla="*/ 0 w 6766056"/>
              <a:gd name="connsiteY4" fmla="*/ 227112 h 5676860"/>
              <a:gd name="connsiteX5" fmla="*/ 2479447 w 6766056"/>
              <a:gd name="connsiteY5" fmla="*/ 227111 h 5676860"/>
              <a:gd name="connsiteX6" fmla="*/ 2827206 w 6766056"/>
              <a:gd name="connsiteY6" fmla="*/ 277736 h 5676860"/>
              <a:gd name="connsiteX7" fmla="*/ 3103204 w 6766056"/>
              <a:gd name="connsiteY7" fmla="*/ 367291 h 5676860"/>
              <a:gd name="connsiteX8" fmla="*/ 3356232 w 6766056"/>
              <a:gd name="connsiteY8" fmla="*/ 342395 h 5676860"/>
              <a:gd name="connsiteX9" fmla="*/ 3582581 w 6766056"/>
              <a:gd name="connsiteY9" fmla="*/ 393335 h 5676860"/>
              <a:gd name="connsiteX10" fmla="*/ 4151101 w 6766056"/>
              <a:gd name="connsiteY10" fmla="*/ 325250 h 5676860"/>
              <a:gd name="connsiteX11" fmla="*/ 4541014 w 6766056"/>
              <a:gd name="connsiteY11" fmla="*/ 399067 h 5676860"/>
              <a:gd name="connsiteX12" fmla="*/ 4570018 w 6766056"/>
              <a:gd name="connsiteY12" fmla="*/ 268671 h 5676860"/>
              <a:gd name="connsiteX13" fmla="*/ 4644029 w 6766056"/>
              <a:gd name="connsiteY13" fmla="*/ 103335 h 5676860"/>
              <a:gd name="connsiteX14" fmla="*/ 4731918 w 6766056"/>
              <a:gd name="connsiteY14" fmla="*/ 77502 h 5676860"/>
              <a:gd name="connsiteX15" fmla="*/ 4949325 w 6766056"/>
              <a:gd name="connsiteY15" fmla="*/ 0 h 5676860"/>
              <a:gd name="connsiteX16" fmla="*/ 5092723 w 6766056"/>
              <a:gd name="connsiteY16" fmla="*/ 5167 h 5676860"/>
              <a:gd name="connsiteX17" fmla="*/ 5402007 w 6766056"/>
              <a:gd name="connsiteY17" fmla="*/ 77680 h 5676860"/>
              <a:gd name="connsiteX18" fmla="*/ 5440289 w 6766056"/>
              <a:gd name="connsiteY18" fmla="*/ 394099 h 5676860"/>
              <a:gd name="connsiteX19" fmla="*/ 5746542 w 6766056"/>
              <a:gd name="connsiteY19" fmla="*/ 714793 h 5676860"/>
              <a:gd name="connsiteX20" fmla="*/ 5957729 w 6766056"/>
              <a:gd name="connsiteY20" fmla="*/ 811181 h 5676860"/>
              <a:gd name="connsiteX21" fmla="*/ 5819277 w 6766056"/>
              <a:gd name="connsiteY21" fmla="*/ 941418 h 5676860"/>
              <a:gd name="connsiteX22" fmla="*/ 5839749 w 6766056"/>
              <a:gd name="connsiteY22" fmla="*/ 1014373 h 5676860"/>
              <a:gd name="connsiteX23" fmla="*/ 5882613 w 6766056"/>
              <a:gd name="connsiteY23" fmla="*/ 1173916 h 5676860"/>
              <a:gd name="connsiteX24" fmla="*/ 5904044 w 6766056"/>
              <a:gd name="connsiteY24" fmla="*/ 1219160 h 5676860"/>
              <a:gd name="connsiteX25" fmla="*/ 5930237 w 6766056"/>
              <a:gd name="connsiteY25" fmla="*/ 1262023 h 5676860"/>
              <a:gd name="connsiteX26" fmla="*/ 6113593 w 6766056"/>
              <a:gd name="connsiteY26" fmla="*/ 1564441 h 5676860"/>
              <a:gd name="connsiteX27" fmla="*/ 6142169 w 6766056"/>
              <a:gd name="connsiteY27" fmla="*/ 1628735 h 5676860"/>
              <a:gd name="connsiteX28" fmla="*/ 6177887 w 6766056"/>
              <a:gd name="connsiteY28" fmla="*/ 1697792 h 5676860"/>
              <a:gd name="connsiteX29" fmla="*/ 6242181 w 6766056"/>
              <a:gd name="connsiteY29" fmla="*/ 1823998 h 5676860"/>
              <a:gd name="connsiteX30" fmla="*/ 6285044 w 6766056"/>
              <a:gd name="connsiteY30" fmla="*/ 1924010 h 5676860"/>
              <a:gd name="connsiteX31" fmla="*/ 6299331 w 6766056"/>
              <a:gd name="connsiteY31" fmla="*/ 1962110 h 5676860"/>
              <a:gd name="connsiteX32" fmla="*/ 6304094 w 6766056"/>
              <a:gd name="connsiteY32" fmla="*/ 2021641 h 5676860"/>
              <a:gd name="connsiteX33" fmla="*/ 6335050 w 6766056"/>
              <a:gd name="connsiteY33" fmla="*/ 2143085 h 5676860"/>
              <a:gd name="connsiteX34" fmla="*/ 6354100 w 6766056"/>
              <a:gd name="connsiteY34" fmla="*/ 2202616 h 5676860"/>
              <a:gd name="connsiteX35" fmla="*/ 6349337 w 6766056"/>
              <a:gd name="connsiteY35" fmla="*/ 2300248 h 5676860"/>
              <a:gd name="connsiteX36" fmla="*/ 6370769 w 6766056"/>
              <a:gd name="connsiteY36" fmla="*/ 2407403 h 5676860"/>
              <a:gd name="connsiteX37" fmla="*/ 6420775 w 6766056"/>
              <a:gd name="connsiteY37" fmla="*/ 2619335 h 5676860"/>
              <a:gd name="connsiteX38" fmla="*/ 6446969 w 6766056"/>
              <a:gd name="connsiteY38" fmla="*/ 2812216 h 5676860"/>
              <a:gd name="connsiteX39" fmla="*/ 6461256 w 6766056"/>
              <a:gd name="connsiteY39" fmla="*/ 2921754 h 5676860"/>
              <a:gd name="connsiteX40" fmla="*/ 6556506 w 6766056"/>
              <a:gd name="connsiteY40" fmla="*/ 3238460 h 5676860"/>
              <a:gd name="connsiteX41" fmla="*/ 6604131 w 6766056"/>
              <a:gd name="connsiteY41" fmla="*/ 3438485 h 5676860"/>
              <a:gd name="connsiteX42" fmla="*/ 6651756 w 6766056"/>
              <a:gd name="connsiteY42" fmla="*/ 3555166 h 5676860"/>
              <a:gd name="connsiteX43" fmla="*/ 6716050 w 6766056"/>
              <a:gd name="connsiteY43" fmla="*/ 3676610 h 5676860"/>
              <a:gd name="connsiteX44" fmla="*/ 6756531 w 6766056"/>
              <a:gd name="connsiteY44" fmla="*/ 3809960 h 5676860"/>
              <a:gd name="connsiteX45" fmla="*/ 6766056 w 6766056"/>
              <a:gd name="connsiteY45" fmla="*/ 3881398 h 5676860"/>
              <a:gd name="connsiteX46" fmla="*/ 6756530 w 6766056"/>
              <a:gd name="connsiteY46" fmla="*/ 3964741 h 5676860"/>
              <a:gd name="connsiteX47" fmla="*/ 6737480 w 6766056"/>
              <a:gd name="connsiteY47" fmla="*/ 4019510 h 5676860"/>
              <a:gd name="connsiteX48" fmla="*/ 6697000 w 6766056"/>
              <a:gd name="connsiteY48" fmla="*/ 4119522 h 5676860"/>
              <a:gd name="connsiteX49" fmla="*/ 6682712 w 6766056"/>
              <a:gd name="connsiteY49" fmla="*/ 4148097 h 5676860"/>
              <a:gd name="connsiteX50" fmla="*/ 5896900 w 6766056"/>
              <a:gd name="connsiteY50" fmla="*/ 4533860 h 5676860"/>
              <a:gd name="connsiteX51" fmla="*/ 5042031 w 6766056"/>
              <a:gd name="connsiteY51" fmla="*/ 5672097 h 5676860"/>
              <a:gd name="connsiteX52" fmla="*/ 4768187 w 6766056"/>
              <a:gd name="connsiteY52" fmla="*/ 5676860 h 5676860"/>
              <a:gd name="connsiteX53" fmla="*/ 4203832 w 6766056"/>
              <a:gd name="connsiteY53" fmla="*/ 4952960 h 5676860"/>
              <a:gd name="connsiteX54" fmla="*/ 3678287 w 6766056"/>
              <a:gd name="connsiteY54" fmla="*/ 4943533 h 5676860"/>
              <a:gd name="connsiteX55" fmla="*/ 3085964 w 6766056"/>
              <a:gd name="connsiteY55" fmla="*/ 4366440 h 5676860"/>
              <a:gd name="connsiteX56" fmla="*/ 2746506 w 6766056"/>
              <a:gd name="connsiteY56" fmla="*/ 4600535 h 5676860"/>
              <a:gd name="connsiteX57" fmla="*/ 2382174 w 6766056"/>
              <a:gd name="connsiteY57" fmla="*/ 4183817 h 5676860"/>
              <a:gd name="connsiteX58" fmla="*/ 1908306 w 6766056"/>
              <a:gd name="connsiteY58" fmla="*/ 4276685 h 5676860"/>
              <a:gd name="connsiteX59" fmla="*/ 1815437 w 6766056"/>
              <a:gd name="connsiteY59" fmla="*/ 4567197 h 5676860"/>
              <a:gd name="connsiteX60" fmla="*/ 1536831 w 6766056"/>
              <a:gd name="connsiteY60" fmla="*/ 4500522 h 5676860"/>
              <a:gd name="connsiteX61" fmla="*/ 1434436 w 6766056"/>
              <a:gd name="connsiteY61" fmla="*/ 4469566 h 5676860"/>
              <a:gd name="connsiteX62" fmla="*/ 1377287 w 6766056"/>
              <a:gd name="connsiteY62" fmla="*/ 4440992 h 5676860"/>
              <a:gd name="connsiteX63" fmla="*/ 1320136 w 6766056"/>
              <a:gd name="connsiteY63" fmla="*/ 4410035 h 5676860"/>
              <a:gd name="connsiteX64" fmla="*/ 1270131 w 6766056"/>
              <a:gd name="connsiteY64" fmla="*/ 4371935 h 5676860"/>
              <a:gd name="connsiteX0" fmla="*/ 1270131 w 6766056"/>
              <a:gd name="connsiteY0" fmla="*/ 4371935 h 5676860"/>
              <a:gd name="connsiteX1" fmla="*/ 134144 w 6766056"/>
              <a:gd name="connsiteY1" fmla="*/ 2608562 h 5676860"/>
              <a:gd name="connsiteX2" fmla="*/ 107347 w 6766056"/>
              <a:gd name="connsiteY2" fmla="*/ 1877638 h 5676860"/>
              <a:gd name="connsiteX3" fmla="*/ 165069 w 6766056"/>
              <a:gd name="connsiteY3" fmla="*/ 1501565 h 5676860"/>
              <a:gd name="connsiteX4" fmla="*/ 0 w 6766056"/>
              <a:gd name="connsiteY4" fmla="*/ 227112 h 5676860"/>
              <a:gd name="connsiteX5" fmla="*/ 2479447 w 6766056"/>
              <a:gd name="connsiteY5" fmla="*/ 227111 h 5676860"/>
              <a:gd name="connsiteX6" fmla="*/ 2827206 w 6766056"/>
              <a:gd name="connsiteY6" fmla="*/ 277736 h 5676860"/>
              <a:gd name="connsiteX7" fmla="*/ 3103204 w 6766056"/>
              <a:gd name="connsiteY7" fmla="*/ 367291 h 5676860"/>
              <a:gd name="connsiteX8" fmla="*/ 3356232 w 6766056"/>
              <a:gd name="connsiteY8" fmla="*/ 342395 h 5676860"/>
              <a:gd name="connsiteX9" fmla="*/ 3582581 w 6766056"/>
              <a:gd name="connsiteY9" fmla="*/ 393335 h 5676860"/>
              <a:gd name="connsiteX10" fmla="*/ 4151101 w 6766056"/>
              <a:gd name="connsiteY10" fmla="*/ 325250 h 5676860"/>
              <a:gd name="connsiteX11" fmla="*/ 4541014 w 6766056"/>
              <a:gd name="connsiteY11" fmla="*/ 399067 h 5676860"/>
              <a:gd name="connsiteX12" fmla="*/ 4570018 w 6766056"/>
              <a:gd name="connsiteY12" fmla="*/ 268671 h 5676860"/>
              <a:gd name="connsiteX13" fmla="*/ 4644029 w 6766056"/>
              <a:gd name="connsiteY13" fmla="*/ 103335 h 5676860"/>
              <a:gd name="connsiteX14" fmla="*/ 4731918 w 6766056"/>
              <a:gd name="connsiteY14" fmla="*/ 77502 h 5676860"/>
              <a:gd name="connsiteX15" fmla="*/ 4949325 w 6766056"/>
              <a:gd name="connsiteY15" fmla="*/ 0 h 5676860"/>
              <a:gd name="connsiteX16" fmla="*/ 5092723 w 6766056"/>
              <a:gd name="connsiteY16" fmla="*/ 5167 h 5676860"/>
              <a:gd name="connsiteX17" fmla="*/ 5402007 w 6766056"/>
              <a:gd name="connsiteY17" fmla="*/ 77680 h 5676860"/>
              <a:gd name="connsiteX18" fmla="*/ 5440289 w 6766056"/>
              <a:gd name="connsiteY18" fmla="*/ 394099 h 5676860"/>
              <a:gd name="connsiteX19" fmla="*/ 5746542 w 6766056"/>
              <a:gd name="connsiteY19" fmla="*/ 714793 h 5676860"/>
              <a:gd name="connsiteX20" fmla="*/ 5957729 w 6766056"/>
              <a:gd name="connsiteY20" fmla="*/ 811181 h 5676860"/>
              <a:gd name="connsiteX21" fmla="*/ 5819277 w 6766056"/>
              <a:gd name="connsiteY21" fmla="*/ 941418 h 5676860"/>
              <a:gd name="connsiteX22" fmla="*/ 5839749 w 6766056"/>
              <a:gd name="connsiteY22" fmla="*/ 1014373 h 5676860"/>
              <a:gd name="connsiteX23" fmla="*/ 5882613 w 6766056"/>
              <a:gd name="connsiteY23" fmla="*/ 1173916 h 5676860"/>
              <a:gd name="connsiteX24" fmla="*/ 5904044 w 6766056"/>
              <a:gd name="connsiteY24" fmla="*/ 1219160 h 5676860"/>
              <a:gd name="connsiteX25" fmla="*/ 5930237 w 6766056"/>
              <a:gd name="connsiteY25" fmla="*/ 1262023 h 5676860"/>
              <a:gd name="connsiteX26" fmla="*/ 6113593 w 6766056"/>
              <a:gd name="connsiteY26" fmla="*/ 1564441 h 5676860"/>
              <a:gd name="connsiteX27" fmla="*/ 6142169 w 6766056"/>
              <a:gd name="connsiteY27" fmla="*/ 1628735 h 5676860"/>
              <a:gd name="connsiteX28" fmla="*/ 6177887 w 6766056"/>
              <a:gd name="connsiteY28" fmla="*/ 1697792 h 5676860"/>
              <a:gd name="connsiteX29" fmla="*/ 6242181 w 6766056"/>
              <a:gd name="connsiteY29" fmla="*/ 1823998 h 5676860"/>
              <a:gd name="connsiteX30" fmla="*/ 6285044 w 6766056"/>
              <a:gd name="connsiteY30" fmla="*/ 1924010 h 5676860"/>
              <a:gd name="connsiteX31" fmla="*/ 6299331 w 6766056"/>
              <a:gd name="connsiteY31" fmla="*/ 1962110 h 5676860"/>
              <a:gd name="connsiteX32" fmla="*/ 6304094 w 6766056"/>
              <a:gd name="connsiteY32" fmla="*/ 2021641 h 5676860"/>
              <a:gd name="connsiteX33" fmla="*/ 6335050 w 6766056"/>
              <a:gd name="connsiteY33" fmla="*/ 2143085 h 5676860"/>
              <a:gd name="connsiteX34" fmla="*/ 6354100 w 6766056"/>
              <a:gd name="connsiteY34" fmla="*/ 2202616 h 5676860"/>
              <a:gd name="connsiteX35" fmla="*/ 6349337 w 6766056"/>
              <a:gd name="connsiteY35" fmla="*/ 2300248 h 5676860"/>
              <a:gd name="connsiteX36" fmla="*/ 6370769 w 6766056"/>
              <a:gd name="connsiteY36" fmla="*/ 2407403 h 5676860"/>
              <a:gd name="connsiteX37" fmla="*/ 6420775 w 6766056"/>
              <a:gd name="connsiteY37" fmla="*/ 2619335 h 5676860"/>
              <a:gd name="connsiteX38" fmla="*/ 6446969 w 6766056"/>
              <a:gd name="connsiteY38" fmla="*/ 2812216 h 5676860"/>
              <a:gd name="connsiteX39" fmla="*/ 6461256 w 6766056"/>
              <a:gd name="connsiteY39" fmla="*/ 2921754 h 5676860"/>
              <a:gd name="connsiteX40" fmla="*/ 6556506 w 6766056"/>
              <a:gd name="connsiteY40" fmla="*/ 3238460 h 5676860"/>
              <a:gd name="connsiteX41" fmla="*/ 6604131 w 6766056"/>
              <a:gd name="connsiteY41" fmla="*/ 3438485 h 5676860"/>
              <a:gd name="connsiteX42" fmla="*/ 6651756 w 6766056"/>
              <a:gd name="connsiteY42" fmla="*/ 3555166 h 5676860"/>
              <a:gd name="connsiteX43" fmla="*/ 6716050 w 6766056"/>
              <a:gd name="connsiteY43" fmla="*/ 3676610 h 5676860"/>
              <a:gd name="connsiteX44" fmla="*/ 6756531 w 6766056"/>
              <a:gd name="connsiteY44" fmla="*/ 3809960 h 5676860"/>
              <a:gd name="connsiteX45" fmla="*/ 6766056 w 6766056"/>
              <a:gd name="connsiteY45" fmla="*/ 3881398 h 5676860"/>
              <a:gd name="connsiteX46" fmla="*/ 6756530 w 6766056"/>
              <a:gd name="connsiteY46" fmla="*/ 3964741 h 5676860"/>
              <a:gd name="connsiteX47" fmla="*/ 6737480 w 6766056"/>
              <a:gd name="connsiteY47" fmla="*/ 4019510 h 5676860"/>
              <a:gd name="connsiteX48" fmla="*/ 6697000 w 6766056"/>
              <a:gd name="connsiteY48" fmla="*/ 4119522 h 5676860"/>
              <a:gd name="connsiteX49" fmla="*/ 6682712 w 6766056"/>
              <a:gd name="connsiteY49" fmla="*/ 4148097 h 5676860"/>
              <a:gd name="connsiteX50" fmla="*/ 5896900 w 6766056"/>
              <a:gd name="connsiteY50" fmla="*/ 4533860 h 5676860"/>
              <a:gd name="connsiteX51" fmla="*/ 5042031 w 6766056"/>
              <a:gd name="connsiteY51" fmla="*/ 5672097 h 5676860"/>
              <a:gd name="connsiteX52" fmla="*/ 4768187 w 6766056"/>
              <a:gd name="connsiteY52" fmla="*/ 5676860 h 5676860"/>
              <a:gd name="connsiteX53" fmla="*/ 4203832 w 6766056"/>
              <a:gd name="connsiteY53" fmla="*/ 4952960 h 5676860"/>
              <a:gd name="connsiteX54" fmla="*/ 3678287 w 6766056"/>
              <a:gd name="connsiteY54" fmla="*/ 4943533 h 5676860"/>
              <a:gd name="connsiteX55" fmla="*/ 3085964 w 6766056"/>
              <a:gd name="connsiteY55" fmla="*/ 4366440 h 5676860"/>
              <a:gd name="connsiteX56" fmla="*/ 2746506 w 6766056"/>
              <a:gd name="connsiteY56" fmla="*/ 4600535 h 5676860"/>
              <a:gd name="connsiteX57" fmla="*/ 2382174 w 6766056"/>
              <a:gd name="connsiteY57" fmla="*/ 4183817 h 5676860"/>
              <a:gd name="connsiteX58" fmla="*/ 1908306 w 6766056"/>
              <a:gd name="connsiteY58" fmla="*/ 4276685 h 5676860"/>
              <a:gd name="connsiteX59" fmla="*/ 1815437 w 6766056"/>
              <a:gd name="connsiteY59" fmla="*/ 4567197 h 5676860"/>
              <a:gd name="connsiteX60" fmla="*/ 1536831 w 6766056"/>
              <a:gd name="connsiteY60" fmla="*/ 4500522 h 5676860"/>
              <a:gd name="connsiteX61" fmla="*/ 1434436 w 6766056"/>
              <a:gd name="connsiteY61" fmla="*/ 4469566 h 5676860"/>
              <a:gd name="connsiteX62" fmla="*/ 1377287 w 6766056"/>
              <a:gd name="connsiteY62" fmla="*/ 4440992 h 5676860"/>
              <a:gd name="connsiteX63" fmla="*/ 1320136 w 6766056"/>
              <a:gd name="connsiteY63" fmla="*/ 4410035 h 5676860"/>
              <a:gd name="connsiteX64" fmla="*/ 1270131 w 6766056"/>
              <a:gd name="connsiteY64" fmla="*/ 4371935 h 5676860"/>
              <a:gd name="connsiteX0" fmla="*/ 1270131 w 6766056"/>
              <a:gd name="connsiteY0" fmla="*/ 4371935 h 5676860"/>
              <a:gd name="connsiteX1" fmla="*/ 134144 w 6766056"/>
              <a:gd name="connsiteY1" fmla="*/ 2608562 h 5676860"/>
              <a:gd name="connsiteX2" fmla="*/ 107347 w 6766056"/>
              <a:gd name="connsiteY2" fmla="*/ 1877638 h 5676860"/>
              <a:gd name="connsiteX3" fmla="*/ 95862 w 6766056"/>
              <a:gd name="connsiteY3" fmla="*/ 1527326 h 5676860"/>
              <a:gd name="connsiteX4" fmla="*/ 0 w 6766056"/>
              <a:gd name="connsiteY4" fmla="*/ 227112 h 5676860"/>
              <a:gd name="connsiteX5" fmla="*/ 2479447 w 6766056"/>
              <a:gd name="connsiteY5" fmla="*/ 227111 h 5676860"/>
              <a:gd name="connsiteX6" fmla="*/ 2827206 w 6766056"/>
              <a:gd name="connsiteY6" fmla="*/ 277736 h 5676860"/>
              <a:gd name="connsiteX7" fmla="*/ 3103204 w 6766056"/>
              <a:gd name="connsiteY7" fmla="*/ 367291 h 5676860"/>
              <a:gd name="connsiteX8" fmla="*/ 3356232 w 6766056"/>
              <a:gd name="connsiteY8" fmla="*/ 342395 h 5676860"/>
              <a:gd name="connsiteX9" fmla="*/ 3582581 w 6766056"/>
              <a:gd name="connsiteY9" fmla="*/ 393335 h 5676860"/>
              <a:gd name="connsiteX10" fmla="*/ 4151101 w 6766056"/>
              <a:gd name="connsiteY10" fmla="*/ 325250 h 5676860"/>
              <a:gd name="connsiteX11" fmla="*/ 4541014 w 6766056"/>
              <a:gd name="connsiteY11" fmla="*/ 399067 h 5676860"/>
              <a:gd name="connsiteX12" fmla="*/ 4570018 w 6766056"/>
              <a:gd name="connsiteY12" fmla="*/ 268671 h 5676860"/>
              <a:gd name="connsiteX13" fmla="*/ 4644029 w 6766056"/>
              <a:gd name="connsiteY13" fmla="*/ 103335 h 5676860"/>
              <a:gd name="connsiteX14" fmla="*/ 4731918 w 6766056"/>
              <a:gd name="connsiteY14" fmla="*/ 77502 h 5676860"/>
              <a:gd name="connsiteX15" fmla="*/ 4949325 w 6766056"/>
              <a:gd name="connsiteY15" fmla="*/ 0 h 5676860"/>
              <a:gd name="connsiteX16" fmla="*/ 5092723 w 6766056"/>
              <a:gd name="connsiteY16" fmla="*/ 5167 h 5676860"/>
              <a:gd name="connsiteX17" fmla="*/ 5402007 w 6766056"/>
              <a:gd name="connsiteY17" fmla="*/ 77680 h 5676860"/>
              <a:gd name="connsiteX18" fmla="*/ 5440289 w 6766056"/>
              <a:gd name="connsiteY18" fmla="*/ 394099 h 5676860"/>
              <a:gd name="connsiteX19" fmla="*/ 5746542 w 6766056"/>
              <a:gd name="connsiteY19" fmla="*/ 714793 h 5676860"/>
              <a:gd name="connsiteX20" fmla="*/ 5957729 w 6766056"/>
              <a:gd name="connsiteY20" fmla="*/ 811181 h 5676860"/>
              <a:gd name="connsiteX21" fmla="*/ 5819277 w 6766056"/>
              <a:gd name="connsiteY21" fmla="*/ 941418 h 5676860"/>
              <a:gd name="connsiteX22" fmla="*/ 5839749 w 6766056"/>
              <a:gd name="connsiteY22" fmla="*/ 1014373 h 5676860"/>
              <a:gd name="connsiteX23" fmla="*/ 5882613 w 6766056"/>
              <a:gd name="connsiteY23" fmla="*/ 1173916 h 5676860"/>
              <a:gd name="connsiteX24" fmla="*/ 5904044 w 6766056"/>
              <a:gd name="connsiteY24" fmla="*/ 1219160 h 5676860"/>
              <a:gd name="connsiteX25" fmla="*/ 5930237 w 6766056"/>
              <a:gd name="connsiteY25" fmla="*/ 1262023 h 5676860"/>
              <a:gd name="connsiteX26" fmla="*/ 6113593 w 6766056"/>
              <a:gd name="connsiteY26" fmla="*/ 1564441 h 5676860"/>
              <a:gd name="connsiteX27" fmla="*/ 6142169 w 6766056"/>
              <a:gd name="connsiteY27" fmla="*/ 1628735 h 5676860"/>
              <a:gd name="connsiteX28" fmla="*/ 6177887 w 6766056"/>
              <a:gd name="connsiteY28" fmla="*/ 1697792 h 5676860"/>
              <a:gd name="connsiteX29" fmla="*/ 6242181 w 6766056"/>
              <a:gd name="connsiteY29" fmla="*/ 1823998 h 5676860"/>
              <a:gd name="connsiteX30" fmla="*/ 6285044 w 6766056"/>
              <a:gd name="connsiteY30" fmla="*/ 1924010 h 5676860"/>
              <a:gd name="connsiteX31" fmla="*/ 6299331 w 6766056"/>
              <a:gd name="connsiteY31" fmla="*/ 1962110 h 5676860"/>
              <a:gd name="connsiteX32" fmla="*/ 6304094 w 6766056"/>
              <a:gd name="connsiteY32" fmla="*/ 2021641 h 5676860"/>
              <a:gd name="connsiteX33" fmla="*/ 6335050 w 6766056"/>
              <a:gd name="connsiteY33" fmla="*/ 2143085 h 5676860"/>
              <a:gd name="connsiteX34" fmla="*/ 6354100 w 6766056"/>
              <a:gd name="connsiteY34" fmla="*/ 2202616 h 5676860"/>
              <a:gd name="connsiteX35" fmla="*/ 6349337 w 6766056"/>
              <a:gd name="connsiteY35" fmla="*/ 2300248 h 5676860"/>
              <a:gd name="connsiteX36" fmla="*/ 6370769 w 6766056"/>
              <a:gd name="connsiteY36" fmla="*/ 2407403 h 5676860"/>
              <a:gd name="connsiteX37" fmla="*/ 6420775 w 6766056"/>
              <a:gd name="connsiteY37" fmla="*/ 2619335 h 5676860"/>
              <a:gd name="connsiteX38" fmla="*/ 6446969 w 6766056"/>
              <a:gd name="connsiteY38" fmla="*/ 2812216 h 5676860"/>
              <a:gd name="connsiteX39" fmla="*/ 6461256 w 6766056"/>
              <a:gd name="connsiteY39" fmla="*/ 2921754 h 5676860"/>
              <a:gd name="connsiteX40" fmla="*/ 6556506 w 6766056"/>
              <a:gd name="connsiteY40" fmla="*/ 3238460 h 5676860"/>
              <a:gd name="connsiteX41" fmla="*/ 6604131 w 6766056"/>
              <a:gd name="connsiteY41" fmla="*/ 3438485 h 5676860"/>
              <a:gd name="connsiteX42" fmla="*/ 6651756 w 6766056"/>
              <a:gd name="connsiteY42" fmla="*/ 3555166 h 5676860"/>
              <a:gd name="connsiteX43" fmla="*/ 6716050 w 6766056"/>
              <a:gd name="connsiteY43" fmla="*/ 3676610 h 5676860"/>
              <a:gd name="connsiteX44" fmla="*/ 6756531 w 6766056"/>
              <a:gd name="connsiteY44" fmla="*/ 3809960 h 5676860"/>
              <a:gd name="connsiteX45" fmla="*/ 6766056 w 6766056"/>
              <a:gd name="connsiteY45" fmla="*/ 3881398 h 5676860"/>
              <a:gd name="connsiteX46" fmla="*/ 6756530 w 6766056"/>
              <a:gd name="connsiteY46" fmla="*/ 3964741 h 5676860"/>
              <a:gd name="connsiteX47" fmla="*/ 6737480 w 6766056"/>
              <a:gd name="connsiteY47" fmla="*/ 4019510 h 5676860"/>
              <a:gd name="connsiteX48" fmla="*/ 6697000 w 6766056"/>
              <a:gd name="connsiteY48" fmla="*/ 4119522 h 5676860"/>
              <a:gd name="connsiteX49" fmla="*/ 6682712 w 6766056"/>
              <a:gd name="connsiteY49" fmla="*/ 4148097 h 5676860"/>
              <a:gd name="connsiteX50" fmla="*/ 5896900 w 6766056"/>
              <a:gd name="connsiteY50" fmla="*/ 4533860 h 5676860"/>
              <a:gd name="connsiteX51" fmla="*/ 5042031 w 6766056"/>
              <a:gd name="connsiteY51" fmla="*/ 5672097 h 5676860"/>
              <a:gd name="connsiteX52" fmla="*/ 4768187 w 6766056"/>
              <a:gd name="connsiteY52" fmla="*/ 5676860 h 5676860"/>
              <a:gd name="connsiteX53" fmla="*/ 4203832 w 6766056"/>
              <a:gd name="connsiteY53" fmla="*/ 4952960 h 5676860"/>
              <a:gd name="connsiteX54" fmla="*/ 3678287 w 6766056"/>
              <a:gd name="connsiteY54" fmla="*/ 4943533 h 5676860"/>
              <a:gd name="connsiteX55" fmla="*/ 3085964 w 6766056"/>
              <a:gd name="connsiteY55" fmla="*/ 4366440 h 5676860"/>
              <a:gd name="connsiteX56" fmla="*/ 2746506 w 6766056"/>
              <a:gd name="connsiteY56" fmla="*/ 4600535 h 5676860"/>
              <a:gd name="connsiteX57" fmla="*/ 2382174 w 6766056"/>
              <a:gd name="connsiteY57" fmla="*/ 4183817 h 5676860"/>
              <a:gd name="connsiteX58" fmla="*/ 1908306 w 6766056"/>
              <a:gd name="connsiteY58" fmla="*/ 4276685 h 5676860"/>
              <a:gd name="connsiteX59" fmla="*/ 1815437 w 6766056"/>
              <a:gd name="connsiteY59" fmla="*/ 4567197 h 5676860"/>
              <a:gd name="connsiteX60" fmla="*/ 1536831 w 6766056"/>
              <a:gd name="connsiteY60" fmla="*/ 4500522 h 5676860"/>
              <a:gd name="connsiteX61" fmla="*/ 1434436 w 6766056"/>
              <a:gd name="connsiteY61" fmla="*/ 4469566 h 5676860"/>
              <a:gd name="connsiteX62" fmla="*/ 1377287 w 6766056"/>
              <a:gd name="connsiteY62" fmla="*/ 4440992 h 5676860"/>
              <a:gd name="connsiteX63" fmla="*/ 1320136 w 6766056"/>
              <a:gd name="connsiteY63" fmla="*/ 4410035 h 5676860"/>
              <a:gd name="connsiteX64" fmla="*/ 1270131 w 6766056"/>
              <a:gd name="connsiteY64" fmla="*/ 4371935 h 5676860"/>
              <a:gd name="connsiteX0" fmla="*/ 1174269 w 6670194"/>
              <a:gd name="connsiteY0" fmla="*/ 4371935 h 5676860"/>
              <a:gd name="connsiteX1" fmla="*/ 38282 w 6670194"/>
              <a:gd name="connsiteY1" fmla="*/ 2608562 h 5676860"/>
              <a:gd name="connsiteX2" fmla="*/ 11485 w 6670194"/>
              <a:gd name="connsiteY2" fmla="*/ 1877638 h 5676860"/>
              <a:gd name="connsiteX3" fmla="*/ 0 w 6670194"/>
              <a:gd name="connsiteY3" fmla="*/ 1527326 h 5676860"/>
              <a:gd name="connsiteX4" fmla="*/ 7949 w 6670194"/>
              <a:gd name="connsiteY4" fmla="*/ 227112 h 5676860"/>
              <a:gd name="connsiteX5" fmla="*/ 2383585 w 6670194"/>
              <a:gd name="connsiteY5" fmla="*/ 227111 h 5676860"/>
              <a:gd name="connsiteX6" fmla="*/ 2731344 w 6670194"/>
              <a:gd name="connsiteY6" fmla="*/ 277736 h 5676860"/>
              <a:gd name="connsiteX7" fmla="*/ 3007342 w 6670194"/>
              <a:gd name="connsiteY7" fmla="*/ 367291 h 5676860"/>
              <a:gd name="connsiteX8" fmla="*/ 3260370 w 6670194"/>
              <a:gd name="connsiteY8" fmla="*/ 342395 h 5676860"/>
              <a:gd name="connsiteX9" fmla="*/ 3486719 w 6670194"/>
              <a:gd name="connsiteY9" fmla="*/ 393335 h 5676860"/>
              <a:gd name="connsiteX10" fmla="*/ 4055239 w 6670194"/>
              <a:gd name="connsiteY10" fmla="*/ 325250 h 5676860"/>
              <a:gd name="connsiteX11" fmla="*/ 4445152 w 6670194"/>
              <a:gd name="connsiteY11" fmla="*/ 399067 h 5676860"/>
              <a:gd name="connsiteX12" fmla="*/ 4474156 w 6670194"/>
              <a:gd name="connsiteY12" fmla="*/ 268671 h 5676860"/>
              <a:gd name="connsiteX13" fmla="*/ 4548167 w 6670194"/>
              <a:gd name="connsiteY13" fmla="*/ 103335 h 5676860"/>
              <a:gd name="connsiteX14" fmla="*/ 4636056 w 6670194"/>
              <a:gd name="connsiteY14" fmla="*/ 77502 h 5676860"/>
              <a:gd name="connsiteX15" fmla="*/ 4853463 w 6670194"/>
              <a:gd name="connsiteY15" fmla="*/ 0 h 5676860"/>
              <a:gd name="connsiteX16" fmla="*/ 4996861 w 6670194"/>
              <a:gd name="connsiteY16" fmla="*/ 5167 h 5676860"/>
              <a:gd name="connsiteX17" fmla="*/ 5306145 w 6670194"/>
              <a:gd name="connsiteY17" fmla="*/ 77680 h 5676860"/>
              <a:gd name="connsiteX18" fmla="*/ 5344427 w 6670194"/>
              <a:gd name="connsiteY18" fmla="*/ 394099 h 5676860"/>
              <a:gd name="connsiteX19" fmla="*/ 5650680 w 6670194"/>
              <a:gd name="connsiteY19" fmla="*/ 714793 h 5676860"/>
              <a:gd name="connsiteX20" fmla="*/ 5861867 w 6670194"/>
              <a:gd name="connsiteY20" fmla="*/ 811181 h 5676860"/>
              <a:gd name="connsiteX21" fmla="*/ 5723415 w 6670194"/>
              <a:gd name="connsiteY21" fmla="*/ 941418 h 5676860"/>
              <a:gd name="connsiteX22" fmla="*/ 5743887 w 6670194"/>
              <a:gd name="connsiteY22" fmla="*/ 1014373 h 5676860"/>
              <a:gd name="connsiteX23" fmla="*/ 5786751 w 6670194"/>
              <a:gd name="connsiteY23" fmla="*/ 1173916 h 5676860"/>
              <a:gd name="connsiteX24" fmla="*/ 5808182 w 6670194"/>
              <a:gd name="connsiteY24" fmla="*/ 1219160 h 5676860"/>
              <a:gd name="connsiteX25" fmla="*/ 5834375 w 6670194"/>
              <a:gd name="connsiteY25" fmla="*/ 1262023 h 5676860"/>
              <a:gd name="connsiteX26" fmla="*/ 6017731 w 6670194"/>
              <a:gd name="connsiteY26" fmla="*/ 1564441 h 5676860"/>
              <a:gd name="connsiteX27" fmla="*/ 6046307 w 6670194"/>
              <a:gd name="connsiteY27" fmla="*/ 1628735 h 5676860"/>
              <a:gd name="connsiteX28" fmla="*/ 6082025 w 6670194"/>
              <a:gd name="connsiteY28" fmla="*/ 1697792 h 5676860"/>
              <a:gd name="connsiteX29" fmla="*/ 6146319 w 6670194"/>
              <a:gd name="connsiteY29" fmla="*/ 1823998 h 5676860"/>
              <a:gd name="connsiteX30" fmla="*/ 6189182 w 6670194"/>
              <a:gd name="connsiteY30" fmla="*/ 1924010 h 5676860"/>
              <a:gd name="connsiteX31" fmla="*/ 6203469 w 6670194"/>
              <a:gd name="connsiteY31" fmla="*/ 1962110 h 5676860"/>
              <a:gd name="connsiteX32" fmla="*/ 6208232 w 6670194"/>
              <a:gd name="connsiteY32" fmla="*/ 2021641 h 5676860"/>
              <a:gd name="connsiteX33" fmla="*/ 6239188 w 6670194"/>
              <a:gd name="connsiteY33" fmla="*/ 2143085 h 5676860"/>
              <a:gd name="connsiteX34" fmla="*/ 6258238 w 6670194"/>
              <a:gd name="connsiteY34" fmla="*/ 2202616 h 5676860"/>
              <a:gd name="connsiteX35" fmla="*/ 6253475 w 6670194"/>
              <a:gd name="connsiteY35" fmla="*/ 2300248 h 5676860"/>
              <a:gd name="connsiteX36" fmla="*/ 6274907 w 6670194"/>
              <a:gd name="connsiteY36" fmla="*/ 2407403 h 5676860"/>
              <a:gd name="connsiteX37" fmla="*/ 6324913 w 6670194"/>
              <a:gd name="connsiteY37" fmla="*/ 2619335 h 5676860"/>
              <a:gd name="connsiteX38" fmla="*/ 6351107 w 6670194"/>
              <a:gd name="connsiteY38" fmla="*/ 2812216 h 5676860"/>
              <a:gd name="connsiteX39" fmla="*/ 6365394 w 6670194"/>
              <a:gd name="connsiteY39" fmla="*/ 2921754 h 5676860"/>
              <a:gd name="connsiteX40" fmla="*/ 6460644 w 6670194"/>
              <a:gd name="connsiteY40" fmla="*/ 3238460 h 5676860"/>
              <a:gd name="connsiteX41" fmla="*/ 6508269 w 6670194"/>
              <a:gd name="connsiteY41" fmla="*/ 3438485 h 5676860"/>
              <a:gd name="connsiteX42" fmla="*/ 6555894 w 6670194"/>
              <a:gd name="connsiteY42" fmla="*/ 3555166 h 5676860"/>
              <a:gd name="connsiteX43" fmla="*/ 6620188 w 6670194"/>
              <a:gd name="connsiteY43" fmla="*/ 3676610 h 5676860"/>
              <a:gd name="connsiteX44" fmla="*/ 6660669 w 6670194"/>
              <a:gd name="connsiteY44" fmla="*/ 3809960 h 5676860"/>
              <a:gd name="connsiteX45" fmla="*/ 6670194 w 6670194"/>
              <a:gd name="connsiteY45" fmla="*/ 3881398 h 5676860"/>
              <a:gd name="connsiteX46" fmla="*/ 6660668 w 6670194"/>
              <a:gd name="connsiteY46" fmla="*/ 3964741 h 5676860"/>
              <a:gd name="connsiteX47" fmla="*/ 6641618 w 6670194"/>
              <a:gd name="connsiteY47" fmla="*/ 4019510 h 5676860"/>
              <a:gd name="connsiteX48" fmla="*/ 6601138 w 6670194"/>
              <a:gd name="connsiteY48" fmla="*/ 4119522 h 5676860"/>
              <a:gd name="connsiteX49" fmla="*/ 6586850 w 6670194"/>
              <a:gd name="connsiteY49" fmla="*/ 4148097 h 5676860"/>
              <a:gd name="connsiteX50" fmla="*/ 5801038 w 6670194"/>
              <a:gd name="connsiteY50" fmla="*/ 4533860 h 5676860"/>
              <a:gd name="connsiteX51" fmla="*/ 4946169 w 6670194"/>
              <a:gd name="connsiteY51" fmla="*/ 5672097 h 5676860"/>
              <a:gd name="connsiteX52" fmla="*/ 4672325 w 6670194"/>
              <a:gd name="connsiteY52" fmla="*/ 5676860 h 5676860"/>
              <a:gd name="connsiteX53" fmla="*/ 4107970 w 6670194"/>
              <a:gd name="connsiteY53" fmla="*/ 4952960 h 5676860"/>
              <a:gd name="connsiteX54" fmla="*/ 3582425 w 6670194"/>
              <a:gd name="connsiteY54" fmla="*/ 4943533 h 5676860"/>
              <a:gd name="connsiteX55" fmla="*/ 2990102 w 6670194"/>
              <a:gd name="connsiteY55" fmla="*/ 4366440 h 5676860"/>
              <a:gd name="connsiteX56" fmla="*/ 2650644 w 6670194"/>
              <a:gd name="connsiteY56" fmla="*/ 4600535 h 5676860"/>
              <a:gd name="connsiteX57" fmla="*/ 2286312 w 6670194"/>
              <a:gd name="connsiteY57" fmla="*/ 4183817 h 5676860"/>
              <a:gd name="connsiteX58" fmla="*/ 1812444 w 6670194"/>
              <a:gd name="connsiteY58" fmla="*/ 4276685 h 5676860"/>
              <a:gd name="connsiteX59" fmla="*/ 1719575 w 6670194"/>
              <a:gd name="connsiteY59" fmla="*/ 4567197 h 5676860"/>
              <a:gd name="connsiteX60" fmla="*/ 1440969 w 6670194"/>
              <a:gd name="connsiteY60" fmla="*/ 4500522 h 5676860"/>
              <a:gd name="connsiteX61" fmla="*/ 1338574 w 6670194"/>
              <a:gd name="connsiteY61" fmla="*/ 4469566 h 5676860"/>
              <a:gd name="connsiteX62" fmla="*/ 1281425 w 6670194"/>
              <a:gd name="connsiteY62" fmla="*/ 4440992 h 5676860"/>
              <a:gd name="connsiteX63" fmla="*/ 1224274 w 6670194"/>
              <a:gd name="connsiteY63" fmla="*/ 4410035 h 5676860"/>
              <a:gd name="connsiteX64" fmla="*/ 1174269 w 6670194"/>
              <a:gd name="connsiteY64" fmla="*/ 4371935 h 5676860"/>
              <a:gd name="connsiteX0" fmla="*/ 1174269 w 6670194"/>
              <a:gd name="connsiteY0" fmla="*/ 4371935 h 5676860"/>
              <a:gd name="connsiteX1" fmla="*/ 38282 w 6670194"/>
              <a:gd name="connsiteY1" fmla="*/ 2608562 h 5676860"/>
              <a:gd name="connsiteX2" fmla="*/ 11485 w 6670194"/>
              <a:gd name="connsiteY2" fmla="*/ 1877638 h 5676860"/>
              <a:gd name="connsiteX3" fmla="*/ 0 w 6670194"/>
              <a:gd name="connsiteY3" fmla="*/ 1527326 h 5676860"/>
              <a:gd name="connsiteX4" fmla="*/ 7949 w 6670194"/>
              <a:gd name="connsiteY4" fmla="*/ 227112 h 5676860"/>
              <a:gd name="connsiteX5" fmla="*/ 2383585 w 6670194"/>
              <a:gd name="connsiteY5" fmla="*/ 227111 h 5676860"/>
              <a:gd name="connsiteX6" fmla="*/ 2731344 w 6670194"/>
              <a:gd name="connsiteY6" fmla="*/ 277736 h 5676860"/>
              <a:gd name="connsiteX7" fmla="*/ 3007342 w 6670194"/>
              <a:gd name="connsiteY7" fmla="*/ 367291 h 5676860"/>
              <a:gd name="connsiteX8" fmla="*/ 3260370 w 6670194"/>
              <a:gd name="connsiteY8" fmla="*/ 342395 h 5676860"/>
              <a:gd name="connsiteX9" fmla="*/ 3486719 w 6670194"/>
              <a:gd name="connsiteY9" fmla="*/ 393335 h 5676860"/>
              <a:gd name="connsiteX10" fmla="*/ 4055239 w 6670194"/>
              <a:gd name="connsiteY10" fmla="*/ 325250 h 5676860"/>
              <a:gd name="connsiteX11" fmla="*/ 4445152 w 6670194"/>
              <a:gd name="connsiteY11" fmla="*/ 399067 h 5676860"/>
              <a:gd name="connsiteX12" fmla="*/ 4474156 w 6670194"/>
              <a:gd name="connsiteY12" fmla="*/ 268671 h 5676860"/>
              <a:gd name="connsiteX13" fmla="*/ 4548167 w 6670194"/>
              <a:gd name="connsiteY13" fmla="*/ 103335 h 5676860"/>
              <a:gd name="connsiteX14" fmla="*/ 4636056 w 6670194"/>
              <a:gd name="connsiteY14" fmla="*/ 77502 h 5676860"/>
              <a:gd name="connsiteX15" fmla="*/ 4853463 w 6670194"/>
              <a:gd name="connsiteY15" fmla="*/ 0 h 5676860"/>
              <a:gd name="connsiteX16" fmla="*/ 4996861 w 6670194"/>
              <a:gd name="connsiteY16" fmla="*/ 5167 h 5676860"/>
              <a:gd name="connsiteX17" fmla="*/ 5306145 w 6670194"/>
              <a:gd name="connsiteY17" fmla="*/ 77680 h 5676860"/>
              <a:gd name="connsiteX18" fmla="*/ 5344427 w 6670194"/>
              <a:gd name="connsiteY18" fmla="*/ 394099 h 5676860"/>
              <a:gd name="connsiteX19" fmla="*/ 5650680 w 6670194"/>
              <a:gd name="connsiteY19" fmla="*/ 714793 h 5676860"/>
              <a:gd name="connsiteX20" fmla="*/ 5861867 w 6670194"/>
              <a:gd name="connsiteY20" fmla="*/ 811181 h 5676860"/>
              <a:gd name="connsiteX21" fmla="*/ 5723415 w 6670194"/>
              <a:gd name="connsiteY21" fmla="*/ 941418 h 5676860"/>
              <a:gd name="connsiteX22" fmla="*/ 5743887 w 6670194"/>
              <a:gd name="connsiteY22" fmla="*/ 1014373 h 5676860"/>
              <a:gd name="connsiteX23" fmla="*/ 5786751 w 6670194"/>
              <a:gd name="connsiteY23" fmla="*/ 1173916 h 5676860"/>
              <a:gd name="connsiteX24" fmla="*/ 5808182 w 6670194"/>
              <a:gd name="connsiteY24" fmla="*/ 1219160 h 5676860"/>
              <a:gd name="connsiteX25" fmla="*/ 6017731 w 6670194"/>
              <a:gd name="connsiteY25" fmla="*/ 1564441 h 5676860"/>
              <a:gd name="connsiteX26" fmla="*/ 6046307 w 6670194"/>
              <a:gd name="connsiteY26" fmla="*/ 1628735 h 5676860"/>
              <a:gd name="connsiteX27" fmla="*/ 6082025 w 6670194"/>
              <a:gd name="connsiteY27" fmla="*/ 1697792 h 5676860"/>
              <a:gd name="connsiteX28" fmla="*/ 6146319 w 6670194"/>
              <a:gd name="connsiteY28" fmla="*/ 1823998 h 5676860"/>
              <a:gd name="connsiteX29" fmla="*/ 6189182 w 6670194"/>
              <a:gd name="connsiteY29" fmla="*/ 1924010 h 5676860"/>
              <a:gd name="connsiteX30" fmla="*/ 6203469 w 6670194"/>
              <a:gd name="connsiteY30" fmla="*/ 1962110 h 5676860"/>
              <a:gd name="connsiteX31" fmla="*/ 6208232 w 6670194"/>
              <a:gd name="connsiteY31" fmla="*/ 2021641 h 5676860"/>
              <a:gd name="connsiteX32" fmla="*/ 6239188 w 6670194"/>
              <a:gd name="connsiteY32" fmla="*/ 2143085 h 5676860"/>
              <a:gd name="connsiteX33" fmla="*/ 6258238 w 6670194"/>
              <a:gd name="connsiteY33" fmla="*/ 2202616 h 5676860"/>
              <a:gd name="connsiteX34" fmla="*/ 6253475 w 6670194"/>
              <a:gd name="connsiteY34" fmla="*/ 2300248 h 5676860"/>
              <a:gd name="connsiteX35" fmla="*/ 6274907 w 6670194"/>
              <a:gd name="connsiteY35" fmla="*/ 2407403 h 5676860"/>
              <a:gd name="connsiteX36" fmla="*/ 6324913 w 6670194"/>
              <a:gd name="connsiteY36" fmla="*/ 2619335 h 5676860"/>
              <a:gd name="connsiteX37" fmla="*/ 6351107 w 6670194"/>
              <a:gd name="connsiteY37" fmla="*/ 2812216 h 5676860"/>
              <a:gd name="connsiteX38" fmla="*/ 6365394 w 6670194"/>
              <a:gd name="connsiteY38" fmla="*/ 2921754 h 5676860"/>
              <a:gd name="connsiteX39" fmla="*/ 6460644 w 6670194"/>
              <a:gd name="connsiteY39" fmla="*/ 3238460 h 5676860"/>
              <a:gd name="connsiteX40" fmla="*/ 6508269 w 6670194"/>
              <a:gd name="connsiteY40" fmla="*/ 3438485 h 5676860"/>
              <a:gd name="connsiteX41" fmla="*/ 6555894 w 6670194"/>
              <a:gd name="connsiteY41" fmla="*/ 3555166 h 5676860"/>
              <a:gd name="connsiteX42" fmla="*/ 6620188 w 6670194"/>
              <a:gd name="connsiteY42" fmla="*/ 3676610 h 5676860"/>
              <a:gd name="connsiteX43" fmla="*/ 6660669 w 6670194"/>
              <a:gd name="connsiteY43" fmla="*/ 3809960 h 5676860"/>
              <a:gd name="connsiteX44" fmla="*/ 6670194 w 6670194"/>
              <a:gd name="connsiteY44" fmla="*/ 3881398 h 5676860"/>
              <a:gd name="connsiteX45" fmla="*/ 6660668 w 6670194"/>
              <a:gd name="connsiteY45" fmla="*/ 3964741 h 5676860"/>
              <a:gd name="connsiteX46" fmla="*/ 6641618 w 6670194"/>
              <a:gd name="connsiteY46" fmla="*/ 4019510 h 5676860"/>
              <a:gd name="connsiteX47" fmla="*/ 6601138 w 6670194"/>
              <a:gd name="connsiteY47" fmla="*/ 4119522 h 5676860"/>
              <a:gd name="connsiteX48" fmla="*/ 6586850 w 6670194"/>
              <a:gd name="connsiteY48" fmla="*/ 4148097 h 5676860"/>
              <a:gd name="connsiteX49" fmla="*/ 5801038 w 6670194"/>
              <a:gd name="connsiteY49" fmla="*/ 4533860 h 5676860"/>
              <a:gd name="connsiteX50" fmla="*/ 4946169 w 6670194"/>
              <a:gd name="connsiteY50" fmla="*/ 5672097 h 5676860"/>
              <a:gd name="connsiteX51" fmla="*/ 4672325 w 6670194"/>
              <a:gd name="connsiteY51" fmla="*/ 5676860 h 5676860"/>
              <a:gd name="connsiteX52" fmla="*/ 4107970 w 6670194"/>
              <a:gd name="connsiteY52" fmla="*/ 4952960 h 5676860"/>
              <a:gd name="connsiteX53" fmla="*/ 3582425 w 6670194"/>
              <a:gd name="connsiteY53" fmla="*/ 4943533 h 5676860"/>
              <a:gd name="connsiteX54" fmla="*/ 2990102 w 6670194"/>
              <a:gd name="connsiteY54" fmla="*/ 4366440 h 5676860"/>
              <a:gd name="connsiteX55" fmla="*/ 2650644 w 6670194"/>
              <a:gd name="connsiteY55" fmla="*/ 4600535 h 5676860"/>
              <a:gd name="connsiteX56" fmla="*/ 2286312 w 6670194"/>
              <a:gd name="connsiteY56" fmla="*/ 4183817 h 5676860"/>
              <a:gd name="connsiteX57" fmla="*/ 1812444 w 6670194"/>
              <a:gd name="connsiteY57" fmla="*/ 4276685 h 5676860"/>
              <a:gd name="connsiteX58" fmla="*/ 1719575 w 6670194"/>
              <a:gd name="connsiteY58" fmla="*/ 4567197 h 5676860"/>
              <a:gd name="connsiteX59" fmla="*/ 1440969 w 6670194"/>
              <a:gd name="connsiteY59" fmla="*/ 4500522 h 5676860"/>
              <a:gd name="connsiteX60" fmla="*/ 1338574 w 6670194"/>
              <a:gd name="connsiteY60" fmla="*/ 4469566 h 5676860"/>
              <a:gd name="connsiteX61" fmla="*/ 1281425 w 6670194"/>
              <a:gd name="connsiteY61" fmla="*/ 4440992 h 5676860"/>
              <a:gd name="connsiteX62" fmla="*/ 1224274 w 6670194"/>
              <a:gd name="connsiteY62" fmla="*/ 4410035 h 5676860"/>
              <a:gd name="connsiteX63" fmla="*/ 1174269 w 6670194"/>
              <a:gd name="connsiteY63" fmla="*/ 4371935 h 5676860"/>
              <a:gd name="connsiteX0" fmla="*/ 1174269 w 6670194"/>
              <a:gd name="connsiteY0" fmla="*/ 4371935 h 5676860"/>
              <a:gd name="connsiteX1" fmla="*/ 38282 w 6670194"/>
              <a:gd name="connsiteY1" fmla="*/ 2608562 h 5676860"/>
              <a:gd name="connsiteX2" fmla="*/ 11485 w 6670194"/>
              <a:gd name="connsiteY2" fmla="*/ 1877638 h 5676860"/>
              <a:gd name="connsiteX3" fmla="*/ 0 w 6670194"/>
              <a:gd name="connsiteY3" fmla="*/ 1527326 h 5676860"/>
              <a:gd name="connsiteX4" fmla="*/ 7949 w 6670194"/>
              <a:gd name="connsiteY4" fmla="*/ 227112 h 5676860"/>
              <a:gd name="connsiteX5" fmla="*/ 2383585 w 6670194"/>
              <a:gd name="connsiteY5" fmla="*/ 227111 h 5676860"/>
              <a:gd name="connsiteX6" fmla="*/ 2731344 w 6670194"/>
              <a:gd name="connsiteY6" fmla="*/ 277736 h 5676860"/>
              <a:gd name="connsiteX7" fmla="*/ 3007342 w 6670194"/>
              <a:gd name="connsiteY7" fmla="*/ 367291 h 5676860"/>
              <a:gd name="connsiteX8" fmla="*/ 3260370 w 6670194"/>
              <a:gd name="connsiteY8" fmla="*/ 342395 h 5676860"/>
              <a:gd name="connsiteX9" fmla="*/ 3486719 w 6670194"/>
              <a:gd name="connsiteY9" fmla="*/ 393335 h 5676860"/>
              <a:gd name="connsiteX10" fmla="*/ 4055239 w 6670194"/>
              <a:gd name="connsiteY10" fmla="*/ 325250 h 5676860"/>
              <a:gd name="connsiteX11" fmla="*/ 4445152 w 6670194"/>
              <a:gd name="connsiteY11" fmla="*/ 399067 h 5676860"/>
              <a:gd name="connsiteX12" fmla="*/ 4474156 w 6670194"/>
              <a:gd name="connsiteY12" fmla="*/ 268671 h 5676860"/>
              <a:gd name="connsiteX13" fmla="*/ 4548167 w 6670194"/>
              <a:gd name="connsiteY13" fmla="*/ 103335 h 5676860"/>
              <a:gd name="connsiteX14" fmla="*/ 4636056 w 6670194"/>
              <a:gd name="connsiteY14" fmla="*/ 77502 h 5676860"/>
              <a:gd name="connsiteX15" fmla="*/ 4853463 w 6670194"/>
              <a:gd name="connsiteY15" fmla="*/ 0 h 5676860"/>
              <a:gd name="connsiteX16" fmla="*/ 4996861 w 6670194"/>
              <a:gd name="connsiteY16" fmla="*/ 5167 h 5676860"/>
              <a:gd name="connsiteX17" fmla="*/ 5306145 w 6670194"/>
              <a:gd name="connsiteY17" fmla="*/ 77680 h 5676860"/>
              <a:gd name="connsiteX18" fmla="*/ 5344427 w 6670194"/>
              <a:gd name="connsiteY18" fmla="*/ 394099 h 5676860"/>
              <a:gd name="connsiteX19" fmla="*/ 5650680 w 6670194"/>
              <a:gd name="connsiteY19" fmla="*/ 714793 h 5676860"/>
              <a:gd name="connsiteX20" fmla="*/ 5861867 w 6670194"/>
              <a:gd name="connsiteY20" fmla="*/ 811181 h 5676860"/>
              <a:gd name="connsiteX21" fmla="*/ 5723415 w 6670194"/>
              <a:gd name="connsiteY21" fmla="*/ 941418 h 5676860"/>
              <a:gd name="connsiteX22" fmla="*/ 5743887 w 6670194"/>
              <a:gd name="connsiteY22" fmla="*/ 1014373 h 5676860"/>
              <a:gd name="connsiteX23" fmla="*/ 5786751 w 6670194"/>
              <a:gd name="connsiteY23" fmla="*/ 1173916 h 5676860"/>
              <a:gd name="connsiteX24" fmla="*/ 5808182 w 6670194"/>
              <a:gd name="connsiteY24" fmla="*/ 1219160 h 5676860"/>
              <a:gd name="connsiteX25" fmla="*/ 6017731 w 6670194"/>
              <a:gd name="connsiteY25" fmla="*/ 1564441 h 5676860"/>
              <a:gd name="connsiteX26" fmla="*/ 6046307 w 6670194"/>
              <a:gd name="connsiteY26" fmla="*/ 1628735 h 5676860"/>
              <a:gd name="connsiteX27" fmla="*/ 6082025 w 6670194"/>
              <a:gd name="connsiteY27" fmla="*/ 1697792 h 5676860"/>
              <a:gd name="connsiteX28" fmla="*/ 6146319 w 6670194"/>
              <a:gd name="connsiteY28" fmla="*/ 1823998 h 5676860"/>
              <a:gd name="connsiteX29" fmla="*/ 6189182 w 6670194"/>
              <a:gd name="connsiteY29" fmla="*/ 1924010 h 5676860"/>
              <a:gd name="connsiteX30" fmla="*/ 6208232 w 6670194"/>
              <a:gd name="connsiteY30" fmla="*/ 2021641 h 5676860"/>
              <a:gd name="connsiteX31" fmla="*/ 6239188 w 6670194"/>
              <a:gd name="connsiteY31" fmla="*/ 2143085 h 5676860"/>
              <a:gd name="connsiteX32" fmla="*/ 6258238 w 6670194"/>
              <a:gd name="connsiteY32" fmla="*/ 2202616 h 5676860"/>
              <a:gd name="connsiteX33" fmla="*/ 6253475 w 6670194"/>
              <a:gd name="connsiteY33" fmla="*/ 2300248 h 5676860"/>
              <a:gd name="connsiteX34" fmla="*/ 6274907 w 6670194"/>
              <a:gd name="connsiteY34" fmla="*/ 2407403 h 5676860"/>
              <a:gd name="connsiteX35" fmla="*/ 6324913 w 6670194"/>
              <a:gd name="connsiteY35" fmla="*/ 2619335 h 5676860"/>
              <a:gd name="connsiteX36" fmla="*/ 6351107 w 6670194"/>
              <a:gd name="connsiteY36" fmla="*/ 2812216 h 5676860"/>
              <a:gd name="connsiteX37" fmla="*/ 6365394 w 6670194"/>
              <a:gd name="connsiteY37" fmla="*/ 2921754 h 5676860"/>
              <a:gd name="connsiteX38" fmla="*/ 6460644 w 6670194"/>
              <a:gd name="connsiteY38" fmla="*/ 3238460 h 5676860"/>
              <a:gd name="connsiteX39" fmla="*/ 6508269 w 6670194"/>
              <a:gd name="connsiteY39" fmla="*/ 3438485 h 5676860"/>
              <a:gd name="connsiteX40" fmla="*/ 6555894 w 6670194"/>
              <a:gd name="connsiteY40" fmla="*/ 3555166 h 5676860"/>
              <a:gd name="connsiteX41" fmla="*/ 6620188 w 6670194"/>
              <a:gd name="connsiteY41" fmla="*/ 3676610 h 5676860"/>
              <a:gd name="connsiteX42" fmla="*/ 6660669 w 6670194"/>
              <a:gd name="connsiteY42" fmla="*/ 3809960 h 5676860"/>
              <a:gd name="connsiteX43" fmla="*/ 6670194 w 6670194"/>
              <a:gd name="connsiteY43" fmla="*/ 3881398 h 5676860"/>
              <a:gd name="connsiteX44" fmla="*/ 6660668 w 6670194"/>
              <a:gd name="connsiteY44" fmla="*/ 3964741 h 5676860"/>
              <a:gd name="connsiteX45" fmla="*/ 6641618 w 6670194"/>
              <a:gd name="connsiteY45" fmla="*/ 4019510 h 5676860"/>
              <a:gd name="connsiteX46" fmla="*/ 6601138 w 6670194"/>
              <a:gd name="connsiteY46" fmla="*/ 4119522 h 5676860"/>
              <a:gd name="connsiteX47" fmla="*/ 6586850 w 6670194"/>
              <a:gd name="connsiteY47" fmla="*/ 4148097 h 5676860"/>
              <a:gd name="connsiteX48" fmla="*/ 5801038 w 6670194"/>
              <a:gd name="connsiteY48" fmla="*/ 4533860 h 5676860"/>
              <a:gd name="connsiteX49" fmla="*/ 4946169 w 6670194"/>
              <a:gd name="connsiteY49" fmla="*/ 5672097 h 5676860"/>
              <a:gd name="connsiteX50" fmla="*/ 4672325 w 6670194"/>
              <a:gd name="connsiteY50" fmla="*/ 5676860 h 5676860"/>
              <a:gd name="connsiteX51" fmla="*/ 4107970 w 6670194"/>
              <a:gd name="connsiteY51" fmla="*/ 4952960 h 5676860"/>
              <a:gd name="connsiteX52" fmla="*/ 3582425 w 6670194"/>
              <a:gd name="connsiteY52" fmla="*/ 4943533 h 5676860"/>
              <a:gd name="connsiteX53" fmla="*/ 2990102 w 6670194"/>
              <a:gd name="connsiteY53" fmla="*/ 4366440 h 5676860"/>
              <a:gd name="connsiteX54" fmla="*/ 2650644 w 6670194"/>
              <a:gd name="connsiteY54" fmla="*/ 4600535 h 5676860"/>
              <a:gd name="connsiteX55" fmla="*/ 2286312 w 6670194"/>
              <a:gd name="connsiteY55" fmla="*/ 4183817 h 5676860"/>
              <a:gd name="connsiteX56" fmla="*/ 1812444 w 6670194"/>
              <a:gd name="connsiteY56" fmla="*/ 4276685 h 5676860"/>
              <a:gd name="connsiteX57" fmla="*/ 1719575 w 6670194"/>
              <a:gd name="connsiteY57" fmla="*/ 4567197 h 5676860"/>
              <a:gd name="connsiteX58" fmla="*/ 1440969 w 6670194"/>
              <a:gd name="connsiteY58" fmla="*/ 4500522 h 5676860"/>
              <a:gd name="connsiteX59" fmla="*/ 1338574 w 6670194"/>
              <a:gd name="connsiteY59" fmla="*/ 4469566 h 5676860"/>
              <a:gd name="connsiteX60" fmla="*/ 1281425 w 6670194"/>
              <a:gd name="connsiteY60" fmla="*/ 4440992 h 5676860"/>
              <a:gd name="connsiteX61" fmla="*/ 1224274 w 6670194"/>
              <a:gd name="connsiteY61" fmla="*/ 4410035 h 5676860"/>
              <a:gd name="connsiteX62" fmla="*/ 1174269 w 6670194"/>
              <a:gd name="connsiteY62" fmla="*/ 4371935 h 5676860"/>
              <a:gd name="connsiteX0" fmla="*/ 1174269 w 6670194"/>
              <a:gd name="connsiteY0" fmla="*/ 4371935 h 5676860"/>
              <a:gd name="connsiteX1" fmla="*/ 38282 w 6670194"/>
              <a:gd name="connsiteY1" fmla="*/ 2608562 h 5676860"/>
              <a:gd name="connsiteX2" fmla="*/ 11485 w 6670194"/>
              <a:gd name="connsiteY2" fmla="*/ 1877638 h 5676860"/>
              <a:gd name="connsiteX3" fmla="*/ 0 w 6670194"/>
              <a:gd name="connsiteY3" fmla="*/ 1527326 h 5676860"/>
              <a:gd name="connsiteX4" fmla="*/ 7949 w 6670194"/>
              <a:gd name="connsiteY4" fmla="*/ 227112 h 5676860"/>
              <a:gd name="connsiteX5" fmla="*/ 2383585 w 6670194"/>
              <a:gd name="connsiteY5" fmla="*/ 227111 h 5676860"/>
              <a:gd name="connsiteX6" fmla="*/ 2731344 w 6670194"/>
              <a:gd name="connsiteY6" fmla="*/ 277736 h 5676860"/>
              <a:gd name="connsiteX7" fmla="*/ 3007342 w 6670194"/>
              <a:gd name="connsiteY7" fmla="*/ 367291 h 5676860"/>
              <a:gd name="connsiteX8" fmla="*/ 3260370 w 6670194"/>
              <a:gd name="connsiteY8" fmla="*/ 342395 h 5676860"/>
              <a:gd name="connsiteX9" fmla="*/ 3486719 w 6670194"/>
              <a:gd name="connsiteY9" fmla="*/ 393335 h 5676860"/>
              <a:gd name="connsiteX10" fmla="*/ 4055239 w 6670194"/>
              <a:gd name="connsiteY10" fmla="*/ 325250 h 5676860"/>
              <a:gd name="connsiteX11" fmla="*/ 4445152 w 6670194"/>
              <a:gd name="connsiteY11" fmla="*/ 399067 h 5676860"/>
              <a:gd name="connsiteX12" fmla="*/ 4474156 w 6670194"/>
              <a:gd name="connsiteY12" fmla="*/ 268671 h 5676860"/>
              <a:gd name="connsiteX13" fmla="*/ 4548167 w 6670194"/>
              <a:gd name="connsiteY13" fmla="*/ 103335 h 5676860"/>
              <a:gd name="connsiteX14" fmla="*/ 4636056 w 6670194"/>
              <a:gd name="connsiteY14" fmla="*/ 77502 h 5676860"/>
              <a:gd name="connsiteX15" fmla="*/ 4853463 w 6670194"/>
              <a:gd name="connsiteY15" fmla="*/ 0 h 5676860"/>
              <a:gd name="connsiteX16" fmla="*/ 4996861 w 6670194"/>
              <a:gd name="connsiteY16" fmla="*/ 5167 h 5676860"/>
              <a:gd name="connsiteX17" fmla="*/ 5306145 w 6670194"/>
              <a:gd name="connsiteY17" fmla="*/ 77680 h 5676860"/>
              <a:gd name="connsiteX18" fmla="*/ 5344427 w 6670194"/>
              <a:gd name="connsiteY18" fmla="*/ 394099 h 5676860"/>
              <a:gd name="connsiteX19" fmla="*/ 5650680 w 6670194"/>
              <a:gd name="connsiteY19" fmla="*/ 714793 h 5676860"/>
              <a:gd name="connsiteX20" fmla="*/ 5861867 w 6670194"/>
              <a:gd name="connsiteY20" fmla="*/ 811181 h 5676860"/>
              <a:gd name="connsiteX21" fmla="*/ 5723415 w 6670194"/>
              <a:gd name="connsiteY21" fmla="*/ 941418 h 5676860"/>
              <a:gd name="connsiteX22" fmla="*/ 5743887 w 6670194"/>
              <a:gd name="connsiteY22" fmla="*/ 1014373 h 5676860"/>
              <a:gd name="connsiteX23" fmla="*/ 5786751 w 6670194"/>
              <a:gd name="connsiteY23" fmla="*/ 1173916 h 5676860"/>
              <a:gd name="connsiteX24" fmla="*/ 5808182 w 6670194"/>
              <a:gd name="connsiteY24" fmla="*/ 1219160 h 5676860"/>
              <a:gd name="connsiteX25" fmla="*/ 6017731 w 6670194"/>
              <a:gd name="connsiteY25" fmla="*/ 1564441 h 5676860"/>
              <a:gd name="connsiteX26" fmla="*/ 6046307 w 6670194"/>
              <a:gd name="connsiteY26" fmla="*/ 1628735 h 5676860"/>
              <a:gd name="connsiteX27" fmla="*/ 6082025 w 6670194"/>
              <a:gd name="connsiteY27" fmla="*/ 1697792 h 5676860"/>
              <a:gd name="connsiteX28" fmla="*/ 6146319 w 6670194"/>
              <a:gd name="connsiteY28" fmla="*/ 1823998 h 5676860"/>
              <a:gd name="connsiteX29" fmla="*/ 6189182 w 6670194"/>
              <a:gd name="connsiteY29" fmla="*/ 1924010 h 5676860"/>
              <a:gd name="connsiteX30" fmla="*/ 6208232 w 6670194"/>
              <a:gd name="connsiteY30" fmla="*/ 2021641 h 5676860"/>
              <a:gd name="connsiteX31" fmla="*/ 6239188 w 6670194"/>
              <a:gd name="connsiteY31" fmla="*/ 2143085 h 5676860"/>
              <a:gd name="connsiteX32" fmla="*/ 6253475 w 6670194"/>
              <a:gd name="connsiteY32" fmla="*/ 2300248 h 5676860"/>
              <a:gd name="connsiteX33" fmla="*/ 6274907 w 6670194"/>
              <a:gd name="connsiteY33" fmla="*/ 2407403 h 5676860"/>
              <a:gd name="connsiteX34" fmla="*/ 6324913 w 6670194"/>
              <a:gd name="connsiteY34" fmla="*/ 2619335 h 5676860"/>
              <a:gd name="connsiteX35" fmla="*/ 6351107 w 6670194"/>
              <a:gd name="connsiteY35" fmla="*/ 2812216 h 5676860"/>
              <a:gd name="connsiteX36" fmla="*/ 6365394 w 6670194"/>
              <a:gd name="connsiteY36" fmla="*/ 2921754 h 5676860"/>
              <a:gd name="connsiteX37" fmla="*/ 6460644 w 6670194"/>
              <a:gd name="connsiteY37" fmla="*/ 3238460 h 5676860"/>
              <a:gd name="connsiteX38" fmla="*/ 6508269 w 6670194"/>
              <a:gd name="connsiteY38" fmla="*/ 3438485 h 5676860"/>
              <a:gd name="connsiteX39" fmla="*/ 6555894 w 6670194"/>
              <a:gd name="connsiteY39" fmla="*/ 3555166 h 5676860"/>
              <a:gd name="connsiteX40" fmla="*/ 6620188 w 6670194"/>
              <a:gd name="connsiteY40" fmla="*/ 3676610 h 5676860"/>
              <a:gd name="connsiteX41" fmla="*/ 6660669 w 6670194"/>
              <a:gd name="connsiteY41" fmla="*/ 3809960 h 5676860"/>
              <a:gd name="connsiteX42" fmla="*/ 6670194 w 6670194"/>
              <a:gd name="connsiteY42" fmla="*/ 3881398 h 5676860"/>
              <a:gd name="connsiteX43" fmla="*/ 6660668 w 6670194"/>
              <a:gd name="connsiteY43" fmla="*/ 3964741 h 5676860"/>
              <a:gd name="connsiteX44" fmla="*/ 6641618 w 6670194"/>
              <a:gd name="connsiteY44" fmla="*/ 4019510 h 5676860"/>
              <a:gd name="connsiteX45" fmla="*/ 6601138 w 6670194"/>
              <a:gd name="connsiteY45" fmla="*/ 4119522 h 5676860"/>
              <a:gd name="connsiteX46" fmla="*/ 6586850 w 6670194"/>
              <a:gd name="connsiteY46" fmla="*/ 4148097 h 5676860"/>
              <a:gd name="connsiteX47" fmla="*/ 5801038 w 6670194"/>
              <a:gd name="connsiteY47" fmla="*/ 4533860 h 5676860"/>
              <a:gd name="connsiteX48" fmla="*/ 4946169 w 6670194"/>
              <a:gd name="connsiteY48" fmla="*/ 5672097 h 5676860"/>
              <a:gd name="connsiteX49" fmla="*/ 4672325 w 6670194"/>
              <a:gd name="connsiteY49" fmla="*/ 5676860 h 5676860"/>
              <a:gd name="connsiteX50" fmla="*/ 4107970 w 6670194"/>
              <a:gd name="connsiteY50" fmla="*/ 4952960 h 5676860"/>
              <a:gd name="connsiteX51" fmla="*/ 3582425 w 6670194"/>
              <a:gd name="connsiteY51" fmla="*/ 4943533 h 5676860"/>
              <a:gd name="connsiteX52" fmla="*/ 2990102 w 6670194"/>
              <a:gd name="connsiteY52" fmla="*/ 4366440 h 5676860"/>
              <a:gd name="connsiteX53" fmla="*/ 2650644 w 6670194"/>
              <a:gd name="connsiteY53" fmla="*/ 4600535 h 5676860"/>
              <a:gd name="connsiteX54" fmla="*/ 2286312 w 6670194"/>
              <a:gd name="connsiteY54" fmla="*/ 4183817 h 5676860"/>
              <a:gd name="connsiteX55" fmla="*/ 1812444 w 6670194"/>
              <a:gd name="connsiteY55" fmla="*/ 4276685 h 5676860"/>
              <a:gd name="connsiteX56" fmla="*/ 1719575 w 6670194"/>
              <a:gd name="connsiteY56" fmla="*/ 4567197 h 5676860"/>
              <a:gd name="connsiteX57" fmla="*/ 1440969 w 6670194"/>
              <a:gd name="connsiteY57" fmla="*/ 4500522 h 5676860"/>
              <a:gd name="connsiteX58" fmla="*/ 1338574 w 6670194"/>
              <a:gd name="connsiteY58" fmla="*/ 4469566 h 5676860"/>
              <a:gd name="connsiteX59" fmla="*/ 1281425 w 6670194"/>
              <a:gd name="connsiteY59" fmla="*/ 4440992 h 5676860"/>
              <a:gd name="connsiteX60" fmla="*/ 1224274 w 6670194"/>
              <a:gd name="connsiteY60" fmla="*/ 4410035 h 5676860"/>
              <a:gd name="connsiteX61" fmla="*/ 1174269 w 6670194"/>
              <a:gd name="connsiteY61" fmla="*/ 4371935 h 5676860"/>
              <a:gd name="connsiteX0" fmla="*/ 1174269 w 6660669"/>
              <a:gd name="connsiteY0" fmla="*/ 4371935 h 5676860"/>
              <a:gd name="connsiteX1" fmla="*/ 38282 w 6660669"/>
              <a:gd name="connsiteY1" fmla="*/ 2608562 h 5676860"/>
              <a:gd name="connsiteX2" fmla="*/ 11485 w 6660669"/>
              <a:gd name="connsiteY2" fmla="*/ 1877638 h 5676860"/>
              <a:gd name="connsiteX3" fmla="*/ 0 w 6660669"/>
              <a:gd name="connsiteY3" fmla="*/ 1527326 h 5676860"/>
              <a:gd name="connsiteX4" fmla="*/ 7949 w 6660669"/>
              <a:gd name="connsiteY4" fmla="*/ 227112 h 5676860"/>
              <a:gd name="connsiteX5" fmla="*/ 2383585 w 6660669"/>
              <a:gd name="connsiteY5" fmla="*/ 227111 h 5676860"/>
              <a:gd name="connsiteX6" fmla="*/ 2731344 w 6660669"/>
              <a:gd name="connsiteY6" fmla="*/ 277736 h 5676860"/>
              <a:gd name="connsiteX7" fmla="*/ 3007342 w 6660669"/>
              <a:gd name="connsiteY7" fmla="*/ 367291 h 5676860"/>
              <a:gd name="connsiteX8" fmla="*/ 3260370 w 6660669"/>
              <a:gd name="connsiteY8" fmla="*/ 342395 h 5676860"/>
              <a:gd name="connsiteX9" fmla="*/ 3486719 w 6660669"/>
              <a:gd name="connsiteY9" fmla="*/ 393335 h 5676860"/>
              <a:gd name="connsiteX10" fmla="*/ 4055239 w 6660669"/>
              <a:gd name="connsiteY10" fmla="*/ 325250 h 5676860"/>
              <a:gd name="connsiteX11" fmla="*/ 4445152 w 6660669"/>
              <a:gd name="connsiteY11" fmla="*/ 399067 h 5676860"/>
              <a:gd name="connsiteX12" fmla="*/ 4474156 w 6660669"/>
              <a:gd name="connsiteY12" fmla="*/ 268671 h 5676860"/>
              <a:gd name="connsiteX13" fmla="*/ 4548167 w 6660669"/>
              <a:gd name="connsiteY13" fmla="*/ 103335 h 5676860"/>
              <a:gd name="connsiteX14" fmla="*/ 4636056 w 6660669"/>
              <a:gd name="connsiteY14" fmla="*/ 77502 h 5676860"/>
              <a:gd name="connsiteX15" fmla="*/ 4853463 w 6660669"/>
              <a:gd name="connsiteY15" fmla="*/ 0 h 5676860"/>
              <a:gd name="connsiteX16" fmla="*/ 4996861 w 6660669"/>
              <a:gd name="connsiteY16" fmla="*/ 5167 h 5676860"/>
              <a:gd name="connsiteX17" fmla="*/ 5306145 w 6660669"/>
              <a:gd name="connsiteY17" fmla="*/ 77680 h 5676860"/>
              <a:gd name="connsiteX18" fmla="*/ 5344427 w 6660669"/>
              <a:gd name="connsiteY18" fmla="*/ 394099 h 5676860"/>
              <a:gd name="connsiteX19" fmla="*/ 5650680 w 6660669"/>
              <a:gd name="connsiteY19" fmla="*/ 714793 h 5676860"/>
              <a:gd name="connsiteX20" fmla="*/ 5861867 w 6660669"/>
              <a:gd name="connsiteY20" fmla="*/ 811181 h 5676860"/>
              <a:gd name="connsiteX21" fmla="*/ 5723415 w 6660669"/>
              <a:gd name="connsiteY21" fmla="*/ 941418 h 5676860"/>
              <a:gd name="connsiteX22" fmla="*/ 5743887 w 6660669"/>
              <a:gd name="connsiteY22" fmla="*/ 1014373 h 5676860"/>
              <a:gd name="connsiteX23" fmla="*/ 5786751 w 6660669"/>
              <a:gd name="connsiteY23" fmla="*/ 1173916 h 5676860"/>
              <a:gd name="connsiteX24" fmla="*/ 5808182 w 6660669"/>
              <a:gd name="connsiteY24" fmla="*/ 1219160 h 5676860"/>
              <a:gd name="connsiteX25" fmla="*/ 6017731 w 6660669"/>
              <a:gd name="connsiteY25" fmla="*/ 1564441 h 5676860"/>
              <a:gd name="connsiteX26" fmla="*/ 6046307 w 6660669"/>
              <a:gd name="connsiteY26" fmla="*/ 1628735 h 5676860"/>
              <a:gd name="connsiteX27" fmla="*/ 6082025 w 6660669"/>
              <a:gd name="connsiteY27" fmla="*/ 1697792 h 5676860"/>
              <a:gd name="connsiteX28" fmla="*/ 6146319 w 6660669"/>
              <a:gd name="connsiteY28" fmla="*/ 1823998 h 5676860"/>
              <a:gd name="connsiteX29" fmla="*/ 6189182 w 6660669"/>
              <a:gd name="connsiteY29" fmla="*/ 1924010 h 5676860"/>
              <a:gd name="connsiteX30" fmla="*/ 6208232 w 6660669"/>
              <a:gd name="connsiteY30" fmla="*/ 2021641 h 5676860"/>
              <a:gd name="connsiteX31" fmla="*/ 6239188 w 6660669"/>
              <a:gd name="connsiteY31" fmla="*/ 2143085 h 5676860"/>
              <a:gd name="connsiteX32" fmla="*/ 6253475 w 6660669"/>
              <a:gd name="connsiteY32" fmla="*/ 2300248 h 5676860"/>
              <a:gd name="connsiteX33" fmla="*/ 6274907 w 6660669"/>
              <a:gd name="connsiteY33" fmla="*/ 2407403 h 5676860"/>
              <a:gd name="connsiteX34" fmla="*/ 6324913 w 6660669"/>
              <a:gd name="connsiteY34" fmla="*/ 2619335 h 5676860"/>
              <a:gd name="connsiteX35" fmla="*/ 6351107 w 6660669"/>
              <a:gd name="connsiteY35" fmla="*/ 2812216 h 5676860"/>
              <a:gd name="connsiteX36" fmla="*/ 6365394 w 6660669"/>
              <a:gd name="connsiteY36" fmla="*/ 2921754 h 5676860"/>
              <a:gd name="connsiteX37" fmla="*/ 6460644 w 6660669"/>
              <a:gd name="connsiteY37" fmla="*/ 3238460 h 5676860"/>
              <a:gd name="connsiteX38" fmla="*/ 6508269 w 6660669"/>
              <a:gd name="connsiteY38" fmla="*/ 3438485 h 5676860"/>
              <a:gd name="connsiteX39" fmla="*/ 6555894 w 6660669"/>
              <a:gd name="connsiteY39" fmla="*/ 3555166 h 5676860"/>
              <a:gd name="connsiteX40" fmla="*/ 6620188 w 6660669"/>
              <a:gd name="connsiteY40" fmla="*/ 3676610 h 5676860"/>
              <a:gd name="connsiteX41" fmla="*/ 6660669 w 6660669"/>
              <a:gd name="connsiteY41" fmla="*/ 3809960 h 5676860"/>
              <a:gd name="connsiteX42" fmla="*/ 6660668 w 6660669"/>
              <a:gd name="connsiteY42" fmla="*/ 3964741 h 5676860"/>
              <a:gd name="connsiteX43" fmla="*/ 6641618 w 6660669"/>
              <a:gd name="connsiteY43" fmla="*/ 4019510 h 5676860"/>
              <a:gd name="connsiteX44" fmla="*/ 6601138 w 6660669"/>
              <a:gd name="connsiteY44" fmla="*/ 4119522 h 5676860"/>
              <a:gd name="connsiteX45" fmla="*/ 6586850 w 6660669"/>
              <a:gd name="connsiteY45" fmla="*/ 4148097 h 5676860"/>
              <a:gd name="connsiteX46" fmla="*/ 5801038 w 6660669"/>
              <a:gd name="connsiteY46" fmla="*/ 4533860 h 5676860"/>
              <a:gd name="connsiteX47" fmla="*/ 4946169 w 6660669"/>
              <a:gd name="connsiteY47" fmla="*/ 5672097 h 5676860"/>
              <a:gd name="connsiteX48" fmla="*/ 4672325 w 6660669"/>
              <a:gd name="connsiteY48" fmla="*/ 5676860 h 5676860"/>
              <a:gd name="connsiteX49" fmla="*/ 4107970 w 6660669"/>
              <a:gd name="connsiteY49" fmla="*/ 4952960 h 5676860"/>
              <a:gd name="connsiteX50" fmla="*/ 3582425 w 6660669"/>
              <a:gd name="connsiteY50" fmla="*/ 4943533 h 5676860"/>
              <a:gd name="connsiteX51" fmla="*/ 2990102 w 6660669"/>
              <a:gd name="connsiteY51" fmla="*/ 4366440 h 5676860"/>
              <a:gd name="connsiteX52" fmla="*/ 2650644 w 6660669"/>
              <a:gd name="connsiteY52" fmla="*/ 4600535 h 5676860"/>
              <a:gd name="connsiteX53" fmla="*/ 2286312 w 6660669"/>
              <a:gd name="connsiteY53" fmla="*/ 4183817 h 5676860"/>
              <a:gd name="connsiteX54" fmla="*/ 1812444 w 6660669"/>
              <a:gd name="connsiteY54" fmla="*/ 4276685 h 5676860"/>
              <a:gd name="connsiteX55" fmla="*/ 1719575 w 6660669"/>
              <a:gd name="connsiteY55" fmla="*/ 4567197 h 5676860"/>
              <a:gd name="connsiteX56" fmla="*/ 1440969 w 6660669"/>
              <a:gd name="connsiteY56" fmla="*/ 4500522 h 5676860"/>
              <a:gd name="connsiteX57" fmla="*/ 1338574 w 6660669"/>
              <a:gd name="connsiteY57" fmla="*/ 4469566 h 5676860"/>
              <a:gd name="connsiteX58" fmla="*/ 1281425 w 6660669"/>
              <a:gd name="connsiteY58" fmla="*/ 4440992 h 5676860"/>
              <a:gd name="connsiteX59" fmla="*/ 1224274 w 6660669"/>
              <a:gd name="connsiteY59" fmla="*/ 4410035 h 5676860"/>
              <a:gd name="connsiteX60" fmla="*/ 1174269 w 6660669"/>
              <a:gd name="connsiteY60" fmla="*/ 4371935 h 5676860"/>
              <a:gd name="connsiteX0" fmla="*/ 1174269 w 6660669"/>
              <a:gd name="connsiteY0" fmla="*/ 4371935 h 5676860"/>
              <a:gd name="connsiteX1" fmla="*/ 38282 w 6660669"/>
              <a:gd name="connsiteY1" fmla="*/ 2608562 h 5676860"/>
              <a:gd name="connsiteX2" fmla="*/ 11485 w 6660669"/>
              <a:gd name="connsiteY2" fmla="*/ 1877638 h 5676860"/>
              <a:gd name="connsiteX3" fmla="*/ 0 w 6660669"/>
              <a:gd name="connsiteY3" fmla="*/ 1527326 h 5676860"/>
              <a:gd name="connsiteX4" fmla="*/ 7949 w 6660669"/>
              <a:gd name="connsiteY4" fmla="*/ 227112 h 5676860"/>
              <a:gd name="connsiteX5" fmla="*/ 2383585 w 6660669"/>
              <a:gd name="connsiteY5" fmla="*/ 227111 h 5676860"/>
              <a:gd name="connsiteX6" fmla="*/ 2731344 w 6660669"/>
              <a:gd name="connsiteY6" fmla="*/ 277736 h 5676860"/>
              <a:gd name="connsiteX7" fmla="*/ 3007342 w 6660669"/>
              <a:gd name="connsiteY7" fmla="*/ 367291 h 5676860"/>
              <a:gd name="connsiteX8" fmla="*/ 3260370 w 6660669"/>
              <a:gd name="connsiteY8" fmla="*/ 342395 h 5676860"/>
              <a:gd name="connsiteX9" fmla="*/ 3486719 w 6660669"/>
              <a:gd name="connsiteY9" fmla="*/ 393335 h 5676860"/>
              <a:gd name="connsiteX10" fmla="*/ 4055239 w 6660669"/>
              <a:gd name="connsiteY10" fmla="*/ 325250 h 5676860"/>
              <a:gd name="connsiteX11" fmla="*/ 4445152 w 6660669"/>
              <a:gd name="connsiteY11" fmla="*/ 399067 h 5676860"/>
              <a:gd name="connsiteX12" fmla="*/ 4474156 w 6660669"/>
              <a:gd name="connsiteY12" fmla="*/ 268671 h 5676860"/>
              <a:gd name="connsiteX13" fmla="*/ 4548167 w 6660669"/>
              <a:gd name="connsiteY13" fmla="*/ 103335 h 5676860"/>
              <a:gd name="connsiteX14" fmla="*/ 4636056 w 6660669"/>
              <a:gd name="connsiteY14" fmla="*/ 77502 h 5676860"/>
              <a:gd name="connsiteX15" fmla="*/ 4853463 w 6660669"/>
              <a:gd name="connsiteY15" fmla="*/ 0 h 5676860"/>
              <a:gd name="connsiteX16" fmla="*/ 4996861 w 6660669"/>
              <a:gd name="connsiteY16" fmla="*/ 5167 h 5676860"/>
              <a:gd name="connsiteX17" fmla="*/ 5306145 w 6660669"/>
              <a:gd name="connsiteY17" fmla="*/ 77680 h 5676860"/>
              <a:gd name="connsiteX18" fmla="*/ 5344427 w 6660669"/>
              <a:gd name="connsiteY18" fmla="*/ 394099 h 5676860"/>
              <a:gd name="connsiteX19" fmla="*/ 5650680 w 6660669"/>
              <a:gd name="connsiteY19" fmla="*/ 714793 h 5676860"/>
              <a:gd name="connsiteX20" fmla="*/ 5861867 w 6660669"/>
              <a:gd name="connsiteY20" fmla="*/ 811181 h 5676860"/>
              <a:gd name="connsiteX21" fmla="*/ 5723415 w 6660669"/>
              <a:gd name="connsiteY21" fmla="*/ 941418 h 5676860"/>
              <a:gd name="connsiteX22" fmla="*/ 5743887 w 6660669"/>
              <a:gd name="connsiteY22" fmla="*/ 1014373 h 5676860"/>
              <a:gd name="connsiteX23" fmla="*/ 5786751 w 6660669"/>
              <a:gd name="connsiteY23" fmla="*/ 1173916 h 5676860"/>
              <a:gd name="connsiteX24" fmla="*/ 5808182 w 6660669"/>
              <a:gd name="connsiteY24" fmla="*/ 1219160 h 5676860"/>
              <a:gd name="connsiteX25" fmla="*/ 6017731 w 6660669"/>
              <a:gd name="connsiteY25" fmla="*/ 1564441 h 5676860"/>
              <a:gd name="connsiteX26" fmla="*/ 6046307 w 6660669"/>
              <a:gd name="connsiteY26" fmla="*/ 1628735 h 5676860"/>
              <a:gd name="connsiteX27" fmla="*/ 6082025 w 6660669"/>
              <a:gd name="connsiteY27" fmla="*/ 1697792 h 5676860"/>
              <a:gd name="connsiteX28" fmla="*/ 6146319 w 6660669"/>
              <a:gd name="connsiteY28" fmla="*/ 1823998 h 5676860"/>
              <a:gd name="connsiteX29" fmla="*/ 6189182 w 6660669"/>
              <a:gd name="connsiteY29" fmla="*/ 1924010 h 5676860"/>
              <a:gd name="connsiteX30" fmla="*/ 6208232 w 6660669"/>
              <a:gd name="connsiteY30" fmla="*/ 2021641 h 5676860"/>
              <a:gd name="connsiteX31" fmla="*/ 6239188 w 6660669"/>
              <a:gd name="connsiteY31" fmla="*/ 2143085 h 5676860"/>
              <a:gd name="connsiteX32" fmla="*/ 6253475 w 6660669"/>
              <a:gd name="connsiteY32" fmla="*/ 2300248 h 5676860"/>
              <a:gd name="connsiteX33" fmla="*/ 6274907 w 6660669"/>
              <a:gd name="connsiteY33" fmla="*/ 2407403 h 5676860"/>
              <a:gd name="connsiteX34" fmla="*/ 6324913 w 6660669"/>
              <a:gd name="connsiteY34" fmla="*/ 2619335 h 5676860"/>
              <a:gd name="connsiteX35" fmla="*/ 6351107 w 6660669"/>
              <a:gd name="connsiteY35" fmla="*/ 2812216 h 5676860"/>
              <a:gd name="connsiteX36" fmla="*/ 6365394 w 6660669"/>
              <a:gd name="connsiteY36" fmla="*/ 2921754 h 5676860"/>
              <a:gd name="connsiteX37" fmla="*/ 6460644 w 6660669"/>
              <a:gd name="connsiteY37" fmla="*/ 3238460 h 5676860"/>
              <a:gd name="connsiteX38" fmla="*/ 6508269 w 6660669"/>
              <a:gd name="connsiteY38" fmla="*/ 3438485 h 5676860"/>
              <a:gd name="connsiteX39" fmla="*/ 6555894 w 6660669"/>
              <a:gd name="connsiteY39" fmla="*/ 3555166 h 5676860"/>
              <a:gd name="connsiteX40" fmla="*/ 6620188 w 6660669"/>
              <a:gd name="connsiteY40" fmla="*/ 3676610 h 5676860"/>
              <a:gd name="connsiteX41" fmla="*/ 6660669 w 6660669"/>
              <a:gd name="connsiteY41" fmla="*/ 3809960 h 5676860"/>
              <a:gd name="connsiteX42" fmla="*/ 6660668 w 6660669"/>
              <a:gd name="connsiteY42" fmla="*/ 3964741 h 5676860"/>
              <a:gd name="connsiteX43" fmla="*/ 6601138 w 6660669"/>
              <a:gd name="connsiteY43" fmla="*/ 4119522 h 5676860"/>
              <a:gd name="connsiteX44" fmla="*/ 6586850 w 6660669"/>
              <a:gd name="connsiteY44" fmla="*/ 4148097 h 5676860"/>
              <a:gd name="connsiteX45" fmla="*/ 5801038 w 6660669"/>
              <a:gd name="connsiteY45" fmla="*/ 4533860 h 5676860"/>
              <a:gd name="connsiteX46" fmla="*/ 4946169 w 6660669"/>
              <a:gd name="connsiteY46" fmla="*/ 5672097 h 5676860"/>
              <a:gd name="connsiteX47" fmla="*/ 4672325 w 6660669"/>
              <a:gd name="connsiteY47" fmla="*/ 5676860 h 5676860"/>
              <a:gd name="connsiteX48" fmla="*/ 4107970 w 6660669"/>
              <a:gd name="connsiteY48" fmla="*/ 4952960 h 5676860"/>
              <a:gd name="connsiteX49" fmla="*/ 3582425 w 6660669"/>
              <a:gd name="connsiteY49" fmla="*/ 4943533 h 5676860"/>
              <a:gd name="connsiteX50" fmla="*/ 2990102 w 6660669"/>
              <a:gd name="connsiteY50" fmla="*/ 4366440 h 5676860"/>
              <a:gd name="connsiteX51" fmla="*/ 2650644 w 6660669"/>
              <a:gd name="connsiteY51" fmla="*/ 4600535 h 5676860"/>
              <a:gd name="connsiteX52" fmla="*/ 2286312 w 6660669"/>
              <a:gd name="connsiteY52" fmla="*/ 4183817 h 5676860"/>
              <a:gd name="connsiteX53" fmla="*/ 1812444 w 6660669"/>
              <a:gd name="connsiteY53" fmla="*/ 4276685 h 5676860"/>
              <a:gd name="connsiteX54" fmla="*/ 1719575 w 6660669"/>
              <a:gd name="connsiteY54" fmla="*/ 4567197 h 5676860"/>
              <a:gd name="connsiteX55" fmla="*/ 1440969 w 6660669"/>
              <a:gd name="connsiteY55" fmla="*/ 4500522 h 5676860"/>
              <a:gd name="connsiteX56" fmla="*/ 1338574 w 6660669"/>
              <a:gd name="connsiteY56" fmla="*/ 4469566 h 5676860"/>
              <a:gd name="connsiteX57" fmla="*/ 1281425 w 6660669"/>
              <a:gd name="connsiteY57" fmla="*/ 4440992 h 5676860"/>
              <a:gd name="connsiteX58" fmla="*/ 1224274 w 6660669"/>
              <a:gd name="connsiteY58" fmla="*/ 4410035 h 5676860"/>
              <a:gd name="connsiteX59" fmla="*/ 1174269 w 6660669"/>
              <a:gd name="connsiteY59" fmla="*/ 4371935 h 5676860"/>
              <a:gd name="connsiteX0" fmla="*/ 1174269 w 6660669"/>
              <a:gd name="connsiteY0" fmla="*/ 4371935 h 5676860"/>
              <a:gd name="connsiteX1" fmla="*/ 38282 w 6660669"/>
              <a:gd name="connsiteY1" fmla="*/ 2608562 h 5676860"/>
              <a:gd name="connsiteX2" fmla="*/ 11485 w 6660669"/>
              <a:gd name="connsiteY2" fmla="*/ 1877638 h 5676860"/>
              <a:gd name="connsiteX3" fmla="*/ 0 w 6660669"/>
              <a:gd name="connsiteY3" fmla="*/ 1527326 h 5676860"/>
              <a:gd name="connsiteX4" fmla="*/ 7949 w 6660669"/>
              <a:gd name="connsiteY4" fmla="*/ 227112 h 5676860"/>
              <a:gd name="connsiteX5" fmla="*/ 2383585 w 6660669"/>
              <a:gd name="connsiteY5" fmla="*/ 227111 h 5676860"/>
              <a:gd name="connsiteX6" fmla="*/ 2731344 w 6660669"/>
              <a:gd name="connsiteY6" fmla="*/ 277736 h 5676860"/>
              <a:gd name="connsiteX7" fmla="*/ 3007342 w 6660669"/>
              <a:gd name="connsiteY7" fmla="*/ 367291 h 5676860"/>
              <a:gd name="connsiteX8" fmla="*/ 3260370 w 6660669"/>
              <a:gd name="connsiteY8" fmla="*/ 342395 h 5676860"/>
              <a:gd name="connsiteX9" fmla="*/ 3486719 w 6660669"/>
              <a:gd name="connsiteY9" fmla="*/ 393335 h 5676860"/>
              <a:gd name="connsiteX10" fmla="*/ 4055239 w 6660669"/>
              <a:gd name="connsiteY10" fmla="*/ 325250 h 5676860"/>
              <a:gd name="connsiteX11" fmla="*/ 4445152 w 6660669"/>
              <a:gd name="connsiteY11" fmla="*/ 399067 h 5676860"/>
              <a:gd name="connsiteX12" fmla="*/ 4474156 w 6660669"/>
              <a:gd name="connsiteY12" fmla="*/ 268671 h 5676860"/>
              <a:gd name="connsiteX13" fmla="*/ 4548167 w 6660669"/>
              <a:gd name="connsiteY13" fmla="*/ 103335 h 5676860"/>
              <a:gd name="connsiteX14" fmla="*/ 4636056 w 6660669"/>
              <a:gd name="connsiteY14" fmla="*/ 77502 h 5676860"/>
              <a:gd name="connsiteX15" fmla="*/ 4853463 w 6660669"/>
              <a:gd name="connsiteY15" fmla="*/ 0 h 5676860"/>
              <a:gd name="connsiteX16" fmla="*/ 4996861 w 6660669"/>
              <a:gd name="connsiteY16" fmla="*/ 5167 h 5676860"/>
              <a:gd name="connsiteX17" fmla="*/ 5306145 w 6660669"/>
              <a:gd name="connsiteY17" fmla="*/ 77680 h 5676860"/>
              <a:gd name="connsiteX18" fmla="*/ 5344427 w 6660669"/>
              <a:gd name="connsiteY18" fmla="*/ 394099 h 5676860"/>
              <a:gd name="connsiteX19" fmla="*/ 5650680 w 6660669"/>
              <a:gd name="connsiteY19" fmla="*/ 714793 h 5676860"/>
              <a:gd name="connsiteX20" fmla="*/ 5861867 w 6660669"/>
              <a:gd name="connsiteY20" fmla="*/ 811181 h 5676860"/>
              <a:gd name="connsiteX21" fmla="*/ 5723415 w 6660669"/>
              <a:gd name="connsiteY21" fmla="*/ 941418 h 5676860"/>
              <a:gd name="connsiteX22" fmla="*/ 5743887 w 6660669"/>
              <a:gd name="connsiteY22" fmla="*/ 1014373 h 5676860"/>
              <a:gd name="connsiteX23" fmla="*/ 5786751 w 6660669"/>
              <a:gd name="connsiteY23" fmla="*/ 1173916 h 5676860"/>
              <a:gd name="connsiteX24" fmla="*/ 5808182 w 6660669"/>
              <a:gd name="connsiteY24" fmla="*/ 1219160 h 5676860"/>
              <a:gd name="connsiteX25" fmla="*/ 6017731 w 6660669"/>
              <a:gd name="connsiteY25" fmla="*/ 1564441 h 5676860"/>
              <a:gd name="connsiteX26" fmla="*/ 6046307 w 6660669"/>
              <a:gd name="connsiteY26" fmla="*/ 1628735 h 5676860"/>
              <a:gd name="connsiteX27" fmla="*/ 6082025 w 6660669"/>
              <a:gd name="connsiteY27" fmla="*/ 1697792 h 5676860"/>
              <a:gd name="connsiteX28" fmla="*/ 6146319 w 6660669"/>
              <a:gd name="connsiteY28" fmla="*/ 1823998 h 5676860"/>
              <a:gd name="connsiteX29" fmla="*/ 6189182 w 6660669"/>
              <a:gd name="connsiteY29" fmla="*/ 1924010 h 5676860"/>
              <a:gd name="connsiteX30" fmla="*/ 6208232 w 6660669"/>
              <a:gd name="connsiteY30" fmla="*/ 2021641 h 5676860"/>
              <a:gd name="connsiteX31" fmla="*/ 6239188 w 6660669"/>
              <a:gd name="connsiteY31" fmla="*/ 2143085 h 5676860"/>
              <a:gd name="connsiteX32" fmla="*/ 6253475 w 6660669"/>
              <a:gd name="connsiteY32" fmla="*/ 2300248 h 5676860"/>
              <a:gd name="connsiteX33" fmla="*/ 6274907 w 6660669"/>
              <a:gd name="connsiteY33" fmla="*/ 2407403 h 5676860"/>
              <a:gd name="connsiteX34" fmla="*/ 6324913 w 6660669"/>
              <a:gd name="connsiteY34" fmla="*/ 2619335 h 5676860"/>
              <a:gd name="connsiteX35" fmla="*/ 6351107 w 6660669"/>
              <a:gd name="connsiteY35" fmla="*/ 2812216 h 5676860"/>
              <a:gd name="connsiteX36" fmla="*/ 6365394 w 6660669"/>
              <a:gd name="connsiteY36" fmla="*/ 2921754 h 5676860"/>
              <a:gd name="connsiteX37" fmla="*/ 6460644 w 6660669"/>
              <a:gd name="connsiteY37" fmla="*/ 3238460 h 5676860"/>
              <a:gd name="connsiteX38" fmla="*/ 6508269 w 6660669"/>
              <a:gd name="connsiteY38" fmla="*/ 3438485 h 5676860"/>
              <a:gd name="connsiteX39" fmla="*/ 6555894 w 6660669"/>
              <a:gd name="connsiteY39" fmla="*/ 3555166 h 5676860"/>
              <a:gd name="connsiteX40" fmla="*/ 6620188 w 6660669"/>
              <a:gd name="connsiteY40" fmla="*/ 3676610 h 5676860"/>
              <a:gd name="connsiteX41" fmla="*/ 6660669 w 6660669"/>
              <a:gd name="connsiteY41" fmla="*/ 3809960 h 5676860"/>
              <a:gd name="connsiteX42" fmla="*/ 6660668 w 6660669"/>
              <a:gd name="connsiteY42" fmla="*/ 3964741 h 5676860"/>
              <a:gd name="connsiteX43" fmla="*/ 6601138 w 6660669"/>
              <a:gd name="connsiteY43" fmla="*/ 4119522 h 5676860"/>
              <a:gd name="connsiteX44" fmla="*/ 6553336 w 6660669"/>
              <a:gd name="connsiteY44" fmla="*/ 4166810 h 5676860"/>
              <a:gd name="connsiteX45" fmla="*/ 5801038 w 6660669"/>
              <a:gd name="connsiteY45" fmla="*/ 4533860 h 5676860"/>
              <a:gd name="connsiteX46" fmla="*/ 4946169 w 6660669"/>
              <a:gd name="connsiteY46" fmla="*/ 5672097 h 5676860"/>
              <a:gd name="connsiteX47" fmla="*/ 4672325 w 6660669"/>
              <a:gd name="connsiteY47" fmla="*/ 5676860 h 5676860"/>
              <a:gd name="connsiteX48" fmla="*/ 4107970 w 6660669"/>
              <a:gd name="connsiteY48" fmla="*/ 4952960 h 5676860"/>
              <a:gd name="connsiteX49" fmla="*/ 3582425 w 6660669"/>
              <a:gd name="connsiteY49" fmla="*/ 4943533 h 5676860"/>
              <a:gd name="connsiteX50" fmla="*/ 2990102 w 6660669"/>
              <a:gd name="connsiteY50" fmla="*/ 4366440 h 5676860"/>
              <a:gd name="connsiteX51" fmla="*/ 2650644 w 6660669"/>
              <a:gd name="connsiteY51" fmla="*/ 4600535 h 5676860"/>
              <a:gd name="connsiteX52" fmla="*/ 2286312 w 6660669"/>
              <a:gd name="connsiteY52" fmla="*/ 4183817 h 5676860"/>
              <a:gd name="connsiteX53" fmla="*/ 1812444 w 6660669"/>
              <a:gd name="connsiteY53" fmla="*/ 4276685 h 5676860"/>
              <a:gd name="connsiteX54" fmla="*/ 1719575 w 6660669"/>
              <a:gd name="connsiteY54" fmla="*/ 4567197 h 5676860"/>
              <a:gd name="connsiteX55" fmla="*/ 1440969 w 6660669"/>
              <a:gd name="connsiteY55" fmla="*/ 4500522 h 5676860"/>
              <a:gd name="connsiteX56" fmla="*/ 1338574 w 6660669"/>
              <a:gd name="connsiteY56" fmla="*/ 4469566 h 5676860"/>
              <a:gd name="connsiteX57" fmla="*/ 1281425 w 6660669"/>
              <a:gd name="connsiteY57" fmla="*/ 4440992 h 5676860"/>
              <a:gd name="connsiteX58" fmla="*/ 1224274 w 6660669"/>
              <a:gd name="connsiteY58" fmla="*/ 4410035 h 5676860"/>
              <a:gd name="connsiteX59" fmla="*/ 1174269 w 6660669"/>
              <a:gd name="connsiteY59" fmla="*/ 4371935 h 5676860"/>
              <a:gd name="connsiteX0" fmla="*/ 1174269 w 6660669"/>
              <a:gd name="connsiteY0" fmla="*/ 4371935 h 5676860"/>
              <a:gd name="connsiteX1" fmla="*/ 38282 w 6660669"/>
              <a:gd name="connsiteY1" fmla="*/ 2608562 h 5676860"/>
              <a:gd name="connsiteX2" fmla="*/ 11485 w 6660669"/>
              <a:gd name="connsiteY2" fmla="*/ 1877638 h 5676860"/>
              <a:gd name="connsiteX3" fmla="*/ 0 w 6660669"/>
              <a:gd name="connsiteY3" fmla="*/ 1527326 h 5676860"/>
              <a:gd name="connsiteX4" fmla="*/ 7949 w 6660669"/>
              <a:gd name="connsiteY4" fmla="*/ 227112 h 5676860"/>
              <a:gd name="connsiteX5" fmla="*/ 2383585 w 6660669"/>
              <a:gd name="connsiteY5" fmla="*/ 227111 h 5676860"/>
              <a:gd name="connsiteX6" fmla="*/ 2731344 w 6660669"/>
              <a:gd name="connsiteY6" fmla="*/ 277736 h 5676860"/>
              <a:gd name="connsiteX7" fmla="*/ 3007342 w 6660669"/>
              <a:gd name="connsiteY7" fmla="*/ 367291 h 5676860"/>
              <a:gd name="connsiteX8" fmla="*/ 3260370 w 6660669"/>
              <a:gd name="connsiteY8" fmla="*/ 342395 h 5676860"/>
              <a:gd name="connsiteX9" fmla="*/ 3486719 w 6660669"/>
              <a:gd name="connsiteY9" fmla="*/ 393335 h 5676860"/>
              <a:gd name="connsiteX10" fmla="*/ 4055239 w 6660669"/>
              <a:gd name="connsiteY10" fmla="*/ 325250 h 5676860"/>
              <a:gd name="connsiteX11" fmla="*/ 4445152 w 6660669"/>
              <a:gd name="connsiteY11" fmla="*/ 399067 h 5676860"/>
              <a:gd name="connsiteX12" fmla="*/ 4474156 w 6660669"/>
              <a:gd name="connsiteY12" fmla="*/ 268671 h 5676860"/>
              <a:gd name="connsiteX13" fmla="*/ 4548167 w 6660669"/>
              <a:gd name="connsiteY13" fmla="*/ 103335 h 5676860"/>
              <a:gd name="connsiteX14" fmla="*/ 4636056 w 6660669"/>
              <a:gd name="connsiteY14" fmla="*/ 77502 h 5676860"/>
              <a:gd name="connsiteX15" fmla="*/ 4853463 w 6660669"/>
              <a:gd name="connsiteY15" fmla="*/ 0 h 5676860"/>
              <a:gd name="connsiteX16" fmla="*/ 4996861 w 6660669"/>
              <a:gd name="connsiteY16" fmla="*/ 5167 h 5676860"/>
              <a:gd name="connsiteX17" fmla="*/ 5306145 w 6660669"/>
              <a:gd name="connsiteY17" fmla="*/ 77680 h 5676860"/>
              <a:gd name="connsiteX18" fmla="*/ 5344427 w 6660669"/>
              <a:gd name="connsiteY18" fmla="*/ 394099 h 5676860"/>
              <a:gd name="connsiteX19" fmla="*/ 5650680 w 6660669"/>
              <a:gd name="connsiteY19" fmla="*/ 714793 h 5676860"/>
              <a:gd name="connsiteX20" fmla="*/ 5861867 w 6660669"/>
              <a:gd name="connsiteY20" fmla="*/ 811181 h 5676860"/>
              <a:gd name="connsiteX21" fmla="*/ 5723415 w 6660669"/>
              <a:gd name="connsiteY21" fmla="*/ 941418 h 5676860"/>
              <a:gd name="connsiteX22" fmla="*/ 5743887 w 6660669"/>
              <a:gd name="connsiteY22" fmla="*/ 1014373 h 5676860"/>
              <a:gd name="connsiteX23" fmla="*/ 5786751 w 6660669"/>
              <a:gd name="connsiteY23" fmla="*/ 1173916 h 5676860"/>
              <a:gd name="connsiteX24" fmla="*/ 5808182 w 6660669"/>
              <a:gd name="connsiteY24" fmla="*/ 1219160 h 5676860"/>
              <a:gd name="connsiteX25" fmla="*/ 6017731 w 6660669"/>
              <a:gd name="connsiteY25" fmla="*/ 1564441 h 5676860"/>
              <a:gd name="connsiteX26" fmla="*/ 6046307 w 6660669"/>
              <a:gd name="connsiteY26" fmla="*/ 1628735 h 5676860"/>
              <a:gd name="connsiteX27" fmla="*/ 6082025 w 6660669"/>
              <a:gd name="connsiteY27" fmla="*/ 1697792 h 5676860"/>
              <a:gd name="connsiteX28" fmla="*/ 6146319 w 6660669"/>
              <a:gd name="connsiteY28" fmla="*/ 1823998 h 5676860"/>
              <a:gd name="connsiteX29" fmla="*/ 6189182 w 6660669"/>
              <a:gd name="connsiteY29" fmla="*/ 1924010 h 5676860"/>
              <a:gd name="connsiteX30" fmla="*/ 6208232 w 6660669"/>
              <a:gd name="connsiteY30" fmla="*/ 2021641 h 5676860"/>
              <a:gd name="connsiteX31" fmla="*/ 6239188 w 6660669"/>
              <a:gd name="connsiteY31" fmla="*/ 2143085 h 5676860"/>
              <a:gd name="connsiteX32" fmla="*/ 6253475 w 6660669"/>
              <a:gd name="connsiteY32" fmla="*/ 2300248 h 5676860"/>
              <a:gd name="connsiteX33" fmla="*/ 6274907 w 6660669"/>
              <a:gd name="connsiteY33" fmla="*/ 2407403 h 5676860"/>
              <a:gd name="connsiteX34" fmla="*/ 6324913 w 6660669"/>
              <a:gd name="connsiteY34" fmla="*/ 2619335 h 5676860"/>
              <a:gd name="connsiteX35" fmla="*/ 6351107 w 6660669"/>
              <a:gd name="connsiteY35" fmla="*/ 2812216 h 5676860"/>
              <a:gd name="connsiteX36" fmla="*/ 6365394 w 6660669"/>
              <a:gd name="connsiteY36" fmla="*/ 2921754 h 5676860"/>
              <a:gd name="connsiteX37" fmla="*/ 6460644 w 6660669"/>
              <a:gd name="connsiteY37" fmla="*/ 3238460 h 5676860"/>
              <a:gd name="connsiteX38" fmla="*/ 6508269 w 6660669"/>
              <a:gd name="connsiteY38" fmla="*/ 3438485 h 5676860"/>
              <a:gd name="connsiteX39" fmla="*/ 6555894 w 6660669"/>
              <a:gd name="connsiteY39" fmla="*/ 3555166 h 5676860"/>
              <a:gd name="connsiteX40" fmla="*/ 6620188 w 6660669"/>
              <a:gd name="connsiteY40" fmla="*/ 3676610 h 5676860"/>
              <a:gd name="connsiteX41" fmla="*/ 6660669 w 6660669"/>
              <a:gd name="connsiteY41" fmla="*/ 3809960 h 5676860"/>
              <a:gd name="connsiteX42" fmla="*/ 6543364 w 6660669"/>
              <a:gd name="connsiteY42" fmla="*/ 3964742 h 5676860"/>
              <a:gd name="connsiteX43" fmla="*/ 6601138 w 6660669"/>
              <a:gd name="connsiteY43" fmla="*/ 4119522 h 5676860"/>
              <a:gd name="connsiteX44" fmla="*/ 6553336 w 6660669"/>
              <a:gd name="connsiteY44" fmla="*/ 4166810 h 5676860"/>
              <a:gd name="connsiteX45" fmla="*/ 5801038 w 6660669"/>
              <a:gd name="connsiteY45" fmla="*/ 4533860 h 5676860"/>
              <a:gd name="connsiteX46" fmla="*/ 4946169 w 6660669"/>
              <a:gd name="connsiteY46" fmla="*/ 5672097 h 5676860"/>
              <a:gd name="connsiteX47" fmla="*/ 4672325 w 6660669"/>
              <a:gd name="connsiteY47" fmla="*/ 5676860 h 5676860"/>
              <a:gd name="connsiteX48" fmla="*/ 4107970 w 6660669"/>
              <a:gd name="connsiteY48" fmla="*/ 4952960 h 5676860"/>
              <a:gd name="connsiteX49" fmla="*/ 3582425 w 6660669"/>
              <a:gd name="connsiteY49" fmla="*/ 4943533 h 5676860"/>
              <a:gd name="connsiteX50" fmla="*/ 2990102 w 6660669"/>
              <a:gd name="connsiteY50" fmla="*/ 4366440 h 5676860"/>
              <a:gd name="connsiteX51" fmla="*/ 2650644 w 6660669"/>
              <a:gd name="connsiteY51" fmla="*/ 4600535 h 5676860"/>
              <a:gd name="connsiteX52" fmla="*/ 2286312 w 6660669"/>
              <a:gd name="connsiteY52" fmla="*/ 4183817 h 5676860"/>
              <a:gd name="connsiteX53" fmla="*/ 1812444 w 6660669"/>
              <a:gd name="connsiteY53" fmla="*/ 4276685 h 5676860"/>
              <a:gd name="connsiteX54" fmla="*/ 1719575 w 6660669"/>
              <a:gd name="connsiteY54" fmla="*/ 4567197 h 5676860"/>
              <a:gd name="connsiteX55" fmla="*/ 1440969 w 6660669"/>
              <a:gd name="connsiteY55" fmla="*/ 4500522 h 5676860"/>
              <a:gd name="connsiteX56" fmla="*/ 1338574 w 6660669"/>
              <a:gd name="connsiteY56" fmla="*/ 4469566 h 5676860"/>
              <a:gd name="connsiteX57" fmla="*/ 1281425 w 6660669"/>
              <a:gd name="connsiteY57" fmla="*/ 4440992 h 5676860"/>
              <a:gd name="connsiteX58" fmla="*/ 1224274 w 6660669"/>
              <a:gd name="connsiteY58" fmla="*/ 4410035 h 5676860"/>
              <a:gd name="connsiteX59" fmla="*/ 1174269 w 6660669"/>
              <a:gd name="connsiteY59" fmla="*/ 4371935 h 5676860"/>
              <a:gd name="connsiteX0" fmla="*/ 1174269 w 6660669"/>
              <a:gd name="connsiteY0" fmla="*/ 4371935 h 5676860"/>
              <a:gd name="connsiteX1" fmla="*/ 38282 w 6660669"/>
              <a:gd name="connsiteY1" fmla="*/ 2608562 h 5676860"/>
              <a:gd name="connsiteX2" fmla="*/ 11485 w 6660669"/>
              <a:gd name="connsiteY2" fmla="*/ 1877638 h 5676860"/>
              <a:gd name="connsiteX3" fmla="*/ 0 w 6660669"/>
              <a:gd name="connsiteY3" fmla="*/ 1527326 h 5676860"/>
              <a:gd name="connsiteX4" fmla="*/ 7949 w 6660669"/>
              <a:gd name="connsiteY4" fmla="*/ 227112 h 5676860"/>
              <a:gd name="connsiteX5" fmla="*/ 2383585 w 6660669"/>
              <a:gd name="connsiteY5" fmla="*/ 227111 h 5676860"/>
              <a:gd name="connsiteX6" fmla="*/ 2731344 w 6660669"/>
              <a:gd name="connsiteY6" fmla="*/ 277736 h 5676860"/>
              <a:gd name="connsiteX7" fmla="*/ 3007342 w 6660669"/>
              <a:gd name="connsiteY7" fmla="*/ 367291 h 5676860"/>
              <a:gd name="connsiteX8" fmla="*/ 3260370 w 6660669"/>
              <a:gd name="connsiteY8" fmla="*/ 342395 h 5676860"/>
              <a:gd name="connsiteX9" fmla="*/ 3486719 w 6660669"/>
              <a:gd name="connsiteY9" fmla="*/ 393335 h 5676860"/>
              <a:gd name="connsiteX10" fmla="*/ 4055239 w 6660669"/>
              <a:gd name="connsiteY10" fmla="*/ 325250 h 5676860"/>
              <a:gd name="connsiteX11" fmla="*/ 4445152 w 6660669"/>
              <a:gd name="connsiteY11" fmla="*/ 399067 h 5676860"/>
              <a:gd name="connsiteX12" fmla="*/ 4474156 w 6660669"/>
              <a:gd name="connsiteY12" fmla="*/ 268671 h 5676860"/>
              <a:gd name="connsiteX13" fmla="*/ 4548167 w 6660669"/>
              <a:gd name="connsiteY13" fmla="*/ 103335 h 5676860"/>
              <a:gd name="connsiteX14" fmla="*/ 4636056 w 6660669"/>
              <a:gd name="connsiteY14" fmla="*/ 77502 h 5676860"/>
              <a:gd name="connsiteX15" fmla="*/ 4853463 w 6660669"/>
              <a:gd name="connsiteY15" fmla="*/ 0 h 5676860"/>
              <a:gd name="connsiteX16" fmla="*/ 4996861 w 6660669"/>
              <a:gd name="connsiteY16" fmla="*/ 5167 h 5676860"/>
              <a:gd name="connsiteX17" fmla="*/ 5306145 w 6660669"/>
              <a:gd name="connsiteY17" fmla="*/ 77680 h 5676860"/>
              <a:gd name="connsiteX18" fmla="*/ 5344427 w 6660669"/>
              <a:gd name="connsiteY18" fmla="*/ 394099 h 5676860"/>
              <a:gd name="connsiteX19" fmla="*/ 5650680 w 6660669"/>
              <a:gd name="connsiteY19" fmla="*/ 714793 h 5676860"/>
              <a:gd name="connsiteX20" fmla="*/ 5861867 w 6660669"/>
              <a:gd name="connsiteY20" fmla="*/ 811181 h 5676860"/>
              <a:gd name="connsiteX21" fmla="*/ 5723415 w 6660669"/>
              <a:gd name="connsiteY21" fmla="*/ 941418 h 5676860"/>
              <a:gd name="connsiteX22" fmla="*/ 5743887 w 6660669"/>
              <a:gd name="connsiteY22" fmla="*/ 1014373 h 5676860"/>
              <a:gd name="connsiteX23" fmla="*/ 5786751 w 6660669"/>
              <a:gd name="connsiteY23" fmla="*/ 1173916 h 5676860"/>
              <a:gd name="connsiteX24" fmla="*/ 5808182 w 6660669"/>
              <a:gd name="connsiteY24" fmla="*/ 1219160 h 5676860"/>
              <a:gd name="connsiteX25" fmla="*/ 6017731 w 6660669"/>
              <a:gd name="connsiteY25" fmla="*/ 1564441 h 5676860"/>
              <a:gd name="connsiteX26" fmla="*/ 6046307 w 6660669"/>
              <a:gd name="connsiteY26" fmla="*/ 1628735 h 5676860"/>
              <a:gd name="connsiteX27" fmla="*/ 6082025 w 6660669"/>
              <a:gd name="connsiteY27" fmla="*/ 1697792 h 5676860"/>
              <a:gd name="connsiteX28" fmla="*/ 6146319 w 6660669"/>
              <a:gd name="connsiteY28" fmla="*/ 1823998 h 5676860"/>
              <a:gd name="connsiteX29" fmla="*/ 6189182 w 6660669"/>
              <a:gd name="connsiteY29" fmla="*/ 1924010 h 5676860"/>
              <a:gd name="connsiteX30" fmla="*/ 6208232 w 6660669"/>
              <a:gd name="connsiteY30" fmla="*/ 2021641 h 5676860"/>
              <a:gd name="connsiteX31" fmla="*/ 6239188 w 6660669"/>
              <a:gd name="connsiteY31" fmla="*/ 2143085 h 5676860"/>
              <a:gd name="connsiteX32" fmla="*/ 6253475 w 6660669"/>
              <a:gd name="connsiteY32" fmla="*/ 2300248 h 5676860"/>
              <a:gd name="connsiteX33" fmla="*/ 6274907 w 6660669"/>
              <a:gd name="connsiteY33" fmla="*/ 2407403 h 5676860"/>
              <a:gd name="connsiteX34" fmla="*/ 6324913 w 6660669"/>
              <a:gd name="connsiteY34" fmla="*/ 2619335 h 5676860"/>
              <a:gd name="connsiteX35" fmla="*/ 6351107 w 6660669"/>
              <a:gd name="connsiteY35" fmla="*/ 2812216 h 5676860"/>
              <a:gd name="connsiteX36" fmla="*/ 6365394 w 6660669"/>
              <a:gd name="connsiteY36" fmla="*/ 2921754 h 5676860"/>
              <a:gd name="connsiteX37" fmla="*/ 6460644 w 6660669"/>
              <a:gd name="connsiteY37" fmla="*/ 3238460 h 5676860"/>
              <a:gd name="connsiteX38" fmla="*/ 6508269 w 6660669"/>
              <a:gd name="connsiteY38" fmla="*/ 3438485 h 5676860"/>
              <a:gd name="connsiteX39" fmla="*/ 6555894 w 6660669"/>
              <a:gd name="connsiteY39" fmla="*/ 3555166 h 5676860"/>
              <a:gd name="connsiteX40" fmla="*/ 6620188 w 6660669"/>
              <a:gd name="connsiteY40" fmla="*/ 3676610 h 5676860"/>
              <a:gd name="connsiteX41" fmla="*/ 6660669 w 6660669"/>
              <a:gd name="connsiteY41" fmla="*/ 3809960 h 5676860"/>
              <a:gd name="connsiteX42" fmla="*/ 6543364 w 6660669"/>
              <a:gd name="connsiteY42" fmla="*/ 3964742 h 5676860"/>
              <a:gd name="connsiteX43" fmla="*/ 6553336 w 6660669"/>
              <a:gd name="connsiteY43" fmla="*/ 4166810 h 5676860"/>
              <a:gd name="connsiteX44" fmla="*/ 5801038 w 6660669"/>
              <a:gd name="connsiteY44" fmla="*/ 4533860 h 5676860"/>
              <a:gd name="connsiteX45" fmla="*/ 4946169 w 6660669"/>
              <a:gd name="connsiteY45" fmla="*/ 5672097 h 5676860"/>
              <a:gd name="connsiteX46" fmla="*/ 4672325 w 6660669"/>
              <a:gd name="connsiteY46" fmla="*/ 5676860 h 5676860"/>
              <a:gd name="connsiteX47" fmla="*/ 4107970 w 6660669"/>
              <a:gd name="connsiteY47" fmla="*/ 4952960 h 5676860"/>
              <a:gd name="connsiteX48" fmla="*/ 3582425 w 6660669"/>
              <a:gd name="connsiteY48" fmla="*/ 4943533 h 5676860"/>
              <a:gd name="connsiteX49" fmla="*/ 2990102 w 6660669"/>
              <a:gd name="connsiteY49" fmla="*/ 4366440 h 5676860"/>
              <a:gd name="connsiteX50" fmla="*/ 2650644 w 6660669"/>
              <a:gd name="connsiteY50" fmla="*/ 4600535 h 5676860"/>
              <a:gd name="connsiteX51" fmla="*/ 2286312 w 6660669"/>
              <a:gd name="connsiteY51" fmla="*/ 4183817 h 5676860"/>
              <a:gd name="connsiteX52" fmla="*/ 1812444 w 6660669"/>
              <a:gd name="connsiteY52" fmla="*/ 4276685 h 5676860"/>
              <a:gd name="connsiteX53" fmla="*/ 1719575 w 6660669"/>
              <a:gd name="connsiteY53" fmla="*/ 4567197 h 5676860"/>
              <a:gd name="connsiteX54" fmla="*/ 1440969 w 6660669"/>
              <a:gd name="connsiteY54" fmla="*/ 4500522 h 5676860"/>
              <a:gd name="connsiteX55" fmla="*/ 1338574 w 6660669"/>
              <a:gd name="connsiteY55" fmla="*/ 4469566 h 5676860"/>
              <a:gd name="connsiteX56" fmla="*/ 1281425 w 6660669"/>
              <a:gd name="connsiteY56" fmla="*/ 4440992 h 5676860"/>
              <a:gd name="connsiteX57" fmla="*/ 1224274 w 6660669"/>
              <a:gd name="connsiteY57" fmla="*/ 4410035 h 5676860"/>
              <a:gd name="connsiteX58" fmla="*/ 1174269 w 6660669"/>
              <a:gd name="connsiteY58" fmla="*/ 4371935 h 5676860"/>
              <a:gd name="connsiteX0" fmla="*/ 1174269 w 6660669"/>
              <a:gd name="connsiteY0" fmla="*/ 4371935 h 5676860"/>
              <a:gd name="connsiteX1" fmla="*/ 38282 w 6660669"/>
              <a:gd name="connsiteY1" fmla="*/ 2608562 h 5676860"/>
              <a:gd name="connsiteX2" fmla="*/ 11485 w 6660669"/>
              <a:gd name="connsiteY2" fmla="*/ 1877638 h 5676860"/>
              <a:gd name="connsiteX3" fmla="*/ 0 w 6660669"/>
              <a:gd name="connsiteY3" fmla="*/ 1527326 h 5676860"/>
              <a:gd name="connsiteX4" fmla="*/ 7949 w 6660669"/>
              <a:gd name="connsiteY4" fmla="*/ 227112 h 5676860"/>
              <a:gd name="connsiteX5" fmla="*/ 2383585 w 6660669"/>
              <a:gd name="connsiteY5" fmla="*/ 227111 h 5676860"/>
              <a:gd name="connsiteX6" fmla="*/ 2731344 w 6660669"/>
              <a:gd name="connsiteY6" fmla="*/ 277736 h 5676860"/>
              <a:gd name="connsiteX7" fmla="*/ 3007342 w 6660669"/>
              <a:gd name="connsiteY7" fmla="*/ 367291 h 5676860"/>
              <a:gd name="connsiteX8" fmla="*/ 3260370 w 6660669"/>
              <a:gd name="connsiteY8" fmla="*/ 342395 h 5676860"/>
              <a:gd name="connsiteX9" fmla="*/ 3486719 w 6660669"/>
              <a:gd name="connsiteY9" fmla="*/ 393335 h 5676860"/>
              <a:gd name="connsiteX10" fmla="*/ 4055239 w 6660669"/>
              <a:gd name="connsiteY10" fmla="*/ 325250 h 5676860"/>
              <a:gd name="connsiteX11" fmla="*/ 4445152 w 6660669"/>
              <a:gd name="connsiteY11" fmla="*/ 399067 h 5676860"/>
              <a:gd name="connsiteX12" fmla="*/ 4474156 w 6660669"/>
              <a:gd name="connsiteY12" fmla="*/ 268671 h 5676860"/>
              <a:gd name="connsiteX13" fmla="*/ 4548167 w 6660669"/>
              <a:gd name="connsiteY13" fmla="*/ 103335 h 5676860"/>
              <a:gd name="connsiteX14" fmla="*/ 4636056 w 6660669"/>
              <a:gd name="connsiteY14" fmla="*/ 77502 h 5676860"/>
              <a:gd name="connsiteX15" fmla="*/ 4853463 w 6660669"/>
              <a:gd name="connsiteY15" fmla="*/ 0 h 5676860"/>
              <a:gd name="connsiteX16" fmla="*/ 4996861 w 6660669"/>
              <a:gd name="connsiteY16" fmla="*/ 5167 h 5676860"/>
              <a:gd name="connsiteX17" fmla="*/ 5306145 w 6660669"/>
              <a:gd name="connsiteY17" fmla="*/ 77680 h 5676860"/>
              <a:gd name="connsiteX18" fmla="*/ 5344427 w 6660669"/>
              <a:gd name="connsiteY18" fmla="*/ 394099 h 5676860"/>
              <a:gd name="connsiteX19" fmla="*/ 5650680 w 6660669"/>
              <a:gd name="connsiteY19" fmla="*/ 714793 h 5676860"/>
              <a:gd name="connsiteX20" fmla="*/ 5861867 w 6660669"/>
              <a:gd name="connsiteY20" fmla="*/ 811181 h 5676860"/>
              <a:gd name="connsiteX21" fmla="*/ 5723415 w 6660669"/>
              <a:gd name="connsiteY21" fmla="*/ 941418 h 5676860"/>
              <a:gd name="connsiteX22" fmla="*/ 5743887 w 6660669"/>
              <a:gd name="connsiteY22" fmla="*/ 1014373 h 5676860"/>
              <a:gd name="connsiteX23" fmla="*/ 5786751 w 6660669"/>
              <a:gd name="connsiteY23" fmla="*/ 1173916 h 5676860"/>
              <a:gd name="connsiteX24" fmla="*/ 5808182 w 6660669"/>
              <a:gd name="connsiteY24" fmla="*/ 1219160 h 5676860"/>
              <a:gd name="connsiteX25" fmla="*/ 6017731 w 6660669"/>
              <a:gd name="connsiteY25" fmla="*/ 1564441 h 5676860"/>
              <a:gd name="connsiteX26" fmla="*/ 6046307 w 6660669"/>
              <a:gd name="connsiteY26" fmla="*/ 1628735 h 5676860"/>
              <a:gd name="connsiteX27" fmla="*/ 6082025 w 6660669"/>
              <a:gd name="connsiteY27" fmla="*/ 1697792 h 5676860"/>
              <a:gd name="connsiteX28" fmla="*/ 6146319 w 6660669"/>
              <a:gd name="connsiteY28" fmla="*/ 1823998 h 5676860"/>
              <a:gd name="connsiteX29" fmla="*/ 6189182 w 6660669"/>
              <a:gd name="connsiteY29" fmla="*/ 1924010 h 5676860"/>
              <a:gd name="connsiteX30" fmla="*/ 6208232 w 6660669"/>
              <a:gd name="connsiteY30" fmla="*/ 2021641 h 5676860"/>
              <a:gd name="connsiteX31" fmla="*/ 6239188 w 6660669"/>
              <a:gd name="connsiteY31" fmla="*/ 2143085 h 5676860"/>
              <a:gd name="connsiteX32" fmla="*/ 6253475 w 6660669"/>
              <a:gd name="connsiteY32" fmla="*/ 2300248 h 5676860"/>
              <a:gd name="connsiteX33" fmla="*/ 6274907 w 6660669"/>
              <a:gd name="connsiteY33" fmla="*/ 2407403 h 5676860"/>
              <a:gd name="connsiteX34" fmla="*/ 6324913 w 6660669"/>
              <a:gd name="connsiteY34" fmla="*/ 2619335 h 5676860"/>
              <a:gd name="connsiteX35" fmla="*/ 6351107 w 6660669"/>
              <a:gd name="connsiteY35" fmla="*/ 2812216 h 5676860"/>
              <a:gd name="connsiteX36" fmla="*/ 6365394 w 6660669"/>
              <a:gd name="connsiteY36" fmla="*/ 2921754 h 5676860"/>
              <a:gd name="connsiteX37" fmla="*/ 6460644 w 6660669"/>
              <a:gd name="connsiteY37" fmla="*/ 3238460 h 5676860"/>
              <a:gd name="connsiteX38" fmla="*/ 6508269 w 6660669"/>
              <a:gd name="connsiteY38" fmla="*/ 3438485 h 5676860"/>
              <a:gd name="connsiteX39" fmla="*/ 6555894 w 6660669"/>
              <a:gd name="connsiteY39" fmla="*/ 3555166 h 5676860"/>
              <a:gd name="connsiteX40" fmla="*/ 6620188 w 6660669"/>
              <a:gd name="connsiteY40" fmla="*/ 3676610 h 5676860"/>
              <a:gd name="connsiteX41" fmla="*/ 6660669 w 6660669"/>
              <a:gd name="connsiteY41" fmla="*/ 3809960 h 5676860"/>
              <a:gd name="connsiteX42" fmla="*/ 6543364 w 6660669"/>
              <a:gd name="connsiteY42" fmla="*/ 3964742 h 5676860"/>
              <a:gd name="connsiteX43" fmla="*/ 6460967 w 6660669"/>
              <a:gd name="connsiteY43" fmla="*/ 4238218 h 5676860"/>
              <a:gd name="connsiteX44" fmla="*/ 5801038 w 6660669"/>
              <a:gd name="connsiteY44" fmla="*/ 4533860 h 5676860"/>
              <a:gd name="connsiteX45" fmla="*/ 4946169 w 6660669"/>
              <a:gd name="connsiteY45" fmla="*/ 5672097 h 5676860"/>
              <a:gd name="connsiteX46" fmla="*/ 4672325 w 6660669"/>
              <a:gd name="connsiteY46" fmla="*/ 5676860 h 5676860"/>
              <a:gd name="connsiteX47" fmla="*/ 4107970 w 6660669"/>
              <a:gd name="connsiteY47" fmla="*/ 4952960 h 5676860"/>
              <a:gd name="connsiteX48" fmla="*/ 3582425 w 6660669"/>
              <a:gd name="connsiteY48" fmla="*/ 4943533 h 5676860"/>
              <a:gd name="connsiteX49" fmla="*/ 2990102 w 6660669"/>
              <a:gd name="connsiteY49" fmla="*/ 4366440 h 5676860"/>
              <a:gd name="connsiteX50" fmla="*/ 2650644 w 6660669"/>
              <a:gd name="connsiteY50" fmla="*/ 4600535 h 5676860"/>
              <a:gd name="connsiteX51" fmla="*/ 2286312 w 6660669"/>
              <a:gd name="connsiteY51" fmla="*/ 4183817 h 5676860"/>
              <a:gd name="connsiteX52" fmla="*/ 1812444 w 6660669"/>
              <a:gd name="connsiteY52" fmla="*/ 4276685 h 5676860"/>
              <a:gd name="connsiteX53" fmla="*/ 1719575 w 6660669"/>
              <a:gd name="connsiteY53" fmla="*/ 4567197 h 5676860"/>
              <a:gd name="connsiteX54" fmla="*/ 1440969 w 6660669"/>
              <a:gd name="connsiteY54" fmla="*/ 4500522 h 5676860"/>
              <a:gd name="connsiteX55" fmla="*/ 1338574 w 6660669"/>
              <a:gd name="connsiteY55" fmla="*/ 4469566 h 5676860"/>
              <a:gd name="connsiteX56" fmla="*/ 1281425 w 6660669"/>
              <a:gd name="connsiteY56" fmla="*/ 4440992 h 5676860"/>
              <a:gd name="connsiteX57" fmla="*/ 1224274 w 6660669"/>
              <a:gd name="connsiteY57" fmla="*/ 4410035 h 5676860"/>
              <a:gd name="connsiteX58" fmla="*/ 1174269 w 6660669"/>
              <a:gd name="connsiteY58" fmla="*/ 4371935 h 5676860"/>
              <a:gd name="connsiteX0" fmla="*/ 1174269 w 6620188"/>
              <a:gd name="connsiteY0" fmla="*/ 4371935 h 5676860"/>
              <a:gd name="connsiteX1" fmla="*/ 38282 w 6620188"/>
              <a:gd name="connsiteY1" fmla="*/ 2608562 h 5676860"/>
              <a:gd name="connsiteX2" fmla="*/ 11485 w 6620188"/>
              <a:gd name="connsiteY2" fmla="*/ 1877638 h 5676860"/>
              <a:gd name="connsiteX3" fmla="*/ 0 w 6620188"/>
              <a:gd name="connsiteY3" fmla="*/ 1527326 h 5676860"/>
              <a:gd name="connsiteX4" fmla="*/ 7949 w 6620188"/>
              <a:gd name="connsiteY4" fmla="*/ 227112 h 5676860"/>
              <a:gd name="connsiteX5" fmla="*/ 2383585 w 6620188"/>
              <a:gd name="connsiteY5" fmla="*/ 227111 h 5676860"/>
              <a:gd name="connsiteX6" fmla="*/ 2731344 w 6620188"/>
              <a:gd name="connsiteY6" fmla="*/ 277736 h 5676860"/>
              <a:gd name="connsiteX7" fmla="*/ 3007342 w 6620188"/>
              <a:gd name="connsiteY7" fmla="*/ 367291 h 5676860"/>
              <a:gd name="connsiteX8" fmla="*/ 3260370 w 6620188"/>
              <a:gd name="connsiteY8" fmla="*/ 342395 h 5676860"/>
              <a:gd name="connsiteX9" fmla="*/ 3486719 w 6620188"/>
              <a:gd name="connsiteY9" fmla="*/ 393335 h 5676860"/>
              <a:gd name="connsiteX10" fmla="*/ 4055239 w 6620188"/>
              <a:gd name="connsiteY10" fmla="*/ 325250 h 5676860"/>
              <a:gd name="connsiteX11" fmla="*/ 4445152 w 6620188"/>
              <a:gd name="connsiteY11" fmla="*/ 399067 h 5676860"/>
              <a:gd name="connsiteX12" fmla="*/ 4474156 w 6620188"/>
              <a:gd name="connsiteY12" fmla="*/ 268671 h 5676860"/>
              <a:gd name="connsiteX13" fmla="*/ 4548167 w 6620188"/>
              <a:gd name="connsiteY13" fmla="*/ 103335 h 5676860"/>
              <a:gd name="connsiteX14" fmla="*/ 4636056 w 6620188"/>
              <a:gd name="connsiteY14" fmla="*/ 77502 h 5676860"/>
              <a:gd name="connsiteX15" fmla="*/ 4853463 w 6620188"/>
              <a:gd name="connsiteY15" fmla="*/ 0 h 5676860"/>
              <a:gd name="connsiteX16" fmla="*/ 4996861 w 6620188"/>
              <a:gd name="connsiteY16" fmla="*/ 5167 h 5676860"/>
              <a:gd name="connsiteX17" fmla="*/ 5306145 w 6620188"/>
              <a:gd name="connsiteY17" fmla="*/ 77680 h 5676860"/>
              <a:gd name="connsiteX18" fmla="*/ 5344427 w 6620188"/>
              <a:gd name="connsiteY18" fmla="*/ 394099 h 5676860"/>
              <a:gd name="connsiteX19" fmla="*/ 5650680 w 6620188"/>
              <a:gd name="connsiteY19" fmla="*/ 714793 h 5676860"/>
              <a:gd name="connsiteX20" fmla="*/ 5861867 w 6620188"/>
              <a:gd name="connsiteY20" fmla="*/ 811181 h 5676860"/>
              <a:gd name="connsiteX21" fmla="*/ 5723415 w 6620188"/>
              <a:gd name="connsiteY21" fmla="*/ 941418 h 5676860"/>
              <a:gd name="connsiteX22" fmla="*/ 5743887 w 6620188"/>
              <a:gd name="connsiteY22" fmla="*/ 1014373 h 5676860"/>
              <a:gd name="connsiteX23" fmla="*/ 5786751 w 6620188"/>
              <a:gd name="connsiteY23" fmla="*/ 1173916 h 5676860"/>
              <a:gd name="connsiteX24" fmla="*/ 5808182 w 6620188"/>
              <a:gd name="connsiteY24" fmla="*/ 1219160 h 5676860"/>
              <a:gd name="connsiteX25" fmla="*/ 6017731 w 6620188"/>
              <a:gd name="connsiteY25" fmla="*/ 1564441 h 5676860"/>
              <a:gd name="connsiteX26" fmla="*/ 6046307 w 6620188"/>
              <a:gd name="connsiteY26" fmla="*/ 1628735 h 5676860"/>
              <a:gd name="connsiteX27" fmla="*/ 6082025 w 6620188"/>
              <a:gd name="connsiteY27" fmla="*/ 1697792 h 5676860"/>
              <a:gd name="connsiteX28" fmla="*/ 6146319 w 6620188"/>
              <a:gd name="connsiteY28" fmla="*/ 1823998 h 5676860"/>
              <a:gd name="connsiteX29" fmla="*/ 6189182 w 6620188"/>
              <a:gd name="connsiteY29" fmla="*/ 1924010 h 5676860"/>
              <a:gd name="connsiteX30" fmla="*/ 6208232 w 6620188"/>
              <a:gd name="connsiteY30" fmla="*/ 2021641 h 5676860"/>
              <a:gd name="connsiteX31" fmla="*/ 6239188 w 6620188"/>
              <a:gd name="connsiteY31" fmla="*/ 2143085 h 5676860"/>
              <a:gd name="connsiteX32" fmla="*/ 6253475 w 6620188"/>
              <a:gd name="connsiteY32" fmla="*/ 2300248 h 5676860"/>
              <a:gd name="connsiteX33" fmla="*/ 6274907 w 6620188"/>
              <a:gd name="connsiteY33" fmla="*/ 2407403 h 5676860"/>
              <a:gd name="connsiteX34" fmla="*/ 6324913 w 6620188"/>
              <a:gd name="connsiteY34" fmla="*/ 2619335 h 5676860"/>
              <a:gd name="connsiteX35" fmla="*/ 6351107 w 6620188"/>
              <a:gd name="connsiteY35" fmla="*/ 2812216 h 5676860"/>
              <a:gd name="connsiteX36" fmla="*/ 6365394 w 6620188"/>
              <a:gd name="connsiteY36" fmla="*/ 2921754 h 5676860"/>
              <a:gd name="connsiteX37" fmla="*/ 6460644 w 6620188"/>
              <a:gd name="connsiteY37" fmla="*/ 3238460 h 5676860"/>
              <a:gd name="connsiteX38" fmla="*/ 6508269 w 6620188"/>
              <a:gd name="connsiteY38" fmla="*/ 3438485 h 5676860"/>
              <a:gd name="connsiteX39" fmla="*/ 6555894 w 6620188"/>
              <a:gd name="connsiteY39" fmla="*/ 3555166 h 5676860"/>
              <a:gd name="connsiteX40" fmla="*/ 6620188 w 6620188"/>
              <a:gd name="connsiteY40" fmla="*/ 3676610 h 5676860"/>
              <a:gd name="connsiteX41" fmla="*/ 6603827 w 6620188"/>
              <a:gd name="connsiteY41" fmla="*/ 3802027 h 5676860"/>
              <a:gd name="connsiteX42" fmla="*/ 6543364 w 6620188"/>
              <a:gd name="connsiteY42" fmla="*/ 3964742 h 5676860"/>
              <a:gd name="connsiteX43" fmla="*/ 6460967 w 6620188"/>
              <a:gd name="connsiteY43" fmla="*/ 4238218 h 5676860"/>
              <a:gd name="connsiteX44" fmla="*/ 5801038 w 6620188"/>
              <a:gd name="connsiteY44" fmla="*/ 4533860 h 5676860"/>
              <a:gd name="connsiteX45" fmla="*/ 4946169 w 6620188"/>
              <a:gd name="connsiteY45" fmla="*/ 5672097 h 5676860"/>
              <a:gd name="connsiteX46" fmla="*/ 4672325 w 6620188"/>
              <a:gd name="connsiteY46" fmla="*/ 5676860 h 5676860"/>
              <a:gd name="connsiteX47" fmla="*/ 4107970 w 6620188"/>
              <a:gd name="connsiteY47" fmla="*/ 4952960 h 5676860"/>
              <a:gd name="connsiteX48" fmla="*/ 3582425 w 6620188"/>
              <a:gd name="connsiteY48" fmla="*/ 4943533 h 5676860"/>
              <a:gd name="connsiteX49" fmla="*/ 2990102 w 6620188"/>
              <a:gd name="connsiteY49" fmla="*/ 4366440 h 5676860"/>
              <a:gd name="connsiteX50" fmla="*/ 2650644 w 6620188"/>
              <a:gd name="connsiteY50" fmla="*/ 4600535 h 5676860"/>
              <a:gd name="connsiteX51" fmla="*/ 2286312 w 6620188"/>
              <a:gd name="connsiteY51" fmla="*/ 4183817 h 5676860"/>
              <a:gd name="connsiteX52" fmla="*/ 1812444 w 6620188"/>
              <a:gd name="connsiteY52" fmla="*/ 4276685 h 5676860"/>
              <a:gd name="connsiteX53" fmla="*/ 1719575 w 6620188"/>
              <a:gd name="connsiteY53" fmla="*/ 4567197 h 5676860"/>
              <a:gd name="connsiteX54" fmla="*/ 1440969 w 6620188"/>
              <a:gd name="connsiteY54" fmla="*/ 4500522 h 5676860"/>
              <a:gd name="connsiteX55" fmla="*/ 1338574 w 6620188"/>
              <a:gd name="connsiteY55" fmla="*/ 4469566 h 5676860"/>
              <a:gd name="connsiteX56" fmla="*/ 1281425 w 6620188"/>
              <a:gd name="connsiteY56" fmla="*/ 4440992 h 5676860"/>
              <a:gd name="connsiteX57" fmla="*/ 1224274 w 6620188"/>
              <a:gd name="connsiteY57" fmla="*/ 4410035 h 5676860"/>
              <a:gd name="connsiteX58" fmla="*/ 1174269 w 6620188"/>
              <a:gd name="connsiteY58" fmla="*/ 4371935 h 5676860"/>
              <a:gd name="connsiteX0" fmla="*/ 1174269 w 6620188"/>
              <a:gd name="connsiteY0" fmla="*/ 4371935 h 5676860"/>
              <a:gd name="connsiteX1" fmla="*/ 38282 w 6620188"/>
              <a:gd name="connsiteY1" fmla="*/ 2608562 h 5676860"/>
              <a:gd name="connsiteX2" fmla="*/ 11485 w 6620188"/>
              <a:gd name="connsiteY2" fmla="*/ 1877638 h 5676860"/>
              <a:gd name="connsiteX3" fmla="*/ 0 w 6620188"/>
              <a:gd name="connsiteY3" fmla="*/ 1527326 h 5676860"/>
              <a:gd name="connsiteX4" fmla="*/ 7949 w 6620188"/>
              <a:gd name="connsiteY4" fmla="*/ 227112 h 5676860"/>
              <a:gd name="connsiteX5" fmla="*/ 2383585 w 6620188"/>
              <a:gd name="connsiteY5" fmla="*/ 227111 h 5676860"/>
              <a:gd name="connsiteX6" fmla="*/ 2731344 w 6620188"/>
              <a:gd name="connsiteY6" fmla="*/ 277736 h 5676860"/>
              <a:gd name="connsiteX7" fmla="*/ 3007342 w 6620188"/>
              <a:gd name="connsiteY7" fmla="*/ 367291 h 5676860"/>
              <a:gd name="connsiteX8" fmla="*/ 3260370 w 6620188"/>
              <a:gd name="connsiteY8" fmla="*/ 342395 h 5676860"/>
              <a:gd name="connsiteX9" fmla="*/ 3486719 w 6620188"/>
              <a:gd name="connsiteY9" fmla="*/ 393335 h 5676860"/>
              <a:gd name="connsiteX10" fmla="*/ 4055239 w 6620188"/>
              <a:gd name="connsiteY10" fmla="*/ 325250 h 5676860"/>
              <a:gd name="connsiteX11" fmla="*/ 4445152 w 6620188"/>
              <a:gd name="connsiteY11" fmla="*/ 399067 h 5676860"/>
              <a:gd name="connsiteX12" fmla="*/ 4474156 w 6620188"/>
              <a:gd name="connsiteY12" fmla="*/ 268671 h 5676860"/>
              <a:gd name="connsiteX13" fmla="*/ 4548167 w 6620188"/>
              <a:gd name="connsiteY13" fmla="*/ 103335 h 5676860"/>
              <a:gd name="connsiteX14" fmla="*/ 4636056 w 6620188"/>
              <a:gd name="connsiteY14" fmla="*/ 77502 h 5676860"/>
              <a:gd name="connsiteX15" fmla="*/ 4853463 w 6620188"/>
              <a:gd name="connsiteY15" fmla="*/ 0 h 5676860"/>
              <a:gd name="connsiteX16" fmla="*/ 4996861 w 6620188"/>
              <a:gd name="connsiteY16" fmla="*/ 5167 h 5676860"/>
              <a:gd name="connsiteX17" fmla="*/ 5306145 w 6620188"/>
              <a:gd name="connsiteY17" fmla="*/ 77680 h 5676860"/>
              <a:gd name="connsiteX18" fmla="*/ 5344427 w 6620188"/>
              <a:gd name="connsiteY18" fmla="*/ 394099 h 5676860"/>
              <a:gd name="connsiteX19" fmla="*/ 5650680 w 6620188"/>
              <a:gd name="connsiteY19" fmla="*/ 714793 h 5676860"/>
              <a:gd name="connsiteX20" fmla="*/ 5861867 w 6620188"/>
              <a:gd name="connsiteY20" fmla="*/ 811181 h 5676860"/>
              <a:gd name="connsiteX21" fmla="*/ 5743887 w 6620188"/>
              <a:gd name="connsiteY21" fmla="*/ 1014373 h 5676860"/>
              <a:gd name="connsiteX22" fmla="*/ 5786751 w 6620188"/>
              <a:gd name="connsiteY22" fmla="*/ 1173916 h 5676860"/>
              <a:gd name="connsiteX23" fmla="*/ 5808182 w 6620188"/>
              <a:gd name="connsiteY23" fmla="*/ 1219160 h 5676860"/>
              <a:gd name="connsiteX24" fmla="*/ 6017731 w 6620188"/>
              <a:gd name="connsiteY24" fmla="*/ 1564441 h 5676860"/>
              <a:gd name="connsiteX25" fmla="*/ 6046307 w 6620188"/>
              <a:gd name="connsiteY25" fmla="*/ 1628735 h 5676860"/>
              <a:gd name="connsiteX26" fmla="*/ 6082025 w 6620188"/>
              <a:gd name="connsiteY26" fmla="*/ 1697792 h 5676860"/>
              <a:gd name="connsiteX27" fmla="*/ 6146319 w 6620188"/>
              <a:gd name="connsiteY27" fmla="*/ 1823998 h 5676860"/>
              <a:gd name="connsiteX28" fmla="*/ 6189182 w 6620188"/>
              <a:gd name="connsiteY28" fmla="*/ 1924010 h 5676860"/>
              <a:gd name="connsiteX29" fmla="*/ 6208232 w 6620188"/>
              <a:gd name="connsiteY29" fmla="*/ 2021641 h 5676860"/>
              <a:gd name="connsiteX30" fmla="*/ 6239188 w 6620188"/>
              <a:gd name="connsiteY30" fmla="*/ 2143085 h 5676860"/>
              <a:gd name="connsiteX31" fmla="*/ 6253475 w 6620188"/>
              <a:gd name="connsiteY31" fmla="*/ 2300248 h 5676860"/>
              <a:gd name="connsiteX32" fmla="*/ 6274907 w 6620188"/>
              <a:gd name="connsiteY32" fmla="*/ 2407403 h 5676860"/>
              <a:gd name="connsiteX33" fmla="*/ 6324913 w 6620188"/>
              <a:gd name="connsiteY33" fmla="*/ 2619335 h 5676860"/>
              <a:gd name="connsiteX34" fmla="*/ 6351107 w 6620188"/>
              <a:gd name="connsiteY34" fmla="*/ 2812216 h 5676860"/>
              <a:gd name="connsiteX35" fmla="*/ 6365394 w 6620188"/>
              <a:gd name="connsiteY35" fmla="*/ 2921754 h 5676860"/>
              <a:gd name="connsiteX36" fmla="*/ 6460644 w 6620188"/>
              <a:gd name="connsiteY36" fmla="*/ 3238460 h 5676860"/>
              <a:gd name="connsiteX37" fmla="*/ 6508269 w 6620188"/>
              <a:gd name="connsiteY37" fmla="*/ 3438485 h 5676860"/>
              <a:gd name="connsiteX38" fmla="*/ 6555894 w 6620188"/>
              <a:gd name="connsiteY38" fmla="*/ 3555166 h 5676860"/>
              <a:gd name="connsiteX39" fmla="*/ 6620188 w 6620188"/>
              <a:gd name="connsiteY39" fmla="*/ 3676610 h 5676860"/>
              <a:gd name="connsiteX40" fmla="*/ 6603827 w 6620188"/>
              <a:gd name="connsiteY40" fmla="*/ 3802027 h 5676860"/>
              <a:gd name="connsiteX41" fmla="*/ 6543364 w 6620188"/>
              <a:gd name="connsiteY41" fmla="*/ 3964742 h 5676860"/>
              <a:gd name="connsiteX42" fmla="*/ 6460967 w 6620188"/>
              <a:gd name="connsiteY42" fmla="*/ 4238218 h 5676860"/>
              <a:gd name="connsiteX43" fmla="*/ 5801038 w 6620188"/>
              <a:gd name="connsiteY43" fmla="*/ 4533860 h 5676860"/>
              <a:gd name="connsiteX44" fmla="*/ 4946169 w 6620188"/>
              <a:gd name="connsiteY44" fmla="*/ 5672097 h 5676860"/>
              <a:gd name="connsiteX45" fmla="*/ 4672325 w 6620188"/>
              <a:gd name="connsiteY45" fmla="*/ 5676860 h 5676860"/>
              <a:gd name="connsiteX46" fmla="*/ 4107970 w 6620188"/>
              <a:gd name="connsiteY46" fmla="*/ 4952960 h 5676860"/>
              <a:gd name="connsiteX47" fmla="*/ 3582425 w 6620188"/>
              <a:gd name="connsiteY47" fmla="*/ 4943533 h 5676860"/>
              <a:gd name="connsiteX48" fmla="*/ 2990102 w 6620188"/>
              <a:gd name="connsiteY48" fmla="*/ 4366440 h 5676860"/>
              <a:gd name="connsiteX49" fmla="*/ 2650644 w 6620188"/>
              <a:gd name="connsiteY49" fmla="*/ 4600535 h 5676860"/>
              <a:gd name="connsiteX50" fmla="*/ 2286312 w 6620188"/>
              <a:gd name="connsiteY50" fmla="*/ 4183817 h 5676860"/>
              <a:gd name="connsiteX51" fmla="*/ 1812444 w 6620188"/>
              <a:gd name="connsiteY51" fmla="*/ 4276685 h 5676860"/>
              <a:gd name="connsiteX52" fmla="*/ 1719575 w 6620188"/>
              <a:gd name="connsiteY52" fmla="*/ 4567197 h 5676860"/>
              <a:gd name="connsiteX53" fmla="*/ 1440969 w 6620188"/>
              <a:gd name="connsiteY53" fmla="*/ 4500522 h 5676860"/>
              <a:gd name="connsiteX54" fmla="*/ 1338574 w 6620188"/>
              <a:gd name="connsiteY54" fmla="*/ 4469566 h 5676860"/>
              <a:gd name="connsiteX55" fmla="*/ 1281425 w 6620188"/>
              <a:gd name="connsiteY55" fmla="*/ 4440992 h 5676860"/>
              <a:gd name="connsiteX56" fmla="*/ 1224274 w 6620188"/>
              <a:gd name="connsiteY56" fmla="*/ 4410035 h 5676860"/>
              <a:gd name="connsiteX57" fmla="*/ 1174269 w 6620188"/>
              <a:gd name="connsiteY57" fmla="*/ 4371935 h 5676860"/>
              <a:gd name="connsiteX0" fmla="*/ 1174269 w 6620188"/>
              <a:gd name="connsiteY0" fmla="*/ 4371935 h 5676860"/>
              <a:gd name="connsiteX1" fmla="*/ 38282 w 6620188"/>
              <a:gd name="connsiteY1" fmla="*/ 2608562 h 5676860"/>
              <a:gd name="connsiteX2" fmla="*/ 11485 w 6620188"/>
              <a:gd name="connsiteY2" fmla="*/ 1877638 h 5676860"/>
              <a:gd name="connsiteX3" fmla="*/ 0 w 6620188"/>
              <a:gd name="connsiteY3" fmla="*/ 1527326 h 5676860"/>
              <a:gd name="connsiteX4" fmla="*/ 7949 w 6620188"/>
              <a:gd name="connsiteY4" fmla="*/ 227112 h 5676860"/>
              <a:gd name="connsiteX5" fmla="*/ 2383585 w 6620188"/>
              <a:gd name="connsiteY5" fmla="*/ 227111 h 5676860"/>
              <a:gd name="connsiteX6" fmla="*/ 2731344 w 6620188"/>
              <a:gd name="connsiteY6" fmla="*/ 277736 h 5676860"/>
              <a:gd name="connsiteX7" fmla="*/ 3007342 w 6620188"/>
              <a:gd name="connsiteY7" fmla="*/ 367291 h 5676860"/>
              <a:gd name="connsiteX8" fmla="*/ 3260370 w 6620188"/>
              <a:gd name="connsiteY8" fmla="*/ 342395 h 5676860"/>
              <a:gd name="connsiteX9" fmla="*/ 3486719 w 6620188"/>
              <a:gd name="connsiteY9" fmla="*/ 393335 h 5676860"/>
              <a:gd name="connsiteX10" fmla="*/ 4055239 w 6620188"/>
              <a:gd name="connsiteY10" fmla="*/ 325250 h 5676860"/>
              <a:gd name="connsiteX11" fmla="*/ 4445152 w 6620188"/>
              <a:gd name="connsiteY11" fmla="*/ 399067 h 5676860"/>
              <a:gd name="connsiteX12" fmla="*/ 4474156 w 6620188"/>
              <a:gd name="connsiteY12" fmla="*/ 268671 h 5676860"/>
              <a:gd name="connsiteX13" fmla="*/ 4548167 w 6620188"/>
              <a:gd name="connsiteY13" fmla="*/ 103335 h 5676860"/>
              <a:gd name="connsiteX14" fmla="*/ 4636056 w 6620188"/>
              <a:gd name="connsiteY14" fmla="*/ 77502 h 5676860"/>
              <a:gd name="connsiteX15" fmla="*/ 4853463 w 6620188"/>
              <a:gd name="connsiteY15" fmla="*/ 0 h 5676860"/>
              <a:gd name="connsiteX16" fmla="*/ 4996861 w 6620188"/>
              <a:gd name="connsiteY16" fmla="*/ 5167 h 5676860"/>
              <a:gd name="connsiteX17" fmla="*/ 5306145 w 6620188"/>
              <a:gd name="connsiteY17" fmla="*/ 77680 h 5676860"/>
              <a:gd name="connsiteX18" fmla="*/ 5344427 w 6620188"/>
              <a:gd name="connsiteY18" fmla="*/ 394099 h 5676860"/>
              <a:gd name="connsiteX19" fmla="*/ 5650680 w 6620188"/>
              <a:gd name="connsiteY19" fmla="*/ 714793 h 5676860"/>
              <a:gd name="connsiteX20" fmla="*/ 5861867 w 6620188"/>
              <a:gd name="connsiteY20" fmla="*/ 811181 h 5676860"/>
              <a:gd name="connsiteX21" fmla="*/ 5750992 w 6620188"/>
              <a:gd name="connsiteY21" fmla="*/ 935031 h 5676860"/>
              <a:gd name="connsiteX22" fmla="*/ 5786751 w 6620188"/>
              <a:gd name="connsiteY22" fmla="*/ 1173916 h 5676860"/>
              <a:gd name="connsiteX23" fmla="*/ 5808182 w 6620188"/>
              <a:gd name="connsiteY23" fmla="*/ 1219160 h 5676860"/>
              <a:gd name="connsiteX24" fmla="*/ 6017731 w 6620188"/>
              <a:gd name="connsiteY24" fmla="*/ 1564441 h 5676860"/>
              <a:gd name="connsiteX25" fmla="*/ 6046307 w 6620188"/>
              <a:gd name="connsiteY25" fmla="*/ 1628735 h 5676860"/>
              <a:gd name="connsiteX26" fmla="*/ 6082025 w 6620188"/>
              <a:gd name="connsiteY26" fmla="*/ 1697792 h 5676860"/>
              <a:gd name="connsiteX27" fmla="*/ 6146319 w 6620188"/>
              <a:gd name="connsiteY27" fmla="*/ 1823998 h 5676860"/>
              <a:gd name="connsiteX28" fmla="*/ 6189182 w 6620188"/>
              <a:gd name="connsiteY28" fmla="*/ 1924010 h 5676860"/>
              <a:gd name="connsiteX29" fmla="*/ 6208232 w 6620188"/>
              <a:gd name="connsiteY29" fmla="*/ 2021641 h 5676860"/>
              <a:gd name="connsiteX30" fmla="*/ 6239188 w 6620188"/>
              <a:gd name="connsiteY30" fmla="*/ 2143085 h 5676860"/>
              <a:gd name="connsiteX31" fmla="*/ 6253475 w 6620188"/>
              <a:gd name="connsiteY31" fmla="*/ 2300248 h 5676860"/>
              <a:gd name="connsiteX32" fmla="*/ 6274907 w 6620188"/>
              <a:gd name="connsiteY32" fmla="*/ 2407403 h 5676860"/>
              <a:gd name="connsiteX33" fmla="*/ 6324913 w 6620188"/>
              <a:gd name="connsiteY33" fmla="*/ 2619335 h 5676860"/>
              <a:gd name="connsiteX34" fmla="*/ 6351107 w 6620188"/>
              <a:gd name="connsiteY34" fmla="*/ 2812216 h 5676860"/>
              <a:gd name="connsiteX35" fmla="*/ 6365394 w 6620188"/>
              <a:gd name="connsiteY35" fmla="*/ 2921754 h 5676860"/>
              <a:gd name="connsiteX36" fmla="*/ 6460644 w 6620188"/>
              <a:gd name="connsiteY36" fmla="*/ 3238460 h 5676860"/>
              <a:gd name="connsiteX37" fmla="*/ 6508269 w 6620188"/>
              <a:gd name="connsiteY37" fmla="*/ 3438485 h 5676860"/>
              <a:gd name="connsiteX38" fmla="*/ 6555894 w 6620188"/>
              <a:gd name="connsiteY38" fmla="*/ 3555166 h 5676860"/>
              <a:gd name="connsiteX39" fmla="*/ 6620188 w 6620188"/>
              <a:gd name="connsiteY39" fmla="*/ 3676610 h 5676860"/>
              <a:gd name="connsiteX40" fmla="*/ 6603827 w 6620188"/>
              <a:gd name="connsiteY40" fmla="*/ 3802027 h 5676860"/>
              <a:gd name="connsiteX41" fmla="*/ 6543364 w 6620188"/>
              <a:gd name="connsiteY41" fmla="*/ 3964742 h 5676860"/>
              <a:gd name="connsiteX42" fmla="*/ 6460967 w 6620188"/>
              <a:gd name="connsiteY42" fmla="*/ 4238218 h 5676860"/>
              <a:gd name="connsiteX43" fmla="*/ 5801038 w 6620188"/>
              <a:gd name="connsiteY43" fmla="*/ 4533860 h 5676860"/>
              <a:gd name="connsiteX44" fmla="*/ 4946169 w 6620188"/>
              <a:gd name="connsiteY44" fmla="*/ 5672097 h 5676860"/>
              <a:gd name="connsiteX45" fmla="*/ 4672325 w 6620188"/>
              <a:gd name="connsiteY45" fmla="*/ 5676860 h 5676860"/>
              <a:gd name="connsiteX46" fmla="*/ 4107970 w 6620188"/>
              <a:gd name="connsiteY46" fmla="*/ 4952960 h 5676860"/>
              <a:gd name="connsiteX47" fmla="*/ 3582425 w 6620188"/>
              <a:gd name="connsiteY47" fmla="*/ 4943533 h 5676860"/>
              <a:gd name="connsiteX48" fmla="*/ 2990102 w 6620188"/>
              <a:gd name="connsiteY48" fmla="*/ 4366440 h 5676860"/>
              <a:gd name="connsiteX49" fmla="*/ 2650644 w 6620188"/>
              <a:gd name="connsiteY49" fmla="*/ 4600535 h 5676860"/>
              <a:gd name="connsiteX50" fmla="*/ 2286312 w 6620188"/>
              <a:gd name="connsiteY50" fmla="*/ 4183817 h 5676860"/>
              <a:gd name="connsiteX51" fmla="*/ 1812444 w 6620188"/>
              <a:gd name="connsiteY51" fmla="*/ 4276685 h 5676860"/>
              <a:gd name="connsiteX52" fmla="*/ 1719575 w 6620188"/>
              <a:gd name="connsiteY52" fmla="*/ 4567197 h 5676860"/>
              <a:gd name="connsiteX53" fmla="*/ 1440969 w 6620188"/>
              <a:gd name="connsiteY53" fmla="*/ 4500522 h 5676860"/>
              <a:gd name="connsiteX54" fmla="*/ 1338574 w 6620188"/>
              <a:gd name="connsiteY54" fmla="*/ 4469566 h 5676860"/>
              <a:gd name="connsiteX55" fmla="*/ 1281425 w 6620188"/>
              <a:gd name="connsiteY55" fmla="*/ 4440992 h 5676860"/>
              <a:gd name="connsiteX56" fmla="*/ 1224274 w 6620188"/>
              <a:gd name="connsiteY56" fmla="*/ 4410035 h 5676860"/>
              <a:gd name="connsiteX57" fmla="*/ 1174269 w 6620188"/>
              <a:gd name="connsiteY57" fmla="*/ 4371935 h 5676860"/>
              <a:gd name="connsiteX0" fmla="*/ 1174269 w 6620188"/>
              <a:gd name="connsiteY0" fmla="*/ 4371935 h 5676860"/>
              <a:gd name="connsiteX1" fmla="*/ 38282 w 6620188"/>
              <a:gd name="connsiteY1" fmla="*/ 2608562 h 5676860"/>
              <a:gd name="connsiteX2" fmla="*/ 11485 w 6620188"/>
              <a:gd name="connsiteY2" fmla="*/ 1877638 h 5676860"/>
              <a:gd name="connsiteX3" fmla="*/ 0 w 6620188"/>
              <a:gd name="connsiteY3" fmla="*/ 1527326 h 5676860"/>
              <a:gd name="connsiteX4" fmla="*/ 7949 w 6620188"/>
              <a:gd name="connsiteY4" fmla="*/ 227112 h 5676860"/>
              <a:gd name="connsiteX5" fmla="*/ 2383585 w 6620188"/>
              <a:gd name="connsiteY5" fmla="*/ 227111 h 5676860"/>
              <a:gd name="connsiteX6" fmla="*/ 2731344 w 6620188"/>
              <a:gd name="connsiteY6" fmla="*/ 277736 h 5676860"/>
              <a:gd name="connsiteX7" fmla="*/ 3007342 w 6620188"/>
              <a:gd name="connsiteY7" fmla="*/ 367291 h 5676860"/>
              <a:gd name="connsiteX8" fmla="*/ 3260370 w 6620188"/>
              <a:gd name="connsiteY8" fmla="*/ 342395 h 5676860"/>
              <a:gd name="connsiteX9" fmla="*/ 3486719 w 6620188"/>
              <a:gd name="connsiteY9" fmla="*/ 393335 h 5676860"/>
              <a:gd name="connsiteX10" fmla="*/ 4055239 w 6620188"/>
              <a:gd name="connsiteY10" fmla="*/ 325250 h 5676860"/>
              <a:gd name="connsiteX11" fmla="*/ 4445152 w 6620188"/>
              <a:gd name="connsiteY11" fmla="*/ 399067 h 5676860"/>
              <a:gd name="connsiteX12" fmla="*/ 4474156 w 6620188"/>
              <a:gd name="connsiteY12" fmla="*/ 268671 h 5676860"/>
              <a:gd name="connsiteX13" fmla="*/ 4548167 w 6620188"/>
              <a:gd name="connsiteY13" fmla="*/ 103335 h 5676860"/>
              <a:gd name="connsiteX14" fmla="*/ 4636056 w 6620188"/>
              <a:gd name="connsiteY14" fmla="*/ 77502 h 5676860"/>
              <a:gd name="connsiteX15" fmla="*/ 4853463 w 6620188"/>
              <a:gd name="connsiteY15" fmla="*/ 0 h 5676860"/>
              <a:gd name="connsiteX16" fmla="*/ 4996861 w 6620188"/>
              <a:gd name="connsiteY16" fmla="*/ 5167 h 5676860"/>
              <a:gd name="connsiteX17" fmla="*/ 5306145 w 6620188"/>
              <a:gd name="connsiteY17" fmla="*/ 77680 h 5676860"/>
              <a:gd name="connsiteX18" fmla="*/ 5344427 w 6620188"/>
              <a:gd name="connsiteY18" fmla="*/ 394099 h 5676860"/>
              <a:gd name="connsiteX19" fmla="*/ 5650680 w 6620188"/>
              <a:gd name="connsiteY19" fmla="*/ 714793 h 5676860"/>
              <a:gd name="connsiteX20" fmla="*/ 5861867 w 6620188"/>
              <a:gd name="connsiteY20" fmla="*/ 811181 h 5676860"/>
              <a:gd name="connsiteX21" fmla="*/ 5786751 w 6620188"/>
              <a:gd name="connsiteY21" fmla="*/ 1173916 h 5676860"/>
              <a:gd name="connsiteX22" fmla="*/ 5808182 w 6620188"/>
              <a:gd name="connsiteY22" fmla="*/ 1219160 h 5676860"/>
              <a:gd name="connsiteX23" fmla="*/ 6017731 w 6620188"/>
              <a:gd name="connsiteY23" fmla="*/ 1564441 h 5676860"/>
              <a:gd name="connsiteX24" fmla="*/ 6046307 w 6620188"/>
              <a:gd name="connsiteY24" fmla="*/ 1628735 h 5676860"/>
              <a:gd name="connsiteX25" fmla="*/ 6082025 w 6620188"/>
              <a:gd name="connsiteY25" fmla="*/ 1697792 h 5676860"/>
              <a:gd name="connsiteX26" fmla="*/ 6146319 w 6620188"/>
              <a:gd name="connsiteY26" fmla="*/ 1823998 h 5676860"/>
              <a:gd name="connsiteX27" fmla="*/ 6189182 w 6620188"/>
              <a:gd name="connsiteY27" fmla="*/ 1924010 h 5676860"/>
              <a:gd name="connsiteX28" fmla="*/ 6208232 w 6620188"/>
              <a:gd name="connsiteY28" fmla="*/ 2021641 h 5676860"/>
              <a:gd name="connsiteX29" fmla="*/ 6239188 w 6620188"/>
              <a:gd name="connsiteY29" fmla="*/ 2143085 h 5676860"/>
              <a:gd name="connsiteX30" fmla="*/ 6253475 w 6620188"/>
              <a:gd name="connsiteY30" fmla="*/ 2300248 h 5676860"/>
              <a:gd name="connsiteX31" fmla="*/ 6274907 w 6620188"/>
              <a:gd name="connsiteY31" fmla="*/ 2407403 h 5676860"/>
              <a:gd name="connsiteX32" fmla="*/ 6324913 w 6620188"/>
              <a:gd name="connsiteY32" fmla="*/ 2619335 h 5676860"/>
              <a:gd name="connsiteX33" fmla="*/ 6351107 w 6620188"/>
              <a:gd name="connsiteY33" fmla="*/ 2812216 h 5676860"/>
              <a:gd name="connsiteX34" fmla="*/ 6365394 w 6620188"/>
              <a:gd name="connsiteY34" fmla="*/ 2921754 h 5676860"/>
              <a:gd name="connsiteX35" fmla="*/ 6460644 w 6620188"/>
              <a:gd name="connsiteY35" fmla="*/ 3238460 h 5676860"/>
              <a:gd name="connsiteX36" fmla="*/ 6508269 w 6620188"/>
              <a:gd name="connsiteY36" fmla="*/ 3438485 h 5676860"/>
              <a:gd name="connsiteX37" fmla="*/ 6555894 w 6620188"/>
              <a:gd name="connsiteY37" fmla="*/ 3555166 h 5676860"/>
              <a:gd name="connsiteX38" fmla="*/ 6620188 w 6620188"/>
              <a:gd name="connsiteY38" fmla="*/ 3676610 h 5676860"/>
              <a:gd name="connsiteX39" fmla="*/ 6603827 w 6620188"/>
              <a:gd name="connsiteY39" fmla="*/ 3802027 h 5676860"/>
              <a:gd name="connsiteX40" fmla="*/ 6543364 w 6620188"/>
              <a:gd name="connsiteY40" fmla="*/ 3964742 h 5676860"/>
              <a:gd name="connsiteX41" fmla="*/ 6460967 w 6620188"/>
              <a:gd name="connsiteY41" fmla="*/ 4238218 h 5676860"/>
              <a:gd name="connsiteX42" fmla="*/ 5801038 w 6620188"/>
              <a:gd name="connsiteY42" fmla="*/ 4533860 h 5676860"/>
              <a:gd name="connsiteX43" fmla="*/ 4946169 w 6620188"/>
              <a:gd name="connsiteY43" fmla="*/ 5672097 h 5676860"/>
              <a:gd name="connsiteX44" fmla="*/ 4672325 w 6620188"/>
              <a:gd name="connsiteY44" fmla="*/ 5676860 h 5676860"/>
              <a:gd name="connsiteX45" fmla="*/ 4107970 w 6620188"/>
              <a:gd name="connsiteY45" fmla="*/ 4952960 h 5676860"/>
              <a:gd name="connsiteX46" fmla="*/ 3582425 w 6620188"/>
              <a:gd name="connsiteY46" fmla="*/ 4943533 h 5676860"/>
              <a:gd name="connsiteX47" fmla="*/ 2990102 w 6620188"/>
              <a:gd name="connsiteY47" fmla="*/ 4366440 h 5676860"/>
              <a:gd name="connsiteX48" fmla="*/ 2650644 w 6620188"/>
              <a:gd name="connsiteY48" fmla="*/ 4600535 h 5676860"/>
              <a:gd name="connsiteX49" fmla="*/ 2286312 w 6620188"/>
              <a:gd name="connsiteY49" fmla="*/ 4183817 h 5676860"/>
              <a:gd name="connsiteX50" fmla="*/ 1812444 w 6620188"/>
              <a:gd name="connsiteY50" fmla="*/ 4276685 h 5676860"/>
              <a:gd name="connsiteX51" fmla="*/ 1719575 w 6620188"/>
              <a:gd name="connsiteY51" fmla="*/ 4567197 h 5676860"/>
              <a:gd name="connsiteX52" fmla="*/ 1440969 w 6620188"/>
              <a:gd name="connsiteY52" fmla="*/ 4500522 h 5676860"/>
              <a:gd name="connsiteX53" fmla="*/ 1338574 w 6620188"/>
              <a:gd name="connsiteY53" fmla="*/ 4469566 h 5676860"/>
              <a:gd name="connsiteX54" fmla="*/ 1281425 w 6620188"/>
              <a:gd name="connsiteY54" fmla="*/ 4440992 h 5676860"/>
              <a:gd name="connsiteX55" fmla="*/ 1224274 w 6620188"/>
              <a:gd name="connsiteY55" fmla="*/ 4410035 h 5676860"/>
              <a:gd name="connsiteX56" fmla="*/ 1174269 w 6620188"/>
              <a:gd name="connsiteY56" fmla="*/ 4371935 h 5676860"/>
              <a:gd name="connsiteX0" fmla="*/ 1174269 w 6620188"/>
              <a:gd name="connsiteY0" fmla="*/ 4371935 h 5676860"/>
              <a:gd name="connsiteX1" fmla="*/ 38282 w 6620188"/>
              <a:gd name="connsiteY1" fmla="*/ 2608562 h 5676860"/>
              <a:gd name="connsiteX2" fmla="*/ 11485 w 6620188"/>
              <a:gd name="connsiteY2" fmla="*/ 1877638 h 5676860"/>
              <a:gd name="connsiteX3" fmla="*/ 0 w 6620188"/>
              <a:gd name="connsiteY3" fmla="*/ 1527326 h 5676860"/>
              <a:gd name="connsiteX4" fmla="*/ 7949 w 6620188"/>
              <a:gd name="connsiteY4" fmla="*/ 227112 h 5676860"/>
              <a:gd name="connsiteX5" fmla="*/ 2383585 w 6620188"/>
              <a:gd name="connsiteY5" fmla="*/ 227111 h 5676860"/>
              <a:gd name="connsiteX6" fmla="*/ 2731344 w 6620188"/>
              <a:gd name="connsiteY6" fmla="*/ 277736 h 5676860"/>
              <a:gd name="connsiteX7" fmla="*/ 3007342 w 6620188"/>
              <a:gd name="connsiteY7" fmla="*/ 367291 h 5676860"/>
              <a:gd name="connsiteX8" fmla="*/ 3260370 w 6620188"/>
              <a:gd name="connsiteY8" fmla="*/ 342395 h 5676860"/>
              <a:gd name="connsiteX9" fmla="*/ 3486719 w 6620188"/>
              <a:gd name="connsiteY9" fmla="*/ 393335 h 5676860"/>
              <a:gd name="connsiteX10" fmla="*/ 4055239 w 6620188"/>
              <a:gd name="connsiteY10" fmla="*/ 325250 h 5676860"/>
              <a:gd name="connsiteX11" fmla="*/ 4445152 w 6620188"/>
              <a:gd name="connsiteY11" fmla="*/ 399067 h 5676860"/>
              <a:gd name="connsiteX12" fmla="*/ 4474156 w 6620188"/>
              <a:gd name="connsiteY12" fmla="*/ 268671 h 5676860"/>
              <a:gd name="connsiteX13" fmla="*/ 4548167 w 6620188"/>
              <a:gd name="connsiteY13" fmla="*/ 103335 h 5676860"/>
              <a:gd name="connsiteX14" fmla="*/ 4636056 w 6620188"/>
              <a:gd name="connsiteY14" fmla="*/ 77502 h 5676860"/>
              <a:gd name="connsiteX15" fmla="*/ 4853463 w 6620188"/>
              <a:gd name="connsiteY15" fmla="*/ 0 h 5676860"/>
              <a:gd name="connsiteX16" fmla="*/ 4996861 w 6620188"/>
              <a:gd name="connsiteY16" fmla="*/ 5167 h 5676860"/>
              <a:gd name="connsiteX17" fmla="*/ 5306145 w 6620188"/>
              <a:gd name="connsiteY17" fmla="*/ 77680 h 5676860"/>
              <a:gd name="connsiteX18" fmla="*/ 5344427 w 6620188"/>
              <a:gd name="connsiteY18" fmla="*/ 394099 h 5676860"/>
              <a:gd name="connsiteX19" fmla="*/ 5650680 w 6620188"/>
              <a:gd name="connsiteY19" fmla="*/ 714793 h 5676860"/>
              <a:gd name="connsiteX20" fmla="*/ 5861867 w 6620188"/>
              <a:gd name="connsiteY20" fmla="*/ 811181 h 5676860"/>
              <a:gd name="connsiteX21" fmla="*/ 5808182 w 6620188"/>
              <a:gd name="connsiteY21" fmla="*/ 1219160 h 5676860"/>
              <a:gd name="connsiteX22" fmla="*/ 6017731 w 6620188"/>
              <a:gd name="connsiteY22" fmla="*/ 1564441 h 5676860"/>
              <a:gd name="connsiteX23" fmla="*/ 6046307 w 6620188"/>
              <a:gd name="connsiteY23" fmla="*/ 1628735 h 5676860"/>
              <a:gd name="connsiteX24" fmla="*/ 6082025 w 6620188"/>
              <a:gd name="connsiteY24" fmla="*/ 1697792 h 5676860"/>
              <a:gd name="connsiteX25" fmla="*/ 6146319 w 6620188"/>
              <a:gd name="connsiteY25" fmla="*/ 1823998 h 5676860"/>
              <a:gd name="connsiteX26" fmla="*/ 6189182 w 6620188"/>
              <a:gd name="connsiteY26" fmla="*/ 1924010 h 5676860"/>
              <a:gd name="connsiteX27" fmla="*/ 6208232 w 6620188"/>
              <a:gd name="connsiteY27" fmla="*/ 2021641 h 5676860"/>
              <a:gd name="connsiteX28" fmla="*/ 6239188 w 6620188"/>
              <a:gd name="connsiteY28" fmla="*/ 2143085 h 5676860"/>
              <a:gd name="connsiteX29" fmla="*/ 6253475 w 6620188"/>
              <a:gd name="connsiteY29" fmla="*/ 2300248 h 5676860"/>
              <a:gd name="connsiteX30" fmla="*/ 6274907 w 6620188"/>
              <a:gd name="connsiteY30" fmla="*/ 2407403 h 5676860"/>
              <a:gd name="connsiteX31" fmla="*/ 6324913 w 6620188"/>
              <a:gd name="connsiteY31" fmla="*/ 2619335 h 5676860"/>
              <a:gd name="connsiteX32" fmla="*/ 6351107 w 6620188"/>
              <a:gd name="connsiteY32" fmla="*/ 2812216 h 5676860"/>
              <a:gd name="connsiteX33" fmla="*/ 6365394 w 6620188"/>
              <a:gd name="connsiteY33" fmla="*/ 2921754 h 5676860"/>
              <a:gd name="connsiteX34" fmla="*/ 6460644 w 6620188"/>
              <a:gd name="connsiteY34" fmla="*/ 3238460 h 5676860"/>
              <a:gd name="connsiteX35" fmla="*/ 6508269 w 6620188"/>
              <a:gd name="connsiteY35" fmla="*/ 3438485 h 5676860"/>
              <a:gd name="connsiteX36" fmla="*/ 6555894 w 6620188"/>
              <a:gd name="connsiteY36" fmla="*/ 3555166 h 5676860"/>
              <a:gd name="connsiteX37" fmla="*/ 6620188 w 6620188"/>
              <a:gd name="connsiteY37" fmla="*/ 3676610 h 5676860"/>
              <a:gd name="connsiteX38" fmla="*/ 6603827 w 6620188"/>
              <a:gd name="connsiteY38" fmla="*/ 3802027 h 5676860"/>
              <a:gd name="connsiteX39" fmla="*/ 6543364 w 6620188"/>
              <a:gd name="connsiteY39" fmla="*/ 3964742 h 5676860"/>
              <a:gd name="connsiteX40" fmla="*/ 6460967 w 6620188"/>
              <a:gd name="connsiteY40" fmla="*/ 4238218 h 5676860"/>
              <a:gd name="connsiteX41" fmla="*/ 5801038 w 6620188"/>
              <a:gd name="connsiteY41" fmla="*/ 4533860 h 5676860"/>
              <a:gd name="connsiteX42" fmla="*/ 4946169 w 6620188"/>
              <a:gd name="connsiteY42" fmla="*/ 5672097 h 5676860"/>
              <a:gd name="connsiteX43" fmla="*/ 4672325 w 6620188"/>
              <a:gd name="connsiteY43" fmla="*/ 5676860 h 5676860"/>
              <a:gd name="connsiteX44" fmla="*/ 4107970 w 6620188"/>
              <a:gd name="connsiteY44" fmla="*/ 4952960 h 5676860"/>
              <a:gd name="connsiteX45" fmla="*/ 3582425 w 6620188"/>
              <a:gd name="connsiteY45" fmla="*/ 4943533 h 5676860"/>
              <a:gd name="connsiteX46" fmla="*/ 2990102 w 6620188"/>
              <a:gd name="connsiteY46" fmla="*/ 4366440 h 5676860"/>
              <a:gd name="connsiteX47" fmla="*/ 2650644 w 6620188"/>
              <a:gd name="connsiteY47" fmla="*/ 4600535 h 5676860"/>
              <a:gd name="connsiteX48" fmla="*/ 2286312 w 6620188"/>
              <a:gd name="connsiteY48" fmla="*/ 4183817 h 5676860"/>
              <a:gd name="connsiteX49" fmla="*/ 1812444 w 6620188"/>
              <a:gd name="connsiteY49" fmla="*/ 4276685 h 5676860"/>
              <a:gd name="connsiteX50" fmla="*/ 1719575 w 6620188"/>
              <a:gd name="connsiteY50" fmla="*/ 4567197 h 5676860"/>
              <a:gd name="connsiteX51" fmla="*/ 1440969 w 6620188"/>
              <a:gd name="connsiteY51" fmla="*/ 4500522 h 5676860"/>
              <a:gd name="connsiteX52" fmla="*/ 1338574 w 6620188"/>
              <a:gd name="connsiteY52" fmla="*/ 4469566 h 5676860"/>
              <a:gd name="connsiteX53" fmla="*/ 1281425 w 6620188"/>
              <a:gd name="connsiteY53" fmla="*/ 4440992 h 5676860"/>
              <a:gd name="connsiteX54" fmla="*/ 1224274 w 6620188"/>
              <a:gd name="connsiteY54" fmla="*/ 4410035 h 5676860"/>
              <a:gd name="connsiteX55" fmla="*/ 1174269 w 6620188"/>
              <a:gd name="connsiteY55" fmla="*/ 4371935 h 5676860"/>
              <a:gd name="connsiteX0" fmla="*/ 1174269 w 6620188"/>
              <a:gd name="connsiteY0" fmla="*/ 4371935 h 5676860"/>
              <a:gd name="connsiteX1" fmla="*/ 38282 w 6620188"/>
              <a:gd name="connsiteY1" fmla="*/ 2608562 h 5676860"/>
              <a:gd name="connsiteX2" fmla="*/ 11485 w 6620188"/>
              <a:gd name="connsiteY2" fmla="*/ 1877638 h 5676860"/>
              <a:gd name="connsiteX3" fmla="*/ 0 w 6620188"/>
              <a:gd name="connsiteY3" fmla="*/ 1527326 h 5676860"/>
              <a:gd name="connsiteX4" fmla="*/ 7949 w 6620188"/>
              <a:gd name="connsiteY4" fmla="*/ 227112 h 5676860"/>
              <a:gd name="connsiteX5" fmla="*/ 2383585 w 6620188"/>
              <a:gd name="connsiteY5" fmla="*/ 227111 h 5676860"/>
              <a:gd name="connsiteX6" fmla="*/ 2731344 w 6620188"/>
              <a:gd name="connsiteY6" fmla="*/ 277736 h 5676860"/>
              <a:gd name="connsiteX7" fmla="*/ 3007342 w 6620188"/>
              <a:gd name="connsiteY7" fmla="*/ 367291 h 5676860"/>
              <a:gd name="connsiteX8" fmla="*/ 3260370 w 6620188"/>
              <a:gd name="connsiteY8" fmla="*/ 342395 h 5676860"/>
              <a:gd name="connsiteX9" fmla="*/ 3486719 w 6620188"/>
              <a:gd name="connsiteY9" fmla="*/ 393335 h 5676860"/>
              <a:gd name="connsiteX10" fmla="*/ 4055239 w 6620188"/>
              <a:gd name="connsiteY10" fmla="*/ 325250 h 5676860"/>
              <a:gd name="connsiteX11" fmla="*/ 4445152 w 6620188"/>
              <a:gd name="connsiteY11" fmla="*/ 399067 h 5676860"/>
              <a:gd name="connsiteX12" fmla="*/ 4474156 w 6620188"/>
              <a:gd name="connsiteY12" fmla="*/ 268671 h 5676860"/>
              <a:gd name="connsiteX13" fmla="*/ 4548167 w 6620188"/>
              <a:gd name="connsiteY13" fmla="*/ 103335 h 5676860"/>
              <a:gd name="connsiteX14" fmla="*/ 4636056 w 6620188"/>
              <a:gd name="connsiteY14" fmla="*/ 77502 h 5676860"/>
              <a:gd name="connsiteX15" fmla="*/ 4853463 w 6620188"/>
              <a:gd name="connsiteY15" fmla="*/ 0 h 5676860"/>
              <a:gd name="connsiteX16" fmla="*/ 4996861 w 6620188"/>
              <a:gd name="connsiteY16" fmla="*/ 5167 h 5676860"/>
              <a:gd name="connsiteX17" fmla="*/ 5306145 w 6620188"/>
              <a:gd name="connsiteY17" fmla="*/ 77680 h 5676860"/>
              <a:gd name="connsiteX18" fmla="*/ 5344427 w 6620188"/>
              <a:gd name="connsiteY18" fmla="*/ 394099 h 5676860"/>
              <a:gd name="connsiteX19" fmla="*/ 5650680 w 6620188"/>
              <a:gd name="connsiteY19" fmla="*/ 714793 h 5676860"/>
              <a:gd name="connsiteX20" fmla="*/ 5861867 w 6620188"/>
              <a:gd name="connsiteY20" fmla="*/ 811181 h 5676860"/>
              <a:gd name="connsiteX21" fmla="*/ 6017731 w 6620188"/>
              <a:gd name="connsiteY21" fmla="*/ 1564441 h 5676860"/>
              <a:gd name="connsiteX22" fmla="*/ 6046307 w 6620188"/>
              <a:gd name="connsiteY22" fmla="*/ 1628735 h 5676860"/>
              <a:gd name="connsiteX23" fmla="*/ 6082025 w 6620188"/>
              <a:gd name="connsiteY23" fmla="*/ 1697792 h 5676860"/>
              <a:gd name="connsiteX24" fmla="*/ 6146319 w 6620188"/>
              <a:gd name="connsiteY24" fmla="*/ 1823998 h 5676860"/>
              <a:gd name="connsiteX25" fmla="*/ 6189182 w 6620188"/>
              <a:gd name="connsiteY25" fmla="*/ 1924010 h 5676860"/>
              <a:gd name="connsiteX26" fmla="*/ 6208232 w 6620188"/>
              <a:gd name="connsiteY26" fmla="*/ 2021641 h 5676860"/>
              <a:gd name="connsiteX27" fmla="*/ 6239188 w 6620188"/>
              <a:gd name="connsiteY27" fmla="*/ 2143085 h 5676860"/>
              <a:gd name="connsiteX28" fmla="*/ 6253475 w 6620188"/>
              <a:gd name="connsiteY28" fmla="*/ 2300248 h 5676860"/>
              <a:gd name="connsiteX29" fmla="*/ 6274907 w 6620188"/>
              <a:gd name="connsiteY29" fmla="*/ 2407403 h 5676860"/>
              <a:gd name="connsiteX30" fmla="*/ 6324913 w 6620188"/>
              <a:gd name="connsiteY30" fmla="*/ 2619335 h 5676860"/>
              <a:gd name="connsiteX31" fmla="*/ 6351107 w 6620188"/>
              <a:gd name="connsiteY31" fmla="*/ 2812216 h 5676860"/>
              <a:gd name="connsiteX32" fmla="*/ 6365394 w 6620188"/>
              <a:gd name="connsiteY32" fmla="*/ 2921754 h 5676860"/>
              <a:gd name="connsiteX33" fmla="*/ 6460644 w 6620188"/>
              <a:gd name="connsiteY33" fmla="*/ 3238460 h 5676860"/>
              <a:gd name="connsiteX34" fmla="*/ 6508269 w 6620188"/>
              <a:gd name="connsiteY34" fmla="*/ 3438485 h 5676860"/>
              <a:gd name="connsiteX35" fmla="*/ 6555894 w 6620188"/>
              <a:gd name="connsiteY35" fmla="*/ 3555166 h 5676860"/>
              <a:gd name="connsiteX36" fmla="*/ 6620188 w 6620188"/>
              <a:gd name="connsiteY36" fmla="*/ 3676610 h 5676860"/>
              <a:gd name="connsiteX37" fmla="*/ 6603827 w 6620188"/>
              <a:gd name="connsiteY37" fmla="*/ 3802027 h 5676860"/>
              <a:gd name="connsiteX38" fmla="*/ 6543364 w 6620188"/>
              <a:gd name="connsiteY38" fmla="*/ 3964742 h 5676860"/>
              <a:gd name="connsiteX39" fmla="*/ 6460967 w 6620188"/>
              <a:gd name="connsiteY39" fmla="*/ 4238218 h 5676860"/>
              <a:gd name="connsiteX40" fmla="*/ 5801038 w 6620188"/>
              <a:gd name="connsiteY40" fmla="*/ 4533860 h 5676860"/>
              <a:gd name="connsiteX41" fmla="*/ 4946169 w 6620188"/>
              <a:gd name="connsiteY41" fmla="*/ 5672097 h 5676860"/>
              <a:gd name="connsiteX42" fmla="*/ 4672325 w 6620188"/>
              <a:gd name="connsiteY42" fmla="*/ 5676860 h 5676860"/>
              <a:gd name="connsiteX43" fmla="*/ 4107970 w 6620188"/>
              <a:gd name="connsiteY43" fmla="*/ 4952960 h 5676860"/>
              <a:gd name="connsiteX44" fmla="*/ 3582425 w 6620188"/>
              <a:gd name="connsiteY44" fmla="*/ 4943533 h 5676860"/>
              <a:gd name="connsiteX45" fmla="*/ 2990102 w 6620188"/>
              <a:gd name="connsiteY45" fmla="*/ 4366440 h 5676860"/>
              <a:gd name="connsiteX46" fmla="*/ 2650644 w 6620188"/>
              <a:gd name="connsiteY46" fmla="*/ 4600535 h 5676860"/>
              <a:gd name="connsiteX47" fmla="*/ 2286312 w 6620188"/>
              <a:gd name="connsiteY47" fmla="*/ 4183817 h 5676860"/>
              <a:gd name="connsiteX48" fmla="*/ 1812444 w 6620188"/>
              <a:gd name="connsiteY48" fmla="*/ 4276685 h 5676860"/>
              <a:gd name="connsiteX49" fmla="*/ 1719575 w 6620188"/>
              <a:gd name="connsiteY49" fmla="*/ 4567197 h 5676860"/>
              <a:gd name="connsiteX50" fmla="*/ 1440969 w 6620188"/>
              <a:gd name="connsiteY50" fmla="*/ 4500522 h 5676860"/>
              <a:gd name="connsiteX51" fmla="*/ 1338574 w 6620188"/>
              <a:gd name="connsiteY51" fmla="*/ 4469566 h 5676860"/>
              <a:gd name="connsiteX52" fmla="*/ 1281425 w 6620188"/>
              <a:gd name="connsiteY52" fmla="*/ 4440992 h 5676860"/>
              <a:gd name="connsiteX53" fmla="*/ 1224274 w 6620188"/>
              <a:gd name="connsiteY53" fmla="*/ 4410035 h 5676860"/>
              <a:gd name="connsiteX54" fmla="*/ 1174269 w 6620188"/>
              <a:gd name="connsiteY54" fmla="*/ 4371935 h 5676860"/>
              <a:gd name="connsiteX0" fmla="*/ 1174269 w 6620188"/>
              <a:gd name="connsiteY0" fmla="*/ 4371935 h 5676860"/>
              <a:gd name="connsiteX1" fmla="*/ 38282 w 6620188"/>
              <a:gd name="connsiteY1" fmla="*/ 2608562 h 5676860"/>
              <a:gd name="connsiteX2" fmla="*/ 11485 w 6620188"/>
              <a:gd name="connsiteY2" fmla="*/ 1877638 h 5676860"/>
              <a:gd name="connsiteX3" fmla="*/ 0 w 6620188"/>
              <a:gd name="connsiteY3" fmla="*/ 1527326 h 5676860"/>
              <a:gd name="connsiteX4" fmla="*/ 7949 w 6620188"/>
              <a:gd name="connsiteY4" fmla="*/ 227112 h 5676860"/>
              <a:gd name="connsiteX5" fmla="*/ 2383585 w 6620188"/>
              <a:gd name="connsiteY5" fmla="*/ 227111 h 5676860"/>
              <a:gd name="connsiteX6" fmla="*/ 2731344 w 6620188"/>
              <a:gd name="connsiteY6" fmla="*/ 277736 h 5676860"/>
              <a:gd name="connsiteX7" fmla="*/ 3007342 w 6620188"/>
              <a:gd name="connsiteY7" fmla="*/ 367291 h 5676860"/>
              <a:gd name="connsiteX8" fmla="*/ 3260370 w 6620188"/>
              <a:gd name="connsiteY8" fmla="*/ 342395 h 5676860"/>
              <a:gd name="connsiteX9" fmla="*/ 3486719 w 6620188"/>
              <a:gd name="connsiteY9" fmla="*/ 393335 h 5676860"/>
              <a:gd name="connsiteX10" fmla="*/ 4055239 w 6620188"/>
              <a:gd name="connsiteY10" fmla="*/ 325250 h 5676860"/>
              <a:gd name="connsiteX11" fmla="*/ 4445152 w 6620188"/>
              <a:gd name="connsiteY11" fmla="*/ 399067 h 5676860"/>
              <a:gd name="connsiteX12" fmla="*/ 4474156 w 6620188"/>
              <a:gd name="connsiteY12" fmla="*/ 268671 h 5676860"/>
              <a:gd name="connsiteX13" fmla="*/ 4548167 w 6620188"/>
              <a:gd name="connsiteY13" fmla="*/ 103335 h 5676860"/>
              <a:gd name="connsiteX14" fmla="*/ 4636056 w 6620188"/>
              <a:gd name="connsiteY14" fmla="*/ 77502 h 5676860"/>
              <a:gd name="connsiteX15" fmla="*/ 4853463 w 6620188"/>
              <a:gd name="connsiteY15" fmla="*/ 0 h 5676860"/>
              <a:gd name="connsiteX16" fmla="*/ 4996861 w 6620188"/>
              <a:gd name="connsiteY16" fmla="*/ 5167 h 5676860"/>
              <a:gd name="connsiteX17" fmla="*/ 5306145 w 6620188"/>
              <a:gd name="connsiteY17" fmla="*/ 77680 h 5676860"/>
              <a:gd name="connsiteX18" fmla="*/ 5344427 w 6620188"/>
              <a:gd name="connsiteY18" fmla="*/ 394099 h 5676860"/>
              <a:gd name="connsiteX19" fmla="*/ 5650680 w 6620188"/>
              <a:gd name="connsiteY19" fmla="*/ 714793 h 5676860"/>
              <a:gd name="connsiteX20" fmla="*/ 5861867 w 6620188"/>
              <a:gd name="connsiteY20" fmla="*/ 811181 h 5676860"/>
              <a:gd name="connsiteX21" fmla="*/ 6017731 w 6620188"/>
              <a:gd name="connsiteY21" fmla="*/ 1564441 h 5676860"/>
              <a:gd name="connsiteX22" fmla="*/ 6046307 w 6620188"/>
              <a:gd name="connsiteY22" fmla="*/ 1628735 h 5676860"/>
              <a:gd name="connsiteX23" fmla="*/ 6082025 w 6620188"/>
              <a:gd name="connsiteY23" fmla="*/ 1697792 h 5676860"/>
              <a:gd name="connsiteX24" fmla="*/ 6146319 w 6620188"/>
              <a:gd name="connsiteY24" fmla="*/ 1823998 h 5676860"/>
              <a:gd name="connsiteX25" fmla="*/ 6189182 w 6620188"/>
              <a:gd name="connsiteY25" fmla="*/ 1924010 h 5676860"/>
              <a:gd name="connsiteX26" fmla="*/ 6208232 w 6620188"/>
              <a:gd name="connsiteY26" fmla="*/ 2021641 h 5676860"/>
              <a:gd name="connsiteX27" fmla="*/ 6239188 w 6620188"/>
              <a:gd name="connsiteY27" fmla="*/ 2143085 h 5676860"/>
              <a:gd name="connsiteX28" fmla="*/ 6253475 w 6620188"/>
              <a:gd name="connsiteY28" fmla="*/ 2300248 h 5676860"/>
              <a:gd name="connsiteX29" fmla="*/ 6274907 w 6620188"/>
              <a:gd name="connsiteY29" fmla="*/ 2407403 h 5676860"/>
              <a:gd name="connsiteX30" fmla="*/ 6324913 w 6620188"/>
              <a:gd name="connsiteY30" fmla="*/ 2619335 h 5676860"/>
              <a:gd name="connsiteX31" fmla="*/ 6351107 w 6620188"/>
              <a:gd name="connsiteY31" fmla="*/ 2812216 h 5676860"/>
              <a:gd name="connsiteX32" fmla="*/ 6365394 w 6620188"/>
              <a:gd name="connsiteY32" fmla="*/ 2921754 h 5676860"/>
              <a:gd name="connsiteX33" fmla="*/ 6339855 w 6620188"/>
              <a:gd name="connsiteY33" fmla="*/ 3301934 h 5676860"/>
              <a:gd name="connsiteX34" fmla="*/ 6508269 w 6620188"/>
              <a:gd name="connsiteY34" fmla="*/ 3438485 h 5676860"/>
              <a:gd name="connsiteX35" fmla="*/ 6555894 w 6620188"/>
              <a:gd name="connsiteY35" fmla="*/ 3555166 h 5676860"/>
              <a:gd name="connsiteX36" fmla="*/ 6620188 w 6620188"/>
              <a:gd name="connsiteY36" fmla="*/ 3676610 h 5676860"/>
              <a:gd name="connsiteX37" fmla="*/ 6603827 w 6620188"/>
              <a:gd name="connsiteY37" fmla="*/ 3802027 h 5676860"/>
              <a:gd name="connsiteX38" fmla="*/ 6543364 w 6620188"/>
              <a:gd name="connsiteY38" fmla="*/ 3964742 h 5676860"/>
              <a:gd name="connsiteX39" fmla="*/ 6460967 w 6620188"/>
              <a:gd name="connsiteY39" fmla="*/ 4238218 h 5676860"/>
              <a:gd name="connsiteX40" fmla="*/ 5801038 w 6620188"/>
              <a:gd name="connsiteY40" fmla="*/ 4533860 h 5676860"/>
              <a:gd name="connsiteX41" fmla="*/ 4946169 w 6620188"/>
              <a:gd name="connsiteY41" fmla="*/ 5672097 h 5676860"/>
              <a:gd name="connsiteX42" fmla="*/ 4672325 w 6620188"/>
              <a:gd name="connsiteY42" fmla="*/ 5676860 h 5676860"/>
              <a:gd name="connsiteX43" fmla="*/ 4107970 w 6620188"/>
              <a:gd name="connsiteY43" fmla="*/ 4952960 h 5676860"/>
              <a:gd name="connsiteX44" fmla="*/ 3582425 w 6620188"/>
              <a:gd name="connsiteY44" fmla="*/ 4943533 h 5676860"/>
              <a:gd name="connsiteX45" fmla="*/ 2990102 w 6620188"/>
              <a:gd name="connsiteY45" fmla="*/ 4366440 h 5676860"/>
              <a:gd name="connsiteX46" fmla="*/ 2650644 w 6620188"/>
              <a:gd name="connsiteY46" fmla="*/ 4600535 h 5676860"/>
              <a:gd name="connsiteX47" fmla="*/ 2286312 w 6620188"/>
              <a:gd name="connsiteY47" fmla="*/ 4183817 h 5676860"/>
              <a:gd name="connsiteX48" fmla="*/ 1812444 w 6620188"/>
              <a:gd name="connsiteY48" fmla="*/ 4276685 h 5676860"/>
              <a:gd name="connsiteX49" fmla="*/ 1719575 w 6620188"/>
              <a:gd name="connsiteY49" fmla="*/ 4567197 h 5676860"/>
              <a:gd name="connsiteX50" fmla="*/ 1440969 w 6620188"/>
              <a:gd name="connsiteY50" fmla="*/ 4500522 h 5676860"/>
              <a:gd name="connsiteX51" fmla="*/ 1338574 w 6620188"/>
              <a:gd name="connsiteY51" fmla="*/ 4469566 h 5676860"/>
              <a:gd name="connsiteX52" fmla="*/ 1281425 w 6620188"/>
              <a:gd name="connsiteY52" fmla="*/ 4440992 h 5676860"/>
              <a:gd name="connsiteX53" fmla="*/ 1224274 w 6620188"/>
              <a:gd name="connsiteY53" fmla="*/ 4410035 h 5676860"/>
              <a:gd name="connsiteX54" fmla="*/ 1174269 w 6620188"/>
              <a:gd name="connsiteY54" fmla="*/ 4371935 h 5676860"/>
              <a:gd name="connsiteX0" fmla="*/ 1174269 w 6620188"/>
              <a:gd name="connsiteY0" fmla="*/ 4371935 h 5676860"/>
              <a:gd name="connsiteX1" fmla="*/ 38282 w 6620188"/>
              <a:gd name="connsiteY1" fmla="*/ 2608562 h 5676860"/>
              <a:gd name="connsiteX2" fmla="*/ 11485 w 6620188"/>
              <a:gd name="connsiteY2" fmla="*/ 1877638 h 5676860"/>
              <a:gd name="connsiteX3" fmla="*/ 0 w 6620188"/>
              <a:gd name="connsiteY3" fmla="*/ 1527326 h 5676860"/>
              <a:gd name="connsiteX4" fmla="*/ 7949 w 6620188"/>
              <a:gd name="connsiteY4" fmla="*/ 227112 h 5676860"/>
              <a:gd name="connsiteX5" fmla="*/ 2383585 w 6620188"/>
              <a:gd name="connsiteY5" fmla="*/ 227111 h 5676860"/>
              <a:gd name="connsiteX6" fmla="*/ 2731344 w 6620188"/>
              <a:gd name="connsiteY6" fmla="*/ 277736 h 5676860"/>
              <a:gd name="connsiteX7" fmla="*/ 3007342 w 6620188"/>
              <a:gd name="connsiteY7" fmla="*/ 367291 h 5676860"/>
              <a:gd name="connsiteX8" fmla="*/ 3260370 w 6620188"/>
              <a:gd name="connsiteY8" fmla="*/ 342395 h 5676860"/>
              <a:gd name="connsiteX9" fmla="*/ 3486719 w 6620188"/>
              <a:gd name="connsiteY9" fmla="*/ 393335 h 5676860"/>
              <a:gd name="connsiteX10" fmla="*/ 4055239 w 6620188"/>
              <a:gd name="connsiteY10" fmla="*/ 325250 h 5676860"/>
              <a:gd name="connsiteX11" fmla="*/ 4445152 w 6620188"/>
              <a:gd name="connsiteY11" fmla="*/ 399067 h 5676860"/>
              <a:gd name="connsiteX12" fmla="*/ 4474156 w 6620188"/>
              <a:gd name="connsiteY12" fmla="*/ 268671 h 5676860"/>
              <a:gd name="connsiteX13" fmla="*/ 4548167 w 6620188"/>
              <a:gd name="connsiteY13" fmla="*/ 103335 h 5676860"/>
              <a:gd name="connsiteX14" fmla="*/ 4636056 w 6620188"/>
              <a:gd name="connsiteY14" fmla="*/ 77502 h 5676860"/>
              <a:gd name="connsiteX15" fmla="*/ 4853463 w 6620188"/>
              <a:gd name="connsiteY15" fmla="*/ 0 h 5676860"/>
              <a:gd name="connsiteX16" fmla="*/ 4996861 w 6620188"/>
              <a:gd name="connsiteY16" fmla="*/ 5167 h 5676860"/>
              <a:gd name="connsiteX17" fmla="*/ 5306145 w 6620188"/>
              <a:gd name="connsiteY17" fmla="*/ 77680 h 5676860"/>
              <a:gd name="connsiteX18" fmla="*/ 5344427 w 6620188"/>
              <a:gd name="connsiteY18" fmla="*/ 394099 h 5676860"/>
              <a:gd name="connsiteX19" fmla="*/ 5650680 w 6620188"/>
              <a:gd name="connsiteY19" fmla="*/ 714793 h 5676860"/>
              <a:gd name="connsiteX20" fmla="*/ 5861867 w 6620188"/>
              <a:gd name="connsiteY20" fmla="*/ 811181 h 5676860"/>
              <a:gd name="connsiteX21" fmla="*/ 6017731 w 6620188"/>
              <a:gd name="connsiteY21" fmla="*/ 1564441 h 5676860"/>
              <a:gd name="connsiteX22" fmla="*/ 6046307 w 6620188"/>
              <a:gd name="connsiteY22" fmla="*/ 1628735 h 5676860"/>
              <a:gd name="connsiteX23" fmla="*/ 6082025 w 6620188"/>
              <a:gd name="connsiteY23" fmla="*/ 1697792 h 5676860"/>
              <a:gd name="connsiteX24" fmla="*/ 6146319 w 6620188"/>
              <a:gd name="connsiteY24" fmla="*/ 1823998 h 5676860"/>
              <a:gd name="connsiteX25" fmla="*/ 6189182 w 6620188"/>
              <a:gd name="connsiteY25" fmla="*/ 1924010 h 5676860"/>
              <a:gd name="connsiteX26" fmla="*/ 6208232 w 6620188"/>
              <a:gd name="connsiteY26" fmla="*/ 2021641 h 5676860"/>
              <a:gd name="connsiteX27" fmla="*/ 6239188 w 6620188"/>
              <a:gd name="connsiteY27" fmla="*/ 2143085 h 5676860"/>
              <a:gd name="connsiteX28" fmla="*/ 6253475 w 6620188"/>
              <a:gd name="connsiteY28" fmla="*/ 2300248 h 5676860"/>
              <a:gd name="connsiteX29" fmla="*/ 6274907 w 6620188"/>
              <a:gd name="connsiteY29" fmla="*/ 2407403 h 5676860"/>
              <a:gd name="connsiteX30" fmla="*/ 6324913 w 6620188"/>
              <a:gd name="connsiteY30" fmla="*/ 2619335 h 5676860"/>
              <a:gd name="connsiteX31" fmla="*/ 6351107 w 6620188"/>
              <a:gd name="connsiteY31" fmla="*/ 2812216 h 5676860"/>
              <a:gd name="connsiteX32" fmla="*/ 6365394 w 6620188"/>
              <a:gd name="connsiteY32" fmla="*/ 2921754 h 5676860"/>
              <a:gd name="connsiteX33" fmla="*/ 6339855 w 6620188"/>
              <a:gd name="connsiteY33" fmla="*/ 3301934 h 5676860"/>
              <a:gd name="connsiteX34" fmla="*/ 6458533 w 6620188"/>
              <a:gd name="connsiteY34" fmla="*/ 3509893 h 5676860"/>
              <a:gd name="connsiteX35" fmla="*/ 6555894 w 6620188"/>
              <a:gd name="connsiteY35" fmla="*/ 3555166 h 5676860"/>
              <a:gd name="connsiteX36" fmla="*/ 6620188 w 6620188"/>
              <a:gd name="connsiteY36" fmla="*/ 3676610 h 5676860"/>
              <a:gd name="connsiteX37" fmla="*/ 6603827 w 6620188"/>
              <a:gd name="connsiteY37" fmla="*/ 3802027 h 5676860"/>
              <a:gd name="connsiteX38" fmla="*/ 6543364 w 6620188"/>
              <a:gd name="connsiteY38" fmla="*/ 3964742 h 5676860"/>
              <a:gd name="connsiteX39" fmla="*/ 6460967 w 6620188"/>
              <a:gd name="connsiteY39" fmla="*/ 4238218 h 5676860"/>
              <a:gd name="connsiteX40" fmla="*/ 5801038 w 6620188"/>
              <a:gd name="connsiteY40" fmla="*/ 4533860 h 5676860"/>
              <a:gd name="connsiteX41" fmla="*/ 4946169 w 6620188"/>
              <a:gd name="connsiteY41" fmla="*/ 5672097 h 5676860"/>
              <a:gd name="connsiteX42" fmla="*/ 4672325 w 6620188"/>
              <a:gd name="connsiteY42" fmla="*/ 5676860 h 5676860"/>
              <a:gd name="connsiteX43" fmla="*/ 4107970 w 6620188"/>
              <a:gd name="connsiteY43" fmla="*/ 4952960 h 5676860"/>
              <a:gd name="connsiteX44" fmla="*/ 3582425 w 6620188"/>
              <a:gd name="connsiteY44" fmla="*/ 4943533 h 5676860"/>
              <a:gd name="connsiteX45" fmla="*/ 2990102 w 6620188"/>
              <a:gd name="connsiteY45" fmla="*/ 4366440 h 5676860"/>
              <a:gd name="connsiteX46" fmla="*/ 2650644 w 6620188"/>
              <a:gd name="connsiteY46" fmla="*/ 4600535 h 5676860"/>
              <a:gd name="connsiteX47" fmla="*/ 2286312 w 6620188"/>
              <a:gd name="connsiteY47" fmla="*/ 4183817 h 5676860"/>
              <a:gd name="connsiteX48" fmla="*/ 1812444 w 6620188"/>
              <a:gd name="connsiteY48" fmla="*/ 4276685 h 5676860"/>
              <a:gd name="connsiteX49" fmla="*/ 1719575 w 6620188"/>
              <a:gd name="connsiteY49" fmla="*/ 4567197 h 5676860"/>
              <a:gd name="connsiteX50" fmla="*/ 1440969 w 6620188"/>
              <a:gd name="connsiteY50" fmla="*/ 4500522 h 5676860"/>
              <a:gd name="connsiteX51" fmla="*/ 1338574 w 6620188"/>
              <a:gd name="connsiteY51" fmla="*/ 4469566 h 5676860"/>
              <a:gd name="connsiteX52" fmla="*/ 1281425 w 6620188"/>
              <a:gd name="connsiteY52" fmla="*/ 4440992 h 5676860"/>
              <a:gd name="connsiteX53" fmla="*/ 1224274 w 6620188"/>
              <a:gd name="connsiteY53" fmla="*/ 4410035 h 5676860"/>
              <a:gd name="connsiteX54" fmla="*/ 1174269 w 6620188"/>
              <a:gd name="connsiteY54" fmla="*/ 4371935 h 5676860"/>
              <a:gd name="connsiteX0" fmla="*/ 1174269 w 6620188"/>
              <a:gd name="connsiteY0" fmla="*/ 4371935 h 5676860"/>
              <a:gd name="connsiteX1" fmla="*/ 38282 w 6620188"/>
              <a:gd name="connsiteY1" fmla="*/ 2608562 h 5676860"/>
              <a:gd name="connsiteX2" fmla="*/ 11485 w 6620188"/>
              <a:gd name="connsiteY2" fmla="*/ 1877638 h 5676860"/>
              <a:gd name="connsiteX3" fmla="*/ 0 w 6620188"/>
              <a:gd name="connsiteY3" fmla="*/ 1527326 h 5676860"/>
              <a:gd name="connsiteX4" fmla="*/ 7949 w 6620188"/>
              <a:gd name="connsiteY4" fmla="*/ 227112 h 5676860"/>
              <a:gd name="connsiteX5" fmla="*/ 2383585 w 6620188"/>
              <a:gd name="connsiteY5" fmla="*/ 227111 h 5676860"/>
              <a:gd name="connsiteX6" fmla="*/ 2731344 w 6620188"/>
              <a:gd name="connsiteY6" fmla="*/ 277736 h 5676860"/>
              <a:gd name="connsiteX7" fmla="*/ 3007342 w 6620188"/>
              <a:gd name="connsiteY7" fmla="*/ 367291 h 5676860"/>
              <a:gd name="connsiteX8" fmla="*/ 3260370 w 6620188"/>
              <a:gd name="connsiteY8" fmla="*/ 342395 h 5676860"/>
              <a:gd name="connsiteX9" fmla="*/ 3486719 w 6620188"/>
              <a:gd name="connsiteY9" fmla="*/ 393335 h 5676860"/>
              <a:gd name="connsiteX10" fmla="*/ 4055239 w 6620188"/>
              <a:gd name="connsiteY10" fmla="*/ 325250 h 5676860"/>
              <a:gd name="connsiteX11" fmla="*/ 4445152 w 6620188"/>
              <a:gd name="connsiteY11" fmla="*/ 399067 h 5676860"/>
              <a:gd name="connsiteX12" fmla="*/ 4474156 w 6620188"/>
              <a:gd name="connsiteY12" fmla="*/ 268671 h 5676860"/>
              <a:gd name="connsiteX13" fmla="*/ 4548167 w 6620188"/>
              <a:gd name="connsiteY13" fmla="*/ 103335 h 5676860"/>
              <a:gd name="connsiteX14" fmla="*/ 4636056 w 6620188"/>
              <a:gd name="connsiteY14" fmla="*/ 77502 h 5676860"/>
              <a:gd name="connsiteX15" fmla="*/ 4853463 w 6620188"/>
              <a:gd name="connsiteY15" fmla="*/ 0 h 5676860"/>
              <a:gd name="connsiteX16" fmla="*/ 4996861 w 6620188"/>
              <a:gd name="connsiteY16" fmla="*/ 5167 h 5676860"/>
              <a:gd name="connsiteX17" fmla="*/ 5306145 w 6620188"/>
              <a:gd name="connsiteY17" fmla="*/ 77680 h 5676860"/>
              <a:gd name="connsiteX18" fmla="*/ 5344427 w 6620188"/>
              <a:gd name="connsiteY18" fmla="*/ 394099 h 5676860"/>
              <a:gd name="connsiteX19" fmla="*/ 5650680 w 6620188"/>
              <a:gd name="connsiteY19" fmla="*/ 714793 h 5676860"/>
              <a:gd name="connsiteX20" fmla="*/ 5861867 w 6620188"/>
              <a:gd name="connsiteY20" fmla="*/ 811181 h 5676860"/>
              <a:gd name="connsiteX21" fmla="*/ 6017731 w 6620188"/>
              <a:gd name="connsiteY21" fmla="*/ 1564441 h 5676860"/>
              <a:gd name="connsiteX22" fmla="*/ 6046307 w 6620188"/>
              <a:gd name="connsiteY22" fmla="*/ 1628735 h 5676860"/>
              <a:gd name="connsiteX23" fmla="*/ 6082025 w 6620188"/>
              <a:gd name="connsiteY23" fmla="*/ 1697792 h 5676860"/>
              <a:gd name="connsiteX24" fmla="*/ 6146319 w 6620188"/>
              <a:gd name="connsiteY24" fmla="*/ 1823998 h 5676860"/>
              <a:gd name="connsiteX25" fmla="*/ 6189182 w 6620188"/>
              <a:gd name="connsiteY25" fmla="*/ 1924010 h 5676860"/>
              <a:gd name="connsiteX26" fmla="*/ 6208232 w 6620188"/>
              <a:gd name="connsiteY26" fmla="*/ 2021641 h 5676860"/>
              <a:gd name="connsiteX27" fmla="*/ 6239188 w 6620188"/>
              <a:gd name="connsiteY27" fmla="*/ 2143085 h 5676860"/>
              <a:gd name="connsiteX28" fmla="*/ 6253475 w 6620188"/>
              <a:gd name="connsiteY28" fmla="*/ 2300248 h 5676860"/>
              <a:gd name="connsiteX29" fmla="*/ 6274907 w 6620188"/>
              <a:gd name="connsiteY29" fmla="*/ 2407403 h 5676860"/>
              <a:gd name="connsiteX30" fmla="*/ 6324913 w 6620188"/>
              <a:gd name="connsiteY30" fmla="*/ 2619335 h 5676860"/>
              <a:gd name="connsiteX31" fmla="*/ 6351107 w 6620188"/>
              <a:gd name="connsiteY31" fmla="*/ 2812216 h 5676860"/>
              <a:gd name="connsiteX32" fmla="*/ 6365394 w 6620188"/>
              <a:gd name="connsiteY32" fmla="*/ 2921754 h 5676860"/>
              <a:gd name="connsiteX33" fmla="*/ 6339855 w 6620188"/>
              <a:gd name="connsiteY33" fmla="*/ 3301934 h 5676860"/>
              <a:gd name="connsiteX34" fmla="*/ 6458533 w 6620188"/>
              <a:gd name="connsiteY34" fmla="*/ 3509893 h 5676860"/>
              <a:gd name="connsiteX35" fmla="*/ 6620188 w 6620188"/>
              <a:gd name="connsiteY35" fmla="*/ 3676610 h 5676860"/>
              <a:gd name="connsiteX36" fmla="*/ 6603827 w 6620188"/>
              <a:gd name="connsiteY36" fmla="*/ 3802027 h 5676860"/>
              <a:gd name="connsiteX37" fmla="*/ 6543364 w 6620188"/>
              <a:gd name="connsiteY37" fmla="*/ 3964742 h 5676860"/>
              <a:gd name="connsiteX38" fmla="*/ 6460967 w 6620188"/>
              <a:gd name="connsiteY38" fmla="*/ 4238218 h 5676860"/>
              <a:gd name="connsiteX39" fmla="*/ 5801038 w 6620188"/>
              <a:gd name="connsiteY39" fmla="*/ 4533860 h 5676860"/>
              <a:gd name="connsiteX40" fmla="*/ 4946169 w 6620188"/>
              <a:gd name="connsiteY40" fmla="*/ 5672097 h 5676860"/>
              <a:gd name="connsiteX41" fmla="*/ 4672325 w 6620188"/>
              <a:gd name="connsiteY41" fmla="*/ 5676860 h 5676860"/>
              <a:gd name="connsiteX42" fmla="*/ 4107970 w 6620188"/>
              <a:gd name="connsiteY42" fmla="*/ 4952960 h 5676860"/>
              <a:gd name="connsiteX43" fmla="*/ 3582425 w 6620188"/>
              <a:gd name="connsiteY43" fmla="*/ 4943533 h 5676860"/>
              <a:gd name="connsiteX44" fmla="*/ 2990102 w 6620188"/>
              <a:gd name="connsiteY44" fmla="*/ 4366440 h 5676860"/>
              <a:gd name="connsiteX45" fmla="*/ 2650644 w 6620188"/>
              <a:gd name="connsiteY45" fmla="*/ 4600535 h 5676860"/>
              <a:gd name="connsiteX46" fmla="*/ 2286312 w 6620188"/>
              <a:gd name="connsiteY46" fmla="*/ 4183817 h 5676860"/>
              <a:gd name="connsiteX47" fmla="*/ 1812444 w 6620188"/>
              <a:gd name="connsiteY47" fmla="*/ 4276685 h 5676860"/>
              <a:gd name="connsiteX48" fmla="*/ 1719575 w 6620188"/>
              <a:gd name="connsiteY48" fmla="*/ 4567197 h 5676860"/>
              <a:gd name="connsiteX49" fmla="*/ 1440969 w 6620188"/>
              <a:gd name="connsiteY49" fmla="*/ 4500522 h 5676860"/>
              <a:gd name="connsiteX50" fmla="*/ 1338574 w 6620188"/>
              <a:gd name="connsiteY50" fmla="*/ 4469566 h 5676860"/>
              <a:gd name="connsiteX51" fmla="*/ 1281425 w 6620188"/>
              <a:gd name="connsiteY51" fmla="*/ 4440992 h 5676860"/>
              <a:gd name="connsiteX52" fmla="*/ 1224274 w 6620188"/>
              <a:gd name="connsiteY52" fmla="*/ 4410035 h 5676860"/>
              <a:gd name="connsiteX53" fmla="*/ 1174269 w 6620188"/>
              <a:gd name="connsiteY53" fmla="*/ 4371935 h 5676860"/>
              <a:gd name="connsiteX0" fmla="*/ 1174269 w 6620188"/>
              <a:gd name="connsiteY0" fmla="*/ 4371935 h 5676860"/>
              <a:gd name="connsiteX1" fmla="*/ 38282 w 6620188"/>
              <a:gd name="connsiteY1" fmla="*/ 2608562 h 5676860"/>
              <a:gd name="connsiteX2" fmla="*/ 11485 w 6620188"/>
              <a:gd name="connsiteY2" fmla="*/ 1877638 h 5676860"/>
              <a:gd name="connsiteX3" fmla="*/ 0 w 6620188"/>
              <a:gd name="connsiteY3" fmla="*/ 1527326 h 5676860"/>
              <a:gd name="connsiteX4" fmla="*/ 7949 w 6620188"/>
              <a:gd name="connsiteY4" fmla="*/ 227112 h 5676860"/>
              <a:gd name="connsiteX5" fmla="*/ 2383585 w 6620188"/>
              <a:gd name="connsiteY5" fmla="*/ 227111 h 5676860"/>
              <a:gd name="connsiteX6" fmla="*/ 2731344 w 6620188"/>
              <a:gd name="connsiteY6" fmla="*/ 277736 h 5676860"/>
              <a:gd name="connsiteX7" fmla="*/ 3007342 w 6620188"/>
              <a:gd name="connsiteY7" fmla="*/ 367291 h 5676860"/>
              <a:gd name="connsiteX8" fmla="*/ 3260370 w 6620188"/>
              <a:gd name="connsiteY8" fmla="*/ 342395 h 5676860"/>
              <a:gd name="connsiteX9" fmla="*/ 3486719 w 6620188"/>
              <a:gd name="connsiteY9" fmla="*/ 393335 h 5676860"/>
              <a:gd name="connsiteX10" fmla="*/ 4055239 w 6620188"/>
              <a:gd name="connsiteY10" fmla="*/ 325250 h 5676860"/>
              <a:gd name="connsiteX11" fmla="*/ 4445152 w 6620188"/>
              <a:gd name="connsiteY11" fmla="*/ 399067 h 5676860"/>
              <a:gd name="connsiteX12" fmla="*/ 4474156 w 6620188"/>
              <a:gd name="connsiteY12" fmla="*/ 268671 h 5676860"/>
              <a:gd name="connsiteX13" fmla="*/ 4548167 w 6620188"/>
              <a:gd name="connsiteY13" fmla="*/ 103335 h 5676860"/>
              <a:gd name="connsiteX14" fmla="*/ 4636056 w 6620188"/>
              <a:gd name="connsiteY14" fmla="*/ 77502 h 5676860"/>
              <a:gd name="connsiteX15" fmla="*/ 4853463 w 6620188"/>
              <a:gd name="connsiteY15" fmla="*/ 0 h 5676860"/>
              <a:gd name="connsiteX16" fmla="*/ 4996861 w 6620188"/>
              <a:gd name="connsiteY16" fmla="*/ 5167 h 5676860"/>
              <a:gd name="connsiteX17" fmla="*/ 5306145 w 6620188"/>
              <a:gd name="connsiteY17" fmla="*/ 77680 h 5676860"/>
              <a:gd name="connsiteX18" fmla="*/ 5344427 w 6620188"/>
              <a:gd name="connsiteY18" fmla="*/ 394099 h 5676860"/>
              <a:gd name="connsiteX19" fmla="*/ 5650680 w 6620188"/>
              <a:gd name="connsiteY19" fmla="*/ 714793 h 5676860"/>
              <a:gd name="connsiteX20" fmla="*/ 5861867 w 6620188"/>
              <a:gd name="connsiteY20" fmla="*/ 811181 h 5676860"/>
              <a:gd name="connsiteX21" fmla="*/ 6017731 w 6620188"/>
              <a:gd name="connsiteY21" fmla="*/ 1564441 h 5676860"/>
              <a:gd name="connsiteX22" fmla="*/ 6096044 w 6620188"/>
              <a:gd name="connsiteY22" fmla="*/ 1557328 h 5676860"/>
              <a:gd name="connsiteX23" fmla="*/ 6082025 w 6620188"/>
              <a:gd name="connsiteY23" fmla="*/ 1697792 h 5676860"/>
              <a:gd name="connsiteX24" fmla="*/ 6146319 w 6620188"/>
              <a:gd name="connsiteY24" fmla="*/ 1823998 h 5676860"/>
              <a:gd name="connsiteX25" fmla="*/ 6189182 w 6620188"/>
              <a:gd name="connsiteY25" fmla="*/ 1924010 h 5676860"/>
              <a:gd name="connsiteX26" fmla="*/ 6208232 w 6620188"/>
              <a:gd name="connsiteY26" fmla="*/ 2021641 h 5676860"/>
              <a:gd name="connsiteX27" fmla="*/ 6239188 w 6620188"/>
              <a:gd name="connsiteY27" fmla="*/ 2143085 h 5676860"/>
              <a:gd name="connsiteX28" fmla="*/ 6253475 w 6620188"/>
              <a:gd name="connsiteY28" fmla="*/ 2300248 h 5676860"/>
              <a:gd name="connsiteX29" fmla="*/ 6274907 w 6620188"/>
              <a:gd name="connsiteY29" fmla="*/ 2407403 h 5676860"/>
              <a:gd name="connsiteX30" fmla="*/ 6324913 w 6620188"/>
              <a:gd name="connsiteY30" fmla="*/ 2619335 h 5676860"/>
              <a:gd name="connsiteX31" fmla="*/ 6351107 w 6620188"/>
              <a:gd name="connsiteY31" fmla="*/ 2812216 h 5676860"/>
              <a:gd name="connsiteX32" fmla="*/ 6365394 w 6620188"/>
              <a:gd name="connsiteY32" fmla="*/ 2921754 h 5676860"/>
              <a:gd name="connsiteX33" fmla="*/ 6339855 w 6620188"/>
              <a:gd name="connsiteY33" fmla="*/ 3301934 h 5676860"/>
              <a:gd name="connsiteX34" fmla="*/ 6458533 w 6620188"/>
              <a:gd name="connsiteY34" fmla="*/ 3509893 h 5676860"/>
              <a:gd name="connsiteX35" fmla="*/ 6620188 w 6620188"/>
              <a:gd name="connsiteY35" fmla="*/ 3676610 h 5676860"/>
              <a:gd name="connsiteX36" fmla="*/ 6603827 w 6620188"/>
              <a:gd name="connsiteY36" fmla="*/ 3802027 h 5676860"/>
              <a:gd name="connsiteX37" fmla="*/ 6543364 w 6620188"/>
              <a:gd name="connsiteY37" fmla="*/ 3964742 h 5676860"/>
              <a:gd name="connsiteX38" fmla="*/ 6460967 w 6620188"/>
              <a:gd name="connsiteY38" fmla="*/ 4238218 h 5676860"/>
              <a:gd name="connsiteX39" fmla="*/ 5801038 w 6620188"/>
              <a:gd name="connsiteY39" fmla="*/ 4533860 h 5676860"/>
              <a:gd name="connsiteX40" fmla="*/ 4946169 w 6620188"/>
              <a:gd name="connsiteY40" fmla="*/ 5672097 h 5676860"/>
              <a:gd name="connsiteX41" fmla="*/ 4672325 w 6620188"/>
              <a:gd name="connsiteY41" fmla="*/ 5676860 h 5676860"/>
              <a:gd name="connsiteX42" fmla="*/ 4107970 w 6620188"/>
              <a:gd name="connsiteY42" fmla="*/ 4952960 h 5676860"/>
              <a:gd name="connsiteX43" fmla="*/ 3582425 w 6620188"/>
              <a:gd name="connsiteY43" fmla="*/ 4943533 h 5676860"/>
              <a:gd name="connsiteX44" fmla="*/ 2990102 w 6620188"/>
              <a:gd name="connsiteY44" fmla="*/ 4366440 h 5676860"/>
              <a:gd name="connsiteX45" fmla="*/ 2650644 w 6620188"/>
              <a:gd name="connsiteY45" fmla="*/ 4600535 h 5676860"/>
              <a:gd name="connsiteX46" fmla="*/ 2286312 w 6620188"/>
              <a:gd name="connsiteY46" fmla="*/ 4183817 h 5676860"/>
              <a:gd name="connsiteX47" fmla="*/ 1812444 w 6620188"/>
              <a:gd name="connsiteY47" fmla="*/ 4276685 h 5676860"/>
              <a:gd name="connsiteX48" fmla="*/ 1719575 w 6620188"/>
              <a:gd name="connsiteY48" fmla="*/ 4567197 h 5676860"/>
              <a:gd name="connsiteX49" fmla="*/ 1440969 w 6620188"/>
              <a:gd name="connsiteY49" fmla="*/ 4500522 h 5676860"/>
              <a:gd name="connsiteX50" fmla="*/ 1338574 w 6620188"/>
              <a:gd name="connsiteY50" fmla="*/ 4469566 h 5676860"/>
              <a:gd name="connsiteX51" fmla="*/ 1281425 w 6620188"/>
              <a:gd name="connsiteY51" fmla="*/ 4440992 h 5676860"/>
              <a:gd name="connsiteX52" fmla="*/ 1224274 w 6620188"/>
              <a:gd name="connsiteY52" fmla="*/ 4410035 h 5676860"/>
              <a:gd name="connsiteX53" fmla="*/ 1174269 w 6620188"/>
              <a:gd name="connsiteY53" fmla="*/ 4371935 h 5676860"/>
              <a:gd name="connsiteX0" fmla="*/ 1174269 w 6620188"/>
              <a:gd name="connsiteY0" fmla="*/ 4371935 h 5676860"/>
              <a:gd name="connsiteX1" fmla="*/ 38282 w 6620188"/>
              <a:gd name="connsiteY1" fmla="*/ 2608562 h 5676860"/>
              <a:gd name="connsiteX2" fmla="*/ 11485 w 6620188"/>
              <a:gd name="connsiteY2" fmla="*/ 1877638 h 5676860"/>
              <a:gd name="connsiteX3" fmla="*/ 0 w 6620188"/>
              <a:gd name="connsiteY3" fmla="*/ 1527326 h 5676860"/>
              <a:gd name="connsiteX4" fmla="*/ 7949 w 6620188"/>
              <a:gd name="connsiteY4" fmla="*/ 227112 h 5676860"/>
              <a:gd name="connsiteX5" fmla="*/ 2383585 w 6620188"/>
              <a:gd name="connsiteY5" fmla="*/ 227111 h 5676860"/>
              <a:gd name="connsiteX6" fmla="*/ 2731344 w 6620188"/>
              <a:gd name="connsiteY6" fmla="*/ 277736 h 5676860"/>
              <a:gd name="connsiteX7" fmla="*/ 3007342 w 6620188"/>
              <a:gd name="connsiteY7" fmla="*/ 367291 h 5676860"/>
              <a:gd name="connsiteX8" fmla="*/ 3260370 w 6620188"/>
              <a:gd name="connsiteY8" fmla="*/ 342395 h 5676860"/>
              <a:gd name="connsiteX9" fmla="*/ 3486719 w 6620188"/>
              <a:gd name="connsiteY9" fmla="*/ 393335 h 5676860"/>
              <a:gd name="connsiteX10" fmla="*/ 4055239 w 6620188"/>
              <a:gd name="connsiteY10" fmla="*/ 325250 h 5676860"/>
              <a:gd name="connsiteX11" fmla="*/ 4445152 w 6620188"/>
              <a:gd name="connsiteY11" fmla="*/ 399067 h 5676860"/>
              <a:gd name="connsiteX12" fmla="*/ 4474156 w 6620188"/>
              <a:gd name="connsiteY12" fmla="*/ 268671 h 5676860"/>
              <a:gd name="connsiteX13" fmla="*/ 4548167 w 6620188"/>
              <a:gd name="connsiteY13" fmla="*/ 103335 h 5676860"/>
              <a:gd name="connsiteX14" fmla="*/ 4636056 w 6620188"/>
              <a:gd name="connsiteY14" fmla="*/ 77502 h 5676860"/>
              <a:gd name="connsiteX15" fmla="*/ 4853463 w 6620188"/>
              <a:gd name="connsiteY15" fmla="*/ 0 h 5676860"/>
              <a:gd name="connsiteX16" fmla="*/ 4996861 w 6620188"/>
              <a:gd name="connsiteY16" fmla="*/ 5167 h 5676860"/>
              <a:gd name="connsiteX17" fmla="*/ 5306145 w 6620188"/>
              <a:gd name="connsiteY17" fmla="*/ 77680 h 5676860"/>
              <a:gd name="connsiteX18" fmla="*/ 5344427 w 6620188"/>
              <a:gd name="connsiteY18" fmla="*/ 394099 h 5676860"/>
              <a:gd name="connsiteX19" fmla="*/ 5650680 w 6620188"/>
              <a:gd name="connsiteY19" fmla="*/ 714793 h 5676860"/>
              <a:gd name="connsiteX20" fmla="*/ 5861867 w 6620188"/>
              <a:gd name="connsiteY20" fmla="*/ 811181 h 5676860"/>
              <a:gd name="connsiteX21" fmla="*/ 6017731 w 6620188"/>
              <a:gd name="connsiteY21" fmla="*/ 1564441 h 5676860"/>
              <a:gd name="connsiteX22" fmla="*/ 6096044 w 6620188"/>
              <a:gd name="connsiteY22" fmla="*/ 1557328 h 5676860"/>
              <a:gd name="connsiteX23" fmla="*/ 6146319 w 6620188"/>
              <a:gd name="connsiteY23" fmla="*/ 1823998 h 5676860"/>
              <a:gd name="connsiteX24" fmla="*/ 6189182 w 6620188"/>
              <a:gd name="connsiteY24" fmla="*/ 1924010 h 5676860"/>
              <a:gd name="connsiteX25" fmla="*/ 6208232 w 6620188"/>
              <a:gd name="connsiteY25" fmla="*/ 2021641 h 5676860"/>
              <a:gd name="connsiteX26" fmla="*/ 6239188 w 6620188"/>
              <a:gd name="connsiteY26" fmla="*/ 2143085 h 5676860"/>
              <a:gd name="connsiteX27" fmla="*/ 6253475 w 6620188"/>
              <a:gd name="connsiteY27" fmla="*/ 2300248 h 5676860"/>
              <a:gd name="connsiteX28" fmla="*/ 6274907 w 6620188"/>
              <a:gd name="connsiteY28" fmla="*/ 2407403 h 5676860"/>
              <a:gd name="connsiteX29" fmla="*/ 6324913 w 6620188"/>
              <a:gd name="connsiteY29" fmla="*/ 2619335 h 5676860"/>
              <a:gd name="connsiteX30" fmla="*/ 6351107 w 6620188"/>
              <a:gd name="connsiteY30" fmla="*/ 2812216 h 5676860"/>
              <a:gd name="connsiteX31" fmla="*/ 6365394 w 6620188"/>
              <a:gd name="connsiteY31" fmla="*/ 2921754 h 5676860"/>
              <a:gd name="connsiteX32" fmla="*/ 6339855 w 6620188"/>
              <a:gd name="connsiteY32" fmla="*/ 3301934 h 5676860"/>
              <a:gd name="connsiteX33" fmla="*/ 6458533 w 6620188"/>
              <a:gd name="connsiteY33" fmla="*/ 3509893 h 5676860"/>
              <a:gd name="connsiteX34" fmla="*/ 6620188 w 6620188"/>
              <a:gd name="connsiteY34" fmla="*/ 3676610 h 5676860"/>
              <a:gd name="connsiteX35" fmla="*/ 6603827 w 6620188"/>
              <a:gd name="connsiteY35" fmla="*/ 3802027 h 5676860"/>
              <a:gd name="connsiteX36" fmla="*/ 6543364 w 6620188"/>
              <a:gd name="connsiteY36" fmla="*/ 3964742 h 5676860"/>
              <a:gd name="connsiteX37" fmla="*/ 6460967 w 6620188"/>
              <a:gd name="connsiteY37" fmla="*/ 4238218 h 5676860"/>
              <a:gd name="connsiteX38" fmla="*/ 5801038 w 6620188"/>
              <a:gd name="connsiteY38" fmla="*/ 4533860 h 5676860"/>
              <a:gd name="connsiteX39" fmla="*/ 4946169 w 6620188"/>
              <a:gd name="connsiteY39" fmla="*/ 5672097 h 5676860"/>
              <a:gd name="connsiteX40" fmla="*/ 4672325 w 6620188"/>
              <a:gd name="connsiteY40" fmla="*/ 5676860 h 5676860"/>
              <a:gd name="connsiteX41" fmla="*/ 4107970 w 6620188"/>
              <a:gd name="connsiteY41" fmla="*/ 4952960 h 5676860"/>
              <a:gd name="connsiteX42" fmla="*/ 3582425 w 6620188"/>
              <a:gd name="connsiteY42" fmla="*/ 4943533 h 5676860"/>
              <a:gd name="connsiteX43" fmla="*/ 2990102 w 6620188"/>
              <a:gd name="connsiteY43" fmla="*/ 4366440 h 5676860"/>
              <a:gd name="connsiteX44" fmla="*/ 2650644 w 6620188"/>
              <a:gd name="connsiteY44" fmla="*/ 4600535 h 5676860"/>
              <a:gd name="connsiteX45" fmla="*/ 2286312 w 6620188"/>
              <a:gd name="connsiteY45" fmla="*/ 4183817 h 5676860"/>
              <a:gd name="connsiteX46" fmla="*/ 1812444 w 6620188"/>
              <a:gd name="connsiteY46" fmla="*/ 4276685 h 5676860"/>
              <a:gd name="connsiteX47" fmla="*/ 1719575 w 6620188"/>
              <a:gd name="connsiteY47" fmla="*/ 4567197 h 5676860"/>
              <a:gd name="connsiteX48" fmla="*/ 1440969 w 6620188"/>
              <a:gd name="connsiteY48" fmla="*/ 4500522 h 5676860"/>
              <a:gd name="connsiteX49" fmla="*/ 1338574 w 6620188"/>
              <a:gd name="connsiteY49" fmla="*/ 4469566 h 5676860"/>
              <a:gd name="connsiteX50" fmla="*/ 1281425 w 6620188"/>
              <a:gd name="connsiteY50" fmla="*/ 4440992 h 5676860"/>
              <a:gd name="connsiteX51" fmla="*/ 1224274 w 6620188"/>
              <a:gd name="connsiteY51" fmla="*/ 4410035 h 5676860"/>
              <a:gd name="connsiteX52" fmla="*/ 1174269 w 6620188"/>
              <a:gd name="connsiteY52" fmla="*/ 4371935 h 5676860"/>
              <a:gd name="connsiteX0" fmla="*/ 1174269 w 6620188"/>
              <a:gd name="connsiteY0" fmla="*/ 4371935 h 5676860"/>
              <a:gd name="connsiteX1" fmla="*/ 38282 w 6620188"/>
              <a:gd name="connsiteY1" fmla="*/ 2608562 h 5676860"/>
              <a:gd name="connsiteX2" fmla="*/ 11485 w 6620188"/>
              <a:gd name="connsiteY2" fmla="*/ 1877638 h 5676860"/>
              <a:gd name="connsiteX3" fmla="*/ 0 w 6620188"/>
              <a:gd name="connsiteY3" fmla="*/ 1527326 h 5676860"/>
              <a:gd name="connsiteX4" fmla="*/ 7949 w 6620188"/>
              <a:gd name="connsiteY4" fmla="*/ 227112 h 5676860"/>
              <a:gd name="connsiteX5" fmla="*/ 2383585 w 6620188"/>
              <a:gd name="connsiteY5" fmla="*/ 227111 h 5676860"/>
              <a:gd name="connsiteX6" fmla="*/ 2731344 w 6620188"/>
              <a:gd name="connsiteY6" fmla="*/ 277736 h 5676860"/>
              <a:gd name="connsiteX7" fmla="*/ 3007342 w 6620188"/>
              <a:gd name="connsiteY7" fmla="*/ 367291 h 5676860"/>
              <a:gd name="connsiteX8" fmla="*/ 3260370 w 6620188"/>
              <a:gd name="connsiteY8" fmla="*/ 342395 h 5676860"/>
              <a:gd name="connsiteX9" fmla="*/ 3486719 w 6620188"/>
              <a:gd name="connsiteY9" fmla="*/ 393335 h 5676860"/>
              <a:gd name="connsiteX10" fmla="*/ 4055239 w 6620188"/>
              <a:gd name="connsiteY10" fmla="*/ 325250 h 5676860"/>
              <a:gd name="connsiteX11" fmla="*/ 4445152 w 6620188"/>
              <a:gd name="connsiteY11" fmla="*/ 399067 h 5676860"/>
              <a:gd name="connsiteX12" fmla="*/ 4474156 w 6620188"/>
              <a:gd name="connsiteY12" fmla="*/ 268671 h 5676860"/>
              <a:gd name="connsiteX13" fmla="*/ 4548167 w 6620188"/>
              <a:gd name="connsiteY13" fmla="*/ 103335 h 5676860"/>
              <a:gd name="connsiteX14" fmla="*/ 4636056 w 6620188"/>
              <a:gd name="connsiteY14" fmla="*/ 77502 h 5676860"/>
              <a:gd name="connsiteX15" fmla="*/ 4853463 w 6620188"/>
              <a:gd name="connsiteY15" fmla="*/ 0 h 5676860"/>
              <a:gd name="connsiteX16" fmla="*/ 4996861 w 6620188"/>
              <a:gd name="connsiteY16" fmla="*/ 5167 h 5676860"/>
              <a:gd name="connsiteX17" fmla="*/ 5306145 w 6620188"/>
              <a:gd name="connsiteY17" fmla="*/ 77680 h 5676860"/>
              <a:gd name="connsiteX18" fmla="*/ 5344427 w 6620188"/>
              <a:gd name="connsiteY18" fmla="*/ 394099 h 5676860"/>
              <a:gd name="connsiteX19" fmla="*/ 5650680 w 6620188"/>
              <a:gd name="connsiteY19" fmla="*/ 714793 h 5676860"/>
              <a:gd name="connsiteX20" fmla="*/ 5861867 w 6620188"/>
              <a:gd name="connsiteY20" fmla="*/ 811181 h 5676860"/>
              <a:gd name="connsiteX21" fmla="*/ 6096044 w 6620188"/>
              <a:gd name="connsiteY21" fmla="*/ 1557328 h 5676860"/>
              <a:gd name="connsiteX22" fmla="*/ 6146319 w 6620188"/>
              <a:gd name="connsiteY22" fmla="*/ 1823998 h 5676860"/>
              <a:gd name="connsiteX23" fmla="*/ 6189182 w 6620188"/>
              <a:gd name="connsiteY23" fmla="*/ 1924010 h 5676860"/>
              <a:gd name="connsiteX24" fmla="*/ 6208232 w 6620188"/>
              <a:gd name="connsiteY24" fmla="*/ 2021641 h 5676860"/>
              <a:gd name="connsiteX25" fmla="*/ 6239188 w 6620188"/>
              <a:gd name="connsiteY25" fmla="*/ 2143085 h 5676860"/>
              <a:gd name="connsiteX26" fmla="*/ 6253475 w 6620188"/>
              <a:gd name="connsiteY26" fmla="*/ 2300248 h 5676860"/>
              <a:gd name="connsiteX27" fmla="*/ 6274907 w 6620188"/>
              <a:gd name="connsiteY27" fmla="*/ 2407403 h 5676860"/>
              <a:gd name="connsiteX28" fmla="*/ 6324913 w 6620188"/>
              <a:gd name="connsiteY28" fmla="*/ 2619335 h 5676860"/>
              <a:gd name="connsiteX29" fmla="*/ 6351107 w 6620188"/>
              <a:gd name="connsiteY29" fmla="*/ 2812216 h 5676860"/>
              <a:gd name="connsiteX30" fmla="*/ 6365394 w 6620188"/>
              <a:gd name="connsiteY30" fmla="*/ 2921754 h 5676860"/>
              <a:gd name="connsiteX31" fmla="*/ 6339855 w 6620188"/>
              <a:gd name="connsiteY31" fmla="*/ 3301934 h 5676860"/>
              <a:gd name="connsiteX32" fmla="*/ 6458533 w 6620188"/>
              <a:gd name="connsiteY32" fmla="*/ 3509893 h 5676860"/>
              <a:gd name="connsiteX33" fmla="*/ 6620188 w 6620188"/>
              <a:gd name="connsiteY33" fmla="*/ 3676610 h 5676860"/>
              <a:gd name="connsiteX34" fmla="*/ 6603827 w 6620188"/>
              <a:gd name="connsiteY34" fmla="*/ 3802027 h 5676860"/>
              <a:gd name="connsiteX35" fmla="*/ 6543364 w 6620188"/>
              <a:gd name="connsiteY35" fmla="*/ 3964742 h 5676860"/>
              <a:gd name="connsiteX36" fmla="*/ 6460967 w 6620188"/>
              <a:gd name="connsiteY36" fmla="*/ 4238218 h 5676860"/>
              <a:gd name="connsiteX37" fmla="*/ 5801038 w 6620188"/>
              <a:gd name="connsiteY37" fmla="*/ 4533860 h 5676860"/>
              <a:gd name="connsiteX38" fmla="*/ 4946169 w 6620188"/>
              <a:gd name="connsiteY38" fmla="*/ 5672097 h 5676860"/>
              <a:gd name="connsiteX39" fmla="*/ 4672325 w 6620188"/>
              <a:gd name="connsiteY39" fmla="*/ 5676860 h 5676860"/>
              <a:gd name="connsiteX40" fmla="*/ 4107970 w 6620188"/>
              <a:gd name="connsiteY40" fmla="*/ 4952960 h 5676860"/>
              <a:gd name="connsiteX41" fmla="*/ 3582425 w 6620188"/>
              <a:gd name="connsiteY41" fmla="*/ 4943533 h 5676860"/>
              <a:gd name="connsiteX42" fmla="*/ 2990102 w 6620188"/>
              <a:gd name="connsiteY42" fmla="*/ 4366440 h 5676860"/>
              <a:gd name="connsiteX43" fmla="*/ 2650644 w 6620188"/>
              <a:gd name="connsiteY43" fmla="*/ 4600535 h 5676860"/>
              <a:gd name="connsiteX44" fmla="*/ 2286312 w 6620188"/>
              <a:gd name="connsiteY44" fmla="*/ 4183817 h 5676860"/>
              <a:gd name="connsiteX45" fmla="*/ 1812444 w 6620188"/>
              <a:gd name="connsiteY45" fmla="*/ 4276685 h 5676860"/>
              <a:gd name="connsiteX46" fmla="*/ 1719575 w 6620188"/>
              <a:gd name="connsiteY46" fmla="*/ 4567197 h 5676860"/>
              <a:gd name="connsiteX47" fmla="*/ 1440969 w 6620188"/>
              <a:gd name="connsiteY47" fmla="*/ 4500522 h 5676860"/>
              <a:gd name="connsiteX48" fmla="*/ 1338574 w 6620188"/>
              <a:gd name="connsiteY48" fmla="*/ 4469566 h 5676860"/>
              <a:gd name="connsiteX49" fmla="*/ 1281425 w 6620188"/>
              <a:gd name="connsiteY49" fmla="*/ 4440992 h 5676860"/>
              <a:gd name="connsiteX50" fmla="*/ 1224274 w 6620188"/>
              <a:gd name="connsiteY50" fmla="*/ 4410035 h 5676860"/>
              <a:gd name="connsiteX51" fmla="*/ 1174269 w 6620188"/>
              <a:gd name="connsiteY51" fmla="*/ 4371935 h 5676860"/>
              <a:gd name="connsiteX0" fmla="*/ 1174269 w 6620188"/>
              <a:gd name="connsiteY0" fmla="*/ 4371935 h 5676860"/>
              <a:gd name="connsiteX1" fmla="*/ 38282 w 6620188"/>
              <a:gd name="connsiteY1" fmla="*/ 2608562 h 5676860"/>
              <a:gd name="connsiteX2" fmla="*/ 11485 w 6620188"/>
              <a:gd name="connsiteY2" fmla="*/ 1877638 h 5676860"/>
              <a:gd name="connsiteX3" fmla="*/ 0 w 6620188"/>
              <a:gd name="connsiteY3" fmla="*/ 1527326 h 5676860"/>
              <a:gd name="connsiteX4" fmla="*/ 7949 w 6620188"/>
              <a:gd name="connsiteY4" fmla="*/ 227112 h 5676860"/>
              <a:gd name="connsiteX5" fmla="*/ 2383585 w 6620188"/>
              <a:gd name="connsiteY5" fmla="*/ 227111 h 5676860"/>
              <a:gd name="connsiteX6" fmla="*/ 2731344 w 6620188"/>
              <a:gd name="connsiteY6" fmla="*/ 277736 h 5676860"/>
              <a:gd name="connsiteX7" fmla="*/ 3007342 w 6620188"/>
              <a:gd name="connsiteY7" fmla="*/ 367291 h 5676860"/>
              <a:gd name="connsiteX8" fmla="*/ 3260370 w 6620188"/>
              <a:gd name="connsiteY8" fmla="*/ 342395 h 5676860"/>
              <a:gd name="connsiteX9" fmla="*/ 3486719 w 6620188"/>
              <a:gd name="connsiteY9" fmla="*/ 393335 h 5676860"/>
              <a:gd name="connsiteX10" fmla="*/ 4055239 w 6620188"/>
              <a:gd name="connsiteY10" fmla="*/ 325250 h 5676860"/>
              <a:gd name="connsiteX11" fmla="*/ 4371672 w 6620188"/>
              <a:gd name="connsiteY11" fmla="*/ 263501 h 5676860"/>
              <a:gd name="connsiteX12" fmla="*/ 4474156 w 6620188"/>
              <a:gd name="connsiteY12" fmla="*/ 268671 h 5676860"/>
              <a:gd name="connsiteX13" fmla="*/ 4548167 w 6620188"/>
              <a:gd name="connsiteY13" fmla="*/ 103335 h 5676860"/>
              <a:gd name="connsiteX14" fmla="*/ 4636056 w 6620188"/>
              <a:gd name="connsiteY14" fmla="*/ 77502 h 5676860"/>
              <a:gd name="connsiteX15" fmla="*/ 4853463 w 6620188"/>
              <a:gd name="connsiteY15" fmla="*/ 0 h 5676860"/>
              <a:gd name="connsiteX16" fmla="*/ 4996861 w 6620188"/>
              <a:gd name="connsiteY16" fmla="*/ 5167 h 5676860"/>
              <a:gd name="connsiteX17" fmla="*/ 5306145 w 6620188"/>
              <a:gd name="connsiteY17" fmla="*/ 77680 h 5676860"/>
              <a:gd name="connsiteX18" fmla="*/ 5344427 w 6620188"/>
              <a:gd name="connsiteY18" fmla="*/ 394099 h 5676860"/>
              <a:gd name="connsiteX19" fmla="*/ 5650680 w 6620188"/>
              <a:gd name="connsiteY19" fmla="*/ 714793 h 5676860"/>
              <a:gd name="connsiteX20" fmla="*/ 5861867 w 6620188"/>
              <a:gd name="connsiteY20" fmla="*/ 811181 h 5676860"/>
              <a:gd name="connsiteX21" fmla="*/ 6096044 w 6620188"/>
              <a:gd name="connsiteY21" fmla="*/ 1557328 h 5676860"/>
              <a:gd name="connsiteX22" fmla="*/ 6146319 w 6620188"/>
              <a:gd name="connsiteY22" fmla="*/ 1823998 h 5676860"/>
              <a:gd name="connsiteX23" fmla="*/ 6189182 w 6620188"/>
              <a:gd name="connsiteY23" fmla="*/ 1924010 h 5676860"/>
              <a:gd name="connsiteX24" fmla="*/ 6208232 w 6620188"/>
              <a:gd name="connsiteY24" fmla="*/ 2021641 h 5676860"/>
              <a:gd name="connsiteX25" fmla="*/ 6239188 w 6620188"/>
              <a:gd name="connsiteY25" fmla="*/ 2143085 h 5676860"/>
              <a:gd name="connsiteX26" fmla="*/ 6253475 w 6620188"/>
              <a:gd name="connsiteY26" fmla="*/ 2300248 h 5676860"/>
              <a:gd name="connsiteX27" fmla="*/ 6274907 w 6620188"/>
              <a:gd name="connsiteY27" fmla="*/ 2407403 h 5676860"/>
              <a:gd name="connsiteX28" fmla="*/ 6324913 w 6620188"/>
              <a:gd name="connsiteY28" fmla="*/ 2619335 h 5676860"/>
              <a:gd name="connsiteX29" fmla="*/ 6351107 w 6620188"/>
              <a:gd name="connsiteY29" fmla="*/ 2812216 h 5676860"/>
              <a:gd name="connsiteX30" fmla="*/ 6365394 w 6620188"/>
              <a:gd name="connsiteY30" fmla="*/ 2921754 h 5676860"/>
              <a:gd name="connsiteX31" fmla="*/ 6339855 w 6620188"/>
              <a:gd name="connsiteY31" fmla="*/ 3301934 h 5676860"/>
              <a:gd name="connsiteX32" fmla="*/ 6458533 w 6620188"/>
              <a:gd name="connsiteY32" fmla="*/ 3509893 h 5676860"/>
              <a:gd name="connsiteX33" fmla="*/ 6620188 w 6620188"/>
              <a:gd name="connsiteY33" fmla="*/ 3676610 h 5676860"/>
              <a:gd name="connsiteX34" fmla="*/ 6603827 w 6620188"/>
              <a:gd name="connsiteY34" fmla="*/ 3802027 h 5676860"/>
              <a:gd name="connsiteX35" fmla="*/ 6543364 w 6620188"/>
              <a:gd name="connsiteY35" fmla="*/ 3964742 h 5676860"/>
              <a:gd name="connsiteX36" fmla="*/ 6460967 w 6620188"/>
              <a:gd name="connsiteY36" fmla="*/ 4238218 h 5676860"/>
              <a:gd name="connsiteX37" fmla="*/ 5801038 w 6620188"/>
              <a:gd name="connsiteY37" fmla="*/ 4533860 h 5676860"/>
              <a:gd name="connsiteX38" fmla="*/ 4946169 w 6620188"/>
              <a:gd name="connsiteY38" fmla="*/ 5672097 h 5676860"/>
              <a:gd name="connsiteX39" fmla="*/ 4672325 w 6620188"/>
              <a:gd name="connsiteY39" fmla="*/ 5676860 h 5676860"/>
              <a:gd name="connsiteX40" fmla="*/ 4107970 w 6620188"/>
              <a:gd name="connsiteY40" fmla="*/ 4952960 h 5676860"/>
              <a:gd name="connsiteX41" fmla="*/ 3582425 w 6620188"/>
              <a:gd name="connsiteY41" fmla="*/ 4943533 h 5676860"/>
              <a:gd name="connsiteX42" fmla="*/ 2990102 w 6620188"/>
              <a:gd name="connsiteY42" fmla="*/ 4366440 h 5676860"/>
              <a:gd name="connsiteX43" fmla="*/ 2650644 w 6620188"/>
              <a:gd name="connsiteY43" fmla="*/ 4600535 h 5676860"/>
              <a:gd name="connsiteX44" fmla="*/ 2286312 w 6620188"/>
              <a:gd name="connsiteY44" fmla="*/ 4183817 h 5676860"/>
              <a:gd name="connsiteX45" fmla="*/ 1812444 w 6620188"/>
              <a:gd name="connsiteY45" fmla="*/ 4276685 h 5676860"/>
              <a:gd name="connsiteX46" fmla="*/ 1719575 w 6620188"/>
              <a:gd name="connsiteY46" fmla="*/ 4567197 h 5676860"/>
              <a:gd name="connsiteX47" fmla="*/ 1440969 w 6620188"/>
              <a:gd name="connsiteY47" fmla="*/ 4500522 h 5676860"/>
              <a:gd name="connsiteX48" fmla="*/ 1338574 w 6620188"/>
              <a:gd name="connsiteY48" fmla="*/ 4469566 h 5676860"/>
              <a:gd name="connsiteX49" fmla="*/ 1281425 w 6620188"/>
              <a:gd name="connsiteY49" fmla="*/ 4440992 h 5676860"/>
              <a:gd name="connsiteX50" fmla="*/ 1224274 w 6620188"/>
              <a:gd name="connsiteY50" fmla="*/ 4410035 h 5676860"/>
              <a:gd name="connsiteX51" fmla="*/ 1174269 w 6620188"/>
              <a:gd name="connsiteY51" fmla="*/ 4371935 h 5676860"/>
              <a:gd name="connsiteX0" fmla="*/ 1174269 w 6620188"/>
              <a:gd name="connsiteY0" fmla="*/ 4371935 h 5676860"/>
              <a:gd name="connsiteX1" fmla="*/ 38282 w 6620188"/>
              <a:gd name="connsiteY1" fmla="*/ 2608562 h 5676860"/>
              <a:gd name="connsiteX2" fmla="*/ 11485 w 6620188"/>
              <a:gd name="connsiteY2" fmla="*/ 1877638 h 5676860"/>
              <a:gd name="connsiteX3" fmla="*/ 0 w 6620188"/>
              <a:gd name="connsiteY3" fmla="*/ 1527326 h 5676860"/>
              <a:gd name="connsiteX4" fmla="*/ 7949 w 6620188"/>
              <a:gd name="connsiteY4" fmla="*/ 227112 h 5676860"/>
              <a:gd name="connsiteX5" fmla="*/ 2383585 w 6620188"/>
              <a:gd name="connsiteY5" fmla="*/ 227111 h 5676860"/>
              <a:gd name="connsiteX6" fmla="*/ 2731344 w 6620188"/>
              <a:gd name="connsiteY6" fmla="*/ 277736 h 5676860"/>
              <a:gd name="connsiteX7" fmla="*/ 3007342 w 6620188"/>
              <a:gd name="connsiteY7" fmla="*/ 367291 h 5676860"/>
              <a:gd name="connsiteX8" fmla="*/ 3260370 w 6620188"/>
              <a:gd name="connsiteY8" fmla="*/ 342395 h 5676860"/>
              <a:gd name="connsiteX9" fmla="*/ 3486719 w 6620188"/>
              <a:gd name="connsiteY9" fmla="*/ 393335 h 5676860"/>
              <a:gd name="connsiteX10" fmla="*/ 4055239 w 6620188"/>
              <a:gd name="connsiteY10" fmla="*/ 325250 h 5676860"/>
              <a:gd name="connsiteX11" fmla="*/ 4371672 w 6620188"/>
              <a:gd name="connsiteY11" fmla="*/ 263501 h 5676860"/>
              <a:gd name="connsiteX12" fmla="*/ 4474156 w 6620188"/>
              <a:gd name="connsiteY12" fmla="*/ 268671 h 5676860"/>
              <a:gd name="connsiteX13" fmla="*/ 4634427 w 6620188"/>
              <a:gd name="connsiteY13" fmla="*/ 267442 h 5676860"/>
              <a:gd name="connsiteX14" fmla="*/ 4636056 w 6620188"/>
              <a:gd name="connsiteY14" fmla="*/ 77502 h 5676860"/>
              <a:gd name="connsiteX15" fmla="*/ 4853463 w 6620188"/>
              <a:gd name="connsiteY15" fmla="*/ 0 h 5676860"/>
              <a:gd name="connsiteX16" fmla="*/ 4996861 w 6620188"/>
              <a:gd name="connsiteY16" fmla="*/ 5167 h 5676860"/>
              <a:gd name="connsiteX17" fmla="*/ 5306145 w 6620188"/>
              <a:gd name="connsiteY17" fmla="*/ 77680 h 5676860"/>
              <a:gd name="connsiteX18" fmla="*/ 5344427 w 6620188"/>
              <a:gd name="connsiteY18" fmla="*/ 394099 h 5676860"/>
              <a:gd name="connsiteX19" fmla="*/ 5650680 w 6620188"/>
              <a:gd name="connsiteY19" fmla="*/ 714793 h 5676860"/>
              <a:gd name="connsiteX20" fmla="*/ 5861867 w 6620188"/>
              <a:gd name="connsiteY20" fmla="*/ 811181 h 5676860"/>
              <a:gd name="connsiteX21" fmla="*/ 6096044 w 6620188"/>
              <a:gd name="connsiteY21" fmla="*/ 1557328 h 5676860"/>
              <a:gd name="connsiteX22" fmla="*/ 6146319 w 6620188"/>
              <a:gd name="connsiteY22" fmla="*/ 1823998 h 5676860"/>
              <a:gd name="connsiteX23" fmla="*/ 6189182 w 6620188"/>
              <a:gd name="connsiteY23" fmla="*/ 1924010 h 5676860"/>
              <a:gd name="connsiteX24" fmla="*/ 6208232 w 6620188"/>
              <a:gd name="connsiteY24" fmla="*/ 2021641 h 5676860"/>
              <a:gd name="connsiteX25" fmla="*/ 6239188 w 6620188"/>
              <a:gd name="connsiteY25" fmla="*/ 2143085 h 5676860"/>
              <a:gd name="connsiteX26" fmla="*/ 6253475 w 6620188"/>
              <a:gd name="connsiteY26" fmla="*/ 2300248 h 5676860"/>
              <a:gd name="connsiteX27" fmla="*/ 6274907 w 6620188"/>
              <a:gd name="connsiteY27" fmla="*/ 2407403 h 5676860"/>
              <a:gd name="connsiteX28" fmla="*/ 6324913 w 6620188"/>
              <a:gd name="connsiteY28" fmla="*/ 2619335 h 5676860"/>
              <a:gd name="connsiteX29" fmla="*/ 6351107 w 6620188"/>
              <a:gd name="connsiteY29" fmla="*/ 2812216 h 5676860"/>
              <a:gd name="connsiteX30" fmla="*/ 6365394 w 6620188"/>
              <a:gd name="connsiteY30" fmla="*/ 2921754 h 5676860"/>
              <a:gd name="connsiteX31" fmla="*/ 6339855 w 6620188"/>
              <a:gd name="connsiteY31" fmla="*/ 3301934 h 5676860"/>
              <a:gd name="connsiteX32" fmla="*/ 6458533 w 6620188"/>
              <a:gd name="connsiteY32" fmla="*/ 3509893 h 5676860"/>
              <a:gd name="connsiteX33" fmla="*/ 6620188 w 6620188"/>
              <a:gd name="connsiteY33" fmla="*/ 3676610 h 5676860"/>
              <a:gd name="connsiteX34" fmla="*/ 6603827 w 6620188"/>
              <a:gd name="connsiteY34" fmla="*/ 3802027 h 5676860"/>
              <a:gd name="connsiteX35" fmla="*/ 6543364 w 6620188"/>
              <a:gd name="connsiteY35" fmla="*/ 3964742 h 5676860"/>
              <a:gd name="connsiteX36" fmla="*/ 6460967 w 6620188"/>
              <a:gd name="connsiteY36" fmla="*/ 4238218 h 5676860"/>
              <a:gd name="connsiteX37" fmla="*/ 5801038 w 6620188"/>
              <a:gd name="connsiteY37" fmla="*/ 4533860 h 5676860"/>
              <a:gd name="connsiteX38" fmla="*/ 4946169 w 6620188"/>
              <a:gd name="connsiteY38" fmla="*/ 5672097 h 5676860"/>
              <a:gd name="connsiteX39" fmla="*/ 4672325 w 6620188"/>
              <a:gd name="connsiteY39" fmla="*/ 5676860 h 5676860"/>
              <a:gd name="connsiteX40" fmla="*/ 4107970 w 6620188"/>
              <a:gd name="connsiteY40" fmla="*/ 4952960 h 5676860"/>
              <a:gd name="connsiteX41" fmla="*/ 3582425 w 6620188"/>
              <a:gd name="connsiteY41" fmla="*/ 4943533 h 5676860"/>
              <a:gd name="connsiteX42" fmla="*/ 2990102 w 6620188"/>
              <a:gd name="connsiteY42" fmla="*/ 4366440 h 5676860"/>
              <a:gd name="connsiteX43" fmla="*/ 2650644 w 6620188"/>
              <a:gd name="connsiteY43" fmla="*/ 4600535 h 5676860"/>
              <a:gd name="connsiteX44" fmla="*/ 2286312 w 6620188"/>
              <a:gd name="connsiteY44" fmla="*/ 4183817 h 5676860"/>
              <a:gd name="connsiteX45" fmla="*/ 1812444 w 6620188"/>
              <a:gd name="connsiteY45" fmla="*/ 4276685 h 5676860"/>
              <a:gd name="connsiteX46" fmla="*/ 1719575 w 6620188"/>
              <a:gd name="connsiteY46" fmla="*/ 4567197 h 5676860"/>
              <a:gd name="connsiteX47" fmla="*/ 1440969 w 6620188"/>
              <a:gd name="connsiteY47" fmla="*/ 4500522 h 5676860"/>
              <a:gd name="connsiteX48" fmla="*/ 1338574 w 6620188"/>
              <a:gd name="connsiteY48" fmla="*/ 4469566 h 5676860"/>
              <a:gd name="connsiteX49" fmla="*/ 1281425 w 6620188"/>
              <a:gd name="connsiteY49" fmla="*/ 4440992 h 5676860"/>
              <a:gd name="connsiteX50" fmla="*/ 1224274 w 6620188"/>
              <a:gd name="connsiteY50" fmla="*/ 4410035 h 5676860"/>
              <a:gd name="connsiteX51" fmla="*/ 1174269 w 6620188"/>
              <a:gd name="connsiteY51" fmla="*/ 4371935 h 5676860"/>
              <a:gd name="connsiteX0" fmla="*/ 1174269 w 6620188"/>
              <a:gd name="connsiteY0" fmla="*/ 4371935 h 5676860"/>
              <a:gd name="connsiteX1" fmla="*/ 38282 w 6620188"/>
              <a:gd name="connsiteY1" fmla="*/ 2608562 h 5676860"/>
              <a:gd name="connsiteX2" fmla="*/ 11485 w 6620188"/>
              <a:gd name="connsiteY2" fmla="*/ 1877638 h 5676860"/>
              <a:gd name="connsiteX3" fmla="*/ 0 w 6620188"/>
              <a:gd name="connsiteY3" fmla="*/ 1527326 h 5676860"/>
              <a:gd name="connsiteX4" fmla="*/ 7949 w 6620188"/>
              <a:gd name="connsiteY4" fmla="*/ 227112 h 5676860"/>
              <a:gd name="connsiteX5" fmla="*/ 2383585 w 6620188"/>
              <a:gd name="connsiteY5" fmla="*/ 227111 h 5676860"/>
              <a:gd name="connsiteX6" fmla="*/ 2731344 w 6620188"/>
              <a:gd name="connsiteY6" fmla="*/ 277736 h 5676860"/>
              <a:gd name="connsiteX7" fmla="*/ 3007342 w 6620188"/>
              <a:gd name="connsiteY7" fmla="*/ 367291 h 5676860"/>
              <a:gd name="connsiteX8" fmla="*/ 3260370 w 6620188"/>
              <a:gd name="connsiteY8" fmla="*/ 342395 h 5676860"/>
              <a:gd name="connsiteX9" fmla="*/ 3486719 w 6620188"/>
              <a:gd name="connsiteY9" fmla="*/ 393335 h 5676860"/>
              <a:gd name="connsiteX10" fmla="*/ 4055239 w 6620188"/>
              <a:gd name="connsiteY10" fmla="*/ 325250 h 5676860"/>
              <a:gd name="connsiteX11" fmla="*/ 4371672 w 6620188"/>
              <a:gd name="connsiteY11" fmla="*/ 263501 h 5676860"/>
              <a:gd name="connsiteX12" fmla="*/ 4474156 w 6620188"/>
              <a:gd name="connsiteY12" fmla="*/ 268671 h 5676860"/>
              <a:gd name="connsiteX13" fmla="*/ 4634427 w 6620188"/>
              <a:gd name="connsiteY13" fmla="*/ 267442 h 5676860"/>
              <a:gd name="connsiteX14" fmla="*/ 4907616 w 6620188"/>
              <a:gd name="connsiteY14" fmla="*/ 277284 h 5676860"/>
              <a:gd name="connsiteX15" fmla="*/ 4853463 w 6620188"/>
              <a:gd name="connsiteY15" fmla="*/ 0 h 5676860"/>
              <a:gd name="connsiteX16" fmla="*/ 4996861 w 6620188"/>
              <a:gd name="connsiteY16" fmla="*/ 5167 h 5676860"/>
              <a:gd name="connsiteX17" fmla="*/ 5306145 w 6620188"/>
              <a:gd name="connsiteY17" fmla="*/ 77680 h 5676860"/>
              <a:gd name="connsiteX18" fmla="*/ 5344427 w 6620188"/>
              <a:gd name="connsiteY18" fmla="*/ 394099 h 5676860"/>
              <a:gd name="connsiteX19" fmla="*/ 5650680 w 6620188"/>
              <a:gd name="connsiteY19" fmla="*/ 714793 h 5676860"/>
              <a:gd name="connsiteX20" fmla="*/ 5861867 w 6620188"/>
              <a:gd name="connsiteY20" fmla="*/ 811181 h 5676860"/>
              <a:gd name="connsiteX21" fmla="*/ 6096044 w 6620188"/>
              <a:gd name="connsiteY21" fmla="*/ 1557328 h 5676860"/>
              <a:gd name="connsiteX22" fmla="*/ 6146319 w 6620188"/>
              <a:gd name="connsiteY22" fmla="*/ 1823998 h 5676860"/>
              <a:gd name="connsiteX23" fmla="*/ 6189182 w 6620188"/>
              <a:gd name="connsiteY23" fmla="*/ 1924010 h 5676860"/>
              <a:gd name="connsiteX24" fmla="*/ 6208232 w 6620188"/>
              <a:gd name="connsiteY24" fmla="*/ 2021641 h 5676860"/>
              <a:gd name="connsiteX25" fmla="*/ 6239188 w 6620188"/>
              <a:gd name="connsiteY25" fmla="*/ 2143085 h 5676860"/>
              <a:gd name="connsiteX26" fmla="*/ 6253475 w 6620188"/>
              <a:gd name="connsiteY26" fmla="*/ 2300248 h 5676860"/>
              <a:gd name="connsiteX27" fmla="*/ 6274907 w 6620188"/>
              <a:gd name="connsiteY27" fmla="*/ 2407403 h 5676860"/>
              <a:gd name="connsiteX28" fmla="*/ 6324913 w 6620188"/>
              <a:gd name="connsiteY28" fmla="*/ 2619335 h 5676860"/>
              <a:gd name="connsiteX29" fmla="*/ 6351107 w 6620188"/>
              <a:gd name="connsiteY29" fmla="*/ 2812216 h 5676860"/>
              <a:gd name="connsiteX30" fmla="*/ 6365394 w 6620188"/>
              <a:gd name="connsiteY30" fmla="*/ 2921754 h 5676860"/>
              <a:gd name="connsiteX31" fmla="*/ 6339855 w 6620188"/>
              <a:gd name="connsiteY31" fmla="*/ 3301934 h 5676860"/>
              <a:gd name="connsiteX32" fmla="*/ 6458533 w 6620188"/>
              <a:gd name="connsiteY32" fmla="*/ 3509893 h 5676860"/>
              <a:gd name="connsiteX33" fmla="*/ 6620188 w 6620188"/>
              <a:gd name="connsiteY33" fmla="*/ 3676610 h 5676860"/>
              <a:gd name="connsiteX34" fmla="*/ 6603827 w 6620188"/>
              <a:gd name="connsiteY34" fmla="*/ 3802027 h 5676860"/>
              <a:gd name="connsiteX35" fmla="*/ 6543364 w 6620188"/>
              <a:gd name="connsiteY35" fmla="*/ 3964742 h 5676860"/>
              <a:gd name="connsiteX36" fmla="*/ 6460967 w 6620188"/>
              <a:gd name="connsiteY36" fmla="*/ 4238218 h 5676860"/>
              <a:gd name="connsiteX37" fmla="*/ 5801038 w 6620188"/>
              <a:gd name="connsiteY37" fmla="*/ 4533860 h 5676860"/>
              <a:gd name="connsiteX38" fmla="*/ 4946169 w 6620188"/>
              <a:gd name="connsiteY38" fmla="*/ 5672097 h 5676860"/>
              <a:gd name="connsiteX39" fmla="*/ 4672325 w 6620188"/>
              <a:gd name="connsiteY39" fmla="*/ 5676860 h 5676860"/>
              <a:gd name="connsiteX40" fmla="*/ 4107970 w 6620188"/>
              <a:gd name="connsiteY40" fmla="*/ 4952960 h 5676860"/>
              <a:gd name="connsiteX41" fmla="*/ 3582425 w 6620188"/>
              <a:gd name="connsiteY41" fmla="*/ 4943533 h 5676860"/>
              <a:gd name="connsiteX42" fmla="*/ 2990102 w 6620188"/>
              <a:gd name="connsiteY42" fmla="*/ 4366440 h 5676860"/>
              <a:gd name="connsiteX43" fmla="*/ 2650644 w 6620188"/>
              <a:gd name="connsiteY43" fmla="*/ 4600535 h 5676860"/>
              <a:gd name="connsiteX44" fmla="*/ 2286312 w 6620188"/>
              <a:gd name="connsiteY44" fmla="*/ 4183817 h 5676860"/>
              <a:gd name="connsiteX45" fmla="*/ 1812444 w 6620188"/>
              <a:gd name="connsiteY45" fmla="*/ 4276685 h 5676860"/>
              <a:gd name="connsiteX46" fmla="*/ 1719575 w 6620188"/>
              <a:gd name="connsiteY46" fmla="*/ 4567197 h 5676860"/>
              <a:gd name="connsiteX47" fmla="*/ 1440969 w 6620188"/>
              <a:gd name="connsiteY47" fmla="*/ 4500522 h 5676860"/>
              <a:gd name="connsiteX48" fmla="*/ 1338574 w 6620188"/>
              <a:gd name="connsiteY48" fmla="*/ 4469566 h 5676860"/>
              <a:gd name="connsiteX49" fmla="*/ 1281425 w 6620188"/>
              <a:gd name="connsiteY49" fmla="*/ 4440992 h 5676860"/>
              <a:gd name="connsiteX50" fmla="*/ 1224274 w 6620188"/>
              <a:gd name="connsiteY50" fmla="*/ 4410035 h 5676860"/>
              <a:gd name="connsiteX51" fmla="*/ 1174269 w 6620188"/>
              <a:gd name="connsiteY51" fmla="*/ 4371935 h 5676860"/>
              <a:gd name="connsiteX0" fmla="*/ 1174269 w 6620188"/>
              <a:gd name="connsiteY0" fmla="*/ 4366768 h 5671693"/>
              <a:gd name="connsiteX1" fmla="*/ 38282 w 6620188"/>
              <a:gd name="connsiteY1" fmla="*/ 2603395 h 5671693"/>
              <a:gd name="connsiteX2" fmla="*/ 11485 w 6620188"/>
              <a:gd name="connsiteY2" fmla="*/ 1872471 h 5671693"/>
              <a:gd name="connsiteX3" fmla="*/ 0 w 6620188"/>
              <a:gd name="connsiteY3" fmla="*/ 1522159 h 5671693"/>
              <a:gd name="connsiteX4" fmla="*/ 7949 w 6620188"/>
              <a:gd name="connsiteY4" fmla="*/ 221945 h 5671693"/>
              <a:gd name="connsiteX5" fmla="*/ 2383585 w 6620188"/>
              <a:gd name="connsiteY5" fmla="*/ 221944 h 5671693"/>
              <a:gd name="connsiteX6" fmla="*/ 2731344 w 6620188"/>
              <a:gd name="connsiteY6" fmla="*/ 272569 h 5671693"/>
              <a:gd name="connsiteX7" fmla="*/ 3007342 w 6620188"/>
              <a:gd name="connsiteY7" fmla="*/ 362124 h 5671693"/>
              <a:gd name="connsiteX8" fmla="*/ 3260370 w 6620188"/>
              <a:gd name="connsiteY8" fmla="*/ 337228 h 5671693"/>
              <a:gd name="connsiteX9" fmla="*/ 3486719 w 6620188"/>
              <a:gd name="connsiteY9" fmla="*/ 388168 h 5671693"/>
              <a:gd name="connsiteX10" fmla="*/ 4055239 w 6620188"/>
              <a:gd name="connsiteY10" fmla="*/ 320083 h 5671693"/>
              <a:gd name="connsiteX11" fmla="*/ 4371672 w 6620188"/>
              <a:gd name="connsiteY11" fmla="*/ 258334 h 5671693"/>
              <a:gd name="connsiteX12" fmla="*/ 4474156 w 6620188"/>
              <a:gd name="connsiteY12" fmla="*/ 263504 h 5671693"/>
              <a:gd name="connsiteX13" fmla="*/ 4634427 w 6620188"/>
              <a:gd name="connsiteY13" fmla="*/ 262275 h 5671693"/>
              <a:gd name="connsiteX14" fmla="*/ 4907616 w 6620188"/>
              <a:gd name="connsiteY14" fmla="*/ 272117 h 5671693"/>
              <a:gd name="connsiteX15" fmla="*/ 5192115 w 6620188"/>
              <a:gd name="connsiteY15" fmla="*/ 258830 h 5671693"/>
              <a:gd name="connsiteX16" fmla="*/ 4996861 w 6620188"/>
              <a:gd name="connsiteY16" fmla="*/ 0 h 5671693"/>
              <a:gd name="connsiteX17" fmla="*/ 5306145 w 6620188"/>
              <a:gd name="connsiteY17" fmla="*/ 72513 h 5671693"/>
              <a:gd name="connsiteX18" fmla="*/ 5344427 w 6620188"/>
              <a:gd name="connsiteY18" fmla="*/ 388932 h 5671693"/>
              <a:gd name="connsiteX19" fmla="*/ 5650680 w 6620188"/>
              <a:gd name="connsiteY19" fmla="*/ 709626 h 5671693"/>
              <a:gd name="connsiteX20" fmla="*/ 5861867 w 6620188"/>
              <a:gd name="connsiteY20" fmla="*/ 806014 h 5671693"/>
              <a:gd name="connsiteX21" fmla="*/ 6096044 w 6620188"/>
              <a:gd name="connsiteY21" fmla="*/ 1552161 h 5671693"/>
              <a:gd name="connsiteX22" fmla="*/ 6146319 w 6620188"/>
              <a:gd name="connsiteY22" fmla="*/ 1818831 h 5671693"/>
              <a:gd name="connsiteX23" fmla="*/ 6189182 w 6620188"/>
              <a:gd name="connsiteY23" fmla="*/ 1918843 h 5671693"/>
              <a:gd name="connsiteX24" fmla="*/ 6208232 w 6620188"/>
              <a:gd name="connsiteY24" fmla="*/ 2016474 h 5671693"/>
              <a:gd name="connsiteX25" fmla="*/ 6239188 w 6620188"/>
              <a:gd name="connsiteY25" fmla="*/ 2137918 h 5671693"/>
              <a:gd name="connsiteX26" fmla="*/ 6253475 w 6620188"/>
              <a:gd name="connsiteY26" fmla="*/ 2295081 h 5671693"/>
              <a:gd name="connsiteX27" fmla="*/ 6274907 w 6620188"/>
              <a:gd name="connsiteY27" fmla="*/ 2402236 h 5671693"/>
              <a:gd name="connsiteX28" fmla="*/ 6324913 w 6620188"/>
              <a:gd name="connsiteY28" fmla="*/ 2614168 h 5671693"/>
              <a:gd name="connsiteX29" fmla="*/ 6351107 w 6620188"/>
              <a:gd name="connsiteY29" fmla="*/ 2807049 h 5671693"/>
              <a:gd name="connsiteX30" fmla="*/ 6365394 w 6620188"/>
              <a:gd name="connsiteY30" fmla="*/ 2916587 h 5671693"/>
              <a:gd name="connsiteX31" fmla="*/ 6339855 w 6620188"/>
              <a:gd name="connsiteY31" fmla="*/ 3296767 h 5671693"/>
              <a:gd name="connsiteX32" fmla="*/ 6458533 w 6620188"/>
              <a:gd name="connsiteY32" fmla="*/ 3504726 h 5671693"/>
              <a:gd name="connsiteX33" fmla="*/ 6620188 w 6620188"/>
              <a:gd name="connsiteY33" fmla="*/ 3671443 h 5671693"/>
              <a:gd name="connsiteX34" fmla="*/ 6603827 w 6620188"/>
              <a:gd name="connsiteY34" fmla="*/ 3796860 h 5671693"/>
              <a:gd name="connsiteX35" fmla="*/ 6543364 w 6620188"/>
              <a:gd name="connsiteY35" fmla="*/ 3959575 h 5671693"/>
              <a:gd name="connsiteX36" fmla="*/ 6460967 w 6620188"/>
              <a:gd name="connsiteY36" fmla="*/ 4233051 h 5671693"/>
              <a:gd name="connsiteX37" fmla="*/ 5801038 w 6620188"/>
              <a:gd name="connsiteY37" fmla="*/ 4528693 h 5671693"/>
              <a:gd name="connsiteX38" fmla="*/ 4946169 w 6620188"/>
              <a:gd name="connsiteY38" fmla="*/ 5666930 h 5671693"/>
              <a:gd name="connsiteX39" fmla="*/ 4672325 w 6620188"/>
              <a:gd name="connsiteY39" fmla="*/ 5671693 h 5671693"/>
              <a:gd name="connsiteX40" fmla="*/ 4107970 w 6620188"/>
              <a:gd name="connsiteY40" fmla="*/ 4947793 h 5671693"/>
              <a:gd name="connsiteX41" fmla="*/ 3582425 w 6620188"/>
              <a:gd name="connsiteY41" fmla="*/ 4938366 h 5671693"/>
              <a:gd name="connsiteX42" fmla="*/ 2990102 w 6620188"/>
              <a:gd name="connsiteY42" fmla="*/ 4361273 h 5671693"/>
              <a:gd name="connsiteX43" fmla="*/ 2650644 w 6620188"/>
              <a:gd name="connsiteY43" fmla="*/ 4595368 h 5671693"/>
              <a:gd name="connsiteX44" fmla="*/ 2286312 w 6620188"/>
              <a:gd name="connsiteY44" fmla="*/ 4178650 h 5671693"/>
              <a:gd name="connsiteX45" fmla="*/ 1812444 w 6620188"/>
              <a:gd name="connsiteY45" fmla="*/ 4271518 h 5671693"/>
              <a:gd name="connsiteX46" fmla="*/ 1719575 w 6620188"/>
              <a:gd name="connsiteY46" fmla="*/ 4562030 h 5671693"/>
              <a:gd name="connsiteX47" fmla="*/ 1440969 w 6620188"/>
              <a:gd name="connsiteY47" fmla="*/ 4495355 h 5671693"/>
              <a:gd name="connsiteX48" fmla="*/ 1338574 w 6620188"/>
              <a:gd name="connsiteY48" fmla="*/ 4464399 h 5671693"/>
              <a:gd name="connsiteX49" fmla="*/ 1281425 w 6620188"/>
              <a:gd name="connsiteY49" fmla="*/ 4435825 h 5671693"/>
              <a:gd name="connsiteX50" fmla="*/ 1224274 w 6620188"/>
              <a:gd name="connsiteY50" fmla="*/ 4404868 h 5671693"/>
              <a:gd name="connsiteX51" fmla="*/ 1174269 w 6620188"/>
              <a:gd name="connsiteY51" fmla="*/ 4366768 h 5671693"/>
              <a:gd name="connsiteX0" fmla="*/ 1174269 w 6620188"/>
              <a:gd name="connsiteY0" fmla="*/ 4294255 h 5599180"/>
              <a:gd name="connsiteX1" fmla="*/ 38282 w 6620188"/>
              <a:gd name="connsiteY1" fmla="*/ 2530882 h 5599180"/>
              <a:gd name="connsiteX2" fmla="*/ 11485 w 6620188"/>
              <a:gd name="connsiteY2" fmla="*/ 1799958 h 5599180"/>
              <a:gd name="connsiteX3" fmla="*/ 0 w 6620188"/>
              <a:gd name="connsiteY3" fmla="*/ 1449646 h 5599180"/>
              <a:gd name="connsiteX4" fmla="*/ 7949 w 6620188"/>
              <a:gd name="connsiteY4" fmla="*/ 149432 h 5599180"/>
              <a:gd name="connsiteX5" fmla="*/ 2383585 w 6620188"/>
              <a:gd name="connsiteY5" fmla="*/ 149431 h 5599180"/>
              <a:gd name="connsiteX6" fmla="*/ 2731344 w 6620188"/>
              <a:gd name="connsiteY6" fmla="*/ 200056 h 5599180"/>
              <a:gd name="connsiteX7" fmla="*/ 3007342 w 6620188"/>
              <a:gd name="connsiteY7" fmla="*/ 289611 h 5599180"/>
              <a:gd name="connsiteX8" fmla="*/ 3260370 w 6620188"/>
              <a:gd name="connsiteY8" fmla="*/ 264715 h 5599180"/>
              <a:gd name="connsiteX9" fmla="*/ 3486719 w 6620188"/>
              <a:gd name="connsiteY9" fmla="*/ 315655 h 5599180"/>
              <a:gd name="connsiteX10" fmla="*/ 4055239 w 6620188"/>
              <a:gd name="connsiteY10" fmla="*/ 247570 h 5599180"/>
              <a:gd name="connsiteX11" fmla="*/ 4371672 w 6620188"/>
              <a:gd name="connsiteY11" fmla="*/ 185821 h 5599180"/>
              <a:gd name="connsiteX12" fmla="*/ 4474156 w 6620188"/>
              <a:gd name="connsiteY12" fmla="*/ 190991 h 5599180"/>
              <a:gd name="connsiteX13" fmla="*/ 4634427 w 6620188"/>
              <a:gd name="connsiteY13" fmla="*/ 189762 h 5599180"/>
              <a:gd name="connsiteX14" fmla="*/ 4907616 w 6620188"/>
              <a:gd name="connsiteY14" fmla="*/ 199604 h 5599180"/>
              <a:gd name="connsiteX15" fmla="*/ 5192115 w 6620188"/>
              <a:gd name="connsiteY15" fmla="*/ 186317 h 5599180"/>
              <a:gd name="connsiteX16" fmla="*/ 5319538 w 6620188"/>
              <a:gd name="connsiteY16" fmla="*/ 184349 h 5599180"/>
              <a:gd name="connsiteX17" fmla="*/ 5306145 w 6620188"/>
              <a:gd name="connsiteY17" fmla="*/ 0 h 5599180"/>
              <a:gd name="connsiteX18" fmla="*/ 5344427 w 6620188"/>
              <a:gd name="connsiteY18" fmla="*/ 316419 h 5599180"/>
              <a:gd name="connsiteX19" fmla="*/ 5650680 w 6620188"/>
              <a:gd name="connsiteY19" fmla="*/ 637113 h 5599180"/>
              <a:gd name="connsiteX20" fmla="*/ 5861867 w 6620188"/>
              <a:gd name="connsiteY20" fmla="*/ 733501 h 5599180"/>
              <a:gd name="connsiteX21" fmla="*/ 6096044 w 6620188"/>
              <a:gd name="connsiteY21" fmla="*/ 1479648 h 5599180"/>
              <a:gd name="connsiteX22" fmla="*/ 6146319 w 6620188"/>
              <a:gd name="connsiteY22" fmla="*/ 1746318 h 5599180"/>
              <a:gd name="connsiteX23" fmla="*/ 6189182 w 6620188"/>
              <a:gd name="connsiteY23" fmla="*/ 1846330 h 5599180"/>
              <a:gd name="connsiteX24" fmla="*/ 6208232 w 6620188"/>
              <a:gd name="connsiteY24" fmla="*/ 1943961 h 5599180"/>
              <a:gd name="connsiteX25" fmla="*/ 6239188 w 6620188"/>
              <a:gd name="connsiteY25" fmla="*/ 2065405 h 5599180"/>
              <a:gd name="connsiteX26" fmla="*/ 6253475 w 6620188"/>
              <a:gd name="connsiteY26" fmla="*/ 2222568 h 5599180"/>
              <a:gd name="connsiteX27" fmla="*/ 6274907 w 6620188"/>
              <a:gd name="connsiteY27" fmla="*/ 2329723 h 5599180"/>
              <a:gd name="connsiteX28" fmla="*/ 6324913 w 6620188"/>
              <a:gd name="connsiteY28" fmla="*/ 2541655 h 5599180"/>
              <a:gd name="connsiteX29" fmla="*/ 6351107 w 6620188"/>
              <a:gd name="connsiteY29" fmla="*/ 2734536 h 5599180"/>
              <a:gd name="connsiteX30" fmla="*/ 6365394 w 6620188"/>
              <a:gd name="connsiteY30" fmla="*/ 2844074 h 5599180"/>
              <a:gd name="connsiteX31" fmla="*/ 6339855 w 6620188"/>
              <a:gd name="connsiteY31" fmla="*/ 3224254 h 5599180"/>
              <a:gd name="connsiteX32" fmla="*/ 6458533 w 6620188"/>
              <a:gd name="connsiteY32" fmla="*/ 3432213 h 5599180"/>
              <a:gd name="connsiteX33" fmla="*/ 6620188 w 6620188"/>
              <a:gd name="connsiteY33" fmla="*/ 3598930 h 5599180"/>
              <a:gd name="connsiteX34" fmla="*/ 6603827 w 6620188"/>
              <a:gd name="connsiteY34" fmla="*/ 3724347 h 5599180"/>
              <a:gd name="connsiteX35" fmla="*/ 6543364 w 6620188"/>
              <a:gd name="connsiteY35" fmla="*/ 3887062 h 5599180"/>
              <a:gd name="connsiteX36" fmla="*/ 6460967 w 6620188"/>
              <a:gd name="connsiteY36" fmla="*/ 4160538 h 5599180"/>
              <a:gd name="connsiteX37" fmla="*/ 5801038 w 6620188"/>
              <a:gd name="connsiteY37" fmla="*/ 4456180 h 5599180"/>
              <a:gd name="connsiteX38" fmla="*/ 4946169 w 6620188"/>
              <a:gd name="connsiteY38" fmla="*/ 5594417 h 5599180"/>
              <a:gd name="connsiteX39" fmla="*/ 4672325 w 6620188"/>
              <a:gd name="connsiteY39" fmla="*/ 5599180 h 5599180"/>
              <a:gd name="connsiteX40" fmla="*/ 4107970 w 6620188"/>
              <a:gd name="connsiteY40" fmla="*/ 4875280 h 5599180"/>
              <a:gd name="connsiteX41" fmla="*/ 3582425 w 6620188"/>
              <a:gd name="connsiteY41" fmla="*/ 4865853 h 5599180"/>
              <a:gd name="connsiteX42" fmla="*/ 2990102 w 6620188"/>
              <a:gd name="connsiteY42" fmla="*/ 4288760 h 5599180"/>
              <a:gd name="connsiteX43" fmla="*/ 2650644 w 6620188"/>
              <a:gd name="connsiteY43" fmla="*/ 4522855 h 5599180"/>
              <a:gd name="connsiteX44" fmla="*/ 2286312 w 6620188"/>
              <a:gd name="connsiteY44" fmla="*/ 4106137 h 5599180"/>
              <a:gd name="connsiteX45" fmla="*/ 1812444 w 6620188"/>
              <a:gd name="connsiteY45" fmla="*/ 4199005 h 5599180"/>
              <a:gd name="connsiteX46" fmla="*/ 1719575 w 6620188"/>
              <a:gd name="connsiteY46" fmla="*/ 4489517 h 5599180"/>
              <a:gd name="connsiteX47" fmla="*/ 1440969 w 6620188"/>
              <a:gd name="connsiteY47" fmla="*/ 4422842 h 5599180"/>
              <a:gd name="connsiteX48" fmla="*/ 1338574 w 6620188"/>
              <a:gd name="connsiteY48" fmla="*/ 4391886 h 5599180"/>
              <a:gd name="connsiteX49" fmla="*/ 1281425 w 6620188"/>
              <a:gd name="connsiteY49" fmla="*/ 4363312 h 5599180"/>
              <a:gd name="connsiteX50" fmla="*/ 1224274 w 6620188"/>
              <a:gd name="connsiteY50" fmla="*/ 4332355 h 5599180"/>
              <a:gd name="connsiteX51" fmla="*/ 1174269 w 6620188"/>
              <a:gd name="connsiteY51" fmla="*/ 4294255 h 5599180"/>
              <a:gd name="connsiteX0" fmla="*/ 1174269 w 6620188"/>
              <a:gd name="connsiteY0" fmla="*/ 4144824 h 5449749"/>
              <a:gd name="connsiteX1" fmla="*/ 38282 w 6620188"/>
              <a:gd name="connsiteY1" fmla="*/ 2381451 h 5449749"/>
              <a:gd name="connsiteX2" fmla="*/ 11485 w 6620188"/>
              <a:gd name="connsiteY2" fmla="*/ 1650527 h 5449749"/>
              <a:gd name="connsiteX3" fmla="*/ 0 w 6620188"/>
              <a:gd name="connsiteY3" fmla="*/ 1300215 h 5449749"/>
              <a:gd name="connsiteX4" fmla="*/ 7949 w 6620188"/>
              <a:gd name="connsiteY4" fmla="*/ 1 h 5449749"/>
              <a:gd name="connsiteX5" fmla="*/ 2383585 w 6620188"/>
              <a:gd name="connsiteY5" fmla="*/ 0 h 5449749"/>
              <a:gd name="connsiteX6" fmla="*/ 2731344 w 6620188"/>
              <a:gd name="connsiteY6" fmla="*/ 50625 h 5449749"/>
              <a:gd name="connsiteX7" fmla="*/ 3007342 w 6620188"/>
              <a:gd name="connsiteY7" fmla="*/ 140180 h 5449749"/>
              <a:gd name="connsiteX8" fmla="*/ 3260370 w 6620188"/>
              <a:gd name="connsiteY8" fmla="*/ 115284 h 5449749"/>
              <a:gd name="connsiteX9" fmla="*/ 3486719 w 6620188"/>
              <a:gd name="connsiteY9" fmla="*/ 166224 h 5449749"/>
              <a:gd name="connsiteX10" fmla="*/ 4055239 w 6620188"/>
              <a:gd name="connsiteY10" fmla="*/ 98139 h 5449749"/>
              <a:gd name="connsiteX11" fmla="*/ 4371672 w 6620188"/>
              <a:gd name="connsiteY11" fmla="*/ 36390 h 5449749"/>
              <a:gd name="connsiteX12" fmla="*/ 4474156 w 6620188"/>
              <a:gd name="connsiteY12" fmla="*/ 41560 h 5449749"/>
              <a:gd name="connsiteX13" fmla="*/ 4634427 w 6620188"/>
              <a:gd name="connsiteY13" fmla="*/ 40331 h 5449749"/>
              <a:gd name="connsiteX14" fmla="*/ 4907616 w 6620188"/>
              <a:gd name="connsiteY14" fmla="*/ 50173 h 5449749"/>
              <a:gd name="connsiteX15" fmla="*/ 5192115 w 6620188"/>
              <a:gd name="connsiteY15" fmla="*/ 36886 h 5449749"/>
              <a:gd name="connsiteX16" fmla="*/ 5319538 w 6620188"/>
              <a:gd name="connsiteY16" fmla="*/ 34918 h 5449749"/>
              <a:gd name="connsiteX17" fmla="*/ 5344427 w 6620188"/>
              <a:gd name="connsiteY17" fmla="*/ 166988 h 5449749"/>
              <a:gd name="connsiteX18" fmla="*/ 5650680 w 6620188"/>
              <a:gd name="connsiteY18" fmla="*/ 487682 h 5449749"/>
              <a:gd name="connsiteX19" fmla="*/ 5861867 w 6620188"/>
              <a:gd name="connsiteY19" fmla="*/ 584070 h 5449749"/>
              <a:gd name="connsiteX20" fmla="*/ 6096044 w 6620188"/>
              <a:gd name="connsiteY20" fmla="*/ 1330217 h 5449749"/>
              <a:gd name="connsiteX21" fmla="*/ 6146319 w 6620188"/>
              <a:gd name="connsiteY21" fmla="*/ 1596887 h 5449749"/>
              <a:gd name="connsiteX22" fmla="*/ 6189182 w 6620188"/>
              <a:gd name="connsiteY22" fmla="*/ 1696899 h 5449749"/>
              <a:gd name="connsiteX23" fmla="*/ 6208232 w 6620188"/>
              <a:gd name="connsiteY23" fmla="*/ 1794530 h 5449749"/>
              <a:gd name="connsiteX24" fmla="*/ 6239188 w 6620188"/>
              <a:gd name="connsiteY24" fmla="*/ 1915974 h 5449749"/>
              <a:gd name="connsiteX25" fmla="*/ 6253475 w 6620188"/>
              <a:gd name="connsiteY25" fmla="*/ 2073137 h 5449749"/>
              <a:gd name="connsiteX26" fmla="*/ 6274907 w 6620188"/>
              <a:gd name="connsiteY26" fmla="*/ 2180292 h 5449749"/>
              <a:gd name="connsiteX27" fmla="*/ 6324913 w 6620188"/>
              <a:gd name="connsiteY27" fmla="*/ 2392224 h 5449749"/>
              <a:gd name="connsiteX28" fmla="*/ 6351107 w 6620188"/>
              <a:gd name="connsiteY28" fmla="*/ 2585105 h 5449749"/>
              <a:gd name="connsiteX29" fmla="*/ 6365394 w 6620188"/>
              <a:gd name="connsiteY29" fmla="*/ 2694643 h 5449749"/>
              <a:gd name="connsiteX30" fmla="*/ 6339855 w 6620188"/>
              <a:gd name="connsiteY30" fmla="*/ 3074823 h 5449749"/>
              <a:gd name="connsiteX31" fmla="*/ 6458533 w 6620188"/>
              <a:gd name="connsiteY31" fmla="*/ 3282782 h 5449749"/>
              <a:gd name="connsiteX32" fmla="*/ 6620188 w 6620188"/>
              <a:gd name="connsiteY32" fmla="*/ 3449499 h 5449749"/>
              <a:gd name="connsiteX33" fmla="*/ 6603827 w 6620188"/>
              <a:gd name="connsiteY33" fmla="*/ 3574916 h 5449749"/>
              <a:gd name="connsiteX34" fmla="*/ 6543364 w 6620188"/>
              <a:gd name="connsiteY34" fmla="*/ 3737631 h 5449749"/>
              <a:gd name="connsiteX35" fmla="*/ 6460967 w 6620188"/>
              <a:gd name="connsiteY35" fmla="*/ 4011107 h 5449749"/>
              <a:gd name="connsiteX36" fmla="*/ 5801038 w 6620188"/>
              <a:gd name="connsiteY36" fmla="*/ 4306749 h 5449749"/>
              <a:gd name="connsiteX37" fmla="*/ 4946169 w 6620188"/>
              <a:gd name="connsiteY37" fmla="*/ 5444986 h 5449749"/>
              <a:gd name="connsiteX38" fmla="*/ 4672325 w 6620188"/>
              <a:gd name="connsiteY38" fmla="*/ 5449749 h 5449749"/>
              <a:gd name="connsiteX39" fmla="*/ 4107970 w 6620188"/>
              <a:gd name="connsiteY39" fmla="*/ 4725849 h 5449749"/>
              <a:gd name="connsiteX40" fmla="*/ 3582425 w 6620188"/>
              <a:gd name="connsiteY40" fmla="*/ 4716422 h 5449749"/>
              <a:gd name="connsiteX41" fmla="*/ 2990102 w 6620188"/>
              <a:gd name="connsiteY41" fmla="*/ 4139329 h 5449749"/>
              <a:gd name="connsiteX42" fmla="*/ 2650644 w 6620188"/>
              <a:gd name="connsiteY42" fmla="*/ 4373424 h 5449749"/>
              <a:gd name="connsiteX43" fmla="*/ 2286312 w 6620188"/>
              <a:gd name="connsiteY43" fmla="*/ 3956706 h 5449749"/>
              <a:gd name="connsiteX44" fmla="*/ 1812444 w 6620188"/>
              <a:gd name="connsiteY44" fmla="*/ 4049574 h 5449749"/>
              <a:gd name="connsiteX45" fmla="*/ 1719575 w 6620188"/>
              <a:gd name="connsiteY45" fmla="*/ 4340086 h 5449749"/>
              <a:gd name="connsiteX46" fmla="*/ 1440969 w 6620188"/>
              <a:gd name="connsiteY46" fmla="*/ 4273411 h 5449749"/>
              <a:gd name="connsiteX47" fmla="*/ 1338574 w 6620188"/>
              <a:gd name="connsiteY47" fmla="*/ 4242455 h 5449749"/>
              <a:gd name="connsiteX48" fmla="*/ 1281425 w 6620188"/>
              <a:gd name="connsiteY48" fmla="*/ 4213881 h 5449749"/>
              <a:gd name="connsiteX49" fmla="*/ 1224274 w 6620188"/>
              <a:gd name="connsiteY49" fmla="*/ 4182924 h 5449749"/>
              <a:gd name="connsiteX50" fmla="*/ 1174269 w 6620188"/>
              <a:gd name="connsiteY50" fmla="*/ 4144824 h 5449749"/>
              <a:gd name="connsiteX0" fmla="*/ 1174269 w 6620188"/>
              <a:gd name="connsiteY0" fmla="*/ 4144824 h 5449749"/>
              <a:gd name="connsiteX1" fmla="*/ 38282 w 6620188"/>
              <a:gd name="connsiteY1" fmla="*/ 2381451 h 5449749"/>
              <a:gd name="connsiteX2" fmla="*/ 11485 w 6620188"/>
              <a:gd name="connsiteY2" fmla="*/ 1650527 h 5449749"/>
              <a:gd name="connsiteX3" fmla="*/ 0 w 6620188"/>
              <a:gd name="connsiteY3" fmla="*/ 1300215 h 5449749"/>
              <a:gd name="connsiteX4" fmla="*/ 525510 w 6620188"/>
              <a:gd name="connsiteY4" fmla="*/ 285403 h 5449749"/>
              <a:gd name="connsiteX5" fmla="*/ 2383585 w 6620188"/>
              <a:gd name="connsiteY5" fmla="*/ 0 h 5449749"/>
              <a:gd name="connsiteX6" fmla="*/ 2731344 w 6620188"/>
              <a:gd name="connsiteY6" fmla="*/ 50625 h 5449749"/>
              <a:gd name="connsiteX7" fmla="*/ 3007342 w 6620188"/>
              <a:gd name="connsiteY7" fmla="*/ 140180 h 5449749"/>
              <a:gd name="connsiteX8" fmla="*/ 3260370 w 6620188"/>
              <a:gd name="connsiteY8" fmla="*/ 115284 h 5449749"/>
              <a:gd name="connsiteX9" fmla="*/ 3486719 w 6620188"/>
              <a:gd name="connsiteY9" fmla="*/ 166224 h 5449749"/>
              <a:gd name="connsiteX10" fmla="*/ 4055239 w 6620188"/>
              <a:gd name="connsiteY10" fmla="*/ 98139 h 5449749"/>
              <a:gd name="connsiteX11" fmla="*/ 4371672 w 6620188"/>
              <a:gd name="connsiteY11" fmla="*/ 36390 h 5449749"/>
              <a:gd name="connsiteX12" fmla="*/ 4474156 w 6620188"/>
              <a:gd name="connsiteY12" fmla="*/ 41560 h 5449749"/>
              <a:gd name="connsiteX13" fmla="*/ 4634427 w 6620188"/>
              <a:gd name="connsiteY13" fmla="*/ 40331 h 5449749"/>
              <a:gd name="connsiteX14" fmla="*/ 4907616 w 6620188"/>
              <a:gd name="connsiteY14" fmla="*/ 50173 h 5449749"/>
              <a:gd name="connsiteX15" fmla="*/ 5192115 w 6620188"/>
              <a:gd name="connsiteY15" fmla="*/ 36886 h 5449749"/>
              <a:gd name="connsiteX16" fmla="*/ 5319538 w 6620188"/>
              <a:gd name="connsiteY16" fmla="*/ 34918 h 5449749"/>
              <a:gd name="connsiteX17" fmla="*/ 5344427 w 6620188"/>
              <a:gd name="connsiteY17" fmla="*/ 166988 h 5449749"/>
              <a:gd name="connsiteX18" fmla="*/ 5650680 w 6620188"/>
              <a:gd name="connsiteY18" fmla="*/ 487682 h 5449749"/>
              <a:gd name="connsiteX19" fmla="*/ 5861867 w 6620188"/>
              <a:gd name="connsiteY19" fmla="*/ 584070 h 5449749"/>
              <a:gd name="connsiteX20" fmla="*/ 6096044 w 6620188"/>
              <a:gd name="connsiteY20" fmla="*/ 1330217 h 5449749"/>
              <a:gd name="connsiteX21" fmla="*/ 6146319 w 6620188"/>
              <a:gd name="connsiteY21" fmla="*/ 1596887 h 5449749"/>
              <a:gd name="connsiteX22" fmla="*/ 6189182 w 6620188"/>
              <a:gd name="connsiteY22" fmla="*/ 1696899 h 5449749"/>
              <a:gd name="connsiteX23" fmla="*/ 6208232 w 6620188"/>
              <a:gd name="connsiteY23" fmla="*/ 1794530 h 5449749"/>
              <a:gd name="connsiteX24" fmla="*/ 6239188 w 6620188"/>
              <a:gd name="connsiteY24" fmla="*/ 1915974 h 5449749"/>
              <a:gd name="connsiteX25" fmla="*/ 6253475 w 6620188"/>
              <a:gd name="connsiteY25" fmla="*/ 2073137 h 5449749"/>
              <a:gd name="connsiteX26" fmla="*/ 6274907 w 6620188"/>
              <a:gd name="connsiteY26" fmla="*/ 2180292 h 5449749"/>
              <a:gd name="connsiteX27" fmla="*/ 6324913 w 6620188"/>
              <a:gd name="connsiteY27" fmla="*/ 2392224 h 5449749"/>
              <a:gd name="connsiteX28" fmla="*/ 6351107 w 6620188"/>
              <a:gd name="connsiteY28" fmla="*/ 2585105 h 5449749"/>
              <a:gd name="connsiteX29" fmla="*/ 6365394 w 6620188"/>
              <a:gd name="connsiteY29" fmla="*/ 2694643 h 5449749"/>
              <a:gd name="connsiteX30" fmla="*/ 6339855 w 6620188"/>
              <a:gd name="connsiteY30" fmla="*/ 3074823 h 5449749"/>
              <a:gd name="connsiteX31" fmla="*/ 6458533 w 6620188"/>
              <a:gd name="connsiteY31" fmla="*/ 3282782 h 5449749"/>
              <a:gd name="connsiteX32" fmla="*/ 6620188 w 6620188"/>
              <a:gd name="connsiteY32" fmla="*/ 3449499 h 5449749"/>
              <a:gd name="connsiteX33" fmla="*/ 6603827 w 6620188"/>
              <a:gd name="connsiteY33" fmla="*/ 3574916 h 5449749"/>
              <a:gd name="connsiteX34" fmla="*/ 6543364 w 6620188"/>
              <a:gd name="connsiteY34" fmla="*/ 3737631 h 5449749"/>
              <a:gd name="connsiteX35" fmla="*/ 6460967 w 6620188"/>
              <a:gd name="connsiteY35" fmla="*/ 4011107 h 5449749"/>
              <a:gd name="connsiteX36" fmla="*/ 5801038 w 6620188"/>
              <a:gd name="connsiteY36" fmla="*/ 4306749 h 5449749"/>
              <a:gd name="connsiteX37" fmla="*/ 4946169 w 6620188"/>
              <a:gd name="connsiteY37" fmla="*/ 5444986 h 5449749"/>
              <a:gd name="connsiteX38" fmla="*/ 4672325 w 6620188"/>
              <a:gd name="connsiteY38" fmla="*/ 5449749 h 5449749"/>
              <a:gd name="connsiteX39" fmla="*/ 4107970 w 6620188"/>
              <a:gd name="connsiteY39" fmla="*/ 4725849 h 5449749"/>
              <a:gd name="connsiteX40" fmla="*/ 3582425 w 6620188"/>
              <a:gd name="connsiteY40" fmla="*/ 4716422 h 5449749"/>
              <a:gd name="connsiteX41" fmla="*/ 2990102 w 6620188"/>
              <a:gd name="connsiteY41" fmla="*/ 4139329 h 5449749"/>
              <a:gd name="connsiteX42" fmla="*/ 2650644 w 6620188"/>
              <a:gd name="connsiteY42" fmla="*/ 4373424 h 5449749"/>
              <a:gd name="connsiteX43" fmla="*/ 2286312 w 6620188"/>
              <a:gd name="connsiteY43" fmla="*/ 3956706 h 5449749"/>
              <a:gd name="connsiteX44" fmla="*/ 1812444 w 6620188"/>
              <a:gd name="connsiteY44" fmla="*/ 4049574 h 5449749"/>
              <a:gd name="connsiteX45" fmla="*/ 1719575 w 6620188"/>
              <a:gd name="connsiteY45" fmla="*/ 4340086 h 5449749"/>
              <a:gd name="connsiteX46" fmla="*/ 1440969 w 6620188"/>
              <a:gd name="connsiteY46" fmla="*/ 4273411 h 5449749"/>
              <a:gd name="connsiteX47" fmla="*/ 1338574 w 6620188"/>
              <a:gd name="connsiteY47" fmla="*/ 4242455 h 5449749"/>
              <a:gd name="connsiteX48" fmla="*/ 1281425 w 6620188"/>
              <a:gd name="connsiteY48" fmla="*/ 4213881 h 5449749"/>
              <a:gd name="connsiteX49" fmla="*/ 1224274 w 6620188"/>
              <a:gd name="connsiteY49" fmla="*/ 4182924 h 5449749"/>
              <a:gd name="connsiteX50" fmla="*/ 1174269 w 6620188"/>
              <a:gd name="connsiteY50" fmla="*/ 4144824 h 5449749"/>
              <a:gd name="connsiteX0" fmla="*/ 1174269 w 6620188"/>
              <a:gd name="connsiteY0" fmla="*/ 4144824 h 5449749"/>
              <a:gd name="connsiteX1" fmla="*/ 38282 w 6620188"/>
              <a:gd name="connsiteY1" fmla="*/ 2381451 h 5449749"/>
              <a:gd name="connsiteX2" fmla="*/ 11485 w 6620188"/>
              <a:gd name="connsiteY2" fmla="*/ 1650527 h 5449749"/>
              <a:gd name="connsiteX3" fmla="*/ 0 w 6620188"/>
              <a:gd name="connsiteY3" fmla="*/ 1300215 h 5449749"/>
              <a:gd name="connsiteX4" fmla="*/ 525510 w 6620188"/>
              <a:gd name="connsiteY4" fmla="*/ 285403 h 5449749"/>
              <a:gd name="connsiteX5" fmla="*/ 2383585 w 6620188"/>
              <a:gd name="connsiteY5" fmla="*/ 0 h 5449749"/>
              <a:gd name="connsiteX6" fmla="*/ 2731344 w 6620188"/>
              <a:gd name="connsiteY6" fmla="*/ 50625 h 5449749"/>
              <a:gd name="connsiteX7" fmla="*/ 3007342 w 6620188"/>
              <a:gd name="connsiteY7" fmla="*/ 140180 h 5449749"/>
              <a:gd name="connsiteX8" fmla="*/ 3260370 w 6620188"/>
              <a:gd name="connsiteY8" fmla="*/ 115284 h 5449749"/>
              <a:gd name="connsiteX9" fmla="*/ 3486719 w 6620188"/>
              <a:gd name="connsiteY9" fmla="*/ 166224 h 5449749"/>
              <a:gd name="connsiteX10" fmla="*/ 4055239 w 6620188"/>
              <a:gd name="connsiteY10" fmla="*/ 98139 h 5449749"/>
              <a:gd name="connsiteX11" fmla="*/ 4371672 w 6620188"/>
              <a:gd name="connsiteY11" fmla="*/ 36390 h 5449749"/>
              <a:gd name="connsiteX12" fmla="*/ 4474156 w 6620188"/>
              <a:gd name="connsiteY12" fmla="*/ 41560 h 5449749"/>
              <a:gd name="connsiteX13" fmla="*/ 4634427 w 6620188"/>
              <a:gd name="connsiteY13" fmla="*/ 40331 h 5449749"/>
              <a:gd name="connsiteX14" fmla="*/ 4907616 w 6620188"/>
              <a:gd name="connsiteY14" fmla="*/ 50173 h 5449749"/>
              <a:gd name="connsiteX15" fmla="*/ 5192115 w 6620188"/>
              <a:gd name="connsiteY15" fmla="*/ 36886 h 5449749"/>
              <a:gd name="connsiteX16" fmla="*/ 5319538 w 6620188"/>
              <a:gd name="connsiteY16" fmla="*/ 34918 h 5449749"/>
              <a:gd name="connsiteX17" fmla="*/ 5344427 w 6620188"/>
              <a:gd name="connsiteY17" fmla="*/ 166988 h 5449749"/>
              <a:gd name="connsiteX18" fmla="*/ 5650680 w 6620188"/>
              <a:gd name="connsiteY18" fmla="*/ 487682 h 5449749"/>
              <a:gd name="connsiteX19" fmla="*/ 5861867 w 6620188"/>
              <a:gd name="connsiteY19" fmla="*/ 584070 h 5449749"/>
              <a:gd name="connsiteX20" fmla="*/ 6096044 w 6620188"/>
              <a:gd name="connsiteY20" fmla="*/ 1330217 h 5449749"/>
              <a:gd name="connsiteX21" fmla="*/ 6146319 w 6620188"/>
              <a:gd name="connsiteY21" fmla="*/ 1596887 h 5449749"/>
              <a:gd name="connsiteX22" fmla="*/ 6189182 w 6620188"/>
              <a:gd name="connsiteY22" fmla="*/ 1696899 h 5449749"/>
              <a:gd name="connsiteX23" fmla="*/ 6208232 w 6620188"/>
              <a:gd name="connsiteY23" fmla="*/ 1794530 h 5449749"/>
              <a:gd name="connsiteX24" fmla="*/ 6239188 w 6620188"/>
              <a:gd name="connsiteY24" fmla="*/ 1915974 h 5449749"/>
              <a:gd name="connsiteX25" fmla="*/ 6253475 w 6620188"/>
              <a:gd name="connsiteY25" fmla="*/ 2073137 h 5449749"/>
              <a:gd name="connsiteX26" fmla="*/ 6274907 w 6620188"/>
              <a:gd name="connsiteY26" fmla="*/ 2180292 h 5449749"/>
              <a:gd name="connsiteX27" fmla="*/ 6324913 w 6620188"/>
              <a:gd name="connsiteY27" fmla="*/ 2392224 h 5449749"/>
              <a:gd name="connsiteX28" fmla="*/ 6351107 w 6620188"/>
              <a:gd name="connsiteY28" fmla="*/ 2585105 h 5449749"/>
              <a:gd name="connsiteX29" fmla="*/ 6365394 w 6620188"/>
              <a:gd name="connsiteY29" fmla="*/ 2694643 h 5449749"/>
              <a:gd name="connsiteX30" fmla="*/ 6339855 w 6620188"/>
              <a:gd name="connsiteY30" fmla="*/ 3074823 h 5449749"/>
              <a:gd name="connsiteX31" fmla="*/ 6458533 w 6620188"/>
              <a:gd name="connsiteY31" fmla="*/ 3282782 h 5449749"/>
              <a:gd name="connsiteX32" fmla="*/ 6620188 w 6620188"/>
              <a:gd name="connsiteY32" fmla="*/ 3449499 h 5449749"/>
              <a:gd name="connsiteX33" fmla="*/ 6603827 w 6620188"/>
              <a:gd name="connsiteY33" fmla="*/ 3574916 h 5449749"/>
              <a:gd name="connsiteX34" fmla="*/ 6543364 w 6620188"/>
              <a:gd name="connsiteY34" fmla="*/ 3737631 h 5449749"/>
              <a:gd name="connsiteX35" fmla="*/ 6460967 w 6620188"/>
              <a:gd name="connsiteY35" fmla="*/ 4011107 h 5449749"/>
              <a:gd name="connsiteX36" fmla="*/ 5801038 w 6620188"/>
              <a:gd name="connsiteY36" fmla="*/ 4306749 h 5449749"/>
              <a:gd name="connsiteX37" fmla="*/ 4946169 w 6620188"/>
              <a:gd name="connsiteY37" fmla="*/ 5444986 h 5449749"/>
              <a:gd name="connsiteX38" fmla="*/ 4672325 w 6620188"/>
              <a:gd name="connsiteY38" fmla="*/ 5449749 h 5449749"/>
              <a:gd name="connsiteX39" fmla="*/ 4107970 w 6620188"/>
              <a:gd name="connsiteY39" fmla="*/ 4725849 h 5449749"/>
              <a:gd name="connsiteX40" fmla="*/ 3582425 w 6620188"/>
              <a:gd name="connsiteY40" fmla="*/ 4716422 h 5449749"/>
              <a:gd name="connsiteX41" fmla="*/ 2990102 w 6620188"/>
              <a:gd name="connsiteY41" fmla="*/ 4139329 h 5449749"/>
              <a:gd name="connsiteX42" fmla="*/ 2650644 w 6620188"/>
              <a:gd name="connsiteY42" fmla="*/ 4373424 h 5449749"/>
              <a:gd name="connsiteX43" fmla="*/ 2286312 w 6620188"/>
              <a:gd name="connsiteY43" fmla="*/ 3956706 h 5449749"/>
              <a:gd name="connsiteX44" fmla="*/ 1812444 w 6620188"/>
              <a:gd name="connsiteY44" fmla="*/ 4049574 h 5449749"/>
              <a:gd name="connsiteX45" fmla="*/ 1719575 w 6620188"/>
              <a:gd name="connsiteY45" fmla="*/ 4340086 h 5449749"/>
              <a:gd name="connsiteX46" fmla="*/ 1440969 w 6620188"/>
              <a:gd name="connsiteY46" fmla="*/ 4273411 h 5449749"/>
              <a:gd name="connsiteX47" fmla="*/ 1338574 w 6620188"/>
              <a:gd name="connsiteY47" fmla="*/ 4242455 h 5449749"/>
              <a:gd name="connsiteX48" fmla="*/ 1281425 w 6620188"/>
              <a:gd name="connsiteY48" fmla="*/ 4213881 h 5449749"/>
              <a:gd name="connsiteX49" fmla="*/ 1224274 w 6620188"/>
              <a:gd name="connsiteY49" fmla="*/ 4182924 h 5449749"/>
              <a:gd name="connsiteX50" fmla="*/ 1174269 w 6620188"/>
              <a:gd name="connsiteY50" fmla="*/ 4144824 h 5449749"/>
              <a:gd name="connsiteX0" fmla="*/ 1174269 w 6620188"/>
              <a:gd name="connsiteY0" fmla="*/ 4144824 h 5449749"/>
              <a:gd name="connsiteX1" fmla="*/ 38282 w 6620188"/>
              <a:gd name="connsiteY1" fmla="*/ 2381451 h 5449749"/>
              <a:gd name="connsiteX2" fmla="*/ 11485 w 6620188"/>
              <a:gd name="connsiteY2" fmla="*/ 1650527 h 5449749"/>
              <a:gd name="connsiteX3" fmla="*/ 0 w 6620188"/>
              <a:gd name="connsiteY3" fmla="*/ 1300215 h 5449749"/>
              <a:gd name="connsiteX4" fmla="*/ 525510 w 6620188"/>
              <a:gd name="connsiteY4" fmla="*/ 285403 h 5449749"/>
              <a:gd name="connsiteX5" fmla="*/ 1050149 w 6620188"/>
              <a:gd name="connsiteY5" fmla="*/ 202628 h 5449749"/>
              <a:gd name="connsiteX6" fmla="*/ 2383585 w 6620188"/>
              <a:gd name="connsiteY6" fmla="*/ 0 h 5449749"/>
              <a:gd name="connsiteX7" fmla="*/ 2731344 w 6620188"/>
              <a:gd name="connsiteY7" fmla="*/ 50625 h 5449749"/>
              <a:gd name="connsiteX8" fmla="*/ 3007342 w 6620188"/>
              <a:gd name="connsiteY8" fmla="*/ 140180 h 5449749"/>
              <a:gd name="connsiteX9" fmla="*/ 3260370 w 6620188"/>
              <a:gd name="connsiteY9" fmla="*/ 115284 h 5449749"/>
              <a:gd name="connsiteX10" fmla="*/ 3486719 w 6620188"/>
              <a:gd name="connsiteY10" fmla="*/ 166224 h 5449749"/>
              <a:gd name="connsiteX11" fmla="*/ 4055239 w 6620188"/>
              <a:gd name="connsiteY11" fmla="*/ 98139 h 5449749"/>
              <a:gd name="connsiteX12" fmla="*/ 4371672 w 6620188"/>
              <a:gd name="connsiteY12" fmla="*/ 36390 h 5449749"/>
              <a:gd name="connsiteX13" fmla="*/ 4474156 w 6620188"/>
              <a:gd name="connsiteY13" fmla="*/ 41560 h 5449749"/>
              <a:gd name="connsiteX14" fmla="*/ 4634427 w 6620188"/>
              <a:gd name="connsiteY14" fmla="*/ 40331 h 5449749"/>
              <a:gd name="connsiteX15" fmla="*/ 4907616 w 6620188"/>
              <a:gd name="connsiteY15" fmla="*/ 50173 h 5449749"/>
              <a:gd name="connsiteX16" fmla="*/ 5192115 w 6620188"/>
              <a:gd name="connsiteY16" fmla="*/ 36886 h 5449749"/>
              <a:gd name="connsiteX17" fmla="*/ 5319538 w 6620188"/>
              <a:gd name="connsiteY17" fmla="*/ 34918 h 5449749"/>
              <a:gd name="connsiteX18" fmla="*/ 5344427 w 6620188"/>
              <a:gd name="connsiteY18" fmla="*/ 166988 h 5449749"/>
              <a:gd name="connsiteX19" fmla="*/ 5650680 w 6620188"/>
              <a:gd name="connsiteY19" fmla="*/ 487682 h 5449749"/>
              <a:gd name="connsiteX20" fmla="*/ 5861867 w 6620188"/>
              <a:gd name="connsiteY20" fmla="*/ 584070 h 5449749"/>
              <a:gd name="connsiteX21" fmla="*/ 6096044 w 6620188"/>
              <a:gd name="connsiteY21" fmla="*/ 1330217 h 5449749"/>
              <a:gd name="connsiteX22" fmla="*/ 6146319 w 6620188"/>
              <a:gd name="connsiteY22" fmla="*/ 1596887 h 5449749"/>
              <a:gd name="connsiteX23" fmla="*/ 6189182 w 6620188"/>
              <a:gd name="connsiteY23" fmla="*/ 1696899 h 5449749"/>
              <a:gd name="connsiteX24" fmla="*/ 6208232 w 6620188"/>
              <a:gd name="connsiteY24" fmla="*/ 1794530 h 5449749"/>
              <a:gd name="connsiteX25" fmla="*/ 6239188 w 6620188"/>
              <a:gd name="connsiteY25" fmla="*/ 1915974 h 5449749"/>
              <a:gd name="connsiteX26" fmla="*/ 6253475 w 6620188"/>
              <a:gd name="connsiteY26" fmla="*/ 2073137 h 5449749"/>
              <a:gd name="connsiteX27" fmla="*/ 6274907 w 6620188"/>
              <a:gd name="connsiteY27" fmla="*/ 2180292 h 5449749"/>
              <a:gd name="connsiteX28" fmla="*/ 6324913 w 6620188"/>
              <a:gd name="connsiteY28" fmla="*/ 2392224 h 5449749"/>
              <a:gd name="connsiteX29" fmla="*/ 6351107 w 6620188"/>
              <a:gd name="connsiteY29" fmla="*/ 2585105 h 5449749"/>
              <a:gd name="connsiteX30" fmla="*/ 6365394 w 6620188"/>
              <a:gd name="connsiteY30" fmla="*/ 2694643 h 5449749"/>
              <a:gd name="connsiteX31" fmla="*/ 6339855 w 6620188"/>
              <a:gd name="connsiteY31" fmla="*/ 3074823 h 5449749"/>
              <a:gd name="connsiteX32" fmla="*/ 6458533 w 6620188"/>
              <a:gd name="connsiteY32" fmla="*/ 3282782 h 5449749"/>
              <a:gd name="connsiteX33" fmla="*/ 6620188 w 6620188"/>
              <a:gd name="connsiteY33" fmla="*/ 3449499 h 5449749"/>
              <a:gd name="connsiteX34" fmla="*/ 6603827 w 6620188"/>
              <a:gd name="connsiteY34" fmla="*/ 3574916 h 5449749"/>
              <a:gd name="connsiteX35" fmla="*/ 6543364 w 6620188"/>
              <a:gd name="connsiteY35" fmla="*/ 3737631 h 5449749"/>
              <a:gd name="connsiteX36" fmla="*/ 6460967 w 6620188"/>
              <a:gd name="connsiteY36" fmla="*/ 4011107 h 5449749"/>
              <a:gd name="connsiteX37" fmla="*/ 5801038 w 6620188"/>
              <a:gd name="connsiteY37" fmla="*/ 4306749 h 5449749"/>
              <a:gd name="connsiteX38" fmla="*/ 4946169 w 6620188"/>
              <a:gd name="connsiteY38" fmla="*/ 5444986 h 5449749"/>
              <a:gd name="connsiteX39" fmla="*/ 4672325 w 6620188"/>
              <a:gd name="connsiteY39" fmla="*/ 5449749 h 5449749"/>
              <a:gd name="connsiteX40" fmla="*/ 4107970 w 6620188"/>
              <a:gd name="connsiteY40" fmla="*/ 4725849 h 5449749"/>
              <a:gd name="connsiteX41" fmla="*/ 3582425 w 6620188"/>
              <a:gd name="connsiteY41" fmla="*/ 4716422 h 5449749"/>
              <a:gd name="connsiteX42" fmla="*/ 2990102 w 6620188"/>
              <a:gd name="connsiteY42" fmla="*/ 4139329 h 5449749"/>
              <a:gd name="connsiteX43" fmla="*/ 2650644 w 6620188"/>
              <a:gd name="connsiteY43" fmla="*/ 4373424 h 5449749"/>
              <a:gd name="connsiteX44" fmla="*/ 2286312 w 6620188"/>
              <a:gd name="connsiteY44" fmla="*/ 3956706 h 5449749"/>
              <a:gd name="connsiteX45" fmla="*/ 1812444 w 6620188"/>
              <a:gd name="connsiteY45" fmla="*/ 4049574 h 5449749"/>
              <a:gd name="connsiteX46" fmla="*/ 1719575 w 6620188"/>
              <a:gd name="connsiteY46" fmla="*/ 4340086 h 5449749"/>
              <a:gd name="connsiteX47" fmla="*/ 1440969 w 6620188"/>
              <a:gd name="connsiteY47" fmla="*/ 4273411 h 5449749"/>
              <a:gd name="connsiteX48" fmla="*/ 1338574 w 6620188"/>
              <a:gd name="connsiteY48" fmla="*/ 4242455 h 5449749"/>
              <a:gd name="connsiteX49" fmla="*/ 1281425 w 6620188"/>
              <a:gd name="connsiteY49" fmla="*/ 4213881 h 5449749"/>
              <a:gd name="connsiteX50" fmla="*/ 1224274 w 6620188"/>
              <a:gd name="connsiteY50" fmla="*/ 4182924 h 5449749"/>
              <a:gd name="connsiteX51" fmla="*/ 1174269 w 6620188"/>
              <a:gd name="connsiteY51" fmla="*/ 4144824 h 5449749"/>
              <a:gd name="connsiteX0" fmla="*/ 1174269 w 6620188"/>
              <a:gd name="connsiteY0" fmla="*/ 4144824 h 5449749"/>
              <a:gd name="connsiteX1" fmla="*/ 38282 w 6620188"/>
              <a:gd name="connsiteY1" fmla="*/ 2381451 h 5449749"/>
              <a:gd name="connsiteX2" fmla="*/ 11485 w 6620188"/>
              <a:gd name="connsiteY2" fmla="*/ 1650527 h 5449749"/>
              <a:gd name="connsiteX3" fmla="*/ 0 w 6620188"/>
              <a:gd name="connsiteY3" fmla="*/ 1300215 h 5449749"/>
              <a:gd name="connsiteX4" fmla="*/ 525510 w 6620188"/>
              <a:gd name="connsiteY4" fmla="*/ 285403 h 5449749"/>
              <a:gd name="connsiteX5" fmla="*/ 1289761 w 6620188"/>
              <a:gd name="connsiteY5" fmla="*/ 413111 h 5449749"/>
              <a:gd name="connsiteX6" fmla="*/ 2383585 w 6620188"/>
              <a:gd name="connsiteY6" fmla="*/ 0 h 5449749"/>
              <a:gd name="connsiteX7" fmla="*/ 2731344 w 6620188"/>
              <a:gd name="connsiteY7" fmla="*/ 50625 h 5449749"/>
              <a:gd name="connsiteX8" fmla="*/ 3007342 w 6620188"/>
              <a:gd name="connsiteY8" fmla="*/ 140180 h 5449749"/>
              <a:gd name="connsiteX9" fmla="*/ 3260370 w 6620188"/>
              <a:gd name="connsiteY9" fmla="*/ 115284 h 5449749"/>
              <a:gd name="connsiteX10" fmla="*/ 3486719 w 6620188"/>
              <a:gd name="connsiteY10" fmla="*/ 166224 h 5449749"/>
              <a:gd name="connsiteX11" fmla="*/ 4055239 w 6620188"/>
              <a:gd name="connsiteY11" fmla="*/ 98139 h 5449749"/>
              <a:gd name="connsiteX12" fmla="*/ 4371672 w 6620188"/>
              <a:gd name="connsiteY12" fmla="*/ 36390 h 5449749"/>
              <a:gd name="connsiteX13" fmla="*/ 4474156 w 6620188"/>
              <a:gd name="connsiteY13" fmla="*/ 41560 h 5449749"/>
              <a:gd name="connsiteX14" fmla="*/ 4634427 w 6620188"/>
              <a:gd name="connsiteY14" fmla="*/ 40331 h 5449749"/>
              <a:gd name="connsiteX15" fmla="*/ 4907616 w 6620188"/>
              <a:gd name="connsiteY15" fmla="*/ 50173 h 5449749"/>
              <a:gd name="connsiteX16" fmla="*/ 5192115 w 6620188"/>
              <a:gd name="connsiteY16" fmla="*/ 36886 h 5449749"/>
              <a:gd name="connsiteX17" fmla="*/ 5319538 w 6620188"/>
              <a:gd name="connsiteY17" fmla="*/ 34918 h 5449749"/>
              <a:gd name="connsiteX18" fmla="*/ 5344427 w 6620188"/>
              <a:gd name="connsiteY18" fmla="*/ 166988 h 5449749"/>
              <a:gd name="connsiteX19" fmla="*/ 5650680 w 6620188"/>
              <a:gd name="connsiteY19" fmla="*/ 487682 h 5449749"/>
              <a:gd name="connsiteX20" fmla="*/ 5861867 w 6620188"/>
              <a:gd name="connsiteY20" fmla="*/ 584070 h 5449749"/>
              <a:gd name="connsiteX21" fmla="*/ 6096044 w 6620188"/>
              <a:gd name="connsiteY21" fmla="*/ 1330217 h 5449749"/>
              <a:gd name="connsiteX22" fmla="*/ 6146319 w 6620188"/>
              <a:gd name="connsiteY22" fmla="*/ 1596887 h 5449749"/>
              <a:gd name="connsiteX23" fmla="*/ 6189182 w 6620188"/>
              <a:gd name="connsiteY23" fmla="*/ 1696899 h 5449749"/>
              <a:gd name="connsiteX24" fmla="*/ 6208232 w 6620188"/>
              <a:gd name="connsiteY24" fmla="*/ 1794530 h 5449749"/>
              <a:gd name="connsiteX25" fmla="*/ 6239188 w 6620188"/>
              <a:gd name="connsiteY25" fmla="*/ 1915974 h 5449749"/>
              <a:gd name="connsiteX26" fmla="*/ 6253475 w 6620188"/>
              <a:gd name="connsiteY26" fmla="*/ 2073137 h 5449749"/>
              <a:gd name="connsiteX27" fmla="*/ 6274907 w 6620188"/>
              <a:gd name="connsiteY27" fmla="*/ 2180292 h 5449749"/>
              <a:gd name="connsiteX28" fmla="*/ 6324913 w 6620188"/>
              <a:gd name="connsiteY28" fmla="*/ 2392224 h 5449749"/>
              <a:gd name="connsiteX29" fmla="*/ 6351107 w 6620188"/>
              <a:gd name="connsiteY29" fmla="*/ 2585105 h 5449749"/>
              <a:gd name="connsiteX30" fmla="*/ 6365394 w 6620188"/>
              <a:gd name="connsiteY30" fmla="*/ 2694643 h 5449749"/>
              <a:gd name="connsiteX31" fmla="*/ 6339855 w 6620188"/>
              <a:gd name="connsiteY31" fmla="*/ 3074823 h 5449749"/>
              <a:gd name="connsiteX32" fmla="*/ 6458533 w 6620188"/>
              <a:gd name="connsiteY32" fmla="*/ 3282782 h 5449749"/>
              <a:gd name="connsiteX33" fmla="*/ 6620188 w 6620188"/>
              <a:gd name="connsiteY33" fmla="*/ 3449499 h 5449749"/>
              <a:gd name="connsiteX34" fmla="*/ 6603827 w 6620188"/>
              <a:gd name="connsiteY34" fmla="*/ 3574916 h 5449749"/>
              <a:gd name="connsiteX35" fmla="*/ 6543364 w 6620188"/>
              <a:gd name="connsiteY35" fmla="*/ 3737631 h 5449749"/>
              <a:gd name="connsiteX36" fmla="*/ 6460967 w 6620188"/>
              <a:gd name="connsiteY36" fmla="*/ 4011107 h 5449749"/>
              <a:gd name="connsiteX37" fmla="*/ 5801038 w 6620188"/>
              <a:gd name="connsiteY37" fmla="*/ 4306749 h 5449749"/>
              <a:gd name="connsiteX38" fmla="*/ 4946169 w 6620188"/>
              <a:gd name="connsiteY38" fmla="*/ 5444986 h 5449749"/>
              <a:gd name="connsiteX39" fmla="*/ 4672325 w 6620188"/>
              <a:gd name="connsiteY39" fmla="*/ 5449749 h 5449749"/>
              <a:gd name="connsiteX40" fmla="*/ 4107970 w 6620188"/>
              <a:gd name="connsiteY40" fmla="*/ 4725849 h 5449749"/>
              <a:gd name="connsiteX41" fmla="*/ 3582425 w 6620188"/>
              <a:gd name="connsiteY41" fmla="*/ 4716422 h 5449749"/>
              <a:gd name="connsiteX42" fmla="*/ 2990102 w 6620188"/>
              <a:gd name="connsiteY42" fmla="*/ 4139329 h 5449749"/>
              <a:gd name="connsiteX43" fmla="*/ 2650644 w 6620188"/>
              <a:gd name="connsiteY43" fmla="*/ 4373424 h 5449749"/>
              <a:gd name="connsiteX44" fmla="*/ 2286312 w 6620188"/>
              <a:gd name="connsiteY44" fmla="*/ 3956706 h 5449749"/>
              <a:gd name="connsiteX45" fmla="*/ 1812444 w 6620188"/>
              <a:gd name="connsiteY45" fmla="*/ 4049574 h 5449749"/>
              <a:gd name="connsiteX46" fmla="*/ 1719575 w 6620188"/>
              <a:gd name="connsiteY46" fmla="*/ 4340086 h 5449749"/>
              <a:gd name="connsiteX47" fmla="*/ 1440969 w 6620188"/>
              <a:gd name="connsiteY47" fmla="*/ 4273411 h 5449749"/>
              <a:gd name="connsiteX48" fmla="*/ 1338574 w 6620188"/>
              <a:gd name="connsiteY48" fmla="*/ 4242455 h 5449749"/>
              <a:gd name="connsiteX49" fmla="*/ 1281425 w 6620188"/>
              <a:gd name="connsiteY49" fmla="*/ 4213881 h 5449749"/>
              <a:gd name="connsiteX50" fmla="*/ 1224274 w 6620188"/>
              <a:gd name="connsiteY50" fmla="*/ 4182924 h 5449749"/>
              <a:gd name="connsiteX51" fmla="*/ 1174269 w 6620188"/>
              <a:gd name="connsiteY51" fmla="*/ 4144824 h 5449749"/>
              <a:gd name="connsiteX0" fmla="*/ 1174269 w 6620188"/>
              <a:gd name="connsiteY0" fmla="*/ 4144824 h 5449749"/>
              <a:gd name="connsiteX1" fmla="*/ 38282 w 6620188"/>
              <a:gd name="connsiteY1" fmla="*/ 2381451 h 5449749"/>
              <a:gd name="connsiteX2" fmla="*/ 11485 w 6620188"/>
              <a:gd name="connsiteY2" fmla="*/ 1650527 h 5449749"/>
              <a:gd name="connsiteX3" fmla="*/ 0 w 6620188"/>
              <a:gd name="connsiteY3" fmla="*/ 1300215 h 5449749"/>
              <a:gd name="connsiteX4" fmla="*/ 525510 w 6620188"/>
              <a:gd name="connsiteY4" fmla="*/ 285403 h 5449749"/>
              <a:gd name="connsiteX5" fmla="*/ 1289761 w 6620188"/>
              <a:gd name="connsiteY5" fmla="*/ 413111 h 5449749"/>
              <a:gd name="connsiteX6" fmla="*/ 1609242 w 6620188"/>
              <a:gd name="connsiteY6" fmla="*/ 288248 h 5449749"/>
              <a:gd name="connsiteX7" fmla="*/ 2383585 w 6620188"/>
              <a:gd name="connsiteY7" fmla="*/ 0 h 5449749"/>
              <a:gd name="connsiteX8" fmla="*/ 2731344 w 6620188"/>
              <a:gd name="connsiteY8" fmla="*/ 50625 h 5449749"/>
              <a:gd name="connsiteX9" fmla="*/ 3007342 w 6620188"/>
              <a:gd name="connsiteY9" fmla="*/ 140180 h 5449749"/>
              <a:gd name="connsiteX10" fmla="*/ 3260370 w 6620188"/>
              <a:gd name="connsiteY10" fmla="*/ 115284 h 5449749"/>
              <a:gd name="connsiteX11" fmla="*/ 3486719 w 6620188"/>
              <a:gd name="connsiteY11" fmla="*/ 166224 h 5449749"/>
              <a:gd name="connsiteX12" fmla="*/ 4055239 w 6620188"/>
              <a:gd name="connsiteY12" fmla="*/ 98139 h 5449749"/>
              <a:gd name="connsiteX13" fmla="*/ 4371672 w 6620188"/>
              <a:gd name="connsiteY13" fmla="*/ 36390 h 5449749"/>
              <a:gd name="connsiteX14" fmla="*/ 4474156 w 6620188"/>
              <a:gd name="connsiteY14" fmla="*/ 41560 h 5449749"/>
              <a:gd name="connsiteX15" fmla="*/ 4634427 w 6620188"/>
              <a:gd name="connsiteY15" fmla="*/ 40331 h 5449749"/>
              <a:gd name="connsiteX16" fmla="*/ 4907616 w 6620188"/>
              <a:gd name="connsiteY16" fmla="*/ 50173 h 5449749"/>
              <a:gd name="connsiteX17" fmla="*/ 5192115 w 6620188"/>
              <a:gd name="connsiteY17" fmla="*/ 36886 h 5449749"/>
              <a:gd name="connsiteX18" fmla="*/ 5319538 w 6620188"/>
              <a:gd name="connsiteY18" fmla="*/ 34918 h 5449749"/>
              <a:gd name="connsiteX19" fmla="*/ 5344427 w 6620188"/>
              <a:gd name="connsiteY19" fmla="*/ 166988 h 5449749"/>
              <a:gd name="connsiteX20" fmla="*/ 5650680 w 6620188"/>
              <a:gd name="connsiteY20" fmla="*/ 487682 h 5449749"/>
              <a:gd name="connsiteX21" fmla="*/ 5861867 w 6620188"/>
              <a:gd name="connsiteY21" fmla="*/ 584070 h 5449749"/>
              <a:gd name="connsiteX22" fmla="*/ 6096044 w 6620188"/>
              <a:gd name="connsiteY22" fmla="*/ 1330217 h 5449749"/>
              <a:gd name="connsiteX23" fmla="*/ 6146319 w 6620188"/>
              <a:gd name="connsiteY23" fmla="*/ 1596887 h 5449749"/>
              <a:gd name="connsiteX24" fmla="*/ 6189182 w 6620188"/>
              <a:gd name="connsiteY24" fmla="*/ 1696899 h 5449749"/>
              <a:gd name="connsiteX25" fmla="*/ 6208232 w 6620188"/>
              <a:gd name="connsiteY25" fmla="*/ 1794530 h 5449749"/>
              <a:gd name="connsiteX26" fmla="*/ 6239188 w 6620188"/>
              <a:gd name="connsiteY26" fmla="*/ 1915974 h 5449749"/>
              <a:gd name="connsiteX27" fmla="*/ 6253475 w 6620188"/>
              <a:gd name="connsiteY27" fmla="*/ 2073137 h 5449749"/>
              <a:gd name="connsiteX28" fmla="*/ 6274907 w 6620188"/>
              <a:gd name="connsiteY28" fmla="*/ 2180292 h 5449749"/>
              <a:gd name="connsiteX29" fmla="*/ 6324913 w 6620188"/>
              <a:gd name="connsiteY29" fmla="*/ 2392224 h 5449749"/>
              <a:gd name="connsiteX30" fmla="*/ 6351107 w 6620188"/>
              <a:gd name="connsiteY30" fmla="*/ 2585105 h 5449749"/>
              <a:gd name="connsiteX31" fmla="*/ 6365394 w 6620188"/>
              <a:gd name="connsiteY31" fmla="*/ 2694643 h 5449749"/>
              <a:gd name="connsiteX32" fmla="*/ 6339855 w 6620188"/>
              <a:gd name="connsiteY32" fmla="*/ 3074823 h 5449749"/>
              <a:gd name="connsiteX33" fmla="*/ 6458533 w 6620188"/>
              <a:gd name="connsiteY33" fmla="*/ 3282782 h 5449749"/>
              <a:gd name="connsiteX34" fmla="*/ 6620188 w 6620188"/>
              <a:gd name="connsiteY34" fmla="*/ 3449499 h 5449749"/>
              <a:gd name="connsiteX35" fmla="*/ 6603827 w 6620188"/>
              <a:gd name="connsiteY35" fmla="*/ 3574916 h 5449749"/>
              <a:gd name="connsiteX36" fmla="*/ 6543364 w 6620188"/>
              <a:gd name="connsiteY36" fmla="*/ 3737631 h 5449749"/>
              <a:gd name="connsiteX37" fmla="*/ 6460967 w 6620188"/>
              <a:gd name="connsiteY37" fmla="*/ 4011107 h 5449749"/>
              <a:gd name="connsiteX38" fmla="*/ 5801038 w 6620188"/>
              <a:gd name="connsiteY38" fmla="*/ 4306749 h 5449749"/>
              <a:gd name="connsiteX39" fmla="*/ 4946169 w 6620188"/>
              <a:gd name="connsiteY39" fmla="*/ 5444986 h 5449749"/>
              <a:gd name="connsiteX40" fmla="*/ 4672325 w 6620188"/>
              <a:gd name="connsiteY40" fmla="*/ 5449749 h 5449749"/>
              <a:gd name="connsiteX41" fmla="*/ 4107970 w 6620188"/>
              <a:gd name="connsiteY41" fmla="*/ 4725849 h 5449749"/>
              <a:gd name="connsiteX42" fmla="*/ 3582425 w 6620188"/>
              <a:gd name="connsiteY42" fmla="*/ 4716422 h 5449749"/>
              <a:gd name="connsiteX43" fmla="*/ 2990102 w 6620188"/>
              <a:gd name="connsiteY43" fmla="*/ 4139329 h 5449749"/>
              <a:gd name="connsiteX44" fmla="*/ 2650644 w 6620188"/>
              <a:gd name="connsiteY44" fmla="*/ 4373424 h 5449749"/>
              <a:gd name="connsiteX45" fmla="*/ 2286312 w 6620188"/>
              <a:gd name="connsiteY45" fmla="*/ 3956706 h 5449749"/>
              <a:gd name="connsiteX46" fmla="*/ 1812444 w 6620188"/>
              <a:gd name="connsiteY46" fmla="*/ 4049574 h 5449749"/>
              <a:gd name="connsiteX47" fmla="*/ 1719575 w 6620188"/>
              <a:gd name="connsiteY47" fmla="*/ 4340086 h 5449749"/>
              <a:gd name="connsiteX48" fmla="*/ 1440969 w 6620188"/>
              <a:gd name="connsiteY48" fmla="*/ 4273411 h 5449749"/>
              <a:gd name="connsiteX49" fmla="*/ 1338574 w 6620188"/>
              <a:gd name="connsiteY49" fmla="*/ 4242455 h 5449749"/>
              <a:gd name="connsiteX50" fmla="*/ 1281425 w 6620188"/>
              <a:gd name="connsiteY50" fmla="*/ 4213881 h 5449749"/>
              <a:gd name="connsiteX51" fmla="*/ 1224274 w 6620188"/>
              <a:gd name="connsiteY51" fmla="*/ 4182924 h 5449749"/>
              <a:gd name="connsiteX52" fmla="*/ 1174269 w 6620188"/>
              <a:gd name="connsiteY52" fmla="*/ 4144824 h 5449749"/>
              <a:gd name="connsiteX0" fmla="*/ 1174269 w 6620188"/>
              <a:gd name="connsiteY0" fmla="*/ 4144824 h 5449749"/>
              <a:gd name="connsiteX1" fmla="*/ 38282 w 6620188"/>
              <a:gd name="connsiteY1" fmla="*/ 2381451 h 5449749"/>
              <a:gd name="connsiteX2" fmla="*/ 11485 w 6620188"/>
              <a:gd name="connsiteY2" fmla="*/ 1650527 h 5449749"/>
              <a:gd name="connsiteX3" fmla="*/ 0 w 6620188"/>
              <a:gd name="connsiteY3" fmla="*/ 1300215 h 5449749"/>
              <a:gd name="connsiteX4" fmla="*/ 525510 w 6620188"/>
              <a:gd name="connsiteY4" fmla="*/ 285403 h 5449749"/>
              <a:gd name="connsiteX5" fmla="*/ 1289761 w 6620188"/>
              <a:gd name="connsiteY5" fmla="*/ 413111 h 5449749"/>
              <a:gd name="connsiteX6" fmla="*/ 1653970 w 6620188"/>
              <a:gd name="connsiteY6" fmla="*/ 191926 h 5449749"/>
              <a:gd name="connsiteX7" fmla="*/ 2383585 w 6620188"/>
              <a:gd name="connsiteY7" fmla="*/ 0 h 5449749"/>
              <a:gd name="connsiteX8" fmla="*/ 2731344 w 6620188"/>
              <a:gd name="connsiteY8" fmla="*/ 50625 h 5449749"/>
              <a:gd name="connsiteX9" fmla="*/ 3007342 w 6620188"/>
              <a:gd name="connsiteY9" fmla="*/ 140180 h 5449749"/>
              <a:gd name="connsiteX10" fmla="*/ 3260370 w 6620188"/>
              <a:gd name="connsiteY10" fmla="*/ 115284 h 5449749"/>
              <a:gd name="connsiteX11" fmla="*/ 3486719 w 6620188"/>
              <a:gd name="connsiteY11" fmla="*/ 166224 h 5449749"/>
              <a:gd name="connsiteX12" fmla="*/ 4055239 w 6620188"/>
              <a:gd name="connsiteY12" fmla="*/ 98139 h 5449749"/>
              <a:gd name="connsiteX13" fmla="*/ 4371672 w 6620188"/>
              <a:gd name="connsiteY13" fmla="*/ 36390 h 5449749"/>
              <a:gd name="connsiteX14" fmla="*/ 4474156 w 6620188"/>
              <a:gd name="connsiteY14" fmla="*/ 41560 h 5449749"/>
              <a:gd name="connsiteX15" fmla="*/ 4634427 w 6620188"/>
              <a:gd name="connsiteY15" fmla="*/ 40331 h 5449749"/>
              <a:gd name="connsiteX16" fmla="*/ 4907616 w 6620188"/>
              <a:gd name="connsiteY16" fmla="*/ 50173 h 5449749"/>
              <a:gd name="connsiteX17" fmla="*/ 5192115 w 6620188"/>
              <a:gd name="connsiteY17" fmla="*/ 36886 h 5449749"/>
              <a:gd name="connsiteX18" fmla="*/ 5319538 w 6620188"/>
              <a:gd name="connsiteY18" fmla="*/ 34918 h 5449749"/>
              <a:gd name="connsiteX19" fmla="*/ 5344427 w 6620188"/>
              <a:gd name="connsiteY19" fmla="*/ 166988 h 5449749"/>
              <a:gd name="connsiteX20" fmla="*/ 5650680 w 6620188"/>
              <a:gd name="connsiteY20" fmla="*/ 487682 h 5449749"/>
              <a:gd name="connsiteX21" fmla="*/ 5861867 w 6620188"/>
              <a:gd name="connsiteY21" fmla="*/ 584070 h 5449749"/>
              <a:gd name="connsiteX22" fmla="*/ 6096044 w 6620188"/>
              <a:gd name="connsiteY22" fmla="*/ 1330217 h 5449749"/>
              <a:gd name="connsiteX23" fmla="*/ 6146319 w 6620188"/>
              <a:gd name="connsiteY23" fmla="*/ 1596887 h 5449749"/>
              <a:gd name="connsiteX24" fmla="*/ 6189182 w 6620188"/>
              <a:gd name="connsiteY24" fmla="*/ 1696899 h 5449749"/>
              <a:gd name="connsiteX25" fmla="*/ 6208232 w 6620188"/>
              <a:gd name="connsiteY25" fmla="*/ 1794530 h 5449749"/>
              <a:gd name="connsiteX26" fmla="*/ 6239188 w 6620188"/>
              <a:gd name="connsiteY26" fmla="*/ 1915974 h 5449749"/>
              <a:gd name="connsiteX27" fmla="*/ 6253475 w 6620188"/>
              <a:gd name="connsiteY27" fmla="*/ 2073137 h 5449749"/>
              <a:gd name="connsiteX28" fmla="*/ 6274907 w 6620188"/>
              <a:gd name="connsiteY28" fmla="*/ 2180292 h 5449749"/>
              <a:gd name="connsiteX29" fmla="*/ 6324913 w 6620188"/>
              <a:gd name="connsiteY29" fmla="*/ 2392224 h 5449749"/>
              <a:gd name="connsiteX30" fmla="*/ 6351107 w 6620188"/>
              <a:gd name="connsiteY30" fmla="*/ 2585105 h 5449749"/>
              <a:gd name="connsiteX31" fmla="*/ 6365394 w 6620188"/>
              <a:gd name="connsiteY31" fmla="*/ 2694643 h 5449749"/>
              <a:gd name="connsiteX32" fmla="*/ 6339855 w 6620188"/>
              <a:gd name="connsiteY32" fmla="*/ 3074823 h 5449749"/>
              <a:gd name="connsiteX33" fmla="*/ 6458533 w 6620188"/>
              <a:gd name="connsiteY33" fmla="*/ 3282782 h 5449749"/>
              <a:gd name="connsiteX34" fmla="*/ 6620188 w 6620188"/>
              <a:gd name="connsiteY34" fmla="*/ 3449499 h 5449749"/>
              <a:gd name="connsiteX35" fmla="*/ 6603827 w 6620188"/>
              <a:gd name="connsiteY35" fmla="*/ 3574916 h 5449749"/>
              <a:gd name="connsiteX36" fmla="*/ 6543364 w 6620188"/>
              <a:gd name="connsiteY36" fmla="*/ 3737631 h 5449749"/>
              <a:gd name="connsiteX37" fmla="*/ 6460967 w 6620188"/>
              <a:gd name="connsiteY37" fmla="*/ 4011107 h 5449749"/>
              <a:gd name="connsiteX38" fmla="*/ 5801038 w 6620188"/>
              <a:gd name="connsiteY38" fmla="*/ 4306749 h 5449749"/>
              <a:gd name="connsiteX39" fmla="*/ 4946169 w 6620188"/>
              <a:gd name="connsiteY39" fmla="*/ 5444986 h 5449749"/>
              <a:gd name="connsiteX40" fmla="*/ 4672325 w 6620188"/>
              <a:gd name="connsiteY40" fmla="*/ 5449749 h 5449749"/>
              <a:gd name="connsiteX41" fmla="*/ 4107970 w 6620188"/>
              <a:gd name="connsiteY41" fmla="*/ 4725849 h 5449749"/>
              <a:gd name="connsiteX42" fmla="*/ 3582425 w 6620188"/>
              <a:gd name="connsiteY42" fmla="*/ 4716422 h 5449749"/>
              <a:gd name="connsiteX43" fmla="*/ 2990102 w 6620188"/>
              <a:gd name="connsiteY43" fmla="*/ 4139329 h 5449749"/>
              <a:gd name="connsiteX44" fmla="*/ 2650644 w 6620188"/>
              <a:gd name="connsiteY44" fmla="*/ 4373424 h 5449749"/>
              <a:gd name="connsiteX45" fmla="*/ 2286312 w 6620188"/>
              <a:gd name="connsiteY45" fmla="*/ 3956706 h 5449749"/>
              <a:gd name="connsiteX46" fmla="*/ 1812444 w 6620188"/>
              <a:gd name="connsiteY46" fmla="*/ 4049574 h 5449749"/>
              <a:gd name="connsiteX47" fmla="*/ 1719575 w 6620188"/>
              <a:gd name="connsiteY47" fmla="*/ 4340086 h 5449749"/>
              <a:gd name="connsiteX48" fmla="*/ 1440969 w 6620188"/>
              <a:gd name="connsiteY48" fmla="*/ 4273411 h 5449749"/>
              <a:gd name="connsiteX49" fmla="*/ 1338574 w 6620188"/>
              <a:gd name="connsiteY49" fmla="*/ 4242455 h 5449749"/>
              <a:gd name="connsiteX50" fmla="*/ 1281425 w 6620188"/>
              <a:gd name="connsiteY50" fmla="*/ 4213881 h 5449749"/>
              <a:gd name="connsiteX51" fmla="*/ 1224274 w 6620188"/>
              <a:gd name="connsiteY51" fmla="*/ 4182924 h 5449749"/>
              <a:gd name="connsiteX52" fmla="*/ 1174269 w 6620188"/>
              <a:gd name="connsiteY52" fmla="*/ 4144824 h 5449749"/>
              <a:gd name="connsiteX0" fmla="*/ 1174269 w 6620188"/>
              <a:gd name="connsiteY0" fmla="*/ 4144824 h 5449749"/>
              <a:gd name="connsiteX1" fmla="*/ 38282 w 6620188"/>
              <a:gd name="connsiteY1" fmla="*/ 2381451 h 5449749"/>
              <a:gd name="connsiteX2" fmla="*/ 11485 w 6620188"/>
              <a:gd name="connsiteY2" fmla="*/ 1650527 h 5449749"/>
              <a:gd name="connsiteX3" fmla="*/ 0 w 6620188"/>
              <a:gd name="connsiteY3" fmla="*/ 1300215 h 5449749"/>
              <a:gd name="connsiteX4" fmla="*/ 525510 w 6620188"/>
              <a:gd name="connsiteY4" fmla="*/ 285403 h 5449749"/>
              <a:gd name="connsiteX5" fmla="*/ 896799 w 6620188"/>
              <a:gd name="connsiteY5" fmla="*/ 117007 h 5449749"/>
              <a:gd name="connsiteX6" fmla="*/ 1653970 w 6620188"/>
              <a:gd name="connsiteY6" fmla="*/ 191926 h 5449749"/>
              <a:gd name="connsiteX7" fmla="*/ 2383585 w 6620188"/>
              <a:gd name="connsiteY7" fmla="*/ 0 h 5449749"/>
              <a:gd name="connsiteX8" fmla="*/ 2731344 w 6620188"/>
              <a:gd name="connsiteY8" fmla="*/ 50625 h 5449749"/>
              <a:gd name="connsiteX9" fmla="*/ 3007342 w 6620188"/>
              <a:gd name="connsiteY9" fmla="*/ 140180 h 5449749"/>
              <a:gd name="connsiteX10" fmla="*/ 3260370 w 6620188"/>
              <a:gd name="connsiteY10" fmla="*/ 115284 h 5449749"/>
              <a:gd name="connsiteX11" fmla="*/ 3486719 w 6620188"/>
              <a:gd name="connsiteY11" fmla="*/ 166224 h 5449749"/>
              <a:gd name="connsiteX12" fmla="*/ 4055239 w 6620188"/>
              <a:gd name="connsiteY12" fmla="*/ 98139 h 5449749"/>
              <a:gd name="connsiteX13" fmla="*/ 4371672 w 6620188"/>
              <a:gd name="connsiteY13" fmla="*/ 36390 h 5449749"/>
              <a:gd name="connsiteX14" fmla="*/ 4474156 w 6620188"/>
              <a:gd name="connsiteY14" fmla="*/ 41560 h 5449749"/>
              <a:gd name="connsiteX15" fmla="*/ 4634427 w 6620188"/>
              <a:gd name="connsiteY15" fmla="*/ 40331 h 5449749"/>
              <a:gd name="connsiteX16" fmla="*/ 4907616 w 6620188"/>
              <a:gd name="connsiteY16" fmla="*/ 50173 h 5449749"/>
              <a:gd name="connsiteX17" fmla="*/ 5192115 w 6620188"/>
              <a:gd name="connsiteY17" fmla="*/ 36886 h 5449749"/>
              <a:gd name="connsiteX18" fmla="*/ 5319538 w 6620188"/>
              <a:gd name="connsiteY18" fmla="*/ 34918 h 5449749"/>
              <a:gd name="connsiteX19" fmla="*/ 5344427 w 6620188"/>
              <a:gd name="connsiteY19" fmla="*/ 166988 h 5449749"/>
              <a:gd name="connsiteX20" fmla="*/ 5650680 w 6620188"/>
              <a:gd name="connsiteY20" fmla="*/ 487682 h 5449749"/>
              <a:gd name="connsiteX21" fmla="*/ 5861867 w 6620188"/>
              <a:gd name="connsiteY21" fmla="*/ 584070 h 5449749"/>
              <a:gd name="connsiteX22" fmla="*/ 6096044 w 6620188"/>
              <a:gd name="connsiteY22" fmla="*/ 1330217 h 5449749"/>
              <a:gd name="connsiteX23" fmla="*/ 6146319 w 6620188"/>
              <a:gd name="connsiteY23" fmla="*/ 1596887 h 5449749"/>
              <a:gd name="connsiteX24" fmla="*/ 6189182 w 6620188"/>
              <a:gd name="connsiteY24" fmla="*/ 1696899 h 5449749"/>
              <a:gd name="connsiteX25" fmla="*/ 6208232 w 6620188"/>
              <a:gd name="connsiteY25" fmla="*/ 1794530 h 5449749"/>
              <a:gd name="connsiteX26" fmla="*/ 6239188 w 6620188"/>
              <a:gd name="connsiteY26" fmla="*/ 1915974 h 5449749"/>
              <a:gd name="connsiteX27" fmla="*/ 6253475 w 6620188"/>
              <a:gd name="connsiteY27" fmla="*/ 2073137 h 5449749"/>
              <a:gd name="connsiteX28" fmla="*/ 6274907 w 6620188"/>
              <a:gd name="connsiteY28" fmla="*/ 2180292 h 5449749"/>
              <a:gd name="connsiteX29" fmla="*/ 6324913 w 6620188"/>
              <a:gd name="connsiteY29" fmla="*/ 2392224 h 5449749"/>
              <a:gd name="connsiteX30" fmla="*/ 6351107 w 6620188"/>
              <a:gd name="connsiteY30" fmla="*/ 2585105 h 5449749"/>
              <a:gd name="connsiteX31" fmla="*/ 6365394 w 6620188"/>
              <a:gd name="connsiteY31" fmla="*/ 2694643 h 5449749"/>
              <a:gd name="connsiteX32" fmla="*/ 6339855 w 6620188"/>
              <a:gd name="connsiteY32" fmla="*/ 3074823 h 5449749"/>
              <a:gd name="connsiteX33" fmla="*/ 6458533 w 6620188"/>
              <a:gd name="connsiteY33" fmla="*/ 3282782 h 5449749"/>
              <a:gd name="connsiteX34" fmla="*/ 6620188 w 6620188"/>
              <a:gd name="connsiteY34" fmla="*/ 3449499 h 5449749"/>
              <a:gd name="connsiteX35" fmla="*/ 6603827 w 6620188"/>
              <a:gd name="connsiteY35" fmla="*/ 3574916 h 5449749"/>
              <a:gd name="connsiteX36" fmla="*/ 6543364 w 6620188"/>
              <a:gd name="connsiteY36" fmla="*/ 3737631 h 5449749"/>
              <a:gd name="connsiteX37" fmla="*/ 6460967 w 6620188"/>
              <a:gd name="connsiteY37" fmla="*/ 4011107 h 5449749"/>
              <a:gd name="connsiteX38" fmla="*/ 5801038 w 6620188"/>
              <a:gd name="connsiteY38" fmla="*/ 4306749 h 5449749"/>
              <a:gd name="connsiteX39" fmla="*/ 4946169 w 6620188"/>
              <a:gd name="connsiteY39" fmla="*/ 5444986 h 5449749"/>
              <a:gd name="connsiteX40" fmla="*/ 4672325 w 6620188"/>
              <a:gd name="connsiteY40" fmla="*/ 5449749 h 5449749"/>
              <a:gd name="connsiteX41" fmla="*/ 4107970 w 6620188"/>
              <a:gd name="connsiteY41" fmla="*/ 4725849 h 5449749"/>
              <a:gd name="connsiteX42" fmla="*/ 3582425 w 6620188"/>
              <a:gd name="connsiteY42" fmla="*/ 4716422 h 5449749"/>
              <a:gd name="connsiteX43" fmla="*/ 2990102 w 6620188"/>
              <a:gd name="connsiteY43" fmla="*/ 4139329 h 5449749"/>
              <a:gd name="connsiteX44" fmla="*/ 2650644 w 6620188"/>
              <a:gd name="connsiteY44" fmla="*/ 4373424 h 5449749"/>
              <a:gd name="connsiteX45" fmla="*/ 2286312 w 6620188"/>
              <a:gd name="connsiteY45" fmla="*/ 3956706 h 5449749"/>
              <a:gd name="connsiteX46" fmla="*/ 1812444 w 6620188"/>
              <a:gd name="connsiteY46" fmla="*/ 4049574 h 5449749"/>
              <a:gd name="connsiteX47" fmla="*/ 1719575 w 6620188"/>
              <a:gd name="connsiteY47" fmla="*/ 4340086 h 5449749"/>
              <a:gd name="connsiteX48" fmla="*/ 1440969 w 6620188"/>
              <a:gd name="connsiteY48" fmla="*/ 4273411 h 5449749"/>
              <a:gd name="connsiteX49" fmla="*/ 1338574 w 6620188"/>
              <a:gd name="connsiteY49" fmla="*/ 4242455 h 5449749"/>
              <a:gd name="connsiteX50" fmla="*/ 1281425 w 6620188"/>
              <a:gd name="connsiteY50" fmla="*/ 4213881 h 5449749"/>
              <a:gd name="connsiteX51" fmla="*/ 1224274 w 6620188"/>
              <a:gd name="connsiteY51" fmla="*/ 4182924 h 5449749"/>
              <a:gd name="connsiteX52" fmla="*/ 1174269 w 6620188"/>
              <a:gd name="connsiteY52" fmla="*/ 4144824 h 5449749"/>
              <a:gd name="connsiteX0" fmla="*/ 1174269 w 6620188"/>
              <a:gd name="connsiteY0" fmla="*/ 4144824 h 5449749"/>
              <a:gd name="connsiteX1" fmla="*/ 38282 w 6620188"/>
              <a:gd name="connsiteY1" fmla="*/ 2381451 h 5449749"/>
              <a:gd name="connsiteX2" fmla="*/ 11485 w 6620188"/>
              <a:gd name="connsiteY2" fmla="*/ 1650527 h 5449749"/>
              <a:gd name="connsiteX3" fmla="*/ 0 w 6620188"/>
              <a:gd name="connsiteY3" fmla="*/ 1300215 h 5449749"/>
              <a:gd name="connsiteX4" fmla="*/ 525510 w 6620188"/>
              <a:gd name="connsiteY4" fmla="*/ 285403 h 5449749"/>
              <a:gd name="connsiteX5" fmla="*/ 896799 w 6620188"/>
              <a:gd name="connsiteY5" fmla="*/ 117007 h 5449749"/>
              <a:gd name="connsiteX6" fmla="*/ 1580489 w 6620188"/>
              <a:gd name="connsiteY6" fmla="*/ 252573 h 5449749"/>
              <a:gd name="connsiteX7" fmla="*/ 2383585 w 6620188"/>
              <a:gd name="connsiteY7" fmla="*/ 0 h 5449749"/>
              <a:gd name="connsiteX8" fmla="*/ 2731344 w 6620188"/>
              <a:gd name="connsiteY8" fmla="*/ 50625 h 5449749"/>
              <a:gd name="connsiteX9" fmla="*/ 3007342 w 6620188"/>
              <a:gd name="connsiteY9" fmla="*/ 140180 h 5449749"/>
              <a:gd name="connsiteX10" fmla="*/ 3260370 w 6620188"/>
              <a:gd name="connsiteY10" fmla="*/ 115284 h 5449749"/>
              <a:gd name="connsiteX11" fmla="*/ 3486719 w 6620188"/>
              <a:gd name="connsiteY11" fmla="*/ 166224 h 5449749"/>
              <a:gd name="connsiteX12" fmla="*/ 4055239 w 6620188"/>
              <a:gd name="connsiteY12" fmla="*/ 98139 h 5449749"/>
              <a:gd name="connsiteX13" fmla="*/ 4371672 w 6620188"/>
              <a:gd name="connsiteY13" fmla="*/ 36390 h 5449749"/>
              <a:gd name="connsiteX14" fmla="*/ 4474156 w 6620188"/>
              <a:gd name="connsiteY14" fmla="*/ 41560 h 5449749"/>
              <a:gd name="connsiteX15" fmla="*/ 4634427 w 6620188"/>
              <a:gd name="connsiteY15" fmla="*/ 40331 h 5449749"/>
              <a:gd name="connsiteX16" fmla="*/ 4907616 w 6620188"/>
              <a:gd name="connsiteY16" fmla="*/ 50173 h 5449749"/>
              <a:gd name="connsiteX17" fmla="*/ 5192115 w 6620188"/>
              <a:gd name="connsiteY17" fmla="*/ 36886 h 5449749"/>
              <a:gd name="connsiteX18" fmla="*/ 5319538 w 6620188"/>
              <a:gd name="connsiteY18" fmla="*/ 34918 h 5449749"/>
              <a:gd name="connsiteX19" fmla="*/ 5344427 w 6620188"/>
              <a:gd name="connsiteY19" fmla="*/ 166988 h 5449749"/>
              <a:gd name="connsiteX20" fmla="*/ 5650680 w 6620188"/>
              <a:gd name="connsiteY20" fmla="*/ 487682 h 5449749"/>
              <a:gd name="connsiteX21" fmla="*/ 5861867 w 6620188"/>
              <a:gd name="connsiteY21" fmla="*/ 584070 h 5449749"/>
              <a:gd name="connsiteX22" fmla="*/ 6096044 w 6620188"/>
              <a:gd name="connsiteY22" fmla="*/ 1330217 h 5449749"/>
              <a:gd name="connsiteX23" fmla="*/ 6146319 w 6620188"/>
              <a:gd name="connsiteY23" fmla="*/ 1596887 h 5449749"/>
              <a:gd name="connsiteX24" fmla="*/ 6189182 w 6620188"/>
              <a:gd name="connsiteY24" fmla="*/ 1696899 h 5449749"/>
              <a:gd name="connsiteX25" fmla="*/ 6208232 w 6620188"/>
              <a:gd name="connsiteY25" fmla="*/ 1794530 h 5449749"/>
              <a:gd name="connsiteX26" fmla="*/ 6239188 w 6620188"/>
              <a:gd name="connsiteY26" fmla="*/ 1915974 h 5449749"/>
              <a:gd name="connsiteX27" fmla="*/ 6253475 w 6620188"/>
              <a:gd name="connsiteY27" fmla="*/ 2073137 h 5449749"/>
              <a:gd name="connsiteX28" fmla="*/ 6274907 w 6620188"/>
              <a:gd name="connsiteY28" fmla="*/ 2180292 h 5449749"/>
              <a:gd name="connsiteX29" fmla="*/ 6324913 w 6620188"/>
              <a:gd name="connsiteY29" fmla="*/ 2392224 h 5449749"/>
              <a:gd name="connsiteX30" fmla="*/ 6351107 w 6620188"/>
              <a:gd name="connsiteY30" fmla="*/ 2585105 h 5449749"/>
              <a:gd name="connsiteX31" fmla="*/ 6365394 w 6620188"/>
              <a:gd name="connsiteY31" fmla="*/ 2694643 h 5449749"/>
              <a:gd name="connsiteX32" fmla="*/ 6339855 w 6620188"/>
              <a:gd name="connsiteY32" fmla="*/ 3074823 h 5449749"/>
              <a:gd name="connsiteX33" fmla="*/ 6458533 w 6620188"/>
              <a:gd name="connsiteY33" fmla="*/ 3282782 h 5449749"/>
              <a:gd name="connsiteX34" fmla="*/ 6620188 w 6620188"/>
              <a:gd name="connsiteY34" fmla="*/ 3449499 h 5449749"/>
              <a:gd name="connsiteX35" fmla="*/ 6603827 w 6620188"/>
              <a:gd name="connsiteY35" fmla="*/ 3574916 h 5449749"/>
              <a:gd name="connsiteX36" fmla="*/ 6543364 w 6620188"/>
              <a:gd name="connsiteY36" fmla="*/ 3737631 h 5449749"/>
              <a:gd name="connsiteX37" fmla="*/ 6460967 w 6620188"/>
              <a:gd name="connsiteY37" fmla="*/ 4011107 h 5449749"/>
              <a:gd name="connsiteX38" fmla="*/ 5801038 w 6620188"/>
              <a:gd name="connsiteY38" fmla="*/ 4306749 h 5449749"/>
              <a:gd name="connsiteX39" fmla="*/ 4946169 w 6620188"/>
              <a:gd name="connsiteY39" fmla="*/ 5444986 h 5449749"/>
              <a:gd name="connsiteX40" fmla="*/ 4672325 w 6620188"/>
              <a:gd name="connsiteY40" fmla="*/ 5449749 h 5449749"/>
              <a:gd name="connsiteX41" fmla="*/ 4107970 w 6620188"/>
              <a:gd name="connsiteY41" fmla="*/ 4725849 h 5449749"/>
              <a:gd name="connsiteX42" fmla="*/ 3582425 w 6620188"/>
              <a:gd name="connsiteY42" fmla="*/ 4716422 h 5449749"/>
              <a:gd name="connsiteX43" fmla="*/ 2990102 w 6620188"/>
              <a:gd name="connsiteY43" fmla="*/ 4139329 h 5449749"/>
              <a:gd name="connsiteX44" fmla="*/ 2650644 w 6620188"/>
              <a:gd name="connsiteY44" fmla="*/ 4373424 h 5449749"/>
              <a:gd name="connsiteX45" fmla="*/ 2286312 w 6620188"/>
              <a:gd name="connsiteY45" fmla="*/ 3956706 h 5449749"/>
              <a:gd name="connsiteX46" fmla="*/ 1812444 w 6620188"/>
              <a:gd name="connsiteY46" fmla="*/ 4049574 h 5449749"/>
              <a:gd name="connsiteX47" fmla="*/ 1719575 w 6620188"/>
              <a:gd name="connsiteY47" fmla="*/ 4340086 h 5449749"/>
              <a:gd name="connsiteX48" fmla="*/ 1440969 w 6620188"/>
              <a:gd name="connsiteY48" fmla="*/ 4273411 h 5449749"/>
              <a:gd name="connsiteX49" fmla="*/ 1338574 w 6620188"/>
              <a:gd name="connsiteY49" fmla="*/ 4242455 h 5449749"/>
              <a:gd name="connsiteX50" fmla="*/ 1281425 w 6620188"/>
              <a:gd name="connsiteY50" fmla="*/ 4213881 h 5449749"/>
              <a:gd name="connsiteX51" fmla="*/ 1224274 w 6620188"/>
              <a:gd name="connsiteY51" fmla="*/ 4182924 h 5449749"/>
              <a:gd name="connsiteX52" fmla="*/ 1174269 w 6620188"/>
              <a:gd name="connsiteY52" fmla="*/ 4144824 h 5449749"/>
              <a:gd name="connsiteX0" fmla="*/ 1174269 w 6620188"/>
              <a:gd name="connsiteY0" fmla="*/ 4144824 h 5449749"/>
              <a:gd name="connsiteX1" fmla="*/ 38282 w 6620188"/>
              <a:gd name="connsiteY1" fmla="*/ 2381451 h 5449749"/>
              <a:gd name="connsiteX2" fmla="*/ 11485 w 6620188"/>
              <a:gd name="connsiteY2" fmla="*/ 1650527 h 5449749"/>
              <a:gd name="connsiteX3" fmla="*/ 0 w 6620188"/>
              <a:gd name="connsiteY3" fmla="*/ 1300215 h 5449749"/>
              <a:gd name="connsiteX4" fmla="*/ 292289 w 6620188"/>
              <a:gd name="connsiteY4" fmla="*/ 417402 h 5449749"/>
              <a:gd name="connsiteX5" fmla="*/ 896799 w 6620188"/>
              <a:gd name="connsiteY5" fmla="*/ 117007 h 5449749"/>
              <a:gd name="connsiteX6" fmla="*/ 1580489 w 6620188"/>
              <a:gd name="connsiteY6" fmla="*/ 252573 h 5449749"/>
              <a:gd name="connsiteX7" fmla="*/ 2383585 w 6620188"/>
              <a:gd name="connsiteY7" fmla="*/ 0 h 5449749"/>
              <a:gd name="connsiteX8" fmla="*/ 2731344 w 6620188"/>
              <a:gd name="connsiteY8" fmla="*/ 50625 h 5449749"/>
              <a:gd name="connsiteX9" fmla="*/ 3007342 w 6620188"/>
              <a:gd name="connsiteY9" fmla="*/ 140180 h 5449749"/>
              <a:gd name="connsiteX10" fmla="*/ 3260370 w 6620188"/>
              <a:gd name="connsiteY10" fmla="*/ 115284 h 5449749"/>
              <a:gd name="connsiteX11" fmla="*/ 3486719 w 6620188"/>
              <a:gd name="connsiteY11" fmla="*/ 166224 h 5449749"/>
              <a:gd name="connsiteX12" fmla="*/ 4055239 w 6620188"/>
              <a:gd name="connsiteY12" fmla="*/ 98139 h 5449749"/>
              <a:gd name="connsiteX13" fmla="*/ 4371672 w 6620188"/>
              <a:gd name="connsiteY13" fmla="*/ 36390 h 5449749"/>
              <a:gd name="connsiteX14" fmla="*/ 4474156 w 6620188"/>
              <a:gd name="connsiteY14" fmla="*/ 41560 h 5449749"/>
              <a:gd name="connsiteX15" fmla="*/ 4634427 w 6620188"/>
              <a:gd name="connsiteY15" fmla="*/ 40331 h 5449749"/>
              <a:gd name="connsiteX16" fmla="*/ 4907616 w 6620188"/>
              <a:gd name="connsiteY16" fmla="*/ 50173 h 5449749"/>
              <a:gd name="connsiteX17" fmla="*/ 5192115 w 6620188"/>
              <a:gd name="connsiteY17" fmla="*/ 36886 h 5449749"/>
              <a:gd name="connsiteX18" fmla="*/ 5319538 w 6620188"/>
              <a:gd name="connsiteY18" fmla="*/ 34918 h 5449749"/>
              <a:gd name="connsiteX19" fmla="*/ 5344427 w 6620188"/>
              <a:gd name="connsiteY19" fmla="*/ 166988 h 5449749"/>
              <a:gd name="connsiteX20" fmla="*/ 5650680 w 6620188"/>
              <a:gd name="connsiteY20" fmla="*/ 487682 h 5449749"/>
              <a:gd name="connsiteX21" fmla="*/ 5861867 w 6620188"/>
              <a:gd name="connsiteY21" fmla="*/ 584070 h 5449749"/>
              <a:gd name="connsiteX22" fmla="*/ 6096044 w 6620188"/>
              <a:gd name="connsiteY22" fmla="*/ 1330217 h 5449749"/>
              <a:gd name="connsiteX23" fmla="*/ 6146319 w 6620188"/>
              <a:gd name="connsiteY23" fmla="*/ 1596887 h 5449749"/>
              <a:gd name="connsiteX24" fmla="*/ 6189182 w 6620188"/>
              <a:gd name="connsiteY24" fmla="*/ 1696899 h 5449749"/>
              <a:gd name="connsiteX25" fmla="*/ 6208232 w 6620188"/>
              <a:gd name="connsiteY25" fmla="*/ 1794530 h 5449749"/>
              <a:gd name="connsiteX26" fmla="*/ 6239188 w 6620188"/>
              <a:gd name="connsiteY26" fmla="*/ 1915974 h 5449749"/>
              <a:gd name="connsiteX27" fmla="*/ 6253475 w 6620188"/>
              <a:gd name="connsiteY27" fmla="*/ 2073137 h 5449749"/>
              <a:gd name="connsiteX28" fmla="*/ 6274907 w 6620188"/>
              <a:gd name="connsiteY28" fmla="*/ 2180292 h 5449749"/>
              <a:gd name="connsiteX29" fmla="*/ 6324913 w 6620188"/>
              <a:gd name="connsiteY29" fmla="*/ 2392224 h 5449749"/>
              <a:gd name="connsiteX30" fmla="*/ 6351107 w 6620188"/>
              <a:gd name="connsiteY30" fmla="*/ 2585105 h 5449749"/>
              <a:gd name="connsiteX31" fmla="*/ 6365394 w 6620188"/>
              <a:gd name="connsiteY31" fmla="*/ 2694643 h 5449749"/>
              <a:gd name="connsiteX32" fmla="*/ 6339855 w 6620188"/>
              <a:gd name="connsiteY32" fmla="*/ 3074823 h 5449749"/>
              <a:gd name="connsiteX33" fmla="*/ 6458533 w 6620188"/>
              <a:gd name="connsiteY33" fmla="*/ 3282782 h 5449749"/>
              <a:gd name="connsiteX34" fmla="*/ 6620188 w 6620188"/>
              <a:gd name="connsiteY34" fmla="*/ 3449499 h 5449749"/>
              <a:gd name="connsiteX35" fmla="*/ 6603827 w 6620188"/>
              <a:gd name="connsiteY35" fmla="*/ 3574916 h 5449749"/>
              <a:gd name="connsiteX36" fmla="*/ 6543364 w 6620188"/>
              <a:gd name="connsiteY36" fmla="*/ 3737631 h 5449749"/>
              <a:gd name="connsiteX37" fmla="*/ 6460967 w 6620188"/>
              <a:gd name="connsiteY37" fmla="*/ 4011107 h 5449749"/>
              <a:gd name="connsiteX38" fmla="*/ 5801038 w 6620188"/>
              <a:gd name="connsiteY38" fmla="*/ 4306749 h 5449749"/>
              <a:gd name="connsiteX39" fmla="*/ 4946169 w 6620188"/>
              <a:gd name="connsiteY39" fmla="*/ 5444986 h 5449749"/>
              <a:gd name="connsiteX40" fmla="*/ 4672325 w 6620188"/>
              <a:gd name="connsiteY40" fmla="*/ 5449749 h 5449749"/>
              <a:gd name="connsiteX41" fmla="*/ 4107970 w 6620188"/>
              <a:gd name="connsiteY41" fmla="*/ 4725849 h 5449749"/>
              <a:gd name="connsiteX42" fmla="*/ 3582425 w 6620188"/>
              <a:gd name="connsiteY42" fmla="*/ 4716422 h 5449749"/>
              <a:gd name="connsiteX43" fmla="*/ 2990102 w 6620188"/>
              <a:gd name="connsiteY43" fmla="*/ 4139329 h 5449749"/>
              <a:gd name="connsiteX44" fmla="*/ 2650644 w 6620188"/>
              <a:gd name="connsiteY44" fmla="*/ 4373424 h 5449749"/>
              <a:gd name="connsiteX45" fmla="*/ 2286312 w 6620188"/>
              <a:gd name="connsiteY45" fmla="*/ 3956706 h 5449749"/>
              <a:gd name="connsiteX46" fmla="*/ 1812444 w 6620188"/>
              <a:gd name="connsiteY46" fmla="*/ 4049574 h 5449749"/>
              <a:gd name="connsiteX47" fmla="*/ 1719575 w 6620188"/>
              <a:gd name="connsiteY47" fmla="*/ 4340086 h 5449749"/>
              <a:gd name="connsiteX48" fmla="*/ 1440969 w 6620188"/>
              <a:gd name="connsiteY48" fmla="*/ 4273411 h 5449749"/>
              <a:gd name="connsiteX49" fmla="*/ 1338574 w 6620188"/>
              <a:gd name="connsiteY49" fmla="*/ 4242455 h 5449749"/>
              <a:gd name="connsiteX50" fmla="*/ 1281425 w 6620188"/>
              <a:gd name="connsiteY50" fmla="*/ 4213881 h 5449749"/>
              <a:gd name="connsiteX51" fmla="*/ 1224274 w 6620188"/>
              <a:gd name="connsiteY51" fmla="*/ 4182924 h 5449749"/>
              <a:gd name="connsiteX52" fmla="*/ 1174269 w 6620188"/>
              <a:gd name="connsiteY52" fmla="*/ 4144824 h 5449749"/>
              <a:gd name="connsiteX0" fmla="*/ 1174269 w 6620188"/>
              <a:gd name="connsiteY0" fmla="*/ 4144824 h 5449749"/>
              <a:gd name="connsiteX1" fmla="*/ 38282 w 6620188"/>
              <a:gd name="connsiteY1" fmla="*/ 2381451 h 5449749"/>
              <a:gd name="connsiteX2" fmla="*/ 11485 w 6620188"/>
              <a:gd name="connsiteY2" fmla="*/ 1650527 h 5449749"/>
              <a:gd name="connsiteX3" fmla="*/ 0 w 6620188"/>
              <a:gd name="connsiteY3" fmla="*/ 1300215 h 5449749"/>
              <a:gd name="connsiteX4" fmla="*/ 292289 w 6620188"/>
              <a:gd name="connsiteY4" fmla="*/ 417402 h 5449749"/>
              <a:gd name="connsiteX5" fmla="*/ 896799 w 6620188"/>
              <a:gd name="connsiteY5" fmla="*/ 117007 h 5449749"/>
              <a:gd name="connsiteX6" fmla="*/ 1580489 w 6620188"/>
              <a:gd name="connsiteY6" fmla="*/ 252573 h 5449749"/>
              <a:gd name="connsiteX7" fmla="*/ 2383585 w 6620188"/>
              <a:gd name="connsiteY7" fmla="*/ 0 h 5449749"/>
              <a:gd name="connsiteX8" fmla="*/ 2731344 w 6620188"/>
              <a:gd name="connsiteY8" fmla="*/ 50625 h 5449749"/>
              <a:gd name="connsiteX9" fmla="*/ 3007342 w 6620188"/>
              <a:gd name="connsiteY9" fmla="*/ 140180 h 5449749"/>
              <a:gd name="connsiteX10" fmla="*/ 3260370 w 6620188"/>
              <a:gd name="connsiteY10" fmla="*/ 115284 h 5449749"/>
              <a:gd name="connsiteX11" fmla="*/ 3486719 w 6620188"/>
              <a:gd name="connsiteY11" fmla="*/ 166224 h 5449749"/>
              <a:gd name="connsiteX12" fmla="*/ 4055239 w 6620188"/>
              <a:gd name="connsiteY12" fmla="*/ 98139 h 5449749"/>
              <a:gd name="connsiteX13" fmla="*/ 4371672 w 6620188"/>
              <a:gd name="connsiteY13" fmla="*/ 36390 h 5449749"/>
              <a:gd name="connsiteX14" fmla="*/ 4474156 w 6620188"/>
              <a:gd name="connsiteY14" fmla="*/ 41560 h 5449749"/>
              <a:gd name="connsiteX15" fmla="*/ 4634427 w 6620188"/>
              <a:gd name="connsiteY15" fmla="*/ 40331 h 5449749"/>
              <a:gd name="connsiteX16" fmla="*/ 4907616 w 6620188"/>
              <a:gd name="connsiteY16" fmla="*/ 50173 h 5449749"/>
              <a:gd name="connsiteX17" fmla="*/ 5192115 w 6620188"/>
              <a:gd name="connsiteY17" fmla="*/ 36886 h 5449749"/>
              <a:gd name="connsiteX18" fmla="*/ 5319538 w 6620188"/>
              <a:gd name="connsiteY18" fmla="*/ 34918 h 5449749"/>
              <a:gd name="connsiteX19" fmla="*/ 5344427 w 6620188"/>
              <a:gd name="connsiteY19" fmla="*/ 166988 h 5449749"/>
              <a:gd name="connsiteX20" fmla="*/ 5650680 w 6620188"/>
              <a:gd name="connsiteY20" fmla="*/ 487682 h 5449749"/>
              <a:gd name="connsiteX21" fmla="*/ 5861867 w 6620188"/>
              <a:gd name="connsiteY21" fmla="*/ 584070 h 5449749"/>
              <a:gd name="connsiteX22" fmla="*/ 6096044 w 6620188"/>
              <a:gd name="connsiteY22" fmla="*/ 1330217 h 5449749"/>
              <a:gd name="connsiteX23" fmla="*/ 6146319 w 6620188"/>
              <a:gd name="connsiteY23" fmla="*/ 1596887 h 5449749"/>
              <a:gd name="connsiteX24" fmla="*/ 6189182 w 6620188"/>
              <a:gd name="connsiteY24" fmla="*/ 1696899 h 5449749"/>
              <a:gd name="connsiteX25" fmla="*/ 6208232 w 6620188"/>
              <a:gd name="connsiteY25" fmla="*/ 1794530 h 5449749"/>
              <a:gd name="connsiteX26" fmla="*/ 6239188 w 6620188"/>
              <a:gd name="connsiteY26" fmla="*/ 1915974 h 5449749"/>
              <a:gd name="connsiteX27" fmla="*/ 6253475 w 6620188"/>
              <a:gd name="connsiteY27" fmla="*/ 2073137 h 5449749"/>
              <a:gd name="connsiteX28" fmla="*/ 6274907 w 6620188"/>
              <a:gd name="connsiteY28" fmla="*/ 2180292 h 5449749"/>
              <a:gd name="connsiteX29" fmla="*/ 6324913 w 6620188"/>
              <a:gd name="connsiteY29" fmla="*/ 2392224 h 5449749"/>
              <a:gd name="connsiteX30" fmla="*/ 6351107 w 6620188"/>
              <a:gd name="connsiteY30" fmla="*/ 2585105 h 5449749"/>
              <a:gd name="connsiteX31" fmla="*/ 6365394 w 6620188"/>
              <a:gd name="connsiteY31" fmla="*/ 2694643 h 5449749"/>
              <a:gd name="connsiteX32" fmla="*/ 6339855 w 6620188"/>
              <a:gd name="connsiteY32" fmla="*/ 3074823 h 5449749"/>
              <a:gd name="connsiteX33" fmla="*/ 6458533 w 6620188"/>
              <a:gd name="connsiteY33" fmla="*/ 3282782 h 5449749"/>
              <a:gd name="connsiteX34" fmla="*/ 6620188 w 6620188"/>
              <a:gd name="connsiteY34" fmla="*/ 3449499 h 5449749"/>
              <a:gd name="connsiteX35" fmla="*/ 6603827 w 6620188"/>
              <a:gd name="connsiteY35" fmla="*/ 3574916 h 5449749"/>
              <a:gd name="connsiteX36" fmla="*/ 6543364 w 6620188"/>
              <a:gd name="connsiteY36" fmla="*/ 3737631 h 5449749"/>
              <a:gd name="connsiteX37" fmla="*/ 6460967 w 6620188"/>
              <a:gd name="connsiteY37" fmla="*/ 4011107 h 5449749"/>
              <a:gd name="connsiteX38" fmla="*/ 5801038 w 6620188"/>
              <a:gd name="connsiteY38" fmla="*/ 4306749 h 5449749"/>
              <a:gd name="connsiteX39" fmla="*/ 4946169 w 6620188"/>
              <a:gd name="connsiteY39" fmla="*/ 5444986 h 5449749"/>
              <a:gd name="connsiteX40" fmla="*/ 4672325 w 6620188"/>
              <a:gd name="connsiteY40" fmla="*/ 5449749 h 5449749"/>
              <a:gd name="connsiteX41" fmla="*/ 4107970 w 6620188"/>
              <a:gd name="connsiteY41" fmla="*/ 4725849 h 5449749"/>
              <a:gd name="connsiteX42" fmla="*/ 3582425 w 6620188"/>
              <a:gd name="connsiteY42" fmla="*/ 4716422 h 5449749"/>
              <a:gd name="connsiteX43" fmla="*/ 2990102 w 6620188"/>
              <a:gd name="connsiteY43" fmla="*/ 4139329 h 5449749"/>
              <a:gd name="connsiteX44" fmla="*/ 2650644 w 6620188"/>
              <a:gd name="connsiteY44" fmla="*/ 4373424 h 5449749"/>
              <a:gd name="connsiteX45" fmla="*/ 2286312 w 6620188"/>
              <a:gd name="connsiteY45" fmla="*/ 3956706 h 5449749"/>
              <a:gd name="connsiteX46" fmla="*/ 1812444 w 6620188"/>
              <a:gd name="connsiteY46" fmla="*/ 4049574 h 5449749"/>
              <a:gd name="connsiteX47" fmla="*/ 1719575 w 6620188"/>
              <a:gd name="connsiteY47" fmla="*/ 4340086 h 5449749"/>
              <a:gd name="connsiteX48" fmla="*/ 1440969 w 6620188"/>
              <a:gd name="connsiteY48" fmla="*/ 4273411 h 5449749"/>
              <a:gd name="connsiteX49" fmla="*/ 1338574 w 6620188"/>
              <a:gd name="connsiteY49" fmla="*/ 4242455 h 5449749"/>
              <a:gd name="connsiteX50" fmla="*/ 1281425 w 6620188"/>
              <a:gd name="connsiteY50" fmla="*/ 4213881 h 5449749"/>
              <a:gd name="connsiteX51" fmla="*/ 1224274 w 6620188"/>
              <a:gd name="connsiteY51" fmla="*/ 4182924 h 5449749"/>
              <a:gd name="connsiteX52" fmla="*/ 1174269 w 6620188"/>
              <a:gd name="connsiteY52" fmla="*/ 4144824 h 5449749"/>
              <a:gd name="connsiteX0" fmla="*/ 1174269 w 6620188"/>
              <a:gd name="connsiteY0" fmla="*/ 4144824 h 5449749"/>
              <a:gd name="connsiteX1" fmla="*/ 38282 w 6620188"/>
              <a:gd name="connsiteY1" fmla="*/ 2381451 h 5449749"/>
              <a:gd name="connsiteX2" fmla="*/ 11485 w 6620188"/>
              <a:gd name="connsiteY2" fmla="*/ 1650527 h 5449749"/>
              <a:gd name="connsiteX3" fmla="*/ 0 w 6620188"/>
              <a:gd name="connsiteY3" fmla="*/ 1300215 h 5449749"/>
              <a:gd name="connsiteX4" fmla="*/ 292289 w 6620188"/>
              <a:gd name="connsiteY4" fmla="*/ 417402 h 5449749"/>
              <a:gd name="connsiteX5" fmla="*/ 896799 w 6620188"/>
              <a:gd name="connsiteY5" fmla="*/ 117007 h 5449749"/>
              <a:gd name="connsiteX6" fmla="*/ 1580489 w 6620188"/>
              <a:gd name="connsiteY6" fmla="*/ 252573 h 5449749"/>
              <a:gd name="connsiteX7" fmla="*/ 2383585 w 6620188"/>
              <a:gd name="connsiteY7" fmla="*/ 0 h 5449749"/>
              <a:gd name="connsiteX8" fmla="*/ 2731344 w 6620188"/>
              <a:gd name="connsiteY8" fmla="*/ 50625 h 5449749"/>
              <a:gd name="connsiteX9" fmla="*/ 3007342 w 6620188"/>
              <a:gd name="connsiteY9" fmla="*/ 140180 h 5449749"/>
              <a:gd name="connsiteX10" fmla="*/ 3260370 w 6620188"/>
              <a:gd name="connsiteY10" fmla="*/ 115284 h 5449749"/>
              <a:gd name="connsiteX11" fmla="*/ 3486719 w 6620188"/>
              <a:gd name="connsiteY11" fmla="*/ 166224 h 5449749"/>
              <a:gd name="connsiteX12" fmla="*/ 4055239 w 6620188"/>
              <a:gd name="connsiteY12" fmla="*/ 98139 h 5449749"/>
              <a:gd name="connsiteX13" fmla="*/ 4371672 w 6620188"/>
              <a:gd name="connsiteY13" fmla="*/ 36390 h 5449749"/>
              <a:gd name="connsiteX14" fmla="*/ 4474156 w 6620188"/>
              <a:gd name="connsiteY14" fmla="*/ 41560 h 5449749"/>
              <a:gd name="connsiteX15" fmla="*/ 4634427 w 6620188"/>
              <a:gd name="connsiteY15" fmla="*/ 40331 h 5449749"/>
              <a:gd name="connsiteX16" fmla="*/ 4907616 w 6620188"/>
              <a:gd name="connsiteY16" fmla="*/ 50173 h 5449749"/>
              <a:gd name="connsiteX17" fmla="*/ 5192115 w 6620188"/>
              <a:gd name="connsiteY17" fmla="*/ 36886 h 5449749"/>
              <a:gd name="connsiteX18" fmla="*/ 5319538 w 6620188"/>
              <a:gd name="connsiteY18" fmla="*/ 34918 h 5449749"/>
              <a:gd name="connsiteX19" fmla="*/ 5344427 w 6620188"/>
              <a:gd name="connsiteY19" fmla="*/ 166988 h 5449749"/>
              <a:gd name="connsiteX20" fmla="*/ 5650680 w 6620188"/>
              <a:gd name="connsiteY20" fmla="*/ 487682 h 5449749"/>
              <a:gd name="connsiteX21" fmla="*/ 5861867 w 6620188"/>
              <a:gd name="connsiteY21" fmla="*/ 584070 h 5449749"/>
              <a:gd name="connsiteX22" fmla="*/ 6096044 w 6620188"/>
              <a:gd name="connsiteY22" fmla="*/ 1330217 h 5449749"/>
              <a:gd name="connsiteX23" fmla="*/ 6146319 w 6620188"/>
              <a:gd name="connsiteY23" fmla="*/ 1596887 h 5449749"/>
              <a:gd name="connsiteX24" fmla="*/ 6189182 w 6620188"/>
              <a:gd name="connsiteY24" fmla="*/ 1696899 h 5449749"/>
              <a:gd name="connsiteX25" fmla="*/ 6208232 w 6620188"/>
              <a:gd name="connsiteY25" fmla="*/ 1794530 h 5449749"/>
              <a:gd name="connsiteX26" fmla="*/ 6239188 w 6620188"/>
              <a:gd name="connsiteY26" fmla="*/ 1915974 h 5449749"/>
              <a:gd name="connsiteX27" fmla="*/ 6253475 w 6620188"/>
              <a:gd name="connsiteY27" fmla="*/ 2073137 h 5449749"/>
              <a:gd name="connsiteX28" fmla="*/ 6274907 w 6620188"/>
              <a:gd name="connsiteY28" fmla="*/ 2180292 h 5449749"/>
              <a:gd name="connsiteX29" fmla="*/ 6324913 w 6620188"/>
              <a:gd name="connsiteY29" fmla="*/ 2392224 h 5449749"/>
              <a:gd name="connsiteX30" fmla="*/ 6351107 w 6620188"/>
              <a:gd name="connsiteY30" fmla="*/ 2585105 h 5449749"/>
              <a:gd name="connsiteX31" fmla="*/ 6365394 w 6620188"/>
              <a:gd name="connsiteY31" fmla="*/ 2694643 h 5449749"/>
              <a:gd name="connsiteX32" fmla="*/ 6339855 w 6620188"/>
              <a:gd name="connsiteY32" fmla="*/ 3074823 h 5449749"/>
              <a:gd name="connsiteX33" fmla="*/ 6458533 w 6620188"/>
              <a:gd name="connsiteY33" fmla="*/ 3282782 h 5449749"/>
              <a:gd name="connsiteX34" fmla="*/ 6620188 w 6620188"/>
              <a:gd name="connsiteY34" fmla="*/ 3449499 h 5449749"/>
              <a:gd name="connsiteX35" fmla="*/ 6603827 w 6620188"/>
              <a:gd name="connsiteY35" fmla="*/ 3574916 h 5449749"/>
              <a:gd name="connsiteX36" fmla="*/ 6543364 w 6620188"/>
              <a:gd name="connsiteY36" fmla="*/ 3737631 h 5449749"/>
              <a:gd name="connsiteX37" fmla="*/ 6460967 w 6620188"/>
              <a:gd name="connsiteY37" fmla="*/ 4011107 h 5449749"/>
              <a:gd name="connsiteX38" fmla="*/ 5801038 w 6620188"/>
              <a:gd name="connsiteY38" fmla="*/ 4306749 h 5449749"/>
              <a:gd name="connsiteX39" fmla="*/ 4946169 w 6620188"/>
              <a:gd name="connsiteY39" fmla="*/ 5444986 h 5449749"/>
              <a:gd name="connsiteX40" fmla="*/ 4672325 w 6620188"/>
              <a:gd name="connsiteY40" fmla="*/ 5449749 h 5449749"/>
              <a:gd name="connsiteX41" fmla="*/ 4107970 w 6620188"/>
              <a:gd name="connsiteY41" fmla="*/ 4725849 h 5449749"/>
              <a:gd name="connsiteX42" fmla="*/ 3582425 w 6620188"/>
              <a:gd name="connsiteY42" fmla="*/ 4716422 h 5449749"/>
              <a:gd name="connsiteX43" fmla="*/ 2990102 w 6620188"/>
              <a:gd name="connsiteY43" fmla="*/ 4139329 h 5449749"/>
              <a:gd name="connsiteX44" fmla="*/ 2650644 w 6620188"/>
              <a:gd name="connsiteY44" fmla="*/ 4373424 h 5449749"/>
              <a:gd name="connsiteX45" fmla="*/ 2286312 w 6620188"/>
              <a:gd name="connsiteY45" fmla="*/ 3956706 h 5449749"/>
              <a:gd name="connsiteX46" fmla="*/ 1812444 w 6620188"/>
              <a:gd name="connsiteY46" fmla="*/ 4049574 h 5449749"/>
              <a:gd name="connsiteX47" fmla="*/ 1719575 w 6620188"/>
              <a:gd name="connsiteY47" fmla="*/ 4340086 h 5449749"/>
              <a:gd name="connsiteX48" fmla="*/ 1440969 w 6620188"/>
              <a:gd name="connsiteY48" fmla="*/ 4273411 h 5449749"/>
              <a:gd name="connsiteX49" fmla="*/ 1338574 w 6620188"/>
              <a:gd name="connsiteY49" fmla="*/ 4242455 h 5449749"/>
              <a:gd name="connsiteX50" fmla="*/ 1281425 w 6620188"/>
              <a:gd name="connsiteY50" fmla="*/ 4213881 h 5449749"/>
              <a:gd name="connsiteX51" fmla="*/ 1224274 w 6620188"/>
              <a:gd name="connsiteY51" fmla="*/ 4182924 h 5449749"/>
              <a:gd name="connsiteX52" fmla="*/ 1174269 w 6620188"/>
              <a:gd name="connsiteY52" fmla="*/ 4144824 h 5449749"/>
              <a:gd name="connsiteX0" fmla="*/ 1174269 w 6620188"/>
              <a:gd name="connsiteY0" fmla="*/ 4144824 h 5449749"/>
              <a:gd name="connsiteX1" fmla="*/ 38282 w 6620188"/>
              <a:gd name="connsiteY1" fmla="*/ 2381451 h 5449749"/>
              <a:gd name="connsiteX2" fmla="*/ 11485 w 6620188"/>
              <a:gd name="connsiteY2" fmla="*/ 1650527 h 5449749"/>
              <a:gd name="connsiteX3" fmla="*/ 0 w 6620188"/>
              <a:gd name="connsiteY3" fmla="*/ 1300215 h 5449749"/>
              <a:gd name="connsiteX4" fmla="*/ 292289 w 6620188"/>
              <a:gd name="connsiteY4" fmla="*/ 417402 h 5449749"/>
              <a:gd name="connsiteX5" fmla="*/ 896799 w 6620188"/>
              <a:gd name="connsiteY5" fmla="*/ 117007 h 5449749"/>
              <a:gd name="connsiteX6" fmla="*/ 1580489 w 6620188"/>
              <a:gd name="connsiteY6" fmla="*/ 252573 h 5449749"/>
              <a:gd name="connsiteX7" fmla="*/ 2383585 w 6620188"/>
              <a:gd name="connsiteY7" fmla="*/ 0 h 5449749"/>
              <a:gd name="connsiteX8" fmla="*/ 2731344 w 6620188"/>
              <a:gd name="connsiteY8" fmla="*/ 50625 h 5449749"/>
              <a:gd name="connsiteX9" fmla="*/ 3007342 w 6620188"/>
              <a:gd name="connsiteY9" fmla="*/ 140180 h 5449749"/>
              <a:gd name="connsiteX10" fmla="*/ 3260370 w 6620188"/>
              <a:gd name="connsiteY10" fmla="*/ 115284 h 5449749"/>
              <a:gd name="connsiteX11" fmla="*/ 3486719 w 6620188"/>
              <a:gd name="connsiteY11" fmla="*/ 166224 h 5449749"/>
              <a:gd name="connsiteX12" fmla="*/ 4055239 w 6620188"/>
              <a:gd name="connsiteY12" fmla="*/ 98139 h 5449749"/>
              <a:gd name="connsiteX13" fmla="*/ 4371672 w 6620188"/>
              <a:gd name="connsiteY13" fmla="*/ 36390 h 5449749"/>
              <a:gd name="connsiteX14" fmla="*/ 4474156 w 6620188"/>
              <a:gd name="connsiteY14" fmla="*/ 41560 h 5449749"/>
              <a:gd name="connsiteX15" fmla="*/ 4634427 w 6620188"/>
              <a:gd name="connsiteY15" fmla="*/ 40331 h 5449749"/>
              <a:gd name="connsiteX16" fmla="*/ 4907616 w 6620188"/>
              <a:gd name="connsiteY16" fmla="*/ 50173 h 5449749"/>
              <a:gd name="connsiteX17" fmla="*/ 5192115 w 6620188"/>
              <a:gd name="connsiteY17" fmla="*/ 36886 h 5449749"/>
              <a:gd name="connsiteX18" fmla="*/ 5319538 w 6620188"/>
              <a:gd name="connsiteY18" fmla="*/ 34918 h 5449749"/>
              <a:gd name="connsiteX19" fmla="*/ 5344427 w 6620188"/>
              <a:gd name="connsiteY19" fmla="*/ 166988 h 5449749"/>
              <a:gd name="connsiteX20" fmla="*/ 5650680 w 6620188"/>
              <a:gd name="connsiteY20" fmla="*/ 487682 h 5449749"/>
              <a:gd name="connsiteX21" fmla="*/ 5861867 w 6620188"/>
              <a:gd name="connsiteY21" fmla="*/ 584070 h 5449749"/>
              <a:gd name="connsiteX22" fmla="*/ 6096044 w 6620188"/>
              <a:gd name="connsiteY22" fmla="*/ 1330217 h 5449749"/>
              <a:gd name="connsiteX23" fmla="*/ 6146319 w 6620188"/>
              <a:gd name="connsiteY23" fmla="*/ 1596887 h 5449749"/>
              <a:gd name="connsiteX24" fmla="*/ 6189182 w 6620188"/>
              <a:gd name="connsiteY24" fmla="*/ 1696899 h 5449749"/>
              <a:gd name="connsiteX25" fmla="*/ 6208232 w 6620188"/>
              <a:gd name="connsiteY25" fmla="*/ 1794530 h 5449749"/>
              <a:gd name="connsiteX26" fmla="*/ 6239188 w 6620188"/>
              <a:gd name="connsiteY26" fmla="*/ 1915974 h 5449749"/>
              <a:gd name="connsiteX27" fmla="*/ 6253475 w 6620188"/>
              <a:gd name="connsiteY27" fmla="*/ 2073137 h 5449749"/>
              <a:gd name="connsiteX28" fmla="*/ 6274907 w 6620188"/>
              <a:gd name="connsiteY28" fmla="*/ 2180292 h 5449749"/>
              <a:gd name="connsiteX29" fmla="*/ 6324913 w 6620188"/>
              <a:gd name="connsiteY29" fmla="*/ 2392224 h 5449749"/>
              <a:gd name="connsiteX30" fmla="*/ 6351107 w 6620188"/>
              <a:gd name="connsiteY30" fmla="*/ 2585105 h 5449749"/>
              <a:gd name="connsiteX31" fmla="*/ 6365394 w 6620188"/>
              <a:gd name="connsiteY31" fmla="*/ 2694643 h 5449749"/>
              <a:gd name="connsiteX32" fmla="*/ 6339855 w 6620188"/>
              <a:gd name="connsiteY32" fmla="*/ 3074823 h 5449749"/>
              <a:gd name="connsiteX33" fmla="*/ 6458533 w 6620188"/>
              <a:gd name="connsiteY33" fmla="*/ 3282782 h 5449749"/>
              <a:gd name="connsiteX34" fmla="*/ 6620188 w 6620188"/>
              <a:gd name="connsiteY34" fmla="*/ 3449499 h 5449749"/>
              <a:gd name="connsiteX35" fmla="*/ 6603827 w 6620188"/>
              <a:gd name="connsiteY35" fmla="*/ 3574916 h 5449749"/>
              <a:gd name="connsiteX36" fmla="*/ 6543364 w 6620188"/>
              <a:gd name="connsiteY36" fmla="*/ 3737631 h 5449749"/>
              <a:gd name="connsiteX37" fmla="*/ 6460967 w 6620188"/>
              <a:gd name="connsiteY37" fmla="*/ 4011107 h 5449749"/>
              <a:gd name="connsiteX38" fmla="*/ 5801038 w 6620188"/>
              <a:gd name="connsiteY38" fmla="*/ 4306749 h 5449749"/>
              <a:gd name="connsiteX39" fmla="*/ 4946169 w 6620188"/>
              <a:gd name="connsiteY39" fmla="*/ 5444986 h 5449749"/>
              <a:gd name="connsiteX40" fmla="*/ 4672325 w 6620188"/>
              <a:gd name="connsiteY40" fmla="*/ 5449749 h 5449749"/>
              <a:gd name="connsiteX41" fmla="*/ 4107970 w 6620188"/>
              <a:gd name="connsiteY41" fmla="*/ 4725849 h 5449749"/>
              <a:gd name="connsiteX42" fmla="*/ 3582425 w 6620188"/>
              <a:gd name="connsiteY42" fmla="*/ 4716422 h 5449749"/>
              <a:gd name="connsiteX43" fmla="*/ 2990102 w 6620188"/>
              <a:gd name="connsiteY43" fmla="*/ 4139329 h 5449749"/>
              <a:gd name="connsiteX44" fmla="*/ 2650644 w 6620188"/>
              <a:gd name="connsiteY44" fmla="*/ 4373424 h 5449749"/>
              <a:gd name="connsiteX45" fmla="*/ 2286312 w 6620188"/>
              <a:gd name="connsiteY45" fmla="*/ 3956706 h 5449749"/>
              <a:gd name="connsiteX46" fmla="*/ 1812444 w 6620188"/>
              <a:gd name="connsiteY46" fmla="*/ 4049574 h 5449749"/>
              <a:gd name="connsiteX47" fmla="*/ 1719575 w 6620188"/>
              <a:gd name="connsiteY47" fmla="*/ 4340086 h 5449749"/>
              <a:gd name="connsiteX48" fmla="*/ 1440969 w 6620188"/>
              <a:gd name="connsiteY48" fmla="*/ 4273411 h 5449749"/>
              <a:gd name="connsiteX49" fmla="*/ 1338574 w 6620188"/>
              <a:gd name="connsiteY49" fmla="*/ 4242455 h 5449749"/>
              <a:gd name="connsiteX50" fmla="*/ 1281425 w 6620188"/>
              <a:gd name="connsiteY50" fmla="*/ 4213881 h 5449749"/>
              <a:gd name="connsiteX51" fmla="*/ 1224274 w 6620188"/>
              <a:gd name="connsiteY51" fmla="*/ 4182924 h 5449749"/>
              <a:gd name="connsiteX52" fmla="*/ 1174269 w 6620188"/>
              <a:gd name="connsiteY52" fmla="*/ 4144824 h 5449749"/>
              <a:gd name="connsiteX0" fmla="*/ 1174269 w 6620188"/>
              <a:gd name="connsiteY0" fmla="*/ 4144824 h 5449749"/>
              <a:gd name="connsiteX1" fmla="*/ 38282 w 6620188"/>
              <a:gd name="connsiteY1" fmla="*/ 2381451 h 5449749"/>
              <a:gd name="connsiteX2" fmla="*/ 11485 w 6620188"/>
              <a:gd name="connsiteY2" fmla="*/ 1650527 h 5449749"/>
              <a:gd name="connsiteX3" fmla="*/ 0 w 6620188"/>
              <a:gd name="connsiteY3" fmla="*/ 1300215 h 5449749"/>
              <a:gd name="connsiteX4" fmla="*/ 292289 w 6620188"/>
              <a:gd name="connsiteY4" fmla="*/ 417402 h 5449749"/>
              <a:gd name="connsiteX5" fmla="*/ 896799 w 6620188"/>
              <a:gd name="connsiteY5" fmla="*/ 117007 h 5449749"/>
              <a:gd name="connsiteX6" fmla="*/ 1580489 w 6620188"/>
              <a:gd name="connsiteY6" fmla="*/ 252573 h 5449749"/>
              <a:gd name="connsiteX7" fmla="*/ 2383585 w 6620188"/>
              <a:gd name="connsiteY7" fmla="*/ 0 h 5449749"/>
              <a:gd name="connsiteX8" fmla="*/ 2731344 w 6620188"/>
              <a:gd name="connsiteY8" fmla="*/ 50625 h 5449749"/>
              <a:gd name="connsiteX9" fmla="*/ 3007342 w 6620188"/>
              <a:gd name="connsiteY9" fmla="*/ 140180 h 5449749"/>
              <a:gd name="connsiteX10" fmla="*/ 3260370 w 6620188"/>
              <a:gd name="connsiteY10" fmla="*/ 115284 h 5449749"/>
              <a:gd name="connsiteX11" fmla="*/ 3486719 w 6620188"/>
              <a:gd name="connsiteY11" fmla="*/ 166224 h 5449749"/>
              <a:gd name="connsiteX12" fmla="*/ 4055239 w 6620188"/>
              <a:gd name="connsiteY12" fmla="*/ 98139 h 5449749"/>
              <a:gd name="connsiteX13" fmla="*/ 4371672 w 6620188"/>
              <a:gd name="connsiteY13" fmla="*/ 36390 h 5449749"/>
              <a:gd name="connsiteX14" fmla="*/ 4474156 w 6620188"/>
              <a:gd name="connsiteY14" fmla="*/ 41560 h 5449749"/>
              <a:gd name="connsiteX15" fmla="*/ 4634427 w 6620188"/>
              <a:gd name="connsiteY15" fmla="*/ 40331 h 5449749"/>
              <a:gd name="connsiteX16" fmla="*/ 4907616 w 6620188"/>
              <a:gd name="connsiteY16" fmla="*/ 50173 h 5449749"/>
              <a:gd name="connsiteX17" fmla="*/ 5192115 w 6620188"/>
              <a:gd name="connsiteY17" fmla="*/ 36886 h 5449749"/>
              <a:gd name="connsiteX18" fmla="*/ 5319538 w 6620188"/>
              <a:gd name="connsiteY18" fmla="*/ 34918 h 5449749"/>
              <a:gd name="connsiteX19" fmla="*/ 5344427 w 6620188"/>
              <a:gd name="connsiteY19" fmla="*/ 166988 h 5449749"/>
              <a:gd name="connsiteX20" fmla="*/ 5650680 w 6620188"/>
              <a:gd name="connsiteY20" fmla="*/ 487682 h 5449749"/>
              <a:gd name="connsiteX21" fmla="*/ 5861867 w 6620188"/>
              <a:gd name="connsiteY21" fmla="*/ 584070 h 5449749"/>
              <a:gd name="connsiteX22" fmla="*/ 6096044 w 6620188"/>
              <a:gd name="connsiteY22" fmla="*/ 1330217 h 5449749"/>
              <a:gd name="connsiteX23" fmla="*/ 6146319 w 6620188"/>
              <a:gd name="connsiteY23" fmla="*/ 1596887 h 5449749"/>
              <a:gd name="connsiteX24" fmla="*/ 6189182 w 6620188"/>
              <a:gd name="connsiteY24" fmla="*/ 1696899 h 5449749"/>
              <a:gd name="connsiteX25" fmla="*/ 6208232 w 6620188"/>
              <a:gd name="connsiteY25" fmla="*/ 1794530 h 5449749"/>
              <a:gd name="connsiteX26" fmla="*/ 6239188 w 6620188"/>
              <a:gd name="connsiteY26" fmla="*/ 1915974 h 5449749"/>
              <a:gd name="connsiteX27" fmla="*/ 6253475 w 6620188"/>
              <a:gd name="connsiteY27" fmla="*/ 2073137 h 5449749"/>
              <a:gd name="connsiteX28" fmla="*/ 6274907 w 6620188"/>
              <a:gd name="connsiteY28" fmla="*/ 2180292 h 5449749"/>
              <a:gd name="connsiteX29" fmla="*/ 6324913 w 6620188"/>
              <a:gd name="connsiteY29" fmla="*/ 2392224 h 5449749"/>
              <a:gd name="connsiteX30" fmla="*/ 6351107 w 6620188"/>
              <a:gd name="connsiteY30" fmla="*/ 2585105 h 5449749"/>
              <a:gd name="connsiteX31" fmla="*/ 6365394 w 6620188"/>
              <a:gd name="connsiteY31" fmla="*/ 2694643 h 5449749"/>
              <a:gd name="connsiteX32" fmla="*/ 6339855 w 6620188"/>
              <a:gd name="connsiteY32" fmla="*/ 3074823 h 5449749"/>
              <a:gd name="connsiteX33" fmla="*/ 6458533 w 6620188"/>
              <a:gd name="connsiteY33" fmla="*/ 3282782 h 5449749"/>
              <a:gd name="connsiteX34" fmla="*/ 6620188 w 6620188"/>
              <a:gd name="connsiteY34" fmla="*/ 3449499 h 5449749"/>
              <a:gd name="connsiteX35" fmla="*/ 6603827 w 6620188"/>
              <a:gd name="connsiteY35" fmla="*/ 3574916 h 5449749"/>
              <a:gd name="connsiteX36" fmla="*/ 6543364 w 6620188"/>
              <a:gd name="connsiteY36" fmla="*/ 3737631 h 5449749"/>
              <a:gd name="connsiteX37" fmla="*/ 6460967 w 6620188"/>
              <a:gd name="connsiteY37" fmla="*/ 4011107 h 5449749"/>
              <a:gd name="connsiteX38" fmla="*/ 5801038 w 6620188"/>
              <a:gd name="connsiteY38" fmla="*/ 4306749 h 5449749"/>
              <a:gd name="connsiteX39" fmla="*/ 4946169 w 6620188"/>
              <a:gd name="connsiteY39" fmla="*/ 5444986 h 5449749"/>
              <a:gd name="connsiteX40" fmla="*/ 4672325 w 6620188"/>
              <a:gd name="connsiteY40" fmla="*/ 5449749 h 5449749"/>
              <a:gd name="connsiteX41" fmla="*/ 4107970 w 6620188"/>
              <a:gd name="connsiteY41" fmla="*/ 4725849 h 5449749"/>
              <a:gd name="connsiteX42" fmla="*/ 3582425 w 6620188"/>
              <a:gd name="connsiteY42" fmla="*/ 4716422 h 5449749"/>
              <a:gd name="connsiteX43" fmla="*/ 2990102 w 6620188"/>
              <a:gd name="connsiteY43" fmla="*/ 4139329 h 5449749"/>
              <a:gd name="connsiteX44" fmla="*/ 2650644 w 6620188"/>
              <a:gd name="connsiteY44" fmla="*/ 4373424 h 5449749"/>
              <a:gd name="connsiteX45" fmla="*/ 2286312 w 6620188"/>
              <a:gd name="connsiteY45" fmla="*/ 3956706 h 5449749"/>
              <a:gd name="connsiteX46" fmla="*/ 1812444 w 6620188"/>
              <a:gd name="connsiteY46" fmla="*/ 4049574 h 5449749"/>
              <a:gd name="connsiteX47" fmla="*/ 1719575 w 6620188"/>
              <a:gd name="connsiteY47" fmla="*/ 4340086 h 5449749"/>
              <a:gd name="connsiteX48" fmla="*/ 1440969 w 6620188"/>
              <a:gd name="connsiteY48" fmla="*/ 4273411 h 5449749"/>
              <a:gd name="connsiteX49" fmla="*/ 1338574 w 6620188"/>
              <a:gd name="connsiteY49" fmla="*/ 4242455 h 5449749"/>
              <a:gd name="connsiteX50" fmla="*/ 1281425 w 6620188"/>
              <a:gd name="connsiteY50" fmla="*/ 4213881 h 5449749"/>
              <a:gd name="connsiteX51" fmla="*/ 1224274 w 6620188"/>
              <a:gd name="connsiteY51" fmla="*/ 4182924 h 5449749"/>
              <a:gd name="connsiteX52" fmla="*/ 1174269 w 6620188"/>
              <a:gd name="connsiteY52" fmla="*/ 4144824 h 5449749"/>
              <a:gd name="connsiteX0" fmla="*/ 1174269 w 6620188"/>
              <a:gd name="connsiteY0" fmla="*/ 4144824 h 5449749"/>
              <a:gd name="connsiteX1" fmla="*/ 38282 w 6620188"/>
              <a:gd name="connsiteY1" fmla="*/ 2381451 h 5449749"/>
              <a:gd name="connsiteX2" fmla="*/ 11485 w 6620188"/>
              <a:gd name="connsiteY2" fmla="*/ 1650527 h 5449749"/>
              <a:gd name="connsiteX3" fmla="*/ 0 w 6620188"/>
              <a:gd name="connsiteY3" fmla="*/ 1300215 h 5449749"/>
              <a:gd name="connsiteX4" fmla="*/ 292289 w 6620188"/>
              <a:gd name="connsiteY4" fmla="*/ 417402 h 5449749"/>
              <a:gd name="connsiteX5" fmla="*/ 896799 w 6620188"/>
              <a:gd name="connsiteY5" fmla="*/ 117007 h 5449749"/>
              <a:gd name="connsiteX6" fmla="*/ 1580489 w 6620188"/>
              <a:gd name="connsiteY6" fmla="*/ 252573 h 5449749"/>
              <a:gd name="connsiteX7" fmla="*/ 2383585 w 6620188"/>
              <a:gd name="connsiteY7" fmla="*/ 0 h 5449749"/>
              <a:gd name="connsiteX8" fmla="*/ 2731344 w 6620188"/>
              <a:gd name="connsiteY8" fmla="*/ 50625 h 5449749"/>
              <a:gd name="connsiteX9" fmla="*/ 3007342 w 6620188"/>
              <a:gd name="connsiteY9" fmla="*/ 140180 h 5449749"/>
              <a:gd name="connsiteX10" fmla="*/ 3260370 w 6620188"/>
              <a:gd name="connsiteY10" fmla="*/ 115284 h 5449749"/>
              <a:gd name="connsiteX11" fmla="*/ 3486719 w 6620188"/>
              <a:gd name="connsiteY11" fmla="*/ 166224 h 5449749"/>
              <a:gd name="connsiteX12" fmla="*/ 4055239 w 6620188"/>
              <a:gd name="connsiteY12" fmla="*/ 98139 h 5449749"/>
              <a:gd name="connsiteX13" fmla="*/ 4371672 w 6620188"/>
              <a:gd name="connsiteY13" fmla="*/ 36390 h 5449749"/>
              <a:gd name="connsiteX14" fmla="*/ 4474156 w 6620188"/>
              <a:gd name="connsiteY14" fmla="*/ 41560 h 5449749"/>
              <a:gd name="connsiteX15" fmla="*/ 4634427 w 6620188"/>
              <a:gd name="connsiteY15" fmla="*/ 40331 h 5449749"/>
              <a:gd name="connsiteX16" fmla="*/ 4907616 w 6620188"/>
              <a:gd name="connsiteY16" fmla="*/ 50173 h 5449749"/>
              <a:gd name="connsiteX17" fmla="*/ 5192115 w 6620188"/>
              <a:gd name="connsiteY17" fmla="*/ 36886 h 5449749"/>
              <a:gd name="connsiteX18" fmla="*/ 5319538 w 6620188"/>
              <a:gd name="connsiteY18" fmla="*/ 34918 h 5449749"/>
              <a:gd name="connsiteX19" fmla="*/ 5344427 w 6620188"/>
              <a:gd name="connsiteY19" fmla="*/ 166988 h 5449749"/>
              <a:gd name="connsiteX20" fmla="*/ 5650680 w 6620188"/>
              <a:gd name="connsiteY20" fmla="*/ 487682 h 5449749"/>
              <a:gd name="connsiteX21" fmla="*/ 5861867 w 6620188"/>
              <a:gd name="connsiteY21" fmla="*/ 584070 h 5449749"/>
              <a:gd name="connsiteX22" fmla="*/ 6096044 w 6620188"/>
              <a:gd name="connsiteY22" fmla="*/ 1330217 h 5449749"/>
              <a:gd name="connsiteX23" fmla="*/ 6146319 w 6620188"/>
              <a:gd name="connsiteY23" fmla="*/ 1596887 h 5449749"/>
              <a:gd name="connsiteX24" fmla="*/ 6189182 w 6620188"/>
              <a:gd name="connsiteY24" fmla="*/ 1696899 h 5449749"/>
              <a:gd name="connsiteX25" fmla="*/ 6208232 w 6620188"/>
              <a:gd name="connsiteY25" fmla="*/ 1794530 h 5449749"/>
              <a:gd name="connsiteX26" fmla="*/ 6239188 w 6620188"/>
              <a:gd name="connsiteY26" fmla="*/ 1915974 h 5449749"/>
              <a:gd name="connsiteX27" fmla="*/ 6253475 w 6620188"/>
              <a:gd name="connsiteY27" fmla="*/ 2073137 h 5449749"/>
              <a:gd name="connsiteX28" fmla="*/ 6274907 w 6620188"/>
              <a:gd name="connsiteY28" fmla="*/ 2180292 h 5449749"/>
              <a:gd name="connsiteX29" fmla="*/ 6324913 w 6620188"/>
              <a:gd name="connsiteY29" fmla="*/ 2392224 h 5449749"/>
              <a:gd name="connsiteX30" fmla="*/ 6351107 w 6620188"/>
              <a:gd name="connsiteY30" fmla="*/ 2585105 h 5449749"/>
              <a:gd name="connsiteX31" fmla="*/ 6365394 w 6620188"/>
              <a:gd name="connsiteY31" fmla="*/ 2694643 h 5449749"/>
              <a:gd name="connsiteX32" fmla="*/ 6339855 w 6620188"/>
              <a:gd name="connsiteY32" fmla="*/ 3074823 h 5449749"/>
              <a:gd name="connsiteX33" fmla="*/ 6458533 w 6620188"/>
              <a:gd name="connsiteY33" fmla="*/ 3282782 h 5449749"/>
              <a:gd name="connsiteX34" fmla="*/ 6620188 w 6620188"/>
              <a:gd name="connsiteY34" fmla="*/ 3449499 h 5449749"/>
              <a:gd name="connsiteX35" fmla="*/ 6603827 w 6620188"/>
              <a:gd name="connsiteY35" fmla="*/ 3574916 h 5449749"/>
              <a:gd name="connsiteX36" fmla="*/ 6543364 w 6620188"/>
              <a:gd name="connsiteY36" fmla="*/ 3737631 h 5449749"/>
              <a:gd name="connsiteX37" fmla="*/ 6460967 w 6620188"/>
              <a:gd name="connsiteY37" fmla="*/ 4011107 h 5449749"/>
              <a:gd name="connsiteX38" fmla="*/ 5801038 w 6620188"/>
              <a:gd name="connsiteY38" fmla="*/ 4306749 h 5449749"/>
              <a:gd name="connsiteX39" fmla="*/ 4946169 w 6620188"/>
              <a:gd name="connsiteY39" fmla="*/ 5444986 h 5449749"/>
              <a:gd name="connsiteX40" fmla="*/ 4672325 w 6620188"/>
              <a:gd name="connsiteY40" fmla="*/ 5449749 h 5449749"/>
              <a:gd name="connsiteX41" fmla="*/ 4107970 w 6620188"/>
              <a:gd name="connsiteY41" fmla="*/ 4725849 h 5449749"/>
              <a:gd name="connsiteX42" fmla="*/ 3582425 w 6620188"/>
              <a:gd name="connsiteY42" fmla="*/ 4716422 h 5449749"/>
              <a:gd name="connsiteX43" fmla="*/ 2990102 w 6620188"/>
              <a:gd name="connsiteY43" fmla="*/ 4139329 h 5449749"/>
              <a:gd name="connsiteX44" fmla="*/ 2650644 w 6620188"/>
              <a:gd name="connsiteY44" fmla="*/ 4373424 h 5449749"/>
              <a:gd name="connsiteX45" fmla="*/ 2286312 w 6620188"/>
              <a:gd name="connsiteY45" fmla="*/ 3956706 h 5449749"/>
              <a:gd name="connsiteX46" fmla="*/ 1812444 w 6620188"/>
              <a:gd name="connsiteY46" fmla="*/ 4049574 h 5449749"/>
              <a:gd name="connsiteX47" fmla="*/ 1719575 w 6620188"/>
              <a:gd name="connsiteY47" fmla="*/ 4340086 h 5449749"/>
              <a:gd name="connsiteX48" fmla="*/ 1440969 w 6620188"/>
              <a:gd name="connsiteY48" fmla="*/ 4273411 h 5449749"/>
              <a:gd name="connsiteX49" fmla="*/ 1338574 w 6620188"/>
              <a:gd name="connsiteY49" fmla="*/ 4242455 h 5449749"/>
              <a:gd name="connsiteX50" fmla="*/ 1281425 w 6620188"/>
              <a:gd name="connsiteY50" fmla="*/ 4213881 h 5449749"/>
              <a:gd name="connsiteX51" fmla="*/ 1224274 w 6620188"/>
              <a:gd name="connsiteY51" fmla="*/ 4182924 h 5449749"/>
              <a:gd name="connsiteX52" fmla="*/ 1174269 w 6620188"/>
              <a:gd name="connsiteY52" fmla="*/ 4144824 h 5449749"/>
              <a:gd name="connsiteX0" fmla="*/ 1162784 w 6608703"/>
              <a:gd name="connsiteY0" fmla="*/ 4144824 h 5449749"/>
              <a:gd name="connsiteX1" fmla="*/ 26797 w 6608703"/>
              <a:gd name="connsiteY1" fmla="*/ 2381451 h 5449749"/>
              <a:gd name="connsiteX2" fmla="*/ 0 w 6608703"/>
              <a:gd name="connsiteY2" fmla="*/ 1650527 h 5449749"/>
              <a:gd name="connsiteX3" fmla="*/ 1294 w 6608703"/>
              <a:gd name="connsiteY3" fmla="*/ 1296647 h 5449749"/>
              <a:gd name="connsiteX4" fmla="*/ 280804 w 6608703"/>
              <a:gd name="connsiteY4" fmla="*/ 417402 h 5449749"/>
              <a:gd name="connsiteX5" fmla="*/ 885314 w 6608703"/>
              <a:gd name="connsiteY5" fmla="*/ 117007 h 5449749"/>
              <a:gd name="connsiteX6" fmla="*/ 1569004 w 6608703"/>
              <a:gd name="connsiteY6" fmla="*/ 252573 h 5449749"/>
              <a:gd name="connsiteX7" fmla="*/ 2372100 w 6608703"/>
              <a:gd name="connsiteY7" fmla="*/ 0 h 5449749"/>
              <a:gd name="connsiteX8" fmla="*/ 2719859 w 6608703"/>
              <a:gd name="connsiteY8" fmla="*/ 50625 h 5449749"/>
              <a:gd name="connsiteX9" fmla="*/ 2995857 w 6608703"/>
              <a:gd name="connsiteY9" fmla="*/ 140180 h 5449749"/>
              <a:gd name="connsiteX10" fmla="*/ 3248885 w 6608703"/>
              <a:gd name="connsiteY10" fmla="*/ 115284 h 5449749"/>
              <a:gd name="connsiteX11" fmla="*/ 3475234 w 6608703"/>
              <a:gd name="connsiteY11" fmla="*/ 166224 h 5449749"/>
              <a:gd name="connsiteX12" fmla="*/ 4043754 w 6608703"/>
              <a:gd name="connsiteY12" fmla="*/ 98139 h 5449749"/>
              <a:gd name="connsiteX13" fmla="*/ 4360187 w 6608703"/>
              <a:gd name="connsiteY13" fmla="*/ 36390 h 5449749"/>
              <a:gd name="connsiteX14" fmla="*/ 4462671 w 6608703"/>
              <a:gd name="connsiteY14" fmla="*/ 41560 h 5449749"/>
              <a:gd name="connsiteX15" fmla="*/ 4622942 w 6608703"/>
              <a:gd name="connsiteY15" fmla="*/ 40331 h 5449749"/>
              <a:gd name="connsiteX16" fmla="*/ 4896131 w 6608703"/>
              <a:gd name="connsiteY16" fmla="*/ 50173 h 5449749"/>
              <a:gd name="connsiteX17" fmla="*/ 5180630 w 6608703"/>
              <a:gd name="connsiteY17" fmla="*/ 36886 h 5449749"/>
              <a:gd name="connsiteX18" fmla="*/ 5308053 w 6608703"/>
              <a:gd name="connsiteY18" fmla="*/ 34918 h 5449749"/>
              <a:gd name="connsiteX19" fmla="*/ 5332942 w 6608703"/>
              <a:gd name="connsiteY19" fmla="*/ 166988 h 5449749"/>
              <a:gd name="connsiteX20" fmla="*/ 5639195 w 6608703"/>
              <a:gd name="connsiteY20" fmla="*/ 487682 h 5449749"/>
              <a:gd name="connsiteX21" fmla="*/ 5850382 w 6608703"/>
              <a:gd name="connsiteY21" fmla="*/ 584070 h 5449749"/>
              <a:gd name="connsiteX22" fmla="*/ 6084559 w 6608703"/>
              <a:gd name="connsiteY22" fmla="*/ 1330217 h 5449749"/>
              <a:gd name="connsiteX23" fmla="*/ 6134834 w 6608703"/>
              <a:gd name="connsiteY23" fmla="*/ 1596887 h 5449749"/>
              <a:gd name="connsiteX24" fmla="*/ 6177697 w 6608703"/>
              <a:gd name="connsiteY24" fmla="*/ 1696899 h 5449749"/>
              <a:gd name="connsiteX25" fmla="*/ 6196747 w 6608703"/>
              <a:gd name="connsiteY25" fmla="*/ 1794530 h 5449749"/>
              <a:gd name="connsiteX26" fmla="*/ 6227703 w 6608703"/>
              <a:gd name="connsiteY26" fmla="*/ 1915974 h 5449749"/>
              <a:gd name="connsiteX27" fmla="*/ 6241990 w 6608703"/>
              <a:gd name="connsiteY27" fmla="*/ 2073137 h 5449749"/>
              <a:gd name="connsiteX28" fmla="*/ 6263422 w 6608703"/>
              <a:gd name="connsiteY28" fmla="*/ 2180292 h 5449749"/>
              <a:gd name="connsiteX29" fmla="*/ 6313428 w 6608703"/>
              <a:gd name="connsiteY29" fmla="*/ 2392224 h 5449749"/>
              <a:gd name="connsiteX30" fmla="*/ 6339622 w 6608703"/>
              <a:gd name="connsiteY30" fmla="*/ 2585105 h 5449749"/>
              <a:gd name="connsiteX31" fmla="*/ 6353909 w 6608703"/>
              <a:gd name="connsiteY31" fmla="*/ 2694643 h 5449749"/>
              <a:gd name="connsiteX32" fmla="*/ 6328370 w 6608703"/>
              <a:gd name="connsiteY32" fmla="*/ 3074823 h 5449749"/>
              <a:gd name="connsiteX33" fmla="*/ 6447048 w 6608703"/>
              <a:gd name="connsiteY33" fmla="*/ 3282782 h 5449749"/>
              <a:gd name="connsiteX34" fmla="*/ 6608703 w 6608703"/>
              <a:gd name="connsiteY34" fmla="*/ 3449499 h 5449749"/>
              <a:gd name="connsiteX35" fmla="*/ 6592342 w 6608703"/>
              <a:gd name="connsiteY35" fmla="*/ 3574916 h 5449749"/>
              <a:gd name="connsiteX36" fmla="*/ 6531879 w 6608703"/>
              <a:gd name="connsiteY36" fmla="*/ 3737631 h 5449749"/>
              <a:gd name="connsiteX37" fmla="*/ 6449482 w 6608703"/>
              <a:gd name="connsiteY37" fmla="*/ 4011107 h 5449749"/>
              <a:gd name="connsiteX38" fmla="*/ 5789553 w 6608703"/>
              <a:gd name="connsiteY38" fmla="*/ 4306749 h 5449749"/>
              <a:gd name="connsiteX39" fmla="*/ 4934684 w 6608703"/>
              <a:gd name="connsiteY39" fmla="*/ 5444986 h 5449749"/>
              <a:gd name="connsiteX40" fmla="*/ 4660840 w 6608703"/>
              <a:gd name="connsiteY40" fmla="*/ 5449749 h 5449749"/>
              <a:gd name="connsiteX41" fmla="*/ 4096485 w 6608703"/>
              <a:gd name="connsiteY41" fmla="*/ 4725849 h 5449749"/>
              <a:gd name="connsiteX42" fmla="*/ 3570940 w 6608703"/>
              <a:gd name="connsiteY42" fmla="*/ 4716422 h 5449749"/>
              <a:gd name="connsiteX43" fmla="*/ 2978617 w 6608703"/>
              <a:gd name="connsiteY43" fmla="*/ 4139329 h 5449749"/>
              <a:gd name="connsiteX44" fmla="*/ 2639159 w 6608703"/>
              <a:gd name="connsiteY44" fmla="*/ 4373424 h 5449749"/>
              <a:gd name="connsiteX45" fmla="*/ 2274827 w 6608703"/>
              <a:gd name="connsiteY45" fmla="*/ 3956706 h 5449749"/>
              <a:gd name="connsiteX46" fmla="*/ 1800959 w 6608703"/>
              <a:gd name="connsiteY46" fmla="*/ 4049574 h 5449749"/>
              <a:gd name="connsiteX47" fmla="*/ 1708090 w 6608703"/>
              <a:gd name="connsiteY47" fmla="*/ 4340086 h 5449749"/>
              <a:gd name="connsiteX48" fmla="*/ 1429484 w 6608703"/>
              <a:gd name="connsiteY48" fmla="*/ 4273411 h 5449749"/>
              <a:gd name="connsiteX49" fmla="*/ 1327089 w 6608703"/>
              <a:gd name="connsiteY49" fmla="*/ 4242455 h 5449749"/>
              <a:gd name="connsiteX50" fmla="*/ 1269940 w 6608703"/>
              <a:gd name="connsiteY50" fmla="*/ 4213881 h 5449749"/>
              <a:gd name="connsiteX51" fmla="*/ 1212789 w 6608703"/>
              <a:gd name="connsiteY51" fmla="*/ 4182924 h 5449749"/>
              <a:gd name="connsiteX52" fmla="*/ 1162784 w 6608703"/>
              <a:gd name="connsiteY52" fmla="*/ 4144824 h 5449749"/>
              <a:gd name="connsiteX0" fmla="*/ 1162784 w 6608703"/>
              <a:gd name="connsiteY0" fmla="*/ 4144824 h 5449749"/>
              <a:gd name="connsiteX1" fmla="*/ 26797 w 6608703"/>
              <a:gd name="connsiteY1" fmla="*/ 2381451 h 5449749"/>
              <a:gd name="connsiteX2" fmla="*/ 0 w 6608703"/>
              <a:gd name="connsiteY2" fmla="*/ 1650527 h 5449749"/>
              <a:gd name="connsiteX3" fmla="*/ 1294 w 6608703"/>
              <a:gd name="connsiteY3" fmla="*/ 1296647 h 5449749"/>
              <a:gd name="connsiteX4" fmla="*/ 280804 w 6608703"/>
              <a:gd name="connsiteY4" fmla="*/ 417402 h 5449749"/>
              <a:gd name="connsiteX5" fmla="*/ 885314 w 6608703"/>
              <a:gd name="connsiteY5" fmla="*/ 117007 h 5449749"/>
              <a:gd name="connsiteX6" fmla="*/ 1569004 w 6608703"/>
              <a:gd name="connsiteY6" fmla="*/ 252573 h 5449749"/>
              <a:gd name="connsiteX7" fmla="*/ 2372100 w 6608703"/>
              <a:gd name="connsiteY7" fmla="*/ 0 h 5449749"/>
              <a:gd name="connsiteX8" fmla="*/ 2719859 w 6608703"/>
              <a:gd name="connsiteY8" fmla="*/ 50625 h 5449749"/>
              <a:gd name="connsiteX9" fmla="*/ 2995857 w 6608703"/>
              <a:gd name="connsiteY9" fmla="*/ 140180 h 5449749"/>
              <a:gd name="connsiteX10" fmla="*/ 3248885 w 6608703"/>
              <a:gd name="connsiteY10" fmla="*/ 115284 h 5449749"/>
              <a:gd name="connsiteX11" fmla="*/ 3475234 w 6608703"/>
              <a:gd name="connsiteY11" fmla="*/ 166224 h 5449749"/>
              <a:gd name="connsiteX12" fmla="*/ 4043754 w 6608703"/>
              <a:gd name="connsiteY12" fmla="*/ 98139 h 5449749"/>
              <a:gd name="connsiteX13" fmla="*/ 4360187 w 6608703"/>
              <a:gd name="connsiteY13" fmla="*/ 36390 h 5449749"/>
              <a:gd name="connsiteX14" fmla="*/ 4462671 w 6608703"/>
              <a:gd name="connsiteY14" fmla="*/ 41560 h 5449749"/>
              <a:gd name="connsiteX15" fmla="*/ 4622942 w 6608703"/>
              <a:gd name="connsiteY15" fmla="*/ 40331 h 5449749"/>
              <a:gd name="connsiteX16" fmla="*/ 4896131 w 6608703"/>
              <a:gd name="connsiteY16" fmla="*/ 50173 h 5449749"/>
              <a:gd name="connsiteX17" fmla="*/ 5180630 w 6608703"/>
              <a:gd name="connsiteY17" fmla="*/ 36886 h 5449749"/>
              <a:gd name="connsiteX18" fmla="*/ 5308053 w 6608703"/>
              <a:gd name="connsiteY18" fmla="*/ 34918 h 5449749"/>
              <a:gd name="connsiteX19" fmla="*/ 5332942 w 6608703"/>
              <a:gd name="connsiteY19" fmla="*/ 166988 h 5449749"/>
              <a:gd name="connsiteX20" fmla="*/ 5639195 w 6608703"/>
              <a:gd name="connsiteY20" fmla="*/ 487682 h 5449749"/>
              <a:gd name="connsiteX21" fmla="*/ 5850382 w 6608703"/>
              <a:gd name="connsiteY21" fmla="*/ 584070 h 5449749"/>
              <a:gd name="connsiteX22" fmla="*/ 6084559 w 6608703"/>
              <a:gd name="connsiteY22" fmla="*/ 1330217 h 5449749"/>
              <a:gd name="connsiteX23" fmla="*/ 6134834 w 6608703"/>
              <a:gd name="connsiteY23" fmla="*/ 1596887 h 5449749"/>
              <a:gd name="connsiteX24" fmla="*/ 6177697 w 6608703"/>
              <a:gd name="connsiteY24" fmla="*/ 1696899 h 5449749"/>
              <a:gd name="connsiteX25" fmla="*/ 6196747 w 6608703"/>
              <a:gd name="connsiteY25" fmla="*/ 1794530 h 5449749"/>
              <a:gd name="connsiteX26" fmla="*/ 6227703 w 6608703"/>
              <a:gd name="connsiteY26" fmla="*/ 1915974 h 5449749"/>
              <a:gd name="connsiteX27" fmla="*/ 6241990 w 6608703"/>
              <a:gd name="connsiteY27" fmla="*/ 2073137 h 5449749"/>
              <a:gd name="connsiteX28" fmla="*/ 6263422 w 6608703"/>
              <a:gd name="connsiteY28" fmla="*/ 2180292 h 5449749"/>
              <a:gd name="connsiteX29" fmla="*/ 6313428 w 6608703"/>
              <a:gd name="connsiteY29" fmla="*/ 2392224 h 5449749"/>
              <a:gd name="connsiteX30" fmla="*/ 6339622 w 6608703"/>
              <a:gd name="connsiteY30" fmla="*/ 2585105 h 5449749"/>
              <a:gd name="connsiteX31" fmla="*/ 6353909 w 6608703"/>
              <a:gd name="connsiteY31" fmla="*/ 2694643 h 5449749"/>
              <a:gd name="connsiteX32" fmla="*/ 6328370 w 6608703"/>
              <a:gd name="connsiteY32" fmla="*/ 3074823 h 5449749"/>
              <a:gd name="connsiteX33" fmla="*/ 6447048 w 6608703"/>
              <a:gd name="connsiteY33" fmla="*/ 3282782 h 5449749"/>
              <a:gd name="connsiteX34" fmla="*/ 6608703 w 6608703"/>
              <a:gd name="connsiteY34" fmla="*/ 3449499 h 5449749"/>
              <a:gd name="connsiteX35" fmla="*/ 6592342 w 6608703"/>
              <a:gd name="connsiteY35" fmla="*/ 3574916 h 5449749"/>
              <a:gd name="connsiteX36" fmla="*/ 6531879 w 6608703"/>
              <a:gd name="connsiteY36" fmla="*/ 3737631 h 5449749"/>
              <a:gd name="connsiteX37" fmla="*/ 6449482 w 6608703"/>
              <a:gd name="connsiteY37" fmla="*/ 4011107 h 5449749"/>
              <a:gd name="connsiteX38" fmla="*/ 5789553 w 6608703"/>
              <a:gd name="connsiteY38" fmla="*/ 4306749 h 5449749"/>
              <a:gd name="connsiteX39" fmla="*/ 4934684 w 6608703"/>
              <a:gd name="connsiteY39" fmla="*/ 5444986 h 5449749"/>
              <a:gd name="connsiteX40" fmla="*/ 4660840 w 6608703"/>
              <a:gd name="connsiteY40" fmla="*/ 5449749 h 5449749"/>
              <a:gd name="connsiteX41" fmla="*/ 4096485 w 6608703"/>
              <a:gd name="connsiteY41" fmla="*/ 4725849 h 5449749"/>
              <a:gd name="connsiteX42" fmla="*/ 3570940 w 6608703"/>
              <a:gd name="connsiteY42" fmla="*/ 4716422 h 5449749"/>
              <a:gd name="connsiteX43" fmla="*/ 2978617 w 6608703"/>
              <a:gd name="connsiteY43" fmla="*/ 4139329 h 5449749"/>
              <a:gd name="connsiteX44" fmla="*/ 2639159 w 6608703"/>
              <a:gd name="connsiteY44" fmla="*/ 4373424 h 5449749"/>
              <a:gd name="connsiteX45" fmla="*/ 2274827 w 6608703"/>
              <a:gd name="connsiteY45" fmla="*/ 3956706 h 5449749"/>
              <a:gd name="connsiteX46" fmla="*/ 1800959 w 6608703"/>
              <a:gd name="connsiteY46" fmla="*/ 4049574 h 5449749"/>
              <a:gd name="connsiteX47" fmla="*/ 1644193 w 6608703"/>
              <a:gd name="connsiteY47" fmla="*/ 4140305 h 5449749"/>
              <a:gd name="connsiteX48" fmla="*/ 1429484 w 6608703"/>
              <a:gd name="connsiteY48" fmla="*/ 4273411 h 5449749"/>
              <a:gd name="connsiteX49" fmla="*/ 1327089 w 6608703"/>
              <a:gd name="connsiteY49" fmla="*/ 4242455 h 5449749"/>
              <a:gd name="connsiteX50" fmla="*/ 1269940 w 6608703"/>
              <a:gd name="connsiteY50" fmla="*/ 4213881 h 5449749"/>
              <a:gd name="connsiteX51" fmla="*/ 1212789 w 6608703"/>
              <a:gd name="connsiteY51" fmla="*/ 4182924 h 5449749"/>
              <a:gd name="connsiteX52" fmla="*/ 1162784 w 6608703"/>
              <a:gd name="connsiteY52" fmla="*/ 4144824 h 5449749"/>
              <a:gd name="connsiteX0" fmla="*/ 1162784 w 6608703"/>
              <a:gd name="connsiteY0" fmla="*/ 4144824 h 5449749"/>
              <a:gd name="connsiteX1" fmla="*/ 26797 w 6608703"/>
              <a:gd name="connsiteY1" fmla="*/ 2381451 h 5449749"/>
              <a:gd name="connsiteX2" fmla="*/ 0 w 6608703"/>
              <a:gd name="connsiteY2" fmla="*/ 1650527 h 5449749"/>
              <a:gd name="connsiteX3" fmla="*/ 1294 w 6608703"/>
              <a:gd name="connsiteY3" fmla="*/ 1296647 h 5449749"/>
              <a:gd name="connsiteX4" fmla="*/ 280804 w 6608703"/>
              <a:gd name="connsiteY4" fmla="*/ 417402 h 5449749"/>
              <a:gd name="connsiteX5" fmla="*/ 885314 w 6608703"/>
              <a:gd name="connsiteY5" fmla="*/ 117007 h 5449749"/>
              <a:gd name="connsiteX6" fmla="*/ 1569004 w 6608703"/>
              <a:gd name="connsiteY6" fmla="*/ 252573 h 5449749"/>
              <a:gd name="connsiteX7" fmla="*/ 2372100 w 6608703"/>
              <a:gd name="connsiteY7" fmla="*/ 0 h 5449749"/>
              <a:gd name="connsiteX8" fmla="*/ 2719859 w 6608703"/>
              <a:gd name="connsiteY8" fmla="*/ 50625 h 5449749"/>
              <a:gd name="connsiteX9" fmla="*/ 2995857 w 6608703"/>
              <a:gd name="connsiteY9" fmla="*/ 140180 h 5449749"/>
              <a:gd name="connsiteX10" fmla="*/ 3248885 w 6608703"/>
              <a:gd name="connsiteY10" fmla="*/ 115284 h 5449749"/>
              <a:gd name="connsiteX11" fmla="*/ 3475234 w 6608703"/>
              <a:gd name="connsiteY11" fmla="*/ 166224 h 5449749"/>
              <a:gd name="connsiteX12" fmla="*/ 4043754 w 6608703"/>
              <a:gd name="connsiteY12" fmla="*/ 98139 h 5449749"/>
              <a:gd name="connsiteX13" fmla="*/ 4360187 w 6608703"/>
              <a:gd name="connsiteY13" fmla="*/ 36390 h 5449749"/>
              <a:gd name="connsiteX14" fmla="*/ 4462671 w 6608703"/>
              <a:gd name="connsiteY14" fmla="*/ 41560 h 5449749"/>
              <a:gd name="connsiteX15" fmla="*/ 4622942 w 6608703"/>
              <a:gd name="connsiteY15" fmla="*/ 40331 h 5449749"/>
              <a:gd name="connsiteX16" fmla="*/ 4896131 w 6608703"/>
              <a:gd name="connsiteY16" fmla="*/ 50173 h 5449749"/>
              <a:gd name="connsiteX17" fmla="*/ 5180630 w 6608703"/>
              <a:gd name="connsiteY17" fmla="*/ 36886 h 5449749"/>
              <a:gd name="connsiteX18" fmla="*/ 5308053 w 6608703"/>
              <a:gd name="connsiteY18" fmla="*/ 34918 h 5449749"/>
              <a:gd name="connsiteX19" fmla="*/ 5332942 w 6608703"/>
              <a:gd name="connsiteY19" fmla="*/ 166988 h 5449749"/>
              <a:gd name="connsiteX20" fmla="*/ 5639195 w 6608703"/>
              <a:gd name="connsiteY20" fmla="*/ 487682 h 5449749"/>
              <a:gd name="connsiteX21" fmla="*/ 5850382 w 6608703"/>
              <a:gd name="connsiteY21" fmla="*/ 584070 h 5449749"/>
              <a:gd name="connsiteX22" fmla="*/ 6084559 w 6608703"/>
              <a:gd name="connsiteY22" fmla="*/ 1330217 h 5449749"/>
              <a:gd name="connsiteX23" fmla="*/ 6134834 w 6608703"/>
              <a:gd name="connsiteY23" fmla="*/ 1596887 h 5449749"/>
              <a:gd name="connsiteX24" fmla="*/ 6177697 w 6608703"/>
              <a:gd name="connsiteY24" fmla="*/ 1696899 h 5449749"/>
              <a:gd name="connsiteX25" fmla="*/ 6196747 w 6608703"/>
              <a:gd name="connsiteY25" fmla="*/ 1794530 h 5449749"/>
              <a:gd name="connsiteX26" fmla="*/ 6227703 w 6608703"/>
              <a:gd name="connsiteY26" fmla="*/ 1915974 h 5449749"/>
              <a:gd name="connsiteX27" fmla="*/ 6241990 w 6608703"/>
              <a:gd name="connsiteY27" fmla="*/ 2073137 h 5449749"/>
              <a:gd name="connsiteX28" fmla="*/ 6263422 w 6608703"/>
              <a:gd name="connsiteY28" fmla="*/ 2180292 h 5449749"/>
              <a:gd name="connsiteX29" fmla="*/ 6313428 w 6608703"/>
              <a:gd name="connsiteY29" fmla="*/ 2392224 h 5449749"/>
              <a:gd name="connsiteX30" fmla="*/ 6339622 w 6608703"/>
              <a:gd name="connsiteY30" fmla="*/ 2585105 h 5449749"/>
              <a:gd name="connsiteX31" fmla="*/ 6353909 w 6608703"/>
              <a:gd name="connsiteY31" fmla="*/ 2694643 h 5449749"/>
              <a:gd name="connsiteX32" fmla="*/ 6328370 w 6608703"/>
              <a:gd name="connsiteY32" fmla="*/ 3074823 h 5449749"/>
              <a:gd name="connsiteX33" fmla="*/ 6447048 w 6608703"/>
              <a:gd name="connsiteY33" fmla="*/ 3282782 h 5449749"/>
              <a:gd name="connsiteX34" fmla="*/ 6608703 w 6608703"/>
              <a:gd name="connsiteY34" fmla="*/ 3449499 h 5449749"/>
              <a:gd name="connsiteX35" fmla="*/ 6592342 w 6608703"/>
              <a:gd name="connsiteY35" fmla="*/ 3574916 h 5449749"/>
              <a:gd name="connsiteX36" fmla="*/ 6531879 w 6608703"/>
              <a:gd name="connsiteY36" fmla="*/ 3737631 h 5449749"/>
              <a:gd name="connsiteX37" fmla="*/ 6449482 w 6608703"/>
              <a:gd name="connsiteY37" fmla="*/ 4011107 h 5449749"/>
              <a:gd name="connsiteX38" fmla="*/ 5789553 w 6608703"/>
              <a:gd name="connsiteY38" fmla="*/ 4306749 h 5449749"/>
              <a:gd name="connsiteX39" fmla="*/ 4934684 w 6608703"/>
              <a:gd name="connsiteY39" fmla="*/ 5444986 h 5449749"/>
              <a:gd name="connsiteX40" fmla="*/ 4660840 w 6608703"/>
              <a:gd name="connsiteY40" fmla="*/ 5449749 h 5449749"/>
              <a:gd name="connsiteX41" fmla="*/ 4096485 w 6608703"/>
              <a:gd name="connsiteY41" fmla="*/ 4725849 h 5449749"/>
              <a:gd name="connsiteX42" fmla="*/ 3570940 w 6608703"/>
              <a:gd name="connsiteY42" fmla="*/ 4716422 h 5449749"/>
              <a:gd name="connsiteX43" fmla="*/ 2978617 w 6608703"/>
              <a:gd name="connsiteY43" fmla="*/ 4139329 h 5449749"/>
              <a:gd name="connsiteX44" fmla="*/ 2639159 w 6608703"/>
              <a:gd name="connsiteY44" fmla="*/ 4373424 h 5449749"/>
              <a:gd name="connsiteX45" fmla="*/ 2274827 w 6608703"/>
              <a:gd name="connsiteY45" fmla="*/ 3956706 h 5449749"/>
              <a:gd name="connsiteX46" fmla="*/ 2048227 w 6608703"/>
              <a:gd name="connsiteY46" fmla="*/ 3998473 h 5449749"/>
              <a:gd name="connsiteX47" fmla="*/ 1800959 w 6608703"/>
              <a:gd name="connsiteY47" fmla="*/ 4049574 h 5449749"/>
              <a:gd name="connsiteX48" fmla="*/ 1644193 w 6608703"/>
              <a:gd name="connsiteY48" fmla="*/ 4140305 h 5449749"/>
              <a:gd name="connsiteX49" fmla="*/ 1429484 w 6608703"/>
              <a:gd name="connsiteY49" fmla="*/ 4273411 h 5449749"/>
              <a:gd name="connsiteX50" fmla="*/ 1327089 w 6608703"/>
              <a:gd name="connsiteY50" fmla="*/ 4242455 h 5449749"/>
              <a:gd name="connsiteX51" fmla="*/ 1269940 w 6608703"/>
              <a:gd name="connsiteY51" fmla="*/ 4213881 h 5449749"/>
              <a:gd name="connsiteX52" fmla="*/ 1212789 w 6608703"/>
              <a:gd name="connsiteY52" fmla="*/ 4182924 h 5449749"/>
              <a:gd name="connsiteX53" fmla="*/ 1162784 w 6608703"/>
              <a:gd name="connsiteY53" fmla="*/ 4144824 h 5449749"/>
              <a:gd name="connsiteX0" fmla="*/ 1162784 w 6608703"/>
              <a:gd name="connsiteY0" fmla="*/ 4144824 h 5449749"/>
              <a:gd name="connsiteX1" fmla="*/ 26797 w 6608703"/>
              <a:gd name="connsiteY1" fmla="*/ 2381451 h 5449749"/>
              <a:gd name="connsiteX2" fmla="*/ 0 w 6608703"/>
              <a:gd name="connsiteY2" fmla="*/ 1650527 h 5449749"/>
              <a:gd name="connsiteX3" fmla="*/ 1294 w 6608703"/>
              <a:gd name="connsiteY3" fmla="*/ 1296647 h 5449749"/>
              <a:gd name="connsiteX4" fmla="*/ 280804 w 6608703"/>
              <a:gd name="connsiteY4" fmla="*/ 417402 h 5449749"/>
              <a:gd name="connsiteX5" fmla="*/ 885314 w 6608703"/>
              <a:gd name="connsiteY5" fmla="*/ 117007 h 5449749"/>
              <a:gd name="connsiteX6" fmla="*/ 1569004 w 6608703"/>
              <a:gd name="connsiteY6" fmla="*/ 252573 h 5449749"/>
              <a:gd name="connsiteX7" fmla="*/ 2372100 w 6608703"/>
              <a:gd name="connsiteY7" fmla="*/ 0 h 5449749"/>
              <a:gd name="connsiteX8" fmla="*/ 2719859 w 6608703"/>
              <a:gd name="connsiteY8" fmla="*/ 50625 h 5449749"/>
              <a:gd name="connsiteX9" fmla="*/ 2995857 w 6608703"/>
              <a:gd name="connsiteY9" fmla="*/ 140180 h 5449749"/>
              <a:gd name="connsiteX10" fmla="*/ 3248885 w 6608703"/>
              <a:gd name="connsiteY10" fmla="*/ 115284 h 5449749"/>
              <a:gd name="connsiteX11" fmla="*/ 3475234 w 6608703"/>
              <a:gd name="connsiteY11" fmla="*/ 166224 h 5449749"/>
              <a:gd name="connsiteX12" fmla="*/ 4043754 w 6608703"/>
              <a:gd name="connsiteY12" fmla="*/ 98139 h 5449749"/>
              <a:gd name="connsiteX13" fmla="*/ 4360187 w 6608703"/>
              <a:gd name="connsiteY13" fmla="*/ 36390 h 5449749"/>
              <a:gd name="connsiteX14" fmla="*/ 4462671 w 6608703"/>
              <a:gd name="connsiteY14" fmla="*/ 41560 h 5449749"/>
              <a:gd name="connsiteX15" fmla="*/ 4622942 w 6608703"/>
              <a:gd name="connsiteY15" fmla="*/ 40331 h 5449749"/>
              <a:gd name="connsiteX16" fmla="*/ 4896131 w 6608703"/>
              <a:gd name="connsiteY16" fmla="*/ 50173 h 5449749"/>
              <a:gd name="connsiteX17" fmla="*/ 5180630 w 6608703"/>
              <a:gd name="connsiteY17" fmla="*/ 36886 h 5449749"/>
              <a:gd name="connsiteX18" fmla="*/ 5308053 w 6608703"/>
              <a:gd name="connsiteY18" fmla="*/ 34918 h 5449749"/>
              <a:gd name="connsiteX19" fmla="*/ 5332942 w 6608703"/>
              <a:gd name="connsiteY19" fmla="*/ 166988 h 5449749"/>
              <a:gd name="connsiteX20" fmla="*/ 5639195 w 6608703"/>
              <a:gd name="connsiteY20" fmla="*/ 487682 h 5449749"/>
              <a:gd name="connsiteX21" fmla="*/ 5850382 w 6608703"/>
              <a:gd name="connsiteY21" fmla="*/ 584070 h 5449749"/>
              <a:gd name="connsiteX22" fmla="*/ 6084559 w 6608703"/>
              <a:gd name="connsiteY22" fmla="*/ 1330217 h 5449749"/>
              <a:gd name="connsiteX23" fmla="*/ 6134834 w 6608703"/>
              <a:gd name="connsiteY23" fmla="*/ 1596887 h 5449749"/>
              <a:gd name="connsiteX24" fmla="*/ 6177697 w 6608703"/>
              <a:gd name="connsiteY24" fmla="*/ 1696899 h 5449749"/>
              <a:gd name="connsiteX25" fmla="*/ 6196747 w 6608703"/>
              <a:gd name="connsiteY25" fmla="*/ 1794530 h 5449749"/>
              <a:gd name="connsiteX26" fmla="*/ 6227703 w 6608703"/>
              <a:gd name="connsiteY26" fmla="*/ 1915974 h 5449749"/>
              <a:gd name="connsiteX27" fmla="*/ 6241990 w 6608703"/>
              <a:gd name="connsiteY27" fmla="*/ 2073137 h 5449749"/>
              <a:gd name="connsiteX28" fmla="*/ 6263422 w 6608703"/>
              <a:gd name="connsiteY28" fmla="*/ 2180292 h 5449749"/>
              <a:gd name="connsiteX29" fmla="*/ 6313428 w 6608703"/>
              <a:gd name="connsiteY29" fmla="*/ 2392224 h 5449749"/>
              <a:gd name="connsiteX30" fmla="*/ 6339622 w 6608703"/>
              <a:gd name="connsiteY30" fmla="*/ 2585105 h 5449749"/>
              <a:gd name="connsiteX31" fmla="*/ 6353909 w 6608703"/>
              <a:gd name="connsiteY31" fmla="*/ 2694643 h 5449749"/>
              <a:gd name="connsiteX32" fmla="*/ 6328370 w 6608703"/>
              <a:gd name="connsiteY32" fmla="*/ 3074823 h 5449749"/>
              <a:gd name="connsiteX33" fmla="*/ 6447048 w 6608703"/>
              <a:gd name="connsiteY33" fmla="*/ 3282782 h 5449749"/>
              <a:gd name="connsiteX34" fmla="*/ 6608703 w 6608703"/>
              <a:gd name="connsiteY34" fmla="*/ 3449499 h 5449749"/>
              <a:gd name="connsiteX35" fmla="*/ 6592342 w 6608703"/>
              <a:gd name="connsiteY35" fmla="*/ 3574916 h 5449749"/>
              <a:gd name="connsiteX36" fmla="*/ 6531879 w 6608703"/>
              <a:gd name="connsiteY36" fmla="*/ 3737631 h 5449749"/>
              <a:gd name="connsiteX37" fmla="*/ 6449482 w 6608703"/>
              <a:gd name="connsiteY37" fmla="*/ 4011107 h 5449749"/>
              <a:gd name="connsiteX38" fmla="*/ 5789553 w 6608703"/>
              <a:gd name="connsiteY38" fmla="*/ 4306749 h 5449749"/>
              <a:gd name="connsiteX39" fmla="*/ 4934684 w 6608703"/>
              <a:gd name="connsiteY39" fmla="*/ 5444986 h 5449749"/>
              <a:gd name="connsiteX40" fmla="*/ 4660840 w 6608703"/>
              <a:gd name="connsiteY40" fmla="*/ 5449749 h 5449749"/>
              <a:gd name="connsiteX41" fmla="*/ 4096485 w 6608703"/>
              <a:gd name="connsiteY41" fmla="*/ 4725849 h 5449749"/>
              <a:gd name="connsiteX42" fmla="*/ 3570940 w 6608703"/>
              <a:gd name="connsiteY42" fmla="*/ 4716422 h 5449749"/>
              <a:gd name="connsiteX43" fmla="*/ 2978617 w 6608703"/>
              <a:gd name="connsiteY43" fmla="*/ 4139329 h 5449749"/>
              <a:gd name="connsiteX44" fmla="*/ 2639159 w 6608703"/>
              <a:gd name="connsiteY44" fmla="*/ 4373424 h 5449749"/>
              <a:gd name="connsiteX45" fmla="*/ 2274827 w 6608703"/>
              <a:gd name="connsiteY45" fmla="*/ 3956706 h 5449749"/>
              <a:gd name="connsiteX46" fmla="*/ 1930018 w 6608703"/>
              <a:gd name="connsiteY46" fmla="*/ 3877176 h 5449749"/>
              <a:gd name="connsiteX47" fmla="*/ 1800959 w 6608703"/>
              <a:gd name="connsiteY47" fmla="*/ 4049574 h 5449749"/>
              <a:gd name="connsiteX48" fmla="*/ 1644193 w 6608703"/>
              <a:gd name="connsiteY48" fmla="*/ 4140305 h 5449749"/>
              <a:gd name="connsiteX49" fmla="*/ 1429484 w 6608703"/>
              <a:gd name="connsiteY49" fmla="*/ 4273411 h 5449749"/>
              <a:gd name="connsiteX50" fmla="*/ 1327089 w 6608703"/>
              <a:gd name="connsiteY50" fmla="*/ 4242455 h 5449749"/>
              <a:gd name="connsiteX51" fmla="*/ 1269940 w 6608703"/>
              <a:gd name="connsiteY51" fmla="*/ 4213881 h 5449749"/>
              <a:gd name="connsiteX52" fmla="*/ 1212789 w 6608703"/>
              <a:gd name="connsiteY52" fmla="*/ 4182924 h 5449749"/>
              <a:gd name="connsiteX53" fmla="*/ 1162784 w 6608703"/>
              <a:gd name="connsiteY53" fmla="*/ 4144824 h 5449749"/>
              <a:gd name="connsiteX0" fmla="*/ 1162784 w 6608703"/>
              <a:gd name="connsiteY0" fmla="*/ 4144824 h 5449749"/>
              <a:gd name="connsiteX1" fmla="*/ 26797 w 6608703"/>
              <a:gd name="connsiteY1" fmla="*/ 2381451 h 5449749"/>
              <a:gd name="connsiteX2" fmla="*/ 0 w 6608703"/>
              <a:gd name="connsiteY2" fmla="*/ 1650527 h 5449749"/>
              <a:gd name="connsiteX3" fmla="*/ 1294 w 6608703"/>
              <a:gd name="connsiteY3" fmla="*/ 1296647 h 5449749"/>
              <a:gd name="connsiteX4" fmla="*/ 280804 w 6608703"/>
              <a:gd name="connsiteY4" fmla="*/ 417402 h 5449749"/>
              <a:gd name="connsiteX5" fmla="*/ 885314 w 6608703"/>
              <a:gd name="connsiteY5" fmla="*/ 117007 h 5449749"/>
              <a:gd name="connsiteX6" fmla="*/ 1569004 w 6608703"/>
              <a:gd name="connsiteY6" fmla="*/ 252573 h 5449749"/>
              <a:gd name="connsiteX7" fmla="*/ 2372100 w 6608703"/>
              <a:gd name="connsiteY7" fmla="*/ 0 h 5449749"/>
              <a:gd name="connsiteX8" fmla="*/ 2719859 w 6608703"/>
              <a:gd name="connsiteY8" fmla="*/ 50625 h 5449749"/>
              <a:gd name="connsiteX9" fmla="*/ 2995857 w 6608703"/>
              <a:gd name="connsiteY9" fmla="*/ 140180 h 5449749"/>
              <a:gd name="connsiteX10" fmla="*/ 3248885 w 6608703"/>
              <a:gd name="connsiteY10" fmla="*/ 115284 h 5449749"/>
              <a:gd name="connsiteX11" fmla="*/ 3475234 w 6608703"/>
              <a:gd name="connsiteY11" fmla="*/ 166224 h 5449749"/>
              <a:gd name="connsiteX12" fmla="*/ 4043754 w 6608703"/>
              <a:gd name="connsiteY12" fmla="*/ 98139 h 5449749"/>
              <a:gd name="connsiteX13" fmla="*/ 4360187 w 6608703"/>
              <a:gd name="connsiteY13" fmla="*/ 36390 h 5449749"/>
              <a:gd name="connsiteX14" fmla="*/ 4462671 w 6608703"/>
              <a:gd name="connsiteY14" fmla="*/ 41560 h 5449749"/>
              <a:gd name="connsiteX15" fmla="*/ 4622942 w 6608703"/>
              <a:gd name="connsiteY15" fmla="*/ 40331 h 5449749"/>
              <a:gd name="connsiteX16" fmla="*/ 4896131 w 6608703"/>
              <a:gd name="connsiteY16" fmla="*/ 50173 h 5449749"/>
              <a:gd name="connsiteX17" fmla="*/ 5180630 w 6608703"/>
              <a:gd name="connsiteY17" fmla="*/ 36886 h 5449749"/>
              <a:gd name="connsiteX18" fmla="*/ 5308053 w 6608703"/>
              <a:gd name="connsiteY18" fmla="*/ 34918 h 5449749"/>
              <a:gd name="connsiteX19" fmla="*/ 5332942 w 6608703"/>
              <a:gd name="connsiteY19" fmla="*/ 166988 h 5449749"/>
              <a:gd name="connsiteX20" fmla="*/ 5639195 w 6608703"/>
              <a:gd name="connsiteY20" fmla="*/ 487682 h 5449749"/>
              <a:gd name="connsiteX21" fmla="*/ 5850382 w 6608703"/>
              <a:gd name="connsiteY21" fmla="*/ 584070 h 5449749"/>
              <a:gd name="connsiteX22" fmla="*/ 6084559 w 6608703"/>
              <a:gd name="connsiteY22" fmla="*/ 1330217 h 5449749"/>
              <a:gd name="connsiteX23" fmla="*/ 6134834 w 6608703"/>
              <a:gd name="connsiteY23" fmla="*/ 1596887 h 5449749"/>
              <a:gd name="connsiteX24" fmla="*/ 6177697 w 6608703"/>
              <a:gd name="connsiteY24" fmla="*/ 1696899 h 5449749"/>
              <a:gd name="connsiteX25" fmla="*/ 6196747 w 6608703"/>
              <a:gd name="connsiteY25" fmla="*/ 1794530 h 5449749"/>
              <a:gd name="connsiteX26" fmla="*/ 6227703 w 6608703"/>
              <a:gd name="connsiteY26" fmla="*/ 1915974 h 5449749"/>
              <a:gd name="connsiteX27" fmla="*/ 6241990 w 6608703"/>
              <a:gd name="connsiteY27" fmla="*/ 2073137 h 5449749"/>
              <a:gd name="connsiteX28" fmla="*/ 6263422 w 6608703"/>
              <a:gd name="connsiteY28" fmla="*/ 2180292 h 5449749"/>
              <a:gd name="connsiteX29" fmla="*/ 6313428 w 6608703"/>
              <a:gd name="connsiteY29" fmla="*/ 2392224 h 5449749"/>
              <a:gd name="connsiteX30" fmla="*/ 6339622 w 6608703"/>
              <a:gd name="connsiteY30" fmla="*/ 2585105 h 5449749"/>
              <a:gd name="connsiteX31" fmla="*/ 6353909 w 6608703"/>
              <a:gd name="connsiteY31" fmla="*/ 2694643 h 5449749"/>
              <a:gd name="connsiteX32" fmla="*/ 6328370 w 6608703"/>
              <a:gd name="connsiteY32" fmla="*/ 3074823 h 5449749"/>
              <a:gd name="connsiteX33" fmla="*/ 6447048 w 6608703"/>
              <a:gd name="connsiteY33" fmla="*/ 3282782 h 5449749"/>
              <a:gd name="connsiteX34" fmla="*/ 6608703 w 6608703"/>
              <a:gd name="connsiteY34" fmla="*/ 3449499 h 5449749"/>
              <a:gd name="connsiteX35" fmla="*/ 6592342 w 6608703"/>
              <a:gd name="connsiteY35" fmla="*/ 3574916 h 5449749"/>
              <a:gd name="connsiteX36" fmla="*/ 6531879 w 6608703"/>
              <a:gd name="connsiteY36" fmla="*/ 3737631 h 5449749"/>
              <a:gd name="connsiteX37" fmla="*/ 6449482 w 6608703"/>
              <a:gd name="connsiteY37" fmla="*/ 4011107 h 5449749"/>
              <a:gd name="connsiteX38" fmla="*/ 5789553 w 6608703"/>
              <a:gd name="connsiteY38" fmla="*/ 4306749 h 5449749"/>
              <a:gd name="connsiteX39" fmla="*/ 4934684 w 6608703"/>
              <a:gd name="connsiteY39" fmla="*/ 5444986 h 5449749"/>
              <a:gd name="connsiteX40" fmla="*/ 4660840 w 6608703"/>
              <a:gd name="connsiteY40" fmla="*/ 5449749 h 5449749"/>
              <a:gd name="connsiteX41" fmla="*/ 4096485 w 6608703"/>
              <a:gd name="connsiteY41" fmla="*/ 4725849 h 5449749"/>
              <a:gd name="connsiteX42" fmla="*/ 3570940 w 6608703"/>
              <a:gd name="connsiteY42" fmla="*/ 4716422 h 5449749"/>
              <a:gd name="connsiteX43" fmla="*/ 2978617 w 6608703"/>
              <a:gd name="connsiteY43" fmla="*/ 4139329 h 5449749"/>
              <a:gd name="connsiteX44" fmla="*/ 2639159 w 6608703"/>
              <a:gd name="connsiteY44" fmla="*/ 4373424 h 5449749"/>
              <a:gd name="connsiteX45" fmla="*/ 2274827 w 6608703"/>
              <a:gd name="connsiteY45" fmla="*/ 3956706 h 5449749"/>
              <a:gd name="connsiteX46" fmla="*/ 1930018 w 6608703"/>
              <a:gd name="connsiteY46" fmla="*/ 3877176 h 5449749"/>
              <a:gd name="connsiteX47" fmla="*/ 1784985 w 6608703"/>
              <a:gd name="connsiteY47" fmla="*/ 4010331 h 5449749"/>
              <a:gd name="connsiteX48" fmla="*/ 1644193 w 6608703"/>
              <a:gd name="connsiteY48" fmla="*/ 4140305 h 5449749"/>
              <a:gd name="connsiteX49" fmla="*/ 1429484 w 6608703"/>
              <a:gd name="connsiteY49" fmla="*/ 4273411 h 5449749"/>
              <a:gd name="connsiteX50" fmla="*/ 1327089 w 6608703"/>
              <a:gd name="connsiteY50" fmla="*/ 4242455 h 5449749"/>
              <a:gd name="connsiteX51" fmla="*/ 1269940 w 6608703"/>
              <a:gd name="connsiteY51" fmla="*/ 4213881 h 5449749"/>
              <a:gd name="connsiteX52" fmla="*/ 1212789 w 6608703"/>
              <a:gd name="connsiteY52" fmla="*/ 4182924 h 5449749"/>
              <a:gd name="connsiteX53" fmla="*/ 1162784 w 6608703"/>
              <a:gd name="connsiteY53" fmla="*/ 4144824 h 5449749"/>
              <a:gd name="connsiteX0" fmla="*/ 1162784 w 6608703"/>
              <a:gd name="connsiteY0" fmla="*/ 4144824 h 5449749"/>
              <a:gd name="connsiteX1" fmla="*/ 26797 w 6608703"/>
              <a:gd name="connsiteY1" fmla="*/ 2381451 h 5449749"/>
              <a:gd name="connsiteX2" fmla="*/ 0 w 6608703"/>
              <a:gd name="connsiteY2" fmla="*/ 1650527 h 5449749"/>
              <a:gd name="connsiteX3" fmla="*/ 1294 w 6608703"/>
              <a:gd name="connsiteY3" fmla="*/ 1296647 h 5449749"/>
              <a:gd name="connsiteX4" fmla="*/ 280804 w 6608703"/>
              <a:gd name="connsiteY4" fmla="*/ 417402 h 5449749"/>
              <a:gd name="connsiteX5" fmla="*/ 885314 w 6608703"/>
              <a:gd name="connsiteY5" fmla="*/ 117007 h 5449749"/>
              <a:gd name="connsiteX6" fmla="*/ 1569004 w 6608703"/>
              <a:gd name="connsiteY6" fmla="*/ 252573 h 5449749"/>
              <a:gd name="connsiteX7" fmla="*/ 2372100 w 6608703"/>
              <a:gd name="connsiteY7" fmla="*/ 0 h 5449749"/>
              <a:gd name="connsiteX8" fmla="*/ 2719859 w 6608703"/>
              <a:gd name="connsiteY8" fmla="*/ 50625 h 5449749"/>
              <a:gd name="connsiteX9" fmla="*/ 2995857 w 6608703"/>
              <a:gd name="connsiteY9" fmla="*/ 140180 h 5449749"/>
              <a:gd name="connsiteX10" fmla="*/ 3248885 w 6608703"/>
              <a:gd name="connsiteY10" fmla="*/ 115284 h 5449749"/>
              <a:gd name="connsiteX11" fmla="*/ 3475234 w 6608703"/>
              <a:gd name="connsiteY11" fmla="*/ 166224 h 5449749"/>
              <a:gd name="connsiteX12" fmla="*/ 4043754 w 6608703"/>
              <a:gd name="connsiteY12" fmla="*/ 98139 h 5449749"/>
              <a:gd name="connsiteX13" fmla="*/ 4360187 w 6608703"/>
              <a:gd name="connsiteY13" fmla="*/ 36390 h 5449749"/>
              <a:gd name="connsiteX14" fmla="*/ 4462671 w 6608703"/>
              <a:gd name="connsiteY14" fmla="*/ 41560 h 5449749"/>
              <a:gd name="connsiteX15" fmla="*/ 4622942 w 6608703"/>
              <a:gd name="connsiteY15" fmla="*/ 40331 h 5449749"/>
              <a:gd name="connsiteX16" fmla="*/ 4896131 w 6608703"/>
              <a:gd name="connsiteY16" fmla="*/ 50173 h 5449749"/>
              <a:gd name="connsiteX17" fmla="*/ 5180630 w 6608703"/>
              <a:gd name="connsiteY17" fmla="*/ 36886 h 5449749"/>
              <a:gd name="connsiteX18" fmla="*/ 5308053 w 6608703"/>
              <a:gd name="connsiteY18" fmla="*/ 34918 h 5449749"/>
              <a:gd name="connsiteX19" fmla="*/ 5332942 w 6608703"/>
              <a:gd name="connsiteY19" fmla="*/ 166988 h 5449749"/>
              <a:gd name="connsiteX20" fmla="*/ 5639195 w 6608703"/>
              <a:gd name="connsiteY20" fmla="*/ 487682 h 5449749"/>
              <a:gd name="connsiteX21" fmla="*/ 5850382 w 6608703"/>
              <a:gd name="connsiteY21" fmla="*/ 584070 h 5449749"/>
              <a:gd name="connsiteX22" fmla="*/ 6084559 w 6608703"/>
              <a:gd name="connsiteY22" fmla="*/ 1330217 h 5449749"/>
              <a:gd name="connsiteX23" fmla="*/ 6134834 w 6608703"/>
              <a:gd name="connsiteY23" fmla="*/ 1596887 h 5449749"/>
              <a:gd name="connsiteX24" fmla="*/ 6177697 w 6608703"/>
              <a:gd name="connsiteY24" fmla="*/ 1696899 h 5449749"/>
              <a:gd name="connsiteX25" fmla="*/ 6196747 w 6608703"/>
              <a:gd name="connsiteY25" fmla="*/ 1794530 h 5449749"/>
              <a:gd name="connsiteX26" fmla="*/ 6227703 w 6608703"/>
              <a:gd name="connsiteY26" fmla="*/ 1915974 h 5449749"/>
              <a:gd name="connsiteX27" fmla="*/ 6241990 w 6608703"/>
              <a:gd name="connsiteY27" fmla="*/ 2073137 h 5449749"/>
              <a:gd name="connsiteX28" fmla="*/ 6263422 w 6608703"/>
              <a:gd name="connsiteY28" fmla="*/ 2180292 h 5449749"/>
              <a:gd name="connsiteX29" fmla="*/ 6313428 w 6608703"/>
              <a:gd name="connsiteY29" fmla="*/ 2392224 h 5449749"/>
              <a:gd name="connsiteX30" fmla="*/ 6339622 w 6608703"/>
              <a:gd name="connsiteY30" fmla="*/ 2585105 h 5449749"/>
              <a:gd name="connsiteX31" fmla="*/ 6353909 w 6608703"/>
              <a:gd name="connsiteY31" fmla="*/ 2694643 h 5449749"/>
              <a:gd name="connsiteX32" fmla="*/ 6328370 w 6608703"/>
              <a:gd name="connsiteY32" fmla="*/ 3074823 h 5449749"/>
              <a:gd name="connsiteX33" fmla="*/ 6447048 w 6608703"/>
              <a:gd name="connsiteY33" fmla="*/ 3282782 h 5449749"/>
              <a:gd name="connsiteX34" fmla="*/ 6608703 w 6608703"/>
              <a:gd name="connsiteY34" fmla="*/ 3449499 h 5449749"/>
              <a:gd name="connsiteX35" fmla="*/ 6592342 w 6608703"/>
              <a:gd name="connsiteY35" fmla="*/ 3574916 h 5449749"/>
              <a:gd name="connsiteX36" fmla="*/ 6531879 w 6608703"/>
              <a:gd name="connsiteY36" fmla="*/ 3737631 h 5449749"/>
              <a:gd name="connsiteX37" fmla="*/ 6449482 w 6608703"/>
              <a:gd name="connsiteY37" fmla="*/ 4011107 h 5449749"/>
              <a:gd name="connsiteX38" fmla="*/ 5789553 w 6608703"/>
              <a:gd name="connsiteY38" fmla="*/ 4306749 h 5449749"/>
              <a:gd name="connsiteX39" fmla="*/ 4934684 w 6608703"/>
              <a:gd name="connsiteY39" fmla="*/ 5444986 h 5449749"/>
              <a:gd name="connsiteX40" fmla="*/ 4660840 w 6608703"/>
              <a:gd name="connsiteY40" fmla="*/ 5449749 h 5449749"/>
              <a:gd name="connsiteX41" fmla="*/ 4096485 w 6608703"/>
              <a:gd name="connsiteY41" fmla="*/ 4725849 h 5449749"/>
              <a:gd name="connsiteX42" fmla="*/ 3570940 w 6608703"/>
              <a:gd name="connsiteY42" fmla="*/ 4716422 h 5449749"/>
              <a:gd name="connsiteX43" fmla="*/ 2978617 w 6608703"/>
              <a:gd name="connsiteY43" fmla="*/ 4139329 h 5449749"/>
              <a:gd name="connsiteX44" fmla="*/ 2639159 w 6608703"/>
              <a:gd name="connsiteY44" fmla="*/ 4373424 h 5449749"/>
              <a:gd name="connsiteX45" fmla="*/ 2274827 w 6608703"/>
              <a:gd name="connsiteY45" fmla="*/ 3956706 h 5449749"/>
              <a:gd name="connsiteX46" fmla="*/ 1930018 w 6608703"/>
              <a:gd name="connsiteY46" fmla="*/ 3877176 h 5449749"/>
              <a:gd name="connsiteX47" fmla="*/ 1784985 w 6608703"/>
              <a:gd name="connsiteY47" fmla="*/ 4010331 h 5449749"/>
              <a:gd name="connsiteX48" fmla="*/ 1644193 w 6608703"/>
              <a:gd name="connsiteY48" fmla="*/ 4140305 h 5449749"/>
              <a:gd name="connsiteX49" fmla="*/ 1327089 w 6608703"/>
              <a:gd name="connsiteY49" fmla="*/ 4242455 h 5449749"/>
              <a:gd name="connsiteX50" fmla="*/ 1269940 w 6608703"/>
              <a:gd name="connsiteY50" fmla="*/ 4213881 h 5449749"/>
              <a:gd name="connsiteX51" fmla="*/ 1212789 w 6608703"/>
              <a:gd name="connsiteY51" fmla="*/ 4182924 h 5449749"/>
              <a:gd name="connsiteX52" fmla="*/ 1162784 w 6608703"/>
              <a:gd name="connsiteY52" fmla="*/ 4144824 h 5449749"/>
              <a:gd name="connsiteX0" fmla="*/ 1162784 w 6608703"/>
              <a:gd name="connsiteY0" fmla="*/ 4144824 h 5449749"/>
              <a:gd name="connsiteX1" fmla="*/ 26797 w 6608703"/>
              <a:gd name="connsiteY1" fmla="*/ 2381451 h 5449749"/>
              <a:gd name="connsiteX2" fmla="*/ 0 w 6608703"/>
              <a:gd name="connsiteY2" fmla="*/ 1650527 h 5449749"/>
              <a:gd name="connsiteX3" fmla="*/ 1294 w 6608703"/>
              <a:gd name="connsiteY3" fmla="*/ 1296647 h 5449749"/>
              <a:gd name="connsiteX4" fmla="*/ 280804 w 6608703"/>
              <a:gd name="connsiteY4" fmla="*/ 417402 h 5449749"/>
              <a:gd name="connsiteX5" fmla="*/ 885314 w 6608703"/>
              <a:gd name="connsiteY5" fmla="*/ 117007 h 5449749"/>
              <a:gd name="connsiteX6" fmla="*/ 1569004 w 6608703"/>
              <a:gd name="connsiteY6" fmla="*/ 252573 h 5449749"/>
              <a:gd name="connsiteX7" fmla="*/ 2372100 w 6608703"/>
              <a:gd name="connsiteY7" fmla="*/ 0 h 5449749"/>
              <a:gd name="connsiteX8" fmla="*/ 2719859 w 6608703"/>
              <a:gd name="connsiteY8" fmla="*/ 50625 h 5449749"/>
              <a:gd name="connsiteX9" fmla="*/ 2995857 w 6608703"/>
              <a:gd name="connsiteY9" fmla="*/ 140180 h 5449749"/>
              <a:gd name="connsiteX10" fmla="*/ 3248885 w 6608703"/>
              <a:gd name="connsiteY10" fmla="*/ 115284 h 5449749"/>
              <a:gd name="connsiteX11" fmla="*/ 3475234 w 6608703"/>
              <a:gd name="connsiteY11" fmla="*/ 166224 h 5449749"/>
              <a:gd name="connsiteX12" fmla="*/ 4043754 w 6608703"/>
              <a:gd name="connsiteY12" fmla="*/ 98139 h 5449749"/>
              <a:gd name="connsiteX13" fmla="*/ 4360187 w 6608703"/>
              <a:gd name="connsiteY13" fmla="*/ 36390 h 5449749"/>
              <a:gd name="connsiteX14" fmla="*/ 4462671 w 6608703"/>
              <a:gd name="connsiteY14" fmla="*/ 41560 h 5449749"/>
              <a:gd name="connsiteX15" fmla="*/ 4622942 w 6608703"/>
              <a:gd name="connsiteY15" fmla="*/ 40331 h 5449749"/>
              <a:gd name="connsiteX16" fmla="*/ 4896131 w 6608703"/>
              <a:gd name="connsiteY16" fmla="*/ 50173 h 5449749"/>
              <a:gd name="connsiteX17" fmla="*/ 5180630 w 6608703"/>
              <a:gd name="connsiteY17" fmla="*/ 36886 h 5449749"/>
              <a:gd name="connsiteX18" fmla="*/ 5308053 w 6608703"/>
              <a:gd name="connsiteY18" fmla="*/ 34918 h 5449749"/>
              <a:gd name="connsiteX19" fmla="*/ 5332942 w 6608703"/>
              <a:gd name="connsiteY19" fmla="*/ 166988 h 5449749"/>
              <a:gd name="connsiteX20" fmla="*/ 5639195 w 6608703"/>
              <a:gd name="connsiteY20" fmla="*/ 487682 h 5449749"/>
              <a:gd name="connsiteX21" fmla="*/ 5850382 w 6608703"/>
              <a:gd name="connsiteY21" fmla="*/ 584070 h 5449749"/>
              <a:gd name="connsiteX22" fmla="*/ 6084559 w 6608703"/>
              <a:gd name="connsiteY22" fmla="*/ 1330217 h 5449749"/>
              <a:gd name="connsiteX23" fmla="*/ 6134834 w 6608703"/>
              <a:gd name="connsiteY23" fmla="*/ 1596887 h 5449749"/>
              <a:gd name="connsiteX24" fmla="*/ 6177697 w 6608703"/>
              <a:gd name="connsiteY24" fmla="*/ 1696899 h 5449749"/>
              <a:gd name="connsiteX25" fmla="*/ 6196747 w 6608703"/>
              <a:gd name="connsiteY25" fmla="*/ 1794530 h 5449749"/>
              <a:gd name="connsiteX26" fmla="*/ 6227703 w 6608703"/>
              <a:gd name="connsiteY26" fmla="*/ 1915974 h 5449749"/>
              <a:gd name="connsiteX27" fmla="*/ 6241990 w 6608703"/>
              <a:gd name="connsiteY27" fmla="*/ 2073137 h 5449749"/>
              <a:gd name="connsiteX28" fmla="*/ 6263422 w 6608703"/>
              <a:gd name="connsiteY28" fmla="*/ 2180292 h 5449749"/>
              <a:gd name="connsiteX29" fmla="*/ 6313428 w 6608703"/>
              <a:gd name="connsiteY29" fmla="*/ 2392224 h 5449749"/>
              <a:gd name="connsiteX30" fmla="*/ 6339622 w 6608703"/>
              <a:gd name="connsiteY30" fmla="*/ 2585105 h 5449749"/>
              <a:gd name="connsiteX31" fmla="*/ 6353909 w 6608703"/>
              <a:gd name="connsiteY31" fmla="*/ 2694643 h 5449749"/>
              <a:gd name="connsiteX32" fmla="*/ 6328370 w 6608703"/>
              <a:gd name="connsiteY32" fmla="*/ 3074823 h 5449749"/>
              <a:gd name="connsiteX33" fmla="*/ 6447048 w 6608703"/>
              <a:gd name="connsiteY33" fmla="*/ 3282782 h 5449749"/>
              <a:gd name="connsiteX34" fmla="*/ 6608703 w 6608703"/>
              <a:gd name="connsiteY34" fmla="*/ 3449499 h 5449749"/>
              <a:gd name="connsiteX35" fmla="*/ 6592342 w 6608703"/>
              <a:gd name="connsiteY35" fmla="*/ 3574916 h 5449749"/>
              <a:gd name="connsiteX36" fmla="*/ 6531879 w 6608703"/>
              <a:gd name="connsiteY36" fmla="*/ 3737631 h 5449749"/>
              <a:gd name="connsiteX37" fmla="*/ 6449482 w 6608703"/>
              <a:gd name="connsiteY37" fmla="*/ 4011107 h 5449749"/>
              <a:gd name="connsiteX38" fmla="*/ 5789553 w 6608703"/>
              <a:gd name="connsiteY38" fmla="*/ 4306749 h 5449749"/>
              <a:gd name="connsiteX39" fmla="*/ 4934684 w 6608703"/>
              <a:gd name="connsiteY39" fmla="*/ 5444986 h 5449749"/>
              <a:gd name="connsiteX40" fmla="*/ 4660840 w 6608703"/>
              <a:gd name="connsiteY40" fmla="*/ 5449749 h 5449749"/>
              <a:gd name="connsiteX41" fmla="*/ 4096485 w 6608703"/>
              <a:gd name="connsiteY41" fmla="*/ 4725849 h 5449749"/>
              <a:gd name="connsiteX42" fmla="*/ 3570940 w 6608703"/>
              <a:gd name="connsiteY42" fmla="*/ 4716422 h 5449749"/>
              <a:gd name="connsiteX43" fmla="*/ 2978617 w 6608703"/>
              <a:gd name="connsiteY43" fmla="*/ 4139329 h 5449749"/>
              <a:gd name="connsiteX44" fmla="*/ 2639159 w 6608703"/>
              <a:gd name="connsiteY44" fmla="*/ 4373424 h 5449749"/>
              <a:gd name="connsiteX45" fmla="*/ 2274827 w 6608703"/>
              <a:gd name="connsiteY45" fmla="*/ 3956706 h 5449749"/>
              <a:gd name="connsiteX46" fmla="*/ 1930018 w 6608703"/>
              <a:gd name="connsiteY46" fmla="*/ 3877176 h 5449749"/>
              <a:gd name="connsiteX47" fmla="*/ 1784985 w 6608703"/>
              <a:gd name="connsiteY47" fmla="*/ 4010331 h 5449749"/>
              <a:gd name="connsiteX48" fmla="*/ 1644193 w 6608703"/>
              <a:gd name="connsiteY48" fmla="*/ 4140305 h 5449749"/>
              <a:gd name="connsiteX49" fmla="*/ 1327089 w 6608703"/>
              <a:gd name="connsiteY49" fmla="*/ 4242455 h 5449749"/>
              <a:gd name="connsiteX50" fmla="*/ 1212789 w 6608703"/>
              <a:gd name="connsiteY50" fmla="*/ 4182924 h 5449749"/>
              <a:gd name="connsiteX51" fmla="*/ 1162784 w 6608703"/>
              <a:gd name="connsiteY51" fmla="*/ 4144824 h 5449749"/>
              <a:gd name="connsiteX0" fmla="*/ 1162784 w 6608703"/>
              <a:gd name="connsiteY0" fmla="*/ 4144824 h 5449749"/>
              <a:gd name="connsiteX1" fmla="*/ 26797 w 6608703"/>
              <a:gd name="connsiteY1" fmla="*/ 2381451 h 5449749"/>
              <a:gd name="connsiteX2" fmla="*/ 0 w 6608703"/>
              <a:gd name="connsiteY2" fmla="*/ 1650527 h 5449749"/>
              <a:gd name="connsiteX3" fmla="*/ 1294 w 6608703"/>
              <a:gd name="connsiteY3" fmla="*/ 1296647 h 5449749"/>
              <a:gd name="connsiteX4" fmla="*/ 280804 w 6608703"/>
              <a:gd name="connsiteY4" fmla="*/ 417402 h 5449749"/>
              <a:gd name="connsiteX5" fmla="*/ 885314 w 6608703"/>
              <a:gd name="connsiteY5" fmla="*/ 117007 h 5449749"/>
              <a:gd name="connsiteX6" fmla="*/ 1569004 w 6608703"/>
              <a:gd name="connsiteY6" fmla="*/ 252573 h 5449749"/>
              <a:gd name="connsiteX7" fmla="*/ 2372100 w 6608703"/>
              <a:gd name="connsiteY7" fmla="*/ 0 h 5449749"/>
              <a:gd name="connsiteX8" fmla="*/ 2719859 w 6608703"/>
              <a:gd name="connsiteY8" fmla="*/ 50625 h 5449749"/>
              <a:gd name="connsiteX9" fmla="*/ 2995857 w 6608703"/>
              <a:gd name="connsiteY9" fmla="*/ 140180 h 5449749"/>
              <a:gd name="connsiteX10" fmla="*/ 3248885 w 6608703"/>
              <a:gd name="connsiteY10" fmla="*/ 115284 h 5449749"/>
              <a:gd name="connsiteX11" fmla="*/ 3475234 w 6608703"/>
              <a:gd name="connsiteY11" fmla="*/ 166224 h 5449749"/>
              <a:gd name="connsiteX12" fmla="*/ 4043754 w 6608703"/>
              <a:gd name="connsiteY12" fmla="*/ 98139 h 5449749"/>
              <a:gd name="connsiteX13" fmla="*/ 4360187 w 6608703"/>
              <a:gd name="connsiteY13" fmla="*/ 36390 h 5449749"/>
              <a:gd name="connsiteX14" fmla="*/ 4462671 w 6608703"/>
              <a:gd name="connsiteY14" fmla="*/ 41560 h 5449749"/>
              <a:gd name="connsiteX15" fmla="*/ 4622942 w 6608703"/>
              <a:gd name="connsiteY15" fmla="*/ 40331 h 5449749"/>
              <a:gd name="connsiteX16" fmla="*/ 4896131 w 6608703"/>
              <a:gd name="connsiteY16" fmla="*/ 50173 h 5449749"/>
              <a:gd name="connsiteX17" fmla="*/ 5180630 w 6608703"/>
              <a:gd name="connsiteY17" fmla="*/ 36886 h 5449749"/>
              <a:gd name="connsiteX18" fmla="*/ 5308053 w 6608703"/>
              <a:gd name="connsiteY18" fmla="*/ 34918 h 5449749"/>
              <a:gd name="connsiteX19" fmla="*/ 5332942 w 6608703"/>
              <a:gd name="connsiteY19" fmla="*/ 166988 h 5449749"/>
              <a:gd name="connsiteX20" fmla="*/ 5639195 w 6608703"/>
              <a:gd name="connsiteY20" fmla="*/ 487682 h 5449749"/>
              <a:gd name="connsiteX21" fmla="*/ 5850382 w 6608703"/>
              <a:gd name="connsiteY21" fmla="*/ 584070 h 5449749"/>
              <a:gd name="connsiteX22" fmla="*/ 6084559 w 6608703"/>
              <a:gd name="connsiteY22" fmla="*/ 1330217 h 5449749"/>
              <a:gd name="connsiteX23" fmla="*/ 6134834 w 6608703"/>
              <a:gd name="connsiteY23" fmla="*/ 1596887 h 5449749"/>
              <a:gd name="connsiteX24" fmla="*/ 6177697 w 6608703"/>
              <a:gd name="connsiteY24" fmla="*/ 1696899 h 5449749"/>
              <a:gd name="connsiteX25" fmla="*/ 6196747 w 6608703"/>
              <a:gd name="connsiteY25" fmla="*/ 1794530 h 5449749"/>
              <a:gd name="connsiteX26" fmla="*/ 6227703 w 6608703"/>
              <a:gd name="connsiteY26" fmla="*/ 1915974 h 5449749"/>
              <a:gd name="connsiteX27" fmla="*/ 6241990 w 6608703"/>
              <a:gd name="connsiteY27" fmla="*/ 2073137 h 5449749"/>
              <a:gd name="connsiteX28" fmla="*/ 6263422 w 6608703"/>
              <a:gd name="connsiteY28" fmla="*/ 2180292 h 5449749"/>
              <a:gd name="connsiteX29" fmla="*/ 6313428 w 6608703"/>
              <a:gd name="connsiteY29" fmla="*/ 2392224 h 5449749"/>
              <a:gd name="connsiteX30" fmla="*/ 6339622 w 6608703"/>
              <a:gd name="connsiteY30" fmla="*/ 2585105 h 5449749"/>
              <a:gd name="connsiteX31" fmla="*/ 6353909 w 6608703"/>
              <a:gd name="connsiteY31" fmla="*/ 2694643 h 5449749"/>
              <a:gd name="connsiteX32" fmla="*/ 6328370 w 6608703"/>
              <a:gd name="connsiteY32" fmla="*/ 3074823 h 5449749"/>
              <a:gd name="connsiteX33" fmla="*/ 6447048 w 6608703"/>
              <a:gd name="connsiteY33" fmla="*/ 3282782 h 5449749"/>
              <a:gd name="connsiteX34" fmla="*/ 6608703 w 6608703"/>
              <a:gd name="connsiteY34" fmla="*/ 3449499 h 5449749"/>
              <a:gd name="connsiteX35" fmla="*/ 6592342 w 6608703"/>
              <a:gd name="connsiteY35" fmla="*/ 3574916 h 5449749"/>
              <a:gd name="connsiteX36" fmla="*/ 6531879 w 6608703"/>
              <a:gd name="connsiteY36" fmla="*/ 3737631 h 5449749"/>
              <a:gd name="connsiteX37" fmla="*/ 6449482 w 6608703"/>
              <a:gd name="connsiteY37" fmla="*/ 4011107 h 5449749"/>
              <a:gd name="connsiteX38" fmla="*/ 5789553 w 6608703"/>
              <a:gd name="connsiteY38" fmla="*/ 4306749 h 5449749"/>
              <a:gd name="connsiteX39" fmla="*/ 4934684 w 6608703"/>
              <a:gd name="connsiteY39" fmla="*/ 5444986 h 5449749"/>
              <a:gd name="connsiteX40" fmla="*/ 4660840 w 6608703"/>
              <a:gd name="connsiteY40" fmla="*/ 5449749 h 5449749"/>
              <a:gd name="connsiteX41" fmla="*/ 4096485 w 6608703"/>
              <a:gd name="connsiteY41" fmla="*/ 4725849 h 5449749"/>
              <a:gd name="connsiteX42" fmla="*/ 3570940 w 6608703"/>
              <a:gd name="connsiteY42" fmla="*/ 4716422 h 5449749"/>
              <a:gd name="connsiteX43" fmla="*/ 2978617 w 6608703"/>
              <a:gd name="connsiteY43" fmla="*/ 4139329 h 5449749"/>
              <a:gd name="connsiteX44" fmla="*/ 2639159 w 6608703"/>
              <a:gd name="connsiteY44" fmla="*/ 4373424 h 5449749"/>
              <a:gd name="connsiteX45" fmla="*/ 2274827 w 6608703"/>
              <a:gd name="connsiteY45" fmla="*/ 3956706 h 5449749"/>
              <a:gd name="connsiteX46" fmla="*/ 1930018 w 6608703"/>
              <a:gd name="connsiteY46" fmla="*/ 3877176 h 5449749"/>
              <a:gd name="connsiteX47" fmla="*/ 1784985 w 6608703"/>
              <a:gd name="connsiteY47" fmla="*/ 4010331 h 5449749"/>
              <a:gd name="connsiteX48" fmla="*/ 1644193 w 6608703"/>
              <a:gd name="connsiteY48" fmla="*/ 4140305 h 5449749"/>
              <a:gd name="connsiteX49" fmla="*/ 1212789 w 6608703"/>
              <a:gd name="connsiteY49" fmla="*/ 4182924 h 5449749"/>
              <a:gd name="connsiteX50" fmla="*/ 1162784 w 6608703"/>
              <a:gd name="connsiteY50" fmla="*/ 4144824 h 5449749"/>
              <a:gd name="connsiteX0" fmla="*/ 1162784 w 6608703"/>
              <a:gd name="connsiteY0" fmla="*/ 4144824 h 5449749"/>
              <a:gd name="connsiteX1" fmla="*/ 26797 w 6608703"/>
              <a:gd name="connsiteY1" fmla="*/ 2381451 h 5449749"/>
              <a:gd name="connsiteX2" fmla="*/ 0 w 6608703"/>
              <a:gd name="connsiteY2" fmla="*/ 1650527 h 5449749"/>
              <a:gd name="connsiteX3" fmla="*/ 1294 w 6608703"/>
              <a:gd name="connsiteY3" fmla="*/ 1296647 h 5449749"/>
              <a:gd name="connsiteX4" fmla="*/ 280804 w 6608703"/>
              <a:gd name="connsiteY4" fmla="*/ 417402 h 5449749"/>
              <a:gd name="connsiteX5" fmla="*/ 885314 w 6608703"/>
              <a:gd name="connsiteY5" fmla="*/ 117007 h 5449749"/>
              <a:gd name="connsiteX6" fmla="*/ 1569004 w 6608703"/>
              <a:gd name="connsiteY6" fmla="*/ 252573 h 5449749"/>
              <a:gd name="connsiteX7" fmla="*/ 2372100 w 6608703"/>
              <a:gd name="connsiteY7" fmla="*/ 0 h 5449749"/>
              <a:gd name="connsiteX8" fmla="*/ 2719859 w 6608703"/>
              <a:gd name="connsiteY8" fmla="*/ 50625 h 5449749"/>
              <a:gd name="connsiteX9" fmla="*/ 2995857 w 6608703"/>
              <a:gd name="connsiteY9" fmla="*/ 140180 h 5449749"/>
              <a:gd name="connsiteX10" fmla="*/ 3248885 w 6608703"/>
              <a:gd name="connsiteY10" fmla="*/ 115284 h 5449749"/>
              <a:gd name="connsiteX11" fmla="*/ 3475234 w 6608703"/>
              <a:gd name="connsiteY11" fmla="*/ 166224 h 5449749"/>
              <a:gd name="connsiteX12" fmla="*/ 4043754 w 6608703"/>
              <a:gd name="connsiteY12" fmla="*/ 98139 h 5449749"/>
              <a:gd name="connsiteX13" fmla="*/ 4360187 w 6608703"/>
              <a:gd name="connsiteY13" fmla="*/ 36390 h 5449749"/>
              <a:gd name="connsiteX14" fmla="*/ 4462671 w 6608703"/>
              <a:gd name="connsiteY14" fmla="*/ 41560 h 5449749"/>
              <a:gd name="connsiteX15" fmla="*/ 4622942 w 6608703"/>
              <a:gd name="connsiteY15" fmla="*/ 40331 h 5449749"/>
              <a:gd name="connsiteX16" fmla="*/ 4896131 w 6608703"/>
              <a:gd name="connsiteY16" fmla="*/ 50173 h 5449749"/>
              <a:gd name="connsiteX17" fmla="*/ 5180630 w 6608703"/>
              <a:gd name="connsiteY17" fmla="*/ 36886 h 5449749"/>
              <a:gd name="connsiteX18" fmla="*/ 5308053 w 6608703"/>
              <a:gd name="connsiteY18" fmla="*/ 34918 h 5449749"/>
              <a:gd name="connsiteX19" fmla="*/ 5332942 w 6608703"/>
              <a:gd name="connsiteY19" fmla="*/ 166988 h 5449749"/>
              <a:gd name="connsiteX20" fmla="*/ 5639195 w 6608703"/>
              <a:gd name="connsiteY20" fmla="*/ 487682 h 5449749"/>
              <a:gd name="connsiteX21" fmla="*/ 5850382 w 6608703"/>
              <a:gd name="connsiteY21" fmla="*/ 584070 h 5449749"/>
              <a:gd name="connsiteX22" fmla="*/ 6084559 w 6608703"/>
              <a:gd name="connsiteY22" fmla="*/ 1330217 h 5449749"/>
              <a:gd name="connsiteX23" fmla="*/ 6134834 w 6608703"/>
              <a:gd name="connsiteY23" fmla="*/ 1596887 h 5449749"/>
              <a:gd name="connsiteX24" fmla="*/ 6177697 w 6608703"/>
              <a:gd name="connsiteY24" fmla="*/ 1696899 h 5449749"/>
              <a:gd name="connsiteX25" fmla="*/ 6196747 w 6608703"/>
              <a:gd name="connsiteY25" fmla="*/ 1794530 h 5449749"/>
              <a:gd name="connsiteX26" fmla="*/ 6227703 w 6608703"/>
              <a:gd name="connsiteY26" fmla="*/ 1915974 h 5449749"/>
              <a:gd name="connsiteX27" fmla="*/ 6241990 w 6608703"/>
              <a:gd name="connsiteY27" fmla="*/ 2073137 h 5449749"/>
              <a:gd name="connsiteX28" fmla="*/ 6263422 w 6608703"/>
              <a:gd name="connsiteY28" fmla="*/ 2180292 h 5449749"/>
              <a:gd name="connsiteX29" fmla="*/ 6313428 w 6608703"/>
              <a:gd name="connsiteY29" fmla="*/ 2392224 h 5449749"/>
              <a:gd name="connsiteX30" fmla="*/ 6339622 w 6608703"/>
              <a:gd name="connsiteY30" fmla="*/ 2585105 h 5449749"/>
              <a:gd name="connsiteX31" fmla="*/ 6353909 w 6608703"/>
              <a:gd name="connsiteY31" fmla="*/ 2694643 h 5449749"/>
              <a:gd name="connsiteX32" fmla="*/ 6328370 w 6608703"/>
              <a:gd name="connsiteY32" fmla="*/ 3074823 h 5449749"/>
              <a:gd name="connsiteX33" fmla="*/ 6447048 w 6608703"/>
              <a:gd name="connsiteY33" fmla="*/ 3282782 h 5449749"/>
              <a:gd name="connsiteX34" fmla="*/ 6608703 w 6608703"/>
              <a:gd name="connsiteY34" fmla="*/ 3449499 h 5449749"/>
              <a:gd name="connsiteX35" fmla="*/ 6592342 w 6608703"/>
              <a:gd name="connsiteY35" fmla="*/ 3574916 h 5449749"/>
              <a:gd name="connsiteX36" fmla="*/ 6531879 w 6608703"/>
              <a:gd name="connsiteY36" fmla="*/ 3737631 h 5449749"/>
              <a:gd name="connsiteX37" fmla="*/ 6449482 w 6608703"/>
              <a:gd name="connsiteY37" fmla="*/ 4011107 h 5449749"/>
              <a:gd name="connsiteX38" fmla="*/ 5789553 w 6608703"/>
              <a:gd name="connsiteY38" fmla="*/ 4306749 h 5449749"/>
              <a:gd name="connsiteX39" fmla="*/ 4934684 w 6608703"/>
              <a:gd name="connsiteY39" fmla="*/ 5444986 h 5449749"/>
              <a:gd name="connsiteX40" fmla="*/ 4660840 w 6608703"/>
              <a:gd name="connsiteY40" fmla="*/ 5449749 h 5449749"/>
              <a:gd name="connsiteX41" fmla="*/ 4096485 w 6608703"/>
              <a:gd name="connsiteY41" fmla="*/ 4725849 h 5449749"/>
              <a:gd name="connsiteX42" fmla="*/ 3570940 w 6608703"/>
              <a:gd name="connsiteY42" fmla="*/ 4716422 h 5449749"/>
              <a:gd name="connsiteX43" fmla="*/ 2978617 w 6608703"/>
              <a:gd name="connsiteY43" fmla="*/ 4139329 h 5449749"/>
              <a:gd name="connsiteX44" fmla="*/ 2639159 w 6608703"/>
              <a:gd name="connsiteY44" fmla="*/ 4373424 h 5449749"/>
              <a:gd name="connsiteX45" fmla="*/ 2274827 w 6608703"/>
              <a:gd name="connsiteY45" fmla="*/ 3956706 h 5449749"/>
              <a:gd name="connsiteX46" fmla="*/ 1930018 w 6608703"/>
              <a:gd name="connsiteY46" fmla="*/ 3877176 h 5449749"/>
              <a:gd name="connsiteX47" fmla="*/ 1784985 w 6608703"/>
              <a:gd name="connsiteY47" fmla="*/ 4010331 h 5449749"/>
              <a:gd name="connsiteX48" fmla="*/ 1644193 w 6608703"/>
              <a:gd name="connsiteY48" fmla="*/ 4140305 h 5449749"/>
              <a:gd name="connsiteX49" fmla="*/ 1043463 w 6608703"/>
              <a:gd name="connsiteY49" fmla="*/ 3694174 h 5449749"/>
              <a:gd name="connsiteX50" fmla="*/ 1162784 w 6608703"/>
              <a:gd name="connsiteY50" fmla="*/ 4144824 h 5449749"/>
              <a:gd name="connsiteX0" fmla="*/ 1043463 w 6608703"/>
              <a:gd name="connsiteY0" fmla="*/ 3694174 h 5449749"/>
              <a:gd name="connsiteX1" fmla="*/ 26797 w 6608703"/>
              <a:gd name="connsiteY1" fmla="*/ 2381451 h 5449749"/>
              <a:gd name="connsiteX2" fmla="*/ 0 w 6608703"/>
              <a:gd name="connsiteY2" fmla="*/ 1650527 h 5449749"/>
              <a:gd name="connsiteX3" fmla="*/ 1294 w 6608703"/>
              <a:gd name="connsiteY3" fmla="*/ 1296647 h 5449749"/>
              <a:gd name="connsiteX4" fmla="*/ 280804 w 6608703"/>
              <a:gd name="connsiteY4" fmla="*/ 417402 h 5449749"/>
              <a:gd name="connsiteX5" fmla="*/ 885314 w 6608703"/>
              <a:gd name="connsiteY5" fmla="*/ 117007 h 5449749"/>
              <a:gd name="connsiteX6" fmla="*/ 1569004 w 6608703"/>
              <a:gd name="connsiteY6" fmla="*/ 252573 h 5449749"/>
              <a:gd name="connsiteX7" fmla="*/ 2372100 w 6608703"/>
              <a:gd name="connsiteY7" fmla="*/ 0 h 5449749"/>
              <a:gd name="connsiteX8" fmla="*/ 2719859 w 6608703"/>
              <a:gd name="connsiteY8" fmla="*/ 50625 h 5449749"/>
              <a:gd name="connsiteX9" fmla="*/ 2995857 w 6608703"/>
              <a:gd name="connsiteY9" fmla="*/ 140180 h 5449749"/>
              <a:gd name="connsiteX10" fmla="*/ 3248885 w 6608703"/>
              <a:gd name="connsiteY10" fmla="*/ 115284 h 5449749"/>
              <a:gd name="connsiteX11" fmla="*/ 3475234 w 6608703"/>
              <a:gd name="connsiteY11" fmla="*/ 166224 h 5449749"/>
              <a:gd name="connsiteX12" fmla="*/ 4043754 w 6608703"/>
              <a:gd name="connsiteY12" fmla="*/ 98139 h 5449749"/>
              <a:gd name="connsiteX13" fmla="*/ 4360187 w 6608703"/>
              <a:gd name="connsiteY13" fmla="*/ 36390 h 5449749"/>
              <a:gd name="connsiteX14" fmla="*/ 4462671 w 6608703"/>
              <a:gd name="connsiteY14" fmla="*/ 41560 h 5449749"/>
              <a:gd name="connsiteX15" fmla="*/ 4622942 w 6608703"/>
              <a:gd name="connsiteY15" fmla="*/ 40331 h 5449749"/>
              <a:gd name="connsiteX16" fmla="*/ 4896131 w 6608703"/>
              <a:gd name="connsiteY16" fmla="*/ 50173 h 5449749"/>
              <a:gd name="connsiteX17" fmla="*/ 5180630 w 6608703"/>
              <a:gd name="connsiteY17" fmla="*/ 36886 h 5449749"/>
              <a:gd name="connsiteX18" fmla="*/ 5308053 w 6608703"/>
              <a:gd name="connsiteY18" fmla="*/ 34918 h 5449749"/>
              <a:gd name="connsiteX19" fmla="*/ 5332942 w 6608703"/>
              <a:gd name="connsiteY19" fmla="*/ 166988 h 5449749"/>
              <a:gd name="connsiteX20" fmla="*/ 5639195 w 6608703"/>
              <a:gd name="connsiteY20" fmla="*/ 487682 h 5449749"/>
              <a:gd name="connsiteX21" fmla="*/ 5850382 w 6608703"/>
              <a:gd name="connsiteY21" fmla="*/ 584070 h 5449749"/>
              <a:gd name="connsiteX22" fmla="*/ 6084559 w 6608703"/>
              <a:gd name="connsiteY22" fmla="*/ 1330217 h 5449749"/>
              <a:gd name="connsiteX23" fmla="*/ 6134834 w 6608703"/>
              <a:gd name="connsiteY23" fmla="*/ 1596887 h 5449749"/>
              <a:gd name="connsiteX24" fmla="*/ 6177697 w 6608703"/>
              <a:gd name="connsiteY24" fmla="*/ 1696899 h 5449749"/>
              <a:gd name="connsiteX25" fmla="*/ 6196747 w 6608703"/>
              <a:gd name="connsiteY25" fmla="*/ 1794530 h 5449749"/>
              <a:gd name="connsiteX26" fmla="*/ 6227703 w 6608703"/>
              <a:gd name="connsiteY26" fmla="*/ 1915974 h 5449749"/>
              <a:gd name="connsiteX27" fmla="*/ 6241990 w 6608703"/>
              <a:gd name="connsiteY27" fmla="*/ 2073137 h 5449749"/>
              <a:gd name="connsiteX28" fmla="*/ 6263422 w 6608703"/>
              <a:gd name="connsiteY28" fmla="*/ 2180292 h 5449749"/>
              <a:gd name="connsiteX29" fmla="*/ 6313428 w 6608703"/>
              <a:gd name="connsiteY29" fmla="*/ 2392224 h 5449749"/>
              <a:gd name="connsiteX30" fmla="*/ 6339622 w 6608703"/>
              <a:gd name="connsiteY30" fmla="*/ 2585105 h 5449749"/>
              <a:gd name="connsiteX31" fmla="*/ 6353909 w 6608703"/>
              <a:gd name="connsiteY31" fmla="*/ 2694643 h 5449749"/>
              <a:gd name="connsiteX32" fmla="*/ 6328370 w 6608703"/>
              <a:gd name="connsiteY32" fmla="*/ 3074823 h 5449749"/>
              <a:gd name="connsiteX33" fmla="*/ 6447048 w 6608703"/>
              <a:gd name="connsiteY33" fmla="*/ 3282782 h 5449749"/>
              <a:gd name="connsiteX34" fmla="*/ 6608703 w 6608703"/>
              <a:gd name="connsiteY34" fmla="*/ 3449499 h 5449749"/>
              <a:gd name="connsiteX35" fmla="*/ 6592342 w 6608703"/>
              <a:gd name="connsiteY35" fmla="*/ 3574916 h 5449749"/>
              <a:gd name="connsiteX36" fmla="*/ 6531879 w 6608703"/>
              <a:gd name="connsiteY36" fmla="*/ 3737631 h 5449749"/>
              <a:gd name="connsiteX37" fmla="*/ 6449482 w 6608703"/>
              <a:gd name="connsiteY37" fmla="*/ 4011107 h 5449749"/>
              <a:gd name="connsiteX38" fmla="*/ 5789553 w 6608703"/>
              <a:gd name="connsiteY38" fmla="*/ 4306749 h 5449749"/>
              <a:gd name="connsiteX39" fmla="*/ 4934684 w 6608703"/>
              <a:gd name="connsiteY39" fmla="*/ 5444986 h 5449749"/>
              <a:gd name="connsiteX40" fmla="*/ 4660840 w 6608703"/>
              <a:gd name="connsiteY40" fmla="*/ 5449749 h 5449749"/>
              <a:gd name="connsiteX41" fmla="*/ 4096485 w 6608703"/>
              <a:gd name="connsiteY41" fmla="*/ 4725849 h 5449749"/>
              <a:gd name="connsiteX42" fmla="*/ 3570940 w 6608703"/>
              <a:gd name="connsiteY42" fmla="*/ 4716422 h 5449749"/>
              <a:gd name="connsiteX43" fmla="*/ 2978617 w 6608703"/>
              <a:gd name="connsiteY43" fmla="*/ 4139329 h 5449749"/>
              <a:gd name="connsiteX44" fmla="*/ 2639159 w 6608703"/>
              <a:gd name="connsiteY44" fmla="*/ 4373424 h 5449749"/>
              <a:gd name="connsiteX45" fmla="*/ 2274827 w 6608703"/>
              <a:gd name="connsiteY45" fmla="*/ 3956706 h 5449749"/>
              <a:gd name="connsiteX46" fmla="*/ 1930018 w 6608703"/>
              <a:gd name="connsiteY46" fmla="*/ 3877176 h 5449749"/>
              <a:gd name="connsiteX47" fmla="*/ 1784985 w 6608703"/>
              <a:gd name="connsiteY47" fmla="*/ 4010331 h 5449749"/>
              <a:gd name="connsiteX48" fmla="*/ 1644193 w 6608703"/>
              <a:gd name="connsiteY48" fmla="*/ 4140305 h 5449749"/>
              <a:gd name="connsiteX49" fmla="*/ 1043463 w 6608703"/>
              <a:gd name="connsiteY49" fmla="*/ 3694174 h 5449749"/>
              <a:gd name="connsiteX0" fmla="*/ 1043463 w 6608703"/>
              <a:gd name="connsiteY0" fmla="*/ 3694174 h 5449749"/>
              <a:gd name="connsiteX1" fmla="*/ 269604 w 6608703"/>
              <a:gd name="connsiteY1" fmla="*/ 2620475 h 5449749"/>
              <a:gd name="connsiteX2" fmla="*/ 0 w 6608703"/>
              <a:gd name="connsiteY2" fmla="*/ 1650527 h 5449749"/>
              <a:gd name="connsiteX3" fmla="*/ 1294 w 6608703"/>
              <a:gd name="connsiteY3" fmla="*/ 1296647 h 5449749"/>
              <a:gd name="connsiteX4" fmla="*/ 280804 w 6608703"/>
              <a:gd name="connsiteY4" fmla="*/ 417402 h 5449749"/>
              <a:gd name="connsiteX5" fmla="*/ 885314 w 6608703"/>
              <a:gd name="connsiteY5" fmla="*/ 117007 h 5449749"/>
              <a:gd name="connsiteX6" fmla="*/ 1569004 w 6608703"/>
              <a:gd name="connsiteY6" fmla="*/ 252573 h 5449749"/>
              <a:gd name="connsiteX7" fmla="*/ 2372100 w 6608703"/>
              <a:gd name="connsiteY7" fmla="*/ 0 h 5449749"/>
              <a:gd name="connsiteX8" fmla="*/ 2719859 w 6608703"/>
              <a:gd name="connsiteY8" fmla="*/ 50625 h 5449749"/>
              <a:gd name="connsiteX9" fmla="*/ 2995857 w 6608703"/>
              <a:gd name="connsiteY9" fmla="*/ 140180 h 5449749"/>
              <a:gd name="connsiteX10" fmla="*/ 3248885 w 6608703"/>
              <a:gd name="connsiteY10" fmla="*/ 115284 h 5449749"/>
              <a:gd name="connsiteX11" fmla="*/ 3475234 w 6608703"/>
              <a:gd name="connsiteY11" fmla="*/ 166224 h 5449749"/>
              <a:gd name="connsiteX12" fmla="*/ 4043754 w 6608703"/>
              <a:gd name="connsiteY12" fmla="*/ 98139 h 5449749"/>
              <a:gd name="connsiteX13" fmla="*/ 4360187 w 6608703"/>
              <a:gd name="connsiteY13" fmla="*/ 36390 h 5449749"/>
              <a:gd name="connsiteX14" fmla="*/ 4462671 w 6608703"/>
              <a:gd name="connsiteY14" fmla="*/ 41560 h 5449749"/>
              <a:gd name="connsiteX15" fmla="*/ 4622942 w 6608703"/>
              <a:gd name="connsiteY15" fmla="*/ 40331 h 5449749"/>
              <a:gd name="connsiteX16" fmla="*/ 4896131 w 6608703"/>
              <a:gd name="connsiteY16" fmla="*/ 50173 h 5449749"/>
              <a:gd name="connsiteX17" fmla="*/ 5180630 w 6608703"/>
              <a:gd name="connsiteY17" fmla="*/ 36886 h 5449749"/>
              <a:gd name="connsiteX18" fmla="*/ 5308053 w 6608703"/>
              <a:gd name="connsiteY18" fmla="*/ 34918 h 5449749"/>
              <a:gd name="connsiteX19" fmla="*/ 5332942 w 6608703"/>
              <a:gd name="connsiteY19" fmla="*/ 166988 h 5449749"/>
              <a:gd name="connsiteX20" fmla="*/ 5639195 w 6608703"/>
              <a:gd name="connsiteY20" fmla="*/ 487682 h 5449749"/>
              <a:gd name="connsiteX21" fmla="*/ 5850382 w 6608703"/>
              <a:gd name="connsiteY21" fmla="*/ 584070 h 5449749"/>
              <a:gd name="connsiteX22" fmla="*/ 6084559 w 6608703"/>
              <a:gd name="connsiteY22" fmla="*/ 1330217 h 5449749"/>
              <a:gd name="connsiteX23" fmla="*/ 6134834 w 6608703"/>
              <a:gd name="connsiteY23" fmla="*/ 1596887 h 5449749"/>
              <a:gd name="connsiteX24" fmla="*/ 6177697 w 6608703"/>
              <a:gd name="connsiteY24" fmla="*/ 1696899 h 5449749"/>
              <a:gd name="connsiteX25" fmla="*/ 6196747 w 6608703"/>
              <a:gd name="connsiteY25" fmla="*/ 1794530 h 5449749"/>
              <a:gd name="connsiteX26" fmla="*/ 6227703 w 6608703"/>
              <a:gd name="connsiteY26" fmla="*/ 1915974 h 5449749"/>
              <a:gd name="connsiteX27" fmla="*/ 6241990 w 6608703"/>
              <a:gd name="connsiteY27" fmla="*/ 2073137 h 5449749"/>
              <a:gd name="connsiteX28" fmla="*/ 6263422 w 6608703"/>
              <a:gd name="connsiteY28" fmla="*/ 2180292 h 5449749"/>
              <a:gd name="connsiteX29" fmla="*/ 6313428 w 6608703"/>
              <a:gd name="connsiteY29" fmla="*/ 2392224 h 5449749"/>
              <a:gd name="connsiteX30" fmla="*/ 6339622 w 6608703"/>
              <a:gd name="connsiteY30" fmla="*/ 2585105 h 5449749"/>
              <a:gd name="connsiteX31" fmla="*/ 6353909 w 6608703"/>
              <a:gd name="connsiteY31" fmla="*/ 2694643 h 5449749"/>
              <a:gd name="connsiteX32" fmla="*/ 6328370 w 6608703"/>
              <a:gd name="connsiteY32" fmla="*/ 3074823 h 5449749"/>
              <a:gd name="connsiteX33" fmla="*/ 6447048 w 6608703"/>
              <a:gd name="connsiteY33" fmla="*/ 3282782 h 5449749"/>
              <a:gd name="connsiteX34" fmla="*/ 6608703 w 6608703"/>
              <a:gd name="connsiteY34" fmla="*/ 3449499 h 5449749"/>
              <a:gd name="connsiteX35" fmla="*/ 6592342 w 6608703"/>
              <a:gd name="connsiteY35" fmla="*/ 3574916 h 5449749"/>
              <a:gd name="connsiteX36" fmla="*/ 6531879 w 6608703"/>
              <a:gd name="connsiteY36" fmla="*/ 3737631 h 5449749"/>
              <a:gd name="connsiteX37" fmla="*/ 6449482 w 6608703"/>
              <a:gd name="connsiteY37" fmla="*/ 4011107 h 5449749"/>
              <a:gd name="connsiteX38" fmla="*/ 5789553 w 6608703"/>
              <a:gd name="connsiteY38" fmla="*/ 4306749 h 5449749"/>
              <a:gd name="connsiteX39" fmla="*/ 4934684 w 6608703"/>
              <a:gd name="connsiteY39" fmla="*/ 5444986 h 5449749"/>
              <a:gd name="connsiteX40" fmla="*/ 4660840 w 6608703"/>
              <a:gd name="connsiteY40" fmla="*/ 5449749 h 5449749"/>
              <a:gd name="connsiteX41" fmla="*/ 4096485 w 6608703"/>
              <a:gd name="connsiteY41" fmla="*/ 4725849 h 5449749"/>
              <a:gd name="connsiteX42" fmla="*/ 3570940 w 6608703"/>
              <a:gd name="connsiteY42" fmla="*/ 4716422 h 5449749"/>
              <a:gd name="connsiteX43" fmla="*/ 2978617 w 6608703"/>
              <a:gd name="connsiteY43" fmla="*/ 4139329 h 5449749"/>
              <a:gd name="connsiteX44" fmla="*/ 2639159 w 6608703"/>
              <a:gd name="connsiteY44" fmla="*/ 4373424 h 5449749"/>
              <a:gd name="connsiteX45" fmla="*/ 2274827 w 6608703"/>
              <a:gd name="connsiteY45" fmla="*/ 3956706 h 5449749"/>
              <a:gd name="connsiteX46" fmla="*/ 1930018 w 6608703"/>
              <a:gd name="connsiteY46" fmla="*/ 3877176 h 5449749"/>
              <a:gd name="connsiteX47" fmla="*/ 1784985 w 6608703"/>
              <a:gd name="connsiteY47" fmla="*/ 4010331 h 5449749"/>
              <a:gd name="connsiteX48" fmla="*/ 1644193 w 6608703"/>
              <a:gd name="connsiteY48" fmla="*/ 4140305 h 5449749"/>
              <a:gd name="connsiteX49" fmla="*/ 1043463 w 6608703"/>
              <a:gd name="connsiteY49" fmla="*/ 3694174 h 5449749"/>
              <a:gd name="connsiteX0" fmla="*/ 1042600 w 6607840"/>
              <a:gd name="connsiteY0" fmla="*/ 3694174 h 5449749"/>
              <a:gd name="connsiteX1" fmla="*/ 268741 w 6607840"/>
              <a:gd name="connsiteY1" fmla="*/ 2620475 h 5449749"/>
              <a:gd name="connsiteX2" fmla="*/ 31085 w 6607840"/>
              <a:gd name="connsiteY2" fmla="*/ 2299817 h 5449749"/>
              <a:gd name="connsiteX3" fmla="*/ 431 w 6607840"/>
              <a:gd name="connsiteY3" fmla="*/ 1296647 h 5449749"/>
              <a:gd name="connsiteX4" fmla="*/ 279941 w 6607840"/>
              <a:gd name="connsiteY4" fmla="*/ 417402 h 5449749"/>
              <a:gd name="connsiteX5" fmla="*/ 884451 w 6607840"/>
              <a:gd name="connsiteY5" fmla="*/ 117007 h 5449749"/>
              <a:gd name="connsiteX6" fmla="*/ 1568141 w 6607840"/>
              <a:gd name="connsiteY6" fmla="*/ 252573 h 5449749"/>
              <a:gd name="connsiteX7" fmla="*/ 2371237 w 6607840"/>
              <a:gd name="connsiteY7" fmla="*/ 0 h 5449749"/>
              <a:gd name="connsiteX8" fmla="*/ 2718996 w 6607840"/>
              <a:gd name="connsiteY8" fmla="*/ 50625 h 5449749"/>
              <a:gd name="connsiteX9" fmla="*/ 2994994 w 6607840"/>
              <a:gd name="connsiteY9" fmla="*/ 140180 h 5449749"/>
              <a:gd name="connsiteX10" fmla="*/ 3248022 w 6607840"/>
              <a:gd name="connsiteY10" fmla="*/ 115284 h 5449749"/>
              <a:gd name="connsiteX11" fmla="*/ 3474371 w 6607840"/>
              <a:gd name="connsiteY11" fmla="*/ 166224 h 5449749"/>
              <a:gd name="connsiteX12" fmla="*/ 4042891 w 6607840"/>
              <a:gd name="connsiteY12" fmla="*/ 98139 h 5449749"/>
              <a:gd name="connsiteX13" fmla="*/ 4359324 w 6607840"/>
              <a:gd name="connsiteY13" fmla="*/ 36390 h 5449749"/>
              <a:gd name="connsiteX14" fmla="*/ 4461808 w 6607840"/>
              <a:gd name="connsiteY14" fmla="*/ 41560 h 5449749"/>
              <a:gd name="connsiteX15" fmla="*/ 4622079 w 6607840"/>
              <a:gd name="connsiteY15" fmla="*/ 40331 h 5449749"/>
              <a:gd name="connsiteX16" fmla="*/ 4895268 w 6607840"/>
              <a:gd name="connsiteY16" fmla="*/ 50173 h 5449749"/>
              <a:gd name="connsiteX17" fmla="*/ 5179767 w 6607840"/>
              <a:gd name="connsiteY17" fmla="*/ 36886 h 5449749"/>
              <a:gd name="connsiteX18" fmla="*/ 5307190 w 6607840"/>
              <a:gd name="connsiteY18" fmla="*/ 34918 h 5449749"/>
              <a:gd name="connsiteX19" fmla="*/ 5332079 w 6607840"/>
              <a:gd name="connsiteY19" fmla="*/ 166988 h 5449749"/>
              <a:gd name="connsiteX20" fmla="*/ 5638332 w 6607840"/>
              <a:gd name="connsiteY20" fmla="*/ 487682 h 5449749"/>
              <a:gd name="connsiteX21" fmla="*/ 5849519 w 6607840"/>
              <a:gd name="connsiteY21" fmla="*/ 584070 h 5449749"/>
              <a:gd name="connsiteX22" fmla="*/ 6083696 w 6607840"/>
              <a:gd name="connsiteY22" fmla="*/ 1330217 h 5449749"/>
              <a:gd name="connsiteX23" fmla="*/ 6133971 w 6607840"/>
              <a:gd name="connsiteY23" fmla="*/ 1596887 h 5449749"/>
              <a:gd name="connsiteX24" fmla="*/ 6176834 w 6607840"/>
              <a:gd name="connsiteY24" fmla="*/ 1696899 h 5449749"/>
              <a:gd name="connsiteX25" fmla="*/ 6195884 w 6607840"/>
              <a:gd name="connsiteY25" fmla="*/ 1794530 h 5449749"/>
              <a:gd name="connsiteX26" fmla="*/ 6226840 w 6607840"/>
              <a:gd name="connsiteY26" fmla="*/ 1915974 h 5449749"/>
              <a:gd name="connsiteX27" fmla="*/ 6241127 w 6607840"/>
              <a:gd name="connsiteY27" fmla="*/ 2073137 h 5449749"/>
              <a:gd name="connsiteX28" fmla="*/ 6262559 w 6607840"/>
              <a:gd name="connsiteY28" fmla="*/ 2180292 h 5449749"/>
              <a:gd name="connsiteX29" fmla="*/ 6312565 w 6607840"/>
              <a:gd name="connsiteY29" fmla="*/ 2392224 h 5449749"/>
              <a:gd name="connsiteX30" fmla="*/ 6338759 w 6607840"/>
              <a:gd name="connsiteY30" fmla="*/ 2585105 h 5449749"/>
              <a:gd name="connsiteX31" fmla="*/ 6353046 w 6607840"/>
              <a:gd name="connsiteY31" fmla="*/ 2694643 h 5449749"/>
              <a:gd name="connsiteX32" fmla="*/ 6327507 w 6607840"/>
              <a:gd name="connsiteY32" fmla="*/ 3074823 h 5449749"/>
              <a:gd name="connsiteX33" fmla="*/ 6446185 w 6607840"/>
              <a:gd name="connsiteY33" fmla="*/ 3282782 h 5449749"/>
              <a:gd name="connsiteX34" fmla="*/ 6607840 w 6607840"/>
              <a:gd name="connsiteY34" fmla="*/ 3449499 h 5449749"/>
              <a:gd name="connsiteX35" fmla="*/ 6591479 w 6607840"/>
              <a:gd name="connsiteY35" fmla="*/ 3574916 h 5449749"/>
              <a:gd name="connsiteX36" fmla="*/ 6531016 w 6607840"/>
              <a:gd name="connsiteY36" fmla="*/ 3737631 h 5449749"/>
              <a:gd name="connsiteX37" fmla="*/ 6448619 w 6607840"/>
              <a:gd name="connsiteY37" fmla="*/ 4011107 h 5449749"/>
              <a:gd name="connsiteX38" fmla="*/ 5788690 w 6607840"/>
              <a:gd name="connsiteY38" fmla="*/ 4306749 h 5449749"/>
              <a:gd name="connsiteX39" fmla="*/ 4933821 w 6607840"/>
              <a:gd name="connsiteY39" fmla="*/ 5444986 h 5449749"/>
              <a:gd name="connsiteX40" fmla="*/ 4659977 w 6607840"/>
              <a:gd name="connsiteY40" fmla="*/ 5449749 h 5449749"/>
              <a:gd name="connsiteX41" fmla="*/ 4095622 w 6607840"/>
              <a:gd name="connsiteY41" fmla="*/ 4725849 h 5449749"/>
              <a:gd name="connsiteX42" fmla="*/ 3570077 w 6607840"/>
              <a:gd name="connsiteY42" fmla="*/ 4716422 h 5449749"/>
              <a:gd name="connsiteX43" fmla="*/ 2977754 w 6607840"/>
              <a:gd name="connsiteY43" fmla="*/ 4139329 h 5449749"/>
              <a:gd name="connsiteX44" fmla="*/ 2638296 w 6607840"/>
              <a:gd name="connsiteY44" fmla="*/ 4373424 h 5449749"/>
              <a:gd name="connsiteX45" fmla="*/ 2273964 w 6607840"/>
              <a:gd name="connsiteY45" fmla="*/ 3956706 h 5449749"/>
              <a:gd name="connsiteX46" fmla="*/ 1929155 w 6607840"/>
              <a:gd name="connsiteY46" fmla="*/ 3877176 h 5449749"/>
              <a:gd name="connsiteX47" fmla="*/ 1784122 w 6607840"/>
              <a:gd name="connsiteY47" fmla="*/ 4010331 h 5449749"/>
              <a:gd name="connsiteX48" fmla="*/ 1643330 w 6607840"/>
              <a:gd name="connsiteY48" fmla="*/ 4140305 h 5449749"/>
              <a:gd name="connsiteX49" fmla="*/ 1042600 w 6607840"/>
              <a:gd name="connsiteY49" fmla="*/ 3694174 h 5449749"/>
              <a:gd name="connsiteX0" fmla="*/ 1186313 w 6751553"/>
              <a:gd name="connsiteY0" fmla="*/ 3694174 h 5449749"/>
              <a:gd name="connsiteX1" fmla="*/ 412454 w 6751553"/>
              <a:gd name="connsiteY1" fmla="*/ 2620475 h 5449749"/>
              <a:gd name="connsiteX2" fmla="*/ 174798 w 6751553"/>
              <a:gd name="connsiteY2" fmla="*/ 2299817 h 5449749"/>
              <a:gd name="connsiteX3" fmla="*/ 144144 w 6751553"/>
              <a:gd name="connsiteY3" fmla="*/ 1296647 h 5449749"/>
              <a:gd name="connsiteX4" fmla="*/ 149613 w 6751553"/>
              <a:gd name="connsiteY4" fmla="*/ 443210 h 5449749"/>
              <a:gd name="connsiteX5" fmla="*/ 1028164 w 6751553"/>
              <a:gd name="connsiteY5" fmla="*/ 117007 h 5449749"/>
              <a:gd name="connsiteX6" fmla="*/ 1711854 w 6751553"/>
              <a:gd name="connsiteY6" fmla="*/ 252573 h 5449749"/>
              <a:gd name="connsiteX7" fmla="*/ 2514950 w 6751553"/>
              <a:gd name="connsiteY7" fmla="*/ 0 h 5449749"/>
              <a:gd name="connsiteX8" fmla="*/ 2862709 w 6751553"/>
              <a:gd name="connsiteY8" fmla="*/ 50625 h 5449749"/>
              <a:gd name="connsiteX9" fmla="*/ 3138707 w 6751553"/>
              <a:gd name="connsiteY9" fmla="*/ 140180 h 5449749"/>
              <a:gd name="connsiteX10" fmla="*/ 3391735 w 6751553"/>
              <a:gd name="connsiteY10" fmla="*/ 115284 h 5449749"/>
              <a:gd name="connsiteX11" fmla="*/ 3618084 w 6751553"/>
              <a:gd name="connsiteY11" fmla="*/ 166224 h 5449749"/>
              <a:gd name="connsiteX12" fmla="*/ 4186604 w 6751553"/>
              <a:gd name="connsiteY12" fmla="*/ 98139 h 5449749"/>
              <a:gd name="connsiteX13" fmla="*/ 4503037 w 6751553"/>
              <a:gd name="connsiteY13" fmla="*/ 36390 h 5449749"/>
              <a:gd name="connsiteX14" fmla="*/ 4605521 w 6751553"/>
              <a:gd name="connsiteY14" fmla="*/ 41560 h 5449749"/>
              <a:gd name="connsiteX15" fmla="*/ 4765792 w 6751553"/>
              <a:gd name="connsiteY15" fmla="*/ 40331 h 5449749"/>
              <a:gd name="connsiteX16" fmla="*/ 5038981 w 6751553"/>
              <a:gd name="connsiteY16" fmla="*/ 50173 h 5449749"/>
              <a:gd name="connsiteX17" fmla="*/ 5323480 w 6751553"/>
              <a:gd name="connsiteY17" fmla="*/ 36886 h 5449749"/>
              <a:gd name="connsiteX18" fmla="*/ 5450903 w 6751553"/>
              <a:gd name="connsiteY18" fmla="*/ 34918 h 5449749"/>
              <a:gd name="connsiteX19" fmla="*/ 5475792 w 6751553"/>
              <a:gd name="connsiteY19" fmla="*/ 166988 h 5449749"/>
              <a:gd name="connsiteX20" fmla="*/ 5782045 w 6751553"/>
              <a:gd name="connsiteY20" fmla="*/ 487682 h 5449749"/>
              <a:gd name="connsiteX21" fmla="*/ 5993232 w 6751553"/>
              <a:gd name="connsiteY21" fmla="*/ 584070 h 5449749"/>
              <a:gd name="connsiteX22" fmla="*/ 6227409 w 6751553"/>
              <a:gd name="connsiteY22" fmla="*/ 1330217 h 5449749"/>
              <a:gd name="connsiteX23" fmla="*/ 6277684 w 6751553"/>
              <a:gd name="connsiteY23" fmla="*/ 1596887 h 5449749"/>
              <a:gd name="connsiteX24" fmla="*/ 6320547 w 6751553"/>
              <a:gd name="connsiteY24" fmla="*/ 1696899 h 5449749"/>
              <a:gd name="connsiteX25" fmla="*/ 6339597 w 6751553"/>
              <a:gd name="connsiteY25" fmla="*/ 1794530 h 5449749"/>
              <a:gd name="connsiteX26" fmla="*/ 6370553 w 6751553"/>
              <a:gd name="connsiteY26" fmla="*/ 1915974 h 5449749"/>
              <a:gd name="connsiteX27" fmla="*/ 6384840 w 6751553"/>
              <a:gd name="connsiteY27" fmla="*/ 2073137 h 5449749"/>
              <a:gd name="connsiteX28" fmla="*/ 6406272 w 6751553"/>
              <a:gd name="connsiteY28" fmla="*/ 2180292 h 5449749"/>
              <a:gd name="connsiteX29" fmla="*/ 6456278 w 6751553"/>
              <a:gd name="connsiteY29" fmla="*/ 2392224 h 5449749"/>
              <a:gd name="connsiteX30" fmla="*/ 6482472 w 6751553"/>
              <a:gd name="connsiteY30" fmla="*/ 2585105 h 5449749"/>
              <a:gd name="connsiteX31" fmla="*/ 6496759 w 6751553"/>
              <a:gd name="connsiteY31" fmla="*/ 2694643 h 5449749"/>
              <a:gd name="connsiteX32" fmla="*/ 6471220 w 6751553"/>
              <a:gd name="connsiteY32" fmla="*/ 3074823 h 5449749"/>
              <a:gd name="connsiteX33" fmla="*/ 6589898 w 6751553"/>
              <a:gd name="connsiteY33" fmla="*/ 3282782 h 5449749"/>
              <a:gd name="connsiteX34" fmla="*/ 6751553 w 6751553"/>
              <a:gd name="connsiteY34" fmla="*/ 3449499 h 5449749"/>
              <a:gd name="connsiteX35" fmla="*/ 6735192 w 6751553"/>
              <a:gd name="connsiteY35" fmla="*/ 3574916 h 5449749"/>
              <a:gd name="connsiteX36" fmla="*/ 6674729 w 6751553"/>
              <a:gd name="connsiteY36" fmla="*/ 3737631 h 5449749"/>
              <a:gd name="connsiteX37" fmla="*/ 6592332 w 6751553"/>
              <a:gd name="connsiteY37" fmla="*/ 4011107 h 5449749"/>
              <a:gd name="connsiteX38" fmla="*/ 5932403 w 6751553"/>
              <a:gd name="connsiteY38" fmla="*/ 4306749 h 5449749"/>
              <a:gd name="connsiteX39" fmla="*/ 5077534 w 6751553"/>
              <a:gd name="connsiteY39" fmla="*/ 5444986 h 5449749"/>
              <a:gd name="connsiteX40" fmla="*/ 4803690 w 6751553"/>
              <a:gd name="connsiteY40" fmla="*/ 5449749 h 5449749"/>
              <a:gd name="connsiteX41" fmla="*/ 4239335 w 6751553"/>
              <a:gd name="connsiteY41" fmla="*/ 4725849 h 5449749"/>
              <a:gd name="connsiteX42" fmla="*/ 3713790 w 6751553"/>
              <a:gd name="connsiteY42" fmla="*/ 4716422 h 5449749"/>
              <a:gd name="connsiteX43" fmla="*/ 3121467 w 6751553"/>
              <a:gd name="connsiteY43" fmla="*/ 4139329 h 5449749"/>
              <a:gd name="connsiteX44" fmla="*/ 2782009 w 6751553"/>
              <a:gd name="connsiteY44" fmla="*/ 4373424 h 5449749"/>
              <a:gd name="connsiteX45" fmla="*/ 2417677 w 6751553"/>
              <a:gd name="connsiteY45" fmla="*/ 3956706 h 5449749"/>
              <a:gd name="connsiteX46" fmla="*/ 2072868 w 6751553"/>
              <a:gd name="connsiteY46" fmla="*/ 3877176 h 5449749"/>
              <a:gd name="connsiteX47" fmla="*/ 1927835 w 6751553"/>
              <a:gd name="connsiteY47" fmla="*/ 4010331 h 5449749"/>
              <a:gd name="connsiteX48" fmla="*/ 1787043 w 6751553"/>
              <a:gd name="connsiteY48" fmla="*/ 4140305 h 5449749"/>
              <a:gd name="connsiteX49" fmla="*/ 1186313 w 6751553"/>
              <a:gd name="connsiteY49" fmla="*/ 3694174 h 5449749"/>
              <a:gd name="connsiteX0" fmla="*/ 1042600 w 6607840"/>
              <a:gd name="connsiteY0" fmla="*/ 3694174 h 5449749"/>
              <a:gd name="connsiteX1" fmla="*/ 268741 w 6607840"/>
              <a:gd name="connsiteY1" fmla="*/ 2620475 h 5449749"/>
              <a:gd name="connsiteX2" fmla="*/ 31085 w 6607840"/>
              <a:gd name="connsiteY2" fmla="*/ 2299817 h 5449749"/>
              <a:gd name="connsiteX3" fmla="*/ 431 w 6607840"/>
              <a:gd name="connsiteY3" fmla="*/ 1296647 h 5449749"/>
              <a:gd name="connsiteX4" fmla="*/ 5900 w 6607840"/>
              <a:gd name="connsiteY4" fmla="*/ 443210 h 5449749"/>
              <a:gd name="connsiteX5" fmla="*/ 884451 w 6607840"/>
              <a:gd name="connsiteY5" fmla="*/ 117007 h 5449749"/>
              <a:gd name="connsiteX6" fmla="*/ 1568141 w 6607840"/>
              <a:gd name="connsiteY6" fmla="*/ 252573 h 5449749"/>
              <a:gd name="connsiteX7" fmla="*/ 2371237 w 6607840"/>
              <a:gd name="connsiteY7" fmla="*/ 0 h 5449749"/>
              <a:gd name="connsiteX8" fmla="*/ 2718996 w 6607840"/>
              <a:gd name="connsiteY8" fmla="*/ 50625 h 5449749"/>
              <a:gd name="connsiteX9" fmla="*/ 2994994 w 6607840"/>
              <a:gd name="connsiteY9" fmla="*/ 140180 h 5449749"/>
              <a:gd name="connsiteX10" fmla="*/ 3248022 w 6607840"/>
              <a:gd name="connsiteY10" fmla="*/ 115284 h 5449749"/>
              <a:gd name="connsiteX11" fmla="*/ 3474371 w 6607840"/>
              <a:gd name="connsiteY11" fmla="*/ 166224 h 5449749"/>
              <a:gd name="connsiteX12" fmla="*/ 4042891 w 6607840"/>
              <a:gd name="connsiteY12" fmla="*/ 98139 h 5449749"/>
              <a:gd name="connsiteX13" fmla="*/ 4359324 w 6607840"/>
              <a:gd name="connsiteY13" fmla="*/ 36390 h 5449749"/>
              <a:gd name="connsiteX14" fmla="*/ 4461808 w 6607840"/>
              <a:gd name="connsiteY14" fmla="*/ 41560 h 5449749"/>
              <a:gd name="connsiteX15" fmla="*/ 4622079 w 6607840"/>
              <a:gd name="connsiteY15" fmla="*/ 40331 h 5449749"/>
              <a:gd name="connsiteX16" fmla="*/ 4895268 w 6607840"/>
              <a:gd name="connsiteY16" fmla="*/ 50173 h 5449749"/>
              <a:gd name="connsiteX17" fmla="*/ 5179767 w 6607840"/>
              <a:gd name="connsiteY17" fmla="*/ 36886 h 5449749"/>
              <a:gd name="connsiteX18" fmla="*/ 5307190 w 6607840"/>
              <a:gd name="connsiteY18" fmla="*/ 34918 h 5449749"/>
              <a:gd name="connsiteX19" fmla="*/ 5332079 w 6607840"/>
              <a:gd name="connsiteY19" fmla="*/ 166988 h 5449749"/>
              <a:gd name="connsiteX20" fmla="*/ 5638332 w 6607840"/>
              <a:gd name="connsiteY20" fmla="*/ 487682 h 5449749"/>
              <a:gd name="connsiteX21" fmla="*/ 5849519 w 6607840"/>
              <a:gd name="connsiteY21" fmla="*/ 584070 h 5449749"/>
              <a:gd name="connsiteX22" fmla="*/ 6083696 w 6607840"/>
              <a:gd name="connsiteY22" fmla="*/ 1330217 h 5449749"/>
              <a:gd name="connsiteX23" fmla="*/ 6133971 w 6607840"/>
              <a:gd name="connsiteY23" fmla="*/ 1596887 h 5449749"/>
              <a:gd name="connsiteX24" fmla="*/ 6176834 w 6607840"/>
              <a:gd name="connsiteY24" fmla="*/ 1696899 h 5449749"/>
              <a:gd name="connsiteX25" fmla="*/ 6195884 w 6607840"/>
              <a:gd name="connsiteY25" fmla="*/ 1794530 h 5449749"/>
              <a:gd name="connsiteX26" fmla="*/ 6226840 w 6607840"/>
              <a:gd name="connsiteY26" fmla="*/ 1915974 h 5449749"/>
              <a:gd name="connsiteX27" fmla="*/ 6241127 w 6607840"/>
              <a:gd name="connsiteY27" fmla="*/ 2073137 h 5449749"/>
              <a:gd name="connsiteX28" fmla="*/ 6262559 w 6607840"/>
              <a:gd name="connsiteY28" fmla="*/ 2180292 h 5449749"/>
              <a:gd name="connsiteX29" fmla="*/ 6312565 w 6607840"/>
              <a:gd name="connsiteY29" fmla="*/ 2392224 h 5449749"/>
              <a:gd name="connsiteX30" fmla="*/ 6338759 w 6607840"/>
              <a:gd name="connsiteY30" fmla="*/ 2585105 h 5449749"/>
              <a:gd name="connsiteX31" fmla="*/ 6353046 w 6607840"/>
              <a:gd name="connsiteY31" fmla="*/ 2694643 h 5449749"/>
              <a:gd name="connsiteX32" fmla="*/ 6327507 w 6607840"/>
              <a:gd name="connsiteY32" fmla="*/ 3074823 h 5449749"/>
              <a:gd name="connsiteX33" fmla="*/ 6446185 w 6607840"/>
              <a:gd name="connsiteY33" fmla="*/ 3282782 h 5449749"/>
              <a:gd name="connsiteX34" fmla="*/ 6607840 w 6607840"/>
              <a:gd name="connsiteY34" fmla="*/ 3449499 h 5449749"/>
              <a:gd name="connsiteX35" fmla="*/ 6591479 w 6607840"/>
              <a:gd name="connsiteY35" fmla="*/ 3574916 h 5449749"/>
              <a:gd name="connsiteX36" fmla="*/ 6531016 w 6607840"/>
              <a:gd name="connsiteY36" fmla="*/ 3737631 h 5449749"/>
              <a:gd name="connsiteX37" fmla="*/ 6448619 w 6607840"/>
              <a:gd name="connsiteY37" fmla="*/ 4011107 h 5449749"/>
              <a:gd name="connsiteX38" fmla="*/ 5788690 w 6607840"/>
              <a:gd name="connsiteY38" fmla="*/ 4306749 h 5449749"/>
              <a:gd name="connsiteX39" fmla="*/ 4933821 w 6607840"/>
              <a:gd name="connsiteY39" fmla="*/ 5444986 h 5449749"/>
              <a:gd name="connsiteX40" fmla="*/ 4659977 w 6607840"/>
              <a:gd name="connsiteY40" fmla="*/ 5449749 h 5449749"/>
              <a:gd name="connsiteX41" fmla="*/ 4095622 w 6607840"/>
              <a:gd name="connsiteY41" fmla="*/ 4725849 h 5449749"/>
              <a:gd name="connsiteX42" fmla="*/ 3570077 w 6607840"/>
              <a:gd name="connsiteY42" fmla="*/ 4716422 h 5449749"/>
              <a:gd name="connsiteX43" fmla="*/ 2977754 w 6607840"/>
              <a:gd name="connsiteY43" fmla="*/ 4139329 h 5449749"/>
              <a:gd name="connsiteX44" fmla="*/ 2638296 w 6607840"/>
              <a:gd name="connsiteY44" fmla="*/ 4373424 h 5449749"/>
              <a:gd name="connsiteX45" fmla="*/ 2273964 w 6607840"/>
              <a:gd name="connsiteY45" fmla="*/ 3956706 h 5449749"/>
              <a:gd name="connsiteX46" fmla="*/ 1929155 w 6607840"/>
              <a:gd name="connsiteY46" fmla="*/ 3877176 h 5449749"/>
              <a:gd name="connsiteX47" fmla="*/ 1784122 w 6607840"/>
              <a:gd name="connsiteY47" fmla="*/ 4010331 h 5449749"/>
              <a:gd name="connsiteX48" fmla="*/ 1643330 w 6607840"/>
              <a:gd name="connsiteY48" fmla="*/ 4140305 h 5449749"/>
              <a:gd name="connsiteX49" fmla="*/ 1042600 w 6607840"/>
              <a:gd name="connsiteY49" fmla="*/ 3694174 h 5449749"/>
              <a:gd name="connsiteX0" fmla="*/ 1042600 w 6607840"/>
              <a:gd name="connsiteY0" fmla="*/ 3694174 h 5449749"/>
              <a:gd name="connsiteX1" fmla="*/ 268741 w 6607840"/>
              <a:gd name="connsiteY1" fmla="*/ 2620475 h 5449749"/>
              <a:gd name="connsiteX2" fmla="*/ 31085 w 6607840"/>
              <a:gd name="connsiteY2" fmla="*/ 2299817 h 5449749"/>
              <a:gd name="connsiteX3" fmla="*/ 431 w 6607840"/>
              <a:gd name="connsiteY3" fmla="*/ 1296647 h 5449749"/>
              <a:gd name="connsiteX4" fmla="*/ 5900 w 6607840"/>
              <a:gd name="connsiteY4" fmla="*/ 443210 h 5449749"/>
              <a:gd name="connsiteX5" fmla="*/ 884451 w 6607840"/>
              <a:gd name="connsiteY5" fmla="*/ 117007 h 5449749"/>
              <a:gd name="connsiteX6" fmla="*/ 1568141 w 6607840"/>
              <a:gd name="connsiteY6" fmla="*/ 252573 h 5449749"/>
              <a:gd name="connsiteX7" fmla="*/ 2371237 w 6607840"/>
              <a:gd name="connsiteY7" fmla="*/ 0 h 5449749"/>
              <a:gd name="connsiteX8" fmla="*/ 2718996 w 6607840"/>
              <a:gd name="connsiteY8" fmla="*/ 50625 h 5449749"/>
              <a:gd name="connsiteX9" fmla="*/ 2994994 w 6607840"/>
              <a:gd name="connsiteY9" fmla="*/ 140180 h 5449749"/>
              <a:gd name="connsiteX10" fmla="*/ 3248022 w 6607840"/>
              <a:gd name="connsiteY10" fmla="*/ 115284 h 5449749"/>
              <a:gd name="connsiteX11" fmla="*/ 3474371 w 6607840"/>
              <a:gd name="connsiteY11" fmla="*/ 166224 h 5449749"/>
              <a:gd name="connsiteX12" fmla="*/ 4042891 w 6607840"/>
              <a:gd name="connsiteY12" fmla="*/ 98139 h 5449749"/>
              <a:gd name="connsiteX13" fmla="*/ 4359324 w 6607840"/>
              <a:gd name="connsiteY13" fmla="*/ 36390 h 5449749"/>
              <a:gd name="connsiteX14" fmla="*/ 4461808 w 6607840"/>
              <a:gd name="connsiteY14" fmla="*/ 41560 h 5449749"/>
              <a:gd name="connsiteX15" fmla="*/ 4622079 w 6607840"/>
              <a:gd name="connsiteY15" fmla="*/ 40331 h 5449749"/>
              <a:gd name="connsiteX16" fmla="*/ 4895268 w 6607840"/>
              <a:gd name="connsiteY16" fmla="*/ 50173 h 5449749"/>
              <a:gd name="connsiteX17" fmla="*/ 5179767 w 6607840"/>
              <a:gd name="connsiteY17" fmla="*/ 36886 h 5449749"/>
              <a:gd name="connsiteX18" fmla="*/ 5307190 w 6607840"/>
              <a:gd name="connsiteY18" fmla="*/ 34918 h 5449749"/>
              <a:gd name="connsiteX19" fmla="*/ 5332079 w 6607840"/>
              <a:gd name="connsiteY19" fmla="*/ 166988 h 5449749"/>
              <a:gd name="connsiteX20" fmla="*/ 5638332 w 6607840"/>
              <a:gd name="connsiteY20" fmla="*/ 487682 h 5449749"/>
              <a:gd name="connsiteX21" fmla="*/ 5849519 w 6607840"/>
              <a:gd name="connsiteY21" fmla="*/ 584070 h 5449749"/>
              <a:gd name="connsiteX22" fmla="*/ 6083696 w 6607840"/>
              <a:gd name="connsiteY22" fmla="*/ 1330217 h 5449749"/>
              <a:gd name="connsiteX23" fmla="*/ 6133971 w 6607840"/>
              <a:gd name="connsiteY23" fmla="*/ 1596887 h 5449749"/>
              <a:gd name="connsiteX24" fmla="*/ 6176834 w 6607840"/>
              <a:gd name="connsiteY24" fmla="*/ 1696899 h 5449749"/>
              <a:gd name="connsiteX25" fmla="*/ 6195884 w 6607840"/>
              <a:gd name="connsiteY25" fmla="*/ 1794530 h 5449749"/>
              <a:gd name="connsiteX26" fmla="*/ 6226840 w 6607840"/>
              <a:gd name="connsiteY26" fmla="*/ 1915974 h 5449749"/>
              <a:gd name="connsiteX27" fmla="*/ 6241127 w 6607840"/>
              <a:gd name="connsiteY27" fmla="*/ 2073137 h 5449749"/>
              <a:gd name="connsiteX28" fmla="*/ 6262559 w 6607840"/>
              <a:gd name="connsiteY28" fmla="*/ 2180292 h 5449749"/>
              <a:gd name="connsiteX29" fmla="*/ 6312565 w 6607840"/>
              <a:gd name="connsiteY29" fmla="*/ 2392224 h 5449749"/>
              <a:gd name="connsiteX30" fmla="*/ 6338759 w 6607840"/>
              <a:gd name="connsiteY30" fmla="*/ 2585105 h 5449749"/>
              <a:gd name="connsiteX31" fmla="*/ 6353046 w 6607840"/>
              <a:gd name="connsiteY31" fmla="*/ 2694643 h 5449749"/>
              <a:gd name="connsiteX32" fmla="*/ 6327507 w 6607840"/>
              <a:gd name="connsiteY32" fmla="*/ 3074823 h 5449749"/>
              <a:gd name="connsiteX33" fmla="*/ 6446185 w 6607840"/>
              <a:gd name="connsiteY33" fmla="*/ 3282782 h 5449749"/>
              <a:gd name="connsiteX34" fmla="*/ 6607840 w 6607840"/>
              <a:gd name="connsiteY34" fmla="*/ 3449499 h 5449749"/>
              <a:gd name="connsiteX35" fmla="*/ 6591479 w 6607840"/>
              <a:gd name="connsiteY35" fmla="*/ 3574916 h 5449749"/>
              <a:gd name="connsiteX36" fmla="*/ 6531016 w 6607840"/>
              <a:gd name="connsiteY36" fmla="*/ 3737631 h 5449749"/>
              <a:gd name="connsiteX37" fmla="*/ 6448619 w 6607840"/>
              <a:gd name="connsiteY37" fmla="*/ 4011107 h 5449749"/>
              <a:gd name="connsiteX38" fmla="*/ 5788690 w 6607840"/>
              <a:gd name="connsiteY38" fmla="*/ 4306749 h 5449749"/>
              <a:gd name="connsiteX39" fmla="*/ 4933821 w 6607840"/>
              <a:gd name="connsiteY39" fmla="*/ 5444986 h 5449749"/>
              <a:gd name="connsiteX40" fmla="*/ 4659977 w 6607840"/>
              <a:gd name="connsiteY40" fmla="*/ 5449749 h 5449749"/>
              <a:gd name="connsiteX41" fmla="*/ 4095622 w 6607840"/>
              <a:gd name="connsiteY41" fmla="*/ 4725849 h 5449749"/>
              <a:gd name="connsiteX42" fmla="*/ 3570077 w 6607840"/>
              <a:gd name="connsiteY42" fmla="*/ 4716422 h 5449749"/>
              <a:gd name="connsiteX43" fmla="*/ 2977754 w 6607840"/>
              <a:gd name="connsiteY43" fmla="*/ 4139329 h 5449749"/>
              <a:gd name="connsiteX44" fmla="*/ 2638296 w 6607840"/>
              <a:gd name="connsiteY44" fmla="*/ 4373424 h 5449749"/>
              <a:gd name="connsiteX45" fmla="*/ 2273964 w 6607840"/>
              <a:gd name="connsiteY45" fmla="*/ 3956706 h 5449749"/>
              <a:gd name="connsiteX46" fmla="*/ 1929155 w 6607840"/>
              <a:gd name="connsiteY46" fmla="*/ 3877176 h 5449749"/>
              <a:gd name="connsiteX47" fmla="*/ 1784122 w 6607840"/>
              <a:gd name="connsiteY47" fmla="*/ 4010331 h 5449749"/>
              <a:gd name="connsiteX48" fmla="*/ 1643330 w 6607840"/>
              <a:gd name="connsiteY48" fmla="*/ 4140305 h 5449749"/>
              <a:gd name="connsiteX49" fmla="*/ 1042600 w 6607840"/>
              <a:gd name="connsiteY49" fmla="*/ 3694174 h 5449749"/>
              <a:gd name="connsiteX0" fmla="*/ 1042600 w 6607840"/>
              <a:gd name="connsiteY0" fmla="*/ 3694174 h 5449749"/>
              <a:gd name="connsiteX1" fmla="*/ 268741 w 6607840"/>
              <a:gd name="connsiteY1" fmla="*/ 2620475 h 5449749"/>
              <a:gd name="connsiteX2" fmla="*/ 7972 w 6607840"/>
              <a:gd name="connsiteY2" fmla="*/ 2373554 h 5449749"/>
              <a:gd name="connsiteX3" fmla="*/ 431 w 6607840"/>
              <a:gd name="connsiteY3" fmla="*/ 1296647 h 5449749"/>
              <a:gd name="connsiteX4" fmla="*/ 5900 w 6607840"/>
              <a:gd name="connsiteY4" fmla="*/ 443210 h 5449749"/>
              <a:gd name="connsiteX5" fmla="*/ 884451 w 6607840"/>
              <a:gd name="connsiteY5" fmla="*/ 117007 h 5449749"/>
              <a:gd name="connsiteX6" fmla="*/ 1568141 w 6607840"/>
              <a:gd name="connsiteY6" fmla="*/ 252573 h 5449749"/>
              <a:gd name="connsiteX7" fmla="*/ 2371237 w 6607840"/>
              <a:gd name="connsiteY7" fmla="*/ 0 h 5449749"/>
              <a:gd name="connsiteX8" fmla="*/ 2718996 w 6607840"/>
              <a:gd name="connsiteY8" fmla="*/ 50625 h 5449749"/>
              <a:gd name="connsiteX9" fmla="*/ 2994994 w 6607840"/>
              <a:gd name="connsiteY9" fmla="*/ 140180 h 5449749"/>
              <a:gd name="connsiteX10" fmla="*/ 3248022 w 6607840"/>
              <a:gd name="connsiteY10" fmla="*/ 115284 h 5449749"/>
              <a:gd name="connsiteX11" fmla="*/ 3474371 w 6607840"/>
              <a:gd name="connsiteY11" fmla="*/ 166224 h 5449749"/>
              <a:gd name="connsiteX12" fmla="*/ 4042891 w 6607840"/>
              <a:gd name="connsiteY12" fmla="*/ 98139 h 5449749"/>
              <a:gd name="connsiteX13" fmla="*/ 4359324 w 6607840"/>
              <a:gd name="connsiteY13" fmla="*/ 36390 h 5449749"/>
              <a:gd name="connsiteX14" fmla="*/ 4461808 w 6607840"/>
              <a:gd name="connsiteY14" fmla="*/ 41560 h 5449749"/>
              <a:gd name="connsiteX15" fmla="*/ 4622079 w 6607840"/>
              <a:gd name="connsiteY15" fmla="*/ 40331 h 5449749"/>
              <a:gd name="connsiteX16" fmla="*/ 4895268 w 6607840"/>
              <a:gd name="connsiteY16" fmla="*/ 50173 h 5449749"/>
              <a:gd name="connsiteX17" fmla="*/ 5179767 w 6607840"/>
              <a:gd name="connsiteY17" fmla="*/ 36886 h 5449749"/>
              <a:gd name="connsiteX18" fmla="*/ 5307190 w 6607840"/>
              <a:gd name="connsiteY18" fmla="*/ 34918 h 5449749"/>
              <a:gd name="connsiteX19" fmla="*/ 5332079 w 6607840"/>
              <a:gd name="connsiteY19" fmla="*/ 166988 h 5449749"/>
              <a:gd name="connsiteX20" fmla="*/ 5638332 w 6607840"/>
              <a:gd name="connsiteY20" fmla="*/ 487682 h 5449749"/>
              <a:gd name="connsiteX21" fmla="*/ 5849519 w 6607840"/>
              <a:gd name="connsiteY21" fmla="*/ 584070 h 5449749"/>
              <a:gd name="connsiteX22" fmla="*/ 6083696 w 6607840"/>
              <a:gd name="connsiteY22" fmla="*/ 1330217 h 5449749"/>
              <a:gd name="connsiteX23" fmla="*/ 6133971 w 6607840"/>
              <a:gd name="connsiteY23" fmla="*/ 1596887 h 5449749"/>
              <a:gd name="connsiteX24" fmla="*/ 6176834 w 6607840"/>
              <a:gd name="connsiteY24" fmla="*/ 1696899 h 5449749"/>
              <a:gd name="connsiteX25" fmla="*/ 6195884 w 6607840"/>
              <a:gd name="connsiteY25" fmla="*/ 1794530 h 5449749"/>
              <a:gd name="connsiteX26" fmla="*/ 6226840 w 6607840"/>
              <a:gd name="connsiteY26" fmla="*/ 1915974 h 5449749"/>
              <a:gd name="connsiteX27" fmla="*/ 6241127 w 6607840"/>
              <a:gd name="connsiteY27" fmla="*/ 2073137 h 5449749"/>
              <a:gd name="connsiteX28" fmla="*/ 6262559 w 6607840"/>
              <a:gd name="connsiteY28" fmla="*/ 2180292 h 5449749"/>
              <a:gd name="connsiteX29" fmla="*/ 6312565 w 6607840"/>
              <a:gd name="connsiteY29" fmla="*/ 2392224 h 5449749"/>
              <a:gd name="connsiteX30" fmla="*/ 6338759 w 6607840"/>
              <a:gd name="connsiteY30" fmla="*/ 2585105 h 5449749"/>
              <a:gd name="connsiteX31" fmla="*/ 6353046 w 6607840"/>
              <a:gd name="connsiteY31" fmla="*/ 2694643 h 5449749"/>
              <a:gd name="connsiteX32" fmla="*/ 6327507 w 6607840"/>
              <a:gd name="connsiteY32" fmla="*/ 3074823 h 5449749"/>
              <a:gd name="connsiteX33" fmla="*/ 6446185 w 6607840"/>
              <a:gd name="connsiteY33" fmla="*/ 3282782 h 5449749"/>
              <a:gd name="connsiteX34" fmla="*/ 6607840 w 6607840"/>
              <a:gd name="connsiteY34" fmla="*/ 3449499 h 5449749"/>
              <a:gd name="connsiteX35" fmla="*/ 6591479 w 6607840"/>
              <a:gd name="connsiteY35" fmla="*/ 3574916 h 5449749"/>
              <a:gd name="connsiteX36" fmla="*/ 6531016 w 6607840"/>
              <a:gd name="connsiteY36" fmla="*/ 3737631 h 5449749"/>
              <a:gd name="connsiteX37" fmla="*/ 6448619 w 6607840"/>
              <a:gd name="connsiteY37" fmla="*/ 4011107 h 5449749"/>
              <a:gd name="connsiteX38" fmla="*/ 5788690 w 6607840"/>
              <a:gd name="connsiteY38" fmla="*/ 4306749 h 5449749"/>
              <a:gd name="connsiteX39" fmla="*/ 4933821 w 6607840"/>
              <a:gd name="connsiteY39" fmla="*/ 5444986 h 5449749"/>
              <a:gd name="connsiteX40" fmla="*/ 4659977 w 6607840"/>
              <a:gd name="connsiteY40" fmla="*/ 5449749 h 5449749"/>
              <a:gd name="connsiteX41" fmla="*/ 4095622 w 6607840"/>
              <a:gd name="connsiteY41" fmla="*/ 4725849 h 5449749"/>
              <a:gd name="connsiteX42" fmla="*/ 3570077 w 6607840"/>
              <a:gd name="connsiteY42" fmla="*/ 4716422 h 5449749"/>
              <a:gd name="connsiteX43" fmla="*/ 2977754 w 6607840"/>
              <a:gd name="connsiteY43" fmla="*/ 4139329 h 5449749"/>
              <a:gd name="connsiteX44" fmla="*/ 2638296 w 6607840"/>
              <a:gd name="connsiteY44" fmla="*/ 4373424 h 5449749"/>
              <a:gd name="connsiteX45" fmla="*/ 2273964 w 6607840"/>
              <a:gd name="connsiteY45" fmla="*/ 3956706 h 5449749"/>
              <a:gd name="connsiteX46" fmla="*/ 1929155 w 6607840"/>
              <a:gd name="connsiteY46" fmla="*/ 3877176 h 5449749"/>
              <a:gd name="connsiteX47" fmla="*/ 1784122 w 6607840"/>
              <a:gd name="connsiteY47" fmla="*/ 4010331 h 5449749"/>
              <a:gd name="connsiteX48" fmla="*/ 1643330 w 6607840"/>
              <a:gd name="connsiteY48" fmla="*/ 4140305 h 5449749"/>
              <a:gd name="connsiteX49" fmla="*/ 1042600 w 6607840"/>
              <a:gd name="connsiteY49" fmla="*/ 3694174 h 5449749"/>
              <a:gd name="connsiteX0" fmla="*/ 1042600 w 6607840"/>
              <a:gd name="connsiteY0" fmla="*/ 3694174 h 5449749"/>
              <a:gd name="connsiteX1" fmla="*/ 268741 w 6607840"/>
              <a:gd name="connsiteY1" fmla="*/ 2620475 h 5449749"/>
              <a:gd name="connsiteX2" fmla="*/ 7972 w 6607840"/>
              <a:gd name="connsiteY2" fmla="*/ 2373554 h 5449749"/>
              <a:gd name="connsiteX3" fmla="*/ 431 w 6607840"/>
              <a:gd name="connsiteY3" fmla="*/ 1296647 h 5449749"/>
              <a:gd name="connsiteX4" fmla="*/ 5900 w 6607840"/>
              <a:gd name="connsiteY4" fmla="*/ 443210 h 5449749"/>
              <a:gd name="connsiteX5" fmla="*/ 884451 w 6607840"/>
              <a:gd name="connsiteY5" fmla="*/ 117007 h 5449749"/>
              <a:gd name="connsiteX6" fmla="*/ 1568141 w 6607840"/>
              <a:gd name="connsiteY6" fmla="*/ 252573 h 5449749"/>
              <a:gd name="connsiteX7" fmla="*/ 2371237 w 6607840"/>
              <a:gd name="connsiteY7" fmla="*/ 0 h 5449749"/>
              <a:gd name="connsiteX8" fmla="*/ 2994994 w 6607840"/>
              <a:gd name="connsiteY8" fmla="*/ 140180 h 5449749"/>
              <a:gd name="connsiteX9" fmla="*/ 3248022 w 6607840"/>
              <a:gd name="connsiteY9" fmla="*/ 115284 h 5449749"/>
              <a:gd name="connsiteX10" fmla="*/ 3474371 w 6607840"/>
              <a:gd name="connsiteY10" fmla="*/ 166224 h 5449749"/>
              <a:gd name="connsiteX11" fmla="*/ 4042891 w 6607840"/>
              <a:gd name="connsiteY11" fmla="*/ 98139 h 5449749"/>
              <a:gd name="connsiteX12" fmla="*/ 4359324 w 6607840"/>
              <a:gd name="connsiteY12" fmla="*/ 36390 h 5449749"/>
              <a:gd name="connsiteX13" fmla="*/ 4461808 w 6607840"/>
              <a:gd name="connsiteY13" fmla="*/ 41560 h 5449749"/>
              <a:gd name="connsiteX14" fmla="*/ 4622079 w 6607840"/>
              <a:gd name="connsiteY14" fmla="*/ 40331 h 5449749"/>
              <a:gd name="connsiteX15" fmla="*/ 4895268 w 6607840"/>
              <a:gd name="connsiteY15" fmla="*/ 50173 h 5449749"/>
              <a:gd name="connsiteX16" fmla="*/ 5179767 w 6607840"/>
              <a:gd name="connsiteY16" fmla="*/ 36886 h 5449749"/>
              <a:gd name="connsiteX17" fmla="*/ 5307190 w 6607840"/>
              <a:gd name="connsiteY17" fmla="*/ 34918 h 5449749"/>
              <a:gd name="connsiteX18" fmla="*/ 5332079 w 6607840"/>
              <a:gd name="connsiteY18" fmla="*/ 166988 h 5449749"/>
              <a:gd name="connsiteX19" fmla="*/ 5638332 w 6607840"/>
              <a:gd name="connsiteY19" fmla="*/ 487682 h 5449749"/>
              <a:gd name="connsiteX20" fmla="*/ 5849519 w 6607840"/>
              <a:gd name="connsiteY20" fmla="*/ 584070 h 5449749"/>
              <a:gd name="connsiteX21" fmla="*/ 6083696 w 6607840"/>
              <a:gd name="connsiteY21" fmla="*/ 1330217 h 5449749"/>
              <a:gd name="connsiteX22" fmla="*/ 6133971 w 6607840"/>
              <a:gd name="connsiteY22" fmla="*/ 1596887 h 5449749"/>
              <a:gd name="connsiteX23" fmla="*/ 6176834 w 6607840"/>
              <a:gd name="connsiteY23" fmla="*/ 1696899 h 5449749"/>
              <a:gd name="connsiteX24" fmla="*/ 6195884 w 6607840"/>
              <a:gd name="connsiteY24" fmla="*/ 1794530 h 5449749"/>
              <a:gd name="connsiteX25" fmla="*/ 6226840 w 6607840"/>
              <a:gd name="connsiteY25" fmla="*/ 1915974 h 5449749"/>
              <a:gd name="connsiteX26" fmla="*/ 6241127 w 6607840"/>
              <a:gd name="connsiteY26" fmla="*/ 2073137 h 5449749"/>
              <a:gd name="connsiteX27" fmla="*/ 6262559 w 6607840"/>
              <a:gd name="connsiteY27" fmla="*/ 2180292 h 5449749"/>
              <a:gd name="connsiteX28" fmla="*/ 6312565 w 6607840"/>
              <a:gd name="connsiteY28" fmla="*/ 2392224 h 5449749"/>
              <a:gd name="connsiteX29" fmla="*/ 6338759 w 6607840"/>
              <a:gd name="connsiteY29" fmla="*/ 2585105 h 5449749"/>
              <a:gd name="connsiteX30" fmla="*/ 6353046 w 6607840"/>
              <a:gd name="connsiteY30" fmla="*/ 2694643 h 5449749"/>
              <a:gd name="connsiteX31" fmla="*/ 6327507 w 6607840"/>
              <a:gd name="connsiteY31" fmla="*/ 3074823 h 5449749"/>
              <a:gd name="connsiteX32" fmla="*/ 6446185 w 6607840"/>
              <a:gd name="connsiteY32" fmla="*/ 3282782 h 5449749"/>
              <a:gd name="connsiteX33" fmla="*/ 6607840 w 6607840"/>
              <a:gd name="connsiteY33" fmla="*/ 3449499 h 5449749"/>
              <a:gd name="connsiteX34" fmla="*/ 6591479 w 6607840"/>
              <a:gd name="connsiteY34" fmla="*/ 3574916 h 5449749"/>
              <a:gd name="connsiteX35" fmla="*/ 6531016 w 6607840"/>
              <a:gd name="connsiteY35" fmla="*/ 3737631 h 5449749"/>
              <a:gd name="connsiteX36" fmla="*/ 6448619 w 6607840"/>
              <a:gd name="connsiteY36" fmla="*/ 4011107 h 5449749"/>
              <a:gd name="connsiteX37" fmla="*/ 5788690 w 6607840"/>
              <a:gd name="connsiteY37" fmla="*/ 4306749 h 5449749"/>
              <a:gd name="connsiteX38" fmla="*/ 4933821 w 6607840"/>
              <a:gd name="connsiteY38" fmla="*/ 5444986 h 5449749"/>
              <a:gd name="connsiteX39" fmla="*/ 4659977 w 6607840"/>
              <a:gd name="connsiteY39" fmla="*/ 5449749 h 5449749"/>
              <a:gd name="connsiteX40" fmla="*/ 4095622 w 6607840"/>
              <a:gd name="connsiteY40" fmla="*/ 4725849 h 5449749"/>
              <a:gd name="connsiteX41" fmla="*/ 3570077 w 6607840"/>
              <a:gd name="connsiteY41" fmla="*/ 4716422 h 5449749"/>
              <a:gd name="connsiteX42" fmla="*/ 2977754 w 6607840"/>
              <a:gd name="connsiteY42" fmla="*/ 4139329 h 5449749"/>
              <a:gd name="connsiteX43" fmla="*/ 2638296 w 6607840"/>
              <a:gd name="connsiteY43" fmla="*/ 4373424 h 5449749"/>
              <a:gd name="connsiteX44" fmla="*/ 2273964 w 6607840"/>
              <a:gd name="connsiteY44" fmla="*/ 3956706 h 5449749"/>
              <a:gd name="connsiteX45" fmla="*/ 1929155 w 6607840"/>
              <a:gd name="connsiteY45" fmla="*/ 3877176 h 5449749"/>
              <a:gd name="connsiteX46" fmla="*/ 1784122 w 6607840"/>
              <a:gd name="connsiteY46" fmla="*/ 4010331 h 5449749"/>
              <a:gd name="connsiteX47" fmla="*/ 1643330 w 6607840"/>
              <a:gd name="connsiteY47" fmla="*/ 4140305 h 5449749"/>
              <a:gd name="connsiteX48" fmla="*/ 1042600 w 6607840"/>
              <a:gd name="connsiteY48" fmla="*/ 3694174 h 5449749"/>
              <a:gd name="connsiteX0" fmla="*/ 1042600 w 6607840"/>
              <a:gd name="connsiteY0" fmla="*/ 3694174 h 5449749"/>
              <a:gd name="connsiteX1" fmla="*/ 268741 w 6607840"/>
              <a:gd name="connsiteY1" fmla="*/ 2620475 h 5449749"/>
              <a:gd name="connsiteX2" fmla="*/ 7972 w 6607840"/>
              <a:gd name="connsiteY2" fmla="*/ 2373554 h 5449749"/>
              <a:gd name="connsiteX3" fmla="*/ 431 w 6607840"/>
              <a:gd name="connsiteY3" fmla="*/ 1296647 h 5449749"/>
              <a:gd name="connsiteX4" fmla="*/ 5900 w 6607840"/>
              <a:gd name="connsiteY4" fmla="*/ 443210 h 5449749"/>
              <a:gd name="connsiteX5" fmla="*/ 884451 w 6607840"/>
              <a:gd name="connsiteY5" fmla="*/ 117007 h 5449749"/>
              <a:gd name="connsiteX6" fmla="*/ 1568141 w 6607840"/>
              <a:gd name="connsiteY6" fmla="*/ 252573 h 5449749"/>
              <a:gd name="connsiteX7" fmla="*/ 2371237 w 6607840"/>
              <a:gd name="connsiteY7" fmla="*/ 0 h 5449749"/>
              <a:gd name="connsiteX8" fmla="*/ 2994994 w 6607840"/>
              <a:gd name="connsiteY8" fmla="*/ 140180 h 5449749"/>
              <a:gd name="connsiteX9" fmla="*/ 3474371 w 6607840"/>
              <a:gd name="connsiteY9" fmla="*/ 166224 h 5449749"/>
              <a:gd name="connsiteX10" fmla="*/ 4042891 w 6607840"/>
              <a:gd name="connsiteY10" fmla="*/ 98139 h 5449749"/>
              <a:gd name="connsiteX11" fmla="*/ 4359324 w 6607840"/>
              <a:gd name="connsiteY11" fmla="*/ 36390 h 5449749"/>
              <a:gd name="connsiteX12" fmla="*/ 4461808 w 6607840"/>
              <a:gd name="connsiteY12" fmla="*/ 41560 h 5449749"/>
              <a:gd name="connsiteX13" fmla="*/ 4622079 w 6607840"/>
              <a:gd name="connsiteY13" fmla="*/ 40331 h 5449749"/>
              <a:gd name="connsiteX14" fmla="*/ 4895268 w 6607840"/>
              <a:gd name="connsiteY14" fmla="*/ 50173 h 5449749"/>
              <a:gd name="connsiteX15" fmla="*/ 5179767 w 6607840"/>
              <a:gd name="connsiteY15" fmla="*/ 36886 h 5449749"/>
              <a:gd name="connsiteX16" fmla="*/ 5307190 w 6607840"/>
              <a:gd name="connsiteY16" fmla="*/ 34918 h 5449749"/>
              <a:gd name="connsiteX17" fmla="*/ 5332079 w 6607840"/>
              <a:gd name="connsiteY17" fmla="*/ 166988 h 5449749"/>
              <a:gd name="connsiteX18" fmla="*/ 5638332 w 6607840"/>
              <a:gd name="connsiteY18" fmla="*/ 487682 h 5449749"/>
              <a:gd name="connsiteX19" fmla="*/ 5849519 w 6607840"/>
              <a:gd name="connsiteY19" fmla="*/ 584070 h 5449749"/>
              <a:gd name="connsiteX20" fmla="*/ 6083696 w 6607840"/>
              <a:gd name="connsiteY20" fmla="*/ 1330217 h 5449749"/>
              <a:gd name="connsiteX21" fmla="*/ 6133971 w 6607840"/>
              <a:gd name="connsiteY21" fmla="*/ 1596887 h 5449749"/>
              <a:gd name="connsiteX22" fmla="*/ 6176834 w 6607840"/>
              <a:gd name="connsiteY22" fmla="*/ 1696899 h 5449749"/>
              <a:gd name="connsiteX23" fmla="*/ 6195884 w 6607840"/>
              <a:gd name="connsiteY23" fmla="*/ 1794530 h 5449749"/>
              <a:gd name="connsiteX24" fmla="*/ 6226840 w 6607840"/>
              <a:gd name="connsiteY24" fmla="*/ 1915974 h 5449749"/>
              <a:gd name="connsiteX25" fmla="*/ 6241127 w 6607840"/>
              <a:gd name="connsiteY25" fmla="*/ 2073137 h 5449749"/>
              <a:gd name="connsiteX26" fmla="*/ 6262559 w 6607840"/>
              <a:gd name="connsiteY26" fmla="*/ 2180292 h 5449749"/>
              <a:gd name="connsiteX27" fmla="*/ 6312565 w 6607840"/>
              <a:gd name="connsiteY27" fmla="*/ 2392224 h 5449749"/>
              <a:gd name="connsiteX28" fmla="*/ 6338759 w 6607840"/>
              <a:gd name="connsiteY28" fmla="*/ 2585105 h 5449749"/>
              <a:gd name="connsiteX29" fmla="*/ 6353046 w 6607840"/>
              <a:gd name="connsiteY29" fmla="*/ 2694643 h 5449749"/>
              <a:gd name="connsiteX30" fmla="*/ 6327507 w 6607840"/>
              <a:gd name="connsiteY30" fmla="*/ 3074823 h 5449749"/>
              <a:gd name="connsiteX31" fmla="*/ 6446185 w 6607840"/>
              <a:gd name="connsiteY31" fmla="*/ 3282782 h 5449749"/>
              <a:gd name="connsiteX32" fmla="*/ 6607840 w 6607840"/>
              <a:gd name="connsiteY32" fmla="*/ 3449499 h 5449749"/>
              <a:gd name="connsiteX33" fmla="*/ 6591479 w 6607840"/>
              <a:gd name="connsiteY33" fmla="*/ 3574916 h 5449749"/>
              <a:gd name="connsiteX34" fmla="*/ 6531016 w 6607840"/>
              <a:gd name="connsiteY34" fmla="*/ 3737631 h 5449749"/>
              <a:gd name="connsiteX35" fmla="*/ 6448619 w 6607840"/>
              <a:gd name="connsiteY35" fmla="*/ 4011107 h 5449749"/>
              <a:gd name="connsiteX36" fmla="*/ 5788690 w 6607840"/>
              <a:gd name="connsiteY36" fmla="*/ 4306749 h 5449749"/>
              <a:gd name="connsiteX37" fmla="*/ 4933821 w 6607840"/>
              <a:gd name="connsiteY37" fmla="*/ 5444986 h 5449749"/>
              <a:gd name="connsiteX38" fmla="*/ 4659977 w 6607840"/>
              <a:gd name="connsiteY38" fmla="*/ 5449749 h 5449749"/>
              <a:gd name="connsiteX39" fmla="*/ 4095622 w 6607840"/>
              <a:gd name="connsiteY39" fmla="*/ 4725849 h 5449749"/>
              <a:gd name="connsiteX40" fmla="*/ 3570077 w 6607840"/>
              <a:gd name="connsiteY40" fmla="*/ 4716422 h 5449749"/>
              <a:gd name="connsiteX41" fmla="*/ 2977754 w 6607840"/>
              <a:gd name="connsiteY41" fmla="*/ 4139329 h 5449749"/>
              <a:gd name="connsiteX42" fmla="*/ 2638296 w 6607840"/>
              <a:gd name="connsiteY42" fmla="*/ 4373424 h 5449749"/>
              <a:gd name="connsiteX43" fmla="*/ 2273964 w 6607840"/>
              <a:gd name="connsiteY43" fmla="*/ 3956706 h 5449749"/>
              <a:gd name="connsiteX44" fmla="*/ 1929155 w 6607840"/>
              <a:gd name="connsiteY44" fmla="*/ 3877176 h 5449749"/>
              <a:gd name="connsiteX45" fmla="*/ 1784122 w 6607840"/>
              <a:gd name="connsiteY45" fmla="*/ 4010331 h 5449749"/>
              <a:gd name="connsiteX46" fmla="*/ 1643330 w 6607840"/>
              <a:gd name="connsiteY46" fmla="*/ 4140305 h 5449749"/>
              <a:gd name="connsiteX47" fmla="*/ 1042600 w 6607840"/>
              <a:gd name="connsiteY47" fmla="*/ 3694174 h 5449749"/>
              <a:gd name="connsiteX0" fmla="*/ 1042600 w 6607840"/>
              <a:gd name="connsiteY0" fmla="*/ 3694174 h 5449749"/>
              <a:gd name="connsiteX1" fmla="*/ 268741 w 6607840"/>
              <a:gd name="connsiteY1" fmla="*/ 2620475 h 5449749"/>
              <a:gd name="connsiteX2" fmla="*/ 7972 w 6607840"/>
              <a:gd name="connsiteY2" fmla="*/ 2373554 h 5449749"/>
              <a:gd name="connsiteX3" fmla="*/ 431 w 6607840"/>
              <a:gd name="connsiteY3" fmla="*/ 1296647 h 5449749"/>
              <a:gd name="connsiteX4" fmla="*/ 5900 w 6607840"/>
              <a:gd name="connsiteY4" fmla="*/ 443210 h 5449749"/>
              <a:gd name="connsiteX5" fmla="*/ 884451 w 6607840"/>
              <a:gd name="connsiteY5" fmla="*/ 117007 h 5449749"/>
              <a:gd name="connsiteX6" fmla="*/ 1568141 w 6607840"/>
              <a:gd name="connsiteY6" fmla="*/ 252573 h 5449749"/>
              <a:gd name="connsiteX7" fmla="*/ 2371237 w 6607840"/>
              <a:gd name="connsiteY7" fmla="*/ 0 h 5449749"/>
              <a:gd name="connsiteX8" fmla="*/ 2994994 w 6607840"/>
              <a:gd name="connsiteY8" fmla="*/ 140180 h 5449749"/>
              <a:gd name="connsiteX9" fmla="*/ 4042891 w 6607840"/>
              <a:gd name="connsiteY9" fmla="*/ 98139 h 5449749"/>
              <a:gd name="connsiteX10" fmla="*/ 4359324 w 6607840"/>
              <a:gd name="connsiteY10" fmla="*/ 36390 h 5449749"/>
              <a:gd name="connsiteX11" fmla="*/ 4461808 w 6607840"/>
              <a:gd name="connsiteY11" fmla="*/ 41560 h 5449749"/>
              <a:gd name="connsiteX12" fmla="*/ 4622079 w 6607840"/>
              <a:gd name="connsiteY12" fmla="*/ 40331 h 5449749"/>
              <a:gd name="connsiteX13" fmla="*/ 4895268 w 6607840"/>
              <a:gd name="connsiteY13" fmla="*/ 50173 h 5449749"/>
              <a:gd name="connsiteX14" fmla="*/ 5179767 w 6607840"/>
              <a:gd name="connsiteY14" fmla="*/ 36886 h 5449749"/>
              <a:gd name="connsiteX15" fmla="*/ 5307190 w 6607840"/>
              <a:gd name="connsiteY15" fmla="*/ 34918 h 5449749"/>
              <a:gd name="connsiteX16" fmla="*/ 5332079 w 6607840"/>
              <a:gd name="connsiteY16" fmla="*/ 166988 h 5449749"/>
              <a:gd name="connsiteX17" fmla="*/ 5638332 w 6607840"/>
              <a:gd name="connsiteY17" fmla="*/ 487682 h 5449749"/>
              <a:gd name="connsiteX18" fmla="*/ 5849519 w 6607840"/>
              <a:gd name="connsiteY18" fmla="*/ 584070 h 5449749"/>
              <a:gd name="connsiteX19" fmla="*/ 6083696 w 6607840"/>
              <a:gd name="connsiteY19" fmla="*/ 1330217 h 5449749"/>
              <a:gd name="connsiteX20" fmla="*/ 6133971 w 6607840"/>
              <a:gd name="connsiteY20" fmla="*/ 1596887 h 5449749"/>
              <a:gd name="connsiteX21" fmla="*/ 6176834 w 6607840"/>
              <a:gd name="connsiteY21" fmla="*/ 1696899 h 5449749"/>
              <a:gd name="connsiteX22" fmla="*/ 6195884 w 6607840"/>
              <a:gd name="connsiteY22" fmla="*/ 1794530 h 5449749"/>
              <a:gd name="connsiteX23" fmla="*/ 6226840 w 6607840"/>
              <a:gd name="connsiteY23" fmla="*/ 1915974 h 5449749"/>
              <a:gd name="connsiteX24" fmla="*/ 6241127 w 6607840"/>
              <a:gd name="connsiteY24" fmla="*/ 2073137 h 5449749"/>
              <a:gd name="connsiteX25" fmla="*/ 6262559 w 6607840"/>
              <a:gd name="connsiteY25" fmla="*/ 2180292 h 5449749"/>
              <a:gd name="connsiteX26" fmla="*/ 6312565 w 6607840"/>
              <a:gd name="connsiteY26" fmla="*/ 2392224 h 5449749"/>
              <a:gd name="connsiteX27" fmla="*/ 6338759 w 6607840"/>
              <a:gd name="connsiteY27" fmla="*/ 2585105 h 5449749"/>
              <a:gd name="connsiteX28" fmla="*/ 6353046 w 6607840"/>
              <a:gd name="connsiteY28" fmla="*/ 2694643 h 5449749"/>
              <a:gd name="connsiteX29" fmla="*/ 6327507 w 6607840"/>
              <a:gd name="connsiteY29" fmla="*/ 3074823 h 5449749"/>
              <a:gd name="connsiteX30" fmla="*/ 6446185 w 6607840"/>
              <a:gd name="connsiteY30" fmla="*/ 3282782 h 5449749"/>
              <a:gd name="connsiteX31" fmla="*/ 6607840 w 6607840"/>
              <a:gd name="connsiteY31" fmla="*/ 3449499 h 5449749"/>
              <a:gd name="connsiteX32" fmla="*/ 6591479 w 6607840"/>
              <a:gd name="connsiteY32" fmla="*/ 3574916 h 5449749"/>
              <a:gd name="connsiteX33" fmla="*/ 6531016 w 6607840"/>
              <a:gd name="connsiteY33" fmla="*/ 3737631 h 5449749"/>
              <a:gd name="connsiteX34" fmla="*/ 6448619 w 6607840"/>
              <a:gd name="connsiteY34" fmla="*/ 4011107 h 5449749"/>
              <a:gd name="connsiteX35" fmla="*/ 5788690 w 6607840"/>
              <a:gd name="connsiteY35" fmla="*/ 4306749 h 5449749"/>
              <a:gd name="connsiteX36" fmla="*/ 4933821 w 6607840"/>
              <a:gd name="connsiteY36" fmla="*/ 5444986 h 5449749"/>
              <a:gd name="connsiteX37" fmla="*/ 4659977 w 6607840"/>
              <a:gd name="connsiteY37" fmla="*/ 5449749 h 5449749"/>
              <a:gd name="connsiteX38" fmla="*/ 4095622 w 6607840"/>
              <a:gd name="connsiteY38" fmla="*/ 4725849 h 5449749"/>
              <a:gd name="connsiteX39" fmla="*/ 3570077 w 6607840"/>
              <a:gd name="connsiteY39" fmla="*/ 4716422 h 5449749"/>
              <a:gd name="connsiteX40" fmla="*/ 2977754 w 6607840"/>
              <a:gd name="connsiteY40" fmla="*/ 4139329 h 5449749"/>
              <a:gd name="connsiteX41" fmla="*/ 2638296 w 6607840"/>
              <a:gd name="connsiteY41" fmla="*/ 4373424 h 5449749"/>
              <a:gd name="connsiteX42" fmla="*/ 2273964 w 6607840"/>
              <a:gd name="connsiteY42" fmla="*/ 3956706 h 5449749"/>
              <a:gd name="connsiteX43" fmla="*/ 1929155 w 6607840"/>
              <a:gd name="connsiteY43" fmla="*/ 3877176 h 5449749"/>
              <a:gd name="connsiteX44" fmla="*/ 1784122 w 6607840"/>
              <a:gd name="connsiteY44" fmla="*/ 4010331 h 5449749"/>
              <a:gd name="connsiteX45" fmla="*/ 1643330 w 6607840"/>
              <a:gd name="connsiteY45" fmla="*/ 4140305 h 5449749"/>
              <a:gd name="connsiteX46" fmla="*/ 1042600 w 6607840"/>
              <a:gd name="connsiteY46" fmla="*/ 3694174 h 5449749"/>
              <a:gd name="connsiteX0" fmla="*/ 1042600 w 6607840"/>
              <a:gd name="connsiteY0" fmla="*/ 3694174 h 5449749"/>
              <a:gd name="connsiteX1" fmla="*/ 268741 w 6607840"/>
              <a:gd name="connsiteY1" fmla="*/ 2620475 h 5449749"/>
              <a:gd name="connsiteX2" fmla="*/ 7972 w 6607840"/>
              <a:gd name="connsiteY2" fmla="*/ 2373554 h 5449749"/>
              <a:gd name="connsiteX3" fmla="*/ 431 w 6607840"/>
              <a:gd name="connsiteY3" fmla="*/ 1296647 h 5449749"/>
              <a:gd name="connsiteX4" fmla="*/ 5900 w 6607840"/>
              <a:gd name="connsiteY4" fmla="*/ 443210 h 5449749"/>
              <a:gd name="connsiteX5" fmla="*/ 884451 w 6607840"/>
              <a:gd name="connsiteY5" fmla="*/ 117007 h 5449749"/>
              <a:gd name="connsiteX6" fmla="*/ 1568141 w 6607840"/>
              <a:gd name="connsiteY6" fmla="*/ 252573 h 5449749"/>
              <a:gd name="connsiteX7" fmla="*/ 2371237 w 6607840"/>
              <a:gd name="connsiteY7" fmla="*/ 0 h 5449749"/>
              <a:gd name="connsiteX8" fmla="*/ 2994994 w 6607840"/>
              <a:gd name="connsiteY8" fmla="*/ 140180 h 5449749"/>
              <a:gd name="connsiteX9" fmla="*/ 4359324 w 6607840"/>
              <a:gd name="connsiteY9" fmla="*/ 36390 h 5449749"/>
              <a:gd name="connsiteX10" fmla="*/ 4461808 w 6607840"/>
              <a:gd name="connsiteY10" fmla="*/ 41560 h 5449749"/>
              <a:gd name="connsiteX11" fmla="*/ 4622079 w 6607840"/>
              <a:gd name="connsiteY11" fmla="*/ 40331 h 5449749"/>
              <a:gd name="connsiteX12" fmla="*/ 4895268 w 6607840"/>
              <a:gd name="connsiteY12" fmla="*/ 50173 h 5449749"/>
              <a:gd name="connsiteX13" fmla="*/ 5179767 w 6607840"/>
              <a:gd name="connsiteY13" fmla="*/ 36886 h 5449749"/>
              <a:gd name="connsiteX14" fmla="*/ 5307190 w 6607840"/>
              <a:gd name="connsiteY14" fmla="*/ 34918 h 5449749"/>
              <a:gd name="connsiteX15" fmla="*/ 5332079 w 6607840"/>
              <a:gd name="connsiteY15" fmla="*/ 166988 h 5449749"/>
              <a:gd name="connsiteX16" fmla="*/ 5638332 w 6607840"/>
              <a:gd name="connsiteY16" fmla="*/ 487682 h 5449749"/>
              <a:gd name="connsiteX17" fmla="*/ 5849519 w 6607840"/>
              <a:gd name="connsiteY17" fmla="*/ 584070 h 5449749"/>
              <a:gd name="connsiteX18" fmla="*/ 6083696 w 6607840"/>
              <a:gd name="connsiteY18" fmla="*/ 1330217 h 5449749"/>
              <a:gd name="connsiteX19" fmla="*/ 6133971 w 6607840"/>
              <a:gd name="connsiteY19" fmla="*/ 1596887 h 5449749"/>
              <a:gd name="connsiteX20" fmla="*/ 6176834 w 6607840"/>
              <a:gd name="connsiteY20" fmla="*/ 1696899 h 5449749"/>
              <a:gd name="connsiteX21" fmla="*/ 6195884 w 6607840"/>
              <a:gd name="connsiteY21" fmla="*/ 1794530 h 5449749"/>
              <a:gd name="connsiteX22" fmla="*/ 6226840 w 6607840"/>
              <a:gd name="connsiteY22" fmla="*/ 1915974 h 5449749"/>
              <a:gd name="connsiteX23" fmla="*/ 6241127 w 6607840"/>
              <a:gd name="connsiteY23" fmla="*/ 2073137 h 5449749"/>
              <a:gd name="connsiteX24" fmla="*/ 6262559 w 6607840"/>
              <a:gd name="connsiteY24" fmla="*/ 2180292 h 5449749"/>
              <a:gd name="connsiteX25" fmla="*/ 6312565 w 6607840"/>
              <a:gd name="connsiteY25" fmla="*/ 2392224 h 5449749"/>
              <a:gd name="connsiteX26" fmla="*/ 6338759 w 6607840"/>
              <a:gd name="connsiteY26" fmla="*/ 2585105 h 5449749"/>
              <a:gd name="connsiteX27" fmla="*/ 6353046 w 6607840"/>
              <a:gd name="connsiteY27" fmla="*/ 2694643 h 5449749"/>
              <a:gd name="connsiteX28" fmla="*/ 6327507 w 6607840"/>
              <a:gd name="connsiteY28" fmla="*/ 3074823 h 5449749"/>
              <a:gd name="connsiteX29" fmla="*/ 6446185 w 6607840"/>
              <a:gd name="connsiteY29" fmla="*/ 3282782 h 5449749"/>
              <a:gd name="connsiteX30" fmla="*/ 6607840 w 6607840"/>
              <a:gd name="connsiteY30" fmla="*/ 3449499 h 5449749"/>
              <a:gd name="connsiteX31" fmla="*/ 6591479 w 6607840"/>
              <a:gd name="connsiteY31" fmla="*/ 3574916 h 5449749"/>
              <a:gd name="connsiteX32" fmla="*/ 6531016 w 6607840"/>
              <a:gd name="connsiteY32" fmla="*/ 3737631 h 5449749"/>
              <a:gd name="connsiteX33" fmla="*/ 6448619 w 6607840"/>
              <a:gd name="connsiteY33" fmla="*/ 4011107 h 5449749"/>
              <a:gd name="connsiteX34" fmla="*/ 5788690 w 6607840"/>
              <a:gd name="connsiteY34" fmla="*/ 4306749 h 5449749"/>
              <a:gd name="connsiteX35" fmla="*/ 4933821 w 6607840"/>
              <a:gd name="connsiteY35" fmla="*/ 5444986 h 5449749"/>
              <a:gd name="connsiteX36" fmla="*/ 4659977 w 6607840"/>
              <a:gd name="connsiteY36" fmla="*/ 5449749 h 5449749"/>
              <a:gd name="connsiteX37" fmla="*/ 4095622 w 6607840"/>
              <a:gd name="connsiteY37" fmla="*/ 4725849 h 5449749"/>
              <a:gd name="connsiteX38" fmla="*/ 3570077 w 6607840"/>
              <a:gd name="connsiteY38" fmla="*/ 4716422 h 5449749"/>
              <a:gd name="connsiteX39" fmla="*/ 2977754 w 6607840"/>
              <a:gd name="connsiteY39" fmla="*/ 4139329 h 5449749"/>
              <a:gd name="connsiteX40" fmla="*/ 2638296 w 6607840"/>
              <a:gd name="connsiteY40" fmla="*/ 4373424 h 5449749"/>
              <a:gd name="connsiteX41" fmla="*/ 2273964 w 6607840"/>
              <a:gd name="connsiteY41" fmla="*/ 3956706 h 5449749"/>
              <a:gd name="connsiteX42" fmla="*/ 1929155 w 6607840"/>
              <a:gd name="connsiteY42" fmla="*/ 3877176 h 5449749"/>
              <a:gd name="connsiteX43" fmla="*/ 1784122 w 6607840"/>
              <a:gd name="connsiteY43" fmla="*/ 4010331 h 5449749"/>
              <a:gd name="connsiteX44" fmla="*/ 1643330 w 6607840"/>
              <a:gd name="connsiteY44" fmla="*/ 4140305 h 5449749"/>
              <a:gd name="connsiteX45" fmla="*/ 1042600 w 6607840"/>
              <a:gd name="connsiteY45" fmla="*/ 3694174 h 5449749"/>
              <a:gd name="connsiteX0" fmla="*/ 1042600 w 6607840"/>
              <a:gd name="connsiteY0" fmla="*/ 3694174 h 5449749"/>
              <a:gd name="connsiteX1" fmla="*/ 268741 w 6607840"/>
              <a:gd name="connsiteY1" fmla="*/ 2620475 h 5449749"/>
              <a:gd name="connsiteX2" fmla="*/ 7972 w 6607840"/>
              <a:gd name="connsiteY2" fmla="*/ 2373554 h 5449749"/>
              <a:gd name="connsiteX3" fmla="*/ 431 w 6607840"/>
              <a:gd name="connsiteY3" fmla="*/ 1296647 h 5449749"/>
              <a:gd name="connsiteX4" fmla="*/ 5900 w 6607840"/>
              <a:gd name="connsiteY4" fmla="*/ 443210 h 5449749"/>
              <a:gd name="connsiteX5" fmla="*/ 884451 w 6607840"/>
              <a:gd name="connsiteY5" fmla="*/ 117007 h 5449749"/>
              <a:gd name="connsiteX6" fmla="*/ 1568141 w 6607840"/>
              <a:gd name="connsiteY6" fmla="*/ 252573 h 5449749"/>
              <a:gd name="connsiteX7" fmla="*/ 2371237 w 6607840"/>
              <a:gd name="connsiteY7" fmla="*/ 0 h 5449749"/>
              <a:gd name="connsiteX8" fmla="*/ 2994994 w 6607840"/>
              <a:gd name="connsiteY8" fmla="*/ 140180 h 5449749"/>
              <a:gd name="connsiteX9" fmla="*/ 4461808 w 6607840"/>
              <a:gd name="connsiteY9" fmla="*/ 41560 h 5449749"/>
              <a:gd name="connsiteX10" fmla="*/ 4622079 w 6607840"/>
              <a:gd name="connsiteY10" fmla="*/ 40331 h 5449749"/>
              <a:gd name="connsiteX11" fmla="*/ 4895268 w 6607840"/>
              <a:gd name="connsiteY11" fmla="*/ 50173 h 5449749"/>
              <a:gd name="connsiteX12" fmla="*/ 5179767 w 6607840"/>
              <a:gd name="connsiteY12" fmla="*/ 36886 h 5449749"/>
              <a:gd name="connsiteX13" fmla="*/ 5307190 w 6607840"/>
              <a:gd name="connsiteY13" fmla="*/ 34918 h 5449749"/>
              <a:gd name="connsiteX14" fmla="*/ 5332079 w 6607840"/>
              <a:gd name="connsiteY14" fmla="*/ 166988 h 5449749"/>
              <a:gd name="connsiteX15" fmla="*/ 5638332 w 6607840"/>
              <a:gd name="connsiteY15" fmla="*/ 487682 h 5449749"/>
              <a:gd name="connsiteX16" fmla="*/ 5849519 w 6607840"/>
              <a:gd name="connsiteY16" fmla="*/ 584070 h 5449749"/>
              <a:gd name="connsiteX17" fmla="*/ 6083696 w 6607840"/>
              <a:gd name="connsiteY17" fmla="*/ 1330217 h 5449749"/>
              <a:gd name="connsiteX18" fmla="*/ 6133971 w 6607840"/>
              <a:gd name="connsiteY18" fmla="*/ 1596887 h 5449749"/>
              <a:gd name="connsiteX19" fmla="*/ 6176834 w 6607840"/>
              <a:gd name="connsiteY19" fmla="*/ 1696899 h 5449749"/>
              <a:gd name="connsiteX20" fmla="*/ 6195884 w 6607840"/>
              <a:gd name="connsiteY20" fmla="*/ 1794530 h 5449749"/>
              <a:gd name="connsiteX21" fmla="*/ 6226840 w 6607840"/>
              <a:gd name="connsiteY21" fmla="*/ 1915974 h 5449749"/>
              <a:gd name="connsiteX22" fmla="*/ 6241127 w 6607840"/>
              <a:gd name="connsiteY22" fmla="*/ 2073137 h 5449749"/>
              <a:gd name="connsiteX23" fmla="*/ 6262559 w 6607840"/>
              <a:gd name="connsiteY23" fmla="*/ 2180292 h 5449749"/>
              <a:gd name="connsiteX24" fmla="*/ 6312565 w 6607840"/>
              <a:gd name="connsiteY24" fmla="*/ 2392224 h 5449749"/>
              <a:gd name="connsiteX25" fmla="*/ 6338759 w 6607840"/>
              <a:gd name="connsiteY25" fmla="*/ 2585105 h 5449749"/>
              <a:gd name="connsiteX26" fmla="*/ 6353046 w 6607840"/>
              <a:gd name="connsiteY26" fmla="*/ 2694643 h 5449749"/>
              <a:gd name="connsiteX27" fmla="*/ 6327507 w 6607840"/>
              <a:gd name="connsiteY27" fmla="*/ 3074823 h 5449749"/>
              <a:gd name="connsiteX28" fmla="*/ 6446185 w 6607840"/>
              <a:gd name="connsiteY28" fmla="*/ 3282782 h 5449749"/>
              <a:gd name="connsiteX29" fmla="*/ 6607840 w 6607840"/>
              <a:gd name="connsiteY29" fmla="*/ 3449499 h 5449749"/>
              <a:gd name="connsiteX30" fmla="*/ 6591479 w 6607840"/>
              <a:gd name="connsiteY30" fmla="*/ 3574916 h 5449749"/>
              <a:gd name="connsiteX31" fmla="*/ 6531016 w 6607840"/>
              <a:gd name="connsiteY31" fmla="*/ 3737631 h 5449749"/>
              <a:gd name="connsiteX32" fmla="*/ 6448619 w 6607840"/>
              <a:gd name="connsiteY32" fmla="*/ 4011107 h 5449749"/>
              <a:gd name="connsiteX33" fmla="*/ 5788690 w 6607840"/>
              <a:gd name="connsiteY33" fmla="*/ 4306749 h 5449749"/>
              <a:gd name="connsiteX34" fmla="*/ 4933821 w 6607840"/>
              <a:gd name="connsiteY34" fmla="*/ 5444986 h 5449749"/>
              <a:gd name="connsiteX35" fmla="*/ 4659977 w 6607840"/>
              <a:gd name="connsiteY35" fmla="*/ 5449749 h 5449749"/>
              <a:gd name="connsiteX36" fmla="*/ 4095622 w 6607840"/>
              <a:gd name="connsiteY36" fmla="*/ 4725849 h 5449749"/>
              <a:gd name="connsiteX37" fmla="*/ 3570077 w 6607840"/>
              <a:gd name="connsiteY37" fmla="*/ 4716422 h 5449749"/>
              <a:gd name="connsiteX38" fmla="*/ 2977754 w 6607840"/>
              <a:gd name="connsiteY38" fmla="*/ 4139329 h 5449749"/>
              <a:gd name="connsiteX39" fmla="*/ 2638296 w 6607840"/>
              <a:gd name="connsiteY39" fmla="*/ 4373424 h 5449749"/>
              <a:gd name="connsiteX40" fmla="*/ 2273964 w 6607840"/>
              <a:gd name="connsiteY40" fmla="*/ 3956706 h 5449749"/>
              <a:gd name="connsiteX41" fmla="*/ 1929155 w 6607840"/>
              <a:gd name="connsiteY41" fmla="*/ 3877176 h 5449749"/>
              <a:gd name="connsiteX42" fmla="*/ 1784122 w 6607840"/>
              <a:gd name="connsiteY42" fmla="*/ 4010331 h 5449749"/>
              <a:gd name="connsiteX43" fmla="*/ 1643330 w 6607840"/>
              <a:gd name="connsiteY43" fmla="*/ 4140305 h 5449749"/>
              <a:gd name="connsiteX44" fmla="*/ 1042600 w 6607840"/>
              <a:gd name="connsiteY44" fmla="*/ 3694174 h 5449749"/>
              <a:gd name="connsiteX0" fmla="*/ 1042600 w 6607840"/>
              <a:gd name="connsiteY0" fmla="*/ 3694174 h 5449749"/>
              <a:gd name="connsiteX1" fmla="*/ 268741 w 6607840"/>
              <a:gd name="connsiteY1" fmla="*/ 2620475 h 5449749"/>
              <a:gd name="connsiteX2" fmla="*/ 7972 w 6607840"/>
              <a:gd name="connsiteY2" fmla="*/ 2373554 h 5449749"/>
              <a:gd name="connsiteX3" fmla="*/ 431 w 6607840"/>
              <a:gd name="connsiteY3" fmla="*/ 1296647 h 5449749"/>
              <a:gd name="connsiteX4" fmla="*/ 5900 w 6607840"/>
              <a:gd name="connsiteY4" fmla="*/ 443210 h 5449749"/>
              <a:gd name="connsiteX5" fmla="*/ 884451 w 6607840"/>
              <a:gd name="connsiteY5" fmla="*/ 117007 h 5449749"/>
              <a:gd name="connsiteX6" fmla="*/ 1568141 w 6607840"/>
              <a:gd name="connsiteY6" fmla="*/ 252573 h 5449749"/>
              <a:gd name="connsiteX7" fmla="*/ 2371237 w 6607840"/>
              <a:gd name="connsiteY7" fmla="*/ 0 h 5449749"/>
              <a:gd name="connsiteX8" fmla="*/ 2994994 w 6607840"/>
              <a:gd name="connsiteY8" fmla="*/ 140180 h 5449749"/>
              <a:gd name="connsiteX9" fmla="*/ 4622079 w 6607840"/>
              <a:gd name="connsiteY9" fmla="*/ 40331 h 5449749"/>
              <a:gd name="connsiteX10" fmla="*/ 4895268 w 6607840"/>
              <a:gd name="connsiteY10" fmla="*/ 50173 h 5449749"/>
              <a:gd name="connsiteX11" fmla="*/ 5179767 w 6607840"/>
              <a:gd name="connsiteY11" fmla="*/ 36886 h 5449749"/>
              <a:gd name="connsiteX12" fmla="*/ 5307190 w 6607840"/>
              <a:gd name="connsiteY12" fmla="*/ 34918 h 5449749"/>
              <a:gd name="connsiteX13" fmla="*/ 5332079 w 6607840"/>
              <a:gd name="connsiteY13" fmla="*/ 166988 h 5449749"/>
              <a:gd name="connsiteX14" fmla="*/ 5638332 w 6607840"/>
              <a:gd name="connsiteY14" fmla="*/ 487682 h 5449749"/>
              <a:gd name="connsiteX15" fmla="*/ 5849519 w 6607840"/>
              <a:gd name="connsiteY15" fmla="*/ 584070 h 5449749"/>
              <a:gd name="connsiteX16" fmla="*/ 6083696 w 6607840"/>
              <a:gd name="connsiteY16" fmla="*/ 1330217 h 5449749"/>
              <a:gd name="connsiteX17" fmla="*/ 6133971 w 6607840"/>
              <a:gd name="connsiteY17" fmla="*/ 1596887 h 5449749"/>
              <a:gd name="connsiteX18" fmla="*/ 6176834 w 6607840"/>
              <a:gd name="connsiteY18" fmla="*/ 1696899 h 5449749"/>
              <a:gd name="connsiteX19" fmla="*/ 6195884 w 6607840"/>
              <a:gd name="connsiteY19" fmla="*/ 1794530 h 5449749"/>
              <a:gd name="connsiteX20" fmla="*/ 6226840 w 6607840"/>
              <a:gd name="connsiteY20" fmla="*/ 1915974 h 5449749"/>
              <a:gd name="connsiteX21" fmla="*/ 6241127 w 6607840"/>
              <a:gd name="connsiteY21" fmla="*/ 2073137 h 5449749"/>
              <a:gd name="connsiteX22" fmla="*/ 6262559 w 6607840"/>
              <a:gd name="connsiteY22" fmla="*/ 2180292 h 5449749"/>
              <a:gd name="connsiteX23" fmla="*/ 6312565 w 6607840"/>
              <a:gd name="connsiteY23" fmla="*/ 2392224 h 5449749"/>
              <a:gd name="connsiteX24" fmla="*/ 6338759 w 6607840"/>
              <a:gd name="connsiteY24" fmla="*/ 2585105 h 5449749"/>
              <a:gd name="connsiteX25" fmla="*/ 6353046 w 6607840"/>
              <a:gd name="connsiteY25" fmla="*/ 2694643 h 5449749"/>
              <a:gd name="connsiteX26" fmla="*/ 6327507 w 6607840"/>
              <a:gd name="connsiteY26" fmla="*/ 3074823 h 5449749"/>
              <a:gd name="connsiteX27" fmla="*/ 6446185 w 6607840"/>
              <a:gd name="connsiteY27" fmla="*/ 3282782 h 5449749"/>
              <a:gd name="connsiteX28" fmla="*/ 6607840 w 6607840"/>
              <a:gd name="connsiteY28" fmla="*/ 3449499 h 5449749"/>
              <a:gd name="connsiteX29" fmla="*/ 6591479 w 6607840"/>
              <a:gd name="connsiteY29" fmla="*/ 3574916 h 5449749"/>
              <a:gd name="connsiteX30" fmla="*/ 6531016 w 6607840"/>
              <a:gd name="connsiteY30" fmla="*/ 3737631 h 5449749"/>
              <a:gd name="connsiteX31" fmla="*/ 6448619 w 6607840"/>
              <a:gd name="connsiteY31" fmla="*/ 4011107 h 5449749"/>
              <a:gd name="connsiteX32" fmla="*/ 5788690 w 6607840"/>
              <a:gd name="connsiteY32" fmla="*/ 4306749 h 5449749"/>
              <a:gd name="connsiteX33" fmla="*/ 4933821 w 6607840"/>
              <a:gd name="connsiteY33" fmla="*/ 5444986 h 5449749"/>
              <a:gd name="connsiteX34" fmla="*/ 4659977 w 6607840"/>
              <a:gd name="connsiteY34" fmla="*/ 5449749 h 5449749"/>
              <a:gd name="connsiteX35" fmla="*/ 4095622 w 6607840"/>
              <a:gd name="connsiteY35" fmla="*/ 4725849 h 5449749"/>
              <a:gd name="connsiteX36" fmla="*/ 3570077 w 6607840"/>
              <a:gd name="connsiteY36" fmla="*/ 4716422 h 5449749"/>
              <a:gd name="connsiteX37" fmla="*/ 2977754 w 6607840"/>
              <a:gd name="connsiteY37" fmla="*/ 4139329 h 5449749"/>
              <a:gd name="connsiteX38" fmla="*/ 2638296 w 6607840"/>
              <a:gd name="connsiteY38" fmla="*/ 4373424 h 5449749"/>
              <a:gd name="connsiteX39" fmla="*/ 2273964 w 6607840"/>
              <a:gd name="connsiteY39" fmla="*/ 3956706 h 5449749"/>
              <a:gd name="connsiteX40" fmla="*/ 1929155 w 6607840"/>
              <a:gd name="connsiteY40" fmla="*/ 3877176 h 5449749"/>
              <a:gd name="connsiteX41" fmla="*/ 1784122 w 6607840"/>
              <a:gd name="connsiteY41" fmla="*/ 4010331 h 5449749"/>
              <a:gd name="connsiteX42" fmla="*/ 1643330 w 6607840"/>
              <a:gd name="connsiteY42" fmla="*/ 4140305 h 5449749"/>
              <a:gd name="connsiteX43" fmla="*/ 1042600 w 6607840"/>
              <a:gd name="connsiteY43" fmla="*/ 3694174 h 5449749"/>
              <a:gd name="connsiteX0" fmla="*/ 1042600 w 6607840"/>
              <a:gd name="connsiteY0" fmla="*/ 3694174 h 5449749"/>
              <a:gd name="connsiteX1" fmla="*/ 268741 w 6607840"/>
              <a:gd name="connsiteY1" fmla="*/ 2620475 h 5449749"/>
              <a:gd name="connsiteX2" fmla="*/ 7972 w 6607840"/>
              <a:gd name="connsiteY2" fmla="*/ 2373554 h 5449749"/>
              <a:gd name="connsiteX3" fmla="*/ 431 w 6607840"/>
              <a:gd name="connsiteY3" fmla="*/ 1296647 h 5449749"/>
              <a:gd name="connsiteX4" fmla="*/ 5900 w 6607840"/>
              <a:gd name="connsiteY4" fmla="*/ 443210 h 5449749"/>
              <a:gd name="connsiteX5" fmla="*/ 884451 w 6607840"/>
              <a:gd name="connsiteY5" fmla="*/ 117007 h 5449749"/>
              <a:gd name="connsiteX6" fmla="*/ 1568141 w 6607840"/>
              <a:gd name="connsiteY6" fmla="*/ 252573 h 5449749"/>
              <a:gd name="connsiteX7" fmla="*/ 2371237 w 6607840"/>
              <a:gd name="connsiteY7" fmla="*/ 0 h 5449749"/>
              <a:gd name="connsiteX8" fmla="*/ 2994994 w 6607840"/>
              <a:gd name="connsiteY8" fmla="*/ 140180 h 5449749"/>
              <a:gd name="connsiteX9" fmla="*/ 4895268 w 6607840"/>
              <a:gd name="connsiteY9" fmla="*/ 50173 h 5449749"/>
              <a:gd name="connsiteX10" fmla="*/ 5179767 w 6607840"/>
              <a:gd name="connsiteY10" fmla="*/ 36886 h 5449749"/>
              <a:gd name="connsiteX11" fmla="*/ 5307190 w 6607840"/>
              <a:gd name="connsiteY11" fmla="*/ 34918 h 5449749"/>
              <a:gd name="connsiteX12" fmla="*/ 5332079 w 6607840"/>
              <a:gd name="connsiteY12" fmla="*/ 166988 h 5449749"/>
              <a:gd name="connsiteX13" fmla="*/ 5638332 w 6607840"/>
              <a:gd name="connsiteY13" fmla="*/ 487682 h 5449749"/>
              <a:gd name="connsiteX14" fmla="*/ 5849519 w 6607840"/>
              <a:gd name="connsiteY14" fmla="*/ 584070 h 5449749"/>
              <a:gd name="connsiteX15" fmla="*/ 6083696 w 6607840"/>
              <a:gd name="connsiteY15" fmla="*/ 1330217 h 5449749"/>
              <a:gd name="connsiteX16" fmla="*/ 6133971 w 6607840"/>
              <a:gd name="connsiteY16" fmla="*/ 1596887 h 5449749"/>
              <a:gd name="connsiteX17" fmla="*/ 6176834 w 6607840"/>
              <a:gd name="connsiteY17" fmla="*/ 1696899 h 5449749"/>
              <a:gd name="connsiteX18" fmla="*/ 6195884 w 6607840"/>
              <a:gd name="connsiteY18" fmla="*/ 1794530 h 5449749"/>
              <a:gd name="connsiteX19" fmla="*/ 6226840 w 6607840"/>
              <a:gd name="connsiteY19" fmla="*/ 1915974 h 5449749"/>
              <a:gd name="connsiteX20" fmla="*/ 6241127 w 6607840"/>
              <a:gd name="connsiteY20" fmla="*/ 2073137 h 5449749"/>
              <a:gd name="connsiteX21" fmla="*/ 6262559 w 6607840"/>
              <a:gd name="connsiteY21" fmla="*/ 2180292 h 5449749"/>
              <a:gd name="connsiteX22" fmla="*/ 6312565 w 6607840"/>
              <a:gd name="connsiteY22" fmla="*/ 2392224 h 5449749"/>
              <a:gd name="connsiteX23" fmla="*/ 6338759 w 6607840"/>
              <a:gd name="connsiteY23" fmla="*/ 2585105 h 5449749"/>
              <a:gd name="connsiteX24" fmla="*/ 6353046 w 6607840"/>
              <a:gd name="connsiteY24" fmla="*/ 2694643 h 5449749"/>
              <a:gd name="connsiteX25" fmla="*/ 6327507 w 6607840"/>
              <a:gd name="connsiteY25" fmla="*/ 3074823 h 5449749"/>
              <a:gd name="connsiteX26" fmla="*/ 6446185 w 6607840"/>
              <a:gd name="connsiteY26" fmla="*/ 3282782 h 5449749"/>
              <a:gd name="connsiteX27" fmla="*/ 6607840 w 6607840"/>
              <a:gd name="connsiteY27" fmla="*/ 3449499 h 5449749"/>
              <a:gd name="connsiteX28" fmla="*/ 6591479 w 6607840"/>
              <a:gd name="connsiteY28" fmla="*/ 3574916 h 5449749"/>
              <a:gd name="connsiteX29" fmla="*/ 6531016 w 6607840"/>
              <a:gd name="connsiteY29" fmla="*/ 3737631 h 5449749"/>
              <a:gd name="connsiteX30" fmla="*/ 6448619 w 6607840"/>
              <a:gd name="connsiteY30" fmla="*/ 4011107 h 5449749"/>
              <a:gd name="connsiteX31" fmla="*/ 5788690 w 6607840"/>
              <a:gd name="connsiteY31" fmla="*/ 4306749 h 5449749"/>
              <a:gd name="connsiteX32" fmla="*/ 4933821 w 6607840"/>
              <a:gd name="connsiteY32" fmla="*/ 5444986 h 5449749"/>
              <a:gd name="connsiteX33" fmla="*/ 4659977 w 6607840"/>
              <a:gd name="connsiteY33" fmla="*/ 5449749 h 5449749"/>
              <a:gd name="connsiteX34" fmla="*/ 4095622 w 6607840"/>
              <a:gd name="connsiteY34" fmla="*/ 4725849 h 5449749"/>
              <a:gd name="connsiteX35" fmla="*/ 3570077 w 6607840"/>
              <a:gd name="connsiteY35" fmla="*/ 4716422 h 5449749"/>
              <a:gd name="connsiteX36" fmla="*/ 2977754 w 6607840"/>
              <a:gd name="connsiteY36" fmla="*/ 4139329 h 5449749"/>
              <a:gd name="connsiteX37" fmla="*/ 2638296 w 6607840"/>
              <a:gd name="connsiteY37" fmla="*/ 4373424 h 5449749"/>
              <a:gd name="connsiteX38" fmla="*/ 2273964 w 6607840"/>
              <a:gd name="connsiteY38" fmla="*/ 3956706 h 5449749"/>
              <a:gd name="connsiteX39" fmla="*/ 1929155 w 6607840"/>
              <a:gd name="connsiteY39" fmla="*/ 3877176 h 5449749"/>
              <a:gd name="connsiteX40" fmla="*/ 1784122 w 6607840"/>
              <a:gd name="connsiteY40" fmla="*/ 4010331 h 5449749"/>
              <a:gd name="connsiteX41" fmla="*/ 1643330 w 6607840"/>
              <a:gd name="connsiteY41" fmla="*/ 4140305 h 5449749"/>
              <a:gd name="connsiteX42" fmla="*/ 1042600 w 6607840"/>
              <a:gd name="connsiteY42" fmla="*/ 3694174 h 5449749"/>
              <a:gd name="connsiteX0" fmla="*/ 1042600 w 6607840"/>
              <a:gd name="connsiteY0" fmla="*/ 3694174 h 5449749"/>
              <a:gd name="connsiteX1" fmla="*/ 268741 w 6607840"/>
              <a:gd name="connsiteY1" fmla="*/ 2620475 h 5449749"/>
              <a:gd name="connsiteX2" fmla="*/ 7972 w 6607840"/>
              <a:gd name="connsiteY2" fmla="*/ 2373554 h 5449749"/>
              <a:gd name="connsiteX3" fmla="*/ 431 w 6607840"/>
              <a:gd name="connsiteY3" fmla="*/ 1296647 h 5449749"/>
              <a:gd name="connsiteX4" fmla="*/ 5900 w 6607840"/>
              <a:gd name="connsiteY4" fmla="*/ 443210 h 5449749"/>
              <a:gd name="connsiteX5" fmla="*/ 884451 w 6607840"/>
              <a:gd name="connsiteY5" fmla="*/ 117007 h 5449749"/>
              <a:gd name="connsiteX6" fmla="*/ 1568141 w 6607840"/>
              <a:gd name="connsiteY6" fmla="*/ 252573 h 5449749"/>
              <a:gd name="connsiteX7" fmla="*/ 2371237 w 6607840"/>
              <a:gd name="connsiteY7" fmla="*/ 0 h 5449749"/>
              <a:gd name="connsiteX8" fmla="*/ 2994994 w 6607840"/>
              <a:gd name="connsiteY8" fmla="*/ 140180 h 5449749"/>
              <a:gd name="connsiteX9" fmla="*/ 5179767 w 6607840"/>
              <a:gd name="connsiteY9" fmla="*/ 36886 h 5449749"/>
              <a:gd name="connsiteX10" fmla="*/ 5307190 w 6607840"/>
              <a:gd name="connsiteY10" fmla="*/ 34918 h 5449749"/>
              <a:gd name="connsiteX11" fmla="*/ 5332079 w 6607840"/>
              <a:gd name="connsiteY11" fmla="*/ 166988 h 5449749"/>
              <a:gd name="connsiteX12" fmla="*/ 5638332 w 6607840"/>
              <a:gd name="connsiteY12" fmla="*/ 487682 h 5449749"/>
              <a:gd name="connsiteX13" fmla="*/ 5849519 w 6607840"/>
              <a:gd name="connsiteY13" fmla="*/ 584070 h 5449749"/>
              <a:gd name="connsiteX14" fmla="*/ 6083696 w 6607840"/>
              <a:gd name="connsiteY14" fmla="*/ 1330217 h 5449749"/>
              <a:gd name="connsiteX15" fmla="*/ 6133971 w 6607840"/>
              <a:gd name="connsiteY15" fmla="*/ 1596887 h 5449749"/>
              <a:gd name="connsiteX16" fmla="*/ 6176834 w 6607840"/>
              <a:gd name="connsiteY16" fmla="*/ 1696899 h 5449749"/>
              <a:gd name="connsiteX17" fmla="*/ 6195884 w 6607840"/>
              <a:gd name="connsiteY17" fmla="*/ 1794530 h 5449749"/>
              <a:gd name="connsiteX18" fmla="*/ 6226840 w 6607840"/>
              <a:gd name="connsiteY18" fmla="*/ 1915974 h 5449749"/>
              <a:gd name="connsiteX19" fmla="*/ 6241127 w 6607840"/>
              <a:gd name="connsiteY19" fmla="*/ 2073137 h 5449749"/>
              <a:gd name="connsiteX20" fmla="*/ 6262559 w 6607840"/>
              <a:gd name="connsiteY20" fmla="*/ 2180292 h 5449749"/>
              <a:gd name="connsiteX21" fmla="*/ 6312565 w 6607840"/>
              <a:gd name="connsiteY21" fmla="*/ 2392224 h 5449749"/>
              <a:gd name="connsiteX22" fmla="*/ 6338759 w 6607840"/>
              <a:gd name="connsiteY22" fmla="*/ 2585105 h 5449749"/>
              <a:gd name="connsiteX23" fmla="*/ 6353046 w 6607840"/>
              <a:gd name="connsiteY23" fmla="*/ 2694643 h 5449749"/>
              <a:gd name="connsiteX24" fmla="*/ 6327507 w 6607840"/>
              <a:gd name="connsiteY24" fmla="*/ 3074823 h 5449749"/>
              <a:gd name="connsiteX25" fmla="*/ 6446185 w 6607840"/>
              <a:gd name="connsiteY25" fmla="*/ 3282782 h 5449749"/>
              <a:gd name="connsiteX26" fmla="*/ 6607840 w 6607840"/>
              <a:gd name="connsiteY26" fmla="*/ 3449499 h 5449749"/>
              <a:gd name="connsiteX27" fmla="*/ 6591479 w 6607840"/>
              <a:gd name="connsiteY27" fmla="*/ 3574916 h 5449749"/>
              <a:gd name="connsiteX28" fmla="*/ 6531016 w 6607840"/>
              <a:gd name="connsiteY28" fmla="*/ 3737631 h 5449749"/>
              <a:gd name="connsiteX29" fmla="*/ 6448619 w 6607840"/>
              <a:gd name="connsiteY29" fmla="*/ 4011107 h 5449749"/>
              <a:gd name="connsiteX30" fmla="*/ 5788690 w 6607840"/>
              <a:gd name="connsiteY30" fmla="*/ 4306749 h 5449749"/>
              <a:gd name="connsiteX31" fmla="*/ 4933821 w 6607840"/>
              <a:gd name="connsiteY31" fmla="*/ 5444986 h 5449749"/>
              <a:gd name="connsiteX32" fmla="*/ 4659977 w 6607840"/>
              <a:gd name="connsiteY32" fmla="*/ 5449749 h 5449749"/>
              <a:gd name="connsiteX33" fmla="*/ 4095622 w 6607840"/>
              <a:gd name="connsiteY33" fmla="*/ 4725849 h 5449749"/>
              <a:gd name="connsiteX34" fmla="*/ 3570077 w 6607840"/>
              <a:gd name="connsiteY34" fmla="*/ 4716422 h 5449749"/>
              <a:gd name="connsiteX35" fmla="*/ 2977754 w 6607840"/>
              <a:gd name="connsiteY35" fmla="*/ 4139329 h 5449749"/>
              <a:gd name="connsiteX36" fmla="*/ 2638296 w 6607840"/>
              <a:gd name="connsiteY36" fmla="*/ 4373424 h 5449749"/>
              <a:gd name="connsiteX37" fmla="*/ 2273964 w 6607840"/>
              <a:gd name="connsiteY37" fmla="*/ 3956706 h 5449749"/>
              <a:gd name="connsiteX38" fmla="*/ 1929155 w 6607840"/>
              <a:gd name="connsiteY38" fmla="*/ 3877176 h 5449749"/>
              <a:gd name="connsiteX39" fmla="*/ 1784122 w 6607840"/>
              <a:gd name="connsiteY39" fmla="*/ 4010331 h 5449749"/>
              <a:gd name="connsiteX40" fmla="*/ 1643330 w 6607840"/>
              <a:gd name="connsiteY40" fmla="*/ 4140305 h 5449749"/>
              <a:gd name="connsiteX41" fmla="*/ 1042600 w 6607840"/>
              <a:gd name="connsiteY41" fmla="*/ 3694174 h 5449749"/>
              <a:gd name="connsiteX0" fmla="*/ 1042600 w 6607840"/>
              <a:gd name="connsiteY0" fmla="*/ 3694174 h 5449749"/>
              <a:gd name="connsiteX1" fmla="*/ 268741 w 6607840"/>
              <a:gd name="connsiteY1" fmla="*/ 2620475 h 5449749"/>
              <a:gd name="connsiteX2" fmla="*/ 7972 w 6607840"/>
              <a:gd name="connsiteY2" fmla="*/ 2373554 h 5449749"/>
              <a:gd name="connsiteX3" fmla="*/ 431 w 6607840"/>
              <a:gd name="connsiteY3" fmla="*/ 1296647 h 5449749"/>
              <a:gd name="connsiteX4" fmla="*/ 5900 w 6607840"/>
              <a:gd name="connsiteY4" fmla="*/ 443210 h 5449749"/>
              <a:gd name="connsiteX5" fmla="*/ 884451 w 6607840"/>
              <a:gd name="connsiteY5" fmla="*/ 117007 h 5449749"/>
              <a:gd name="connsiteX6" fmla="*/ 1568141 w 6607840"/>
              <a:gd name="connsiteY6" fmla="*/ 252573 h 5449749"/>
              <a:gd name="connsiteX7" fmla="*/ 2371237 w 6607840"/>
              <a:gd name="connsiteY7" fmla="*/ 0 h 5449749"/>
              <a:gd name="connsiteX8" fmla="*/ 5179767 w 6607840"/>
              <a:gd name="connsiteY8" fmla="*/ 36886 h 5449749"/>
              <a:gd name="connsiteX9" fmla="*/ 5307190 w 6607840"/>
              <a:gd name="connsiteY9" fmla="*/ 34918 h 5449749"/>
              <a:gd name="connsiteX10" fmla="*/ 5332079 w 6607840"/>
              <a:gd name="connsiteY10" fmla="*/ 166988 h 5449749"/>
              <a:gd name="connsiteX11" fmla="*/ 5638332 w 6607840"/>
              <a:gd name="connsiteY11" fmla="*/ 487682 h 5449749"/>
              <a:gd name="connsiteX12" fmla="*/ 5849519 w 6607840"/>
              <a:gd name="connsiteY12" fmla="*/ 584070 h 5449749"/>
              <a:gd name="connsiteX13" fmla="*/ 6083696 w 6607840"/>
              <a:gd name="connsiteY13" fmla="*/ 1330217 h 5449749"/>
              <a:gd name="connsiteX14" fmla="*/ 6133971 w 6607840"/>
              <a:gd name="connsiteY14" fmla="*/ 1596887 h 5449749"/>
              <a:gd name="connsiteX15" fmla="*/ 6176834 w 6607840"/>
              <a:gd name="connsiteY15" fmla="*/ 1696899 h 5449749"/>
              <a:gd name="connsiteX16" fmla="*/ 6195884 w 6607840"/>
              <a:gd name="connsiteY16" fmla="*/ 1794530 h 5449749"/>
              <a:gd name="connsiteX17" fmla="*/ 6226840 w 6607840"/>
              <a:gd name="connsiteY17" fmla="*/ 1915974 h 5449749"/>
              <a:gd name="connsiteX18" fmla="*/ 6241127 w 6607840"/>
              <a:gd name="connsiteY18" fmla="*/ 2073137 h 5449749"/>
              <a:gd name="connsiteX19" fmla="*/ 6262559 w 6607840"/>
              <a:gd name="connsiteY19" fmla="*/ 2180292 h 5449749"/>
              <a:gd name="connsiteX20" fmla="*/ 6312565 w 6607840"/>
              <a:gd name="connsiteY20" fmla="*/ 2392224 h 5449749"/>
              <a:gd name="connsiteX21" fmla="*/ 6338759 w 6607840"/>
              <a:gd name="connsiteY21" fmla="*/ 2585105 h 5449749"/>
              <a:gd name="connsiteX22" fmla="*/ 6353046 w 6607840"/>
              <a:gd name="connsiteY22" fmla="*/ 2694643 h 5449749"/>
              <a:gd name="connsiteX23" fmla="*/ 6327507 w 6607840"/>
              <a:gd name="connsiteY23" fmla="*/ 3074823 h 5449749"/>
              <a:gd name="connsiteX24" fmla="*/ 6446185 w 6607840"/>
              <a:gd name="connsiteY24" fmla="*/ 3282782 h 5449749"/>
              <a:gd name="connsiteX25" fmla="*/ 6607840 w 6607840"/>
              <a:gd name="connsiteY25" fmla="*/ 3449499 h 5449749"/>
              <a:gd name="connsiteX26" fmla="*/ 6591479 w 6607840"/>
              <a:gd name="connsiteY26" fmla="*/ 3574916 h 5449749"/>
              <a:gd name="connsiteX27" fmla="*/ 6531016 w 6607840"/>
              <a:gd name="connsiteY27" fmla="*/ 3737631 h 5449749"/>
              <a:gd name="connsiteX28" fmla="*/ 6448619 w 6607840"/>
              <a:gd name="connsiteY28" fmla="*/ 4011107 h 5449749"/>
              <a:gd name="connsiteX29" fmla="*/ 5788690 w 6607840"/>
              <a:gd name="connsiteY29" fmla="*/ 4306749 h 5449749"/>
              <a:gd name="connsiteX30" fmla="*/ 4933821 w 6607840"/>
              <a:gd name="connsiteY30" fmla="*/ 5444986 h 5449749"/>
              <a:gd name="connsiteX31" fmla="*/ 4659977 w 6607840"/>
              <a:gd name="connsiteY31" fmla="*/ 5449749 h 5449749"/>
              <a:gd name="connsiteX32" fmla="*/ 4095622 w 6607840"/>
              <a:gd name="connsiteY32" fmla="*/ 4725849 h 5449749"/>
              <a:gd name="connsiteX33" fmla="*/ 3570077 w 6607840"/>
              <a:gd name="connsiteY33" fmla="*/ 4716422 h 5449749"/>
              <a:gd name="connsiteX34" fmla="*/ 2977754 w 6607840"/>
              <a:gd name="connsiteY34" fmla="*/ 4139329 h 5449749"/>
              <a:gd name="connsiteX35" fmla="*/ 2638296 w 6607840"/>
              <a:gd name="connsiteY35" fmla="*/ 4373424 h 5449749"/>
              <a:gd name="connsiteX36" fmla="*/ 2273964 w 6607840"/>
              <a:gd name="connsiteY36" fmla="*/ 3956706 h 5449749"/>
              <a:gd name="connsiteX37" fmla="*/ 1929155 w 6607840"/>
              <a:gd name="connsiteY37" fmla="*/ 3877176 h 5449749"/>
              <a:gd name="connsiteX38" fmla="*/ 1784122 w 6607840"/>
              <a:gd name="connsiteY38" fmla="*/ 4010331 h 5449749"/>
              <a:gd name="connsiteX39" fmla="*/ 1643330 w 6607840"/>
              <a:gd name="connsiteY39" fmla="*/ 4140305 h 5449749"/>
              <a:gd name="connsiteX40" fmla="*/ 1042600 w 6607840"/>
              <a:gd name="connsiteY40" fmla="*/ 3694174 h 5449749"/>
              <a:gd name="connsiteX0" fmla="*/ 1042600 w 6607840"/>
              <a:gd name="connsiteY0" fmla="*/ 3694174 h 5449749"/>
              <a:gd name="connsiteX1" fmla="*/ 268741 w 6607840"/>
              <a:gd name="connsiteY1" fmla="*/ 2620475 h 5449749"/>
              <a:gd name="connsiteX2" fmla="*/ 7972 w 6607840"/>
              <a:gd name="connsiteY2" fmla="*/ 2373554 h 5449749"/>
              <a:gd name="connsiteX3" fmla="*/ 431 w 6607840"/>
              <a:gd name="connsiteY3" fmla="*/ 1296647 h 5449749"/>
              <a:gd name="connsiteX4" fmla="*/ 5900 w 6607840"/>
              <a:gd name="connsiteY4" fmla="*/ 443210 h 5449749"/>
              <a:gd name="connsiteX5" fmla="*/ 884451 w 6607840"/>
              <a:gd name="connsiteY5" fmla="*/ 117007 h 5449749"/>
              <a:gd name="connsiteX6" fmla="*/ 1568141 w 6607840"/>
              <a:gd name="connsiteY6" fmla="*/ 252573 h 5449749"/>
              <a:gd name="connsiteX7" fmla="*/ 2371237 w 6607840"/>
              <a:gd name="connsiteY7" fmla="*/ 0 h 5449749"/>
              <a:gd name="connsiteX8" fmla="*/ 5179767 w 6607840"/>
              <a:gd name="connsiteY8" fmla="*/ 36886 h 5449749"/>
              <a:gd name="connsiteX9" fmla="*/ 5307190 w 6607840"/>
              <a:gd name="connsiteY9" fmla="*/ 34918 h 5449749"/>
              <a:gd name="connsiteX10" fmla="*/ 5332079 w 6607840"/>
              <a:gd name="connsiteY10" fmla="*/ 166988 h 5449749"/>
              <a:gd name="connsiteX11" fmla="*/ 5638332 w 6607840"/>
              <a:gd name="connsiteY11" fmla="*/ 487682 h 5449749"/>
              <a:gd name="connsiteX12" fmla="*/ 5849519 w 6607840"/>
              <a:gd name="connsiteY12" fmla="*/ 584070 h 5449749"/>
              <a:gd name="connsiteX13" fmla="*/ 6083696 w 6607840"/>
              <a:gd name="connsiteY13" fmla="*/ 1330217 h 5449749"/>
              <a:gd name="connsiteX14" fmla="*/ 6133971 w 6607840"/>
              <a:gd name="connsiteY14" fmla="*/ 1596887 h 5449749"/>
              <a:gd name="connsiteX15" fmla="*/ 6176834 w 6607840"/>
              <a:gd name="connsiteY15" fmla="*/ 1696899 h 5449749"/>
              <a:gd name="connsiteX16" fmla="*/ 6195884 w 6607840"/>
              <a:gd name="connsiteY16" fmla="*/ 1794530 h 5449749"/>
              <a:gd name="connsiteX17" fmla="*/ 6226840 w 6607840"/>
              <a:gd name="connsiteY17" fmla="*/ 1915974 h 5449749"/>
              <a:gd name="connsiteX18" fmla="*/ 6241127 w 6607840"/>
              <a:gd name="connsiteY18" fmla="*/ 2073137 h 5449749"/>
              <a:gd name="connsiteX19" fmla="*/ 6262559 w 6607840"/>
              <a:gd name="connsiteY19" fmla="*/ 2180292 h 5449749"/>
              <a:gd name="connsiteX20" fmla="*/ 6312565 w 6607840"/>
              <a:gd name="connsiteY20" fmla="*/ 2392224 h 5449749"/>
              <a:gd name="connsiteX21" fmla="*/ 6338759 w 6607840"/>
              <a:gd name="connsiteY21" fmla="*/ 2585105 h 5449749"/>
              <a:gd name="connsiteX22" fmla="*/ 6353046 w 6607840"/>
              <a:gd name="connsiteY22" fmla="*/ 2694643 h 5449749"/>
              <a:gd name="connsiteX23" fmla="*/ 6327507 w 6607840"/>
              <a:gd name="connsiteY23" fmla="*/ 3074823 h 5449749"/>
              <a:gd name="connsiteX24" fmla="*/ 6446185 w 6607840"/>
              <a:gd name="connsiteY24" fmla="*/ 3282782 h 5449749"/>
              <a:gd name="connsiteX25" fmla="*/ 6607840 w 6607840"/>
              <a:gd name="connsiteY25" fmla="*/ 3449499 h 5449749"/>
              <a:gd name="connsiteX26" fmla="*/ 6591479 w 6607840"/>
              <a:gd name="connsiteY26" fmla="*/ 3574916 h 5449749"/>
              <a:gd name="connsiteX27" fmla="*/ 6531016 w 6607840"/>
              <a:gd name="connsiteY27" fmla="*/ 3737631 h 5449749"/>
              <a:gd name="connsiteX28" fmla="*/ 6448619 w 6607840"/>
              <a:gd name="connsiteY28" fmla="*/ 4011107 h 5449749"/>
              <a:gd name="connsiteX29" fmla="*/ 4933821 w 6607840"/>
              <a:gd name="connsiteY29" fmla="*/ 5444986 h 5449749"/>
              <a:gd name="connsiteX30" fmla="*/ 4659977 w 6607840"/>
              <a:gd name="connsiteY30" fmla="*/ 5449749 h 5449749"/>
              <a:gd name="connsiteX31" fmla="*/ 4095622 w 6607840"/>
              <a:gd name="connsiteY31" fmla="*/ 4725849 h 5449749"/>
              <a:gd name="connsiteX32" fmla="*/ 3570077 w 6607840"/>
              <a:gd name="connsiteY32" fmla="*/ 4716422 h 5449749"/>
              <a:gd name="connsiteX33" fmla="*/ 2977754 w 6607840"/>
              <a:gd name="connsiteY33" fmla="*/ 4139329 h 5449749"/>
              <a:gd name="connsiteX34" fmla="*/ 2638296 w 6607840"/>
              <a:gd name="connsiteY34" fmla="*/ 4373424 h 5449749"/>
              <a:gd name="connsiteX35" fmla="*/ 2273964 w 6607840"/>
              <a:gd name="connsiteY35" fmla="*/ 3956706 h 5449749"/>
              <a:gd name="connsiteX36" fmla="*/ 1929155 w 6607840"/>
              <a:gd name="connsiteY36" fmla="*/ 3877176 h 5449749"/>
              <a:gd name="connsiteX37" fmla="*/ 1784122 w 6607840"/>
              <a:gd name="connsiteY37" fmla="*/ 4010331 h 5449749"/>
              <a:gd name="connsiteX38" fmla="*/ 1643330 w 6607840"/>
              <a:gd name="connsiteY38" fmla="*/ 4140305 h 5449749"/>
              <a:gd name="connsiteX39" fmla="*/ 1042600 w 6607840"/>
              <a:gd name="connsiteY39" fmla="*/ 3694174 h 5449749"/>
              <a:gd name="connsiteX0" fmla="*/ 1042600 w 6607840"/>
              <a:gd name="connsiteY0" fmla="*/ 3694174 h 5449749"/>
              <a:gd name="connsiteX1" fmla="*/ 268741 w 6607840"/>
              <a:gd name="connsiteY1" fmla="*/ 2620475 h 5449749"/>
              <a:gd name="connsiteX2" fmla="*/ 7972 w 6607840"/>
              <a:gd name="connsiteY2" fmla="*/ 2373554 h 5449749"/>
              <a:gd name="connsiteX3" fmla="*/ 431 w 6607840"/>
              <a:gd name="connsiteY3" fmla="*/ 1296647 h 5449749"/>
              <a:gd name="connsiteX4" fmla="*/ 5900 w 6607840"/>
              <a:gd name="connsiteY4" fmla="*/ 443210 h 5449749"/>
              <a:gd name="connsiteX5" fmla="*/ 884451 w 6607840"/>
              <a:gd name="connsiteY5" fmla="*/ 117007 h 5449749"/>
              <a:gd name="connsiteX6" fmla="*/ 1568141 w 6607840"/>
              <a:gd name="connsiteY6" fmla="*/ 252573 h 5449749"/>
              <a:gd name="connsiteX7" fmla="*/ 2371237 w 6607840"/>
              <a:gd name="connsiteY7" fmla="*/ 0 h 5449749"/>
              <a:gd name="connsiteX8" fmla="*/ 5179767 w 6607840"/>
              <a:gd name="connsiteY8" fmla="*/ 36886 h 5449749"/>
              <a:gd name="connsiteX9" fmla="*/ 5307190 w 6607840"/>
              <a:gd name="connsiteY9" fmla="*/ 34918 h 5449749"/>
              <a:gd name="connsiteX10" fmla="*/ 5332079 w 6607840"/>
              <a:gd name="connsiteY10" fmla="*/ 166988 h 5449749"/>
              <a:gd name="connsiteX11" fmla="*/ 5638332 w 6607840"/>
              <a:gd name="connsiteY11" fmla="*/ 487682 h 5449749"/>
              <a:gd name="connsiteX12" fmla="*/ 5849519 w 6607840"/>
              <a:gd name="connsiteY12" fmla="*/ 584070 h 5449749"/>
              <a:gd name="connsiteX13" fmla="*/ 6083696 w 6607840"/>
              <a:gd name="connsiteY13" fmla="*/ 1330217 h 5449749"/>
              <a:gd name="connsiteX14" fmla="*/ 6133971 w 6607840"/>
              <a:gd name="connsiteY14" fmla="*/ 1596887 h 5449749"/>
              <a:gd name="connsiteX15" fmla="*/ 6176834 w 6607840"/>
              <a:gd name="connsiteY15" fmla="*/ 1696899 h 5449749"/>
              <a:gd name="connsiteX16" fmla="*/ 6195884 w 6607840"/>
              <a:gd name="connsiteY16" fmla="*/ 1794530 h 5449749"/>
              <a:gd name="connsiteX17" fmla="*/ 6226840 w 6607840"/>
              <a:gd name="connsiteY17" fmla="*/ 1915974 h 5449749"/>
              <a:gd name="connsiteX18" fmla="*/ 6241127 w 6607840"/>
              <a:gd name="connsiteY18" fmla="*/ 2073137 h 5449749"/>
              <a:gd name="connsiteX19" fmla="*/ 6262559 w 6607840"/>
              <a:gd name="connsiteY19" fmla="*/ 2180292 h 5449749"/>
              <a:gd name="connsiteX20" fmla="*/ 6312565 w 6607840"/>
              <a:gd name="connsiteY20" fmla="*/ 2392224 h 5449749"/>
              <a:gd name="connsiteX21" fmla="*/ 6338759 w 6607840"/>
              <a:gd name="connsiteY21" fmla="*/ 2585105 h 5449749"/>
              <a:gd name="connsiteX22" fmla="*/ 6353046 w 6607840"/>
              <a:gd name="connsiteY22" fmla="*/ 2694643 h 5449749"/>
              <a:gd name="connsiteX23" fmla="*/ 6327507 w 6607840"/>
              <a:gd name="connsiteY23" fmla="*/ 3074823 h 5449749"/>
              <a:gd name="connsiteX24" fmla="*/ 6446185 w 6607840"/>
              <a:gd name="connsiteY24" fmla="*/ 3282782 h 5449749"/>
              <a:gd name="connsiteX25" fmla="*/ 6607840 w 6607840"/>
              <a:gd name="connsiteY25" fmla="*/ 3449499 h 5449749"/>
              <a:gd name="connsiteX26" fmla="*/ 6591479 w 6607840"/>
              <a:gd name="connsiteY26" fmla="*/ 3574916 h 5449749"/>
              <a:gd name="connsiteX27" fmla="*/ 6531016 w 6607840"/>
              <a:gd name="connsiteY27" fmla="*/ 3737631 h 5449749"/>
              <a:gd name="connsiteX28" fmla="*/ 4933821 w 6607840"/>
              <a:gd name="connsiteY28" fmla="*/ 5444986 h 5449749"/>
              <a:gd name="connsiteX29" fmla="*/ 4659977 w 6607840"/>
              <a:gd name="connsiteY29" fmla="*/ 5449749 h 5449749"/>
              <a:gd name="connsiteX30" fmla="*/ 4095622 w 6607840"/>
              <a:gd name="connsiteY30" fmla="*/ 4725849 h 5449749"/>
              <a:gd name="connsiteX31" fmla="*/ 3570077 w 6607840"/>
              <a:gd name="connsiteY31" fmla="*/ 4716422 h 5449749"/>
              <a:gd name="connsiteX32" fmla="*/ 2977754 w 6607840"/>
              <a:gd name="connsiteY32" fmla="*/ 4139329 h 5449749"/>
              <a:gd name="connsiteX33" fmla="*/ 2638296 w 6607840"/>
              <a:gd name="connsiteY33" fmla="*/ 4373424 h 5449749"/>
              <a:gd name="connsiteX34" fmla="*/ 2273964 w 6607840"/>
              <a:gd name="connsiteY34" fmla="*/ 3956706 h 5449749"/>
              <a:gd name="connsiteX35" fmla="*/ 1929155 w 6607840"/>
              <a:gd name="connsiteY35" fmla="*/ 3877176 h 5449749"/>
              <a:gd name="connsiteX36" fmla="*/ 1784122 w 6607840"/>
              <a:gd name="connsiteY36" fmla="*/ 4010331 h 5449749"/>
              <a:gd name="connsiteX37" fmla="*/ 1643330 w 6607840"/>
              <a:gd name="connsiteY37" fmla="*/ 4140305 h 5449749"/>
              <a:gd name="connsiteX38" fmla="*/ 1042600 w 6607840"/>
              <a:gd name="connsiteY38" fmla="*/ 3694174 h 5449749"/>
              <a:gd name="connsiteX0" fmla="*/ 1042600 w 6607840"/>
              <a:gd name="connsiteY0" fmla="*/ 3694174 h 5449749"/>
              <a:gd name="connsiteX1" fmla="*/ 268741 w 6607840"/>
              <a:gd name="connsiteY1" fmla="*/ 2620475 h 5449749"/>
              <a:gd name="connsiteX2" fmla="*/ 7972 w 6607840"/>
              <a:gd name="connsiteY2" fmla="*/ 2373554 h 5449749"/>
              <a:gd name="connsiteX3" fmla="*/ 431 w 6607840"/>
              <a:gd name="connsiteY3" fmla="*/ 1296647 h 5449749"/>
              <a:gd name="connsiteX4" fmla="*/ 5900 w 6607840"/>
              <a:gd name="connsiteY4" fmla="*/ 443210 h 5449749"/>
              <a:gd name="connsiteX5" fmla="*/ 884451 w 6607840"/>
              <a:gd name="connsiteY5" fmla="*/ 117007 h 5449749"/>
              <a:gd name="connsiteX6" fmla="*/ 1568141 w 6607840"/>
              <a:gd name="connsiteY6" fmla="*/ 252573 h 5449749"/>
              <a:gd name="connsiteX7" fmla="*/ 2371237 w 6607840"/>
              <a:gd name="connsiteY7" fmla="*/ 0 h 5449749"/>
              <a:gd name="connsiteX8" fmla="*/ 5179767 w 6607840"/>
              <a:gd name="connsiteY8" fmla="*/ 36886 h 5449749"/>
              <a:gd name="connsiteX9" fmla="*/ 5307190 w 6607840"/>
              <a:gd name="connsiteY9" fmla="*/ 34918 h 5449749"/>
              <a:gd name="connsiteX10" fmla="*/ 5332079 w 6607840"/>
              <a:gd name="connsiteY10" fmla="*/ 166988 h 5449749"/>
              <a:gd name="connsiteX11" fmla="*/ 5638332 w 6607840"/>
              <a:gd name="connsiteY11" fmla="*/ 487682 h 5449749"/>
              <a:gd name="connsiteX12" fmla="*/ 5849519 w 6607840"/>
              <a:gd name="connsiteY12" fmla="*/ 584070 h 5449749"/>
              <a:gd name="connsiteX13" fmla="*/ 6083696 w 6607840"/>
              <a:gd name="connsiteY13" fmla="*/ 1330217 h 5449749"/>
              <a:gd name="connsiteX14" fmla="*/ 6133971 w 6607840"/>
              <a:gd name="connsiteY14" fmla="*/ 1596887 h 5449749"/>
              <a:gd name="connsiteX15" fmla="*/ 6176834 w 6607840"/>
              <a:gd name="connsiteY15" fmla="*/ 1696899 h 5449749"/>
              <a:gd name="connsiteX16" fmla="*/ 6195884 w 6607840"/>
              <a:gd name="connsiteY16" fmla="*/ 1794530 h 5449749"/>
              <a:gd name="connsiteX17" fmla="*/ 6226840 w 6607840"/>
              <a:gd name="connsiteY17" fmla="*/ 1915974 h 5449749"/>
              <a:gd name="connsiteX18" fmla="*/ 6241127 w 6607840"/>
              <a:gd name="connsiteY18" fmla="*/ 2073137 h 5449749"/>
              <a:gd name="connsiteX19" fmla="*/ 6262559 w 6607840"/>
              <a:gd name="connsiteY19" fmla="*/ 2180292 h 5449749"/>
              <a:gd name="connsiteX20" fmla="*/ 6312565 w 6607840"/>
              <a:gd name="connsiteY20" fmla="*/ 2392224 h 5449749"/>
              <a:gd name="connsiteX21" fmla="*/ 6338759 w 6607840"/>
              <a:gd name="connsiteY21" fmla="*/ 2585105 h 5449749"/>
              <a:gd name="connsiteX22" fmla="*/ 6353046 w 6607840"/>
              <a:gd name="connsiteY22" fmla="*/ 2694643 h 5449749"/>
              <a:gd name="connsiteX23" fmla="*/ 6327507 w 6607840"/>
              <a:gd name="connsiteY23" fmla="*/ 3074823 h 5449749"/>
              <a:gd name="connsiteX24" fmla="*/ 6446185 w 6607840"/>
              <a:gd name="connsiteY24" fmla="*/ 3282782 h 5449749"/>
              <a:gd name="connsiteX25" fmla="*/ 6607840 w 6607840"/>
              <a:gd name="connsiteY25" fmla="*/ 3449499 h 5449749"/>
              <a:gd name="connsiteX26" fmla="*/ 6591479 w 6607840"/>
              <a:gd name="connsiteY26" fmla="*/ 3574916 h 5449749"/>
              <a:gd name="connsiteX27" fmla="*/ 4933821 w 6607840"/>
              <a:gd name="connsiteY27" fmla="*/ 5444986 h 5449749"/>
              <a:gd name="connsiteX28" fmla="*/ 4659977 w 6607840"/>
              <a:gd name="connsiteY28" fmla="*/ 5449749 h 5449749"/>
              <a:gd name="connsiteX29" fmla="*/ 4095622 w 6607840"/>
              <a:gd name="connsiteY29" fmla="*/ 4725849 h 5449749"/>
              <a:gd name="connsiteX30" fmla="*/ 3570077 w 6607840"/>
              <a:gd name="connsiteY30" fmla="*/ 4716422 h 5449749"/>
              <a:gd name="connsiteX31" fmla="*/ 2977754 w 6607840"/>
              <a:gd name="connsiteY31" fmla="*/ 4139329 h 5449749"/>
              <a:gd name="connsiteX32" fmla="*/ 2638296 w 6607840"/>
              <a:gd name="connsiteY32" fmla="*/ 4373424 h 5449749"/>
              <a:gd name="connsiteX33" fmla="*/ 2273964 w 6607840"/>
              <a:gd name="connsiteY33" fmla="*/ 3956706 h 5449749"/>
              <a:gd name="connsiteX34" fmla="*/ 1929155 w 6607840"/>
              <a:gd name="connsiteY34" fmla="*/ 3877176 h 5449749"/>
              <a:gd name="connsiteX35" fmla="*/ 1784122 w 6607840"/>
              <a:gd name="connsiteY35" fmla="*/ 4010331 h 5449749"/>
              <a:gd name="connsiteX36" fmla="*/ 1643330 w 6607840"/>
              <a:gd name="connsiteY36" fmla="*/ 4140305 h 5449749"/>
              <a:gd name="connsiteX37" fmla="*/ 1042600 w 6607840"/>
              <a:gd name="connsiteY37" fmla="*/ 3694174 h 5449749"/>
              <a:gd name="connsiteX0" fmla="*/ 1042600 w 6607840"/>
              <a:gd name="connsiteY0" fmla="*/ 3694174 h 5449749"/>
              <a:gd name="connsiteX1" fmla="*/ 268741 w 6607840"/>
              <a:gd name="connsiteY1" fmla="*/ 2620475 h 5449749"/>
              <a:gd name="connsiteX2" fmla="*/ 7972 w 6607840"/>
              <a:gd name="connsiteY2" fmla="*/ 2373554 h 5449749"/>
              <a:gd name="connsiteX3" fmla="*/ 431 w 6607840"/>
              <a:gd name="connsiteY3" fmla="*/ 1296647 h 5449749"/>
              <a:gd name="connsiteX4" fmla="*/ 5900 w 6607840"/>
              <a:gd name="connsiteY4" fmla="*/ 443210 h 5449749"/>
              <a:gd name="connsiteX5" fmla="*/ 884451 w 6607840"/>
              <a:gd name="connsiteY5" fmla="*/ 117007 h 5449749"/>
              <a:gd name="connsiteX6" fmla="*/ 1568141 w 6607840"/>
              <a:gd name="connsiteY6" fmla="*/ 252573 h 5449749"/>
              <a:gd name="connsiteX7" fmla="*/ 2371237 w 6607840"/>
              <a:gd name="connsiteY7" fmla="*/ 0 h 5449749"/>
              <a:gd name="connsiteX8" fmla="*/ 5179767 w 6607840"/>
              <a:gd name="connsiteY8" fmla="*/ 36886 h 5449749"/>
              <a:gd name="connsiteX9" fmla="*/ 5307190 w 6607840"/>
              <a:gd name="connsiteY9" fmla="*/ 34918 h 5449749"/>
              <a:gd name="connsiteX10" fmla="*/ 5332079 w 6607840"/>
              <a:gd name="connsiteY10" fmla="*/ 166988 h 5449749"/>
              <a:gd name="connsiteX11" fmla="*/ 5638332 w 6607840"/>
              <a:gd name="connsiteY11" fmla="*/ 487682 h 5449749"/>
              <a:gd name="connsiteX12" fmla="*/ 5849519 w 6607840"/>
              <a:gd name="connsiteY12" fmla="*/ 584070 h 5449749"/>
              <a:gd name="connsiteX13" fmla="*/ 6083696 w 6607840"/>
              <a:gd name="connsiteY13" fmla="*/ 1330217 h 5449749"/>
              <a:gd name="connsiteX14" fmla="*/ 6133971 w 6607840"/>
              <a:gd name="connsiteY14" fmla="*/ 1596887 h 5449749"/>
              <a:gd name="connsiteX15" fmla="*/ 6176834 w 6607840"/>
              <a:gd name="connsiteY15" fmla="*/ 1696899 h 5449749"/>
              <a:gd name="connsiteX16" fmla="*/ 6195884 w 6607840"/>
              <a:gd name="connsiteY16" fmla="*/ 1794530 h 5449749"/>
              <a:gd name="connsiteX17" fmla="*/ 6226840 w 6607840"/>
              <a:gd name="connsiteY17" fmla="*/ 1915974 h 5449749"/>
              <a:gd name="connsiteX18" fmla="*/ 6241127 w 6607840"/>
              <a:gd name="connsiteY18" fmla="*/ 2073137 h 5449749"/>
              <a:gd name="connsiteX19" fmla="*/ 6262559 w 6607840"/>
              <a:gd name="connsiteY19" fmla="*/ 2180292 h 5449749"/>
              <a:gd name="connsiteX20" fmla="*/ 6312565 w 6607840"/>
              <a:gd name="connsiteY20" fmla="*/ 2392224 h 5449749"/>
              <a:gd name="connsiteX21" fmla="*/ 6338759 w 6607840"/>
              <a:gd name="connsiteY21" fmla="*/ 2585105 h 5449749"/>
              <a:gd name="connsiteX22" fmla="*/ 6353046 w 6607840"/>
              <a:gd name="connsiteY22" fmla="*/ 2694643 h 5449749"/>
              <a:gd name="connsiteX23" fmla="*/ 6327507 w 6607840"/>
              <a:gd name="connsiteY23" fmla="*/ 3074823 h 5449749"/>
              <a:gd name="connsiteX24" fmla="*/ 6446185 w 6607840"/>
              <a:gd name="connsiteY24" fmla="*/ 3282782 h 5449749"/>
              <a:gd name="connsiteX25" fmla="*/ 6607840 w 6607840"/>
              <a:gd name="connsiteY25" fmla="*/ 3449499 h 5449749"/>
              <a:gd name="connsiteX26" fmla="*/ 4933821 w 6607840"/>
              <a:gd name="connsiteY26" fmla="*/ 5444986 h 5449749"/>
              <a:gd name="connsiteX27" fmla="*/ 4659977 w 6607840"/>
              <a:gd name="connsiteY27" fmla="*/ 5449749 h 5449749"/>
              <a:gd name="connsiteX28" fmla="*/ 4095622 w 6607840"/>
              <a:gd name="connsiteY28" fmla="*/ 4725849 h 5449749"/>
              <a:gd name="connsiteX29" fmla="*/ 3570077 w 6607840"/>
              <a:gd name="connsiteY29" fmla="*/ 4716422 h 5449749"/>
              <a:gd name="connsiteX30" fmla="*/ 2977754 w 6607840"/>
              <a:gd name="connsiteY30" fmla="*/ 4139329 h 5449749"/>
              <a:gd name="connsiteX31" fmla="*/ 2638296 w 6607840"/>
              <a:gd name="connsiteY31" fmla="*/ 4373424 h 5449749"/>
              <a:gd name="connsiteX32" fmla="*/ 2273964 w 6607840"/>
              <a:gd name="connsiteY32" fmla="*/ 3956706 h 5449749"/>
              <a:gd name="connsiteX33" fmla="*/ 1929155 w 6607840"/>
              <a:gd name="connsiteY33" fmla="*/ 3877176 h 5449749"/>
              <a:gd name="connsiteX34" fmla="*/ 1784122 w 6607840"/>
              <a:gd name="connsiteY34" fmla="*/ 4010331 h 5449749"/>
              <a:gd name="connsiteX35" fmla="*/ 1643330 w 6607840"/>
              <a:gd name="connsiteY35" fmla="*/ 4140305 h 5449749"/>
              <a:gd name="connsiteX36" fmla="*/ 1042600 w 6607840"/>
              <a:gd name="connsiteY36" fmla="*/ 3694174 h 5449749"/>
              <a:gd name="connsiteX0" fmla="*/ 1042600 w 6446185"/>
              <a:gd name="connsiteY0" fmla="*/ 3694174 h 5449749"/>
              <a:gd name="connsiteX1" fmla="*/ 268741 w 6446185"/>
              <a:gd name="connsiteY1" fmla="*/ 2620475 h 5449749"/>
              <a:gd name="connsiteX2" fmla="*/ 7972 w 6446185"/>
              <a:gd name="connsiteY2" fmla="*/ 2373554 h 5449749"/>
              <a:gd name="connsiteX3" fmla="*/ 431 w 6446185"/>
              <a:gd name="connsiteY3" fmla="*/ 1296647 h 5449749"/>
              <a:gd name="connsiteX4" fmla="*/ 5900 w 6446185"/>
              <a:gd name="connsiteY4" fmla="*/ 443210 h 5449749"/>
              <a:gd name="connsiteX5" fmla="*/ 884451 w 6446185"/>
              <a:gd name="connsiteY5" fmla="*/ 117007 h 5449749"/>
              <a:gd name="connsiteX6" fmla="*/ 1568141 w 6446185"/>
              <a:gd name="connsiteY6" fmla="*/ 252573 h 5449749"/>
              <a:gd name="connsiteX7" fmla="*/ 2371237 w 6446185"/>
              <a:gd name="connsiteY7" fmla="*/ 0 h 5449749"/>
              <a:gd name="connsiteX8" fmla="*/ 5179767 w 6446185"/>
              <a:gd name="connsiteY8" fmla="*/ 36886 h 5449749"/>
              <a:gd name="connsiteX9" fmla="*/ 5307190 w 6446185"/>
              <a:gd name="connsiteY9" fmla="*/ 34918 h 5449749"/>
              <a:gd name="connsiteX10" fmla="*/ 5332079 w 6446185"/>
              <a:gd name="connsiteY10" fmla="*/ 166988 h 5449749"/>
              <a:gd name="connsiteX11" fmla="*/ 5638332 w 6446185"/>
              <a:gd name="connsiteY11" fmla="*/ 487682 h 5449749"/>
              <a:gd name="connsiteX12" fmla="*/ 5849519 w 6446185"/>
              <a:gd name="connsiteY12" fmla="*/ 584070 h 5449749"/>
              <a:gd name="connsiteX13" fmla="*/ 6083696 w 6446185"/>
              <a:gd name="connsiteY13" fmla="*/ 1330217 h 5449749"/>
              <a:gd name="connsiteX14" fmla="*/ 6133971 w 6446185"/>
              <a:gd name="connsiteY14" fmla="*/ 1596887 h 5449749"/>
              <a:gd name="connsiteX15" fmla="*/ 6176834 w 6446185"/>
              <a:gd name="connsiteY15" fmla="*/ 1696899 h 5449749"/>
              <a:gd name="connsiteX16" fmla="*/ 6195884 w 6446185"/>
              <a:gd name="connsiteY16" fmla="*/ 1794530 h 5449749"/>
              <a:gd name="connsiteX17" fmla="*/ 6226840 w 6446185"/>
              <a:gd name="connsiteY17" fmla="*/ 1915974 h 5449749"/>
              <a:gd name="connsiteX18" fmla="*/ 6241127 w 6446185"/>
              <a:gd name="connsiteY18" fmla="*/ 2073137 h 5449749"/>
              <a:gd name="connsiteX19" fmla="*/ 6262559 w 6446185"/>
              <a:gd name="connsiteY19" fmla="*/ 2180292 h 5449749"/>
              <a:gd name="connsiteX20" fmla="*/ 6312565 w 6446185"/>
              <a:gd name="connsiteY20" fmla="*/ 2392224 h 5449749"/>
              <a:gd name="connsiteX21" fmla="*/ 6338759 w 6446185"/>
              <a:gd name="connsiteY21" fmla="*/ 2585105 h 5449749"/>
              <a:gd name="connsiteX22" fmla="*/ 6353046 w 6446185"/>
              <a:gd name="connsiteY22" fmla="*/ 2694643 h 5449749"/>
              <a:gd name="connsiteX23" fmla="*/ 6327507 w 6446185"/>
              <a:gd name="connsiteY23" fmla="*/ 3074823 h 5449749"/>
              <a:gd name="connsiteX24" fmla="*/ 6446185 w 6446185"/>
              <a:gd name="connsiteY24" fmla="*/ 3282782 h 5449749"/>
              <a:gd name="connsiteX25" fmla="*/ 4933821 w 6446185"/>
              <a:gd name="connsiteY25" fmla="*/ 5444986 h 5449749"/>
              <a:gd name="connsiteX26" fmla="*/ 4659977 w 6446185"/>
              <a:gd name="connsiteY26" fmla="*/ 5449749 h 5449749"/>
              <a:gd name="connsiteX27" fmla="*/ 4095622 w 6446185"/>
              <a:gd name="connsiteY27" fmla="*/ 4725849 h 5449749"/>
              <a:gd name="connsiteX28" fmla="*/ 3570077 w 6446185"/>
              <a:gd name="connsiteY28" fmla="*/ 4716422 h 5449749"/>
              <a:gd name="connsiteX29" fmla="*/ 2977754 w 6446185"/>
              <a:gd name="connsiteY29" fmla="*/ 4139329 h 5449749"/>
              <a:gd name="connsiteX30" fmla="*/ 2638296 w 6446185"/>
              <a:gd name="connsiteY30" fmla="*/ 4373424 h 5449749"/>
              <a:gd name="connsiteX31" fmla="*/ 2273964 w 6446185"/>
              <a:gd name="connsiteY31" fmla="*/ 3956706 h 5449749"/>
              <a:gd name="connsiteX32" fmla="*/ 1929155 w 6446185"/>
              <a:gd name="connsiteY32" fmla="*/ 3877176 h 5449749"/>
              <a:gd name="connsiteX33" fmla="*/ 1784122 w 6446185"/>
              <a:gd name="connsiteY33" fmla="*/ 4010331 h 5449749"/>
              <a:gd name="connsiteX34" fmla="*/ 1643330 w 6446185"/>
              <a:gd name="connsiteY34" fmla="*/ 4140305 h 5449749"/>
              <a:gd name="connsiteX35" fmla="*/ 1042600 w 6446185"/>
              <a:gd name="connsiteY35" fmla="*/ 3694174 h 5449749"/>
              <a:gd name="connsiteX0" fmla="*/ 1042600 w 6353046"/>
              <a:gd name="connsiteY0" fmla="*/ 3694174 h 5449749"/>
              <a:gd name="connsiteX1" fmla="*/ 268741 w 6353046"/>
              <a:gd name="connsiteY1" fmla="*/ 2620475 h 5449749"/>
              <a:gd name="connsiteX2" fmla="*/ 7972 w 6353046"/>
              <a:gd name="connsiteY2" fmla="*/ 2373554 h 5449749"/>
              <a:gd name="connsiteX3" fmla="*/ 431 w 6353046"/>
              <a:gd name="connsiteY3" fmla="*/ 1296647 h 5449749"/>
              <a:gd name="connsiteX4" fmla="*/ 5900 w 6353046"/>
              <a:gd name="connsiteY4" fmla="*/ 443210 h 5449749"/>
              <a:gd name="connsiteX5" fmla="*/ 884451 w 6353046"/>
              <a:gd name="connsiteY5" fmla="*/ 117007 h 5449749"/>
              <a:gd name="connsiteX6" fmla="*/ 1568141 w 6353046"/>
              <a:gd name="connsiteY6" fmla="*/ 252573 h 5449749"/>
              <a:gd name="connsiteX7" fmla="*/ 2371237 w 6353046"/>
              <a:gd name="connsiteY7" fmla="*/ 0 h 5449749"/>
              <a:gd name="connsiteX8" fmla="*/ 5179767 w 6353046"/>
              <a:gd name="connsiteY8" fmla="*/ 36886 h 5449749"/>
              <a:gd name="connsiteX9" fmla="*/ 5307190 w 6353046"/>
              <a:gd name="connsiteY9" fmla="*/ 34918 h 5449749"/>
              <a:gd name="connsiteX10" fmla="*/ 5332079 w 6353046"/>
              <a:gd name="connsiteY10" fmla="*/ 166988 h 5449749"/>
              <a:gd name="connsiteX11" fmla="*/ 5638332 w 6353046"/>
              <a:gd name="connsiteY11" fmla="*/ 487682 h 5449749"/>
              <a:gd name="connsiteX12" fmla="*/ 5849519 w 6353046"/>
              <a:gd name="connsiteY12" fmla="*/ 584070 h 5449749"/>
              <a:gd name="connsiteX13" fmla="*/ 6083696 w 6353046"/>
              <a:gd name="connsiteY13" fmla="*/ 1330217 h 5449749"/>
              <a:gd name="connsiteX14" fmla="*/ 6133971 w 6353046"/>
              <a:gd name="connsiteY14" fmla="*/ 1596887 h 5449749"/>
              <a:gd name="connsiteX15" fmla="*/ 6176834 w 6353046"/>
              <a:gd name="connsiteY15" fmla="*/ 1696899 h 5449749"/>
              <a:gd name="connsiteX16" fmla="*/ 6195884 w 6353046"/>
              <a:gd name="connsiteY16" fmla="*/ 1794530 h 5449749"/>
              <a:gd name="connsiteX17" fmla="*/ 6226840 w 6353046"/>
              <a:gd name="connsiteY17" fmla="*/ 1915974 h 5449749"/>
              <a:gd name="connsiteX18" fmla="*/ 6241127 w 6353046"/>
              <a:gd name="connsiteY18" fmla="*/ 2073137 h 5449749"/>
              <a:gd name="connsiteX19" fmla="*/ 6262559 w 6353046"/>
              <a:gd name="connsiteY19" fmla="*/ 2180292 h 5449749"/>
              <a:gd name="connsiteX20" fmla="*/ 6312565 w 6353046"/>
              <a:gd name="connsiteY20" fmla="*/ 2392224 h 5449749"/>
              <a:gd name="connsiteX21" fmla="*/ 6338759 w 6353046"/>
              <a:gd name="connsiteY21" fmla="*/ 2585105 h 5449749"/>
              <a:gd name="connsiteX22" fmla="*/ 6353046 w 6353046"/>
              <a:gd name="connsiteY22" fmla="*/ 2694643 h 5449749"/>
              <a:gd name="connsiteX23" fmla="*/ 6327507 w 6353046"/>
              <a:gd name="connsiteY23" fmla="*/ 3074823 h 5449749"/>
              <a:gd name="connsiteX24" fmla="*/ 4933821 w 6353046"/>
              <a:gd name="connsiteY24" fmla="*/ 5444986 h 5449749"/>
              <a:gd name="connsiteX25" fmla="*/ 4659977 w 6353046"/>
              <a:gd name="connsiteY25" fmla="*/ 5449749 h 5449749"/>
              <a:gd name="connsiteX26" fmla="*/ 4095622 w 6353046"/>
              <a:gd name="connsiteY26" fmla="*/ 4725849 h 5449749"/>
              <a:gd name="connsiteX27" fmla="*/ 3570077 w 6353046"/>
              <a:gd name="connsiteY27" fmla="*/ 4716422 h 5449749"/>
              <a:gd name="connsiteX28" fmla="*/ 2977754 w 6353046"/>
              <a:gd name="connsiteY28" fmla="*/ 4139329 h 5449749"/>
              <a:gd name="connsiteX29" fmla="*/ 2638296 w 6353046"/>
              <a:gd name="connsiteY29" fmla="*/ 4373424 h 5449749"/>
              <a:gd name="connsiteX30" fmla="*/ 2273964 w 6353046"/>
              <a:gd name="connsiteY30" fmla="*/ 3956706 h 5449749"/>
              <a:gd name="connsiteX31" fmla="*/ 1929155 w 6353046"/>
              <a:gd name="connsiteY31" fmla="*/ 3877176 h 5449749"/>
              <a:gd name="connsiteX32" fmla="*/ 1784122 w 6353046"/>
              <a:gd name="connsiteY32" fmla="*/ 4010331 h 5449749"/>
              <a:gd name="connsiteX33" fmla="*/ 1643330 w 6353046"/>
              <a:gd name="connsiteY33" fmla="*/ 4140305 h 5449749"/>
              <a:gd name="connsiteX34" fmla="*/ 1042600 w 6353046"/>
              <a:gd name="connsiteY34" fmla="*/ 3694174 h 5449749"/>
              <a:gd name="connsiteX0" fmla="*/ 1042600 w 6353046"/>
              <a:gd name="connsiteY0" fmla="*/ 3694174 h 5449749"/>
              <a:gd name="connsiteX1" fmla="*/ 268741 w 6353046"/>
              <a:gd name="connsiteY1" fmla="*/ 2620475 h 5449749"/>
              <a:gd name="connsiteX2" fmla="*/ 7972 w 6353046"/>
              <a:gd name="connsiteY2" fmla="*/ 2373554 h 5449749"/>
              <a:gd name="connsiteX3" fmla="*/ 431 w 6353046"/>
              <a:gd name="connsiteY3" fmla="*/ 1296647 h 5449749"/>
              <a:gd name="connsiteX4" fmla="*/ 5900 w 6353046"/>
              <a:gd name="connsiteY4" fmla="*/ 443210 h 5449749"/>
              <a:gd name="connsiteX5" fmla="*/ 884451 w 6353046"/>
              <a:gd name="connsiteY5" fmla="*/ 117007 h 5449749"/>
              <a:gd name="connsiteX6" fmla="*/ 1568141 w 6353046"/>
              <a:gd name="connsiteY6" fmla="*/ 252573 h 5449749"/>
              <a:gd name="connsiteX7" fmla="*/ 2371237 w 6353046"/>
              <a:gd name="connsiteY7" fmla="*/ 0 h 5449749"/>
              <a:gd name="connsiteX8" fmla="*/ 5179767 w 6353046"/>
              <a:gd name="connsiteY8" fmla="*/ 36886 h 5449749"/>
              <a:gd name="connsiteX9" fmla="*/ 5307190 w 6353046"/>
              <a:gd name="connsiteY9" fmla="*/ 34918 h 5449749"/>
              <a:gd name="connsiteX10" fmla="*/ 5332079 w 6353046"/>
              <a:gd name="connsiteY10" fmla="*/ 166988 h 5449749"/>
              <a:gd name="connsiteX11" fmla="*/ 5638332 w 6353046"/>
              <a:gd name="connsiteY11" fmla="*/ 487682 h 5449749"/>
              <a:gd name="connsiteX12" fmla="*/ 5849519 w 6353046"/>
              <a:gd name="connsiteY12" fmla="*/ 584070 h 5449749"/>
              <a:gd name="connsiteX13" fmla="*/ 6083696 w 6353046"/>
              <a:gd name="connsiteY13" fmla="*/ 1330217 h 5449749"/>
              <a:gd name="connsiteX14" fmla="*/ 6133971 w 6353046"/>
              <a:gd name="connsiteY14" fmla="*/ 1596887 h 5449749"/>
              <a:gd name="connsiteX15" fmla="*/ 6176834 w 6353046"/>
              <a:gd name="connsiteY15" fmla="*/ 1696899 h 5449749"/>
              <a:gd name="connsiteX16" fmla="*/ 6195884 w 6353046"/>
              <a:gd name="connsiteY16" fmla="*/ 1794530 h 5449749"/>
              <a:gd name="connsiteX17" fmla="*/ 6226840 w 6353046"/>
              <a:gd name="connsiteY17" fmla="*/ 1915974 h 5449749"/>
              <a:gd name="connsiteX18" fmla="*/ 6241127 w 6353046"/>
              <a:gd name="connsiteY18" fmla="*/ 2073137 h 5449749"/>
              <a:gd name="connsiteX19" fmla="*/ 6262559 w 6353046"/>
              <a:gd name="connsiteY19" fmla="*/ 2180292 h 5449749"/>
              <a:gd name="connsiteX20" fmla="*/ 6312565 w 6353046"/>
              <a:gd name="connsiteY20" fmla="*/ 2392224 h 5449749"/>
              <a:gd name="connsiteX21" fmla="*/ 6338759 w 6353046"/>
              <a:gd name="connsiteY21" fmla="*/ 2585105 h 5449749"/>
              <a:gd name="connsiteX22" fmla="*/ 6353046 w 6353046"/>
              <a:gd name="connsiteY22" fmla="*/ 2694643 h 5449749"/>
              <a:gd name="connsiteX23" fmla="*/ 4933821 w 6353046"/>
              <a:gd name="connsiteY23" fmla="*/ 5444986 h 5449749"/>
              <a:gd name="connsiteX24" fmla="*/ 4659977 w 6353046"/>
              <a:gd name="connsiteY24" fmla="*/ 5449749 h 5449749"/>
              <a:gd name="connsiteX25" fmla="*/ 4095622 w 6353046"/>
              <a:gd name="connsiteY25" fmla="*/ 4725849 h 5449749"/>
              <a:gd name="connsiteX26" fmla="*/ 3570077 w 6353046"/>
              <a:gd name="connsiteY26" fmla="*/ 4716422 h 5449749"/>
              <a:gd name="connsiteX27" fmla="*/ 2977754 w 6353046"/>
              <a:gd name="connsiteY27" fmla="*/ 4139329 h 5449749"/>
              <a:gd name="connsiteX28" fmla="*/ 2638296 w 6353046"/>
              <a:gd name="connsiteY28" fmla="*/ 4373424 h 5449749"/>
              <a:gd name="connsiteX29" fmla="*/ 2273964 w 6353046"/>
              <a:gd name="connsiteY29" fmla="*/ 3956706 h 5449749"/>
              <a:gd name="connsiteX30" fmla="*/ 1929155 w 6353046"/>
              <a:gd name="connsiteY30" fmla="*/ 3877176 h 5449749"/>
              <a:gd name="connsiteX31" fmla="*/ 1784122 w 6353046"/>
              <a:gd name="connsiteY31" fmla="*/ 4010331 h 5449749"/>
              <a:gd name="connsiteX32" fmla="*/ 1643330 w 6353046"/>
              <a:gd name="connsiteY32" fmla="*/ 4140305 h 5449749"/>
              <a:gd name="connsiteX33" fmla="*/ 1042600 w 6353046"/>
              <a:gd name="connsiteY33" fmla="*/ 3694174 h 5449749"/>
              <a:gd name="connsiteX0" fmla="*/ 1042600 w 6338759"/>
              <a:gd name="connsiteY0" fmla="*/ 3694174 h 5449749"/>
              <a:gd name="connsiteX1" fmla="*/ 268741 w 6338759"/>
              <a:gd name="connsiteY1" fmla="*/ 2620475 h 5449749"/>
              <a:gd name="connsiteX2" fmla="*/ 7972 w 6338759"/>
              <a:gd name="connsiteY2" fmla="*/ 2373554 h 5449749"/>
              <a:gd name="connsiteX3" fmla="*/ 431 w 6338759"/>
              <a:gd name="connsiteY3" fmla="*/ 1296647 h 5449749"/>
              <a:gd name="connsiteX4" fmla="*/ 5900 w 6338759"/>
              <a:gd name="connsiteY4" fmla="*/ 443210 h 5449749"/>
              <a:gd name="connsiteX5" fmla="*/ 884451 w 6338759"/>
              <a:gd name="connsiteY5" fmla="*/ 117007 h 5449749"/>
              <a:gd name="connsiteX6" fmla="*/ 1568141 w 6338759"/>
              <a:gd name="connsiteY6" fmla="*/ 252573 h 5449749"/>
              <a:gd name="connsiteX7" fmla="*/ 2371237 w 6338759"/>
              <a:gd name="connsiteY7" fmla="*/ 0 h 5449749"/>
              <a:gd name="connsiteX8" fmla="*/ 5179767 w 6338759"/>
              <a:gd name="connsiteY8" fmla="*/ 36886 h 5449749"/>
              <a:gd name="connsiteX9" fmla="*/ 5307190 w 6338759"/>
              <a:gd name="connsiteY9" fmla="*/ 34918 h 5449749"/>
              <a:gd name="connsiteX10" fmla="*/ 5332079 w 6338759"/>
              <a:gd name="connsiteY10" fmla="*/ 166988 h 5449749"/>
              <a:gd name="connsiteX11" fmla="*/ 5638332 w 6338759"/>
              <a:gd name="connsiteY11" fmla="*/ 487682 h 5449749"/>
              <a:gd name="connsiteX12" fmla="*/ 5849519 w 6338759"/>
              <a:gd name="connsiteY12" fmla="*/ 584070 h 5449749"/>
              <a:gd name="connsiteX13" fmla="*/ 6083696 w 6338759"/>
              <a:gd name="connsiteY13" fmla="*/ 1330217 h 5449749"/>
              <a:gd name="connsiteX14" fmla="*/ 6133971 w 6338759"/>
              <a:gd name="connsiteY14" fmla="*/ 1596887 h 5449749"/>
              <a:gd name="connsiteX15" fmla="*/ 6176834 w 6338759"/>
              <a:gd name="connsiteY15" fmla="*/ 1696899 h 5449749"/>
              <a:gd name="connsiteX16" fmla="*/ 6195884 w 6338759"/>
              <a:gd name="connsiteY16" fmla="*/ 1794530 h 5449749"/>
              <a:gd name="connsiteX17" fmla="*/ 6226840 w 6338759"/>
              <a:gd name="connsiteY17" fmla="*/ 1915974 h 5449749"/>
              <a:gd name="connsiteX18" fmla="*/ 6241127 w 6338759"/>
              <a:gd name="connsiteY18" fmla="*/ 2073137 h 5449749"/>
              <a:gd name="connsiteX19" fmla="*/ 6262559 w 6338759"/>
              <a:gd name="connsiteY19" fmla="*/ 2180292 h 5449749"/>
              <a:gd name="connsiteX20" fmla="*/ 6312565 w 6338759"/>
              <a:gd name="connsiteY20" fmla="*/ 2392224 h 5449749"/>
              <a:gd name="connsiteX21" fmla="*/ 6338759 w 6338759"/>
              <a:gd name="connsiteY21" fmla="*/ 2585105 h 5449749"/>
              <a:gd name="connsiteX22" fmla="*/ 4933821 w 6338759"/>
              <a:gd name="connsiteY22" fmla="*/ 5444986 h 5449749"/>
              <a:gd name="connsiteX23" fmla="*/ 4659977 w 6338759"/>
              <a:gd name="connsiteY23" fmla="*/ 5449749 h 5449749"/>
              <a:gd name="connsiteX24" fmla="*/ 4095622 w 6338759"/>
              <a:gd name="connsiteY24" fmla="*/ 4725849 h 5449749"/>
              <a:gd name="connsiteX25" fmla="*/ 3570077 w 6338759"/>
              <a:gd name="connsiteY25" fmla="*/ 4716422 h 5449749"/>
              <a:gd name="connsiteX26" fmla="*/ 2977754 w 6338759"/>
              <a:gd name="connsiteY26" fmla="*/ 4139329 h 5449749"/>
              <a:gd name="connsiteX27" fmla="*/ 2638296 w 6338759"/>
              <a:gd name="connsiteY27" fmla="*/ 4373424 h 5449749"/>
              <a:gd name="connsiteX28" fmla="*/ 2273964 w 6338759"/>
              <a:gd name="connsiteY28" fmla="*/ 3956706 h 5449749"/>
              <a:gd name="connsiteX29" fmla="*/ 1929155 w 6338759"/>
              <a:gd name="connsiteY29" fmla="*/ 3877176 h 5449749"/>
              <a:gd name="connsiteX30" fmla="*/ 1784122 w 6338759"/>
              <a:gd name="connsiteY30" fmla="*/ 4010331 h 5449749"/>
              <a:gd name="connsiteX31" fmla="*/ 1643330 w 6338759"/>
              <a:gd name="connsiteY31" fmla="*/ 4140305 h 5449749"/>
              <a:gd name="connsiteX32" fmla="*/ 1042600 w 6338759"/>
              <a:gd name="connsiteY32" fmla="*/ 3694174 h 5449749"/>
              <a:gd name="connsiteX0" fmla="*/ 1042600 w 6312565"/>
              <a:gd name="connsiteY0" fmla="*/ 3694174 h 5449749"/>
              <a:gd name="connsiteX1" fmla="*/ 268741 w 6312565"/>
              <a:gd name="connsiteY1" fmla="*/ 2620475 h 5449749"/>
              <a:gd name="connsiteX2" fmla="*/ 7972 w 6312565"/>
              <a:gd name="connsiteY2" fmla="*/ 2373554 h 5449749"/>
              <a:gd name="connsiteX3" fmla="*/ 431 w 6312565"/>
              <a:gd name="connsiteY3" fmla="*/ 1296647 h 5449749"/>
              <a:gd name="connsiteX4" fmla="*/ 5900 w 6312565"/>
              <a:gd name="connsiteY4" fmla="*/ 443210 h 5449749"/>
              <a:gd name="connsiteX5" fmla="*/ 884451 w 6312565"/>
              <a:gd name="connsiteY5" fmla="*/ 117007 h 5449749"/>
              <a:gd name="connsiteX6" fmla="*/ 1568141 w 6312565"/>
              <a:gd name="connsiteY6" fmla="*/ 252573 h 5449749"/>
              <a:gd name="connsiteX7" fmla="*/ 2371237 w 6312565"/>
              <a:gd name="connsiteY7" fmla="*/ 0 h 5449749"/>
              <a:gd name="connsiteX8" fmla="*/ 5179767 w 6312565"/>
              <a:gd name="connsiteY8" fmla="*/ 36886 h 5449749"/>
              <a:gd name="connsiteX9" fmla="*/ 5307190 w 6312565"/>
              <a:gd name="connsiteY9" fmla="*/ 34918 h 5449749"/>
              <a:gd name="connsiteX10" fmla="*/ 5332079 w 6312565"/>
              <a:gd name="connsiteY10" fmla="*/ 166988 h 5449749"/>
              <a:gd name="connsiteX11" fmla="*/ 5638332 w 6312565"/>
              <a:gd name="connsiteY11" fmla="*/ 487682 h 5449749"/>
              <a:gd name="connsiteX12" fmla="*/ 5849519 w 6312565"/>
              <a:gd name="connsiteY12" fmla="*/ 584070 h 5449749"/>
              <a:gd name="connsiteX13" fmla="*/ 6083696 w 6312565"/>
              <a:gd name="connsiteY13" fmla="*/ 1330217 h 5449749"/>
              <a:gd name="connsiteX14" fmla="*/ 6133971 w 6312565"/>
              <a:gd name="connsiteY14" fmla="*/ 1596887 h 5449749"/>
              <a:gd name="connsiteX15" fmla="*/ 6176834 w 6312565"/>
              <a:gd name="connsiteY15" fmla="*/ 1696899 h 5449749"/>
              <a:gd name="connsiteX16" fmla="*/ 6195884 w 6312565"/>
              <a:gd name="connsiteY16" fmla="*/ 1794530 h 5449749"/>
              <a:gd name="connsiteX17" fmla="*/ 6226840 w 6312565"/>
              <a:gd name="connsiteY17" fmla="*/ 1915974 h 5449749"/>
              <a:gd name="connsiteX18" fmla="*/ 6241127 w 6312565"/>
              <a:gd name="connsiteY18" fmla="*/ 2073137 h 5449749"/>
              <a:gd name="connsiteX19" fmla="*/ 6262559 w 6312565"/>
              <a:gd name="connsiteY19" fmla="*/ 2180292 h 5449749"/>
              <a:gd name="connsiteX20" fmla="*/ 6312565 w 6312565"/>
              <a:gd name="connsiteY20" fmla="*/ 2392224 h 5449749"/>
              <a:gd name="connsiteX21" fmla="*/ 4933821 w 6312565"/>
              <a:gd name="connsiteY21" fmla="*/ 5444986 h 5449749"/>
              <a:gd name="connsiteX22" fmla="*/ 4659977 w 6312565"/>
              <a:gd name="connsiteY22" fmla="*/ 5449749 h 5449749"/>
              <a:gd name="connsiteX23" fmla="*/ 4095622 w 6312565"/>
              <a:gd name="connsiteY23" fmla="*/ 4725849 h 5449749"/>
              <a:gd name="connsiteX24" fmla="*/ 3570077 w 6312565"/>
              <a:gd name="connsiteY24" fmla="*/ 4716422 h 5449749"/>
              <a:gd name="connsiteX25" fmla="*/ 2977754 w 6312565"/>
              <a:gd name="connsiteY25" fmla="*/ 4139329 h 5449749"/>
              <a:gd name="connsiteX26" fmla="*/ 2638296 w 6312565"/>
              <a:gd name="connsiteY26" fmla="*/ 4373424 h 5449749"/>
              <a:gd name="connsiteX27" fmla="*/ 2273964 w 6312565"/>
              <a:gd name="connsiteY27" fmla="*/ 3956706 h 5449749"/>
              <a:gd name="connsiteX28" fmla="*/ 1929155 w 6312565"/>
              <a:gd name="connsiteY28" fmla="*/ 3877176 h 5449749"/>
              <a:gd name="connsiteX29" fmla="*/ 1784122 w 6312565"/>
              <a:gd name="connsiteY29" fmla="*/ 4010331 h 5449749"/>
              <a:gd name="connsiteX30" fmla="*/ 1643330 w 6312565"/>
              <a:gd name="connsiteY30" fmla="*/ 4140305 h 5449749"/>
              <a:gd name="connsiteX31" fmla="*/ 1042600 w 6312565"/>
              <a:gd name="connsiteY31" fmla="*/ 3694174 h 5449749"/>
              <a:gd name="connsiteX0" fmla="*/ 1042600 w 6262559"/>
              <a:gd name="connsiteY0" fmla="*/ 3694174 h 5449749"/>
              <a:gd name="connsiteX1" fmla="*/ 268741 w 6262559"/>
              <a:gd name="connsiteY1" fmla="*/ 2620475 h 5449749"/>
              <a:gd name="connsiteX2" fmla="*/ 7972 w 6262559"/>
              <a:gd name="connsiteY2" fmla="*/ 2373554 h 5449749"/>
              <a:gd name="connsiteX3" fmla="*/ 431 w 6262559"/>
              <a:gd name="connsiteY3" fmla="*/ 1296647 h 5449749"/>
              <a:gd name="connsiteX4" fmla="*/ 5900 w 6262559"/>
              <a:gd name="connsiteY4" fmla="*/ 443210 h 5449749"/>
              <a:gd name="connsiteX5" fmla="*/ 884451 w 6262559"/>
              <a:gd name="connsiteY5" fmla="*/ 117007 h 5449749"/>
              <a:gd name="connsiteX6" fmla="*/ 1568141 w 6262559"/>
              <a:gd name="connsiteY6" fmla="*/ 252573 h 5449749"/>
              <a:gd name="connsiteX7" fmla="*/ 2371237 w 6262559"/>
              <a:gd name="connsiteY7" fmla="*/ 0 h 5449749"/>
              <a:gd name="connsiteX8" fmla="*/ 5179767 w 6262559"/>
              <a:gd name="connsiteY8" fmla="*/ 36886 h 5449749"/>
              <a:gd name="connsiteX9" fmla="*/ 5307190 w 6262559"/>
              <a:gd name="connsiteY9" fmla="*/ 34918 h 5449749"/>
              <a:gd name="connsiteX10" fmla="*/ 5332079 w 6262559"/>
              <a:gd name="connsiteY10" fmla="*/ 166988 h 5449749"/>
              <a:gd name="connsiteX11" fmla="*/ 5638332 w 6262559"/>
              <a:gd name="connsiteY11" fmla="*/ 487682 h 5449749"/>
              <a:gd name="connsiteX12" fmla="*/ 5849519 w 6262559"/>
              <a:gd name="connsiteY12" fmla="*/ 584070 h 5449749"/>
              <a:gd name="connsiteX13" fmla="*/ 6083696 w 6262559"/>
              <a:gd name="connsiteY13" fmla="*/ 1330217 h 5449749"/>
              <a:gd name="connsiteX14" fmla="*/ 6133971 w 6262559"/>
              <a:gd name="connsiteY14" fmla="*/ 1596887 h 5449749"/>
              <a:gd name="connsiteX15" fmla="*/ 6176834 w 6262559"/>
              <a:gd name="connsiteY15" fmla="*/ 1696899 h 5449749"/>
              <a:gd name="connsiteX16" fmla="*/ 6195884 w 6262559"/>
              <a:gd name="connsiteY16" fmla="*/ 1794530 h 5449749"/>
              <a:gd name="connsiteX17" fmla="*/ 6226840 w 6262559"/>
              <a:gd name="connsiteY17" fmla="*/ 1915974 h 5449749"/>
              <a:gd name="connsiteX18" fmla="*/ 6241127 w 6262559"/>
              <a:gd name="connsiteY18" fmla="*/ 2073137 h 5449749"/>
              <a:gd name="connsiteX19" fmla="*/ 6262559 w 6262559"/>
              <a:gd name="connsiteY19" fmla="*/ 2180292 h 5449749"/>
              <a:gd name="connsiteX20" fmla="*/ 4933821 w 6262559"/>
              <a:gd name="connsiteY20" fmla="*/ 5444986 h 5449749"/>
              <a:gd name="connsiteX21" fmla="*/ 4659977 w 6262559"/>
              <a:gd name="connsiteY21" fmla="*/ 5449749 h 5449749"/>
              <a:gd name="connsiteX22" fmla="*/ 4095622 w 6262559"/>
              <a:gd name="connsiteY22" fmla="*/ 4725849 h 5449749"/>
              <a:gd name="connsiteX23" fmla="*/ 3570077 w 6262559"/>
              <a:gd name="connsiteY23" fmla="*/ 4716422 h 5449749"/>
              <a:gd name="connsiteX24" fmla="*/ 2977754 w 6262559"/>
              <a:gd name="connsiteY24" fmla="*/ 4139329 h 5449749"/>
              <a:gd name="connsiteX25" fmla="*/ 2638296 w 6262559"/>
              <a:gd name="connsiteY25" fmla="*/ 4373424 h 5449749"/>
              <a:gd name="connsiteX26" fmla="*/ 2273964 w 6262559"/>
              <a:gd name="connsiteY26" fmla="*/ 3956706 h 5449749"/>
              <a:gd name="connsiteX27" fmla="*/ 1929155 w 6262559"/>
              <a:gd name="connsiteY27" fmla="*/ 3877176 h 5449749"/>
              <a:gd name="connsiteX28" fmla="*/ 1784122 w 6262559"/>
              <a:gd name="connsiteY28" fmla="*/ 4010331 h 5449749"/>
              <a:gd name="connsiteX29" fmla="*/ 1643330 w 6262559"/>
              <a:gd name="connsiteY29" fmla="*/ 4140305 h 5449749"/>
              <a:gd name="connsiteX30" fmla="*/ 1042600 w 6262559"/>
              <a:gd name="connsiteY30" fmla="*/ 3694174 h 5449749"/>
              <a:gd name="connsiteX0" fmla="*/ 1042600 w 6241127"/>
              <a:gd name="connsiteY0" fmla="*/ 3694174 h 5449749"/>
              <a:gd name="connsiteX1" fmla="*/ 268741 w 6241127"/>
              <a:gd name="connsiteY1" fmla="*/ 2620475 h 5449749"/>
              <a:gd name="connsiteX2" fmla="*/ 7972 w 6241127"/>
              <a:gd name="connsiteY2" fmla="*/ 2373554 h 5449749"/>
              <a:gd name="connsiteX3" fmla="*/ 431 w 6241127"/>
              <a:gd name="connsiteY3" fmla="*/ 1296647 h 5449749"/>
              <a:gd name="connsiteX4" fmla="*/ 5900 w 6241127"/>
              <a:gd name="connsiteY4" fmla="*/ 443210 h 5449749"/>
              <a:gd name="connsiteX5" fmla="*/ 884451 w 6241127"/>
              <a:gd name="connsiteY5" fmla="*/ 117007 h 5449749"/>
              <a:gd name="connsiteX6" fmla="*/ 1568141 w 6241127"/>
              <a:gd name="connsiteY6" fmla="*/ 252573 h 5449749"/>
              <a:gd name="connsiteX7" fmla="*/ 2371237 w 6241127"/>
              <a:gd name="connsiteY7" fmla="*/ 0 h 5449749"/>
              <a:gd name="connsiteX8" fmla="*/ 5179767 w 6241127"/>
              <a:gd name="connsiteY8" fmla="*/ 36886 h 5449749"/>
              <a:gd name="connsiteX9" fmla="*/ 5307190 w 6241127"/>
              <a:gd name="connsiteY9" fmla="*/ 34918 h 5449749"/>
              <a:gd name="connsiteX10" fmla="*/ 5332079 w 6241127"/>
              <a:gd name="connsiteY10" fmla="*/ 166988 h 5449749"/>
              <a:gd name="connsiteX11" fmla="*/ 5638332 w 6241127"/>
              <a:gd name="connsiteY11" fmla="*/ 487682 h 5449749"/>
              <a:gd name="connsiteX12" fmla="*/ 5849519 w 6241127"/>
              <a:gd name="connsiteY12" fmla="*/ 584070 h 5449749"/>
              <a:gd name="connsiteX13" fmla="*/ 6083696 w 6241127"/>
              <a:gd name="connsiteY13" fmla="*/ 1330217 h 5449749"/>
              <a:gd name="connsiteX14" fmla="*/ 6133971 w 6241127"/>
              <a:gd name="connsiteY14" fmla="*/ 1596887 h 5449749"/>
              <a:gd name="connsiteX15" fmla="*/ 6176834 w 6241127"/>
              <a:gd name="connsiteY15" fmla="*/ 1696899 h 5449749"/>
              <a:gd name="connsiteX16" fmla="*/ 6195884 w 6241127"/>
              <a:gd name="connsiteY16" fmla="*/ 1794530 h 5449749"/>
              <a:gd name="connsiteX17" fmla="*/ 6226840 w 6241127"/>
              <a:gd name="connsiteY17" fmla="*/ 1915974 h 5449749"/>
              <a:gd name="connsiteX18" fmla="*/ 6241127 w 6241127"/>
              <a:gd name="connsiteY18" fmla="*/ 2073137 h 5449749"/>
              <a:gd name="connsiteX19" fmla="*/ 4933821 w 6241127"/>
              <a:gd name="connsiteY19" fmla="*/ 5444986 h 5449749"/>
              <a:gd name="connsiteX20" fmla="*/ 4659977 w 6241127"/>
              <a:gd name="connsiteY20" fmla="*/ 5449749 h 5449749"/>
              <a:gd name="connsiteX21" fmla="*/ 4095622 w 6241127"/>
              <a:gd name="connsiteY21" fmla="*/ 4725849 h 5449749"/>
              <a:gd name="connsiteX22" fmla="*/ 3570077 w 6241127"/>
              <a:gd name="connsiteY22" fmla="*/ 4716422 h 5449749"/>
              <a:gd name="connsiteX23" fmla="*/ 2977754 w 6241127"/>
              <a:gd name="connsiteY23" fmla="*/ 4139329 h 5449749"/>
              <a:gd name="connsiteX24" fmla="*/ 2638296 w 6241127"/>
              <a:gd name="connsiteY24" fmla="*/ 4373424 h 5449749"/>
              <a:gd name="connsiteX25" fmla="*/ 2273964 w 6241127"/>
              <a:gd name="connsiteY25" fmla="*/ 3956706 h 5449749"/>
              <a:gd name="connsiteX26" fmla="*/ 1929155 w 6241127"/>
              <a:gd name="connsiteY26" fmla="*/ 3877176 h 5449749"/>
              <a:gd name="connsiteX27" fmla="*/ 1784122 w 6241127"/>
              <a:gd name="connsiteY27" fmla="*/ 4010331 h 5449749"/>
              <a:gd name="connsiteX28" fmla="*/ 1643330 w 6241127"/>
              <a:gd name="connsiteY28" fmla="*/ 4140305 h 5449749"/>
              <a:gd name="connsiteX29" fmla="*/ 1042600 w 6241127"/>
              <a:gd name="connsiteY29" fmla="*/ 3694174 h 5449749"/>
              <a:gd name="connsiteX0" fmla="*/ 1042600 w 6226840"/>
              <a:gd name="connsiteY0" fmla="*/ 3694174 h 5449749"/>
              <a:gd name="connsiteX1" fmla="*/ 268741 w 6226840"/>
              <a:gd name="connsiteY1" fmla="*/ 2620475 h 5449749"/>
              <a:gd name="connsiteX2" fmla="*/ 7972 w 6226840"/>
              <a:gd name="connsiteY2" fmla="*/ 2373554 h 5449749"/>
              <a:gd name="connsiteX3" fmla="*/ 431 w 6226840"/>
              <a:gd name="connsiteY3" fmla="*/ 1296647 h 5449749"/>
              <a:gd name="connsiteX4" fmla="*/ 5900 w 6226840"/>
              <a:gd name="connsiteY4" fmla="*/ 443210 h 5449749"/>
              <a:gd name="connsiteX5" fmla="*/ 884451 w 6226840"/>
              <a:gd name="connsiteY5" fmla="*/ 117007 h 5449749"/>
              <a:gd name="connsiteX6" fmla="*/ 1568141 w 6226840"/>
              <a:gd name="connsiteY6" fmla="*/ 252573 h 5449749"/>
              <a:gd name="connsiteX7" fmla="*/ 2371237 w 6226840"/>
              <a:gd name="connsiteY7" fmla="*/ 0 h 5449749"/>
              <a:gd name="connsiteX8" fmla="*/ 5179767 w 6226840"/>
              <a:gd name="connsiteY8" fmla="*/ 36886 h 5449749"/>
              <a:gd name="connsiteX9" fmla="*/ 5307190 w 6226840"/>
              <a:gd name="connsiteY9" fmla="*/ 34918 h 5449749"/>
              <a:gd name="connsiteX10" fmla="*/ 5332079 w 6226840"/>
              <a:gd name="connsiteY10" fmla="*/ 166988 h 5449749"/>
              <a:gd name="connsiteX11" fmla="*/ 5638332 w 6226840"/>
              <a:gd name="connsiteY11" fmla="*/ 487682 h 5449749"/>
              <a:gd name="connsiteX12" fmla="*/ 5849519 w 6226840"/>
              <a:gd name="connsiteY12" fmla="*/ 584070 h 5449749"/>
              <a:gd name="connsiteX13" fmla="*/ 6083696 w 6226840"/>
              <a:gd name="connsiteY13" fmla="*/ 1330217 h 5449749"/>
              <a:gd name="connsiteX14" fmla="*/ 6133971 w 6226840"/>
              <a:gd name="connsiteY14" fmla="*/ 1596887 h 5449749"/>
              <a:gd name="connsiteX15" fmla="*/ 6176834 w 6226840"/>
              <a:gd name="connsiteY15" fmla="*/ 1696899 h 5449749"/>
              <a:gd name="connsiteX16" fmla="*/ 6195884 w 6226840"/>
              <a:gd name="connsiteY16" fmla="*/ 1794530 h 5449749"/>
              <a:gd name="connsiteX17" fmla="*/ 6226840 w 6226840"/>
              <a:gd name="connsiteY17" fmla="*/ 1915974 h 5449749"/>
              <a:gd name="connsiteX18" fmla="*/ 4933821 w 6226840"/>
              <a:gd name="connsiteY18" fmla="*/ 5444986 h 5449749"/>
              <a:gd name="connsiteX19" fmla="*/ 4659977 w 6226840"/>
              <a:gd name="connsiteY19" fmla="*/ 5449749 h 5449749"/>
              <a:gd name="connsiteX20" fmla="*/ 4095622 w 6226840"/>
              <a:gd name="connsiteY20" fmla="*/ 4725849 h 5449749"/>
              <a:gd name="connsiteX21" fmla="*/ 3570077 w 6226840"/>
              <a:gd name="connsiteY21" fmla="*/ 4716422 h 5449749"/>
              <a:gd name="connsiteX22" fmla="*/ 2977754 w 6226840"/>
              <a:gd name="connsiteY22" fmla="*/ 4139329 h 5449749"/>
              <a:gd name="connsiteX23" fmla="*/ 2638296 w 6226840"/>
              <a:gd name="connsiteY23" fmla="*/ 4373424 h 5449749"/>
              <a:gd name="connsiteX24" fmla="*/ 2273964 w 6226840"/>
              <a:gd name="connsiteY24" fmla="*/ 3956706 h 5449749"/>
              <a:gd name="connsiteX25" fmla="*/ 1929155 w 6226840"/>
              <a:gd name="connsiteY25" fmla="*/ 3877176 h 5449749"/>
              <a:gd name="connsiteX26" fmla="*/ 1784122 w 6226840"/>
              <a:gd name="connsiteY26" fmla="*/ 4010331 h 5449749"/>
              <a:gd name="connsiteX27" fmla="*/ 1643330 w 6226840"/>
              <a:gd name="connsiteY27" fmla="*/ 4140305 h 5449749"/>
              <a:gd name="connsiteX28" fmla="*/ 1042600 w 6226840"/>
              <a:gd name="connsiteY28" fmla="*/ 3694174 h 5449749"/>
              <a:gd name="connsiteX0" fmla="*/ 1042600 w 6195884"/>
              <a:gd name="connsiteY0" fmla="*/ 3694174 h 5449749"/>
              <a:gd name="connsiteX1" fmla="*/ 268741 w 6195884"/>
              <a:gd name="connsiteY1" fmla="*/ 2620475 h 5449749"/>
              <a:gd name="connsiteX2" fmla="*/ 7972 w 6195884"/>
              <a:gd name="connsiteY2" fmla="*/ 2373554 h 5449749"/>
              <a:gd name="connsiteX3" fmla="*/ 431 w 6195884"/>
              <a:gd name="connsiteY3" fmla="*/ 1296647 h 5449749"/>
              <a:gd name="connsiteX4" fmla="*/ 5900 w 6195884"/>
              <a:gd name="connsiteY4" fmla="*/ 443210 h 5449749"/>
              <a:gd name="connsiteX5" fmla="*/ 884451 w 6195884"/>
              <a:gd name="connsiteY5" fmla="*/ 117007 h 5449749"/>
              <a:gd name="connsiteX6" fmla="*/ 1568141 w 6195884"/>
              <a:gd name="connsiteY6" fmla="*/ 252573 h 5449749"/>
              <a:gd name="connsiteX7" fmla="*/ 2371237 w 6195884"/>
              <a:gd name="connsiteY7" fmla="*/ 0 h 5449749"/>
              <a:gd name="connsiteX8" fmla="*/ 5179767 w 6195884"/>
              <a:gd name="connsiteY8" fmla="*/ 36886 h 5449749"/>
              <a:gd name="connsiteX9" fmla="*/ 5307190 w 6195884"/>
              <a:gd name="connsiteY9" fmla="*/ 34918 h 5449749"/>
              <a:gd name="connsiteX10" fmla="*/ 5332079 w 6195884"/>
              <a:gd name="connsiteY10" fmla="*/ 166988 h 5449749"/>
              <a:gd name="connsiteX11" fmla="*/ 5638332 w 6195884"/>
              <a:gd name="connsiteY11" fmla="*/ 487682 h 5449749"/>
              <a:gd name="connsiteX12" fmla="*/ 5849519 w 6195884"/>
              <a:gd name="connsiteY12" fmla="*/ 584070 h 5449749"/>
              <a:gd name="connsiteX13" fmla="*/ 6083696 w 6195884"/>
              <a:gd name="connsiteY13" fmla="*/ 1330217 h 5449749"/>
              <a:gd name="connsiteX14" fmla="*/ 6133971 w 6195884"/>
              <a:gd name="connsiteY14" fmla="*/ 1596887 h 5449749"/>
              <a:gd name="connsiteX15" fmla="*/ 6176834 w 6195884"/>
              <a:gd name="connsiteY15" fmla="*/ 1696899 h 5449749"/>
              <a:gd name="connsiteX16" fmla="*/ 6195884 w 6195884"/>
              <a:gd name="connsiteY16" fmla="*/ 1794530 h 5449749"/>
              <a:gd name="connsiteX17" fmla="*/ 4933821 w 6195884"/>
              <a:gd name="connsiteY17" fmla="*/ 5444986 h 5449749"/>
              <a:gd name="connsiteX18" fmla="*/ 4659977 w 6195884"/>
              <a:gd name="connsiteY18" fmla="*/ 5449749 h 5449749"/>
              <a:gd name="connsiteX19" fmla="*/ 4095622 w 6195884"/>
              <a:gd name="connsiteY19" fmla="*/ 4725849 h 5449749"/>
              <a:gd name="connsiteX20" fmla="*/ 3570077 w 6195884"/>
              <a:gd name="connsiteY20" fmla="*/ 4716422 h 5449749"/>
              <a:gd name="connsiteX21" fmla="*/ 2977754 w 6195884"/>
              <a:gd name="connsiteY21" fmla="*/ 4139329 h 5449749"/>
              <a:gd name="connsiteX22" fmla="*/ 2638296 w 6195884"/>
              <a:gd name="connsiteY22" fmla="*/ 4373424 h 5449749"/>
              <a:gd name="connsiteX23" fmla="*/ 2273964 w 6195884"/>
              <a:gd name="connsiteY23" fmla="*/ 3956706 h 5449749"/>
              <a:gd name="connsiteX24" fmla="*/ 1929155 w 6195884"/>
              <a:gd name="connsiteY24" fmla="*/ 3877176 h 5449749"/>
              <a:gd name="connsiteX25" fmla="*/ 1784122 w 6195884"/>
              <a:gd name="connsiteY25" fmla="*/ 4010331 h 5449749"/>
              <a:gd name="connsiteX26" fmla="*/ 1643330 w 6195884"/>
              <a:gd name="connsiteY26" fmla="*/ 4140305 h 5449749"/>
              <a:gd name="connsiteX27" fmla="*/ 1042600 w 6195884"/>
              <a:gd name="connsiteY27" fmla="*/ 3694174 h 5449749"/>
              <a:gd name="connsiteX0" fmla="*/ 1042600 w 6176834"/>
              <a:gd name="connsiteY0" fmla="*/ 3694174 h 5449749"/>
              <a:gd name="connsiteX1" fmla="*/ 268741 w 6176834"/>
              <a:gd name="connsiteY1" fmla="*/ 2620475 h 5449749"/>
              <a:gd name="connsiteX2" fmla="*/ 7972 w 6176834"/>
              <a:gd name="connsiteY2" fmla="*/ 2373554 h 5449749"/>
              <a:gd name="connsiteX3" fmla="*/ 431 w 6176834"/>
              <a:gd name="connsiteY3" fmla="*/ 1296647 h 5449749"/>
              <a:gd name="connsiteX4" fmla="*/ 5900 w 6176834"/>
              <a:gd name="connsiteY4" fmla="*/ 443210 h 5449749"/>
              <a:gd name="connsiteX5" fmla="*/ 884451 w 6176834"/>
              <a:gd name="connsiteY5" fmla="*/ 117007 h 5449749"/>
              <a:gd name="connsiteX6" fmla="*/ 1568141 w 6176834"/>
              <a:gd name="connsiteY6" fmla="*/ 252573 h 5449749"/>
              <a:gd name="connsiteX7" fmla="*/ 2371237 w 6176834"/>
              <a:gd name="connsiteY7" fmla="*/ 0 h 5449749"/>
              <a:gd name="connsiteX8" fmla="*/ 5179767 w 6176834"/>
              <a:gd name="connsiteY8" fmla="*/ 36886 h 5449749"/>
              <a:gd name="connsiteX9" fmla="*/ 5307190 w 6176834"/>
              <a:gd name="connsiteY9" fmla="*/ 34918 h 5449749"/>
              <a:gd name="connsiteX10" fmla="*/ 5332079 w 6176834"/>
              <a:gd name="connsiteY10" fmla="*/ 166988 h 5449749"/>
              <a:gd name="connsiteX11" fmla="*/ 5638332 w 6176834"/>
              <a:gd name="connsiteY11" fmla="*/ 487682 h 5449749"/>
              <a:gd name="connsiteX12" fmla="*/ 5849519 w 6176834"/>
              <a:gd name="connsiteY12" fmla="*/ 584070 h 5449749"/>
              <a:gd name="connsiteX13" fmla="*/ 6083696 w 6176834"/>
              <a:gd name="connsiteY13" fmla="*/ 1330217 h 5449749"/>
              <a:gd name="connsiteX14" fmla="*/ 6133971 w 6176834"/>
              <a:gd name="connsiteY14" fmla="*/ 1596887 h 5449749"/>
              <a:gd name="connsiteX15" fmla="*/ 6176834 w 6176834"/>
              <a:gd name="connsiteY15" fmla="*/ 1696899 h 5449749"/>
              <a:gd name="connsiteX16" fmla="*/ 4933821 w 6176834"/>
              <a:gd name="connsiteY16" fmla="*/ 5444986 h 5449749"/>
              <a:gd name="connsiteX17" fmla="*/ 4659977 w 6176834"/>
              <a:gd name="connsiteY17" fmla="*/ 5449749 h 5449749"/>
              <a:gd name="connsiteX18" fmla="*/ 4095622 w 6176834"/>
              <a:gd name="connsiteY18" fmla="*/ 4725849 h 5449749"/>
              <a:gd name="connsiteX19" fmla="*/ 3570077 w 6176834"/>
              <a:gd name="connsiteY19" fmla="*/ 4716422 h 5449749"/>
              <a:gd name="connsiteX20" fmla="*/ 2977754 w 6176834"/>
              <a:gd name="connsiteY20" fmla="*/ 4139329 h 5449749"/>
              <a:gd name="connsiteX21" fmla="*/ 2638296 w 6176834"/>
              <a:gd name="connsiteY21" fmla="*/ 4373424 h 5449749"/>
              <a:gd name="connsiteX22" fmla="*/ 2273964 w 6176834"/>
              <a:gd name="connsiteY22" fmla="*/ 3956706 h 5449749"/>
              <a:gd name="connsiteX23" fmla="*/ 1929155 w 6176834"/>
              <a:gd name="connsiteY23" fmla="*/ 3877176 h 5449749"/>
              <a:gd name="connsiteX24" fmla="*/ 1784122 w 6176834"/>
              <a:gd name="connsiteY24" fmla="*/ 4010331 h 5449749"/>
              <a:gd name="connsiteX25" fmla="*/ 1643330 w 6176834"/>
              <a:gd name="connsiteY25" fmla="*/ 4140305 h 5449749"/>
              <a:gd name="connsiteX26" fmla="*/ 1042600 w 6176834"/>
              <a:gd name="connsiteY26" fmla="*/ 3694174 h 5449749"/>
              <a:gd name="connsiteX0" fmla="*/ 1042600 w 6133971"/>
              <a:gd name="connsiteY0" fmla="*/ 3694174 h 5449749"/>
              <a:gd name="connsiteX1" fmla="*/ 268741 w 6133971"/>
              <a:gd name="connsiteY1" fmla="*/ 2620475 h 5449749"/>
              <a:gd name="connsiteX2" fmla="*/ 7972 w 6133971"/>
              <a:gd name="connsiteY2" fmla="*/ 2373554 h 5449749"/>
              <a:gd name="connsiteX3" fmla="*/ 431 w 6133971"/>
              <a:gd name="connsiteY3" fmla="*/ 1296647 h 5449749"/>
              <a:gd name="connsiteX4" fmla="*/ 5900 w 6133971"/>
              <a:gd name="connsiteY4" fmla="*/ 443210 h 5449749"/>
              <a:gd name="connsiteX5" fmla="*/ 884451 w 6133971"/>
              <a:gd name="connsiteY5" fmla="*/ 117007 h 5449749"/>
              <a:gd name="connsiteX6" fmla="*/ 1568141 w 6133971"/>
              <a:gd name="connsiteY6" fmla="*/ 252573 h 5449749"/>
              <a:gd name="connsiteX7" fmla="*/ 2371237 w 6133971"/>
              <a:gd name="connsiteY7" fmla="*/ 0 h 5449749"/>
              <a:gd name="connsiteX8" fmla="*/ 5179767 w 6133971"/>
              <a:gd name="connsiteY8" fmla="*/ 36886 h 5449749"/>
              <a:gd name="connsiteX9" fmla="*/ 5307190 w 6133971"/>
              <a:gd name="connsiteY9" fmla="*/ 34918 h 5449749"/>
              <a:gd name="connsiteX10" fmla="*/ 5332079 w 6133971"/>
              <a:gd name="connsiteY10" fmla="*/ 166988 h 5449749"/>
              <a:gd name="connsiteX11" fmla="*/ 5638332 w 6133971"/>
              <a:gd name="connsiteY11" fmla="*/ 487682 h 5449749"/>
              <a:gd name="connsiteX12" fmla="*/ 5849519 w 6133971"/>
              <a:gd name="connsiteY12" fmla="*/ 584070 h 5449749"/>
              <a:gd name="connsiteX13" fmla="*/ 6083696 w 6133971"/>
              <a:gd name="connsiteY13" fmla="*/ 1330217 h 5449749"/>
              <a:gd name="connsiteX14" fmla="*/ 6133971 w 6133971"/>
              <a:gd name="connsiteY14" fmla="*/ 1596887 h 5449749"/>
              <a:gd name="connsiteX15" fmla="*/ 4933821 w 6133971"/>
              <a:gd name="connsiteY15" fmla="*/ 5444986 h 5449749"/>
              <a:gd name="connsiteX16" fmla="*/ 4659977 w 6133971"/>
              <a:gd name="connsiteY16" fmla="*/ 5449749 h 5449749"/>
              <a:gd name="connsiteX17" fmla="*/ 4095622 w 6133971"/>
              <a:gd name="connsiteY17" fmla="*/ 4725849 h 5449749"/>
              <a:gd name="connsiteX18" fmla="*/ 3570077 w 6133971"/>
              <a:gd name="connsiteY18" fmla="*/ 4716422 h 5449749"/>
              <a:gd name="connsiteX19" fmla="*/ 2977754 w 6133971"/>
              <a:gd name="connsiteY19" fmla="*/ 4139329 h 5449749"/>
              <a:gd name="connsiteX20" fmla="*/ 2638296 w 6133971"/>
              <a:gd name="connsiteY20" fmla="*/ 4373424 h 5449749"/>
              <a:gd name="connsiteX21" fmla="*/ 2273964 w 6133971"/>
              <a:gd name="connsiteY21" fmla="*/ 3956706 h 5449749"/>
              <a:gd name="connsiteX22" fmla="*/ 1929155 w 6133971"/>
              <a:gd name="connsiteY22" fmla="*/ 3877176 h 5449749"/>
              <a:gd name="connsiteX23" fmla="*/ 1784122 w 6133971"/>
              <a:gd name="connsiteY23" fmla="*/ 4010331 h 5449749"/>
              <a:gd name="connsiteX24" fmla="*/ 1643330 w 6133971"/>
              <a:gd name="connsiteY24" fmla="*/ 4140305 h 5449749"/>
              <a:gd name="connsiteX25" fmla="*/ 1042600 w 6133971"/>
              <a:gd name="connsiteY25" fmla="*/ 3694174 h 5449749"/>
              <a:gd name="connsiteX0" fmla="*/ 1042600 w 6083696"/>
              <a:gd name="connsiteY0" fmla="*/ 3694174 h 5449749"/>
              <a:gd name="connsiteX1" fmla="*/ 268741 w 6083696"/>
              <a:gd name="connsiteY1" fmla="*/ 2620475 h 5449749"/>
              <a:gd name="connsiteX2" fmla="*/ 7972 w 6083696"/>
              <a:gd name="connsiteY2" fmla="*/ 2373554 h 5449749"/>
              <a:gd name="connsiteX3" fmla="*/ 431 w 6083696"/>
              <a:gd name="connsiteY3" fmla="*/ 1296647 h 5449749"/>
              <a:gd name="connsiteX4" fmla="*/ 5900 w 6083696"/>
              <a:gd name="connsiteY4" fmla="*/ 443210 h 5449749"/>
              <a:gd name="connsiteX5" fmla="*/ 884451 w 6083696"/>
              <a:gd name="connsiteY5" fmla="*/ 117007 h 5449749"/>
              <a:gd name="connsiteX6" fmla="*/ 1568141 w 6083696"/>
              <a:gd name="connsiteY6" fmla="*/ 252573 h 5449749"/>
              <a:gd name="connsiteX7" fmla="*/ 2371237 w 6083696"/>
              <a:gd name="connsiteY7" fmla="*/ 0 h 5449749"/>
              <a:gd name="connsiteX8" fmla="*/ 5179767 w 6083696"/>
              <a:gd name="connsiteY8" fmla="*/ 36886 h 5449749"/>
              <a:gd name="connsiteX9" fmla="*/ 5307190 w 6083696"/>
              <a:gd name="connsiteY9" fmla="*/ 34918 h 5449749"/>
              <a:gd name="connsiteX10" fmla="*/ 5332079 w 6083696"/>
              <a:gd name="connsiteY10" fmla="*/ 166988 h 5449749"/>
              <a:gd name="connsiteX11" fmla="*/ 5638332 w 6083696"/>
              <a:gd name="connsiteY11" fmla="*/ 487682 h 5449749"/>
              <a:gd name="connsiteX12" fmla="*/ 5849519 w 6083696"/>
              <a:gd name="connsiteY12" fmla="*/ 584070 h 5449749"/>
              <a:gd name="connsiteX13" fmla="*/ 6083696 w 6083696"/>
              <a:gd name="connsiteY13" fmla="*/ 1330217 h 5449749"/>
              <a:gd name="connsiteX14" fmla="*/ 4933821 w 6083696"/>
              <a:gd name="connsiteY14" fmla="*/ 5444986 h 5449749"/>
              <a:gd name="connsiteX15" fmla="*/ 4659977 w 6083696"/>
              <a:gd name="connsiteY15" fmla="*/ 5449749 h 5449749"/>
              <a:gd name="connsiteX16" fmla="*/ 4095622 w 6083696"/>
              <a:gd name="connsiteY16" fmla="*/ 4725849 h 5449749"/>
              <a:gd name="connsiteX17" fmla="*/ 3570077 w 6083696"/>
              <a:gd name="connsiteY17" fmla="*/ 4716422 h 5449749"/>
              <a:gd name="connsiteX18" fmla="*/ 2977754 w 6083696"/>
              <a:gd name="connsiteY18" fmla="*/ 4139329 h 5449749"/>
              <a:gd name="connsiteX19" fmla="*/ 2638296 w 6083696"/>
              <a:gd name="connsiteY19" fmla="*/ 4373424 h 5449749"/>
              <a:gd name="connsiteX20" fmla="*/ 2273964 w 6083696"/>
              <a:gd name="connsiteY20" fmla="*/ 3956706 h 5449749"/>
              <a:gd name="connsiteX21" fmla="*/ 1929155 w 6083696"/>
              <a:gd name="connsiteY21" fmla="*/ 3877176 h 5449749"/>
              <a:gd name="connsiteX22" fmla="*/ 1784122 w 6083696"/>
              <a:gd name="connsiteY22" fmla="*/ 4010331 h 5449749"/>
              <a:gd name="connsiteX23" fmla="*/ 1643330 w 6083696"/>
              <a:gd name="connsiteY23" fmla="*/ 4140305 h 5449749"/>
              <a:gd name="connsiteX24" fmla="*/ 1042600 w 6083696"/>
              <a:gd name="connsiteY24" fmla="*/ 3694174 h 5449749"/>
              <a:gd name="connsiteX0" fmla="*/ 1042600 w 5849519"/>
              <a:gd name="connsiteY0" fmla="*/ 3694174 h 5449749"/>
              <a:gd name="connsiteX1" fmla="*/ 268741 w 5849519"/>
              <a:gd name="connsiteY1" fmla="*/ 2620475 h 5449749"/>
              <a:gd name="connsiteX2" fmla="*/ 7972 w 5849519"/>
              <a:gd name="connsiteY2" fmla="*/ 2373554 h 5449749"/>
              <a:gd name="connsiteX3" fmla="*/ 431 w 5849519"/>
              <a:gd name="connsiteY3" fmla="*/ 1296647 h 5449749"/>
              <a:gd name="connsiteX4" fmla="*/ 5900 w 5849519"/>
              <a:gd name="connsiteY4" fmla="*/ 443210 h 5449749"/>
              <a:gd name="connsiteX5" fmla="*/ 884451 w 5849519"/>
              <a:gd name="connsiteY5" fmla="*/ 117007 h 5449749"/>
              <a:gd name="connsiteX6" fmla="*/ 1568141 w 5849519"/>
              <a:gd name="connsiteY6" fmla="*/ 252573 h 5449749"/>
              <a:gd name="connsiteX7" fmla="*/ 2371237 w 5849519"/>
              <a:gd name="connsiteY7" fmla="*/ 0 h 5449749"/>
              <a:gd name="connsiteX8" fmla="*/ 5179767 w 5849519"/>
              <a:gd name="connsiteY8" fmla="*/ 36886 h 5449749"/>
              <a:gd name="connsiteX9" fmla="*/ 5307190 w 5849519"/>
              <a:gd name="connsiteY9" fmla="*/ 34918 h 5449749"/>
              <a:gd name="connsiteX10" fmla="*/ 5332079 w 5849519"/>
              <a:gd name="connsiteY10" fmla="*/ 166988 h 5449749"/>
              <a:gd name="connsiteX11" fmla="*/ 5638332 w 5849519"/>
              <a:gd name="connsiteY11" fmla="*/ 487682 h 5449749"/>
              <a:gd name="connsiteX12" fmla="*/ 5849519 w 5849519"/>
              <a:gd name="connsiteY12" fmla="*/ 584070 h 5449749"/>
              <a:gd name="connsiteX13" fmla="*/ 4933821 w 5849519"/>
              <a:gd name="connsiteY13" fmla="*/ 5444986 h 5449749"/>
              <a:gd name="connsiteX14" fmla="*/ 4659977 w 5849519"/>
              <a:gd name="connsiteY14" fmla="*/ 5449749 h 5449749"/>
              <a:gd name="connsiteX15" fmla="*/ 4095622 w 5849519"/>
              <a:gd name="connsiteY15" fmla="*/ 4725849 h 5449749"/>
              <a:gd name="connsiteX16" fmla="*/ 3570077 w 5849519"/>
              <a:gd name="connsiteY16" fmla="*/ 4716422 h 5449749"/>
              <a:gd name="connsiteX17" fmla="*/ 2977754 w 5849519"/>
              <a:gd name="connsiteY17" fmla="*/ 4139329 h 5449749"/>
              <a:gd name="connsiteX18" fmla="*/ 2638296 w 5849519"/>
              <a:gd name="connsiteY18" fmla="*/ 4373424 h 5449749"/>
              <a:gd name="connsiteX19" fmla="*/ 2273964 w 5849519"/>
              <a:gd name="connsiteY19" fmla="*/ 3956706 h 5449749"/>
              <a:gd name="connsiteX20" fmla="*/ 1929155 w 5849519"/>
              <a:gd name="connsiteY20" fmla="*/ 3877176 h 5449749"/>
              <a:gd name="connsiteX21" fmla="*/ 1784122 w 5849519"/>
              <a:gd name="connsiteY21" fmla="*/ 4010331 h 5449749"/>
              <a:gd name="connsiteX22" fmla="*/ 1643330 w 5849519"/>
              <a:gd name="connsiteY22" fmla="*/ 4140305 h 5449749"/>
              <a:gd name="connsiteX23" fmla="*/ 1042600 w 5849519"/>
              <a:gd name="connsiteY23" fmla="*/ 3694174 h 5449749"/>
              <a:gd name="connsiteX0" fmla="*/ 1042600 w 5849519"/>
              <a:gd name="connsiteY0" fmla="*/ 3694174 h 5449749"/>
              <a:gd name="connsiteX1" fmla="*/ 268741 w 5849519"/>
              <a:gd name="connsiteY1" fmla="*/ 2620475 h 5449749"/>
              <a:gd name="connsiteX2" fmla="*/ 7972 w 5849519"/>
              <a:gd name="connsiteY2" fmla="*/ 2373554 h 5449749"/>
              <a:gd name="connsiteX3" fmla="*/ 431 w 5849519"/>
              <a:gd name="connsiteY3" fmla="*/ 1296647 h 5449749"/>
              <a:gd name="connsiteX4" fmla="*/ 5900 w 5849519"/>
              <a:gd name="connsiteY4" fmla="*/ 443210 h 5449749"/>
              <a:gd name="connsiteX5" fmla="*/ 884451 w 5849519"/>
              <a:gd name="connsiteY5" fmla="*/ 117007 h 5449749"/>
              <a:gd name="connsiteX6" fmla="*/ 1568141 w 5849519"/>
              <a:gd name="connsiteY6" fmla="*/ 252573 h 5449749"/>
              <a:gd name="connsiteX7" fmla="*/ 2371237 w 5849519"/>
              <a:gd name="connsiteY7" fmla="*/ 0 h 5449749"/>
              <a:gd name="connsiteX8" fmla="*/ 5307190 w 5849519"/>
              <a:gd name="connsiteY8" fmla="*/ 34918 h 5449749"/>
              <a:gd name="connsiteX9" fmla="*/ 5332079 w 5849519"/>
              <a:gd name="connsiteY9" fmla="*/ 166988 h 5449749"/>
              <a:gd name="connsiteX10" fmla="*/ 5638332 w 5849519"/>
              <a:gd name="connsiteY10" fmla="*/ 487682 h 5449749"/>
              <a:gd name="connsiteX11" fmla="*/ 5849519 w 5849519"/>
              <a:gd name="connsiteY11" fmla="*/ 584070 h 5449749"/>
              <a:gd name="connsiteX12" fmla="*/ 4933821 w 5849519"/>
              <a:gd name="connsiteY12" fmla="*/ 5444986 h 5449749"/>
              <a:gd name="connsiteX13" fmla="*/ 4659977 w 5849519"/>
              <a:gd name="connsiteY13" fmla="*/ 5449749 h 5449749"/>
              <a:gd name="connsiteX14" fmla="*/ 4095622 w 5849519"/>
              <a:gd name="connsiteY14" fmla="*/ 4725849 h 5449749"/>
              <a:gd name="connsiteX15" fmla="*/ 3570077 w 5849519"/>
              <a:gd name="connsiteY15" fmla="*/ 4716422 h 5449749"/>
              <a:gd name="connsiteX16" fmla="*/ 2977754 w 5849519"/>
              <a:gd name="connsiteY16" fmla="*/ 4139329 h 5449749"/>
              <a:gd name="connsiteX17" fmla="*/ 2638296 w 5849519"/>
              <a:gd name="connsiteY17" fmla="*/ 4373424 h 5449749"/>
              <a:gd name="connsiteX18" fmla="*/ 2273964 w 5849519"/>
              <a:gd name="connsiteY18" fmla="*/ 3956706 h 5449749"/>
              <a:gd name="connsiteX19" fmla="*/ 1929155 w 5849519"/>
              <a:gd name="connsiteY19" fmla="*/ 3877176 h 5449749"/>
              <a:gd name="connsiteX20" fmla="*/ 1784122 w 5849519"/>
              <a:gd name="connsiteY20" fmla="*/ 4010331 h 5449749"/>
              <a:gd name="connsiteX21" fmla="*/ 1643330 w 5849519"/>
              <a:gd name="connsiteY21" fmla="*/ 4140305 h 5449749"/>
              <a:gd name="connsiteX22" fmla="*/ 1042600 w 5849519"/>
              <a:gd name="connsiteY22" fmla="*/ 3694174 h 5449749"/>
              <a:gd name="connsiteX0" fmla="*/ 1042600 w 5849519"/>
              <a:gd name="connsiteY0" fmla="*/ 3694174 h 5449749"/>
              <a:gd name="connsiteX1" fmla="*/ 268741 w 5849519"/>
              <a:gd name="connsiteY1" fmla="*/ 2620475 h 5449749"/>
              <a:gd name="connsiteX2" fmla="*/ 7972 w 5849519"/>
              <a:gd name="connsiteY2" fmla="*/ 2373554 h 5449749"/>
              <a:gd name="connsiteX3" fmla="*/ 431 w 5849519"/>
              <a:gd name="connsiteY3" fmla="*/ 1296647 h 5449749"/>
              <a:gd name="connsiteX4" fmla="*/ 5900 w 5849519"/>
              <a:gd name="connsiteY4" fmla="*/ 443210 h 5449749"/>
              <a:gd name="connsiteX5" fmla="*/ 884451 w 5849519"/>
              <a:gd name="connsiteY5" fmla="*/ 117007 h 5449749"/>
              <a:gd name="connsiteX6" fmla="*/ 1568141 w 5849519"/>
              <a:gd name="connsiteY6" fmla="*/ 252573 h 5449749"/>
              <a:gd name="connsiteX7" fmla="*/ 2371237 w 5849519"/>
              <a:gd name="connsiteY7" fmla="*/ 0 h 5449749"/>
              <a:gd name="connsiteX8" fmla="*/ 5332079 w 5849519"/>
              <a:gd name="connsiteY8" fmla="*/ 166988 h 5449749"/>
              <a:gd name="connsiteX9" fmla="*/ 5638332 w 5849519"/>
              <a:gd name="connsiteY9" fmla="*/ 487682 h 5449749"/>
              <a:gd name="connsiteX10" fmla="*/ 5849519 w 5849519"/>
              <a:gd name="connsiteY10" fmla="*/ 584070 h 5449749"/>
              <a:gd name="connsiteX11" fmla="*/ 4933821 w 5849519"/>
              <a:gd name="connsiteY11" fmla="*/ 5444986 h 5449749"/>
              <a:gd name="connsiteX12" fmla="*/ 4659977 w 5849519"/>
              <a:gd name="connsiteY12" fmla="*/ 5449749 h 5449749"/>
              <a:gd name="connsiteX13" fmla="*/ 4095622 w 5849519"/>
              <a:gd name="connsiteY13" fmla="*/ 4725849 h 5449749"/>
              <a:gd name="connsiteX14" fmla="*/ 3570077 w 5849519"/>
              <a:gd name="connsiteY14" fmla="*/ 4716422 h 5449749"/>
              <a:gd name="connsiteX15" fmla="*/ 2977754 w 5849519"/>
              <a:gd name="connsiteY15" fmla="*/ 4139329 h 5449749"/>
              <a:gd name="connsiteX16" fmla="*/ 2638296 w 5849519"/>
              <a:gd name="connsiteY16" fmla="*/ 4373424 h 5449749"/>
              <a:gd name="connsiteX17" fmla="*/ 2273964 w 5849519"/>
              <a:gd name="connsiteY17" fmla="*/ 3956706 h 5449749"/>
              <a:gd name="connsiteX18" fmla="*/ 1929155 w 5849519"/>
              <a:gd name="connsiteY18" fmla="*/ 3877176 h 5449749"/>
              <a:gd name="connsiteX19" fmla="*/ 1784122 w 5849519"/>
              <a:gd name="connsiteY19" fmla="*/ 4010331 h 5449749"/>
              <a:gd name="connsiteX20" fmla="*/ 1643330 w 5849519"/>
              <a:gd name="connsiteY20" fmla="*/ 4140305 h 5449749"/>
              <a:gd name="connsiteX21" fmla="*/ 1042600 w 5849519"/>
              <a:gd name="connsiteY21" fmla="*/ 3694174 h 5449749"/>
              <a:gd name="connsiteX0" fmla="*/ 1042600 w 5849519"/>
              <a:gd name="connsiteY0" fmla="*/ 3694174 h 5449749"/>
              <a:gd name="connsiteX1" fmla="*/ 268741 w 5849519"/>
              <a:gd name="connsiteY1" fmla="*/ 2620475 h 5449749"/>
              <a:gd name="connsiteX2" fmla="*/ 7972 w 5849519"/>
              <a:gd name="connsiteY2" fmla="*/ 2373554 h 5449749"/>
              <a:gd name="connsiteX3" fmla="*/ 431 w 5849519"/>
              <a:gd name="connsiteY3" fmla="*/ 1296647 h 5449749"/>
              <a:gd name="connsiteX4" fmla="*/ 5900 w 5849519"/>
              <a:gd name="connsiteY4" fmla="*/ 443210 h 5449749"/>
              <a:gd name="connsiteX5" fmla="*/ 884451 w 5849519"/>
              <a:gd name="connsiteY5" fmla="*/ 117007 h 5449749"/>
              <a:gd name="connsiteX6" fmla="*/ 1568141 w 5849519"/>
              <a:gd name="connsiteY6" fmla="*/ 252573 h 5449749"/>
              <a:gd name="connsiteX7" fmla="*/ 2371237 w 5849519"/>
              <a:gd name="connsiteY7" fmla="*/ 0 h 5449749"/>
              <a:gd name="connsiteX8" fmla="*/ 5638332 w 5849519"/>
              <a:gd name="connsiteY8" fmla="*/ 487682 h 5449749"/>
              <a:gd name="connsiteX9" fmla="*/ 5849519 w 5849519"/>
              <a:gd name="connsiteY9" fmla="*/ 584070 h 5449749"/>
              <a:gd name="connsiteX10" fmla="*/ 4933821 w 5849519"/>
              <a:gd name="connsiteY10" fmla="*/ 5444986 h 5449749"/>
              <a:gd name="connsiteX11" fmla="*/ 4659977 w 5849519"/>
              <a:gd name="connsiteY11" fmla="*/ 5449749 h 5449749"/>
              <a:gd name="connsiteX12" fmla="*/ 4095622 w 5849519"/>
              <a:gd name="connsiteY12" fmla="*/ 4725849 h 5449749"/>
              <a:gd name="connsiteX13" fmla="*/ 3570077 w 5849519"/>
              <a:gd name="connsiteY13" fmla="*/ 4716422 h 5449749"/>
              <a:gd name="connsiteX14" fmla="*/ 2977754 w 5849519"/>
              <a:gd name="connsiteY14" fmla="*/ 4139329 h 5449749"/>
              <a:gd name="connsiteX15" fmla="*/ 2638296 w 5849519"/>
              <a:gd name="connsiteY15" fmla="*/ 4373424 h 5449749"/>
              <a:gd name="connsiteX16" fmla="*/ 2273964 w 5849519"/>
              <a:gd name="connsiteY16" fmla="*/ 3956706 h 5449749"/>
              <a:gd name="connsiteX17" fmla="*/ 1929155 w 5849519"/>
              <a:gd name="connsiteY17" fmla="*/ 3877176 h 5449749"/>
              <a:gd name="connsiteX18" fmla="*/ 1784122 w 5849519"/>
              <a:gd name="connsiteY18" fmla="*/ 4010331 h 5449749"/>
              <a:gd name="connsiteX19" fmla="*/ 1643330 w 5849519"/>
              <a:gd name="connsiteY19" fmla="*/ 4140305 h 5449749"/>
              <a:gd name="connsiteX20" fmla="*/ 1042600 w 5849519"/>
              <a:gd name="connsiteY20" fmla="*/ 3694174 h 5449749"/>
              <a:gd name="connsiteX0" fmla="*/ 1042600 w 5849519"/>
              <a:gd name="connsiteY0" fmla="*/ 3694174 h 5449749"/>
              <a:gd name="connsiteX1" fmla="*/ 268741 w 5849519"/>
              <a:gd name="connsiteY1" fmla="*/ 2620475 h 5449749"/>
              <a:gd name="connsiteX2" fmla="*/ 7972 w 5849519"/>
              <a:gd name="connsiteY2" fmla="*/ 2373554 h 5449749"/>
              <a:gd name="connsiteX3" fmla="*/ 431 w 5849519"/>
              <a:gd name="connsiteY3" fmla="*/ 1296647 h 5449749"/>
              <a:gd name="connsiteX4" fmla="*/ 5900 w 5849519"/>
              <a:gd name="connsiteY4" fmla="*/ 443210 h 5449749"/>
              <a:gd name="connsiteX5" fmla="*/ 884451 w 5849519"/>
              <a:gd name="connsiteY5" fmla="*/ 117007 h 5449749"/>
              <a:gd name="connsiteX6" fmla="*/ 1568141 w 5849519"/>
              <a:gd name="connsiteY6" fmla="*/ 252573 h 5449749"/>
              <a:gd name="connsiteX7" fmla="*/ 2371237 w 5849519"/>
              <a:gd name="connsiteY7" fmla="*/ 0 h 5449749"/>
              <a:gd name="connsiteX8" fmla="*/ 5849519 w 5849519"/>
              <a:gd name="connsiteY8" fmla="*/ 584070 h 5449749"/>
              <a:gd name="connsiteX9" fmla="*/ 4933821 w 5849519"/>
              <a:gd name="connsiteY9" fmla="*/ 5444986 h 5449749"/>
              <a:gd name="connsiteX10" fmla="*/ 4659977 w 5849519"/>
              <a:gd name="connsiteY10" fmla="*/ 5449749 h 5449749"/>
              <a:gd name="connsiteX11" fmla="*/ 4095622 w 5849519"/>
              <a:gd name="connsiteY11" fmla="*/ 4725849 h 5449749"/>
              <a:gd name="connsiteX12" fmla="*/ 3570077 w 5849519"/>
              <a:gd name="connsiteY12" fmla="*/ 4716422 h 5449749"/>
              <a:gd name="connsiteX13" fmla="*/ 2977754 w 5849519"/>
              <a:gd name="connsiteY13" fmla="*/ 4139329 h 5449749"/>
              <a:gd name="connsiteX14" fmla="*/ 2638296 w 5849519"/>
              <a:gd name="connsiteY14" fmla="*/ 4373424 h 5449749"/>
              <a:gd name="connsiteX15" fmla="*/ 2273964 w 5849519"/>
              <a:gd name="connsiteY15" fmla="*/ 3956706 h 5449749"/>
              <a:gd name="connsiteX16" fmla="*/ 1929155 w 5849519"/>
              <a:gd name="connsiteY16" fmla="*/ 3877176 h 5449749"/>
              <a:gd name="connsiteX17" fmla="*/ 1784122 w 5849519"/>
              <a:gd name="connsiteY17" fmla="*/ 4010331 h 5449749"/>
              <a:gd name="connsiteX18" fmla="*/ 1643330 w 5849519"/>
              <a:gd name="connsiteY18" fmla="*/ 4140305 h 5449749"/>
              <a:gd name="connsiteX19" fmla="*/ 1042600 w 5849519"/>
              <a:gd name="connsiteY19" fmla="*/ 3694174 h 5449749"/>
              <a:gd name="connsiteX0" fmla="*/ 1042600 w 4933821"/>
              <a:gd name="connsiteY0" fmla="*/ 3694174 h 5449749"/>
              <a:gd name="connsiteX1" fmla="*/ 268741 w 4933821"/>
              <a:gd name="connsiteY1" fmla="*/ 2620475 h 5449749"/>
              <a:gd name="connsiteX2" fmla="*/ 7972 w 4933821"/>
              <a:gd name="connsiteY2" fmla="*/ 2373554 h 5449749"/>
              <a:gd name="connsiteX3" fmla="*/ 431 w 4933821"/>
              <a:gd name="connsiteY3" fmla="*/ 1296647 h 5449749"/>
              <a:gd name="connsiteX4" fmla="*/ 5900 w 4933821"/>
              <a:gd name="connsiteY4" fmla="*/ 443210 h 5449749"/>
              <a:gd name="connsiteX5" fmla="*/ 884451 w 4933821"/>
              <a:gd name="connsiteY5" fmla="*/ 117007 h 5449749"/>
              <a:gd name="connsiteX6" fmla="*/ 1568141 w 4933821"/>
              <a:gd name="connsiteY6" fmla="*/ 252573 h 5449749"/>
              <a:gd name="connsiteX7" fmla="*/ 2371237 w 4933821"/>
              <a:gd name="connsiteY7" fmla="*/ 0 h 5449749"/>
              <a:gd name="connsiteX8" fmla="*/ 4933821 w 4933821"/>
              <a:gd name="connsiteY8" fmla="*/ 5444986 h 5449749"/>
              <a:gd name="connsiteX9" fmla="*/ 4659977 w 4933821"/>
              <a:gd name="connsiteY9" fmla="*/ 5449749 h 5449749"/>
              <a:gd name="connsiteX10" fmla="*/ 4095622 w 4933821"/>
              <a:gd name="connsiteY10" fmla="*/ 4725849 h 5449749"/>
              <a:gd name="connsiteX11" fmla="*/ 3570077 w 4933821"/>
              <a:gd name="connsiteY11" fmla="*/ 4716422 h 5449749"/>
              <a:gd name="connsiteX12" fmla="*/ 2977754 w 4933821"/>
              <a:gd name="connsiteY12" fmla="*/ 4139329 h 5449749"/>
              <a:gd name="connsiteX13" fmla="*/ 2638296 w 4933821"/>
              <a:gd name="connsiteY13" fmla="*/ 4373424 h 5449749"/>
              <a:gd name="connsiteX14" fmla="*/ 2273964 w 4933821"/>
              <a:gd name="connsiteY14" fmla="*/ 3956706 h 5449749"/>
              <a:gd name="connsiteX15" fmla="*/ 1929155 w 4933821"/>
              <a:gd name="connsiteY15" fmla="*/ 3877176 h 5449749"/>
              <a:gd name="connsiteX16" fmla="*/ 1784122 w 4933821"/>
              <a:gd name="connsiteY16" fmla="*/ 4010331 h 5449749"/>
              <a:gd name="connsiteX17" fmla="*/ 1643330 w 4933821"/>
              <a:gd name="connsiteY17" fmla="*/ 4140305 h 5449749"/>
              <a:gd name="connsiteX18" fmla="*/ 1042600 w 4933821"/>
              <a:gd name="connsiteY18" fmla="*/ 3694174 h 5449749"/>
              <a:gd name="connsiteX0" fmla="*/ 2371237 w 4933821"/>
              <a:gd name="connsiteY0" fmla="*/ 0 h 5449749"/>
              <a:gd name="connsiteX1" fmla="*/ 4933821 w 4933821"/>
              <a:gd name="connsiteY1" fmla="*/ 5444986 h 5449749"/>
              <a:gd name="connsiteX2" fmla="*/ 4659977 w 4933821"/>
              <a:gd name="connsiteY2" fmla="*/ 5449749 h 5449749"/>
              <a:gd name="connsiteX3" fmla="*/ 4095622 w 4933821"/>
              <a:gd name="connsiteY3" fmla="*/ 4725849 h 5449749"/>
              <a:gd name="connsiteX4" fmla="*/ 3570077 w 4933821"/>
              <a:gd name="connsiteY4" fmla="*/ 4716422 h 5449749"/>
              <a:gd name="connsiteX5" fmla="*/ 2977754 w 4933821"/>
              <a:gd name="connsiteY5" fmla="*/ 4139329 h 5449749"/>
              <a:gd name="connsiteX6" fmla="*/ 2638296 w 4933821"/>
              <a:gd name="connsiteY6" fmla="*/ 4373424 h 5449749"/>
              <a:gd name="connsiteX7" fmla="*/ 2273964 w 4933821"/>
              <a:gd name="connsiteY7" fmla="*/ 3956706 h 5449749"/>
              <a:gd name="connsiteX8" fmla="*/ 1929155 w 4933821"/>
              <a:gd name="connsiteY8" fmla="*/ 3877176 h 5449749"/>
              <a:gd name="connsiteX9" fmla="*/ 1784122 w 4933821"/>
              <a:gd name="connsiteY9" fmla="*/ 4010331 h 5449749"/>
              <a:gd name="connsiteX10" fmla="*/ 1643330 w 4933821"/>
              <a:gd name="connsiteY10" fmla="*/ 4140305 h 5449749"/>
              <a:gd name="connsiteX11" fmla="*/ 1042600 w 4933821"/>
              <a:gd name="connsiteY11" fmla="*/ 3694174 h 5449749"/>
              <a:gd name="connsiteX12" fmla="*/ 268741 w 4933821"/>
              <a:gd name="connsiteY12" fmla="*/ 2620475 h 5449749"/>
              <a:gd name="connsiteX13" fmla="*/ 7972 w 4933821"/>
              <a:gd name="connsiteY13" fmla="*/ 2373554 h 5449749"/>
              <a:gd name="connsiteX14" fmla="*/ 431 w 4933821"/>
              <a:gd name="connsiteY14" fmla="*/ 1296647 h 5449749"/>
              <a:gd name="connsiteX15" fmla="*/ 5900 w 4933821"/>
              <a:gd name="connsiteY15" fmla="*/ 443210 h 5449749"/>
              <a:gd name="connsiteX16" fmla="*/ 884451 w 4933821"/>
              <a:gd name="connsiteY16" fmla="*/ 117007 h 5449749"/>
              <a:gd name="connsiteX17" fmla="*/ 1568141 w 4933821"/>
              <a:gd name="connsiteY17" fmla="*/ 252573 h 5449749"/>
              <a:gd name="connsiteX18" fmla="*/ 2460053 w 4933821"/>
              <a:gd name="connsiteY18" fmla="*/ 99177 h 5449749"/>
              <a:gd name="connsiteX0" fmla="*/ 2890292 w 4933821"/>
              <a:gd name="connsiteY0" fmla="*/ 0 h 5423989"/>
              <a:gd name="connsiteX1" fmla="*/ 4933821 w 4933821"/>
              <a:gd name="connsiteY1" fmla="*/ 5419226 h 5423989"/>
              <a:gd name="connsiteX2" fmla="*/ 4659977 w 4933821"/>
              <a:gd name="connsiteY2" fmla="*/ 5423989 h 5423989"/>
              <a:gd name="connsiteX3" fmla="*/ 4095622 w 4933821"/>
              <a:gd name="connsiteY3" fmla="*/ 4700089 h 5423989"/>
              <a:gd name="connsiteX4" fmla="*/ 3570077 w 4933821"/>
              <a:gd name="connsiteY4" fmla="*/ 4690662 h 5423989"/>
              <a:gd name="connsiteX5" fmla="*/ 2977754 w 4933821"/>
              <a:gd name="connsiteY5" fmla="*/ 4113569 h 5423989"/>
              <a:gd name="connsiteX6" fmla="*/ 2638296 w 4933821"/>
              <a:gd name="connsiteY6" fmla="*/ 4347664 h 5423989"/>
              <a:gd name="connsiteX7" fmla="*/ 2273964 w 4933821"/>
              <a:gd name="connsiteY7" fmla="*/ 3930946 h 5423989"/>
              <a:gd name="connsiteX8" fmla="*/ 1929155 w 4933821"/>
              <a:gd name="connsiteY8" fmla="*/ 3851416 h 5423989"/>
              <a:gd name="connsiteX9" fmla="*/ 1784122 w 4933821"/>
              <a:gd name="connsiteY9" fmla="*/ 3984571 h 5423989"/>
              <a:gd name="connsiteX10" fmla="*/ 1643330 w 4933821"/>
              <a:gd name="connsiteY10" fmla="*/ 4114545 h 5423989"/>
              <a:gd name="connsiteX11" fmla="*/ 1042600 w 4933821"/>
              <a:gd name="connsiteY11" fmla="*/ 3668414 h 5423989"/>
              <a:gd name="connsiteX12" fmla="*/ 268741 w 4933821"/>
              <a:gd name="connsiteY12" fmla="*/ 2594715 h 5423989"/>
              <a:gd name="connsiteX13" fmla="*/ 7972 w 4933821"/>
              <a:gd name="connsiteY13" fmla="*/ 2347794 h 5423989"/>
              <a:gd name="connsiteX14" fmla="*/ 431 w 4933821"/>
              <a:gd name="connsiteY14" fmla="*/ 1270887 h 5423989"/>
              <a:gd name="connsiteX15" fmla="*/ 5900 w 4933821"/>
              <a:gd name="connsiteY15" fmla="*/ 417450 h 5423989"/>
              <a:gd name="connsiteX16" fmla="*/ 884451 w 4933821"/>
              <a:gd name="connsiteY16" fmla="*/ 91247 h 5423989"/>
              <a:gd name="connsiteX17" fmla="*/ 1568141 w 4933821"/>
              <a:gd name="connsiteY17" fmla="*/ 226813 h 5423989"/>
              <a:gd name="connsiteX18" fmla="*/ 2460053 w 4933821"/>
              <a:gd name="connsiteY18" fmla="*/ 73417 h 5423989"/>
              <a:gd name="connsiteX0" fmla="*/ 2890292 w 4933821"/>
              <a:gd name="connsiteY0" fmla="*/ 16743 h 5440732"/>
              <a:gd name="connsiteX1" fmla="*/ 4933821 w 4933821"/>
              <a:gd name="connsiteY1" fmla="*/ 5435969 h 5440732"/>
              <a:gd name="connsiteX2" fmla="*/ 4659977 w 4933821"/>
              <a:gd name="connsiteY2" fmla="*/ 5440732 h 5440732"/>
              <a:gd name="connsiteX3" fmla="*/ 4095622 w 4933821"/>
              <a:gd name="connsiteY3" fmla="*/ 4716832 h 5440732"/>
              <a:gd name="connsiteX4" fmla="*/ 3570077 w 4933821"/>
              <a:gd name="connsiteY4" fmla="*/ 4707405 h 5440732"/>
              <a:gd name="connsiteX5" fmla="*/ 2977754 w 4933821"/>
              <a:gd name="connsiteY5" fmla="*/ 4130312 h 5440732"/>
              <a:gd name="connsiteX6" fmla="*/ 2638296 w 4933821"/>
              <a:gd name="connsiteY6" fmla="*/ 4364407 h 5440732"/>
              <a:gd name="connsiteX7" fmla="*/ 2273964 w 4933821"/>
              <a:gd name="connsiteY7" fmla="*/ 3947689 h 5440732"/>
              <a:gd name="connsiteX8" fmla="*/ 1929155 w 4933821"/>
              <a:gd name="connsiteY8" fmla="*/ 3868159 h 5440732"/>
              <a:gd name="connsiteX9" fmla="*/ 1784122 w 4933821"/>
              <a:gd name="connsiteY9" fmla="*/ 4001314 h 5440732"/>
              <a:gd name="connsiteX10" fmla="*/ 1643330 w 4933821"/>
              <a:gd name="connsiteY10" fmla="*/ 4131288 h 5440732"/>
              <a:gd name="connsiteX11" fmla="*/ 1042600 w 4933821"/>
              <a:gd name="connsiteY11" fmla="*/ 3685157 h 5440732"/>
              <a:gd name="connsiteX12" fmla="*/ 268741 w 4933821"/>
              <a:gd name="connsiteY12" fmla="*/ 2611458 h 5440732"/>
              <a:gd name="connsiteX13" fmla="*/ 7972 w 4933821"/>
              <a:gd name="connsiteY13" fmla="*/ 2364537 h 5440732"/>
              <a:gd name="connsiteX14" fmla="*/ 431 w 4933821"/>
              <a:gd name="connsiteY14" fmla="*/ 1287630 h 5440732"/>
              <a:gd name="connsiteX15" fmla="*/ 5900 w 4933821"/>
              <a:gd name="connsiteY15" fmla="*/ 434193 h 5440732"/>
              <a:gd name="connsiteX16" fmla="*/ 884451 w 4933821"/>
              <a:gd name="connsiteY16" fmla="*/ 107990 h 5440732"/>
              <a:gd name="connsiteX17" fmla="*/ 1568141 w 4933821"/>
              <a:gd name="connsiteY17" fmla="*/ 243556 h 5440732"/>
              <a:gd name="connsiteX18" fmla="*/ 2367776 w 4933821"/>
              <a:gd name="connsiteY18" fmla="*/ 0 h 5440732"/>
              <a:gd name="connsiteX0" fmla="*/ 4933821 w 4933821"/>
              <a:gd name="connsiteY0" fmla="*/ 5435969 h 5440732"/>
              <a:gd name="connsiteX1" fmla="*/ 4659977 w 4933821"/>
              <a:gd name="connsiteY1" fmla="*/ 5440732 h 5440732"/>
              <a:gd name="connsiteX2" fmla="*/ 4095622 w 4933821"/>
              <a:gd name="connsiteY2" fmla="*/ 4716832 h 5440732"/>
              <a:gd name="connsiteX3" fmla="*/ 3570077 w 4933821"/>
              <a:gd name="connsiteY3" fmla="*/ 4707405 h 5440732"/>
              <a:gd name="connsiteX4" fmla="*/ 2977754 w 4933821"/>
              <a:gd name="connsiteY4" fmla="*/ 4130312 h 5440732"/>
              <a:gd name="connsiteX5" fmla="*/ 2638296 w 4933821"/>
              <a:gd name="connsiteY5" fmla="*/ 4364407 h 5440732"/>
              <a:gd name="connsiteX6" fmla="*/ 2273964 w 4933821"/>
              <a:gd name="connsiteY6" fmla="*/ 3947689 h 5440732"/>
              <a:gd name="connsiteX7" fmla="*/ 1929155 w 4933821"/>
              <a:gd name="connsiteY7" fmla="*/ 3868159 h 5440732"/>
              <a:gd name="connsiteX8" fmla="*/ 1784122 w 4933821"/>
              <a:gd name="connsiteY8" fmla="*/ 4001314 h 5440732"/>
              <a:gd name="connsiteX9" fmla="*/ 1643330 w 4933821"/>
              <a:gd name="connsiteY9" fmla="*/ 4131288 h 5440732"/>
              <a:gd name="connsiteX10" fmla="*/ 1042600 w 4933821"/>
              <a:gd name="connsiteY10" fmla="*/ 3685157 h 5440732"/>
              <a:gd name="connsiteX11" fmla="*/ 268741 w 4933821"/>
              <a:gd name="connsiteY11" fmla="*/ 2611458 h 5440732"/>
              <a:gd name="connsiteX12" fmla="*/ 7972 w 4933821"/>
              <a:gd name="connsiteY12" fmla="*/ 2364537 h 5440732"/>
              <a:gd name="connsiteX13" fmla="*/ 431 w 4933821"/>
              <a:gd name="connsiteY13" fmla="*/ 1287630 h 5440732"/>
              <a:gd name="connsiteX14" fmla="*/ 5900 w 4933821"/>
              <a:gd name="connsiteY14" fmla="*/ 434193 h 5440732"/>
              <a:gd name="connsiteX15" fmla="*/ 884451 w 4933821"/>
              <a:gd name="connsiteY15" fmla="*/ 107990 h 5440732"/>
              <a:gd name="connsiteX16" fmla="*/ 1568141 w 4933821"/>
              <a:gd name="connsiteY16" fmla="*/ 243556 h 5440732"/>
              <a:gd name="connsiteX17" fmla="*/ 2367776 w 4933821"/>
              <a:gd name="connsiteY17" fmla="*/ 0 h 5440732"/>
              <a:gd name="connsiteX0" fmla="*/ 4933821 w 4933821"/>
              <a:gd name="connsiteY0" fmla="*/ 5435969 h 5440732"/>
              <a:gd name="connsiteX1" fmla="*/ 4659977 w 4933821"/>
              <a:gd name="connsiteY1" fmla="*/ 5440732 h 5440732"/>
              <a:gd name="connsiteX2" fmla="*/ 4095622 w 4933821"/>
              <a:gd name="connsiteY2" fmla="*/ 4716832 h 5440732"/>
              <a:gd name="connsiteX3" fmla="*/ 3570077 w 4933821"/>
              <a:gd name="connsiteY3" fmla="*/ 4707405 h 5440732"/>
              <a:gd name="connsiteX4" fmla="*/ 2977754 w 4933821"/>
              <a:gd name="connsiteY4" fmla="*/ 4130312 h 5440732"/>
              <a:gd name="connsiteX5" fmla="*/ 2638296 w 4933821"/>
              <a:gd name="connsiteY5" fmla="*/ 4364407 h 5440732"/>
              <a:gd name="connsiteX6" fmla="*/ 2273964 w 4933821"/>
              <a:gd name="connsiteY6" fmla="*/ 3947689 h 5440732"/>
              <a:gd name="connsiteX7" fmla="*/ 1929155 w 4933821"/>
              <a:gd name="connsiteY7" fmla="*/ 3868159 h 5440732"/>
              <a:gd name="connsiteX8" fmla="*/ 1784122 w 4933821"/>
              <a:gd name="connsiteY8" fmla="*/ 4001314 h 5440732"/>
              <a:gd name="connsiteX9" fmla="*/ 1643330 w 4933821"/>
              <a:gd name="connsiteY9" fmla="*/ 4131288 h 5440732"/>
              <a:gd name="connsiteX10" fmla="*/ 1042600 w 4933821"/>
              <a:gd name="connsiteY10" fmla="*/ 3685157 h 5440732"/>
              <a:gd name="connsiteX11" fmla="*/ 440960 w 4933821"/>
              <a:gd name="connsiteY11" fmla="*/ 2904593 h 5440732"/>
              <a:gd name="connsiteX12" fmla="*/ 268741 w 4933821"/>
              <a:gd name="connsiteY12" fmla="*/ 2611458 h 5440732"/>
              <a:gd name="connsiteX13" fmla="*/ 7972 w 4933821"/>
              <a:gd name="connsiteY13" fmla="*/ 2364537 h 5440732"/>
              <a:gd name="connsiteX14" fmla="*/ 431 w 4933821"/>
              <a:gd name="connsiteY14" fmla="*/ 1287630 h 5440732"/>
              <a:gd name="connsiteX15" fmla="*/ 5900 w 4933821"/>
              <a:gd name="connsiteY15" fmla="*/ 434193 h 5440732"/>
              <a:gd name="connsiteX16" fmla="*/ 884451 w 4933821"/>
              <a:gd name="connsiteY16" fmla="*/ 107990 h 5440732"/>
              <a:gd name="connsiteX17" fmla="*/ 1568141 w 4933821"/>
              <a:gd name="connsiteY17" fmla="*/ 243556 h 5440732"/>
              <a:gd name="connsiteX18" fmla="*/ 2367776 w 4933821"/>
              <a:gd name="connsiteY18" fmla="*/ 0 h 5440732"/>
              <a:gd name="connsiteX0" fmla="*/ 4933821 w 4933821"/>
              <a:gd name="connsiteY0" fmla="*/ 5435969 h 5440732"/>
              <a:gd name="connsiteX1" fmla="*/ 4659977 w 4933821"/>
              <a:gd name="connsiteY1" fmla="*/ 5440732 h 5440732"/>
              <a:gd name="connsiteX2" fmla="*/ 4095622 w 4933821"/>
              <a:gd name="connsiteY2" fmla="*/ 4716832 h 5440732"/>
              <a:gd name="connsiteX3" fmla="*/ 3570077 w 4933821"/>
              <a:gd name="connsiteY3" fmla="*/ 4707405 h 5440732"/>
              <a:gd name="connsiteX4" fmla="*/ 2977754 w 4933821"/>
              <a:gd name="connsiteY4" fmla="*/ 4130312 h 5440732"/>
              <a:gd name="connsiteX5" fmla="*/ 2638296 w 4933821"/>
              <a:gd name="connsiteY5" fmla="*/ 4364407 h 5440732"/>
              <a:gd name="connsiteX6" fmla="*/ 2273964 w 4933821"/>
              <a:gd name="connsiteY6" fmla="*/ 3947689 h 5440732"/>
              <a:gd name="connsiteX7" fmla="*/ 1929155 w 4933821"/>
              <a:gd name="connsiteY7" fmla="*/ 3868159 h 5440732"/>
              <a:gd name="connsiteX8" fmla="*/ 1784122 w 4933821"/>
              <a:gd name="connsiteY8" fmla="*/ 4001314 h 5440732"/>
              <a:gd name="connsiteX9" fmla="*/ 1643330 w 4933821"/>
              <a:gd name="connsiteY9" fmla="*/ 4131288 h 5440732"/>
              <a:gd name="connsiteX10" fmla="*/ 1042600 w 4933821"/>
              <a:gd name="connsiteY10" fmla="*/ 3685157 h 5440732"/>
              <a:gd name="connsiteX11" fmla="*/ 909673 w 4933821"/>
              <a:gd name="connsiteY11" fmla="*/ 2677322 h 5440732"/>
              <a:gd name="connsiteX12" fmla="*/ 440960 w 4933821"/>
              <a:gd name="connsiteY12" fmla="*/ 2904593 h 5440732"/>
              <a:gd name="connsiteX13" fmla="*/ 268741 w 4933821"/>
              <a:gd name="connsiteY13" fmla="*/ 2611458 h 5440732"/>
              <a:gd name="connsiteX14" fmla="*/ 7972 w 4933821"/>
              <a:gd name="connsiteY14" fmla="*/ 2364537 h 5440732"/>
              <a:gd name="connsiteX15" fmla="*/ 431 w 4933821"/>
              <a:gd name="connsiteY15" fmla="*/ 1287630 h 5440732"/>
              <a:gd name="connsiteX16" fmla="*/ 5900 w 4933821"/>
              <a:gd name="connsiteY16" fmla="*/ 434193 h 5440732"/>
              <a:gd name="connsiteX17" fmla="*/ 884451 w 4933821"/>
              <a:gd name="connsiteY17" fmla="*/ 107990 h 5440732"/>
              <a:gd name="connsiteX18" fmla="*/ 1568141 w 4933821"/>
              <a:gd name="connsiteY18" fmla="*/ 243556 h 5440732"/>
              <a:gd name="connsiteX19" fmla="*/ 2367776 w 4933821"/>
              <a:gd name="connsiteY19" fmla="*/ 0 h 5440732"/>
              <a:gd name="connsiteX0" fmla="*/ 4933821 w 4933821"/>
              <a:gd name="connsiteY0" fmla="*/ 5435969 h 5440732"/>
              <a:gd name="connsiteX1" fmla="*/ 4659977 w 4933821"/>
              <a:gd name="connsiteY1" fmla="*/ 5440732 h 5440732"/>
              <a:gd name="connsiteX2" fmla="*/ 4095622 w 4933821"/>
              <a:gd name="connsiteY2" fmla="*/ 4716832 h 5440732"/>
              <a:gd name="connsiteX3" fmla="*/ 3570077 w 4933821"/>
              <a:gd name="connsiteY3" fmla="*/ 4707405 h 5440732"/>
              <a:gd name="connsiteX4" fmla="*/ 2977754 w 4933821"/>
              <a:gd name="connsiteY4" fmla="*/ 4130312 h 5440732"/>
              <a:gd name="connsiteX5" fmla="*/ 2638296 w 4933821"/>
              <a:gd name="connsiteY5" fmla="*/ 4364407 h 5440732"/>
              <a:gd name="connsiteX6" fmla="*/ 2273964 w 4933821"/>
              <a:gd name="connsiteY6" fmla="*/ 3947689 h 5440732"/>
              <a:gd name="connsiteX7" fmla="*/ 1929155 w 4933821"/>
              <a:gd name="connsiteY7" fmla="*/ 3868159 h 5440732"/>
              <a:gd name="connsiteX8" fmla="*/ 1784122 w 4933821"/>
              <a:gd name="connsiteY8" fmla="*/ 4001314 h 5440732"/>
              <a:gd name="connsiteX9" fmla="*/ 1643330 w 4933821"/>
              <a:gd name="connsiteY9" fmla="*/ 4131288 h 5440732"/>
              <a:gd name="connsiteX10" fmla="*/ 1042600 w 4933821"/>
              <a:gd name="connsiteY10" fmla="*/ 3685157 h 5440732"/>
              <a:gd name="connsiteX11" fmla="*/ 909673 w 4933821"/>
              <a:gd name="connsiteY11" fmla="*/ 2677322 h 5440732"/>
              <a:gd name="connsiteX12" fmla="*/ 440960 w 4933821"/>
              <a:gd name="connsiteY12" fmla="*/ 2904593 h 5440732"/>
              <a:gd name="connsiteX13" fmla="*/ 268741 w 4933821"/>
              <a:gd name="connsiteY13" fmla="*/ 2611458 h 5440732"/>
              <a:gd name="connsiteX14" fmla="*/ 7972 w 4933821"/>
              <a:gd name="connsiteY14" fmla="*/ 2364537 h 5440732"/>
              <a:gd name="connsiteX15" fmla="*/ 431 w 4933821"/>
              <a:gd name="connsiteY15" fmla="*/ 1287630 h 5440732"/>
              <a:gd name="connsiteX16" fmla="*/ 5900 w 4933821"/>
              <a:gd name="connsiteY16" fmla="*/ 434193 h 5440732"/>
              <a:gd name="connsiteX17" fmla="*/ 884451 w 4933821"/>
              <a:gd name="connsiteY17" fmla="*/ 107990 h 5440732"/>
              <a:gd name="connsiteX18" fmla="*/ 1568141 w 4933821"/>
              <a:gd name="connsiteY18" fmla="*/ 243556 h 5440732"/>
              <a:gd name="connsiteX19" fmla="*/ 2367776 w 4933821"/>
              <a:gd name="connsiteY19" fmla="*/ 0 h 5440732"/>
              <a:gd name="connsiteX0" fmla="*/ 4933821 w 4933821"/>
              <a:gd name="connsiteY0" fmla="*/ 5435969 h 5440732"/>
              <a:gd name="connsiteX1" fmla="*/ 4659977 w 4933821"/>
              <a:gd name="connsiteY1" fmla="*/ 5440732 h 5440732"/>
              <a:gd name="connsiteX2" fmla="*/ 4095622 w 4933821"/>
              <a:gd name="connsiteY2" fmla="*/ 4716832 h 5440732"/>
              <a:gd name="connsiteX3" fmla="*/ 3570077 w 4933821"/>
              <a:gd name="connsiteY3" fmla="*/ 4707405 h 5440732"/>
              <a:gd name="connsiteX4" fmla="*/ 2977754 w 4933821"/>
              <a:gd name="connsiteY4" fmla="*/ 4130312 h 5440732"/>
              <a:gd name="connsiteX5" fmla="*/ 2638296 w 4933821"/>
              <a:gd name="connsiteY5" fmla="*/ 4364407 h 5440732"/>
              <a:gd name="connsiteX6" fmla="*/ 2273964 w 4933821"/>
              <a:gd name="connsiteY6" fmla="*/ 3947689 h 5440732"/>
              <a:gd name="connsiteX7" fmla="*/ 1929155 w 4933821"/>
              <a:gd name="connsiteY7" fmla="*/ 3868159 h 5440732"/>
              <a:gd name="connsiteX8" fmla="*/ 1784122 w 4933821"/>
              <a:gd name="connsiteY8" fmla="*/ 4001314 h 5440732"/>
              <a:gd name="connsiteX9" fmla="*/ 1643330 w 4933821"/>
              <a:gd name="connsiteY9" fmla="*/ 4131288 h 5440732"/>
              <a:gd name="connsiteX10" fmla="*/ 1042600 w 4933821"/>
              <a:gd name="connsiteY10" fmla="*/ 3685157 h 5440732"/>
              <a:gd name="connsiteX11" fmla="*/ 835666 w 4933821"/>
              <a:gd name="connsiteY11" fmla="*/ 2677322 h 5440732"/>
              <a:gd name="connsiteX12" fmla="*/ 440960 w 4933821"/>
              <a:gd name="connsiteY12" fmla="*/ 2904593 h 5440732"/>
              <a:gd name="connsiteX13" fmla="*/ 268741 w 4933821"/>
              <a:gd name="connsiteY13" fmla="*/ 2611458 h 5440732"/>
              <a:gd name="connsiteX14" fmla="*/ 7972 w 4933821"/>
              <a:gd name="connsiteY14" fmla="*/ 2364537 h 5440732"/>
              <a:gd name="connsiteX15" fmla="*/ 431 w 4933821"/>
              <a:gd name="connsiteY15" fmla="*/ 1287630 h 5440732"/>
              <a:gd name="connsiteX16" fmla="*/ 5900 w 4933821"/>
              <a:gd name="connsiteY16" fmla="*/ 434193 h 5440732"/>
              <a:gd name="connsiteX17" fmla="*/ 884451 w 4933821"/>
              <a:gd name="connsiteY17" fmla="*/ 107990 h 5440732"/>
              <a:gd name="connsiteX18" fmla="*/ 1568141 w 4933821"/>
              <a:gd name="connsiteY18" fmla="*/ 243556 h 5440732"/>
              <a:gd name="connsiteX19" fmla="*/ 2367776 w 4933821"/>
              <a:gd name="connsiteY19" fmla="*/ 0 h 5440732"/>
              <a:gd name="connsiteX0" fmla="*/ 4933821 w 4933821"/>
              <a:gd name="connsiteY0" fmla="*/ 5435969 h 5440732"/>
              <a:gd name="connsiteX1" fmla="*/ 4659977 w 4933821"/>
              <a:gd name="connsiteY1" fmla="*/ 5440732 h 5440732"/>
              <a:gd name="connsiteX2" fmla="*/ 4095622 w 4933821"/>
              <a:gd name="connsiteY2" fmla="*/ 4716832 h 5440732"/>
              <a:gd name="connsiteX3" fmla="*/ 3570077 w 4933821"/>
              <a:gd name="connsiteY3" fmla="*/ 4707405 h 5440732"/>
              <a:gd name="connsiteX4" fmla="*/ 2977754 w 4933821"/>
              <a:gd name="connsiteY4" fmla="*/ 4130312 h 5440732"/>
              <a:gd name="connsiteX5" fmla="*/ 2638296 w 4933821"/>
              <a:gd name="connsiteY5" fmla="*/ 4364407 h 5440732"/>
              <a:gd name="connsiteX6" fmla="*/ 2273964 w 4933821"/>
              <a:gd name="connsiteY6" fmla="*/ 3947689 h 5440732"/>
              <a:gd name="connsiteX7" fmla="*/ 1929155 w 4933821"/>
              <a:gd name="connsiteY7" fmla="*/ 3868159 h 5440732"/>
              <a:gd name="connsiteX8" fmla="*/ 1784122 w 4933821"/>
              <a:gd name="connsiteY8" fmla="*/ 4001314 h 5440732"/>
              <a:gd name="connsiteX9" fmla="*/ 1643330 w 4933821"/>
              <a:gd name="connsiteY9" fmla="*/ 4131288 h 5440732"/>
              <a:gd name="connsiteX10" fmla="*/ 1501732 w 4933821"/>
              <a:gd name="connsiteY10" fmla="*/ 3255830 h 5440732"/>
              <a:gd name="connsiteX11" fmla="*/ 835666 w 4933821"/>
              <a:gd name="connsiteY11" fmla="*/ 2677322 h 5440732"/>
              <a:gd name="connsiteX12" fmla="*/ 440960 w 4933821"/>
              <a:gd name="connsiteY12" fmla="*/ 2904593 h 5440732"/>
              <a:gd name="connsiteX13" fmla="*/ 268741 w 4933821"/>
              <a:gd name="connsiteY13" fmla="*/ 2611458 h 5440732"/>
              <a:gd name="connsiteX14" fmla="*/ 7972 w 4933821"/>
              <a:gd name="connsiteY14" fmla="*/ 2364537 h 5440732"/>
              <a:gd name="connsiteX15" fmla="*/ 431 w 4933821"/>
              <a:gd name="connsiteY15" fmla="*/ 1287630 h 5440732"/>
              <a:gd name="connsiteX16" fmla="*/ 5900 w 4933821"/>
              <a:gd name="connsiteY16" fmla="*/ 434193 h 5440732"/>
              <a:gd name="connsiteX17" fmla="*/ 884451 w 4933821"/>
              <a:gd name="connsiteY17" fmla="*/ 107990 h 5440732"/>
              <a:gd name="connsiteX18" fmla="*/ 1568141 w 4933821"/>
              <a:gd name="connsiteY18" fmla="*/ 243556 h 5440732"/>
              <a:gd name="connsiteX19" fmla="*/ 2367776 w 4933821"/>
              <a:gd name="connsiteY19" fmla="*/ 0 h 5440732"/>
              <a:gd name="connsiteX0" fmla="*/ 4933821 w 4933821"/>
              <a:gd name="connsiteY0" fmla="*/ 5435969 h 5440732"/>
              <a:gd name="connsiteX1" fmla="*/ 4659977 w 4933821"/>
              <a:gd name="connsiteY1" fmla="*/ 5440732 h 5440732"/>
              <a:gd name="connsiteX2" fmla="*/ 4095622 w 4933821"/>
              <a:gd name="connsiteY2" fmla="*/ 4716832 h 5440732"/>
              <a:gd name="connsiteX3" fmla="*/ 3570077 w 4933821"/>
              <a:gd name="connsiteY3" fmla="*/ 4707405 h 5440732"/>
              <a:gd name="connsiteX4" fmla="*/ 2977754 w 4933821"/>
              <a:gd name="connsiteY4" fmla="*/ 4130312 h 5440732"/>
              <a:gd name="connsiteX5" fmla="*/ 2638296 w 4933821"/>
              <a:gd name="connsiteY5" fmla="*/ 4364407 h 5440732"/>
              <a:gd name="connsiteX6" fmla="*/ 2273964 w 4933821"/>
              <a:gd name="connsiteY6" fmla="*/ 3947689 h 5440732"/>
              <a:gd name="connsiteX7" fmla="*/ 1929155 w 4933821"/>
              <a:gd name="connsiteY7" fmla="*/ 3868159 h 5440732"/>
              <a:gd name="connsiteX8" fmla="*/ 1784122 w 4933821"/>
              <a:gd name="connsiteY8" fmla="*/ 4001314 h 5440732"/>
              <a:gd name="connsiteX9" fmla="*/ 2093790 w 4933821"/>
              <a:gd name="connsiteY9" fmla="*/ 3503762 h 5440732"/>
              <a:gd name="connsiteX10" fmla="*/ 1501732 w 4933821"/>
              <a:gd name="connsiteY10" fmla="*/ 3255830 h 5440732"/>
              <a:gd name="connsiteX11" fmla="*/ 835666 w 4933821"/>
              <a:gd name="connsiteY11" fmla="*/ 2677322 h 5440732"/>
              <a:gd name="connsiteX12" fmla="*/ 440960 w 4933821"/>
              <a:gd name="connsiteY12" fmla="*/ 2904593 h 5440732"/>
              <a:gd name="connsiteX13" fmla="*/ 268741 w 4933821"/>
              <a:gd name="connsiteY13" fmla="*/ 2611458 h 5440732"/>
              <a:gd name="connsiteX14" fmla="*/ 7972 w 4933821"/>
              <a:gd name="connsiteY14" fmla="*/ 2364537 h 5440732"/>
              <a:gd name="connsiteX15" fmla="*/ 431 w 4933821"/>
              <a:gd name="connsiteY15" fmla="*/ 1287630 h 5440732"/>
              <a:gd name="connsiteX16" fmla="*/ 5900 w 4933821"/>
              <a:gd name="connsiteY16" fmla="*/ 434193 h 5440732"/>
              <a:gd name="connsiteX17" fmla="*/ 884451 w 4933821"/>
              <a:gd name="connsiteY17" fmla="*/ 107990 h 5440732"/>
              <a:gd name="connsiteX18" fmla="*/ 1568141 w 4933821"/>
              <a:gd name="connsiteY18" fmla="*/ 243556 h 5440732"/>
              <a:gd name="connsiteX19" fmla="*/ 2367776 w 4933821"/>
              <a:gd name="connsiteY19" fmla="*/ 0 h 5440732"/>
              <a:gd name="connsiteX0" fmla="*/ 4933821 w 4933821"/>
              <a:gd name="connsiteY0" fmla="*/ 5435969 h 5440732"/>
              <a:gd name="connsiteX1" fmla="*/ 4659977 w 4933821"/>
              <a:gd name="connsiteY1" fmla="*/ 5440732 h 5440732"/>
              <a:gd name="connsiteX2" fmla="*/ 4095622 w 4933821"/>
              <a:gd name="connsiteY2" fmla="*/ 4716832 h 5440732"/>
              <a:gd name="connsiteX3" fmla="*/ 3570077 w 4933821"/>
              <a:gd name="connsiteY3" fmla="*/ 4707405 h 5440732"/>
              <a:gd name="connsiteX4" fmla="*/ 2977754 w 4933821"/>
              <a:gd name="connsiteY4" fmla="*/ 4130312 h 5440732"/>
              <a:gd name="connsiteX5" fmla="*/ 2638296 w 4933821"/>
              <a:gd name="connsiteY5" fmla="*/ 4364407 h 5440732"/>
              <a:gd name="connsiteX6" fmla="*/ 2273964 w 4933821"/>
              <a:gd name="connsiteY6" fmla="*/ 3947689 h 5440732"/>
              <a:gd name="connsiteX7" fmla="*/ 1929155 w 4933821"/>
              <a:gd name="connsiteY7" fmla="*/ 3868159 h 5440732"/>
              <a:gd name="connsiteX8" fmla="*/ 2611841 w 4933821"/>
              <a:gd name="connsiteY8" fmla="*/ 3503762 h 5440732"/>
              <a:gd name="connsiteX9" fmla="*/ 2093790 w 4933821"/>
              <a:gd name="connsiteY9" fmla="*/ 3503762 h 5440732"/>
              <a:gd name="connsiteX10" fmla="*/ 1501732 w 4933821"/>
              <a:gd name="connsiteY10" fmla="*/ 3255830 h 5440732"/>
              <a:gd name="connsiteX11" fmla="*/ 835666 w 4933821"/>
              <a:gd name="connsiteY11" fmla="*/ 2677322 h 5440732"/>
              <a:gd name="connsiteX12" fmla="*/ 440960 w 4933821"/>
              <a:gd name="connsiteY12" fmla="*/ 2904593 h 5440732"/>
              <a:gd name="connsiteX13" fmla="*/ 268741 w 4933821"/>
              <a:gd name="connsiteY13" fmla="*/ 2611458 h 5440732"/>
              <a:gd name="connsiteX14" fmla="*/ 7972 w 4933821"/>
              <a:gd name="connsiteY14" fmla="*/ 2364537 h 5440732"/>
              <a:gd name="connsiteX15" fmla="*/ 431 w 4933821"/>
              <a:gd name="connsiteY15" fmla="*/ 1287630 h 5440732"/>
              <a:gd name="connsiteX16" fmla="*/ 5900 w 4933821"/>
              <a:gd name="connsiteY16" fmla="*/ 434193 h 5440732"/>
              <a:gd name="connsiteX17" fmla="*/ 884451 w 4933821"/>
              <a:gd name="connsiteY17" fmla="*/ 107990 h 5440732"/>
              <a:gd name="connsiteX18" fmla="*/ 1568141 w 4933821"/>
              <a:gd name="connsiteY18" fmla="*/ 243556 h 5440732"/>
              <a:gd name="connsiteX19" fmla="*/ 2367776 w 4933821"/>
              <a:gd name="connsiteY19" fmla="*/ 0 h 5440732"/>
              <a:gd name="connsiteX0" fmla="*/ 4933821 w 4933821"/>
              <a:gd name="connsiteY0" fmla="*/ 5435969 h 5440732"/>
              <a:gd name="connsiteX1" fmla="*/ 4659977 w 4933821"/>
              <a:gd name="connsiteY1" fmla="*/ 5440732 h 5440732"/>
              <a:gd name="connsiteX2" fmla="*/ 4095622 w 4933821"/>
              <a:gd name="connsiteY2" fmla="*/ 4716832 h 5440732"/>
              <a:gd name="connsiteX3" fmla="*/ 3570077 w 4933821"/>
              <a:gd name="connsiteY3" fmla="*/ 4707405 h 5440732"/>
              <a:gd name="connsiteX4" fmla="*/ 2977754 w 4933821"/>
              <a:gd name="connsiteY4" fmla="*/ 4130312 h 5440732"/>
              <a:gd name="connsiteX5" fmla="*/ 2638296 w 4933821"/>
              <a:gd name="connsiteY5" fmla="*/ 4364407 h 5440732"/>
              <a:gd name="connsiteX6" fmla="*/ 2273964 w 4933821"/>
              <a:gd name="connsiteY6" fmla="*/ 3947689 h 5440732"/>
              <a:gd name="connsiteX7" fmla="*/ 2611841 w 4933821"/>
              <a:gd name="connsiteY7" fmla="*/ 3669050 h 5440732"/>
              <a:gd name="connsiteX8" fmla="*/ 2611841 w 4933821"/>
              <a:gd name="connsiteY8" fmla="*/ 3503762 h 5440732"/>
              <a:gd name="connsiteX9" fmla="*/ 2093790 w 4933821"/>
              <a:gd name="connsiteY9" fmla="*/ 3503762 h 5440732"/>
              <a:gd name="connsiteX10" fmla="*/ 1501732 w 4933821"/>
              <a:gd name="connsiteY10" fmla="*/ 3255830 h 5440732"/>
              <a:gd name="connsiteX11" fmla="*/ 835666 w 4933821"/>
              <a:gd name="connsiteY11" fmla="*/ 2677322 h 5440732"/>
              <a:gd name="connsiteX12" fmla="*/ 440960 w 4933821"/>
              <a:gd name="connsiteY12" fmla="*/ 2904593 h 5440732"/>
              <a:gd name="connsiteX13" fmla="*/ 268741 w 4933821"/>
              <a:gd name="connsiteY13" fmla="*/ 2611458 h 5440732"/>
              <a:gd name="connsiteX14" fmla="*/ 7972 w 4933821"/>
              <a:gd name="connsiteY14" fmla="*/ 2364537 h 5440732"/>
              <a:gd name="connsiteX15" fmla="*/ 431 w 4933821"/>
              <a:gd name="connsiteY15" fmla="*/ 1287630 h 5440732"/>
              <a:gd name="connsiteX16" fmla="*/ 5900 w 4933821"/>
              <a:gd name="connsiteY16" fmla="*/ 434193 h 5440732"/>
              <a:gd name="connsiteX17" fmla="*/ 884451 w 4933821"/>
              <a:gd name="connsiteY17" fmla="*/ 107990 h 5440732"/>
              <a:gd name="connsiteX18" fmla="*/ 1568141 w 4933821"/>
              <a:gd name="connsiteY18" fmla="*/ 243556 h 5440732"/>
              <a:gd name="connsiteX19" fmla="*/ 2367776 w 4933821"/>
              <a:gd name="connsiteY19" fmla="*/ 0 h 5440732"/>
              <a:gd name="connsiteX0" fmla="*/ 4933821 w 4933821"/>
              <a:gd name="connsiteY0" fmla="*/ 5435969 h 5440732"/>
              <a:gd name="connsiteX1" fmla="*/ 4659977 w 4933821"/>
              <a:gd name="connsiteY1" fmla="*/ 5440732 h 5440732"/>
              <a:gd name="connsiteX2" fmla="*/ 4095622 w 4933821"/>
              <a:gd name="connsiteY2" fmla="*/ 4716832 h 5440732"/>
              <a:gd name="connsiteX3" fmla="*/ 3570077 w 4933821"/>
              <a:gd name="connsiteY3" fmla="*/ 4707405 h 5440732"/>
              <a:gd name="connsiteX4" fmla="*/ 2977754 w 4933821"/>
              <a:gd name="connsiteY4" fmla="*/ 4130312 h 5440732"/>
              <a:gd name="connsiteX5" fmla="*/ 2638296 w 4933821"/>
              <a:gd name="connsiteY5" fmla="*/ 4364407 h 5440732"/>
              <a:gd name="connsiteX6" fmla="*/ 2315812 w 4933821"/>
              <a:gd name="connsiteY6" fmla="*/ 3999626 h 5440732"/>
              <a:gd name="connsiteX7" fmla="*/ 2611841 w 4933821"/>
              <a:gd name="connsiteY7" fmla="*/ 3669050 h 5440732"/>
              <a:gd name="connsiteX8" fmla="*/ 2611841 w 4933821"/>
              <a:gd name="connsiteY8" fmla="*/ 3503762 h 5440732"/>
              <a:gd name="connsiteX9" fmla="*/ 2093790 w 4933821"/>
              <a:gd name="connsiteY9" fmla="*/ 3503762 h 5440732"/>
              <a:gd name="connsiteX10" fmla="*/ 1501732 w 4933821"/>
              <a:gd name="connsiteY10" fmla="*/ 3255830 h 5440732"/>
              <a:gd name="connsiteX11" fmla="*/ 835666 w 4933821"/>
              <a:gd name="connsiteY11" fmla="*/ 2677322 h 5440732"/>
              <a:gd name="connsiteX12" fmla="*/ 440960 w 4933821"/>
              <a:gd name="connsiteY12" fmla="*/ 2904593 h 5440732"/>
              <a:gd name="connsiteX13" fmla="*/ 268741 w 4933821"/>
              <a:gd name="connsiteY13" fmla="*/ 2611458 h 5440732"/>
              <a:gd name="connsiteX14" fmla="*/ 7972 w 4933821"/>
              <a:gd name="connsiteY14" fmla="*/ 2364537 h 5440732"/>
              <a:gd name="connsiteX15" fmla="*/ 431 w 4933821"/>
              <a:gd name="connsiteY15" fmla="*/ 1287630 h 5440732"/>
              <a:gd name="connsiteX16" fmla="*/ 5900 w 4933821"/>
              <a:gd name="connsiteY16" fmla="*/ 434193 h 5440732"/>
              <a:gd name="connsiteX17" fmla="*/ 884451 w 4933821"/>
              <a:gd name="connsiteY17" fmla="*/ 107990 h 5440732"/>
              <a:gd name="connsiteX18" fmla="*/ 1568141 w 4933821"/>
              <a:gd name="connsiteY18" fmla="*/ 243556 h 5440732"/>
              <a:gd name="connsiteX19" fmla="*/ 2367776 w 4933821"/>
              <a:gd name="connsiteY19" fmla="*/ 0 h 5440732"/>
              <a:gd name="connsiteX0" fmla="*/ 4933821 w 4933821"/>
              <a:gd name="connsiteY0" fmla="*/ 5435969 h 5440732"/>
              <a:gd name="connsiteX1" fmla="*/ 4659977 w 4933821"/>
              <a:gd name="connsiteY1" fmla="*/ 5440732 h 5440732"/>
              <a:gd name="connsiteX2" fmla="*/ 4095622 w 4933821"/>
              <a:gd name="connsiteY2" fmla="*/ 4716832 h 5440732"/>
              <a:gd name="connsiteX3" fmla="*/ 3570077 w 4933821"/>
              <a:gd name="connsiteY3" fmla="*/ 4707405 h 5440732"/>
              <a:gd name="connsiteX4" fmla="*/ 2977754 w 4933821"/>
              <a:gd name="connsiteY4" fmla="*/ 4130312 h 5440732"/>
              <a:gd name="connsiteX5" fmla="*/ 2638296 w 4933821"/>
              <a:gd name="connsiteY5" fmla="*/ 4364407 h 5440732"/>
              <a:gd name="connsiteX6" fmla="*/ 2315812 w 4933821"/>
              <a:gd name="connsiteY6" fmla="*/ 3999626 h 5440732"/>
              <a:gd name="connsiteX7" fmla="*/ 2611841 w 4933821"/>
              <a:gd name="connsiteY7" fmla="*/ 3669050 h 5440732"/>
              <a:gd name="connsiteX8" fmla="*/ 2611841 w 4933821"/>
              <a:gd name="connsiteY8" fmla="*/ 3503762 h 5440732"/>
              <a:gd name="connsiteX9" fmla="*/ 2093790 w 4933821"/>
              <a:gd name="connsiteY9" fmla="*/ 3503762 h 5440732"/>
              <a:gd name="connsiteX10" fmla="*/ 1501732 w 4933821"/>
              <a:gd name="connsiteY10" fmla="*/ 3255830 h 5440732"/>
              <a:gd name="connsiteX11" fmla="*/ 909673 w 4933821"/>
              <a:gd name="connsiteY11" fmla="*/ 2677322 h 5440732"/>
              <a:gd name="connsiteX12" fmla="*/ 440960 w 4933821"/>
              <a:gd name="connsiteY12" fmla="*/ 2904593 h 5440732"/>
              <a:gd name="connsiteX13" fmla="*/ 268741 w 4933821"/>
              <a:gd name="connsiteY13" fmla="*/ 2611458 h 5440732"/>
              <a:gd name="connsiteX14" fmla="*/ 7972 w 4933821"/>
              <a:gd name="connsiteY14" fmla="*/ 2364537 h 5440732"/>
              <a:gd name="connsiteX15" fmla="*/ 431 w 4933821"/>
              <a:gd name="connsiteY15" fmla="*/ 1287630 h 5440732"/>
              <a:gd name="connsiteX16" fmla="*/ 5900 w 4933821"/>
              <a:gd name="connsiteY16" fmla="*/ 434193 h 5440732"/>
              <a:gd name="connsiteX17" fmla="*/ 884451 w 4933821"/>
              <a:gd name="connsiteY17" fmla="*/ 107990 h 5440732"/>
              <a:gd name="connsiteX18" fmla="*/ 1568141 w 4933821"/>
              <a:gd name="connsiteY18" fmla="*/ 243556 h 5440732"/>
              <a:gd name="connsiteX19" fmla="*/ 2367776 w 4933821"/>
              <a:gd name="connsiteY19" fmla="*/ 0 h 5440732"/>
              <a:gd name="connsiteX0" fmla="*/ 4933821 w 4933821"/>
              <a:gd name="connsiteY0" fmla="*/ 5435969 h 5440732"/>
              <a:gd name="connsiteX1" fmla="*/ 4659977 w 4933821"/>
              <a:gd name="connsiteY1" fmla="*/ 5440732 h 5440732"/>
              <a:gd name="connsiteX2" fmla="*/ 4095622 w 4933821"/>
              <a:gd name="connsiteY2" fmla="*/ 4716832 h 5440732"/>
              <a:gd name="connsiteX3" fmla="*/ 3570077 w 4933821"/>
              <a:gd name="connsiteY3" fmla="*/ 4707405 h 5440732"/>
              <a:gd name="connsiteX4" fmla="*/ 2977754 w 4933821"/>
              <a:gd name="connsiteY4" fmla="*/ 4130312 h 5440732"/>
              <a:gd name="connsiteX5" fmla="*/ 2638296 w 4933821"/>
              <a:gd name="connsiteY5" fmla="*/ 4364407 h 5440732"/>
              <a:gd name="connsiteX6" fmla="*/ 2315812 w 4933821"/>
              <a:gd name="connsiteY6" fmla="*/ 3999626 h 5440732"/>
              <a:gd name="connsiteX7" fmla="*/ 2611841 w 4933821"/>
              <a:gd name="connsiteY7" fmla="*/ 3669050 h 5440732"/>
              <a:gd name="connsiteX8" fmla="*/ 2611841 w 4933821"/>
              <a:gd name="connsiteY8" fmla="*/ 3503762 h 5440732"/>
              <a:gd name="connsiteX9" fmla="*/ 2093790 w 4933821"/>
              <a:gd name="connsiteY9" fmla="*/ 3503762 h 5440732"/>
              <a:gd name="connsiteX10" fmla="*/ 1501732 w 4933821"/>
              <a:gd name="connsiteY10" fmla="*/ 3255830 h 5440732"/>
              <a:gd name="connsiteX11" fmla="*/ 909673 w 4933821"/>
              <a:gd name="connsiteY11" fmla="*/ 2677322 h 5440732"/>
              <a:gd name="connsiteX12" fmla="*/ 829499 w 4933821"/>
              <a:gd name="connsiteY12" fmla="*/ 2718644 h 5440732"/>
              <a:gd name="connsiteX13" fmla="*/ 440960 w 4933821"/>
              <a:gd name="connsiteY13" fmla="*/ 2904593 h 5440732"/>
              <a:gd name="connsiteX14" fmla="*/ 268741 w 4933821"/>
              <a:gd name="connsiteY14" fmla="*/ 2611458 h 5440732"/>
              <a:gd name="connsiteX15" fmla="*/ 7972 w 4933821"/>
              <a:gd name="connsiteY15" fmla="*/ 2364537 h 5440732"/>
              <a:gd name="connsiteX16" fmla="*/ 431 w 4933821"/>
              <a:gd name="connsiteY16" fmla="*/ 1287630 h 5440732"/>
              <a:gd name="connsiteX17" fmla="*/ 5900 w 4933821"/>
              <a:gd name="connsiteY17" fmla="*/ 434193 h 5440732"/>
              <a:gd name="connsiteX18" fmla="*/ 884451 w 4933821"/>
              <a:gd name="connsiteY18" fmla="*/ 107990 h 5440732"/>
              <a:gd name="connsiteX19" fmla="*/ 1568141 w 4933821"/>
              <a:gd name="connsiteY19" fmla="*/ 243556 h 5440732"/>
              <a:gd name="connsiteX20" fmla="*/ 2367776 w 4933821"/>
              <a:gd name="connsiteY20" fmla="*/ 0 h 5440732"/>
              <a:gd name="connsiteX0" fmla="*/ 4933821 w 4933821"/>
              <a:gd name="connsiteY0" fmla="*/ 5435969 h 5440732"/>
              <a:gd name="connsiteX1" fmla="*/ 4659977 w 4933821"/>
              <a:gd name="connsiteY1" fmla="*/ 5440732 h 5440732"/>
              <a:gd name="connsiteX2" fmla="*/ 4095622 w 4933821"/>
              <a:gd name="connsiteY2" fmla="*/ 4716832 h 5440732"/>
              <a:gd name="connsiteX3" fmla="*/ 3570077 w 4933821"/>
              <a:gd name="connsiteY3" fmla="*/ 4707405 h 5440732"/>
              <a:gd name="connsiteX4" fmla="*/ 2977754 w 4933821"/>
              <a:gd name="connsiteY4" fmla="*/ 4130312 h 5440732"/>
              <a:gd name="connsiteX5" fmla="*/ 2638296 w 4933821"/>
              <a:gd name="connsiteY5" fmla="*/ 4364407 h 5440732"/>
              <a:gd name="connsiteX6" fmla="*/ 2315812 w 4933821"/>
              <a:gd name="connsiteY6" fmla="*/ 3999626 h 5440732"/>
              <a:gd name="connsiteX7" fmla="*/ 2611841 w 4933821"/>
              <a:gd name="connsiteY7" fmla="*/ 3669050 h 5440732"/>
              <a:gd name="connsiteX8" fmla="*/ 2611841 w 4933821"/>
              <a:gd name="connsiteY8" fmla="*/ 3503762 h 5440732"/>
              <a:gd name="connsiteX9" fmla="*/ 2093790 w 4933821"/>
              <a:gd name="connsiteY9" fmla="*/ 3503762 h 5440732"/>
              <a:gd name="connsiteX10" fmla="*/ 1501732 w 4933821"/>
              <a:gd name="connsiteY10" fmla="*/ 3255830 h 5440732"/>
              <a:gd name="connsiteX11" fmla="*/ 909673 w 4933821"/>
              <a:gd name="connsiteY11" fmla="*/ 2677322 h 5440732"/>
              <a:gd name="connsiteX12" fmla="*/ 835666 w 4933821"/>
              <a:gd name="connsiteY12" fmla="*/ 2677322 h 5440732"/>
              <a:gd name="connsiteX13" fmla="*/ 440960 w 4933821"/>
              <a:gd name="connsiteY13" fmla="*/ 2904593 h 5440732"/>
              <a:gd name="connsiteX14" fmla="*/ 268741 w 4933821"/>
              <a:gd name="connsiteY14" fmla="*/ 2611458 h 5440732"/>
              <a:gd name="connsiteX15" fmla="*/ 7972 w 4933821"/>
              <a:gd name="connsiteY15" fmla="*/ 2364537 h 5440732"/>
              <a:gd name="connsiteX16" fmla="*/ 431 w 4933821"/>
              <a:gd name="connsiteY16" fmla="*/ 1287630 h 5440732"/>
              <a:gd name="connsiteX17" fmla="*/ 5900 w 4933821"/>
              <a:gd name="connsiteY17" fmla="*/ 434193 h 5440732"/>
              <a:gd name="connsiteX18" fmla="*/ 884451 w 4933821"/>
              <a:gd name="connsiteY18" fmla="*/ 107990 h 5440732"/>
              <a:gd name="connsiteX19" fmla="*/ 1568141 w 4933821"/>
              <a:gd name="connsiteY19" fmla="*/ 243556 h 5440732"/>
              <a:gd name="connsiteX20" fmla="*/ 2367776 w 4933821"/>
              <a:gd name="connsiteY20" fmla="*/ 0 h 5440732"/>
              <a:gd name="connsiteX0" fmla="*/ 4933821 w 4933821"/>
              <a:gd name="connsiteY0" fmla="*/ 5435969 h 5440732"/>
              <a:gd name="connsiteX1" fmla="*/ 4659977 w 4933821"/>
              <a:gd name="connsiteY1" fmla="*/ 5440732 h 5440732"/>
              <a:gd name="connsiteX2" fmla="*/ 4095622 w 4933821"/>
              <a:gd name="connsiteY2" fmla="*/ 4716832 h 5440732"/>
              <a:gd name="connsiteX3" fmla="*/ 3570077 w 4933821"/>
              <a:gd name="connsiteY3" fmla="*/ 4707405 h 5440732"/>
              <a:gd name="connsiteX4" fmla="*/ 2977754 w 4933821"/>
              <a:gd name="connsiteY4" fmla="*/ 4130312 h 5440732"/>
              <a:gd name="connsiteX5" fmla="*/ 2638296 w 4933821"/>
              <a:gd name="connsiteY5" fmla="*/ 4364407 h 5440732"/>
              <a:gd name="connsiteX6" fmla="*/ 2315812 w 4933821"/>
              <a:gd name="connsiteY6" fmla="*/ 3999626 h 5440732"/>
              <a:gd name="connsiteX7" fmla="*/ 2611841 w 4933821"/>
              <a:gd name="connsiteY7" fmla="*/ 3669050 h 5440732"/>
              <a:gd name="connsiteX8" fmla="*/ 2611841 w 4933821"/>
              <a:gd name="connsiteY8" fmla="*/ 3503762 h 5440732"/>
              <a:gd name="connsiteX9" fmla="*/ 2093790 w 4933821"/>
              <a:gd name="connsiteY9" fmla="*/ 3503762 h 5440732"/>
              <a:gd name="connsiteX10" fmla="*/ 1501732 w 4933821"/>
              <a:gd name="connsiteY10" fmla="*/ 3255830 h 5440732"/>
              <a:gd name="connsiteX11" fmla="*/ 909673 w 4933821"/>
              <a:gd name="connsiteY11" fmla="*/ 2677322 h 5440732"/>
              <a:gd name="connsiteX12" fmla="*/ 835666 w 4933821"/>
              <a:gd name="connsiteY12" fmla="*/ 2677322 h 5440732"/>
              <a:gd name="connsiteX13" fmla="*/ 317615 w 4933821"/>
              <a:gd name="connsiteY13" fmla="*/ 3007898 h 5440732"/>
              <a:gd name="connsiteX14" fmla="*/ 268741 w 4933821"/>
              <a:gd name="connsiteY14" fmla="*/ 2611458 h 5440732"/>
              <a:gd name="connsiteX15" fmla="*/ 7972 w 4933821"/>
              <a:gd name="connsiteY15" fmla="*/ 2364537 h 5440732"/>
              <a:gd name="connsiteX16" fmla="*/ 431 w 4933821"/>
              <a:gd name="connsiteY16" fmla="*/ 1287630 h 5440732"/>
              <a:gd name="connsiteX17" fmla="*/ 5900 w 4933821"/>
              <a:gd name="connsiteY17" fmla="*/ 434193 h 5440732"/>
              <a:gd name="connsiteX18" fmla="*/ 884451 w 4933821"/>
              <a:gd name="connsiteY18" fmla="*/ 107990 h 5440732"/>
              <a:gd name="connsiteX19" fmla="*/ 1568141 w 4933821"/>
              <a:gd name="connsiteY19" fmla="*/ 243556 h 5440732"/>
              <a:gd name="connsiteX20" fmla="*/ 2367776 w 4933821"/>
              <a:gd name="connsiteY20" fmla="*/ 0 h 5440732"/>
              <a:gd name="connsiteX0" fmla="*/ 4933821 w 4933821"/>
              <a:gd name="connsiteY0" fmla="*/ 5435969 h 5440732"/>
              <a:gd name="connsiteX1" fmla="*/ 4659977 w 4933821"/>
              <a:gd name="connsiteY1" fmla="*/ 5440732 h 5440732"/>
              <a:gd name="connsiteX2" fmla="*/ 4095622 w 4933821"/>
              <a:gd name="connsiteY2" fmla="*/ 4716832 h 5440732"/>
              <a:gd name="connsiteX3" fmla="*/ 3570077 w 4933821"/>
              <a:gd name="connsiteY3" fmla="*/ 4707405 h 5440732"/>
              <a:gd name="connsiteX4" fmla="*/ 2977754 w 4933821"/>
              <a:gd name="connsiteY4" fmla="*/ 4130312 h 5440732"/>
              <a:gd name="connsiteX5" fmla="*/ 2638296 w 4933821"/>
              <a:gd name="connsiteY5" fmla="*/ 4364407 h 5440732"/>
              <a:gd name="connsiteX6" fmla="*/ 2315812 w 4933821"/>
              <a:gd name="connsiteY6" fmla="*/ 3999626 h 5440732"/>
              <a:gd name="connsiteX7" fmla="*/ 2611841 w 4933821"/>
              <a:gd name="connsiteY7" fmla="*/ 3669050 h 5440732"/>
              <a:gd name="connsiteX8" fmla="*/ 2611841 w 4933821"/>
              <a:gd name="connsiteY8" fmla="*/ 3503762 h 5440732"/>
              <a:gd name="connsiteX9" fmla="*/ 2093790 w 4933821"/>
              <a:gd name="connsiteY9" fmla="*/ 3503762 h 5440732"/>
              <a:gd name="connsiteX10" fmla="*/ 1501732 w 4933821"/>
              <a:gd name="connsiteY10" fmla="*/ 3255830 h 5440732"/>
              <a:gd name="connsiteX11" fmla="*/ 909673 w 4933821"/>
              <a:gd name="connsiteY11" fmla="*/ 2677322 h 5440732"/>
              <a:gd name="connsiteX12" fmla="*/ 835666 w 4933821"/>
              <a:gd name="connsiteY12" fmla="*/ 2677322 h 5440732"/>
              <a:gd name="connsiteX13" fmla="*/ 391622 w 4933821"/>
              <a:gd name="connsiteY13" fmla="*/ 2925254 h 5440732"/>
              <a:gd name="connsiteX14" fmla="*/ 268741 w 4933821"/>
              <a:gd name="connsiteY14" fmla="*/ 2611458 h 5440732"/>
              <a:gd name="connsiteX15" fmla="*/ 7972 w 4933821"/>
              <a:gd name="connsiteY15" fmla="*/ 2364537 h 5440732"/>
              <a:gd name="connsiteX16" fmla="*/ 431 w 4933821"/>
              <a:gd name="connsiteY16" fmla="*/ 1287630 h 5440732"/>
              <a:gd name="connsiteX17" fmla="*/ 5900 w 4933821"/>
              <a:gd name="connsiteY17" fmla="*/ 434193 h 5440732"/>
              <a:gd name="connsiteX18" fmla="*/ 884451 w 4933821"/>
              <a:gd name="connsiteY18" fmla="*/ 107990 h 5440732"/>
              <a:gd name="connsiteX19" fmla="*/ 1568141 w 4933821"/>
              <a:gd name="connsiteY19" fmla="*/ 243556 h 5440732"/>
              <a:gd name="connsiteX20" fmla="*/ 2367776 w 4933821"/>
              <a:gd name="connsiteY20" fmla="*/ 0 h 5440732"/>
              <a:gd name="connsiteX0" fmla="*/ 4933821 w 4933821"/>
              <a:gd name="connsiteY0" fmla="*/ 5435969 h 5440732"/>
              <a:gd name="connsiteX1" fmla="*/ 4659977 w 4933821"/>
              <a:gd name="connsiteY1" fmla="*/ 5440732 h 5440732"/>
              <a:gd name="connsiteX2" fmla="*/ 4095622 w 4933821"/>
              <a:gd name="connsiteY2" fmla="*/ 4716832 h 5440732"/>
              <a:gd name="connsiteX3" fmla="*/ 3570077 w 4933821"/>
              <a:gd name="connsiteY3" fmla="*/ 4707405 h 5440732"/>
              <a:gd name="connsiteX4" fmla="*/ 2611841 w 4933821"/>
              <a:gd name="connsiteY4" fmla="*/ 4495490 h 5440732"/>
              <a:gd name="connsiteX5" fmla="*/ 2638296 w 4933821"/>
              <a:gd name="connsiteY5" fmla="*/ 4364407 h 5440732"/>
              <a:gd name="connsiteX6" fmla="*/ 2315812 w 4933821"/>
              <a:gd name="connsiteY6" fmla="*/ 3999626 h 5440732"/>
              <a:gd name="connsiteX7" fmla="*/ 2611841 w 4933821"/>
              <a:gd name="connsiteY7" fmla="*/ 3669050 h 5440732"/>
              <a:gd name="connsiteX8" fmla="*/ 2611841 w 4933821"/>
              <a:gd name="connsiteY8" fmla="*/ 3503762 h 5440732"/>
              <a:gd name="connsiteX9" fmla="*/ 2093790 w 4933821"/>
              <a:gd name="connsiteY9" fmla="*/ 3503762 h 5440732"/>
              <a:gd name="connsiteX10" fmla="*/ 1501732 w 4933821"/>
              <a:gd name="connsiteY10" fmla="*/ 3255830 h 5440732"/>
              <a:gd name="connsiteX11" fmla="*/ 909673 w 4933821"/>
              <a:gd name="connsiteY11" fmla="*/ 2677322 h 5440732"/>
              <a:gd name="connsiteX12" fmla="*/ 835666 w 4933821"/>
              <a:gd name="connsiteY12" fmla="*/ 2677322 h 5440732"/>
              <a:gd name="connsiteX13" fmla="*/ 391622 w 4933821"/>
              <a:gd name="connsiteY13" fmla="*/ 2925254 h 5440732"/>
              <a:gd name="connsiteX14" fmla="*/ 268741 w 4933821"/>
              <a:gd name="connsiteY14" fmla="*/ 2611458 h 5440732"/>
              <a:gd name="connsiteX15" fmla="*/ 7972 w 4933821"/>
              <a:gd name="connsiteY15" fmla="*/ 2364537 h 5440732"/>
              <a:gd name="connsiteX16" fmla="*/ 431 w 4933821"/>
              <a:gd name="connsiteY16" fmla="*/ 1287630 h 5440732"/>
              <a:gd name="connsiteX17" fmla="*/ 5900 w 4933821"/>
              <a:gd name="connsiteY17" fmla="*/ 434193 h 5440732"/>
              <a:gd name="connsiteX18" fmla="*/ 884451 w 4933821"/>
              <a:gd name="connsiteY18" fmla="*/ 107990 h 5440732"/>
              <a:gd name="connsiteX19" fmla="*/ 1568141 w 4933821"/>
              <a:gd name="connsiteY19" fmla="*/ 243556 h 5440732"/>
              <a:gd name="connsiteX20" fmla="*/ 2367776 w 4933821"/>
              <a:gd name="connsiteY20" fmla="*/ 0 h 5440732"/>
              <a:gd name="connsiteX0" fmla="*/ 4933821 w 4933821"/>
              <a:gd name="connsiteY0" fmla="*/ 5435969 h 5440732"/>
              <a:gd name="connsiteX1" fmla="*/ 4659977 w 4933821"/>
              <a:gd name="connsiteY1" fmla="*/ 5440732 h 5440732"/>
              <a:gd name="connsiteX2" fmla="*/ 4095622 w 4933821"/>
              <a:gd name="connsiteY2" fmla="*/ 4716832 h 5440732"/>
              <a:gd name="connsiteX3" fmla="*/ 3570077 w 4933821"/>
              <a:gd name="connsiteY3" fmla="*/ 4707405 h 5440732"/>
              <a:gd name="connsiteX4" fmla="*/ 2611841 w 4933821"/>
              <a:gd name="connsiteY4" fmla="*/ 4495490 h 5440732"/>
              <a:gd name="connsiteX5" fmla="*/ 2638296 w 4933821"/>
              <a:gd name="connsiteY5" fmla="*/ 4364407 h 5440732"/>
              <a:gd name="connsiteX6" fmla="*/ 3425922 w 4933821"/>
              <a:gd name="connsiteY6" fmla="*/ 4164914 h 5440732"/>
              <a:gd name="connsiteX7" fmla="*/ 2611841 w 4933821"/>
              <a:gd name="connsiteY7" fmla="*/ 3669050 h 5440732"/>
              <a:gd name="connsiteX8" fmla="*/ 2611841 w 4933821"/>
              <a:gd name="connsiteY8" fmla="*/ 3503762 h 5440732"/>
              <a:gd name="connsiteX9" fmla="*/ 2093790 w 4933821"/>
              <a:gd name="connsiteY9" fmla="*/ 3503762 h 5440732"/>
              <a:gd name="connsiteX10" fmla="*/ 1501732 w 4933821"/>
              <a:gd name="connsiteY10" fmla="*/ 3255830 h 5440732"/>
              <a:gd name="connsiteX11" fmla="*/ 909673 w 4933821"/>
              <a:gd name="connsiteY11" fmla="*/ 2677322 h 5440732"/>
              <a:gd name="connsiteX12" fmla="*/ 835666 w 4933821"/>
              <a:gd name="connsiteY12" fmla="*/ 2677322 h 5440732"/>
              <a:gd name="connsiteX13" fmla="*/ 391622 w 4933821"/>
              <a:gd name="connsiteY13" fmla="*/ 2925254 h 5440732"/>
              <a:gd name="connsiteX14" fmla="*/ 268741 w 4933821"/>
              <a:gd name="connsiteY14" fmla="*/ 2611458 h 5440732"/>
              <a:gd name="connsiteX15" fmla="*/ 7972 w 4933821"/>
              <a:gd name="connsiteY15" fmla="*/ 2364537 h 5440732"/>
              <a:gd name="connsiteX16" fmla="*/ 431 w 4933821"/>
              <a:gd name="connsiteY16" fmla="*/ 1287630 h 5440732"/>
              <a:gd name="connsiteX17" fmla="*/ 5900 w 4933821"/>
              <a:gd name="connsiteY17" fmla="*/ 434193 h 5440732"/>
              <a:gd name="connsiteX18" fmla="*/ 884451 w 4933821"/>
              <a:gd name="connsiteY18" fmla="*/ 107990 h 5440732"/>
              <a:gd name="connsiteX19" fmla="*/ 1568141 w 4933821"/>
              <a:gd name="connsiteY19" fmla="*/ 243556 h 5440732"/>
              <a:gd name="connsiteX20" fmla="*/ 2367776 w 4933821"/>
              <a:gd name="connsiteY20" fmla="*/ 0 h 5440732"/>
              <a:gd name="connsiteX0" fmla="*/ 4933821 w 4933821"/>
              <a:gd name="connsiteY0" fmla="*/ 5435969 h 5440732"/>
              <a:gd name="connsiteX1" fmla="*/ 4659977 w 4933821"/>
              <a:gd name="connsiteY1" fmla="*/ 5440732 h 5440732"/>
              <a:gd name="connsiteX2" fmla="*/ 4095622 w 4933821"/>
              <a:gd name="connsiteY2" fmla="*/ 4716832 h 5440732"/>
              <a:gd name="connsiteX3" fmla="*/ 3570077 w 4933821"/>
              <a:gd name="connsiteY3" fmla="*/ 4707405 h 5440732"/>
              <a:gd name="connsiteX4" fmla="*/ 2611841 w 4933821"/>
              <a:gd name="connsiteY4" fmla="*/ 4495490 h 5440732"/>
              <a:gd name="connsiteX5" fmla="*/ 2638296 w 4933821"/>
              <a:gd name="connsiteY5" fmla="*/ 4364407 h 5440732"/>
              <a:gd name="connsiteX6" fmla="*/ 3425922 w 4933821"/>
              <a:gd name="connsiteY6" fmla="*/ 4164914 h 5440732"/>
              <a:gd name="connsiteX7" fmla="*/ 2923289 w 4933821"/>
              <a:gd name="connsiteY7" fmla="*/ 3858443 h 5440732"/>
              <a:gd name="connsiteX8" fmla="*/ 2611841 w 4933821"/>
              <a:gd name="connsiteY8" fmla="*/ 3669050 h 5440732"/>
              <a:gd name="connsiteX9" fmla="*/ 2611841 w 4933821"/>
              <a:gd name="connsiteY9" fmla="*/ 3503762 h 5440732"/>
              <a:gd name="connsiteX10" fmla="*/ 2093790 w 4933821"/>
              <a:gd name="connsiteY10" fmla="*/ 3503762 h 5440732"/>
              <a:gd name="connsiteX11" fmla="*/ 1501732 w 4933821"/>
              <a:gd name="connsiteY11" fmla="*/ 3255830 h 5440732"/>
              <a:gd name="connsiteX12" fmla="*/ 909673 w 4933821"/>
              <a:gd name="connsiteY12" fmla="*/ 2677322 h 5440732"/>
              <a:gd name="connsiteX13" fmla="*/ 835666 w 4933821"/>
              <a:gd name="connsiteY13" fmla="*/ 2677322 h 5440732"/>
              <a:gd name="connsiteX14" fmla="*/ 391622 w 4933821"/>
              <a:gd name="connsiteY14" fmla="*/ 2925254 h 5440732"/>
              <a:gd name="connsiteX15" fmla="*/ 268741 w 4933821"/>
              <a:gd name="connsiteY15" fmla="*/ 2611458 h 5440732"/>
              <a:gd name="connsiteX16" fmla="*/ 7972 w 4933821"/>
              <a:gd name="connsiteY16" fmla="*/ 2364537 h 5440732"/>
              <a:gd name="connsiteX17" fmla="*/ 431 w 4933821"/>
              <a:gd name="connsiteY17" fmla="*/ 1287630 h 5440732"/>
              <a:gd name="connsiteX18" fmla="*/ 5900 w 4933821"/>
              <a:gd name="connsiteY18" fmla="*/ 434193 h 5440732"/>
              <a:gd name="connsiteX19" fmla="*/ 884451 w 4933821"/>
              <a:gd name="connsiteY19" fmla="*/ 107990 h 5440732"/>
              <a:gd name="connsiteX20" fmla="*/ 1568141 w 4933821"/>
              <a:gd name="connsiteY20" fmla="*/ 243556 h 5440732"/>
              <a:gd name="connsiteX21" fmla="*/ 2367776 w 4933821"/>
              <a:gd name="connsiteY21" fmla="*/ 0 h 5440732"/>
              <a:gd name="connsiteX0" fmla="*/ 4933821 w 4933821"/>
              <a:gd name="connsiteY0" fmla="*/ 5435969 h 5440732"/>
              <a:gd name="connsiteX1" fmla="*/ 4659977 w 4933821"/>
              <a:gd name="connsiteY1" fmla="*/ 5440732 h 5440732"/>
              <a:gd name="connsiteX2" fmla="*/ 4095622 w 4933821"/>
              <a:gd name="connsiteY2" fmla="*/ 4716832 h 5440732"/>
              <a:gd name="connsiteX3" fmla="*/ 3570077 w 4933821"/>
              <a:gd name="connsiteY3" fmla="*/ 4707405 h 5440732"/>
              <a:gd name="connsiteX4" fmla="*/ 2611841 w 4933821"/>
              <a:gd name="connsiteY4" fmla="*/ 4495490 h 5440732"/>
              <a:gd name="connsiteX5" fmla="*/ 2638296 w 4933821"/>
              <a:gd name="connsiteY5" fmla="*/ 4364407 h 5440732"/>
              <a:gd name="connsiteX6" fmla="*/ 2923289 w 4933821"/>
              <a:gd name="connsiteY6" fmla="*/ 3858443 h 5440732"/>
              <a:gd name="connsiteX7" fmla="*/ 2611841 w 4933821"/>
              <a:gd name="connsiteY7" fmla="*/ 3669050 h 5440732"/>
              <a:gd name="connsiteX8" fmla="*/ 2611841 w 4933821"/>
              <a:gd name="connsiteY8" fmla="*/ 3503762 h 5440732"/>
              <a:gd name="connsiteX9" fmla="*/ 2093790 w 4933821"/>
              <a:gd name="connsiteY9" fmla="*/ 3503762 h 5440732"/>
              <a:gd name="connsiteX10" fmla="*/ 1501732 w 4933821"/>
              <a:gd name="connsiteY10" fmla="*/ 3255830 h 5440732"/>
              <a:gd name="connsiteX11" fmla="*/ 909673 w 4933821"/>
              <a:gd name="connsiteY11" fmla="*/ 2677322 h 5440732"/>
              <a:gd name="connsiteX12" fmla="*/ 835666 w 4933821"/>
              <a:gd name="connsiteY12" fmla="*/ 2677322 h 5440732"/>
              <a:gd name="connsiteX13" fmla="*/ 391622 w 4933821"/>
              <a:gd name="connsiteY13" fmla="*/ 2925254 h 5440732"/>
              <a:gd name="connsiteX14" fmla="*/ 268741 w 4933821"/>
              <a:gd name="connsiteY14" fmla="*/ 2611458 h 5440732"/>
              <a:gd name="connsiteX15" fmla="*/ 7972 w 4933821"/>
              <a:gd name="connsiteY15" fmla="*/ 2364537 h 5440732"/>
              <a:gd name="connsiteX16" fmla="*/ 431 w 4933821"/>
              <a:gd name="connsiteY16" fmla="*/ 1287630 h 5440732"/>
              <a:gd name="connsiteX17" fmla="*/ 5900 w 4933821"/>
              <a:gd name="connsiteY17" fmla="*/ 434193 h 5440732"/>
              <a:gd name="connsiteX18" fmla="*/ 884451 w 4933821"/>
              <a:gd name="connsiteY18" fmla="*/ 107990 h 5440732"/>
              <a:gd name="connsiteX19" fmla="*/ 1568141 w 4933821"/>
              <a:gd name="connsiteY19" fmla="*/ 243556 h 5440732"/>
              <a:gd name="connsiteX20" fmla="*/ 2367776 w 4933821"/>
              <a:gd name="connsiteY20" fmla="*/ 0 h 5440732"/>
              <a:gd name="connsiteX0" fmla="*/ 4933821 w 4933821"/>
              <a:gd name="connsiteY0" fmla="*/ 5435969 h 5440732"/>
              <a:gd name="connsiteX1" fmla="*/ 4659977 w 4933821"/>
              <a:gd name="connsiteY1" fmla="*/ 5440732 h 5440732"/>
              <a:gd name="connsiteX2" fmla="*/ 4095622 w 4933821"/>
              <a:gd name="connsiteY2" fmla="*/ 4716832 h 5440732"/>
              <a:gd name="connsiteX3" fmla="*/ 3570077 w 4933821"/>
              <a:gd name="connsiteY3" fmla="*/ 4707405 h 5440732"/>
              <a:gd name="connsiteX4" fmla="*/ 2611841 w 4933821"/>
              <a:gd name="connsiteY4" fmla="*/ 4495490 h 5440732"/>
              <a:gd name="connsiteX5" fmla="*/ 2638296 w 4933821"/>
              <a:gd name="connsiteY5" fmla="*/ 4364407 h 5440732"/>
              <a:gd name="connsiteX6" fmla="*/ 2753689 w 4933821"/>
              <a:gd name="connsiteY6" fmla="*/ 4158027 h 5440732"/>
              <a:gd name="connsiteX7" fmla="*/ 2923289 w 4933821"/>
              <a:gd name="connsiteY7" fmla="*/ 3858443 h 5440732"/>
              <a:gd name="connsiteX8" fmla="*/ 2611841 w 4933821"/>
              <a:gd name="connsiteY8" fmla="*/ 3669050 h 5440732"/>
              <a:gd name="connsiteX9" fmla="*/ 2611841 w 4933821"/>
              <a:gd name="connsiteY9" fmla="*/ 3503762 h 5440732"/>
              <a:gd name="connsiteX10" fmla="*/ 2093790 w 4933821"/>
              <a:gd name="connsiteY10" fmla="*/ 3503762 h 5440732"/>
              <a:gd name="connsiteX11" fmla="*/ 1501732 w 4933821"/>
              <a:gd name="connsiteY11" fmla="*/ 3255830 h 5440732"/>
              <a:gd name="connsiteX12" fmla="*/ 909673 w 4933821"/>
              <a:gd name="connsiteY12" fmla="*/ 2677322 h 5440732"/>
              <a:gd name="connsiteX13" fmla="*/ 835666 w 4933821"/>
              <a:gd name="connsiteY13" fmla="*/ 2677322 h 5440732"/>
              <a:gd name="connsiteX14" fmla="*/ 391622 w 4933821"/>
              <a:gd name="connsiteY14" fmla="*/ 2925254 h 5440732"/>
              <a:gd name="connsiteX15" fmla="*/ 268741 w 4933821"/>
              <a:gd name="connsiteY15" fmla="*/ 2611458 h 5440732"/>
              <a:gd name="connsiteX16" fmla="*/ 7972 w 4933821"/>
              <a:gd name="connsiteY16" fmla="*/ 2364537 h 5440732"/>
              <a:gd name="connsiteX17" fmla="*/ 431 w 4933821"/>
              <a:gd name="connsiteY17" fmla="*/ 1287630 h 5440732"/>
              <a:gd name="connsiteX18" fmla="*/ 5900 w 4933821"/>
              <a:gd name="connsiteY18" fmla="*/ 434193 h 5440732"/>
              <a:gd name="connsiteX19" fmla="*/ 884451 w 4933821"/>
              <a:gd name="connsiteY19" fmla="*/ 107990 h 5440732"/>
              <a:gd name="connsiteX20" fmla="*/ 1568141 w 4933821"/>
              <a:gd name="connsiteY20" fmla="*/ 243556 h 5440732"/>
              <a:gd name="connsiteX21" fmla="*/ 2367776 w 4933821"/>
              <a:gd name="connsiteY21" fmla="*/ 0 h 5440732"/>
              <a:gd name="connsiteX0" fmla="*/ 4933821 w 4933821"/>
              <a:gd name="connsiteY0" fmla="*/ 5435969 h 5440732"/>
              <a:gd name="connsiteX1" fmla="*/ 4659977 w 4933821"/>
              <a:gd name="connsiteY1" fmla="*/ 5440732 h 5440732"/>
              <a:gd name="connsiteX2" fmla="*/ 4095622 w 4933821"/>
              <a:gd name="connsiteY2" fmla="*/ 4716832 h 5440732"/>
              <a:gd name="connsiteX3" fmla="*/ 3570077 w 4933821"/>
              <a:gd name="connsiteY3" fmla="*/ 4707405 h 5440732"/>
              <a:gd name="connsiteX4" fmla="*/ 2611841 w 4933821"/>
              <a:gd name="connsiteY4" fmla="*/ 4495490 h 5440732"/>
              <a:gd name="connsiteX5" fmla="*/ 2638296 w 4933821"/>
              <a:gd name="connsiteY5" fmla="*/ 4364407 h 5440732"/>
              <a:gd name="connsiteX6" fmla="*/ 2833863 w 4933821"/>
              <a:gd name="connsiteY6" fmla="*/ 4164914 h 5440732"/>
              <a:gd name="connsiteX7" fmla="*/ 2923289 w 4933821"/>
              <a:gd name="connsiteY7" fmla="*/ 3858443 h 5440732"/>
              <a:gd name="connsiteX8" fmla="*/ 2611841 w 4933821"/>
              <a:gd name="connsiteY8" fmla="*/ 3669050 h 5440732"/>
              <a:gd name="connsiteX9" fmla="*/ 2611841 w 4933821"/>
              <a:gd name="connsiteY9" fmla="*/ 3503762 h 5440732"/>
              <a:gd name="connsiteX10" fmla="*/ 2093790 w 4933821"/>
              <a:gd name="connsiteY10" fmla="*/ 3503762 h 5440732"/>
              <a:gd name="connsiteX11" fmla="*/ 1501732 w 4933821"/>
              <a:gd name="connsiteY11" fmla="*/ 3255830 h 5440732"/>
              <a:gd name="connsiteX12" fmla="*/ 909673 w 4933821"/>
              <a:gd name="connsiteY12" fmla="*/ 2677322 h 5440732"/>
              <a:gd name="connsiteX13" fmla="*/ 835666 w 4933821"/>
              <a:gd name="connsiteY13" fmla="*/ 2677322 h 5440732"/>
              <a:gd name="connsiteX14" fmla="*/ 391622 w 4933821"/>
              <a:gd name="connsiteY14" fmla="*/ 2925254 h 5440732"/>
              <a:gd name="connsiteX15" fmla="*/ 268741 w 4933821"/>
              <a:gd name="connsiteY15" fmla="*/ 2611458 h 5440732"/>
              <a:gd name="connsiteX16" fmla="*/ 7972 w 4933821"/>
              <a:gd name="connsiteY16" fmla="*/ 2364537 h 5440732"/>
              <a:gd name="connsiteX17" fmla="*/ 431 w 4933821"/>
              <a:gd name="connsiteY17" fmla="*/ 1287630 h 5440732"/>
              <a:gd name="connsiteX18" fmla="*/ 5900 w 4933821"/>
              <a:gd name="connsiteY18" fmla="*/ 434193 h 5440732"/>
              <a:gd name="connsiteX19" fmla="*/ 884451 w 4933821"/>
              <a:gd name="connsiteY19" fmla="*/ 107990 h 5440732"/>
              <a:gd name="connsiteX20" fmla="*/ 1568141 w 4933821"/>
              <a:gd name="connsiteY20" fmla="*/ 243556 h 5440732"/>
              <a:gd name="connsiteX21" fmla="*/ 2367776 w 4933821"/>
              <a:gd name="connsiteY21" fmla="*/ 0 h 5440732"/>
              <a:gd name="connsiteX0" fmla="*/ 4933821 w 4933821"/>
              <a:gd name="connsiteY0" fmla="*/ 5435969 h 5440732"/>
              <a:gd name="connsiteX1" fmla="*/ 4659977 w 4933821"/>
              <a:gd name="connsiteY1" fmla="*/ 5440732 h 5440732"/>
              <a:gd name="connsiteX2" fmla="*/ 4095622 w 4933821"/>
              <a:gd name="connsiteY2" fmla="*/ 4716832 h 5440732"/>
              <a:gd name="connsiteX3" fmla="*/ 3570077 w 4933821"/>
              <a:gd name="connsiteY3" fmla="*/ 4707405 h 5440732"/>
              <a:gd name="connsiteX4" fmla="*/ 2611841 w 4933821"/>
              <a:gd name="connsiteY4" fmla="*/ 4495490 h 5440732"/>
              <a:gd name="connsiteX5" fmla="*/ 2611841 w 4933821"/>
              <a:gd name="connsiteY5" fmla="*/ 4330202 h 5440732"/>
              <a:gd name="connsiteX6" fmla="*/ 2833863 w 4933821"/>
              <a:gd name="connsiteY6" fmla="*/ 4164914 h 5440732"/>
              <a:gd name="connsiteX7" fmla="*/ 2923289 w 4933821"/>
              <a:gd name="connsiteY7" fmla="*/ 3858443 h 5440732"/>
              <a:gd name="connsiteX8" fmla="*/ 2611841 w 4933821"/>
              <a:gd name="connsiteY8" fmla="*/ 3669050 h 5440732"/>
              <a:gd name="connsiteX9" fmla="*/ 2611841 w 4933821"/>
              <a:gd name="connsiteY9" fmla="*/ 3503762 h 5440732"/>
              <a:gd name="connsiteX10" fmla="*/ 2093790 w 4933821"/>
              <a:gd name="connsiteY10" fmla="*/ 3503762 h 5440732"/>
              <a:gd name="connsiteX11" fmla="*/ 1501732 w 4933821"/>
              <a:gd name="connsiteY11" fmla="*/ 3255830 h 5440732"/>
              <a:gd name="connsiteX12" fmla="*/ 909673 w 4933821"/>
              <a:gd name="connsiteY12" fmla="*/ 2677322 h 5440732"/>
              <a:gd name="connsiteX13" fmla="*/ 835666 w 4933821"/>
              <a:gd name="connsiteY13" fmla="*/ 2677322 h 5440732"/>
              <a:gd name="connsiteX14" fmla="*/ 391622 w 4933821"/>
              <a:gd name="connsiteY14" fmla="*/ 2925254 h 5440732"/>
              <a:gd name="connsiteX15" fmla="*/ 268741 w 4933821"/>
              <a:gd name="connsiteY15" fmla="*/ 2611458 h 5440732"/>
              <a:gd name="connsiteX16" fmla="*/ 7972 w 4933821"/>
              <a:gd name="connsiteY16" fmla="*/ 2364537 h 5440732"/>
              <a:gd name="connsiteX17" fmla="*/ 431 w 4933821"/>
              <a:gd name="connsiteY17" fmla="*/ 1287630 h 5440732"/>
              <a:gd name="connsiteX18" fmla="*/ 5900 w 4933821"/>
              <a:gd name="connsiteY18" fmla="*/ 434193 h 5440732"/>
              <a:gd name="connsiteX19" fmla="*/ 884451 w 4933821"/>
              <a:gd name="connsiteY19" fmla="*/ 107990 h 5440732"/>
              <a:gd name="connsiteX20" fmla="*/ 1568141 w 4933821"/>
              <a:gd name="connsiteY20" fmla="*/ 243556 h 5440732"/>
              <a:gd name="connsiteX21" fmla="*/ 2367776 w 4933821"/>
              <a:gd name="connsiteY21" fmla="*/ 0 h 5440732"/>
              <a:gd name="connsiteX0" fmla="*/ 4933821 w 4933821"/>
              <a:gd name="connsiteY0" fmla="*/ 5435969 h 5440732"/>
              <a:gd name="connsiteX1" fmla="*/ 4659977 w 4933821"/>
              <a:gd name="connsiteY1" fmla="*/ 5440732 h 5440732"/>
              <a:gd name="connsiteX2" fmla="*/ 4095622 w 4933821"/>
              <a:gd name="connsiteY2" fmla="*/ 4716832 h 5440732"/>
              <a:gd name="connsiteX3" fmla="*/ 3570077 w 4933821"/>
              <a:gd name="connsiteY3" fmla="*/ 4707405 h 5440732"/>
              <a:gd name="connsiteX4" fmla="*/ 2611841 w 4933821"/>
              <a:gd name="connsiteY4" fmla="*/ 4495490 h 5440732"/>
              <a:gd name="connsiteX5" fmla="*/ 2611841 w 4933821"/>
              <a:gd name="connsiteY5" fmla="*/ 4330202 h 5440732"/>
              <a:gd name="connsiteX6" fmla="*/ 2833863 w 4933821"/>
              <a:gd name="connsiteY6" fmla="*/ 4164914 h 5440732"/>
              <a:gd name="connsiteX7" fmla="*/ 2923289 w 4933821"/>
              <a:gd name="connsiteY7" fmla="*/ 3858443 h 5440732"/>
              <a:gd name="connsiteX8" fmla="*/ 2611841 w 4933821"/>
              <a:gd name="connsiteY8" fmla="*/ 3669050 h 5440732"/>
              <a:gd name="connsiteX9" fmla="*/ 2611841 w 4933821"/>
              <a:gd name="connsiteY9" fmla="*/ 3503762 h 5440732"/>
              <a:gd name="connsiteX10" fmla="*/ 2093790 w 4933821"/>
              <a:gd name="connsiteY10" fmla="*/ 3503762 h 5440732"/>
              <a:gd name="connsiteX11" fmla="*/ 1501732 w 4933821"/>
              <a:gd name="connsiteY11" fmla="*/ 3255830 h 5440732"/>
              <a:gd name="connsiteX12" fmla="*/ 909673 w 4933821"/>
              <a:gd name="connsiteY12" fmla="*/ 2677322 h 5440732"/>
              <a:gd name="connsiteX13" fmla="*/ 909673 w 4933821"/>
              <a:gd name="connsiteY13" fmla="*/ 3751694 h 5440732"/>
              <a:gd name="connsiteX14" fmla="*/ 391622 w 4933821"/>
              <a:gd name="connsiteY14" fmla="*/ 2925254 h 5440732"/>
              <a:gd name="connsiteX15" fmla="*/ 268741 w 4933821"/>
              <a:gd name="connsiteY15" fmla="*/ 2611458 h 5440732"/>
              <a:gd name="connsiteX16" fmla="*/ 7972 w 4933821"/>
              <a:gd name="connsiteY16" fmla="*/ 2364537 h 5440732"/>
              <a:gd name="connsiteX17" fmla="*/ 431 w 4933821"/>
              <a:gd name="connsiteY17" fmla="*/ 1287630 h 5440732"/>
              <a:gd name="connsiteX18" fmla="*/ 5900 w 4933821"/>
              <a:gd name="connsiteY18" fmla="*/ 434193 h 5440732"/>
              <a:gd name="connsiteX19" fmla="*/ 884451 w 4933821"/>
              <a:gd name="connsiteY19" fmla="*/ 107990 h 5440732"/>
              <a:gd name="connsiteX20" fmla="*/ 1568141 w 4933821"/>
              <a:gd name="connsiteY20" fmla="*/ 243556 h 5440732"/>
              <a:gd name="connsiteX21" fmla="*/ 2367776 w 4933821"/>
              <a:gd name="connsiteY21" fmla="*/ 0 h 5440732"/>
              <a:gd name="connsiteX0" fmla="*/ 4933821 w 4933821"/>
              <a:gd name="connsiteY0" fmla="*/ 5435969 h 5440732"/>
              <a:gd name="connsiteX1" fmla="*/ 4659977 w 4933821"/>
              <a:gd name="connsiteY1" fmla="*/ 5440732 h 5440732"/>
              <a:gd name="connsiteX2" fmla="*/ 4095622 w 4933821"/>
              <a:gd name="connsiteY2" fmla="*/ 4716832 h 5440732"/>
              <a:gd name="connsiteX3" fmla="*/ 3570077 w 4933821"/>
              <a:gd name="connsiteY3" fmla="*/ 4707405 h 5440732"/>
              <a:gd name="connsiteX4" fmla="*/ 2611841 w 4933821"/>
              <a:gd name="connsiteY4" fmla="*/ 4495490 h 5440732"/>
              <a:gd name="connsiteX5" fmla="*/ 2611841 w 4933821"/>
              <a:gd name="connsiteY5" fmla="*/ 4330202 h 5440732"/>
              <a:gd name="connsiteX6" fmla="*/ 2833863 w 4933821"/>
              <a:gd name="connsiteY6" fmla="*/ 4164914 h 5440732"/>
              <a:gd name="connsiteX7" fmla="*/ 2923289 w 4933821"/>
              <a:gd name="connsiteY7" fmla="*/ 3858443 h 5440732"/>
              <a:gd name="connsiteX8" fmla="*/ 2611841 w 4933821"/>
              <a:gd name="connsiteY8" fmla="*/ 3669050 h 5440732"/>
              <a:gd name="connsiteX9" fmla="*/ 2611841 w 4933821"/>
              <a:gd name="connsiteY9" fmla="*/ 3503762 h 5440732"/>
              <a:gd name="connsiteX10" fmla="*/ 2093790 w 4933821"/>
              <a:gd name="connsiteY10" fmla="*/ 3503762 h 5440732"/>
              <a:gd name="connsiteX11" fmla="*/ 1501732 w 4933821"/>
              <a:gd name="connsiteY11" fmla="*/ 3255830 h 5440732"/>
              <a:gd name="connsiteX12" fmla="*/ 909673 w 4933821"/>
              <a:gd name="connsiteY12" fmla="*/ 2677322 h 5440732"/>
              <a:gd name="connsiteX13" fmla="*/ 909673 w 4933821"/>
              <a:gd name="connsiteY13" fmla="*/ 3751694 h 5440732"/>
              <a:gd name="connsiteX14" fmla="*/ 391622 w 4933821"/>
              <a:gd name="connsiteY14" fmla="*/ 2925254 h 5440732"/>
              <a:gd name="connsiteX15" fmla="*/ 7972 w 4933821"/>
              <a:gd name="connsiteY15" fmla="*/ 2364537 h 5440732"/>
              <a:gd name="connsiteX16" fmla="*/ 431 w 4933821"/>
              <a:gd name="connsiteY16" fmla="*/ 1287630 h 5440732"/>
              <a:gd name="connsiteX17" fmla="*/ 5900 w 4933821"/>
              <a:gd name="connsiteY17" fmla="*/ 434193 h 5440732"/>
              <a:gd name="connsiteX18" fmla="*/ 884451 w 4933821"/>
              <a:gd name="connsiteY18" fmla="*/ 107990 h 5440732"/>
              <a:gd name="connsiteX19" fmla="*/ 1568141 w 4933821"/>
              <a:gd name="connsiteY19" fmla="*/ 243556 h 5440732"/>
              <a:gd name="connsiteX20" fmla="*/ 2367776 w 4933821"/>
              <a:gd name="connsiteY20" fmla="*/ 0 h 5440732"/>
              <a:gd name="connsiteX0" fmla="*/ 4933821 w 4933821"/>
              <a:gd name="connsiteY0" fmla="*/ 5435969 h 5440732"/>
              <a:gd name="connsiteX1" fmla="*/ 4659977 w 4933821"/>
              <a:gd name="connsiteY1" fmla="*/ 5440732 h 5440732"/>
              <a:gd name="connsiteX2" fmla="*/ 4095622 w 4933821"/>
              <a:gd name="connsiteY2" fmla="*/ 4716832 h 5440732"/>
              <a:gd name="connsiteX3" fmla="*/ 3570077 w 4933821"/>
              <a:gd name="connsiteY3" fmla="*/ 4707405 h 5440732"/>
              <a:gd name="connsiteX4" fmla="*/ 2611841 w 4933821"/>
              <a:gd name="connsiteY4" fmla="*/ 4495490 h 5440732"/>
              <a:gd name="connsiteX5" fmla="*/ 2611841 w 4933821"/>
              <a:gd name="connsiteY5" fmla="*/ 4330202 h 5440732"/>
              <a:gd name="connsiteX6" fmla="*/ 2833863 w 4933821"/>
              <a:gd name="connsiteY6" fmla="*/ 4164914 h 5440732"/>
              <a:gd name="connsiteX7" fmla="*/ 2923289 w 4933821"/>
              <a:gd name="connsiteY7" fmla="*/ 3858443 h 5440732"/>
              <a:gd name="connsiteX8" fmla="*/ 2611841 w 4933821"/>
              <a:gd name="connsiteY8" fmla="*/ 3669050 h 5440732"/>
              <a:gd name="connsiteX9" fmla="*/ 2611841 w 4933821"/>
              <a:gd name="connsiteY9" fmla="*/ 3503762 h 5440732"/>
              <a:gd name="connsiteX10" fmla="*/ 2093790 w 4933821"/>
              <a:gd name="connsiteY10" fmla="*/ 3503762 h 5440732"/>
              <a:gd name="connsiteX11" fmla="*/ 1501732 w 4933821"/>
              <a:gd name="connsiteY11" fmla="*/ 3255830 h 5440732"/>
              <a:gd name="connsiteX12" fmla="*/ 909673 w 4933821"/>
              <a:gd name="connsiteY12" fmla="*/ 2677322 h 5440732"/>
              <a:gd name="connsiteX13" fmla="*/ 909673 w 4933821"/>
              <a:gd name="connsiteY13" fmla="*/ 3751694 h 5440732"/>
              <a:gd name="connsiteX14" fmla="*/ 391622 w 4933821"/>
              <a:gd name="connsiteY14" fmla="*/ 2925254 h 5440732"/>
              <a:gd name="connsiteX15" fmla="*/ 7972 w 4933821"/>
              <a:gd name="connsiteY15" fmla="*/ 2364537 h 5440732"/>
              <a:gd name="connsiteX16" fmla="*/ 431 w 4933821"/>
              <a:gd name="connsiteY16" fmla="*/ 1287630 h 5440732"/>
              <a:gd name="connsiteX17" fmla="*/ 5900 w 4933821"/>
              <a:gd name="connsiteY17" fmla="*/ 434193 h 5440732"/>
              <a:gd name="connsiteX18" fmla="*/ 884451 w 4933821"/>
              <a:gd name="connsiteY18" fmla="*/ 107990 h 5440732"/>
              <a:gd name="connsiteX19" fmla="*/ 1568141 w 4933821"/>
              <a:gd name="connsiteY19" fmla="*/ 243556 h 5440732"/>
              <a:gd name="connsiteX20" fmla="*/ 2367776 w 4933821"/>
              <a:gd name="connsiteY20" fmla="*/ 0 h 5440732"/>
              <a:gd name="connsiteX0" fmla="*/ 4933821 w 4933821"/>
              <a:gd name="connsiteY0" fmla="*/ 5435969 h 5440732"/>
              <a:gd name="connsiteX1" fmla="*/ 4659977 w 4933821"/>
              <a:gd name="connsiteY1" fmla="*/ 5440732 h 5440732"/>
              <a:gd name="connsiteX2" fmla="*/ 4095622 w 4933821"/>
              <a:gd name="connsiteY2" fmla="*/ 4716832 h 5440732"/>
              <a:gd name="connsiteX3" fmla="*/ 3570077 w 4933821"/>
              <a:gd name="connsiteY3" fmla="*/ 4707405 h 5440732"/>
              <a:gd name="connsiteX4" fmla="*/ 2611841 w 4933821"/>
              <a:gd name="connsiteY4" fmla="*/ 4495490 h 5440732"/>
              <a:gd name="connsiteX5" fmla="*/ 2611841 w 4933821"/>
              <a:gd name="connsiteY5" fmla="*/ 4330202 h 5440732"/>
              <a:gd name="connsiteX6" fmla="*/ 2833863 w 4933821"/>
              <a:gd name="connsiteY6" fmla="*/ 4164914 h 5440732"/>
              <a:gd name="connsiteX7" fmla="*/ 2923289 w 4933821"/>
              <a:gd name="connsiteY7" fmla="*/ 3858443 h 5440732"/>
              <a:gd name="connsiteX8" fmla="*/ 2611841 w 4933821"/>
              <a:gd name="connsiteY8" fmla="*/ 3669050 h 5440732"/>
              <a:gd name="connsiteX9" fmla="*/ 2611841 w 4933821"/>
              <a:gd name="connsiteY9" fmla="*/ 3503762 h 5440732"/>
              <a:gd name="connsiteX10" fmla="*/ 2093790 w 4933821"/>
              <a:gd name="connsiteY10" fmla="*/ 3503762 h 5440732"/>
              <a:gd name="connsiteX11" fmla="*/ 1501732 w 4933821"/>
              <a:gd name="connsiteY11" fmla="*/ 3255830 h 5440732"/>
              <a:gd name="connsiteX12" fmla="*/ 1205703 w 4933821"/>
              <a:gd name="connsiteY12" fmla="*/ 3586406 h 5440732"/>
              <a:gd name="connsiteX13" fmla="*/ 909673 w 4933821"/>
              <a:gd name="connsiteY13" fmla="*/ 3751694 h 5440732"/>
              <a:gd name="connsiteX14" fmla="*/ 391622 w 4933821"/>
              <a:gd name="connsiteY14" fmla="*/ 2925254 h 5440732"/>
              <a:gd name="connsiteX15" fmla="*/ 7972 w 4933821"/>
              <a:gd name="connsiteY15" fmla="*/ 2364537 h 5440732"/>
              <a:gd name="connsiteX16" fmla="*/ 431 w 4933821"/>
              <a:gd name="connsiteY16" fmla="*/ 1287630 h 5440732"/>
              <a:gd name="connsiteX17" fmla="*/ 5900 w 4933821"/>
              <a:gd name="connsiteY17" fmla="*/ 434193 h 5440732"/>
              <a:gd name="connsiteX18" fmla="*/ 884451 w 4933821"/>
              <a:gd name="connsiteY18" fmla="*/ 107990 h 5440732"/>
              <a:gd name="connsiteX19" fmla="*/ 1568141 w 4933821"/>
              <a:gd name="connsiteY19" fmla="*/ 243556 h 5440732"/>
              <a:gd name="connsiteX20" fmla="*/ 2367776 w 4933821"/>
              <a:gd name="connsiteY20" fmla="*/ 0 h 5440732"/>
              <a:gd name="connsiteX0" fmla="*/ 4933821 w 4933821"/>
              <a:gd name="connsiteY0" fmla="*/ 5435969 h 5440732"/>
              <a:gd name="connsiteX1" fmla="*/ 4659977 w 4933821"/>
              <a:gd name="connsiteY1" fmla="*/ 5440732 h 5440732"/>
              <a:gd name="connsiteX2" fmla="*/ 4095622 w 4933821"/>
              <a:gd name="connsiteY2" fmla="*/ 4716832 h 5440732"/>
              <a:gd name="connsiteX3" fmla="*/ 3570077 w 4933821"/>
              <a:gd name="connsiteY3" fmla="*/ 4707405 h 5440732"/>
              <a:gd name="connsiteX4" fmla="*/ 2611841 w 4933821"/>
              <a:gd name="connsiteY4" fmla="*/ 4495490 h 5440732"/>
              <a:gd name="connsiteX5" fmla="*/ 2611841 w 4933821"/>
              <a:gd name="connsiteY5" fmla="*/ 4330202 h 5440732"/>
              <a:gd name="connsiteX6" fmla="*/ 2833863 w 4933821"/>
              <a:gd name="connsiteY6" fmla="*/ 4164914 h 5440732"/>
              <a:gd name="connsiteX7" fmla="*/ 2923289 w 4933821"/>
              <a:gd name="connsiteY7" fmla="*/ 3858443 h 5440732"/>
              <a:gd name="connsiteX8" fmla="*/ 2611841 w 4933821"/>
              <a:gd name="connsiteY8" fmla="*/ 3669050 h 5440732"/>
              <a:gd name="connsiteX9" fmla="*/ 2611841 w 4933821"/>
              <a:gd name="connsiteY9" fmla="*/ 3503762 h 5440732"/>
              <a:gd name="connsiteX10" fmla="*/ 2093790 w 4933821"/>
              <a:gd name="connsiteY10" fmla="*/ 3503762 h 5440732"/>
              <a:gd name="connsiteX11" fmla="*/ 1501732 w 4933821"/>
              <a:gd name="connsiteY11" fmla="*/ 3255830 h 5440732"/>
              <a:gd name="connsiteX12" fmla="*/ 1205703 w 4933821"/>
              <a:gd name="connsiteY12" fmla="*/ 3586406 h 5440732"/>
              <a:gd name="connsiteX13" fmla="*/ 909673 w 4933821"/>
              <a:gd name="connsiteY13" fmla="*/ 3751694 h 5440732"/>
              <a:gd name="connsiteX14" fmla="*/ 391622 w 4933821"/>
              <a:gd name="connsiteY14" fmla="*/ 2925254 h 5440732"/>
              <a:gd name="connsiteX15" fmla="*/ 7972 w 4933821"/>
              <a:gd name="connsiteY15" fmla="*/ 2364537 h 5440732"/>
              <a:gd name="connsiteX16" fmla="*/ 431 w 4933821"/>
              <a:gd name="connsiteY16" fmla="*/ 1287630 h 5440732"/>
              <a:gd name="connsiteX17" fmla="*/ 5900 w 4933821"/>
              <a:gd name="connsiteY17" fmla="*/ 434193 h 5440732"/>
              <a:gd name="connsiteX18" fmla="*/ 884451 w 4933821"/>
              <a:gd name="connsiteY18" fmla="*/ 107990 h 5440732"/>
              <a:gd name="connsiteX19" fmla="*/ 1568141 w 4933821"/>
              <a:gd name="connsiteY19" fmla="*/ 243556 h 5440732"/>
              <a:gd name="connsiteX20" fmla="*/ 2367776 w 4933821"/>
              <a:gd name="connsiteY20" fmla="*/ 0 h 5440732"/>
              <a:gd name="connsiteX0" fmla="*/ 4933821 w 4933821"/>
              <a:gd name="connsiteY0" fmla="*/ 5435969 h 5440732"/>
              <a:gd name="connsiteX1" fmla="*/ 4659977 w 4933821"/>
              <a:gd name="connsiteY1" fmla="*/ 5440732 h 5440732"/>
              <a:gd name="connsiteX2" fmla="*/ 4095622 w 4933821"/>
              <a:gd name="connsiteY2" fmla="*/ 4716832 h 5440732"/>
              <a:gd name="connsiteX3" fmla="*/ 3570077 w 4933821"/>
              <a:gd name="connsiteY3" fmla="*/ 4707405 h 5440732"/>
              <a:gd name="connsiteX4" fmla="*/ 2611841 w 4933821"/>
              <a:gd name="connsiteY4" fmla="*/ 4495490 h 5440732"/>
              <a:gd name="connsiteX5" fmla="*/ 2611841 w 4933821"/>
              <a:gd name="connsiteY5" fmla="*/ 4330202 h 5440732"/>
              <a:gd name="connsiteX6" fmla="*/ 2833863 w 4933821"/>
              <a:gd name="connsiteY6" fmla="*/ 4164914 h 5440732"/>
              <a:gd name="connsiteX7" fmla="*/ 2923289 w 4933821"/>
              <a:gd name="connsiteY7" fmla="*/ 3858443 h 5440732"/>
              <a:gd name="connsiteX8" fmla="*/ 2611841 w 4933821"/>
              <a:gd name="connsiteY8" fmla="*/ 3669050 h 5440732"/>
              <a:gd name="connsiteX9" fmla="*/ 2611841 w 4933821"/>
              <a:gd name="connsiteY9" fmla="*/ 3503762 h 5440732"/>
              <a:gd name="connsiteX10" fmla="*/ 2093790 w 4933821"/>
              <a:gd name="connsiteY10" fmla="*/ 3503762 h 5440732"/>
              <a:gd name="connsiteX11" fmla="*/ 1501732 w 4933821"/>
              <a:gd name="connsiteY11" fmla="*/ 3255830 h 5440732"/>
              <a:gd name="connsiteX12" fmla="*/ 1205703 w 4933821"/>
              <a:gd name="connsiteY12" fmla="*/ 3586406 h 5440732"/>
              <a:gd name="connsiteX13" fmla="*/ 909673 w 4933821"/>
              <a:gd name="connsiteY13" fmla="*/ 3751694 h 5440732"/>
              <a:gd name="connsiteX14" fmla="*/ 391622 w 4933821"/>
              <a:gd name="connsiteY14" fmla="*/ 2925254 h 5440732"/>
              <a:gd name="connsiteX15" fmla="*/ 7972 w 4933821"/>
              <a:gd name="connsiteY15" fmla="*/ 2364537 h 5440732"/>
              <a:gd name="connsiteX16" fmla="*/ 431 w 4933821"/>
              <a:gd name="connsiteY16" fmla="*/ 1287630 h 5440732"/>
              <a:gd name="connsiteX17" fmla="*/ 5900 w 4933821"/>
              <a:gd name="connsiteY17" fmla="*/ 434193 h 5440732"/>
              <a:gd name="connsiteX18" fmla="*/ 884451 w 4933821"/>
              <a:gd name="connsiteY18" fmla="*/ 107990 h 5440732"/>
              <a:gd name="connsiteX19" fmla="*/ 1568141 w 4933821"/>
              <a:gd name="connsiteY19" fmla="*/ 243556 h 5440732"/>
              <a:gd name="connsiteX20" fmla="*/ 2367776 w 4933821"/>
              <a:gd name="connsiteY20" fmla="*/ 0 h 5440732"/>
              <a:gd name="connsiteX0" fmla="*/ 4933821 w 4933821"/>
              <a:gd name="connsiteY0" fmla="*/ 5435969 h 5440732"/>
              <a:gd name="connsiteX1" fmla="*/ 4659977 w 4933821"/>
              <a:gd name="connsiteY1" fmla="*/ 5440732 h 5440732"/>
              <a:gd name="connsiteX2" fmla="*/ 4095622 w 4933821"/>
              <a:gd name="connsiteY2" fmla="*/ 4716832 h 5440732"/>
              <a:gd name="connsiteX3" fmla="*/ 3570077 w 4933821"/>
              <a:gd name="connsiteY3" fmla="*/ 4707405 h 5440732"/>
              <a:gd name="connsiteX4" fmla="*/ 2611841 w 4933821"/>
              <a:gd name="connsiteY4" fmla="*/ 4495490 h 5440732"/>
              <a:gd name="connsiteX5" fmla="*/ 2611841 w 4933821"/>
              <a:gd name="connsiteY5" fmla="*/ 4330202 h 5440732"/>
              <a:gd name="connsiteX6" fmla="*/ 2833863 w 4933821"/>
              <a:gd name="connsiteY6" fmla="*/ 4164914 h 5440732"/>
              <a:gd name="connsiteX7" fmla="*/ 2923289 w 4933821"/>
              <a:gd name="connsiteY7" fmla="*/ 3858443 h 5440732"/>
              <a:gd name="connsiteX8" fmla="*/ 2611841 w 4933821"/>
              <a:gd name="connsiteY8" fmla="*/ 3669050 h 5440732"/>
              <a:gd name="connsiteX9" fmla="*/ 2611841 w 4933821"/>
              <a:gd name="connsiteY9" fmla="*/ 3503762 h 5440732"/>
              <a:gd name="connsiteX10" fmla="*/ 2093790 w 4933821"/>
              <a:gd name="connsiteY10" fmla="*/ 3503762 h 5440732"/>
              <a:gd name="connsiteX11" fmla="*/ 1501732 w 4933821"/>
              <a:gd name="connsiteY11" fmla="*/ 3255830 h 5440732"/>
              <a:gd name="connsiteX12" fmla="*/ 1205703 w 4933821"/>
              <a:gd name="connsiteY12" fmla="*/ 3586406 h 5440732"/>
              <a:gd name="connsiteX13" fmla="*/ 909673 w 4933821"/>
              <a:gd name="connsiteY13" fmla="*/ 3751694 h 5440732"/>
              <a:gd name="connsiteX14" fmla="*/ 391622 w 4933821"/>
              <a:gd name="connsiteY14" fmla="*/ 2925254 h 5440732"/>
              <a:gd name="connsiteX15" fmla="*/ 7972 w 4933821"/>
              <a:gd name="connsiteY15" fmla="*/ 2364537 h 5440732"/>
              <a:gd name="connsiteX16" fmla="*/ 431 w 4933821"/>
              <a:gd name="connsiteY16" fmla="*/ 1287630 h 5440732"/>
              <a:gd name="connsiteX17" fmla="*/ 5900 w 4933821"/>
              <a:gd name="connsiteY17" fmla="*/ 434193 h 5440732"/>
              <a:gd name="connsiteX18" fmla="*/ 884451 w 4933821"/>
              <a:gd name="connsiteY18" fmla="*/ 107990 h 5440732"/>
              <a:gd name="connsiteX19" fmla="*/ 1568141 w 4933821"/>
              <a:gd name="connsiteY19" fmla="*/ 243556 h 5440732"/>
              <a:gd name="connsiteX20" fmla="*/ 2367776 w 4933821"/>
              <a:gd name="connsiteY20" fmla="*/ 0 h 5440732"/>
              <a:gd name="connsiteX0" fmla="*/ 4933821 w 4933821"/>
              <a:gd name="connsiteY0" fmla="*/ 5327979 h 5332742"/>
              <a:gd name="connsiteX1" fmla="*/ 4659977 w 4933821"/>
              <a:gd name="connsiteY1" fmla="*/ 5332742 h 5332742"/>
              <a:gd name="connsiteX2" fmla="*/ 4095622 w 4933821"/>
              <a:gd name="connsiteY2" fmla="*/ 4608842 h 5332742"/>
              <a:gd name="connsiteX3" fmla="*/ 3570077 w 4933821"/>
              <a:gd name="connsiteY3" fmla="*/ 4599415 h 5332742"/>
              <a:gd name="connsiteX4" fmla="*/ 2611841 w 4933821"/>
              <a:gd name="connsiteY4" fmla="*/ 4387500 h 5332742"/>
              <a:gd name="connsiteX5" fmla="*/ 2611841 w 4933821"/>
              <a:gd name="connsiteY5" fmla="*/ 4222212 h 5332742"/>
              <a:gd name="connsiteX6" fmla="*/ 2833863 w 4933821"/>
              <a:gd name="connsiteY6" fmla="*/ 4056924 h 5332742"/>
              <a:gd name="connsiteX7" fmla="*/ 2923289 w 4933821"/>
              <a:gd name="connsiteY7" fmla="*/ 3750453 h 5332742"/>
              <a:gd name="connsiteX8" fmla="*/ 2611841 w 4933821"/>
              <a:gd name="connsiteY8" fmla="*/ 3561060 h 5332742"/>
              <a:gd name="connsiteX9" fmla="*/ 2611841 w 4933821"/>
              <a:gd name="connsiteY9" fmla="*/ 3395772 h 5332742"/>
              <a:gd name="connsiteX10" fmla="*/ 2093790 w 4933821"/>
              <a:gd name="connsiteY10" fmla="*/ 3395772 h 5332742"/>
              <a:gd name="connsiteX11" fmla="*/ 1501732 w 4933821"/>
              <a:gd name="connsiteY11" fmla="*/ 3147840 h 5332742"/>
              <a:gd name="connsiteX12" fmla="*/ 1205703 w 4933821"/>
              <a:gd name="connsiteY12" fmla="*/ 3478416 h 5332742"/>
              <a:gd name="connsiteX13" fmla="*/ 909673 w 4933821"/>
              <a:gd name="connsiteY13" fmla="*/ 3643704 h 5332742"/>
              <a:gd name="connsiteX14" fmla="*/ 391622 w 4933821"/>
              <a:gd name="connsiteY14" fmla="*/ 2817264 h 5332742"/>
              <a:gd name="connsiteX15" fmla="*/ 7972 w 4933821"/>
              <a:gd name="connsiteY15" fmla="*/ 2256547 h 5332742"/>
              <a:gd name="connsiteX16" fmla="*/ 431 w 4933821"/>
              <a:gd name="connsiteY16" fmla="*/ 1179640 h 5332742"/>
              <a:gd name="connsiteX17" fmla="*/ 5900 w 4933821"/>
              <a:gd name="connsiteY17" fmla="*/ 326203 h 5332742"/>
              <a:gd name="connsiteX18" fmla="*/ 884451 w 4933821"/>
              <a:gd name="connsiteY18" fmla="*/ 0 h 5332742"/>
              <a:gd name="connsiteX19" fmla="*/ 1568141 w 4933821"/>
              <a:gd name="connsiteY19" fmla="*/ 135566 h 5332742"/>
              <a:gd name="connsiteX0" fmla="*/ 4933821 w 4933821"/>
              <a:gd name="connsiteY0" fmla="*/ 5327979 h 5332742"/>
              <a:gd name="connsiteX1" fmla="*/ 4659977 w 4933821"/>
              <a:gd name="connsiteY1" fmla="*/ 5332742 h 5332742"/>
              <a:gd name="connsiteX2" fmla="*/ 4095622 w 4933821"/>
              <a:gd name="connsiteY2" fmla="*/ 4608842 h 5332742"/>
              <a:gd name="connsiteX3" fmla="*/ 3570077 w 4933821"/>
              <a:gd name="connsiteY3" fmla="*/ 4599415 h 5332742"/>
              <a:gd name="connsiteX4" fmla="*/ 2611841 w 4933821"/>
              <a:gd name="connsiteY4" fmla="*/ 4387500 h 5332742"/>
              <a:gd name="connsiteX5" fmla="*/ 2611841 w 4933821"/>
              <a:gd name="connsiteY5" fmla="*/ 4222212 h 5332742"/>
              <a:gd name="connsiteX6" fmla="*/ 2833863 w 4933821"/>
              <a:gd name="connsiteY6" fmla="*/ 4056924 h 5332742"/>
              <a:gd name="connsiteX7" fmla="*/ 2923289 w 4933821"/>
              <a:gd name="connsiteY7" fmla="*/ 3750453 h 5332742"/>
              <a:gd name="connsiteX8" fmla="*/ 2611841 w 4933821"/>
              <a:gd name="connsiteY8" fmla="*/ 3561060 h 5332742"/>
              <a:gd name="connsiteX9" fmla="*/ 2611841 w 4933821"/>
              <a:gd name="connsiteY9" fmla="*/ 3395772 h 5332742"/>
              <a:gd name="connsiteX10" fmla="*/ 2093790 w 4933821"/>
              <a:gd name="connsiteY10" fmla="*/ 3395772 h 5332742"/>
              <a:gd name="connsiteX11" fmla="*/ 1501732 w 4933821"/>
              <a:gd name="connsiteY11" fmla="*/ 3147840 h 5332742"/>
              <a:gd name="connsiteX12" fmla="*/ 1205703 w 4933821"/>
              <a:gd name="connsiteY12" fmla="*/ 3478416 h 5332742"/>
              <a:gd name="connsiteX13" fmla="*/ 909673 w 4933821"/>
              <a:gd name="connsiteY13" fmla="*/ 3643704 h 5332742"/>
              <a:gd name="connsiteX14" fmla="*/ 391622 w 4933821"/>
              <a:gd name="connsiteY14" fmla="*/ 2817264 h 5332742"/>
              <a:gd name="connsiteX15" fmla="*/ 7972 w 4933821"/>
              <a:gd name="connsiteY15" fmla="*/ 2256547 h 5332742"/>
              <a:gd name="connsiteX16" fmla="*/ 431 w 4933821"/>
              <a:gd name="connsiteY16" fmla="*/ 1179640 h 5332742"/>
              <a:gd name="connsiteX17" fmla="*/ 5900 w 4933821"/>
              <a:gd name="connsiteY17" fmla="*/ 326203 h 5332742"/>
              <a:gd name="connsiteX18" fmla="*/ 884451 w 4933821"/>
              <a:gd name="connsiteY18" fmla="*/ 0 h 5332742"/>
              <a:gd name="connsiteX0" fmla="*/ 4933821 w 4933821"/>
              <a:gd name="connsiteY0" fmla="*/ 5155325 h 5160088"/>
              <a:gd name="connsiteX1" fmla="*/ 4659977 w 4933821"/>
              <a:gd name="connsiteY1" fmla="*/ 5160088 h 5160088"/>
              <a:gd name="connsiteX2" fmla="*/ 4095622 w 4933821"/>
              <a:gd name="connsiteY2" fmla="*/ 4436188 h 5160088"/>
              <a:gd name="connsiteX3" fmla="*/ 3570077 w 4933821"/>
              <a:gd name="connsiteY3" fmla="*/ 4426761 h 5160088"/>
              <a:gd name="connsiteX4" fmla="*/ 2611841 w 4933821"/>
              <a:gd name="connsiteY4" fmla="*/ 4214846 h 5160088"/>
              <a:gd name="connsiteX5" fmla="*/ 2611841 w 4933821"/>
              <a:gd name="connsiteY5" fmla="*/ 4049558 h 5160088"/>
              <a:gd name="connsiteX6" fmla="*/ 2833863 w 4933821"/>
              <a:gd name="connsiteY6" fmla="*/ 3884270 h 5160088"/>
              <a:gd name="connsiteX7" fmla="*/ 2923289 w 4933821"/>
              <a:gd name="connsiteY7" fmla="*/ 3577799 h 5160088"/>
              <a:gd name="connsiteX8" fmla="*/ 2611841 w 4933821"/>
              <a:gd name="connsiteY8" fmla="*/ 3388406 h 5160088"/>
              <a:gd name="connsiteX9" fmla="*/ 2611841 w 4933821"/>
              <a:gd name="connsiteY9" fmla="*/ 3223118 h 5160088"/>
              <a:gd name="connsiteX10" fmla="*/ 2093790 w 4933821"/>
              <a:gd name="connsiteY10" fmla="*/ 3223118 h 5160088"/>
              <a:gd name="connsiteX11" fmla="*/ 1501732 w 4933821"/>
              <a:gd name="connsiteY11" fmla="*/ 2975186 h 5160088"/>
              <a:gd name="connsiteX12" fmla="*/ 1205703 w 4933821"/>
              <a:gd name="connsiteY12" fmla="*/ 3305762 h 5160088"/>
              <a:gd name="connsiteX13" fmla="*/ 909673 w 4933821"/>
              <a:gd name="connsiteY13" fmla="*/ 3471050 h 5160088"/>
              <a:gd name="connsiteX14" fmla="*/ 391622 w 4933821"/>
              <a:gd name="connsiteY14" fmla="*/ 2644610 h 5160088"/>
              <a:gd name="connsiteX15" fmla="*/ 7972 w 4933821"/>
              <a:gd name="connsiteY15" fmla="*/ 2083893 h 5160088"/>
              <a:gd name="connsiteX16" fmla="*/ 431 w 4933821"/>
              <a:gd name="connsiteY16" fmla="*/ 1006986 h 5160088"/>
              <a:gd name="connsiteX17" fmla="*/ 5900 w 4933821"/>
              <a:gd name="connsiteY17" fmla="*/ 153549 h 5160088"/>
              <a:gd name="connsiteX18" fmla="*/ 465629 w 4933821"/>
              <a:gd name="connsiteY18" fmla="*/ 0 h 5160088"/>
              <a:gd name="connsiteX0" fmla="*/ 4933821 w 4933821"/>
              <a:gd name="connsiteY0" fmla="*/ 5155325 h 5702439"/>
              <a:gd name="connsiteX1" fmla="*/ 4536032 w 4933821"/>
              <a:gd name="connsiteY1" fmla="*/ 5702439 h 5702439"/>
              <a:gd name="connsiteX2" fmla="*/ 4095622 w 4933821"/>
              <a:gd name="connsiteY2" fmla="*/ 4436188 h 5702439"/>
              <a:gd name="connsiteX3" fmla="*/ 3570077 w 4933821"/>
              <a:gd name="connsiteY3" fmla="*/ 4426761 h 5702439"/>
              <a:gd name="connsiteX4" fmla="*/ 2611841 w 4933821"/>
              <a:gd name="connsiteY4" fmla="*/ 4214846 h 5702439"/>
              <a:gd name="connsiteX5" fmla="*/ 2611841 w 4933821"/>
              <a:gd name="connsiteY5" fmla="*/ 4049558 h 5702439"/>
              <a:gd name="connsiteX6" fmla="*/ 2833863 w 4933821"/>
              <a:gd name="connsiteY6" fmla="*/ 3884270 h 5702439"/>
              <a:gd name="connsiteX7" fmla="*/ 2923289 w 4933821"/>
              <a:gd name="connsiteY7" fmla="*/ 3577799 h 5702439"/>
              <a:gd name="connsiteX8" fmla="*/ 2611841 w 4933821"/>
              <a:gd name="connsiteY8" fmla="*/ 3388406 h 5702439"/>
              <a:gd name="connsiteX9" fmla="*/ 2611841 w 4933821"/>
              <a:gd name="connsiteY9" fmla="*/ 3223118 h 5702439"/>
              <a:gd name="connsiteX10" fmla="*/ 2093790 w 4933821"/>
              <a:gd name="connsiteY10" fmla="*/ 3223118 h 5702439"/>
              <a:gd name="connsiteX11" fmla="*/ 1501732 w 4933821"/>
              <a:gd name="connsiteY11" fmla="*/ 2975186 h 5702439"/>
              <a:gd name="connsiteX12" fmla="*/ 1205703 w 4933821"/>
              <a:gd name="connsiteY12" fmla="*/ 3305762 h 5702439"/>
              <a:gd name="connsiteX13" fmla="*/ 909673 w 4933821"/>
              <a:gd name="connsiteY13" fmla="*/ 3471050 h 5702439"/>
              <a:gd name="connsiteX14" fmla="*/ 391622 w 4933821"/>
              <a:gd name="connsiteY14" fmla="*/ 2644610 h 5702439"/>
              <a:gd name="connsiteX15" fmla="*/ 7972 w 4933821"/>
              <a:gd name="connsiteY15" fmla="*/ 2083893 h 5702439"/>
              <a:gd name="connsiteX16" fmla="*/ 431 w 4933821"/>
              <a:gd name="connsiteY16" fmla="*/ 1006986 h 5702439"/>
              <a:gd name="connsiteX17" fmla="*/ 5900 w 4933821"/>
              <a:gd name="connsiteY17" fmla="*/ 153549 h 5702439"/>
              <a:gd name="connsiteX18" fmla="*/ 465629 w 4933821"/>
              <a:gd name="connsiteY18" fmla="*/ 0 h 5702439"/>
              <a:gd name="connsiteX0" fmla="*/ 4933821 w 4933821"/>
              <a:gd name="connsiteY0" fmla="*/ 5155325 h 5702439"/>
              <a:gd name="connsiteX1" fmla="*/ 4536032 w 4933821"/>
              <a:gd name="connsiteY1" fmla="*/ 5702439 h 5702439"/>
              <a:gd name="connsiteX2" fmla="*/ 2611841 w 4933821"/>
              <a:gd name="connsiteY2" fmla="*/ 5702439 h 5702439"/>
              <a:gd name="connsiteX3" fmla="*/ 3570077 w 4933821"/>
              <a:gd name="connsiteY3" fmla="*/ 4426761 h 5702439"/>
              <a:gd name="connsiteX4" fmla="*/ 2611841 w 4933821"/>
              <a:gd name="connsiteY4" fmla="*/ 4214846 h 5702439"/>
              <a:gd name="connsiteX5" fmla="*/ 2611841 w 4933821"/>
              <a:gd name="connsiteY5" fmla="*/ 4049558 h 5702439"/>
              <a:gd name="connsiteX6" fmla="*/ 2833863 w 4933821"/>
              <a:gd name="connsiteY6" fmla="*/ 3884270 h 5702439"/>
              <a:gd name="connsiteX7" fmla="*/ 2923289 w 4933821"/>
              <a:gd name="connsiteY7" fmla="*/ 3577799 h 5702439"/>
              <a:gd name="connsiteX8" fmla="*/ 2611841 w 4933821"/>
              <a:gd name="connsiteY8" fmla="*/ 3388406 h 5702439"/>
              <a:gd name="connsiteX9" fmla="*/ 2611841 w 4933821"/>
              <a:gd name="connsiteY9" fmla="*/ 3223118 h 5702439"/>
              <a:gd name="connsiteX10" fmla="*/ 2093790 w 4933821"/>
              <a:gd name="connsiteY10" fmla="*/ 3223118 h 5702439"/>
              <a:gd name="connsiteX11" fmla="*/ 1501732 w 4933821"/>
              <a:gd name="connsiteY11" fmla="*/ 2975186 h 5702439"/>
              <a:gd name="connsiteX12" fmla="*/ 1205703 w 4933821"/>
              <a:gd name="connsiteY12" fmla="*/ 3305762 h 5702439"/>
              <a:gd name="connsiteX13" fmla="*/ 909673 w 4933821"/>
              <a:gd name="connsiteY13" fmla="*/ 3471050 h 5702439"/>
              <a:gd name="connsiteX14" fmla="*/ 391622 w 4933821"/>
              <a:gd name="connsiteY14" fmla="*/ 2644610 h 5702439"/>
              <a:gd name="connsiteX15" fmla="*/ 7972 w 4933821"/>
              <a:gd name="connsiteY15" fmla="*/ 2083893 h 5702439"/>
              <a:gd name="connsiteX16" fmla="*/ 431 w 4933821"/>
              <a:gd name="connsiteY16" fmla="*/ 1006986 h 5702439"/>
              <a:gd name="connsiteX17" fmla="*/ 5900 w 4933821"/>
              <a:gd name="connsiteY17" fmla="*/ 153549 h 5702439"/>
              <a:gd name="connsiteX18" fmla="*/ 465629 w 4933821"/>
              <a:gd name="connsiteY18" fmla="*/ 0 h 5702439"/>
              <a:gd name="connsiteX0" fmla="*/ 4933821 w 4933821"/>
              <a:gd name="connsiteY0" fmla="*/ 5155325 h 5702439"/>
              <a:gd name="connsiteX1" fmla="*/ 4536032 w 4933821"/>
              <a:gd name="connsiteY1" fmla="*/ 5702439 h 5702439"/>
              <a:gd name="connsiteX2" fmla="*/ 2611841 w 4933821"/>
              <a:gd name="connsiteY2" fmla="*/ 5702439 h 5702439"/>
              <a:gd name="connsiteX3" fmla="*/ 2167798 w 4933821"/>
              <a:gd name="connsiteY3" fmla="*/ 4793355 h 5702439"/>
              <a:gd name="connsiteX4" fmla="*/ 2611841 w 4933821"/>
              <a:gd name="connsiteY4" fmla="*/ 4214846 h 5702439"/>
              <a:gd name="connsiteX5" fmla="*/ 2611841 w 4933821"/>
              <a:gd name="connsiteY5" fmla="*/ 4049558 h 5702439"/>
              <a:gd name="connsiteX6" fmla="*/ 2833863 w 4933821"/>
              <a:gd name="connsiteY6" fmla="*/ 3884270 h 5702439"/>
              <a:gd name="connsiteX7" fmla="*/ 2923289 w 4933821"/>
              <a:gd name="connsiteY7" fmla="*/ 3577799 h 5702439"/>
              <a:gd name="connsiteX8" fmla="*/ 2611841 w 4933821"/>
              <a:gd name="connsiteY8" fmla="*/ 3388406 h 5702439"/>
              <a:gd name="connsiteX9" fmla="*/ 2611841 w 4933821"/>
              <a:gd name="connsiteY9" fmla="*/ 3223118 h 5702439"/>
              <a:gd name="connsiteX10" fmla="*/ 2093790 w 4933821"/>
              <a:gd name="connsiteY10" fmla="*/ 3223118 h 5702439"/>
              <a:gd name="connsiteX11" fmla="*/ 1501732 w 4933821"/>
              <a:gd name="connsiteY11" fmla="*/ 2975186 h 5702439"/>
              <a:gd name="connsiteX12" fmla="*/ 1205703 w 4933821"/>
              <a:gd name="connsiteY12" fmla="*/ 3305762 h 5702439"/>
              <a:gd name="connsiteX13" fmla="*/ 909673 w 4933821"/>
              <a:gd name="connsiteY13" fmla="*/ 3471050 h 5702439"/>
              <a:gd name="connsiteX14" fmla="*/ 391622 w 4933821"/>
              <a:gd name="connsiteY14" fmla="*/ 2644610 h 5702439"/>
              <a:gd name="connsiteX15" fmla="*/ 7972 w 4933821"/>
              <a:gd name="connsiteY15" fmla="*/ 2083893 h 5702439"/>
              <a:gd name="connsiteX16" fmla="*/ 431 w 4933821"/>
              <a:gd name="connsiteY16" fmla="*/ 1006986 h 5702439"/>
              <a:gd name="connsiteX17" fmla="*/ 5900 w 4933821"/>
              <a:gd name="connsiteY17" fmla="*/ 153549 h 5702439"/>
              <a:gd name="connsiteX18" fmla="*/ 465629 w 4933821"/>
              <a:gd name="connsiteY18" fmla="*/ 0 h 5702439"/>
              <a:gd name="connsiteX0" fmla="*/ 4933821 w 4933821"/>
              <a:gd name="connsiteY0" fmla="*/ 5001776 h 5548890"/>
              <a:gd name="connsiteX1" fmla="*/ 4536032 w 4933821"/>
              <a:gd name="connsiteY1" fmla="*/ 5548890 h 5548890"/>
              <a:gd name="connsiteX2" fmla="*/ 2611841 w 4933821"/>
              <a:gd name="connsiteY2" fmla="*/ 5548890 h 5548890"/>
              <a:gd name="connsiteX3" fmla="*/ 2167798 w 4933821"/>
              <a:gd name="connsiteY3" fmla="*/ 4639806 h 5548890"/>
              <a:gd name="connsiteX4" fmla="*/ 2611841 w 4933821"/>
              <a:gd name="connsiteY4" fmla="*/ 4061297 h 5548890"/>
              <a:gd name="connsiteX5" fmla="*/ 2611841 w 4933821"/>
              <a:gd name="connsiteY5" fmla="*/ 3896009 h 5548890"/>
              <a:gd name="connsiteX6" fmla="*/ 2833863 w 4933821"/>
              <a:gd name="connsiteY6" fmla="*/ 3730721 h 5548890"/>
              <a:gd name="connsiteX7" fmla="*/ 2923289 w 4933821"/>
              <a:gd name="connsiteY7" fmla="*/ 3424250 h 5548890"/>
              <a:gd name="connsiteX8" fmla="*/ 2611841 w 4933821"/>
              <a:gd name="connsiteY8" fmla="*/ 3234857 h 5548890"/>
              <a:gd name="connsiteX9" fmla="*/ 2611841 w 4933821"/>
              <a:gd name="connsiteY9" fmla="*/ 3069569 h 5548890"/>
              <a:gd name="connsiteX10" fmla="*/ 2093790 w 4933821"/>
              <a:gd name="connsiteY10" fmla="*/ 3069569 h 5548890"/>
              <a:gd name="connsiteX11" fmla="*/ 1501732 w 4933821"/>
              <a:gd name="connsiteY11" fmla="*/ 2821637 h 5548890"/>
              <a:gd name="connsiteX12" fmla="*/ 1205703 w 4933821"/>
              <a:gd name="connsiteY12" fmla="*/ 3152213 h 5548890"/>
              <a:gd name="connsiteX13" fmla="*/ 909673 w 4933821"/>
              <a:gd name="connsiteY13" fmla="*/ 3317501 h 5548890"/>
              <a:gd name="connsiteX14" fmla="*/ 391622 w 4933821"/>
              <a:gd name="connsiteY14" fmla="*/ 2491061 h 5548890"/>
              <a:gd name="connsiteX15" fmla="*/ 7972 w 4933821"/>
              <a:gd name="connsiteY15" fmla="*/ 1930344 h 5548890"/>
              <a:gd name="connsiteX16" fmla="*/ 431 w 4933821"/>
              <a:gd name="connsiteY16" fmla="*/ 853437 h 5548890"/>
              <a:gd name="connsiteX17" fmla="*/ 5900 w 4933821"/>
              <a:gd name="connsiteY17" fmla="*/ 0 h 5548890"/>
              <a:gd name="connsiteX0" fmla="*/ 4933821 w 4933821"/>
              <a:gd name="connsiteY0" fmla="*/ 4148339 h 4695453"/>
              <a:gd name="connsiteX1" fmla="*/ 4536032 w 4933821"/>
              <a:gd name="connsiteY1" fmla="*/ 4695453 h 4695453"/>
              <a:gd name="connsiteX2" fmla="*/ 2611841 w 4933821"/>
              <a:gd name="connsiteY2" fmla="*/ 4695453 h 4695453"/>
              <a:gd name="connsiteX3" fmla="*/ 2167798 w 4933821"/>
              <a:gd name="connsiteY3" fmla="*/ 3786369 h 4695453"/>
              <a:gd name="connsiteX4" fmla="*/ 2611841 w 4933821"/>
              <a:gd name="connsiteY4" fmla="*/ 3207860 h 4695453"/>
              <a:gd name="connsiteX5" fmla="*/ 2611841 w 4933821"/>
              <a:gd name="connsiteY5" fmla="*/ 3042572 h 4695453"/>
              <a:gd name="connsiteX6" fmla="*/ 2833863 w 4933821"/>
              <a:gd name="connsiteY6" fmla="*/ 2877284 h 4695453"/>
              <a:gd name="connsiteX7" fmla="*/ 2923289 w 4933821"/>
              <a:gd name="connsiteY7" fmla="*/ 2570813 h 4695453"/>
              <a:gd name="connsiteX8" fmla="*/ 2611841 w 4933821"/>
              <a:gd name="connsiteY8" fmla="*/ 2381420 h 4695453"/>
              <a:gd name="connsiteX9" fmla="*/ 2611841 w 4933821"/>
              <a:gd name="connsiteY9" fmla="*/ 2216132 h 4695453"/>
              <a:gd name="connsiteX10" fmla="*/ 2093790 w 4933821"/>
              <a:gd name="connsiteY10" fmla="*/ 2216132 h 4695453"/>
              <a:gd name="connsiteX11" fmla="*/ 1501732 w 4933821"/>
              <a:gd name="connsiteY11" fmla="*/ 1968200 h 4695453"/>
              <a:gd name="connsiteX12" fmla="*/ 1205703 w 4933821"/>
              <a:gd name="connsiteY12" fmla="*/ 2298776 h 4695453"/>
              <a:gd name="connsiteX13" fmla="*/ 909673 w 4933821"/>
              <a:gd name="connsiteY13" fmla="*/ 2464064 h 4695453"/>
              <a:gd name="connsiteX14" fmla="*/ 391622 w 4933821"/>
              <a:gd name="connsiteY14" fmla="*/ 1637624 h 4695453"/>
              <a:gd name="connsiteX15" fmla="*/ 7972 w 4933821"/>
              <a:gd name="connsiteY15" fmla="*/ 1076907 h 4695453"/>
              <a:gd name="connsiteX16" fmla="*/ 431 w 4933821"/>
              <a:gd name="connsiteY16" fmla="*/ 0 h 4695453"/>
              <a:gd name="connsiteX0" fmla="*/ 4925849 w 4925849"/>
              <a:gd name="connsiteY0" fmla="*/ 3071432 h 3618546"/>
              <a:gd name="connsiteX1" fmla="*/ 4528060 w 4925849"/>
              <a:gd name="connsiteY1" fmla="*/ 3618546 h 3618546"/>
              <a:gd name="connsiteX2" fmla="*/ 2603869 w 4925849"/>
              <a:gd name="connsiteY2" fmla="*/ 3618546 h 3618546"/>
              <a:gd name="connsiteX3" fmla="*/ 2159826 w 4925849"/>
              <a:gd name="connsiteY3" fmla="*/ 2709462 h 3618546"/>
              <a:gd name="connsiteX4" fmla="*/ 2603869 w 4925849"/>
              <a:gd name="connsiteY4" fmla="*/ 2130953 h 3618546"/>
              <a:gd name="connsiteX5" fmla="*/ 2603869 w 4925849"/>
              <a:gd name="connsiteY5" fmla="*/ 1965665 h 3618546"/>
              <a:gd name="connsiteX6" fmla="*/ 2825891 w 4925849"/>
              <a:gd name="connsiteY6" fmla="*/ 1800377 h 3618546"/>
              <a:gd name="connsiteX7" fmla="*/ 2915317 w 4925849"/>
              <a:gd name="connsiteY7" fmla="*/ 1493906 h 3618546"/>
              <a:gd name="connsiteX8" fmla="*/ 2603869 w 4925849"/>
              <a:gd name="connsiteY8" fmla="*/ 1304513 h 3618546"/>
              <a:gd name="connsiteX9" fmla="*/ 2603869 w 4925849"/>
              <a:gd name="connsiteY9" fmla="*/ 1139225 h 3618546"/>
              <a:gd name="connsiteX10" fmla="*/ 2085818 w 4925849"/>
              <a:gd name="connsiteY10" fmla="*/ 1139225 h 3618546"/>
              <a:gd name="connsiteX11" fmla="*/ 1493760 w 4925849"/>
              <a:gd name="connsiteY11" fmla="*/ 891293 h 3618546"/>
              <a:gd name="connsiteX12" fmla="*/ 1197731 w 4925849"/>
              <a:gd name="connsiteY12" fmla="*/ 1221869 h 3618546"/>
              <a:gd name="connsiteX13" fmla="*/ 901701 w 4925849"/>
              <a:gd name="connsiteY13" fmla="*/ 1387157 h 3618546"/>
              <a:gd name="connsiteX14" fmla="*/ 383650 w 4925849"/>
              <a:gd name="connsiteY14" fmla="*/ 560717 h 3618546"/>
              <a:gd name="connsiteX15" fmla="*/ 0 w 4925849"/>
              <a:gd name="connsiteY15" fmla="*/ 0 h 3618546"/>
              <a:gd name="connsiteX0" fmla="*/ 4925849 w 4925849"/>
              <a:gd name="connsiteY0" fmla="*/ 3071432 h 3618546"/>
              <a:gd name="connsiteX1" fmla="*/ 4528060 w 4925849"/>
              <a:gd name="connsiteY1" fmla="*/ 3618546 h 3618546"/>
              <a:gd name="connsiteX2" fmla="*/ 2603869 w 4925849"/>
              <a:gd name="connsiteY2" fmla="*/ 3618546 h 3618546"/>
              <a:gd name="connsiteX3" fmla="*/ 2159826 w 4925849"/>
              <a:gd name="connsiteY3" fmla="*/ 2709462 h 3618546"/>
              <a:gd name="connsiteX4" fmla="*/ 2603869 w 4925849"/>
              <a:gd name="connsiteY4" fmla="*/ 2130953 h 3618546"/>
              <a:gd name="connsiteX5" fmla="*/ 2603869 w 4925849"/>
              <a:gd name="connsiteY5" fmla="*/ 1965665 h 3618546"/>
              <a:gd name="connsiteX6" fmla="*/ 2825891 w 4925849"/>
              <a:gd name="connsiteY6" fmla="*/ 1800377 h 3618546"/>
              <a:gd name="connsiteX7" fmla="*/ 2915317 w 4925849"/>
              <a:gd name="connsiteY7" fmla="*/ 1493906 h 3618546"/>
              <a:gd name="connsiteX8" fmla="*/ 2603869 w 4925849"/>
              <a:gd name="connsiteY8" fmla="*/ 1304513 h 3618546"/>
              <a:gd name="connsiteX9" fmla="*/ 2603869 w 4925849"/>
              <a:gd name="connsiteY9" fmla="*/ 1139225 h 3618546"/>
              <a:gd name="connsiteX10" fmla="*/ 2085818 w 4925849"/>
              <a:gd name="connsiteY10" fmla="*/ 1139225 h 3618546"/>
              <a:gd name="connsiteX11" fmla="*/ 1493760 w 4925849"/>
              <a:gd name="connsiteY11" fmla="*/ 891293 h 3618546"/>
              <a:gd name="connsiteX12" fmla="*/ 1197731 w 4925849"/>
              <a:gd name="connsiteY12" fmla="*/ 1221869 h 3618546"/>
              <a:gd name="connsiteX13" fmla="*/ 1049716 w 4925849"/>
              <a:gd name="connsiteY13" fmla="*/ 478072 h 3618546"/>
              <a:gd name="connsiteX14" fmla="*/ 383650 w 4925849"/>
              <a:gd name="connsiteY14" fmla="*/ 560717 h 3618546"/>
              <a:gd name="connsiteX15" fmla="*/ 0 w 4925849"/>
              <a:gd name="connsiteY15" fmla="*/ 0 h 3618546"/>
              <a:gd name="connsiteX0" fmla="*/ 4925849 w 4925849"/>
              <a:gd name="connsiteY0" fmla="*/ 3071432 h 3618546"/>
              <a:gd name="connsiteX1" fmla="*/ 4528060 w 4925849"/>
              <a:gd name="connsiteY1" fmla="*/ 3618546 h 3618546"/>
              <a:gd name="connsiteX2" fmla="*/ 2603869 w 4925849"/>
              <a:gd name="connsiteY2" fmla="*/ 3618546 h 3618546"/>
              <a:gd name="connsiteX3" fmla="*/ 2159826 w 4925849"/>
              <a:gd name="connsiteY3" fmla="*/ 2709462 h 3618546"/>
              <a:gd name="connsiteX4" fmla="*/ 2603869 w 4925849"/>
              <a:gd name="connsiteY4" fmla="*/ 2130953 h 3618546"/>
              <a:gd name="connsiteX5" fmla="*/ 2603869 w 4925849"/>
              <a:gd name="connsiteY5" fmla="*/ 1965665 h 3618546"/>
              <a:gd name="connsiteX6" fmla="*/ 2825891 w 4925849"/>
              <a:gd name="connsiteY6" fmla="*/ 1800377 h 3618546"/>
              <a:gd name="connsiteX7" fmla="*/ 2915317 w 4925849"/>
              <a:gd name="connsiteY7" fmla="*/ 1493906 h 3618546"/>
              <a:gd name="connsiteX8" fmla="*/ 2603869 w 4925849"/>
              <a:gd name="connsiteY8" fmla="*/ 1304513 h 3618546"/>
              <a:gd name="connsiteX9" fmla="*/ 2603869 w 4925849"/>
              <a:gd name="connsiteY9" fmla="*/ 1139225 h 3618546"/>
              <a:gd name="connsiteX10" fmla="*/ 2085818 w 4925849"/>
              <a:gd name="connsiteY10" fmla="*/ 1139225 h 3618546"/>
              <a:gd name="connsiteX11" fmla="*/ 1493760 w 4925849"/>
              <a:gd name="connsiteY11" fmla="*/ 891293 h 3618546"/>
              <a:gd name="connsiteX12" fmla="*/ 1197731 w 4925849"/>
              <a:gd name="connsiteY12" fmla="*/ 1221869 h 3618546"/>
              <a:gd name="connsiteX13" fmla="*/ 1049716 w 4925849"/>
              <a:gd name="connsiteY13" fmla="*/ 478072 h 3618546"/>
              <a:gd name="connsiteX14" fmla="*/ 0 w 4925849"/>
              <a:gd name="connsiteY14" fmla="*/ 0 h 3618546"/>
              <a:gd name="connsiteX0" fmla="*/ 4925849 w 4925849"/>
              <a:gd name="connsiteY0" fmla="*/ 3071432 h 3618546"/>
              <a:gd name="connsiteX1" fmla="*/ 4528060 w 4925849"/>
              <a:gd name="connsiteY1" fmla="*/ 3618546 h 3618546"/>
              <a:gd name="connsiteX2" fmla="*/ 2603869 w 4925849"/>
              <a:gd name="connsiteY2" fmla="*/ 3618546 h 3618546"/>
              <a:gd name="connsiteX3" fmla="*/ 2159826 w 4925849"/>
              <a:gd name="connsiteY3" fmla="*/ 2709462 h 3618546"/>
              <a:gd name="connsiteX4" fmla="*/ 2603869 w 4925849"/>
              <a:gd name="connsiteY4" fmla="*/ 2130953 h 3618546"/>
              <a:gd name="connsiteX5" fmla="*/ 2603869 w 4925849"/>
              <a:gd name="connsiteY5" fmla="*/ 1965665 h 3618546"/>
              <a:gd name="connsiteX6" fmla="*/ 2825891 w 4925849"/>
              <a:gd name="connsiteY6" fmla="*/ 1800377 h 3618546"/>
              <a:gd name="connsiteX7" fmla="*/ 2915317 w 4925849"/>
              <a:gd name="connsiteY7" fmla="*/ 1493906 h 3618546"/>
              <a:gd name="connsiteX8" fmla="*/ 2603869 w 4925849"/>
              <a:gd name="connsiteY8" fmla="*/ 1304513 h 3618546"/>
              <a:gd name="connsiteX9" fmla="*/ 2603869 w 4925849"/>
              <a:gd name="connsiteY9" fmla="*/ 1139225 h 3618546"/>
              <a:gd name="connsiteX10" fmla="*/ 2085818 w 4925849"/>
              <a:gd name="connsiteY10" fmla="*/ 1139225 h 3618546"/>
              <a:gd name="connsiteX11" fmla="*/ 1493760 w 4925849"/>
              <a:gd name="connsiteY11" fmla="*/ 891293 h 3618546"/>
              <a:gd name="connsiteX12" fmla="*/ 1049716 w 4925849"/>
              <a:gd name="connsiteY12" fmla="*/ 478072 h 3618546"/>
              <a:gd name="connsiteX13" fmla="*/ 0 w 4925849"/>
              <a:gd name="connsiteY13" fmla="*/ 0 h 3618546"/>
              <a:gd name="connsiteX0" fmla="*/ 4925849 w 4925849"/>
              <a:gd name="connsiteY0" fmla="*/ 3071432 h 3618546"/>
              <a:gd name="connsiteX1" fmla="*/ 4528060 w 4925849"/>
              <a:gd name="connsiteY1" fmla="*/ 3618546 h 3618546"/>
              <a:gd name="connsiteX2" fmla="*/ 2603869 w 4925849"/>
              <a:gd name="connsiteY2" fmla="*/ 3618546 h 3618546"/>
              <a:gd name="connsiteX3" fmla="*/ 2159826 w 4925849"/>
              <a:gd name="connsiteY3" fmla="*/ 2709462 h 3618546"/>
              <a:gd name="connsiteX4" fmla="*/ 2603869 w 4925849"/>
              <a:gd name="connsiteY4" fmla="*/ 2130953 h 3618546"/>
              <a:gd name="connsiteX5" fmla="*/ 2603869 w 4925849"/>
              <a:gd name="connsiteY5" fmla="*/ 1965665 h 3618546"/>
              <a:gd name="connsiteX6" fmla="*/ 2825891 w 4925849"/>
              <a:gd name="connsiteY6" fmla="*/ 1800377 h 3618546"/>
              <a:gd name="connsiteX7" fmla="*/ 2915317 w 4925849"/>
              <a:gd name="connsiteY7" fmla="*/ 1493906 h 3618546"/>
              <a:gd name="connsiteX8" fmla="*/ 2603869 w 4925849"/>
              <a:gd name="connsiteY8" fmla="*/ 1304513 h 3618546"/>
              <a:gd name="connsiteX9" fmla="*/ 2603869 w 4925849"/>
              <a:gd name="connsiteY9" fmla="*/ 1139225 h 3618546"/>
              <a:gd name="connsiteX10" fmla="*/ 2085818 w 4925849"/>
              <a:gd name="connsiteY10" fmla="*/ 1139225 h 3618546"/>
              <a:gd name="connsiteX11" fmla="*/ 1493760 w 4925849"/>
              <a:gd name="connsiteY11" fmla="*/ 891293 h 3618546"/>
              <a:gd name="connsiteX12" fmla="*/ 1049716 w 4925849"/>
              <a:gd name="connsiteY12" fmla="*/ 478072 h 3618546"/>
              <a:gd name="connsiteX13" fmla="*/ 402386 w 4925849"/>
              <a:gd name="connsiteY13" fmla="*/ 186203 h 3618546"/>
              <a:gd name="connsiteX14" fmla="*/ 0 w 4925849"/>
              <a:gd name="connsiteY14" fmla="*/ 0 h 3618546"/>
              <a:gd name="connsiteX0" fmla="*/ 4925849 w 4925849"/>
              <a:gd name="connsiteY0" fmla="*/ 3071432 h 3618546"/>
              <a:gd name="connsiteX1" fmla="*/ 4528060 w 4925849"/>
              <a:gd name="connsiteY1" fmla="*/ 3618546 h 3618546"/>
              <a:gd name="connsiteX2" fmla="*/ 2603869 w 4925849"/>
              <a:gd name="connsiteY2" fmla="*/ 3618546 h 3618546"/>
              <a:gd name="connsiteX3" fmla="*/ 2159826 w 4925849"/>
              <a:gd name="connsiteY3" fmla="*/ 2709462 h 3618546"/>
              <a:gd name="connsiteX4" fmla="*/ 2603869 w 4925849"/>
              <a:gd name="connsiteY4" fmla="*/ 2130953 h 3618546"/>
              <a:gd name="connsiteX5" fmla="*/ 2603869 w 4925849"/>
              <a:gd name="connsiteY5" fmla="*/ 1965665 h 3618546"/>
              <a:gd name="connsiteX6" fmla="*/ 2825891 w 4925849"/>
              <a:gd name="connsiteY6" fmla="*/ 1800377 h 3618546"/>
              <a:gd name="connsiteX7" fmla="*/ 2915317 w 4925849"/>
              <a:gd name="connsiteY7" fmla="*/ 1493906 h 3618546"/>
              <a:gd name="connsiteX8" fmla="*/ 2603869 w 4925849"/>
              <a:gd name="connsiteY8" fmla="*/ 1304513 h 3618546"/>
              <a:gd name="connsiteX9" fmla="*/ 2603869 w 4925849"/>
              <a:gd name="connsiteY9" fmla="*/ 1139225 h 3618546"/>
              <a:gd name="connsiteX10" fmla="*/ 2085818 w 4925849"/>
              <a:gd name="connsiteY10" fmla="*/ 1139225 h 3618546"/>
              <a:gd name="connsiteX11" fmla="*/ 1493760 w 4925849"/>
              <a:gd name="connsiteY11" fmla="*/ 891293 h 3618546"/>
              <a:gd name="connsiteX12" fmla="*/ 1049716 w 4925849"/>
              <a:gd name="connsiteY12" fmla="*/ 478072 h 3618546"/>
              <a:gd name="connsiteX13" fmla="*/ 235636 w 4925849"/>
              <a:gd name="connsiteY13" fmla="*/ 230140 h 3618546"/>
              <a:gd name="connsiteX14" fmla="*/ 0 w 4925849"/>
              <a:gd name="connsiteY14" fmla="*/ 0 h 3618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25849" h="3618546">
                <a:moveTo>
                  <a:pt x="4925849" y="3071432"/>
                </a:moveTo>
                <a:lnTo>
                  <a:pt x="4528060" y="3618546"/>
                </a:lnTo>
                <a:lnTo>
                  <a:pt x="2603869" y="3618546"/>
                </a:lnTo>
                <a:lnTo>
                  <a:pt x="2159826" y="2709462"/>
                </a:lnTo>
                <a:lnTo>
                  <a:pt x="2603869" y="2130953"/>
                </a:lnTo>
                <a:lnTo>
                  <a:pt x="2603869" y="1965665"/>
                </a:lnTo>
                <a:lnTo>
                  <a:pt x="2825891" y="1800377"/>
                </a:lnTo>
                <a:lnTo>
                  <a:pt x="2915317" y="1493906"/>
                </a:lnTo>
                <a:lnTo>
                  <a:pt x="2603869" y="1304513"/>
                </a:lnTo>
                <a:lnTo>
                  <a:pt x="2603869" y="1139225"/>
                </a:lnTo>
                <a:lnTo>
                  <a:pt x="2085818" y="1139225"/>
                </a:lnTo>
                <a:lnTo>
                  <a:pt x="1493760" y="891293"/>
                </a:lnTo>
                <a:lnTo>
                  <a:pt x="1049716" y="478072"/>
                </a:lnTo>
                <a:lnTo>
                  <a:pt x="235636" y="230140"/>
                </a:lnTo>
                <a:lnTo>
                  <a:pt x="0" y="0"/>
                </a:lnTo>
              </a:path>
            </a:pathLst>
          </a:custGeom>
          <a:noFill/>
          <a:ln w="22225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1" name="Freeform 330"/>
          <p:cNvSpPr/>
          <p:nvPr userDrawn="1"/>
        </p:nvSpPr>
        <p:spPr bwMode="auto">
          <a:xfrm rot="3185044">
            <a:off x="5326063" y="5702300"/>
            <a:ext cx="360362" cy="1265238"/>
          </a:xfrm>
          <a:custGeom>
            <a:avLst/>
            <a:gdLst>
              <a:gd name="connsiteX0" fmla="*/ 1045028 w 1045028"/>
              <a:gd name="connsiteY0" fmla="*/ 106878 h 118754"/>
              <a:gd name="connsiteX1" fmla="*/ 700644 w 1045028"/>
              <a:gd name="connsiteY1" fmla="*/ 0 h 118754"/>
              <a:gd name="connsiteX2" fmla="*/ 0 w 1045028"/>
              <a:gd name="connsiteY2" fmla="*/ 118754 h 118754"/>
              <a:gd name="connsiteX0" fmla="*/ 1045028 w 1045028"/>
              <a:gd name="connsiteY0" fmla="*/ -1 h 5517482"/>
              <a:gd name="connsiteX1" fmla="*/ 333385 w 1045028"/>
              <a:gd name="connsiteY1" fmla="*/ 5517482 h 5517482"/>
              <a:gd name="connsiteX2" fmla="*/ 0 w 1045028"/>
              <a:gd name="connsiteY2" fmla="*/ 11875 h 5517482"/>
              <a:gd name="connsiteX0" fmla="*/ 333385 w 333385"/>
              <a:gd name="connsiteY0" fmla="*/ 5505607 h 5505607"/>
              <a:gd name="connsiteX1" fmla="*/ 0 w 333385"/>
              <a:gd name="connsiteY1" fmla="*/ 0 h 5505607"/>
              <a:gd name="connsiteX0" fmla="*/ 306485 w 306485"/>
              <a:gd name="connsiteY0" fmla="*/ 5008990 h 5008991"/>
              <a:gd name="connsiteX1" fmla="*/ 0 w 306485"/>
              <a:gd name="connsiteY1" fmla="*/ 0 h 5008991"/>
              <a:gd name="connsiteX0" fmla="*/ 306485 w 306485"/>
              <a:gd name="connsiteY0" fmla="*/ 5008990 h 5008991"/>
              <a:gd name="connsiteX1" fmla="*/ 99121 w 306485"/>
              <a:gd name="connsiteY1" fmla="*/ 1822694 h 5008991"/>
              <a:gd name="connsiteX2" fmla="*/ 0 w 306485"/>
              <a:gd name="connsiteY2" fmla="*/ 0 h 5008991"/>
              <a:gd name="connsiteX0" fmla="*/ 207364 w 207364"/>
              <a:gd name="connsiteY0" fmla="*/ 3186296 h 3186297"/>
              <a:gd name="connsiteX1" fmla="*/ 0 w 207364"/>
              <a:gd name="connsiteY1" fmla="*/ 0 h 318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7364" h="3186297">
                <a:moveTo>
                  <a:pt x="207364" y="3186296"/>
                </a:moveTo>
                <a:lnTo>
                  <a:pt x="0" y="0"/>
                </a:lnTo>
              </a:path>
            </a:pathLst>
          </a:cu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32" name="Freeform 331"/>
          <p:cNvSpPr/>
          <p:nvPr userDrawn="1"/>
        </p:nvSpPr>
        <p:spPr bwMode="auto">
          <a:xfrm>
            <a:off x="5892800" y="2743200"/>
            <a:ext cx="1746250" cy="3082925"/>
          </a:xfrm>
          <a:custGeom>
            <a:avLst/>
            <a:gdLst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714625 w 6486525"/>
              <a:gd name="connsiteY5" fmla="*/ 180975 h 5886450"/>
              <a:gd name="connsiteX6" fmla="*/ 3086100 w 6486525"/>
              <a:gd name="connsiteY6" fmla="*/ 257175 h 5886450"/>
              <a:gd name="connsiteX7" fmla="*/ 3219450 w 6486525"/>
              <a:gd name="connsiteY7" fmla="*/ 409575 h 5886450"/>
              <a:gd name="connsiteX8" fmla="*/ 3257550 w 6486525"/>
              <a:gd name="connsiteY8" fmla="*/ 419100 h 5886450"/>
              <a:gd name="connsiteX9" fmla="*/ 3867150 w 6486525"/>
              <a:gd name="connsiteY9" fmla="*/ 295275 h 5886450"/>
              <a:gd name="connsiteX10" fmla="*/ 3971925 w 6486525"/>
              <a:gd name="connsiteY10" fmla="*/ 504825 h 5886450"/>
              <a:gd name="connsiteX11" fmla="*/ 4048125 w 6486525"/>
              <a:gd name="connsiteY11" fmla="*/ 542925 h 5886450"/>
              <a:gd name="connsiteX12" fmla="*/ 4486275 w 6486525"/>
              <a:gd name="connsiteY12" fmla="*/ 609600 h 5886450"/>
              <a:gd name="connsiteX13" fmla="*/ 4953000 w 6486525"/>
              <a:gd name="connsiteY13" fmla="*/ 495300 h 5886450"/>
              <a:gd name="connsiteX14" fmla="*/ 5295900 w 6486525"/>
              <a:gd name="connsiteY14" fmla="*/ 590550 h 5886450"/>
              <a:gd name="connsiteX15" fmla="*/ 5524500 w 6486525"/>
              <a:gd name="connsiteY15" fmla="*/ 581025 h 5886450"/>
              <a:gd name="connsiteX16" fmla="*/ 5600700 w 6486525"/>
              <a:gd name="connsiteY16" fmla="*/ 838200 h 5886450"/>
              <a:gd name="connsiteX17" fmla="*/ 5857875 w 6486525"/>
              <a:gd name="connsiteY17" fmla="*/ 1257300 h 5886450"/>
              <a:gd name="connsiteX18" fmla="*/ 5895975 w 6486525"/>
              <a:gd name="connsiteY18" fmla="*/ 1371600 h 5886450"/>
              <a:gd name="connsiteX19" fmla="*/ 6029325 w 6486525"/>
              <a:gd name="connsiteY19" fmla="*/ 1638300 h 5886450"/>
              <a:gd name="connsiteX20" fmla="*/ 6048375 w 6486525"/>
              <a:gd name="connsiteY20" fmla="*/ 1781175 h 5886450"/>
              <a:gd name="connsiteX21" fmla="*/ 6076950 w 6486525"/>
              <a:gd name="connsiteY21" fmla="*/ 1876425 h 5886450"/>
              <a:gd name="connsiteX22" fmla="*/ 6076950 w 6486525"/>
              <a:gd name="connsiteY22" fmla="*/ 1981200 h 5886450"/>
              <a:gd name="connsiteX23" fmla="*/ 6191250 w 6486525"/>
              <a:gd name="connsiteY23" fmla="*/ 2562225 h 5886450"/>
              <a:gd name="connsiteX24" fmla="*/ 6286500 w 6486525"/>
              <a:gd name="connsiteY24" fmla="*/ 2914650 h 5886450"/>
              <a:gd name="connsiteX25" fmla="*/ 6334125 w 6486525"/>
              <a:gd name="connsiteY25" fmla="*/ 3114675 h 5886450"/>
              <a:gd name="connsiteX26" fmla="*/ 6438900 w 6486525"/>
              <a:gd name="connsiteY26" fmla="*/ 3333750 h 5886450"/>
              <a:gd name="connsiteX27" fmla="*/ 6486525 w 6486525"/>
              <a:gd name="connsiteY27" fmla="*/ 3486150 h 5886450"/>
              <a:gd name="connsiteX28" fmla="*/ 6448425 w 6486525"/>
              <a:gd name="connsiteY28" fmla="*/ 3752850 h 5886450"/>
              <a:gd name="connsiteX29" fmla="*/ 6429375 w 6486525"/>
              <a:gd name="connsiteY29" fmla="*/ 3838575 h 5886450"/>
              <a:gd name="connsiteX30" fmla="*/ 5638800 w 6486525"/>
              <a:gd name="connsiteY30" fmla="*/ 4210050 h 5886450"/>
              <a:gd name="connsiteX31" fmla="*/ 4762500 w 6486525"/>
              <a:gd name="connsiteY31" fmla="*/ 5343525 h 5886450"/>
              <a:gd name="connsiteX32" fmla="*/ 4457700 w 6486525"/>
              <a:gd name="connsiteY32" fmla="*/ 5353050 h 5886450"/>
              <a:gd name="connsiteX33" fmla="*/ 4162425 w 6486525"/>
              <a:gd name="connsiteY33" fmla="*/ 5886450 h 5886450"/>
              <a:gd name="connsiteX34" fmla="*/ 1381125 w 6486525"/>
              <a:gd name="connsiteY34" fmla="*/ 5886450 h 5886450"/>
              <a:gd name="connsiteX35" fmla="*/ 1943100 w 6486525"/>
              <a:gd name="connsiteY35" fmla="*/ 4791075 h 5886450"/>
              <a:gd name="connsiteX36" fmla="*/ 2371725 w 6486525"/>
              <a:gd name="connsiteY36" fmla="*/ 4333875 h 5886450"/>
              <a:gd name="connsiteX37" fmla="*/ 2476500 w 6486525"/>
              <a:gd name="connsiteY37" fmla="*/ 4276725 h 5886450"/>
              <a:gd name="connsiteX38" fmla="*/ 2124075 w 6486525"/>
              <a:gd name="connsiteY38" fmla="*/ 3857625 h 5886450"/>
              <a:gd name="connsiteX39" fmla="*/ 1638300 w 6486525"/>
              <a:gd name="connsiteY39" fmla="*/ 3952875 h 5886450"/>
              <a:gd name="connsiteX40" fmla="*/ 1552575 w 6486525"/>
              <a:gd name="connsiteY40" fmla="*/ 4219575 h 5886450"/>
              <a:gd name="connsiteX41" fmla="*/ 1266825 w 6486525"/>
              <a:gd name="connsiteY41" fmla="*/ 4162425 h 5886450"/>
              <a:gd name="connsiteX42" fmla="*/ 1123950 w 6486525"/>
              <a:gd name="connsiteY42" fmla="*/ 4114800 h 5886450"/>
              <a:gd name="connsiteX43" fmla="*/ 1000125 w 6486525"/>
              <a:gd name="connsiteY43" fmla="*/ 4048125 h 5886450"/>
              <a:gd name="connsiteX44" fmla="*/ 904875 w 6486525"/>
              <a:gd name="connsiteY44" fmla="*/ 3943350 h 5886450"/>
              <a:gd name="connsiteX45" fmla="*/ 762000 w 6486525"/>
              <a:gd name="connsiteY45" fmla="*/ 3705225 h 5886450"/>
              <a:gd name="connsiteX46" fmla="*/ 0 w 6486525"/>
              <a:gd name="connsiteY46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714625 w 6486525"/>
              <a:gd name="connsiteY6" fmla="*/ 180975 h 5886450"/>
              <a:gd name="connsiteX7" fmla="*/ 3086100 w 6486525"/>
              <a:gd name="connsiteY7" fmla="*/ 257175 h 5886450"/>
              <a:gd name="connsiteX8" fmla="*/ 3219450 w 6486525"/>
              <a:gd name="connsiteY8" fmla="*/ 409575 h 5886450"/>
              <a:gd name="connsiteX9" fmla="*/ 3257550 w 6486525"/>
              <a:gd name="connsiteY9" fmla="*/ 419100 h 5886450"/>
              <a:gd name="connsiteX10" fmla="*/ 3867150 w 6486525"/>
              <a:gd name="connsiteY10" fmla="*/ 295275 h 5886450"/>
              <a:gd name="connsiteX11" fmla="*/ 3971925 w 6486525"/>
              <a:gd name="connsiteY11" fmla="*/ 504825 h 5886450"/>
              <a:gd name="connsiteX12" fmla="*/ 4048125 w 6486525"/>
              <a:gd name="connsiteY12" fmla="*/ 542925 h 5886450"/>
              <a:gd name="connsiteX13" fmla="*/ 4486275 w 6486525"/>
              <a:gd name="connsiteY13" fmla="*/ 609600 h 5886450"/>
              <a:gd name="connsiteX14" fmla="*/ 4953000 w 6486525"/>
              <a:gd name="connsiteY14" fmla="*/ 495300 h 5886450"/>
              <a:gd name="connsiteX15" fmla="*/ 5295900 w 6486525"/>
              <a:gd name="connsiteY15" fmla="*/ 590550 h 5886450"/>
              <a:gd name="connsiteX16" fmla="*/ 5524500 w 6486525"/>
              <a:gd name="connsiteY16" fmla="*/ 581025 h 5886450"/>
              <a:gd name="connsiteX17" fmla="*/ 5600700 w 6486525"/>
              <a:gd name="connsiteY17" fmla="*/ 838200 h 5886450"/>
              <a:gd name="connsiteX18" fmla="*/ 5857875 w 6486525"/>
              <a:gd name="connsiteY18" fmla="*/ 1257300 h 5886450"/>
              <a:gd name="connsiteX19" fmla="*/ 5895975 w 6486525"/>
              <a:gd name="connsiteY19" fmla="*/ 1371600 h 5886450"/>
              <a:gd name="connsiteX20" fmla="*/ 6029325 w 6486525"/>
              <a:gd name="connsiteY20" fmla="*/ 1638300 h 5886450"/>
              <a:gd name="connsiteX21" fmla="*/ 6048375 w 6486525"/>
              <a:gd name="connsiteY21" fmla="*/ 1781175 h 5886450"/>
              <a:gd name="connsiteX22" fmla="*/ 6076950 w 6486525"/>
              <a:gd name="connsiteY22" fmla="*/ 1876425 h 5886450"/>
              <a:gd name="connsiteX23" fmla="*/ 6076950 w 6486525"/>
              <a:gd name="connsiteY23" fmla="*/ 1981200 h 5886450"/>
              <a:gd name="connsiteX24" fmla="*/ 6191250 w 6486525"/>
              <a:gd name="connsiteY24" fmla="*/ 2562225 h 5886450"/>
              <a:gd name="connsiteX25" fmla="*/ 6286500 w 6486525"/>
              <a:gd name="connsiteY25" fmla="*/ 2914650 h 5886450"/>
              <a:gd name="connsiteX26" fmla="*/ 6334125 w 6486525"/>
              <a:gd name="connsiteY26" fmla="*/ 3114675 h 5886450"/>
              <a:gd name="connsiteX27" fmla="*/ 6438900 w 6486525"/>
              <a:gd name="connsiteY27" fmla="*/ 3333750 h 5886450"/>
              <a:gd name="connsiteX28" fmla="*/ 6486525 w 6486525"/>
              <a:gd name="connsiteY28" fmla="*/ 3486150 h 5886450"/>
              <a:gd name="connsiteX29" fmla="*/ 6448425 w 6486525"/>
              <a:gd name="connsiteY29" fmla="*/ 3752850 h 5886450"/>
              <a:gd name="connsiteX30" fmla="*/ 6429375 w 6486525"/>
              <a:gd name="connsiteY30" fmla="*/ 3838575 h 5886450"/>
              <a:gd name="connsiteX31" fmla="*/ 5638800 w 6486525"/>
              <a:gd name="connsiteY31" fmla="*/ 4210050 h 5886450"/>
              <a:gd name="connsiteX32" fmla="*/ 4762500 w 6486525"/>
              <a:gd name="connsiteY32" fmla="*/ 5343525 h 5886450"/>
              <a:gd name="connsiteX33" fmla="*/ 4457700 w 6486525"/>
              <a:gd name="connsiteY33" fmla="*/ 5353050 h 5886450"/>
              <a:gd name="connsiteX34" fmla="*/ 4162425 w 6486525"/>
              <a:gd name="connsiteY34" fmla="*/ 5886450 h 5886450"/>
              <a:gd name="connsiteX35" fmla="*/ 1381125 w 6486525"/>
              <a:gd name="connsiteY35" fmla="*/ 5886450 h 5886450"/>
              <a:gd name="connsiteX36" fmla="*/ 1943100 w 6486525"/>
              <a:gd name="connsiteY36" fmla="*/ 4791075 h 5886450"/>
              <a:gd name="connsiteX37" fmla="*/ 2371725 w 6486525"/>
              <a:gd name="connsiteY37" fmla="*/ 4333875 h 5886450"/>
              <a:gd name="connsiteX38" fmla="*/ 2476500 w 6486525"/>
              <a:gd name="connsiteY38" fmla="*/ 4276725 h 5886450"/>
              <a:gd name="connsiteX39" fmla="*/ 2124075 w 6486525"/>
              <a:gd name="connsiteY39" fmla="*/ 3857625 h 5886450"/>
              <a:gd name="connsiteX40" fmla="*/ 1638300 w 6486525"/>
              <a:gd name="connsiteY40" fmla="*/ 3952875 h 5886450"/>
              <a:gd name="connsiteX41" fmla="*/ 1552575 w 6486525"/>
              <a:gd name="connsiteY41" fmla="*/ 4219575 h 5886450"/>
              <a:gd name="connsiteX42" fmla="*/ 1266825 w 6486525"/>
              <a:gd name="connsiteY42" fmla="*/ 4162425 h 5886450"/>
              <a:gd name="connsiteX43" fmla="*/ 1123950 w 6486525"/>
              <a:gd name="connsiteY43" fmla="*/ 4114800 h 5886450"/>
              <a:gd name="connsiteX44" fmla="*/ 1000125 w 6486525"/>
              <a:gd name="connsiteY44" fmla="*/ 4048125 h 5886450"/>
              <a:gd name="connsiteX45" fmla="*/ 904875 w 6486525"/>
              <a:gd name="connsiteY45" fmla="*/ 3943350 h 5886450"/>
              <a:gd name="connsiteX46" fmla="*/ 762000 w 6486525"/>
              <a:gd name="connsiteY46" fmla="*/ 3705225 h 5886450"/>
              <a:gd name="connsiteX47" fmla="*/ 0 w 6486525"/>
              <a:gd name="connsiteY47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3086100 w 6486525"/>
              <a:gd name="connsiteY7" fmla="*/ 257175 h 5886450"/>
              <a:gd name="connsiteX8" fmla="*/ 3219450 w 6486525"/>
              <a:gd name="connsiteY8" fmla="*/ 409575 h 5886450"/>
              <a:gd name="connsiteX9" fmla="*/ 3257550 w 6486525"/>
              <a:gd name="connsiteY9" fmla="*/ 419100 h 5886450"/>
              <a:gd name="connsiteX10" fmla="*/ 3867150 w 6486525"/>
              <a:gd name="connsiteY10" fmla="*/ 295275 h 5886450"/>
              <a:gd name="connsiteX11" fmla="*/ 3971925 w 6486525"/>
              <a:gd name="connsiteY11" fmla="*/ 504825 h 5886450"/>
              <a:gd name="connsiteX12" fmla="*/ 4048125 w 6486525"/>
              <a:gd name="connsiteY12" fmla="*/ 542925 h 5886450"/>
              <a:gd name="connsiteX13" fmla="*/ 4486275 w 6486525"/>
              <a:gd name="connsiteY13" fmla="*/ 609600 h 5886450"/>
              <a:gd name="connsiteX14" fmla="*/ 4953000 w 6486525"/>
              <a:gd name="connsiteY14" fmla="*/ 495300 h 5886450"/>
              <a:gd name="connsiteX15" fmla="*/ 5295900 w 6486525"/>
              <a:gd name="connsiteY15" fmla="*/ 590550 h 5886450"/>
              <a:gd name="connsiteX16" fmla="*/ 5524500 w 6486525"/>
              <a:gd name="connsiteY16" fmla="*/ 581025 h 5886450"/>
              <a:gd name="connsiteX17" fmla="*/ 5600700 w 6486525"/>
              <a:gd name="connsiteY17" fmla="*/ 838200 h 5886450"/>
              <a:gd name="connsiteX18" fmla="*/ 5857875 w 6486525"/>
              <a:gd name="connsiteY18" fmla="*/ 1257300 h 5886450"/>
              <a:gd name="connsiteX19" fmla="*/ 5895975 w 6486525"/>
              <a:gd name="connsiteY19" fmla="*/ 1371600 h 5886450"/>
              <a:gd name="connsiteX20" fmla="*/ 6029325 w 6486525"/>
              <a:gd name="connsiteY20" fmla="*/ 1638300 h 5886450"/>
              <a:gd name="connsiteX21" fmla="*/ 6048375 w 6486525"/>
              <a:gd name="connsiteY21" fmla="*/ 1781175 h 5886450"/>
              <a:gd name="connsiteX22" fmla="*/ 6076950 w 6486525"/>
              <a:gd name="connsiteY22" fmla="*/ 1876425 h 5886450"/>
              <a:gd name="connsiteX23" fmla="*/ 6076950 w 6486525"/>
              <a:gd name="connsiteY23" fmla="*/ 1981200 h 5886450"/>
              <a:gd name="connsiteX24" fmla="*/ 6191250 w 6486525"/>
              <a:gd name="connsiteY24" fmla="*/ 2562225 h 5886450"/>
              <a:gd name="connsiteX25" fmla="*/ 6286500 w 6486525"/>
              <a:gd name="connsiteY25" fmla="*/ 2914650 h 5886450"/>
              <a:gd name="connsiteX26" fmla="*/ 6334125 w 6486525"/>
              <a:gd name="connsiteY26" fmla="*/ 3114675 h 5886450"/>
              <a:gd name="connsiteX27" fmla="*/ 6438900 w 6486525"/>
              <a:gd name="connsiteY27" fmla="*/ 3333750 h 5886450"/>
              <a:gd name="connsiteX28" fmla="*/ 6486525 w 6486525"/>
              <a:gd name="connsiteY28" fmla="*/ 3486150 h 5886450"/>
              <a:gd name="connsiteX29" fmla="*/ 6448425 w 6486525"/>
              <a:gd name="connsiteY29" fmla="*/ 3752850 h 5886450"/>
              <a:gd name="connsiteX30" fmla="*/ 6429375 w 6486525"/>
              <a:gd name="connsiteY30" fmla="*/ 3838575 h 5886450"/>
              <a:gd name="connsiteX31" fmla="*/ 5638800 w 6486525"/>
              <a:gd name="connsiteY31" fmla="*/ 4210050 h 5886450"/>
              <a:gd name="connsiteX32" fmla="*/ 4762500 w 6486525"/>
              <a:gd name="connsiteY32" fmla="*/ 5343525 h 5886450"/>
              <a:gd name="connsiteX33" fmla="*/ 4457700 w 6486525"/>
              <a:gd name="connsiteY33" fmla="*/ 5353050 h 5886450"/>
              <a:gd name="connsiteX34" fmla="*/ 4162425 w 6486525"/>
              <a:gd name="connsiteY34" fmla="*/ 5886450 h 5886450"/>
              <a:gd name="connsiteX35" fmla="*/ 1381125 w 6486525"/>
              <a:gd name="connsiteY35" fmla="*/ 5886450 h 5886450"/>
              <a:gd name="connsiteX36" fmla="*/ 1943100 w 6486525"/>
              <a:gd name="connsiteY36" fmla="*/ 4791075 h 5886450"/>
              <a:gd name="connsiteX37" fmla="*/ 2371725 w 6486525"/>
              <a:gd name="connsiteY37" fmla="*/ 4333875 h 5886450"/>
              <a:gd name="connsiteX38" fmla="*/ 2476500 w 6486525"/>
              <a:gd name="connsiteY38" fmla="*/ 4276725 h 5886450"/>
              <a:gd name="connsiteX39" fmla="*/ 2124075 w 6486525"/>
              <a:gd name="connsiteY39" fmla="*/ 3857625 h 5886450"/>
              <a:gd name="connsiteX40" fmla="*/ 1638300 w 6486525"/>
              <a:gd name="connsiteY40" fmla="*/ 3952875 h 5886450"/>
              <a:gd name="connsiteX41" fmla="*/ 1552575 w 6486525"/>
              <a:gd name="connsiteY41" fmla="*/ 4219575 h 5886450"/>
              <a:gd name="connsiteX42" fmla="*/ 1266825 w 6486525"/>
              <a:gd name="connsiteY42" fmla="*/ 4162425 h 5886450"/>
              <a:gd name="connsiteX43" fmla="*/ 1123950 w 6486525"/>
              <a:gd name="connsiteY43" fmla="*/ 4114800 h 5886450"/>
              <a:gd name="connsiteX44" fmla="*/ 1000125 w 6486525"/>
              <a:gd name="connsiteY44" fmla="*/ 4048125 h 5886450"/>
              <a:gd name="connsiteX45" fmla="*/ 904875 w 6486525"/>
              <a:gd name="connsiteY45" fmla="*/ 3943350 h 5886450"/>
              <a:gd name="connsiteX46" fmla="*/ 762000 w 6486525"/>
              <a:gd name="connsiteY46" fmla="*/ 3705225 h 5886450"/>
              <a:gd name="connsiteX47" fmla="*/ 0 w 6486525"/>
              <a:gd name="connsiteY47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86100 w 6486525"/>
              <a:gd name="connsiteY8" fmla="*/ 257175 h 5886450"/>
              <a:gd name="connsiteX9" fmla="*/ 3219450 w 6486525"/>
              <a:gd name="connsiteY9" fmla="*/ 409575 h 5886450"/>
              <a:gd name="connsiteX10" fmla="*/ 3257550 w 6486525"/>
              <a:gd name="connsiteY10" fmla="*/ 419100 h 5886450"/>
              <a:gd name="connsiteX11" fmla="*/ 3867150 w 6486525"/>
              <a:gd name="connsiteY11" fmla="*/ 295275 h 5886450"/>
              <a:gd name="connsiteX12" fmla="*/ 3971925 w 6486525"/>
              <a:gd name="connsiteY12" fmla="*/ 504825 h 5886450"/>
              <a:gd name="connsiteX13" fmla="*/ 4048125 w 6486525"/>
              <a:gd name="connsiteY13" fmla="*/ 542925 h 5886450"/>
              <a:gd name="connsiteX14" fmla="*/ 4486275 w 6486525"/>
              <a:gd name="connsiteY14" fmla="*/ 609600 h 5886450"/>
              <a:gd name="connsiteX15" fmla="*/ 4953000 w 6486525"/>
              <a:gd name="connsiteY15" fmla="*/ 495300 h 5886450"/>
              <a:gd name="connsiteX16" fmla="*/ 5295900 w 6486525"/>
              <a:gd name="connsiteY16" fmla="*/ 590550 h 5886450"/>
              <a:gd name="connsiteX17" fmla="*/ 5524500 w 6486525"/>
              <a:gd name="connsiteY17" fmla="*/ 581025 h 5886450"/>
              <a:gd name="connsiteX18" fmla="*/ 5600700 w 6486525"/>
              <a:gd name="connsiteY18" fmla="*/ 838200 h 5886450"/>
              <a:gd name="connsiteX19" fmla="*/ 5857875 w 6486525"/>
              <a:gd name="connsiteY19" fmla="*/ 1257300 h 5886450"/>
              <a:gd name="connsiteX20" fmla="*/ 5895975 w 6486525"/>
              <a:gd name="connsiteY20" fmla="*/ 1371600 h 5886450"/>
              <a:gd name="connsiteX21" fmla="*/ 6029325 w 6486525"/>
              <a:gd name="connsiteY21" fmla="*/ 1638300 h 5886450"/>
              <a:gd name="connsiteX22" fmla="*/ 6048375 w 6486525"/>
              <a:gd name="connsiteY22" fmla="*/ 1781175 h 5886450"/>
              <a:gd name="connsiteX23" fmla="*/ 6076950 w 6486525"/>
              <a:gd name="connsiteY23" fmla="*/ 1876425 h 5886450"/>
              <a:gd name="connsiteX24" fmla="*/ 6076950 w 6486525"/>
              <a:gd name="connsiteY24" fmla="*/ 1981200 h 5886450"/>
              <a:gd name="connsiteX25" fmla="*/ 6191250 w 6486525"/>
              <a:gd name="connsiteY25" fmla="*/ 2562225 h 5886450"/>
              <a:gd name="connsiteX26" fmla="*/ 6286500 w 6486525"/>
              <a:gd name="connsiteY26" fmla="*/ 2914650 h 5886450"/>
              <a:gd name="connsiteX27" fmla="*/ 6334125 w 6486525"/>
              <a:gd name="connsiteY27" fmla="*/ 3114675 h 5886450"/>
              <a:gd name="connsiteX28" fmla="*/ 6438900 w 6486525"/>
              <a:gd name="connsiteY28" fmla="*/ 3333750 h 5886450"/>
              <a:gd name="connsiteX29" fmla="*/ 6486525 w 6486525"/>
              <a:gd name="connsiteY29" fmla="*/ 3486150 h 5886450"/>
              <a:gd name="connsiteX30" fmla="*/ 6448425 w 6486525"/>
              <a:gd name="connsiteY30" fmla="*/ 3752850 h 5886450"/>
              <a:gd name="connsiteX31" fmla="*/ 6429375 w 6486525"/>
              <a:gd name="connsiteY31" fmla="*/ 3838575 h 5886450"/>
              <a:gd name="connsiteX32" fmla="*/ 5638800 w 6486525"/>
              <a:gd name="connsiteY32" fmla="*/ 4210050 h 5886450"/>
              <a:gd name="connsiteX33" fmla="*/ 4762500 w 6486525"/>
              <a:gd name="connsiteY33" fmla="*/ 5343525 h 5886450"/>
              <a:gd name="connsiteX34" fmla="*/ 4457700 w 6486525"/>
              <a:gd name="connsiteY34" fmla="*/ 5353050 h 5886450"/>
              <a:gd name="connsiteX35" fmla="*/ 4162425 w 6486525"/>
              <a:gd name="connsiteY35" fmla="*/ 5886450 h 5886450"/>
              <a:gd name="connsiteX36" fmla="*/ 1381125 w 6486525"/>
              <a:gd name="connsiteY36" fmla="*/ 5886450 h 5886450"/>
              <a:gd name="connsiteX37" fmla="*/ 1943100 w 6486525"/>
              <a:gd name="connsiteY37" fmla="*/ 4791075 h 5886450"/>
              <a:gd name="connsiteX38" fmla="*/ 2371725 w 6486525"/>
              <a:gd name="connsiteY38" fmla="*/ 4333875 h 5886450"/>
              <a:gd name="connsiteX39" fmla="*/ 2476500 w 6486525"/>
              <a:gd name="connsiteY39" fmla="*/ 4276725 h 5886450"/>
              <a:gd name="connsiteX40" fmla="*/ 2124075 w 6486525"/>
              <a:gd name="connsiteY40" fmla="*/ 3857625 h 5886450"/>
              <a:gd name="connsiteX41" fmla="*/ 1638300 w 6486525"/>
              <a:gd name="connsiteY41" fmla="*/ 3952875 h 5886450"/>
              <a:gd name="connsiteX42" fmla="*/ 1552575 w 6486525"/>
              <a:gd name="connsiteY42" fmla="*/ 4219575 h 5886450"/>
              <a:gd name="connsiteX43" fmla="*/ 1266825 w 6486525"/>
              <a:gd name="connsiteY43" fmla="*/ 4162425 h 5886450"/>
              <a:gd name="connsiteX44" fmla="*/ 1123950 w 6486525"/>
              <a:gd name="connsiteY44" fmla="*/ 4114800 h 5886450"/>
              <a:gd name="connsiteX45" fmla="*/ 1000125 w 6486525"/>
              <a:gd name="connsiteY45" fmla="*/ 4048125 h 5886450"/>
              <a:gd name="connsiteX46" fmla="*/ 904875 w 6486525"/>
              <a:gd name="connsiteY46" fmla="*/ 3943350 h 5886450"/>
              <a:gd name="connsiteX47" fmla="*/ 762000 w 6486525"/>
              <a:gd name="connsiteY47" fmla="*/ 3705225 h 5886450"/>
              <a:gd name="connsiteX48" fmla="*/ 0 w 6486525"/>
              <a:gd name="connsiteY48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219450 w 6486525"/>
              <a:gd name="connsiteY9" fmla="*/ 409575 h 5886450"/>
              <a:gd name="connsiteX10" fmla="*/ 3257550 w 6486525"/>
              <a:gd name="connsiteY10" fmla="*/ 419100 h 5886450"/>
              <a:gd name="connsiteX11" fmla="*/ 3867150 w 6486525"/>
              <a:gd name="connsiteY11" fmla="*/ 295275 h 5886450"/>
              <a:gd name="connsiteX12" fmla="*/ 3971925 w 6486525"/>
              <a:gd name="connsiteY12" fmla="*/ 504825 h 5886450"/>
              <a:gd name="connsiteX13" fmla="*/ 4048125 w 6486525"/>
              <a:gd name="connsiteY13" fmla="*/ 542925 h 5886450"/>
              <a:gd name="connsiteX14" fmla="*/ 4486275 w 6486525"/>
              <a:gd name="connsiteY14" fmla="*/ 609600 h 5886450"/>
              <a:gd name="connsiteX15" fmla="*/ 4953000 w 6486525"/>
              <a:gd name="connsiteY15" fmla="*/ 495300 h 5886450"/>
              <a:gd name="connsiteX16" fmla="*/ 5295900 w 6486525"/>
              <a:gd name="connsiteY16" fmla="*/ 590550 h 5886450"/>
              <a:gd name="connsiteX17" fmla="*/ 5524500 w 6486525"/>
              <a:gd name="connsiteY17" fmla="*/ 581025 h 5886450"/>
              <a:gd name="connsiteX18" fmla="*/ 5600700 w 6486525"/>
              <a:gd name="connsiteY18" fmla="*/ 838200 h 5886450"/>
              <a:gd name="connsiteX19" fmla="*/ 5857875 w 6486525"/>
              <a:gd name="connsiteY19" fmla="*/ 1257300 h 5886450"/>
              <a:gd name="connsiteX20" fmla="*/ 5895975 w 6486525"/>
              <a:gd name="connsiteY20" fmla="*/ 1371600 h 5886450"/>
              <a:gd name="connsiteX21" fmla="*/ 6029325 w 6486525"/>
              <a:gd name="connsiteY21" fmla="*/ 1638300 h 5886450"/>
              <a:gd name="connsiteX22" fmla="*/ 6048375 w 6486525"/>
              <a:gd name="connsiteY22" fmla="*/ 1781175 h 5886450"/>
              <a:gd name="connsiteX23" fmla="*/ 6076950 w 6486525"/>
              <a:gd name="connsiteY23" fmla="*/ 1876425 h 5886450"/>
              <a:gd name="connsiteX24" fmla="*/ 6076950 w 6486525"/>
              <a:gd name="connsiteY24" fmla="*/ 1981200 h 5886450"/>
              <a:gd name="connsiteX25" fmla="*/ 6191250 w 6486525"/>
              <a:gd name="connsiteY25" fmla="*/ 2562225 h 5886450"/>
              <a:gd name="connsiteX26" fmla="*/ 6286500 w 6486525"/>
              <a:gd name="connsiteY26" fmla="*/ 2914650 h 5886450"/>
              <a:gd name="connsiteX27" fmla="*/ 6334125 w 6486525"/>
              <a:gd name="connsiteY27" fmla="*/ 3114675 h 5886450"/>
              <a:gd name="connsiteX28" fmla="*/ 6438900 w 6486525"/>
              <a:gd name="connsiteY28" fmla="*/ 3333750 h 5886450"/>
              <a:gd name="connsiteX29" fmla="*/ 6486525 w 6486525"/>
              <a:gd name="connsiteY29" fmla="*/ 3486150 h 5886450"/>
              <a:gd name="connsiteX30" fmla="*/ 6448425 w 6486525"/>
              <a:gd name="connsiteY30" fmla="*/ 3752850 h 5886450"/>
              <a:gd name="connsiteX31" fmla="*/ 6429375 w 6486525"/>
              <a:gd name="connsiteY31" fmla="*/ 3838575 h 5886450"/>
              <a:gd name="connsiteX32" fmla="*/ 5638800 w 6486525"/>
              <a:gd name="connsiteY32" fmla="*/ 4210050 h 5886450"/>
              <a:gd name="connsiteX33" fmla="*/ 4762500 w 6486525"/>
              <a:gd name="connsiteY33" fmla="*/ 5343525 h 5886450"/>
              <a:gd name="connsiteX34" fmla="*/ 4457700 w 6486525"/>
              <a:gd name="connsiteY34" fmla="*/ 5353050 h 5886450"/>
              <a:gd name="connsiteX35" fmla="*/ 4162425 w 6486525"/>
              <a:gd name="connsiteY35" fmla="*/ 5886450 h 5886450"/>
              <a:gd name="connsiteX36" fmla="*/ 1381125 w 6486525"/>
              <a:gd name="connsiteY36" fmla="*/ 5886450 h 5886450"/>
              <a:gd name="connsiteX37" fmla="*/ 1943100 w 6486525"/>
              <a:gd name="connsiteY37" fmla="*/ 4791075 h 5886450"/>
              <a:gd name="connsiteX38" fmla="*/ 2371725 w 6486525"/>
              <a:gd name="connsiteY38" fmla="*/ 4333875 h 5886450"/>
              <a:gd name="connsiteX39" fmla="*/ 2476500 w 6486525"/>
              <a:gd name="connsiteY39" fmla="*/ 4276725 h 5886450"/>
              <a:gd name="connsiteX40" fmla="*/ 2124075 w 6486525"/>
              <a:gd name="connsiteY40" fmla="*/ 3857625 h 5886450"/>
              <a:gd name="connsiteX41" fmla="*/ 1638300 w 6486525"/>
              <a:gd name="connsiteY41" fmla="*/ 3952875 h 5886450"/>
              <a:gd name="connsiteX42" fmla="*/ 1552575 w 6486525"/>
              <a:gd name="connsiteY42" fmla="*/ 4219575 h 5886450"/>
              <a:gd name="connsiteX43" fmla="*/ 1266825 w 6486525"/>
              <a:gd name="connsiteY43" fmla="*/ 4162425 h 5886450"/>
              <a:gd name="connsiteX44" fmla="*/ 1123950 w 6486525"/>
              <a:gd name="connsiteY44" fmla="*/ 4114800 h 5886450"/>
              <a:gd name="connsiteX45" fmla="*/ 1000125 w 6486525"/>
              <a:gd name="connsiteY45" fmla="*/ 4048125 h 5886450"/>
              <a:gd name="connsiteX46" fmla="*/ 904875 w 6486525"/>
              <a:gd name="connsiteY46" fmla="*/ 3943350 h 5886450"/>
              <a:gd name="connsiteX47" fmla="*/ 762000 w 6486525"/>
              <a:gd name="connsiteY47" fmla="*/ 3705225 h 5886450"/>
              <a:gd name="connsiteX48" fmla="*/ 0 w 6486525"/>
              <a:gd name="connsiteY48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219450 w 6486525"/>
              <a:gd name="connsiteY10" fmla="*/ 409575 h 5886450"/>
              <a:gd name="connsiteX11" fmla="*/ 3257550 w 6486525"/>
              <a:gd name="connsiteY11" fmla="*/ 419100 h 5886450"/>
              <a:gd name="connsiteX12" fmla="*/ 3867150 w 6486525"/>
              <a:gd name="connsiteY12" fmla="*/ 295275 h 5886450"/>
              <a:gd name="connsiteX13" fmla="*/ 3971925 w 6486525"/>
              <a:gd name="connsiteY13" fmla="*/ 504825 h 5886450"/>
              <a:gd name="connsiteX14" fmla="*/ 4048125 w 6486525"/>
              <a:gd name="connsiteY14" fmla="*/ 542925 h 5886450"/>
              <a:gd name="connsiteX15" fmla="*/ 4486275 w 6486525"/>
              <a:gd name="connsiteY15" fmla="*/ 609600 h 5886450"/>
              <a:gd name="connsiteX16" fmla="*/ 4953000 w 6486525"/>
              <a:gd name="connsiteY16" fmla="*/ 495300 h 5886450"/>
              <a:gd name="connsiteX17" fmla="*/ 5295900 w 6486525"/>
              <a:gd name="connsiteY17" fmla="*/ 590550 h 5886450"/>
              <a:gd name="connsiteX18" fmla="*/ 5524500 w 6486525"/>
              <a:gd name="connsiteY18" fmla="*/ 581025 h 5886450"/>
              <a:gd name="connsiteX19" fmla="*/ 5600700 w 6486525"/>
              <a:gd name="connsiteY19" fmla="*/ 838200 h 5886450"/>
              <a:gd name="connsiteX20" fmla="*/ 5857875 w 6486525"/>
              <a:gd name="connsiteY20" fmla="*/ 1257300 h 5886450"/>
              <a:gd name="connsiteX21" fmla="*/ 5895975 w 6486525"/>
              <a:gd name="connsiteY21" fmla="*/ 1371600 h 5886450"/>
              <a:gd name="connsiteX22" fmla="*/ 6029325 w 6486525"/>
              <a:gd name="connsiteY22" fmla="*/ 1638300 h 5886450"/>
              <a:gd name="connsiteX23" fmla="*/ 6048375 w 6486525"/>
              <a:gd name="connsiteY23" fmla="*/ 1781175 h 5886450"/>
              <a:gd name="connsiteX24" fmla="*/ 6076950 w 6486525"/>
              <a:gd name="connsiteY24" fmla="*/ 1876425 h 5886450"/>
              <a:gd name="connsiteX25" fmla="*/ 6076950 w 6486525"/>
              <a:gd name="connsiteY25" fmla="*/ 1981200 h 5886450"/>
              <a:gd name="connsiteX26" fmla="*/ 6191250 w 6486525"/>
              <a:gd name="connsiteY26" fmla="*/ 2562225 h 5886450"/>
              <a:gd name="connsiteX27" fmla="*/ 6286500 w 6486525"/>
              <a:gd name="connsiteY27" fmla="*/ 2914650 h 5886450"/>
              <a:gd name="connsiteX28" fmla="*/ 6334125 w 6486525"/>
              <a:gd name="connsiteY28" fmla="*/ 3114675 h 5886450"/>
              <a:gd name="connsiteX29" fmla="*/ 6438900 w 6486525"/>
              <a:gd name="connsiteY29" fmla="*/ 3333750 h 5886450"/>
              <a:gd name="connsiteX30" fmla="*/ 6486525 w 6486525"/>
              <a:gd name="connsiteY30" fmla="*/ 3486150 h 5886450"/>
              <a:gd name="connsiteX31" fmla="*/ 6448425 w 6486525"/>
              <a:gd name="connsiteY31" fmla="*/ 3752850 h 5886450"/>
              <a:gd name="connsiteX32" fmla="*/ 6429375 w 6486525"/>
              <a:gd name="connsiteY32" fmla="*/ 3838575 h 5886450"/>
              <a:gd name="connsiteX33" fmla="*/ 5638800 w 6486525"/>
              <a:gd name="connsiteY33" fmla="*/ 4210050 h 5886450"/>
              <a:gd name="connsiteX34" fmla="*/ 4762500 w 6486525"/>
              <a:gd name="connsiteY34" fmla="*/ 5343525 h 5886450"/>
              <a:gd name="connsiteX35" fmla="*/ 4457700 w 6486525"/>
              <a:gd name="connsiteY35" fmla="*/ 5353050 h 5886450"/>
              <a:gd name="connsiteX36" fmla="*/ 4162425 w 6486525"/>
              <a:gd name="connsiteY36" fmla="*/ 5886450 h 5886450"/>
              <a:gd name="connsiteX37" fmla="*/ 1381125 w 6486525"/>
              <a:gd name="connsiteY37" fmla="*/ 5886450 h 5886450"/>
              <a:gd name="connsiteX38" fmla="*/ 1943100 w 6486525"/>
              <a:gd name="connsiteY38" fmla="*/ 4791075 h 5886450"/>
              <a:gd name="connsiteX39" fmla="*/ 2371725 w 6486525"/>
              <a:gd name="connsiteY39" fmla="*/ 4333875 h 5886450"/>
              <a:gd name="connsiteX40" fmla="*/ 2476500 w 6486525"/>
              <a:gd name="connsiteY40" fmla="*/ 4276725 h 5886450"/>
              <a:gd name="connsiteX41" fmla="*/ 2124075 w 6486525"/>
              <a:gd name="connsiteY41" fmla="*/ 3857625 h 5886450"/>
              <a:gd name="connsiteX42" fmla="*/ 1638300 w 6486525"/>
              <a:gd name="connsiteY42" fmla="*/ 3952875 h 5886450"/>
              <a:gd name="connsiteX43" fmla="*/ 1552575 w 6486525"/>
              <a:gd name="connsiteY43" fmla="*/ 4219575 h 5886450"/>
              <a:gd name="connsiteX44" fmla="*/ 1266825 w 6486525"/>
              <a:gd name="connsiteY44" fmla="*/ 4162425 h 5886450"/>
              <a:gd name="connsiteX45" fmla="*/ 1123950 w 6486525"/>
              <a:gd name="connsiteY45" fmla="*/ 4114800 h 5886450"/>
              <a:gd name="connsiteX46" fmla="*/ 1000125 w 6486525"/>
              <a:gd name="connsiteY46" fmla="*/ 4048125 h 5886450"/>
              <a:gd name="connsiteX47" fmla="*/ 904875 w 6486525"/>
              <a:gd name="connsiteY47" fmla="*/ 3943350 h 5886450"/>
              <a:gd name="connsiteX48" fmla="*/ 762000 w 6486525"/>
              <a:gd name="connsiteY48" fmla="*/ 3705225 h 5886450"/>
              <a:gd name="connsiteX49" fmla="*/ 0 w 6486525"/>
              <a:gd name="connsiteY49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219450 w 6486525"/>
              <a:gd name="connsiteY11" fmla="*/ 409575 h 5886450"/>
              <a:gd name="connsiteX12" fmla="*/ 3257550 w 6486525"/>
              <a:gd name="connsiteY12" fmla="*/ 419100 h 5886450"/>
              <a:gd name="connsiteX13" fmla="*/ 3867150 w 6486525"/>
              <a:gd name="connsiteY13" fmla="*/ 295275 h 5886450"/>
              <a:gd name="connsiteX14" fmla="*/ 3971925 w 6486525"/>
              <a:gd name="connsiteY14" fmla="*/ 504825 h 5886450"/>
              <a:gd name="connsiteX15" fmla="*/ 4048125 w 6486525"/>
              <a:gd name="connsiteY15" fmla="*/ 542925 h 5886450"/>
              <a:gd name="connsiteX16" fmla="*/ 4486275 w 6486525"/>
              <a:gd name="connsiteY16" fmla="*/ 609600 h 5886450"/>
              <a:gd name="connsiteX17" fmla="*/ 4953000 w 6486525"/>
              <a:gd name="connsiteY17" fmla="*/ 495300 h 5886450"/>
              <a:gd name="connsiteX18" fmla="*/ 5295900 w 6486525"/>
              <a:gd name="connsiteY18" fmla="*/ 590550 h 5886450"/>
              <a:gd name="connsiteX19" fmla="*/ 5524500 w 6486525"/>
              <a:gd name="connsiteY19" fmla="*/ 581025 h 5886450"/>
              <a:gd name="connsiteX20" fmla="*/ 5600700 w 6486525"/>
              <a:gd name="connsiteY20" fmla="*/ 838200 h 5886450"/>
              <a:gd name="connsiteX21" fmla="*/ 5857875 w 6486525"/>
              <a:gd name="connsiteY21" fmla="*/ 1257300 h 5886450"/>
              <a:gd name="connsiteX22" fmla="*/ 5895975 w 6486525"/>
              <a:gd name="connsiteY22" fmla="*/ 1371600 h 5886450"/>
              <a:gd name="connsiteX23" fmla="*/ 6029325 w 6486525"/>
              <a:gd name="connsiteY23" fmla="*/ 1638300 h 5886450"/>
              <a:gd name="connsiteX24" fmla="*/ 6048375 w 6486525"/>
              <a:gd name="connsiteY24" fmla="*/ 1781175 h 5886450"/>
              <a:gd name="connsiteX25" fmla="*/ 6076950 w 6486525"/>
              <a:gd name="connsiteY25" fmla="*/ 1876425 h 5886450"/>
              <a:gd name="connsiteX26" fmla="*/ 6076950 w 6486525"/>
              <a:gd name="connsiteY26" fmla="*/ 1981200 h 5886450"/>
              <a:gd name="connsiteX27" fmla="*/ 6191250 w 6486525"/>
              <a:gd name="connsiteY27" fmla="*/ 2562225 h 5886450"/>
              <a:gd name="connsiteX28" fmla="*/ 6286500 w 6486525"/>
              <a:gd name="connsiteY28" fmla="*/ 2914650 h 5886450"/>
              <a:gd name="connsiteX29" fmla="*/ 6334125 w 6486525"/>
              <a:gd name="connsiteY29" fmla="*/ 3114675 h 5886450"/>
              <a:gd name="connsiteX30" fmla="*/ 6438900 w 6486525"/>
              <a:gd name="connsiteY30" fmla="*/ 3333750 h 5886450"/>
              <a:gd name="connsiteX31" fmla="*/ 6486525 w 6486525"/>
              <a:gd name="connsiteY31" fmla="*/ 3486150 h 5886450"/>
              <a:gd name="connsiteX32" fmla="*/ 6448425 w 6486525"/>
              <a:gd name="connsiteY32" fmla="*/ 3752850 h 5886450"/>
              <a:gd name="connsiteX33" fmla="*/ 6429375 w 6486525"/>
              <a:gd name="connsiteY33" fmla="*/ 3838575 h 5886450"/>
              <a:gd name="connsiteX34" fmla="*/ 5638800 w 6486525"/>
              <a:gd name="connsiteY34" fmla="*/ 4210050 h 5886450"/>
              <a:gd name="connsiteX35" fmla="*/ 4762500 w 6486525"/>
              <a:gd name="connsiteY35" fmla="*/ 5343525 h 5886450"/>
              <a:gd name="connsiteX36" fmla="*/ 4457700 w 6486525"/>
              <a:gd name="connsiteY36" fmla="*/ 5353050 h 5886450"/>
              <a:gd name="connsiteX37" fmla="*/ 4162425 w 6486525"/>
              <a:gd name="connsiteY37" fmla="*/ 5886450 h 5886450"/>
              <a:gd name="connsiteX38" fmla="*/ 1381125 w 6486525"/>
              <a:gd name="connsiteY38" fmla="*/ 5886450 h 5886450"/>
              <a:gd name="connsiteX39" fmla="*/ 1943100 w 6486525"/>
              <a:gd name="connsiteY39" fmla="*/ 4791075 h 5886450"/>
              <a:gd name="connsiteX40" fmla="*/ 2371725 w 6486525"/>
              <a:gd name="connsiteY40" fmla="*/ 4333875 h 5886450"/>
              <a:gd name="connsiteX41" fmla="*/ 2476500 w 6486525"/>
              <a:gd name="connsiteY41" fmla="*/ 4276725 h 5886450"/>
              <a:gd name="connsiteX42" fmla="*/ 2124075 w 6486525"/>
              <a:gd name="connsiteY42" fmla="*/ 3857625 h 5886450"/>
              <a:gd name="connsiteX43" fmla="*/ 1638300 w 6486525"/>
              <a:gd name="connsiteY43" fmla="*/ 3952875 h 5886450"/>
              <a:gd name="connsiteX44" fmla="*/ 1552575 w 6486525"/>
              <a:gd name="connsiteY44" fmla="*/ 4219575 h 5886450"/>
              <a:gd name="connsiteX45" fmla="*/ 1266825 w 6486525"/>
              <a:gd name="connsiteY45" fmla="*/ 4162425 h 5886450"/>
              <a:gd name="connsiteX46" fmla="*/ 1123950 w 6486525"/>
              <a:gd name="connsiteY46" fmla="*/ 4114800 h 5886450"/>
              <a:gd name="connsiteX47" fmla="*/ 1000125 w 6486525"/>
              <a:gd name="connsiteY47" fmla="*/ 4048125 h 5886450"/>
              <a:gd name="connsiteX48" fmla="*/ 904875 w 6486525"/>
              <a:gd name="connsiteY48" fmla="*/ 3943350 h 5886450"/>
              <a:gd name="connsiteX49" fmla="*/ 762000 w 6486525"/>
              <a:gd name="connsiteY49" fmla="*/ 3705225 h 5886450"/>
              <a:gd name="connsiteX50" fmla="*/ 0 w 6486525"/>
              <a:gd name="connsiteY50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219450 w 6486525"/>
              <a:gd name="connsiteY12" fmla="*/ 409575 h 5886450"/>
              <a:gd name="connsiteX13" fmla="*/ 3257550 w 6486525"/>
              <a:gd name="connsiteY13" fmla="*/ 419100 h 5886450"/>
              <a:gd name="connsiteX14" fmla="*/ 3867150 w 6486525"/>
              <a:gd name="connsiteY14" fmla="*/ 295275 h 5886450"/>
              <a:gd name="connsiteX15" fmla="*/ 3971925 w 6486525"/>
              <a:gd name="connsiteY15" fmla="*/ 504825 h 5886450"/>
              <a:gd name="connsiteX16" fmla="*/ 4048125 w 6486525"/>
              <a:gd name="connsiteY16" fmla="*/ 542925 h 5886450"/>
              <a:gd name="connsiteX17" fmla="*/ 4486275 w 6486525"/>
              <a:gd name="connsiteY17" fmla="*/ 609600 h 5886450"/>
              <a:gd name="connsiteX18" fmla="*/ 4953000 w 6486525"/>
              <a:gd name="connsiteY18" fmla="*/ 495300 h 5886450"/>
              <a:gd name="connsiteX19" fmla="*/ 5295900 w 6486525"/>
              <a:gd name="connsiteY19" fmla="*/ 590550 h 5886450"/>
              <a:gd name="connsiteX20" fmla="*/ 5524500 w 6486525"/>
              <a:gd name="connsiteY20" fmla="*/ 581025 h 5886450"/>
              <a:gd name="connsiteX21" fmla="*/ 5600700 w 6486525"/>
              <a:gd name="connsiteY21" fmla="*/ 838200 h 5886450"/>
              <a:gd name="connsiteX22" fmla="*/ 5857875 w 6486525"/>
              <a:gd name="connsiteY22" fmla="*/ 1257300 h 5886450"/>
              <a:gd name="connsiteX23" fmla="*/ 5895975 w 6486525"/>
              <a:gd name="connsiteY23" fmla="*/ 1371600 h 5886450"/>
              <a:gd name="connsiteX24" fmla="*/ 6029325 w 6486525"/>
              <a:gd name="connsiteY24" fmla="*/ 1638300 h 5886450"/>
              <a:gd name="connsiteX25" fmla="*/ 6048375 w 6486525"/>
              <a:gd name="connsiteY25" fmla="*/ 1781175 h 5886450"/>
              <a:gd name="connsiteX26" fmla="*/ 6076950 w 6486525"/>
              <a:gd name="connsiteY26" fmla="*/ 1876425 h 5886450"/>
              <a:gd name="connsiteX27" fmla="*/ 6076950 w 6486525"/>
              <a:gd name="connsiteY27" fmla="*/ 1981200 h 5886450"/>
              <a:gd name="connsiteX28" fmla="*/ 6191250 w 6486525"/>
              <a:gd name="connsiteY28" fmla="*/ 2562225 h 5886450"/>
              <a:gd name="connsiteX29" fmla="*/ 6286500 w 6486525"/>
              <a:gd name="connsiteY29" fmla="*/ 2914650 h 5886450"/>
              <a:gd name="connsiteX30" fmla="*/ 6334125 w 6486525"/>
              <a:gd name="connsiteY30" fmla="*/ 3114675 h 5886450"/>
              <a:gd name="connsiteX31" fmla="*/ 6438900 w 6486525"/>
              <a:gd name="connsiteY31" fmla="*/ 3333750 h 5886450"/>
              <a:gd name="connsiteX32" fmla="*/ 6486525 w 6486525"/>
              <a:gd name="connsiteY32" fmla="*/ 3486150 h 5886450"/>
              <a:gd name="connsiteX33" fmla="*/ 6448425 w 6486525"/>
              <a:gd name="connsiteY33" fmla="*/ 3752850 h 5886450"/>
              <a:gd name="connsiteX34" fmla="*/ 6429375 w 6486525"/>
              <a:gd name="connsiteY34" fmla="*/ 3838575 h 5886450"/>
              <a:gd name="connsiteX35" fmla="*/ 5638800 w 6486525"/>
              <a:gd name="connsiteY35" fmla="*/ 4210050 h 5886450"/>
              <a:gd name="connsiteX36" fmla="*/ 4762500 w 6486525"/>
              <a:gd name="connsiteY36" fmla="*/ 5343525 h 5886450"/>
              <a:gd name="connsiteX37" fmla="*/ 4457700 w 6486525"/>
              <a:gd name="connsiteY37" fmla="*/ 5353050 h 5886450"/>
              <a:gd name="connsiteX38" fmla="*/ 4162425 w 6486525"/>
              <a:gd name="connsiteY38" fmla="*/ 5886450 h 5886450"/>
              <a:gd name="connsiteX39" fmla="*/ 1381125 w 6486525"/>
              <a:gd name="connsiteY39" fmla="*/ 5886450 h 5886450"/>
              <a:gd name="connsiteX40" fmla="*/ 1943100 w 6486525"/>
              <a:gd name="connsiteY40" fmla="*/ 4791075 h 5886450"/>
              <a:gd name="connsiteX41" fmla="*/ 2371725 w 6486525"/>
              <a:gd name="connsiteY41" fmla="*/ 4333875 h 5886450"/>
              <a:gd name="connsiteX42" fmla="*/ 2476500 w 6486525"/>
              <a:gd name="connsiteY42" fmla="*/ 4276725 h 5886450"/>
              <a:gd name="connsiteX43" fmla="*/ 2124075 w 6486525"/>
              <a:gd name="connsiteY43" fmla="*/ 3857625 h 5886450"/>
              <a:gd name="connsiteX44" fmla="*/ 1638300 w 6486525"/>
              <a:gd name="connsiteY44" fmla="*/ 3952875 h 5886450"/>
              <a:gd name="connsiteX45" fmla="*/ 1552575 w 6486525"/>
              <a:gd name="connsiteY45" fmla="*/ 4219575 h 5886450"/>
              <a:gd name="connsiteX46" fmla="*/ 1266825 w 6486525"/>
              <a:gd name="connsiteY46" fmla="*/ 4162425 h 5886450"/>
              <a:gd name="connsiteX47" fmla="*/ 1123950 w 6486525"/>
              <a:gd name="connsiteY47" fmla="*/ 4114800 h 5886450"/>
              <a:gd name="connsiteX48" fmla="*/ 1000125 w 6486525"/>
              <a:gd name="connsiteY48" fmla="*/ 4048125 h 5886450"/>
              <a:gd name="connsiteX49" fmla="*/ 904875 w 6486525"/>
              <a:gd name="connsiteY49" fmla="*/ 3943350 h 5886450"/>
              <a:gd name="connsiteX50" fmla="*/ 762000 w 6486525"/>
              <a:gd name="connsiteY50" fmla="*/ 3705225 h 5886450"/>
              <a:gd name="connsiteX51" fmla="*/ 0 w 6486525"/>
              <a:gd name="connsiteY51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219450 w 6486525"/>
              <a:gd name="connsiteY12" fmla="*/ 409575 h 5886450"/>
              <a:gd name="connsiteX13" fmla="*/ 3409950 w 6486525"/>
              <a:gd name="connsiteY13" fmla="*/ 647700 h 5886450"/>
              <a:gd name="connsiteX14" fmla="*/ 3867150 w 6486525"/>
              <a:gd name="connsiteY14" fmla="*/ 295275 h 5886450"/>
              <a:gd name="connsiteX15" fmla="*/ 3971925 w 6486525"/>
              <a:gd name="connsiteY15" fmla="*/ 504825 h 5886450"/>
              <a:gd name="connsiteX16" fmla="*/ 4048125 w 6486525"/>
              <a:gd name="connsiteY16" fmla="*/ 542925 h 5886450"/>
              <a:gd name="connsiteX17" fmla="*/ 4486275 w 6486525"/>
              <a:gd name="connsiteY17" fmla="*/ 609600 h 5886450"/>
              <a:gd name="connsiteX18" fmla="*/ 4953000 w 6486525"/>
              <a:gd name="connsiteY18" fmla="*/ 495300 h 5886450"/>
              <a:gd name="connsiteX19" fmla="*/ 5295900 w 6486525"/>
              <a:gd name="connsiteY19" fmla="*/ 590550 h 5886450"/>
              <a:gd name="connsiteX20" fmla="*/ 5524500 w 6486525"/>
              <a:gd name="connsiteY20" fmla="*/ 581025 h 5886450"/>
              <a:gd name="connsiteX21" fmla="*/ 5600700 w 6486525"/>
              <a:gd name="connsiteY21" fmla="*/ 838200 h 5886450"/>
              <a:gd name="connsiteX22" fmla="*/ 5857875 w 6486525"/>
              <a:gd name="connsiteY22" fmla="*/ 1257300 h 5886450"/>
              <a:gd name="connsiteX23" fmla="*/ 5895975 w 6486525"/>
              <a:gd name="connsiteY23" fmla="*/ 1371600 h 5886450"/>
              <a:gd name="connsiteX24" fmla="*/ 6029325 w 6486525"/>
              <a:gd name="connsiteY24" fmla="*/ 1638300 h 5886450"/>
              <a:gd name="connsiteX25" fmla="*/ 6048375 w 6486525"/>
              <a:gd name="connsiteY25" fmla="*/ 1781175 h 5886450"/>
              <a:gd name="connsiteX26" fmla="*/ 6076950 w 6486525"/>
              <a:gd name="connsiteY26" fmla="*/ 1876425 h 5886450"/>
              <a:gd name="connsiteX27" fmla="*/ 6076950 w 6486525"/>
              <a:gd name="connsiteY27" fmla="*/ 1981200 h 5886450"/>
              <a:gd name="connsiteX28" fmla="*/ 6191250 w 6486525"/>
              <a:gd name="connsiteY28" fmla="*/ 2562225 h 5886450"/>
              <a:gd name="connsiteX29" fmla="*/ 6286500 w 6486525"/>
              <a:gd name="connsiteY29" fmla="*/ 2914650 h 5886450"/>
              <a:gd name="connsiteX30" fmla="*/ 6334125 w 6486525"/>
              <a:gd name="connsiteY30" fmla="*/ 3114675 h 5886450"/>
              <a:gd name="connsiteX31" fmla="*/ 6438900 w 6486525"/>
              <a:gd name="connsiteY31" fmla="*/ 3333750 h 5886450"/>
              <a:gd name="connsiteX32" fmla="*/ 6486525 w 6486525"/>
              <a:gd name="connsiteY32" fmla="*/ 3486150 h 5886450"/>
              <a:gd name="connsiteX33" fmla="*/ 6448425 w 6486525"/>
              <a:gd name="connsiteY33" fmla="*/ 3752850 h 5886450"/>
              <a:gd name="connsiteX34" fmla="*/ 6429375 w 6486525"/>
              <a:gd name="connsiteY34" fmla="*/ 3838575 h 5886450"/>
              <a:gd name="connsiteX35" fmla="*/ 5638800 w 6486525"/>
              <a:gd name="connsiteY35" fmla="*/ 4210050 h 5886450"/>
              <a:gd name="connsiteX36" fmla="*/ 4762500 w 6486525"/>
              <a:gd name="connsiteY36" fmla="*/ 5343525 h 5886450"/>
              <a:gd name="connsiteX37" fmla="*/ 4457700 w 6486525"/>
              <a:gd name="connsiteY37" fmla="*/ 5353050 h 5886450"/>
              <a:gd name="connsiteX38" fmla="*/ 4162425 w 6486525"/>
              <a:gd name="connsiteY38" fmla="*/ 5886450 h 5886450"/>
              <a:gd name="connsiteX39" fmla="*/ 1381125 w 6486525"/>
              <a:gd name="connsiteY39" fmla="*/ 5886450 h 5886450"/>
              <a:gd name="connsiteX40" fmla="*/ 1943100 w 6486525"/>
              <a:gd name="connsiteY40" fmla="*/ 4791075 h 5886450"/>
              <a:gd name="connsiteX41" fmla="*/ 2371725 w 6486525"/>
              <a:gd name="connsiteY41" fmla="*/ 4333875 h 5886450"/>
              <a:gd name="connsiteX42" fmla="*/ 2476500 w 6486525"/>
              <a:gd name="connsiteY42" fmla="*/ 4276725 h 5886450"/>
              <a:gd name="connsiteX43" fmla="*/ 2124075 w 6486525"/>
              <a:gd name="connsiteY43" fmla="*/ 3857625 h 5886450"/>
              <a:gd name="connsiteX44" fmla="*/ 1638300 w 6486525"/>
              <a:gd name="connsiteY44" fmla="*/ 3952875 h 5886450"/>
              <a:gd name="connsiteX45" fmla="*/ 1552575 w 6486525"/>
              <a:gd name="connsiteY45" fmla="*/ 4219575 h 5886450"/>
              <a:gd name="connsiteX46" fmla="*/ 1266825 w 6486525"/>
              <a:gd name="connsiteY46" fmla="*/ 4162425 h 5886450"/>
              <a:gd name="connsiteX47" fmla="*/ 1123950 w 6486525"/>
              <a:gd name="connsiteY47" fmla="*/ 4114800 h 5886450"/>
              <a:gd name="connsiteX48" fmla="*/ 1000125 w 6486525"/>
              <a:gd name="connsiteY48" fmla="*/ 4048125 h 5886450"/>
              <a:gd name="connsiteX49" fmla="*/ 904875 w 6486525"/>
              <a:gd name="connsiteY49" fmla="*/ 3943350 h 5886450"/>
              <a:gd name="connsiteX50" fmla="*/ 762000 w 6486525"/>
              <a:gd name="connsiteY50" fmla="*/ 3705225 h 5886450"/>
              <a:gd name="connsiteX51" fmla="*/ 0 w 6486525"/>
              <a:gd name="connsiteY51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409950 w 6486525"/>
              <a:gd name="connsiteY13" fmla="*/ 647700 h 5886450"/>
              <a:gd name="connsiteX14" fmla="*/ 3867150 w 6486525"/>
              <a:gd name="connsiteY14" fmla="*/ 295275 h 5886450"/>
              <a:gd name="connsiteX15" fmla="*/ 3971925 w 6486525"/>
              <a:gd name="connsiteY15" fmla="*/ 504825 h 5886450"/>
              <a:gd name="connsiteX16" fmla="*/ 4048125 w 6486525"/>
              <a:gd name="connsiteY16" fmla="*/ 542925 h 5886450"/>
              <a:gd name="connsiteX17" fmla="*/ 4486275 w 6486525"/>
              <a:gd name="connsiteY17" fmla="*/ 609600 h 5886450"/>
              <a:gd name="connsiteX18" fmla="*/ 4953000 w 6486525"/>
              <a:gd name="connsiteY18" fmla="*/ 495300 h 5886450"/>
              <a:gd name="connsiteX19" fmla="*/ 5295900 w 6486525"/>
              <a:gd name="connsiteY19" fmla="*/ 590550 h 5886450"/>
              <a:gd name="connsiteX20" fmla="*/ 5524500 w 6486525"/>
              <a:gd name="connsiteY20" fmla="*/ 581025 h 5886450"/>
              <a:gd name="connsiteX21" fmla="*/ 5600700 w 6486525"/>
              <a:gd name="connsiteY21" fmla="*/ 838200 h 5886450"/>
              <a:gd name="connsiteX22" fmla="*/ 5857875 w 6486525"/>
              <a:gd name="connsiteY22" fmla="*/ 1257300 h 5886450"/>
              <a:gd name="connsiteX23" fmla="*/ 5895975 w 6486525"/>
              <a:gd name="connsiteY23" fmla="*/ 1371600 h 5886450"/>
              <a:gd name="connsiteX24" fmla="*/ 6029325 w 6486525"/>
              <a:gd name="connsiteY24" fmla="*/ 1638300 h 5886450"/>
              <a:gd name="connsiteX25" fmla="*/ 6048375 w 6486525"/>
              <a:gd name="connsiteY25" fmla="*/ 1781175 h 5886450"/>
              <a:gd name="connsiteX26" fmla="*/ 6076950 w 6486525"/>
              <a:gd name="connsiteY26" fmla="*/ 1876425 h 5886450"/>
              <a:gd name="connsiteX27" fmla="*/ 6076950 w 6486525"/>
              <a:gd name="connsiteY27" fmla="*/ 1981200 h 5886450"/>
              <a:gd name="connsiteX28" fmla="*/ 6191250 w 6486525"/>
              <a:gd name="connsiteY28" fmla="*/ 2562225 h 5886450"/>
              <a:gd name="connsiteX29" fmla="*/ 6286500 w 6486525"/>
              <a:gd name="connsiteY29" fmla="*/ 2914650 h 5886450"/>
              <a:gd name="connsiteX30" fmla="*/ 6334125 w 6486525"/>
              <a:gd name="connsiteY30" fmla="*/ 3114675 h 5886450"/>
              <a:gd name="connsiteX31" fmla="*/ 6438900 w 6486525"/>
              <a:gd name="connsiteY31" fmla="*/ 3333750 h 5886450"/>
              <a:gd name="connsiteX32" fmla="*/ 6486525 w 6486525"/>
              <a:gd name="connsiteY32" fmla="*/ 3486150 h 5886450"/>
              <a:gd name="connsiteX33" fmla="*/ 6448425 w 6486525"/>
              <a:gd name="connsiteY33" fmla="*/ 3752850 h 5886450"/>
              <a:gd name="connsiteX34" fmla="*/ 6429375 w 6486525"/>
              <a:gd name="connsiteY34" fmla="*/ 3838575 h 5886450"/>
              <a:gd name="connsiteX35" fmla="*/ 5638800 w 6486525"/>
              <a:gd name="connsiteY35" fmla="*/ 4210050 h 5886450"/>
              <a:gd name="connsiteX36" fmla="*/ 4762500 w 6486525"/>
              <a:gd name="connsiteY36" fmla="*/ 5343525 h 5886450"/>
              <a:gd name="connsiteX37" fmla="*/ 4457700 w 6486525"/>
              <a:gd name="connsiteY37" fmla="*/ 5353050 h 5886450"/>
              <a:gd name="connsiteX38" fmla="*/ 4162425 w 6486525"/>
              <a:gd name="connsiteY38" fmla="*/ 5886450 h 5886450"/>
              <a:gd name="connsiteX39" fmla="*/ 1381125 w 6486525"/>
              <a:gd name="connsiteY39" fmla="*/ 5886450 h 5886450"/>
              <a:gd name="connsiteX40" fmla="*/ 1943100 w 6486525"/>
              <a:gd name="connsiteY40" fmla="*/ 4791075 h 5886450"/>
              <a:gd name="connsiteX41" fmla="*/ 2371725 w 6486525"/>
              <a:gd name="connsiteY41" fmla="*/ 4333875 h 5886450"/>
              <a:gd name="connsiteX42" fmla="*/ 2476500 w 6486525"/>
              <a:gd name="connsiteY42" fmla="*/ 4276725 h 5886450"/>
              <a:gd name="connsiteX43" fmla="*/ 2124075 w 6486525"/>
              <a:gd name="connsiteY43" fmla="*/ 3857625 h 5886450"/>
              <a:gd name="connsiteX44" fmla="*/ 1638300 w 6486525"/>
              <a:gd name="connsiteY44" fmla="*/ 3952875 h 5886450"/>
              <a:gd name="connsiteX45" fmla="*/ 1552575 w 6486525"/>
              <a:gd name="connsiteY45" fmla="*/ 4219575 h 5886450"/>
              <a:gd name="connsiteX46" fmla="*/ 1266825 w 6486525"/>
              <a:gd name="connsiteY46" fmla="*/ 4162425 h 5886450"/>
              <a:gd name="connsiteX47" fmla="*/ 1123950 w 6486525"/>
              <a:gd name="connsiteY47" fmla="*/ 4114800 h 5886450"/>
              <a:gd name="connsiteX48" fmla="*/ 1000125 w 6486525"/>
              <a:gd name="connsiteY48" fmla="*/ 4048125 h 5886450"/>
              <a:gd name="connsiteX49" fmla="*/ 904875 w 6486525"/>
              <a:gd name="connsiteY49" fmla="*/ 3943350 h 5886450"/>
              <a:gd name="connsiteX50" fmla="*/ 762000 w 6486525"/>
              <a:gd name="connsiteY50" fmla="*/ 3705225 h 5886450"/>
              <a:gd name="connsiteX51" fmla="*/ 0 w 6486525"/>
              <a:gd name="connsiteY51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409950 w 6486525"/>
              <a:gd name="connsiteY14" fmla="*/ 647700 h 5886450"/>
              <a:gd name="connsiteX15" fmla="*/ 3867150 w 6486525"/>
              <a:gd name="connsiteY15" fmla="*/ 295275 h 5886450"/>
              <a:gd name="connsiteX16" fmla="*/ 3971925 w 6486525"/>
              <a:gd name="connsiteY16" fmla="*/ 504825 h 5886450"/>
              <a:gd name="connsiteX17" fmla="*/ 4048125 w 6486525"/>
              <a:gd name="connsiteY17" fmla="*/ 542925 h 5886450"/>
              <a:gd name="connsiteX18" fmla="*/ 4486275 w 6486525"/>
              <a:gd name="connsiteY18" fmla="*/ 609600 h 5886450"/>
              <a:gd name="connsiteX19" fmla="*/ 4953000 w 6486525"/>
              <a:gd name="connsiteY19" fmla="*/ 495300 h 5886450"/>
              <a:gd name="connsiteX20" fmla="*/ 5295900 w 6486525"/>
              <a:gd name="connsiteY20" fmla="*/ 590550 h 5886450"/>
              <a:gd name="connsiteX21" fmla="*/ 5524500 w 6486525"/>
              <a:gd name="connsiteY21" fmla="*/ 581025 h 5886450"/>
              <a:gd name="connsiteX22" fmla="*/ 5600700 w 6486525"/>
              <a:gd name="connsiteY22" fmla="*/ 838200 h 5886450"/>
              <a:gd name="connsiteX23" fmla="*/ 5857875 w 6486525"/>
              <a:gd name="connsiteY23" fmla="*/ 1257300 h 5886450"/>
              <a:gd name="connsiteX24" fmla="*/ 5895975 w 6486525"/>
              <a:gd name="connsiteY24" fmla="*/ 1371600 h 5886450"/>
              <a:gd name="connsiteX25" fmla="*/ 6029325 w 6486525"/>
              <a:gd name="connsiteY25" fmla="*/ 1638300 h 5886450"/>
              <a:gd name="connsiteX26" fmla="*/ 6048375 w 6486525"/>
              <a:gd name="connsiteY26" fmla="*/ 1781175 h 5886450"/>
              <a:gd name="connsiteX27" fmla="*/ 6076950 w 6486525"/>
              <a:gd name="connsiteY27" fmla="*/ 1876425 h 5886450"/>
              <a:gd name="connsiteX28" fmla="*/ 6076950 w 6486525"/>
              <a:gd name="connsiteY28" fmla="*/ 1981200 h 5886450"/>
              <a:gd name="connsiteX29" fmla="*/ 6191250 w 6486525"/>
              <a:gd name="connsiteY29" fmla="*/ 2562225 h 5886450"/>
              <a:gd name="connsiteX30" fmla="*/ 6286500 w 6486525"/>
              <a:gd name="connsiteY30" fmla="*/ 2914650 h 5886450"/>
              <a:gd name="connsiteX31" fmla="*/ 6334125 w 6486525"/>
              <a:gd name="connsiteY31" fmla="*/ 3114675 h 5886450"/>
              <a:gd name="connsiteX32" fmla="*/ 6438900 w 6486525"/>
              <a:gd name="connsiteY32" fmla="*/ 3333750 h 5886450"/>
              <a:gd name="connsiteX33" fmla="*/ 6486525 w 6486525"/>
              <a:gd name="connsiteY33" fmla="*/ 3486150 h 5886450"/>
              <a:gd name="connsiteX34" fmla="*/ 6448425 w 6486525"/>
              <a:gd name="connsiteY34" fmla="*/ 3752850 h 5886450"/>
              <a:gd name="connsiteX35" fmla="*/ 6429375 w 6486525"/>
              <a:gd name="connsiteY35" fmla="*/ 3838575 h 5886450"/>
              <a:gd name="connsiteX36" fmla="*/ 5638800 w 6486525"/>
              <a:gd name="connsiteY36" fmla="*/ 4210050 h 5886450"/>
              <a:gd name="connsiteX37" fmla="*/ 4762500 w 6486525"/>
              <a:gd name="connsiteY37" fmla="*/ 5343525 h 5886450"/>
              <a:gd name="connsiteX38" fmla="*/ 4457700 w 6486525"/>
              <a:gd name="connsiteY38" fmla="*/ 5353050 h 5886450"/>
              <a:gd name="connsiteX39" fmla="*/ 4162425 w 6486525"/>
              <a:gd name="connsiteY39" fmla="*/ 5886450 h 5886450"/>
              <a:gd name="connsiteX40" fmla="*/ 1381125 w 6486525"/>
              <a:gd name="connsiteY40" fmla="*/ 5886450 h 5886450"/>
              <a:gd name="connsiteX41" fmla="*/ 1943100 w 6486525"/>
              <a:gd name="connsiteY41" fmla="*/ 4791075 h 5886450"/>
              <a:gd name="connsiteX42" fmla="*/ 2371725 w 6486525"/>
              <a:gd name="connsiteY42" fmla="*/ 4333875 h 5886450"/>
              <a:gd name="connsiteX43" fmla="*/ 2476500 w 6486525"/>
              <a:gd name="connsiteY43" fmla="*/ 4276725 h 5886450"/>
              <a:gd name="connsiteX44" fmla="*/ 2124075 w 6486525"/>
              <a:gd name="connsiteY44" fmla="*/ 3857625 h 5886450"/>
              <a:gd name="connsiteX45" fmla="*/ 1638300 w 6486525"/>
              <a:gd name="connsiteY45" fmla="*/ 3952875 h 5886450"/>
              <a:gd name="connsiteX46" fmla="*/ 1552575 w 6486525"/>
              <a:gd name="connsiteY46" fmla="*/ 4219575 h 5886450"/>
              <a:gd name="connsiteX47" fmla="*/ 1266825 w 6486525"/>
              <a:gd name="connsiteY47" fmla="*/ 4162425 h 5886450"/>
              <a:gd name="connsiteX48" fmla="*/ 1123950 w 6486525"/>
              <a:gd name="connsiteY48" fmla="*/ 4114800 h 5886450"/>
              <a:gd name="connsiteX49" fmla="*/ 1000125 w 6486525"/>
              <a:gd name="connsiteY49" fmla="*/ 4048125 h 5886450"/>
              <a:gd name="connsiteX50" fmla="*/ 904875 w 6486525"/>
              <a:gd name="connsiteY50" fmla="*/ 3943350 h 5886450"/>
              <a:gd name="connsiteX51" fmla="*/ 762000 w 6486525"/>
              <a:gd name="connsiteY51" fmla="*/ 3705225 h 5886450"/>
              <a:gd name="connsiteX52" fmla="*/ 0 w 6486525"/>
              <a:gd name="connsiteY52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409950 w 6486525"/>
              <a:gd name="connsiteY15" fmla="*/ 647700 h 5886450"/>
              <a:gd name="connsiteX16" fmla="*/ 3867150 w 6486525"/>
              <a:gd name="connsiteY16" fmla="*/ 295275 h 5886450"/>
              <a:gd name="connsiteX17" fmla="*/ 3971925 w 6486525"/>
              <a:gd name="connsiteY17" fmla="*/ 504825 h 5886450"/>
              <a:gd name="connsiteX18" fmla="*/ 4048125 w 6486525"/>
              <a:gd name="connsiteY18" fmla="*/ 542925 h 5886450"/>
              <a:gd name="connsiteX19" fmla="*/ 4486275 w 6486525"/>
              <a:gd name="connsiteY19" fmla="*/ 609600 h 5886450"/>
              <a:gd name="connsiteX20" fmla="*/ 4953000 w 6486525"/>
              <a:gd name="connsiteY20" fmla="*/ 495300 h 5886450"/>
              <a:gd name="connsiteX21" fmla="*/ 5295900 w 6486525"/>
              <a:gd name="connsiteY21" fmla="*/ 590550 h 5886450"/>
              <a:gd name="connsiteX22" fmla="*/ 5524500 w 6486525"/>
              <a:gd name="connsiteY22" fmla="*/ 581025 h 5886450"/>
              <a:gd name="connsiteX23" fmla="*/ 5600700 w 6486525"/>
              <a:gd name="connsiteY23" fmla="*/ 838200 h 5886450"/>
              <a:gd name="connsiteX24" fmla="*/ 5857875 w 6486525"/>
              <a:gd name="connsiteY24" fmla="*/ 1257300 h 5886450"/>
              <a:gd name="connsiteX25" fmla="*/ 5895975 w 6486525"/>
              <a:gd name="connsiteY25" fmla="*/ 1371600 h 5886450"/>
              <a:gd name="connsiteX26" fmla="*/ 6029325 w 6486525"/>
              <a:gd name="connsiteY26" fmla="*/ 1638300 h 5886450"/>
              <a:gd name="connsiteX27" fmla="*/ 6048375 w 6486525"/>
              <a:gd name="connsiteY27" fmla="*/ 1781175 h 5886450"/>
              <a:gd name="connsiteX28" fmla="*/ 6076950 w 6486525"/>
              <a:gd name="connsiteY28" fmla="*/ 1876425 h 5886450"/>
              <a:gd name="connsiteX29" fmla="*/ 6076950 w 6486525"/>
              <a:gd name="connsiteY29" fmla="*/ 1981200 h 5886450"/>
              <a:gd name="connsiteX30" fmla="*/ 6191250 w 6486525"/>
              <a:gd name="connsiteY30" fmla="*/ 2562225 h 5886450"/>
              <a:gd name="connsiteX31" fmla="*/ 6286500 w 6486525"/>
              <a:gd name="connsiteY31" fmla="*/ 2914650 h 5886450"/>
              <a:gd name="connsiteX32" fmla="*/ 6334125 w 6486525"/>
              <a:gd name="connsiteY32" fmla="*/ 3114675 h 5886450"/>
              <a:gd name="connsiteX33" fmla="*/ 6438900 w 6486525"/>
              <a:gd name="connsiteY33" fmla="*/ 3333750 h 5886450"/>
              <a:gd name="connsiteX34" fmla="*/ 6486525 w 6486525"/>
              <a:gd name="connsiteY34" fmla="*/ 3486150 h 5886450"/>
              <a:gd name="connsiteX35" fmla="*/ 6448425 w 6486525"/>
              <a:gd name="connsiteY35" fmla="*/ 3752850 h 5886450"/>
              <a:gd name="connsiteX36" fmla="*/ 6429375 w 6486525"/>
              <a:gd name="connsiteY36" fmla="*/ 3838575 h 5886450"/>
              <a:gd name="connsiteX37" fmla="*/ 5638800 w 6486525"/>
              <a:gd name="connsiteY37" fmla="*/ 4210050 h 5886450"/>
              <a:gd name="connsiteX38" fmla="*/ 4762500 w 6486525"/>
              <a:gd name="connsiteY38" fmla="*/ 5343525 h 5886450"/>
              <a:gd name="connsiteX39" fmla="*/ 4457700 w 6486525"/>
              <a:gd name="connsiteY39" fmla="*/ 5353050 h 5886450"/>
              <a:gd name="connsiteX40" fmla="*/ 4162425 w 6486525"/>
              <a:gd name="connsiteY40" fmla="*/ 5886450 h 5886450"/>
              <a:gd name="connsiteX41" fmla="*/ 1381125 w 6486525"/>
              <a:gd name="connsiteY41" fmla="*/ 5886450 h 5886450"/>
              <a:gd name="connsiteX42" fmla="*/ 1943100 w 6486525"/>
              <a:gd name="connsiteY42" fmla="*/ 4791075 h 5886450"/>
              <a:gd name="connsiteX43" fmla="*/ 2371725 w 6486525"/>
              <a:gd name="connsiteY43" fmla="*/ 4333875 h 5886450"/>
              <a:gd name="connsiteX44" fmla="*/ 2476500 w 6486525"/>
              <a:gd name="connsiteY44" fmla="*/ 4276725 h 5886450"/>
              <a:gd name="connsiteX45" fmla="*/ 2124075 w 6486525"/>
              <a:gd name="connsiteY45" fmla="*/ 3857625 h 5886450"/>
              <a:gd name="connsiteX46" fmla="*/ 1638300 w 6486525"/>
              <a:gd name="connsiteY46" fmla="*/ 3952875 h 5886450"/>
              <a:gd name="connsiteX47" fmla="*/ 1552575 w 6486525"/>
              <a:gd name="connsiteY47" fmla="*/ 4219575 h 5886450"/>
              <a:gd name="connsiteX48" fmla="*/ 1266825 w 6486525"/>
              <a:gd name="connsiteY48" fmla="*/ 4162425 h 5886450"/>
              <a:gd name="connsiteX49" fmla="*/ 1123950 w 6486525"/>
              <a:gd name="connsiteY49" fmla="*/ 4114800 h 5886450"/>
              <a:gd name="connsiteX50" fmla="*/ 1000125 w 6486525"/>
              <a:gd name="connsiteY50" fmla="*/ 4048125 h 5886450"/>
              <a:gd name="connsiteX51" fmla="*/ 904875 w 6486525"/>
              <a:gd name="connsiteY51" fmla="*/ 3943350 h 5886450"/>
              <a:gd name="connsiteX52" fmla="*/ 762000 w 6486525"/>
              <a:gd name="connsiteY52" fmla="*/ 3705225 h 5886450"/>
              <a:gd name="connsiteX53" fmla="*/ 0 w 6486525"/>
              <a:gd name="connsiteY53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409950 w 6486525"/>
              <a:gd name="connsiteY16" fmla="*/ 647700 h 5886450"/>
              <a:gd name="connsiteX17" fmla="*/ 3867150 w 6486525"/>
              <a:gd name="connsiteY17" fmla="*/ 295275 h 5886450"/>
              <a:gd name="connsiteX18" fmla="*/ 3971925 w 6486525"/>
              <a:gd name="connsiteY18" fmla="*/ 504825 h 5886450"/>
              <a:gd name="connsiteX19" fmla="*/ 4048125 w 6486525"/>
              <a:gd name="connsiteY19" fmla="*/ 542925 h 5886450"/>
              <a:gd name="connsiteX20" fmla="*/ 4486275 w 6486525"/>
              <a:gd name="connsiteY20" fmla="*/ 609600 h 5886450"/>
              <a:gd name="connsiteX21" fmla="*/ 4953000 w 6486525"/>
              <a:gd name="connsiteY21" fmla="*/ 495300 h 5886450"/>
              <a:gd name="connsiteX22" fmla="*/ 5295900 w 6486525"/>
              <a:gd name="connsiteY22" fmla="*/ 590550 h 5886450"/>
              <a:gd name="connsiteX23" fmla="*/ 5524500 w 6486525"/>
              <a:gd name="connsiteY23" fmla="*/ 581025 h 5886450"/>
              <a:gd name="connsiteX24" fmla="*/ 5600700 w 6486525"/>
              <a:gd name="connsiteY24" fmla="*/ 838200 h 5886450"/>
              <a:gd name="connsiteX25" fmla="*/ 5857875 w 6486525"/>
              <a:gd name="connsiteY25" fmla="*/ 1257300 h 5886450"/>
              <a:gd name="connsiteX26" fmla="*/ 5895975 w 6486525"/>
              <a:gd name="connsiteY26" fmla="*/ 1371600 h 5886450"/>
              <a:gd name="connsiteX27" fmla="*/ 6029325 w 6486525"/>
              <a:gd name="connsiteY27" fmla="*/ 1638300 h 5886450"/>
              <a:gd name="connsiteX28" fmla="*/ 6048375 w 6486525"/>
              <a:gd name="connsiteY28" fmla="*/ 1781175 h 5886450"/>
              <a:gd name="connsiteX29" fmla="*/ 6076950 w 6486525"/>
              <a:gd name="connsiteY29" fmla="*/ 1876425 h 5886450"/>
              <a:gd name="connsiteX30" fmla="*/ 6076950 w 6486525"/>
              <a:gd name="connsiteY30" fmla="*/ 1981200 h 5886450"/>
              <a:gd name="connsiteX31" fmla="*/ 6191250 w 6486525"/>
              <a:gd name="connsiteY31" fmla="*/ 2562225 h 5886450"/>
              <a:gd name="connsiteX32" fmla="*/ 6286500 w 6486525"/>
              <a:gd name="connsiteY32" fmla="*/ 2914650 h 5886450"/>
              <a:gd name="connsiteX33" fmla="*/ 6334125 w 6486525"/>
              <a:gd name="connsiteY33" fmla="*/ 3114675 h 5886450"/>
              <a:gd name="connsiteX34" fmla="*/ 6438900 w 6486525"/>
              <a:gd name="connsiteY34" fmla="*/ 3333750 h 5886450"/>
              <a:gd name="connsiteX35" fmla="*/ 6486525 w 6486525"/>
              <a:gd name="connsiteY35" fmla="*/ 3486150 h 5886450"/>
              <a:gd name="connsiteX36" fmla="*/ 6448425 w 6486525"/>
              <a:gd name="connsiteY36" fmla="*/ 3752850 h 5886450"/>
              <a:gd name="connsiteX37" fmla="*/ 6429375 w 6486525"/>
              <a:gd name="connsiteY37" fmla="*/ 3838575 h 5886450"/>
              <a:gd name="connsiteX38" fmla="*/ 5638800 w 6486525"/>
              <a:gd name="connsiteY38" fmla="*/ 4210050 h 5886450"/>
              <a:gd name="connsiteX39" fmla="*/ 4762500 w 6486525"/>
              <a:gd name="connsiteY39" fmla="*/ 5343525 h 5886450"/>
              <a:gd name="connsiteX40" fmla="*/ 4457700 w 6486525"/>
              <a:gd name="connsiteY40" fmla="*/ 5353050 h 5886450"/>
              <a:gd name="connsiteX41" fmla="*/ 4162425 w 6486525"/>
              <a:gd name="connsiteY41" fmla="*/ 5886450 h 5886450"/>
              <a:gd name="connsiteX42" fmla="*/ 1381125 w 6486525"/>
              <a:gd name="connsiteY42" fmla="*/ 5886450 h 5886450"/>
              <a:gd name="connsiteX43" fmla="*/ 1943100 w 6486525"/>
              <a:gd name="connsiteY43" fmla="*/ 4791075 h 5886450"/>
              <a:gd name="connsiteX44" fmla="*/ 2371725 w 6486525"/>
              <a:gd name="connsiteY44" fmla="*/ 4333875 h 5886450"/>
              <a:gd name="connsiteX45" fmla="*/ 2476500 w 6486525"/>
              <a:gd name="connsiteY45" fmla="*/ 4276725 h 5886450"/>
              <a:gd name="connsiteX46" fmla="*/ 2124075 w 6486525"/>
              <a:gd name="connsiteY46" fmla="*/ 3857625 h 5886450"/>
              <a:gd name="connsiteX47" fmla="*/ 1638300 w 6486525"/>
              <a:gd name="connsiteY47" fmla="*/ 3952875 h 5886450"/>
              <a:gd name="connsiteX48" fmla="*/ 1552575 w 6486525"/>
              <a:gd name="connsiteY48" fmla="*/ 4219575 h 5886450"/>
              <a:gd name="connsiteX49" fmla="*/ 1266825 w 6486525"/>
              <a:gd name="connsiteY49" fmla="*/ 4162425 h 5886450"/>
              <a:gd name="connsiteX50" fmla="*/ 1123950 w 6486525"/>
              <a:gd name="connsiteY50" fmla="*/ 4114800 h 5886450"/>
              <a:gd name="connsiteX51" fmla="*/ 1000125 w 6486525"/>
              <a:gd name="connsiteY51" fmla="*/ 4048125 h 5886450"/>
              <a:gd name="connsiteX52" fmla="*/ 904875 w 6486525"/>
              <a:gd name="connsiteY52" fmla="*/ 3943350 h 5886450"/>
              <a:gd name="connsiteX53" fmla="*/ 762000 w 6486525"/>
              <a:gd name="connsiteY53" fmla="*/ 3705225 h 5886450"/>
              <a:gd name="connsiteX54" fmla="*/ 0 w 6486525"/>
              <a:gd name="connsiteY54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517107 w 6486525"/>
              <a:gd name="connsiteY16" fmla="*/ 359569 h 5886450"/>
              <a:gd name="connsiteX17" fmla="*/ 3867150 w 6486525"/>
              <a:gd name="connsiteY17" fmla="*/ 295275 h 5886450"/>
              <a:gd name="connsiteX18" fmla="*/ 3971925 w 6486525"/>
              <a:gd name="connsiteY18" fmla="*/ 504825 h 5886450"/>
              <a:gd name="connsiteX19" fmla="*/ 4048125 w 6486525"/>
              <a:gd name="connsiteY19" fmla="*/ 542925 h 5886450"/>
              <a:gd name="connsiteX20" fmla="*/ 4486275 w 6486525"/>
              <a:gd name="connsiteY20" fmla="*/ 609600 h 5886450"/>
              <a:gd name="connsiteX21" fmla="*/ 4953000 w 6486525"/>
              <a:gd name="connsiteY21" fmla="*/ 495300 h 5886450"/>
              <a:gd name="connsiteX22" fmla="*/ 5295900 w 6486525"/>
              <a:gd name="connsiteY22" fmla="*/ 590550 h 5886450"/>
              <a:gd name="connsiteX23" fmla="*/ 5524500 w 6486525"/>
              <a:gd name="connsiteY23" fmla="*/ 581025 h 5886450"/>
              <a:gd name="connsiteX24" fmla="*/ 5600700 w 6486525"/>
              <a:gd name="connsiteY24" fmla="*/ 838200 h 5886450"/>
              <a:gd name="connsiteX25" fmla="*/ 5857875 w 6486525"/>
              <a:gd name="connsiteY25" fmla="*/ 1257300 h 5886450"/>
              <a:gd name="connsiteX26" fmla="*/ 5895975 w 6486525"/>
              <a:gd name="connsiteY26" fmla="*/ 1371600 h 5886450"/>
              <a:gd name="connsiteX27" fmla="*/ 6029325 w 6486525"/>
              <a:gd name="connsiteY27" fmla="*/ 1638300 h 5886450"/>
              <a:gd name="connsiteX28" fmla="*/ 6048375 w 6486525"/>
              <a:gd name="connsiteY28" fmla="*/ 1781175 h 5886450"/>
              <a:gd name="connsiteX29" fmla="*/ 6076950 w 6486525"/>
              <a:gd name="connsiteY29" fmla="*/ 1876425 h 5886450"/>
              <a:gd name="connsiteX30" fmla="*/ 6076950 w 6486525"/>
              <a:gd name="connsiteY30" fmla="*/ 1981200 h 5886450"/>
              <a:gd name="connsiteX31" fmla="*/ 6191250 w 6486525"/>
              <a:gd name="connsiteY31" fmla="*/ 2562225 h 5886450"/>
              <a:gd name="connsiteX32" fmla="*/ 6286500 w 6486525"/>
              <a:gd name="connsiteY32" fmla="*/ 2914650 h 5886450"/>
              <a:gd name="connsiteX33" fmla="*/ 6334125 w 6486525"/>
              <a:gd name="connsiteY33" fmla="*/ 3114675 h 5886450"/>
              <a:gd name="connsiteX34" fmla="*/ 6438900 w 6486525"/>
              <a:gd name="connsiteY34" fmla="*/ 3333750 h 5886450"/>
              <a:gd name="connsiteX35" fmla="*/ 6486525 w 6486525"/>
              <a:gd name="connsiteY35" fmla="*/ 3486150 h 5886450"/>
              <a:gd name="connsiteX36" fmla="*/ 6448425 w 6486525"/>
              <a:gd name="connsiteY36" fmla="*/ 3752850 h 5886450"/>
              <a:gd name="connsiteX37" fmla="*/ 6429375 w 6486525"/>
              <a:gd name="connsiteY37" fmla="*/ 3838575 h 5886450"/>
              <a:gd name="connsiteX38" fmla="*/ 5638800 w 6486525"/>
              <a:gd name="connsiteY38" fmla="*/ 4210050 h 5886450"/>
              <a:gd name="connsiteX39" fmla="*/ 4762500 w 6486525"/>
              <a:gd name="connsiteY39" fmla="*/ 5343525 h 5886450"/>
              <a:gd name="connsiteX40" fmla="*/ 4457700 w 6486525"/>
              <a:gd name="connsiteY40" fmla="*/ 5353050 h 5886450"/>
              <a:gd name="connsiteX41" fmla="*/ 4162425 w 6486525"/>
              <a:gd name="connsiteY41" fmla="*/ 5886450 h 5886450"/>
              <a:gd name="connsiteX42" fmla="*/ 1381125 w 6486525"/>
              <a:gd name="connsiteY42" fmla="*/ 5886450 h 5886450"/>
              <a:gd name="connsiteX43" fmla="*/ 1943100 w 6486525"/>
              <a:gd name="connsiteY43" fmla="*/ 4791075 h 5886450"/>
              <a:gd name="connsiteX44" fmla="*/ 2371725 w 6486525"/>
              <a:gd name="connsiteY44" fmla="*/ 4333875 h 5886450"/>
              <a:gd name="connsiteX45" fmla="*/ 2476500 w 6486525"/>
              <a:gd name="connsiteY45" fmla="*/ 4276725 h 5886450"/>
              <a:gd name="connsiteX46" fmla="*/ 2124075 w 6486525"/>
              <a:gd name="connsiteY46" fmla="*/ 3857625 h 5886450"/>
              <a:gd name="connsiteX47" fmla="*/ 1638300 w 6486525"/>
              <a:gd name="connsiteY47" fmla="*/ 3952875 h 5886450"/>
              <a:gd name="connsiteX48" fmla="*/ 1552575 w 6486525"/>
              <a:gd name="connsiteY48" fmla="*/ 4219575 h 5886450"/>
              <a:gd name="connsiteX49" fmla="*/ 1266825 w 6486525"/>
              <a:gd name="connsiteY49" fmla="*/ 4162425 h 5886450"/>
              <a:gd name="connsiteX50" fmla="*/ 1123950 w 6486525"/>
              <a:gd name="connsiteY50" fmla="*/ 4114800 h 5886450"/>
              <a:gd name="connsiteX51" fmla="*/ 1000125 w 6486525"/>
              <a:gd name="connsiteY51" fmla="*/ 4048125 h 5886450"/>
              <a:gd name="connsiteX52" fmla="*/ 904875 w 6486525"/>
              <a:gd name="connsiteY52" fmla="*/ 3943350 h 5886450"/>
              <a:gd name="connsiteX53" fmla="*/ 762000 w 6486525"/>
              <a:gd name="connsiteY53" fmla="*/ 3705225 h 5886450"/>
              <a:gd name="connsiteX54" fmla="*/ 0 w 6486525"/>
              <a:gd name="connsiteY54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517107 w 6486525"/>
              <a:gd name="connsiteY16" fmla="*/ 359569 h 5886450"/>
              <a:gd name="connsiteX17" fmla="*/ 3583781 w 6486525"/>
              <a:gd name="connsiteY17" fmla="*/ 347663 h 5886450"/>
              <a:gd name="connsiteX18" fmla="*/ 3867150 w 6486525"/>
              <a:gd name="connsiteY18" fmla="*/ 295275 h 5886450"/>
              <a:gd name="connsiteX19" fmla="*/ 3971925 w 6486525"/>
              <a:gd name="connsiteY19" fmla="*/ 504825 h 5886450"/>
              <a:gd name="connsiteX20" fmla="*/ 4048125 w 6486525"/>
              <a:gd name="connsiteY20" fmla="*/ 542925 h 5886450"/>
              <a:gd name="connsiteX21" fmla="*/ 4486275 w 6486525"/>
              <a:gd name="connsiteY21" fmla="*/ 609600 h 5886450"/>
              <a:gd name="connsiteX22" fmla="*/ 4953000 w 6486525"/>
              <a:gd name="connsiteY22" fmla="*/ 495300 h 5886450"/>
              <a:gd name="connsiteX23" fmla="*/ 5295900 w 6486525"/>
              <a:gd name="connsiteY23" fmla="*/ 590550 h 5886450"/>
              <a:gd name="connsiteX24" fmla="*/ 5524500 w 6486525"/>
              <a:gd name="connsiteY24" fmla="*/ 581025 h 5886450"/>
              <a:gd name="connsiteX25" fmla="*/ 5600700 w 6486525"/>
              <a:gd name="connsiteY25" fmla="*/ 838200 h 5886450"/>
              <a:gd name="connsiteX26" fmla="*/ 5857875 w 6486525"/>
              <a:gd name="connsiteY26" fmla="*/ 1257300 h 5886450"/>
              <a:gd name="connsiteX27" fmla="*/ 5895975 w 6486525"/>
              <a:gd name="connsiteY27" fmla="*/ 1371600 h 5886450"/>
              <a:gd name="connsiteX28" fmla="*/ 6029325 w 6486525"/>
              <a:gd name="connsiteY28" fmla="*/ 1638300 h 5886450"/>
              <a:gd name="connsiteX29" fmla="*/ 6048375 w 6486525"/>
              <a:gd name="connsiteY29" fmla="*/ 1781175 h 5886450"/>
              <a:gd name="connsiteX30" fmla="*/ 6076950 w 6486525"/>
              <a:gd name="connsiteY30" fmla="*/ 1876425 h 5886450"/>
              <a:gd name="connsiteX31" fmla="*/ 6076950 w 6486525"/>
              <a:gd name="connsiteY31" fmla="*/ 1981200 h 5886450"/>
              <a:gd name="connsiteX32" fmla="*/ 6191250 w 6486525"/>
              <a:gd name="connsiteY32" fmla="*/ 2562225 h 5886450"/>
              <a:gd name="connsiteX33" fmla="*/ 6286500 w 6486525"/>
              <a:gd name="connsiteY33" fmla="*/ 2914650 h 5886450"/>
              <a:gd name="connsiteX34" fmla="*/ 6334125 w 6486525"/>
              <a:gd name="connsiteY34" fmla="*/ 3114675 h 5886450"/>
              <a:gd name="connsiteX35" fmla="*/ 6438900 w 6486525"/>
              <a:gd name="connsiteY35" fmla="*/ 3333750 h 5886450"/>
              <a:gd name="connsiteX36" fmla="*/ 6486525 w 6486525"/>
              <a:gd name="connsiteY36" fmla="*/ 3486150 h 5886450"/>
              <a:gd name="connsiteX37" fmla="*/ 6448425 w 6486525"/>
              <a:gd name="connsiteY37" fmla="*/ 3752850 h 5886450"/>
              <a:gd name="connsiteX38" fmla="*/ 6429375 w 6486525"/>
              <a:gd name="connsiteY38" fmla="*/ 3838575 h 5886450"/>
              <a:gd name="connsiteX39" fmla="*/ 5638800 w 6486525"/>
              <a:gd name="connsiteY39" fmla="*/ 4210050 h 5886450"/>
              <a:gd name="connsiteX40" fmla="*/ 4762500 w 6486525"/>
              <a:gd name="connsiteY40" fmla="*/ 5343525 h 5886450"/>
              <a:gd name="connsiteX41" fmla="*/ 4457700 w 6486525"/>
              <a:gd name="connsiteY41" fmla="*/ 5353050 h 5886450"/>
              <a:gd name="connsiteX42" fmla="*/ 4162425 w 6486525"/>
              <a:gd name="connsiteY42" fmla="*/ 5886450 h 5886450"/>
              <a:gd name="connsiteX43" fmla="*/ 1381125 w 6486525"/>
              <a:gd name="connsiteY43" fmla="*/ 5886450 h 5886450"/>
              <a:gd name="connsiteX44" fmla="*/ 1943100 w 6486525"/>
              <a:gd name="connsiteY44" fmla="*/ 4791075 h 5886450"/>
              <a:gd name="connsiteX45" fmla="*/ 2371725 w 6486525"/>
              <a:gd name="connsiteY45" fmla="*/ 4333875 h 5886450"/>
              <a:gd name="connsiteX46" fmla="*/ 2476500 w 6486525"/>
              <a:gd name="connsiteY46" fmla="*/ 4276725 h 5886450"/>
              <a:gd name="connsiteX47" fmla="*/ 2124075 w 6486525"/>
              <a:gd name="connsiteY47" fmla="*/ 3857625 h 5886450"/>
              <a:gd name="connsiteX48" fmla="*/ 1638300 w 6486525"/>
              <a:gd name="connsiteY48" fmla="*/ 3952875 h 5886450"/>
              <a:gd name="connsiteX49" fmla="*/ 1552575 w 6486525"/>
              <a:gd name="connsiteY49" fmla="*/ 4219575 h 5886450"/>
              <a:gd name="connsiteX50" fmla="*/ 1266825 w 6486525"/>
              <a:gd name="connsiteY50" fmla="*/ 4162425 h 5886450"/>
              <a:gd name="connsiteX51" fmla="*/ 1123950 w 6486525"/>
              <a:gd name="connsiteY51" fmla="*/ 4114800 h 5886450"/>
              <a:gd name="connsiteX52" fmla="*/ 1000125 w 6486525"/>
              <a:gd name="connsiteY52" fmla="*/ 4048125 h 5886450"/>
              <a:gd name="connsiteX53" fmla="*/ 904875 w 6486525"/>
              <a:gd name="connsiteY53" fmla="*/ 3943350 h 5886450"/>
              <a:gd name="connsiteX54" fmla="*/ 762000 w 6486525"/>
              <a:gd name="connsiteY54" fmla="*/ 3705225 h 5886450"/>
              <a:gd name="connsiteX55" fmla="*/ 0 w 6486525"/>
              <a:gd name="connsiteY55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517107 w 6486525"/>
              <a:gd name="connsiteY16" fmla="*/ 359569 h 5886450"/>
              <a:gd name="connsiteX17" fmla="*/ 3583781 w 6486525"/>
              <a:gd name="connsiteY17" fmla="*/ 347663 h 5886450"/>
              <a:gd name="connsiteX18" fmla="*/ 3724275 w 6486525"/>
              <a:gd name="connsiteY18" fmla="*/ 338138 h 5886450"/>
              <a:gd name="connsiteX19" fmla="*/ 3867150 w 6486525"/>
              <a:gd name="connsiteY19" fmla="*/ 295275 h 5886450"/>
              <a:gd name="connsiteX20" fmla="*/ 3971925 w 6486525"/>
              <a:gd name="connsiteY20" fmla="*/ 504825 h 5886450"/>
              <a:gd name="connsiteX21" fmla="*/ 4048125 w 6486525"/>
              <a:gd name="connsiteY21" fmla="*/ 542925 h 5886450"/>
              <a:gd name="connsiteX22" fmla="*/ 4486275 w 6486525"/>
              <a:gd name="connsiteY22" fmla="*/ 609600 h 5886450"/>
              <a:gd name="connsiteX23" fmla="*/ 4953000 w 6486525"/>
              <a:gd name="connsiteY23" fmla="*/ 495300 h 5886450"/>
              <a:gd name="connsiteX24" fmla="*/ 5295900 w 6486525"/>
              <a:gd name="connsiteY24" fmla="*/ 590550 h 5886450"/>
              <a:gd name="connsiteX25" fmla="*/ 5524500 w 6486525"/>
              <a:gd name="connsiteY25" fmla="*/ 581025 h 5886450"/>
              <a:gd name="connsiteX26" fmla="*/ 5600700 w 6486525"/>
              <a:gd name="connsiteY26" fmla="*/ 838200 h 5886450"/>
              <a:gd name="connsiteX27" fmla="*/ 5857875 w 6486525"/>
              <a:gd name="connsiteY27" fmla="*/ 1257300 h 5886450"/>
              <a:gd name="connsiteX28" fmla="*/ 5895975 w 6486525"/>
              <a:gd name="connsiteY28" fmla="*/ 1371600 h 5886450"/>
              <a:gd name="connsiteX29" fmla="*/ 6029325 w 6486525"/>
              <a:gd name="connsiteY29" fmla="*/ 1638300 h 5886450"/>
              <a:gd name="connsiteX30" fmla="*/ 6048375 w 6486525"/>
              <a:gd name="connsiteY30" fmla="*/ 1781175 h 5886450"/>
              <a:gd name="connsiteX31" fmla="*/ 6076950 w 6486525"/>
              <a:gd name="connsiteY31" fmla="*/ 1876425 h 5886450"/>
              <a:gd name="connsiteX32" fmla="*/ 6076950 w 6486525"/>
              <a:gd name="connsiteY32" fmla="*/ 1981200 h 5886450"/>
              <a:gd name="connsiteX33" fmla="*/ 6191250 w 6486525"/>
              <a:gd name="connsiteY33" fmla="*/ 2562225 h 5886450"/>
              <a:gd name="connsiteX34" fmla="*/ 6286500 w 6486525"/>
              <a:gd name="connsiteY34" fmla="*/ 2914650 h 5886450"/>
              <a:gd name="connsiteX35" fmla="*/ 6334125 w 6486525"/>
              <a:gd name="connsiteY35" fmla="*/ 3114675 h 5886450"/>
              <a:gd name="connsiteX36" fmla="*/ 6438900 w 6486525"/>
              <a:gd name="connsiteY36" fmla="*/ 3333750 h 5886450"/>
              <a:gd name="connsiteX37" fmla="*/ 6486525 w 6486525"/>
              <a:gd name="connsiteY37" fmla="*/ 3486150 h 5886450"/>
              <a:gd name="connsiteX38" fmla="*/ 6448425 w 6486525"/>
              <a:gd name="connsiteY38" fmla="*/ 3752850 h 5886450"/>
              <a:gd name="connsiteX39" fmla="*/ 6429375 w 6486525"/>
              <a:gd name="connsiteY39" fmla="*/ 3838575 h 5886450"/>
              <a:gd name="connsiteX40" fmla="*/ 5638800 w 6486525"/>
              <a:gd name="connsiteY40" fmla="*/ 4210050 h 5886450"/>
              <a:gd name="connsiteX41" fmla="*/ 4762500 w 6486525"/>
              <a:gd name="connsiteY41" fmla="*/ 5343525 h 5886450"/>
              <a:gd name="connsiteX42" fmla="*/ 4457700 w 6486525"/>
              <a:gd name="connsiteY42" fmla="*/ 5353050 h 5886450"/>
              <a:gd name="connsiteX43" fmla="*/ 4162425 w 6486525"/>
              <a:gd name="connsiteY43" fmla="*/ 5886450 h 5886450"/>
              <a:gd name="connsiteX44" fmla="*/ 1381125 w 6486525"/>
              <a:gd name="connsiteY44" fmla="*/ 5886450 h 5886450"/>
              <a:gd name="connsiteX45" fmla="*/ 1943100 w 6486525"/>
              <a:gd name="connsiteY45" fmla="*/ 4791075 h 5886450"/>
              <a:gd name="connsiteX46" fmla="*/ 2371725 w 6486525"/>
              <a:gd name="connsiteY46" fmla="*/ 4333875 h 5886450"/>
              <a:gd name="connsiteX47" fmla="*/ 2476500 w 6486525"/>
              <a:gd name="connsiteY47" fmla="*/ 4276725 h 5886450"/>
              <a:gd name="connsiteX48" fmla="*/ 2124075 w 6486525"/>
              <a:gd name="connsiteY48" fmla="*/ 3857625 h 5886450"/>
              <a:gd name="connsiteX49" fmla="*/ 1638300 w 6486525"/>
              <a:gd name="connsiteY49" fmla="*/ 3952875 h 5886450"/>
              <a:gd name="connsiteX50" fmla="*/ 1552575 w 6486525"/>
              <a:gd name="connsiteY50" fmla="*/ 4219575 h 5886450"/>
              <a:gd name="connsiteX51" fmla="*/ 1266825 w 6486525"/>
              <a:gd name="connsiteY51" fmla="*/ 4162425 h 5886450"/>
              <a:gd name="connsiteX52" fmla="*/ 1123950 w 6486525"/>
              <a:gd name="connsiteY52" fmla="*/ 4114800 h 5886450"/>
              <a:gd name="connsiteX53" fmla="*/ 1000125 w 6486525"/>
              <a:gd name="connsiteY53" fmla="*/ 4048125 h 5886450"/>
              <a:gd name="connsiteX54" fmla="*/ 904875 w 6486525"/>
              <a:gd name="connsiteY54" fmla="*/ 3943350 h 5886450"/>
              <a:gd name="connsiteX55" fmla="*/ 762000 w 6486525"/>
              <a:gd name="connsiteY55" fmla="*/ 3705225 h 5886450"/>
              <a:gd name="connsiteX56" fmla="*/ 0 w 6486525"/>
              <a:gd name="connsiteY56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517107 w 6486525"/>
              <a:gd name="connsiteY16" fmla="*/ 359569 h 5886450"/>
              <a:gd name="connsiteX17" fmla="*/ 3583781 w 6486525"/>
              <a:gd name="connsiteY17" fmla="*/ 347663 h 5886450"/>
              <a:gd name="connsiteX18" fmla="*/ 3724275 w 6486525"/>
              <a:gd name="connsiteY18" fmla="*/ 338138 h 5886450"/>
              <a:gd name="connsiteX19" fmla="*/ 3798094 w 6486525"/>
              <a:gd name="connsiteY19" fmla="*/ 319088 h 5886450"/>
              <a:gd name="connsiteX20" fmla="*/ 3867150 w 6486525"/>
              <a:gd name="connsiteY20" fmla="*/ 295275 h 5886450"/>
              <a:gd name="connsiteX21" fmla="*/ 3971925 w 6486525"/>
              <a:gd name="connsiteY21" fmla="*/ 504825 h 5886450"/>
              <a:gd name="connsiteX22" fmla="*/ 4048125 w 6486525"/>
              <a:gd name="connsiteY22" fmla="*/ 542925 h 5886450"/>
              <a:gd name="connsiteX23" fmla="*/ 4486275 w 6486525"/>
              <a:gd name="connsiteY23" fmla="*/ 609600 h 5886450"/>
              <a:gd name="connsiteX24" fmla="*/ 4953000 w 6486525"/>
              <a:gd name="connsiteY24" fmla="*/ 495300 h 5886450"/>
              <a:gd name="connsiteX25" fmla="*/ 5295900 w 6486525"/>
              <a:gd name="connsiteY25" fmla="*/ 590550 h 5886450"/>
              <a:gd name="connsiteX26" fmla="*/ 5524500 w 6486525"/>
              <a:gd name="connsiteY26" fmla="*/ 581025 h 5886450"/>
              <a:gd name="connsiteX27" fmla="*/ 5600700 w 6486525"/>
              <a:gd name="connsiteY27" fmla="*/ 838200 h 5886450"/>
              <a:gd name="connsiteX28" fmla="*/ 5857875 w 6486525"/>
              <a:gd name="connsiteY28" fmla="*/ 1257300 h 5886450"/>
              <a:gd name="connsiteX29" fmla="*/ 5895975 w 6486525"/>
              <a:gd name="connsiteY29" fmla="*/ 1371600 h 5886450"/>
              <a:gd name="connsiteX30" fmla="*/ 6029325 w 6486525"/>
              <a:gd name="connsiteY30" fmla="*/ 1638300 h 5886450"/>
              <a:gd name="connsiteX31" fmla="*/ 6048375 w 6486525"/>
              <a:gd name="connsiteY31" fmla="*/ 1781175 h 5886450"/>
              <a:gd name="connsiteX32" fmla="*/ 6076950 w 6486525"/>
              <a:gd name="connsiteY32" fmla="*/ 1876425 h 5886450"/>
              <a:gd name="connsiteX33" fmla="*/ 6076950 w 6486525"/>
              <a:gd name="connsiteY33" fmla="*/ 1981200 h 5886450"/>
              <a:gd name="connsiteX34" fmla="*/ 6191250 w 6486525"/>
              <a:gd name="connsiteY34" fmla="*/ 2562225 h 5886450"/>
              <a:gd name="connsiteX35" fmla="*/ 6286500 w 6486525"/>
              <a:gd name="connsiteY35" fmla="*/ 2914650 h 5886450"/>
              <a:gd name="connsiteX36" fmla="*/ 6334125 w 6486525"/>
              <a:gd name="connsiteY36" fmla="*/ 3114675 h 5886450"/>
              <a:gd name="connsiteX37" fmla="*/ 6438900 w 6486525"/>
              <a:gd name="connsiteY37" fmla="*/ 3333750 h 5886450"/>
              <a:gd name="connsiteX38" fmla="*/ 6486525 w 6486525"/>
              <a:gd name="connsiteY38" fmla="*/ 3486150 h 5886450"/>
              <a:gd name="connsiteX39" fmla="*/ 6448425 w 6486525"/>
              <a:gd name="connsiteY39" fmla="*/ 3752850 h 5886450"/>
              <a:gd name="connsiteX40" fmla="*/ 6429375 w 6486525"/>
              <a:gd name="connsiteY40" fmla="*/ 3838575 h 5886450"/>
              <a:gd name="connsiteX41" fmla="*/ 5638800 w 6486525"/>
              <a:gd name="connsiteY41" fmla="*/ 4210050 h 5886450"/>
              <a:gd name="connsiteX42" fmla="*/ 4762500 w 6486525"/>
              <a:gd name="connsiteY42" fmla="*/ 5343525 h 5886450"/>
              <a:gd name="connsiteX43" fmla="*/ 4457700 w 6486525"/>
              <a:gd name="connsiteY43" fmla="*/ 5353050 h 5886450"/>
              <a:gd name="connsiteX44" fmla="*/ 4162425 w 6486525"/>
              <a:gd name="connsiteY44" fmla="*/ 5886450 h 5886450"/>
              <a:gd name="connsiteX45" fmla="*/ 1381125 w 6486525"/>
              <a:gd name="connsiteY45" fmla="*/ 5886450 h 5886450"/>
              <a:gd name="connsiteX46" fmla="*/ 1943100 w 6486525"/>
              <a:gd name="connsiteY46" fmla="*/ 4791075 h 5886450"/>
              <a:gd name="connsiteX47" fmla="*/ 2371725 w 6486525"/>
              <a:gd name="connsiteY47" fmla="*/ 4333875 h 5886450"/>
              <a:gd name="connsiteX48" fmla="*/ 2476500 w 6486525"/>
              <a:gd name="connsiteY48" fmla="*/ 4276725 h 5886450"/>
              <a:gd name="connsiteX49" fmla="*/ 2124075 w 6486525"/>
              <a:gd name="connsiteY49" fmla="*/ 3857625 h 5886450"/>
              <a:gd name="connsiteX50" fmla="*/ 1638300 w 6486525"/>
              <a:gd name="connsiteY50" fmla="*/ 3952875 h 5886450"/>
              <a:gd name="connsiteX51" fmla="*/ 1552575 w 6486525"/>
              <a:gd name="connsiteY51" fmla="*/ 4219575 h 5886450"/>
              <a:gd name="connsiteX52" fmla="*/ 1266825 w 6486525"/>
              <a:gd name="connsiteY52" fmla="*/ 4162425 h 5886450"/>
              <a:gd name="connsiteX53" fmla="*/ 1123950 w 6486525"/>
              <a:gd name="connsiteY53" fmla="*/ 4114800 h 5886450"/>
              <a:gd name="connsiteX54" fmla="*/ 1000125 w 6486525"/>
              <a:gd name="connsiteY54" fmla="*/ 4048125 h 5886450"/>
              <a:gd name="connsiteX55" fmla="*/ 904875 w 6486525"/>
              <a:gd name="connsiteY55" fmla="*/ 3943350 h 5886450"/>
              <a:gd name="connsiteX56" fmla="*/ 762000 w 6486525"/>
              <a:gd name="connsiteY56" fmla="*/ 3705225 h 5886450"/>
              <a:gd name="connsiteX57" fmla="*/ 0 w 6486525"/>
              <a:gd name="connsiteY57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517107 w 6486525"/>
              <a:gd name="connsiteY16" fmla="*/ 359569 h 5886450"/>
              <a:gd name="connsiteX17" fmla="*/ 3583781 w 6486525"/>
              <a:gd name="connsiteY17" fmla="*/ 347663 h 5886450"/>
              <a:gd name="connsiteX18" fmla="*/ 3724275 w 6486525"/>
              <a:gd name="connsiteY18" fmla="*/ 338138 h 5886450"/>
              <a:gd name="connsiteX19" fmla="*/ 3798094 w 6486525"/>
              <a:gd name="connsiteY19" fmla="*/ 319088 h 5886450"/>
              <a:gd name="connsiteX20" fmla="*/ 3867150 w 6486525"/>
              <a:gd name="connsiteY20" fmla="*/ 295275 h 5886450"/>
              <a:gd name="connsiteX21" fmla="*/ 3971925 w 6486525"/>
              <a:gd name="connsiteY21" fmla="*/ 504825 h 5886450"/>
              <a:gd name="connsiteX22" fmla="*/ 4048125 w 6486525"/>
              <a:gd name="connsiteY22" fmla="*/ 542925 h 5886450"/>
              <a:gd name="connsiteX23" fmla="*/ 4486275 w 6486525"/>
              <a:gd name="connsiteY23" fmla="*/ 609600 h 5886450"/>
              <a:gd name="connsiteX24" fmla="*/ 4953000 w 6486525"/>
              <a:gd name="connsiteY24" fmla="*/ 495300 h 5886450"/>
              <a:gd name="connsiteX25" fmla="*/ 5295900 w 6486525"/>
              <a:gd name="connsiteY25" fmla="*/ 590550 h 5886450"/>
              <a:gd name="connsiteX26" fmla="*/ 5524500 w 6486525"/>
              <a:gd name="connsiteY26" fmla="*/ 581025 h 5886450"/>
              <a:gd name="connsiteX27" fmla="*/ 5600700 w 6486525"/>
              <a:gd name="connsiteY27" fmla="*/ 838200 h 5886450"/>
              <a:gd name="connsiteX28" fmla="*/ 5857875 w 6486525"/>
              <a:gd name="connsiteY28" fmla="*/ 1257300 h 5886450"/>
              <a:gd name="connsiteX29" fmla="*/ 5895975 w 6486525"/>
              <a:gd name="connsiteY29" fmla="*/ 1371600 h 5886450"/>
              <a:gd name="connsiteX30" fmla="*/ 6029325 w 6486525"/>
              <a:gd name="connsiteY30" fmla="*/ 1638300 h 5886450"/>
              <a:gd name="connsiteX31" fmla="*/ 6048375 w 6486525"/>
              <a:gd name="connsiteY31" fmla="*/ 1781175 h 5886450"/>
              <a:gd name="connsiteX32" fmla="*/ 6076950 w 6486525"/>
              <a:gd name="connsiteY32" fmla="*/ 1876425 h 5886450"/>
              <a:gd name="connsiteX33" fmla="*/ 6076950 w 6486525"/>
              <a:gd name="connsiteY33" fmla="*/ 1981200 h 5886450"/>
              <a:gd name="connsiteX34" fmla="*/ 6191250 w 6486525"/>
              <a:gd name="connsiteY34" fmla="*/ 2562225 h 5886450"/>
              <a:gd name="connsiteX35" fmla="*/ 6286500 w 6486525"/>
              <a:gd name="connsiteY35" fmla="*/ 2914650 h 5886450"/>
              <a:gd name="connsiteX36" fmla="*/ 6334125 w 6486525"/>
              <a:gd name="connsiteY36" fmla="*/ 3114675 h 5886450"/>
              <a:gd name="connsiteX37" fmla="*/ 6438900 w 6486525"/>
              <a:gd name="connsiteY37" fmla="*/ 3333750 h 5886450"/>
              <a:gd name="connsiteX38" fmla="*/ 6486525 w 6486525"/>
              <a:gd name="connsiteY38" fmla="*/ 3486150 h 5886450"/>
              <a:gd name="connsiteX39" fmla="*/ 6448425 w 6486525"/>
              <a:gd name="connsiteY39" fmla="*/ 3752850 h 5886450"/>
              <a:gd name="connsiteX40" fmla="*/ 6429375 w 6486525"/>
              <a:gd name="connsiteY40" fmla="*/ 3838575 h 5886450"/>
              <a:gd name="connsiteX41" fmla="*/ 5638800 w 6486525"/>
              <a:gd name="connsiteY41" fmla="*/ 4210050 h 5886450"/>
              <a:gd name="connsiteX42" fmla="*/ 4762500 w 6486525"/>
              <a:gd name="connsiteY42" fmla="*/ 5343525 h 5886450"/>
              <a:gd name="connsiteX43" fmla="*/ 4457700 w 6486525"/>
              <a:gd name="connsiteY43" fmla="*/ 5353050 h 5886450"/>
              <a:gd name="connsiteX44" fmla="*/ 4162425 w 6486525"/>
              <a:gd name="connsiteY44" fmla="*/ 5886450 h 5886450"/>
              <a:gd name="connsiteX45" fmla="*/ 1381125 w 6486525"/>
              <a:gd name="connsiteY45" fmla="*/ 5886450 h 5886450"/>
              <a:gd name="connsiteX46" fmla="*/ 1943100 w 6486525"/>
              <a:gd name="connsiteY46" fmla="*/ 4791075 h 5886450"/>
              <a:gd name="connsiteX47" fmla="*/ 2371725 w 6486525"/>
              <a:gd name="connsiteY47" fmla="*/ 4333875 h 5886450"/>
              <a:gd name="connsiteX48" fmla="*/ 2476500 w 6486525"/>
              <a:gd name="connsiteY48" fmla="*/ 4276725 h 5886450"/>
              <a:gd name="connsiteX49" fmla="*/ 2124075 w 6486525"/>
              <a:gd name="connsiteY49" fmla="*/ 3857625 h 5886450"/>
              <a:gd name="connsiteX50" fmla="*/ 1638300 w 6486525"/>
              <a:gd name="connsiteY50" fmla="*/ 3952875 h 5886450"/>
              <a:gd name="connsiteX51" fmla="*/ 1552575 w 6486525"/>
              <a:gd name="connsiteY51" fmla="*/ 4219575 h 5886450"/>
              <a:gd name="connsiteX52" fmla="*/ 1266825 w 6486525"/>
              <a:gd name="connsiteY52" fmla="*/ 4162425 h 5886450"/>
              <a:gd name="connsiteX53" fmla="*/ 1123950 w 6486525"/>
              <a:gd name="connsiteY53" fmla="*/ 4114800 h 5886450"/>
              <a:gd name="connsiteX54" fmla="*/ 1000125 w 6486525"/>
              <a:gd name="connsiteY54" fmla="*/ 4048125 h 5886450"/>
              <a:gd name="connsiteX55" fmla="*/ 904875 w 6486525"/>
              <a:gd name="connsiteY55" fmla="*/ 3943350 h 5886450"/>
              <a:gd name="connsiteX56" fmla="*/ 762000 w 6486525"/>
              <a:gd name="connsiteY56" fmla="*/ 3705225 h 5886450"/>
              <a:gd name="connsiteX57" fmla="*/ 0 w 6486525"/>
              <a:gd name="connsiteY57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517107 w 6486525"/>
              <a:gd name="connsiteY16" fmla="*/ 359569 h 5886450"/>
              <a:gd name="connsiteX17" fmla="*/ 3583781 w 6486525"/>
              <a:gd name="connsiteY17" fmla="*/ 347663 h 5886450"/>
              <a:gd name="connsiteX18" fmla="*/ 3724275 w 6486525"/>
              <a:gd name="connsiteY18" fmla="*/ 338138 h 5886450"/>
              <a:gd name="connsiteX19" fmla="*/ 3798094 w 6486525"/>
              <a:gd name="connsiteY19" fmla="*/ 319088 h 5886450"/>
              <a:gd name="connsiteX20" fmla="*/ 3869531 w 6486525"/>
              <a:gd name="connsiteY20" fmla="*/ 288132 h 5886450"/>
              <a:gd name="connsiteX21" fmla="*/ 3971925 w 6486525"/>
              <a:gd name="connsiteY21" fmla="*/ 504825 h 5886450"/>
              <a:gd name="connsiteX22" fmla="*/ 4048125 w 6486525"/>
              <a:gd name="connsiteY22" fmla="*/ 542925 h 5886450"/>
              <a:gd name="connsiteX23" fmla="*/ 4486275 w 6486525"/>
              <a:gd name="connsiteY23" fmla="*/ 609600 h 5886450"/>
              <a:gd name="connsiteX24" fmla="*/ 4953000 w 6486525"/>
              <a:gd name="connsiteY24" fmla="*/ 495300 h 5886450"/>
              <a:gd name="connsiteX25" fmla="*/ 5295900 w 6486525"/>
              <a:gd name="connsiteY25" fmla="*/ 590550 h 5886450"/>
              <a:gd name="connsiteX26" fmla="*/ 5524500 w 6486525"/>
              <a:gd name="connsiteY26" fmla="*/ 581025 h 5886450"/>
              <a:gd name="connsiteX27" fmla="*/ 5600700 w 6486525"/>
              <a:gd name="connsiteY27" fmla="*/ 838200 h 5886450"/>
              <a:gd name="connsiteX28" fmla="*/ 5857875 w 6486525"/>
              <a:gd name="connsiteY28" fmla="*/ 1257300 h 5886450"/>
              <a:gd name="connsiteX29" fmla="*/ 5895975 w 6486525"/>
              <a:gd name="connsiteY29" fmla="*/ 1371600 h 5886450"/>
              <a:gd name="connsiteX30" fmla="*/ 6029325 w 6486525"/>
              <a:gd name="connsiteY30" fmla="*/ 1638300 h 5886450"/>
              <a:gd name="connsiteX31" fmla="*/ 6048375 w 6486525"/>
              <a:gd name="connsiteY31" fmla="*/ 1781175 h 5886450"/>
              <a:gd name="connsiteX32" fmla="*/ 6076950 w 6486525"/>
              <a:gd name="connsiteY32" fmla="*/ 1876425 h 5886450"/>
              <a:gd name="connsiteX33" fmla="*/ 6076950 w 6486525"/>
              <a:gd name="connsiteY33" fmla="*/ 1981200 h 5886450"/>
              <a:gd name="connsiteX34" fmla="*/ 6191250 w 6486525"/>
              <a:gd name="connsiteY34" fmla="*/ 2562225 h 5886450"/>
              <a:gd name="connsiteX35" fmla="*/ 6286500 w 6486525"/>
              <a:gd name="connsiteY35" fmla="*/ 2914650 h 5886450"/>
              <a:gd name="connsiteX36" fmla="*/ 6334125 w 6486525"/>
              <a:gd name="connsiteY36" fmla="*/ 3114675 h 5886450"/>
              <a:gd name="connsiteX37" fmla="*/ 6438900 w 6486525"/>
              <a:gd name="connsiteY37" fmla="*/ 3333750 h 5886450"/>
              <a:gd name="connsiteX38" fmla="*/ 6486525 w 6486525"/>
              <a:gd name="connsiteY38" fmla="*/ 3486150 h 5886450"/>
              <a:gd name="connsiteX39" fmla="*/ 6448425 w 6486525"/>
              <a:gd name="connsiteY39" fmla="*/ 3752850 h 5886450"/>
              <a:gd name="connsiteX40" fmla="*/ 6429375 w 6486525"/>
              <a:gd name="connsiteY40" fmla="*/ 3838575 h 5886450"/>
              <a:gd name="connsiteX41" fmla="*/ 5638800 w 6486525"/>
              <a:gd name="connsiteY41" fmla="*/ 4210050 h 5886450"/>
              <a:gd name="connsiteX42" fmla="*/ 4762500 w 6486525"/>
              <a:gd name="connsiteY42" fmla="*/ 5343525 h 5886450"/>
              <a:gd name="connsiteX43" fmla="*/ 4457700 w 6486525"/>
              <a:gd name="connsiteY43" fmla="*/ 5353050 h 5886450"/>
              <a:gd name="connsiteX44" fmla="*/ 4162425 w 6486525"/>
              <a:gd name="connsiteY44" fmla="*/ 5886450 h 5886450"/>
              <a:gd name="connsiteX45" fmla="*/ 1381125 w 6486525"/>
              <a:gd name="connsiteY45" fmla="*/ 5886450 h 5886450"/>
              <a:gd name="connsiteX46" fmla="*/ 1943100 w 6486525"/>
              <a:gd name="connsiteY46" fmla="*/ 4791075 h 5886450"/>
              <a:gd name="connsiteX47" fmla="*/ 2371725 w 6486525"/>
              <a:gd name="connsiteY47" fmla="*/ 4333875 h 5886450"/>
              <a:gd name="connsiteX48" fmla="*/ 2476500 w 6486525"/>
              <a:gd name="connsiteY48" fmla="*/ 4276725 h 5886450"/>
              <a:gd name="connsiteX49" fmla="*/ 2124075 w 6486525"/>
              <a:gd name="connsiteY49" fmla="*/ 3857625 h 5886450"/>
              <a:gd name="connsiteX50" fmla="*/ 1638300 w 6486525"/>
              <a:gd name="connsiteY50" fmla="*/ 3952875 h 5886450"/>
              <a:gd name="connsiteX51" fmla="*/ 1552575 w 6486525"/>
              <a:gd name="connsiteY51" fmla="*/ 4219575 h 5886450"/>
              <a:gd name="connsiteX52" fmla="*/ 1266825 w 6486525"/>
              <a:gd name="connsiteY52" fmla="*/ 4162425 h 5886450"/>
              <a:gd name="connsiteX53" fmla="*/ 1123950 w 6486525"/>
              <a:gd name="connsiteY53" fmla="*/ 4114800 h 5886450"/>
              <a:gd name="connsiteX54" fmla="*/ 1000125 w 6486525"/>
              <a:gd name="connsiteY54" fmla="*/ 4048125 h 5886450"/>
              <a:gd name="connsiteX55" fmla="*/ 904875 w 6486525"/>
              <a:gd name="connsiteY55" fmla="*/ 3943350 h 5886450"/>
              <a:gd name="connsiteX56" fmla="*/ 762000 w 6486525"/>
              <a:gd name="connsiteY56" fmla="*/ 3705225 h 5886450"/>
              <a:gd name="connsiteX57" fmla="*/ 0 w 6486525"/>
              <a:gd name="connsiteY57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517107 w 6486525"/>
              <a:gd name="connsiteY16" fmla="*/ 359569 h 5886450"/>
              <a:gd name="connsiteX17" fmla="*/ 3583781 w 6486525"/>
              <a:gd name="connsiteY17" fmla="*/ 347663 h 5886450"/>
              <a:gd name="connsiteX18" fmla="*/ 3724275 w 6486525"/>
              <a:gd name="connsiteY18" fmla="*/ 338138 h 5886450"/>
              <a:gd name="connsiteX19" fmla="*/ 3798094 w 6486525"/>
              <a:gd name="connsiteY19" fmla="*/ 319088 h 5886450"/>
              <a:gd name="connsiteX20" fmla="*/ 3869531 w 6486525"/>
              <a:gd name="connsiteY20" fmla="*/ 288132 h 5886450"/>
              <a:gd name="connsiteX21" fmla="*/ 3890963 w 6486525"/>
              <a:gd name="connsiteY21" fmla="*/ 321469 h 5886450"/>
              <a:gd name="connsiteX22" fmla="*/ 3971925 w 6486525"/>
              <a:gd name="connsiteY22" fmla="*/ 504825 h 5886450"/>
              <a:gd name="connsiteX23" fmla="*/ 4048125 w 6486525"/>
              <a:gd name="connsiteY23" fmla="*/ 542925 h 5886450"/>
              <a:gd name="connsiteX24" fmla="*/ 4486275 w 6486525"/>
              <a:gd name="connsiteY24" fmla="*/ 609600 h 5886450"/>
              <a:gd name="connsiteX25" fmla="*/ 4953000 w 6486525"/>
              <a:gd name="connsiteY25" fmla="*/ 495300 h 5886450"/>
              <a:gd name="connsiteX26" fmla="*/ 5295900 w 6486525"/>
              <a:gd name="connsiteY26" fmla="*/ 590550 h 5886450"/>
              <a:gd name="connsiteX27" fmla="*/ 5524500 w 6486525"/>
              <a:gd name="connsiteY27" fmla="*/ 581025 h 5886450"/>
              <a:gd name="connsiteX28" fmla="*/ 5600700 w 6486525"/>
              <a:gd name="connsiteY28" fmla="*/ 838200 h 5886450"/>
              <a:gd name="connsiteX29" fmla="*/ 5857875 w 6486525"/>
              <a:gd name="connsiteY29" fmla="*/ 1257300 h 5886450"/>
              <a:gd name="connsiteX30" fmla="*/ 5895975 w 6486525"/>
              <a:gd name="connsiteY30" fmla="*/ 1371600 h 5886450"/>
              <a:gd name="connsiteX31" fmla="*/ 6029325 w 6486525"/>
              <a:gd name="connsiteY31" fmla="*/ 1638300 h 5886450"/>
              <a:gd name="connsiteX32" fmla="*/ 6048375 w 6486525"/>
              <a:gd name="connsiteY32" fmla="*/ 1781175 h 5886450"/>
              <a:gd name="connsiteX33" fmla="*/ 6076950 w 6486525"/>
              <a:gd name="connsiteY33" fmla="*/ 1876425 h 5886450"/>
              <a:gd name="connsiteX34" fmla="*/ 6076950 w 6486525"/>
              <a:gd name="connsiteY34" fmla="*/ 1981200 h 5886450"/>
              <a:gd name="connsiteX35" fmla="*/ 6191250 w 6486525"/>
              <a:gd name="connsiteY35" fmla="*/ 2562225 h 5886450"/>
              <a:gd name="connsiteX36" fmla="*/ 6286500 w 6486525"/>
              <a:gd name="connsiteY36" fmla="*/ 2914650 h 5886450"/>
              <a:gd name="connsiteX37" fmla="*/ 6334125 w 6486525"/>
              <a:gd name="connsiteY37" fmla="*/ 3114675 h 5886450"/>
              <a:gd name="connsiteX38" fmla="*/ 6438900 w 6486525"/>
              <a:gd name="connsiteY38" fmla="*/ 3333750 h 5886450"/>
              <a:gd name="connsiteX39" fmla="*/ 6486525 w 6486525"/>
              <a:gd name="connsiteY39" fmla="*/ 3486150 h 5886450"/>
              <a:gd name="connsiteX40" fmla="*/ 6448425 w 6486525"/>
              <a:gd name="connsiteY40" fmla="*/ 3752850 h 5886450"/>
              <a:gd name="connsiteX41" fmla="*/ 6429375 w 6486525"/>
              <a:gd name="connsiteY41" fmla="*/ 3838575 h 5886450"/>
              <a:gd name="connsiteX42" fmla="*/ 5638800 w 6486525"/>
              <a:gd name="connsiteY42" fmla="*/ 4210050 h 5886450"/>
              <a:gd name="connsiteX43" fmla="*/ 4762500 w 6486525"/>
              <a:gd name="connsiteY43" fmla="*/ 5343525 h 5886450"/>
              <a:gd name="connsiteX44" fmla="*/ 4457700 w 6486525"/>
              <a:gd name="connsiteY44" fmla="*/ 5353050 h 5886450"/>
              <a:gd name="connsiteX45" fmla="*/ 4162425 w 6486525"/>
              <a:gd name="connsiteY45" fmla="*/ 5886450 h 5886450"/>
              <a:gd name="connsiteX46" fmla="*/ 1381125 w 6486525"/>
              <a:gd name="connsiteY46" fmla="*/ 5886450 h 5886450"/>
              <a:gd name="connsiteX47" fmla="*/ 1943100 w 6486525"/>
              <a:gd name="connsiteY47" fmla="*/ 4791075 h 5886450"/>
              <a:gd name="connsiteX48" fmla="*/ 2371725 w 6486525"/>
              <a:gd name="connsiteY48" fmla="*/ 4333875 h 5886450"/>
              <a:gd name="connsiteX49" fmla="*/ 2476500 w 6486525"/>
              <a:gd name="connsiteY49" fmla="*/ 4276725 h 5886450"/>
              <a:gd name="connsiteX50" fmla="*/ 2124075 w 6486525"/>
              <a:gd name="connsiteY50" fmla="*/ 3857625 h 5886450"/>
              <a:gd name="connsiteX51" fmla="*/ 1638300 w 6486525"/>
              <a:gd name="connsiteY51" fmla="*/ 3952875 h 5886450"/>
              <a:gd name="connsiteX52" fmla="*/ 1552575 w 6486525"/>
              <a:gd name="connsiteY52" fmla="*/ 4219575 h 5886450"/>
              <a:gd name="connsiteX53" fmla="*/ 1266825 w 6486525"/>
              <a:gd name="connsiteY53" fmla="*/ 4162425 h 5886450"/>
              <a:gd name="connsiteX54" fmla="*/ 1123950 w 6486525"/>
              <a:gd name="connsiteY54" fmla="*/ 4114800 h 5886450"/>
              <a:gd name="connsiteX55" fmla="*/ 1000125 w 6486525"/>
              <a:gd name="connsiteY55" fmla="*/ 4048125 h 5886450"/>
              <a:gd name="connsiteX56" fmla="*/ 904875 w 6486525"/>
              <a:gd name="connsiteY56" fmla="*/ 3943350 h 5886450"/>
              <a:gd name="connsiteX57" fmla="*/ 762000 w 6486525"/>
              <a:gd name="connsiteY57" fmla="*/ 3705225 h 5886450"/>
              <a:gd name="connsiteX58" fmla="*/ 0 w 6486525"/>
              <a:gd name="connsiteY58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517107 w 6486525"/>
              <a:gd name="connsiteY16" fmla="*/ 359569 h 5886450"/>
              <a:gd name="connsiteX17" fmla="*/ 3583781 w 6486525"/>
              <a:gd name="connsiteY17" fmla="*/ 347663 h 5886450"/>
              <a:gd name="connsiteX18" fmla="*/ 3724275 w 6486525"/>
              <a:gd name="connsiteY18" fmla="*/ 338138 h 5886450"/>
              <a:gd name="connsiteX19" fmla="*/ 3798094 w 6486525"/>
              <a:gd name="connsiteY19" fmla="*/ 319088 h 5886450"/>
              <a:gd name="connsiteX20" fmla="*/ 3869531 w 6486525"/>
              <a:gd name="connsiteY20" fmla="*/ 288132 h 5886450"/>
              <a:gd name="connsiteX21" fmla="*/ 3890963 w 6486525"/>
              <a:gd name="connsiteY21" fmla="*/ 321469 h 5886450"/>
              <a:gd name="connsiteX22" fmla="*/ 3910013 w 6486525"/>
              <a:gd name="connsiteY22" fmla="*/ 395288 h 5886450"/>
              <a:gd name="connsiteX23" fmla="*/ 3971925 w 6486525"/>
              <a:gd name="connsiteY23" fmla="*/ 504825 h 5886450"/>
              <a:gd name="connsiteX24" fmla="*/ 4048125 w 6486525"/>
              <a:gd name="connsiteY24" fmla="*/ 542925 h 5886450"/>
              <a:gd name="connsiteX25" fmla="*/ 4486275 w 6486525"/>
              <a:gd name="connsiteY25" fmla="*/ 609600 h 5886450"/>
              <a:gd name="connsiteX26" fmla="*/ 4953000 w 6486525"/>
              <a:gd name="connsiteY26" fmla="*/ 495300 h 5886450"/>
              <a:gd name="connsiteX27" fmla="*/ 5295900 w 6486525"/>
              <a:gd name="connsiteY27" fmla="*/ 590550 h 5886450"/>
              <a:gd name="connsiteX28" fmla="*/ 5524500 w 6486525"/>
              <a:gd name="connsiteY28" fmla="*/ 581025 h 5886450"/>
              <a:gd name="connsiteX29" fmla="*/ 5600700 w 6486525"/>
              <a:gd name="connsiteY29" fmla="*/ 838200 h 5886450"/>
              <a:gd name="connsiteX30" fmla="*/ 5857875 w 6486525"/>
              <a:gd name="connsiteY30" fmla="*/ 1257300 h 5886450"/>
              <a:gd name="connsiteX31" fmla="*/ 5895975 w 6486525"/>
              <a:gd name="connsiteY31" fmla="*/ 1371600 h 5886450"/>
              <a:gd name="connsiteX32" fmla="*/ 6029325 w 6486525"/>
              <a:gd name="connsiteY32" fmla="*/ 1638300 h 5886450"/>
              <a:gd name="connsiteX33" fmla="*/ 6048375 w 6486525"/>
              <a:gd name="connsiteY33" fmla="*/ 1781175 h 5886450"/>
              <a:gd name="connsiteX34" fmla="*/ 6076950 w 6486525"/>
              <a:gd name="connsiteY34" fmla="*/ 1876425 h 5886450"/>
              <a:gd name="connsiteX35" fmla="*/ 6076950 w 6486525"/>
              <a:gd name="connsiteY35" fmla="*/ 1981200 h 5886450"/>
              <a:gd name="connsiteX36" fmla="*/ 6191250 w 6486525"/>
              <a:gd name="connsiteY36" fmla="*/ 2562225 h 5886450"/>
              <a:gd name="connsiteX37" fmla="*/ 6286500 w 6486525"/>
              <a:gd name="connsiteY37" fmla="*/ 2914650 h 5886450"/>
              <a:gd name="connsiteX38" fmla="*/ 6334125 w 6486525"/>
              <a:gd name="connsiteY38" fmla="*/ 3114675 h 5886450"/>
              <a:gd name="connsiteX39" fmla="*/ 6438900 w 6486525"/>
              <a:gd name="connsiteY39" fmla="*/ 3333750 h 5886450"/>
              <a:gd name="connsiteX40" fmla="*/ 6486525 w 6486525"/>
              <a:gd name="connsiteY40" fmla="*/ 3486150 h 5886450"/>
              <a:gd name="connsiteX41" fmla="*/ 6448425 w 6486525"/>
              <a:gd name="connsiteY41" fmla="*/ 3752850 h 5886450"/>
              <a:gd name="connsiteX42" fmla="*/ 6429375 w 6486525"/>
              <a:gd name="connsiteY42" fmla="*/ 3838575 h 5886450"/>
              <a:gd name="connsiteX43" fmla="*/ 5638800 w 6486525"/>
              <a:gd name="connsiteY43" fmla="*/ 4210050 h 5886450"/>
              <a:gd name="connsiteX44" fmla="*/ 4762500 w 6486525"/>
              <a:gd name="connsiteY44" fmla="*/ 5343525 h 5886450"/>
              <a:gd name="connsiteX45" fmla="*/ 4457700 w 6486525"/>
              <a:gd name="connsiteY45" fmla="*/ 5353050 h 5886450"/>
              <a:gd name="connsiteX46" fmla="*/ 4162425 w 6486525"/>
              <a:gd name="connsiteY46" fmla="*/ 5886450 h 5886450"/>
              <a:gd name="connsiteX47" fmla="*/ 1381125 w 6486525"/>
              <a:gd name="connsiteY47" fmla="*/ 5886450 h 5886450"/>
              <a:gd name="connsiteX48" fmla="*/ 1943100 w 6486525"/>
              <a:gd name="connsiteY48" fmla="*/ 4791075 h 5886450"/>
              <a:gd name="connsiteX49" fmla="*/ 2371725 w 6486525"/>
              <a:gd name="connsiteY49" fmla="*/ 4333875 h 5886450"/>
              <a:gd name="connsiteX50" fmla="*/ 2476500 w 6486525"/>
              <a:gd name="connsiteY50" fmla="*/ 4276725 h 5886450"/>
              <a:gd name="connsiteX51" fmla="*/ 2124075 w 6486525"/>
              <a:gd name="connsiteY51" fmla="*/ 3857625 h 5886450"/>
              <a:gd name="connsiteX52" fmla="*/ 1638300 w 6486525"/>
              <a:gd name="connsiteY52" fmla="*/ 3952875 h 5886450"/>
              <a:gd name="connsiteX53" fmla="*/ 1552575 w 6486525"/>
              <a:gd name="connsiteY53" fmla="*/ 4219575 h 5886450"/>
              <a:gd name="connsiteX54" fmla="*/ 1266825 w 6486525"/>
              <a:gd name="connsiteY54" fmla="*/ 4162425 h 5886450"/>
              <a:gd name="connsiteX55" fmla="*/ 1123950 w 6486525"/>
              <a:gd name="connsiteY55" fmla="*/ 4114800 h 5886450"/>
              <a:gd name="connsiteX56" fmla="*/ 1000125 w 6486525"/>
              <a:gd name="connsiteY56" fmla="*/ 4048125 h 5886450"/>
              <a:gd name="connsiteX57" fmla="*/ 904875 w 6486525"/>
              <a:gd name="connsiteY57" fmla="*/ 3943350 h 5886450"/>
              <a:gd name="connsiteX58" fmla="*/ 762000 w 6486525"/>
              <a:gd name="connsiteY58" fmla="*/ 3705225 h 5886450"/>
              <a:gd name="connsiteX59" fmla="*/ 0 w 6486525"/>
              <a:gd name="connsiteY59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517107 w 6486525"/>
              <a:gd name="connsiteY16" fmla="*/ 359569 h 5886450"/>
              <a:gd name="connsiteX17" fmla="*/ 3583781 w 6486525"/>
              <a:gd name="connsiteY17" fmla="*/ 347663 h 5886450"/>
              <a:gd name="connsiteX18" fmla="*/ 3724275 w 6486525"/>
              <a:gd name="connsiteY18" fmla="*/ 338138 h 5886450"/>
              <a:gd name="connsiteX19" fmla="*/ 3798094 w 6486525"/>
              <a:gd name="connsiteY19" fmla="*/ 319088 h 5886450"/>
              <a:gd name="connsiteX20" fmla="*/ 3869531 w 6486525"/>
              <a:gd name="connsiteY20" fmla="*/ 288132 h 5886450"/>
              <a:gd name="connsiteX21" fmla="*/ 3890963 w 6486525"/>
              <a:gd name="connsiteY21" fmla="*/ 321469 h 5886450"/>
              <a:gd name="connsiteX22" fmla="*/ 3910013 w 6486525"/>
              <a:gd name="connsiteY22" fmla="*/ 395288 h 5886450"/>
              <a:gd name="connsiteX23" fmla="*/ 3940969 w 6486525"/>
              <a:gd name="connsiteY23" fmla="*/ 457200 h 5886450"/>
              <a:gd name="connsiteX24" fmla="*/ 3971925 w 6486525"/>
              <a:gd name="connsiteY24" fmla="*/ 504825 h 5886450"/>
              <a:gd name="connsiteX25" fmla="*/ 4048125 w 6486525"/>
              <a:gd name="connsiteY25" fmla="*/ 542925 h 5886450"/>
              <a:gd name="connsiteX26" fmla="*/ 4486275 w 6486525"/>
              <a:gd name="connsiteY26" fmla="*/ 609600 h 5886450"/>
              <a:gd name="connsiteX27" fmla="*/ 4953000 w 6486525"/>
              <a:gd name="connsiteY27" fmla="*/ 495300 h 5886450"/>
              <a:gd name="connsiteX28" fmla="*/ 5295900 w 6486525"/>
              <a:gd name="connsiteY28" fmla="*/ 590550 h 5886450"/>
              <a:gd name="connsiteX29" fmla="*/ 5524500 w 6486525"/>
              <a:gd name="connsiteY29" fmla="*/ 581025 h 5886450"/>
              <a:gd name="connsiteX30" fmla="*/ 5600700 w 6486525"/>
              <a:gd name="connsiteY30" fmla="*/ 838200 h 5886450"/>
              <a:gd name="connsiteX31" fmla="*/ 5857875 w 6486525"/>
              <a:gd name="connsiteY31" fmla="*/ 1257300 h 5886450"/>
              <a:gd name="connsiteX32" fmla="*/ 5895975 w 6486525"/>
              <a:gd name="connsiteY32" fmla="*/ 1371600 h 5886450"/>
              <a:gd name="connsiteX33" fmla="*/ 6029325 w 6486525"/>
              <a:gd name="connsiteY33" fmla="*/ 1638300 h 5886450"/>
              <a:gd name="connsiteX34" fmla="*/ 6048375 w 6486525"/>
              <a:gd name="connsiteY34" fmla="*/ 1781175 h 5886450"/>
              <a:gd name="connsiteX35" fmla="*/ 6076950 w 6486525"/>
              <a:gd name="connsiteY35" fmla="*/ 1876425 h 5886450"/>
              <a:gd name="connsiteX36" fmla="*/ 6076950 w 6486525"/>
              <a:gd name="connsiteY36" fmla="*/ 1981200 h 5886450"/>
              <a:gd name="connsiteX37" fmla="*/ 6191250 w 6486525"/>
              <a:gd name="connsiteY37" fmla="*/ 2562225 h 5886450"/>
              <a:gd name="connsiteX38" fmla="*/ 6286500 w 6486525"/>
              <a:gd name="connsiteY38" fmla="*/ 2914650 h 5886450"/>
              <a:gd name="connsiteX39" fmla="*/ 6334125 w 6486525"/>
              <a:gd name="connsiteY39" fmla="*/ 3114675 h 5886450"/>
              <a:gd name="connsiteX40" fmla="*/ 6438900 w 6486525"/>
              <a:gd name="connsiteY40" fmla="*/ 3333750 h 5886450"/>
              <a:gd name="connsiteX41" fmla="*/ 6486525 w 6486525"/>
              <a:gd name="connsiteY41" fmla="*/ 3486150 h 5886450"/>
              <a:gd name="connsiteX42" fmla="*/ 6448425 w 6486525"/>
              <a:gd name="connsiteY42" fmla="*/ 3752850 h 5886450"/>
              <a:gd name="connsiteX43" fmla="*/ 6429375 w 6486525"/>
              <a:gd name="connsiteY43" fmla="*/ 3838575 h 5886450"/>
              <a:gd name="connsiteX44" fmla="*/ 5638800 w 6486525"/>
              <a:gd name="connsiteY44" fmla="*/ 4210050 h 5886450"/>
              <a:gd name="connsiteX45" fmla="*/ 4762500 w 6486525"/>
              <a:gd name="connsiteY45" fmla="*/ 5343525 h 5886450"/>
              <a:gd name="connsiteX46" fmla="*/ 4457700 w 6486525"/>
              <a:gd name="connsiteY46" fmla="*/ 5353050 h 5886450"/>
              <a:gd name="connsiteX47" fmla="*/ 4162425 w 6486525"/>
              <a:gd name="connsiteY47" fmla="*/ 5886450 h 5886450"/>
              <a:gd name="connsiteX48" fmla="*/ 1381125 w 6486525"/>
              <a:gd name="connsiteY48" fmla="*/ 5886450 h 5886450"/>
              <a:gd name="connsiteX49" fmla="*/ 1943100 w 6486525"/>
              <a:gd name="connsiteY49" fmla="*/ 4791075 h 5886450"/>
              <a:gd name="connsiteX50" fmla="*/ 2371725 w 6486525"/>
              <a:gd name="connsiteY50" fmla="*/ 4333875 h 5886450"/>
              <a:gd name="connsiteX51" fmla="*/ 2476500 w 6486525"/>
              <a:gd name="connsiteY51" fmla="*/ 4276725 h 5886450"/>
              <a:gd name="connsiteX52" fmla="*/ 2124075 w 6486525"/>
              <a:gd name="connsiteY52" fmla="*/ 3857625 h 5886450"/>
              <a:gd name="connsiteX53" fmla="*/ 1638300 w 6486525"/>
              <a:gd name="connsiteY53" fmla="*/ 3952875 h 5886450"/>
              <a:gd name="connsiteX54" fmla="*/ 1552575 w 6486525"/>
              <a:gd name="connsiteY54" fmla="*/ 4219575 h 5886450"/>
              <a:gd name="connsiteX55" fmla="*/ 1266825 w 6486525"/>
              <a:gd name="connsiteY55" fmla="*/ 4162425 h 5886450"/>
              <a:gd name="connsiteX56" fmla="*/ 1123950 w 6486525"/>
              <a:gd name="connsiteY56" fmla="*/ 4114800 h 5886450"/>
              <a:gd name="connsiteX57" fmla="*/ 1000125 w 6486525"/>
              <a:gd name="connsiteY57" fmla="*/ 4048125 h 5886450"/>
              <a:gd name="connsiteX58" fmla="*/ 904875 w 6486525"/>
              <a:gd name="connsiteY58" fmla="*/ 3943350 h 5886450"/>
              <a:gd name="connsiteX59" fmla="*/ 762000 w 6486525"/>
              <a:gd name="connsiteY59" fmla="*/ 3705225 h 5886450"/>
              <a:gd name="connsiteX60" fmla="*/ 0 w 6486525"/>
              <a:gd name="connsiteY60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517107 w 6486525"/>
              <a:gd name="connsiteY16" fmla="*/ 359569 h 5886450"/>
              <a:gd name="connsiteX17" fmla="*/ 3583781 w 6486525"/>
              <a:gd name="connsiteY17" fmla="*/ 347663 h 5886450"/>
              <a:gd name="connsiteX18" fmla="*/ 3724275 w 6486525"/>
              <a:gd name="connsiteY18" fmla="*/ 338138 h 5886450"/>
              <a:gd name="connsiteX19" fmla="*/ 3798094 w 6486525"/>
              <a:gd name="connsiteY19" fmla="*/ 319088 h 5886450"/>
              <a:gd name="connsiteX20" fmla="*/ 3869531 w 6486525"/>
              <a:gd name="connsiteY20" fmla="*/ 288132 h 5886450"/>
              <a:gd name="connsiteX21" fmla="*/ 3890963 w 6486525"/>
              <a:gd name="connsiteY21" fmla="*/ 321469 h 5886450"/>
              <a:gd name="connsiteX22" fmla="*/ 3910013 w 6486525"/>
              <a:gd name="connsiteY22" fmla="*/ 395288 h 5886450"/>
              <a:gd name="connsiteX23" fmla="*/ 3940969 w 6486525"/>
              <a:gd name="connsiteY23" fmla="*/ 457200 h 5886450"/>
              <a:gd name="connsiteX24" fmla="*/ 3971925 w 6486525"/>
              <a:gd name="connsiteY24" fmla="*/ 504825 h 5886450"/>
              <a:gd name="connsiteX25" fmla="*/ 4010025 w 6486525"/>
              <a:gd name="connsiteY25" fmla="*/ 528638 h 5886450"/>
              <a:gd name="connsiteX26" fmla="*/ 4486275 w 6486525"/>
              <a:gd name="connsiteY26" fmla="*/ 609600 h 5886450"/>
              <a:gd name="connsiteX27" fmla="*/ 4953000 w 6486525"/>
              <a:gd name="connsiteY27" fmla="*/ 495300 h 5886450"/>
              <a:gd name="connsiteX28" fmla="*/ 5295900 w 6486525"/>
              <a:gd name="connsiteY28" fmla="*/ 590550 h 5886450"/>
              <a:gd name="connsiteX29" fmla="*/ 5524500 w 6486525"/>
              <a:gd name="connsiteY29" fmla="*/ 581025 h 5886450"/>
              <a:gd name="connsiteX30" fmla="*/ 5600700 w 6486525"/>
              <a:gd name="connsiteY30" fmla="*/ 838200 h 5886450"/>
              <a:gd name="connsiteX31" fmla="*/ 5857875 w 6486525"/>
              <a:gd name="connsiteY31" fmla="*/ 1257300 h 5886450"/>
              <a:gd name="connsiteX32" fmla="*/ 5895975 w 6486525"/>
              <a:gd name="connsiteY32" fmla="*/ 1371600 h 5886450"/>
              <a:gd name="connsiteX33" fmla="*/ 6029325 w 6486525"/>
              <a:gd name="connsiteY33" fmla="*/ 1638300 h 5886450"/>
              <a:gd name="connsiteX34" fmla="*/ 6048375 w 6486525"/>
              <a:gd name="connsiteY34" fmla="*/ 1781175 h 5886450"/>
              <a:gd name="connsiteX35" fmla="*/ 6076950 w 6486525"/>
              <a:gd name="connsiteY35" fmla="*/ 1876425 h 5886450"/>
              <a:gd name="connsiteX36" fmla="*/ 6076950 w 6486525"/>
              <a:gd name="connsiteY36" fmla="*/ 1981200 h 5886450"/>
              <a:gd name="connsiteX37" fmla="*/ 6191250 w 6486525"/>
              <a:gd name="connsiteY37" fmla="*/ 2562225 h 5886450"/>
              <a:gd name="connsiteX38" fmla="*/ 6286500 w 6486525"/>
              <a:gd name="connsiteY38" fmla="*/ 2914650 h 5886450"/>
              <a:gd name="connsiteX39" fmla="*/ 6334125 w 6486525"/>
              <a:gd name="connsiteY39" fmla="*/ 3114675 h 5886450"/>
              <a:gd name="connsiteX40" fmla="*/ 6438900 w 6486525"/>
              <a:gd name="connsiteY40" fmla="*/ 3333750 h 5886450"/>
              <a:gd name="connsiteX41" fmla="*/ 6486525 w 6486525"/>
              <a:gd name="connsiteY41" fmla="*/ 3486150 h 5886450"/>
              <a:gd name="connsiteX42" fmla="*/ 6448425 w 6486525"/>
              <a:gd name="connsiteY42" fmla="*/ 3752850 h 5886450"/>
              <a:gd name="connsiteX43" fmla="*/ 6429375 w 6486525"/>
              <a:gd name="connsiteY43" fmla="*/ 3838575 h 5886450"/>
              <a:gd name="connsiteX44" fmla="*/ 5638800 w 6486525"/>
              <a:gd name="connsiteY44" fmla="*/ 4210050 h 5886450"/>
              <a:gd name="connsiteX45" fmla="*/ 4762500 w 6486525"/>
              <a:gd name="connsiteY45" fmla="*/ 5343525 h 5886450"/>
              <a:gd name="connsiteX46" fmla="*/ 4457700 w 6486525"/>
              <a:gd name="connsiteY46" fmla="*/ 5353050 h 5886450"/>
              <a:gd name="connsiteX47" fmla="*/ 4162425 w 6486525"/>
              <a:gd name="connsiteY47" fmla="*/ 5886450 h 5886450"/>
              <a:gd name="connsiteX48" fmla="*/ 1381125 w 6486525"/>
              <a:gd name="connsiteY48" fmla="*/ 5886450 h 5886450"/>
              <a:gd name="connsiteX49" fmla="*/ 1943100 w 6486525"/>
              <a:gd name="connsiteY49" fmla="*/ 4791075 h 5886450"/>
              <a:gd name="connsiteX50" fmla="*/ 2371725 w 6486525"/>
              <a:gd name="connsiteY50" fmla="*/ 4333875 h 5886450"/>
              <a:gd name="connsiteX51" fmla="*/ 2476500 w 6486525"/>
              <a:gd name="connsiteY51" fmla="*/ 4276725 h 5886450"/>
              <a:gd name="connsiteX52" fmla="*/ 2124075 w 6486525"/>
              <a:gd name="connsiteY52" fmla="*/ 3857625 h 5886450"/>
              <a:gd name="connsiteX53" fmla="*/ 1638300 w 6486525"/>
              <a:gd name="connsiteY53" fmla="*/ 3952875 h 5886450"/>
              <a:gd name="connsiteX54" fmla="*/ 1552575 w 6486525"/>
              <a:gd name="connsiteY54" fmla="*/ 4219575 h 5886450"/>
              <a:gd name="connsiteX55" fmla="*/ 1266825 w 6486525"/>
              <a:gd name="connsiteY55" fmla="*/ 4162425 h 5886450"/>
              <a:gd name="connsiteX56" fmla="*/ 1123950 w 6486525"/>
              <a:gd name="connsiteY56" fmla="*/ 4114800 h 5886450"/>
              <a:gd name="connsiteX57" fmla="*/ 1000125 w 6486525"/>
              <a:gd name="connsiteY57" fmla="*/ 4048125 h 5886450"/>
              <a:gd name="connsiteX58" fmla="*/ 904875 w 6486525"/>
              <a:gd name="connsiteY58" fmla="*/ 3943350 h 5886450"/>
              <a:gd name="connsiteX59" fmla="*/ 762000 w 6486525"/>
              <a:gd name="connsiteY59" fmla="*/ 3705225 h 5886450"/>
              <a:gd name="connsiteX60" fmla="*/ 0 w 6486525"/>
              <a:gd name="connsiteY60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517107 w 6486525"/>
              <a:gd name="connsiteY16" fmla="*/ 359569 h 5886450"/>
              <a:gd name="connsiteX17" fmla="*/ 3583781 w 6486525"/>
              <a:gd name="connsiteY17" fmla="*/ 347663 h 5886450"/>
              <a:gd name="connsiteX18" fmla="*/ 3724275 w 6486525"/>
              <a:gd name="connsiteY18" fmla="*/ 338138 h 5886450"/>
              <a:gd name="connsiteX19" fmla="*/ 3798094 w 6486525"/>
              <a:gd name="connsiteY19" fmla="*/ 319088 h 5886450"/>
              <a:gd name="connsiteX20" fmla="*/ 3869531 w 6486525"/>
              <a:gd name="connsiteY20" fmla="*/ 288132 h 5886450"/>
              <a:gd name="connsiteX21" fmla="*/ 3890963 w 6486525"/>
              <a:gd name="connsiteY21" fmla="*/ 321469 h 5886450"/>
              <a:gd name="connsiteX22" fmla="*/ 3910013 w 6486525"/>
              <a:gd name="connsiteY22" fmla="*/ 395288 h 5886450"/>
              <a:gd name="connsiteX23" fmla="*/ 3940969 w 6486525"/>
              <a:gd name="connsiteY23" fmla="*/ 457200 h 5886450"/>
              <a:gd name="connsiteX24" fmla="*/ 3971925 w 6486525"/>
              <a:gd name="connsiteY24" fmla="*/ 504825 h 5886450"/>
              <a:gd name="connsiteX25" fmla="*/ 4010025 w 6486525"/>
              <a:gd name="connsiteY25" fmla="*/ 528638 h 5886450"/>
              <a:gd name="connsiteX26" fmla="*/ 4069556 w 6486525"/>
              <a:gd name="connsiteY26" fmla="*/ 547688 h 5886450"/>
              <a:gd name="connsiteX27" fmla="*/ 4486275 w 6486525"/>
              <a:gd name="connsiteY27" fmla="*/ 609600 h 5886450"/>
              <a:gd name="connsiteX28" fmla="*/ 4953000 w 6486525"/>
              <a:gd name="connsiteY28" fmla="*/ 495300 h 5886450"/>
              <a:gd name="connsiteX29" fmla="*/ 5295900 w 6486525"/>
              <a:gd name="connsiteY29" fmla="*/ 590550 h 5886450"/>
              <a:gd name="connsiteX30" fmla="*/ 5524500 w 6486525"/>
              <a:gd name="connsiteY30" fmla="*/ 581025 h 5886450"/>
              <a:gd name="connsiteX31" fmla="*/ 5600700 w 6486525"/>
              <a:gd name="connsiteY31" fmla="*/ 838200 h 5886450"/>
              <a:gd name="connsiteX32" fmla="*/ 5857875 w 6486525"/>
              <a:gd name="connsiteY32" fmla="*/ 1257300 h 5886450"/>
              <a:gd name="connsiteX33" fmla="*/ 5895975 w 6486525"/>
              <a:gd name="connsiteY33" fmla="*/ 1371600 h 5886450"/>
              <a:gd name="connsiteX34" fmla="*/ 6029325 w 6486525"/>
              <a:gd name="connsiteY34" fmla="*/ 1638300 h 5886450"/>
              <a:gd name="connsiteX35" fmla="*/ 6048375 w 6486525"/>
              <a:gd name="connsiteY35" fmla="*/ 1781175 h 5886450"/>
              <a:gd name="connsiteX36" fmla="*/ 6076950 w 6486525"/>
              <a:gd name="connsiteY36" fmla="*/ 1876425 h 5886450"/>
              <a:gd name="connsiteX37" fmla="*/ 6076950 w 6486525"/>
              <a:gd name="connsiteY37" fmla="*/ 1981200 h 5886450"/>
              <a:gd name="connsiteX38" fmla="*/ 6191250 w 6486525"/>
              <a:gd name="connsiteY38" fmla="*/ 2562225 h 5886450"/>
              <a:gd name="connsiteX39" fmla="*/ 6286500 w 6486525"/>
              <a:gd name="connsiteY39" fmla="*/ 2914650 h 5886450"/>
              <a:gd name="connsiteX40" fmla="*/ 6334125 w 6486525"/>
              <a:gd name="connsiteY40" fmla="*/ 3114675 h 5886450"/>
              <a:gd name="connsiteX41" fmla="*/ 6438900 w 6486525"/>
              <a:gd name="connsiteY41" fmla="*/ 3333750 h 5886450"/>
              <a:gd name="connsiteX42" fmla="*/ 6486525 w 6486525"/>
              <a:gd name="connsiteY42" fmla="*/ 3486150 h 5886450"/>
              <a:gd name="connsiteX43" fmla="*/ 6448425 w 6486525"/>
              <a:gd name="connsiteY43" fmla="*/ 3752850 h 5886450"/>
              <a:gd name="connsiteX44" fmla="*/ 6429375 w 6486525"/>
              <a:gd name="connsiteY44" fmla="*/ 3838575 h 5886450"/>
              <a:gd name="connsiteX45" fmla="*/ 5638800 w 6486525"/>
              <a:gd name="connsiteY45" fmla="*/ 4210050 h 5886450"/>
              <a:gd name="connsiteX46" fmla="*/ 4762500 w 6486525"/>
              <a:gd name="connsiteY46" fmla="*/ 5343525 h 5886450"/>
              <a:gd name="connsiteX47" fmla="*/ 4457700 w 6486525"/>
              <a:gd name="connsiteY47" fmla="*/ 5353050 h 5886450"/>
              <a:gd name="connsiteX48" fmla="*/ 4162425 w 6486525"/>
              <a:gd name="connsiteY48" fmla="*/ 5886450 h 5886450"/>
              <a:gd name="connsiteX49" fmla="*/ 1381125 w 6486525"/>
              <a:gd name="connsiteY49" fmla="*/ 5886450 h 5886450"/>
              <a:gd name="connsiteX50" fmla="*/ 1943100 w 6486525"/>
              <a:gd name="connsiteY50" fmla="*/ 4791075 h 5886450"/>
              <a:gd name="connsiteX51" fmla="*/ 2371725 w 6486525"/>
              <a:gd name="connsiteY51" fmla="*/ 4333875 h 5886450"/>
              <a:gd name="connsiteX52" fmla="*/ 2476500 w 6486525"/>
              <a:gd name="connsiteY52" fmla="*/ 4276725 h 5886450"/>
              <a:gd name="connsiteX53" fmla="*/ 2124075 w 6486525"/>
              <a:gd name="connsiteY53" fmla="*/ 3857625 h 5886450"/>
              <a:gd name="connsiteX54" fmla="*/ 1638300 w 6486525"/>
              <a:gd name="connsiteY54" fmla="*/ 3952875 h 5886450"/>
              <a:gd name="connsiteX55" fmla="*/ 1552575 w 6486525"/>
              <a:gd name="connsiteY55" fmla="*/ 4219575 h 5886450"/>
              <a:gd name="connsiteX56" fmla="*/ 1266825 w 6486525"/>
              <a:gd name="connsiteY56" fmla="*/ 4162425 h 5886450"/>
              <a:gd name="connsiteX57" fmla="*/ 1123950 w 6486525"/>
              <a:gd name="connsiteY57" fmla="*/ 4114800 h 5886450"/>
              <a:gd name="connsiteX58" fmla="*/ 1000125 w 6486525"/>
              <a:gd name="connsiteY58" fmla="*/ 4048125 h 5886450"/>
              <a:gd name="connsiteX59" fmla="*/ 904875 w 6486525"/>
              <a:gd name="connsiteY59" fmla="*/ 3943350 h 5886450"/>
              <a:gd name="connsiteX60" fmla="*/ 762000 w 6486525"/>
              <a:gd name="connsiteY60" fmla="*/ 3705225 h 5886450"/>
              <a:gd name="connsiteX61" fmla="*/ 0 w 6486525"/>
              <a:gd name="connsiteY61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517107 w 6486525"/>
              <a:gd name="connsiteY16" fmla="*/ 359569 h 5886450"/>
              <a:gd name="connsiteX17" fmla="*/ 3583781 w 6486525"/>
              <a:gd name="connsiteY17" fmla="*/ 347663 h 5886450"/>
              <a:gd name="connsiteX18" fmla="*/ 3724275 w 6486525"/>
              <a:gd name="connsiteY18" fmla="*/ 338138 h 5886450"/>
              <a:gd name="connsiteX19" fmla="*/ 3798094 w 6486525"/>
              <a:gd name="connsiteY19" fmla="*/ 319088 h 5886450"/>
              <a:gd name="connsiteX20" fmla="*/ 3869531 w 6486525"/>
              <a:gd name="connsiteY20" fmla="*/ 288132 h 5886450"/>
              <a:gd name="connsiteX21" fmla="*/ 3890963 w 6486525"/>
              <a:gd name="connsiteY21" fmla="*/ 321469 h 5886450"/>
              <a:gd name="connsiteX22" fmla="*/ 3910013 w 6486525"/>
              <a:gd name="connsiteY22" fmla="*/ 395288 h 5886450"/>
              <a:gd name="connsiteX23" fmla="*/ 3940969 w 6486525"/>
              <a:gd name="connsiteY23" fmla="*/ 457200 h 5886450"/>
              <a:gd name="connsiteX24" fmla="*/ 3971925 w 6486525"/>
              <a:gd name="connsiteY24" fmla="*/ 504825 h 5886450"/>
              <a:gd name="connsiteX25" fmla="*/ 4010025 w 6486525"/>
              <a:gd name="connsiteY25" fmla="*/ 528638 h 5886450"/>
              <a:gd name="connsiteX26" fmla="*/ 4069556 w 6486525"/>
              <a:gd name="connsiteY26" fmla="*/ 547688 h 5886450"/>
              <a:gd name="connsiteX27" fmla="*/ 4150519 w 6486525"/>
              <a:gd name="connsiteY27" fmla="*/ 559594 h 5886450"/>
              <a:gd name="connsiteX28" fmla="*/ 4486275 w 6486525"/>
              <a:gd name="connsiteY28" fmla="*/ 609600 h 5886450"/>
              <a:gd name="connsiteX29" fmla="*/ 4953000 w 6486525"/>
              <a:gd name="connsiteY29" fmla="*/ 495300 h 5886450"/>
              <a:gd name="connsiteX30" fmla="*/ 5295900 w 6486525"/>
              <a:gd name="connsiteY30" fmla="*/ 590550 h 5886450"/>
              <a:gd name="connsiteX31" fmla="*/ 5524500 w 6486525"/>
              <a:gd name="connsiteY31" fmla="*/ 581025 h 5886450"/>
              <a:gd name="connsiteX32" fmla="*/ 5600700 w 6486525"/>
              <a:gd name="connsiteY32" fmla="*/ 838200 h 5886450"/>
              <a:gd name="connsiteX33" fmla="*/ 5857875 w 6486525"/>
              <a:gd name="connsiteY33" fmla="*/ 1257300 h 5886450"/>
              <a:gd name="connsiteX34" fmla="*/ 5895975 w 6486525"/>
              <a:gd name="connsiteY34" fmla="*/ 1371600 h 5886450"/>
              <a:gd name="connsiteX35" fmla="*/ 6029325 w 6486525"/>
              <a:gd name="connsiteY35" fmla="*/ 1638300 h 5886450"/>
              <a:gd name="connsiteX36" fmla="*/ 6048375 w 6486525"/>
              <a:gd name="connsiteY36" fmla="*/ 1781175 h 5886450"/>
              <a:gd name="connsiteX37" fmla="*/ 6076950 w 6486525"/>
              <a:gd name="connsiteY37" fmla="*/ 1876425 h 5886450"/>
              <a:gd name="connsiteX38" fmla="*/ 6076950 w 6486525"/>
              <a:gd name="connsiteY38" fmla="*/ 1981200 h 5886450"/>
              <a:gd name="connsiteX39" fmla="*/ 6191250 w 6486525"/>
              <a:gd name="connsiteY39" fmla="*/ 2562225 h 5886450"/>
              <a:gd name="connsiteX40" fmla="*/ 6286500 w 6486525"/>
              <a:gd name="connsiteY40" fmla="*/ 2914650 h 5886450"/>
              <a:gd name="connsiteX41" fmla="*/ 6334125 w 6486525"/>
              <a:gd name="connsiteY41" fmla="*/ 3114675 h 5886450"/>
              <a:gd name="connsiteX42" fmla="*/ 6438900 w 6486525"/>
              <a:gd name="connsiteY42" fmla="*/ 3333750 h 5886450"/>
              <a:gd name="connsiteX43" fmla="*/ 6486525 w 6486525"/>
              <a:gd name="connsiteY43" fmla="*/ 3486150 h 5886450"/>
              <a:gd name="connsiteX44" fmla="*/ 6448425 w 6486525"/>
              <a:gd name="connsiteY44" fmla="*/ 3752850 h 5886450"/>
              <a:gd name="connsiteX45" fmla="*/ 6429375 w 6486525"/>
              <a:gd name="connsiteY45" fmla="*/ 3838575 h 5886450"/>
              <a:gd name="connsiteX46" fmla="*/ 5638800 w 6486525"/>
              <a:gd name="connsiteY46" fmla="*/ 4210050 h 5886450"/>
              <a:gd name="connsiteX47" fmla="*/ 4762500 w 6486525"/>
              <a:gd name="connsiteY47" fmla="*/ 5343525 h 5886450"/>
              <a:gd name="connsiteX48" fmla="*/ 4457700 w 6486525"/>
              <a:gd name="connsiteY48" fmla="*/ 5353050 h 5886450"/>
              <a:gd name="connsiteX49" fmla="*/ 4162425 w 6486525"/>
              <a:gd name="connsiteY49" fmla="*/ 5886450 h 5886450"/>
              <a:gd name="connsiteX50" fmla="*/ 1381125 w 6486525"/>
              <a:gd name="connsiteY50" fmla="*/ 5886450 h 5886450"/>
              <a:gd name="connsiteX51" fmla="*/ 1943100 w 6486525"/>
              <a:gd name="connsiteY51" fmla="*/ 4791075 h 5886450"/>
              <a:gd name="connsiteX52" fmla="*/ 2371725 w 6486525"/>
              <a:gd name="connsiteY52" fmla="*/ 4333875 h 5886450"/>
              <a:gd name="connsiteX53" fmla="*/ 2476500 w 6486525"/>
              <a:gd name="connsiteY53" fmla="*/ 4276725 h 5886450"/>
              <a:gd name="connsiteX54" fmla="*/ 2124075 w 6486525"/>
              <a:gd name="connsiteY54" fmla="*/ 3857625 h 5886450"/>
              <a:gd name="connsiteX55" fmla="*/ 1638300 w 6486525"/>
              <a:gd name="connsiteY55" fmla="*/ 3952875 h 5886450"/>
              <a:gd name="connsiteX56" fmla="*/ 1552575 w 6486525"/>
              <a:gd name="connsiteY56" fmla="*/ 4219575 h 5886450"/>
              <a:gd name="connsiteX57" fmla="*/ 1266825 w 6486525"/>
              <a:gd name="connsiteY57" fmla="*/ 4162425 h 5886450"/>
              <a:gd name="connsiteX58" fmla="*/ 1123950 w 6486525"/>
              <a:gd name="connsiteY58" fmla="*/ 4114800 h 5886450"/>
              <a:gd name="connsiteX59" fmla="*/ 1000125 w 6486525"/>
              <a:gd name="connsiteY59" fmla="*/ 4048125 h 5886450"/>
              <a:gd name="connsiteX60" fmla="*/ 904875 w 6486525"/>
              <a:gd name="connsiteY60" fmla="*/ 3943350 h 5886450"/>
              <a:gd name="connsiteX61" fmla="*/ 762000 w 6486525"/>
              <a:gd name="connsiteY61" fmla="*/ 3705225 h 5886450"/>
              <a:gd name="connsiteX62" fmla="*/ 0 w 6486525"/>
              <a:gd name="connsiteY62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517107 w 6486525"/>
              <a:gd name="connsiteY16" fmla="*/ 359569 h 5886450"/>
              <a:gd name="connsiteX17" fmla="*/ 3583781 w 6486525"/>
              <a:gd name="connsiteY17" fmla="*/ 347663 h 5886450"/>
              <a:gd name="connsiteX18" fmla="*/ 3724275 w 6486525"/>
              <a:gd name="connsiteY18" fmla="*/ 338138 h 5886450"/>
              <a:gd name="connsiteX19" fmla="*/ 3798094 w 6486525"/>
              <a:gd name="connsiteY19" fmla="*/ 319088 h 5886450"/>
              <a:gd name="connsiteX20" fmla="*/ 3869531 w 6486525"/>
              <a:gd name="connsiteY20" fmla="*/ 288132 h 5886450"/>
              <a:gd name="connsiteX21" fmla="*/ 3890963 w 6486525"/>
              <a:gd name="connsiteY21" fmla="*/ 321469 h 5886450"/>
              <a:gd name="connsiteX22" fmla="*/ 3910013 w 6486525"/>
              <a:gd name="connsiteY22" fmla="*/ 395288 h 5886450"/>
              <a:gd name="connsiteX23" fmla="*/ 3940969 w 6486525"/>
              <a:gd name="connsiteY23" fmla="*/ 457200 h 5886450"/>
              <a:gd name="connsiteX24" fmla="*/ 3971925 w 6486525"/>
              <a:gd name="connsiteY24" fmla="*/ 504825 h 5886450"/>
              <a:gd name="connsiteX25" fmla="*/ 4010025 w 6486525"/>
              <a:gd name="connsiteY25" fmla="*/ 528638 h 5886450"/>
              <a:gd name="connsiteX26" fmla="*/ 4069556 w 6486525"/>
              <a:gd name="connsiteY26" fmla="*/ 547688 h 5886450"/>
              <a:gd name="connsiteX27" fmla="*/ 4150519 w 6486525"/>
              <a:gd name="connsiteY27" fmla="*/ 559594 h 5886450"/>
              <a:gd name="connsiteX28" fmla="*/ 4307681 w 6486525"/>
              <a:gd name="connsiteY28" fmla="*/ 583406 h 5886450"/>
              <a:gd name="connsiteX29" fmla="*/ 4486275 w 6486525"/>
              <a:gd name="connsiteY29" fmla="*/ 609600 h 5886450"/>
              <a:gd name="connsiteX30" fmla="*/ 4953000 w 6486525"/>
              <a:gd name="connsiteY30" fmla="*/ 495300 h 5886450"/>
              <a:gd name="connsiteX31" fmla="*/ 5295900 w 6486525"/>
              <a:gd name="connsiteY31" fmla="*/ 590550 h 5886450"/>
              <a:gd name="connsiteX32" fmla="*/ 5524500 w 6486525"/>
              <a:gd name="connsiteY32" fmla="*/ 581025 h 5886450"/>
              <a:gd name="connsiteX33" fmla="*/ 5600700 w 6486525"/>
              <a:gd name="connsiteY33" fmla="*/ 838200 h 5886450"/>
              <a:gd name="connsiteX34" fmla="*/ 5857875 w 6486525"/>
              <a:gd name="connsiteY34" fmla="*/ 1257300 h 5886450"/>
              <a:gd name="connsiteX35" fmla="*/ 5895975 w 6486525"/>
              <a:gd name="connsiteY35" fmla="*/ 1371600 h 5886450"/>
              <a:gd name="connsiteX36" fmla="*/ 6029325 w 6486525"/>
              <a:gd name="connsiteY36" fmla="*/ 1638300 h 5886450"/>
              <a:gd name="connsiteX37" fmla="*/ 6048375 w 6486525"/>
              <a:gd name="connsiteY37" fmla="*/ 1781175 h 5886450"/>
              <a:gd name="connsiteX38" fmla="*/ 6076950 w 6486525"/>
              <a:gd name="connsiteY38" fmla="*/ 1876425 h 5886450"/>
              <a:gd name="connsiteX39" fmla="*/ 6076950 w 6486525"/>
              <a:gd name="connsiteY39" fmla="*/ 1981200 h 5886450"/>
              <a:gd name="connsiteX40" fmla="*/ 6191250 w 6486525"/>
              <a:gd name="connsiteY40" fmla="*/ 2562225 h 5886450"/>
              <a:gd name="connsiteX41" fmla="*/ 6286500 w 6486525"/>
              <a:gd name="connsiteY41" fmla="*/ 2914650 h 5886450"/>
              <a:gd name="connsiteX42" fmla="*/ 6334125 w 6486525"/>
              <a:gd name="connsiteY42" fmla="*/ 3114675 h 5886450"/>
              <a:gd name="connsiteX43" fmla="*/ 6438900 w 6486525"/>
              <a:gd name="connsiteY43" fmla="*/ 3333750 h 5886450"/>
              <a:gd name="connsiteX44" fmla="*/ 6486525 w 6486525"/>
              <a:gd name="connsiteY44" fmla="*/ 3486150 h 5886450"/>
              <a:gd name="connsiteX45" fmla="*/ 6448425 w 6486525"/>
              <a:gd name="connsiteY45" fmla="*/ 3752850 h 5886450"/>
              <a:gd name="connsiteX46" fmla="*/ 6429375 w 6486525"/>
              <a:gd name="connsiteY46" fmla="*/ 3838575 h 5886450"/>
              <a:gd name="connsiteX47" fmla="*/ 5638800 w 6486525"/>
              <a:gd name="connsiteY47" fmla="*/ 4210050 h 5886450"/>
              <a:gd name="connsiteX48" fmla="*/ 4762500 w 6486525"/>
              <a:gd name="connsiteY48" fmla="*/ 5343525 h 5886450"/>
              <a:gd name="connsiteX49" fmla="*/ 4457700 w 6486525"/>
              <a:gd name="connsiteY49" fmla="*/ 5353050 h 5886450"/>
              <a:gd name="connsiteX50" fmla="*/ 4162425 w 6486525"/>
              <a:gd name="connsiteY50" fmla="*/ 5886450 h 5886450"/>
              <a:gd name="connsiteX51" fmla="*/ 1381125 w 6486525"/>
              <a:gd name="connsiteY51" fmla="*/ 5886450 h 5886450"/>
              <a:gd name="connsiteX52" fmla="*/ 1943100 w 6486525"/>
              <a:gd name="connsiteY52" fmla="*/ 4791075 h 5886450"/>
              <a:gd name="connsiteX53" fmla="*/ 2371725 w 6486525"/>
              <a:gd name="connsiteY53" fmla="*/ 4333875 h 5886450"/>
              <a:gd name="connsiteX54" fmla="*/ 2476500 w 6486525"/>
              <a:gd name="connsiteY54" fmla="*/ 4276725 h 5886450"/>
              <a:gd name="connsiteX55" fmla="*/ 2124075 w 6486525"/>
              <a:gd name="connsiteY55" fmla="*/ 3857625 h 5886450"/>
              <a:gd name="connsiteX56" fmla="*/ 1638300 w 6486525"/>
              <a:gd name="connsiteY56" fmla="*/ 3952875 h 5886450"/>
              <a:gd name="connsiteX57" fmla="*/ 1552575 w 6486525"/>
              <a:gd name="connsiteY57" fmla="*/ 4219575 h 5886450"/>
              <a:gd name="connsiteX58" fmla="*/ 1266825 w 6486525"/>
              <a:gd name="connsiteY58" fmla="*/ 4162425 h 5886450"/>
              <a:gd name="connsiteX59" fmla="*/ 1123950 w 6486525"/>
              <a:gd name="connsiteY59" fmla="*/ 4114800 h 5886450"/>
              <a:gd name="connsiteX60" fmla="*/ 1000125 w 6486525"/>
              <a:gd name="connsiteY60" fmla="*/ 4048125 h 5886450"/>
              <a:gd name="connsiteX61" fmla="*/ 904875 w 6486525"/>
              <a:gd name="connsiteY61" fmla="*/ 3943350 h 5886450"/>
              <a:gd name="connsiteX62" fmla="*/ 762000 w 6486525"/>
              <a:gd name="connsiteY62" fmla="*/ 3705225 h 5886450"/>
              <a:gd name="connsiteX63" fmla="*/ 0 w 6486525"/>
              <a:gd name="connsiteY63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517107 w 6486525"/>
              <a:gd name="connsiteY16" fmla="*/ 359569 h 5886450"/>
              <a:gd name="connsiteX17" fmla="*/ 3583781 w 6486525"/>
              <a:gd name="connsiteY17" fmla="*/ 347663 h 5886450"/>
              <a:gd name="connsiteX18" fmla="*/ 3724275 w 6486525"/>
              <a:gd name="connsiteY18" fmla="*/ 338138 h 5886450"/>
              <a:gd name="connsiteX19" fmla="*/ 3798094 w 6486525"/>
              <a:gd name="connsiteY19" fmla="*/ 319088 h 5886450"/>
              <a:gd name="connsiteX20" fmla="*/ 3869531 w 6486525"/>
              <a:gd name="connsiteY20" fmla="*/ 288132 h 5886450"/>
              <a:gd name="connsiteX21" fmla="*/ 3890963 w 6486525"/>
              <a:gd name="connsiteY21" fmla="*/ 321469 h 5886450"/>
              <a:gd name="connsiteX22" fmla="*/ 3910013 w 6486525"/>
              <a:gd name="connsiteY22" fmla="*/ 395288 h 5886450"/>
              <a:gd name="connsiteX23" fmla="*/ 3940969 w 6486525"/>
              <a:gd name="connsiteY23" fmla="*/ 457200 h 5886450"/>
              <a:gd name="connsiteX24" fmla="*/ 3971925 w 6486525"/>
              <a:gd name="connsiteY24" fmla="*/ 504825 h 5886450"/>
              <a:gd name="connsiteX25" fmla="*/ 4010025 w 6486525"/>
              <a:gd name="connsiteY25" fmla="*/ 528638 h 5886450"/>
              <a:gd name="connsiteX26" fmla="*/ 4069556 w 6486525"/>
              <a:gd name="connsiteY26" fmla="*/ 547688 h 5886450"/>
              <a:gd name="connsiteX27" fmla="*/ 4150519 w 6486525"/>
              <a:gd name="connsiteY27" fmla="*/ 559594 h 5886450"/>
              <a:gd name="connsiteX28" fmla="*/ 4307681 w 6486525"/>
              <a:gd name="connsiteY28" fmla="*/ 583406 h 5886450"/>
              <a:gd name="connsiteX29" fmla="*/ 4505325 w 6486525"/>
              <a:gd name="connsiteY29" fmla="*/ 611982 h 5886450"/>
              <a:gd name="connsiteX30" fmla="*/ 4953000 w 6486525"/>
              <a:gd name="connsiteY30" fmla="*/ 495300 h 5886450"/>
              <a:gd name="connsiteX31" fmla="*/ 5295900 w 6486525"/>
              <a:gd name="connsiteY31" fmla="*/ 590550 h 5886450"/>
              <a:gd name="connsiteX32" fmla="*/ 5524500 w 6486525"/>
              <a:gd name="connsiteY32" fmla="*/ 581025 h 5886450"/>
              <a:gd name="connsiteX33" fmla="*/ 5600700 w 6486525"/>
              <a:gd name="connsiteY33" fmla="*/ 838200 h 5886450"/>
              <a:gd name="connsiteX34" fmla="*/ 5857875 w 6486525"/>
              <a:gd name="connsiteY34" fmla="*/ 1257300 h 5886450"/>
              <a:gd name="connsiteX35" fmla="*/ 5895975 w 6486525"/>
              <a:gd name="connsiteY35" fmla="*/ 1371600 h 5886450"/>
              <a:gd name="connsiteX36" fmla="*/ 6029325 w 6486525"/>
              <a:gd name="connsiteY36" fmla="*/ 1638300 h 5886450"/>
              <a:gd name="connsiteX37" fmla="*/ 6048375 w 6486525"/>
              <a:gd name="connsiteY37" fmla="*/ 1781175 h 5886450"/>
              <a:gd name="connsiteX38" fmla="*/ 6076950 w 6486525"/>
              <a:gd name="connsiteY38" fmla="*/ 1876425 h 5886450"/>
              <a:gd name="connsiteX39" fmla="*/ 6076950 w 6486525"/>
              <a:gd name="connsiteY39" fmla="*/ 1981200 h 5886450"/>
              <a:gd name="connsiteX40" fmla="*/ 6191250 w 6486525"/>
              <a:gd name="connsiteY40" fmla="*/ 2562225 h 5886450"/>
              <a:gd name="connsiteX41" fmla="*/ 6286500 w 6486525"/>
              <a:gd name="connsiteY41" fmla="*/ 2914650 h 5886450"/>
              <a:gd name="connsiteX42" fmla="*/ 6334125 w 6486525"/>
              <a:gd name="connsiteY42" fmla="*/ 3114675 h 5886450"/>
              <a:gd name="connsiteX43" fmla="*/ 6438900 w 6486525"/>
              <a:gd name="connsiteY43" fmla="*/ 3333750 h 5886450"/>
              <a:gd name="connsiteX44" fmla="*/ 6486525 w 6486525"/>
              <a:gd name="connsiteY44" fmla="*/ 3486150 h 5886450"/>
              <a:gd name="connsiteX45" fmla="*/ 6448425 w 6486525"/>
              <a:gd name="connsiteY45" fmla="*/ 3752850 h 5886450"/>
              <a:gd name="connsiteX46" fmla="*/ 6429375 w 6486525"/>
              <a:gd name="connsiteY46" fmla="*/ 3838575 h 5886450"/>
              <a:gd name="connsiteX47" fmla="*/ 5638800 w 6486525"/>
              <a:gd name="connsiteY47" fmla="*/ 4210050 h 5886450"/>
              <a:gd name="connsiteX48" fmla="*/ 4762500 w 6486525"/>
              <a:gd name="connsiteY48" fmla="*/ 5343525 h 5886450"/>
              <a:gd name="connsiteX49" fmla="*/ 4457700 w 6486525"/>
              <a:gd name="connsiteY49" fmla="*/ 5353050 h 5886450"/>
              <a:gd name="connsiteX50" fmla="*/ 4162425 w 6486525"/>
              <a:gd name="connsiteY50" fmla="*/ 5886450 h 5886450"/>
              <a:gd name="connsiteX51" fmla="*/ 1381125 w 6486525"/>
              <a:gd name="connsiteY51" fmla="*/ 5886450 h 5886450"/>
              <a:gd name="connsiteX52" fmla="*/ 1943100 w 6486525"/>
              <a:gd name="connsiteY52" fmla="*/ 4791075 h 5886450"/>
              <a:gd name="connsiteX53" fmla="*/ 2371725 w 6486525"/>
              <a:gd name="connsiteY53" fmla="*/ 4333875 h 5886450"/>
              <a:gd name="connsiteX54" fmla="*/ 2476500 w 6486525"/>
              <a:gd name="connsiteY54" fmla="*/ 4276725 h 5886450"/>
              <a:gd name="connsiteX55" fmla="*/ 2124075 w 6486525"/>
              <a:gd name="connsiteY55" fmla="*/ 3857625 h 5886450"/>
              <a:gd name="connsiteX56" fmla="*/ 1638300 w 6486525"/>
              <a:gd name="connsiteY56" fmla="*/ 3952875 h 5886450"/>
              <a:gd name="connsiteX57" fmla="*/ 1552575 w 6486525"/>
              <a:gd name="connsiteY57" fmla="*/ 4219575 h 5886450"/>
              <a:gd name="connsiteX58" fmla="*/ 1266825 w 6486525"/>
              <a:gd name="connsiteY58" fmla="*/ 4162425 h 5886450"/>
              <a:gd name="connsiteX59" fmla="*/ 1123950 w 6486525"/>
              <a:gd name="connsiteY59" fmla="*/ 4114800 h 5886450"/>
              <a:gd name="connsiteX60" fmla="*/ 1000125 w 6486525"/>
              <a:gd name="connsiteY60" fmla="*/ 4048125 h 5886450"/>
              <a:gd name="connsiteX61" fmla="*/ 904875 w 6486525"/>
              <a:gd name="connsiteY61" fmla="*/ 3943350 h 5886450"/>
              <a:gd name="connsiteX62" fmla="*/ 762000 w 6486525"/>
              <a:gd name="connsiteY62" fmla="*/ 3705225 h 5886450"/>
              <a:gd name="connsiteX63" fmla="*/ 0 w 6486525"/>
              <a:gd name="connsiteY63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517107 w 6486525"/>
              <a:gd name="connsiteY16" fmla="*/ 359569 h 5886450"/>
              <a:gd name="connsiteX17" fmla="*/ 3583781 w 6486525"/>
              <a:gd name="connsiteY17" fmla="*/ 347663 h 5886450"/>
              <a:gd name="connsiteX18" fmla="*/ 3724275 w 6486525"/>
              <a:gd name="connsiteY18" fmla="*/ 338138 h 5886450"/>
              <a:gd name="connsiteX19" fmla="*/ 3798094 w 6486525"/>
              <a:gd name="connsiteY19" fmla="*/ 319088 h 5886450"/>
              <a:gd name="connsiteX20" fmla="*/ 3869531 w 6486525"/>
              <a:gd name="connsiteY20" fmla="*/ 288132 h 5886450"/>
              <a:gd name="connsiteX21" fmla="*/ 3890963 w 6486525"/>
              <a:gd name="connsiteY21" fmla="*/ 321469 h 5886450"/>
              <a:gd name="connsiteX22" fmla="*/ 3910013 w 6486525"/>
              <a:gd name="connsiteY22" fmla="*/ 395288 h 5886450"/>
              <a:gd name="connsiteX23" fmla="*/ 3940969 w 6486525"/>
              <a:gd name="connsiteY23" fmla="*/ 457200 h 5886450"/>
              <a:gd name="connsiteX24" fmla="*/ 3971925 w 6486525"/>
              <a:gd name="connsiteY24" fmla="*/ 504825 h 5886450"/>
              <a:gd name="connsiteX25" fmla="*/ 4010025 w 6486525"/>
              <a:gd name="connsiteY25" fmla="*/ 528638 h 5886450"/>
              <a:gd name="connsiteX26" fmla="*/ 4069556 w 6486525"/>
              <a:gd name="connsiteY26" fmla="*/ 547688 h 5886450"/>
              <a:gd name="connsiteX27" fmla="*/ 4150519 w 6486525"/>
              <a:gd name="connsiteY27" fmla="*/ 559594 h 5886450"/>
              <a:gd name="connsiteX28" fmla="*/ 4307681 w 6486525"/>
              <a:gd name="connsiteY28" fmla="*/ 583406 h 5886450"/>
              <a:gd name="connsiteX29" fmla="*/ 4505325 w 6486525"/>
              <a:gd name="connsiteY29" fmla="*/ 611982 h 5886450"/>
              <a:gd name="connsiteX30" fmla="*/ 4776788 w 6486525"/>
              <a:gd name="connsiteY30" fmla="*/ 538163 h 5886450"/>
              <a:gd name="connsiteX31" fmla="*/ 4953000 w 6486525"/>
              <a:gd name="connsiteY31" fmla="*/ 495300 h 5886450"/>
              <a:gd name="connsiteX32" fmla="*/ 5295900 w 6486525"/>
              <a:gd name="connsiteY32" fmla="*/ 590550 h 5886450"/>
              <a:gd name="connsiteX33" fmla="*/ 5524500 w 6486525"/>
              <a:gd name="connsiteY33" fmla="*/ 581025 h 5886450"/>
              <a:gd name="connsiteX34" fmla="*/ 5600700 w 6486525"/>
              <a:gd name="connsiteY34" fmla="*/ 838200 h 5886450"/>
              <a:gd name="connsiteX35" fmla="*/ 5857875 w 6486525"/>
              <a:gd name="connsiteY35" fmla="*/ 1257300 h 5886450"/>
              <a:gd name="connsiteX36" fmla="*/ 5895975 w 6486525"/>
              <a:gd name="connsiteY36" fmla="*/ 1371600 h 5886450"/>
              <a:gd name="connsiteX37" fmla="*/ 6029325 w 6486525"/>
              <a:gd name="connsiteY37" fmla="*/ 1638300 h 5886450"/>
              <a:gd name="connsiteX38" fmla="*/ 6048375 w 6486525"/>
              <a:gd name="connsiteY38" fmla="*/ 1781175 h 5886450"/>
              <a:gd name="connsiteX39" fmla="*/ 6076950 w 6486525"/>
              <a:gd name="connsiteY39" fmla="*/ 1876425 h 5886450"/>
              <a:gd name="connsiteX40" fmla="*/ 6076950 w 6486525"/>
              <a:gd name="connsiteY40" fmla="*/ 1981200 h 5886450"/>
              <a:gd name="connsiteX41" fmla="*/ 6191250 w 6486525"/>
              <a:gd name="connsiteY41" fmla="*/ 2562225 h 5886450"/>
              <a:gd name="connsiteX42" fmla="*/ 6286500 w 6486525"/>
              <a:gd name="connsiteY42" fmla="*/ 2914650 h 5886450"/>
              <a:gd name="connsiteX43" fmla="*/ 6334125 w 6486525"/>
              <a:gd name="connsiteY43" fmla="*/ 3114675 h 5886450"/>
              <a:gd name="connsiteX44" fmla="*/ 6438900 w 6486525"/>
              <a:gd name="connsiteY44" fmla="*/ 3333750 h 5886450"/>
              <a:gd name="connsiteX45" fmla="*/ 6486525 w 6486525"/>
              <a:gd name="connsiteY45" fmla="*/ 3486150 h 5886450"/>
              <a:gd name="connsiteX46" fmla="*/ 6448425 w 6486525"/>
              <a:gd name="connsiteY46" fmla="*/ 3752850 h 5886450"/>
              <a:gd name="connsiteX47" fmla="*/ 6429375 w 6486525"/>
              <a:gd name="connsiteY47" fmla="*/ 3838575 h 5886450"/>
              <a:gd name="connsiteX48" fmla="*/ 5638800 w 6486525"/>
              <a:gd name="connsiteY48" fmla="*/ 4210050 h 5886450"/>
              <a:gd name="connsiteX49" fmla="*/ 4762500 w 6486525"/>
              <a:gd name="connsiteY49" fmla="*/ 5343525 h 5886450"/>
              <a:gd name="connsiteX50" fmla="*/ 4457700 w 6486525"/>
              <a:gd name="connsiteY50" fmla="*/ 5353050 h 5886450"/>
              <a:gd name="connsiteX51" fmla="*/ 4162425 w 6486525"/>
              <a:gd name="connsiteY51" fmla="*/ 5886450 h 5886450"/>
              <a:gd name="connsiteX52" fmla="*/ 1381125 w 6486525"/>
              <a:gd name="connsiteY52" fmla="*/ 5886450 h 5886450"/>
              <a:gd name="connsiteX53" fmla="*/ 1943100 w 6486525"/>
              <a:gd name="connsiteY53" fmla="*/ 4791075 h 5886450"/>
              <a:gd name="connsiteX54" fmla="*/ 2371725 w 6486525"/>
              <a:gd name="connsiteY54" fmla="*/ 4333875 h 5886450"/>
              <a:gd name="connsiteX55" fmla="*/ 2476500 w 6486525"/>
              <a:gd name="connsiteY55" fmla="*/ 4276725 h 5886450"/>
              <a:gd name="connsiteX56" fmla="*/ 2124075 w 6486525"/>
              <a:gd name="connsiteY56" fmla="*/ 3857625 h 5886450"/>
              <a:gd name="connsiteX57" fmla="*/ 1638300 w 6486525"/>
              <a:gd name="connsiteY57" fmla="*/ 3952875 h 5886450"/>
              <a:gd name="connsiteX58" fmla="*/ 1552575 w 6486525"/>
              <a:gd name="connsiteY58" fmla="*/ 4219575 h 5886450"/>
              <a:gd name="connsiteX59" fmla="*/ 1266825 w 6486525"/>
              <a:gd name="connsiteY59" fmla="*/ 4162425 h 5886450"/>
              <a:gd name="connsiteX60" fmla="*/ 1123950 w 6486525"/>
              <a:gd name="connsiteY60" fmla="*/ 4114800 h 5886450"/>
              <a:gd name="connsiteX61" fmla="*/ 1000125 w 6486525"/>
              <a:gd name="connsiteY61" fmla="*/ 4048125 h 5886450"/>
              <a:gd name="connsiteX62" fmla="*/ 904875 w 6486525"/>
              <a:gd name="connsiteY62" fmla="*/ 3943350 h 5886450"/>
              <a:gd name="connsiteX63" fmla="*/ 762000 w 6486525"/>
              <a:gd name="connsiteY63" fmla="*/ 3705225 h 5886450"/>
              <a:gd name="connsiteX64" fmla="*/ 0 w 6486525"/>
              <a:gd name="connsiteY64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517107 w 6486525"/>
              <a:gd name="connsiteY16" fmla="*/ 359569 h 5886450"/>
              <a:gd name="connsiteX17" fmla="*/ 3583781 w 6486525"/>
              <a:gd name="connsiteY17" fmla="*/ 347663 h 5886450"/>
              <a:gd name="connsiteX18" fmla="*/ 3724275 w 6486525"/>
              <a:gd name="connsiteY18" fmla="*/ 338138 h 5886450"/>
              <a:gd name="connsiteX19" fmla="*/ 3798094 w 6486525"/>
              <a:gd name="connsiteY19" fmla="*/ 319088 h 5886450"/>
              <a:gd name="connsiteX20" fmla="*/ 3869531 w 6486525"/>
              <a:gd name="connsiteY20" fmla="*/ 288132 h 5886450"/>
              <a:gd name="connsiteX21" fmla="*/ 3890963 w 6486525"/>
              <a:gd name="connsiteY21" fmla="*/ 321469 h 5886450"/>
              <a:gd name="connsiteX22" fmla="*/ 3910013 w 6486525"/>
              <a:gd name="connsiteY22" fmla="*/ 395288 h 5886450"/>
              <a:gd name="connsiteX23" fmla="*/ 3940969 w 6486525"/>
              <a:gd name="connsiteY23" fmla="*/ 457200 h 5886450"/>
              <a:gd name="connsiteX24" fmla="*/ 3971925 w 6486525"/>
              <a:gd name="connsiteY24" fmla="*/ 504825 h 5886450"/>
              <a:gd name="connsiteX25" fmla="*/ 4010025 w 6486525"/>
              <a:gd name="connsiteY25" fmla="*/ 528638 h 5886450"/>
              <a:gd name="connsiteX26" fmla="*/ 4069556 w 6486525"/>
              <a:gd name="connsiteY26" fmla="*/ 547688 h 5886450"/>
              <a:gd name="connsiteX27" fmla="*/ 4150519 w 6486525"/>
              <a:gd name="connsiteY27" fmla="*/ 559594 h 5886450"/>
              <a:gd name="connsiteX28" fmla="*/ 4307681 w 6486525"/>
              <a:gd name="connsiteY28" fmla="*/ 583406 h 5886450"/>
              <a:gd name="connsiteX29" fmla="*/ 4505325 w 6486525"/>
              <a:gd name="connsiteY29" fmla="*/ 611982 h 5886450"/>
              <a:gd name="connsiteX30" fmla="*/ 4776788 w 6486525"/>
              <a:gd name="connsiteY30" fmla="*/ 538163 h 5886450"/>
              <a:gd name="connsiteX31" fmla="*/ 4936331 w 6486525"/>
              <a:gd name="connsiteY31" fmla="*/ 495300 h 5886450"/>
              <a:gd name="connsiteX32" fmla="*/ 5295900 w 6486525"/>
              <a:gd name="connsiteY32" fmla="*/ 590550 h 5886450"/>
              <a:gd name="connsiteX33" fmla="*/ 5524500 w 6486525"/>
              <a:gd name="connsiteY33" fmla="*/ 581025 h 5886450"/>
              <a:gd name="connsiteX34" fmla="*/ 5600700 w 6486525"/>
              <a:gd name="connsiteY34" fmla="*/ 838200 h 5886450"/>
              <a:gd name="connsiteX35" fmla="*/ 5857875 w 6486525"/>
              <a:gd name="connsiteY35" fmla="*/ 1257300 h 5886450"/>
              <a:gd name="connsiteX36" fmla="*/ 5895975 w 6486525"/>
              <a:gd name="connsiteY36" fmla="*/ 1371600 h 5886450"/>
              <a:gd name="connsiteX37" fmla="*/ 6029325 w 6486525"/>
              <a:gd name="connsiteY37" fmla="*/ 1638300 h 5886450"/>
              <a:gd name="connsiteX38" fmla="*/ 6048375 w 6486525"/>
              <a:gd name="connsiteY38" fmla="*/ 1781175 h 5886450"/>
              <a:gd name="connsiteX39" fmla="*/ 6076950 w 6486525"/>
              <a:gd name="connsiteY39" fmla="*/ 1876425 h 5886450"/>
              <a:gd name="connsiteX40" fmla="*/ 6076950 w 6486525"/>
              <a:gd name="connsiteY40" fmla="*/ 1981200 h 5886450"/>
              <a:gd name="connsiteX41" fmla="*/ 6191250 w 6486525"/>
              <a:gd name="connsiteY41" fmla="*/ 2562225 h 5886450"/>
              <a:gd name="connsiteX42" fmla="*/ 6286500 w 6486525"/>
              <a:gd name="connsiteY42" fmla="*/ 2914650 h 5886450"/>
              <a:gd name="connsiteX43" fmla="*/ 6334125 w 6486525"/>
              <a:gd name="connsiteY43" fmla="*/ 3114675 h 5886450"/>
              <a:gd name="connsiteX44" fmla="*/ 6438900 w 6486525"/>
              <a:gd name="connsiteY44" fmla="*/ 3333750 h 5886450"/>
              <a:gd name="connsiteX45" fmla="*/ 6486525 w 6486525"/>
              <a:gd name="connsiteY45" fmla="*/ 3486150 h 5886450"/>
              <a:gd name="connsiteX46" fmla="*/ 6448425 w 6486525"/>
              <a:gd name="connsiteY46" fmla="*/ 3752850 h 5886450"/>
              <a:gd name="connsiteX47" fmla="*/ 6429375 w 6486525"/>
              <a:gd name="connsiteY47" fmla="*/ 3838575 h 5886450"/>
              <a:gd name="connsiteX48" fmla="*/ 5638800 w 6486525"/>
              <a:gd name="connsiteY48" fmla="*/ 4210050 h 5886450"/>
              <a:gd name="connsiteX49" fmla="*/ 4762500 w 6486525"/>
              <a:gd name="connsiteY49" fmla="*/ 5343525 h 5886450"/>
              <a:gd name="connsiteX50" fmla="*/ 4457700 w 6486525"/>
              <a:gd name="connsiteY50" fmla="*/ 5353050 h 5886450"/>
              <a:gd name="connsiteX51" fmla="*/ 4162425 w 6486525"/>
              <a:gd name="connsiteY51" fmla="*/ 5886450 h 5886450"/>
              <a:gd name="connsiteX52" fmla="*/ 1381125 w 6486525"/>
              <a:gd name="connsiteY52" fmla="*/ 5886450 h 5886450"/>
              <a:gd name="connsiteX53" fmla="*/ 1943100 w 6486525"/>
              <a:gd name="connsiteY53" fmla="*/ 4791075 h 5886450"/>
              <a:gd name="connsiteX54" fmla="*/ 2371725 w 6486525"/>
              <a:gd name="connsiteY54" fmla="*/ 4333875 h 5886450"/>
              <a:gd name="connsiteX55" fmla="*/ 2476500 w 6486525"/>
              <a:gd name="connsiteY55" fmla="*/ 4276725 h 5886450"/>
              <a:gd name="connsiteX56" fmla="*/ 2124075 w 6486525"/>
              <a:gd name="connsiteY56" fmla="*/ 3857625 h 5886450"/>
              <a:gd name="connsiteX57" fmla="*/ 1638300 w 6486525"/>
              <a:gd name="connsiteY57" fmla="*/ 3952875 h 5886450"/>
              <a:gd name="connsiteX58" fmla="*/ 1552575 w 6486525"/>
              <a:gd name="connsiteY58" fmla="*/ 4219575 h 5886450"/>
              <a:gd name="connsiteX59" fmla="*/ 1266825 w 6486525"/>
              <a:gd name="connsiteY59" fmla="*/ 4162425 h 5886450"/>
              <a:gd name="connsiteX60" fmla="*/ 1123950 w 6486525"/>
              <a:gd name="connsiteY60" fmla="*/ 4114800 h 5886450"/>
              <a:gd name="connsiteX61" fmla="*/ 1000125 w 6486525"/>
              <a:gd name="connsiteY61" fmla="*/ 4048125 h 5886450"/>
              <a:gd name="connsiteX62" fmla="*/ 904875 w 6486525"/>
              <a:gd name="connsiteY62" fmla="*/ 3943350 h 5886450"/>
              <a:gd name="connsiteX63" fmla="*/ 762000 w 6486525"/>
              <a:gd name="connsiteY63" fmla="*/ 3705225 h 5886450"/>
              <a:gd name="connsiteX64" fmla="*/ 0 w 6486525"/>
              <a:gd name="connsiteY64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517107 w 6486525"/>
              <a:gd name="connsiteY16" fmla="*/ 359569 h 5886450"/>
              <a:gd name="connsiteX17" fmla="*/ 3583781 w 6486525"/>
              <a:gd name="connsiteY17" fmla="*/ 347663 h 5886450"/>
              <a:gd name="connsiteX18" fmla="*/ 3724275 w 6486525"/>
              <a:gd name="connsiteY18" fmla="*/ 338138 h 5886450"/>
              <a:gd name="connsiteX19" fmla="*/ 3798094 w 6486525"/>
              <a:gd name="connsiteY19" fmla="*/ 319088 h 5886450"/>
              <a:gd name="connsiteX20" fmla="*/ 3869531 w 6486525"/>
              <a:gd name="connsiteY20" fmla="*/ 288132 h 5886450"/>
              <a:gd name="connsiteX21" fmla="*/ 3890963 w 6486525"/>
              <a:gd name="connsiteY21" fmla="*/ 321469 h 5886450"/>
              <a:gd name="connsiteX22" fmla="*/ 3910013 w 6486525"/>
              <a:gd name="connsiteY22" fmla="*/ 395288 h 5886450"/>
              <a:gd name="connsiteX23" fmla="*/ 3940969 w 6486525"/>
              <a:gd name="connsiteY23" fmla="*/ 457200 h 5886450"/>
              <a:gd name="connsiteX24" fmla="*/ 3971925 w 6486525"/>
              <a:gd name="connsiteY24" fmla="*/ 504825 h 5886450"/>
              <a:gd name="connsiteX25" fmla="*/ 4010025 w 6486525"/>
              <a:gd name="connsiteY25" fmla="*/ 528638 h 5886450"/>
              <a:gd name="connsiteX26" fmla="*/ 4069556 w 6486525"/>
              <a:gd name="connsiteY26" fmla="*/ 547688 h 5886450"/>
              <a:gd name="connsiteX27" fmla="*/ 4150519 w 6486525"/>
              <a:gd name="connsiteY27" fmla="*/ 559594 h 5886450"/>
              <a:gd name="connsiteX28" fmla="*/ 4307681 w 6486525"/>
              <a:gd name="connsiteY28" fmla="*/ 583406 h 5886450"/>
              <a:gd name="connsiteX29" fmla="*/ 4505325 w 6486525"/>
              <a:gd name="connsiteY29" fmla="*/ 611982 h 5886450"/>
              <a:gd name="connsiteX30" fmla="*/ 4776788 w 6486525"/>
              <a:gd name="connsiteY30" fmla="*/ 538163 h 5886450"/>
              <a:gd name="connsiteX31" fmla="*/ 4936331 w 6486525"/>
              <a:gd name="connsiteY31" fmla="*/ 495300 h 5886450"/>
              <a:gd name="connsiteX32" fmla="*/ 5188744 w 6486525"/>
              <a:gd name="connsiteY32" fmla="*/ 561975 h 5886450"/>
              <a:gd name="connsiteX33" fmla="*/ 5524500 w 6486525"/>
              <a:gd name="connsiteY33" fmla="*/ 581025 h 5886450"/>
              <a:gd name="connsiteX34" fmla="*/ 5600700 w 6486525"/>
              <a:gd name="connsiteY34" fmla="*/ 838200 h 5886450"/>
              <a:gd name="connsiteX35" fmla="*/ 5857875 w 6486525"/>
              <a:gd name="connsiteY35" fmla="*/ 1257300 h 5886450"/>
              <a:gd name="connsiteX36" fmla="*/ 5895975 w 6486525"/>
              <a:gd name="connsiteY36" fmla="*/ 1371600 h 5886450"/>
              <a:gd name="connsiteX37" fmla="*/ 6029325 w 6486525"/>
              <a:gd name="connsiteY37" fmla="*/ 1638300 h 5886450"/>
              <a:gd name="connsiteX38" fmla="*/ 6048375 w 6486525"/>
              <a:gd name="connsiteY38" fmla="*/ 1781175 h 5886450"/>
              <a:gd name="connsiteX39" fmla="*/ 6076950 w 6486525"/>
              <a:gd name="connsiteY39" fmla="*/ 1876425 h 5886450"/>
              <a:gd name="connsiteX40" fmla="*/ 6076950 w 6486525"/>
              <a:gd name="connsiteY40" fmla="*/ 1981200 h 5886450"/>
              <a:gd name="connsiteX41" fmla="*/ 6191250 w 6486525"/>
              <a:gd name="connsiteY41" fmla="*/ 2562225 h 5886450"/>
              <a:gd name="connsiteX42" fmla="*/ 6286500 w 6486525"/>
              <a:gd name="connsiteY42" fmla="*/ 2914650 h 5886450"/>
              <a:gd name="connsiteX43" fmla="*/ 6334125 w 6486525"/>
              <a:gd name="connsiteY43" fmla="*/ 3114675 h 5886450"/>
              <a:gd name="connsiteX44" fmla="*/ 6438900 w 6486525"/>
              <a:gd name="connsiteY44" fmla="*/ 3333750 h 5886450"/>
              <a:gd name="connsiteX45" fmla="*/ 6486525 w 6486525"/>
              <a:gd name="connsiteY45" fmla="*/ 3486150 h 5886450"/>
              <a:gd name="connsiteX46" fmla="*/ 6448425 w 6486525"/>
              <a:gd name="connsiteY46" fmla="*/ 3752850 h 5886450"/>
              <a:gd name="connsiteX47" fmla="*/ 6429375 w 6486525"/>
              <a:gd name="connsiteY47" fmla="*/ 3838575 h 5886450"/>
              <a:gd name="connsiteX48" fmla="*/ 5638800 w 6486525"/>
              <a:gd name="connsiteY48" fmla="*/ 4210050 h 5886450"/>
              <a:gd name="connsiteX49" fmla="*/ 4762500 w 6486525"/>
              <a:gd name="connsiteY49" fmla="*/ 5343525 h 5886450"/>
              <a:gd name="connsiteX50" fmla="*/ 4457700 w 6486525"/>
              <a:gd name="connsiteY50" fmla="*/ 5353050 h 5886450"/>
              <a:gd name="connsiteX51" fmla="*/ 4162425 w 6486525"/>
              <a:gd name="connsiteY51" fmla="*/ 5886450 h 5886450"/>
              <a:gd name="connsiteX52" fmla="*/ 1381125 w 6486525"/>
              <a:gd name="connsiteY52" fmla="*/ 5886450 h 5886450"/>
              <a:gd name="connsiteX53" fmla="*/ 1943100 w 6486525"/>
              <a:gd name="connsiteY53" fmla="*/ 4791075 h 5886450"/>
              <a:gd name="connsiteX54" fmla="*/ 2371725 w 6486525"/>
              <a:gd name="connsiteY54" fmla="*/ 4333875 h 5886450"/>
              <a:gd name="connsiteX55" fmla="*/ 2476500 w 6486525"/>
              <a:gd name="connsiteY55" fmla="*/ 4276725 h 5886450"/>
              <a:gd name="connsiteX56" fmla="*/ 2124075 w 6486525"/>
              <a:gd name="connsiteY56" fmla="*/ 3857625 h 5886450"/>
              <a:gd name="connsiteX57" fmla="*/ 1638300 w 6486525"/>
              <a:gd name="connsiteY57" fmla="*/ 3952875 h 5886450"/>
              <a:gd name="connsiteX58" fmla="*/ 1552575 w 6486525"/>
              <a:gd name="connsiteY58" fmla="*/ 4219575 h 5886450"/>
              <a:gd name="connsiteX59" fmla="*/ 1266825 w 6486525"/>
              <a:gd name="connsiteY59" fmla="*/ 4162425 h 5886450"/>
              <a:gd name="connsiteX60" fmla="*/ 1123950 w 6486525"/>
              <a:gd name="connsiteY60" fmla="*/ 4114800 h 5886450"/>
              <a:gd name="connsiteX61" fmla="*/ 1000125 w 6486525"/>
              <a:gd name="connsiteY61" fmla="*/ 4048125 h 5886450"/>
              <a:gd name="connsiteX62" fmla="*/ 904875 w 6486525"/>
              <a:gd name="connsiteY62" fmla="*/ 3943350 h 5886450"/>
              <a:gd name="connsiteX63" fmla="*/ 762000 w 6486525"/>
              <a:gd name="connsiteY63" fmla="*/ 3705225 h 5886450"/>
              <a:gd name="connsiteX64" fmla="*/ 0 w 6486525"/>
              <a:gd name="connsiteY64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517107 w 6486525"/>
              <a:gd name="connsiteY16" fmla="*/ 359569 h 5886450"/>
              <a:gd name="connsiteX17" fmla="*/ 3583781 w 6486525"/>
              <a:gd name="connsiteY17" fmla="*/ 347663 h 5886450"/>
              <a:gd name="connsiteX18" fmla="*/ 3724275 w 6486525"/>
              <a:gd name="connsiteY18" fmla="*/ 338138 h 5886450"/>
              <a:gd name="connsiteX19" fmla="*/ 3798094 w 6486525"/>
              <a:gd name="connsiteY19" fmla="*/ 319088 h 5886450"/>
              <a:gd name="connsiteX20" fmla="*/ 3869531 w 6486525"/>
              <a:gd name="connsiteY20" fmla="*/ 288132 h 5886450"/>
              <a:gd name="connsiteX21" fmla="*/ 3890963 w 6486525"/>
              <a:gd name="connsiteY21" fmla="*/ 321469 h 5886450"/>
              <a:gd name="connsiteX22" fmla="*/ 3910013 w 6486525"/>
              <a:gd name="connsiteY22" fmla="*/ 395288 h 5886450"/>
              <a:gd name="connsiteX23" fmla="*/ 3940969 w 6486525"/>
              <a:gd name="connsiteY23" fmla="*/ 457200 h 5886450"/>
              <a:gd name="connsiteX24" fmla="*/ 3971925 w 6486525"/>
              <a:gd name="connsiteY24" fmla="*/ 504825 h 5886450"/>
              <a:gd name="connsiteX25" fmla="*/ 4010025 w 6486525"/>
              <a:gd name="connsiteY25" fmla="*/ 528638 h 5886450"/>
              <a:gd name="connsiteX26" fmla="*/ 4069556 w 6486525"/>
              <a:gd name="connsiteY26" fmla="*/ 547688 h 5886450"/>
              <a:gd name="connsiteX27" fmla="*/ 4150519 w 6486525"/>
              <a:gd name="connsiteY27" fmla="*/ 559594 h 5886450"/>
              <a:gd name="connsiteX28" fmla="*/ 4307681 w 6486525"/>
              <a:gd name="connsiteY28" fmla="*/ 583406 h 5886450"/>
              <a:gd name="connsiteX29" fmla="*/ 4505325 w 6486525"/>
              <a:gd name="connsiteY29" fmla="*/ 611982 h 5886450"/>
              <a:gd name="connsiteX30" fmla="*/ 4776788 w 6486525"/>
              <a:gd name="connsiteY30" fmla="*/ 538163 h 5886450"/>
              <a:gd name="connsiteX31" fmla="*/ 4936331 w 6486525"/>
              <a:gd name="connsiteY31" fmla="*/ 495300 h 5886450"/>
              <a:gd name="connsiteX32" fmla="*/ 5188744 w 6486525"/>
              <a:gd name="connsiteY32" fmla="*/ 561975 h 5886450"/>
              <a:gd name="connsiteX33" fmla="*/ 5255419 w 6486525"/>
              <a:gd name="connsiteY33" fmla="*/ 576263 h 5886450"/>
              <a:gd name="connsiteX34" fmla="*/ 5524500 w 6486525"/>
              <a:gd name="connsiteY34" fmla="*/ 581025 h 5886450"/>
              <a:gd name="connsiteX35" fmla="*/ 5600700 w 6486525"/>
              <a:gd name="connsiteY35" fmla="*/ 838200 h 5886450"/>
              <a:gd name="connsiteX36" fmla="*/ 5857875 w 6486525"/>
              <a:gd name="connsiteY36" fmla="*/ 1257300 h 5886450"/>
              <a:gd name="connsiteX37" fmla="*/ 5895975 w 6486525"/>
              <a:gd name="connsiteY37" fmla="*/ 1371600 h 5886450"/>
              <a:gd name="connsiteX38" fmla="*/ 6029325 w 6486525"/>
              <a:gd name="connsiteY38" fmla="*/ 1638300 h 5886450"/>
              <a:gd name="connsiteX39" fmla="*/ 6048375 w 6486525"/>
              <a:gd name="connsiteY39" fmla="*/ 1781175 h 5886450"/>
              <a:gd name="connsiteX40" fmla="*/ 6076950 w 6486525"/>
              <a:gd name="connsiteY40" fmla="*/ 1876425 h 5886450"/>
              <a:gd name="connsiteX41" fmla="*/ 6076950 w 6486525"/>
              <a:gd name="connsiteY41" fmla="*/ 1981200 h 5886450"/>
              <a:gd name="connsiteX42" fmla="*/ 6191250 w 6486525"/>
              <a:gd name="connsiteY42" fmla="*/ 2562225 h 5886450"/>
              <a:gd name="connsiteX43" fmla="*/ 6286500 w 6486525"/>
              <a:gd name="connsiteY43" fmla="*/ 2914650 h 5886450"/>
              <a:gd name="connsiteX44" fmla="*/ 6334125 w 6486525"/>
              <a:gd name="connsiteY44" fmla="*/ 3114675 h 5886450"/>
              <a:gd name="connsiteX45" fmla="*/ 6438900 w 6486525"/>
              <a:gd name="connsiteY45" fmla="*/ 3333750 h 5886450"/>
              <a:gd name="connsiteX46" fmla="*/ 6486525 w 6486525"/>
              <a:gd name="connsiteY46" fmla="*/ 3486150 h 5886450"/>
              <a:gd name="connsiteX47" fmla="*/ 6448425 w 6486525"/>
              <a:gd name="connsiteY47" fmla="*/ 3752850 h 5886450"/>
              <a:gd name="connsiteX48" fmla="*/ 6429375 w 6486525"/>
              <a:gd name="connsiteY48" fmla="*/ 3838575 h 5886450"/>
              <a:gd name="connsiteX49" fmla="*/ 5638800 w 6486525"/>
              <a:gd name="connsiteY49" fmla="*/ 4210050 h 5886450"/>
              <a:gd name="connsiteX50" fmla="*/ 4762500 w 6486525"/>
              <a:gd name="connsiteY50" fmla="*/ 5343525 h 5886450"/>
              <a:gd name="connsiteX51" fmla="*/ 4457700 w 6486525"/>
              <a:gd name="connsiteY51" fmla="*/ 5353050 h 5886450"/>
              <a:gd name="connsiteX52" fmla="*/ 4162425 w 6486525"/>
              <a:gd name="connsiteY52" fmla="*/ 5886450 h 5886450"/>
              <a:gd name="connsiteX53" fmla="*/ 1381125 w 6486525"/>
              <a:gd name="connsiteY53" fmla="*/ 5886450 h 5886450"/>
              <a:gd name="connsiteX54" fmla="*/ 1943100 w 6486525"/>
              <a:gd name="connsiteY54" fmla="*/ 4791075 h 5886450"/>
              <a:gd name="connsiteX55" fmla="*/ 2371725 w 6486525"/>
              <a:gd name="connsiteY55" fmla="*/ 4333875 h 5886450"/>
              <a:gd name="connsiteX56" fmla="*/ 2476500 w 6486525"/>
              <a:gd name="connsiteY56" fmla="*/ 4276725 h 5886450"/>
              <a:gd name="connsiteX57" fmla="*/ 2124075 w 6486525"/>
              <a:gd name="connsiteY57" fmla="*/ 3857625 h 5886450"/>
              <a:gd name="connsiteX58" fmla="*/ 1638300 w 6486525"/>
              <a:gd name="connsiteY58" fmla="*/ 3952875 h 5886450"/>
              <a:gd name="connsiteX59" fmla="*/ 1552575 w 6486525"/>
              <a:gd name="connsiteY59" fmla="*/ 4219575 h 5886450"/>
              <a:gd name="connsiteX60" fmla="*/ 1266825 w 6486525"/>
              <a:gd name="connsiteY60" fmla="*/ 4162425 h 5886450"/>
              <a:gd name="connsiteX61" fmla="*/ 1123950 w 6486525"/>
              <a:gd name="connsiteY61" fmla="*/ 4114800 h 5886450"/>
              <a:gd name="connsiteX62" fmla="*/ 1000125 w 6486525"/>
              <a:gd name="connsiteY62" fmla="*/ 4048125 h 5886450"/>
              <a:gd name="connsiteX63" fmla="*/ 904875 w 6486525"/>
              <a:gd name="connsiteY63" fmla="*/ 3943350 h 5886450"/>
              <a:gd name="connsiteX64" fmla="*/ 762000 w 6486525"/>
              <a:gd name="connsiteY64" fmla="*/ 3705225 h 5886450"/>
              <a:gd name="connsiteX65" fmla="*/ 0 w 6486525"/>
              <a:gd name="connsiteY65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517107 w 6486525"/>
              <a:gd name="connsiteY16" fmla="*/ 359569 h 5886450"/>
              <a:gd name="connsiteX17" fmla="*/ 3583781 w 6486525"/>
              <a:gd name="connsiteY17" fmla="*/ 347663 h 5886450"/>
              <a:gd name="connsiteX18" fmla="*/ 3724275 w 6486525"/>
              <a:gd name="connsiteY18" fmla="*/ 338138 h 5886450"/>
              <a:gd name="connsiteX19" fmla="*/ 3798094 w 6486525"/>
              <a:gd name="connsiteY19" fmla="*/ 319088 h 5886450"/>
              <a:gd name="connsiteX20" fmla="*/ 3869531 w 6486525"/>
              <a:gd name="connsiteY20" fmla="*/ 288132 h 5886450"/>
              <a:gd name="connsiteX21" fmla="*/ 3890963 w 6486525"/>
              <a:gd name="connsiteY21" fmla="*/ 321469 h 5886450"/>
              <a:gd name="connsiteX22" fmla="*/ 3910013 w 6486525"/>
              <a:gd name="connsiteY22" fmla="*/ 395288 h 5886450"/>
              <a:gd name="connsiteX23" fmla="*/ 3940969 w 6486525"/>
              <a:gd name="connsiteY23" fmla="*/ 457200 h 5886450"/>
              <a:gd name="connsiteX24" fmla="*/ 3971925 w 6486525"/>
              <a:gd name="connsiteY24" fmla="*/ 504825 h 5886450"/>
              <a:gd name="connsiteX25" fmla="*/ 4010025 w 6486525"/>
              <a:gd name="connsiteY25" fmla="*/ 528638 h 5886450"/>
              <a:gd name="connsiteX26" fmla="*/ 4069556 w 6486525"/>
              <a:gd name="connsiteY26" fmla="*/ 547688 h 5886450"/>
              <a:gd name="connsiteX27" fmla="*/ 4150519 w 6486525"/>
              <a:gd name="connsiteY27" fmla="*/ 559594 h 5886450"/>
              <a:gd name="connsiteX28" fmla="*/ 4307681 w 6486525"/>
              <a:gd name="connsiteY28" fmla="*/ 583406 h 5886450"/>
              <a:gd name="connsiteX29" fmla="*/ 4505325 w 6486525"/>
              <a:gd name="connsiteY29" fmla="*/ 611982 h 5886450"/>
              <a:gd name="connsiteX30" fmla="*/ 4776788 w 6486525"/>
              <a:gd name="connsiteY30" fmla="*/ 538163 h 5886450"/>
              <a:gd name="connsiteX31" fmla="*/ 4936331 w 6486525"/>
              <a:gd name="connsiteY31" fmla="*/ 495300 h 5886450"/>
              <a:gd name="connsiteX32" fmla="*/ 5188744 w 6486525"/>
              <a:gd name="connsiteY32" fmla="*/ 561975 h 5886450"/>
              <a:gd name="connsiteX33" fmla="*/ 5255419 w 6486525"/>
              <a:gd name="connsiteY33" fmla="*/ 576263 h 5886450"/>
              <a:gd name="connsiteX34" fmla="*/ 5303044 w 6486525"/>
              <a:gd name="connsiteY34" fmla="*/ 585788 h 5886450"/>
              <a:gd name="connsiteX35" fmla="*/ 5524500 w 6486525"/>
              <a:gd name="connsiteY35" fmla="*/ 581025 h 5886450"/>
              <a:gd name="connsiteX36" fmla="*/ 5600700 w 6486525"/>
              <a:gd name="connsiteY36" fmla="*/ 838200 h 5886450"/>
              <a:gd name="connsiteX37" fmla="*/ 5857875 w 6486525"/>
              <a:gd name="connsiteY37" fmla="*/ 1257300 h 5886450"/>
              <a:gd name="connsiteX38" fmla="*/ 5895975 w 6486525"/>
              <a:gd name="connsiteY38" fmla="*/ 1371600 h 5886450"/>
              <a:gd name="connsiteX39" fmla="*/ 6029325 w 6486525"/>
              <a:gd name="connsiteY39" fmla="*/ 1638300 h 5886450"/>
              <a:gd name="connsiteX40" fmla="*/ 6048375 w 6486525"/>
              <a:gd name="connsiteY40" fmla="*/ 1781175 h 5886450"/>
              <a:gd name="connsiteX41" fmla="*/ 6076950 w 6486525"/>
              <a:gd name="connsiteY41" fmla="*/ 1876425 h 5886450"/>
              <a:gd name="connsiteX42" fmla="*/ 6076950 w 6486525"/>
              <a:gd name="connsiteY42" fmla="*/ 1981200 h 5886450"/>
              <a:gd name="connsiteX43" fmla="*/ 6191250 w 6486525"/>
              <a:gd name="connsiteY43" fmla="*/ 2562225 h 5886450"/>
              <a:gd name="connsiteX44" fmla="*/ 6286500 w 6486525"/>
              <a:gd name="connsiteY44" fmla="*/ 2914650 h 5886450"/>
              <a:gd name="connsiteX45" fmla="*/ 6334125 w 6486525"/>
              <a:gd name="connsiteY45" fmla="*/ 3114675 h 5886450"/>
              <a:gd name="connsiteX46" fmla="*/ 6438900 w 6486525"/>
              <a:gd name="connsiteY46" fmla="*/ 3333750 h 5886450"/>
              <a:gd name="connsiteX47" fmla="*/ 6486525 w 6486525"/>
              <a:gd name="connsiteY47" fmla="*/ 3486150 h 5886450"/>
              <a:gd name="connsiteX48" fmla="*/ 6448425 w 6486525"/>
              <a:gd name="connsiteY48" fmla="*/ 3752850 h 5886450"/>
              <a:gd name="connsiteX49" fmla="*/ 6429375 w 6486525"/>
              <a:gd name="connsiteY49" fmla="*/ 3838575 h 5886450"/>
              <a:gd name="connsiteX50" fmla="*/ 5638800 w 6486525"/>
              <a:gd name="connsiteY50" fmla="*/ 4210050 h 5886450"/>
              <a:gd name="connsiteX51" fmla="*/ 4762500 w 6486525"/>
              <a:gd name="connsiteY51" fmla="*/ 5343525 h 5886450"/>
              <a:gd name="connsiteX52" fmla="*/ 4457700 w 6486525"/>
              <a:gd name="connsiteY52" fmla="*/ 5353050 h 5886450"/>
              <a:gd name="connsiteX53" fmla="*/ 4162425 w 6486525"/>
              <a:gd name="connsiteY53" fmla="*/ 5886450 h 5886450"/>
              <a:gd name="connsiteX54" fmla="*/ 1381125 w 6486525"/>
              <a:gd name="connsiteY54" fmla="*/ 5886450 h 5886450"/>
              <a:gd name="connsiteX55" fmla="*/ 1943100 w 6486525"/>
              <a:gd name="connsiteY55" fmla="*/ 4791075 h 5886450"/>
              <a:gd name="connsiteX56" fmla="*/ 2371725 w 6486525"/>
              <a:gd name="connsiteY56" fmla="*/ 4333875 h 5886450"/>
              <a:gd name="connsiteX57" fmla="*/ 2476500 w 6486525"/>
              <a:gd name="connsiteY57" fmla="*/ 4276725 h 5886450"/>
              <a:gd name="connsiteX58" fmla="*/ 2124075 w 6486525"/>
              <a:gd name="connsiteY58" fmla="*/ 3857625 h 5886450"/>
              <a:gd name="connsiteX59" fmla="*/ 1638300 w 6486525"/>
              <a:gd name="connsiteY59" fmla="*/ 3952875 h 5886450"/>
              <a:gd name="connsiteX60" fmla="*/ 1552575 w 6486525"/>
              <a:gd name="connsiteY60" fmla="*/ 4219575 h 5886450"/>
              <a:gd name="connsiteX61" fmla="*/ 1266825 w 6486525"/>
              <a:gd name="connsiteY61" fmla="*/ 4162425 h 5886450"/>
              <a:gd name="connsiteX62" fmla="*/ 1123950 w 6486525"/>
              <a:gd name="connsiteY62" fmla="*/ 4114800 h 5886450"/>
              <a:gd name="connsiteX63" fmla="*/ 1000125 w 6486525"/>
              <a:gd name="connsiteY63" fmla="*/ 4048125 h 5886450"/>
              <a:gd name="connsiteX64" fmla="*/ 904875 w 6486525"/>
              <a:gd name="connsiteY64" fmla="*/ 3943350 h 5886450"/>
              <a:gd name="connsiteX65" fmla="*/ 762000 w 6486525"/>
              <a:gd name="connsiteY65" fmla="*/ 3705225 h 5886450"/>
              <a:gd name="connsiteX66" fmla="*/ 0 w 6486525"/>
              <a:gd name="connsiteY66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517107 w 6486525"/>
              <a:gd name="connsiteY16" fmla="*/ 359569 h 5886450"/>
              <a:gd name="connsiteX17" fmla="*/ 3583781 w 6486525"/>
              <a:gd name="connsiteY17" fmla="*/ 347663 h 5886450"/>
              <a:gd name="connsiteX18" fmla="*/ 3724275 w 6486525"/>
              <a:gd name="connsiteY18" fmla="*/ 338138 h 5886450"/>
              <a:gd name="connsiteX19" fmla="*/ 3798094 w 6486525"/>
              <a:gd name="connsiteY19" fmla="*/ 319088 h 5886450"/>
              <a:gd name="connsiteX20" fmla="*/ 3869531 w 6486525"/>
              <a:gd name="connsiteY20" fmla="*/ 288132 h 5886450"/>
              <a:gd name="connsiteX21" fmla="*/ 3890963 w 6486525"/>
              <a:gd name="connsiteY21" fmla="*/ 321469 h 5886450"/>
              <a:gd name="connsiteX22" fmla="*/ 3910013 w 6486525"/>
              <a:gd name="connsiteY22" fmla="*/ 395288 h 5886450"/>
              <a:gd name="connsiteX23" fmla="*/ 3940969 w 6486525"/>
              <a:gd name="connsiteY23" fmla="*/ 457200 h 5886450"/>
              <a:gd name="connsiteX24" fmla="*/ 3971925 w 6486525"/>
              <a:gd name="connsiteY24" fmla="*/ 504825 h 5886450"/>
              <a:gd name="connsiteX25" fmla="*/ 4010025 w 6486525"/>
              <a:gd name="connsiteY25" fmla="*/ 528638 h 5886450"/>
              <a:gd name="connsiteX26" fmla="*/ 4069556 w 6486525"/>
              <a:gd name="connsiteY26" fmla="*/ 547688 h 5886450"/>
              <a:gd name="connsiteX27" fmla="*/ 4150519 w 6486525"/>
              <a:gd name="connsiteY27" fmla="*/ 559594 h 5886450"/>
              <a:gd name="connsiteX28" fmla="*/ 4307681 w 6486525"/>
              <a:gd name="connsiteY28" fmla="*/ 583406 h 5886450"/>
              <a:gd name="connsiteX29" fmla="*/ 4505325 w 6486525"/>
              <a:gd name="connsiteY29" fmla="*/ 611982 h 5886450"/>
              <a:gd name="connsiteX30" fmla="*/ 4776788 w 6486525"/>
              <a:gd name="connsiteY30" fmla="*/ 538163 h 5886450"/>
              <a:gd name="connsiteX31" fmla="*/ 4936331 w 6486525"/>
              <a:gd name="connsiteY31" fmla="*/ 495300 h 5886450"/>
              <a:gd name="connsiteX32" fmla="*/ 5188744 w 6486525"/>
              <a:gd name="connsiteY32" fmla="*/ 561975 h 5886450"/>
              <a:gd name="connsiteX33" fmla="*/ 5255419 w 6486525"/>
              <a:gd name="connsiteY33" fmla="*/ 576263 h 5886450"/>
              <a:gd name="connsiteX34" fmla="*/ 5303044 w 6486525"/>
              <a:gd name="connsiteY34" fmla="*/ 585788 h 5886450"/>
              <a:gd name="connsiteX35" fmla="*/ 5462588 w 6486525"/>
              <a:gd name="connsiteY35" fmla="*/ 583406 h 5886450"/>
              <a:gd name="connsiteX36" fmla="*/ 5524500 w 6486525"/>
              <a:gd name="connsiteY36" fmla="*/ 581025 h 5886450"/>
              <a:gd name="connsiteX37" fmla="*/ 5600700 w 6486525"/>
              <a:gd name="connsiteY37" fmla="*/ 838200 h 5886450"/>
              <a:gd name="connsiteX38" fmla="*/ 5857875 w 6486525"/>
              <a:gd name="connsiteY38" fmla="*/ 1257300 h 5886450"/>
              <a:gd name="connsiteX39" fmla="*/ 5895975 w 6486525"/>
              <a:gd name="connsiteY39" fmla="*/ 1371600 h 5886450"/>
              <a:gd name="connsiteX40" fmla="*/ 6029325 w 6486525"/>
              <a:gd name="connsiteY40" fmla="*/ 1638300 h 5886450"/>
              <a:gd name="connsiteX41" fmla="*/ 6048375 w 6486525"/>
              <a:gd name="connsiteY41" fmla="*/ 1781175 h 5886450"/>
              <a:gd name="connsiteX42" fmla="*/ 6076950 w 6486525"/>
              <a:gd name="connsiteY42" fmla="*/ 1876425 h 5886450"/>
              <a:gd name="connsiteX43" fmla="*/ 6076950 w 6486525"/>
              <a:gd name="connsiteY43" fmla="*/ 1981200 h 5886450"/>
              <a:gd name="connsiteX44" fmla="*/ 6191250 w 6486525"/>
              <a:gd name="connsiteY44" fmla="*/ 2562225 h 5886450"/>
              <a:gd name="connsiteX45" fmla="*/ 6286500 w 6486525"/>
              <a:gd name="connsiteY45" fmla="*/ 2914650 h 5886450"/>
              <a:gd name="connsiteX46" fmla="*/ 6334125 w 6486525"/>
              <a:gd name="connsiteY46" fmla="*/ 3114675 h 5886450"/>
              <a:gd name="connsiteX47" fmla="*/ 6438900 w 6486525"/>
              <a:gd name="connsiteY47" fmla="*/ 3333750 h 5886450"/>
              <a:gd name="connsiteX48" fmla="*/ 6486525 w 6486525"/>
              <a:gd name="connsiteY48" fmla="*/ 3486150 h 5886450"/>
              <a:gd name="connsiteX49" fmla="*/ 6448425 w 6486525"/>
              <a:gd name="connsiteY49" fmla="*/ 3752850 h 5886450"/>
              <a:gd name="connsiteX50" fmla="*/ 6429375 w 6486525"/>
              <a:gd name="connsiteY50" fmla="*/ 3838575 h 5886450"/>
              <a:gd name="connsiteX51" fmla="*/ 5638800 w 6486525"/>
              <a:gd name="connsiteY51" fmla="*/ 4210050 h 5886450"/>
              <a:gd name="connsiteX52" fmla="*/ 4762500 w 6486525"/>
              <a:gd name="connsiteY52" fmla="*/ 5343525 h 5886450"/>
              <a:gd name="connsiteX53" fmla="*/ 4457700 w 6486525"/>
              <a:gd name="connsiteY53" fmla="*/ 5353050 h 5886450"/>
              <a:gd name="connsiteX54" fmla="*/ 4162425 w 6486525"/>
              <a:gd name="connsiteY54" fmla="*/ 5886450 h 5886450"/>
              <a:gd name="connsiteX55" fmla="*/ 1381125 w 6486525"/>
              <a:gd name="connsiteY55" fmla="*/ 5886450 h 5886450"/>
              <a:gd name="connsiteX56" fmla="*/ 1943100 w 6486525"/>
              <a:gd name="connsiteY56" fmla="*/ 4791075 h 5886450"/>
              <a:gd name="connsiteX57" fmla="*/ 2371725 w 6486525"/>
              <a:gd name="connsiteY57" fmla="*/ 4333875 h 5886450"/>
              <a:gd name="connsiteX58" fmla="*/ 2476500 w 6486525"/>
              <a:gd name="connsiteY58" fmla="*/ 4276725 h 5886450"/>
              <a:gd name="connsiteX59" fmla="*/ 2124075 w 6486525"/>
              <a:gd name="connsiteY59" fmla="*/ 3857625 h 5886450"/>
              <a:gd name="connsiteX60" fmla="*/ 1638300 w 6486525"/>
              <a:gd name="connsiteY60" fmla="*/ 3952875 h 5886450"/>
              <a:gd name="connsiteX61" fmla="*/ 1552575 w 6486525"/>
              <a:gd name="connsiteY61" fmla="*/ 4219575 h 5886450"/>
              <a:gd name="connsiteX62" fmla="*/ 1266825 w 6486525"/>
              <a:gd name="connsiteY62" fmla="*/ 4162425 h 5886450"/>
              <a:gd name="connsiteX63" fmla="*/ 1123950 w 6486525"/>
              <a:gd name="connsiteY63" fmla="*/ 4114800 h 5886450"/>
              <a:gd name="connsiteX64" fmla="*/ 1000125 w 6486525"/>
              <a:gd name="connsiteY64" fmla="*/ 4048125 h 5886450"/>
              <a:gd name="connsiteX65" fmla="*/ 904875 w 6486525"/>
              <a:gd name="connsiteY65" fmla="*/ 3943350 h 5886450"/>
              <a:gd name="connsiteX66" fmla="*/ 762000 w 6486525"/>
              <a:gd name="connsiteY66" fmla="*/ 3705225 h 5886450"/>
              <a:gd name="connsiteX67" fmla="*/ 0 w 6486525"/>
              <a:gd name="connsiteY67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517107 w 6486525"/>
              <a:gd name="connsiteY16" fmla="*/ 359569 h 5886450"/>
              <a:gd name="connsiteX17" fmla="*/ 3583781 w 6486525"/>
              <a:gd name="connsiteY17" fmla="*/ 347663 h 5886450"/>
              <a:gd name="connsiteX18" fmla="*/ 3724275 w 6486525"/>
              <a:gd name="connsiteY18" fmla="*/ 338138 h 5886450"/>
              <a:gd name="connsiteX19" fmla="*/ 3798094 w 6486525"/>
              <a:gd name="connsiteY19" fmla="*/ 319088 h 5886450"/>
              <a:gd name="connsiteX20" fmla="*/ 3869531 w 6486525"/>
              <a:gd name="connsiteY20" fmla="*/ 288132 h 5886450"/>
              <a:gd name="connsiteX21" fmla="*/ 3890963 w 6486525"/>
              <a:gd name="connsiteY21" fmla="*/ 321469 h 5886450"/>
              <a:gd name="connsiteX22" fmla="*/ 3910013 w 6486525"/>
              <a:gd name="connsiteY22" fmla="*/ 395288 h 5886450"/>
              <a:gd name="connsiteX23" fmla="*/ 3940969 w 6486525"/>
              <a:gd name="connsiteY23" fmla="*/ 457200 h 5886450"/>
              <a:gd name="connsiteX24" fmla="*/ 3971925 w 6486525"/>
              <a:gd name="connsiteY24" fmla="*/ 504825 h 5886450"/>
              <a:gd name="connsiteX25" fmla="*/ 4010025 w 6486525"/>
              <a:gd name="connsiteY25" fmla="*/ 528638 h 5886450"/>
              <a:gd name="connsiteX26" fmla="*/ 4069556 w 6486525"/>
              <a:gd name="connsiteY26" fmla="*/ 547688 h 5886450"/>
              <a:gd name="connsiteX27" fmla="*/ 4150519 w 6486525"/>
              <a:gd name="connsiteY27" fmla="*/ 559594 h 5886450"/>
              <a:gd name="connsiteX28" fmla="*/ 4307681 w 6486525"/>
              <a:gd name="connsiteY28" fmla="*/ 583406 h 5886450"/>
              <a:gd name="connsiteX29" fmla="*/ 4505325 w 6486525"/>
              <a:gd name="connsiteY29" fmla="*/ 611982 h 5886450"/>
              <a:gd name="connsiteX30" fmla="*/ 4776788 w 6486525"/>
              <a:gd name="connsiteY30" fmla="*/ 538163 h 5886450"/>
              <a:gd name="connsiteX31" fmla="*/ 4936331 w 6486525"/>
              <a:gd name="connsiteY31" fmla="*/ 495300 h 5886450"/>
              <a:gd name="connsiteX32" fmla="*/ 5188744 w 6486525"/>
              <a:gd name="connsiteY32" fmla="*/ 561975 h 5886450"/>
              <a:gd name="connsiteX33" fmla="*/ 5255419 w 6486525"/>
              <a:gd name="connsiteY33" fmla="*/ 576263 h 5886450"/>
              <a:gd name="connsiteX34" fmla="*/ 5303044 w 6486525"/>
              <a:gd name="connsiteY34" fmla="*/ 585788 h 5886450"/>
              <a:gd name="connsiteX35" fmla="*/ 5462588 w 6486525"/>
              <a:gd name="connsiteY35" fmla="*/ 583406 h 5886450"/>
              <a:gd name="connsiteX36" fmla="*/ 5569743 w 6486525"/>
              <a:gd name="connsiteY36" fmla="*/ 690563 h 5886450"/>
              <a:gd name="connsiteX37" fmla="*/ 5600700 w 6486525"/>
              <a:gd name="connsiteY37" fmla="*/ 838200 h 5886450"/>
              <a:gd name="connsiteX38" fmla="*/ 5857875 w 6486525"/>
              <a:gd name="connsiteY38" fmla="*/ 1257300 h 5886450"/>
              <a:gd name="connsiteX39" fmla="*/ 5895975 w 6486525"/>
              <a:gd name="connsiteY39" fmla="*/ 1371600 h 5886450"/>
              <a:gd name="connsiteX40" fmla="*/ 6029325 w 6486525"/>
              <a:gd name="connsiteY40" fmla="*/ 1638300 h 5886450"/>
              <a:gd name="connsiteX41" fmla="*/ 6048375 w 6486525"/>
              <a:gd name="connsiteY41" fmla="*/ 1781175 h 5886450"/>
              <a:gd name="connsiteX42" fmla="*/ 6076950 w 6486525"/>
              <a:gd name="connsiteY42" fmla="*/ 1876425 h 5886450"/>
              <a:gd name="connsiteX43" fmla="*/ 6076950 w 6486525"/>
              <a:gd name="connsiteY43" fmla="*/ 1981200 h 5886450"/>
              <a:gd name="connsiteX44" fmla="*/ 6191250 w 6486525"/>
              <a:gd name="connsiteY44" fmla="*/ 2562225 h 5886450"/>
              <a:gd name="connsiteX45" fmla="*/ 6286500 w 6486525"/>
              <a:gd name="connsiteY45" fmla="*/ 2914650 h 5886450"/>
              <a:gd name="connsiteX46" fmla="*/ 6334125 w 6486525"/>
              <a:gd name="connsiteY46" fmla="*/ 3114675 h 5886450"/>
              <a:gd name="connsiteX47" fmla="*/ 6438900 w 6486525"/>
              <a:gd name="connsiteY47" fmla="*/ 3333750 h 5886450"/>
              <a:gd name="connsiteX48" fmla="*/ 6486525 w 6486525"/>
              <a:gd name="connsiteY48" fmla="*/ 3486150 h 5886450"/>
              <a:gd name="connsiteX49" fmla="*/ 6448425 w 6486525"/>
              <a:gd name="connsiteY49" fmla="*/ 3752850 h 5886450"/>
              <a:gd name="connsiteX50" fmla="*/ 6429375 w 6486525"/>
              <a:gd name="connsiteY50" fmla="*/ 3838575 h 5886450"/>
              <a:gd name="connsiteX51" fmla="*/ 5638800 w 6486525"/>
              <a:gd name="connsiteY51" fmla="*/ 4210050 h 5886450"/>
              <a:gd name="connsiteX52" fmla="*/ 4762500 w 6486525"/>
              <a:gd name="connsiteY52" fmla="*/ 5343525 h 5886450"/>
              <a:gd name="connsiteX53" fmla="*/ 4457700 w 6486525"/>
              <a:gd name="connsiteY53" fmla="*/ 5353050 h 5886450"/>
              <a:gd name="connsiteX54" fmla="*/ 4162425 w 6486525"/>
              <a:gd name="connsiteY54" fmla="*/ 5886450 h 5886450"/>
              <a:gd name="connsiteX55" fmla="*/ 1381125 w 6486525"/>
              <a:gd name="connsiteY55" fmla="*/ 5886450 h 5886450"/>
              <a:gd name="connsiteX56" fmla="*/ 1943100 w 6486525"/>
              <a:gd name="connsiteY56" fmla="*/ 4791075 h 5886450"/>
              <a:gd name="connsiteX57" fmla="*/ 2371725 w 6486525"/>
              <a:gd name="connsiteY57" fmla="*/ 4333875 h 5886450"/>
              <a:gd name="connsiteX58" fmla="*/ 2476500 w 6486525"/>
              <a:gd name="connsiteY58" fmla="*/ 4276725 h 5886450"/>
              <a:gd name="connsiteX59" fmla="*/ 2124075 w 6486525"/>
              <a:gd name="connsiteY59" fmla="*/ 3857625 h 5886450"/>
              <a:gd name="connsiteX60" fmla="*/ 1638300 w 6486525"/>
              <a:gd name="connsiteY60" fmla="*/ 3952875 h 5886450"/>
              <a:gd name="connsiteX61" fmla="*/ 1552575 w 6486525"/>
              <a:gd name="connsiteY61" fmla="*/ 4219575 h 5886450"/>
              <a:gd name="connsiteX62" fmla="*/ 1266825 w 6486525"/>
              <a:gd name="connsiteY62" fmla="*/ 4162425 h 5886450"/>
              <a:gd name="connsiteX63" fmla="*/ 1123950 w 6486525"/>
              <a:gd name="connsiteY63" fmla="*/ 4114800 h 5886450"/>
              <a:gd name="connsiteX64" fmla="*/ 1000125 w 6486525"/>
              <a:gd name="connsiteY64" fmla="*/ 4048125 h 5886450"/>
              <a:gd name="connsiteX65" fmla="*/ 904875 w 6486525"/>
              <a:gd name="connsiteY65" fmla="*/ 3943350 h 5886450"/>
              <a:gd name="connsiteX66" fmla="*/ 762000 w 6486525"/>
              <a:gd name="connsiteY66" fmla="*/ 3705225 h 5886450"/>
              <a:gd name="connsiteX67" fmla="*/ 0 w 6486525"/>
              <a:gd name="connsiteY67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517107 w 6486525"/>
              <a:gd name="connsiteY16" fmla="*/ 359569 h 5886450"/>
              <a:gd name="connsiteX17" fmla="*/ 3583781 w 6486525"/>
              <a:gd name="connsiteY17" fmla="*/ 347663 h 5886450"/>
              <a:gd name="connsiteX18" fmla="*/ 3724275 w 6486525"/>
              <a:gd name="connsiteY18" fmla="*/ 338138 h 5886450"/>
              <a:gd name="connsiteX19" fmla="*/ 3798094 w 6486525"/>
              <a:gd name="connsiteY19" fmla="*/ 319088 h 5886450"/>
              <a:gd name="connsiteX20" fmla="*/ 3869531 w 6486525"/>
              <a:gd name="connsiteY20" fmla="*/ 288132 h 5886450"/>
              <a:gd name="connsiteX21" fmla="*/ 3890963 w 6486525"/>
              <a:gd name="connsiteY21" fmla="*/ 321469 h 5886450"/>
              <a:gd name="connsiteX22" fmla="*/ 3910013 w 6486525"/>
              <a:gd name="connsiteY22" fmla="*/ 395288 h 5886450"/>
              <a:gd name="connsiteX23" fmla="*/ 3940969 w 6486525"/>
              <a:gd name="connsiteY23" fmla="*/ 457200 h 5886450"/>
              <a:gd name="connsiteX24" fmla="*/ 3971925 w 6486525"/>
              <a:gd name="connsiteY24" fmla="*/ 504825 h 5886450"/>
              <a:gd name="connsiteX25" fmla="*/ 4010025 w 6486525"/>
              <a:gd name="connsiteY25" fmla="*/ 528638 h 5886450"/>
              <a:gd name="connsiteX26" fmla="*/ 4069556 w 6486525"/>
              <a:gd name="connsiteY26" fmla="*/ 547688 h 5886450"/>
              <a:gd name="connsiteX27" fmla="*/ 4150519 w 6486525"/>
              <a:gd name="connsiteY27" fmla="*/ 559594 h 5886450"/>
              <a:gd name="connsiteX28" fmla="*/ 4307681 w 6486525"/>
              <a:gd name="connsiteY28" fmla="*/ 583406 h 5886450"/>
              <a:gd name="connsiteX29" fmla="*/ 4505325 w 6486525"/>
              <a:gd name="connsiteY29" fmla="*/ 611982 h 5886450"/>
              <a:gd name="connsiteX30" fmla="*/ 4776788 w 6486525"/>
              <a:gd name="connsiteY30" fmla="*/ 538163 h 5886450"/>
              <a:gd name="connsiteX31" fmla="*/ 4936331 w 6486525"/>
              <a:gd name="connsiteY31" fmla="*/ 495300 h 5886450"/>
              <a:gd name="connsiteX32" fmla="*/ 5188744 w 6486525"/>
              <a:gd name="connsiteY32" fmla="*/ 561975 h 5886450"/>
              <a:gd name="connsiteX33" fmla="*/ 5255419 w 6486525"/>
              <a:gd name="connsiteY33" fmla="*/ 576263 h 5886450"/>
              <a:gd name="connsiteX34" fmla="*/ 5303044 w 6486525"/>
              <a:gd name="connsiteY34" fmla="*/ 585788 h 5886450"/>
              <a:gd name="connsiteX35" fmla="*/ 5462588 w 6486525"/>
              <a:gd name="connsiteY35" fmla="*/ 583406 h 5886450"/>
              <a:gd name="connsiteX36" fmla="*/ 5548313 w 6486525"/>
              <a:gd name="connsiteY36" fmla="*/ 638175 h 5886450"/>
              <a:gd name="connsiteX37" fmla="*/ 5569743 w 6486525"/>
              <a:gd name="connsiteY37" fmla="*/ 690563 h 5886450"/>
              <a:gd name="connsiteX38" fmla="*/ 5600700 w 6486525"/>
              <a:gd name="connsiteY38" fmla="*/ 838200 h 5886450"/>
              <a:gd name="connsiteX39" fmla="*/ 5857875 w 6486525"/>
              <a:gd name="connsiteY39" fmla="*/ 1257300 h 5886450"/>
              <a:gd name="connsiteX40" fmla="*/ 5895975 w 6486525"/>
              <a:gd name="connsiteY40" fmla="*/ 1371600 h 5886450"/>
              <a:gd name="connsiteX41" fmla="*/ 6029325 w 6486525"/>
              <a:gd name="connsiteY41" fmla="*/ 1638300 h 5886450"/>
              <a:gd name="connsiteX42" fmla="*/ 6048375 w 6486525"/>
              <a:gd name="connsiteY42" fmla="*/ 1781175 h 5886450"/>
              <a:gd name="connsiteX43" fmla="*/ 6076950 w 6486525"/>
              <a:gd name="connsiteY43" fmla="*/ 1876425 h 5886450"/>
              <a:gd name="connsiteX44" fmla="*/ 6076950 w 6486525"/>
              <a:gd name="connsiteY44" fmla="*/ 1981200 h 5886450"/>
              <a:gd name="connsiteX45" fmla="*/ 6191250 w 6486525"/>
              <a:gd name="connsiteY45" fmla="*/ 2562225 h 5886450"/>
              <a:gd name="connsiteX46" fmla="*/ 6286500 w 6486525"/>
              <a:gd name="connsiteY46" fmla="*/ 2914650 h 5886450"/>
              <a:gd name="connsiteX47" fmla="*/ 6334125 w 6486525"/>
              <a:gd name="connsiteY47" fmla="*/ 3114675 h 5886450"/>
              <a:gd name="connsiteX48" fmla="*/ 6438900 w 6486525"/>
              <a:gd name="connsiteY48" fmla="*/ 3333750 h 5886450"/>
              <a:gd name="connsiteX49" fmla="*/ 6486525 w 6486525"/>
              <a:gd name="connsiteY49" fmla="*/ 3486150 h 5886450"/>
              <a:gd name="connsiteX50" fmla="*/ 6448425 w 6486525"/>
              <a:gd name="connsiteY50" fmla="*/ 3752850 h 5886450"/>
              <a:gd name="connsiteX51" fmla="*/ 6429375 w 6486525"/>
              <a:gd name="connsiteY51" fmla="*/ 3838575 h 5886450"/>
              <a:gd name="connsiteX52" fmla="*/ 5638800 w 6486525"/>
              <a:gd name="connsiteY52" fmla="*/ 4210050 h 5886450"/>
              <a:gd name="connsiteX53" fmla="*/ 4762500 w 6486525"/>
              <a:gd name="connsiteY53" fmla="*/ 5343525 h 5886450"/>
              <a:gd name="connsiteX54" fmla="*/ 4457700 w 6486525"/>
              <a:gd name="connsiteY54" fmla="*/ 5353050 h 5886450"/>
              <a:gd name="connsiteX55" fmla="*/ 4162425 w 6486525"/>
              <a:gd name="connsiteY55" fmla="*/ 5886450 h 5886450"/>
              <a:gd name="connsiteX56" fmla="*/ 1381125 w 6486525"/>
              <a:gd name="connsiteY56" fmla="*/ 5886450 h 5886450"/>
              <a:gd name="connsiteX57" fmla="*/ 1943100 w 6486525"/>
              <a:gd name="connsiteY57" fmla="*/ 4791075 h 5886450"/>
              <a:gd name="connsiteX58" fmla="*/ 2371725 w 6486525"/>
              <a:gd name="connsiteY58" fmla="*/ 4333875 h 5886450"/>
              <a:gd name="connsiteX59" fmla="*/ 2476500 w 6486525"/>
              <a:gd name="connsiteY59" fmla="*/ 4276725 h 5886450"/>
              <a:gd name="connsiteX60" fmla="*/ 2124075 w 6486525"/>
              <a:gd name="connsiteY60" fmla="*/ 3857625 h 5886450"/>
              <a:gd name="connsiteX61" fmla="*/ 1638300 w 6486525"/>
              <a:gd name="connsiteY61" fmla="*/ 3952875 h 5886450"/>
              <a:gd name="connsiteX62" fmla="*/ 1552575 w 6486525"/>
              <a:gd name="connsiteY62" fmla="*/ 4219575 h 5886450"/>
              <a:gd name="connsiteX63" fmla="*/ 1266825 w 6486525"/>
              <a:gd name="connsiteY63" fmla="*/ 4162425 h 5886450"/>
              <a:gd name="connsiteX64" fmla="*/ 1123950 w 6486525"/>
              <a:gd name="connsiteY64" fmla="*/ 4114800 h 5886450"/>
              <a:gd name="connsiteX65" fmla="*/ 1000125 w 6486525"/>
              <a:gd name="connsiteY65" fmla="*/ 4048125 h 5886450"/>
              <a:gd name="connsiteX66" fmla="*/ 904875 w 6486525"/>
              <a:gd name="connsiteY66" fmla="*/ 3943350 h 5886450"/>
              <a:gd name="connsiteX67" fmla="*/ 762000 w 6486525"/>
              <a:gd name="connsiteY67" fmla="*/ 3705225 h 5886450"/>
              <a:gd name="connsiteX68" fmla="*/ 0 w 6486525"/>
              <a:gd name="connsiteY68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517107 w 6486525"/>
              <a:gd name="connsiteY16" fmla="*/ 359569 h 5886450"/>
              <a:gd name="connsiteX17" fmla="*/ 3583781 w 6486525"/>
              <a:gd name="connsiteY17" fmla="*/ 347663 h 5886450"/>
              <a:gd name="connsiteX18" fmla="*/ 3724275 w 6486525"/>
              <a:gd name="connsiteY18" fmla="*/ 338138 h 5886450"/>
              <a:gd name="connsiteX19" fmla="*/ 3798094 w 6486525"/>
              <a:gd name="connsiteY19" fmla="*/ 319088 h 5886450"/>
              <a:gd name="connsiteX20" fmla="*/ 3869531 w 6486525"/>
              <a:gd name="connsiteY20" fmla="*/ 288132 h 5886450"/>
              <a:gd name="connsiteX21" fmla="*/ 3890963 w 6486525"/>
              <a:gd name="connsiteY21" fmla="*/ 321469 h 5886450"/>
              <a:gd name="connsiteX22" fmla="*/ 3910013 w 6486525"/>
              <a:gd name="connsiteY22" fmla="*/ 395288 h 5886450"/>
              <a:gd name="connsiteX23" fmla="*/ 3940969 w 6486525"/>
              <a:gd name="connsiteY23" fmla="*/ 457200 h 5886450"/>
              <a:gd name="connsiteX24" fmla="*/ 3971925 w 6486525"/>
              <a:gd name="connsiteY24" fmla="*/ 504825 h 5886450"/>
              <a:gd name="connsiteX25" fmla="*/ 4010025 w 6486525"/>
              <a:gd name="connsiteY25" fmla="*/ 528638 h 5886450"/>
              <a:gd name="connsiteX26" fmla="*/ 4069556 w 6486525"/>
              <a:gd name="connsiteY26" fmla="*/ 547688 h 5886450"/>
              <a:gd name="connsiteX27" fmla="*/ 4150519 w 6486525"/>
              <a:gd name="connsiteY27" fmla="*/ 559594 h 5886450"/>
              <a:gd name="connsiteX28" fmla="*/ 4307681 w 6486525"/>
              <a:gd name="connsiteY28" fmla="*/ 583406 h 5886450"/>
              <a:gd name="connsiteX29" fmla="*/ 4505325 w 6486525"/>
              <a:gd name="connsiteY29" fmla="*/ 611982 h 5886450"/>
              <a:gd name="connsiteX30" fmla="*/ 4776788 w 6486525"/>
              <a:gd name="connsiteY30" fmla="*/ 538163 h 5886450"/>
              <a:gd name="connsiteX31" fmla="*/ 4936331 w 6486525"/>
              <a:gd name="connsiteY31" fmla="*/ 495300 h 5886450"/>
              <a:gd name="connsiteX32" fmla="*/ 5188744 w 6486525"/>
              <a:gd name="connsiteY32" fmla="*/ 561975 h 5886450"/>
              <a:gd name="connsiteX33" fmla="*/ 5255419 w 6486525"/>
              <a:gd name="connsiteY33" fmla="*/ 576263 h 5886450"/>
              <a:gd name="connsiteX34" fmla="*/ 5303044 w 6486525"/>
              <a:gd name="connsiteY34" fmla="*/ 585788 h 5886450"/>
              <a:gd name="connsiteX35" fmla="*/ 5462588 w 6486525"/>
              <a:gd name="connsiteY35" fmla="*/ 583406 h 5886450"/>
              <a:gd name="connsiteX36" fmla="*/ 5534025 w 6486525"/>
              <a:gd name="connsiteY36" fmla="*/ 604838 h 5886450"/>
              <a:gd name="connsiteX37" fmla="*/ 5548313 w 6486525"/>
              <a:gd name="connsiteY37" fmla="*/ 638175 h 5886450"/>
              <a:gd name="connsiteX38" fmla="*/ 5569743 w 6486525"/>
              <a:gd name="connsiteY38" fmla="*/ 690563 h 5886450"/>
              <a:gd name="connsiteX39" fmla="*/ 5600700 w 6486525"/>
              <a:gd name="connsiteY39" fmla="*/ 838200 h 5886450"/>
              <a:gd name="connsiteX40" fmla="*/ 5857875 w 6486525"/>
              <a:gd name="connsiteY40" fmla="*/ 1257300 h 5886450"/>
              <a:gd name="connsiteX41" fmla="*/ 5895975 w 6486525"/>
              <a:gd name="connsiteY41" fmla="*/ 1371600 h 5886450"/>
              <a:gd name="connsiteX42" fmla="*/ 6029325 w 6486525"/>
              <a:gd name="connsiteY42" fmla="*/ 1638300 h 5886450"/>
              <a:gd name="connsiteX43" fmla="*/ 6048375 w 6486525"/>
              <a:gd name="connsiteY43" fmla="*/ 1781175 h 5886450"/>
              <a:gd name="connsiteX44" fmla="*/ 6076950 w 6486525"/>
              <a:gd name="connsiteY44" fmla="*/ 1876425 h 5886450"/>
              <a:gd name="connsiteX45" fmla="*/ 6076950 w 6486525"/>
              <a:gd name="connsiteY45" fmla="*/ 1981200 h 5886450"/>
              <a:gd name="connsiteX46" fmla="*/ 6191250 w 6486525"/>
              <a:gd name="connsiteY46" fmla="*/ 2562225 h 5886450"/>
              <a:gd name="connsiteX47" fmla="*/ 6286500 w 6486525"/>
              <a:gd name="connsiteY47" fmla="*/ 2914650 h 5886450"/>
              <a:gd name="connsiteX48" fmla="*/ 6334125 w 6486525"/>
              <a:gd name="connsiteY48" fmla="*/ 3114675 h 5886450"/>
              <a:gd name="connsiteX49" fmla="*/ 6438900 w 6486525"/>
              <a:gd name="connsiteY49" fmla="*/ 3333750 h 5886450"/>
              <a:gd name="connsiteX50" fmla="*/ 6486525 w 6486525"/>
              <a:gd name="connsiteY50" fmla="*/ 3486150 h 5886450"/>
              <a:gd name="connsiteX51" fmla="*/ 6448425 w 6486525"/>
              <a:gd name="connsiteY51" fmla="*/ 3752850 h 5886450"/>
              <a:gd name="connsiteX52" fmla="*/ 6429375 w 6486525"/>
              <a:gd name="connsiteY52" fmla="*/ 3838575 h 5886450"/>
              <a:gd name="connsiteX53" fmla="*/ 5638800 w 6486525"/>
              <a:gd name="connsiteY53" fmla="*/ 4210050 h 5886450"/>
              <a:gd name="connsiteX54" fmla="*/ 4762500 w 6486525"/>
              <a:gd name="connsiteY54" fmla="*/ 5343525 h 5886450"/>
              <a:gd name="connsiteX55" fmla="*/ 4457700 w 6486525"/>
              <a:gd name="connsiteY55" fmla="*/ 5353050 h 5886450"/>
              <a:gd name="connsiteX56" fmla="*/ 4162425 w 6486525"/>
              <a:gd name="connsiteY56" fmla="*/ 5886450 h 5886450"/>
              <a:gd name="connsiteX57" fmla="*/ 1381125 w 6486525"/>
              <a:gd name="connsiteY57" fmla="*/ 5886450 h 5886450"/>
              <a:gd name="connsiteX58" fmla="*/ 1943100 w 6486525"/>
              <a:gd name="connsiteY58" fmla="*/ 4791075 h 5886450"/>
              <a:gd name="connsiteX59" fmla="*/ 2371725 w 6486525"/>
              <a:gd name="connsiteY59" fmla="*/ 4333875 h 5886450"/>
              <a:gd name="connsiteX60" fmla="*/ 2476500 w 6486525"/>
              <a:gd name="connsiteY60" fmla="*/ 4276725 h 5886450"/>
              <a:gd name="connsiteX61" fmla="*/ 2124075 w 6486525"/>
              <a:gd name="connsiteY61" fmla="*/ 3857625 h 5886450"/>
              <a:gd name="connsiteX62" fmla="*/ 1638300 w 6486525"/>
              <a:gd name="connsiteY62" fmla="*/ 3952875 h 5886450"/>
              <a:gd name="connsiteX63" fmla="*/ 1552575 w 6486525"/>
              <a:gd name="connsiteY63" fmla="*/ 4219575 h 5886450"/>
              <a:gd name="connsiteX64" fmla="*/ 1266825 w 6486525"/>
              <a:gd name="connsiteY64" fmla="*/ 4162425 h 5886450"/>
              <a:gd name="connsiteX65" fmla="*/ 1123950 w 6486525"/>
              <a:gd name="connsiteY65" fmla="*/ 4114800 h 5886450"/>
              <a:gd name="connsiteX66" fmla="*/ 1000125 w 6486525"/>
              <a:gd name="connsiteY66" fmla="*/ 4048125 h 5886450"/>
              <a:gd name="connsiteX67" fmla="*/ 904875 w 6486525"/>
              <a:gd name="connsiteY67" fmla="*/ 3943350 h 5886450"/>
              <a:gd name="connsiteX68" fmla="*/ 762000 w 6486525"/>
              <a:gd name="connsiteY68" fmla="*/ 3705225 h 5886450"/>
              <a:gd name="connsiteX69" fmla="*/ 0 w 6486525"/>
              <a:gd name="connsiteY69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517107 w 6486525"/>
              <a:gd name="connsiteY16" fmla="*/ 359569 h 5886450"/>
              <a:gd name="connsiteX17" fmla="*/ 3583781 w 6486525"/>
              <a:gd name="connsiteY17" fmla="*/ 347663 h 5886450"/>
              <a:gd name="connsiteX18" fmla="*/ 3724275 w 6486525"/>
              <a:gd name="connsiteY18" fmla="*/ 338138 h 5886450"/>
              <a:gd name="connsiteX19" fmla="*/ 3798094 w 6486525"/>
              <a:gd name="connsiteY19" fmla="*/ 319088 h 5886450"/>
              <a:gd name="connsiteX20" fmla="*/ 3869531 w 6486525"/>
              <a:gd name="connsiteY20" fmla="*/ 288132 h 5886450"/>
              <a:gd name="connsiteX21" fmla="*/ 3890963 w 6486525"/>
              <a:gd name="connsiteY21" fmla="*/ 321469 h 5886450"/>
              <a:gd name="connsiteX22" fmla="*/ 3910013 w 6486525"/>
              <a:gd name="connsiteY22" fmla="*/ 395288 h 5886450"/>
              <a:gd name="connsiteX23" fmla="*/ 3940969 w 6486525"/>
              <a:gd name="connsiteY23" fmla="*/ 457200 h 5886450"/>
              <a:gd name="connsiteX24" fmla="*/ 3971925 w 6486525"/>
              <a:gd name="connsiteY24" fmla="*/ 504825 h 5886450"/>
              <a:gd name="connsiteX25" fmla="*/ 4010025 w 6486525"/>
              <a:gd name="connsiteY25" fmla="*/ 528638 h 5886450"/>
              <a:gd name="connsiteX26" fmla="*/ 4069556 w 6486525"/>
              <a:gd name="connsiteY26" fmla="*/ 547688 h 5886450"/>
              <a:gd name="connsiteX27" fmla="*/ 4150519 w 6486525"/>
              <a:gd name="connsiteY27" fmla="*/ 559594 h 5886450"/>
              <a:gd name="connsiteX28" fmla="*/ 4307681 w 6486525"/>
              <a:gd name="connsiteY28" fmla="*/ 583406 h 5886450"/>
              <a:gd name="connsiteX29" fmla="*/ 4505325 w 6486525"/>
              <a:gd name="connsiteY29" fmla="*/ 611982 h 5886450"/>
              <a:gd name="connsiteX30" fmla="*/ 4776788 w 6486525"/>
              <a:gd name="connsiteY30" fmla="*/ 538163 h 5886450"/>
              <a:gd name="connsiteX31" fmla="*/ 4936331 w 6486525"/>
              <a:gd name="connsiteY31" fmla="*/ 495300 h 5886450"/>
              <a:gd name="connsiteX32" fmla="*/ 5188744 w 6486525"/>
              <a:gd name="connsiteY32" fmla="*/ 561975 h 5886450"/>
              <a:gd name="connsiteX33" fmla="*/ 5255419 w 6486525"/>
              <a:gd name="connsiteY33" fmla="*/ 576263 h 5886450"/>
              <a:gd name="connsiteX34" fmla="*/ 5303044 w 6486525"/>
              <a:gd name="connsiteY34" fmla="*/ 585788 h 5886450"/>
              <a:gd name="connsiteX35" fmla="*/ 5462588 w 6486525"/>
              <a:gd name="connsiteY35" fmla="*/ 583406 h 5886450"/>
              <a:gd name="connsiteX36" fmla="*/ 5500688 w 6486525"/>
              <a:gd name="connsiteY36" fmla="*/ 588169 h 5886450"/>
              <a:gd name="connsiteX37" fmla="*/ 5534025 w 6486525"/>
              <a:gd name="connsiteY37" fmla="*/ 604838 h 5886450"/>
              <a:gd name="connsiteX38" fmla="*/ 5548313 w 6486525"/>
              <a:gd name="connsiteY38" fmla="*/ 638175 h 5886450"/>
              <a:gd name="connsiteX39" fmla="*/ 5569743 w 6486525"/>
              <a:gd name="connsiteY39" fmla="*/ 690563 h 5886450"/>
              <a:gd name="connsiteX40" fmla="*/ 5600700 w 6486525"/>
              <a:gd name="connsiteY40" fmla="*/ 838200 h 5886450"/>
              <a:gd name="connsiteX41" fmla="*/ 5857875 w 6486525"/>
              <a:gd name="connsiteY41" fmla="*/ 1257300 h 5886450"/>
              <a:gd name="connsiteX42" fmla="*/ 5895975 w 6486525"/>
              <a:gd name="connsiteY42" fmla="*/ 1371600 h 5886450"/>
              <a:gd name="connsiteX43" fmla="*/ 6029325 w 6486525"/>
              <a:gd name="connsiteY43" fmla="*/ 1638300 h 5886450"/>
              <a:gd name="connsiteX44" fmla="*/ 6048375 w 6486525"/>
              <a:gd name="connsiteY44" fmla="*/ 1781175 h 5886450"/>
              <a:gd name="connsiteX45" fmla="*/ 6076950 w 6486525"/>
              <a:gd name="connsiteY45" fmla="*/ 1876425 h 5886450"/>
              <a:gd name="connsiteX46" fmla="*/ 6076950 w 6486525"/>
              <a:gd name="connsiteY46" fmla="*/ 1981200 h 5886450"/>
              <a:gd name="connsiteX47" fmla="*/ 6191250 w 6486525"/>
              <a:gd name="connsiteY47" fmla="*/ 2562225 h 5886450"/>
              <a:gd name="connsiteX48" fmla="*/ 6286500 w 6486525"/>
              <a:gd name="connsiteY48" fmla="*/ 2914650 h 5886450"/>
              <a:gd name="connsiteX49" fmla="*/ 6334125 w 6486525"/>
              <a:gd name="connsiteY49" fmla="*/ 3114675 h 5886450"/>
              <a:gd name="connsiteX50" fmla="*/ 6438900 w 6486525"/>
              <a:gd name="connsiteY50" fmla="*/ 3333750 h 5886450"/>
              <a:gd name="connsiteX51" fmla="*/ 6486525 w 6486525"/>
              <a:gd name="connsiteY51" fmla="*/ 3486150 h 5886450"/>
              <a:gd name="connsiteX52" fmla="*/ 6448425 w 6486525"/>
              <a:gd name="connsiteY52" fmla="*/ 3752850 h 5886450"/>
              <a:gd name="connsiteX53" fmla="*/ 6429375 w 6486525"/>
              <a:gd name="connsiteY53" fmla="*/ 3838575 h 5886450"/>
              <a:gd name="connsiteX54" fmla="*/ 5638800 w 6486525"/>
              <a:gd name="connsiteY54" fmla="*/ 4210050 h 5886450"/>
              <a:gd name="connsiteX55" fmla="*/ 4762500 w 6486525"/>
              <a:gd name="connsiteY55" fmla="*/ 5343525 h 5886450"/>
              <a:gd name="connsiteX56" fmla="*/ 4457700 w 6486525"/>
              <a:gd name="connsiteY56" fmla="*/ 5353050 h 5886450"/>
              <a:gd name="connsiteX57" fmla="*/ 4162425 w 6486525"/>
              <a:gd name="connsiteY57" fmla="*/ 5886450 h 5886450"/>
              <a:gd name="connsiteX58" fmla="*/ 1381125 w 6486525"/>
              <a:gd name="connsiteY58" fmla="*/ 5886450 h 5886450"/>
              <a:gd name="connsiteX59" fmla="*/ 1943100 w 6486525"/>
              <a:gd name="connsiteY59" fmla="*/ 4791075 h 5886450"/>
              <a:gd name="connsiteX60" fmla="*/ 2371725 w 6486525"/>
              <a:gd name="connsiteY60" fmla="*/ 4333875 h 5886450"/>
              <a:gd name="connsiteX61" fmla="*/ 2476500 w 6486525"/>
              <a:gd name="connsiteY61" fmla="*/ 4276725 h 5886450"/>
              <a:gd name="connsiteX62" fmla="*/ 2124075 w 6486525"/>
              <a:gd name="connsiteY62" fmla="*/ 3857625 h 5886450"/>
              <a:gd name="connsiteX63" fmla="*/ 1638300 w 6486525"/>
              <a:gd name="connsiteY63" fmla="*/ 3952875 h 5886450"/>
              <a:gd name="connsiteX64" fmla="*/ 1552575 w 6486525"/>
              <a:gd name="connsiteY64" fmla="*/ 4219575 h 5886450"/>
              <a:gd name="connsiteX65" fmla="*/ 1266825 w 6486525"/>
              <a:gd name="connsiteY65" fmla="*/ 4162425 h 5886450"/>
              <a:gd name="connsiteX66" fmla="*/ 1123950 w 6486525"/>
              <a:gd name="connsiteY66" fmla="*/ 4114800 h 5886450"/>
              <a:gd name="connsiteX67" fmla="*/ 1000125 w 6486525"/>
              <a:gd name="connsiteY67" fmla="*/ 4048125 h 5886450"/>
              <a:gd name="connsiteX68" fmla="*/ 904875 w 6486525"/>
              <a:gd name="connsiteY68" fmla="*/ 3943350 h 5886450"/>
              <a:gd name="connsiteX69" fmla="*/ 762000 w 6486525"/>
              <a:gd name="connsiteY69" fmla="*/ 3705225 h 5886450"/>
              <a:gd name="connsiteX70" fmla="*/ 0 w 6486525"/>
              <a:gd name="connsiteY70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517107 w 6486525"/>
              <a:gd name="connsiteY16" fmla="*/ 359569 h 5886450"/>
              <a:gd name="connsiteX17" fmla="*/ 3583781 w 6486525"/>
              <a:gd name="connsiteY17" fmla="*/ 347663 h 5886450"/>
              <a:gd name="connsiteX18" fmla="*/ 3724275 w 6486525"/>
              <a:gd name="connsiteY18" fmla="*/ 338138 h 5886450"/>
              <a:gd name="connsiteX19" fmla="*/ 3798094 w 6486525"/>
              <a:gd name="connsiteY19" fmla="*/ 319088 h 5886450"/>
              <a:gd name="connsiteX20" fmla="*/ 3869531 w 6486525"/>
              <a:gd name="connsiteY20" fmla="*/ 288132 h 5886450"/>
              <a:gd name="connsiteX21" fmla="*/ 3890963 w 6486525"/>
              <a:gd name="connsiteY21" fmla="*/ 321469 h 5886450"/>
              <a:gd name="connsiteX22" fmla="*/ 3910013 w 6486525"/>
              <a:gd name="connsiteY22" fmla="*/ 395288 h 5886450"/>
              <a:gd name="connsiteX23" fmla="*/ 3940969 w 6486525"/>
              <a:gd name="connsiteY23" fmla="*/ 457200 h 5886450"/>
              <a:gd name="connsiteX24" fmla="*/ 3971925 w 6486525"/>
              <a:gd name="connsiteY24" fmla="*/ 504825 h 5886450"/>
              <a:gd name="connsiteX25" fmla="*/ 4010025 w 6486525"/>
              <a:gd name="connsiteY25" fmla="*/ 528638 h 5886450"/>
              <a:gd name="connsiteX26" fmla="*/ 4069556 w 6486525"/>
              <a:gd name="connsiteY26" fmla="*/ 547688 h 5886450"/>
              <a:gd name="connsiteX27" fmla="*/ 4150519 w 6486525"/>
              <a:gd name="connsiteY27" fmla="*/ 559594 h 5886450"/>
              <a:gd name="connsiteX28" fmla="*/ 4307681 w 6486525"/>
              <a:gd name="connsiteY28" fmla="*/ 583406 h 5886450"/>
              <a:gd name="connsiteX29" fmla="*/ 4505325 w 6486525"/>
              <a:gd name="connsiteY29" fmla="*/ 611982 h 5886450"/>
              <a:gd name="connsiteX30" fmla="*/ 4776788 w 6486525"/>
              <a:gd name="connsiteY30" fmla="*/ 538163 h 5886450"/>
              <a:gd name="connsiteX31" fmla="*/ 4936331 w 6486525"/>
              <a:gd name="connsiteY31" fmla="*/ 495300 h 5886450"/>
              <a:gd name="connsiteX32" fmla="*/ 5188744 w 6486525"/>
              <a:gd name="connsiteY32" fmla="*/ 561975 h 5886450"/>
              <a:gd name="connsiteX33" fmla="*/ 5255419 w 6486525"/>
              <a:gd name="connsiteY33" fmla="*/ 576263 h 5886450"/>
              <a:gd name="connsiteX34" fmla="*/ 5303044 w 6486525"/>
              <a:gd name="connsiteY34" fmla="*/ 585788 h 5886450"/>
              <a:gd name="connsiteX35" fmla="*/ 5462588 w 6486525"/>
              <a:gd name="connsiteY35" fmla="*/ 583406 h 5886450"/>
              <a:gd name="connsiteX36" fmla="*/ 5500688 w 6486525"/>
              <a:gd name="connsiteY36" fmla="*/ 588169 h 5886450"/>
              <a:gd name="connsiteX37" fmla="*/ 5534025 w 6486525"/>
              <a:gd name="connsiteY37" fmla="*/ 604838 h 5886450"/>
              <a:gd name="connsiteX38" fmla="*/ 5548313 w 6486525"/>
              <a:gd name="connsiteY38" fmla="*/ 638175 h 5886450"/>
              <a:gd name="connsiteX39" fmla="*/ 5569743 w 6486525"/>
              <a:gd name="connsiteY39" fmla="*/ 690563 h 5886450"/>
              <a:gd name="connsiteX40" fmla="*/ 5610225 w 6486525"/>
              <a:gd name="connsiteY40" fmla="*/ 838200 h 5886450"/>
              <a:gd name="connsiteX41" fmla="*/ 5857875 w 6486525"/>
              <a:gd name="connsiteY41" fmla="*/ 1257300 h 5886450"/>
              <a:gd name="connsiteX42" fmla="*/ 5895975 w 6486525"/>
              <a:gd name="connsiteY42" fmla="*/ 1371600 h 5886450"/>
              <a:gd name="connsiteX43" fmla="*/ 6029325 w 6486525"/>
              <a:gd name="connsiteY43" fmla="*/ 1638300 h 5886450"/>
              <a:gd name="connsiteX44" fmla="*/ 6048375 w 6486525"/>
              <a:gd name="connsiteY44" fmla="*/ 1781175 h 5886450"/>
              <a:gd name="connsiteX45" fmla="*/ 6076950 w 6486525"/>
              <a:gd name="connsiteY45" fmla="*/ 1876425 h 5886450"/>
              <a:gd name="connsiteX46" fmla="*/ 6076950 w 6486525"/>
              <a:gd name="connsiteY46" fmla="*/ 1981200 h 5886450"/>
              <a:gd name="connsiteX47" fmla="*/ 6191250 w 6486525"/>
              <a:gd name="connsiteY47" fmla="*/ 2562225 h 5886450"/>
              <a:gd name="connsiteX48" fmla="*/ 6286500 w 6486525"/>
              <a:gd name="connsiteY48" fmla="*/ 2914650 h 5886450"/>
              <a:gd name="connsiteX49" fmla="*/ 6334125 w 6486525"/>
              <a:gd name="connsiteY49" fmla="*/ 3114675 h 5886450"/>
              <a:gd name="connsiteX50" fmla="*/ 6438900 w 6486525"/>
              <a:gd name="connsiteY50" fmla="*/ 3333750 h 5886450"/>
              <a:gd name="connsiteX51" fmla="*/ 6486525 w 6486525"/>
              <a:gd name="connsiteY51" fmla="*/ 3486150 h 5886450"/>
              <a:gd name="connsiteX52" fmla="*/ 6448425 w 6486525"/>
              <a:gd name="connsiteY52" fmla="*/ 3752850 h 5886450"/>
              <a:gd name="connsiteX53" fmla="*/ 6429375 w 6486525"/>
              <a:gd name="connsiteY53" fmla="*/ 3838575 h 5886450"/>
              <a:gd name="connsiteX54" fmla="*/ 5638800 w 6486525"/>
              <a:gd name="connsiteY54" fmla="*/ 4210050 h 5886450"/>
              <a:gd name="connsiteX55" fmla="*/ 4762500 w 6486525"/>
              <a:gd name="connsiteY55" fmla="*/ 5343525 h 5886450"/>
              <a:gd name="connsiteX56" fmla="*/ 4457700 w 6486525"/>
              <a:gd name="connsiteY56" fmla="*/ 5353050 h 5886450"/>
              <a:gd name="connsiteX57" fmla="*/ 4162425 w 6486525"/>
              <a:gd name="connsiteY57" fmla="*/ 5886450 h 5886450"/>
              <a:gd name="connsiteX58" fmla="*/ 1381125 w 6486525"/>
              <a:gd name="connsiteY58" fmla="*/ 5886450 h 5886450"/>
              <a:gd name="connsiteX59" fmla="*/ 1943100 w 6486525"/>
              <a:gd name="connsiteY59" fmla="*/ 4791075 h 5886450"/>
              <a:gd name="connsiteX60" fmla="*/ 2371725 w 6486525"/>
              <a:gd name="connsiteY60" fmla="*/ 4333875 h 5886450"/>
              <a:gd name="connsiteX61" fmla="*/ 2476500 w 6486525"/>
              <a:gd name="connsiteY61" fmla="*/ 4276725 h 5886450"/>
              <a:gd name="connsiteX62" fmla="*/ 2124075 w 6486525"/>
              <a:gd name="connsiteY62" fmla="*/ 3857625 h 5886450"/>
              <a:gd name="connsiteX63" fmla="*/ 1638300 w 6486525"/>
              <a:gd name="connsiteY63" fmla="*/ 3952875 h 5886450"/>
              <a:gd name="connsiteX64" fmla="*/ 1552575 w 6486525"/>
              <a:gd name="connsiteY64" fmla="*/ 4219575 h 5886450"/>
              <a:gd name="connsiteX65" fmla="*/ 1266825 w 6486525"/>
              <a:gd name="connsiteY65" fmla="*/ 4162425 h 5886450"/>
              <a:gd name="connsiteX66" fmla="*/ 1123950 w 6486525"/>
              <a:gd name="connsiteY66" fmla="*/ 4114800 h 5886450"/>
              <a:gd name="connsiteX67" fmla="*/ 1000125 w 6486525"/>
              <a:gd name="connsiteY67" fmla="*/ 4048125 h 5886450"/>
              <a:gd name="connsiteX68" fmla="*/ 904875 w 6486525"/>
              <a:gd name="connsiteY68" fmla="*/ 3943350 h 5886450"/>
              <a:gd name="connsiteX69" fmla="*/ 762000 w 6486525"/>
              <a:gd name="connsiteY69" fmla="*/ 3705225 h 5886450"/>
              <a:gd name="connsiteX70" fmla="*/ 0 w 6486525"/>
              <a:gd name="connsiteY70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517107 w 6486525"/>
              <a:gd name="connsiteY16" fmla="*/ 359569 h 5886450"/>
              <a:gd name="connsiteX17" fmla="*/ 3583781 w 6486525"/>
              <a:gd name="connsiteY17" fmla="*/ 347663 h 5886450"/>
              <a:gd name="connsiteX18" fmla="*/ 3724275 w 6486525"/>
              <a:gd name="connsiteY18" fmla="*/ 338138 h 5886450"/>
              <a:gd name="connsiteX19" fmla="*/ 3798094 w 6486525"/>
              <a:gd name="connsiteY19" fmla="*/ 319088 h 5886450"/>
              <a:gd name="connsiteX20" fmla="*/ 3869531 w 6486525"/>
              <a:gd name="connsiteY20" fmla="*/ 288132 h 5886450"/>
              <a:gd name="connsiteX21" fmla="*/ 3890963 w 6486525"/>
              <a:gd name="connsiteY21" fmla="*/ 321469 h 5886450"/>
              <a:gd name="connsiteX22" fmla="*/ 3910013 w 6486525"/>
              <a:gd name="connsiteY22" fmla="*/ 395288 h 5886450"/>
              <a:gd name="connsiteX23" fmla="*/ 3940969 w 6486525"/>
              <a:gd name="connsiteY23" fmla="*/ 457200 h 5886450"/>
              <a:gd name="connsiteX24" fmla="*/ 3971925 w 6486525"/>
              <a:gd name="connsiteY24" fmla="*/ 504825 h 5886450"/>
              <a:gd name="connsiteX25" fmla="*/ 4010025 w 6486525"/>
              <a:gd name="connsiteY25" fmla="*/ 528638 h 5886450"/>
              <a:gd name="connsiteX26" fmla="*/ 4069556 w 6486525"/>
              <a:gd name="connsiteY26" fmla="*/ 547688 h 5886450"/>
              <a:gd name="connsiteX27" fmla="*/ 4150519 w 6486525"/>
              <a:gd name="connsiteY27" fmla="*/ 559594 h 5886450"/>
              <a:gd name="connsiteX28" fmla="*/ 4307681 w 6486525"/>
              <a:gd name="connsiteY28" fmla="*/ 583406 h 5886450"/>
              <a:gd name="connsiteX29" fmla="*/ 4505325 w 6486525"/>
              <a:gd name="connsiteY29" fmla="*/ 611982 h 5886450"/>
              <a:gd name="connsiteX30" fmla="*/ 4776788 w 6486525"/>
              <a:gd name="connsiteY30" fmla="*/ 538163 h 5886450"/>
              <a:gd name="connsiteX31" fmla="*/ 4936331 w 6486525"/>
              <a:gd name="connsiteY31" fmla="*/ 495300 h 5886450"/>
              <a:gd name="connsiteX32" fmla="*/ 5188744 w 6486525"/>
              <a:gd name="connsiteY32" fmla="*/ 561975 h 5886450"/>
              <a:gd name="connsiteX33" fmla="*/ 5255419 w 6486525"/>
              <a:gd name="connsiteY33" fmla="*/ 576263 h 5886450"/>
              <a:gd name="connsiteX34" fmla="*/ 5303044 w 6486525"/>
              <a:gd name="connsiteY34" fmla="*/ 585788 h 5886450"/>
              <a:gd name="connsiteX35" fmla="*/ 5462588 w 6486525"/>
              <a:gd name="connsiteY35" fmla="*/ 583406 h 5886450"/>
              <a:gd name="connsiteX36" fmla="*/ 5500688 w 6486525"/>
              <a:gd name="connsiteY36" fmla="*/ 588169 h 5886450"/>
              <a:gd name="connsiteX37" fmla="*/ 5534025 w 6486525"/>
              <a:gd name="connsiteY37" fmla="*/ 604838 h 5886450"/>
              <a:gd name="connsiteX38" fmla="*/ 5548313 w 6486525"/>
              <a:gd name="connsiteY38" fmla="*/ 638175 h 5886450"/>
              <a:gd name="connsiteX39" fmla="*/ 5569743 w 6486525"/>
              <a:gd name="connsiteY39" fmla="*/ 690563 h 5886450"/>
              <a:gd name="connsiteX40" fmla="*/ 5612607 w 6486525"/>
              <a:gd name="connsiteY40" fmla="*/ 850106 h 5886450"/>
              <a:gd name="connsiteX41" fmla="*/ 5857875 w 6486525"/>
              <a:gd name="connsiteY41" fmla="*/ 1257300 h 5886450"/>
              <a:gd name="connsiteX42" fmla="*/ 5895975 w 6486525"/>
              <a:gd name="connsiteY42" fmla="*/ 1371600 h 5886450"/>
              <a:gd name="connsiteX43" fmla="*/ 6029325 w 6486525"/>
              <a:gd name="connsiteY43" fmla="*/ 1638300 h 5886450"/>
              <a:gd name="connsiteX44" fmla="*/ 6048375 w 6486525"/>
              <a:gd name="connsiteY44" fmla="*/ 1781175 h 5886450"/>
              <a:gd name="connsiteX45" fmla="*/ 6076950 w 6486525"/>
              <a:gd name="connsiteY45" fmla="*/ 1876425 h 5886450"/>
              <a:gd name="connsiteX46" fmla="*/ 6076950 w 6486525"/>
              <a:gd name="connsiteY46" fmla="*/ 1981200 h 5886450"/>
              <a:gd name="connsiteX47" fmla="*/ 6191250 w 6486525"/>
              <a:gd name="connsiteY47" fmla="*/ 2562225 h 5886450"/>
              <a:gd name="connsiteX48" fmla="*/ 6286500 w 6486525"/>
              <a:gd name="connsiteY48" fmla="*/ 2914650 h 5886450"/>
              <a:gd name="connsiteX49" fmla="*/ 6334125 w 6486525"/>
              <a:gd name="connsiteY49" fmla="*/ 3114675 h 5886450"/>
              <a:gd name="connsiteX50" fmla="*/ 6438900 w 6486525"/>
              <a:gd name="connsiteY50" fmla="*/ 3333750 h 5886450"/>
              <a:gd name="connsiteX51" fmla="*/ 6486525 w 6486525"/>
              <a:gd name="connsiteY51" fmla="*/ 3486150 h 5886450"/>
              <a:gd name="connsiteX52" fmla="*/ 6448425 w 6486525"/>
              <a:gd name="connsiteY52" fmla="*/ 3752850 h 5886450"/>
              <a:gd name="connsiteX53" fmla="*/ 6429375 w 6486525"/>
              <a:gd name="connsiteY53" fmla="*/ 3838575 h 5886450"/>
              <a:gd name="connsiteX54" fmla="*/ 5638800 w 6486525"/>
              <a:gd name="connsiteY54" fmla="*/ 4210050 h 5886450"/>
              <a:gd name="connsiteX55" fmla="*/ 4762500 w 6486525"/>
              <a:gd name="connsiteY55" fmla="*/ 5343525 h 5886450"/>
              <a:gd name="connsiteX56" fmla="*/ 4457700 w 6486525"/>
              <a:gd name="connsiteY56" fmla="*/ 5353050 h 5886450"/>
              <a:gd name="connsiteX57" fmla="*/ 4162425 w 6486525"/>
              <a:gd name="connsiteY57" fmla="*/ 5886450 h 5886450"/>
              <a:gd name="connsiteX58" fmla="*/ 1381125 w 6486525"/>
              <a:gd name="connsiteY58" fmla="*/ 5886450 h 5886450"/>
              <a:gd name="connsiteX59" fmla="*/ 1943100 w 6486525"/>
              <a:gd name="connsiteY59" fmla="*/ 4791075 h 5886450"/>
              <a:gd name="connsiteX60" fmla="*/ 2371725 w 6486525"/>
              <a:gd name="connsiteY60" fmla="*/ 4333875 h 5886450"/>
              <a:gd name="connsiteX61" fmla="*/ 2476500 w 6486525"/>
              <a:gd name="connsiteY61" fmla="*/ 4276725 h 5886450"/>
              <a:gd name="connsiteX62" fmla="*/ 2124075 w 6486525"/>
              <a:gd name="connsiteY62" fmla="*/ 3857625 h 5886450"/>
              <a:gd name="connsiteX63" fmla="*/ 1638300 w 6486525"/>
              <a:gd name="connsiteY63" fmla="*/ 3952875 h 5886450"/>
              <a:gd name="connsiteX64" fmla="*/ 1552575 w 6486525"/>
              <a:gd name="connsiteY64" fmla="*/ 4219575 h 5886450"/>
              <a:gd name="connsiteX65" fmla="*/ 1266825 w 6486525"/>
              <a:gd name="connsiteY65" fmla="*/ 4162425 h 5886450"/>
              <a:gd name="connsiteX66" fmla="*/ 1123950 w 6486525"/>
              <a:gd name="connsiteY66" fmla="*/ 4114800 h 5886450"/>
              <a:gd name="connsiteX67" fmla="*/ 1000125 w 6486525"/>
              <a:gd name="connsiteY67" fmla="*/ 4048125 h 5886450"/>
              <a:gd name="connsiteX68" fmla="*/ 904875 w 6486525"/>
              <a:gd name="connsiteY68" fmla="*/ 3943350 h 5886450"/>
              <a:gd name="connsiteX69" fmla="*/ 762000 w 6486525"/>
              <a:gd name="connsiteY69" fmla="*/ 3705225 h 5886450"/>
              <a:gd name="connsiteX70" fmla="*/ 0 w 6486525"/>
              <a:gd name="connsiteY70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517107 w 6486525"/>
              <a:gd name="connsiteY16" fmla="*/ 359569 h 5886450"/>
              <a:gd name="connsiteX17" fmla="*/ 3583781 w 6486525"/>
              <a:gd name="connsiteY17" fmla="*/ 347663 h 5886450"/>
              <a:gd name="connsiteX18" fmla="*/ 3724275 w 6486525"/>
              <a:gd name="connsiteY18" fmla="*/ 338138 h 5886450"/>
              <a:gd name="connsiteX19" fmla="*/ 3798094 w 6486525"/>
              <a:gd name="connsiteY19" fmla="*/ 319088 h 5886450"/>
              <a:gd name="connsiteX20" fmla="*/ 3869531 w 6486525"/>
              <a:gd name="connsiteY20" fmla="*/ 288132 h 5886450"/>
              <a:gd name="connsiteX21" fmla="*/ 3890963 w 6486525"/>
              <a:gd name="connsiteY21" fmla="*/ 321469 h 5886450"/>
              <a:gd name="connsiteX22" fmla="*/ 3910013 w 6486525"/>
              <a:gd name="connsiteY22" fmla="*/ 395288 h 5886450"/>
              <a:gd name="connsiteX23" fmla="*/ 3940969 w 6486525"/>
              <a:gd name="connsiteY23" fmla="*/ 457200 h 5886450"/>
              <a:gd name="connsiteX24" fmla="*/ 3971925 w 6486525"/>
              <a:gd name="connsiteY24" fmla="*/ 504825 h 5886450"/>
              <a:gd name="connsiteX25" fmla="*/ 4010025 w 6486525"/>
              <a:gd name="connsiteY25" fmla="*/ 528638 h 5886450"/>
              <a:gd name="connsiteX26" fmla="*/ 4069556 w 6486525"/>
              <a:gd name="connsiteY26" fmla="*/ 547688 h 5886450"/>
              <a:gd name="connsiteX27" fmla="*/ 4150519 w 6486525"/>
              <a:gd name="connsiteY27" fmla="*/ 559594 h 5886450"/>
              <a:gd name="connsiteX28" fmla="*/ 4307681 w 6486525"/>
              <a:gd name="connsiteY28" fmla="*/ 583406 h 5886450"/>
              <a:gd name="connsiteX29" fmla="*/ 4505325 w 6486525"/>
              <a:gd name="connsiteY29" fmla="*/ 611982 h 5886450"/>
              <a:gd name="connsiteX30" fmla="*/ 4776788 w 6486525"/>
              <a:gd name="connsiteY30" fmla="*/ 538163 h 5886450"/>
              <a:gd name="connsiteX31" fmla="*/ 4936331 w 6486525"/>
              <a:gd name="connsiteY31" fmla="*/ 495300 h 5886450"/>
              <a:gd name="connsiteX32" fmla="*/ 5188744 w 6486525"/>
              <a:gd name="connsiteY32" fmla="*/ 561975 h 5886450"/>
              <a:gd name="connsiteX33" fmla="*/ 5255419 w 6486525"/>
              <a:gd name="connsiteY33" fmla="*/ 576263 h 5886450"/>
              <a:gd name="connsiteX34" fmla="*/ 5303044 w 6486525"/>
              <a:gd name="connsiteY34" fmla="*/ 585788 h 5886450"/>
              <a:gd name="connsiteX35" fmla="*/ 5462588 w 6486525"/>
              <a:gd name="connsiteY35" fmla="*/ 583406 h 5886450"/>
              <a:gd name="connsiteX36" fmla="*/ 5500688 w 6486525"/>
              <a:gd name="connsiteY36" fmla="*/ 588169 h 5886450"/>
              <a:gd name="connsiteX37" fmla="*/ 5534025 w 6486525"/>
              <a:gd name="connsiteY37" fmla="*/ 604838 h 5886450"/>
              <a:gd name="connsiteX38" fmla="*/ 5548313 w 6486525"/>
              <a:gd name="connsiteY38" fmla="*/ 638175 h 5886450"/>
              <a:gd name="connsiteX39" fmla="*/ 5569743 w 6486525"/>
              <a:gd name="connsiteY39" fmla="*/ 690563 h 5886450"/>
              <a:gd name="connsiteX40" fmla="*/ 5612607 w 6486525"/>
              <a:gd name="connsiteY40" fmla="*/ 850106 h 5886450"/>
              <a:gd name="connsiteX41" fmla="*/ 5634038 w 6486525"/>
              <a:gd name="connsiteY41" fmla="*/ 895350 h 5886450"/>
              <a:gd name="connsiteX42" fmla="*/ 5857875 w 6486525"/>
              <a:gd name="connsiteY42" fmla="*/ 1257300 h 5886450"/>
              <a:gd name="connsiteX43" fmla="*/ 5895975 w 6486525"/>
              <a:gd name="connsiteY43" fmla="*/ 1371600 h 5886450"/>
              <a:gd name="connsiteX44" fmla="*/ 6029325 w 6486525"/>
              <a:gd name="connsiteY44" fmla="*/ 1638300 h 5886450"/>
              <a:gd name="connsiteX45" fmla="*/ 6048375 w 6486525"/>
              <a:gd name="connsiteY45" fmla="*/ 1781175 h 5886450"/>
              <a:gd name="connsiteX46" fmla="*/ 6076950 w 6486525"/>
              <a:gd name="connsiteY46" fmla="*/ 1876425 h 5886450"/>
              <a:gd name="connsiteX47" fmla="*/ 6076950 w 6486525"/>
              <a:gd name="connsiteY47" fmla="*/ 1981200 h 5886450"/>
              <a:gd name="connsiteX48" fmla="*/ 6191250 w 6486525"/>
              <a:gd name="connsiteY48" fmla="*/ 2562225 h 5886450"/>
              <a:gd name="connsiteX49" fmla="*/ 6286500 w 6486525"/>
              <a:gd name="connsiteY49" fmla="*/ 2914650 h 5886450"/>
              <a:gd name="connsiteX50" fmla="*/ 6334125 w 6486525"/>
              <a:gd name="connsiteY50" fmla="*/ 3114675 h 5886450"/>
              <a:gd name="connsiteX51" fmla="*/ 6438900 w 6486525"/>
              <a:gd name="connsiteY51" fmla="*/ 3333750 h 5886450"/>
              <a:gd name="connsiteX52" fmla="*/ 6486525 w 6486525"/>
              <a:gd name="connsiteY52" fmla="*/ 3486150 h 5886450"/>
              <a:gd name="connsiteX53" fmla="*/ 6448425 w 6486525"/>
              <a:gd name="connsiteY53" fmla="*/ 3752850 h 5886450"/>
              <a:gd name="connsiteX54" fmla="*/ 6429375 w 6486525"/>
              <a:gd name="connsiteY54" fmla="*/ 3838575 h 5886450"/>
              <a:gd name="connsiteX55" fmla="*/ 5638800 w 6486525"/>
              <a:gd name="connsiteY55" fmla="*/ 4210050 h 5886450"/>
              <a:gd name="connsiteX56" fmla="*/ 4762500 w 6486525"/>
              <a:gd name="connsiteY56" fmla="*/ 5343525 h 5886450"/>
              <a:gd name="connsiteX57" fmla="*/ 4457700 w 6486525"/>
              <a:gd name="connsiteY57" fmla="*/ 5353050 h 5886450"/>
              <a:gd name="connsiteX58" fmla="*/ 4162425 w 6486525"/>
              <a:gd name="connsiteY58" fmla="*/ 5886450 h 5886450"/>
              <a:gd name="connsiteX59" fmla="*/ 1381125 w 6486525"/>
              <a:gd name="connsiteY59" fmla="*/ 5886450 h 5886450"/>
              <a:gd name="connsiteX60" fmla="*/ 1943100 w 6486525"/>
              <a:gd name="connsiteY60" fmla="*/ 4791075 h 5886450"/>
              <a:gd name="connsiteX61" fmla="*/ 2371725 w 6486525"/>
              <a:gd name="connsiteY61" fmla="*/ 4333875 h 5886450"/>
              <a:gd name="connsiteX62" fmla="*/ 2476500 w 6486525"/>
              <a:gd name="connsiteY62" fmla="*/ 4276725 h 5886450"/>
              <a:gd name="connsiteX63" fmla="*/ 2124075 w 6486525"/>
              <a:gd name="connsiteY63" fmla="*/ 3857625 h 5886450"/>
              <a:gd name="connsiteX64" fmla="*/ 1638300 w 6486525"/>
              <a:gd name="connsiteY64" fmla="*/ 3952875 h 5886450"/>
              <a:gd name="connsiteX65" fmla="*/ 1552575 w 6486525"/>
              <a:gd name="connsiteY65" fmla="*/ 4219575 h 5886450"/>
              <a:gd name="connsiteX66" fmla="*/ 1266825 w 6486525"/>
              <a:gd name="connsiteY66" fmla="*/ 4162425 h 5886450"/>
              <a:gd name="connsiteX67" fmla="*/ 1123950 w 6486525"/>
              <a:gd name="connsiteY67" fmla="*/ 4114800 h 5886450"/>
              <a:gd name="connsiteX68" fmla="*/ 1000125 w 6486525"/>
              <a:gd name="connsiteY68" fmla="*/ 4048125 h 5886450"/>
              <a:gd name="connsiteX69" fmla="*/ 904875 w 6486525"/>
              <a:gd name="connsiteY69" fmla="*/ 3943350 h 5886450"/>
              <a:gd name="connsiteX70" fmla="*/ 762000 w 6486525"/>
              <a:gd name="connsiteY70" fmla="*/ 3705225 h 5886450"/>
              <a:gd name="connsiteX71" fmla="*/ 0 w 6486525"/>
              <a:gd name="connsiteY71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517107 w 6486525"/>
              <a:gd name="connsiteY16" fmla="*/ 359569 h 5886450"/>
              <a:gd name="connsiteX17" fmla="*/ 3583781 w 6486525"/>
              <a:gd name="connsiteY17" fmla="*/ 347663 h 5886450"/>
              <a:gd name="connsiteX18" fmla="*/ 3724275 w 6486525"/>
              <a:gd name="connsiteY18" fmla="*/ 338138 h 5886450"/>
              <a:gd name="connsiteX19" fmla="*/ 3798094 w 6486525"/>
              <a:gd name="connsiteY19" fmla="*/ 319088 h 5886450"/>
              <a:gd name="connsiteX20" fmla="*/ 3869531 w 6486525"/>
              <a:gd name="connsiteY20" fmla="*/ 288132 h 5886450"/>
              <a:gd name="connsiteX21" fmla="*/ 3890963 w 6486525"/>
              <a:gd name="connsiteY21" fmla="*/ 321469 h 5886450"/>
              <a:gd name="connsiteX22" fmla="*/ 3910013 w 6486525"/>
              <a:gd name="connsiteY22" fmla="*/ 395288 h 5886450"/>
              <a:gd name="connsiteX23" fmla="*/ 3940969 w 6486525"/>
              <a:gd name="connsiteY23" fmla="*/ 457200 h 5886450"/>
              <a:gd name="connsiteX24" fmla="*/ 3971925 w 6486525"/>
              <a:gd name="connsiteY24" fmla="*/ 504825 h 5886450"/>
              <a:gd name="connsiteX25" fmla="*/ 4010025 w 6486525"/>
              <a:gd name="connsiteY25" fmla="*/ 528638 h 5886450"/>
              <a:gd name="connsiteX26" fmla="*/ 4069556 w 6486525"/>
              <a:gd name="connsiteY26" fmla="*/ 547688 h 5886450"/>
              <a:gd name="connsiteX27" fmla="*/ 4150519 w 6486525"/>
              <a:gd name="connsiteY27" fmla="*/ 559594 h 5886450"/>
              <a:gd name="connsiteX28" fmla="*/ 4307681 w 6486525"/>
              <a:gd name="connsiteY28" fmla="*/ 583406 h 5886450"/>
              <a:gd name="connsiteX29" fmla="*/ 4505325 w 6486525"/>
              <a:gd name="connsiteY29" fmla="*/ 611982 h 5886450"/>
              <a:gd name="connsiteX30" fmla="*/ 4776788 w 6486525"/>
              <a:gd name="connsiteY30" fmla="*/ 538163 h 5886450"/>
              <a:gd name="connsiteX31" fmla="*/ 4936331 w 6486525"/>
              <a:gd name="connsiteY31" fmla="*/ 495300 h 5886450"/>
              <a:gd name="connsiteX32" fmla="*/ 5188744 w 6486525"/>
              <a:gd name="connsiteY32" fmla="*/ 561975 h 5886450"/>
              <a:gd name="connsiteX33" fmla="*/ 5255419 w 6486525"/>
              <a:gd name="connsiteY33" fmla="*/ 576263 h 5886450"/>
              <a:gd name="connsiteX34" fmla="*/ 5303044 w 6486525"/>
              <a:gd name="connsiteY34" fmla="*/ 585788 h 5886450"/>
              <a:gd name="connsiteX35" fmla="*/ 5462588 w 6486525"/>
              <a:gd name="connsiteY35" fmla="*/ 583406 h 5886450"/>
              <a:gd name="connsiteX36" fmla="*/ 5500688 w 6486525"/>
              <a:gd name="connsiteY36" fmla="*/ 588169 h 5886450"/>
              <a:gd name="connsiteX37" fmla="*/ 5534025 w 6486525"/>
              <a:gd name="connsiteY37" fmla="*/ 604838 h 5886450"/>
              <a:gd name="connsiteX38" fmla="*/ 5548313 w 6486525"/>
              <a:gd name="connsiteY38" fmla="*/ 638175 h 5886450"/>
              <a:gd name="connsiteX39" fmla="*/ 5569743 w 6486525"/>
              <a:gd name="connsiteY39" fmla="*/ 690563 h 5886450"/>
              <a:gd name="connsiteX40" fmla="*/ 5612607 w 6486525"/>
              <a:gd name="connsiteY40" fmla="*/ 850106 h 5886450"/>
              <a:gd name="connsiteX41" fmla="*/ 5634038 w 6486525"/>
              <a:gd name="connsiteY41" fmla="*/ 895350 h 5886450"/>
              <a:gd name="connsiteX42" fmla="*/ 5660231 w 6486525"/>
              <a:gd name="connsiteY42" fmla="*/ 938213 h 5886450"/>
              <a:gd name="connsiteX43" fmla="*/ 5857875 w 6486525"/>
              <a:gd name="connsiteY43" fmla="*/ 1257300 h 5886450"/>
              <a:gd name="connsiteX44" fmla="*/ 5895975 w 6486525"/>
              <a:gd name="connsiteY44" fmla="*/ 1371600 h 5886450"/>
              <a:gd name="connsiteX45" fmla="*/ 6029325 w 6486525"/>
              <a:gd name="connsiteY45" fmla="*/ 1638300 h 5886450"/>
              <a:gd name="connsiteX46" fmla="*/ 6048375 w 6486525"/>
              <a:gd name="connsiteY46" fmla="*/ 1781175 h 5886450"/>
              <a:gd name="connsiteX47" fmla="*/ 6076950 w 6486525"/>
              <a:gd name="connsiteY47" fmla="*/ 1876425 h 5886450"/>
              <a:gd name="connsiteX48" fmla="*/ 6076950 w 6486525"/>
              <a:gd name="connsiteY48" fmla="*/ 1981200 h 5886450"/>
              <a:gd name="connsiteX49" fmla="*/ 6191250 w 6486525"/>
              <a:gd name="connsiteY49" fmla="*/ 2562225 h 5886450"/>
              <a:gd name="connsiteX50" fmla="*/ 6286500 w 6486525"/>
              <a:gd name="connsiteY50" fmla="*/ 2914650 h 5886450"/>
              <a:gd name="connsiteX51" fmla="*/ 6334125 w 6486525"/>
              <a:gd name="connsiteY51" fmla="*/ 3114675 h 5886450"/>
              <a:gd name="connsiteX52" fmla="*/ 6438900 w 6486525"/>
              <a:gd name="connsiteY52" fmla="*/ 3333750 h 5886450"/>
              <a:gd name="connsiteX53" fmla="*/ 6486525 w 6486525"/>
              <a:gd name="connsiteY53" fmla="*/ 3486150 h 5886450"/>
              <a:gd name="connsiteX54" fmla="*/ 6448425 w 6486525"/>
              <a:gd name="connsiteY54" fmla="*/ 3752850 h 5886450"/>
              <a:gd name="connsiteX55" fmla="*/ 6429375 w 6486525"/>
              <a:gd name="connsiteY55" fmla="*/ 3838575 h 5886450"/>
              <a:gd name="connsiteX56" fmla="*/ 5638800 w 6486525"/>
              <a:gd name="connsiteY56" fmla="*/ 4210050 h 5886450"/>
              <a:gd name="connsiteX57" fmla="*/ 4762500 w 6486525"/>
              <a:gd name="connsiteY57" fmla="*/ 5343525 h 5886450"/>
              <a:gd name="connsiteX58" fmla="*/ 4457700 w 6486525"/>
              <a:gd name="connsiteY58" fmla="*/ 5353050 h 5886450"/>
              <a:gd name="connsiteX59" fmla="*/ 4162425 w 6486525"/>
              <a:gd name="connsiteY59" fmla="*/ 5886450 h 5886450"/>
              <a:gd name="connsiteX60" fmla="*/ 1381125 w 6486525"/>
              <a:gd name="connsiteY60" fmla="*/ 5886450 h 5886450"/>
              <a:gd name="connsiteX61" fmla="*/ 1943100 w 6486525"/>
              <a:gd name="connsiteY61" fmla="*/ 4791075 h 5886450"/>
              <a:gd name="connsiteX62" fmla="*/ 2371725 w 6486525"/>
              <a:gd name="connsiteY62" fmla="*/ 4333875 h 5886450"/>
              <a:gd name="connsiteX63" fmla="*/ 2476500 w 6486525"/>
              <a:gd name="connsiteY63" fmla="*/ 4276725 h 5886450"/>
              <a:gd name="connsiteX64" fmla="*/ 2124075 w 6486525"/>
              <a:gd name="connsiteY64" fmla="*/ 3857625 h 5886450"/>
              <a:gd name="connsiteX65" fmla="*/ 1638300 w 6486525"/>
              <a:gd name="connsiteY65" fmla="*/ 3952875 h 5886450"/>
              <a:gd name="connsiteX66" fmla="*/ 1552575 w 6486525"/>
              <a:gd name="connsiteY66" fmla="*/ 4219575 h 5886450"/>
              <a:gd name="connsiteX67" fmla="*/ 1266825 w 6486525"/>
              <a:gd name="connsiteY67" fmla="*/ 4162425 h 5886450"/>
              <a:gd name="connsiteX68" fmla="*/ 1123950 w 6486525"/>
              <a:gd name="connsiteY68" fmla="*/ 4114800 h 5886450"/>
              <a:gd name="connsiteX69" fmla="*/ 1000125 w 6486525"/>
              <a:gd name="connsiteY69" fmla="*/ 4048125 h 5886450"/>
              <a:gd name="connsiteX70" fmla="*/ 904875 w 6486525"/>
              <a:gd name="connsiteY70" fmla="*/ 3943350 h 5886450"/>
              <a:gd name="connsiteX71" fmla="*/ 762000 w 6486525"/>
              <a:gd name="connsiteY71" fmla="*/ 3705225 h 5886450"/>
              <a:gd name="connsiteX72" fmla="*/ 0 w 6486525"/>
              <a:gd name="connsiteY72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517107 w 6486525"/>
              <a:gd name="connsiteY16" fmla="*/ 359569 h 5886450"/>
              <a:gd name="connsiteX17" fmla="*/ 3583781 w 6486525"/>
              <a:gd name="connsiteY17" fmla="*/ 347663 h 5886450"/>
              <a:gd name="connsiteX18" fmla="*/ 3724275 w 6486525"/>
              <a:gd name="connsiteY18" fmla="*/ 338138 h 5886450"/>
              <a:gd name="connsiteX19" fmla="*/ 3798094 w 6486525"/>
              <a:gd name="connsiteY19" fmla="*/ 319088 h 5886450"/>
              <a:gd name="connsiteX20" fmla="*/ 3869531 w 6486525"/>
              <a:gd name="connsiteY20" fmla="*/ 288132 h 5886450"/>
              <a:gd name="connsiteX21" fmla="*/ 3890963 w 6486525"/>
              <a:gd name="connsiteY21" fmla="*/ 321469 h 5886450"/>
              <a:gd name="connsiteX22" fmla="*/ 3910013 w 6486525"/>
              <a:gd name="connsiteY22" fmla="*/ 395288 h 5886450"/>
              <a:gd name="connsiteX23" fmla="*/ 3940969 w 6486525"/>
              <a:gd name="connsiteY23" fmla="*/ 457200 h 5886450"/>
              <a:gd name="connsiteX24" fmla="*/ 3971925 w 6486525"/>
              <a:gd name="connsiteY24" fmla="*/ 504825 h 5886450"/>
              <a:gd name="connsiteX25" fmla="*/ 4010025 w 6486525"/>
              <a:gd name="connsiteY25" fmla="*/ 528638 h 5886450"/>
              <a:gd name="connsiteX26" fmla="*/ 4069556 w 6486525"/>
              <a:gd name="connsiteY26" fmla="*/ 547688 h 5886450"/>
              <a:gd name="connsiteX27" fmla="*/ 4150519 w 6486525"/>
              <a:gd name="connsiteY27" fmla="*/ 559594 h 5886450"/>
              <a:gd name="connsiteX28" fmla="*/ 4307681 w 6486525"/>
              <a:gd name="connsiteY28" fmla="*/ 583406 h 5886450"/>
              <a:gd name="connsiteX29" fmla="*/ 4505325 w 6486525"/>
              <a:gd name="connsiteY29" fmla="*/ 611982 h 5886450"/>
              <a:gd name="connsiteX30" fmla="*/ 4776788 w 6486525"/>
              <a:gd name="connsiteY30" fmla="*/ 538163 h 5886450"/>
              <a:gd name="connsiteX31" fmla="*/ 4936331 w 6486525"/>
              <a:gd name="connsiteY31" fmla="*/ 495300 h 5886450"/>
              <a:gd name="connsiteX32" fmla="*/ 5188744 w 6486525"/>
              <a:gd name="connsiteY32" fmla="*/ 561975 h 5886450"/>
              <a:gd name="connsiteX33" fmla="*/ 5255419 w 6486525"/>
              <a:gd name="connsiteY33" fmla="*/ 576263 h 5886450"/>
              <a:gd name="connsiteX34" fmla="*/ 5303044 w 6486525"/>
              <a:gd name="connsiteY34" fmla="*/ 585788 h 5886450"/>
              <a:gd name="connsiteX35" fmla="*/ 5462588 w 6486525"/>
              <a:gd name="connsiteY35" fmla="*/ 583406 h 5886450"/>
              <a:gd name="connsiteX36" fmla="*/ 5500688 w 6486525"/>
              <a:gd name="connsiteY36" fmla="*/ 588169 h 5886450"/>
              <a:gd name="connsiteX37" fmla="*/ 5534025 w 6486525"/>
              <a:gd name="connsiteY37" fmla="*/ 604838 h 5886450"/>
              <a:gd name="connsiteX38" fmla="*/ 5548313 w 6486525"/>
              <a:gd name="connsiteY38" fmla="*/ 638175 h 5886450"/>
              <a:gd name="connsiteX39" fmla="*/ 5569743 w 6486525"/>
              <a:gd name="connsiteY39" fmla="*/ 690563 h 5886450"/>
              <a:gd name="connsiteX40" fmla="*/ 5612607 w 6486525"/>
              <a:gd name="connsiteY40" fmla="*/ 850106 h 5886450"/>
              <a:gd name="connsiteX41" fmla="*/ 5634038 w 6486525"/>
              <a:gd name="connsiteY41" fmla="*/ 895350 h 5886450"/>
              <a:gd name="connsiteX42" fmla="*/ 5660231 w 6486525"/>
              <a:gd name="connsiteY42" fmla="*/ 938213 h 5886450"/>
              <a:gd name="connsiteX43" fmla="*/ 5843587 w 6486525"/>
              <a:gd name="connsiteY43" fmla="*/ 1240631 h 5886450"/>
              <a:gd name="connsiteX44" fmla="*/ 5895975 w 6486525"/>
              <a:gd name="connsiteY44" fmla="*/ 1371600 h 5886450"/>
              <a:gd name="connsiteX45" fmla="*/ 6029325 w 6486525"/>
              <a:gd name="connsiteY45" fmla="*/ 1638300 h 5886450"/>
              <a:gd name="connsiteX46" fmla="*/ 6048375 w 6486525"/>
              <a:gd name="connsiteY46" fmla="*/ 1781175 h 5886450"/>
              <a:gd name="connsiteX47" fmla="*/ 6076950 w 6486525"/>
              <a:gd name="connsiteY47" fmla="*/ 1876425 h 5886450"/>
              <a:gd name="connsiteX48" fmla="*/ 6076950 w 6486525"/>
              <a:gd name="connsiteY48" fmla="*/ 1981200 h 5886450"/>
              <a:gd name="connsiteX49" fmla="*/ 6191250 w 6486525"/>
              <a:gd name="connsiteY49" fmla="*/ 2562225 h 5886450"/>
              <a:gd name="connsiteX50" fmla="*/ 6286500 w 6486525"/>
              <a:gd name="connsiteY50" fmla="*/ 2914650 h 5886450"/>
              <a:gd name="connsiteX51" fmla="*/ 6334125 w 6486525"/>
              <a:gd name="connsiteY51" fmla="*/ 3114675 h 5886450"/>
              <a:gd name="connsiteX52" fmla="*/ 6438900 w 6486525"/>
              <a:gd name="connsiteY52" fmla="*/ 3333750 h 5886450"/>
              <a:gd name="connsiteX53" fmla="*/ 6486525 w 6486525"/>
              <a:gd name="connsiteY53" fmla="*/ 3486150 h 5886450"/>
              <a:gd name="connsiteX54" fmla="*/ 6448425 w 6486525"/>
              <a:gd name="connsiteY54" fmla="*/ 3752850 h 5886450"/>
              <a:gd name="connsiteX55" fmla="*/ 6429375 w 6486525"/>
              <a:gd name="connsiteY55" fmla="*/ 3838575 h 5886450"/>
              <a:gd name="connsiteX56" fmla="*/ 5638800 w 6486525"/>
              <a:gd name="connsiteY56" fmla="*/ 4210050 h 5886450"/>
              <a:gd name="connsiteX57" fmla="*/ 4762500 w 6486525"/>
              <a:gd name="connsiteY57" fmla="*/ 5343525 h 5886450"/>
              <a:gd name="connsiteX58" fmla="*/ 4457700 w 6486525"/>
              <a:gd name="connsiteY58" fmla="*/ 5353050 h 5886450"/>
              <a:gd name="connsiteX59" fmla="*/ 4162425 w 6486525"/>
              <a:gd name="connsiteY59" fmla="*/ 5886450 h 5886450"/>
              <a:gd name="connsiteX60" fmla="*/ 1381125 w 6486525"/>
              <a:gd name="connsiteY60" fmla="*/ 5886450 h 5886450"/>
              <a:gd name="connsiteX61" fmla="*/ 1943100 w 6486525"/>
              <a:gd name="connsiteY61" fmla="*/ 4791075 h 5886450"/>
              <a:gd name="connsiteX62" fmla="*/ 2371725 w 6486525"/>
              <a:gd name="connsiteY62" fmla="*/ 4333875 h 5886450"/>
              <a:gd name="connsiteX63" fmla="*/ 2476500 w 6486525"/>
              <a:gd name="connsiteY63" fmla="*/ 4276725 h 5886450"/>
              <a:gd name="connsiteX64" fmla="*/ 2124075 w 6486525"/>
              <a:gd name="connsiteY64" fmla="*/ 3857625 h 5886450"/>
              <a:gd name="connsiteX65" fmla="*/ 1638300 w 6486525"/>
              <a:gd name="connsiteY65" fmla="*/ 3952875 h 5886450"/>
              <a:gd name="connsiteX66" fmla="*/ 1552575 w 6486525"/>
              <a:gd name="connsiteY66" fmla="*/ 4219575 h 5886450"/>
              <a:gd name="connsiteX67" fmla="*/ 1266825 w 6486525"/>
              <a:gd name="connsiteY67" fmla="*/ 4162425 h 5886450"/>
              <a:gd name="connsiteX68" fmla="*/ 1123950 w 6486525"/>
              <a:gd name="connsiteY68" fmla="*/ 4114800 h 5886450"/>
              <a:gd name="connsiteX69" fmla="*/ 1000125 w 6486525"/>
              <a:gd name="connsiteY69" fmla="*/ 4048125 h 5886450"/>
              <a:gd name="connsiteX70" fmla="*/ 904875 w 6486525"/>
              <a:gd name="connsiteY70" fmla="*/ 3943350 h 5886450"/>
              <a:gd name="connsiteX71" fmla="*/ 762000 w 6486525"/>
              <a:gd name="connsiteY71" fmla="*/ 3705225 h 5886450"/>
              <a:gd name="connsiteX72" fmla="*/ 0 w 6486525"/>
              <a:gd name="connsiteY72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517107 w 6486525"/>
              <a:gd name="connsiteY16" fmla="*/ 359569 h 5886450"/>
              <a:gd name="connsiteX17" fmla="*/ 3583781 w 6486525"/>
              <a:gd name="connsiteY17" fmla="*/ 347663 h 5886450"/>
              <a:gd name="connsiteX18" fmla="*/ 3724275 w 6486525"/>
              <a:gd name="connsiteY18" fmla="*/ 338138 h 5886450"/>
              <a:gd name="connsiteX19" fmla="*/ 3798094 w 6486525"/>
              <a:gd name="connsiteY19" fmla="*/ 319088 h 5886450"/>
              <a:gd name="connsiteX20" fmla="*/ 3869531 w 6486525"/>
              <a:gd name="connsiteY20" fmla="*/ 288132 h 5886450"/>
              <a:gd name="connsiteX21" fmla="*/ 3890963 w 6486525"/>
              <a:gd name="connsiteY21" fmla="*/ 321469 h 5886450"/>
              <a:gd name="connsiteX22" fmla="*/ 3910013 w 6486525"/>
              <a:gd name="connsiteY22" fmla="*/ 395288 h 5886450"/>
              <a:gd name="connsiteX23" fmla="*/ 3940969 w 6486525"/>
              <a:gd name="connsiteY23" fmla="*/ 457200 h 5886450"/>
              <a:gd name="connsiteX24" fmla="*/ 3971925 w 6486525"/>
              <a:gd name="connsiteY24" fmla="*/ 504825 h 5886450"/>
              <a:gd name="connsiteX25" fmla="*/ 4010025 w 6486525"/>
              <a:gd name="connsiteY25" fmla="*/ 528638 h 5886450"/>
              <a:gd name="connsiteX26" fmla="*/ 4069556 w 6486525"/>
              <a:gd name="connsiteY26" fmla="*/ 547688 h 5886450"/>
              <a:gd name="connsiteX27" fmla="*/ 4150519 w 6486525"/>
              <a:gd name="connsiteY27" fmla="*/ 559594 h 5886450"/>
              <a:gd name="connsiteX28" fmla="*/ 4307681 w 6486525"/>
              <a:gd name="connsiteY28" fmla="*/ 583406 h 5886450"/>
              <a:gd name="connsiteX29" fmla="*/ 4505325 w 6486525"/>
              <a:gd name="connsiteY29" fmla="*/ 611982 h 5886450"/>
              <a:gd name="connsiteX30" fmla="*/ 4776788 w 6486525"/>
              <a:gd name="connsiteY30" fmla="*/ 538163 h 5886450"/>
              <a:gd name="connsiteX31" fmla="*/ 4936331 w 6486525"/>
              <a:gd name="connsiteY31" fmla="*/ 495300 h 5886450"/>
              <a:gd name="connsiteX32" fmla="*/ 5188744 w 6486525"/>
              <a:gd name="connsiteY32" fmla="*/ 561975 h 5886450"/>
              <a:gd name="connsiteX33" fmla="*/ 5255419 w 6486525"/>
              <a:gd name="connsiteY33" fmla="*/ 576263 h 5886450"/>
              <a:gd name="connsiteX34" fmla="*/ 5303044 w 6486525"/>
              <a:gd name="connsiteY34" fmla="*/ 585788 h 5886450"/>
              <a:gd name="connsiteX35" fmla="*/ 5462588 w 6486525"/>
              <a:gd name="connsiteY35" fmla="*/ 583406 h 5886450"/>
              <a:gd name="connsiteX36" fmla="*/ 5500688 w 6486525"/>
              <a:gd name="connsiteY36" fmla="*/ 588169 h 5886450"/>
              <a:gd name="connsiteX37" fmla="*/ 5534025 w 6486525"/>
              <a:gd name="connsiteY37" fmla="*/ 604838 h 5886450"/>
              <a:gd name="connsiteX38" fmla="*/ 5548313 w 6486525"/>
              <a:gd name="connsiteY38" fmla="*/ 638175 h 5886450"/>
              <a:gd name="connsiteX39" fmla="*/ 5569743 w 6486525"/>
              <a:gd name="connsiteY39" fmla="*/ 690563 h 5886450"/>
              <a:gd name="connsiteX40" fmla="*/ 5612607 w 6486525"/>
              <a:gd name="connsiteY40" fmla="*/ 850106 h 5886450"/>
              <a:gd name="connsiteX41" fmla="*/ 5634038 w 6486525"/>
              <a:gd name="connsiteY41" fmla="*/ 895350 h 5886450"/>
              <a:gd name="connsiteX42" fmla="*/ 5660231 w 6486525"/>
              <a:gd name="connsiteY42" fmla="*/ 938213 h 5886450"/>
              <a:gd name="connsiteX43" fmla="*/ 5843587 w 6486525"/>
              <a:gd name="connsiteY43" fmla="*/ 1240631 h 5886450"/>
              <a:gd name="connsiteX44" fmla="*/ 5872163 w 6486525"/>
              <a:gd name="connsiteY44" fmla="*/ 1304925 h 5886450"/>
              <a:gd name="connsiteX45" fmla="*/ 5895975 w 6486525"/>
              <a:gd name="connsiteY45" fmla="*/ 1371600 h 5886450"/>
              <a:gd name="connsiteX46" fmla="*/ 6029325 w 6486525"/>
              <a:gd name="connsiteY46" fmla="*/ 1638300 h 5886450"/>
              <a:gd name="connsiteX47" fmla="*/ 6048375 w 6486525"/>
              <a:gd name="connsiteY47" fmla="*/ 1781175 h 5886450"/>
              <a:gd name="connsiteX48" fmla="*/ 6076950 w 6486525"/>
              <a:gd name="connsiteY48" fmla="*/ 1876425 h 5886450"/>
              <a:gd name="connsiteX49" fmla="*/ 6076950 w 6486525"/>
              <a:gd name="connsiteY49" fmla="*/ 1981200 h 5886450"/>
              <a:gd name="connsiteX50" fmla="*/ 6191250 w 6486525"/>
              <a:gd name="connsiteY50" fmla="*/ 2562225 h 5886450"/>
              <a:gd name="connsiteX51" fmla="*/ 6286500 w 6486525"/>
              <a:gd name="connsiteY51" fmla="*/ 2914650 h 5886450"/>
              <a:gd name="connsiteX52" fmla="*/ 6334125 w 6486525"/>
              <a:gd name="connsiteY52" fmla="*/ 3114675 h 5886450"/>
              <a:gd name="connsiteX53" fmla="*/ 6438900 w 6486525"/>
              <a:gd name="connsiteY53" fmla="*/ 3333750 h 5886450"/>
              <a:gd name="connsiteX54" fmla="*/ 6486525 w 6486525"/>
              <a:gd name="connsiteY54" fmla="*/ 3486150 h 5886450"/>
              <a:gd name="connsiteX55" fmla="*/ 6448425 w 6486525"/>
              <a:gd name="connsiteY55" fmla="*/ 3752850 h 5886450"/>
              <a:gd name="connsiteX56" fmla="*/ 6429375 w 6486525"/>
              <a:gd name="connsiteY56" fmla="*/ 3838575 h 5886450"/>
              <a:gd name="connsiteX57" fmla="*/ 5638800 w 6486525"/>
              <a:gd name="connsiteY57" fmla="*/ 4210050 h 5886450"/>
              <a:gd name="connsiteX58" fmla="*/ 4762500 w 6486525"/>
              <a:gd name="connsiteY58" fmla="*/ 5343525 h 5886450"/>
              <a:gd name="connsiteX59" fmla="*/ 4457700 w 6486525"/>
              <a:gd name="connsiteY59" fmla="*/ 5353050 h 5886450"/>
              <a:gd name="connsiteX60" fmla="*/ 4162425 w 6486525"/>
              <a:gd name="connsiteY60" fmla="*/ 5886450 h 5886450"/>
              <a:gd name="connsiteX61" fmla="*/ 1381125 w 6486525"/>
              <a:gd name="connsiteY61" fmla="*/ 5886450 h 5886450"/>
              <a:gd name="connsiteX62" fmla="*/ 1943100 w 6486525"/>
              <a:gd name="connsiteY62" fmla="*/ 4791075 h 5886450"/>
              <a:gd name="connsiteX63" fmla="*/ 2371725 w 6486525"/>
              <a:gd name="connsiteY63" fmla="*/ 4333875 h 5886450"/>
              <a:gd name="connsiteX64" fmla="*/ 2476500 w 6486525"/>
              <a:gd name="connsiteY64" fmla="*/ 4276725 h 5886450"/>
              <a:gd name="connsiteX65" fmla="*/ 2124075 w 6486525"/>
              <a:gd name="connsiteY65" fmla="*/ 3857625 h 5886450"/>
              <a:gd name="connsiteX66" fmla="*/ 1638300 w 6486525"/>
              <a:gd name="connsiteY66" fmla="*/ 3952875 h 5886450"/>
              <a:gd name="connsiteX67" fmla="*/ 1552575 w 6486525"/>
              <a:gd name="connsiteY67" fmla="*/ 4219575 h 5886450"/>
              <a:gd name="connsiteX68" fmla="*/ 1266825 w 6486525"/>
              <a:gd name="connsiteY68" fmla="*/ 4162425 h 5886450"/>
              <a:gd name="connsiteX69" fmla="*/ 1123950 w 6486525"/>
              <a:gd name="connsiteY69" fmla="*/ 4114800 h 5886450"/>
              <a:gd name="connsiteX70" fmla="*/ 1000125 w 6486525"/>
              <a:gd name="connsiteY70" fmla="*/ 4048125 h 5886450"/>
              <a:gd name="connsiteX71" fmla="*/ 904875 w 6486525"/>
              <a:gd name="connsiteY71" fmla="*/ 3943350 h 5886450"/>
              <a:gd name="connsiteX72" fmla="*/ 762000 w 6486525"/>
              <a:gd name="connsiteY72" fmla="*/ 3705225 h 5886450"/>
              <a:gd name="connsiteX73" fmla="*/ 0 w 6486525"/>
              <a:gd name="connsiteY73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517107 w 6486525"/>
              <a:gd name="connsiteY16" fmla="*/ 359569 h 5886450"/>
              <a:gd name="connsiteX17" fmla="*/ 3583781 w 6486525"/>
              <a:gd name="connsiteY17" fmla="*/ 347663 h 5886450"/>
              <a:gd name="connsiteX18" fmla="*/ 3724275 w 6486525"/>
              <a:gd name="connsiteY18" fmla="*/ 338138 h 5886450"/>
              <a:gd name="connsiteX19" fmla="*/ 3798094 w 6486525"/>
              <a:gd name="connsiteY19" fmla="*/ 319088 h 5886450"/>
              <a:gd name="connsiteX20" fmla="*/ 3869531 w 6486525"/>
              <a:gd name="connsiteY20" fmla="*/ 288132 h 5886450"/>
              <a:gd name="connsiteX21" fmla="*/ 3890963 w 6486525"/>
              <a:gd name="connsiteY21" fmla="*/ 321469 h 5886450"/>
              <a:gd name="connsiteX22" fmla="*/ 3910013 w 6486525"/>
              <a:gd name="connsiteY22" fmla="*/ 395288 h 5886450"/>
              <a:gd name="connsiteX23" fmla="*/ 3940969 w 6486525"/>
              <a:gd name="connsiteY23" fmla="*/ 457200 h 5886450"/>
              <a:gd name="connsiteX24" fmla="*/ 3971925 w 6486525"/>
              <a:gd name="connsiteY24" fmla="*/ 504825 h 5886450"/>
              <a:gd name="connsiteX25" fmla="*/ 4010025 w 6486525"/>
              <a:gd name="connsiteY25" fmla="*/ 528638 h 5886450"/>
              <a:gd name="connsiteX26" fmla="*/ 4069556 w 6486525"/>
              <a:gd name="connsiteY26" fmla="*/ 547688 h 5886450"/>
              <a:gd name="connsiteX27" fmla="*/ 4150519 w 6486525"/>
              <a:gd name="connsiteY27" fmla="*/ 559594 h 5886450"/>
              <a:gd name="connsiteX28" fmla="*/ 4307681 w 6486525"/>
              <a:gd name="connsiteY28" fmla="*/ 583406 h 5886450"/>
              <a:gd name="connsiteX29" fmla="*/ 4505325 w 6486525"/>
              <a:gd name="connsiteY29" fmla="*/ 611982 h 5886450"/>
              <a:gd name="connsiteX30" fmla="*/ 4776788 w 6486525"/>
              <a:gd name="connsiteY30" fmla="*/ 538163 h 5886450"/>
              <a:gd name="connsiteX31" fmla="*/ 4936331 w 6486525"/>
              <a:gd name="connsiteY31" fmla="*/ 495300 h 5886450"/>
              <a:gd name="connsiteX32" fmla="*/ 5188744 w 6486525"/>
              <a:gd name="connsiteY32" fmla="*/ 561975 h 5886450"/>
              <a:gd name="connsiteX33" fmla="*/ 5255419 w 6486525"/>
              <a:gd name="connsiteY33" fmla="*/ 576263 h 5886450"/>
              <a:gd name="connsiteX34" fmla="*/ 5303044 w 6486525"/>
              <a:gd name="connsiteY34" fmla="*/ 585788 h 5886450"/>
              <a:gd name="connsiteX35" fmla="*/ 5462588 w 6486525"/>
              <a:gd name="connsiteY35" fmla="*/ 583406 h 5886450"/>
              <a:gd name="connsiteX36" fmla="*/ 5500688 w 6486525"/>
              <a:gd name="connsiteY36" fmla="*/ 588169 h 5886450"/>
              <a:gd name="connsiteX37" fmla="*/ 5534025 w 6486525"/>
              <a:gd name="connsiteY37" fmla="*/ 604838 h 5886450"/>
              <a:gd name="connsiteX38" fmla="*/ 5548313 w 6486525"/>
              <a:gd name="connsiteY38" fmla="*/ 638175 h 5886450"/>
              <a:gd name="connsiteX39" fmla="*/ 5569743 w 6486525"/>
              <a:gd name="connsiteY39" fmla="*/ 690563 h 5886450"/>
              <a:gd name="connsiteX40" fmla="*/ 5612607 w 6486525"/>
              <a:gd name="connsiteY40" fmla="*/ 850106 h 5886450"/>
              <a:gd name="connsiteX41" fmla="*/ 5634038 w 6486525"/>
              <a:gd name="connsiteY41" fmla="*/ 895350 h 5886450"/>
              <a:gd name="connsiteX42" fmla="*/ 5660231 w 6486525"/>
              <a:gd name="connsiteY42" fmla="*/ 938213 h 5886450"/>
              <a:gd name="connsiteX43" fmla="*/ 5843587 w 6486525"/>
              <a:gd name="connsiteY43" fmla="*/ 1240631 h 5886450"/>
              <a:gd name="connsiteX44" fmla="*/ 5872163 w 6486525"/>
              <a:gd name="connsiteY44" fmla="*/ 1304925 h 5886450"/>
              <a:gd name="connsiteX45" fmla="*/ 5907881 w 6486525"/>
              <a:gd name="connsiteY45" fmla="*/ 1373982 h 5886450"/>
              <a:gd name="connsiteX46" fmla="*/ 6029325 w 6486525"/>
              <a:gd name="connsiteY46" fmla="*/ 1638300 h 5886450"/>
              <a:gd name="connsiteX47" fmla="*/ 6048375 w 6486525"/>
              <a:gd name="connsiteY47" fmla="*/ 1781175 h 5886450"/>
              <a:gd name="connsiteX48" fmla="*/ 6076950 w 6486525"/>
              <a:gd name="connsiteY48" fmla="*/ 1876425 h 5886450"/>
              <a:gd name="connsiteX49" fmla="*/ 6076950 w 6486525"/>
              <a:gd name="connsiteY49" fmla="*/ 1981200 h 5886450"/>
              <a:gd name="connsiteX50" fmla="*/ 6191250 w 6486525"/>
              <a:gd name="connsiteY50" fmla="*/ 2562225 h 5886450"/>
              <a:gd name="connsiteX51" fmla="*/ 6286500 w 6486525"/>
              <a:gd name="connsiteY51" fmla="*/ 2914650 h 5886450"/>
              <a:gd name="connsiteX52" fmla="*/ 6334125 w 6486525"/>
              <a:gd name="connsiteY52" fmla="*/ 3114675 h 5886450"/>
              <a:gd name="connsiteX53" fmla="*/ 6438900 w 6486525"/>
              <a:gd name="connsiteY53" fmla="*/ 3333750 h 5886450"/>
              <a:gd name="connsiteX54" fmla="*/ 6486525 w 6486525"/>
              <a:gd name="connsiteY54" fmla="*/ 3486150 h 5886450"/>
              <a:gd name="connsiteX55" fmla="*/ 6448425 w 6486525"/>
              <a:gd name="connsiteY55" fmla="*/ 3752850 h 5886450"/>
              <a:gd name="connsiteX56" fmla="*/ 6429375 w 6486525"/>
              <a:gd name="connsiteY56" fmla="*/ 3838575 h 5886450"/>
              <a:gd name="connsiteX57" fmla="*/ 5638800 w 6486525"/>
              <a:gd name="connsiteY57" fmla="*/ 4210050 h 5886450"/>
              <a:gd name="connsiteX58" fmla="*/ 4762500 w 6486525"/>
              <a:gd name="connsiteY58" fmla="*/ 5343525 h 5886450"/>
              <a:gd name="connsiteX59" fmla="*/ 4457700 w 6486525"/>
              <a:gd name="connsiteY59" fmla="*/ 5353050 h 5886450"/>
              <a:gd name="connsiteX60" fmla="*/ 4162425 w 6486525"/>
              <a:gd name="connsiteY60" fmla="*/ 5886450 h 5886450"/>
              <a:gd name="connsiteX61" fmla="*/ 1381125 w 6486525"/>
              <a:gd name="connsiteY61" fmla="*/ 5886450 h 5886450"/>
              <a:gd name="connsiteX62" fmla="*/ 1943100 w 6486525"/>
              <a:gd name="connsiteY62" fmla="*/ 4791075 h 5886450"/>
              <a:gd name="connsiteX63" fmla="*/ 2371725 w 6486525"/>
              <a:gd name="connsiteY63" fmla="*/ 4333875 h 5886450"/>
              <a:gd name="connsiteX64" fmla="*/ 2476500 w 6486525"/>
              <a:gd name="connsiteY64" fmla="*/ 4276725 h 5886450"/>
              <a:gd name="connsiteX65" fmla="*/ 2124075 w 6486525"/>
              <a:gd name="connsiteY65" fmla="*/ 3857625 h 5886450"/>
              <a:gd name="connsiteX66" fmla="*/ 1638300 w 6486525"/>
              <a:gd name="connsiteY66" fmla="*/ 3952875 h 5886450"/>
              <a:gd name="connsiteX67" fmla="*/ 1552575 w 6486525"/>
              <a:gd name="connsiteY67" fmla="*/ 4219575 h 5886450"/>
              <a:gd name="connsiteX68" fmla="*/ 1266825 w 6486525"/>
              <a:gd name="connsiteY68" fmla="*/ 4162425 h 5886450"/>
              <a:gd name="connsiteX69" fmla="*/ 1123950 w 6486525"/>
              <a:gd name="connsiteY69" fmla="*/ 4114800 h 5886450"/>
              <a:gd name="connsiteX70" fmla="*/ 1000125 w 6486525"/>
              <a:gd name="connsiteY70" fmla="*/ 4048125 h 5886450"/>
              <a:gd name="connsiteX71" fmla="*/ 904875 w 6486525"/>
              <a:gd name="connsiteY71" fmla="*/ 3943350 h 5886450"/>
              <a:gd name="connsiteX72" fmla="*/ 762000 w 6486525"/>
              <a:gd name="connsiteY72" fmla="*/ 3705225 h 5886450"/>
              <a:gd name="connsiteX73" fmla="*/ 0 w 6486525"/>
              <a:gd name="connsiteY73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517107 w 6486525"/>
              <a:gd name="connsiteY16" fmla="*/ 359569 h 5886450"/>
              <a:gd name="connsiteX17" fmla="*/ 3583781 w 6486525"/>
              <a:gd name="connsiteY17" fmla="*/ 347663 h 5886450"/>
              <a:gd name="connsiteX18" fmla="*/ 3724275 w 6486525"/>
              <a:gd name="connsiteY18" fmla="*/ 338138 h 5886450"/>
              <a:gd name="connsiteX19" fmla="*/ 3798094 w 6486525"/>
              <a:gd name="connsiteY19" fmla="*/ 319088 h 5886450"/>
              <a:gd name="connsiteX20" fmla="*/ 3869531 w 6486525"/>
              <a:gd name="connsiteY20" fmla="*/ 288132 h 5886450"/>
              <a:gd name="connsiteX21" fmla="*/ 3890963 w 6486525"/>
              <a:gd name="connsiteY21" fmla="*/ 321469 h 5886450"/>
              <a:gd name="connsiteX22" fmla="*/ 3910013 w 6486525"/>
              <a:gd name="connsiteY22" fmla="*/ 395288 h 5886450"/>
              <a:gd name="connsiteX23" fmla="*/ 3940969 w 6486525"/>
              <a:gd name="connsiteY23" fmla="*/ 457200 h 5886450"/>
              <a:gd name="connsiteX24" fmla="*/ 3971925 w 6486525"/>
              <a:gd name="connsiteY24" fmla="*/ 504825 h 5886450"/>
              <a:gd name="connsiteX25" fmla="*/ 4010025 w 6486525"/>
              <a:gd name="connsiteY25" fmla="*/ 528638 h 5886450"/>
              <a:gd name="connsiteX26" fmla="*/ 4069556 w 6486525"/>
              <a:gd name="connsiteY26" fmla="*/ 547688 h 5886450"/>
              <a:gd name="connsiteX27" fmla="*/ 4150519 w 6486525"/>
              <a:gd name="connsiteY27" fmla="*/ 559594 h 5886450"/>
              <a:gd name="connsiteX28" fmla="*/ 4307681 w 6486525"/>
              <a:gd name="connsiteY28" fmla="*/ 583406 h 5886450"/>
              <a:gd name="connsiteX29" fmla="*/ 4505325 w 6486525"/>
              <a:gd name="connsiteY29" fmla="*/ 611982 h 5886450"/>
              <a:gd name="connsiteX30" fmla="*/ 4776788 w 6486525"/>
              <a:gd name="connsiteY30" fmla="*/ 538163 h 5886450"/>
              <a:gd name="connsiteX31" fmla="*/ 4936331 w 6486525"/>
              <a:gd name="connsiteY31" fmla="*/ 495300 h 5886450"/>
              <a:gd name="connsiteX32" fmla="*/ 5188744 w 6486525"/>
              <a:gd name="connsiteY32" fmla="*/ 561975 h 5886450"/>
              <a:gd name="connsiteX33" fmla="*/ 5255419 w 6486525"/>
              <a:gd name="connsiteY33" fmla="*/ 576263 h 5886450"/>
              <a:gd name="connsiteX34" fmla="*/ 5303044 w 6486525"/>
              <a:gd name="connsiteY34" fmla="*/ 585788 h 5886450"/>
              <a:gd name="connsiteX35" fmla="*/ 5462588 w 6486525"/>
              <a:gd name="connsiteY35" fmla="*/ 583406 h 5886450"/>
              <a:gd name="connsiteX36" fmla="*/ 5500688 w 6486525"/>
              <a:gd name="connsiteY36" fmla="*/ 588169 h 5886450"/>
              <a:gd name="connsiteX37" fmla="*/ 5534025 w 6486525"/>
              <a:gd name="connsiteY37" fmla="*/ 604838 h 5886450"/>
              <a:gd name="connsiteX38" fmla="*/ 5548313 w 6486525"/>
              <a:gd name="connsiteY38" fmla="*/ 638175 h 5886450"/>
              <a:gd name="connsiteX39" fmla="*/ 5569743 w 6486525"/>
              <a:gd name="connsiteY39" fmla="*/ 690563 h 5886450"/>
              <a:gd name="connsiteX40" fmla="*/ 5612607 w 6486525"/>
              <a:gd name="connsiteY40" fmla="*/ 850106 h 5886450"/>
              <a:gd name="connsiteX41" fmla="*/ 5634038 w 6486525"/>
              <a:gd name="connsiteY41" fmla="*/ 895350 h 5886450"/>
              <a:gd name="connsiteX42" fmla="*/ 5660231 w 6486525"/>
              <a:gd name="connsiteY42" fmla="*/ 938213 h 5886450"/>
              <a:gd name="connsiteX43" fmla="*/ 5843587 w 6486525"/>
              <a:gd name="connsiteY43" fmla="*/ 1240631 h 5886450"/>
              <a:gd name="connsiteX44" fmla="*/ 5872163 w 6486525"/>
              <a:gd name="connsiteY44" fmla="*/ 1304925 h 5886450"/>
              <a:gd name="connsiteX45" fmla="*/ 5907881 w 6486525"/>
              <a:gd name="connsiteY45" fmla="*/ 1373982 h 5886450"/>
              <a:gd name="connsiteX46" fmla="*/ 5972175 w 6486525"/>
              <a:gd name="connsiteY46" fmla="*/ 1500188 h 5886450"/>
              <a:gd name="connsiteX47" fmla="*/ 6029325 w 6486525"/>
              <a:gd name="connsiteY47" fmla="*/ 1638300 h 5886450"/>
              <a:gd name="connsiteX48" fmla="*/ 6048375 w 6486525"/>
              <a:gd name="connsiteY48" fmla="*/ 1781175 h 5886450"/>
              <a:gd name="connsiteX49" fmla="*/ 6076950 w 6486525"/>
              <a:gd name="connsiteY49" fmla="*/ 1876425 h 5886450"/>
              <a:gd name="connsiteX50" fmla="*/ 6076950 w 6486525"/>
              <a:gd name="connsiteY50" fmla="*/ 1981200 h 5886450"/>
              <a:gd name="connsiteX51" fmla="*/ 6191250 w 6486525"/>
              <a:gd name="connsiteY51" fmla="*/ 2562225 h 5886450"/>
              <a:gd name="connsiteX52" fmla="*/ 6286500 w 6486525"/>
              <a:gd name="connsiteY52" fmla="*/ 2914650 h 5886450"/>
              <a:gd name="connsiteX53" fmla="*/ 6334125 w 6486525"/>
              <a:gd name="connsiteY53" fmla="*/ 3114675 h 5886450"/>
              <a:gd name="connsiteX54" fmla="*/ 6438900 w 6486525"/>
              <a:gd name="connsiteY54" fmla="*/ 3333750 h 5886450"/>
              <a:gd name="connsiteX55" fmla="*/ 6486525 w 6486525"/>
              <a:gd name="connsiteY55" fmla="*/ 3486150 h 5886450"/>
              <a:gd name="connsiteX56" fmla="*/ 6448425 w 6486525"/>
              <a:gd name="connsiteY56" fmla="*/ 3752850 h 5886450"/>
              <a:gd name="connsiteX57" fmla="*/ 6429375 w 6486525"/>
              <a:gd name="connsiteY57" fmla="*/ 3838575 h 5886450"/>
              <a:gd name="connsiteX58" fmla="*/ 5638800 w 6486525"/>
              <a:gd name="connsiteY58" fmla="*/ 4210050 h 5886450"/>
              <a:gd name="connsiteX59" fmla="*/ 4762500 w 6486525"/>
              <a:gd name="connsiteY59" fmla="*/ 5343525 h 5886450"/>
              <a:gd name="connsiteX60" fmla="*/ 4457700 w 6486525"/>
              <a:gd name="connsiteY60" fmla="*/ 5353050 h 5886450"/>
              <a:gd name="connsiteX61" fmla="*/ 4162425 w 6486525"/>
              <a:gd name="connsiteY61" fmla="*/ 5886450 h 5886450"/>
              <a:gd name="connsiteX62" fmla="*/ 1381125 w 6486525"/>
              <a:gd name="connsiteY62" fmla="*/ 5886450 h 5886450"/>
              <a:gd name="connsiteX63" fmla="*/ 1943100 w 6486525"/>
              <a:gd name="connsiteY63" fmla="*/ 4791075 h 5886450"/>
              <a:gd name="connsiteX64" fmla="*/ 2371725 w 6486525"/>
              <a:gd name="connsiteY64" fmla="*/ 4333875 h 5886450"/>
              <a:gd name="connsiteX65" fmla="*/ 2476500 w 6486525"/>
              <a:gd name="connsiteY65" fmla="*/ 4276725 h 5886450"/>
              <a:gd name="connsiteX66" fmla="*/ 2124075 w 6486525"/>
              <a:gd name="connsiteY66" fmla="*/ 3857625 h 5886450"/>
              <a:gd name="connsiteX67" fmla="*/ 1638300 w 6486525"/>
              <a:gd name="connsiteY67" fmla="*/ 3952875 h 5886450"/>
              <a:gd name="connsiteX68" fmla="*/ 1552575 w 6486525"/>
              <a:gd name="connsiteY68" fmla="*/ 4219575 h 5886450"/>
              <a:gd name="connsiteX69" fmla="*/ 1266825 w 6486525"/>
              <a:gd name="connsiteY69" fmla="*/ 4162425 h 5886450"/>
              <a:gd name="connsiteX70" fmla="*/ 1123950 w 6486525"/>
              <a:gd name="connsiteY70" fmla="*/ 4114800 h 5886450"/>
              <a:gd name="connsiteX71" fmla="*/ 1000125 w 6486525"/>
              <a:gd name="connsiteY71" fmla="*/ 4048125 h 5886450"/>
              <a:gd name="connsiteX72" fmla="*/ 904875 w 6486525"/>
              <a:gd name="connsiteY72" fmla="*/ 3943350 h 5886450"/>
              <a:gd name="connsiteX73" fmla="*/ 762000 w 6486525"/>
              <a:gd name="connsiteY73" fmla="*/ 3705225 h 5886450"/>
              <a:gd name="connsiteX74" fmla="*/ 0 w 6486525"/>
              <a:gd name="connsiteY74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517107 w 6486525"/>
              <a:gd name="connsiteY16" fmla="*/ 359569 h 5886450"/>
              <a:gd name="connsiteX17" fmla="*/ 3583781 w 6486525"/>
              <a:gd name="connsiteY17" fmla="*/ 347663 h 5886450"/>
              <a:gd name="connsiteX18" fmla="*/ 3724275 w 6486525"/>
              <a:gd name="connsiteY18" fmla="*/ 338138 h 5886450"/>
              <a:gd name="connsiteX19" fmla="*/ 3798094 w 6486525"/>
              <a:gd name="connsiteY19" fmla="*/ 319088 h 5886450"/>
              <a:gd name="connsiteX20" fmla="*/ 3869531 w 6486525"/>
              <a:gd name="connsiteY20" fmla="*/ 288132 h 5886450"/>
              <a:gd name="connsiteX21" fmla="*/ 3890963 w 6486525"/>
              <a:gd name="connsiteY21" fmla="*/ 321469 h 5886450"/>
              <a:gd name="connsiteX22" fmla="*/ 3910013 w 6486525"/>
              <a:gd name="connsiteY22" fmla="*/ 395288 h 5886450"/>
              <a:gd name="connsiteX23" fmla="*/ 3940969 w 6486525"/>
              <a:gd name="connsiteY23" fmla="*/ 457200 h 5886450"/>
              <a:gd name="connsiteX24" fmla="*/ 3971925 w 6486525"/>
              <a:gd name="connsiteY24" fmla="*/ 504825 h 5886450"/>
              <a:gd name="connsiteX25" fmla="*/ 4010025 w 6486525"/>
              <a:gd name="connsiteY25" fmla="*/ 528638 h 5886450"/>
              <a:gd name="connsiteX26" fmla="*/ 4069556 w 6486525"/>
              <a:gd name="connsiteY26" fmla="*/ 547688 h 5886450"/>
              <a:gd name="connsiteX27" fmla="*/ 4150519 w 6486525"/>
              <a:gd name="connsiteY27" fmla="*/ 559594 h 5886450"/>
              <a:gd name="connsiteX28" fmla="*/ 4307681 w 6486525"/>
              <a:gd name="connsiteY28" fmla="*/ 583406 h 5886450"/>
              <a:gd name="connsiteX29" fmla="*/ 4505325 w 6486525"/>
              <a:gd name="connsiteY29" fmla="*/ 611982 h 5886450"/>
              <a:gd name="connsiteX30" fmla="*/ 4776788 w 6486525"/>
              <a:gd name="connsiteY30" fmla="*/ 538163 h 5886450"/>
              <a:gd name="connsiteX31" fmla="*/ 4936331 w 6486525"/>
              <a:gd name="connsiteY31" fmla="*/ 495300 h 5886450"/>
              <a:gd name="connsiteX32" fmla="*/ 5188744 w 6486525"/>
              <a:gd name="connsiteY32" fmla="*/ 561975 h 5886450"/>
              <a:gd name="connsiteX33" fmla="*/ 5255419 w 6486525"/>
              <a:gd name="connsiteY33" fmla="*/ 576263 h 5886450"/>
              <a:gd name="connsiteX34" fmla="*/ 5303044 w 6486525"/>
              <a:gd name="connsiteY34" fmla="*/ 585788 h 5886450"/>
              <a:gd name="connsiteX35" fmla="*/ 5462588 w 6486525"/>
              <a:gd name="connsiteY35" fmla="*/ 583406 h 5886450"/>
              <a:gd name="connsiteX36" fmla="*/ 5500688 w 6486525"/>
              <a:gd name="connsiteY36" fmla="*/ 588169 h 5886450"/>
              <a:gd name="connsiteX37" fmla="*/ 5534025 w 6486525"/>
              <a:gd name="connsiteY37" fmla="*/ 604838 h 5886450"/>
              <a:gd name="connsiteX38" fmla="*/ 5548313 w 6486525"/>
              <a:gd name="connsiteY38" fmla="*/ 638175 h 5886450"/>
              <a:gd name="connsiteX39" fmla="*/ 5569743 w 6486525"/>
              <a:gd name="connsiteY39" fmla="*/ 690563 h 5886450"/>
              <a:gd name="connsiteX40" fmla="*/ 5612607 w 6486525"/>
              <a:gd name="connsiteY40" fmla="*/ 850106 h 5886450"/>
              <a:gd name="connsiteX41" fmla="*/ 5634038 w 6486525"/>
              <a:gd name="connsiteY41" fmla="*/ 895350 h 5886450"/>
              <a:gd name="connsiteX42" fmla="*/ 5660231 w 6486525"/>
              <a:gd name="connsiteY42" fmla="*/ 938213 h 5886450"/>
              <a:gd name="connsiteX43" fmla="*/ 5843587 w 6486525"/>
              <a:gd name="connsiteY43" fmla="*/ 1240631 h 5886450"/>
              <a:gd name="connsiteX44" fmla="*/ 5872163 w 6486525"/>
              <a:gd name="connsiteY44" fmla="*/ 1304925 h 5886450"/>
              <a:gd name="connsiteX45" fmla="*/ 5907881 w 6486525"/>
              <a:gd name="connsiteY45" fmla="*/ 1373982 h 5886450"/>
              <a:gd name="connsiteX46" fmla="*/ 5972175 w 6486525"/>
              <a:gd name="connsiteY46" fmla="*/ 1500188 h 5886450"/>
              <a:gd name="connsiteX47" fmla="*/ 6015038 w 6486525"/>
              <a:gd name="connsiteY47" fmla="*/ 1600200 h 5886450"/>
              <a:gd name="connsiteX48" fmla="*/ 6029325 w 6486525"/>
              <a:gd name="connsiteY48" fmla="*/ 1638300 h 5886450"/>
              <a:gd name="connsiteX49" fmla="*/ 6048375 w 6486525"/>
              <a:gd name="connsiteY49" fmla="*/ 1781175 h 5886450"/>
              <a:gd name="connsiteX50" fmla="*/ 6076950 w 6486525"/>
              <a:gd name="connsiteY50" fmla="*/ 1876425 h 5886450"/>
              <a:gd name="connsiteX51" fmla="*/ 6076950 w 6486525"/>
              <a:gd name="connsiteY51" fmla="*/ 1981200 h 5886450"/>
              <a:gd name="connsiteX52" fmla="*/ 6191250 w 6486525"/>
              <a:gd name="connsiteY52" fmla="*/ 2562225 h 5886450"/>
              <a:gd name="connsiteX53" fmla="*/ 6286500 w 6486525"/>
              <a:gd name="connsiteY53" fmla="*/ 2914650 h 5886450"/>
              <a:gd name="connsiteX54" fmla="*/ 6334125 w 6486525"/>
              <a:gd name="connsiteY54" fmla="*/ 3114675 h 5886450"/>
              <a:gd name="connsiteX55" fmla="*/ 6438900 w 6486525"/>
              <a:gd name="connsiteY55" fmla="*/ 3333750 h 5886450"/>
              <a:gd name="connsiteX56" fmla="*/ 6486525 w 6486525"/>
              <a:gd name="connsiteY56" fmla="*/ 3486150 h 5886450"/>
              <a:gd name="connsiteX57" fmla="*/ 6448425 w 6486525"/>
              <a:gd name="connsiteY57" fmla="*/ 3752850 h 5886450"/>
              <a:gd name="connsiteX58" fmla="*/ 6429375 w 6486525"/>
              <a:gd name="connsiteY58" fmla="*/ 3838575 h 5886450"/>
              <a:gd name="connsiteX59" fmla="*/ 5638800 w 6486525"/>
              <a:gd name="connsiteY59" fmla="*/ 4210050 h 5886450"/>
              <a:gd name="connsiteX60" fmla="*/ 4762500 w 6486525"/>
              <a:gd name="connsiteY60" fmla="*/ 5343525 h 5886450"/>
              <a:gd name="connsiteX61" fmla="*/ 4457700 w 6486525"/>
              <a:gd name="connsiteY61" fmla="*/ 5353050 h 5886450"/>
              <a:gd name="connsiteX62" fmla="*/ 4162425 w 6486525"/>
              <a:gd name="connsiteY62" fmla="*/ 5886450 h 5886450"/>
              <a:gd name="connsiteX63" fmla="*/ 1381125 w 6486525"/>
              <a:gd name="connsiteY63" fmla="*/ 5886450 h 5886450"/>
              <a:gd name="connsiteX64" fmla="*/ 1943100 w 6486525"/>
              <a:gd name="connsiteY64" fmla="*/ 4791075 h 5886450"/>
              <a:gd name="connsiteX65" fmla="*/ 2371725 w 6486525"/>
              <a:gd name="connsiteY65" fmla="*/ 4333875 h 5886450"/>
              <a:gd name="connsiteX66" fmla="*/ 2476500 w 6486525"/>
              <a:gd name="connsiteY66" fmla="*/ 4276725 h 5886450"/>
              <a:gd name="connsiteX67" fmla="*/ 2124075 w 6486525"/>
              <a:gd name="connsiteY67" fmla="*/ 3857625 h 5886450"/>
              <a:gd name="connsiteX68" fmla="*/ 1638300 w 6486525"/>
              <a:gd name="connsiteY68" fmla="*/ 3952875 h 5886450"/>
              <a:gd name="connsiteX69" fmla="*/ 1552575 w 6486525"/>
              <a:gd name="connsiteY69" fmla="*/ 4219575 h 5886450"/>
              <a:gd name="connsiteX70" fmla="*/ 1266825 w 6486525"/>
              <a:gd name="connsiteY70" fmla="*/ 4162425 h 5886450"/>
              <a:gd name="connsiteX71" fmla="*/ 1123950 w 6486525"/>
              <a:gd name="connsiteY71" fmla="*/ 4114800 h 5886450"/>
              <a:gd name="connsiteX72" fmla="*/ 1000125 w 6486525"/>
              <a:gd name="connsiteY72" fmla="*/ 4048125 h 5886450"/>
              <a:gd name="connsiteX73" fmla="*/ 904875 w 6486525"/>
              <a:gd name="connsiteY73" fmla="*/ 3943350 h 5886450"/>
              <a:gd name="connsiteX74" fmla="*/ 762000 w 6486525"/>
              <a:gd name="connsiteY74" fmla="*/ 3705225 h 5886450"/>
              <a:gd name="connsiteX75" fmla="*/ 0 w 6486525"/>
              <a:gd name="connsiteY75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517107 w 6486525"/>
              <a:gd name="connsiteY16" fmla="*/ 359569 h 5886450"/>
              <a:gd name="connsiteX17" fmla="*/ 3583781 w 6486525"/>
              <a:gd name="connsiteY17" fmla="*/ 347663 h 5886450"/>
              <a:gd name="connsiteX18" fmla="*/ 3724275 w 6486525"/>
              <a:gd name="connsiteY18" fmla="*/ 338138 h 5886450"/>
              <a:gd name="connsiteX19" fmla="*/ 3798094 w 6486525"/>
              <a:gd name="connsiteY19" fmla="*/ 319088 h 5886450"/>
              <a:gd name="connsiteX20" fmla="*/ 3869531 w 6486525"/>
              <a:gd name="connsiteY20" fmla="*/ 288132 h 5886450"/>
              <a:gd name="connsiteX21" fmla="*/ 3890963 w 6486525"/>
              <a:gd name="connsiteY21" fmla="*/ 321469 h 5886450"/>
              <a:gd name="connsiteX22" fmla="*/ 3910013 w 6486525"/>
              <a:gd name="connsiteY22" fmla="*/ 395288 h 5886450"/>
              <a:gd name="connsiteX23" fmla="*/ 3940969 w 6486525"/>
              <a:gd name="connsiteY23" fmla="*/ 457200 h 5886450"/>
              <a:gd name="connsiteX24" fmla="*/ 3971925 w 6486525"/>
              <a:gd name="connsiteY24" fmla="*/ 504825 h 5886450"/>
              <a:gd name="connsiteX25" fmla="*/ 4010025 w 6486525"/>
              <a:gd name="connsiteY25" fmla="*/ 528638 h 5886450"/>
              <a:gd name="connsiteX26" fmla="*/ 4069556 w 6486525"/>
              <a:gd name="connsiteY26" fmla="*/ 547688 h 5886450"/>
              <a:gd name="connsiteX27" fmla="*/ 4150519 w 6486525"/>
              <a:gd name="connsiteY27" fmla="*/ 559594 h 5886450"/>
              <a:gd name="connsiteX28" fmla="*/ 4307681 w 6486525"/>
              <a:gd name="connsiteY28" fmla="*/ 583406 h 5886450"/>
              <a:gd name="connsiteX29" fmla="*/ 4505325 w 6486525"/>
              <a:gd name="connsiteY29" fmla="*/ 611982 h 5886450"/>
              <a:gd name="connsiteX30" fmla="*/ 4776788 w 6486525"/>
              <a:gd name="connsiteY30" fmla="*/ 538163 h 5886450"/>
              <a:gd name="connsiteX31" fmla="*/ 4936331 w 6486525"/>
              <a:gd name="connsiteY31" fmla="*/ 495300 h 5886450"/>
              <a:gd name="connsiteX32" fmla="*/ 5188744 w 6486525"/>
              <a:gd name="connsiteY32" fmla="*/ 561975 h 5886450"/>
              <a:gd name="connsiteX33" fmla="*/ 5255419 w 6486525"/>
              <a:gd name="connsiteY33" fmla="*/ 576263 h 5886450"/>
              <a:gd name="connsiteX34" fmla="*/ 5303044 w 6486525"/>
              <a:gd name="connsiteY34" fmla="*/ 585788 h 5886450"/>
              <a:gd name="connsiteX35" fmla="*/ 5462588 w 6486525"/>
              <a:gd name="connsiteY35" fmla="*/ 583406 h 5886450"/>
              <a:gd name="connsiteX36" fmla="*/ 5500688 w 6486525"/>
              <a:gd name="connsiteY36" fmla="*/ 588169 h 5886450"/>
              <a:gd name="connsiteX37" fmla="*/ 5534025 w 6486525"/>
              <a:gd name="connsiteY37" fmla="*/ 604838 h 5886450"/>
              <a:gd name="connsiteX38" fmla="*/ 5548313 w 6486525"/>
              <a:gd name="connsiteY38" fmla="*/ 638175 h 5886450"/>
              <a:gd name="connsiteX39" fmla="*/ 5569743 w 6486525"/>
              <a:gd name="connsiteY39" fmla="*/ 690563 h 5886450"/>
              <a:gd name="connsiteX40" fmla="*/ 5612607 w 6486525"/>
              <a:gd name="connsiteY40" fmla="*/ 850106 h 5886450"/>
              <a:gd name="connsiteX41" fmla="*/ 5634038 w 6486525"/>
              <a:gd name="connsiteY41" fmla="*/ 895350 h 5886450"/>
              <a:gd name="connsiteX42" fmla="*/ 5660231 w 6486525"/>
              <a:gd name="connsiteY42" fmla="*/ 938213 h 5886450"/>
              <a:gd name="connsiteX43" fmla="*/ 5843587 w 6486525"/>
              <a:gd name="connsiteY43" fmla="*/ 1240631 h 5886450"/>
              <a:gd name="connsiteX44" fmla="*/ 5872163 w 6486525"/>
              <a:gd name="connsiteY44" fmla="*/ 1304925 h 5886450"/>
              <a:gd name="connsiteX45" fmla="*/ 5907881 w 6486525"/>
              <a:gd name="connsiteY45" fmla="*/ 1373982 h 5886450"/>
              <a:gd name="connsiteX46" fmla="*/ 5972175 w 6486525"/>
              <a:gd name="connsiteY46" fmla="*/ 1500188 h 5886450"/>
              <a:gd name="connsiteX47" fmla="*/ 6015038 w 6486525"/>
              <a:gd name="connsiteY47" fmla="*/ 1600200 h 5886450"/>
              <a:gd name="connsiteX48" fmla="*/ 6029325 w 6486525"/>
              <a:gd name="connsiteY48" fmla="*/ 1638300 h 5886450"/>
              <a:gd name="connsiteX49" fmla="*/ 6034088 w 6486525"/>
              <a:gd name="connsiteY49" fmla="*/ 1697831 h 5886450"/>
              <a:gd name="connsiteX50" fmla="*/ 6048375 w 6486525"/>
              <a:gd name="connsiteY50" fmla="*/ 1781175 h 5886450"/>
              <a:gd name="connsiteX51" fmla="*/ 6076950 w 6486525"/>
              <a:gd name="connsiteY51" fmla="*/ 1876425 h 5886450"/>
              <a:gd name="connsiteX52" fmla="*/ 6076950 w 6486525"/>
              <a:gd name="connsiteY52" fmla="*/ 1981200 h 5886450"/>
              <a:gd name="connsiteX53" fmla="*/ 6191250 w 6486525"/>
              <a:gd name="connsiteY53" fmla="*/ 2562225 h 5886450"/>
              <a:gd name="connsiteX54" fmla="*/ 6286500 w 6486525"/>
              <a:gd name="connsiteY54" fmla="*/ 2914650 h 5886450"/>
              <a:gd name="connsiteX55" fmla="*/ 6334125 w 6486525"/>
              <a:gd name="connsiteY55" fmla="*/ 3114675 h 5886450"/>
              <a:gd name="connsiteX56" fmla="*/ 6438900 w 6486525"/>
              <a:gd name="connsiteY56" fmla="*/ 3333750 h 5886450"/>
              <a:gd name="connsiteX57" fmla="*/ 6486525 w 6486525"/>
              <a:gd name="connsiteY57" fmla="*/ 3486150 h 5886450"/>
              <a:gd name="connsiteX58" fmla="*/ 6448425 w 6486525"/>
              <a:gd name="connsiteY58" fmla="*/ 3752850 h 5886450"/>
              <a:gd name="connsiteX59" fmla="*/ 6429375 w 6486525"/>
              <a:gd name="connsiteY59" fmla="*/ 3838575 h 5886450"/>
              <a:gd name="connsiteX60" fmla="*/ 5638800 w 6486525"/>
              <a:gd name="connsiteY60" fmla="*/ 4210050 h 5886450"/>
              <a:gd name="connsiteX61" fmla="*/ 4762500 w 6486525"/>
              <a:gd name="connsiteY61" fmla="*/ 5343525 h 5886450"/>
              <a:gd name="connsiteX62" fmla="*/ 4457700 w 6486525"/>
              <a:gd name="connsiteY62" fmla="*/ 5353050 h 5886450"/>
              <a:gd name="connsiteX63" fmla="*/ 4162425 w 6486525"/>
              <a:gd name="connsiteY63" fmla="*/ 5886450 h 5886450"/>
              <a:gd name="connsiteX64" fmla="*/ 1381125 w 6486525"/>
              <a:gd name="connsiteY64" fmla="*/ 5886450 h 5886450"/>
              <a:gd name="connsiteX65" fmla="*/ 1943100 w 6486525"/>
              <a:gd name="connsiteY65" fmla="*/ 4791075 h 5886450"/>
              <a:gd name="connsiteX66" fmla="*/ 2371725 w 6486525"/>
              <a:gd name="connsiteY66" fmla="*/ 4333875 h 5886450"/>
              <a:gd name="connsiteX67" fmla="*/ 2476500 w 6486525"/>
              <a:gd name="connsiteY67" fmla="*/ 4276725 h 5886450"/>
              <a:gd name="connsiteX68" fmla="*/ 2124075 w 6486525"/>
              <a:gd name="connsiteY68" fmla="*/ 3857625 h 5886450"/>
              <a:gd name="connsiteX69" fmla="*/ 1638300 w 6486525"/>
              <a:gd name="connsiteY69" fmla="*/ 3952875 h 5886450"/>
              <a:gd name="connsiteX70" fmla="*/ 1552575 w 6486525"/>
              <a:gd name="connsiteY70" fmla="*/ 4219575 h 5886450"/>
              <a:gd name="connsiteX71" fmla="*/ 1266825 w 6486525"/>
              <a:gd name="connsiteY71" fmla="*/ 4162425 h 5886450"/>
              <a:gd name="connsiteX72" fmla="*/ 1123950 w 6486525"/>
              <a:gd name="connsiteY72" fmla="*/ 4114800 h 5886450"/>
              <a:gd name="connsiteX73" fmla="*/ 1000125 w 6486525"/>
              <a:gd name="connsiteY73" fmla="*/ 4048125 h 5886450"/>
              <a:gd name="connsiteX74" fmla="*/ 904875 w 6486525"/>
              <a:gd name="connsiteY74" fmla="*/ 3943350 h 5886450"/>
              <a:gd name="connsiteX75" fmla="*/ 762000 w 6486525"/>
              <a:gd name="connsiteY75" fmla="*/ 3705225 h 5886450"/>
              <a:gd name="connsiteX76" fmla="*/ 0 w 6486525"/>
              <a:gd name="connsiteY76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517107 w 6486525"/>
              <a:gd name="connsiteY16" fmla="*/ 359569 h 5886450"/>
              <a:gd name="connsiteX17" fmla="*/ 3583781 w 6486525"/>
              <a:gd name="connsiteY17" fmla="*/ 347663 h 5886450"/>
              <a:gd name="connsiteX18" fmla="*/ 3724275 w 6486525"/>
              <a:gd name="connsiteY18" fmla="*/ 338138 h 5886450"/>
              <a:gd name="connsiteX19" fmla="*/ 3798094 w 6486525"/>
              <a:gd name="connsiteY19" fmla="*/ 319088 h 5886450"/>
              <a:gd name="connsiteX20" fmla="*/ 3869531 w 6486525"/>
              <a:gd name="connsiteY20" fmla="*/ 288132 h 5886450"/>
              <a:gd name="connsiteX21" fmla="*/ 3890963 w 6486525"/>
              <a:gd name="connsiteY21" fmla="*/ 321469 h 5886450"/>
              <a:gd name="connsiteX22" fmla="*/ 3910013 w 6486525"/>
              <a:gd name="connsiteY22" fmla="*/ 395288 h 5886450"/>
              <a:gd name="connsiteX23" fmla="*/ 3940969 w 6486525"/>
              <a:gd name="connsiteY23" fmla="*/ 457200 h 5886450"/>
              <a:gd name="connsiteX24" fmla="*/ 3971925 w 6486525"/>
              <a:gd name="connsiteY24" fmla="*/ 504825 h 5886450"/>
              <a:gd name="connsiteX25" fmla="*/ 4010025 w 6486525"/>
              <a:gd name="connsiteY25" fmla="*/ 528638 h 5886450"/>
              <a:gd name="connsiteX26" fmla="*/ 4069556 w 6486525"/>
              <a:gd name="connsiteY26" fmla="*/ 547688 h 5886450"/>
              <a:gd name="connsiteX27" fmla="*/ 4150519 w 6486525"/>
              <a:gd name="connsiteY27" fmla="*/ 559594 h 5886450"/>
              <a:gd name="connsiteX28" fmla="*/ 4307681 w 6486525"/>
              <a:gd name="connsiteY28" fmla="*/ 583406 h 5886450"/>
              <a:gd name="connsiteX29" fmla="*/ 4505325 w 6486525"/>
              <a:gd name="connsiteY29" fmla="*/ 611982 h 5886450"/>
              <a:gd name="connsiteX30" fmla="*/ 4776788 w 6486525"/>
              <a:gd name="connsiteY30" fmla="*/ 538163 h 5886450"/>
              <a:gd name="connsiteX31" fmla="*/ 4936331 w 6486525"/>
              <a:gd name="connsiteY31" fmla="*/ 495300 h 5886450"/>
              <a:gd name="connsiteX32" fmla="*/ 5188744 w 6486525"/>
              <a:gd name="connsiteY32" fmla="*/ 561975 h 5886450"/>
              <a:gd name="connsiteX33" fmla="*/ 5255419 w 6486525"/>
              <a:gd name="connsiteY33" fmla="*/ 576263 h 5886450"/>
              <a:gd name="connsiteX34" fmla="*/ 5303044 w 6486525"/>
              <a:gd name="connsiteY34" fmla="*/ 585788 h 5886450"/>
              <a:gd name="connsiteX35" fmla="*/ 5462588 w 6486525"/>
              <a:gd name="connsiteY35" fmla="*/ 583406 h 5886450"/>
              <a:gd name="connsiteX36" fmla="*/ 5500688 w 6486525"/>
              <a:gd name="connsiteY36" fmla="*/ 588169 h 5886450"/>
              <a:gd name="connsiteX37" fmla="*/ 5534025 w 6486525"/>
              <a:gd name="connsiteY37" fmla="*/ 604838 h 5886450"/>
              <a:gd name="connsiteX38" fmla="*/ 5548313 w 6486525"/>
              <a:gd name="connsiteY38" fmla="*/ 638175 h 5886450"/>
              <a:gd name="connsiteX39" fmla="*/ 5569743 w 6486525"/>
              <a:gd name="connsiteY39" fmla="*/ 690563 h 5886450"/>
              <a:gd name="connsiteX40" fmla="*/ 5612607 w 6486525"/>
              <a:gd name="connsiteY40" fmla="*/ 850106 h 5886450"/>
              <a:gd name="connsiteX41" fmla="*/ 5634038 w 6486525"/>
              <a:gd name="connsiteY41" fmla="*/ 895350 h 5886450"/>
              <a:gd name="connsiteX42" fmla="*/ 5660231 w 6486525"/>
              <a:gd name="connsiteY42" fmla="*/ 938213 h 5886450"/>
              <a:gd name="connsiteX43" fmla="*/ 5843587 w 6486525"/>
              <a:gd name="connsiteY43" fmla="*/ 1240631 h 5886450"/>
              <a:gd name="connsiteX44" fmla="*/ 5872163 w 6486525"/>
              <a:gd name="connsiteY44" fmla="*/ 1304925 h 5886450"/>
              <a:gd name="connsiteX45" fmla="*/ 5907881 w 6486525"/>
              <a:gd name="connsiteY45" fmla="*/ 1373982 h 5886450"/>
              <a:gd name="connsiteX46" fmla="*/ 5972175 w 6486525"/>
              <a:gd name="connsiteY46" fmla="*/ 1500188 h 5886450"/>
              <a:gd name="connsiteX47" fmla="*/ 6015038 w 6486525"/>
              <a:gd name="connsiteY47" fmla="*/ 1600200 h 5886450"/>
              <a:gd name="connsiteX48" fmla="*/ 6029325 w 6486525"/>
              <a:gd name="connsiteY48" fmla="*/ 1638300 h 5886450"/>
              <a:gd name="connsiteX49" fmla="*/ 6034088 w 6486525"/>
              <a:gd name="connsiteY49" fmla="*/ 1697831 h 5886450"/>
              <a:gd name="connsiteX50" fmla="*/ 6065044 w 6486525"/>
              <a:gd name="connsiteY50" fmla="*/ 1819275 h 5886450"/>
              <a:gd name="connsiteX51" fmla="*/ 6076950 w 6486525"/>
              <a:gd name="connsiteY51" fmla="*/ 1876425 h 5886450"/>
              <a:gd name="connsiteX52" fmla="*/ 6076950 w 6486525"/>
              <a:gd name="connsiteY52" fmla="*/ 1981200 h 5886450"/>
              <a:gd name="connsiteX53" fmla="*/ 6191250 w 6486525"/>
              <a:gd name="connsiteY53" fmla="*/ 2562225 h 5886450"/>
              <a:gd name="connsiteX54" fmla="*/ 6286500 w 6486525"/>
              <a:gd name="connsiteY54" fmla="*/ 2914650 h 5886450"/>
              <a:gd name="connsiteX55" fmla="*/ 6334125 w 6486525"/>
              <a:gd name="connsiteY55" fmla="*/ 3114675 h 5886450"/>
              <a:gd name="connsiteX56" fmla="*/ 6438900 w 6486525"/>
              <a:gd name="connsiteY56" fmla="*/ 3333750 h 5886450"/>
              <a:gd name="connsiteX57" fmla="*/ 6486525 w 6486525"/>
              <a:gd name="connsiteY57" fmla="*/ 3486150 h 5886450"/>
              <a:gd name="connsiteX58" fmla="*/ 6448425 w 6486525"/>
              <a:gd name="connsiteY58" fmla="*/ 3752850 h 5886450"/>
              <a:gd name="connsiteX59" fmla="*/ 6429375 w 6486525"/>
              <a:gd name="connsiteY59" fmla="*/ 3838575 h 5886450"/>
              <a:gd name="connsiteX60" fmla="*/ 5638800 w 6486525"/>
              <a:gd name="connsiteY60" fmla="*/ 4210050 h 5886450"/>
              <a:gd name="connsiteX61" fmla="*/ 4762500 w 6486525"/>
              <a:gd name="connsiteY61" fmla="*/ 5343525 h 5886450"/>
              <a:gd name="connsiteX62" fmla="*/ 4457700 w 6486525"/>
              <a:gd name="connsiteY62" fmla="*/ 5353050 h 5886450"/>
              <a:gd name="connsiteX63" fmla="*/ 4162425 w 6486525"/>
              <a:gd name="connsiteY63" fmla="*/ 5886450 h 5886450"/>
              <a:gd name="connsiteX64" fmla="*/ 1381125 w 6486525"/>
              <a:gd name="connsiteY64" fmla="*/ 5886450 h 5886450"/>
              <a:gd name="connsiteX65" fmla="*/ 1943100 w 6486525"/>
              <a:gd name="connsiteY65" fmla="*/ 4791075 h 5886450"/>
              <a:gd name="connsiteX66" fmla="*/ 2371725 w 6486525"/>
              <a:gd name="connsiteY66" fmla="*/ 4333875 h 5886450"/>
              <a:gd name="connsiteX67" fmla="*/ 2476500 w 6486525"/>
              <a:gd name="connsiteY67" fmla="*/ 4276725 h 5886450"/>
              <a:gd name="connsiteX68" fmla="*/ 2124075 w 6486525"/>
              <a:gd name="connsiteY68" fmla="*/ 3857625 h 5886450"/>
              <a:gd name="connsiteX69" fmla="*/ 1638300 w 6486525"/>
              <a:gd name="connsiteY69" fmla="*/ 3952875 h 5886450"/>
              <a:gd name="connsiteX70" fmla="*/ 1552575 w 6486525"/>
              <a:gd name="connsiteY70" fmla="*/ 4219575 h 5886450"/>
              <a:gd name="connsiteX71" fmla="*/ 1266825 w 6486525"/>
              <a:gd name="connsiteY71" fmla="*/ 4162425 h 5886450"/>
              <a:gd name="connsiteX72" fmla="*/ 1123950 w 6486525"/>
              <a:gd name="connsiteY72" fmla="*/ 4114800 h 5886450"/>
              <a:gd name="connsiteX73" fmla="*/ 1000125 w 6486525"/>
              <a:gd name="connsiteY73" fmla="*/ 4048125 h 5886450"/>
              <a:gd name="connsiteX74" fmla="*/ 904875 w 6486525"/>
              <a:gd name="connsiteY74" fmla="*/ 3943350 h 5886450"/>
              <a:gd name="connsiteX75" fmla="*/ 762000 w 6486525"/>
              <a:gd name="connsiteY75" fmla="*/ 3705225 h 5886450"/>
              <a:gd name="connsiteX76" fmla="*/ 0 w 6486525"/>
              <a:gd name="connsiteY76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517107 w 6486525"/>
              <a:gd name="connsiteY16" fmla="*/ 359569 h 5886450"/>
              <a:gd name="connsiteX17" fmla="*/ 3583781 w 6486525"/>
              <a:gd name="connsiteY17" fmla="*/ 347663 h 5886450"/>
              <a:gd name="connsiteX18" fmla="*/ 3724275 w 6486525"/>
              <a:gd name="connsiteY18" fmla="*/ 338138 h 5886450"/>
              <a:gd name="connsiteX19" fmla="*/ 3798094 w 6486525"/>
              <a:gd name="connsiteY19" fmla="*/ 319088 h 5886450"/>
              <a:gd name="connsiteX20" fmla="*/ 3869531 w 6486525"/>
              <a:gd name="connsiteY20" fmla="*/ 288132 h 5886450"/>
              <a:gd name="connsiteX21" fmla="*/ 3890963 w 6486525"/>
              <a:gd name="connsiteY21" fmla="*/ 321469 h 5886450"/>
              <a:gd name="connsiteX22" fmla="*/ 3910013 w 6486525"/>
              <a:gd name="connsiteY22" fmla="*/ 395288 h 5886450"/>
              <a:gd name="connsiteX23" fmla="*/ 3940969 w 6486525"/>
              <a:gd name="connsiteY23" fmla="*/ 457200 h 5886450"/>
              <a:gd name="connsiteX24" fmla="*/ 3971925 w 6486525"/>
              <a:gd name="connsiteY24" fmla="*/ 504825 h 5886450"/>
              <a:gd name="connsiteX25" fmla="*/ 4010025 w 6486525"/>
              <a:gd name="connsiteY25" fmla="*/ 528638 h 5886450"/>
              <a:gd name="connsiteX26" fmla="*/ 4069556 w 6486525"/>
              <a:gd name="connsiteY26" fmla="*/ 547688 h 5886450"/>
              <a:gd name="connsiteX27" fmla="*/ 4150519 w 6486525"/>
              <a:gd name="connsiteY27" fmla="*/ 559594 h 5886450"/>
              <a:gd name="connsiteX28" fmla="*/ 4307681 w 6486525"/>
              <a:gd name="connsiteY28" fmla="*/ 583406 h 5886450"/>
              <a:gd name="connsiteX29" fmla="*/ 4505325 w 6486525"/>
              <a:gd name="connsiteY29" fmla="*/ 611982 h 5886450"/>
              <a:gd name="connsiteX30" fmla="*/ 4776788 w 6486525"/>
              <a:gd name="connsiteY30" fmla="*/ 538163 h 5886450"/>
              <a:gd name="connsiteX31" fmla="*/ 4936331 w 6486525"/>
              <a:gd name="connsiteY31" fmla="*/ 495300 h 5886450"/>
              <a:gd name="connsiteX32" fmla="*/ 5188744 w 6486525"/>
              <a:gd name="connsiteY32" fmla="*/ 561975 h 5886450"/>
              <a:gd name="connsiteX33" fmla="*/ 5255419 w 6486525"/>
              <a:gd name="connsiteY33" fmla="*/ 576263 h 5886450"/>
              <a:gd name="connsiteX34" fmla="*/ 5303044 w 6486525"/>
              <a:gd name="connsiteY34" fmla="*/ 585788 h 5886450"/>
              <a:gd name="connsiteX35" fmla="*/ 5462588 w 6486525"/>
              <a:gd name="connsiteY35" fmla="*/ 583406 h 5886450"/>
              <a:gd name="connsiteX36" fmla="*/ 5500688 w 6486525"/>
              <a:gd name="connsiteY36" fmla="*/ 588169 h 5886450"/>
              <a:gd name="connsiteX37" fmla="*/ 5534025 w 6486525"/>
              <a:gd name="connsiteY37" fmla="*/ 604838 h 5886450"/>
              <a:gd name="connsiteX38" fmla="*/ 5548313 w 6486525"/>
              <a:gd name="connsiteY38" fmla="*/ 638175 h 5886450"/>
              <a:gd name="connsiteX39" fmla="*/ 5569743 w 6486525"/>
              <a:gd name="connsiteY39" fmla="*/ 690563 h 5886450"/>
              <a:gd name="connsiteX40" fmla="*/ 5612607 w 6486525"/>
              <a:gd name="connsiteY40" fmla="*/ 850106 h 5886450"/>
              <a:gd name="connsiteX41" fmla="*/ 5634038 w 6486525"/>
              <a:gd name="connsiteY41" fmla="*/ 895350 h 5886450"/>
              <a:gd name="connsiteX42" fmla="*/ 5660231 w 6486525"/>
              <a:gd name="connsiteY42" fmla="*/ 938213 h 5886450"/>
              <a:gd name="connsiteX43" fmla="*/ 5843587 w 6486525"/>
              <a:gd name="connsiteY43" fmla="*/ 1240631 h 5886450"/>
              <a:gd name="connsiteX44" fmla="*/ 5872163 w 6486525"/>
              <a:gd name="connsiteY44" fmla="*/ 1304925 h 5886450"/>
              <a:gd name="connsiteX45" fmla="*/ 5907881 w 6486525"/>
              <a:gd name="connsiteY45" fmla="*/ 1373982 h 5886450"/>
              <a:gd name="connsiteX46" fmla="*/ 5972175 w 6486525"/>
              <a:gd name="connsiteY46" fmla="*/ 1500188 h 5886450"/>
              <a:gd name="connsiteX47" fmla="*/ 6015038 w 6486525"/>
              <a:gd name="connsiteY47" fmla="*/ 1600200 h 5886450"/>
              <a:gd name="connsiteX48" fmla="*/ 6029325 w 6486525"/>
              <a:gd name="connsiteY48" fmla="*/ 1638300 h 5886450"/>
              <a:gd name="connsiteX49" fmla="*/ 6034088 w 6486525"/>
              <a:gd name="connsiteY49" fmla="*/ 1697831 h 5886450"/>
              <a:gd name="connsiteX50" fmla="*/ 6065044 w 6486525"/>
              <a:gd name="connsiteY50" fmla="*/ 1819275 h 5886450"/>
              <a:gd name="connsiteX51" fmla="*/ 6084094 w 6486525"/>
              <a:gd name="connsiteY51" fmla="*/ 1878806 h 5886450"/>
              <a:gd name="connsiteX52" fmla="*/ 6076950 w 6486525"/>
              <a:gd name="connsiteY52" fmla="*/ 1981200 h 5886450"/>
              <a:gd name="connsiteX53" fmla="*/ 6191250 w 6486525"/>
              <a:gd name="connsiteY53" fmla="*/ 2562225 h 5886450"/>
              <a:gd name="connsiteX54" fmla="*/ 6286500 w 6486525"/>
              <a:gd name="connsiteY54" fmla="*/ 2914650 h 5886450"/>
              <a:gd name="connsiteX55" fmla="*/ 6334125 w 6486525"/>
              <a:gd name="connsiteY55" fmla="*/ 3114675 h 5886450"/>
              <a:gd name="connsiteX56" fmla="*/ 6438900 w 6486525"/>
              <a:gd name="connsiteY56" fmla="*/ 3333750 h 5886450"/>
              <a:gd name="connsiteX57" fmla="*/ 6486525 w 6486525"/>
              <a:gd name="connsiteY57" fmla="*/ 3486150 h 5886450"/>
              <a:gd name="connsiteX58" fmla="*/ 6448425 w 6486525"/>
              <a:gd name="connsiteY58" fmla="*/ 3752850 h 5886450"/>
              <a:gd name="connsiteX59" fmla="*/ 6429375 w 6486525"/>
              <a:gd name="connsiteY59" fmla="*/ 3838575 h 5886450"/>
              <a:gd name="connsiteX60" fmla="*/ 5638800 w 6486525"/>
              <a:gd name="connsiteY60" fmla="*/ 4210050 h 5886450"/>
              <a:gd name="connsiteX61" fmla="*/ 4762500 w 6486525"/>
              <a:gd name="connsiteY61" fmla="*/ 5343525 h 5886450"/>
              <a:gd name="connsiteX62" fmla="*/ 4457700 w 6486525"/>
              <a:gd name="connsiteY62" fmla="*/ 5353050 h 5886450"/>
              <a:gd name="connsiteX63" fmla="*/ 4162425 w 6486525"/>
              <a:gd name="connsiteY63" fmla="*/ 5886450 h 5886450"/>
              <a:gd name="connsiteX64" fmla="*/ 1381125 w 6486525"/>
              <a:gd name="connsiteY64" fmla="*/ 5886450 h 5886450"/>
              <a:gd name="connsiteX65" fmla="*/ 1943100 w 6486525"/>
              <a:gd name="connsiteY65" fmla="*/ 4791075 h 5886450"/>
              <a:gd name="connsiteX66" fmla="*/ 2371725 w 6486525"/>
              <a:gd name="connsiteY66" fmla="*/ 4333875 h 5886450"/>
              <a:gd name="connsiteX67" fmla="*/ 2476500 w 6486525"/>
              <a:gd name="connsiteY67" fmla="*/ 4276725 h 5886450"/>
              <a:gd name="connsiteX68" fmla="*/ 2124075 w 6486525"/>
              <a:gd name="connsiteY68" fmla="*/ 3857625 h 5886450"/>
              <a:gd name="connsiteX69" fmla="*/ 1638300 w 6486525"/>
              <a:gd name="connsiteY69" fmla="*/ 3952875 h 5886450"/>
              <a:gd name="connsiteX70" fmla="*/ 1552575 w 6486525"/>
              <a:gd name="connsiteY70" fmla="*/ 4219575 h 5886450"/>
              <a:gd name="connsiteX71" fmla="*/ 1266825 w 6486525"/>
              <a:gd name="connsiteY71" fmla="*/ 4162425 h 5886450"/>
              <a:gd name="connsiteX72" fmla="*/ 1123950 w 6486525"/>
              <a:gd name="connsiteY72" fmla="*/ 4114800 h 5886450"/>
              <a:gd name="connsiteX73" fmla="*/ 1000125 w 6486525"/>
              <a:gd name="connsiteY73" fmla="*/ 4048125 h 5886450"/>
              <a:gd name="connsiteX74" fmla="*/ 904875 w 6486525"/>
              <a:gd name="connsiteY74" fmla="*/ 3943350 h 5886450"/>
              <a:gd name="connsiteX75" fmla="*/ 762000 w 6486525"/>
              <a:gd name="connsiteY75" fmla="*/ 3705225 h 5886450"/>
              <a:gd name="connsiteX76" fmla="*/ 0 w 6486525"/>
              <a:gd name="connsiteY76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517107 w 6486525"/>
              <a:gd name="connsiteY16" fmla="*/ 359569 h 5886450"/>
              <a:gd name="connsiteX17" fmla="*/ 3583781 w 6486525"/>
              <a:gd name="connsiteY17" fmla="*/ 347663 h 5886450"/>
              <a:gd name="connsiteX18" fmla="*/ 3724275 w 6486525"/>
              <a:gd name="connsiteY18" fmla="*/ 338138 h 5886450"/>
              <a:gd name="connsiteX19" fmla="*/ 3798094 w 6486525"/>
              <a:gd name="connsiteY19" fmla="*/ 319088 h 5886450"/>
              <a:gd name="connsiteX20" fmla="*/ 3869531 w 6486525"/>
              <a:gd name="connsiteY20" fmla="*/ 288132 h 5886450"/>
              <a:gd name="connsiteX21" fmla="*/ 3890963 w 6486525"/>
              <a:gd name="connsiteY21" fmla="*/ 321469 h 5886450"/>
              <a:gd name="connsiteX22" fmla="*/ 3910013 w 6486525"/>
              <a:gd name="connsiteY22" fmla="*/ 395288 h 5886450"/>
              <a:gd name="connsiteX23" fmla="*/ 3940969 w 6486525"/>
              <a:gd name="connsiteY23" fmla="*/ 457200 h 5886450"/>
              <a:gd name="connsiteX24" fmla="*/ 3971925 w 6486525"/>
              <a:gd name="connsiteY24" fmla="*/ 504825 h 5886450"/>
              <a:gd name="connsiteX25" fmla="*/ 4010025 w 6486525"/>
              <a:gd name="connsiteY25" fmla="*/ 528638 h 5886450"/>
              <a:gd name="connsiteX26" fmla="*/ 4069556 w 6486525"/>
              <a:gd name="connsiteY26" fmla="*/ 547688 h 5886450"/>
              <a:gd name="connsiteX27" fmla="*/ 4150519 w 6486525"/>
              <a:gd name="connsiteY27" fmla="*/ 559594 h 5886450"/>
              <a:gd name="connsiteX28" fmla="*/ 4307681 w 6486525"/>
              <a:gd name="connsiteY28" fmla="*/ 583406 h 5886450"/>
              <a:gd name="connsiteX29" fmla="*/ 4505325 w 6486525"/>
              <a:gd name="connsiteY29" fmla="*/ 611982 h 5886450"/>
              <a:gd name="connsiteX30" fmla="*/ 4776788 w 6486525"/>
              <a:gd name="connsiteY30" fmla="*/ 538163 h 5886450"/>
              <a:gd name="connsiteX31" fmla="*/ 4936331 w 6486525"/>
              <a:gd name="connsiteY31" fmla="*/ 495300 h 5886450"/>
              <a:gd name="connsiteX32" fmla="*/ 5188744 w 6486525"/>
              <a:gd name="connsiteY32" fmla="*/ 561975 h 5886450"/>
              <a:gd name="connsiteX33" fmla="*/ 5255419 w 6486525"/>
              <a:gd name="connsiteY33" fmla="*/ 576263 h 5886450"/>
              <a:gd name="connsiteX34" fmla="*/ 5303044 w 6486525"/>
              <a:gd name="connsiteY34" fmla="*/ 585788 h 5886450"/>
              <a:gd name="connsiteX35" fmla="*/ 5462588 w 6486525"/>
              <a:gd name="connsiteY35" fmla="*/ 583406 h 5886450"/>
              <a:gd name="connsiteX36" fmla="*/ 5500688 w 6486525"/>
              <a:gd name="connsiteY36" fmla="*/ 588169 h 5886450"/>
              <a:gd name="connsiteX37" fmla="*/ 5534025 w 6486525"/>
              <a:gd name="connsiteY37" fmla="*/ 604838 h 5886450"/>
              <a:gd name="connsiteX38" fmla="*/ 5548313 w 6486525"/>
              <a:gd name="connsiteY38" fmla="*/ 638175 h 5886450"/>
              <a:gd name="connsiteX39" fmla="*/ 5569743 w 6486525"/>
              <a:gd name="connsiteY39" fmla="*/ 690563 h 5886450"/>
              <a:gd name="connsiteX40" fmla="*/ 5612607 w 6486525"/>
              <a:gd name="connsiteY40" fmla="*/ 850106 h 5886450"/>
              <a:gd name="connsiteX41" fmla="*/ 5634038 w 6486525"/>
              <a:gd name="connsiteY41" fmla="*/ 895350 h 5886450"/>
              <a:gd name="connsiteX42" fmla="*/ 5660231 w 6486525"/>
              <a:gd name="connsiteY42" fmla="*/ 938213 h 5886450"/>
              <a:gd name="connsiteX43" fmla="*/ 5843587 w 6486525"/>
              <a:gd name="connsiteY43" fmla="*/ 1240631 h 5886450"/>
              <a:gd name="connsiteX44" fmla="*/ 5872163 w 6486525"/>
              <a:gd name="connsiteY44" fmla="*/ 1304925 h 5886450"/>
              <a:gd name="connsiteX45" fmla="*/ 5907881 w 6486525"/>
              <a:gd name="connsiteY45" fmla="*/ 1373982 h 5886450"/>
              <a:gd name="connsiteX46" fmla="*/ 5972175 w 6486525"/>
              <a:gd name="connsiteY46" fmla="*/ 1500188 h 5886450"/>
              <a:gd name="connsiteX47" fmla="*/ 6015038 w 6486525"/>
              <a:gd name="connsiteY47" fmla="*/ 1600200 h 5886450"/>
              <a:gd name="connsiteX48" fmla="*/ 6029325 w 6486525"/>
              <a:gd name="connsiteY48" fmla="*/ 1638300 h 5886450"/>
              <a:gd name="connsiteX49" fmla="*/ 6034088 w 6486525"/>
              <a:gd name="connsiteY49" fmla="*/ 1697831 h 5886450"/>
              <a:gd name="connsiteX50" fmla="*/ 6065044 w 6486525"/>
              <a:gd name="connsiteY50" fmla="*/ 1819275 h 5886450"/>
              <a:gd name="connsiteX51" fmla="*/ 6084094 w 6486525"/>
              <a:gd name="connsiteY51" fmla="*/ 1878806 h 5886450"/>
              <a:gd name="connsiteX52" fmla="*/ 6100763 w 6486525"/>
              <a:gd name="connsiteY52" fmla="*/ 2083593 h 5886450"/>
              <a:gd name="connsiteX53" fmla="*/ 6191250 w 6486525"/>
              <a:gd name="connsiteY53" fmla="*/ 2562225 h 5886450"/>
              <a:gd name="connsiteX54" fmla="*/ 6286500 w 6486525"/>
              <a:gd name="connsiteY54" fmla="*/ 2914650 h 5886450"/>
              <a:gd name="connsiteX55" fmla="*/ 6334125 w 6486525"/>
              <a:gd name="connsiteY55" fmla="*/ 3114675 h 5886450"/>
              <a:gd name="connsiteX56" fmla="*/ 6438900 w 6486525"/>
              <a:gd name="connsiteY56" fmla="*/ 3333750 h 5886450"/>
              <a:gd name="connsiteX57" fmla="*/ 6486525 w 6486525"/>
              <a:gd name="connsiteY57" fmla="*/ 3486150 h 5886450"/>
              <a:gd name="connsiteX58" fmla="*/ 6448425 w 6486525"/>
              <a:gd name="connsiteY58" fmla="*/ 3752850 h 5886450"/>
              <a:gd name="connsiteX59" fmla="*/ 6429375 w 6486525"/>
              <a:gd name="connsiteY59" fmla="*/ 3838575 h 5886450"/>
              <a:gd name="connsiteX60" fmla="*/ 5638800 w 6486525"/>
              <a:gd name="connsiteY60" fmla="*/ 4210050 h 5886450"/>
              <a:gd name="connsiteX61" fmla="*/ 4762500 w 6486525"/>
              <a:gd name="connsiteY61" fmla="*/ 5343525 h 5886450"/>
              <a:gd name="connsiteX62" fmla="*/ 4457700 w 6486525"/>
              <a:gd name="connsiteY62" fmla="*/ 5353050 h 5886450"/>
              <a:gd name="connsiteX63" fmla="*/ 4162425 w 6486525"/>
              <a:gd name="connsiteY63" fmla="*/ 5886450 h 5886450"/>
              <a:gd name="connsiteX64" fmla="*/ 1381125 w 6486525"/>
              <a:gd name="connsiteY64" fmla="*/ 5886450 h 5886450"/>
              <a:gd name="connsiteX65" fmla="*/ 1943100 w 6486525"/>
              <a:gd name="connsiteY65" fmla="*/ 4791075 h 5886450"/>
              <a:gd name="connsiteX66" fmla="*/ 2371725 w 6486525"/>
              <a:gd name="connsiteY66" fmla="*/ 4333875 h 5886450"/>
              <a:gd name="connsiteX67" fmla="*/ 2476500 w 6486525"/>
              <a:gd name="connsiteY67" fmla="*/ 4276725 h 5886450"/>
              <a:gd name="connsiteX68" fmla="*/ 2124075 w 6486525"/>
              <a:gd name="connsiteY68" fmla="*/ 3857625 h 5886450"/>
              <a:gd name="connsiteX69" fmla="*/ 1638300 w 6486525"/>
              <a:gd name="connsiteY69" fmla="*/ 3952875 h 5886450"/>
              <a:gd name="connsiteX70" fmla="*/ 1552575 w 6486525"/>
              <a:gd name="connsiteY70" fmla="*/ 4219575 h 5886450"/>
              <a:gd name="connsiteX71" fmla="*/ 1266825 w 6486525"/>
              <a:gd name="connsiteY71" fmla="*/ 4162425 h 5886450"/>
              <a:gd name="connsiteX72" fmla="*/ 1123950 w 6486525"/>
              <a:gd name="connsiteY72" fmla="*/ 4114800 h 5886450"/>
              <a:gd name="connsiteX73" fmla="*/ 1000125 w 6486525"/>
              <a:gd name="connsiteY73" fmla="*/ 4048125 h 5886450"/>
              <a:gd name="connsiteX74" fmla="*/ 904875 w 6486525"/>
              <a:gd name="connsiteY74" fmla="*/ 3943350 h 5886450"/>
              <a:gd name="connsiteX75" fmla="*/ 762000 w 6486525"/>
              <a:gd name="connsiteY75" fmla="*/ 3705225 h 5886450"/>
              <a:gd name="connsiteX76" fmla="*/ 0 w 6486525"/>
              <a:gd name="connsiteY76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517107 w 6486525"/>
              <a:gd name="connsiteY16" fmla="*/ 359569 h 5886450"/>
              <a:gd name="connsiteX17" fmla="*/ 3583781 w 6486525"/>
              <a:gd name="connsiteY17" fmla="*/ 347663 h 5886450"/>
              <a:gd name="connsiteX18" fmla="*/ 3724275 w 6486525"/>
              <a:gd name="connsiteY18" fmla="*/ 338138 h 5886450"/>
              <a:gd name="connsiteX19" fmla="*/ 3798094 w 6486525"/>
              <a:gd name="connsiteY19" fmla="*/ 319088 h 5886450"/>
              <a:gd name="connsiteX20" fmla="*/ 3869531 w 6486525"/>
              <a:gd name="connsiteY20" fmla="*/ 288132 h 5886450"/>
              <a:gd name="connsiteX21" fmla="*/ 3890963 w 6486525"/>
              <a:gd name="connsiteY21" fmla="*/ 321469 h 5886450"/>
              <a:gd name="connsiteX22" fmla="*/ 3910013 w 6486525"/>
              <a:gd name="connsiteY22" fmla="*/ 395288 h 5886450"/>
              <a:gd name="connsiteX23" fmla="*/ 3940969 w 6486525"/>
              <a:gd name="connsiteY23" fmla="*/ 457200 h 5886450"/>
              <a:gd name="connsiteX24" fmla="*/ 3971925 w 6486525"/>
              <a:gd name="connsiteY24" fmla="*/ 504825 h 5886450"/>
              <a:gd name="connsiteX25" fmla="*/ 4010025 w 6486525"/>
              <a:gd name="connsiteY25" fmla="*/ 528638 h 5886450"/>
              <a:gd name="connsiteX26" fmla="*/ 4069556 w 6486525"/>
              <a:gd name="connsiteY26" fmla="*/ 547688 h 5886450"/>
              <a:gd name="connsiteX27" fmla="*/ 4150519 w 6486525"/>
              <a:gd name="connsiteY27" fmla="*/ 559594 h 5886450"/>
              <a:gd name="connsiteX28" fmla="*/ 4307681 w 6486525"/>
              <a:gd name="connsiteY28" fmla="*/ 583406 h 5886450"/>
              <a:gd name="connsiteX29" fmla="*/ 4505325 w 6486525"/>
              <a:gd name="connsiteY29" fmla="*/ 611982 h 5886450"/>
              <a:gd name="connsiteX30" fmla="*/ 4776788 w 6486525"/>
              <a:gd name="connsiteY30" fmla="*/ 538163 h 5886450"/>
              <a:gd name="connsiteX31" fmla="*/ 4936331 w 6486525"/>
              <a:gd name="connsiteY31" fmla="*/ 495300 h 5886450"/>
              <a:gd name="connsiteX32" fmla="*/ 5188744 w 6486525"/>
              <a:gd name="connsiteY32" fmla="*/ 561975 h 5886450"/>
              <a:gd name="connsiteX33" fmla="*/ 5255419 w 6486525"/>
              <a:gd name="connsiteY33" fmla="*/ 576263 h 5886450"/>
              <a:gd name="connsiteX34" fmla="*/ 5303044 w 6486525"/>
              <a:gd name="connsiteY34" fmla="*/ 585788 h 5886450"/>
              <a:gd name="connsiteX35" fmla="*/ 5462588 w 6486525"/>
              <a:gd name="connsiteY35" fmla="*/ 583406 h 5886450"/>
              <a:gd name="connsiteX36" fmla="*/ 5500688 w 6486525"/>
              <a:gd name="connsiteY36" fmla="*/ 588169 h 5886450"/>
              <a:gd name="connsiteX37" fmla="*/ 5534025 w 6486525"/>
              <a:gd name="connsiteY37" fmla="*/ 604838 h 5886450"/>
              <a:gd name="connsiteX38" fmla="*/ 5548313 w 6486525"/>
              <a:gd name="connsiteY38" fmla="*/ 638175 h 5886450"/>
              <a:gd name="connsiteX39" fmla="*/ 5569743 w 6486525"/>
              <a:gd name="connsiteY39" fmla="*/ 690563 h 5886450"/>
              <a:gd name="connsiteX40" fmla="*/ 5612607 w 6486525"/>
              <a:gd name="connsiteY40" fmla="*/ 850106 h 5886450"/>
              <a:gd name="connsiteX41" fmla="*/ 5634038 w 6486525"/>
              <a:gd name="connsiteY41" fmla="*/ 895350 h 5886450"/>
              <a:gd name="connsiteX42" fmla="*/ 5660231 w 6486525"/>
              <a:gd name="connsiteY42" fmla="*/ 938213 h 5886450"/>
              <a:gd name="connsiteX43" fmla="*/ 5843587 w 6486525"/>
              <a:gd name="connsiteY43" fmla="*/ 1240631 h 5886450"/>
              <a:gd name="connsiteX44" fmla="*/ 5872163 w 6486525"/>
              <a:gd name="connsiteY44" fmla="*/ 1304925 h 5886450"/>
              <a:gd name="connsiteX45" fmla="*/ 5907881 w 6486525"/>
              <a:gd name="connsiteY45" fmla="*/ 1373982 h 5886450"/>
              <a:gd name="connsiteX46" fmla="*/ 5972175 w 6486525"/>
              <a:gd name="connsiteY46" fmla="*/ 1500188 h 5886450"/>
              <a:gd name="connsiteX47" fmla="*/ 6015038 w 6486525"/>
              <a:gd name="connsiteY47" fmla="*/ 1600200 h 5886450"/>
              <a:gd name="connsiteX48" fmla="*/ 6029325 w 6486525"/>
              <a:gd name="connsiteY48" fmla="*/ 1638300 h 5886450"/>
              <a:gd name="connsiteX49" fmla="*/ 6034088 w 6486525"/>
              <a:gd name="connsiteY49" fmla="*/ 1697831 h 5886450"/>
              <a:gd name="connsiteX50" fmla="*/ 6065044 w 6486525"/>
              <a:gd name="connsiteY50" fmla="*/ 1819275 h 5886450"/>
              <a:gd name="connsiteX51" fmla="*/ 6084094 w 6486525"/>
              <a:gd name="connsiteY51" fmla="*/ 1878806 h 5886450"/>
              <a:gd name="connsiteX52" fmla="*/ 6079331 w 6486525"/>
              <a:gd name="connsiteY52" fmla="*/ 1976438 h 5886450"/>
              <a:gd name="connsiteX53" fmla="*/ 6100763 w 6486525"/>
              <a:gd name="connsiteY53" fmla="*/ 2083593 h 5886450"/>
              <a:gd name="connsiteX54" fmla="*/ 6191250 w 6486525"/>
              <a:gd name="connsiteY54" fmla="*/ 2562225 h 5886450"/>
              <a:gd name="connsiteX55" fmla="*/ 6286500 w 6486525"/>
              <a:gd name="connsiteY55" fmla="*/ 2914650 h 5886450"/>
              <a:gd name="connsiteX56" fmla="*/ 6334125 w 6486525"/>
              <a:gd name="connsiteY56" fmla="*/ 3114675 h 5886450"/>
              <a:gd name="connsiteX57" fmla="*/ 6438900 w 6486525"/>
              <a:gd name="connsiteY57" fmla="*/ 3333750 h 5886450"/>
              <a:gd name="connsiteX58" fmla="*/ 6486525 w 6486525"/>
              <a:gd name="connsiteY58" fmla="*/ 3486150 h 5886450"/>
              <a:gd name="connsiteX59" fmla="*/ 6448425 w 6486525"/>
              <a:gd name="connsiteY59" fmla="*/ 3752850 h 5886450"/>
              <a:gd name="connsiteX60" fmla="*/ 6429375 w 6486525"/>
              <a:gd name="connsiteY60" fmla="*/ 3838575 h 5886450"/>
              <a:gd name="connsiteX61" fmla="*/ 5638800 w 6486525"/>
              <a:gd name="connsiteY61" fmla="*/ 4210050 h 5886450"/>
              <a:gd name="connsiteX62" fmla="*/ 4762500 w 6486525"/>
              <a:gd name="connsiteY62" fmla="*/ 5343525 h 5886450"/>
              <a:gd name="connsiteX63" fmla="*/ 4457700 w 6486525"/>
              <a:gd name="connsiteY63" fmla="*/ 5353050 h 5886450"/>
              <a:gd name="connsiteX64" fmla="*/ 4162425 w 6486525"/>
              <a:gd name="connsiteY64" fmla="*/ 5886450 h 5886450"/>
              <a:gd name="connsiteX65" fmla="*/ 1381125 w 6486525"/>
              <a:gd name="connsiteY65" fmla="*/ 5886450 h 5886450"/>
              <a:gd name="connsiteX66" fmla="*/ 1943100 w 6486525"/>
              <a:gd name="connsiteY66" fmla="*/ 4791075 h 5886450"/>
              <a:gd name="connsiteX67" fmla="*/ 2371725 w 6486525"/>
              <a:gd name="connsiteY67" fmla="*/ 4333875 h 5886450"/>
              <a:gd name="connsiteX68" fmla="*/ 2476500 w 6486525"/>
              <a:gd name="connsiteY68" fmla="*/ 4276725 h 5886450"/>
              <a:gd name="connsiteX69" fmla="*/ 2124075 w 6486525"/>
              <a:gd name="connsiteY69" fmla="*/ 3857625 h 5886450"/>
              <a:gd name="connsiteX70" fmla="*/ 1638300 w 6486525"/>
              <a:gd name="connsiteY70" fmla="*/ 3952875 h 5886450"/>
              <a:gd name="connsiteX71" fmla="*/ 1552575 w 6486525"/>
              <a:gd name="connsiteY71" fmla="*/ 4219575 h 5886450"/>
              <a:gd name="connsiteX72" fmla="*/ 1266825 w 6486525"/>
              <a:gd name="connsiteY72" fmla="*/ 4162425 h 5886450"/>
              <a:gd name="connsiteX73" fmla="*/ 1123950 w 6486525"/>
              <a:gd name="connsiteY73" fmla="*/ 4114800 h 5886450"/>
              <a:gd name="connsiteX74" fmla="*/ 1000125 w 6486525"/>
              <a:gd name="connsiteY74" fmla="*/ 4048125 h 5886450"/>
              <a:gd name="connsiteX75" fmla="*/ 904875 w 6486525"/>
              <a:gd name="connsiteY75" fmla="*/ 3943350 h 5886450"/>
              <a:gd name="connsiteX76" fmla="*/ 762000 w 6486525"/>
              <a:gd name="connsiteY76" fmla="*/ 3705225 h 5886450"/>
              <a:gd name="connsiteX77" fmla="*/ 0 w 6486525"/>
              <a:gd name="connsiteY77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517107 w 6486525"/>
              <a:gd name="connsiteY16" fmla="*/ 359569 h 5886450"/>
              <a:gd name="connsiteX17" fmla="*/ 3583781 w 6486525"/>
              <a:gd name="connsiteY17" fmla="*/ 347663 h 5886450"/>
              <a:gd name="connsiteX18" fmla="*/ 3724275 w 6486525"/>
              <a:gd name="connsiteY18" fmla="*/ 338138 h 5886450"/>
              <a:gd name="connsiteX19" fmla="*/ 3798094 w 6486525"/>
              <a:gd name="connsiteY19" fmla="*/ 319088 h 5886450"/>
              <a:gd name="connsiteX20" fmla="*/ 3869531 w 6486525"/>
              <a:gd name="connsiteY20" fmla="*/ 288132 h 5886450"/>
              <a:gd name="connsiteX21" fmla="*/ 3890963 w 6486525"/>
              <a:gd name="connsiteY21" fmla="*/ 321469 h 5886450"/>
              <a:gd name="connsiteX22" fmla="*/ 3910013 w 6486525"/>
              <a:gd name="connsiteY22" fmla="*/ 395288 h 5886450"/>
              <a:gd name="connsiteX23" fmla="*/ 3940969 w 6486525"/>
              <a:gd name="connsiteY23" fmla="*/ 457200 h 5886450"/>
              <a:gd name="connsiteX24" fmla="*/ 3971925 w 6486525"/>
              <a:gd name="connsiteY24" fmla="*/ 504825 h 5886450"/>
              <a:gd name="connsiteX25" fmla="*/ 4010025 w 6486525"/>
              <a:gd name="connsiteY25" fmla="*/ 528638 h 5886450"/>
              <a:gd name="connsiteX26" fmla="*/ 4069556 w 6486525"/>
              <a:gd name="connsiteY26" fmla="*/ 547688 h 5886450"/>
              <a:gd name="connsiteX27" fmla="*/ 4150519 w 6486525"/>
              <a:gd name="connsiteY27" fmla="*/ 559594 h 5886450"/>
              <a:gd name="connsiteX28" fmla="*/ 4307681 w 6486525"/>
              <a:gd name="connsiteY28" fmla="*/ 583406 h 5886450"/>
              <a:gd name="connsiteX29" fmla="*/ 4505325 w 6486525"/>
              <a:gd name="connsiteY29" fmla="*/ 611982 h 5886450"/>
              <a:gd name="connsiteX30" fmla="*/ 4776788 w 6486525"/>
              <a:gd name="connsiteY30" fmla="*/ 538163 h 5886450"/>
              <a:gd name="connsiteX31" fmla="*/ 4936331 w 6486525"/>
              <a:gd name="connsiteY31" fmla="*/ 495300 h 5886450"/>
              <a:gd name="connsiteX32" fmla="*/ 5188744 w 6486525"/>
              <a:gd name="connsiteY32" fmla="*/ 561975 h 5886450"/>
              <a:gd name="connsiteX33" fmla="*/ 5255419 w 6486525"/>
              <a:gd name="connsiteY33" fmla="*/ 576263 h 5886450"/>
              <a:gd name="connsiteX34" fmla="*/ 5303044 w 6486525"/>
              <a:gd name="connsiteY34" fmla="*/ 585788 h 5886450"/>
              <a:gd name="connsiteX35" fmla="*/ 5462588 w 6486525"/>
              <a:gd name="connsiteY35" fmla="*/ 583406 h 5886450"/>
              <a:gd name="connsiteX36" fmla="*/ 5500688 w 6486525"/>
              <a:gd name="connsiteY36" fmla="*/ 588169 h 5886450"/>
              <a:gd name="connsiteX37" fmla="*/ 5534025 w 6486525"/>
              <a:gd name="connsiteY37" fmla="*/ 604838 h 5886450"/>
              <a:gd name="connsiteX38" fmla="*/ 5548313 w 6486525"/>
              <a:gd name="connsiteY38" fmla="*/ 638175 h 5886450"/>
              <a:gd name="connsiteX39" fmla="*/ 5569743 w 6486525"/>
              <a:gd name="connsiteY39" fmla="*/ 690563 h 5886450"/>
              <a:gd name="connsiteX40" fmla="*/ 5612607 w 6486525"/>
              <a:gd name="connsiteY40" fmla="*/ 850106 h 5886450"/>
              <a:gd name="connsiteX41" fmla="*/ 5634038 w 6486525"/>
              <a:gd name="connsiteY41" fmla="*/ 895350 h 5886450"/>
              <a:gd name="connsiteX42" fmla="*/ 5660231 w 6486525"/>
              <a:gd name="connsiteY42" fmla="*/ 938213 h 5886450"/>
              <a:gd name="connsiteX43" fmla="*/ 5843587 w 6486525"/>
              <a:gd name="connsiteY43" fmla="*/ 1240631 h 5886450"/>
              <a:gd name="connsiteX44" fmla="*/ 5872163 w 6486525"/>
              <a:gd name="connsiteY44" fmla="*/ 1304925 h 5886450"/>
              <a:gd name="connsiteX45" fmla="*/ 5907881 w 6486525"/>
              <a:gd name="connsiteY45" fmla="*/ 1373982 h 5886450"/>
              <a:gd name="connsiteX46" fmla="*/ 5972175 w 6486525"/>
              <a:gd name="connsiteY46" fmla="*/ 1500188 h 5886450"/>
              <a:gd name="connsiteX47" fmla="*/ 6015038 w 6486525"/>
              <a:gd name="connsiteY47" fmla="*/ 1600200 h 5886450"/>
              <a:gd name="connsiteX48" fmla="*/ 6029325 w 6486525"/>
              <a:gd name="connsiteY48" fmla="*/ 1638300 h 5886450"/>
              <a:gd name="connsiteX49" fmla="*/ 6034088 w 6486525"/>
              <a:gd name="connsiteY49" fmla="*/ 1697831 h 5886450"/>
              <a:gd name="connsiteX50" fmla="*/ 6065044 w 6486525"/>
              <a:gd name="connsiteY50" fmla="*/ 1819275 h 5886450"/>
              <a:gd name="connsiteX51" fmla="*/ 6084094 w 6486525"/>
              <a:gd name="connsiteY51" fmla="*/ 1878806 h 5886450"/>
              <a:gd name="connsiteX52" fmla="*/ 6079331 w 6486525"/>
              <a:gd name="connsiteY52" fmla="*/ 1976438 h 5886450"/>
              <a:gd name="connsiteX53" fmla="*/ 6100763 w 6486525"/>
              <a:gd name="connsiteY53" fmla="*/ 2083593 h 5886450"/>
              <a:gd name="connsiteX54" fmla="*/ 6150769 w 6486525"/>
              <a:gd name="connsiteY54" fmla="*/ 2295525 h 5886450"/>
              <a:gd name="connsiteX55" fmla="*/ 6191250 w 6486525"/>
              <a:gd name="connsiteY55" fmla="*/ 2562225 h 5886450"/>
              <a:gd name="connsiteX56" fmla="*/ 6286500 w 6486525"/>
              <a:gd name="connsiteY56" fmla="*/ 2914650 h 5886450"/>
              <a:gd name="connsiteX57" fmla="*/ 6334125 w 6486525"/>
              <a:gd name="connsiteY57" fmla="*/ 3114675 h 5886450"/>
              <a:gd name="connsiteX58" fmla="*/ 6438900 w 6486525"/>
              <a:gd name="connsiteY58" fmla="*/ 3333750 h 5886450"/>
              <a:gd name="connsiteX59" fmla="*/ 6486525 w 6486525"/>
              <a:gd name="connsiteY59" fmla="*/ 3486150 h 5886450"/>
              <a:gd name="connsiteX60" fmla="*/ 6448425 w 6486525"/>
              <a:gd name="connsiteY60" fmla="*/ 3752850 h 5886450"/>
              <a:gd name="connsiteX61" fmla="*/ 6429375 w 6486525"/>
              <a:gd name="connsiteY61" fmla="*/ 3838575 h 5886450"/>
              <a:gd name="connsiteX62" fmla="*/ 5638800 w 6486525"/>
              <a:gd name="connsiteY62" fmla="*/ 4210050 h 5886450"/>
              <a:gd name="connsiteX63" fmla="*/ 4762500 w 6486525"/>
              <a:gd name="connsiteY63" fmla="*/ 5343525 h 5886450"/>
              <a:gd name="connsiteX64" fmla="*/ 4457700 w 6486525"/>
              <a:gd name="connsiteY64" fmla="*/ 5353050 h 5886450"/>
              <a:gd name="connsiteX65" fmla="*/ 4162425 w 6486525"/>
              <a:gd name="connsiteY65" fmla="*/ 5886450 h 5886450"/>
              <a:gd name="connsiteX66" fmla="*/ 1381125 w 6486525"/>
              <a:gd name="connsiteY66" fmla="*/ 5886450 h 5886450"/>
              <a:gd name="connsiteX67" fmla="*/ 1943100 w 6486525"/>
              <a:gd name="connsiteY67" fmla="*/ 4791075 h 5886450"/>
              <a:gd name="connsiteX68" fmla="*/ 2371725 w 6486525"/>
              <a:gd name="connsiteY68" fmla="*/ 4333875 h 5886450"/>
              <a:gd name="connsiteX69" fmla="*/ 2476500 w 6486525"/>
              <a:gd name="connsiteY69" fmla="*/ 4276725 h 5886450"/>
              <a:gd name="connsiteX70" fmla="*/ 2124075 w 6486525"/>
              <a:gd name="connsiteY70" fmla="*/ 3857625 h 5886450"/>
              <a:gd name="connsiteX71" fmla="*/ 1638300 w 6486525"/>
              <a:gd name="connsiteY71" fmla="*/ 3952875 h 5886450"/>
              <a:gd name="connsiteX72" fmla="*/ 1552575 w 6486525"/>
              <a:gd name="connsiteY72" fmla="*/ 4219575 h 5886450"/>
              <a:gd name="connsiteX73" fmla="*/ 1266825 w 6486525"/>
              <a:gd name="connsiteY73" fmla="*/ 4162425 h 5886450"/>
              <a:gd name="connsiteX74" fmla="*/ 1123950 w 6486525"/>
              <a:gd name="connsiteY74" fmla="*/ 4114800 h 5886450"/>
              <a:gd name="connsiteX75" fmla="*/ 1000125 w 6486525"/>
              <a:gd name="connsiteY75" fmla="*/ 4048125 h 5886450"/>
              <a:gd name="connsiteX76" fmla="*/ 904875 w 6486525"/>
              <a:gd name="connsiteY76" fmla="*/ 3943350 h 5886450"/>
              <a:gd name="connsiteX77" fmla="*/ 762000 w 6486525"/>
              <a:gd name="connsiteY77" fmla="*/ 3705225 h 5886450"/>
              <a:gd name="connsiteX78" fmla="*/ 0 w 6486525"/>
              <a:gd name="connsiteY78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517107 w 6486525"/>
              <a:gd name="connsiteY16" fmla="*/ 359569 h 5886450"/>
              <a:gd name="connsiteX17" fmla="*/ 3583781 w 6486525"/>
              <a:gd name="connsiteY17" fmla="*/ 347663 h 5886450"/>
              <a:gd name="connsiteX18" fmla="*/ 3724275 w 6486525"/>
              <a:gd name="connsiteY18" fmla="*/ 338138 h 5886450"/>
              <a:gd name="connsiteX19" fmla="*/ 3798094 w 6486525"/>
              <a:gd name="connsiteY19" fmla="*/ 319088 h 5886450"/>
              <a:gd name="connsiteX20" fmla="*/ 3869531 w 6486525"/>
              <a:gd name="connsiteY20" fmla="*/ 288132 h 5886450"/>
              <a:gd name="connsiteX21" fmla="*/ 3890963 w 6486525"/>
              <a:gd name="connsiteY21" fmla="*/ 321469 h 5886450"/>
              <a:gd name="connsiteX22" fmla="*/ 3910013 w 6486525"/>
              <a:gd name="connsiteY22" fmla="*/ 395288 h 5886450"/>
              <a:gd name="connsiteX23" fmla="*/ 3940969 w 6486525"/>
              <a:gd name="connsiteY23" fmla="*/ 457200 h 5886450"/>
              <a:gd name="connsiteX24" fmla="*/ 3971925 w 6486525"/>
              <a:gd name="connsiteY24" fmla="*/ 504825 h 5886450"/>
              <a:gd name="connsiteX25" fmla="*/ 4010025 w 6486525"/>
              <a:gd name="connsiteY25" fmla="*/ 528638 h 5886450"/>
              <a:gd name="connsiteX26" fmla="*/ 4069556 w 6486525"/>
              <a:gd name="connsiteY26" fmla="*/ 547688 h 5886450"/>
              <a:gd name="connsiteX27" fmla="*/ 4150519 w 6486525"/>
              <a:gd name="connsiteY27" fmla="*/ 559594 h 5886450"/>
              <a:gd name="connsiteX28" fmla="*/ 4307681 w 6486525"/>
              <a:gd name="connsiteY28" fmla="*/ 583406 h 5886450"/>
              <a:gd name="connsiteX29" fmla="*/ 4505325 w 6486525"/>
              <a:gd name="connsiteY29" fmla="*/ 611982 h 5886450"/>
              <a:gd name="connsiteX30" fmla="*/ 4776788 w 6486525"/>
              <a:gd name="connsiteY30" fmla="*/ 538163 h 5886450"/>
              <a:gd name="connsiteX31" fmla="*/ 4936331 w 6486525"/>
              <a:gd name="connsiteY31" fmla="*/ 495300 h 5886450"/>
              <a:gd name="connsiteX32" fmla="*/ 5188744 w 6486525"/>
              <a:gd name="connsiteY32" fmla="*/ 561975 h 5886450"/>
              <a:gd name="connsiteX33" fmla="*/ 5255419 w 6486525"/>
              <a:gd name="connsiteY33" fmla="*/ 576263 h 5886450"/>
              <a:gd name="connsiteX34" fmla="*/ 5303044 w 6486525"/>
              <a:gd name="connsiteY34" fmla="*/ 585788 h 5886450"/>
              <a:gd name="connsiteX35" fmla="*/ 5462588 w 6486525"/>
              <a:gd name="connsiteY35" fmla="*/ 583406 h 5886450"/>
              <a:gd name="connsiteX36" fmla="*/ 5500688 w 6486525"/>
              <a:gd name="connsiteY36" fmla="*/ 588169 h 5886450"/>
              <a:gd name="connsiteX37" fmla="*/ 5534025 w 6486525"/>
              <a:gd name="connsiteY37" fmla="*/ 604838 h 5886450"/>
              <a:gd name="connsiteX38" fmla="*/ 5548313 w 6486525"/>
              <a:gd name="connsiteY38" fmla="*/ 638175 h 5886450"/>
              <a:gd name="connsiteX39" fmla="*/ 5569743 w 6486525"/>
              <a:gd name="connsiteY39" fmla="*/ 690563 h 5886450"/>
              <a:gd name="connsiteX40" fmla="*/ 5612607 w 6486525"/>
              <a:gd name="connsiteY40" fmla="*/ 850106 h 5886450"/>
              <a:gd name="connsiteX41" fmla="*/ 5634038 w 6486525"/>
              <a:gd name="connsiteY41" fmla="*/ 895350 h 5886450"/>
              <a:gd name="connsiteX42" fmla="*/ 5660231 w 6486525"/>
              <a:gd name="connsiteY42" fmla="*/ 938213 h 5886450"/>
              <a:gd name="connsiteX43" fmla="*/ 5843587 w 6486525"/>
              <a:gd name="connsiteY43" fmla="*/ 1240631 h 5886450"/>
              <a:gd name="connsiteX44" fmla="*/ 5872163 w 6486525"/>
              <a:gd name="connsiteY44" fmla="*/ 1304925 h 5886450"/>
              <a:gd name="connsiteX45" fmla="*/ 5907881 w 6486525"/>
              <a:gd name="connsiteY45" fmla="*/ 1373982 h 5886450"/>
              <a:gd name="connsiteX46" fmla="*/ 5972175 w 6486525"/>
              <a:gd name="connsiteY46" fmla="*/ 1500188 h 5886450"/>
              <a:gd name="connsiteX47" fmla="*/ 6015038 w 6486525"/>
              <a:gd name="connsiteY47" fmla="*/ 1600200 h 5886450"/>
              <a:gd name="connsiteX48" fmla="*/ 6029325 w 6486525"/>
              <a:gd name="connsiteY48" fmla="*/ 1638300 h 5886450"/>
              <a:gd name="connsiteX49" fmla="*/ 6034088 w 6486525"/>
              <a:gd name="connsiteY49" fmla="*/ 1697831 h 5886450"/>
              <a:gd name="connsiteX50" fmla="*/ 6065044 w 6486525"/>
              <a:gd name="connsiteY50" fmla="*/ 1819275 h 5886450"/>
              <a:gd name="connsiteX51" fmla="*/ 6084094 w 6486525"/>
              <a:gd name="connsiteY51" fmla="*/ 1878806 h 5886450"/>
              <a:gd name="connsiteX52" fmla="*/ 6079331 w 6486525"/>
              <a:gd name="connsiteY52" fmla="*/ 1976438 h 5886450"/>
              <a:gd name="connsiteX53" fmla="*/ 6100763 w 6486525"/>
              <a:gd name="connsiteY53" fmla="*/ 2083593 h 5886450"/>
              <a:gd name="connsiteX54" fmla="*/ 6150769 w 6486525"/>
              <a:gd name="connsiteY54" fmla="*/ 2295525 h 5886450"/>
              <a:gd name="connsiteX55" fmla="*/ 6176963 w 6486525"/>
              <a:gd name="connsiteY55" fmla="*/ 2488406 h 5886450"/>
              <a:gd name="connsiteX56" fmla="*/ 6191250 w 6486525"/>
              <a:gd name="connsiteY56" fmla="*/ 2562225 h 5886450"/>
              <a:gd name="connsiteX57" fmla="*/ 6286500 w 6486525"/>
              <a:gd name="connsiteY57" fmla="*/ 2914650 h 5886450"/>
              <a:gd name="connsiteX58" fmla="*/ 6334125 w 6486525"/>
              <a:gd name="connsiteY58" fmla="*/ 3114675 h 5886450"/>
              <a:gd name="connsiteX59" fmla="*/ 6438900 w 6486525"/>
              <a:gd name="connsiteY59" fmla="*/ 3333750 h 5886450"/>
              <a:gd name="connsiteX60" fmla="*/ 6486525 w 6486525"/>
              <a:gd name="connsiteY60" fmla="*/ 3486150 h 5886450"/>
              <a:gd name="connsiteX61" fmla="*/ 6448425 w 6486525"/>
              <a:gd name="connsiteY61" fmla="*/ 3752850 h 5886450"/>
              <a:gd name="connsiteX62" fmla="*/ 6429375 w 6486525"/>
              <a:gd name="connsiteY62" fmla="*/ 3838575 h 5886450"/>
              <a:gd name="connsiteX63" fmla="*/ 5638800 w 6486525"/>
              <a:gd name="connsiteY63" fmla="*/ 4210050 h 5886450"/>
              <a:gd name="connsiteX64" fmla="*/ 4762500 w 6486525"/>
              <a:gd name="connsiteY64" fmla="*/ 5343525 h 5886450"/>
              <a:gd name="connsiteX65" fmla="*/ 4457700 w 6486525"/>
              <a:gd name="connsiteY65" fmla="*/ 5353050 h 5886450"/>
              <a:gd name="connsiteX66" fmla="*/ 4162425 w 6486525"/>
              <a:gd name="connsiteY66" fmla="*/ 5886450 h 5886450"/>
              <a:gd name="connsiteX67" fmla="*/ 1381125 w 6486525"/>
              <a:gd name="connsiteY67" fmla="*/ 5886450 h 5886450"/>
              <a:gd name="connsiteX68" fmla="*/ 1943100 w 6486525"/>
              <a:gd name="connsiteY68" fmla="*/ 4791075 h 5886450"/>
              <a:gd name="connsiteX69" fmla="*/ 2371725 w 6486525"/>
              <a:gd name="connsiteY69" fmla="*/ 4333875 h 5886450"/>
              <a:gd name="connsiteX70" fmla="*/ 2476500 w 6486525"/>
              <a:gd name="connsiteY70" fmla="*/ 4276725 h 5886450"/>
              <a:gd name="connsiteX71" fmla="*/ 2124075 w 6486525"/>
              <a:gd name="connsiteY71" fmla="*/ 3857625 h 5886450"/>
              <a:gd name="connsiteX72" fmla="*/ 1638300 w 6486525"/>
              <a:gd name="connsiteY72" fmla="*/ 3952875 h 5886450"/>
              <a:gd name="connsiteX73" fmla="*/ 1552575 w 6486525"/>
              <a:gd name="connsiteY73" fmla="*/ 4219575 h 5886450"/>
              <a:gd name="connsiteX74" fmla="*/ 1266825 w 6486525"/>
              <a:gd name="connsiteY74" fmla="*/ 4162425 h 5886450"/>
              <a:gd name="connsiteX75" fmla="*/ 1123950 w 6486525"/>
              <a:gd name="connsiteY75" fmla="*/ 4114800 h 5886450"/>
              <a:gd name="connsiteX76" fmla="*/ 1000125 w 6486525"/>
              <a:gd name="connsiteY76" fmla="*/ 4048125 h 5886450"/>
              <a:gd name="connsiteX77" fmla="*/ 904875 w 6486525"/>
              <a:gd name="connsiteY77" fmla="*/ 3943350 h 5886450"/>
              <a:gd name="connsiteX78" fmla="*/ 762000 w 6486525"/>
              <a:gd name="connsiteY78" fmla="*/ 3705225 h 5886450"/>
              <a:gd name="connsiteX79" fmla="*/ 0 w 6486525"/>
              <a:gd name="connsiteY79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517107 w 6486525"/>
              <a:gd name="connsiteY16" fmla="*/ 359569 h 5886450"/>
              <a:gd name="connsiteX17" fmla="*/ 3583781 w 6486525"/>
              <a:gd name="connsiteY17" fmla="*/ 347663 h 5886450"/>
              <a:gd name="connsiteX18" fmla="*/ 3724275 w 6486525"/>
              <a:gd name="connsiteY18" fmla="*/ 338138 h 5886450"/>
              <a:gd name="connsiteX19" fmla="*/ 3798094 w 6486525"/>
              <a:gd name="connsiteY19" fmla="*/ 319088 h 5886450"/>
              <a:gd name="connsiteX20" fmla="*/ 3869531 w 6486525"/>
              <a:gd name="connsiteY20" fmla="*/ 288132 h 5886450"/>
              <a:gd name="connsiteX21" fmla="*/ 3890963 w 6486525"/>
              <a:gd name="connsiteY21" fmla="*/ 321469 h 5886450"/>
              <a:gd name="connsiteX22" fmla="*/ 3910013 w 6486525"/>
              <a:gd name="connsiteY22" fmla="*/ 395288 h 5886450"/>
              <a:gd name="connsiteX23" fmla="*/ 3940969 w 6486525"/>
              <a:gd name="connsiteY23" fmla="*/ 457200 h 5886450"/>
              <a:gd name="connsiteX24" fmla="*/ 3971925 w 6486525"/>
              <a:gd name="connsiteY24" fmla="*/ 504825 h 5886450"/>
              <a:gd name="connsiteX25" fmla="*/ 4010025 w 6486525"/>
              <a:gd name="connsiteY25" fmla="*/ 528638 h 5886450"/>
              <a:gd name="connsiteX26" fmla="*/ 4069556 w 6486525"/>
              <a:gd name="connsiteY26" fmla="*/ 547688 h 5886450"/>
              <a:gd name="connsiteX27" fmla="*/ 4150519 w 6486525"/>
              <a:gd name="connsiteY27" fmla="*/ 559594 h 5886450"/>
              <a:gd name="connsiteX28" fmla="*/ 4307681 w 6486525"/>
              <a:gd name="connsiteY28" fmla="*/ 583406 h 5886450"/>
              <a:gd name="connsiteX29" fmla="*/ 4505325 w 6486525"/>
              <a:gd name="connsiteY29" fmla="*/ 611982 h 5886450"/>
              <a:gd name="connsiteX30" fmla="*/ 4776788 w 6486525"/>
              <a:gd name="connsiteY30" fmla="*/ 538163 h 5886450"/>
              <a:gd name="connsiteX31" fmla="*/ 4936331 w 6486525"/>
              <a:gd name="connsiteY31" fmla="*/ 495300 h 5886450"/>
              <a:gd name="connsiteX32" fmla="*/ 5188744 w 6486525"/>
              <a:gd name="connsiteY32" fmla="*/ 561975 h 5886450"/>
              <a:gd name="connsiteX33" fmla="*/ 5255419 w 6486525"/>
              <a:gd name="connsiteY33" fmla="*/ 576263 h 5886450"/>
              <a:gd name="connsiteX34" fmla="*/ 5303044 w 6486525"/>
              <a:gd name="connsiteY34" fmla="*/ 585788 h 5886450"/>
              <a:gd name="connsiteX35" fmla="*/ 5462588 w 6486525"/>
              <a:gd name="connsiteY35" fmla="*/ 583406 h 5886450"/>
              <a:gd name="connsiteX36" fmla="*/ 5500688 w 6486525"/>
              <a:gd name="connsiteY36" fmla="*/ 588169 h 5886450"/>
              <a:gd name="connsiteX37" fmla="*/ 5534025 w 6486525"/>
              <a:gd name="connsiteY37" fmla="*/ 604838 h 5886450"/>
              <a:gd name="connsiteX38" fmla="*/ 5548313 w 6486525"/>
              <a:gd name="connsiteY38" fmla="*/ 638175 h 5886450"/>
              <a:gd name="connsiteX39" fmla="*/ 5569743 w 6486525"/>
              <a:gd name="connsiteY39" fmla="*/ 690563 h 5886450"/>
              <a:gd name="connsiteX40" fmla="*/ 5612607 w 6486525"/>
              <a:gd name="connsiteY40" fmla="*/ 850106 h 5886450"/>
              <a:gd name="connsiteX41" fmla="*/ 5634038 w 6486525"/>
              <a:gd name="connsiteY41" fmla="*/ 895350 h 5886450"/>
              <a:gd name="connsiteX42" fmla="*/ 5660231 w 6486525"/>
              <a:gd name="connsiteY42" fmla="*/ 938213 h 5886450"/>
              <a:gd name="connsiteX43" fmla="*/ 5843587 w 6486525"/>
              <a:gd name="connsiteY43" fmla="*/ 1240631 h 5886450"/>
              <a:gd name="connsiteX44" fmla="*/ 5872163 w 6486525"/>
              <a:gd name="connsiteY44" fmla="*/ 1304925 h 5886450"/>
              <a:gd name="connsiteX45" fmla="*/ 5907881 w 6486525"/>
              <a:gd name="connsiteY45" fmla="*/ 1373982 h 5886450"/>
              <a:gd name="connsiteX46" fmla="*/ 5972175 w 6486525"/>
              <a:gd name="connsiteY46" fmla="*/ 1500188 h 5886450"/>
              <a:gd name="connsiteX47" fmla="*/ 6015038 w 6486525"/>
              <a:gd name="connsiteY47" fmla="*/ 1600200 h 5886450"/>
              <a:gd name="connsiteX48" fmla="*/ 6029325 w 6486525"/>
              <a:gd name="connsiteY48" fmla="*/ 1638300 h 5886450"/>
              <a:gd name="connsiteX49" fmla="*/ 6034088 w 6486525"/>
              <a:gd name="connsiteY49" fmla="*/ 1697831 h 5886450"/>
              <a:gd name="connsiteX50" fmla="*/ 6065044 w 6486525"/>
              <a:gd name="connsiteY50" fmla="*/ 1819275 h 5886450"/>
              <a:gd name="connsiteX51" fmla="*/ 6084094 w 6486525"/>
              <a:gd name="connsiteY51" fmla="*/ 1878806 h 5886450"/>
              <a:gd name="connsiteX52" fmla="*/ 6079331 w 6486525"/>
              <a:gd name="connsiteY52" fmla="*/ 1976438 h 5886450"/>
              <a:gd name="connsiteX53" fmla="*/ 6100763 w 6486525"/>
              <a:gd name="connsiteY53" fmla="*/ 2083593 h 5886450"/>
              <a:gd name="connsiteX54" fmla="*/ 6150769 w 6486525"/>
              <a:gd name="connsiteY54" fmla="*/ 2295525 h 5886450"/>
              <a:gd name="connsiteX55" fmla="*/ 6176963 w 6486525"/>
              <a:gd name="connsiteY55" fmla="*/ 2488406 h 5886450"/>
              <a:gd name="connsiteX56" fmla="*/ 6191250 w 6486525"/>
              <a:gd name="connsiteY56" fmla="*/ 2597944 h 5886450"/>
              <a:gd name="connsiteX57" fmla="*/ 6286500 w 6486525"/>
              <a:gd name="connsiteY57" fmla="*/ 2914650 h 5886450"/>
              <a:gd name="connsiteX58" fmla="*/ 6334125 w 6486525"/>
              <a:gd name="connsiteY58" fmla="*/ 3114675 h 5886450"/>
              <a:gd name="connsiteX59" fmla="*/ 6438900 w 6486525"/>
              <a:gd name="connsiteY59" fmla="*/ 3333750 h 5886450"/>
              <a:gd name="connsiteX60" fmla="*/ 6486525 w 6486525"/>
              <a:gd name="connsiteY60" fmla="*/ 3486150 h 5886450"/>
              <a:gd name="connsiteX61" fmla="*/ 6448425 w 6486525"/>
              <a:gd name="connsiteY61" fmla="*/ 3752850 h 5886450"/>
              <a:gd name="connsiteX62" fmla="*/ 6429375 w 6486525"/>
              <a:gd name="connsiteY62" fmla="*/ 3838575 h 5886450"/>
              <a:gd name="connsiteX63" fmla="*/ 5638800 w 6486525"/>
              <a:gd name="connsiteY63" fmla="*/ 4210050 h 5886450"/>
              <a:gd name="connsiteX64" fmla="*/ 4762500 w 6486525"/>
              <a:gd name="connsiteY64" fmla="*/ 5343525 h 5886450"/>
              <a:gd name="connsiteX65" fmla="*/ 4457700 w 6486525"/>
              <a:gd name="connsiteY65" fmla="*/ 5353050 h 5886450"/>
              <a:gd name="connsiteX66" fmla="*/ 4162425 w 6486525"/>
              <a:gd name="connsiteY66" fmla="*/ 5886450 h 5886450"/>
              <a:gd name="connsiteX67" fmla="*/ 1381125 w 6486525"/>
              <a:gd name="connsiteY67" fmla="*/ 5886450 h 5886450"/>
              <a:gd name="connsiteX68" fmla="*/ 1943100 w 6486525"/>
              <a:gd name="connsiteY68" fmla="*/ 4791075 h 5886450"/>
              <a:gd name="connsiteX69" fmla="*/ 2371725 w 6486525"/>
              <a:gd name="connsiteY69" fmla="*/ 4333875 h 5886450"/>
              <a:gd name="connsiteX70" fmla="*/ 2476500 w 6486525"/>
              <a:gd name="connsiteY70" fmla="*/ 4276725 h 5886450"/>
              <a:gd name="connsiteX71" fmla="*/ 2124075 w 6486525"/>
              <a:gd name="connsiteY71" fmla="*/ 3857625 h 5886450"/>
              <a:gd name="connsiteX72" fmla="*/ 1638300 w 6486525"/>
              <a:gd name="connsiteY72" fmla="*/ 3952875 h 5886450"/>
              <a:gd name="connsiteX73" fmla="*/ 1552575 w 6486525"/>
              <a:gd name="connsiteY73" fmla="*/ 4219575 h 5886450"/>
              <a:gd name="connsiteX74" fmla="*/ 1266825 w 6486525"/>
              <a:gd name="connsiteY74" fmla="*/ 4162425 h 5886450"/>
              <a:gd name="connsiteX75" fmla="*/ 1123950 w 6486525"/>
              <a:gd name="connsiteY75" fmla="*/ 4114800 h 5886450"/>
              <a:gd name="connsiteX76" fmla="*/ 1000125 w 6486525"/>
              <a:gd name="connsiteY76" fmla="*/ 4048125 h 5886450"/>
              <a:gd name="connsiteX77" fmla="*/ 904875 w 6486525"/>
              <a:gd name="connsiteY77" fmla="*/ 3943350 h 5886450"/>
              <a:gd name="connsiteX78" fmla="*/ 762000 w 6486525"/>
              <a:gd name="connsiteY78" fmla="*/ 3705225 h 5886450"/>
              <a:gd name="connsiteX79" fmla="*/ 0 w 6486525"/>
              <a:gd name="connsiteY79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517107 w 6486525"/>
              <a:gd name="connsiteY16" fmla="*/ 359569 h 5886450"/>
              <a:gd name="connsiteX17" fmla="*/ 3583781 w 6486525"/>
              <a:gd name="connsiteY17" fmla="*/ 347663 h 5886450"/>
              <a:gd name="connsiteX18" fmla="*/ 3724275 w 6486525"/>
              <a:gd name="connsiteY18" fmla="*/ 338138 h 5886450"/>
              <a:gd name="connsiteX19" fmla="*/ 3798094 w 6486525"/>
              <a:gd name="connsiteY19" fmla="*/ 319088 h 5886450"/>
              <a:gd name="connsiteX20" fmla="*/ 3869531 w 6486525"/>
              <a:gd name="connsiteY20" fmla="*/ 288132 h 5886450"/>
              <a:gd name="connsiteX21" fmla="*/ 3890963 w 6486525"/>
              <a:gd name="connsiteY21" fmla="*/ 321469 h 5886450"/>
              <a:gd name="connsiteX22" fmla="*/ 3910013 w 6486525"/>
              <a:gd name="connsiteY22" fmla="*/ 395288 h 5886450"/>
              <a:gd name="connsiteX23" fmla="*/ 3940969 w 6486525"/>
              <a:gd name="connsiteY23" fmla="*/ 457200 h 5886450"/>
              <a:gd name="connsiteX24" fmla="*/ 3971925 w 6486525"/>
              <a:gd name="connsiteY24" fmla="*/ 504825 h 5886450"/>
              <a:gd name="connsiteX25" fmla="*/ 4010025 w 6486525"/>
              <a:gd name="connsiteY25" fmla="*/ 528638 h 5886450"/>
              <a:gd name="connsiteX26" fmla="*/ 4069556 w 6486525"/>
              <a:gd name="connsiteY26" fmla="*/ 547688 h 5886450"/>
              <a:gd name="connsiteX27" fmla="*/ 4150519 w 6486525"/>
              <a:gd name="connsiteY27" fmla="*/ 559594 h 5886450"/>
              <a:gd name="connsiteX28" fmla="*/ 4307681 w 6486525"/>
              <a:gd name="connsiteY28" fmla="*/ 583406 h 5886450"/>
              <a:gd name="connsiteX29" fmla="*/ 4505325 w 6486525"/>
              <a:gd name="connsiteY29" fmla="*/ 611982 h 5886450"/>
              <a:gd name="connsiteX30" fmla="*/ 4776788 w 6486525"/>
              <a:gd name="connsiteY30" fmla="*/ 538163 h 5886450"/>
              <a:gd name="connsiteX31" fmla="*/ 4936331 w 6486525"/>
              <a:gd name="connsiteY31" fmla="*/ 495300 h 5886450"/>
              <a:gd name="connsiteX32" fmla="*/ 5188744 w 6486525"/>
              <a:gd name="connsiteY32" fmla="*/ 561975 h 5886450"/>
              <a:gd name="connsiteX33" fmla="*/ 5255419 w 6486525"/>
              <a:gd name="connsiteY33" fmla="*/ 576263 h 5886450"/>
              <a:gd name="connsiteX34" fmla="*/ 5303044 w 6486525"/>
              <a:gd name="connsiteY34" fmla="*/ 585788 h 5886450"/>
              <a:gd name="connsiteX35" fmla="*/ 5462588 w 6486525"/>
              <a:gd name="connsiteY35" fmla="*/ 583406 h 5886450"/>
              <a:gd name="connsiteX36" fmla="*/ 5500688 w 6486525"/>
              <a:gd name="connsiteY36" fmla="*/ 588169 h 5886450"/>
              <a:gd name="connsiteX37" fmla="*/ 5534025 w 6486525"/>
              <a:gd name="connsiteY37" fmla="*/ 604838 h 5886450"/>
              <a:gd name="connsiteX38" fmla="*/ 5548313 w 6486525"/>
              <a:gd name="connsiteY38" fmla="*/ 638175 h 5886450"/>
              <a:gd name="connsiteX39" fmla="*/ 5569743 w 6486525"/>
              <a:gd name="connsiteY39" fmla="*/ 690563 h 5886450"/>
              <a:gd name="connsiteX40" fmla="*/ 5612607 w 6486525"/>
              <a:gd name="connsiteY40" fmla="*/ 850106 h 5886450"/>
              <a:gd name="connsiteX41" fmla="*/ 5634038 w 6486525"/>
              <a:gd name="connsiteY41" fmla="*/ 895350 h 5886450"/>
              <a:gd name="connsiteX42" fmla="*/ 5660231 w 6486525"/>
              <a:gd name="connsiteY42" fmla="*/ 938213 h 5886450"/>
              <a:gd name="connsiteX43" fmla="*/ 5843587 w 6486525"/>
              <a:gd name="connsiteY43" fmla="*/ 1240631 h 5886450"/>
              <a:gd name="connsiteX44" fmla="*/ 5872163 w 6486525"/>
              <a:gd name="connsiteY44" fmla="*/ 1304925 h 5886450"/>
              <a:gd name="connsiteX45" fmla="*/ 5907881 w 6486525"/>
              <a:gd name="connsiteY45" fmla="*/ 1373982 h 5886450"/>
              <a:gd name="connsiteX46" fmla="*/ 5972175 w 6486525"/>
              <a:gd name="connsiteY46" fmla="*/ 1500188 h 5886450"/>
              <a:gd name="connsiteX47" fmla="*/ 6015038 w 6486525"/>
              <a:gd name="connsiteY47" fmla="*/ 1600200 h 5886450"/>
              <a:gd name="connsiteX48" fmla="*/ 6029325 w 6486525"/>
              <a:gd name="connsiteY48" fmla="*/ 1638300 h 5886450"/>
              <a:gd name="connsiteX49" fmla="*/ 6034088 w 6486525"/>
              <a:gd name="connsiteY49" fmla="*/ 1697831 h 5886450"/>
              <a:gd name="connsiteX50" fmla="*/ 6065044 w 6486525"/>
              <a:gd name="connsiteY50" fmla="*/ 1819275 h 5886450"/>
              <a:gd name="connsiteX51" fmla="*/ 6084094 w 6486525"/>
              <a:gd name="connsiteY51" fmla="*/ 1878806 h 5886450"/>
              <a:gd name="connsiteX52" fmla="*/ 6079331 w 6486525"/>
              <a:gd name="connsiteY52" fmla="*/ 1976438 h 5886450"/>
              <a:gd name="connsiteX53" fmla="*/ 6100763 w 6486525"/>
              <a:gd name="connsiteY53" fmla="*/ 2083593 h 5886450"/>
              <a:gd name="connsiteX54" fmla="*/ 6150769 w 6486525"/>
              <a:gd name="connsiteY54" fmla="*/ 2295525 h 5886450"/>
              <a:gd name="connsiteX55" fmla="*/ 6176963 w 6486525"/>
              <a:gd name="connsiteY55" fmla="*/ 2488406 h 5886450"/>
              <a:gd name="connsiteX56" fmla="*/ 6191250 w 6486525"/>
              <a:gd name="connsiteY56" fmla="*/ 2597944 h 5886450"/>
              <a:gd name="connsiteX57" fmla="*/ 6286500 w 6486525"/>
              <a:gd name="connsiteY57" fmla="*/ 2914650 h 5886450"/>
              <a:gd name="connsiteX58" fmla="*/ 6334125 w 6486525"/>
              <a:gd name="connsiteY58" fmla="*/ 3114675 h 5886450"/>
              <a:gd name="connsiteX59" fmla="*/ 6381750 w 6486525"/>
              <a:gd name="connsiteY59" fmla="*/ 3231356 h 5886450"/>
              <a:gd name="connsiteX60" fmla="*/ 6438900 w 6486525"/>
              <a:gd name="connsiteY60" fmla="*/ 3333750 h 5886450"/>
              <a:gd name="connsiteX61" fmla="*/ 6486525 w 6486525"/>
              <a:gd name="connsiteY61" fmla="*/ 3486150 h 5886450"/>
              <a:gd name="connsiteX62" fmla="*/ 6448425 w 6486525"/>
              <a:gd name="connsiteY62" fmla="*/ 3752850 h 5886450"/>
              <a:gd name="connsiteX63" fmla="*/ 6429375 w 6486525"/>
              <a:gd name="connsiteY63" fmla="*/ 3838575 h 5886450"/>
              <a:gd name="connsiteX64" fmla="*/ 5638800 w 6486525"/>
              <a:gd name="connsiteY64" fmla="*/ 4210050 h 5886450"/>
              <a:gd name="connsiteX65" fmla="*/ 4762500 w 6486525"/>
              <a:gd name="connsiteY65" fmla="*/ 5343525 h 5886450"/>
              <a:gd name="connsiteX66" fmla="*/ 4457700 w 6486525"/>
              <a:gd name="connsiteY66" fmla="*/ 5353050 h 5886450"/>
              <a:gd name="connsiteX67" fmla="*/ 4162425 w 6486525"/>
              <a:gd name="connsiteY67" fmla="*/ 5886450 h 5886450"/>
              <a:gd name="connsiteX68" fmla="*/ 1381125 w 6486525"/>
              <a:gd name="connsiteY68" fmla="*/ 5886450 h 5886450"/>
              <a:gd name="connsiteX69" fmla="*/ 1943100 w 6486525"/>
              <a:gd name="connsiteY69" fmla="*/ 4791075 h 5886450"/>
              <a:gd name="connsiteX70" fmla="*/ 2371725 w 6486525"/>
              <a:gd name="connsiteY70" fmla="*/ 4333875 h 5886450"/>
              <a:gd name="connsiteX71" fmla="*/ 2476500 w 6486525"/>
              <a:gd name="connsiteY71" fmla="*/ 4276725 h 5886450"/>
              <a:gd name="connsiteX72" fmla="*/ 2124075 w 6486525"/>
              <a:gd name="connsiteY72" fmla="*/ 3857625 h 5886450"/>
              <a:gd name="connsiteX73" fmla="*/ 1638300 w 6486525"/>
              <a:gd name="connsiteY73" fmla="*/ 3952875 h 5886450"/>
              <a:gd name="connsiteX74" fmla="*/ 1552575 w 6486525"/>
              <a:gd name="connsiteY74" fmla="*/ 4219575 h 5886450"/>
              <a:gd name="connsiteX75" fmla="*/ 1266825 w 6486525"/>
              <a:gd name="connsiteY75" fmla="*/ 4162425 h 5886450"/>
              <a:gd name="connsiteX76" fmla="*/ 1123950 w 6486525"/>
              <a:gd name="connsiteY76" fmla="*/ 4114800 h 5886450"/>
              <a:gd name="connsiteX77" fmla="*/ 1000125 w 6486525"/>
              <a:gd name="connsiteY77" fmla="*/ 4048125 h 5886450"/>
              <a:gd name="connsiteX78" fmla="*/ 904875 w 6486525"/>
              <a:gd name="connsiteY78" fmla="*/ 3943350 h 5886450"/>
              <a:gd name="connsiteX79" fmla="*/ 762000 w 6486525"/>
              <a:gd name="connsiteY79" fmla="*/ 3705225 h 5886450"/>
              <a:gd name="connsiteX80" fmla="*/ 0 w 6486525"/>
              <a:gd name="connsiteY80" fmla="*/ 2514600 h 5886450"/>
              <a:gd name="connsiteX0" fmla="*/ 0 w 6486525"/>
              <a:gd name="connsiteY0" fmla="*/ 2514600 h 5886450"/>
              <a:gd name="connsiteX1" fmla="*/ 619125 w 6486525"/>
              <a:gd name="connsiteY1" fmla="*/ 1362075 h 5886450"/>
              <a:gd name="connsiteX2" fmla="*/ 1295400 w 6486525"/>
              <a:gd name="connsiteY2" fmla="*/ 838200 h 5886450"/>
              <a:gd name="connsiteX3" fmla="*/ 2276475 w 6486525"/>
              <a:gd name="connsiteY3" fmla="*/ 866775 h 5886450"/>
              <a:gd name="connsiteX4" fmla="*/ 2438400 w 6486525"/>
              <a:gd name="connsiteY4" fmla="*/ 0 h 5886450"/>
              <a:gd name="connsiteX5" fmla="*/ 2628900 w 6486525"/>
              <a:gd name="connsiteY5" fmla="*/ 147638 h 5886450"/>
              <a:gd name="connsiteX6" fmla="*/ 2674144 w 6486525"/>
              <a:gd name="connsiteY6" fmla="*/ 171450 h 5886450"/>
              <a:gd name="connsiteX7" fmla="*/ 2736056 w 6486525"/>
              <a:gd name="connsiteY7" fmla="*/ 188119 h 5886450"/>
              <a:gd name="connsiteX8" fmla="*/ 3009900 w 6486525"/>
              <a:gd name="connsiteY8" fmla="*/ 238125 h 5886450"/>
              <a:gd name="connsiteX9" fmla="*/ 3076575 w 6486525"/>
              <a:gd name="connsiteY9" fmla="*/ 269081 h 5886450"/>
              <a:gd name="connsiteX10" fmla="*/ 3114675 w 6486525"/>
              <a:gd name="connsiteY10" fmla="*/ 300038 h 5886450"/>
              <a:gd name="connsiteX11" fmla="*/ 3145631 w 6486525"/>
              <a:gd name="connsiteY11" fmla="*/ 357188 h 5886450"/>
              <a:gd name="connsiteX12" fmla="*/ 3178969 w 6486525"/>
              <a:gd name="connsiteY12" fmla="*/ 390525 h 5886450"/>
              <a:gd name="connsiteX13" fmla="*/ 3209925 w 6486525"/>
              <a:gd name="connsiteY13" fmla="*/ 404813 h 5886450"/>
              <a:gd name="connsiteX14" fmla="*/ 3245644 w 6486525"/>
              <a:gd name="connsiteY14" fmla="*/ 423863 h 5886450"/>
              <a:gd name="connsiteX15" fmla="*/ 3288506 w 6486525"/>
              <a:gd name="connsiteY15" fmla="*/ 419100 h 5886450"/>
              <a:gd name="connsiteX16" fmla="*/ 3517107 w 6486525"/>
              <a:gd name="connsiteY16" fmla="*/ 359569 h 5886450"/>
              <a:gd name="connsiteX17" fmla="*/ 3583781 w 6486525"/>
              <a:gd name="connsiteY17" fmla="*/ 347663 h 5886450"/>
              <a:gd name="connsiteX18" fmla="*/ 3724275 w 6486525"/>
              <a:gd name="connsiteY18" fmla="*/ 338138 h 5886450"/>
              <a:gd name="connsiteX19" fmla="*/ 3798094 w 6486525"/>
              <a:gd name="connsiteY19" fmla="*/ 319088 h 5886450"/>
              <a:gd name="connsiteX20" fmla="*/ 3869531 w 6486525"/>
              <a:gd name="connsiteY20" fmla="*/ 288132 h 5886450"/>
              <a:gd name="connsiteX21" fmla="*/ 3890963 w 6486525"/>
              <a:gd name="connsiteY21" fmla="*/ 321469 h 5886450"/>
              <a:gd name="connsiteX22" fmla="*/ 3910013 w 6486525"/>
              <a:gd name="connsiteY22" fmla="*/ 395288 h 5886450"/>
              <a:gd name="connsiteX23" fmla="*/ 3940969 w 6486525"/>
              <a:gd name="connsiteY23" fmla="*/ 457200 h 5886450"/>
              <a:gd name="connsiteX24" fmla="*/ 3971925 w 6486525"/>
              <a:gd name="connsiteY24" fmla="*/ 504825 h 5886450"/>
              <a:gd name="connsiteX25" fmla="*/ 4010025 w 6486525"/>
              <a:gd name="connsiteY25" fmla="*/ 528638 h 5886450"/>
              <a:gd name="connsiteX26" fmla="*/ 4069556 w 6486525"/>
              <a:gd name="connsiteY26" fmla="*/ 547688 h 5886450"/>
              <a:gd name="connsiteX27" fmla="*/ 4150519 w 6486525"/>
              <a:gd name="connsiteY27" fmla="*/ 559594 h 5886450"/>
              <a:gd name="connsiteX28" fmla="*/ 4307681 w 6486525"/>
              <a:gd name="connsiteY28" fmla="*/ 583406 h 5886450"/>
              <a:gd name="connsiteX29" fmla="*/ 4505325 w 6486525"/>
              <a:gd name="connsiteY29" fmla="*/ 611982 h 5886450"/>
              <a:gd name="connsiteX30" fmla="*/ 4776788 w 6486525"/>
              <a:gd name="connsiteY30" fmla="*/ 538163 h 5886450"/>
              <a:gd name="connsiteX31" fmla="*/ 4936331 w 6486525"/>
              <a:gd name="connsiteY31" fmla="*/ 495300 h 5886450"/>
              <a:gd name="connsiteX32" fmla="*/ 5188744 w 6486525"/>
              <a:gd name="connsiteY32" fmla="*/ 561975 h 5886450"/>
              <a:gd name="connsiteX33" fmla="*/ 5255419 w 6486525"/>
              <a:gd name="connsiteY33" fmla="*/ 576263 h 5886450"/>
              <a:gd name="connsiteX34" fmla="*/ 5303044 w 6486525"/>
              <a:gd name="connsiteY34" fmla="*/ 585788 h 5886450"/>
              <a:gd name="connsiteX35" fmla="*/ 5462588 w 6486525"/>
              <a:gd name="connsiteY35" fmla="*/ 583406 h 5886450"/>
              <a:gd name="connsiteX36" fmla="*/ 5500688 w 6486525"/>
              <a:gd name="connsiteY36" fmla="*/ 588169 h 5886450"/>
              <a:gd name="connsiteX37" fmla="*/ 5534025 w 6486525"/>
              <a:gd name="connsiteY37" fmla="*/ 604838 h 5886450"/>
              <a:gd name="connsiteX38" fmla="*/ 5548313 w 6486525"/>
              <a:gd name="connsiteY38" fmla="*/ 638175 h 5886450"/>
              <a:gd name="connsiteX39" fmla="*/ 5569743 w 6486525"/>
              <a:gd name="connsiteY39" fmla="*/ 690563 h 5886450"/>
              <a:gd name="connsiteX40" fmla="*/ 5612607 w 6486525"/>
              <a:gd name="connsiteY40" fmla="*/ 850106 h 5886450"/>
              <a:gd name="connsiteX41" fmla="*/ 5634038 w 6486525"/>
              <a:gd name="connsiteY41" fmla="*/ 895350 h 5886450"/>
              <a:gd name="connsiteX42" fmla="*/ 5660231 w 6486525"/>
              <a:gd name="connsiteY42" fmla="*/ 938213 h 5886450"/>
              <a:gd name="connsiteX43" fmla="*/ 5843587 w 6486525"/>
              <a:gd name="connsiteY43" fmla="*/ 1240631 h 5886450"/>
              <a:gd name="connsiteX44" fmla="*/ 5872163 w 6486525"/>
              <a:gd name="connsiteY44" fmla="*/ 1304925 h 5886450"/>
              <a:gd name="connsiteX45" fmla="*/ 5907881 w 6486525"/>
              <a:gd name="connsiteY45" fmla="*/ 1373982 h 5886450"/>
              <a:gd name="connsiteX46" fmla="*/ 5972175 w 6486525"/>
              <a:gd name="connsiteY46" fmla="*/ 1500188 h 5886450"/>
              <a:gd name="connsiteX47" fmla="*/ 6015038 w 6486525"/>
              <a:gd name="connsiteY47" fmla="*/ 1600200 h 5886450"/>
              <a:gd name="connsiteX48" fmla="*/ 6029325 w 6486525"/>
              <a:gd name="connsiteY48" fmla="*/ 1638300 h 5886450"/>
              <a:gd name="connsiteX49" fmla="*/ 6034088 w 6486525"/>
              <a:gd name="connsiteY49" fmla="*/ 1697831 h 5886450"/>
              <a:gd name="connsiteX50" fmla="*/ 6065044 w 6486525"/>
              <a:gd name="connsiteY50" fmla="*/ 1819275 h 5886450"/>
              <a:gd name="connsiteX51" fmla="*/ 6084094 w 6486525"/>
              <a:gd name="connsiteY51" fmla="*/ 1878806 h 5886450"/>
              <a:gd name="connsiteX52" fmla="*/ 6079331 w 6486525"/>
              <a:gd name="connsiteY52" fmla="*/ 1976438 h 5886450"/>
              <a:gd name="connsiteX53" fmla="*/ 6100763 w 6486525"/>
              <a:gd name="connsiteY53" fmla="*/ 2083593 h 5886450"/>
              <a:gd name="connsiteX54" fmla="*/ 6150769 w 6486525"/>
              <a:gd name="connsiteY54" fmla="*/ 2295525 h 5886450"/>
              <a:gd name="connsiteX55" fmla="*/ 6176963 w 6486525"/>
              <a:gd name="connsiteY55" fmla="*/ 2488406 h 5886450"/>
              <a:gd name="connsiteX56" fmla="*/ 6191250 w 6486525"/>
              <a:gd name="connsiteY56" fmla="*/ 2597944 h 5886450"/>
              <a:gd name="connsiteX57" fmla="*/ 6286500 w 6486525"/>
              <a:gd name="connsiteY57" fmla="*/ 2914650 h 5886450"/>
              <a:gd name="connsiteX58" fmla="*/ 6334125 w 6486525"/>
              <a:gd name="connsiteY58" fmla="*/ 3114675 h 5886450"/>
              <a:gd name="connsiteX59" fmla="*/ 6381750 w 6486525"/>
              <a:gd name="connsiteY59" fmla="*/ 3231356 h 5886450"/>
              <a:gd name="connsiteX60" fmla="*/ 6446044 w 6486525"/>
              <a:gd name="connsiteY60" fmla="*/ 3352800 h 5886450"/>
              <a:gd name="connsiteX61" fmla="*/ 6486525 w 6486525"/>
              <a:gd name="connsiteY61" fmla="*/ 3486150 h 5886450"/>
              <a:gd name="connsiteX62" fmla="*/ 6448425 w 6486525"/>
              <a:gd name="connsiteY62" fmla="*/ 3752850 h 5886450"/>
              <a:gd name="connsiteX63" fmla="*/ 6429375 w 6486525"/>
              <a:gd name="connsiteY63" fmla="*/ 3838575 h 5886450"/>
              <a:gd name="connsiteX64" fmla="*/ 5638800 w 6486525"/>
              <a:gd name="connsiteY64" fmla="*/ 4210050 h 5886450"/>
              <a:gd name="connsiteX65" fmla="*/ 4762500 w 6486525"/>
              <a:gd name="connsiteY65" fmla="*/ 5343525 h 5886450"/>
              <a:gd name="connsiteX66" fmla="*/ 4457700 w 6486525"/>
              <a:gd name="connsiteY66" fmla="*/ 5353050 h 5886450"/>
              <a:gd name="connsiteX67" fmla="*/ 4162425 w 6486525"/>
              <a:gd name="connsiteY67" fmla="*/ 5886450 h 5886450"/>
              <a:gd name="connsiteX68" fmla="*/ 1381125 w 6486525"/>
              <a:gd name="connsiteY68" fmla="*/ 5886450 h 5886450"/>
              <a:gd name="connsiteX69" fmla="*/ 1943100 w 6486525"/>
              <a:gd name="connsiteY69" fmla="*/ 4791075 h 5886450"/>
              <a:gd name="connsiteX70" fmla="*/ 2371725 w 6486525"/>
              <a:gd name="connsiteY70" fmla="*/ 4333875 h 5886450"/>
              <a:gd name="connsiteX71" fmla="*/ 2476500 w 6486525"/>
              <a:gd name="connsiteY71" fmla="*/ 4276725 h 5886450"/>
              <a:gd name="connsiteX72" fmla="*/ 2124075 w 6486525"/>
              <a:gd name="connsiteY72" fmla="*/ 3857625 h 5886450"/>
              <a:gd name="connsiteX73" fmla="*/ 1638300 w 6486525"/>
              <a:gd name="connsiteY73" fmla="*/ 3952875 h 5886450"/>
              <a:gd name="connsiteX74" fmla="*/ 1552575 w 6486525"/>
              <a:gd name="connsiteY74" fmla="*/ 4219575 h 5886450"/>
              <a:gd name="connsiteX75" fmla="*/ 1266825 w 6486525"/>
              <a:gd name="connsiteY75" fmla="*/ 4162425 h 5886450"/>
              <a:gd name="connsiteX76" fmla="*/ 1123950 w 6486525"/>
              <a:gd name="connsiteY76" fmla="*/ 4114800 h 5886450"/>
              <a:gd name="connsiteX77" fmla="*/ 1000125 w 6486525"/>
              <a:gd name="connsiteY77" fmla="*/ 4048125 h 5886450"/>
              <a:gd name="connsiteX78" fmla="*/ 904875 w 6486525"/>
              <a:gd name="connsiteY78" fmla="*/ 3943350 h 5886450"/>
              <a:gd name="connsiteX79" fmla="*/ 762000 w 6486525"/>
              <a:gd name="connsiteY79" fmla="*/ 3705225 h 5886450"/>
              <a:gd name="connsiteX80" fmla="*/ 0 w 6486525"/>
              <a:gd name="connsiteY80" fmla="*/ 2514600 h 5886450"/>
              <a:gd name="connsiteX0" fmla="*/ 0 w 6496050"/>
              <a:gd name="connsiteY0" fmla="*/ 2514600 h 5886450"/>
              <a:gd name="connsiteX1" fmla="*/ 619125 w 6496050"/>
              <a:gd name="connsiteY1" fmla="*/ 1362075 h 5886450"/>
              <a:gd name="connsiteX2" fmla="*/ 1295400 w 6496050"/>
              <a:gd name="connsiteY2" fmla="*/ 838200 h 5886450"/>
              <a:gd name="connsiteX3" fmla="*/ 2276475 w 6496050"/>
              <a:gd name="connsiteY3" fmla="*/ 866775 h 5886450"/>
              <a:gd name="connsiteX4" fmla="*/ 2438400 w 6496050"/>
              <a:gd name="connsiteY4" fmla="*/ 0 h 5886450"/>
              <a:gd name="connsiteX5" fmla="*/ 2628900 w 6496050"/>
              <a:gd name="connsiteY5" fmla="*/ 147638 h 5886450"/>
              <a:gd name="connsiteX6" fmla="*/ 2674144 w 6496050"/>
              <a:gd name="connsiteY6" fmla="*/ 171450 h 5886450"/>
              <a:gd name="connsiteX7" fmla="*/ 2736056 w 6496050"/>
              <a:gd name="connsiteY7" fmla="*/ 188119 h 5886450"/>
              <a:gd name="connsiteX8" fmla="*/ 3009900 w 6496050"/>
              <a:gd name="connsiteY8" fmla="*/ 238125 h 5886450"/>
              <a:gd name="connsiteX9" fmla="*/ 3076575 w 6496050"/>
              <a:gd name="connsiteY9" fmla="*/ 269081 h 5886450"/>
              <a:gd name="connsiteX10" fmla="*/ 3114675 w 6496050"/>
              <a:gd name="connsiteY10" fmla="*/ 300038 h 5886450"/>
              <a:gd name="connsiteX11" fmla="*/ 3145631 w 6496050"/>
              <a:gd name="connsiteY11" fmla="*/ 357188 h 5886450"/>
              <a:gd name="connsiteX12" fmla="*/ 3178969 w 6496050"/>
              <a:gd name="connsiteY12" fmla="*/ 390525 h 5886450"/>
              <a:gd name="connsiteX13" fmla="*/ 3209925 w 6496050"/>
              <a:gd name="connsiteY13" fmla="*/ 404813 h 5886450"/>
              <a:gd name="connsiteX14" fmla="*/ 3245644 w 6496050"/>
              <a:gd name="connsiteY14" fmla="*/ 423863 h 5886450"/>
              <a:gd name="connsiteX15" fmla="*/ 3288506 w 6496050"/>
              <a:gd name="connsiteY15" fmla="*/ 419100 h 5886450"/>
              <a:gd name="connsiteX16" fmla="*/ 3517107 w 6496050"/>
              <a:gd name="connsiteY16" fmla="*/ 359569 h 5886450"/>
              <a:gd name="connsiteX17" fmla="*/ 3583781 w 6496050"/>
              <a:gd name="connsiteY17" fmla="*/ 347663 h 5886450"/>
              <a:gd name="connsiteX18" fmla="*/ 3724275 w 6496050"/>
              <a:gd name="connsiteY18" fmla="*/ 338138 h 5886450"/>
              <a:gd name="connsiteX19" fmla="*/ 3798094 w 6496050"/>
              <a:gd name="connsiteY19" fmla="*/ 319088 h 5886450"/>
              <a:gd name="connsiteX20" fmla="*/ 3869531 w 6496050"/>
              <a:gd name="connsiteY20" fmla="*/ 288132 h 5886450"/>
              <a:gd name="connsiteX21" fmla="*/ 3890963 w 6496050"/>
              <a:gd name="connsiteY21" fmla="*/ 321469 h 5886450"/>
              <a:gd name="connsiteX22" fmla="*/ 3910013 w 6496050"/>
              <a:gd name="connsiteY22" fmla="*/ 395288 h 5886450"/>
              <a:gd name="connsiteX23" fmla="*/ 3940969 w 6496050"/>
              <a:gd name="connsiteY23" fmla="*/ 457200 h 5886450"/>
              <a:gd name="connsiteX24" fmla="*/ 3971925 w 6496050"/>
              <a:gd name="connsiteY24" fmla="*/ 504825 h 5886450"/>
              <a:gd name="connsiteX25" fmla="*/ 4010025 w 6496050"/>
              <a:gd name="connsiteY25" fmla="*/ 528638 h 5886450"/>
              <a:gd name="connsiteX26" fmla="*/ 4069556 w 6496050"/>
              <a:gd name="connsiteY26" fmla="*/ 547688 h 5886450"/>
              <a:gd name="connsiteX27" fmla="*/ 4150519 w 6496050"/>
              <a:gd name="connsiteY27" fmla="*/ 559594 h 5886450"/>
              <a:gd name="connsiteX28" fmla="*/ 4307681 w 6496050"/>
              <a:gd name="connsiteY28" fmla="*/ 583406 h 5886450"/>
              <a:gd name="connsiteX29" fmla="*/ 4505325 w 6496050"/>
              <a:gd name="connsiteY29" fmla="*/ 611982 h 5886450"/>
              <a:gd name="connsiteX30" fmla="*/ 4776788 w 6496050"/>
              <a:gd name="connsiteY30" fmla="*/ 538163 h 5886450"/>
              <a:gd name="connsiteX31" fmla="*/ 4936331 w 6496050"/>
              <a:gd name="connsiteY31" fmla="*/ 495300 h 5886450"/>
              <a:gd name="connsiteX32" fmla="*/ 5188744 w 6496050"/>
              <a:gd name="connsiteY32" fmla="*/ 561975 h 5886450"/>
              <a:gd name="connsiteX33" fmla="*/ 5255419 w 6496050"/>
              <a:gd name="connsiteY33" fmla="*/ 576263 h 5886450"/>
              <a:gd name="connsiteX34" fmla="*/ 5303044 w 6496050"/>
              <a:gd name="connsiteY34" fmla="*/ 585788 h 5886450"/>
              <a:gd name="connsiteX35" fmla="*/ 5462588 w 6496050"/>
              <a:gd name="connsiteY35" fmla="*/ 583406 h 5886450"/>
              <a:gd name="connsiteX36" fmla="*/ 5500688 w 6496050"/>
              <a:gd name="connsiteY36" fmla="*/ 588169 h 5886450"/>
              <a:gd name="connsiteX37" fmla="*/ 5534025 w 6496050"/>
              <a:gd name="connsiteY37" fmla="*/ 604838 h 5886450"/>
              <a:gd name="connsiteX38" fmla="*/ 5548313 w 6496050"/>
              <a:gd name="connsiteY38" fmla="*/ 638175 h 5886450"/>
              <a:gd name="connsiteX39" fmla="*/ 5569743 w 6496050"/>
              <a:gd name="connsiteY39" fmla="*/ 690563 h 5886450"/>
              <a:gd name="connsiteX40" fmla="*/ 5612607 w 6496050"/>
              <a:gd name="connsiteY40" fmla="*/ 850106 h 5886450"/>
              <a:gd name="connsiteX41" fmla="*/ 5634038 w 6496050"/>
              <a:gd name="connsiteY41" fmla="*/ 895350 h 5886450"/>
              <a:gd name="connsiteX42" fmla="*/ 5660231 w 6496050"/>
              <a:gd name="connsiteY42" fmla="*/ 938213 h 5886450"/>
              <a:gd name="connsiteX43" fmla="*/ 5843587 w 6496050"/>
              <a:gd name="connsiteY43" fmla="*/ 1240631 h 5886450"/>
              <a:gd name="connsiteX44" fmla="*/ 5872163 w 6496050"/>
              <a:gd name="connsiteY44" fmla="*/ 1304925 h 5886450"/>
              <a:gd name="connsiteX45" fmla="*/ 5907881 w 6496050"/>
              <a:gd name="connsiteY45" fmla="*/ 1373982 h 5886450"/>
              <a:gd name="connsiteX46" fmla="*/ 5972175 w 6496050"/>
              <a:gd name="connsiteY46" fmla="*/ 1500188 h 5886450"/>
              <a:gd name="connsiteX47" fmla="*/ 6015038 w 6496050"/>
              <a:gd name="connsiteY47" fmla="*/ 1600200 h 5886450"/>
              <a:gd name="connsiteX48" fmla="*/ 6029325 w 6496050"/>
              <a:gd name="connsiteY48" fmla="*/ 1638300 h 5886450"/>
              <a:gd name="connsiteX49" fmla="*/ 6034088 w 6496050"/>
              <a:gd name="connsiteY49" fmla="*/ 1697831 h 5886450"/>
              <a:gd name="connsiteX50" fmla="*/ 6065044 w 6496050"/>
              <a:gd name="connsiteY50" fmla="*/ 1819275 h 5886450"/>
              <a:gd name="connsiteX51" fmla="*/ 6084094 w 6496050"/>
              <a:gd name="connsiteY51" fmla="*/ 1878806 h 5886450"/>
              <a:gd name="connsiteX52" fmla="*/ 6079331 w 6496050"/>
              <a:gd name="connsiteY52" fmla="*/ 1976438 h 5886450"/>
              <a:gd name="connsiteX53" fmla="*/ 6100763 w 6496050"/>
              <a:gd name="connsiteY53" fmla="*/ 2083593 h 5886450"/>
              <a:gd name="connsiteX54" fmla="*/ 6150769 w 6496050"/>
              <a:gd name="connsiteY54" fmla="*/ 2295525 h 5886450"/>
              <a:gd name="connsiteX55" fmla="*/ 6176963 w 6496050"/>
              <a:gd name="connsiteY55" fmla="*/ 2488406 h 5886450"/>
              <a:gd name="connsiteX56" fmla="*/ 6191250 w 6496050"/>
              <a:gd name="connsiteY56" fmla="*/ 2597944 h 5886450"/>
              <a:gd name="connsiteX57" fmla="*/ 6286500 w 6496050"/>
              <a:gd name="connsiteY57" fmla="*/ 2914650 h 5886450"/>
              <a:gd name="connsiteX58" fmla="*/ 6334125 w 6496050"/>
              <a:gd name="connsiteY58" fmla="*/ 3114675 h 5886450"/>
              <a:gd name="connsiteX59" fmla="*/ 6381750 w 6496050"/>
              <a:gd name="connsiteY59" fmla="*/ 3231356 h 5886450"/>
              <a:gd name="connsiteX60" fmla="*/ 6446044 w 6496050"/>
              <a:gd name="connsiteY60" fmla="*/ 3352800 h 5886450"/>
              <a:gd name="connsiteX61" fmla="*/ 6486525 w 6496050"/>
              <a:gd name="connsiteY61" fmla="*/ 3486150 h 5886450"/>
              <a:gd name="connsiteX62" fmla="*/ 6496050 w 6496050"/>
              <a:gd name="connsiteY62" fmla="*/ 3557588 h 5886450"/>
              <a:gd name="connsiteX63" fmla="*/ 6448425 w 6496050"/>
              <a:gd name="connsiteY63" fmla="*/ 3752850 h 5886450"/>
              <a:gd name="connsiteX64" fmla="*/ 6429375 w 6496050"/>
              <a:gd name="connsiteY64" fmla="*/ 3838575 h 5886450"/>
              <a:gd name="connsiteX65" fmla="*/ 5638800 w 6496050"/>
              <a:gd name="connsiteY65" fmla="*/ 4210050 h 5886450"/>
              <a:gd name="connsiteX66" fmla="*/ 4762500 w 6496050"/>
              <a:gd name="connsiteY66" fmla="*/ 5343525 h 5886450"/>
              <a:gd name="connsiteX67" fmla="*/ 4457700 w 6496050"/>
              <a:gd name="connsiteY67" fmla="*/ 5353050 h 5886450"/>
              <a:gd name="connsiteX68" fmla="*/ 4162425 w 6496050"/>
              <a:gd name="connsiteY68" fmla="*/ 5886450 h 5886450"/>
              <a:gd name="connsiteX69" fmla="*/ 1381125 w 6496050"/>
              <a:gd name="connsiteY69" fmla="*/ 5886450 h 5886450"/>
              <a:gd name="connsiteX70" fmla="*/ 1943100 w 6496050"/>
              <a:gd name="connsiteY70" fmla="*/ 4791075 h 5886450"/>
              <a:gd name="connsiteX71" fmla="*/ 2371725 w 6496050"/>
              <a:gd name="connsiteY71" fmla="*/ 4333875 h 5886450"/>
              <a:gd name="connsiteX72" fmla="*/ 2476500 w 6496050"/>
              <a:gd name="connsiteY72" fmla="*/ 4276725 h 5886450"/>
              <a:gd name="connsiteX73" fmla="*/ 2124075 w 6496050"/>
              <a:gd name="connsiteY73" fmla="*/ 3857625 h 5886450"/>
              <a:gd name="connsiteX74" fmla="*/ 1638300 w 6496050"/>
              <a:gd name="connsiteY74" fmla="*/ 3952875 h 5886450"/>
              <a:gd name="connsiteX75" fmla="*/ 1552575 w 6496050"/>
              <a:gd name="connsiteY75" fmla="*/ 4219575 h 5886450"/>
              <a:gd name="connsiteX76" fmla="*/ 1266825 w 6496050"/>
              <a:gd name="connsiteY76" fmla="*/ 4162425 h 5886450"/>
              <a:gd name="connsiteX77" fmla="*/ 1123950 w 6496050"/>
              <a:gd name="connsiteY77" fmla="*/ 4114800 h 5886450"/>
              <a:gd name="connsiteX78" fmla="*/ 1000125 w 6496050"/>
              <a:gd name="connsiteY78" fmla="*/ 4048125 h 5886450"/>
              <a:gd name="connsiteX79" fmla="*/ 904875 w 6496050"/>
              <a:gd name="connsiteY79" fmla="*/ 3943350 h 5886450"/>
              <a:gd name="connsiteX80" fmla="*/ 762000 w 6496050"/>
              <a:gd name="connsiteY80" fmla="*/ 3705225 h 5886450"/>
              <a:gd name="connsiteX81" fmla="*/ 0 w 6496050"/>
              <a:gd name="connsiteY81" fmla="*/ 2514600 h 5886450"/>
              <a:gd name="connsiteX0" fmla="*/ 0 w 6496050"/>
              <a:gd name="connsiteY0" fmla="*/ 2514600 h 5886450"/>
              <a:gd name="connsiteX1" fmla="*/ 619125 w 6496050"/>
              <a:gd name="connsiteY1" fmla="*/ 1362075 h 5886450"/>
              <a:gd name="connsiteX2" fmla="*/ 1295400 w 6496050"/>
              <a:gd name="connsiteY2" fmla="*/ 838200 h 5886450"/>
              <a:gd name="connsiteX3" fmla="*/ 2276475 w 6496050"/>
              <a:gd name="connsiteY3" fmla="*/ 866775 h 5886450"/>
              <a:gd name="connsiteX4" fmla="*/ 2438400 w 6496050"/>
              <a:gd name="connsiteY4" fmla="*/ 0 h 5886450"/>
              <a:gd name="connsiteX5" fmla="*/ 2628900 w 6496050"/>
              <a:gd name="connsiteY5" fmla="*/ 147638 h 5886450"/>
              <a:gd name="connsiteX6" fmla="*/ 2674144 w 6496050"/>
              <a:gd name="connsiteY6" fmla="*/ 171450 h 5886450"/>
              <a:gd name="connsiteX7" fmla="*/ 2736056 w 6496050"/>
              <a:gd name="connsiteY7" fmla="*/ 188119 h 5886450"/>
              <a:gd name="connsiteX8" fmla="*/ 3009900 w 6496050"/>
              <a:gd name="connsiteY8" fmla="*/ 238125 h 5886450"/>
              <a:gd name="connsiteX9" fmla="*/ 3076575 w 6496050"/>
              <a:gd name="connsiteY9" fmla="*/ 269081 h 5886450"/>
              <a:gd name="connsiteX10" fmla="*/ 3114675 w 6496050"/>
              <a:gd name="connsiteY10" fmla="*/ 300038 h 5886450"/>
              <a:gd name="connsiteX11" fmla="*/ 3145631 w 6496050"/>
              <a:gd name="connsiteY11" fmla="*/ 357188 h 5886450"/>
              <a:gd name="connsiteX12" fmla="*/ 3178969 w 6496050"/>
              <a:gd name="connsiteY12" fmla="*/ 390525 h 5886450"/>
              <a:gd name="connsiteX13" fmla="*/ 3209925 w 6496050"/>
              <a:gd name="connsiteY13" fmla="*/ 404813 h 5886450"/>
              <a:gd name="connsiteX14" fmla="*/ 3245644 w 6496050"/>
              <a:gd name="connsiteY14" fmla="*/ 423863 h 5886450"/>
              <a:gd name="connsiteX15" fmla="*/ 3288506 w 6496050"/>
              <a:gd name="connsiteY15" fmla="*/ 419100 h 5886450"/>
              <a:gd name="connsiteX16" fmla="*/ 3517107 w 6496050"/>
              <a:gd name="connsiteY16" fmla="*/ 359569 h 5886450"/>
              <a:gd name="connsiteX17" fmla="*/ 3583781 w 6496050"/>
              <a:gd name="connsiteY17" fmla="*/ 347663 h 5886450"/>
              <a:gd name="connsiteX18" fmla="*/ 3724275 w 6496050"/>
              <a:gd name="connsiteY18" fmla="*/ 338138 h 5886450"/>
              <a:gd name="connsiteX19" fmla="*/ 3798094 w 6496050"/>
              <a:gd name="connsiteY19" fmla="*/ 319088 h 5886450"/>
              <a:gd name="connsiteX20" fmla="*/ 3869531 w 6496050"/>
              <a:gd name="connsiteY20" fmla="*/ 288132 h 5886450"/>
              <a:gd name="connsiteX21" fmla="*/ 3890963 w 6496050"/>
              <a:gd name="connsiteY21" fmla="*/ 321469 h 5886450"/>
              <a:gd name="connsiteX22" fmla="*/ 3910013 w 6496050"/>
              <a:gd name="connsiteY22" fmla="*/ 395288 h 5886450"/>
              <a:gd name="connsiteX23" fmla="*/ 3940969 w 6496050"/>
              <a:gd name="connsiteY23" fmla="*/ 457200 h 5886450"/>
              <a:gd name="connsiteX24" fmla="*/ 3971925 w 6496050"/>
              <a:gd name="connsiteY24" fmla="*/ 504825 h 5886450"/>
              <a:gd name="connsiteX25" fmla="*/ 4010025 w 6496050"/>
              <a:gd name="connsiteY25" fmla="*/ 528638 h 5886450"/>
              <a:gd name="connsiteX26" fmla="*/ 4069556 w 6496050"/>
              <a:gd name="connsiteY26" fmla="*/ 547688 h 5886450"/>
              <a:gd name="connsiteX27" fmla="*/ 4150519 w 6496050"/>
              <a:gd name="connsiteY27" fmla="*/ 559594 h 5886450"/>
              <a:gd name="connsiteX28" fmla="*/ 4307681 w 6496050"/>
              <a:gd name="connsiteY28" fmla="*/ 583406 h 5886450"/>
              <a:gd name="connsiteX29" fmla="*/ 4505325 w 6496050"/>
              <a:gd name="connsiteY29" fmla="*/ 611982 h 5886450"/>
              <a:gd name="connsiteX30" fmla="*/ 4776788 w 6496050"/>
              <a:gd name="connsiteY30" fmla="*/ 538163 h 5886450"/>
              <a:gd name="connsiteX31" fmla="*/ 4936331 w 6496050"/>
              <a:gd name="connsiteY31" fmla="*/ 495300 h 5886450"/>
              <a:gd name="connsiteX32" fmla="*/ 5188744 w 6496050"/>
              <a:gd name="connsiteY32" fmla="*/ 561975 h 5886450"/>
              <a:gd name="connsiteX33" fmla="*/ 5255419 w 6496050"/>
              <a:gd name="connsiteY33" fmla="*/ 576263 h 5886450"/>
              <a:gd name="connsiteX34" fmla="*/ 5303044 w 6496050"/>
              <a:gd name="connsiteY34" fmla="*/ 585788 h 5886450"/>
              <a:gd name="connsiteX35" fmla="*/ 5462588 w 6496050"/>
              <a:gd name="connsiteY35" fmla="*/ 583406 h 5886450"/>
              <a:gd name="connsiteX36" fmla="*/ 5500688 w 6496050"/>
              <a:gd name="connsiteY36" fmla="*/ 588169 h 5886450"/>
              <a:gd name="connsiteX37" fmla="*/ 5534025 w 6496050"/>
              <a:gd name="connsiteY37" fmla="*/ 604838 h 5886450"/>
              <a:gd name="connsiteX38" fmla="*/ 5548313 w 6496050"/>
              <a:gd name="connsiteY38" fmla="*/ 638175 h 5886450"/>
              <a:gd name="connsiteX39" fmla="*/ 5569743 w 6496050"/>
              <a:gd name="connsiteY39" fmla="*/ 690563 h 5886450"/>
              <a:gd name="connsiteX40" fmla="*/ 5612607 w 6496050"/>
              <a:gd name="connsiteY40" fmla="*/ 850106 h 5886450"/>
              <a:gd name="connsiteX41" fmla="*/ 5634038 w 6496050"/>
              <a:gd name="connsiteY41" fmla="*/ 895350 h 5886450"/>
              <a:gd name="connsiteX42" fmla="*/ 5660231 w 6496050"/>
              <a:gd name="connsiteY42" fmla="*/ 938213 h 5886450"/>
              <a:gd name="connsiteX43" fmla="*/ 5843587 w 6496050"/>
              <a:gd name="connsiteY43" fmla="*/ 1240631 h 5886450"/>
              <a:gd name="connsiteX44" fmla="*/ 5872163 w 6496050"/>
              <a:gd name="connsiteY44" fmla="*/ 1304925 h 5886450"/>
              <a:gd name="connsiteX45" fmla="*/ 5907881 w 6496050"/>
              <a:gd name="connsiteY45" fmla="*/ 1373982 h 5886450"/>
              <a:gd name="connsiteX46" fmla="*/ 5972175 w 6496050"/>
              <a:gd name="connsiteY46" fmla="*/ 1500188 h 5886450"/>
              <a:gd name="connsiteX47" fmla="*/ 6015038 w 6496050"/>
              <a:gd name="connsiteY47" fmla="*/ 1600200 h 5886450"/>
              <a:gd name="connsiteX48" fmla="*/ 6029325 w 6496050"/>
              <a:gd name="connsiteY48" fmla="*/ 1638300 h 5886450"/>
              <a:gd name="connsiteX49" fmla="*/ 6034088 w 6496050"/>
              <a:gd name="connsiteY49" fmla="*/ 1697831 h 5886450"/>
              <a:gd name="connsiteX50" fmla="*/ 6065044 w 6496050"/>
              <a:gd name="connsiteY50" fmla="*/ 1819275 h 5886450"/>
              <a:gd name="connsiteX51" fmla="*/ 6084094 w 6496050"/>
              <a:gd name="connsiteY51" fmla="*/ 1878806 h 5886450"/>
              <a:gd name="connsiteX52" fmla="*/ 6079331 w 6496050"/>
              <a:gd name="connsiteY52" fmla="*/ 1976438 h 5886450"/>
              <a:gd name="connsiteX53" fmla="*/ 6100763 w 6496050"/>
              <a:gd name="connsiteY53" fmla="*/ 2083593 h 5886450"/>
              <a:gd name="connsiteX54" fmla="*/ 6150769 w 6496050"/>
              <a:gd name="connsiteY54" fmla="*/ 2295525 h 5886450"/>
              <a:gd name="connsiteX55" fmla="*/ 6176963 w 6496050"/>
              <a:gd name="connsiteY55" fmla="*/ 2488406 h 5886450"/>
              <a:gd name="connsiteX56" fmla="*/ 6191250 w 6496050"/>
              <a:gd name="connsiteY56" fmla="*/ 2597944 h 5886450"/>
              <a:gd name="connsiteX57" fmla="*/ 6286500 w 6496050"/>
              <a:gd name="connsiteY57" fmla="*/ 2914650 h 5886450"/>
              <a:gd name="connsiteX58" fmla="*/ 6334125 w 6496050"/>
              <a:gd name="connsiteY58" fmla="*/ 3114675 h 5886450"/>
              <a:gd name="connsiteX59" fmla="*/ 6381750 w 6496050"/>
              <a:gd name="connsiteY59" fmla="*/ 3231356 h 5886450"/>
              <a:gd name="connsiteX60" fmla="*/ 6446044 w 6496050"/>
              <a:gd name="connsiteY60" fmla="*/ 3352800 h 5886450"/>
              <a:gd name="connsiteX61" fmla="*/ 6486525 w 6496050"/>
              <a:gd name="connsiteY61" fmla="*/ 3486150 h 5886450"/>
              <a:gd name="connsiteX62" fmla="*/ 6496050 w 6496050"/>
              <a:gd name="connsiteY62" fmla="*/ 3557588 h 5886450"/>
              <a:gd name="connsiteX63" fmla="*/ 6486524 w 6496050"/>
              <a:gd name="connsiteY63" fmla="*/ 3640931 h 5886450"/>
              <a:gd name="connsiteX64" fmla="*/ 6448425 w 6496050"/>
              <a:gd name="connsiteY64" fmla="*/ 3752850 h 5886450"/>
              <a:gd name="connsiteX65" fmla="*/ 6429375 w 6496050"/>
              <a:gd name="connsiteY65" fmla="*/ 3838575 h 5886450"/>
              <a:gd name="connsiteX66" fmla="*/ 5638800 w 6496050"/>
              <a:gd name="connsiteY66" fmla="*/ 4210050 h 5886450"/>
              <a:gd name="connsiteX67" fmla="*/ 4762500 w 6496050"/>
              <a:gd name="connsiteY67" fmla="*/ 5343525 h 5886450"/>
              <a:gd name="connsiteX68" fmla="*/ 4457700 w 6496050"/>
              <a:gd name="connsiteY68" fmla="*/ 5353050 h 5886450"/>
              <a:gd name="connsiteX69" fmla="*/ 4162425 w 6496050"/>
              <a:gd name="connsiteY69" fmla="*/ 5886450 h 5886450"/>
              <a:gd name="connsiteX70" fmla="*/ 1381125 w 6496050"/>
              <a:gd name="connsiteY70" fmla="*/ 5886450 h 5886450"/>
              <a:gd name="connsiteX71" fmla="*/ 1943100 w 6496050"/>
              <a:gd name="connsiteY71" fmla="*/ 4791075 h 5886450"/>
              <a:gd name="connsiteX72" fmla="*/ 2371725 w 6496050"/>
              <a:gd name="connsiteY72" fmla="*/ 4333875 h 5886450"/>
              <a:gd name="connsiteX73" fmla="*/ 2476500 w 6496050"/>
              <a:gd name="connsiteY73" fmla="*/ 4276725 h 5886450"/>
              <a:gd name="connsiteX74" fmla="*/ 2124075 w 6496050"/>
              <a:gd name="connsiteY74" fmla="*/ 3857625 h 5886450"/>
              <a:gd name="connsiteX75" fmla="*/ 1638300 w 6496050"/>
              <a:gd name="connsiteY75" fmla="*/ 3952875 h 5886450"/>
              <a:gd name="connsiteX76" fmla="*/ 1552575 w 6496050"/>
              <a:gd name="connsiteY76" fmla="*/ 4219575 h 5886450"/>
              <a:gd name="connsiteX77" fmla="*/ 1266825 w 6496050"/>
              <a:gd name="connsiteY77" fmla="*/ 4162425 h 5886450"/>
              <a:gd name="connsiteX78" fmla="*/ 1123950 w 6496050"/>
              <a:gd name="connsiteY78" fmla="*/ 4114800 h 5886450"/>
              <a:gd name="connsiteX79" fmla="*/ 1000125 w 6496050"/>
              <a:gd name="connsiteY79" fmla="*/ 4048125 h 5886450"/>
              <a:gd name="connsiteX80" fmla="*/ 904875 w 6496050"/>
              <a:gd name="connsiteY80" fmla="*/ 3943350 h 5886450"/>
              <a:gd name="connsiteX81" fmla="*/ 762000 w 6496050"/>
              <a:gd name="connsiteY81" fmla="*/ 3705225 h 5886450"/>
              <a:gd name="connsiteX82" fmla="*/ 0 w 6496050"/>
              <a:gd name="connsiteY82" fmla="*/ 2514600 h 5886450"/>
              <a:gd name="connsiteX0" fmla="*/ 0 w 6496050"/>
              <a:gd name="connsiteY0" fmla="*/ 2514600 h 5886450"/>
              <a:gd name="connsiteX1" fmla="*/ 619125 w 6496050"/>
              <a:gd name="connsiteY1" fmla="*/ 1362075 h 5886450"/>
              <a:gd name="connsiteX2" fmla="*/ 1295400 w 6496050"/>
              <a:gd name="connsiteY2" fmla="*/ 838200 h 5886450"/>
              <a:gd name="connsiteX3" fmla="*/ 2276475 w 6496050"/>
              <a:gd name="connsiteY3" fmla="*/ 866775 h 5886450"/>
              <a:gd name="connsiteX4" fmla="*/ 2438400 w 6496050"/>
              <a:gd name="connsiteY4" fmla="*/ 0 h 5886450"/>
              <a:gd name="connsiteX5" fmla="*/ 2628900 w 6496050"/>
              <a:gd name="connsiteY5" fmla="*/ 147638 h 5886450"/>
              <a:gd name="connsiteX6" fmla="*/ 2674144 w 6496050"/>
              <a:gd name="connsiteY6" fmla="*/ 171450 h 5886450"/>
              <a:gd name="connsiteX7" fmla="*/ 2736056 w 6496050"/>
              <a:gd name="connsiteY7" fmla="*/ 188119 h 5886450"/>
              <a:gd name="connsiteX8" fmla="*/ 3009900 w 6496050"/>
              <a:gd name="connsiteY8" fmla="*/ 238125 h 5886450"/>
              <a:gd name="connsiteX9" fmla="*/ 3076575 w 6496050"/>
              <a:gd name="connsiteY9" fmla="*/ 269081 h 5886450"/>
              <a:gd name="connsiteX10" fmla="*/ 3114675 w 6496050"/>
              <a:gd name="connsiteY10" fmla="*/ 300038 h 5886450"/>
              <a:gd name="connsiteX11" fmla="*/ 3145631 w 6496050"/>
              <a:gd name="connsiteY11" fmla="*/ 357188 h 5886450"/>
              <a:gd name="connsiteX12" fmla="*/ 3178969 w 6496050"/>
              <a:gd name="connsiteY12" fmla="*/ 390525 h 5886450"/>
              <a:gd name="connsiteX13" fmla="*/ 3209925 w 6496050"/>
              <a:gd name="connsiteY13" fmla="*/ 404813 h 5886450"/>
              <a:gd name="connsiteX14" fmla="*/ 3245644 w 6496050"/>
              <a:gd name="connsiteY14" fmla="*/ 423863 h 5886450"/>
              <a:gd name="connsiteX15" fmla="*/ 3288506 w 6496050"/>
              <a:gd name="connsiteY15" fmla="*/ 419100 h 5886450"/>
              <a:gd name="connsiteX16" fmla="*/ 3517107 w 6496050"/>
              <a:gd name="connsiteY16" fmla="*/ 359569 h 5886450"/>
              <a:gd name="connsiteX17" fmla="*/ 3583781 w 6496050"/>
              <a:gd name="connsiteY17" fmla="*/ 347663 h 5886450"/>
              <a:gd name="connsiteX18" fmla="*/ 3724275 w 6496050"/>
              <a:gd name="connsiteY18" fmla="*/ 338138 h 5886450"/>
              <a:gd name="connsiteX19" fmla="*/ 3798094 w 6496050"/>
              <a:gd name="connsiteY19" fmla="*/ 319088 h 5886450"/>
              <a:gd name="connsiteX20" fmla="*/ 3869531 w 6496050"/>
              <a:gd name="connsiteY20" fmla="*/ 288132 h 5886450"/>
              <a:gd name="connsiteX21" fmla="*/ 3890963 w 6496050"/>
              <a:gd name="connsiteY21" fmla="*/ 321469 h 5886450"/>
              <a:gd name="connsiteX22" fmla="*/ 3910013 w 6496050"/>
              <a:gd name="connsiteY22" fmla="*/ 395288 h 5886450"/>
              <a:gd name="connsiteX23" fmla="*/ 3940969 w 6496050"/>
              <a:gd name="connsiteY23" fmla="*/ 457200 h 5886450"/>
              <a:gd name="connsiteX24" fmla="*/ 3971925 w 6496050"/>
              <a:gd name="connsiteY24" fmla="*/ 504825 h 5886450"/>
              <a:gd name="connsiteX25" fmla="*/ 4010025 w 6496050"/>
              <a:gd name="connsiteY25" fmla="*/ 528638 h 5886450"/>
              <a:gd name="connsiteX26" fmla="*/ 4069556 w 6496050"/>
              <a:gd name="connsiteY26" fmla="*/ 547688 h 5886450"/>
              <a:gd name="connsiteX27" fmla="*/ 4150519 w 6496050"/>
              <a:gd name="connsiteY27" fmla="*/ 559594 h 5886450"/>
              <a:gd name="connsiteX28" fmla="*/ 4307681 w 6496050"/>
              <a:gd name="connsiteY28" fmla="*/ 583406 h 5886450"/>
              <a:gd name="connsiteX29" fmla="*/ 4505325 w 6496050"/>
              <a:gd name="connsiteY29" fmla="*/ 611982 h 5886450"/>
              <a:gd name="connsiteX30" fmla="*/ 4776788 w 6496050"/>
              <a:gd name="connsiteY30" fmla="*/ 538163 h 5886450"/>
              <a:gd name="connsiteX31" fmla="*/ 4936331 w 6496050"/>
              <a:gd name="connsiteY31" fmla="*/ 495300 h 5886450"/>
              <a:gd name="connsiteX32" fmla="*/ 5188744 w 6496050"/>
              <a:gd name="connsiteY32" fmla="*/ 561975 h 5886450"/>
              <a:gd name="connsiteX33" fmla="*/ 5255419 w 6496050"/>
              <a:gd name="connsiteY33" fmla="*/ 576263 h 5886450"/>
              <a:gd name="connsiteX34" fmla="*/ 5303044 w 6496050"/>
              <a:gd name="connsiteY34" fmla="*/ 585788 h 5886450"/>
              <a:gd name="connsiteX35" fmla="*/ 5462588 w 6496050"/>
              <a:gd name="connsiteY35" fmla="*/ 583406 h 5886450"/>
              <a:gd name="connsiteX36" fmla="*/ 5500688 w 6496050"/>
              <a:gd name="connsiteY36" fmla="*/ 588169 h 5886450"/>
              <a:gd name="connsiteX37" fmla="*/ 5534025 w 6496050"/>
              <a:gd name="connsiteY37" fmla="*/ 604838 h 5886450"/>
              <a:gd name="connsiteX38" fmla="*/ 5548313 w 6496050"/>
              <a:gd name="connsiteY38" fmla="*/ 638175 h 5886450"/>
              <a:gd name="connsiteX39" fmla="*/ 5569743 w 6496050"/>
              <a:gd name="connsiteY39" fmla="*/ 690563 h 5886450"/>
              <a:gd name="connsiteX40" fmla="*/ 5612607 w 6496050"/>
              <a:gd name="connsiteY40" fmla="*/ 850106 h 5886450"/>
              <a:gd name="connsiteX41" fmla="*/ 5634038 w 6496050"/>
              <a:gd name="connsiteY41" fmla="*/ 895350 h 5886450"/>
              <a:gd name="connsiteX42" fmla="*/ 5660231 w 6496050"/>
              <a:gd name="connsiteY42" fmla="*/ 938213 h 5886450"/>
              <a:gd name="connsiteX43" fmla="*/ 5843587 w 6496050"/>
              <a:gd name="connsiteY43" fmla="*/ 1240631 h 5886450"/>
              <a:gd name="connsiteX44" fmla="*/ 5872163 w 6496050"/>
              <a:gd name="connsiteY44" fmla="*/ 1304925 h 5886450"/>
              <a:gd name="connsiteX45" fmla="*/ 5907881 w 6496050"/>
              <a:gd name="connsiteY45" fmla="*/ 1373982 h 5886450"/>
              <a:gd name="connsiteX46" fmla="*/ 5972175 w 6496050"/>
              <a:gd name="connsiteY46" fmla="*/ 1500188 h 5886450"/>
              <a:gd name="connsiteX47" fmla="*/ 6015038 w 6496050"/>
              <a:gd name="connsiteY47" fmla="*/ 1600200 h 5886450"/>
              <a:gd name="connsiteX48" fmla="*/ 6029325 w 6496050"/>
              <a:gd name="connsiteY48" fmla="*/ 1638300 h 5886450"/>
              <a:gd name="connsiteX49" fmla="*/ 6034088 w 6496050"/>
              <a:gd name="connsiteY49" fmla="*/ 1697831 h 5886450"/>
              <a:gd name="connsiteX50" fmla="*/ 6065044 w 6496050"/>
              <a:gd name="connsiteY50" fmla="*/ 1819275 h 5886450"/>
              <a:gd name="connsiteX51" fmla="*/ 6084094 w 6496050"/>
              <a:gd name="connsiteY51" fmla="*/ 1878806 h 5886450"/>
              <a:gd name="connsiteX52" fmla="*/ 6079331 w 6496050"/>
              <a:gd name="connsiteY52" fmla="*/ 1976438 h 5886450"/>
              <a:gd name="connsiteX53" fmla="*/ 6100763 w 6496050"/>
              <a:gd name="connsiteY53" fmla="*/ 2083593 h 5886450"/>
              <a:gd name="connsiteX54" fmla="*/ 6150769 w 6496050"/>
              <a:gd name="connsiteY54" fmla="*/ 2295525 h 5886450"/>
              <a:gd name="connsiteX55" fmla="*/ 6176963 w 6496050"/>
              <a:gd name="connsiteY55" fmla="*/ 2488406 h 5886450"/>
              <a:gd name="connsiteX56" fmla="*/ 6191250 w 6496050"/>
              <a:gd name="connsiteY56" fmla="*/ 2597944 h 5886450"/>
              <a:gd name="connsiteX57" fmla="*/ 6286500 w 6496050"/>
              <a:gd name="connsiteY57" fmla="*/ 2914650 h 5886450"/>
              <a:gd name="connsiteX58" fmla="*/ 6334125 w 6496050"/>
              <a:gd name="connsiteY58" fmla="*/ 3114675 h 5886450"/>
              <a:gd name="connsiteX59" fmla="*/ 6381750 w 6496050"/>
              <a:gd name="connsiteY59" fmla="*/ 3231356 h 5886450"/>
              <a:gd name="connsiteX60" fmla="*/ 6446044 w 6496050"/>
              <a:gd name="connsiteY60" fmla="*/ 3352800 h 5886450"/>
              <a:gd name="connsiteX61" fmla="*/ 6486525 w 6496050"/>
              <a:gd name="connsiteY61" fmla="*/ 3486150 h 5886450"/>
              <a:gd name="connsiteX62" fmla="*/ 6496050 w 6496050"/>
              <a:gd name="connsiteY62" fmla="*/ 3557588 h 5886450"/>
              <a:gd name="connsiteX63" fmla="*/ 6486524 w 6496050"/>
              <a:gd name="connsiteY63" fmla="*/ 3640931 h 5886450"/>
              <a:gd name="connsiteX64" fmla="*/ 6467474 w 6496050"/>
              <a:gd name="connsiteY64" fmla="*/ 3695700 h 5886450"/>
              <a:gd name="connsiteX65" fmla="*/ 6448425 w 6496050"/>
              <a:gd name="connsiteY65" fmla="*/ 3752850 h 5886450"/>
              <a:gd name="connsiteX66" fmla="*/ 6429375 w 6496050"/>
              <a:gd name="connsiteY66" fmla="*/ 3838575 h 5886450"/>
              <a:gd name="connsiteX67" fmla="*/ 5638800 w 6496050"/>
              <a:gd name="connsiteY67" fmla="*/ 4210050 h 5886450"/>
              <a:gd name="connsiteX68" fmla="*/ 4762500 w 6496050"/>
              <a:gd name="connsiteY68" fmla="*/ 5343525 h 5886450"/>
              <a:gd name="connsiteX69" fmla="*/ 4457700 w 6496050"/>
              <a:gd name="connsiteY69" fmla="*/ 5353050 h 5886450"/>
              <a:gd name="connsiteX70" fmla="*/ 4162425 w 6496050"/>
              <a:gd name="connsiteY70" fmla="*/ 5886450 h 5886450"/>
              <a:gd name="connsiteX71" fmla="*/ 1381125 w 6496050"/>
              <a:gd name="connsiteY71" fmla="*/ 5886450 h 5886450"/>
              <a:gd name="connsiteX72" fmla="*/ 1943100 w 6496050"/>
              <a:gd name="connsiteY72" fmla="*/ 4791075 h 5886450"/>
              <a:gd name="connsiteX73" fmla="*/ 2371725 w 6496050"/>
              <a:gd name="connsiteY73" fmla="*/ 4333875 h 5886450"/>
              <a:gd name="connsiteX74" fmla="*/ 2476500 w 6496050"/>
              <a:gd name="connsiteY74" fmla="*/ 4276725 h 5886450"/>
              <a:gd name="connsiteX75" fmla="*/ 2124075 w 6496050"/>
              <a:gd name="connsiteY75" fmla="*/ 3857625 h 5886450"/>
              <a:gd name="connsiteX76" fmla="*/ 1638300 w 6496050"/>
              <a:gd name="connsiteY76" fmla="*/ 3952875 h 5886450"/>
              <a:gd name="connsiteX77" fmla="*/ 1552575 w 6496050"/>
              <a:gd name="connsiteY77" fmla="*/ 4219575 h 5886450"/>
              <a:gd name="connsiteX78" fmla="*/ 1266825 w 6496050"/>
              <a:gd name="connsiteY78" fmla="*/ 4162425 h 5886450"/>
              <a:gd name="connsiteX79" fmla="*/ 1123950 w 6496050"/>
              <a:gd name="connsiteY79" fmla="*/ 4114800 h 5886450"/>
              <a:gd name="connsiteX80" fmla="*/ 1000125 w 6496050"/>
              <a:gd name="connsiteY80" fmla="*/ 4048125 h 5886450"/>
              <a:gd name="connsiteX81" fmla="*/ 904875 w 6496050"/>
              <a:gd name="connsiteY81" fmla="*/ 3943350 h 5886450"/>
              <a:gd name="connsiteX82" fmla="*/ 762000 w 6496050"/>
              <a:gd name="connsiteY82" fmla="*/ 3705225 h 5886450"/>
              <a:gd name="connsiteX83" fmla="*/ 0 w 6496050"/>
              <a:gd name="connsiteY83" fmla="*/ 2514600 h 5886450"/>
              <a:gd name="connsiteX0" fmla="*/ 0 w 6496050"/>
              <a:gd name="connsiteY0" fmla="*/ 2514600 h 5886450"/>
              <a:gd name="connsiteX1" fmla="*/ 619125 w 6496050"/>
              <a:gd name="connsiteY1" fmla="*/ 1362075 h 5886450"/>
              <a:gd name="connsiteX2" fmla="*/ 1295400 w 6496050"/>
              <a:gd name="connsiteY2" fmla="*/ 838200 h 5886450"/>
              <a:gd name="connsiteX3" fmla="*/ 2276475 w 6496050"/>
              <a:gd name="connsiteY3" fmla="*/ 866775 h 5886450"/>
              <a:gd name="connsiteX4" fmla="*/ 2438400 w 6496050"/>
              <a:gd name="connsiteY4" fmla="*/ 0 h 5886450"/>
              <a:gd name="connsiteX5" fmla="*/ 2628900 w 6496050"/>
              <a:gd name="connsiteY5" fmla="*/ 147638 h 5886450"/>
              <a:gd name="connsiteX6" fmla="*/ 2674144 w 6496050"/>
              <a:gd name="connsiteY6" fmla="*/ 171450 h 5886450"/>
              <a:gd name="connsiteX7" fmla="*/ 2736056 w 6496050"/>
              <a:gd name="connsiteY7" fmla="*/ 188119 h 5886450"/>
              <a:gd name="connsiteX8" fmla="*/ 3009900 w 6496050"/>
              <a:gd name="connsiteY8" fmla="*/ 238125 h 5886450"/>
              <a:gd name="connsiteX9" fmla="*/ 3076575 w 6496050"/>
              <a:gd name="connsiteY9" fmla="*/ 269081 h 5886450"/>
              <a:gd name="connsiteX10" fmla="*/ 3114675 w 6496050"/>
              <a:gd name="connsiteY10" fmla="*/ 300038 h 5886450"/>
              <a:gd name="connsiteX11" fmla="*/ 3145631 w 6496050"/>
              <a:gd name="connsiteY11" fmla="*/ 357188 h 5886450"/>
              <a:gd name="connsiteX12" fmla="*/ 3178969 w 6496050"/>
              <a:gd name="connsiteY12" fmla="*/ 390525 h 5886450"/>
              <a:gd name="connsiteX13" fmla="*/ 3209925 w 6496050"/>
              <a:gd name="connsiteY13" fmla="*/ 404813 h 5886450"/>
              <a:gd name="connsiteX14" fmla="*/ 3245644 w 6496050"/>
              <a:gd name="connsiteY14" fmla="*/ 423863 h 5886450"/>
              <a:gd name="connsiteX15" fmla="*/ 3288506 w 6496050"/>
              <a:gd name="connsiteY15" fmla="*/ 419100 h 5886450"/>
              <a:gd name="connsiteX16" fmla="*/ 3517107 w 6496050"/>
              <a:gd name="connsiteY16" fmla="*/ 359569 h 5886450"/>
              <a:gd name="connsiteX17" fmla="*/ 3583781 w 6496050"/>
              <a:gd name="connsiteY17" fmla="*/ 347663 h 5886450"/>
              <a:gd name="connsiteX18" fmla="*/ 3724275 w 6496050"/>
              <a:gd name="connsiteY18" fmla="*/ 338138 h 5886450"/>
              <a:gd name="connsiteX19" fmla="*/ 3798094 w 6496050"/>
              <a:gd name="connsiteY19" fmla="*/ 319088 h 5886450"/>
              <a:gd name="connsiteX20" fmla="*/ 3869531 w 6496050"/>
              <a:gd name="connsiteY20" fmla="*/ 288132 h 5886450"/>
              <a:gd name="connsiteX21" fmla="*/ 3890963 w 6496050"/>
              <a:gd name="connsiteY21" fmla="*/ 321469 h 5886450"/>
              <a:gd name="connsiteX22" fmla="*/ 3910013 w 6496050"/>
              <a:gd name="connsiteY22" fmla="*/ 395288 h 5886450"/>
              <a:gd name="connsiteX23" fmla="*/ 3940969 w 6496050"/>
              <a:gd name="connsiteY23" fmla="*/ 457200 h 5886450"/>
              <a:gd name="connsiteX24" fmla="*/ 3971925 w 6496050"/>
              <a:gd name="connsiteY24" fmla="*/ 504825 h 5886450"/>
              <a:gd name="connsiteX25" fmla="*/ 4010025 w 6496050"/>
              <a:gd name="connsiteY25" fmla="*/ 528638 h 5886450"/>
              <a:gd name="connsiteX26" fmla="*/ 4069556 w 6496050"/>
              <a:gd name="connsiteY26" fmla="*/ 547688 h 5886450"/>
              <a:gd name="connsiteX27" fmla="*/ 4150519 w 6496050"/>
              <a:gd name="connsiteY27" fmla="*/ 559594 h 5886450"/>
              <a:gd name="connsiteX28" fmla="*/ 4307681 w 6496050"/>
              <a:gd name="connsiteY28" fmla="*/ 583406 h 5886450"/>
              <a:gd name="connsiteX29" fmla="*/ 4505325 w 6496050"/>
              <a:gd name="connsiteY29" fmla="*/ 611982 h 5886450"/>
              <a:gd name="connsiteX30" fmla="*/ 4776788 w 6496050"/>
              <a:gd name="connsiteY30" fmla="*/ 538163 h 5886450"/>
              <a:gd name="connsiteX31" fmla="*/ 4936331 w 6496050"/>
              <a:gd name="connsiteY31" fmla="*/ 495300 h 5886450"/>
              <a:gd name="connsiteX32" fmla="*/ 5188744 w 6496050"/>
              <a:gd name="connsiteY32" fmla="*/ 561975 h 5886450"/>
              <a:gd name="connsiteX33" fmla="*/ 5255419 w 6496050"/>
              <a:gd name="connsiteY33" fmla="*/ 576263 h 5886450"/>
              <a:gd name="connsiteX34" fmla="*/ 5303044 w 6496050"/>
              <a:gd name="connsiteY34" fmla="*/ 585788 h 5886450"/>
              <a:gd name="connsiteX35" fmla="*/ 5462588 w 6496050"/>
              <a:gd name="connsiteY35" fmla="*/ 583406 h 5886450"/>
              <a:gd name="connsiteX36" fmla="*/ 5500688 w 6496050"/>
              <a:gd name="connsiteY36" fmla="*/ 588169 h 5886450"/>
              <a:gd name="connsiteX37" fmla="*/ 5534025 w 6496050"/>
              <a:gd name="connsiteY37" fmla="*/ 604838 h 5886450"/>
              <a:gd name="connsiteX38" fmla="*/ 5548313 w 6496050"/>
              <a:gd name="connsiteY38" fmla="*/ 638175 h 5886450"/>
              <a:gd name="connsiteX39" fmla="*/ 5569743 w 6496050"/>
              <a:gd name="connsiteY39" fmla="*/ 690563 h 5886450"/>
              <a:gd name="connsiteX40" fmla="*/ 5612607 w 6496050"/>
              <a:gd name="connsiteY40" fmla="*/ 850106 h 5886450"/>
              <a:gd name="connsiteX41" fmla="*/ 5634038 w 6496050"/>
              <a:gd name="connsiteY41" fmla="*/ 895350 h 5886450"/>
              <a:gd name="connsiteX42" fmla="*/ 5660231 w 6496050"/>
              <a:gd name="connsiteY42" fmla="*/ 938213 h 5886450"/>
              <a:gd name="connsiteX43" fmla="*/ 5843587 w 6496050"/>
              <a:gd name="connsiteY43" fmla="*/ 1240631 h 5886450"/>
              <a:gd name="connsiteX44" fmla="*/ 5872163 w 6496050"/>
              <a:gd name="connsiteY44" fmla="*/ 1304925 h 5886450"/>
              <a:gd name="connsiteX45" fmla="*/ 5907881 w 6496050"/>
              <a:gd name="connsiteY45" fmla="*/ 1373982 h 5886450"/>
              <a:gd name="connsiteX46" fmla="*/ 5972175 w 6496050"/>
              <a:gd name="connsiteY46" fmla="*/ 1500188 h 5886450"/>
              <a:gd name="connsiteX47" fmla="*/ 6015038 w 6496050"/>
              <a:gd name="connsiteY47" fmla="*/ 1600200 h 5886450"/>
              <a:gd name="connsiteX48" fmla="*/ 6029325 w 6496050"/>
              <a:gd name="connsiteY48" fmla="*/ 1638300 h 5886450"/>
              <a:gd name="connsiteX49" fmla="*/ 6034088 w 6496050"/>
              <a:gd name="connsiteY49" fmla="*/ 1697831 h 5886450"/>
              <a:gd name="connsiteX50" fmla="*/ 6065044 w 6496050"/>
              <a:gd name="connsiteY50" fmla="*/ 1819275 h 5886450"/>
              <a:gd name="connsiteX51" fmla="*/ 6084094 w 6496050"/>
              <a:gd name="connsiteY51" fmla="*/ 1878806 h 5886450"/>
              <a:gd name="connsiteX52" fmla="*/ 6079331 w 6496050"/>
              <a:gd name="connsiteY52" fmla="*/ 1976438 h 5886450"/>
              <a:gd name="connsiteX53" fmla="*/ 6100763 w 6496050"/>
              <a:gd name="connsiteY53" fmla="*/ 2083593 h 5886450"/>
              <a:gd name="connsiteX54" fmla="*/ 6150769 w 6496050"/>
              <a:gd name="connsiteY54" fmla="*/ 2295525 h 5886450"/>
              <a:gd name="connsiteX55" fmla="*/ 6176963 w 6496050"/>
              <a:gd name="connsiteY55" fmla="*/ 2488406 h 5886450"/>
              <a:gd name="connsiteX56" fmla="*/ 6191250 w 6496050"/>
              <a:gd name="connsiteY56" fmla="*/ 2597944 h 5886450"/>
              <a:gd name="connsiteX57" fmla="*/ 6286500 w 6496050"/>
              <a:gd name="connsiteY57" fmla="*/ 2914650 h 5886450"/>
              <a:gd name="connsiteX58" fmla="*/ 6334125 w 6496050"/>
              <a:gd name="connsiteY58" fmla="*/ 3114675 h 5886450"/>
              <a:gd name="connsiteX59" fmla="*/ 6381750 w 6496050"/>
              <a:gd name="connsiteY59" fmla="*/ 3231356 h 5886450"/>
              <a:gd name="connsiteX60" fmla="*/ 6446044 w 6496050"/>
              <a:gd name="connsiteY60" fmla="*/ 3352800 h 5886450"/>
              <a:gd name="connsiteX61" fmla="*/ 6486525 w 6496050"/>
              <a:gd name="connsiteY61" fmla="*/ 3486150 h 5886450"/>
              <a:gd name="connsiteX62" fmla="*/ 6496050 w 6496050"/>
              <a:gd name="connsiteY62" fmla="*/ 3557588 h 5886450"/>
              <a:gd name="connsiteX63" fmla="*/ 6486524 w 6496050"/>
              <a:gd name="connsiteY63" fmla="*/ 3640931 h 5886450"/>
              <a:gd name="connsiteX64" fmla="*/ 6467474 w 6496050"/>
              <a:gd name="connsiteY64" fmla="*/ 3695700 h 5886450"/>
              <a:gd name="connsiteX65" fmla="*/ 6426994 w 6496050"/>
              <a:gd name="connsiteY65" fmla="*/ 3795712 h 5886450"/>
              <a:gd name="connsiteX66" fmla="*/ 6429375 w 6496050"/>
              <a:gd name="connsiteY66" fmla="*/ 3838575 h 5886450"/>
              <a:gd name="connsiteX67" fmla="*/ 5638800 w 6496050"/>
              <a:gd name="connsiteY67" fmla="*/ 4210050 h 5886450"/>
              <a:gd name="connsiteX68" fmla="*/ 4762500 w 6496050"/>
              <a:gd name="connsiteY68" fmla="*/ 5343525 h 5886450"/>
              <a:gd name="connsiteX69" fmla="*/ 4457700 w 6496050"/>
              <a:gd name="connsiteY69" fmla="*/ 5353050 h 5886450"/>
              <a:gd name="connsiteX70" fmla="*/ 4162425 w 6496050"/>
              <a:gd name="connsiteY70" fmla="*/ 5886450 h 5886450"/>
              <a:gd name="connsiteX71" fmla="*/ 1381125 w 6496050"/>
              <a:gd name="connsiteY71" fmla="*/ 5886450 h 5886450"/>
              <a:gd name="connsiteX72" fmla="*/ 1943100 w 6496050"/>
              <a:gd name="connsiteY72" fmla="*/ 4791075 h 5886450"/>
              <a:gd name="connsiteX73" fmla="*/ 2371725 w 6496050"/>
              <a:gd name="connsiteY73" fmla="*/ 4333875 h 5886450"/>
              <a:gd name="connsiteX74" fmla="*/ 2476500 w 6496050"/>
              <a:gd name="connsiteY74" fmla="*/ 4276725 h 5886450"/>
              <a:gd name="connsiteX75" fmla="*/ 2124075 w 6496050"/>
              <a:gd name="connsiteY75" fmla="*/ 3857625 h 5886450"/>
              <a:gd name="connsiteX76" fmla="*/ 1638300 w 6496050"/>
              <a:gd name="connsiteY76" fmla="*/ 3952875 h 5886450"/>
              <a:gd name="connsiteX77" fmla="*/ 1552575 w 6496050"/>
              <a:gd name="connsiteY77" fmla="*/ 4219575 h 5886450"/>
              <a:gd name="connsiteX78" fmla="*/ 1266825 w 6496050"/>
              <a:gd name="connsiteY78" fmla="*/ 4162425 h 5886450"/>
              <a:gd name="connsiteX79" fmla="*/ 1123950 w 6496050"/>
              <a:gd name="connsiteY79" fmla="*/ 4114800 h 5886450"/>
              <a:gd name="connsiteX80" fmla="*/ 1000125 w 6496050"/>
              <a:gd name="connsiteY80" fmla="*/ 4048125 h 5886450"/>
              <a:gd name="connsiteX81" fmla="*/ 904875 w 6496050"/>
              <a:gd name="connsiteY81" fmla="*/ 3943350 h 5886450"/>
              <a:gd name="connsiteX82" fmla="*/ 762000 w 6496050"/>
              <a:gd name="connsiteY82" fmla="*/ 3705225 h 5886450"/>
              <a:gd name="connsiteX83" fmla="*/ 0 w 6496050"/>
              <a:gd name="connsiteY83" fmla="*/ 2514600 h 5886450"/>
              <a:gd name="connsiteX0" fmla="*/ 0 w 6496050"/>
              <a:gd name="connsiteY0" fmla="*/ 2514600 h 5886450"/>
              <a:gd name="connsiteX1" fmla="*/ 619125 w 6496050"/>
              <a:gd name="connsiteY1" fmla="*/ 1362075 h 5886450"/>
              <a:gd name="connsiteX2" fmla="*/ 1295400 w 6496050"/>
              <a:gd name="connsiteY2" fmla="*/ 838200 h 5886450"/>
              <a:gd name="connsiteX3" fmla="*/ 2276475 w 6496050"/>
              <a:gd name="connsiteY3" fmla="*/ 866775 h 5886450"/>
              <a:gd name="connsiteX4" fmla="*/ 2438400 w 6496050"/>
              <a:gd name="connsiteY4" fmla="*/ 0 h 5886450"/>
              <a:gd name="connsiteX5" fmla="*/ 2628900 w 6496050"/>
              <a:gd name="connsiteY5" fmla="*/ 147638 h 5886450"/>
              <a:gd name="connsiteX6" fmla="*/ 2674144 w 6496050"/>
              <a:gd name="connsiteY6" fmla="*/ 171450 h 5886450"/>
              <a:gd name="connsiteX7" fmla="*/ 2736056 w 6496050"/>
              <a:gd name="connsiteY7" fmla="*/ 188119 h 5886450"/>
              <a:gd name="connsiteX8" fmla="*/ 3009900 w 6496050"/>
              <a:gd name="connsiteY8" fmla="*/ 238125 h 5886450"/>
              <a:gd name="connsiteX9" fmla="*/ 3076575 w 6496050"/>
              <a:gd name="connsiteY9" fmla="*/ 269081 h 5886450"/>
              <a:gd name="connsiteX10" fmla="*/ 3114675 w 6496050"/>
              <a:gd name="connsiteY10" fmla="*/ 300038 h 5886450"/>
              <a:gd name="connsiteX11" fmla="*/ 3145631 w 6496050"/>
              <a:gd name="connsiteY11" fmla="*/ 357188 h 5886450"/>
              <a:gd name="connsiteX12" fmla="*/ 3178969 w 6496050"/>
              <a:gd name="connsiteY12" fmla="*/ 390525 h 5886450"/>
              <a:gd name="connsiteX13" fmla="*/ 3209925 w 6496050"/>
              <a:gd name="connsiteY13" fmla="*/ 404813 h 5886450"/>
              <a:gd name="connsiteX14" fmla="*/ 3245644 w 6496050"/>
              <a:gd name="connsiteY14" fmla="*/ 423863 h 5886450"/>
              <a:gd name="connsiteX15" fmla="*/ 3288506 w 6496050"/>
              <a:gd name="connsiteY15" fmla="*/ 419100 h 5886450"/>
              <a:gd name="connsiteX16" fmla="*/ 3517107 w 6496050"/>
              <a:gd name="connsiteY16" fmla="*/ 359569 h 5886450"/>
              <a:gd name="connsiteX17" fmla="*/ 3583781 w 6496050"/>
              <a:gd name="connsiteY17" fmla="*/ 347663 h 5886450"/>
              <a:gd name="connsiteX18" fmla="*/ 3724275 w 6496050"/>
              <a:gd name="connsiteY18" fmla="*/ 338138 h 5886450"/>
              <a:gd name="connsiteX19" fmla="*/ 3798094 w 6496050"/>
              <a:gd name="connsiteY19" fmla="*/ 319088 h 5886450"/>
              <a:gd name="connsiteX20" fmla="*/ 3869531 w 6496050"/>
              <a:gd name="connsiteY20" fmla="*/ 288132 h 5886450"/>
              <a:gd name="connsiteX21" fmla="*/ 3890963 w 6496050"/>
              <a:gd name="connsiteY21" fmla="*/ 321469 h 5886450"/>
              <a:gd name="connsiteX22" fmla="*/ 3910013 w 6496050"/>
              <a:gd name="connsiteY22" fmla="*/ 395288 h 5886450"/>
              <a:gd name="connsiteX23" fmla="*/ 3940969 w 6496050"/>
              <a:gd name="connsiteY23" fmla="*/ 457200 h 5886450"/>
              <a:gd name="connsiteX24" fmla="*/ 3971925 w 6496050"/>
              <a:gd name="connsiteY24" fmla="*/ 504825 h 5886450"/>
              <a:gd name="connsiteX25" fmla="*/ 4010025 w 6496050"/>
              <a:gd name="connsiteY25" fmla="*/ 528638 h 5886450"/>
              <a:gd name="connsiteX26" fmla="*/ 4069556 w 6496050"/>
              <a:gd name="connsiteY26" fmla="*/ 547688 h 5886450"/>
              <a:gd name="connsiteX27" fmla="*/ 4150519 w 6496050"/>
              <a:gd name="connsiteY27" fmla="*/ 559594 h 5886450"/>
              <a:gd name="connsiteX28" fmla="*/ 4307681 w 6496050"/>
              <a:gd name="connsiteY28" fmla="*/ 583406 h 5886450"/>
              <a:gd name="connsiteX29" fmla="*/ 4505325 w 6496050"/>
              <a:gd name="connsiteY29" fmla="*/ 611982 h 5886450"/>
              <a:gd name="connsiteX30" fmla="*/ 4776788 w 6496050"/>
              <a:gd name="connsiteY30" fmla="*/ 538163 h 5886450"/>
              <a:gd name="connsiteX31" fmla="*/ 4936331 w 6496050"/>
              <a:gd name="connsiteY31" fmla="*/ 495300 h 5886450"/>
              <a:gd name="connsiteX32" fmla="*/ 5188744 w 6496050"/>
              <a:gd name="connsiteY32" fmla="*/ 561975 h 5886450"/>
              <a:gd name="connsiteX33" fmla="*/ 5255419 w 6496050"/>
              <a:gd name="connsiteY33" fmla="*/ 576263 h 5886450"/>
              <a:gd name="connsiteX34" fmla="*/ 5303044 w 6496050"/>
              <a:gd name="connsiteY34" fmla="*/ 585788 h 5886450"/>
              <a:gd name="connsiteX35" fmla="*/ 5462588 w 6496050"/>
              <a:gd name="connsiteY35" fmla="*/ 583406 h 5886450"/>
              <a:gd name="connsiteX36" fmla="*/ 5500688 w 6496050"/>
              <a:gd name="connsiteY36" fmla="*/ 588169 h 5886450"/>
              <a:gd name="connsiteX37" fmla="*/ 5534025 w 6496050"/>
              <a:gd name="connsiteY37" fmla="*/ 604838 h 5886450"/>
              <a:gd name="connsiteX38" fmla="*/ 5548313 w 6496050"/>
              <a:gd name="connsiteY38" fmla="*/ 638175 h 5886450"/>
              <a:gd name="connsiteX39" fmla="*/ 5569743 w 6496050"/>
              <a:gd name="connsiteY39" fmla="*/ 690563 h 5886450"/>
              <a:gd name="connsiteX40" fmla="*/ 5612607 w 6496050"/>
              <a:gd name="connsiteY40" fmla="*/ 850106 h 5886450"/>
              <a:gd name="connsiteX41" fmla="*/ 5634038 w 6496050"/>
              <a:gd name="connsiteY41" fmla="*/ 895350 h 5886450"/>
              <a:gd name="connsiteX42" fmla="*/ 5660231 w 6496050"/>
              <a:gd name="connsiteY42" fmla="*/ 938213 h 5886450"/>
              <a:gd name="connsiteX43" fmla="*/ 5843587 w 6496050"/>
              <a:gd name="connsiteY43" fmla="*/ 1240631 h 5886450"/>
              <a:gd name="connsiteX44" fmla="*/ 5872163 w 6496050"/>
              <a:gd name="connsiteY44" fmla="*/ 1304925 h 5886450"/>
              <a:gd name="connsiteX45" fmla="*/ 5907881 w 6496050"/>
              <a:gd name="connsiteY45" fmla="*/ 1373982 h 5886450"/>
              <a:gd name="connsiteX46" fmla="*/ 5972175 w 6496050"/>
              <a:gd name="connsiteY46" fmla="*/ 1500188 h 5886450"/>
              <a:gd name="connsiteX47" fmla="*/ 6015038 w 6496050"/>
              <a:gd name="connsiteY47" fmla="*/ 1600200 h 5886450"/>
              <a:gd name="connsiteX48" fmla="*/ 6029325 w 6496050"/>
              <a:gd name="connsiteY48" fmla="*/ 1638300 h 5886450"/>
              <a:gd name="connsiteX49" fmla="*/ 6034088 w 6496050"/>
              <a:gd name="connsiteY49" fmla="*/ 1697831 h 5886450"/>
              <a:gd name="connsiteX50" fmla="*/ 6065044 w 6496050"/>
              <a:gd name="connsiteY50" fmla="*/ 1819275 h 5886450"/>
              <a:gd name="connsiteX51" fmla="*/ 6084094 w 6496050"/>
              <a:gd name="connsiteY51" fmla="*/ 1878806 h 5886450"/>
              <a:gd name="connsiteX52" fmla="*/ 6079331 w 6496050"/>
              <a:gd name="connsiteY52" fmla="*/ 1976438 h 5886450"/>
              <a:gd name="connsiteX53" fmla="*/ 6100763 w 6496050"/>
              <a:gd name="connsiteY53" fmla="*/ 2083593 h 5886450"/>
              <a:gd name="connsiteX54" fmla="*/ 6150769 w 6496050"/>
              <a:gd name="connsiteY54" fmla="*/ 2295525 h 5886450"/>
              <a:gd name="connsiteX55" fmla="*/ 6176963 w 6496050"/>
              <a:gd name="connsiteY55" fmla="*/ 2488406 h 5886450"/>
              <a:gd name="connsiteX56" fmla="*/ 6191250 w 6496050"/>
              <a:gd name="connsiteY56" fmla="*/ 2597944 h 5886450"/>
              <a:gd name="connsiteX57" fmla="*/ 6286500 w 6496050"/>
              <a:gd name="connsiteY57" fmla="*/ 2914650 h 5886450"/>
              <a:gd name="connsiteX58" fmla="*/ 6334125 w 6496050"/>
              <a:gd name="connsiteY58" fmla="*/ 3114675 h 5886450"/>
              <a:gd name="connsiteX59" fmla="*/ 6381750 w 6496050"/>
              <a:gd name="connsiteY59" fmla="*/ 3231356 h 5886450"/>
              <a:gd name="connsiteX60" fmla="*/ 6446044 w 6496050"/>
              <a:gd name="connsiteY60" fmla="*/ 3352800 h 5886450"/>
              <a:gd name="connsiteX61" fmla="*/ 6486525 w 6496050"/>
              <a:gd name="connsiteY61" fmla="*/ 3486150 h 5886450"/>
              <a:gd name="connsiteX62" fmla="*/ 6496050 w 6496050"/>
              <a:gd name="connsiteY62" fmla="*/ 3557588 h 5886450"/>
              <a:gd name="connsiteX63" fmla="*/ 6486524 w 6496050"/>
              <a:gd name="connsiteY63" fmla="*/ 3640931 h 5886450"/>
              <a:gd name="connsiteX64" fmla="*/ 6467474 w 6496050"/>
              <a:gd name="connsiteY64" fmla="*/ 3695700 h 5886450"/>
              <a:gd name="connsiteX65" fmla="*/ 6426994 w 6496050"/>
              <a:gd name="connsiteY65" fmla="*/ 3795712 h 5886450"/>
              <a:gd name="connsiteX66" fmla="*/ 6412706 w 6496050"/>
              <a:gd name="connsiteY66" fmla="*/ 3824287 h 5886450"/>
              <a:gd name="connsiteX67" fmla="*/ 5638800 w 6496050"/>
              <a:gd name="connsiteY67" fmla="*/ 4210050 h 5886450"/>
              <a:gd name="connsiteX68" fmla="*/ 4762500 w 6496050"/>
              <a:gd name="connsiteY68" fmla="*/ 5343525 h 5886450"/>
              <a:gd name="connsiteX69" fmla="*/ 4457700 w 6496050"/>
              <a:gd name="connsiteY69" fmla="*/ 5353050 h 5886450"/>
              <a:gd name="connsiteX70" fmla="*/ 4162425 w 6496050"/>
              <a:gd name="connsiteY70" fmla="*/ 5886450 h 5886450"/>
              <a:gd name="connsiteX71" fmla="*/ 1381125 w 6496050"/>
              <a:gd name="connsiteY71" fmla="*/ 5886450 h 5886450"/>
              <a:gd name="connsiteX72" fmla="*/ 1943100 w 6496050"/>
              <a:gd name="connsiteY72" fmla="*/ 4791075 h 5886450"/>
              <a:gd name="connsiteX73" fmla="*/ 2371725 w 6496050"/>
              <a:gd name="connsiteY73" fmla="*/ 4333875 h 5886450"/>
              <a:gd name="connsiteX74" fmla="*/ 2476500 w 6496050"/>
              <a:gd name="connsiteY74" fmla="*/ 4276725 h 5886450"/>
              <a:gd name="connsiteX75" fmla="*/ 2124075 w 6496050"/>
              <a:gd name="connsiteY75" fmla="*/ 3857625 h 5886450"/>
              <a:gd name="connsiteX76" fmla="*/ 1638300 w 6496050"/>
              <a:gd name="connsiteY76" fmla="*/ 3952875 h 5886450"/>
              <a:gd name="connsiteX77" fmla="*/ 1552575 w 6496050"/>
              <a:gd name="connsiteY77" fmla="*/ 4219575 h 5886450"/>
              <a:gd name="connsiteX78" fmla="*/ 1266825 w 6496050"/>
              <a:gd name="connsiteY78" fmla="*/ 4162425 h 5886450"/>
              <a:gd name="connsiteX79" fmla="*/ 1123950 w 6496050"/>
              <a:gd name="connsiteY79" fmla="*/ 4114800 h 5886450"/>
              <a:gd name="connsiteX80" fmla="*/ 1000125 w 6496050"/>
              <a:gd name="connsiteY80" fmla="*/ 4048125 h 5886450"/>
              <a:gd name="connsiteX81" fmla="*/ 904875 w 6496050"/>
              <a:gd name="connsiteY81" fmla="*/ 3943350 h 5886450"/>
              <a:gd name="connsiteX82" fmla="*/ 762000 w 6496050"/>
              <a:gd name="connsiteY82" fmla="*/ 3705225 h 5886450"/>
              <a:gd name="connsiteX83" fmla="*/ 0 w 6496050"/>
              <a:gd name="connsiteY83" fmla="*/ 2514600 h 5886450"/>
              <a:gd name="connsiteX0" fmla="*/ 0 w 6496050"/>
              <a:gd name="connsiteY0" fmla="*/ 2514600 h 5886450"/>
              <a:gd name="connsiteX1" fmla="*/ 619125 w 6496050"/>
              <a:gd name="connsiteY1" fmla="*/ 1362075 h 5886450"/>
              <a:gd name="connsiteX2" fmla="*/ 1295400 w 6496050"/>
              <a:gd name="connsiteY2" fmla="*/ 838200 h 5886450"/>
              <a:gd name="connsiteX3" fmla="*/ 2276475 w 6496050"/>
              <a:gd name="connsiteY3" fmla="*/ 866775 h 5886450"/>
              <a:gd name="connsiteX4" fmla="*/ 2438400 w 6496050"/>
              <a:gd name="connsiteY4" fmla="*/ 0 h 5886450"/>
              <a:gd name="connsiteX5" fmla="*/ 2628900 w 6496050"/>
              <a:gd name="connsiteY5" fmla="*/ 147638 h 5886450"/>
              <a:gd name="connsiteX6" fmla="*/ 2674144 w 6496050"/>
              <a:gd name="connsiteY6" fmla="*/ 171450 h 5886450"/>
              <a:gd name="connsiteX7" fmla="*/ 2736056 w 6496050"/>
              <a:gd name="connsiteY7" fmla="*/ 188119 h 5886450"/>
              <a:gd name="connsiteX8" fmla="*/ 3009900 w 6496050"/>
              <a:gd name="connsiteY8" fmla="*/ 238125 h 5886450"/>
              <a:gd name="connsiteX9" fmla="*/ 3076575 w 6496050"/>
              <a:gd name="connsiteY9" fmla="*/ 269081 h 5886450"/>
              <a:gd name="connsiteX10" fmla="*/ 3114675 w 6496050"/>
              <a:gd name="connsiteY10" fmla="*/ 300038 h 5886450"/>
              <a:gd name="connsiteX11" fmla="*/ 3145631 w 6496050"/>
              <a:gd name="connsiteY11" fmla="*/ 357188 h 5886450"/>
              <a:gd name="connsiteX12" fmla="*/ 3178969 w 6496050"/>
              <a:gd name="connsiteY12" fmla="*/ 390525 h 5886450"/>
              <a:gd name="connsiteX13" fmla="*/ 3209925 w 6496050"/>
              <a:gd name="connsiteY13" fmla="*/ 404813 h 5886450"/>
              <a:gd name="connsiteX14" fmla="*/ 3245644 w 6496050"/>
              <a:gd name="connsiteY14" fmla="*/ 423863 h 5886450"/>
              <a:gd name="connsiteX15" fmla="*/ 3288506 w 6496050"/>
              <a:gd name="connsiteY15" fmla="*/ 419100 h 5886450"/>
              <a:gd name="connsiteX16" fmla="*/ 3517107 w 6496050"/>
              <a:gd name="connsiteY16" fmla="*/ 359569 h 5886450"/>
              <a:gd name="connsiteX17" fmla="*/ 3583781 w 6496050"/>
              <a:gd name="connsiteY17" fmla="*/ 347663 h 5886450"/>
              <a:gd name="connsiteX18" fmla="*/ 3724275 w 6496050"/>
              <a:gd name="connsiteY18" fmla="*/ 338138 h 5886450"/>
              <a:gd name="connsiteX19" fmla="*/ 3798094 w 6496050"/>
              <a:gd name="connsiteY19" fmla="*/ 319088 h 5886450"/>
              <a:gd name="connsiteX20" fmla="*/ 3869531 w 6496050"/>
              <a:gd name="connsiteY20" fmla="*/ 288132 h 5886450"/>
              <a:gd name="connsiteX21" fmla="*/ 3890963 w 6496050"/>
              <a:gd name="connsiteY21" fmla="*/ 321469 h 5886450"/>
              <a:gd name="connsiteX22" fmla="*/ 3910013 w 6496050"/>
              <a:gd name="connsiteY22" fmla="*/ 395288 h 5886450"/>
              <a:gd name="connsiteX23" fmla="*/ 3940969 w 6496050"/>
              <a:gd name="connsiteY23" fmla="*/ 457200 h 5886450"/>
              <a:gd name="connsiteX24" fmla="*/ 3971925 w 6496050"/>
              <a:gd name="connsiteY24" fmla="*/ 504825 h 5886450"/>
              <a:gd name="connsiteX25" fmla="*/ 4010025 w 6496050"/>
              <a:gd name="connsiteY25" fmla="*/ 528638 h 5886450"/>
              <a:gd name="connsiteX26" fmla="*/ 4069556 w 6496050"/>
              <a:gd name="connsiteY26" fmla="*/ 547688 h 5886450"/>
              <a:gd name="connsiteX27" fmla="*/ 4150519 w 6496050"/>
              <a:gd name="connsiteY27" fmla="*/ 559594 h 5886450"/>
              <a:gd name="connsiteX28" fmla="*/ 4307681 w 6496050"/>
              <a:gd name="connsiteY28" fmla="*/ 583406 h 5886450"/>
              <a:gd name="connsiteX29" fmla="*/ 4505325 w 6496050"/>
              <a:gd name="connsiteY29" fmla="*/ 611982 h 5886450"/>
              <a:gd name="connsiteX30" fmla="*/ 4776788 w 6496050"/>
              <a:gd name="connsiteY30" fmla="*/ 538163 h 5886450"/>
              <a:gd name="connsiteX31" fmla="*/ 4936331 w 6496050"/>
              <a:gd name="connsiteY31" fmla="*/ 495300 h 5886450"/>
              <a:gd name="connsiteX32" fmla="*/ 5188744 w 6496050"/>
              <a:gd name="connsiteY32" fmla="*/ 561975 h 5886450"/>
              <a:gd name="connsiteX33" fmla="*/ 5255419 w 6496050"/>
              <a:gd name="connsiteY33" fmla="*/ 576263 h 5886450"/>
              <a:gd name="connsiteX34" fmla="*/ 5303044 w 6496050"/>
              <a:gd name="connsiteY34" fmla="*/ 585788 h 5886450"/>
              <a:gd name="connsiteX35" fmla="*/ 5462588 w 6496050"/>
              <a:gd name="connsiteY35" fmla="*/ 583406 h 5886450"/>
              <a:gd name="connsiteX36" fmla="*/ 5500688 w 6496050"/>
              <a:gd name="connsiteY36" fmla="*/ 588169 h 5886450"/>
              <a:gd name="connsiteX37" fmla="*/ 5534025 w 6496050"/>
              <a:gd name="connsiteY37" fmla="*/ 604838 h 5886450"/>
              <a:gd name="connsiteX38" fmla="*/ 5548313 w 6496050"/>
              <a:gd name="connsiteY38" fmla="*/ 638175 h 5886450"/>
              <a:gd name="connsiteX39" fmla="*/ 5569743 w 6496050"/>
              <a:gd name="connsiteY39" fmla="*/ 690563 h 5886450"/>
              <a:gd name="connsiteX40" fmla="*/ 5612607 w 6496050"/>
              <a:gd name="connsiteY40" fmla="*/ 850106 h 5886450"/>
              <a:gd name="connsiteX41" fmla="*/ 5634038 w 6496050"/>
              <a:gd name="connsiteY41" fmla="*/ 895350 h 5886450"/>
              <a:gd name="connsiteX42" fmla="*/ 5660231 w 6496050"/>
              <a:gd name="connsiteY42" fmla="*/ 938213 h 5886450"/>
              <a:gd name="connsiteX43" fmla="*/ 5843587 w 6496050"/>
              <a:gd name="connsiteY43" fmla="*/ 1240631 h 5886450"/>
              <a:gd name="connsiteX44" fmla="*/ 5872163 w 6496050"/>
              <a:gd name="connsiteY44" fmla="*/ 1304925 h 5886450"/>
              <a:gd name="connsiteX45" fmla="*/ 5907881 w 6496050"/>
              <a:gd name="connsiteY45" fmla="*/ 1373982 h 5886450"/>
              <a:gd name="connsiteX46" fmla="*/ 5972175 w 6496050"/>
              <a:gd name="connsiteY46" fmla="*/ 1500188 h 5886450"/>
              <a:gd name="connsiteX47" fmla="*/ 6015038 w 6496050"/>
              <a:gd name="connsiteY47" fmla="*/ 1600200 h 5886450"/>
              <a:gd name="connsiteX48" fmla="*/ 6029325 w 6496050"/>
              <a:gd name="connsiteY48" fmla="*/ 1638300 h 5886450"/>
              <a:gd name="connsiteX49" fmla="*/ 6034088 w 6496050"/>
              <a:gd name="connsiteY49" fmla="*/ 1697831 h 5886450"/>
              <a:gd name="connsiteX50" fmla="*/ 6065044 w 6496050"/>
              <a:gd name="connsiteY50" fmla="*/ 1819275 h 5886450"/>
              <a:gd name="connsiteX51" fmla="*/ 6084094 w 6496050"/>
              <a:gd name="connsiteY51" fmla="*/ 1878806 h 5886450"/>
              <a:gd name="connsiteX52" fmla="*/ 6079331 w 6496050"/>
              <a:gd name="connsiteY52" fmla="*/ 1976438 h 5886450"/>
              <a:gd name="connsiteX53" fmla="*/ 6100763 w 6496050"/>
              <a:gd name="connsiteY53" fmla="*/ 2083593 h 5886450"/>
              <a:gd name="connsiteX54" fmla="*/ 6150769 w 6496050"/>
              <a:gd name="connsiteY54" fmla="*/ 2295525 h 5886450"/>
              <a:gd name="connsiteX55" fmla="*/ 6176963 w 6496050"/>
              <a:gd name="connsiteY55" fmla="*/ 2488406 h 5886450"/>
              <a:gd name="connsiteX56" fmla="*/ 6191250 w 6496050"/>
              <a:gd name="connsiteY56" fmla="*/ 2597944 h 5886450"/>
              <a:gd name="connsiteX57" fmla="*/ 6286500 w 6496050"/>
              <a:gd name="connsiteY57" fmla="*/ 2914650 h 5886450"/>
              <a:gd name="connsiteX58" fmla="*/ 6334125 w 6496050"/>
              <a:gd name="connsiteY58" fmla="*/ 3114675 h 5886450"/>
              <a:gd name="connsiteX59" fmla="*/ 6381750 w 6496050"/>
              <a:gd name="connsiteY59" fmla="*/ 3231356 h 5886450"/>
              <a:gd name="connsiteX60" fmla="*/ 6446044 w 6496050"/>
              <a:gd name="connsiteY60" fmla="*/ 3352800 h 5886450"/>
              <a:gd name="connsiteX61" fmla="*/ 6486525 w 6496050"/>
              <a:gd name="connsiteY61" fmla="*/ 3486150 h 5886450"/>
              <a:gd name="connsiteX62" fmla="*/ 6496050 w 6496050"/>
              <a:gd name="connsiteY62" fmla="*/ 3557588 h 5886450"/>
              <a:gd name="connsiteX63" fmla="*/ 6486524 w 6496050"/>
              <a:gd name="connsiteY63" fmla="*/ 3640931 h 5886450"/>
              <a:gd name="connsiteX64" fmla="*/ 6467474 w 6496050"/>
              <a:gd name="connsiteY64" fmla="*/ 3695700 h 5886450"/>
              <a:gd name="connsiteX65" fmla="*/ 6426994 w 6496050"/>
              <a:gd name="connsiteY65" fmla="*/ 3795712 h 5886450"/>
              <a:gd name="connsiteX66" fmla="*/ 6412706 w 6496050"/>
              <a:gd name="connsiteY66" fmla="*/ 3824287 h 5886450"/>
              <a:gd name="connsiteX67" fmla="*/ 5626894 w 6496050"/>
              <a:gd name="connsiteY67" fmla="*/ 4210050 h 5886450"/>
              <a:gd name="connsiteX68" fmla="*/ 4762500 w 6496050"/>
              <a:gd name="connsiteY68" fmla="*/ 5343525 h 5886450"/>
              <a:gd name="connsiteX69" fmla="*/ 4457700 w 6496050"/>
              <a:gd name="connsiteY69" fmla="*/ 5353050 h 5886450"/>
              <a:gd name="connsiteX70" fmla="*/ 4162425 w 6496050"/>
              <a:gd name="connsiteY70" fmla="*/ 5886450 h 5886450"/>
              <a:gd name="connsiteX71" fmla="*/ 1381125 w 6496050"/>
              <a:gd name="connsiteY71" fmla="*/ 5886450 h 5886450"/>
              <a:gd name="connsiteX72" fmla="*/ 1943100 w 6496050"/>
              <a:gd name="connsiteY72" fmla="*/ 4791075 h 5886450"/>
              <a:gd name="connsiteX73" fmla="*/ 2371725 w 6496050"/>
              <a:gd name="connsiteY73" fmla="*/ 4333875 h 5886450"/>
              <a:gd name="connsiteX74" fmla="*/ 2476500 w 6496050"/>
              <a:gd name="connsiteY74" fmla="*/ 4276725 h 5886450"/>
              <a:gd name="connsiteX75" fmla="*/ 2124075 w 6496050"/>
              <a:gd name="connsiteY75" fmla="*/ 3857625 h 5886450"/>
              <a:gd name="connsiteX76" fmla="*/ 1638300 w 6496050"/>
              <a:gd name="connsiteY76" fmla="*/ 3952875 h 5886450"/>
              <a:gd name="connsiteX77" fmla="*/ 1552575 w 6496050"/>
              <a:gd name="connsiteY77" fmla="*/ 4219575 h 5886450"/>
              <a:gd name="connsiteX78" fmla="*/ 1266825 w 6496050"/>
              <a:gd name="connsiteY78" fmla="*/ 4162425 h 5886450"/>
              <a:gd name="connsiteX79" fmla="*/ 1123950 w 6496050"/>
              <a:gd name="connsiteY79" fmla="*/ 4114800 h 5886450"/>
              <a:gd name="connsiteX80" fmla="*/ 1000125 w 6496050"/>
              <a:gd name="connsiteY80" fmla="*/ 4048125 h 5886450"/>
              <a:gd name="connsiteX81" fmla="*/ 904875 w 6496050"/>
              <a:gd name="connsiteY81" fmla="*/ 3943350 h 5886450"/>
              <a:gd name="connsiteX82" fmla="*/ 762000 w 6496050"/>
              <a:gd name="connsiteY82" fmla="*/ 3705225 h 5886450"/>
              <a:gd name="connsiteX83" fmla="*/ 0 w 6496050"/>
              <a:gd name="connsiteY83" fmla="*/ 2514600 h 5886450"/>
              <a:gd name="connsiteX0" fmla="*/ 0 w 6496050"/>
              <a:gd name="connsiteY0" fmla="*/ 2514600 h 5886450"/>
              <a:gd name="connsiteX1" fmla="*/ 619125 w 6496050"/>
              <a:gd name="connsiteY1" fmla="*/ 1362075 h 5886450"/>
              <a:gd name="connsiteX2" fmla="*/ 1295400 w 6496050"/>
              <a:gd name="connsiteY2" fmla="*/ 838200 h 5886450"/>
              <a:gd name="connsiteX3" fmla="*/ 2276475 w 6496050"/>
              <a:gd name="connsiteY3" fmla="*/ 866775 h 5886450"/>
              <a:gd name="connsiteX4" fmla="*/ 2438400 w 6496050"/>
              <a:gd name="connsiteY4" fmla="*/ 0 h 5886450"/>
              <a:gd name="connsiteX5" fmla="*/ 2628900 w 6496050"/>
              <a:gd name="connsiteY5" fmla="*/ 147638 h 5886450"/>
              <a:gd name="connsiteX6" fmla="*/ 2674144 w 6496050"/>
              <a:gd name="connsiteY6" fmla="*/ 171450 h 5886450"/>
              <a:gd name="connsiteX7" fmla="*/ 2736056 w 6496050"/>
              <a:gd name="connsiteY7" fmla="*/ 188119 h 5886450"/>
              <a:gd name="connsiteX8" fmla="*/ 3009900 w 6496050"/>
              <a:gd name="connsiteY8" fmla="*/ 238125 h 5886450"/>
              <a:gd name="connsiteX9" fmla="*/ 3076575 w 6496050"/>
              <a:gd name="connsiteY9" fmla="*/ 269081 h 5886450"/>
              <a:gd name="connsiteX10" fmla="*/ 3114675 w 6496050"/>
              <a:gd name="connsiteY10" fmla="*/ 300038 h 5886450"/>
              <a:gd name="connsiteX11" fmla="*/ 3145631 w 6496050"/>
              <a:gd name="connsiteY11" fmla="*/ 357188 h 5886450"/>
              <a:gd name="connsiteX12" fmla="*/ 3178969 w 6496050"/>
              <a:gd name="connsiteY12" fmla="*/ 390525 h 5886450"/>
              <a:gd name="connsiteX13" fmla="*/ 3209925 w 6496050"/>
              <a:gd name="connsiteY13" fmla="*/ 404813 h 5886450"/>
              <a:gd name="connsiteX14" fmla="*/ 3245644 w 6496050"/>
              <a:gd name="connsiteY14" fmla="*/ 423863 h 5886450"/>
              <a:gd name="connsiteX15" fmla="*/ 3288506 w 6496050"/>
              <a:gd name="connsiteY15" fmla="*/ 419100 h 5886450"/>
              <a:gd name="connsiteX16" fmla="*/ 3517107 w 6496050"/>
              <a:gd name="connsiteY16" fmla="*/ 359569 h 5886450"/>
              <a:gd name="connsiteX17" fmla="*/ 3583781 w 6496050"/>
              <a:gd name="connsiteY17" fmla="*/ 347663 h 5886450"/>
              <a:gd name="connsiteX18" fmla="*/ 3724275 w 6496050"/>
              <a:gd name="connsiteY18" fmla="*/ 338138 h 5886450"/>
              <a:gd name="connsiteX19" fmla="*/ 3798094 w 6496050"/>
              <a:gd name="connsiteY19" fmla="*/ 319088 h 5886450"/>
              <a:gd name="connsiteX20" fmla="*/ 3869531 w 6496050"/>
              <a:gd name="connsiteY20" fmla="*/ 288132 h 5886450"/>
              <a:gd name="connsiteX21" fmla="*/ 3890963 w 6496050"/>
              <a:gd name="connsiteY21" fmla="*/ 321469 h 5886450"/>
              <a:gd name="connsiteX22" fmla="*/ 3910013 w 6496050"/>
              <a:gd name="connsiteY22" fmla="*/ 395288 h 5886450"/>
              <a:gd name="connsiteX23" fmla="*/ 3940969 w 6496050"/>
              <a:gd name="connsiteY23" fmla="*/ 457200 h 5886450"/>
              <a:gd name="connsiteX24" fmla="*/ 3971925 w 6496050"/>
              <a:gd name="connsiteY24" fmla="*/ 504825 h 5886450"/>
              <a:gd name="connsiteX25" fmla="*/ 4010025 w 6496050"/>
              <a:gd name="connsiteY25" fmla="*/ 528638 h 5886450"/>
              <a:gd name="connsiteX26" fmla="*/ 4069556 w 6496050"/>
              <a:gd name="connsiteY26" fmla="*/ 547688 h 5886450"/>
              <a:gd name="connsiteX27" fmla="*/ 4150519 w 6496050"/>
              <a:gd name="connsiteY27" fmla="*/ 559594 h 5886450"/>
              <a:gd name="connsiteX28" fmla="*/ 4307681 w 6496050"/>
              <a:gd name="connsiteY28" fmla="*/ 583406 h 5886450"/>
              <a:gd name="connsiteX29" fmla="*/ 4505325 w 6496050"/>
              <a:gd name="connsiteY29" fmla="*/ 611982 h 5886450"/>
              <a:gd name="connsiteX30" fmla="*/ 4776788 w 6496050"/>
              <a:gd name="connsiteY30" fmla="*/ 538163 h 5886450"/>
              <a:gd name="connsiteX31" fmla="*/ 4936331 w 6496050"/>
              <a:gd name="connsiteY31" fmla="*/ 495300 h 5886450"/>
              <a:gd name="connsiteX32" fmla="*/ 5188744 w 6496050"/>
              <a:gd name="connsiteY32" fmla="*/ 561975 h 5886450"/>
              <a:gd name="connsiteX33" fmla="*/ 5255419 w 6496050"/>
              <a:gd name="connsiteY33" fmla="*/ 576263 h 5886450"/>
              <a:gd name="connsiteX34" fmla="*/ 5303044 w 6496050"/>
              <a:gd name="connsiteY34" fmla="*/ 585788 h 5886450"/>
              <a:gd name="connsiteX35" fmla="*/ 5462588 w 6496050"/>
              <a:gd name="connsiteY35" fmla="*/ 583406 h 5886450"/>
              <a:gd name="connsiteX36" fmla="*/ 5500688 w 6496050"/>
              <a:gd name="connsiteY36" fmla="*/ 588169 h 5886450"/>
              <a:gd name="connsiteX37" fmla="*/ 5534025 w 6496050"/>
              <a:gd name="connsiteY37" fmla="*/ 604838 h 5886450"/>
              <a:gd name="connsiteX38" fmla="*/ 5548313 w 6496050"/>
              <a:gd name="connsiteY38" fmla="*/ 638175 h 5886450"/>
              <a:gd name="connsiteX39" fmla="*/ 5569743 w 6496050"/>
              <a:gd name="connsiteY39" fmla="*/ 690563 h 5886450"/>
              <a:gd name="connsiteX40" fmla="*/ 5612607 w 6496050"/>
              <a:gd name="connsiteY40" fmla="*/ 850106 h 5886450"/>
              <a:gd name="connsiteX41" fmla="*/ 5634038 w 6496050"/>
              <a:gd name="connsiteY41" fmla="*/ 895350 h 5886450"/>
              <a:gd name="connsiteX42" fmla="*/ 5660231 w 6496050"/>
              <a:gd name="connsiteY42" fmla="*/ 938213 h 5886450"/>
              <a:gd name="connsiteX43" fmla="*/ 5843587 w 6496050"/>
              <a:gd name="connsiteY43" fmla="*/ 1240631 h 5886450"/>
              <a:gd name="connsiteX44" fmla="*/ 5872163 w 6496050"/>
              <a:gd name="connsiteY44" fmla="*/ 1304925 h 5886450"/>
              <a:gd name="connsiteX45" fmla="*/ 5907881 w 6496050"/>
              <a:gd name="connsiteY45" fmla="*/ 1373982 h 5886450"/>
              <a:gd name="connsiteX46" fmla="*/ 5972175 w 6496050"/>
              <a:gd name="connsiteY46" fmla="*/ 1500188 h 5886450"/>
              <a:gd name="connsiteX47" fmla="*/ 6015038 w 6496050"/>
              <a:gd name="connsiteY47" fmla="*/ 1600200 h 5886450"/>
              <a:gd name="connsiteX48" fmla="*/ 6029325 w 6496050"/>
              <a:gd name="connsiteY48" fmla="*/ 1638300 h 5886450"/>
              <a:gd name="connsiteX49" fmla="*/ 6034088 w 6496050"/>
              <a:gd name="connsiteY49" fmla="*/ 1697831 h 5886450"/>
              <a:gd name="connsiteX50" fmla="*/ 6065044 w 6496050"/>
              <a:gd name="connsiteY50" fmla="*/ 1819275 h 5886450"/>
              <a:gd name="connsiteX51" fmla="*/ 6084094 w 6496050"/>
              <a:gd name="connsiteY51" fmla="*/ 1878806 h 5886450"/>
              <a:gd name="connsiteX52" fmla="*/ 6079331 w 6496050"/>
              <a:gd name="connsiteY52" fmla="*/ 1976438 h 5886450"/>
              <a:gd name="connsiteX53" fmla="*/ 6100763 w 6496050"/>
              <a:gd name="connsiteY53" fmla="*/ 2083593 h 5886450"/>
              <a:gd name="connsiteX54" fmla="*/ 6150769 w 6496050"/>
              <a:gd name="connsiteY54" fmla="*/ 2295525 h 5886450"/>
              <a:gd name="connsiteX55" fmla="*/ 6176963 w 6496050"/>
              <a:gd name="connsiteY55" fmla="*/ 2488406 h 5886450"/>
              <a:gd name="connsiteX56" fmla="*/ 6191250 w 6496050"/>
              <a:gd name="connsiteY56" fmla="*/ 2597944 h 5886450"/>
              <a:gd name="connsiteX57" fmla="*/ 6286500 w 6496050"/>
              <a:gd name="connsiteY57" fmla="*/ 2914650 h 5886450"/>
              <a:gd name="connsiteX58" fmla="*/ 6334125 w 6496050"/>
              <a:gd name="connsiteY58" fmla="*/ 3114675 h 5886450"/>
              <a:gd name="connsiteX59" fmla="*/ 6381750 w 6496050"/>
              <a:gd name="connsiteY59" fmla="*/ 3231356 h 5886450"/>
              <a:gd name="connsiteX60" fmla="*/ 6446044 w 6496050"/>
              <a:gd name="connsiteY60" fmla="*/ 3352800 h 5886450"/>
              <a:gd name="connsiteX61" fmla="*/ 6486525 w 6496050"/>
              <a:gd name="connsiteY61" fmla="*/ 3486150 h 5886450"/>
              <a:gd name="connsiteX62" fmla="*/ 6496050 w 6496050"/>
              <a:gd name="connsiteY62" fmla="*/ 3557588 h 5886450"/>
              <a:gd name="connsiteX63" fmla="*/ 6486524 w 6496050"/>
              <a:gd name="connsiteY63" fmla="*/ 3640931 h 5886450"/>
              <a:gd name="connsiteX64" fmla="*/ 6467474 w 6496050"/>
              <a:gd name="connsiteY64" fmla="*/ 3695700 h 5886450"/>
              <a:gd name="connsiteX65" fmla="*/ 6426994 w 6496050"/>
              <a:gd name="connsiteY65" fmla="*/ 3795712 h 5886450"/>
              <a:gd name="connsiteX66" fmla="*/ 6412706 w 6496050"/>
              <a:gd name="connsiteY66" fmla="*/ 3824287 h 5886450"/>
              <a:gd name="connsiteX67" fmla="*/ 5626894 w 6496050"/>
              <a:gd name="connsiteY67" fmla="*/ 4210050 h 5886450"/>
              <a:gd name="connsiteX68" fmla="*/ 4772025 w 6496050"/>
              <a:gd name="connsiteY68" fmla="*/ 5348287 h 5886450"/>
              <a:gd name="connsiteX69" fmla="*/ 4457700 w 6496050"/>
              <a:gd name="connsiteY69" fmla="*/ 5353050 h 5886450"/>
              <a:gd name="connsiteX70" fmla="*/ 4162425 w 6496050"/>
              <a:gd name="connsiteY70" fmla="*/ 5886450 h 5886450"/>
              <a:gd name="connsiteX71" fmla="*/ 1381125 w 6496050"/>
              <a:gd name="connsiteY71" fmla="*/ 5886450 h 5886450"/>
              <a:gd name="connsiteX72" fmla="*/ 1943100 w 6496050"/>
              <a:gd name="connsiteY72" fmla="*/ 4791075 h 5886450"/>
              <a:gd name="connsiteX73" fmla="*/ 2371725 w 6496050"/>
              <a:gd name="connsiteY73" fmla="*/ 4333875 h 5886450"/>
              <a:gd name="connsiteX74" fmla="*/ 2476500 w 6496050"/>
              <a:gd name="connsiteY74" fmla="*/ 4276725 h 5886450"/>
              <a:gd name="connsiteX75" fmla="*/ 2124075 w 6496050"/>
              <a:gd name="connsiteY75" fmla="*/ 3857625 h 5886450"/>
              <a:gd name="connsiteX76" fmla="*/ 1638300 w 6496050"/>
              <a:gd name="connsiteY76" fmla="*/ 3952875 h 5886450"/>
              <a:gd name="connsiteX77" fmla="*/ 1552575 w 6496050"/>
              <a:gd name="connsiteY77" fmla="*/ 4219575 h 5886450"/>
              <a:gd name="connsiteX78" fmla="*/ 1266825 w 6496050"/>
              <a:gd name="connsiteY78" fmla="*/ 4162425 h 5886450"/>
              <a:gd name="connsiteX79" fmla="*/ 1123950 w 6496050"/>
              <a:gd name="connsiteY79" fmla="*/ 4114800 h 5886450"/>
              <a:gd name="connsiteX80" fmla="*/ 1000125 w 6496050"/>
              <a:gd name="connsiteY80" fmla="*/ 4048125 h 5886450"/>
              <a:gd name="connsiteX81" fmla="*/ 904875 w 6496050"/>
              <a:gd name="connsiteY81" fmla="*/ 3943350 h 5886450"/>
              <a:gd name="connsiteX82" fmla="*/ 762000 w 6496050"/>
              <a:gd name="connsiteY82" fmla="*/ 3705225 h 5886450"/>
              <a:gd name="connsiteX83" fmla="*/ 0 w 6496050"/>
              <a:gd name="connsiteY83" fmla="*/ 2514600 h 5886450"/>
              <a:gd name="connsiteX0" fmla="*/ 0 w 6496050"/>
              <a:gd name="connsiteY0" fmla="*/ 2514600 h 5886450"/>
              <a:gd name="connsiteX1" fmla="*/ 619125 w 6496050"/>
              <a:gd name="connsiteY1" fmla="*/ 1362075 h 5886450"/>
              <a:gd name="connsiteX2" fmla="*/ 1295400 w 6496050"/>
              <a:gd name="connsiteY2" fmla="*/ 838200 h 5886450"/>
              <a:gd name="connsiteX3" fmla="*/ 2276475 w 6496050"/>
              <a:gd name="connsiteY3" fmla="*/ 866775 h 5886450"/>
              <a:gd name="connsiteX4" fmla="*/ 2438400 w 6496050"/>
              <a:gd name="connsiteY4" fmla="*/ 0 h 5886450"/>
              <a:gd name="connsiteX5" fmla="*/ 2628900 w 6496050"/>
              <a:gd name="connsiteY5" fmla="*/ 147638 h 5886450"/>
              <a:gd name="connsiteX6" fmla="*/ 2674144 w 6496050"/>
              <a:gd name="connsiteY6" fmla="*/ 171450 h 5886450"/>
              <a:gd name="connsiteX7" fmla="*/ 2736056 w 6496050"/>
              <a:gd name="connsiteY7" fmla="*/ 188119 h 5886450"/>
              <a:gd name="connsiteX8" fmla="*/ 3009900 w 6496050"/>
              <a:gd name="connsiteY8" fmla="*/ 238125 h 5886450"/>
              <a:gd name="connsiteX9" fmla="*/ 3076575 w 6496050"/>
              <a:gd name="connsiteY9" fmla="*/ 269081 h 5886450"/>
              <a:gd name="connsiteX10" fmla="*/ 3114675 w 6496050"/>
              <a:gd name="connsiteY10" fmla="*/ 300038 h 5886450"/>
              <a:gd name="connsiteX11" fmla="*/ 3145631 w 6496050"/>
              <a:gd name="connsiteY11" fmla="*/ 357188 h 5886450"/>
              <a:gd name="connsiteX12" fmla="*/ 3178969 w 6496050"/>
              <a:gd name="connsiteY12" fmla="*/ 390525 h 5886450"/>
              <a:gd name="connsiteX13" fmla="*/ 3209925 w 6496050"/>
              <a:gd name="connsiteY13" fmla="*/ 404813 h 5886450"/>
              <a:gd name="connsiteX14" fmla="*/ 3245644 w 6496050"/>
              <a:gd name="connsiteY14" fmla="*/ 423863 h 5886450"/>
              <a:gd name="connsiteX15" fmla="*/ 3288506 w 6496050"/>
              <a:gd name="connsiteY15" fmla="*/ 419100 h 5886450"/>
              <a:gd name="connsiteX16" fmla="*/ 3517107 w 6496050"/>
              <a:gd name="connsiteY16" fmla="*/ 359569 h 5886450"/>
              <a:gd name="connsiteX17" fmla="*/ 3583781 w 6496050"/>
              <a:gd name="connsiteY17" fmla="*/ 347663 h 5886450"/>
              <a:gd name="connsiteX18" fmla="*/ 3724275 w 6496050"/>
              <a:gd name="connsiteY18" fmla="*/ 338138 h 5886450"/>
              <a:gd name="connsiteX19" fmla="*/ 3798094 w 6496050"/>
              <a:gd name="connsiteY19" fmla="*/ 319088 h 5886450"/>
              <a:gd name="connsiteX20" fmla="*/ 3869531 w 6496050"/>
              <a:gd name="connsiteY20" fmla="*/ 288132 h 5886450"/>
              <a:gd name="connsiteX21" fmla="*/ 3890963 w 6496050"/>
              <a:gd name="connsiteY21" fmla="*/ 321469 h 5886450"/>
              <a:gd name="connsiteX22" fmla="*/ 3910013 w 6496050"/>
              <a:gd name="connsiteY22" fmla="*/ 395288 h 5886450"/>
              <a:gd name="connsiteX23" fmla="*/ 3940969 w 6496050"/>
              <a:gd name="connsiteY23" fmla="*/ 457200 h 5886450"/>
              <a:gd name="connsiteX24" fmla="*/ 3971925 w 6496050"/>
              <a:gd name="connsiteY24" fmla="*/ 504825 h 5886450"/>
              <a:gd name="connsiteX25" fmla="*/ 4010025 w 6496050"/>
              <a:gd name="connsiteY25" fmla="*/ 528638 h 5886450"/>
              <a:gd name="connsiteX26" fmla="*/ 4069556 w 6496050"/>
              <a:gd name="connsiteY26" fmla="*/ 547688 h 5886450"/>
              <a:gd name="connsiteX27" fmla="*/ 4150519 w 6496050"/>
              <a:gd name="connsiteY27" fmla="*/ 559594 h 5886450"/>
              <a:gd name="connsiteX28" fmla="*/ 4307681 w 6496050"/>
              <a:gd name="connsiteY28" fmla="*/ 583406 h 5886450"/>
              <a:gd name="connsiteX29" fmla="*/ 4505325 w 6496050"/>
              <a:gd name="connsiteY29" fmla="*/ 611982 h 5886450"/>
              <a:gd name="connsiteX30" fmla="*/ 4776788 w 6496050"/>
              <a:gd name="connsiteY30" fmla="*/ 538163 h 5886450"/>
              <a:gd name="connsiteX31" fmla="*/ 4936331 w 6496050"/>
              <a:gd name="connsiteY31" fmla="*/ 495300 h 5886450"/>
              <a:gd name="connsiteX32" fmla="*/ 5188744 w 6496050"/>
              <a:gd name="connsiteY32" fmla="*/ 561975 h 5886450"/>
              <a:gd name="connsiteX33" fmla="*/ 5255419 w 6496050"/>
              <a:gd name="connsiteY33" fmla="*/ 576263 h 5886450"/>
              <a:gd name="connsiteX34" fmla="*/ 5303044 w 6496050"/>
              <a:gd name="connsiteY34" fmla="*/ 585788 h 5886450"/>
              <a:gd name="connsiteX35" fmla="*/ 5462588 w 6496050"/>
              <a:gd name="connsiteY35" fmla="*/ 583406 h 5886450"/>
              <a:gd name="connsiteX36" fmla="*/ 5500688 w 6496050"/>
              <a:gd name="connsiteY36" fmla="*/ 588169 h 5886450"/>
              <a:gd name="connsiteX37" fmla="*/ 5534025 w 6496050"/>
              <a:gd name="connsiteY37" fmla="*/ 604838 h 5886450"/>
              <a:gd name="connsiteX38" fmla="*/ 5548313 w 6496050"/>
              <a:gd name="connsiteY38" fmla="*/ 638175 h 5886450"/>
              <a:gd name="connsiteX39" fmla="*/ 5569743 w 6496050"/>
              <a:gd name="connsiteY39" fmla="*/ 690563 h 5886450"/>
              <a:gd name="connsiteX40" fmla="*/ 5612607 w 6496050"/>
              <a:gd name="connsiteY40" fmla="*/ 850106 h 5886450"/>
              <a:gd name="connsiteX41" fmla="*/ 5634038 w 6496050"/>
              <a:gd name="connsiteY41" fmla="*/ 895350 h 5886450"/>
              <a:gd name="connsiteX42" fmla="*/ 5660231 w 6496050"/>
              <a:gd name="connsiteY42" fmla="*/ 938213 h 5886450"/>
              <a:gd name="connsiteX43" fmla="*/ 5843587 w 6496050"/>
              <a:gd name="connsiteY43" fmla="*/ 1240631 h 5886450"/>
              <a:gd name="connsiteX44" fmla="*/ 5872163 w 6496050"/>
              <a:gd name="connsiteY44" fmla="*/ 1304925 h 5886450"/>
              <a:gd name="connsiteX45" fmla="*/ 5907881 w 6496050"/>
              <a:gd name="connsiteY45" fmla="*/ 1373982 h 5886450"/>
              <a:gd name="connsiteX46" fmla="*/ 5972175 w 6496050"/>
              <a:gd name="connsiteY46" fmla="*/ 1500188 h 5886450"/>
              <a:gd name="connsiteX47" fmla="*/ 6015038 w 6496050"/>
              <a:gd name="connsiteY47" fmla="*/ 1600200 h 5886450"/>
              <a:gd name="connsiteX48" fmla="*/ 6029325 w 6496050"/>
              <a:gd name="connsiteY48" fmla="*/ 1638300 h 5886450"/>
              <a:gd name="connsiteX49" fmla="*/ 6034088 w 6496050"/>
              <a:gd name="connsiteY49" fmla="*/ 1697831 h 5886450"/>
              <a:gd name="connsiteX50" fmla="*/ 6065044 w 6496050"/>
              <a:gd name="connsiteY50" fmla="*/ 1819275 h 5886450"/>
              <a:gd name="connsiteX51" fmla="*/ 6084094 w 6496050"/>
              <a:gd name="connsiteY51" fmla="*/ 1878806 h 5886450"/>
              <a:gd name="connsiteX52" fmla="*/ 6079331 w 6496050"/>
              <a:gd name="connsiteY52" fmla="*/ 1976438 h 5886450"/>
              <a:gd name="connsiteX53" fmla="*/ 6100763 w 6496050"/>
              <a:gd name="connsiteY53" fmla="*/ 2083593 h 5886450"/>
              <a:gd name="connsiteX54" fmla="*/ 6150769 w 6496050"/>
              <a:gd name="connsiteY54" fmla="*/ 2295525 h 5886450"/>
              <a:gd name="connsiteX55" fmla="*/ 6176963 w 6496050"/>
              <a:gd name="connsiteY55" fmla="*/ 2488406 h 5886450"/>
              <a:gd name="connsiteX56" fmla="*/ 6191250 w 6496050"/>
              <a:gd name="connsiteY56" fmla="*/ 2597944 h 5886450"/>
              <a:gd name="connsiteX57" fmla="*/ 6286500 w 6496050"/>
              <a:gd name="connsiteY57" fmla="*/ 2914650 h 5886450"/>
              <a:gd name="connsiteX58" fmla="*/ 6334125 w 6496050"/>
              <a:gd name="connsiteY58" fmla="*/ 3114675 h 5886450"/>
              <a:gd name="connsiteX59" fmla="*/ 6381750 w 6496050"/>
              <a:gd name="connsiteY59" fmla="*/ 3231356 h 5886450"/>
              <a:gd name="connsiteX60" fmla="*/ 6446044 w 6496050"/>
              <a:gd name="connsiteY60" fmla="*/ 3352800 h 5886450"/>
              <a:gd name="connsiteX61" fmla="*/ 6486525 w 6496050"/>
              <a:gd name="connsiteY61" fmla="*/ 3486150 h 5886450"/>
              <a:gd name="connsiteX62" fmla="*/ 6496050 w 6496050"/>
              <a:gd name="connsiteY62" fmla="*/ 3557588 h 5886450"/>
              <a:gd name="connsiteX63" fmla="*/ 6486524 w 6496050"/>
              <a:gd name="connsiteY63" fmla="*/ 3640931 h 5886450"/>
              <a:gd name="connsiteX64" fmla="*/ 6467474 w 6496050"/>
              <a:gd name="connsiteY64" fmla="*/ 3695700 h 5886450"/>
              <a:gd name="connsiteX65" fmla="*/ 6426994 w 6496050"/>
              <a:gd name="connsiteY65" fmla="*/ 3795712 h 5886450"/>
              <a:gd name="connsiteX66" fmla="*/ 6412706 w 6496050"/>
              <a:gd name="connsiteY66" fmla="*/ 3824287 h 5886450"/>
              <a:gd name="connsiteX67" fmla="*/ 5626894 w 6496050"/>
              <a:gd name="connsiteY67" fmla="*/ 4210050 h 5886450"/>
              <a:gd name="connsiteX68" fmla="*/ 4772025 w 6496050"/>
              <a:gd name="connsiteY68" fmla="*/ 5348287 h 5886450"/>
              <a:gd name="connsiteX69" fmla="*/ 4507706 w 6496050"/>
              <a:gd name="connsiteY69" fmla="*/ 5350669 h 5886450"/>
              <a:gd name="connsiteX70" fmla="*/ 4162425 w 6496050"/>
              <a:gd name="connsiteY70" fmla="*/ 5886450 h 5886450"/>
              <a:gd name="connsiteX71" fmla="*/ 1381125 w 6496050"/>
              <a:gd name="connsiteY71" fmla="*/ 5886450 h 5886450"/>
              <a:gd name="connsiteX72" fmla="*/ 1943100 w 6496050"/>
              <a:gd name="connsiteY72" fmla="*/ 4791075 h 5886450"/>
              <a:gd name="connsiteX73" fmla="*/ 2371725 w 6496050"/>
              <a:gd name="connsiteY73" fmla="*/ 4333875 h 5886450"/>
              <a:gd name="connsiteX74" fmla="*/ 2476500 w 6496050"/>
              <a:gd name="connsiteY74" fmla="*/ 4276725 h 5886450"/>
              <a:gd name="connsiteX75" fmla="*/ 2124075 w 6496050"/>
              <a:gd name="connsiteY75" fmla="*/ 3857625 h 5886450"/>
              <a:gd name="connsiteX76" fmla="*/ 1638300 w 6496050"/>
              <a:gd name="connsiteY76" fmla="*/ 3952875 h 5886450"/>
              <a:gd name="connsiteX77" fmla="*/ 1552575 w 6496050"/>
              <a:gd name="connsiteY77" fmla="*/ 4219575 h 5886450"/>
              <a:gd name="connsiteX78" fmla="*/ 1266825 w 6496050"/>
              <a:gd name="connsiteY78" fmla="*/ 4162425 h 5886450"/>
              <a:gd name="connsiteX79" fmla="*/ 1123950 w 6496050"/>
              <a:gd name="connsiteY79" fmla="*/ 4114800 h 5886450"/>
              <a:gd name="connsiteX80" fmla="*/ 1000125 w 6496050"/>
              <a:gd name="connsiteY80" fmla="*/ 4048125 h 5886450"/>
              <a:gd name="connsiteX81" fmla="*/ 904875 w 6496050"/>
              <a:gd name="connsiteY81" fmla="*/ 3943350 h 5886450"/>
              <a:gd name="connsiteX82" fmla="*/ 762000 w 6496050"/>
              <a:gd name="connsiteY82" fmla="*/ 3705225 h 5886450"/>
              <a:gd name="connsiteX83" fmla="*/ 0 w 6496050"/>
              <a:gd name="connsiteY83" fmla="*/ 2514600 h 5886450"/>
              <a:gd name="connsiteX0" fmla="*/ 0 w 6496050"/>
              <a:gd name="connsiteY0" fmla="*/ 2514600 h 5886450"/>
              <a:gd name="connsiteX1" fmla="*/ 619125 w 6496050"/>
              <a:gd name="connsiteY1" fmla="*/ 1362075 h 5886450"/>
              <a:gd name="connsiteX2" fmla="*/ 1295400 w 6496050"/>
              <a:gd name="connsiteY2" fmla="*/ 838200 h 5886450"/>
              <a:gd name="connsiteX3" fmla="*/ 2276475 w 6496050"/>
              <a:gd name="connsiteY3" fmla="*/ 866775 h 5886450"/>
              <a:gd name="connsiteX4" fmla="*/ 2438400 w 6496050"/>
              <a:gd name="connsiteY4" fmla="*/ 0 h 5886450"/>
              <a:gd name="connsiteX5" fmla="*/ 2628900 w 6496050"/>
              <a:gd name="connsiteY5" fmla="*/ 147638 h 5886450"/>
              <a:gd name="connsiteX6" fmla="*/ 2674144 w 6496050"/>
              <a:gd name="connsiteY6" fmla="*/ 171450 h 5886450"/>
              <a:gd name="connsiteX7" fmla="*/ 2736056 w 6496050"/>
              <a:gd name="connsiteY7" fmla="*/ 188119 h 5886450"/>
              <a:gd name="connsiteX8" fmla="*/ 3009900 w 6496050"/>
              <a:gd name="connsiteY8" fmla="*/ 238125 h 5886450"/>
              <a:gd name="connsiteX9" fmla="*/ 3076575 w 6496050"/>
              <a:gd name="connsiteY9" fmla="*/ 269081 h 5886450"/>
              <a:gd name="connsiteX10" fmla="*/ 3114675 w 6496050"/>
              <a:gd name="connsiteY10" fmla="*/ 300038 h 5886450"/>
              <a:gd name="connsiteX11" fmla="*/ 3145631 w 6496050"/>
              <a:gd name="connsiteY11" fmla="*/ 357188 h 5886450"/>
              <a:gd name="connsiteX12" fmla="*/ 3178969 w 6496050"/>
              <a:gd name="connsiteY12" fmla="*/ 390525 h 5886450"/>
              <a:gd name="connsiteX13" fmla="*/ 3209925 w 6496050"/>
              <a:gd name="connsiteY13" fmla="*/ 404813 h 5886450"/>
              <a:gd name="connsiteX14" fmla="*/ 3245644 w 6496050"/>
              <a:gd name="connsiteY14" fmla="*/ 423863 h 5886450"/>
              <a:gd name="connsiteX15" fmla="*/ 3288506 w 6496050"/>
              <a:gd name="connsiteY15" fmla="*/ 419100 h 5886450"/>
              <a:gd name="connsiteX16" fmla="*/ 3517107 w 6496050"/>
              <a:gd name="connsiteY16" fmla="*/ 359569 h 5886450"/>
              <a:gd name="connsiteX17" fmla="*/ 3583781 w 6496050"/>
              <a:gd name="connsiteY17" fmla="*/ 347663 h 5886450"/>
              <a:gd name="connsiteX18" fmla="*/ 3724275 w 6496050"/>
              <a:gd name="connsiteY18" fmla="*/ 338138 h 5886450"/>
              <a:gd name="connsiteX19" fmla="*/ 3798094 w 6496050"/>
              <a:gd name="connsiteY19" fmla="*/ 319088 h 5886450"/>
              <a:gd name="connsiteX20" fmla="*/ 3869531 w 6496050"/>
              <a:gd name="connsiteY20" fmla="*/ 288132 h 5886450"/>
              <a:gd name="connsiteX21" fmla="*/ 3890963 w 6496050"/>
              <a:gd name="connsiteY21" fmla="*/ 321469 h 5886450"/>
              <a:gd name="connsiteX22" fmla="*/ 3910013 w 6496050"/>
              <a:gd name="connsiteY22" fmla="*/ 395288 h 5886450"/>
              <a:gd name="connsiteX23" fmla="*/ 3940969 w 6496050"/>
              <a:gd name="connsiteY23" fmla="*/ 457200 h 5886450"/>
              <a:gd name="connsiteX24" fmla="*/ 3971925 w 6496050"/>
              <a:gd name="connsiteY24" fmla="*/ 504825 h 5886450"/>
              <a:gd name="connsiteX25" fmla="*/ 4010025 w 6496050"/>
              <a:gd name="connsiteY25" fmla="*/ 528638 h 5886450"/>
              <a:gd name="connsiteX26" fmla="*/ 4069556 w 6496050"/>
              <a:gd name="connsiteY26" fmla="*/ 547688 h 5886450"/>
              <a:gd name="connsiteX27" fmla="*/ 4150519 w 6496050"/>
              <a:gd name="connsiteY27" fmla="*/ 559594 h 5886450"/>
              <a:gd name="connsiteX28" fmla="*/ 4307681 w 6496050"/>
              <a:gd name="connsiteY28" fmla="*/ 583406 h 5886450"/>
              <a:gd name="connsiteX29" fmla="*/ 4505325 w 6496050"/>
              <a:gd name="connsiteY29" fmla="*/ 611982 h 5886450"/>
              <a:gd name="connsiteX30" fmla="*/ 4776788 w 6496050"/>
              <a:gd name="connsiteY30" fmla="*/ 538163 h 5886450"/>
              <a:gd name="connsiteX31" fmla="*/ 4936331 w 6496050"/>
              <a:gd name="connsiteY31" fmla="*/ 495300 h 5886450"/>
              <a:gd name="connsiteX32" fmla="*/ 5188744 w 6496050"/>
              <a:gd name="connsiteY32" fmla="*/ 561975 h 5886450"/>
              <a:gd name="connsiteX33" fmla="*/ 5255419 w 6496050"/>
              <a:gd name="connsiteY33" fmla="*/ 576263 h 5886450"/>
              <a:gd name="connsiteX34" fmla="*/ 5303044 w 6496050"/>
              <a:gd name="connsiteY34" fmla="*/ 585788 h 5886450"/>
              <a:gd name="connsiteX35" fmla="*/ 5462588 w 6496050"/>
              <a:gd name="connsiteY35" fmla="*/ 583406 h 5886450"/>
              <a:gd name="connsiteX36" fmla="*/ 5500688 w 6496050"/>
              <a:gd name="connsiteY36" fmla="*/ 588169 h 5886450"/>
              <a:gd name="connsiteX37" fmla="*/ 5534025 w 6496050"/>
              <a:gd name="connsiteY37" fmla="*/ 604838 h 5886450"/>
              <a:gd name="connsiteX38" fmla="*/ 5548313 w 6496050"/>
              <a:gd name="connsiteY38" fmla="*/ 638175 h 5886450"/>
              <a:gd name="connsiteX39" fmla="*/ 5569743 w 6496050"/>
              <a:gd name="connsiteY39" fmla="*/ 690563 h 5886450"/>
              <a:gd name="connsiteX40" fmla="*/ 5612607 w 6496050"/>
              <a:gd name="connsiteY40" fmla="*/ 850106 h 5886450"/>
              <a:gd name="connsiteX41" fmla="*/ 5634038 w 6496050"/>
              <a:gd name="connsiteY41" fmla="*/ 895350 h 5886450"/>
              <a:gd name="connsiteX42" fmla="*/ 5660231 w 6496050"/>
              <a:gd name="connsiteY42" fmla="*/ 938213 h 5886450"/>
              <a:gd name="connsiteX43" fmla="*/ 5843587 w 6496050"/>
              <a:gd name="connsiteY43" fmla="*/ 1240631 h 5886450"/>
              <a:gd name="connsiteX44" fmla="*/ 5872163 w 6496050"/>
              <a:gd name="connsiteY44" fmla="*/ 1304925 h 5886450"/>
              <a:gd name="connsiteX45" fmla="*/ 5907881 w 6496050"/>
              <a:gd name="connsiteY45" fmla="*/ 1373982 h 5886450"/>
              <a:gd name="connsiteX46" fmla="*/ 5972175 w 6496050"/>
              <a:gd name="connsiteY46" fmla="*/ 1500188 h 5886450"/>
              <a:gd name="connsiteX47" fmla="*/ 6015038 w 6496050"/>
              <a:gd name="connsiteY47" fmla="*/ 1600200 h 5886450"/>
              <a:gd name="connsiteX48" fmla="*/ 6029325 w 6496050"/>
              <a:gd name="connsiteY48" fmla="*/ 1638300 h 5886450"/>
              <a:gd name="connsiteX49" fmla="*/ 6034088 w 6496050"/>
              <a:gd name="connsiteY49" fmla="*/ 1697831 h 5886450"/>
              <a:gd name="connsiteX50" fmla="*/ 6065044 w 6496050"/>
              <a:gd name="connsiteY50" fmla="*/ 1819275 h 5886450"/>
              <a:gd name="connsiteX51" fmla="*/ 6084094 w 6496050"/>
              <a:gd name="connsiteY51" fmla="*/ 1878806 h 5886450"/>
              <a:gd name="connsiteX52" fmla="*/ 6079331 w 6496050"/>
              <a:gd name="connsiteY52" fmla="*/ 1976438 h 5886450"/>
              <a:gd name="connsiteX53" fmla="*/ 6100763 w 6496050"/>
              <a:gd name="connsiteY53" fmla="*/ 2083593 h 5886450"/>
              <a:gd name="connsiteX54" fmla="*/ 6150769 w 6496050"/>
              <a:gd name="connsiteY54" fmla="*/ 2295525 h 5886450"/>
              <a:gd name="connsiteX55" fmla="*/ 6176963 w 6496050"/>
              <a:gd name="connsiteY55" fmla="*/ 2488406 h 5886450"/>
              <a:gd name="connsiteX56" fmla="*/ 6191250 w 6496050"/>
              <a:gd name="connsiteY56" fmla="*/ 2597944 h 5886450"/>
              <a:gd name="connsiteX57" fmla="*/ 6286500 w 6496050"/>
              <a:gd name="connsiteY57" fmla="*/ 2914650 h 5886450"/>
              <a:gd name="connsiteX58" fmla="*/ 6334125 w 6496050"/>
              <a:gd name="connsiteY58" fmla="*/ 3114675 h 5886450"/>
              <a:gd name="connsiteX59" fmla="*/ 6381750 w 6496050"/>
              <a:gd name="connsiteY59" fmla="*/ 3231356 h 5886450"/>
              <a:gd name="connsiteX60" fmla="*/ 6446044 w 6496050"/>
              <a:gd name="connsiteY60" fmla="*/ 3352800 h 5886450"/>
              <a:gd name="connsiteX61" fmla="*/ 6486525 w 6496050"/>
              <a:gd name="connsiteY61" fmla="*/ 3486150 h 5886450"/>
              <a:gd name="connsiteX62" fmla="*/ 6496050 w 6496050"/>
              <a:gd name="connsiteY62" fmla="*/ 3557588 h 5886450"/>
              <a:gd name="connsiteX63" fmla="*/ 6486524 w 6496050"/>
              <a:gd name="connsiteY63" fmla="*/ 3640931 h 5886450"/>
              <a:gd name="connsiteX64" fmla="*/ 6467474 w 6496050"/>
              <a:gd name="connsiteY64" fmla="*/ 3695700 h 5886450"/>
              <a:gd name="connsiteX65" fmla="*/ 6426994 w 6496050"/>
              <a:gd name="connsiteY65" fmla="*/ 3795712 h 5886450"/>
              <a:gd name="connsiteX66" fmla="*/ 6412706 w 6496050"/>
              <a:gd name="connsiteY66" fmla="*/ 3824287 h 5886450"/>
              <a:gd name="connsiteX67" fmla="*/ 5626894 w 6496050"/>
              <a:gd name="connsiteY67" fmla="*/ 4210050 h 5886450"/>
              <a:gd name="connsiteX68" fmla="*/ 4772025 w 6496050"/>
              <a:gd name="connsiteY68" fmla="*/ 5348287 h 5886450"/>
              <a:gd name="connsiteX69" fmla="*/ 4498181 w 6496050"/>
              <a:gd name="connsiteY69" fmla="*/ 5353050 h 5886450"/>
              <a:gd name="connsiteX70" fmla="*/ 4162425 w 6496050"/>
              <a:gd name="connsiteY70" fmla="*/ 5886450 h 5886450"/>
              <a:gd name="connsiteX71" fmla="*/ 1381125 w 6496050"/>
              <a:gd name="connsiteY71" fmla="*/ 5886450 h 5886450"/>
              <a:gd name="connsiteX72" fmla="*/ 1943100 w 6496050"/>
              <a:gd name="connsiteY72" fmla="*/ 4791075 h 5886450"/>
              <a:gd name="connsiteX73" fmla="*/ 2371725 w 6496050"/>
              <a:gd name="connsiteY73" fmla="*/ 4333875 h 5886450"/>
              <a:gd name="connsiteX74" fmla="*/ 2476500 w 6496050"/>
              <a:gd name="connsiteY74" fmla="*/ 4276725 h 5886450"/>
              <a:gd name="connsiteX75" fmla="*/ 2124075 w 6496050"/>
              <a:gd name="connsiteY75" fmla="*/ 3857625 h 5886450"/>
              <a:gd name="connsiteX76" fmla="*/ 1638300 w 6496050"/>
              <a:gd name="connsiteY76" fmla="*/ 3952875 h 5886450"/>
              <a:gd name="connsiteX77" fmla="*/ 1552575 w 6496050"/>
              <a:gd name="connsiteY77" fmla="*/ 4219575 h 5886450"/>
              <a:gd name="connsiteX78" fmla="*/ 1266825 w 6496050"/>
              <a:gd name="connsiteY78" fmla="*/ 4162425 h 5886450"/>
              <a:gd name="connsiteX79" fmla="*/ 1123950 w 6496050"/>
              <a:gd name="connsiteY79" fmla="*/ 4114800 h 5886450"/>
              <a:gd name="connsiteX80" fmla="*/ 1000125 w 6496050"/>
              <a:gd name="connsiteY80" fmla="*/ 4048125 h 5886450"/>
              <a:gd name="connsiteX81" fmla="*/ 904875 w 6496050"/>
              <a:gd name="connsiteY81" fmla="*/ 3943350 h 5886450"/>
              <a:gd name="connsiteX82" fmla="*/ 762000 w 6496050"/>
              <a:gd name="connsiteY82" fmla="*/ 3705225 h 5886450"/>
              <a:gd name="connsiteX83" fmla="*/ 0 w 6496050"/>
              <a:gd name="connsiteY83" fmla="*/ 2514600 h 5886450"/>
              <a:gd name="connsiteX0" fmla="*/ 0 w 6496050"/>
              <a:gd name="connsiteY0" fmla="*/ 2514600 h 5886450"/>
              <a:gd name="connsiteX1" fmla="*/ 619125 w 6496050"/>
              <a:gd name="connsiteY1" fmla="*/ 1362075 h 5886450"/>
              <a:gd name="connsiteX2" fmla="*/ 1295400 w 6496050"/>
              <a:gd name="connsiteY2" fmla="*/ 838200 h 5886450"/>
              <a:gd name="connsiteX3" fmla="*/ 2276475 w 6496050"/>
              <a:gd name="connsiteY3" fmla="*/ 866775 h 5886450"/>
              <a:gd name="connsiteX4" fmla="*/ 2438400 w 6496050"/>
              <a:gd name="connsiteY4" fmla="*/ 0 h 5886450"/>
              <a:gd name="connsiteX5" fmla="*/ 2628900 w 6496050"/>
              <a:gd name="connsiteY5" fmla="*/ 147638 h 5886450"/>
              <a:gd name="connsiteX6" fmla="*/ 2674144 w 6496050"/>
              <a:gd name="connsiteY6" fmla="*/ 171450 h 5886450"/>
              <a:gd name="connsiteX7" fmla="*/ 2736056 w 6496050"/>
              <a:gd name="connsiteY7" fmla="*/ 188119 h 5886450"/>
              <a:gd name="connsiteX8" fmla="*/ 3009900 w 6496050"/>
              <a:gd name="connsiteY8" fmla="*/ 238125 h 5886450"/>
              <a:gd name="connsiteX9" fmla="*/ 3076575 w 6496050"/>
              <a:gd name="connsiteY9" fmla="*/ 269081 h 5886450"/>
              <a:gd name="connsiteX10" fmla="*/ 3114675 w 6496050"/>
              <a:gd name="connsiteY10" fmla="*/ 300038 h 5886450"/>
              <a:gd name="connsiteX11" fmla="*/ 3145631 w 6496050"/>
              <a:gd name="connsiteY11" fmla="*/ 357188 h 5886450"/>
              <a:gd name="connsiteX12" fmla="*/ 3178969 w 6496050"/>
              <a:gd name="connsiteY12" fmla="*/ 390525 h 5886450"/>
              <a:gd name="connsiteX13" fmla="*/ 3209925 w 6496050"/>
              <a:gd name="connsiteY13" fmla="*/ 404813 h 5886450"/>
              <a:gd name="connsiteX14" fmla="*/ 3245644 w 6496050"/>
              <a:gd name="connsiteY14" fmla="*/ 423863 h 5886450"/>
              <a:gd name="connsiteX15" fmla="*/ 3288506 w 6496050"/>
              <a:gd name="connsiteY15" fmla="*/ 419100 h 5886450"/>
              <a:gd name="connsiteX16" fmla="*/ 3517107 w 6496050"/>
              <a:gd name="connsiteY16" fmla="*/ 359569 h 5886450"/>
              <a:gd name="connsiteX17" fmla="*/ 3583781 w 6496050"/>
              <a:gd name="connsiteY17" fmla="*/ 347663 h 5886450"/>
              <a:gd name="connsiteX18" fmla="*/ 3724275 w 6496050"/>
              <a:gd name="connsiteY18" fmla="*/ 338138 h 5886450"/>
              <a:gd name="connsiteX19" fmla="*/ 3798094 w 6496050"/>
              <a:gd name="connsiteY19" fmla="*/ 319088 h 5886450"/>
              <a:gd name="connsiteX20" fmla="*/ 3869531 w 6496050"/>
              <a:gd name="connsiteY20" fmla="*/ 288132 h 5886450"/>
              <a:gd name="connsiteX21" fmla="*/ 3890963 w 6496050"/>
              <a:gd name="connsiteY21" fmla="*/ 321469 h 5886450"/>
              <a:gd name="connsiteX22" fmla="*/ 3910013 w 6496050"/>
              <a:gd name="connsiteY22" fmla="*/ 395288 h 5886450"/>
              <a:gd name="connsiteX23" fmla="*/ 3940969 w 6496050"/>
              <a:gd name="connsiteY23" fmla="*/ 457200 h 5886450"/>
              <a:gd name="connsiteX24" fmla="*/ 3971925 w 6496050"/>
              <a:gd name="connsiteY24" fmla="*/ 504825 h 5886450"/>
              <a:gd name="connsiteX25" fmla="*/ 4010025 w 6496050"/>
              <a:gd name="connsiteY25" fmla="*/ 528638 h 5886450"/>
              <a:gd name="connsiteX26" fmla="*/ 4069556 w 6496050"/>
              <a:gd name="connsiteY26" fmla="*/ 547688 h 5886450"/>
              <a:gd name="connsiteX27" fmla="*/ 4150519 w 6496050"/>
              <a:gd name="connsiteY27" fmla="*/ 559594 h 5886450"/>
              <a:gd name="connsiteX28" fmla="*/ 4307681 w 6496050"/>
              <a:gd name="connsiteY28" fmla="*/ 583406 h 5886450"/>
              <a:gd name="connsiteX29" fmla="*/ 4505325 w 6496050"/>
              <a:gd name="connsiteY29" fmla="*/ 611982 h 5886450"/>
              <a:gd name="connsiteX30" fmla="*/ 4776788 w 6496050"/>
              <a:gd name="connsiteY30" fmla="*/ 538163 h 5886450"/>
              <a:gd name="connsiteX31" fmla="*/ 4936331 w 6496050"/>
              <a:gd name="connsiteY31" fmla="*/ 495300 h 5886450"/>
              <a:gd name="connsiteX32" fmla="*/ 5188744 w 6496050"/>
              <a:gd name="connsiteY32" fmla="*/ 561975 h 5886450"/>
              <a:gd name="connsiteX33" fmla="*/ 5255419 w 6496050"/>
              <a:gd name="connsiteY33" fmla="*/ 576263 h 5886450"/>
              <a:gd name="connsiteX34" fmla="*/ 5303044 w 6496050"/>
              <a:gd name="connsiteY34" fmla="*/ 585788 h 5886450"/>
              <a:gd name="connsiteX35" fmla="*/ 5462588 w 6496050"/>
              <a:gd name="connsiteY35" fmla="*/ 583406 h 5886450"/>
              <a:gd name="connsiteX36" fmla="*/ 5500688 w 6496050"/>
              <a:gd name="connsiteY36" fmla="*/ 588169 h 5886450"/>
              <a:gd name="connsiteX37" fmla="*/ 5534025 w 6496050"/>
              <a:gd name="connsiteY37" fmla="*/ 604838 h 5886450"/>
              <a:gd name="connsiteX38" fmla="*/ 5548313 w 6496050"/>
              <a:gd name="connsiteY38" fmla="*/ 638175 h 5886450"/>
              <a:gd name="connsiteX39" fmla="*/ 5569743 w 6496050"/>
              <a:gd name="connsiteY39" fmla="*/ 690563 h 5886450"/>
              <a:gd name="connsiteX40" fmla="*/ 5612607 w 6496050"/>
              <a:gd name="connsiteY40" fmla="*/ 850106 h 5886450"/>
              <a:gd name="connsiteX41" fmla="*/ 5634038 w 6496050"/>
              <a:gd name="connsiteY41" fmla="*/ 895350 h 5886450"/>
              <a:gd name="connsiteX42" fmla="*/ 5660231 w 6496050"/>
              <a:gd name="connsiteY42" fmla="*/ 938213 h 5886450"/>
              <a:gd name="connsiteX43" fmla="*/ 5843587 w 6496050"/>
              <a:gd name="connsiteY43" fmla="*/ 1240631 h 5886450"/>
              <a:gd name="connsiteX44" fmla="*/ 5872163 w 6496050"/>
              <a:gd name="connsiteY44" fmla="*/ 1304925 h 5886450"/>
              <a:gd name="connsiteX45" fmla="*/ 5907881 w 6496050"/>
              <a:gd name="connsiteY45" fmla="*/ 1373982 h 5886450"/>
              <a:gd name="connsiteX46" fmla="*/ 5972175 w 6496050"/>
              <a:gd name="connsiteY46" fmla="*/ 1500188 h 5886450"/>
              <a:gd name="connsiteX47" fmla="*/ 6015038 w 6496050"/>
              <a:gd name="connsiteY47" fmla="*/ 1600200 h 5886450"/>
              <a:gd name="connsiteX48" fmla="*/ 6029325 w 6496050"/>
              <a:gd name="connsiteY48" fmla="*/ 1638300 h 5886450"/>
              <a:gd name="connsiteX49" fmla="*/ 6034088 w 6496050"/>
              <a:gd name="connsiteY49" fmla="*/ 1697831 h 5886450"/>
              <a:gd name="connsiteX50" fmla="*/ 6065044 w 6496050"/>
              <a:gd name="connsiteY50" fmla="*/ 1819275 h 5886450"/>
              <a:gd name="connsiteX51" fmla="*/ 6084094 w 6496050"/>
              <a:gd name="connsiteY51" fmla="*/ 1878806 h 5886450"/>
              <a:gd name="connsiteX52" fmla="*/ 6079331 w 6496050"/>
              <a:gd name="connsiteY52" fmla="*/ 1976438 h 5886450"/>
              <a:gd name="connsiteX53" fmla="*/ 6100763 w 6496050"/>
              <a:gd name="connsiteY53" fmla="*/ 2083593 h 5886450"/>
              <a:gd name="connsiteX54" fmla="*/ 6150769 w 6496050"/>
              <a:gd name="connsiteY54" fmla="*/ 2295525 h 5886450"/>
              <a:gd name="connsiteX55" fmla="*/ 6176963 w 6496050"/>
              <a:gd name="connsiteY55" fmla="*/ 2488406 h 5886450"/>
              <a:gd name="connsiteX56" fmla="*/ 6191250 w 6496050"/>
              <a:gd name="connsiteY56" fmla="*/ 2597944 h 5886450"/>
              <a:gd name="connsiteX57" fmla="*/ 6286500 w 6496050"/>
              <a:gd name="connsiteY57" fmla="*/ 2914650 h 5886450"/>
              <a:gd name="connsiteX58" fmla="*/ 6334125 w 6496050"/>
              <a:gd name="connsiteY58" fmla="*/ 3114675 h 5886450"/>
              <a:gd name="connsiteX59" fmla="*/ 6381750 w 6496050"/>
              <a:gd name="connsiteY59" fmla="*/ 3231356 h 5886450"/>
              <a:gd name="connsiteX60" fmla="*/ 6446044 w 6496050"/>
              <a:gd name="connsiteY60" fmla="*/ 3352800 h 5886450"/>
              <a:gd name="connsiteX61" fmla="*/ 6486525 w 6496050"/>
              <a:gd name="connsiteY61" fmla="*/ 3486150 h 5886450"/>
              <a:gd name="connsiteX62" fmla="*/ 6496050 w 6496050"/>
              <a:gd name="connsiteY62" fmla="*/ 3557588 h 5886450"/>
              <a:gd name="connsiteX63" fmla="*/ 6486524 w 6496050"/>
              <a:gd name="connsiteY63" fmla="*/ 3640931 h 5886450"/>
              <a:gd name="connsiteX64" fmla="*/ 6467474 w 6496050"/>
              <a:gd name="connsiteY64" fmla="*/ 3695700 h 5886450"/>
              <a:gd name="connsiteX65" fmla="*/ 6426994 w 6496050"/>
              <a:gd name="connsiteY65" fmla="*/ 3795712 h 5886450"/>
              <a:gd name="connsiteX66" fmla="*/ 6412706 w 6496050"/>
              <a:gd name="connsiteY66" fmla="*/ 3824287 h 5886450"/>
              <a:gd name="connsiteX67" fmla="*/ 5626894 w 6496050"/>
              <a:gd name="connsiteY67" fmla="*/ 4210050 h 5886450"/>
              <a:gd name="connsiteX68" fmla="*/ 4772025 w 6496050"/>
              <a:gd name="connsiteY68" fmla="*/ 5348287 h 5886450"/>
              <a:gd name="connsiteX69" fmla="*/ 4498181 w 6496050"/>
              <a:gd name="connsiteY69" fmla="*/ 5353050 h 5886450"/>
              <a:gd name="connsiteX70" fmla="*/ 4150519 w 6496050"/>
              <a:gd name="connsiteY70" fmla="*/ 5886450 h 5886450"/>
              <a:gd name="connsiteX71" fmla="*/ 1381125 w 6496050"/>
              <a:gd name="connsiteY71" fmla="*/ 5886450 h 5886450"/>
              <a:gd name="connsiteX72" fmla="*/ 1943100 w 6496050"/>
              <a:gd name="connsiteY72" fmla="*/ 4791075 h 5886450"/>
              <a:gd name="connsiteX73" fmla="*/ 2371725 w 6496050"/>
              <a:gd name="connsiteY73" fmla="*/ 4333875 h 5886450"/>
              <a:gd name="connsiteX74" fmla="*/ 2476500 w 6496050"/>
              <a:gd name="connsiteY74" fmla="*/ 4276725 h 5886450"/>
              <a:gd name="connsiteX75" fmla="*/ 2124075 w 6496050"/>
              <a:gd name="connsiteY75" fmla="*/ 3857625 h 5886450"/>
              <a:gd name="connsiteX76" fmla="*/ 1638300 w 6496050"/>
              <a:gd name="connsiteY76" fmla="*/ 3952875 h 5886450"/>
              <a:gd name="connsiteX77" fmla="*/ 1552575 w 6496050"/>
              <a:gd name="connsiteY77" fmla="*/ 4219575 h 5886450"/>
              <a:gd name="connsiteX78" fmla="*/ 1266825 w 6496050"/>
              <a:gd name="connsiteY78" fmla="*/ 4162425 h 5886450"/>
              <a:gd name="connsiteX79" fmla="*/ 1123950 w 6496050"/>
              <a:gd name="connsiteY79" fmla="*/ 4114800 h 5886450"/>
              <a:gd name="connsiteX80" fmla="*/ 1000125 w 6496050"/>
              <a:gd name="connsiteY80" fmla="*/ 4048125 h 5886450"/>
              <a:gd name="connsiteX81" fmla="*/ 904875 w 6496050"/>
              <a:gd name="connsiteY81" fmla="*/ 3943350 h 5886450"/>
              <a:gd name="connsiteX82" fmla="*/ 762000 w 6496050"/>
              <a:gd name="connsiteY82" fmla="*/ 3705225 h 5886450"/>
              <a:gd name="connsiteX83" fmla="*/ 0 w 6496050"/>
              <a:gd name="connsiteY83" fmla="*/ 2514600 h 5886450"/>
              <a:gd name="connsiteX0" fmla="*/ 0 w 6496050"/>
              <a:gd name="connsiteY0" fmla="*/ 2514600 h 5895975"/>
              <a:gd name="connsiteX1" fmla="*/ 619125 w 6496050"/>
              <a:gd name="connsiteY1" fmla="*/ 1362075 h 5895975"/>
              <a:gd name="connsiteX2" fmla="*/ 1295400 w 6496050"/>
              <a:gd name="connsiteY2" fmla="*/ 838200 h 5895975"/>
              <a:gd name="connsiteX3" fmla="*/ 2276475 w 6496050"/>
              <a:gd name="connsiteY3" fmla="*/ 866775 h 5895975"/>
              <a:gd name="connsiteX4" fmla="*/ 2438400 w 6496050"/>
              <a:gd name="connsiteY4" fmla="*/ 0 h 5895975"/>
              <a:gd name="connsiteX5" fmla="*/ 2628900 w 6496050"/>
              <a:gd name="connsiteY5" fmla="*/ 147638 h 5895975"/>
              <a:gd name="connsiteX6" fmla="*/ 2674144 w 6496050"/>
              <a:gd name="connsiteY6" fmla="*/ 171450 h 5895975"/>
              <a:gd name="connsiteX7" fmla="*/ 2736056 w 6496050"/>
              <a:gd name="connsiteY7" fmla="*/ 188119 h 5895975"/>
              <a:gd name="connsiteX8" fmla="*/ 3009900 w 6496050"/>
              <a:gd name="connsiteY8" fmla="*/ 238125 h 5895975"/>
              <a:gd name="connsiteX9" fmla="*/ 3076575 w 6496050"/>
              <a:gd name="connsiteY9" fmla="*/ 269081 h 5895975"/>
              <a:gd name="connsiteX10" fmla="*/ 3114675 w 6496050"/>
              <a:gd name="connsiteY10" fmla="*/ 300038 h 5895975"/>
              <a:gd name="connsiteX11" fmla="*/ 3145631 w 6496050"/>
              <a:gd name="connsiteY11" fmla="*/ 357188 h 5895975"/>
              <a:gd name="connsiteX12" fmla="*/ 3178969 w 6496050"/>
              <a:gd name="connsiteY12" fmla="*/ 390525 h 5895975"/>
              <a:gd name="connsiteX13" fmla="*/ 3209925 w 6496050"/>
              <a:gd name="connsiteY13" fmla="*/ 404813 h 5895975"/>
              <a:gd name="connsiteX14" fmla="*/ 3245644 w 6496050"/>
              <a:gd name="connsiteY14" fmla="*/ 423863 h 5895975"/>
              <a:gd name="connsiteX15" fmla="*/ 3288506 w 6496050"/>
              <a:gd name="connsiteY15" fmla="*/ 419100 h 5895975"/>
              <a:gd name="connsiteX16" fmla="*/ 3517107 w 6496050"/>
              <a:gd name="connsiteY16" fmla="*/ 359569 h 5895975"/>
              <a:gd name="connsiteX17" fmla="*/ 3583781 w 6496050"/>
              <a:gd name="connsiteY17" fmla="*/ 347663 h 5895975"/>
              <a:gd name="connsiteX18" fmla="*/ 3724275 w 6496050"/>
              <a:gd name="connsiteY18" fmla="*/ 338138 h 5895975"/>
              <a:gd name="connsiteX19" fmla="*/ 3798094 w 6496050"/>
              <a:gd name="connsiteY19" fmla="*/ 319088 h 5895975"/>
              <a:gd name="connsiteX20" fmla="*/ 3869531 w 6496050"/>
              <a:gd name="connsiteY20" fmla="*/ 288132 h 5895975"/>
              <a:gd name="connsiteX21" fmla="*/ 3890963 w 6496050"/>
              <a:gd name="connsiteY21" fmla="*/ 321469 h 5895975"/>
              <a:gd name="connsiteX22" fmla="*/ 3910013 w 6496050"/>
              <a:gd name="connsiteY22" fmla="*/ 395288 h 5895975"/>
              <a:gd name="connsiteX23" fmla="*/ 3940969 w 6496050"/>
              <a:gd name="connsiteY23" fmla="*/ 457200 h 5895975"/>
              <a:gd name="connsiteX24" fmla="*/ 3971925 w 6496050"/>
              <a:gd name="connsiteY24" fmla="*/ 504825 h 5895975"/>
              <a:gd name="connsiteX25" fmla="*/ 4010025 w 6496050"/>
              <a:gd name="connsiteY25" fmla="*/ 528638 h 5895975"/>
              <a:gd name="connsiteX26" fmla="*/ 4069556 w 6496050"/>
              <a:gd name="connsiteY26" fmla="*/ 547688 h 5895975"/>
              <a:gd name="connsiteX27" fmla="*/ 4150519 w 6496050"/>
              <a:gd name="connsiteY27" fmla="*/ 559594 h 5895975"/>
              <a:gd name="connsiteX28" fmla="*/ 4307681 w 6496050"/>
              <a:gd name="connsiteY28" fmla="*/ 583406 h 5895975"/>
              <a:gd name="connsiteX29" fmla="*/ 4505325 w 6496050"/>
              <a:gd name="connsiteY29" fmla="*/ 611982 h 5895975"/>
              <a:gd name="connsiteX30" fmla="*/ 4776788 w 6496050"/>
              <a:gd name="connsiteY30" fmla="*/ 538163 h 5895975"/>
              <a:gd name="connsiteX31" fmla="*/ 4936331 w 6496050"/>
              <a:gd name="connsiteY31" fmla="*/ 495300 h 5895975"/>
              <a:gd name="connsiteX32" fmla="*/ 5188744 w 6496050"/>
              <a:gd name="connsiteY32" fmla="*/ 561975 h 5895975"/>
              <a:gd name="connsiteX33" fmla="*/ 5255419 w 6496050"/>
              <a:gd name="connsiteY33" fmla="*/ 576263 h 5895975"/>
              <a:gd name="connsiteX34" fmla="*/ 5303044 w 6496050"/>
              <a:gd name="connsiteY34" fmla="*/ 585788 h 5895975"/>
              <a:gd name="connsiteX35" fmla="*/ 5462588 w 6496050"/>
              <a:gd name="connsiteY35" fmla="*/ 583406 h 5895975"/>
              <a:gd name="connsiteX36" fmla="*/ 5500688 w 6496050"/>
              <a:gd name="connsiteY36" fmla="*/ 588169 h 5895975"/>
              <a:gd name="connsiteX37" fmla="*/ 5534025 w 6496050"/>
              <a:gd name="connsiteY37" fmla="*/ 604838 h 5895975"/>
              <a:gd name="connsiteX38" fmla="*/ 5548313 w 6496050"/>
              <a:gd name="connsiteY38" fmla="*/ 638175 h 5895975"/>
              <a:gd name="connsiteX39" fmla="*/ 5569743 w 6496050"/>
              <a:gd name="connsiteY39" fmla="*/ 690563 h 5895975"/>
              <a:gd name="connsiteX40" fmla="*/ 5612607 w 6496050"/>
              <a:gd name="connsiteY40" fmla="*/ 850106 h 5895975"/>
              <a:gd name="connsiteX41" fmla="*/ 5634038 w 6496050"/>
              <a:gd name="connsiteY41" fmla="*/ 895350 h 5895975"/>
              <a:gd name="connsiteX42" fmla="*/ 5660231 w 6496050"/>
              <a:gd name="connsiteY42" fmla="*/ 938213 h 5895975"/>
              <a:gd name="connsiteX43" fmla="*/ 5843587 w 6496050"/>
              <a:gd name="connsiteY43" fmla="*/ 1240631 h 5895975"/>
              <a:gd name="connsiteX44" fmla="*/ 5872163 w 6496050"/>
              <a:gd name="connsiteY44" fmla="*/ 1304925 h 5895975"/>
              <a:gd name="connsiteX45" fmla="*/ 5907881 w 6496050"/>
              <a:gd name="connsiteY45" fmla="*/ 1373982 h 5895975"/>
              <a:gd name="connsiteX46" fmla="*/ 5972175 w 6496050"/>
              <a:gd name="connsiteY46" fmla="*/ 1500188 h 5895975"/>
              <a:gd name="connsiteX47" fmla="*/ 6015038 w 6496050"/>
              <a:gd name="connsiteY47" fmla="*/ 1600200 h 5895975"/>
              <a:gd name="connsiteX48" fmla="*/ 6029325 w 6496050"/>
              <a:gd name="connsiteY48" fmla="*/ 1638300 h 5895975"/>
              <a:gd name="connsiteX49" fmla="*/ 6034088 w 6496050"/>
              <a:gd name="connsiteY49" fmla="*/ 1697831 h 5895975"/>
              <a:gd name="connsiteX50" fmla="*/ 6065044 w 6496050"/>
              <a:gd name="connsiteY50" fmla="*/ 1819275 h 5895975"/>
              <a:gd name="connsiteX51" fmla="*/ 6084094 w 6496050"/>
              <a:gd name="connsiteY51" fmla="*/ 1878806 h 5895975"/>
              <a:gd name="connsiteX52" fmla="*/ 6079331 w 6496050"/>
              <a:gd name="connsiteY52" fmla="*/ 1976438 h 5895975"/>
              <a:gd name="connsiteX53" fmla="*/ 6100763 w 6496050"/>
              <a:gd name="connsiteY53" fmla="*/ 2083593 h 5895975"/>
              <a:gd name="connsiteX54" fmla="*/ 6150769 w 6496050"/>
              <a:gd name="connsiteY54" fmla="*/ 2295525 h 5895975"/>
              <a:gd name="connsiteX55" fmla="*/ 6176963 w 6496050"/>
              <a:gd name="connsiteY55" fmla="*/ 2488406 h 5895975"/>
              <a:gd name="connsiteX56" fmla="*/ 6191250 w 6496050"/>
              <a:gd name="connsiteY56" fmla="*/ 2597944 h 5895975"/>
              <a:gd name="connsiteX57" fmla="*/ 6286500 w 6496050"/>
              <a:gd name="connsiteY57" fmla="*/ 2914650 h 5895975"/>
              <a:gd name="connsiteX58" fmla="*/ 6334125 w 6496050"/>
              <a:gd name="connsiteY58" fmla="*/ 3114675 h 5895975"/>
              <a:gd name="connsiteX59" fmla="*/ 6381750 w 6496050"/>
              <a:gd name="connsiteY59" fmla="*/ 3231356 h 5895975"/>
              <a:gd name="connsiteX60" fmla="*/ 6446044 w 6496050"/>
              <a:gd name="connsiteY60" fmla="*/ 3352800 h 5895975"/>
              <a:gd name="connsiteX61" fmla="*/ 6486525 w 6496050"/>
              <a:gd name="connsiteY61" fmla="*/ 3486150 h 5895975"/>
              <a:gd name="connsiteX62" fmla="*/ 6496050 w 6496050"/>
              <a:gd name="connsiteY62" fmla="*/ 3557588 h 5895975"/>
              <a:gd name="connsiteX63" fmla="*/ 6486524 w 6496050"/>
              <a:gd name="connsiteY63" fmla="*/ 3640931 h 5895975"/>
              <a:gd name="connsiteX64" fmla="*/ 6467474 w 6496050"/>
              <a:gd name="connsiteY64" fmla="*/ 3695700 h 5895975"/>
              <a:gd name="connsiteX65" fmla="*/ 6426994 w 6496050"/>
              <a:gd name="connsiteY65" fmla="*/ 3795712 h 5895975"/>
              <a:gd name="connsiteX66" fmla="*/ 6412706 w 6496050"/>
              <a:gd name="connsiteY66" fmla="*/ 3824287 h 5895975"/>
              <a:gd name="connsiteX67" fmla="*/ 5626894 w 6496050"/>
              <a:gd name="connsiteY67" fmla="*/ 4210050 h 5895975"/>
              <a:gd name="connsiteX68" fmla="*/ 4772025 w 6496050"/>
              <a:gd name="connsiteY68" fmla="*/ 5348287 h 5895975"/>
              <a:gd name="connsiteX69" fmla="*/ 4498181 w 6496050"/>
              <a:gd name="connsiteY69" fmla="*/ 5353050 h 5895975"/>
              <a:gd name="connsiteX70" fmla="*/ 4150519 w 6496050"/>
              <a:gd name="connsiteY70" fmla="*/ 5886450 h 5895975"/>
              <a:gd name="connsiteX71" fmla="*/ 1376362 w 6496050"/>
              <a:gd name="connsiteY71" fmla="*/ 5895975 h 5895975"/>
              <a:gd name="connsiteX72" fmla="*/ 1943100 w 6496050"/>
              <a:gd name="connsiteY72" fmla="*/ 4791075 h 5895975"/>
              <a:gd name="connsiteX73" fmla="*/ 2371725 w 6496050"/>
              <a:gd name="connsiteY73" fmla="*/ 4333875 h 5895975"/>
              <a:gd name="connsiteX74" fmla="*/ 2476500 w 6496050"/>
              <a:gd name="connsiteY74" fmla="*/ 4276725 h 5895975"/>
              <a:gd name="connsiteX75" fmla="*/ 2124075 w 6496050"/>
              <a:gd name="connsiteY75" fmla="*/ 3857625 h 5895975"/>
              <a:gd name="connsiteX76" fmla="*/ 1638300 w 6496050"/>
              <a:gd name="connsiteY76" fmla="*/ 3952875 h 5895975"/>
              <a:gd name="connsiteX77" fmla="*/ 1552575 w 6496050"/>
              <a:gd name="connsiteY77" fmla="*/ 4219575 h 5895975"/>
              <a:gd name="connsiteX78" fmla="*/ 1266825 w 6496050"/>
              <a:gd name="connsiteY78" fmla="*/ 4162425 h 5895975"/>
              <a:gd name="connsiteX79" fmla="*/ 1123950 w 6496050"/>
              <a:gd name="connsiteY79" fmla="*/ 4114800 h 5895975"/>
              <a:gd name="connsiteX80" fmla="*/ 1000125 w 6496050"/>
              <a:gd name="connsiteY80" fmla="*/ 4048125 h 5895975"/>
              <a:gd name="connsiteX81" fmla="*/ 904875 w 6496050"/>
              <a:gd name="connsiteY81" fmla="*/ 3943350 h 5895975"/>
              <a:gd name="connsiteX82" fmla="*/ 762000 w 6496050"/>
              <a:gd name="connsiteY82" fmla="*/ 3705225 h 5895975"/>
              <a:gd name="connsiteX83" fmla="*/ 0 w 6496050"/>
              <a:gd name="connsiteY83" fmla="*/ 2514600 h 5895975"/>
              <a:gd name="connsiteX0" fmla="*/ 0 w 6496050"/>
              <a:gd name="connsiteY0" fmla="*/ 2514600 h 5895975"/>
              <a:gd name="connsiteX1" fmla="*/ 619125 w 6496050"/>
              <a:gd name="connsiteY1" fmla="*/ 1362075 h 5895975"/>
              <a:gd name="connsiteX2" fmla="*/ 1295400 w 6496050"/>
              <a:gd name="connsiteY2" fmla="*/ 838200 h 5895975"/>
              <a:gd name="connsiteX3" fmla="*/ 2276475 w 6496050"/>
              <a:gd name="connsiteY3" fmla="*/ 866775 h 5895975"/>
              <a:gd name="connsiteX4" fmla="*/ 2438400 w 6496050"/>
              <a:gd name="connsiteY4" fmla="*/ 0 h 5895975"/>
              <a:gd name="connsiteX5" fmla="*/ 2628900 w 6496050"/>
              <a:gd name="connsiteY5" fmla="*/ 147638 h 5895975"/>
              <a:gd name="connsiteX6" fmla="*/ 2674144 w 6496050"/>
              <a:gd name="connsiteY6" fmla="*/ 171450 h 5895975"/>
              <a:gd name="connsiteX7" fmla="*/ 2736056 w 6496050"/>
              <a:gd name="connsiteY7" fmla="*/ 188119 h 5895975"/>
              <a:gd name="connsiteX8" fmla="*/ 3009900 w 6496050"/>
              <a:gd name="connsiteY8" fmla="*/ 238125 h 5895975"/>
              <a:gd name="connsiteX9" fmla="*/ 3076575 w 6496050"/>
              <a:gd name="connsiteY9" fmla="*/ 269081 h 5895975"/>
              <a:gd name="connsiteX10" fmla="*/ 3114675 w 6496050"/>
              <a:gd name="connsiteY10" fmla="*/ 300038 h 5895975"/>
              <a:gd name="connsiteX11" fmla="*/ 3145631 w 6496050"/>
              <a:gd name="connsiteY11" fmla="*/ 357188 h 5895975"/>
              <a:gd name="connsiteX12" fmla="*/ 3178969 w 6496050"/>
              <a:gd name="connsiteY12" fmla="*/ 390525 h 5895975"/>
              <a:gd name="connsiteX13" fmla="*/ 3209925 w 6496050"/>
              <a:gd name="connsiteY13" fmla="*/ 404813 h 5895975"/>
              <a:gd name="connsiteX14" fmla="*/ 3245644 w 6496050"/>
              <a:gd name="connsiteY14" fmla="*/ 423863 h 5895975"/>
              <a:gd name="connsiteX15" fmla="*/ 3288506 w 6496050"/>
              <a:gd name="connsiteY15" fmla="*/ 419100 h 5895975"/>
              <a:gd name="connsiteX16" fmla="*/ 3517107 w 6496050"/>
              <a:gd name="connsiteY16" fmla="*/ 359569 h 5895975"/>
              <a:gd name="connsiteX17" fmla="*/ 3583781 w 6496050"/>
              <a:gd name="connsiteY17" fmla="*/ 347663 h 5895975"/>
              <a:gd name="connsiteX18" fmla="*/ 3724275 w 6496050"/>
              <a:gd name="connsiteY18" fmla="*/ 338138 h 5895975"/>
              <a:gd name="connsiteX19" fmla="*/ 3798094 w 6496050"/>
              <a:gd name="connsiteY19" fmla="*/ 319088 h 5895975"/>
              <a:gd name="connsiteX20" fmla="*/ 3869531 w 6496050"/>
              <a:gd name="connsiteY20" fmla="*/ 288132 h 5895975"/>
              <a:gd name="connsiteX21" fmla="*/ 3890963 w 6496050"/>
              <a:gd name="connsiteY21" fmla="*/ 321469 h 5895975"/>
              <a:gd name="connsiteX22" fmla="*/ 3910013 w 6496050"/>
              <a:gd name="connsiteY22" fmla="*/ 395288 h 5895975"/>
              <a:gd name="connsiteX23" fmla="*/ 3940969 w 6496050"/>
              <a:gd name="connsiteY23" fmla="*/ 457200 h 5895975"/>
              <a:gd name="connsiteX24" fmla="*/ 3971925 w 6496050"/>
              <a:gd name="connsiteY24" fmla="*/ 504825 h 5895975"/>
              <a:gd name="connsiteX25" fmla="*/ 4010025 w 6496050"/>
              <a:gd name="connsiteY25" fmla="*/ 528638 h 5895975"/>
              <a:gd name="connsiteX26" fmla="*/ 4069556 w 6496050"/>
              <a:gd name="connsiteY26" fmla="*/ 547688 h 5895975"/>
              <a:gd name="connsiteX27" fmla="*/ 4150519 w 6496050"/>
              <a:gd name="connsiteY27" fmla="*/ 559594 h 5895975"/>
              <a:gd name="connsiteX28" fmla="*/ 4307681 w 6496050"/>
              <a:gd name="connsiteY28" fmla="*/ 583406 h 5895975"/>
              <a:gd name="connsiteX29" fmla="*/ 4505325 w 6496050"/>
              <a:gd name="connsiteY29" fmla="*/ 611982 h 5895975"/>
              <a:gd name="connsiteX30" fmla="*/ 4776788 w 6496050"/>
              <a:gd name="connsiteY30" fmla="*/ 538163 h 5895975"/>
              <a:gd name="connsiteX31" fmla="*/ 4936331 w 6496050"/>
              <a:gd name="connsiteY31" fmla="*/ 495300 h 5895975"/>
              <a:gd name="connsiteX32" fmla="*/ 5188744 w 6496050"/>
              <a:gd name="connsiteY32" fmla="*/ 561975 h 5895975"/>
              <a:gd name="connsiteX33" fmla="*/ 5255419 w 6496050"/>
              <a:gd name="connsiteY33" fmla="*/ 576263 h 5895975"/>
              <a:gd name="connsiteX34" fmla="*/ 5303044 w 6496050"/>
              <a:gd name="connsiteY34" fmla="*/ 585788 h 5895975"/>
              <a:gd name="connsiteX35" fmla="*/ 5462588 w 6496050"/>
              <a:gd name="connsiteY35" fmla="*/ 583406 h 5895975"/>
              <a:gd name="connsiteX36" fmla="*/ 5500688 w 6496050"/>
              <a:gd name="connsiteY36" fmla="*/ 588169 h 5895975"/>
              <a:gd name="connsiteX37" fmla="*/ 5534025 w 6496050"/>
              <a:gd name="connsiteY37" fmla="*/ 604838 h 5895975"/>
              <a:gd name="connsiteX38" fmla="*/ 5548313 w 6496050"/>
              <a:gd name="connsiteY38" fmla="*/ 638175 h 5895975"/>
              <a:gd name="connsiteX39" fmla="*/ 5569743 w 6496050"/>
              <a:gd name="connsiteY39" fmla="*/ 690563 h 5895975"/>
              <a:gd name="connsiteX40" fmla="*/ 5612607 w 6496050"/>
              <a:gd name="connsiteY40" fmla="*/ 850106 h 5895975"/>
              <a:gd name="connsiteX41" fmla="*/ 5634038 w 6496050"/>
              <a:gd name="connsiteY41" fmla="*/ 895350 h 5895975"/>
              <a:gd name="connsiteX42" fmla="*/ 5660231 w 6496050"/>
              <a:gd name="connsiteY42" fmla="*/ 938213 h 5895975"/>
              <a:gd name="connsiteX43" fmla="*/ 5843587 w 6496050"/>
              <a:gd name="connsiteY43" fmla="*/ 1240631 h 5895975"/>
              <a:gd name="connsiteX44" fmla="*/ 5872163 w 6496050"/>
              <a:gd name="connsiteY44" fmla="*/ 1304925 h 5895975"/>
              <a:gd name="connsiteX45" fmla="*/ 5907881 w 6496050"/>
              <a:gd name="connsiteY45" fmla="*/ 1373982 h 5895975"/>
              <a:gd name="connsiteX46" fmla="*/ 5972175 w 6496050"/>
              <a:gd name="connsiteY46" fmla="*/ 1500188 h 5895975"/>
              <a:gd name="connsiteX47" fmla="*/ 6015038 w 6496050"/>
              <a:gd name="connsiteY47" fmla="*/ 1600200 h 5895975"/>
              <a:gd name="connsiteX48" fmla="*/ 6029325 w 6496050"/>
              <a:gd name="connsiteY48" fmla="*/ 1638300 h 5895975"/>
              <a:gd name="connsiteX49" fmla="*/ 6034088 w 6496050"/>
              <a:gd name="connsiteY49" fmla="*/ 1697831 h 5895975"/>
              <a:gd name="connsiteX50" fmla="*/ 6065044 w 6496050"/>
              <a:gd name="connsiteY50" fmla="*/ 1819275 h 5895975"/>
              <a:gd name="connsiteX51" fmla="*/ 6084094 w 6496050"/>
              <a:gd name="connsiteY51" fmla="*/ 1878806 h 5895975"/>
              <a:gd name="connsiteX52" fmla="*/ 6079331 w 6496050"/>
              <a:gd name="connsiteY52" fmla="*/ 1976438 h 5895975"/>
              <a:gd name="connsiteX53" fmla="*/ 6100763 w 6496050"/>
              <a:gd name="connsiteY53" fmla="*/ 2083593 h 5895975"/>
              <a:gd name="connsiteX54" fmla="*/ 6150769 w 6496050"/>
              <a:gd name="connsiteY54" fmla="*/ 2295525 h 5895975"/>
              <a:gd name="connsiteX55" fmla="*/ 6176963 w 6496050"/>
              <a:gd name="connsiteY55" fmla="*/ 2488406 h 5895975"/>
              <a:gd name="connsiteX56" fmla="*/ 6191250 w 6496050"/>
              <a:gd name="connsiteY56" fmla="*/ 2597944 h 5895975"/>
              <a:gd name="connsiteX57" fmla="*/ 6286500 w 6496050"/>
              <a:gd name="connsiteY57" fmla="*/ 2914650 h 5895975"/>
              <a:gd name="connsiteX58" fmla="*/ 6334125 w 6496050"/>
              <a:gd name="connsiteY58" fmla="*/ 3114675 h 5895975"/>
              <a:gd name="connsiteX59" fmla="*/ 6381750 w 6496050"/>
              <a:gd name="connsiteY59" fmla="*/ 3231356 h 5895975"/>
              <a:gd name="connsiteX60" fmla="*/ 6446044 w 6496050"/>
              <a:gd name="connsiteY60" fmla="*/ 3352800 h 5895975"/>
              <a:gd name="connsiteX61" fmla="*/ 6486525 w 6496050"/>
              <a:gd name="connsiteY61" fmla="*/ 3486150 h 5895975"/>
              <a:gd name="connsiteX62" fmla="*/ 6496050 w 6496050"/>
              <a:gd name="connsiteY62" fmla="*/ 3557588 h 5895975"/>
              <a:gd name="connsiteX63" fmla="*/ 6486524 w 6496050"/>
              <a:gd name="connsiteY63" fmla="*/ 3640931 h 5895975"/>
              <a:gd name="connsiteX64" fmla="*/ 6467474 w 6496050"/>
              <a:gd name="connsiteY64" fmla="*/ 3695700 h 5895975"/>
              <a:gd name="connsiteX65" fmla="*/ 6426994 w 6496050"/>
              <a:gd name="connsiteY65" fmla="*/ 3795712 h 5895975"/>
              <a:gd name="connsiteX66" fmla="*/ 6412706 w 6496050"/>
              <a:gd name="connsiteY66" fmla="*/ 3824287 h 5895975"/>
              <a:gd name="connsiteX67" fmla="*/ 5626894 w 6496050"/>
              <a:gd name="connsiteY67" fmla="*/ 4210050 h 5895975"/>
              <a:gd name="connsiteX68" fmla="*/ 4772025 w 6496050"/>
              <a:gd name="connsiteY68" fmla="*/ 5348287 h 5895975"/>
              <a:gd name="connsiteX69" fmla="*/ 4498181 w 6496050"/>
              <a:gd name="connsiteY69" fmla="*/ 5353050 h 5895975"/>
              <a:gd name="connsiteX70" fmla="*/ 4150519 w 6496050"/>
              <a:gd name="connsiteY70" fmla="*/ 5886450 h 5895975"/>
              <a:gd name="connsiteX71" fmla="*/ 1376362 w 6496050"/>
              <a:gd name="connsiteY71" fmla="*/ 5895975 h 5895975"/>
              <a:gd name="connsiteX72" fmla="*/ 1950243 w 6496050"/>
              <a:gd name="connsiteY72" fmla="*/ 4795837 h 5895975"/>
              <a:gd name="connsiteX73" fmla="*/ 2371725 w 6496050"/>
              <a:gd name="connsiteY73" fmla="*/ 4333875 h 5895975"/>
              <a:gd name="connsiteX74" fmla="*/ 2476500 w 6496050"/>
              <a:gd name="connsiteY74" fmla="*/ 4276725 h 5895975"/>
              <a:gd name="connsiteX75" fmla="*/ 2124075 w 6496050"/>
              <a:gd name="connsiteY75" fmla="*/ 3857625 h 5895975"/>
              <a:gd name="connsiteX76" fmla="*/ 1638300 w 6496050"/>
              <a:gd name="connsiteY76" fmla="*/ 3952875 h 5895975"/>
              <a:gd name="connsiteX77" fmla="*/ 1552575 w 6496050"/>
              <a:gd name="connsiteY77" fmla="*/ 4219575 h 5895975"/>
              <a:gd name="connsiteX78" fmla="*/ 1266825 w 6496050"/>
              <a:gd name="connsiteY78" fmla="*/ 4162425 h 5895975"/>
              <a:gd name="connsiteX79" fmla="*/ 1123950 w 6496050"/>
              <a:gd name="connsiteY79" fmla="*/ 4114800 h 5895975"/>
              <a:gd name="connsiteX80" fmla="*/ 1000125 w 6496050"/>
              <a:gd name="connsiteY80" fmla="*/ 4048125 h 5895975"/>
              <a:gd name="connsiteX81" fmla="*/ 904875 w 6496050"/>
              <a:gd name="connsiteY81" fmla="*/ 3943350 h 5895975"/>
              <a:gd name="connsiteX82" fmla="*/ 762000 w 6496050"/>
              <a:gd name="connsiteY82" fmla="*/ 3705225 h 5895975"/>
              <a:gd name="connsiteX83" fmla="*/ 0 w 6496050"/>
              <a:gd name="connsiteY83" fmla="*/ 2514600 h 5895975"/>
              <a:gd name="connsiteX0" fmla="*/ 0 w 6496050"/>
              <a:gd name="connsiteY0" fmla="*/ 2514600 h 5895975"/>
              <a:gd name="connsiteX1" fmla="*/ 619125 w 6496050"/>
              <a:gd name="connsiteY1" fmla="*/ 1362075 h 5895975"/>
              <a:gd name="connsiteX2" fmla="*/ 1295400 w 6496050"/>
              <a:gd name="connsiteY2" fmla="*/ 838200 h 5895975"/>
              <a:gd name="connsiteX3" fmla="*/ 2276475 w 6496050"/>
              <a:gd name="connsiteY3" fmla="*/ 866775 h 5895975"/>
              <a:gd name="connsiteX4" fmla="*/ 2438400 w 6496050"/>
              <a:gd name="connsiteY4" fmla="*/ 0 h 5895975"/>
              <a:gd name="connsiteX5" fmla="*/ 2628900 w 6496050"/>
              <a:gd name="connsiteY5" fmla="*/ 147638 h 5895975"/>
              <a:gd name="connsiteX6" fmla="*/ 2674144 w 6496050"/>
              <a:gd name="connsiteY6" fmla="*/ 171450 h 5895975"/>
              <a:gd name="connsiteX7" fmla="*/ 2736056 w 6496050"/>
              <a:gd name="connsiteY7" fmla="*/ 188119 h 5895975"/>
              <a:gd name="connsiteX8" fmla="*/ 3009900 w 6496050"/>
              <a:gd name="connsiteY8" fmla="*/ 238125 h 5895975"/>
              <a:gd name="connsiteX9" fmla="*/ 3076575 w 6496050"/>
              <a:gd name="connsiteY9" fmla="*/ 269081 h 5895975"/>
              <a:gd name="connsiteX10" fmla="*/ 3114675 w 6496050"/>
              <a:gd name="connsiteY10" fmla="*/ 300038 h 5895975"/>
              <a:gd name="connsiteX11" fmla="*/ 3145631 w 6496050"/>
              <a:gd name="connsiteY11" fmla="*/ 357188 h 5895975"/>
              <a:gd name="connsiteX12" fmla="*/ 3178969 w 6496050"/>
              <a:gd name="connsiteY12" fmla="*/ 390525 h 5895975"/>
              <a:gd name="connsiteX13" fmla="*/ 3209925 w 6496050"/>
              <a:gd name="connsiteY13" fmla="*/ 404813 h 5895975"/>
              <a:gd name="connsiteX14" fmla="*/ 3245644 w 6496050"/>
              <a:gd name="connsiteY14" fmla="*/ 423863 h 5895975"/>
              <a:gd name="connsiteX15" fmla="*/ 3288506 w 6496050"/>
              <a:gd name="connsiteY15" fmla="*/ 419100 h 5895975"/>
              <a:gd name="connsiteX16" fmla="*/ 3517107 w 6496050"/>
              <a:gd name="connsiteY16" fmla="*/ 359569 h 5895975"/>
              <a:gd name="connsiteX17" fmla="*/ 3583781 w 6496050"/>
              <a:gd name="connsiteY17" fmla="*/ 347663 h 5895975"/>
              <a:gd name="connsiteX18" fmla="*/ 3724275 w 6496050"/>
              <a:gd name="connsiteY18" fmla="*/ 338138 h 5895975"/>
              <a:gd name="connsiteX19" fmla="*/ 3798094 w 6496050"/>
              <a:gd name="connsiteY19" fmla="*/ 319088 h 5895975"/>
              <a:gd name="connsiteX20" fmla="*/ 3869531 w 6496050"/>
              <a:gd name="connsiteY20" fmla="*/ 288132 h 5895975"/>
              <a:gd name="connsiteX21" fmla="*/ 3890963 w 6496050"/>
              <a:gd name="connsiteY21" fmla="*/ 321469 h 5895975"/>
              <a:gd name="connsiteX22" fmla="*/ 3910013 w 6496050"/>
              <a:gd name="connsiteY22" fmla="*/ 395288 h 5895975"/>
              <a:gd name="connsiteX23" fmla="*/ 3940969 w 6496050"/>
              <a:gd name="connsiteY23" fmla="*/ 457200 h 5895975"/>
              <a:gd name="connsiteX24" fmla="*/ 3971925 w 6496050"/>
              <a:gd name="connsiteY24" fmla="*/ 504825 h 5895975"/>
              <a:gd name="connsiteX25" fmla="*/ 4010025 w 6496050"/>
              <a:gd name="connsiteY25" fmla="*/ 528638 h 5895975"/>
              <a:gd name="connsiteX26" fmla="*/ 4069556 w 6496050"/>
              <a:gd name="connsiteY26" fmla="*/ 547688 h 5895975"/>
              <a:gd name="connsiteX27" fmla="*/ 4150519 w 6496050"/>
              <a:gd name="connsiteY27" fmla="*/ 559594 h 5895975"/>
              <a:gd name="connsiteX28" fmla="*/ 4307681 w 6496050"/>
              <a:gd name="connsiteY28" fmla="*/ 583406 h 5895975"/>
              <a:gd name="connsiteX29" fmla="*/ 4505325 w 6496050"/>
              <a:gd name="connsiteY29" fmla="*/ 611982 h 5895975"/>
              <a:gd name="connsiteX30" fmla="*/ 4776788 w 6496050"/>
              <a:gd name="connsiteY30" fmla="*/ 538163 h 5895975"/>
              <a:gd name="connsiteX31" fmla="*/ 4936331 w 6496050"/>
              <a:gd name="connsiteY31" fmla="*/ 495300 h 5895975"/>
              <a:gd name="connsiteX32" fmla="*/ 5188744 w 6496050"/>
              <a:gd name="connsiteY32" fmla="*/ 561975 h 5895975"/>
              <a:gd name="connsiteX33" fmla="*/ 5255419 w 6496050"/>
              <a:gd name="connsiteY33" fmla="*/ 576263 h 5895975"/>
              <a:gd name="connsiteX34" fmla="*/ 5303044 w 6496050"/>
              <a:gd name="connsiteY34" fmla="*/ 585788 h 5895975"/>
              <a:gd name="connsiteX35" fmla="*/ 5462588 w 6496050"/>
              <a:gd name="connsiteY35" fmla="*/ 583406 h 5895975"/>
              <a:gd name="connsiteX36" fmla="*/ 5500688 w 6496050"/>
              <a:gd name="connsiteY36" fmla="*/ 588169 h 5895975"/>
              <a:gd name="connsiteX37" fmla="*/ 5534025 w 6496050"/>
              <a:gd name="connsiteY37" fmla="*/ 604838 h 5895975"/>
              <a:gd name="connsiteX38" fmla="*/ 5548313 w 6496050"/>
              <a:gd name="connsiteY38" fmla="*/ 638175 h 5895975"/>
              <a:gd name="connsiteX39" fmla="*/ 5569743 w 6496050"/>
              <a:gd name="connsiteY39" fmla="*/ 690563 h 5895975"/>
              <a:gd name="connsiteX40" fmla="*/ 5612607 w 6496050"/>
              <a:gd name="connsiteY40" fmla="*/ 850106 h 5895975"/>
              <a:gd name="connsiteX41" fmla="*/ 5634038 w 6496050"/>
              <a:gd name="connsiteY41" fmla="*/ 895350 h 5895975"/>
              <a:gd name="connsiteX42" fmla="*/ 5660231 w 6496050"/>
              <a:gd name="connsiteY42" fmla="*/ 938213 h 5895975"/>
              <a:gd name="connsiteX43" fmla="*/ 5843587 w 6496050"/>
              <a:gd name="connsiteY43" fmla="*/ 1240631 h 5895975"/>
              <a:gd name="connsiteX44" fmla="*/ 5872163 w 6496050"/>
              <a:gd name="connsiteY44" fmla="*/ 1304925 h 5895975"/>
              <a:gd name="connsiteX45" fmla="*/ 5907881 w 6496050"/>
              <a:gd name="connsiteY45" fmla="*/ 1373982 h 5895975"/>
              <a:gd name="connsiteX46" fmla="*/ 5972175 w 6496050"/>
              <a:gd name="connsiteY46" fmla="*/ 1500188 h 5895975"/>
              <a:gd name="connsiteX47" fmla="*/ 6015038 w 6496050"/>
              <a:gd name="connsiteY47" fmla="*/ 1600200 h 5895975"/>
              <a:gd name="connsiteX48" fmla="*/ 6029325 w 6496050"/>
              <a:gd name="connsiteY48" fmla="*/ 1638300 h 5895975"/>
              <a:gd name="connsiteX49" fmla="*/ 6034088 w 6496050"/>
              <a:gd name="connsiteY49" fmla="*/ 1697831 h 5895975"/>
              <a:gd name="connsiteX50" fmla="*/ 6065044 w 6496050"/>
              <a:gd name="connsiteY50" fmla="*/ 1819275 h 5895975"/>
              <a:gd name="connsiteX51" fmla="*/ 6084094 w 6496050"/>
              <a:gd name="connsiteY51" fmla="*/ 1878806 h 5895975"/>
              <a:gd name="connsiteX52" fmla="*/ 6079331 w 6496050"/>
              <a:gd name="connsiteY52" fmla="*/ 1976438 h 5895975"/>
              <a:gd name="connsiteX53" fmla="*/ 6100763 w 6496050"/>
              <a:gd name="connsiteY53" fmla="*/ 2083593 h 5895975"/>
              <a:gd name="connsiteX54" fmla="*/ 6150769 w 6496050"/>
              <a:gd name="connsiteY54" fmla="*/ 2295525 h 5895975"/>
              <a:gd name="connsiteX55" fmla="*/ 6176963 w 6496050"/>
              <a:gd name="connsiteY55" fmla="*/ 2488406 h 5895975"/>
              <a:gd name="connsiteX56" fmla="*/ 6191250 w 6496050"/>
              <a:gd name="connsiteY56" fmla="*/ 2597944 h 5895975"/>
              <a:gd name="connsiteX57" fmla="*/ 6286500 w 6496050"/>
              <a:gd name="connsiteY57" fmla="*/ 2914650 h 5895975"/>
              <a:gd name="connsiteX58" fmla="*/ 6334125 w 6496050"/>
              <a:gd name="connsiteY58" fmla="*/ 3114675 h 5895975"/>
              <a:gd name="connsiteX59" fmla="*/ 6381750 w 6496050"/>
              <a:gd name="connsiteY59" fmla="*/ 3231356 h 5895975"/>
              <a:gd name="connsiteX60" fmla="*/ 6446044 w 6496050"/>
              <a:gd name="connsiteY60" fmla="*/ 3352800 h 5895975"/>
              <a:gd name="connsiteX61" fmla="*/ 6486525 w 6496050"/>
              <a:gd name="connsiteY61" fmla="*/ 3486150 h 5895975"/>
              <a:gd name="connsiteX62" fmla="*/ 6496050 w 6496050"/>
              <a:gd name="connsiteY62" fmla="*/ 3557588 h 5895975"/>
              <a:gd name="connsiteX63" fmla="*/ 6486524 w 6496050"/>
              <a:gd name="connsiteY63" fmla="*/ 3640931 h 5895975"/>
              <a:gd name="connsiteX64" fmla="*/ 6467474 w 6496050"/>
              <a:gd name="connsiteY64" fmla="*/ 3695700 h 5895975"/>
              <a:gd name="connsiteX65" fmla="*/ 6426994 w 6496050"/>
              <a:gd name="connsiteY65" fmla="*/ 3795712 h 5895975"/>
              <a:gd name="connsiteX66" fmla="*/ 6412706 w 6496050"/>
              <a:gd name="connsiteY66" fmla="*/ 3824287 h 5895975"/>
              <a:gd name="connsiteX67" fmla="*/ 5626894 w 6496050"/>
              <a:gd name="connsiteY67" fmla="*/ 4210050 h 5895975"/>
              <a:gd name="connsiteX68" fmla="*/ 4772025 w 6496050"/>
              <a:gd name="connsiteY68" fmla="*/ 5348287 h 5895975"/>
              <a:gd name="connsiteX69" fmla="*/ 4498181 w 6496050"/>
              <a:gd name="connsiteY69" fmla="*/ 5353050 h 5895975"/>
              <a:gd name="connsiteX70" fmla="*/ 4150519 w 6496050"/>
              <a:gd name="connsiteY70" fmla="*/ 5886450 h 5895975"/>
              <a:gd name="connsiteX71" fmla="*/ 1376362 w 6496050"/>
              <a:gd name="connsiteY71" fmla="*/ 5895975 h 5895975"/>
              <a:gd name="connsiteX72" fmla="*/ 1950243 w 6496050"/>
              <a:gd name="connsiteY72" fmla="*/ 4795837 h 5895975"/>
              <a:gd name="connsiteX73" fmla="*/ 2390775 w 6496050"/>
              <a:gd name="connsiteY73" fmla="*/ 4329113 h 5895975"/>
              <a:gd name="connsiteX74" fmla="*/ 2476500 w 6496050"/>
              <a:gd name="connsiteY74" fmla="*/ 4276725 h 5895975"/>
              <a:gd name="connsiteX75" fmla="*/ 2124075 w 6496050"/>
              <a:gd name="connsiteY75" fmla="*/ 3857625 h 5895975"/>
              <a:gd name="connsiteX76" fmla="*/ 1638300 w 6496050"/>
              <a:gd name="connsiteY76" fmla="*/ 3952875 h 5895975"/>
              <a:gd name="connsiteX77" fmla="*/ 1552575 w 6496050"/>
              <a:gd name="connsiteY77" fmla="*/ 4219575 h 5895975"/>
              <a:gd name="connsiteX78" fmla="*/ 1266825 w 6496050"/>
              <a:gd name="connsiteY78" fmla="*/ 4162425 h 5895975"/>
              <a:gd name="connsiteX79" fmla="*/ 1123950 w 6496050"/>
              <a:gd name="connsiteY79" fmla="*/ 4114800 h 5895975"/>
              <a:gd name="connsiteX80" fmla="*/ 1000125 w 6496050"/>
              <a:gd name="connsiteY80" fmla="*/ 4048125 h 5895975"/>
              <a:gd name="connsiteX81" fmla="*/ 904875 w 6496050"/>
              <a:gd name="connsiteY81" fmla="*/ 3943350 h 5895975"/>
              <a:gd name="connsiteX82" fmla="*/ 762000 w 6496050"/>
              <a:gd name="connsiteY82" fmla="*/ 3705225 h 5895975"/>
              <a:gd name="connsiteX83" fmla="*/ 0 w 6496050"/>
              <a:gd name="connsiteY83" fmla="*/ 2514600 h 5895975"/>
              <a:gd name="connsiteX0" fmla="*/ 0 w 6496050"/>
              <a:gd name="connsiteY0" fmla="*/ 2514600 h 5895975"/>
              <a:gd name="connsiteX1" fmla="*/ 619125 w 6496050"/>
              <a:gd name="connsiteY1" fmla="*/ 1362075 h 5895975"/>
              <a:gd name="connsiteX2" fmla="*/ 1295400 w 6496050"/>
              <a:gd name="connsiteY2" fmla="*/ 838200 h 5895975"/>
              <a:gd name="connsiteX3" fmla="*/ 2276475 w 6496050"/>
              <a:gd name="connsiteY3" fmla="*/ 866775 h 5895975"/>
              <a:gd name="connsiteX4" fmla="*/ 2438400 w 6496050"/>
              <a:gd name="connsiteY4" fmla="*/ 0 h 5895975"/>
              <a:gd name="connsiteX5" fmla="*/ 2628900 w 6496050"/>
              <a:gd name="connsiteY5" fmla="*/ 147638 h 5895975"/>
              <a:gd name="connsiteX6" fmla="*/ 2674144 w 6496050"/>
              <a:gd name="connsiteY6" fmla="*/ 171450 h 5895975"/>
              <a:gd name="connsiteX7" fmla="*/ 2736056 w 6496050"/>
              <a:gd name="connsiteY7" fmla="*/ 188119 h 5895975"/>
              <a:gd name="connsiteX8" fmla="*/ 3009900 w 6496050"/>
              <a:gd name="connsiteY8" fmla="*/ 238125 h 5895975"/>
              <a:gd name="connsiteX9" fmla="*/ 3076575 w 6496050"/>
              <a:gd name="connsiteY9" fmla="*/ 269081 h 5895975"/>
              <a:gd name="connsiteX10" fmla="*/ 3114675 w 6496050"/>
              <a:gd name="connsiteY10" fmla="*/ 300038 h 5895975"/>
              <a:gd name="connsiteX11" fmla="*/ 3145631 w 6496050"/>
              <a:gd name="connsiteY11" fmla="*/ 357188 h 5895975"/>
              <a:gd name="connsiteX12" fmla="*/ 3178969 w 6496050"/>
              <a:gd name="connsiteY12" fmla="*/ 390525 h 5895975"/>
              <a:gd name="connsiteX13" fmla="*/ 3209925 w 6496050"/>
              <a:gd name="connsiteY13" fmla="*/ 404813 h 5895975"/>
              <a:gd name="connsiteX14" fmla="*/ 3245644 w 6496050"/>
              <a:gd name="connsiteY14" fmla="*/ 423863 h 5895975"/>
              <a:gd name="connsiteX15" fmla="*/ 3288506 w 6496050"/>
              <a:gd name="connsiteY15" fmla="*/ 419100 h 5895975"/>
              <a:gd name="connsiteX16" fmla="*/ 3517107 w 6496050"/>
              <a:gd name="connsiteY16" fmla="*/ 359569 h 5895975"/>
              <a:gd name="connsiteX17" fmla="*/ 3583781 w 6496050"/>
              <a:gd name="connsiteY17" fmla="*/ 347663 h 5895975"/>
              <a:gd name="connsiteX18" fmla="*/ 3724275 w 6496050"/>
              <a:gd name="connsiteY18" fmla="*/ 338138 h 5895975"/>
              <a:gd name="connsiteX19" fmla="*/ 3798094 w 6496050"/>
              <a:gd name="connsiteY19" fmla="*/ 319088 h 5895975"/>
              <a:gd name="connsiteX20" fmla="*/ 3869531 w 6496050"/>
              <a:gd name="connsiteY20" fmla="*/ 288132 h 5895975"/>
              <a:gd name="connsiteX21" fmla="*/ 3890963 w 6496050"/>
              <a:gd name="connsiteY21" fmla="*/ 321469 h 5895975"/>
              <a:gd name="connsiteX22" fmla="*/ 3910013 w 6496050"/>
              <a:gd name="connsiteY22" fmla="*/ 395288 h 5895975"/>
              <a:gd name="connsiteX23" fmla="*/ 3940969 w 6496050"/>
              <a:gd name="connsiteY23" fmla="*/ 457200 h 5895975"/>
              <a:gd name="connsiteX24" fmla="*/ 3971925 w 6496050"/>
              <a:gd name="connsiteY24" fmla="*/ 504825 h 5895975"/>
              <a:gd name="connsiteX25" fmla="*/ 4010025 w 6496050"/>
              <a:gd name="connsiteY25" fmla="*/ 528638 h 5895975"/>
              <a:gd name="connsiteX26" fmla="*/ 4069556 w 6496050"/>
              <a:gd name="connsiteY26" fmla="*/ 547688 h 5895975"/>
              <a:gd name="connsiteX27" fmla="*/ 4150519 w 6496050"/>
              <a:gd name="connsiteY27" fmla="*/ 559594 h 5895975"/>
              <a:gd name="connsiteX28" fmla="*/ 4307681 w 6496050"/>
              <a:gd name="connsiteY28" fmla="*/ 583406 h 5895975"/>
              <a:gd name="connsiteX29" fmla="*/ 4505325 w 6496050"/>
              <a:gd name="connsiteY29" fmla="*/ 611982 h 5895975"/>
              <a:gd name="connsiteX30" fmla="*/ 4776788 w 6496050"/>
              <a:gd name="connsiteY30" fmla="*/ 538163 h 5895975"/>
              <a:gd name="connsiteX31" fmla="*/ 4936331 w 6496050"/>
              <a:gd name="connsiteY31" fmla="*/ 495300 h 5895975"/>
              <a:gd name="connsiteX32" fmla="*/ 5188744 w 6496050"/>
              <a:gd name="connsiteY32" fmla="*/ 561975 h 5895975"/>
              <a:gd name="connsiteX33" fmla="*/ 5255419 w 6496050"/>
              <a:gd name="connsiteY33" fmla="*/ 576263 h 5895975"/>
              <a:gd name="connsiteX34" fmla="*/ 5303044 w 6496050"/>
              <a:gd name="connsiteY34" fmla="*/ 585788 h 5895975"/>
              <a:gd name="connsiteX35" fmla="*/ 5462588 w 6496050"/>
              <a:gd name="connsiteY35" fmla="*/ 583406 h 5895975"/>
              <a:gd name="connsiteX36" fmla="*/ 5500688 w 6496050"/>
              <a:gd name="connsiteY36" fmla="*/ 588169 h 5895975"/>
              <a:gd name="connsiteX37" fmla="*/ 5534025 w 6496050"/>
              <a:gd name="connsiteY37" fmla="*/ 604838 h 5895975"/>
              <a:gd name="connsiteX38" fmla="*/ 5548313 w 6496050"/>
              <a:gd name="connsiteY38" fmla="*/ 638175 h 5895975"/>
              <a:gd name="connsiteX39" fmla="*/ 5569743 w 6496050"/>
              <a:gd name="connsiteY39" fmla="*/ 690563 h 5895975"/>
              <a:gd name="connsiteX40" fmla="*/ 5612607 w 6496050"/>
              <a:gd name="connsiteY40" fmla="*/ 850106 h 5895975"/>
              <a:gd name="connsiteX41" fmla="*/ 5634038 w 6496050"/>
              <a:gd name="connsiteY41" fmla="*/ 895350 h 5895975"/>
              <a:gd name="connsiteX42" fmla="*/ 5660231 w 6496050"/>
              <a:gd name="connsiteY42" fmla="*/ 938213 h 5895975"/>
              <a:gd name="connsiteX43" fmla="*/ 5843587 w 6496050"/>
              <a:gd name="connsiteY43" fmla="*/ 1240631 h 5895975"/>
              <a:gd name="connsiteX44" fmla="*/ 5872163 w 6496050"/>
              <a:gd name="connsiteY44" fmla="*/ 1304925 h 5895975"/>
              <a:gd name="connsiteX45" fmla="*/ 5907881 w 6496050"/>
              <a:gd name="connsiteY45" fmla="*/ 1373982 h 5895975"/>
              <a:gd name="connsiteX46" fmla="*/ 5972175 w 6496050"/>
              <a:gd name="connsiteY46" fmla="*/ 1500188 h 5895975"/>
              <a:gd name="connsiteX47" fmla="*/ 6015038 w 6496050"/>
              <a:gd name="connsiteY47" fmla="*/ 1600200 h 5895975"/>
              <a:gd name="connsiteX48" fmla="*/ 6029325 w 6496050"/>
              <a:gd name="connsiteY48" fmla="*/ 1638300 h 5895975"/>
              <a:gd name="connsiteX49" fmla="*/ 6034088 w 6496050"/>
              <a:gd name="connsiteY49" fmla="*/ 1697831 h 5895975"/>
              <a:gd name="connsiteX50" fmla="*/ 6065044 w 6496050"/>
              <a:gd name="connsiteY50" fmla="*/ 1819275 h 5895975"/>
              <a:gd name="connsiteX51" fmla="*/ 6084094 w 6496050"/>
              <a:gd name="connsiteY51" fmla="*/ 1878806 h 5895975"/>
              <a:gd name="connsiteX52" fmla="*/ 6079331 w 6496050"/>
              <a:gd name="connsiteY52" fmla="*/ 1976438 h 5895975"/>
              <a:gd name="connsiteX53" fmla="*/ 6100763 w 6496050"/>
              <a:gd name="connsiteY53" fmla="*/ 2083593 h 5895975"/>
              <a:gd name="connsiteX54" fmla="*/ 6150769 w 6496050"/>
              <a:gd name="connsiteY54" fmla="*/ 2295525 h 5895975"/>
              <a:gd name="connsiteX55" fmla="*/ 6176963 w 6496050"/>
              <a:gd name="connsiteY55" fmla="*/ 2488406 h 5895975"/>
              <a:gd name="connsiteX56" fmla="*/ 6191250 w 6496050"/>
              <a:gd name="connsiteY56" fmla="*/ 2597944 h 5895975"/>
              <a:gd name="connsiteX57" fmla="*/ 6286500 w 6496050"/>
              <a:gd name="connsiteY57" fmla="*/ 2914650 h 5895975"/>
              <a:gd name="connsiteX58" fmla="*/ 6334125 w 6496050"/>
              <a:gd name="connsiteY58" fmla="*/ 3114675 h 5895975"/>
              <a:gd name="connsiteX59" fmla="*/ 6381750 w 6496050"/>
              <a:gd name="connsiteY59" fmla="*/ 3231356 h 5895975"/>
              <a:gd name="connsiteX60" fmla="*/ 6446044 w 6496050"/>
              <a:gd name="connsiteY60" fmla="*/ 3352800 h 5895975"/>
              <a:gd name="connsiteX61" fmla="*/ 6486525 w 6496050"/>
              <a:gd name="connsiteY61" fmla="*/ 3486150 h 5895975"/>
              <a:gd name="connsiteX62" fmla="*/ 6496050 w 6496050"/>
              <a:gd name="connsiteY62" fmla="*/ 3557588 h 5895975"/>
              <a:gd name="connsiteX63" fmla="*/ 6486524 w 6496050"/>
              <a:gd name="connsiteY63" fmla="*/ 3640931 h 5895975"/>
              <a:gd name="connsiteX64" fmla="*/ 6467474 w 6496050"/>
              <a:gd name="connsiteY64" fmla="*/ 3695700 h 5895975"/>
              <a:gd name="connsiteX65" fmla="*/ 6426994 w 6496050"/>
              <a:gd name="connsiteY65" fmla="*/ 3795712 h 5895975"/>
              <a:gd name="connsiteX66" fmla="*/ 6412706 w 6496050"/>
              <a:gd name="connsiteY66" fmla="*/ 3824287 h 5895975"/>
              <a:gd name="connsiteX67" fmla="*/ 5626894 w 6496050"/>
              <a:gd name="connsiteY67" fmla="*/ 4210050 h 5895975"/>
              <a:gd name="connsiteX68" fmla="*/ 4772025 w 6496050"/>
              <a:gd name="connsiteY68" fmla="*/ 5348287 h 5895975"/>
              <a:gd name="connsiteX69" fmla="*/ 4498181 w 6496050"/>
              <a:gd name="connsiteY69" fmla="*/ 5353050 h 5895975"/>
              <a:gd name="connsiteX70" fmla="*/ 4150519 w 6496050"/>
              <a:gd name="connsiteY70" fmla="*/ 5886450 h 5895975"/>
              <a:gd name="connsiteX71" fmla="*/ 1376362 w 6496050"/>
              <a:gd name="connsiteY71" fmla="*/ 5895975 h 5895975"/>
              <a:gd name="connsiteX72" fmla="*/ 1950243 w 6496050"/>
              <a:gd name="connsiteY72" fmla="*/ 4795837 h 5895975"/>
              <a:gd name="connsiteX73" fmla="*/ 2390775 w 6496050"/>
              <a:gd name="connsiteY73" fmla="*/ 4329113 h 5895975"/>
              <a:gd name="connsiteX74" fmla="*/ 2476500 w 6496050"/>
              <a:gd name="connsiteY74" fmla="*/ 4276725 h 5895975"/>
              <a:gd name="connsiteX75" fmla="*/ 2112168 w 6496050"/>
              <a:gd name="connsiteY75" fmla="*/ 3860007 h 5895975"/>
              <a:gd name="connsiteX76" fmla="*/ 1638300 w 6496050"/>
              <a:gd name="connsiteY76" fmla="*/ 3952875 h 5895975"/>
              <a:gd name="connsiteX77" fmla="*/ 1552575 w 6496050"/>
              <a:gd name="connsiteY77" fmla="*/ 4219575 h 5895975"/>
              <a:gd name="connsiteX78" fmla="*/ 1266825 w 6496050"/>
              <a:gd name="connsiteY78" fmla="*/ 4162425 h 5895975"/>
              <a:gd name="connsiteX79" fmla="*/ 1123950 w 6496050"/>
              <a:gd name="connsiteY79" fmla="*/ 4114800 h 5895975"/>
              <a:gd name="connsiteX80" fmla="*/ 1000125 w 6496050"/>
              <a:gd name="connsiteY80" fmla="*/ 4048125 h 5895975"/>
              <a:gd name="connsiteX81" fmla="*/ 904875 w 6496050"/>
              <a:gd name="connsiteY81" fmla="*/ 3943350 h 5895975"/>
              <a:gd name="connsiteX82" fmla="*/ 762000 w 6496050"/>
              <a:gd name="connsiteY82" fmla="*/ 3705225 h 5895975"/>
              <a:gd name="connsiteX83" fmla="*/ 0 w 6496050"/>
              <a:gd name="connsiteY83" fmla="*/ 2514600 h 5895975"/>
              <a:gd name="connsiteX0" fmla="*/ 0 w 6496050"/>
              <a:gd name="connsiteY0" fmla="*/ 2514600 h 5895975"/>
              <a:gd name="connsiteX1" fmla="*/ 619125 w 6496050"/>
              <a:gd name="connsiteY1" fmla="*/ 1362075 h 5895975"/>
              <a:gd name="connsiteX2" fmla="*/ 1295400 w 6496050"/>
              <a:gd name="connsiteY2" fmla="*/ 838200 h 5895975"/>
              <a:gd name="connsiteX3" fmla="*/ 2276475 w 6496050"/>
              <a:gd name="connsiteY3" fmla="*/ 866775 h 5895975"/>
              <a:gd name="connsiteX4" fmla="*/ 2438400 w 6496050"/>
              <a:gd name="connsiteY4" fmla="*/ 0 h 5895975"/>
              <a:gd name="connsiteX5" fmla="*/ 2628900 w 6496050"/>
              <a:gd name="connsiteY5" fmla="*/ 147638 h 5895975"/>
              <a:gd name="connsiteX6" fmla="*/ 2674144 w 6496050"/>
              <a:gd name="connsiteY6" fmla="*/ 171450 h 5895975"/>
              <a:gd name="connsiteX7" fmla="*/ 2736056 w 6496050"/>
              <a:gd name="connsiteY7" fmla="*/ 188119 h 5895975"/>
              <a:gd name="connsiteX8" fmla="*/ 3009900 w 6496050"/>
              <a:gd name="connsiteY8" fmla="*/ 238125 h 5895975"/>
              <a:gd name="connsiteX9" fmla="*/ 3076575 w 6496050"/>
              <a:gd name="connsiteY9" fmla="*/ 269081 h 5895975"/>
              <a:gd name="connsiteX10" fmla="*/ 3114675 w 6496050"/>
              <a:gd name="connsiteY10" fmla="*/ 300038 h 5895975"/>
              <a:gd name="connsiteX11" fmla="*/ 3145631 w 6496050"/>
              <a:gd name="connsiteY11" fmla="*/ 357188 h 5895975"/>
              <a:gd name="connsiteX12" fmla="*/ 3178969 w 6496050"/>
              <a:gd name="connsiteY12" fmla="*/ 390525 h 5895975"/>
              <a:gd name="connsiteX13" fmla="*/ 3209925 w 6496050"/>
              <a:gd name="connsiteY13" fmla="*/ 404813 h 5895975"/>
              <a:gd name="connsiteX14" fmla="*/ 3245644 w 6496050"/>
              <a:gd name="connsiteY14" fmla="*/ 423863 h 5895975"/>
              <a:gd name="connsiteX15" fmla="*/ 3288506 w 6496050"/>
              <a:gd name="connsiteY15" fmla="*/ 419100 h 5895975"/>
              <a:gd name="connsiteX16" fmla="*/ 3517107 w 6496050"/>
              <a:gd name="connsiteY16" fmla="*/ 359569 h 5895975"/>
              <a:gd name="connsiteX17" fmla="*/ 3583781 w 6496050"/>
              <a:gd name="connsiteY17" fmla="*/ 347663 h 5895975"/>
              <a:gd name="connsiteX18" fmla="*/ 3724275 w 6496050"/>
              <a:gd name="connsiteY18" fmla="*/ 338138 h 5895975"/>
              <a:gd name="connsiteX19" fmla="*/ 3798094 w 6496050"/>
              <a:gd name="connsiteY19" fmla="*/ 319088 h 5895975"/>
              <a:gd name="connsiteX20" fmla="*/ 3869531 w 6496050"/>
              <a:gd name="connsiteY20" fmla="*/ 288132 h 5895975"/>
              <a:gd name="connsiteX21" fmla="*/ 3890963 w 6496050"/>
              <a:gd name="connsiteY21" fmla="*/ 321469 h 5895975"/>
              <a:gd name="connsiteX22" fmla="*/ 3910013 w 6496050"/>
              <a:gd name="connsiteY22" fmla="*/ 395288 h 5895975"/>
              <a:gd name="connsiteX23" fmla="*/ 3940969 w 6496050"/>
              <a:gd name="connsiteY23" fmla="*/ 457200 h 5895975"/>
              <a:gd name="connsiteX24" fmla="*/ 3971925 w 6496050"/>
              <a:gd name="connsiteY24" fmla="*/ 504825 h 5895975"/>
              <a:gd name="connsiteX25" fmla="*/ 4010025 w 6496050"/>
              <a:gd name="connsiteY25" fmla="*/ 528638 h 5895975"/>
              <a:gd name="connsiteX26" fmla="*/ 4069556 w 6496050"/>
              <a:gd name="connsiteY26" fmla="*/ 547688 h 5895975"/>
              <a:gd name="connsiteX27" fmla="*/ 4150519 w 6496050"/>
              <a:gd name="connsiteY27" fmla="*/ 559594 h 5895975"/>
              <a:gd name="connsiteX28" fmla="*/ 4307681 w 6496050"/>
              <a:gd name="connsiteY28" fmla="*/ 583406 h 5895975"/>
              <a:gd name="connsiteX29" fmla="*/ 4505325 w 6496050"/>
              <a:gd name="connsiteY29" fmla="*/ 611982 h 5895975"/>
              <a:gd name="connsiteX30" fmla="*/ 4776788 w 6496050"/>
              <a:gd name="connsiteY30" fmla="*/ 538163 h 5895975"/>
              <a:gd name="connsiteX31" fmla="*/ 4936331 w 6496050"/>
              <a:gd name="connsiteY31" fmla="*/ 495300 h 5895975"/>
              <a:gd name="connsiteX32" fmla="*/ 5188744 w 6496050"/>
              <a:gd name="connsiteY32" fmla="*/ 561975 h 5895975"/>
              <a:gd name="connsiteX33" fmla="*/ 5255419 w 6496050"/>
              <a:gd name="connsiteY33" fmla="*/ 576263 h 5895975"/>
              <a:gd name="connsiteX34" fmla="*/ 5303044 w 6496050"/>
              <a:gd name="connsiteY34" fmla="*/ 585788 h 5895975"/>
              <a:gd name="connsiteX35" fmla="*/ 5462588 w 6496050"/>
              <a:gd name="connsiteY35" fmla="*/ 583406 h 5895975"/>
              <a:gd name="connsiteX36" fmla="*/ 5500688 w 6496050"/>
              <a:gd name="connsiteY36" fmla="*/ 588169 h 5895975"/>
              <a:gd name="connsiteX37" fmla="*/ 5534025 w 6496050"/>
              <a:gd name="connsiteY37" fmla="*/ 604838 h 5895975"/>
              <a:gd name="connsiteX38" fmla="*/ 5548313 w 6496050"/>
              <a:gd name="connsiteY38" fmla="*/ 638175 h 5895975"/>
              <a:gd name="connsiteX39" fmla="*/ 5569743 w 6496050"/>
              <a:gd name="connsiteY39" fmla="*/ 690563 h 5895975"/>
              <a:gd name="connsiteX40" fmla="*/ 5612607 w 6496050"/>
              <a:gd name="connsiteY40" fmla="*/ 850106 h 5895975"/>
              <a:gd name="connsiteX41" fmla="*/ 5634038 w 6496050"/>
              <a:gd name="connsiteY41" fmla="*/ 895350 h 5895975"/>
              <a:gd name="connsiteX42" fmla="*/ 5660231 w 6496050"/>
              <a:gd name="connsiteY42" fmla="*/ 938213 h 5895975"/>
              <a:gd name="connsiteX43" fmla="*/ 5843587 w 6496050"/>
              <a:gd name="connsiteY43" fmla="*/ 1240631 h 5895975"/>
              <a:gd name="connsiteX44" fmla="*/ 5872163 w 6496050"/>
              <a:gd name="connsiteY44" fmla="*/ 1304925 h 5895975"/>
              <a:gd name="connsiteX45" fmla="*/ 5907881 w 6496050"/>
              <a:gd name="connsiteY45" fmla="*/ 1373982 h 5895975"/>
              <a:gd name="connsiteX46" fmla="*/ 5972175 w 6496050"/>
              <a:gd name="connsiteY46" fmla="*/ 1500188 h 5895975"/>
              <a:gd name="connsiteX47" fmla="*/ 6015038 w 6496050"/>
              <a:gd name="connsiteY47" fmla="*/ 1600200 h 5895975"/>
              <a:gd name="connsiteX48" fmla="*/ 6029325 w 6496050"/>
              <a:gd name="connsiteY48" fmla="*/ 1638300 h 5895975"/>
              <a:gd name="connsiteX49" fmla="*/ 6034088 w 6496050"/>
              <a:gd name="connsiteY49" fmla="*/ 1697831 h 5895975"/>
              <a:gd name="connsiteX50" fmla="*/ 6065044 w 6496050"/>
              <a:gd name="connsiteY50" fmla="*/ 1819275 h 5895975"/>
              <a:gd name="connsiteX51" fmla="*/ 6084094 w 6496050"/>
              <a:gd name="connsiteY51" fmla="*/ 1878806 h 5895975"/>
              <a:gd name="connsiteX52" fmla="*/ 6079331 w 6496050"/>
              <a:gd name="connsiteY52" fmla="*/ 1976438 h 5895975"/>
              <a:gd name="connsiteX53" fmla="*/ 6100763 w 6496050"/>
              <a:gd name="connsiteY53" fmla="*/ 2083593 h 5895975"/>
              <a:gd name="connsiteX54" fmla="*/ 6150769 w 6496050"/>
              <a:gd name="connsiteY54" fmla="*/ 2295525 h 5895975"/>
              <a:gd name="connsiteX55" fmla="*/ 6176963 w 6496050"/>
              <a:gd name="connsiteY55" fmla="*/ 2488406 h 5895975"/>
              <a:gd name="connsiteX56" fmla="*/ 6191250 w 6496050"/>
              <a:gd name="connsiteY56" fmla="*/ 2597944 h 5895975"/>
              <a:gd name="connsiteX57" fmla="*/ 6286500 w 6496050"/>
              <a:gd name="connsiteY57" fmla="*/ 2914650 h 5895975"/>
              <a:gd name="connsiteX58" fmla="*/ 6334125 w 6496050"/>
              <a:gd name="connsiteY58" fmla="*/ 3114675 h 5895975"/>
              <a:gd name="connsiteX59" fmla="*/ 6381750 w 6496050"/>
              <a:gd name="connsiteY59" fmla="*/ 3231356 h 5895975"/>
              <a:gd name="connsiteX60" fmla="*/ 6446044 w 6496050"/>
              <a:gd name="connsiteY60" fmla="*/ 3352800 h 5895975"/>
              <a:gd name="connsiteX61" fmla="*/ 6486525 w 6496050"/>
              <a:gd name="connsiteY61" fmla="*/ 3486150 h 5895975"/>
              <a:gd name="connsiteX62" fmla="*/ 6496050 w 6496050"/>
              <a:gd name="connsiteY62" fmla="*/ 3557588 h 5895975"/>
              <a:gd name="connsiteX63" fmla="*/ 6486524 w 6496050"/>
              <a:gd name="connsiteY63" fmla="*/ 3640931 h 5895975"/>
              <a:gd name="connsiteX64" fmla="*/ 6467474 w 6496050"/>
              <a:gd name="connsiteY64" fmla="*/ 3695700 h 5895975"/>
              <a:gd name="connsiteX65" fmla="*/ 6426994 w 6496050"/>
              <a:gd name="connsiteY65" fmla="*/ 3795712 h 5895975"/>
              <a:gd name="connsiteX66" fmla="*/ 6412706 w 6496050"/>
              <a:gd name="connsiteY66" fmla="*/ 3824287 h 5895975"/>
              <a:gd name="connsiteX67" fmla="*/ 5626894 w 6496050"/>
              <a:gd name="connsiteY67" fmla="*/ 4210050 h 5895975"/>
              <a:gd name="connsiteX68" fmla="*/ 4772025 w 6496050"/>
              <a:gd name="connsiteY68" fmla="*/ 5348287 h 5895975"/>
              <a:gd name="connsiteX69" fmla="*/ 4498181 w 6496050"/>
              <a:gd name="connsiteY69" fmla="*/ 5353050 h 5895975"/>
              <a:gd name="connsiteX70" fmla="*/ 4150519 w 6496050"/>
              <a:gd name="connsiteY70" fmla="*/ 5886450 h 5895975"/>
              <a:gd name="connsiteX71" fmla="*/ 1376362 w 6496050"/>
              <a:gd name="connsiteY71" fmla="*/ 5895975 h 5895975"/>
              <a:gd name="connsiteX72" fmla="*/ 1950243 w 6496050"/>
              <a:gd name="connsiteY72" fmla="*/ 4795837 h 5895975"/>
              <a:gd name="connsiteX73" fmla="*/ 2390775 w 6496050"/>
              <a:gd name="connsiteY73" fmla="*/ 4329113 h 5895975"/>
              <a:gd name="connsiteX74" fmla="*/ 2476500 w 6496050"/>
              <a:gd name="connsiteY74" fmla="*/ 4276725 h 5895975"/>
              <a:gd name="connsiteX75" fmla="*/ 2112168 w 6496050"/>
              <a:gd name="connsiteY75" fmla="*/ 3860007 h 5895975"/>
              <a:gd name="connsiteX76" fmla="*/ 1638300 w 6496050"/>
              <a:gd name="connsiteY76" fmla="*/ 3952875 h 5895975"/>
              <a:gd name="connsiteX77" fmla="*/ 1545431 w 6496050"/>
              <a:gd name="connsiteY77" fmla="*/ 4243387 h 5895975"/>
              <a:gd name="connsiteX78" fmla="*/ 1266825 w 6496050"/>
              <a:gd name="connsiteY78" fmla="*/ 4162425 h 5895975"/>
              <a:gd name="connsiteX79" fmla="*/ 1123950 w 6496050"/>
              <a:gd name="connsiteY79" fmla="*/ 4114800 h 5895975"/>
              <a:gd name="connsiteX80" fmla="*/ 1000125 w 6496050"/>
              <a:gd name="connsiteY80" fmla="*/ 4048125 h 5895975"/>
              <a:gd name="connsiteX81" fmla="*/ 904875 w 6496050"/>
              <a:gd name="connsiteY81" fmla="*/ 3943350 h 5895975"/>
              <a:gd name="connsiteX82" fmla="*/ 762000 w 6496050"/>
              <a:gd name="connsiteY82" fmla="*/ 3705225 h 5895975"/>
              <a:gd name="connsiteX83" fmla="*/ 0 w 6496050"/>
              <a:gd name="connsiteY83" fmla="*/ 2514600 h 5895975"/>
              <a:gd name="connsiteX0" fmla="*/ 0 w 6496050"/>
              <a:gd name="connsiteY0" fmla="*/ 2514600 h 5895975"/>
              <a:gd name="connsiteX1" fmla="*/ 619125 w 6496050"/>
              <a:gd name="connsiteY1" fmla="*/ 1362075 h 5895975"/>
              <a:gd name="connsiteX2" fmla="*/ 1295400 w 6496050"/>
              <a:gd name="connsiteY2" fmla="*/ 838200 h 5895975"/>
              <a:gd name="connsiteX3" fmla="*/ 2276475 w 6496050"/>
              <a:gd name="connsiteY3" fmla="*/ 866775 h 5895975"/>
              <a:gd name="connsiteX4" fmla="*/ 2438400 w 6496050"/>
              <a:gd name="connsiteY4" fmla="*/ 0 h 5895975"/>
              <a:gd name="connsiteX5" fmla="*/ 2628900 w 6496050"/>
              <a:gd name="connsiteY5" fmla="*/ 147638 h 5895975"/>
              <a:gd name="connsiteX6" fmla="*/ 2674144 w 6496050"/>
              <a:gd name="connsiteY6" fmla="*/ 171450 h 5895975"/>
              <a:gd name="connsiteX7" fmla="*/ 2736056 w 6496050"/>
              <a:gd name="connsiteY7" fmla="*/ 188119 h 5895975"/>
              <a:gd name="connsiteX8" fmla="*/ 3009900 w 6496050"/>
              <a:gd name="connsiteY8" fmla="*/ 238125 h 5895975"/>
              <a:gd name="connsiteX9" fmla="*/ 3076575 w 6496050"/>
              <a:gd name="connsiteY9" fmla="*/ 269081 h 5895975"/>
              <a:gd name="connsiteX10" fmla="*/ 3114675 w 6496050"/>
              <a:gd name="connsiteY10" fmla="*/ 300038 h 5895975"/>
              <a:gd name="connsiteX11" fmla="*/ 3145631 w 6496050"/>
              <a:gd name="connsiteY11" fmla="*/ 357188 h 5895975"/>
              <a:gd name="connsiteX12" fmla="*/ 3178969 w 6496050"/>
              <a:gd name="connsiteY12" fmla="*/ 390525 h 5895975"/>
              <a:gd name="connsiteX13" fmla="*/ 3209925 w 6496050"/>
              <a:gd name="connsiteY13" fmla="*/ 404813 h 5895975"/>
              <a:gd name="connsiteX14" fmla="*/ 3245644 w 6496050"/>
              <a:gd name="connsiteY14" fmla="*/ 423863 h 5895975"/>
              <a:gd name="connsiteX15" fmla="*/ 3288506 w 6496050"/>
              <a:gd name="connsiteY15" fmla="*/ 419100 h 5895975"/>
              <a:gd name="connsiteX16" fmla="*/ 3517107 w 6496050"/>
              <a:gd name="connsiteY16" fmla="*/ 359569 h 5895975"/>
              <a:gd name="connsiteX17" fmla="*/ 3583781 w 6496050"/>
              <a:gd name="connsiteY17" fmla="*/ 347663 h 5895975"/>
              <a:gd name="connsiteX18" fmla="*/ 3724275 w 6496050"/>
              <a:gd name="connsiteY18" fmla="*/ 338138 h 5895975"/>
              <a:gd name="connsiteX19" fmla="*/ 3798094 w 6496050"/>
              <a:gd name="connsiteY19" fmla="*/ 319088 h 5895975"/>
              <a:gd name="connsiteX20" fmla="*/ 3869531 w 6496050"/>
              <a:gd name="connsiteY20" fmla="*/ 288132 h 5895975"/>
              <a:gd name="connsiteX21" fmla="*/ 3890963 w 6496050"/>
              <a:gd name="connsiteY21" fmla="*/ 321469 h 5895975"/>
              <a:gd name="connsiteX22" fmla="*/ 3910013 w 6496050"/>
              <a:gd name="connsiteY22" fmla="*/ 395288 h 5895975"/>
              <a:gd name="connsiteX23" fmla="*/ 3940969 w 6496050"/>
              <a:gd name="connsiteY23" fmla="*/ 457200 h 5895975"/>
              <a:gd name="connsiteX24" fmla="*/ 3971925 w 6496050"/>
              <a:gd name="connsiteY24" fmla="*/ 504825 h 5895975"/>
              <a:gd name="connsiteX25" fmla="*/ 4010025 w 6496050"/>
              <a:gd name="connsiteY25" fmla="*/ 528638 h 5895975"/>
              <a:gd name="connsiteX26" fmla="*/ 4069556 w 6496050"/>
              <a:gd name="connsiteY26" fmla="*/ 547688 h 5895975"/>
              <a:gd name="connsiteX27" fmla="*/ 4150519 w 6496050"/>
              <a:gd name="connsiteY27" fmla="*/ 559594 h 5895975"/>
              <a:gd name="connsiteX28" fmla="*/ 4307681 w 6496050"/>
              <a:gd name="connsiteY28" fmla="*/ 583406 h 5895975"/>
              <a:gd name="connsiteX29" fmla="*/ 4505325 w 6496050"/>
              <a:gd name="connsiteY29" fmla="*/ 611982 h 5895975"/>
              <a:gd name="connsiteX30" fmla="*/ 4776788 w 6496050"/>
              <a:gd name="connsiteY30" fmla="*/ 538163 h 5895975"/>
              <a:gd name="connsiteX31" fmla="*/ 4936331 w 6496050"/>
              <a:gd name="connsiteY31" fmla="*/ 495300 h 5895975"/>
              <a:gd name="connsiteX32" fmla="*/ 5188744 w 6496050"/>
              <a:gd name="connsiteY32" fmla="*/ 561975 h 5895975"/>
              <a:gd name="connsiteX33" fmla="*/ 5255419 w 6496050"/>
              <a:gd name="connsiteY33" fmla="*/ 576263 h 5895975"/>
              <a:gd name="connsiteX34" fmla="*/ 5303044 w 6496050"/>
              <a:gd name="connsiteY34" fmla="*/ 585788 h 5895975"/>
              <a:gd name="connsiteX35" fmla="*/ 5462588 w 6496050"/>
              <a:gd name="connsiteY35" fmla="*/ 583406 h 5895975"/>
              <a:gd name="connsiteX36" fmla="*/ 5500688 w 6496050"/>
              <a:gd name="connsiteY36" fmla="*/ 588169 h 5895975"/>
              <a:gd name="connsiteX37" fmla="*/ 5534025 w 6496050"/>
              <a:gd name="connsiteY37" fmla="*/ 604838 h 5895975"/>
              <a:gd name="connsiteX38" fmla="*/ 5548313 w 6496050"/>
              <a:gd name="connsiteY38" fmla="*/ 638175 h 5895975"/>
              <a:gd name="connsiteX39" fmla="*/ 5569743 w 6496050"/>
              <a:gd name="connsiteY39" fmla="*/ 690563 h 5895975"/>
              <a:gd name="connsiteX40" fmla="*/ 5612607 w 6496050"/>
              <a:gd name="connsiteY40" fmla="*/ 850106 h 5895975"/>
              <a:gd name="connsiteX41" fmla="*/ 5634038 w 6496050"/>
              <a:gd name="connsiteY41" fmla="*/ 895350 h 5895975"/>
              <a:gd name="connsiteX42" fmla="*/ 5660231 w 6496050"/>
              <a:gd name="connsiteY42" fmla="*/ 938213 h 5895975"/>
              <a:gd name="connsiteX43" fmla="*/ 5843587 w 6496050"/>
              <a:gd name="connsiteY43" fmla="*/ 1240631 h 5895975"/>
              <a:gd name="connsiteX44" fmla="*/ 5872163 w 6496050"/>
              <a:gd name="connsiteY44" fmla="*/ 1304925 h 5895975"/>
              <a:gd name="connsiteX45" fmla="*/ 5907881 w 6496050"/>
              <a:gd name="connsiteY45" fmla="*/ 1373982 h 5895975"/>
              <a:gd name="connsiteX46" fmla="*/ 5972175 w 6496050"/>
              <a:gd name="connsiteY46" fmla="*/ 1500188 h 5895975"/>
              <a:gd name="connsiteX47" fmla="*/ 6015038 w 6496050"/>
              <a:gd name="connsiteY47" fmla="*/ 1600200 h 5895975"/>
              <a:gd name="connsiteX48" fmla="*/ 6029325 w 6496050"/>
              <a:gd name="connsiteY48" fmla="*/ 1638300 h 5895975"/>
              <a:gd name="connsiteX49" fmla="*/ 6034088 w 6496050"/>
              <a:gd name="connsiteY49" fmla="*/ 1697831 h 5895975"/>
              <a:gd name="connsiteX50" fmla="*/ 6065044 w 6496050"/>
              <a:gd name="connsiteY50" fmla="*/ 1819275 h 5895975"/>
              <a:gd name="connsiteX51" fmla="*/ 6084094 w 6496050"/>
              <a:gd name="connsiteY51" fmla="*/ 1878806 h 5895975"/>
              <a:gd name="connsiteX52" fmla="*/ 6079331 w 6496050"/>
              <a:gd name="connsiteY52" fmla="*/ 1976438 h 5895975"/>
              <a:gd name="connsiteX53" fmla="*/ 6100763 w 6496050"/>
              <a:gd name="connsiteY53" fmla="*/ 2083593 h 5895975"/>
              <a:gd name="connsiteX54" fmla="*/ 6150769 w 6496050"/>
              <a:gd name="connsiteY54" fmla="*/ 2295525 h 5895975"/>
              <a:gd name="connsiteX55" fmla="*/ 6176963 w 6496050"/>
              <a:gd name="connsiteY55" fmla="*/ 2488406 h 5895975"/>
              <a:gd name="connsiteX56" fmla="*/ 6191250 w 6496050"/>
              <a:gd name="connsiteY56" fmla="*/ 2597944 h 5895975"/>
              <a:gd name="connsiteX57" fmla="*/ 6286500 w 6496050"/>
              <a:gd name="connsiteY57" fmla="*/ 2914650 h 5895975"/>
              <a:gd name="connsiteX58" fmla="*/ 6334125 w 6496050"/>
              <a:gd name="connsiteY58" fmla="*/ 3114675 h 5895975"/>
              <a:gd name="connsiteX59" fmla="*/ 6381750 w 6496050"/>
              <a:gd name="connsiteY59" fmla="*/ 3231356 h 5895975"/>
              <a:gd name="connsiteX60" fmla="*/ 6446044 w 6496050"/>
              <a:gd name="connsiteY60" fmla="*/ 3352800 h 5895975"/>
              <a:gd name="connsiteX61" fmla="*/ 6486525 w 6496050"/>
              <a:gd name="connsiteY61" fmla="*/ 3486150 h 5895975"/>
              <a:gd name="connsiteX62" fmla="*/ 6496050 w 6496050"/>
              <a:gd name="connsiteY62" fmla="*/ 3557588 h 5895975"/>
              <a:gd name="connsiteX63" fmla="*/ 6486524 w 6496050"/>
              <a:gd name="connsiteY63" fmla="*/ 3640931 h 5895975"/>
              <a:gd name="connsiteX64" fmla="*/ 6467474 w 6496050"/>
              <a:gd name="connsiteY64" fmla="*/ 3695700 h 5895975"/>
              <a:gd name="connsiteX65" fmla="*/ 6426994 w 6496050"/>
              <a:gd name="connsiteY65" fmla="*/ 3795712 h 5895975"/>
              <a:gd name="connsiteX66" fmla="*/ 6412706 w 6496050"/>
              <a:gd name="connsiteY66" fmla="*/ 3824287 h 5895975"/>
              <a:gd name="connsiteX67" fmla="*/ 5626894 w 6496050"/>
              <a:gd name="connsiteY67" fmla="*/ 4210050 h 5895975"/>
              <a:gd name="connsiteX68" fmla="*/ 4772025 w 6496050"/>
              <a:gd name="connsiteY68" fmla="*/ 5348287 h 5895975"/>
              <a:gd name="connsiteX69" fmla="*/ 4498181 w 6496050"/>
              <a:gd name="connsiteY69" fmla="*/ 5353050 h 5895975"/>
              <a:gd name="connsiteX70" fmla="*/ 4150519 w 6496050"/>
              <a:gd name="connsiteY70" fmla="*/ 5886450 h 5895975"/>
              <a:gd name="connsiteX71" fmla="*/ 1376362 w 6496050"/>
              <a:gd name="connsiteY71" fmla="*/ 5895975 h 5895975"/>
              <a:gd name="connsiteX72" fmla="*/ 1950243 w 6496050"/>
              <a:gd name="connsiteY72" fmla="*/ 4795837 h 5895975"/>
              <a:gd name="connsiteX73" fmla="*/ 2390775 w 6496050"/>
              <a:gd name="connsiteY73" fmla="*/ 4329113 h 5895975"/>
              <a:gd name="connsiteX74" fmla="*/ 2476500 w 6496050"/>
              <a:gd name="connsiteY74" fmla="*/ 4276725 h 5895975"/>
              <a:gd name="connsiteX75" fmla="*/ 2112168 w 6496050"/>
              <a:gd name="connsiteY75" fmla="*/ 3860007 h 5895975"/>
              <a:gd name="connsiteX76" fmla="*/ 1638300 w 6496050"/>
              <a:gd name="connsiteY76" fmla="*/ 3952875 h 5895975"/>
              <a:gd name="connsiteX77" fmla="*/ 1545431 w 6496050"/>
              <a:gd name="connsiteY77" fmla="*/ 4243387 h 5895975"/>
              <a:gd name="connsiteX78" fmla="*/ 1266825 w 6496050"/>
              <a:gd name="connsiteY78" fmla="*/ 4176712 h 5895975"/>
              <a:gd name="connsiteX79" fmla="*/ 1123950 w 6496050"/>
              <a:gd name="connsiteY79" fmla="*/ 4114800 h 5895975"/>
              <a:gd name="connsiteX80" fmla="*/ 1000125 w 6496050"/>
              <a:gd name="connsiteY80" fmla="*/ 4048125 h 5895975"/>
              <a:gd name="connsiteX81" fmla="*/ 904875 w 6496050"/>
              <a:gd name="connsiteY81" fmla="*/ 3943350 h 5895975"/>
              <a:gd name="connsiteX82" fmla="*/ 762000 w 6496050"/>
              <a:gd name="connsiteY82" fmla="*/ 3705225 h 5895975"/>
              <a:gd name="connsiteX83" fmla="*/ 0 w 6496050"/>
              <a:gd name="connsiteY83" fmla="*/ 2514600 h 5895975"/>
              <a:gd name="connsiteX0" fmla="*/ 0 w 6496050"/>
              <a:gd name="connsiteY0" fmla="*/ 2514600 h 5895975"/>
              <a:gd name="connsiteX1" fmla="*/ 619125 w 6496050"/>
              <a:gd name="connsiteY1" fmla="*/ 1362075 h 5895975"/>
              <a:gd name="connsiteX2" fmla="*/ 1295400 w 6496050"/>
              <a:gd name="connsiteY2" fmla="*/ 838200 h 5895975"/>
              <a:gd name="connsiteX3" fmla="*/ 2276475 w 6496050"/>
              <a:gd name="connsiteY3" fmla="*/ 866775 h 5895975"/>
              <a:gd name="connsiteX4" fmla="*/ 2438400 w 6496050"/>
              <a:gd name="connsiteY4" fmla="*/ 0 h 5895975"/>
              <a:gd name="connsiteX5" fmla="*/ 2628900 w 6496050"/>
              <a:gd name="connsiteY5" fmla="*/ 147638 h 5895975"/>
              <a:gd name="connsiteX6" fmla="*/ 2674144 w 6496050"/>
              <a:gd name="connsiteY6" fmla="*/ 171450 h 5895975"/>
              <a:gd name="connsiteX7" fmla="*/ 2736056 w 6496050"/>
              <a:gd name="connsiteY7" fmla="*/ 188119 h 5895975"/>
              <a:gd name="connsiteX8" fmla="*/ 3009900 w 6496050"/>
              <a:gd name="connsiteY8" fmla="*/ 238125 h 5895975"/>
              <a:gd name="connsiteX9" fmla="*/ 3076575 w 6496050"/>
              <a:gd name="connsiteY9" fmla="*/ 269081 h 5895975"/>
              <a:gd name="connsiteX10" fmla="*/ 3114675 w 6496050"/>
              <a:gd name="connsiteY10" fmla="*/ 300038 h 5895975"/>
              <a:gd name="connsiteX11" fmla="*/ 3145631 w 6496050"/>
              <a:gd name="connsiteY11" fmla="*/ 357188 h 5895975"/>
              <a:gd name="connsiteX12" fmla="*/ 3178969 w 6496050"/>
              <a:gd name="connsiteY12" fmla="*/ 390525 h 5895975"/>
              <a:gd name="connsiteX13" fmla="*/ 3209925 w 6496050"/>
              <a:gd name="connsiteY13" fmla="*/ 404813 h 5895975"/>
              <a:gd name="connsiteX14" fmla="*/ 3245644 w 6496050"/>
              <a:gd name="connsiteY14" fmla="*/ 423863 h 5895975"/>
              <a:gd name="connsiteX15" fmla="*/ 3288506 w 6496050"/>
              <a:gd name="connsiteY15" fmla="*/ 419100 h 5895975"/>
              <a:gd name="connsiteX16" fmla="*/ 3517107 w 6496050"/>
              <a:gd name="connsiteY16" fmla="*/ 359569 h 5895975"/>
              <a:gd name="connsiteX17" fmla="*/ 3583781 w 6496050"/>
              <a:gd name="connsiteY17" fmla="*/ 347663 h 5895975"/>
              <a:gd name="connsiteX18" fmla="*/ 3724275 w 6496050"/>
              <a:gd name="connsiteY18" fmla="*/ 338138 h 5895975"/>
              <a:gd name="connsiteX19" fmla="*/ 3798094 w 6496050"/>
              <a:gd name="connsiteY19" fmla="*/ 319088 h 5895975"/>
              <a:gd name="connsiteX20" fmla="*/ 3869531 w 6496050"/>
              <a:gd name="connsiteY20" fmla="*/ 288132 h 5895975"/>
              <a:gd name="connsiteX21" fmla="*/ 3890963 w 6496050"/>
              <a:gd name="connsiteY21" fmla="*/ 321469 h 5895975"/>
              <a:gd name="connsiteX22" fmla="*/ 3910013 w 6496050"/>
              <a:gd name="connsiteY22" fmla="*/ 395288 h 5895975"/>
              <a:gd name="connsiteX23" fmla="*/ 3940969 w 6496050"/>
              <a:gd name="connsiteY23" fmla="*/ 457200 h 5895975"/>
              <a:gd name="connsiteX24" fmla="*/ 3971925 w 6496050"/>
              <a:gd name="connsiteY24" fmla="*/ 504825 h 5895975"/>
              <a:gd name="connsiteX25" fmla="*/ 4010025 w 6496050"/>
              <a:gd name="connsiteY25" fmla="*/ 528638 h 5895975"/>
              <a:gd name="connsiteX26" fmla="*/ 4069556 w 6496050"/>
              <a:gd name="connsiteY26" fmla="*/ 547688 h 5895975"/>
              <a:gd name="connsiteX27" fmla="*/ 4150519 w 6496050"/>
              <a:gd name="connsiteY27" fmla="*/ 559594 h 5895975"/>
              <a:gd name="connsiteX28" fmla="*/ 4307681 w 6496050"/>
              <a:gd name="connsiteY28" fmla="*/ 583406 h 5895975"/>
              <a:gd name="connsiteX29" fmla="*/ 4505325 w 6496050"/>
              <a:gd name="connsiteY29" fmla="*/ 611982 h 5895975"/>
              <a:gd name="connsiteX30" fmla="*/ 4776788 w 6496050"/>
              <a:gd name="connsiteY30" fmla="*/ 538163 h 5895975"/>
              <a:gd name="connsiteX31" fmla="*/ 4936331 w 6496050"/>
              <a:gd name="connsiteY31" fmla="*/ 495300 h 5895975"/>
              <a:gd name="connsiteX32" fmla="*/ 5188744 w 6496050"/>
              <a:gd name="connsiteY32" fmla="*/ 561975 h 5895975"/>
              <a:gd name="connsiteX33" fmla="*/ 5255419 w 6496050"/>
              <a:gd name="connsiteY33" fmla="*/ 576263 h 5895975"/>
              <a:gd name="connsiteX34" fmla="*/ 5303044 w 6496050"/>
              <a:gd name="connsiteY34" fmla="*/ 585788 h 5895975"/>
              <a:gd name="connsiteX35" fmla="*/ 5462588 w 6496050"/>
              <a:gd name="connsiteY35" fmla="*/ 583406 h 5895975"/>
              <a:gd name="connsiteX36" fmla="*/ 5500688 w 6496050"/>
              <a:gd name="connsiteY36" fmla="*/ 588169 h 5895975"/>
              <a:gd name="connsiteX37" fmla="*/ 5534025 w 6496050"/>
              <a:gd name="connsiteY37" fmla="*/ 604838 h 5895975"/>
              <a:gd name="connsiteX38" fmla="*/ 5548313 w 6496050"/>
              <a:gd name="connsiteY38" fmla="*/ 638175 h 5895975"/>
              <a:gd name="connsiteX39" fmla="*/ 5569743 w 6496050"/>
              <a:gd name="connsiteY39" fmla="*/ 690563 h 5895975"/>
              <a:gd name="connsiteX40" fmla="*/ 5612607 w 6496050"/>
              <a:gd name="connsiteY40" fmla="*/ 850106 h 5895975"/>
              <a:gd name="connsiteX41" fmla="*/ 5634038 w 6496050"/>
              <a:gd name="connsiteY41" fmla="*/ 895350 h 5895975"/>
              <a:gd name="connsiteX42" fmla="*/ 5660231 w 6496050"/>
              <a:gd name="connsiteY42" fmla="*/ 938213 h 5895975"/>
              <a:gd name="connsiteX43" fmla="*/ 5843587 w 6496050"/>
              <a:gd name="connsiteY43" fmla="*/ 1240631 h 5895975"/>
              <a:gd name="connsiteX44" fmla="*/ 5872163 w 6496050"/>
              <a:gd name="connsiteY44" fmla="*/ 1304925 h 5895975"/>
              <a:gd name="connsiteX45" fmla="*/ 5907881 w 6496050"/>
              <a:gd name="connsiteY45" fmla="*/ 1373982 h 5895975"/>
              <a:gd name="connsiteX46" fmla="*/ 5972175 w 6496050"/>
              <a:gd name="connsiteY46" fmla="*/ 1500188 h 5895975"/>
              <a:gd name="connsiteX47" fmla="*/ 6015038 w 6496050"/>
              <a:gd name="connsiteY47" fmla="*/ 1600200 h 5895975"/>
              <a:gd name="connsiteX48" fmla="*/ 6029325 w 6496050"/>
              <a:gd name="connsiteY48" fmla="*/ 1638300 h 5895975"/>
              <a:gd name="connsiteX49" fmla="*/ 6034088 w 6496050"/>
              <a:gd name="connsiteY49" fmla="*/ 1697831 h 5895975"/>
              <a:gd name="connsiteX50" fmla="*/ 6065044 w 6496050"/>
              <a:gd name="connsiteY50" fmla="*/ 1819275 h 5895975"/>
              <a:gd name="connsiteX51" fmla="*/ 6084094 w 6496050"/>
              <a:gd name="connsiteY51" fmla="*/ 1878806 h 5895975"/>
              <a:gd name="connsiteX52" fmla="*/ 6079331 w 6496050"/>
              <a:gd name="connsiteY52" fmla="*/ 1976438 h 5895975"/>
              <a:gd name="connsiteX53" fmla="*/ 6100763 w 6496050"/>
              <a:gd name="connsiteY53" fmla="*/ 2083593 h 5895975"/>
              <a:gd name="connsiteX54" fmla="*/ 6150769 w 6496050"/>
              <a:gd name="connsiteY54" fmla="*/ 2295525 h 5895975"/>
              <a:gd name="connsiteX55" fmla="*/ 6176963 w 6496050"/>
              <a:gd name="connsiteY55" fmla="*/ 2488406 h 5895975"/>
              <a:gd name="connsiteX56" fmla="*/ 6191250 w 6496050"/>
              <a:gd name="connsiteY56" fmla="*/ 2597944 h 5895975"/>
              <a:gd name="connsiteX57" fmla="*/ 6286500 w 6496050"/>
              <a:gd name="connsiteY57" fmla="*/ 2914650 h 5895975"/>
              <a:gd name="connsiteX58" fmla="*/ 6334125 w 6496050"/>
              <a:gd name="connsiteY58" fmla="*/ 3114675 h 5895975"/>
              <a:gd name="connsiteX59" fmla="*/ 6381750 w 6496050"/>
              <a:gd name="connsiteY59" fmla="*/ 3231356 h 5895975"/>
              <a:gd name="connsiteX60" fmla="*/ 6446044 w 6496050"/>
              <a:gd name="connsiteY60" fmla="*/ 3352800 h 5895975"/>
              <a:gd name="connsiteX61" fmla="*/ 6486525 w 6496050"/>
              <a:gd name="connsiteY61" fmla="*/ 3486150 h 5895975"/>
              <a:gd name="connsiteX62" fmla="*/ 6496050 w 6496050"/>
              <a:gd name="connsiteY62" fmla="*/ 3557588 h 5895975"/>
              <a:gd name="connsiteX63" fmla="*/ 6486524 w 6496050"/>
              <a:gd name="connsiteY63" fmla="*/ 3640931 h 5895975"/>
              <a:gd name="connsiteX64" fmla="*/ 6467474 w 6496050"/>
              <a:gd name="connsiteY64" fmla="*/ 3695700 h 5895975"/>
              <a:gd name="connsiteX65" fmla="*/ 6426994 w 6496050"/>
              <a:gd name="connsiteY65" fmla="*/ 3795712 h 5895975"/>
              <a:gd name="connsiteX66" fmla="*/ 6412706 w 6496050"/>
              <a:gd name="connsiteY66" fmla="*/ 3824287 h 5895975"/>
              <a:gd name="connsiteX67" fmla="*/ 5626894 w 6496050"/>
              <a:gd name="connsiteY67" fmla="*/ 4210050 h 5895975"/>
              <a:gd name="connsiteX68" fmla="*/ 4772025 w 6496050"/>
              <a:gd name="connsiteY68" fmla="*/ 5348287 h 5895975"/>
              <a:gd name="connsiteX69" fmla="*/ 4498181 w 6496050"/>
              <a:gd name="connsiteY69" fmla="*/ 5353050 h 5895975"/>
              <a:gd name="connsiteX70" fmla="*/ 4150519 w 6496050"/>
              <a:gd name="connsiteY70" fmla="*/ 5886450 h 5895975"/>
              <a:gd name="connsiteX71" fmla="*/ 1376362 w 6496050"/>
              <a:gd name="connsiteY71" fmla="*/ 5895975 h 5895975"/>
              <a:gd name="connsiteX72" fmla="*/ 1950243 w 6496050"/>
              <a:gd name="connsiteY72" fmla="*/ 4795837 h 5895975"/>
              <a:gd name="connsiteX73" fmla="*/ 2390775 w 6496050"/>
              <a:gd name="connsiteY73" fmla="*/ 4329113 h 5895975"/>
              <a:gd name="connsiteX74" fmla="*/ 2476500 w 6496050"/>
              <a:gd name="connsiteY74" fmla="*/ 4276725 h 5895975"/>
              <a:gd name="connsiteX75" fmla="*/ 2112168 w 6496050"/>
              <a:gd name="connsiteY75" fmla="*/ 3860007 h 5895975"/>
              <a:gd name="connsiteX76" fmla="*/ 1638300 w 6496050"/>
              <a:gd name="connsiteY76" fmla="*/ 3952875 h 5895975"/>
              <a:gd name="connsiteX77" fmla="*/ 1545431 w 6496050"/>
              <a:gd name="connsiteY77" fmla="*/ 4243387 h 5895975"/>
              <a:gd name="connsiteX78" fmla="*/ 1266825 w 6496050"/>
              <a:gd name="connsiteY78" fmla="*/ 4176712 h 5895975"/>
              <a:gd name="connsiteX79" fmla="*/ 1164430 w 6496050"/>
              <a:gd name="connsiteY79" fmla="*/ 4145756 h 5895975"/>
              <a:gd name="connsiteX80" fmla="*/ 1123950 w 6496050"/>
              <a:gd name="connsiteY80" fmla="*/ 4114800 h 5895975"/>
              <a:gd name="connsiteX81" fmla="*/ 1000125 w 6496050"/>
              <a:gd name="connsiteY81" fmla="*/ 4048125 h 5895975"/>
              <a:gd name="connsiteX82" fmla="*/ 904875 w 6496050"/>
              <a:gd name="connsiteY82" fmla="*/ 3943350 h 5895975"/>
              <a:gd name="connsiteX83" fmla="*/ 762000 w 6496050"/>
              <a:gd name="connsiteY83" fmla="*/ 3705225 h 5895975"/>
              <a:gd name="connsiteX84" fmla="*/ 0 w 6496050"/>
              <a:gd name="connsiteY84" fmla="*/ 2514600 h 5895975"/>
              <a:gd name="connsiteX0" fmla="*/ 0 w 6496050"/>
              <a:gd name="connsiteY0" fmla="*/ 2514600 h 5895975"/>
              <a:gd name="connsiteX1" fmla="*/ 619125 w 6496050"/>
              <a:gd name="connsiteY1" fmla="*/ 1362075 h 5895975"/>
              <a:gd name="connsiteX2" fmla="*/ 1295400 w 6496050"/>
              <a:gd name="connsiteY2" fmla="*/ 838200 h 5895975"/>
              <a:gd name="connsiteX3" fmla="*/ 2276475 w 6496050"/>
              <a:gd name="connsiteY3" fmla="*/ 866775 h 5895975"/>
              <a:gd name="connsiteX4" fmla="*/ 2438400 w 6496050"/>
              <a:gd name="connsiteY4" fmla="*/ 0 h 5895975"/>
              <a:gd name="connsiteX5" fmla="*/ 2628900 w 6496050"/>
              <a:gd name="connsiteY5" fmla="*/ 147638 h 5895975"/>
              <a:gd name="connsiteX6" fmla="*/ 2674144 w 6496050"/>
              <a:gd name="connsiteY6" fmla="*/ 171450 h 5895975"/>
              <a:gd name="connsiteX7" fmla="*/ 2736056 w 6496050"/>
              <a:gd name="connsiteY7" fmla="*/ 188119 h 5895975"/>
              <a:gd name="connsiteX8" fmla="*/ 3009900 w 6496050"/>
              <a:gd name="connsiteY8" fmla="*/ 238125 h 5895975"/>
              <a:gd name="connsiteX9" fmla="*/ 3076575 w 6496050"/>
              <a:gd name="connsiteY9" fmla="*/ 269081 h 5895975"/>
              <a:gd name="connsiteX10" fmla="*/ 3114675 w 6496050"/>
              <a:gd name="connsiteY10" fmla="*/ 300038 h 5895975"/>
              <a:gd name="connsiteX11" fmla="*/ 3145631 w 6496050"/>
              <a:gd name="connsiteY11" fmla="*/ 357188 h 5895975"/>
              <a:gd name="connsiteX12" fmla="*/ 3178969 w 6496050"/>
              <a:gd name="connsiteY12" fmla="*/ 390525 h 5895975"/>
              <a:gd name="connsiteX13" fmla="*/ 3209925 w 6496050"/>
              <a:gd name="connsiteY13" fmla="*/ 404813 h 5895975"/>
              <a:gd name="connsiteX14" fmla="*/ 3245644 w 6496050"/>
              <a:gd name="connsiteY14" fmla="*/ 423863 h 5895975"/>
              <a:gd name="connsiteX15" fmla="*/ 3288506 w 6496050"/>
              <a:gd name="connsiteY15" fmla="*/ 419100 h 5895975"/>
              <a:gd name="connsiteX16" fmla="*/ 3517107 w 6496050"/>
              <a:gd name="connsiteY16" fmla="*/ 359569 h 5895975"/>
              <a:gd name="connsiteX17" fmla="*/ 3583781 w 6496050"/>
              <a:gd name="connsiteY17" fmla="*/ 347663 h 5895975"/>
              <a:gd name="connsiteX18" fmla="*/ 3724275 w 6496050"/>
              <a:gd name="connsiteY18" fmla="*/ 338138 h 5895975"/>
              <a:gd name="connsiteX19" fmla="*/ 3798094 w 6496050"/>
              <a:gd name="connsiteY19" fmla="*/ 319088 h 5895975"/>
              <a:gd name="connsiteX20" fmla="*/ 3869531 w 6496050"/>
              <a:gd name="connsiteY20" fmla="*/ 288132 h 5895975"/>
              <a:gd name="connsiteX21" fmla="*/ 3890963 w 6496050"/>
              <a:gd name="connsiteY21" fmla="*/ 321469 h 5895975"/>
              <a:gd name="connsiteX22" fmla="*/ 3910013 w 6496050"/>
              <a:gd name="connsiteY22" fmla="*/ 395288 h 5895975"/>
              <a:gd name="connsiteX23" fmla="*/ 3940969 w 6496050"/>
              <a:gd name="connsiteY23" fmla="*/ 457200 h 5895975"/>
              <a:gd name="connsiteX24" fmla="*/ 3971925 w 6496050"/>
              <a:gd name="connsiteY24" fmla="*/ 504825 h 5895975"/>
              <a:gd name="connsiteX25" fmla="*/ 4010025 w 6496050"/>
              <a:gd name="connsiteY25" fmla="*/ 528638 h 5895975"/>
              <a:gd name="connsiteX26" fmla="*/ 4069556 w 6496050"/>
              <a:gd name="connsiteY26" fmla="*/ 547688 h 5895975"/>
              <a:gd name="connsiteX27" fmla="*/ 4150519 w 6496050"/>
              <a:gd name="connsiteY27" fmla="*/ 559594 h 5895975"/>
              <a:gd name="connsiteX28" fmla="*/ 4307681 w 6496050"/>
              <a:gd name="connsiteY28" fmla="*/ 583406 h 5895975"/>
              <a:gd name="connsiteX29" fmla="*/ 4505325 w 6496050"/>
              <a:gd name="connsiteY29" fmla="*/ 611982 h 5895975"/>
              <a:gd name="connsiteX30" fmla="*/ 4776788 w 6496050"/>
              <a:gd name="connsiteY30" fmla="*/ 538163 h 5895975"/>
              <a:gd name="connsiteX31" fmla="*/ 4936331 w 6496050"/>
              <a:gd name="connsiteY31" fmla="*/ 495300 h 5895975"/>
              <a:gd name="connsiteX32" fmla="*/ 5188744 w 6496050"/>
              <a:gd name="connsiteY32" fmla="*/ 561975 h 5895975"/>
              <a:gd name="connsiteX33" fmla="*/ 5255419 w 6496050"/>
              <a:gd name="connsiteY33" fmla="*/ 576263 h 5895975"/>
              <a:gd name="connsiteX34" fmla="*/ 5303044 w 6496050"/>
              <a:gd name="connsiteY34" fmla="*/ 585788 h 5895975"/>
              <a:gd name="connsiteX35" fmla="*/ 5462588 w 6496050"/>
              <a:gd name="connsiteY35" fmla="*/ 583406 h 5895975"/>
              <a:gd name="connsiteX36" fmla="*/ 5500688 w 6496050"/>
              <a:gd name="connsiteY36" fmla="*/ 588169 h 5895975"/>
              <a:gd name="connsiteX37" fmla="*/ 5534025 w 6496050"/>
              <a:gd name="connsiteY37" fmla="*/ 604838 h 5895975"/>
              <a:gd name="connsiteX38" fmla="*/ 5548313 w 6496050"/>
              <a:gd name="connsiteY38" fmla="*/ 638175 h 5895975"/>
              <a:gd name="connsiteX39" fmla="*/ 5569743 w 6496050"/>
              <a:gd name="connsiteY39" fmla="*/ 690563 h 5895975"/>
              <a:gd name="connsiteX40" fmla="*/ 5612607 w 6496050"/>
              <a:gd name="connsiteY40" fmla="*/ 850106 h 5895975"/>
              <a:gd name="connsiteX41" fmla="*/ 5634038 w 6496050"/>
              <a:gd name="connsiteY41" fmla="*/ 895350 h 5895975"/>
              <a:gd name="connsiteX42" fmla="*/ 5660231 w 6496050"/>
              <a:gd name="connsiteY42" fmla="*/ 938213 h 5895975"/>
              <a:gd name="connsiteX43" fmla="*/ 5843587 w 6496050"/>
              <a:gd name="connsiteY43" fmla="*/ 1240631 h 5895975"/>
              <a:gd name="connsiteX44" fmla="*/ 5872163 w 6496050"/>
              <a:gd name="connsiteY44" fmla="*/ 1304925 h 5895975"/>
              <a:gd name="connsiteX45" fmla="*/ 5907881 w 6496050"/>
              <a:gd name="connsiteY45" fmla="*/ 1373982 h 5895975"/>
              <a:gd name="connsiteX46" fmla="*/ 5972175 w 6496050"/>
              <a:gd name="connsiteY46" fmla="*/ 1500188 h 5895975"/>
              <a:gd name="connsiteX47" fmla="*/ 6015038 w 6496050"/>
              <a:gd name="connsiteY47" fmla="*/ 1600200 h 5895975"/>
              <a:gd name="connsiteX48" fmla="*/ 6029325 w 6496050"/>
              <a:gd name="connsiteY48" fmla="*/ 1638300 h 5895975"/>
              <a:gd name="connsiteX49" fmla="*/ 6034088 w 6496050"/>
              <a:gd name="connsiteY49" fmla="*/ 1697831 h 5895975"/>
              <a:gd name="connsiteX50" fmla="*/ 6065044 w 6496050"/>
              <a:gd name="connsiteY50" fmla="*/ 1819275 h 5895975"/>
              <a:gd name="connsiteX51" fmla="*/ 6084094 w 6496050"/>
              <a:gd name="connsiteY51" fmla="*/ 1878806 h 5895975"/>
              <a:gd name="connsiteX52" fmla="*/ 6079331 w 6496050"/>
              <a:gd name="connsiteY52" fmla="*/ 1976438 h 5895975"/>
              <a:gd name="connsiteX53" fmla="*/ 6100763 w 6496050"/>
              <a:gd name="connsiteY53" fmla="*/ 2083593 h 5895975"/>
              <a:gd name="connsiteX54" fmla="*/ 6150769 w 6496050"/>
              <a:gd name="connsiteY54" fmla="*/ 2295525 h 5895975"/>
              <a:gd name="connsiteX55" fmla="*/ 6176963 w 6496050"/>
              <a:gd name="connsiteY55" fmla="*/ 2488406 h 5895975"/>
              <a:gd name="connsiteX56" fmla="*/ 6191250 w 6496050"/>
              <a:gd name="connsiteY56" fmla="*/ 2597944 h 5895975"/>
              <a:gd name="connsiteX57" fmla="*/ 6286500 w 6496050"/>
              <a:gd name="connsiteY57" fmla="*/ 2914650 h 5895975"/>
              <a:gd name="connsiteX58" fmla="*/ 6334125 w 6496050"/>
              <a:gd name="connsiteY58" fmla="*/ 3114675 h 5895975"/>
              <a:gd name="connsiteX59" fmla="*/ 6381750 w 6496050"/>
              <a:gd name="connsiteY59" fmla="*/ 3231356 h 5895975"/>
              <a:gd name="connsiteX60" fmla="*/ 6446044 w 6496050"/>
              <a:gd name="connsiteY60" fmla="*/ 3352800 h 5895975"/>
              <a:gd name="connsiteX61" fmla="*/ 6486525 w 6496050"/>
              <a:gd name="connsiteY61" fmla="*/ 3486150 h 5895975"/>
              <a:gd name="connsiteX62" fmla="*/ 6496050 w 6496050"/>
              <a:gd name="connsiteY62" fmla="*/ 3557588 h 5895975"/>
              <a:gd name="connsiteX63" fmla="*/ 6486524 w 6496050"/>
              <a:gd name="connsiteY63" fmla="*/ 3640931 h 5895975"/>
              <a:gd name="connsiteX64" fmla="*/ 6467474 w 6496050"/>
              <a:gd name="connsiteY64" fmla="*/ 3695700 h 5895975"/>
              <a:gd name="connsiteX65" fmla="*/ 6426994 w 6496050"/>
              <a:gd name="connsiteY65" fmla="*/ 3795712 h 5895975"/>
              <a:gd name="connsiteX66" fmla="*/ 6412706 w 6496050"/>
              <a:gd name="connsiteY66" fmla="*/ 3824287 h 5895975"/>
              <a:gd name="connsiteX67" fmla="*/ 5626894 w 6496050"/>
              <a:gd name="connsiteY67" fmla="*/ 4210050 h 5895975"/>
              <a:gd name="connsiteX68" fmla="*/ 4772025 w 6496050"/>
              <a:gd name="connsiteY68" fmla="*/ 5348287 h 5895975"/>
              <a:gd name="connsiteX69" fmla="*/ 4498181 w 6496050"/>
              <a:gd name="connsiteY69" fmla="*/ 5353050 h 5895975"/>
              <a:gd name="connsiteX70" fmla="*/ 4150519 w 6496050"/>
              <a:gd name="connsiteY70" fmla="*/ 5886450 h 5895975"/>
              <a:gd name="connsiteX71" fmla="*/ 1376362 w 6496050"/>
              <a:gd name="connsiteY71" fmla="*/ 5895975 h 5895975"/>
              <a:gd name="connsiteX72" fmla="*/ 1950243 w 6496050"/>
              <a:gd name="connsiteY72" fmla="*/ 4795837 h 5895975"/>
              <a:gd name="connsiteX73" fmla="*/ 2390775 w 6496050"/>
              <a:gd name="connsiteY73" fmla="*/ 4329113 h 5895975"/>
              <a:gd name="connsiteX74" fmla="*/ 2476500 w 6496050"/>
              <a:gd name="connsiteY74" fmla="*/ 4276725 h 5895975"/>
              <a:gd name="connsiteX75" fmla="*/ 2112168 w 6496050"/>
              <a:gd name="connsiteY75" fmla="*/ 3860007 h 5895975"/>
              <a:gd name="connsiteX76" fmla="*/ 1638300 w 6496050"/>
              <a:gd name="connsiteY76" fmla="*/ 3952875 h 5895975"/>
              <a:gd name="connsiteX77" fmla="*/ 1545431 w 6496050"/>
              <a:gd name="connsiteY77" fmla="*/ 4243387 h 5895975"/>
              <a:gd name="connsiteX78" fmla="*/ 1266825 w 6496050"/>
              <a:gd name="connsiteY78" fmla="*/ 4176712 h 5895975"/>
              <a:gd name="connsiteX79" fmla="*/ 1164430 w 6496050"/>
              <a:gd name="connsiteY79" fmla="*/ 4145756 h 5895975"/>
              <a:gd name="connsiteX80" fmla="*/ 1107281 w 6496050"/>
              <a:gd name="connsiteY80" fmla="*/ 4117182 h 5895975"/>
              <a:gd name="connsiteX81" fmla="*/ 1000125 w 6496050"/>
              <a:gd name="connsiteY81" fmla="*/ 4048125 h 5895975"/>
              <a:gd name="connsiteX82" fmla="*/ 904875 w 6496050"/>
              <a:gd name="connsiteY82" fmla="*/ 3943350 h 5895975"/>
              <a:gd name="connsiteX83" fmla="*/ 762000 w 6496050"/>
              <a:gd name="connsiteY83" fmla="*/ 3705225 h 5895975"/>
              <a:gd name="connsiteX84" fmla="*/ 0 w 6496050"/>
              <a:gd name="connsiteY84" fmla="*/ 2514600 h 5895975"/>
              <a:gd name="connsiteX0" fmla="*/ 0 w 6496050"/>
              <a:gd name="connsiteY0" fmla="*/ 2514600 h 5895975"/>
              <a:gd name="connsiteX1" fmla="*/ 619125 w 6496050"/>
              <a:gd name="connsiteY1" fmla="*/ 1362075 h 5895975"/>
              <a:gd name="connsiteX2" fmla="*/ 1295400 w 6496050"/>
              <a:gd name="connsiteY2" fmla="*/ 838200 h 5895975"/>
              <a:gd name="connsiteX3" fmla="*/ 2276475 w 6496050"/>
              <a:gd name="connsiteY3" fmla="*/ 866775 h 5895975"/>
              <a:gd name="connsiteX4" fmla="*/ 2438400 w 6496050"/>
              <a:gd name="connsiteY4" fmla="*/ 0 h 5895975"/>
              <a:gd name="connsiteX5" fmla="*/ 2628900 w 6496050"/>
              <a:gd name="connsiteY5" fmla="*/ 147638 h 5895975"/>
              <a:gd name="connsiteX6" fmla="*/ 2674144 w 6496050"/>
              <a:gd name="connsiteY6" fmla="*/ 171450 h 5895975"/>
              <a:gd name="connsiteX7" fmla="*/ 2736056 w 6496050"/>
              <a:gd name="connsiteY7" fmla="*/ 188119 h 5895975"/>
              <a:gd name="connsiteX8" fmla="*/ 3009900 w 6496050"/>
              <a:gd name="connsiteY8" fmla="*/ 238125 h 5895975"/>
              <a:gd name="connsiteX9" fmla="*/ 3076575 w 6496050"/>
              <a:gd name="connsiteY9" fmla="*/ 269081 h 5895975"/>
              <a:gd name="connsiteX10" fmla="*/ 3114675 w 6496050"/>
              <a:gd name="connsiteY10" fmla="*/ 300038 h 5895975"/>
              <a:gd name="connsiteX11" fmla="*/ 3145631 w 6496050"/>
              <a:gd name="connsiteY11" fmla="*/ 357188 h 5895975"/>
              <a:gd name="connsiteX12" fmla="*/ 3178969 w 6496050"/>
              <a:gd name="connsiteY12" fmla="*/ 390525 h 5895975"/>
              <a:gd name="connsiteX13" fmla="*/ 3209925 w 6496050"/>
              <a:gd name="connsiteY13" fmla="*/ 404813 h 5895975"/>
              <a:gd name="connsiteX14" fmla="*/ 3245644 w 6496050"/>
              <a:gd name="connsiteY14" fmla="*/ 423863 h 5895975"/>
              <a:gd name="connsiteX15" fmla="*/ 3288506 w 6496050"/>
              <a:gd name="connsiteY15" fmla="*/ 419100 h 5895975"/>
              <a:gd name="connsiteX16" fmla="*/ 3517107 w 6496050"/>
              <a:gd name="connsiteY16" fmla="*/ 359569 h 5895975"/>
              <a:gd name="connsiteX17" fmla="*/ 3583781 w 6496050"/>
              <a:gd name="connsiteY17" fmla="*/ 347663 h 5895975"/>
              <a:gd name="connsiteX18" fmla="*/ 3724275 w 6496050"/>
              <a:gd name="connsiteY18" fmla="*/ 338138 h 5895975"/>
              <a:gd name="connsiteX19" fmla="*/ 3798094 w 6496050"/>
              <a:gd name="connsiteY19" fmla="*/ 319088 h 5895975"/>
              <a:gd name="connsiteX20" fmla="*/ 3869531 w 6496050"/>
              <a:gd name="connsiteY20" fmla="*/ 288132 h 5895975"/>
              <a:gd name="connsiteX21" fmla="*/ 3890963 w 6496050"/>
              <a:gd name="connsiteY21" fmla="*/ 321469 h 5895975"/>
              <a:gd name="connsiteX22" fmla="*/ 3910013 w 6496050"/>
              <a:gd name="connsiteY22" fmla="*/ 395288 h 5895975"/>
              <a:gd name="connsiteX23" fmla="*/ 3940969 w 6496050"/>
              <a:gd name="connsiteY23" fmla="*/ 457200 h 5895975"/>
              <a:gd name="connsiteX24" fmla="*/ 3971925 w 6496050"/>
              <a:gd name="connsiteY24" fmla="*/ 504825 h 5895975"/>
              <a:gd name="connsiteX25" fmla="*/ 4010025 w 6496050"/>
              <a:gd name="connsiteY25" fmla="*/ 528638 h 5895975"/>
              <a:gd name="connsiteX26" fmla="*/ 4069556 w 6496050"/>
              <a:gd name="connsiteY26" fmla="*/ 547688 h 5895975"/>
              <a:gd name="connsiteX27" fmla="*/ 4150519 w 6496050"/>
              <a:gd name="connsiteY27" fmla="*/ 559594 h 5895975"/>
              <a:gd name="connsiteX28" fmla="*/ 4307681 w 6496050"/>
              <a:gd name="connsiteY28" fmla="*/ 583406 h 5895975"/>
              <a:gd name="connsiteX29" fmla="*/ 4505325 w 6496050"/>
              <a:gd name="connsiteY29" fmla="*/ 611982 h 5895975"/>
              <a:gd name="connsiteX30" fmla="*/ 4776788 w 6496050"/>
              <a:gd name="connsiteY30" fmla="*/ 538163 h 5895975"/>
              <a:gd name="connsiteX31" fmla="*/ 4936331 w 6496050"/>
              <a:gd name="connsiteY31" fmla="*/ 495300 h 5895975"/>
              <a:gd name="connsiteX32" fmla="*/ 5188744 w 6496050"/>
              <a:gd name="connsiteY32" fmla="*/ 561975 h 5895975"/>
              <a:gd name="connsiteX33" fmla="*/ 5255419 w 6496050"/>
              <a:gd name="connsiteY33" fmla="*/ 576263 h 5895975"/>
              <a:gd name="connsiteX34" fmla="*/ 5303044 w 6496050"/>
              <a:gd name="connsiteY34" fmla="*/ 585788 h 5895975"/>
              <a:gd name="connsiteX35" fmla="*/ 5462588 w 6496050"/>
              <a:gd name="connsiteY35" fmla="*/ 583406 h 5895975"/>
              <a:gd name="connsiteX36" fmla="*/ 5500688 w 6496050"/>
              <a:gd name="connsiteY36" fmla="*/ 588169 h 5895975"/>
              <a:gd name="connsiteX37" fmla="*/ 5534025 w 6496050"/>
              <a:gd name="connsiteY37" fmla="*/ 604838 h 5895975"/>
              <a:gd name="connsiteX38" fmla="*/ 5548313 w 6496050"/>
              <a:gd name="connsiteY38" fmla="*/ 638175 h 5895975"/>
              <a:gd name="connsiteX39" fmla="*/ 5569743 w 6496050"/>
              <a:gd name="connsiteY39" fmla="*/ 690563 h 5895975"/>
              <a:gd name="connsiteX40" fmla="*/ 5612607 w 6496050"/>
              <a:gd name="connsiteY40" fmla="*/ 850106 h 5895975"/>
              <a:gd name="connsiteX41" fmla="*/ 5634038 w 6496050"/>
              <a:gd name="connsiteY41" fmla="*/ 895350 h 5895975"/>
              <a:gd name="connsiteX42" fmla="*/ 5660231 w 6496050"/>
              <a:gd name="connsiteY42" fmla="*/ 938213 h 5895975"/>
              <a:gd name="connsiteX43" fmla="*/ 5843587 w 6496050"/>
              <a:gd name="connsiteY43" fmla="*/ 1240631 h 5895975"/>
              <a:gd name="connsiteX44" fmla="*/ 5872163 w 6496050"/>
              <a:gd name="connsiteY44" fmla="*/ 1304925 h 5895975"/>
              <a:gd name="connsiteX45" fmla="*/ 5907881 w 6496050"/>
              <a:gd name="connsiteY45" fmla="*/ 1373982 h 5895975"/>
              <a:gd name="connsiteX46" fmla="*/ 5972175 w 6496050"/>
              <a:gd name="connsiteY46" fmla="*/ 1500188 h 5895975"/>
              <a:gd name="connsiteX47" fmla="*/ 6015038 w 6496050"/>
              <a:gd name="connsiteY47" fmla="*/ 1600200 h 5895975"/>
              <a:gd name="connsiteX48" fmla="*/ 6029325 w 6496050"/>
              <a:gd name="connsiteY48" fmla="*/ 1638300 h 5895975"/>
              <a:gd name="connsiteX49" fmla="*/ 6034088 w 6496050"/>
              <a:gd name="connsiteY49" fmla="*/ 1697831 h 5895975"/>
              <a:gd name="connsiteX50" fmla="*/ 6065044 w 6496050"/>
              <a:gd name="connsiteY50" fmla="*/ 1819275 h 5895975"/>
              <a:gd name="connsiteX51" fmla="*/ 6084094 w 6496050"/>
              <a:gd name="connsiteY51" fmla="*/ 1878806 h 5895975"/>
              <a:gd name="connsiteX52" fmla="*/ 6079331 w 6496050"/>
              <a:gd name="connsiteY52" fmla="*/ 1976438 h 5895975"/>
              <a:gd name="connsiteX53" fmla="*/ 6100763 w 6496050"/>
              <a:gd name="connsiteY53" fmla="*/ 2083593 h 5895975"/>
              <a:gd name="connsiteX54" fmla="*/ 6150769 w 6496050"/>
              <a:gd name="connsiteY54" fmla="*/ 2295525 h 5895975"/>
              <a:gd name="connsiteX55" fmla="*/ 6176963 w 6496050"/>
              <a:gd name="connsiteY55" fmla="*/ 2488406 h 5895975"/>
              <a:gd name="connsiteX56" fmla="*/ 6191250 w 6496050"/>
              <a:gd name="connsiteY56" fmla="*/ 2597944 h 5895975"/>
              <a:gd name="connsiteX57" fmla="*/ 6286500 w 6496050"/>
              <a:gd name="connsiteY57" fmla="*/ 2914650 h 5895975"/>
              <a:gd name="connsiteX58" fmla="*/ 6334125 w 6496050"/>
              <a:gd name="connsiteY58" fmla="*/ 3114675 h 5895975"/>
              <a:gd name="connsiteX59" fmla="*/ 6381750 w 6496050"/>
              <a:gd name="connsiteY59" fmla="*/ 3231356 h 5895975"/>
              <a:gd name="connsiteX60" fmla="*/ 6446044 w 6496050"/>
              <a:gd name="connsiteY60" fmla="*/ 3352800 h 5895975"/>
              <a:gd name="connsiteX61" fmla="*/ 6486525 w 6496050"/>
              <a:gd name="connsiteY61" fmla="*/ 3486150 h 5895975"/>
              <a:gd name="connsiteX62" fmla="*/ 6496050 w 6496050"/>
              <a:gd name="connsiteY62" fmla="*/ 3557588 h 5895975"/>
              <a:gd name="connsiteX63" fmla="*/ 6486524 w 6496050"/>
              <a:gd name="connsiteY63" fmla="*/ 3640931 h 5895975"/>
              <a:gd name="connsiteX64" fmla="*/ 6467474 w 6496050"/>
              <a:gd name="connsiteY64" fmla="*/ 3695700 h 5895975"/>
              <a:gd name="connsiteX65" fmla="*/ 6426994 w 6496050"/>
              <a:gd name="connsiteY65" fmla="*/ 3795712 h 5895975"/>
              <a:gd name="connsiteX66" fmla="*/ 6412706 w 6496050"/>
              <a:gd name="connsiteY66" fmla="*/ 3824287 h 5895975"/>
              <a:gd name="connsiteX67" fmla="*/ 5626894 w 6496050"/>
              <a:gd name="connsiteY67" fmla="*/ 4210050 h 5895975"/>
              <a:gd name="connsiteX68" fmla="*/ 4772025 w 6496050"/>
              <a:gd name="connsiteY68" fmla="*/ 5348287 h 5895975"/>
              <a:gd name="connsiteX69" fmla="*/ 4498181 w 6496050"/>
              <a:gd name="connsiteY69" fmla="*/ 5353050 h 5895975"/>
              <a:gd name="connsiteX70" fmla="*/ 4150519 w 6496050"/>
              <a:gd name="connsiteY70" fmla="*/ 5886450 h 5895975"/>
              <a:gd name="connsiteX71" fmla="*/ 1376362 w 6496050"/>
              <a:gd name="connsiteY71" fmla="*/ 5895975 h 5895975"/>
              <a:gd name="connsiteX72" fmla="*/ 1950243 w 6496050"/>
              <a:gd name="connsiteY72" fmla="*/ 4795837 h 5895975"/>
              <a:gd name="connsiteX73" fmla="*/ 2390775 w 6496050"/>
              <a:gd name="connsiteY73" fmla="*/ 4329113 h 5895975"/>
              <a:gd name="connsiteX74" fmla="*/ 2476500 w 6496050"/>
              <a:gd name="connsiteY74" fmla="*/ 4276725 h 5895975"/>
              <a:gd name="connsiteX75" fmla="*/ 2112168 w 6496050"/>
              <a:gd name="connsiteY75" fmla="*/ 3860007 h 5895975"/>
              <a:gd name="connsiteX76" fmla="*/ 1638300 w 6496050"/>
              <a:gd name="connsiteY76" fmla="*/ 3952875 h 5895975"/>
              <a:gd name="connsiteX77" fmla="*/ 1545431 w 6496050"/>
              <a:gd name="connsiteY77" fmla="*/ 4243387 h 5895975"/>
              <a:gd name="connsiteX78" fmla="*/ 1266825 w 6496050"/>
              <a:gd name="connsiteY78" fmla="*/ 4176712 h 5895975"/>
              <a:gd name="connsiteX79" fmla="*/ 1164430 w 6496050"/>
              <a:gd name="connsiteY79" fmla="*/ 4145756 h 5895975"/>
              <a:gd name="connsiteX80" fmla="*/ 1107281 w 6496050"/>
              <a:gd name="connsiteY80" fmla="*/ 4117182 h 5895975"/>
              <a:gd name="connsiteX81" fmla="*/ 1050130 w 6496050"/>
              <a:gd name="connsiteY81" fmla="*/ 4086225 h 5895975"/>
              <a:gd name="connsiteX82" fmla="*/ 1000125 w 6496050"/>
              <a:gd name="connsiteY82" fmla="*/ 4048125 h 5895975"/>
              <a:gd name="connsiteX83" fmla="*/ 904875 w 6496050"/>
              <a:gd name="connsiteY83" fmla="*/ 3943350 h 5895975"/>
              <a:gd name="connsiteX84" fmla="*/ 762000 w 6496050"/>
              <a:gd name="connsiteY84" fmla="*/ 3705225 h 5895975"/>
              <a:gd name="connsiteX85" fmla="*/ 0 w 6496050"/>
              <a:gd name="connsiteY85" fmla="*/ 2514600 h 5895975"/>
              <a:gd name="connsiteX0" fmla="*/ 0 w 6496050"/>
              <a:gd name="connsiteY0" fmla="*/ 2514600 h 5895975"/>
              <a:gd name="connsiteX1" fmla="*/ 619125 w 6496050"/>
              <a:gd name="connsiteY1" fmla="*/ 1362075 h 5895975"/>
              <a:gd name="connsiteX2" fmla="*/ 1295400 w 6496050"/>
              <a:gd name="connsiteY2" fmla="*/ 838200 h 5895975"/>
              <a:gd name="connsiteX3" fmla="*/ 2276475 w 6496050"/>
              <a:gd name="connsiteY3" fmla="*/ 866775 h 5895975"/>
              <a:gd name="connsiteX4" fmla="*/ 2438400 w 6496050"/>
              <a:gd name="connsiteY4" fmla="*/ 0 h 5895975"/>
              <a:gd name="connsiteX5" fmla="*/ 2628900 w 6496050"/>
              <a:gd name="connsiteY5" fmla="*/ 147638 h 5895975"/>
              <a:gd name="connsiteX6" fmla="*/ 2674144 w 6496050"/>
              <a:gd name="connsiteY6" fmla="*/ 171450 h 5895975"/>
              <a:gd name="connsiteX7" fmla="*/ 2736056 w 6496050"/>
              <a:gd name="connsiteY7" fmla="*/ 188119 h 5895975"/>
              <a:gd name="connsiteX8" fmla="*/ 3009900 w 6496050"/>
              <a:gd name="connsiteY8" fmla="*/ 238125 h 5895975"/>
              <a:gd name="connsiteX9" fmla="*/ 3076575 w 6496050"/>
              <a:gd name="connsiteY9" fmla="*/ 269081 h 5895975"/>
              <a:gd name="connsiteX10" fmla="*/ 3114675 w 6496050"/>
              <a:gd name="connsiteY10" fmla="*/ 300038 h 5895975"/>
              <a:gd name="connsiteX11" fmla="*/ 3145631 w 6496050"/>
              <a:gd name="connsiteY11" fmla="*/ 357188 h 5895975"/>
              <a:gd name="connsiteX12" fmla="*/ 3178969 w 6496050"/>
              <a:gd name="connsiteY12" fmla="*/ 390525 h 5895975"/>
              <a:gd name="connsiteX13" fmla="*/ 3209925 w 6496050"/>
              <a:gd name="connsiteY13" fmla="*/ 404813 h 5895975"/>
              <a:gd name="connsiteX14" fmla="*/ 3245644 w 6496050"/>
              <a:gd name="connsiteY14" fmla="*/ 423863 h 5895975"/>
              <a:gd name="connsiteX15" fmla="*/ 3288506 w 6496050"/>
              <a:gd name="connsiteY15" fmla="*/ 419100 h 5895975"/>
              <a:gd name="connsiteX16" fmla="*/ 3517107 w 6496050"/>
              <a:gd name="connsiteY16" fmla="*/ 359569 h 5895975"/>
              <a:gd name="connsiteX17" fmla="*/ 3583781 w 6496050"/>
              <a:gd name="connsiteY17" fmla="*/ 347663 h 5895975"/>
              <a:gd name="connsiteX18" fmla="*/ 3724275 w 6496050"/>
              <a:gd name="connsiteY18" fmla="*/ 338138 h 5895975"/>
              <a:gd name="connsiteX19" fmla="*/ 3798094 w 6496050"/>
              <a:gd name="connsiteY19" fmla="*/ 319088 h 5895975"/>
              <a:gd name="connsiteX20" fmla="*/ 3869531 w 6496050"/>
              <a:gd name="connsiteY20" fmla="*/ 288132 h 5895975"/>
              <a:gd name="connsiteX21" fmla="*/ 3890963 w 6496050"/>
              <a:gd name="connsiteY21" fmla="*/ 321469 h 5895975"/>
              <a:gd name="connsiteX22" fmla="*/ 3910013 w 6496050"/>
              <a:gd name="connsiteY22" fmla="*/ 395288 h 5895975"/>
              <a:gd name="connsiteX23" fmla="*/ 3940969 w 6496050"/>
              <a:gd name="connsiteY23" fmla="*/ 457200 h 5895975"/>
              <a:gd name="connsiteX24" fmla="*/ 3971925 w 6496050"/>
              <a:gd name="connsiteY24" fmla="*/ 504825 h 5895975"/>
              <a:gd name="connsiteX25" fmla="*/ 4010025 w 6496050"/>
              <a:gd name="connsiteY25" fmla="*/ 528638 h 5895975"/>
              <a:gd name="connsiteX26" fmla="*/ 4069556 w 6496050"/>
              <a:gd name="connsiteY26" fmla="*/ 547688 h 5895975"/>
              <a:gd name="connsiteX27" fmla="*/ 4150519 w 6496050"/>
              <a:gd name="connsiteY27" fmla="*/ 559594 h 5895975"/>
              <a:gd name="connsiteX28" fmla="*/ 4307681 w 6496050"/>
              <a:gd name="connsiteY28" fmla="*/ 583406 h 5895975"/>
              <a:gd name="connsiteX29" fmla="*/ 4505325 w 6496050"/>
              <a:gd name="connsiteY29" fmla="*/ 611982 h 5895975"/>
              <a:gd name="connsiteX30" fmla="*/ 4776788 w 6496050"/>
              <a:gd name="connsiteY30" fmla="*/ 538163 h 5895975"/>
              <a:gd name="connsiteX31" fmla="*/ 4936331 w 6496050"/>
              <a:gd name="connsiteY31" fmla="*/ 495300 h 5895975"/>
              <a:gd name="connsiteX32" fmla="*/ 5188744 w 6496050"/>
              <a:gd name="connsiteY32" fmla="*/ 561975 h 5895975"/>
              <a:gd name="connsiteX33" fmla="*/ 5255419 w 6496050"/>
              <a:gd name="connsiteY33" fmla="*/ 576263 h 5895975"/>
              <a:gd name="connsiteX34" fmla="*/ 5303044 w 6496050"/>
              <a:gd name="connsiteY34" fmla="*/ 585788 h 5895975"/>
              <a:gd name="connsiteX35" fmla="*/ 5462588 w 6496050"/>
              <a:gd name="connsiteY35" fmla="*/ 583406 h 5895975"/>
              <a:gd name="connsiteX36" fmla="*/ 5500688 w 6496050"/>
              <a:gd name="connsiteY36" fmla="*/ 588169 h 5895975"/>
              <a:gd name="connsiteX37" fmla="*/ 5534025 w 6496050"/>
              <a:gd name="connsiteY37" fmla="*/ 604838 h 5895975"/>
              <a:gd name="connsiteX38" fmla="*/ 5548313 w 6496050"/>
              <a:gd name="connsiteY38" fmla="*/ 638175 h 5895975"/>
              <a:gd name="connsiteX39" fmla="*/ 5569743 w 6496050"/>
              <a:gd name="connsiteY39" fmla="*/ 690563 h 5895975"/>
              <a:gd name="connsiteX40" fmla="*/ 5612607 w 6496050"/>
              <a:gd name="connsiteY40" fmla="*/ 850106 h 5895975"/>
              <a:gd name="connsiteX41" fmla="*/ 5634038 w 6496050"/>
              <a:gd name="connsiteY41" fmla="*/ 895350 h 5895975"/>
              <a:gd name="connsiteX42" fmla="*/ 5660231 w 6496050"/>
              <a:gd name="connsiteY42" fmla="*/ 938213 h 5895975"/>
              <a:gd name="connsiteX43" fmla="*/ 5843587 w 6496050"/>
              <a:gd name="connsiteY43" fmla="*/ 1240631 h 5895975"/>
              <a:gd name="connsiteX44" fmla="*/ 5872163 w 6496050"/>
              <a:gd name="connsiteY44" fmla="*/ 1304925 h 5895975"/>
              <a:gd name="connsiteX45" fmla="*/ 5907881 w 6496050"/>
              <a:gd name="connsiteY45" fmla="*/ 1373982 h 5895975"/>
              <a:gd name="connsiteX46" fmla="*/ 5972175 w 6496050"/>
              <a:gd name="connsiteY46" fmla="*/ 1500188 h 5895975"/>
              <a:gd name="connsiteX47" fmla="*/ 6015038 w 6496050"/>
              <a:gd name="connsiteY47" fmla="*/ 1600200 h 5895975"/>
              <a:gd name="connsiteX48" fmla="*/ 6029325 w 6496050"/>
              <a:gd name="connsiteY48" fmla="*/ 1638300 h 5895975"/>
              <a:gd name="connsiteX49" fmla="*/ 6034088 w 6496050"/>
              <a:gd name="connsiteY49" fmla="*/ 1697831 h 5895975"/>
              <a:gd name="connsiteX50" fmla="*/ 6065044 w 6496050"/>
              <a:gd name="connsiteY50" fmla="*/ 1819275 h 5895975"/>
              <a:gd name="connsiteX51" fmla="*/ 6084094 w 6496050"/>
              <a:gd name="connsiteY51" fmla="*/ 1878806 h 5895975"/>
              <a:gd name="connsiteX52" fmla="*/ 6079331 w 6496050"/>
              <a:gd name="connsiteY52" fmla="*/ 1976438 h 5895975"/>
              <a:gd name="connsiteX53" fmla="*/ 6100763 w 6496050"/>
              <a:gd name="connsiteY53" fmla="*/ 2083593 h 5895975"/>
              <a:gd name="connsiteX54" fmla="*/ 6150769 w 6496050"/>
              <a:gd name="connsiteY54" fmla="*/ 2295525 h 5895975"/>
              <a:gd name="connsiteX55" fmla="*/ 6176963 w 6496050"/>
              <a:gd name="connsiteY55" fmla="*/ 2488406 h 5895975"/>
              <a:gd name="connsiteX56" fmla="*/ 6191250 w 6496050"/>
              <a:gd name="connsiteY56" fmla="*/ 2597944 h 5895975"/>
              <a:gd name="connsiteX57" fmla="*/ 6286500 w 6496050"/>
              <a:gd name="connsiteY57" fmla="*/ 2914650 h 5895975"/>
              <a:gd name="connsiteX58" fmla="*/ 6334125 w 6496050"/>
              <a:gd name="connsiteY58" fmla="*/ 3114675 h 5895975"/>
              <a:gd name="connsiteX59" fmla="*/ 6381750 w 6496050"/>
              <a:gd name="connsiteY59" fmla="*/ 3231356 h 5895975"/>
              <a:gd name="connsiteX60" fmla="*/ 6446044 w 6496050"/>
              <a:gd name="connsiteY60" fmla="*/ 3352800 h 5895975"/>
              <a:gd name="connsiteX61" fmla="*/ 6486525 w 6496050"/>
              <a:gd name="connsiteY61" fmla="*/ 3486150 h 5895975"/>
              <a:gd name="connsiteX62" fmla="*/ 6496050 w 6496050"/>
              <a:gd name="connsiteY62" fmla="*/ 3557588 h 5895975"/>
              <a:gd name="connsiteX63" fmla="*/ 6486524 w 6496050"/>
              <a:gd name="connsiteY63" fmla="*/ 3640931 h 5895975"/>
              <a:gd name="connsiteX64" fmla="*/ 6467474 w 6496050"/>
              <a:gd name="connsiteY64" fmla="*/ 3695700 h 5895975"/>
              <a:gd name="connsiteX65" fmla="*/ 6426994 w 6496050"/>
              <a:gd name="connsiteY65" fmla="*/ 3795712 h 5895975"/>
              <a:gd name="connsiteX66" fmla="*/ 6412706 w 6496050"/>
              <a:gd name="connsiteY66" fmla="*/ 3824287 h 5895975"/>
              <a:gd name="connsiteX67" fmla="*/ 5626894 w 6496050"/>
              <a:gd name="connsiteY67" fmla="*/ 4210050 h 5895975"/>
              <a:gd name="connsiteX68" fmla="*/ 4772025 w 6496050"/>
              <a:gd name="connsiteY68" fmla="*/ 5348287 h 5895975"/>
              <a:gd name="connsiteX69" fmla="*/ 4498181 w 6496050"/>
              <a:gd name="connsiteY69" fmla="*/ 5353050 h 5895975"/>
              <a:gd name="connsiteX70" fmla="*/ 4150519 w 6496050"/>
              <a:gd name="connsiteY70" fmla="*/ 5886450 h 5895975"/>
              <a:gd name="connsiteX71" fmla="*/ 1376362 w 6496050"/>
              <a:gd name="connsiteY71" fmla="*/ 5895975 h 5895975"/>
              <a:gd name="connsiteX72" fmla="*/ 1950243 w 6496050"/>
              <a:gd name="connsiteY72" fmla="*/ 4795837 h 5895975"/>
              <a:gd name="connsiteX73" fmla="*/ 2390775 w 6496050"/>
              <a:gd name="connsiteY73" fmla="*/ 4329113 h 5895975"/>
              <a:gd name="connsiteX74" fmla="*/ 2476500 w 6496050"/>
              <a:gd name="connsiteY74" fmla="*/ 4276725 h 5895975"/>
              <a:gd name="connsiteX75" fmla="*/ 2112168 w 6496050"/>
              <a:gd name="connsiteY75" fmla="*/ 3860007 h 5895975"/>
              <a:gd name="connsiteX76" fmla="*/ 1638300 w 6496050"/>
              <a:gd name="connsiteY76" fmla="*/ 3952875 h 5895975"/>
              <a:gd name="connsiteX77" fmla="*/ 1545431 w 6496050"/>
              <a:gd name="connsiteY77" fmla="*/ 4243387 h 5895975"/>
              <a:gd name="connsiteX78" fmla="*/ 1266825 w 6496050"/>
              <a:gd name="connsiteY78" fmla="*/ 4176712 h 5895975"/>
              <a:gd name="connsiteX79" fmla="*/ 1164430 w 6496050"/>
              <a:gd name="connsiteY79" fmla="*/ 4145756 h 5895975"/>
              <a:gd name="connsiteX80" fmla="*/ 1107281 w 6496050"/>
              <a:gd name="connsiteY80" fmla="*/ 4117182 h 5895975"/>
              <a:gd name="connsiteX81" fmla="*/ 1050130 w 6496050"/>
              <a:gd name="connsiteY81" fmla="*/ 4086225 h 5895975"/>
              <a:gd name="connsiteX82" fmla="*/ 1000125 w 6496050"/>
              <a:gd name="connsiteY82" fmla="*/ 4048125 h 5895975"/>
              <a:gd name="connsiteX83" fmla="*/ 945357 w 6496050"/>
              <a:gd name="connsiteY83" fmla="*/ 3988594 h 5895975"/>
              <a:gd name="connsiteX84" fmla="*/ 762000 w 6496050"/>
              <a:gd name="connsiteY84" fmla="*/ 3705225 h 5895975"/>
              <a:gd name="connsiteX85" fmla="*/ 0 w 6496050"/>
              <a:gd name="connsiteY85" fmla="*/ 2514600 h 5895975"/>
              <a:gd name="connsiteX0" fmla="*/ 0 w 6496050"/>
              <a:gd name="connsiteY0" fmla="*/ 2514600 h 5895975"/>
              <a:gd name="connsiteX1" fmla="*/ 619125 w 6496050"/>
              <a:gd name="connsiteY1" fmla="*/ 1362075 h 5895975"/>
              <a:gd name="connsiteX2" fmla="*/ 1295400 w 6496050"/>
              <a:gd name="connsiteY2" fmla="*/ 838200 h 5895975"/>
              <a:gd name="connsiteX3" fmla="*/ 2276475 w 6496050"/>
              <a:gd name="connsiteY3" fmla="*/ 866775 h 5895975"/>
              <a:gd name="connsiteX4" fmla="*/ 2438400 w 6496050"/>
              <a:gd name="connsiteY4" fmla="*/ 0 h 5895975"/>
              <a:gd name="connsiteX5" fmla="*/ 2628900 w 6496050"/>
              <a:gd name="connsiteY5" fmla="*/ 147638 h 5895975"/>
              <a:gd name="connsiteX6" fmla="*/ 2674144 w 6496050"/>
              <a:gd name="connsiteY6" fmla="*/ 171450 h 5895975"/>
              <a:gd name="connsiteX7" fmla="*/ 2736056 w 6496050"/>
              <a:gd name="connsiteY7" fmla="*/ 188119 h 5895975"/>
              <a:gd name="connsiteX8" fmla="*/ 3009900 w 6496050"/>
              <a:gd name="connsiteY8" fmla="*/ 238125 h 5895975"/>
              <a:gd name="connsiteX9" fmla="*/ 3076575 w 6496050"/>
              <a:gd name="connsiteY9" fmla="*/ 269081 h 5895975"/>
              <a:gd name="connsiteX10" fmla="*/ 3114675 w 6496050"/>
              <a:gd name="connsiteY10" fmla="*/ 300038 h 5895975"/>
              <a:gd name="connsiteX11" fmla="*/ 3145631 w 6496050"/>
              <a:gd name="connsiteY11" fmla="*/ 357188 h 5895975"/>
              <a:gd name="connsiteX12" fmla="*/ 3178969 w 6496050"/>
              <a:gd name="connsiteY12" fmla="*/ 390525 h 5895975"/>
              <a:gd name="connsiteX13" fmla="*/ 3209925 w 6496050"/>
              <a:gd name="connsiteY13" fmla="*/ 404813 h 5895975"/>
              <a:gd name="connsiteX14" fmla="*/ 3245644 w 6496050"/>
              <a:gd name="connsiteY14" fmla="*/ 423863 h 5895975"/>
              <a:gd name="connsiteX15" fmla="*/ 3288506 w 6496050"/>
              <a:gd name="connsiteY15" fmla="*/ 419100 h 5895975"/>
              <a:gd name="connsiteX16" fmla="*/ 3517107 w 6496050"/>
              <a:gd name="connsiteY16" fmla="*/ 359569 h 5895975"/>
              <a:gd name="connsiteX17" fmla="*/ 3583781 w 6496050"/>
              <a:gd name="connsiteY17" fmla="*/ 347663 h 5895975"/>
              <a:gd name="connsiteX18" fmla="*/ 3724275 w 6496050"/>
              <a:gd name="connsiteY18" fmla="*/ 338138 h 5895975"/>
              <a:gd name="connsiteX19" fmla="*/ 3798094 w 6496050"/>
              <a:gd name="connsiteY19" fmla="*/ 319088 h 5895975"/>
              <a:gd name="connsiteX20" fmla="*/ 3869531 w 6496050"/>
              <a:gd name="connsiteY20" fmla="*/ 288132 h 5895975"/>
              <a:gd name="connsiteX21" fmla="*/ 3890963 w 6496050"/>
              <a:gd name="connsiteY21" fmla="*/ 321469 h 5895975"/>
              <a:gd name="connsiteX22" fmla="*/ 3910013 w 6496050"/>
              <a:gd name="connsiteY22" fmla="*/ 395288 h 5895975"/>
              <a:gd name="connsiteX23" fmla="*/ 3940969 w 6496050"/>
              <a:gd name="connsiteY23" fmla="*/ 457200 h 5895975"/>
              <a:gd name="connsiteX24" fmla="*/ 3971925 w 6496050"/>
              <a:gd name="connsiteY24" fmla="*/ 504825 h 5895975"/>
              <a:gd name="connsiteX25" fmla="*/ 4010025 w 6496050"/>
              <a:gd name="connsiteY25" fmla="*/ 528638 h 5895975"/>
              <a:gd name="connsiteX26" fmla="*/ 4069556 w 6496050"/>
              <a:gd name="connsiteY26" fmla="*/ 547688 h 5895975"/>
              <a:gd name="connsiteX27" fmla="*/ 4150519 w 6496050"/>
              <a:gd name="connsiteY27" fmla="*/ 559594 h 5895975"/>
              <a:gd name="connsiteX28" fmla="*/ 4307681 w 6496050"/>
              <a:gd name="connsiteY28" fmla="*/ 583406 h 5895975"/>
              <a:gd name="connsiteX29" fmla="*/ 4505325 w 6496050"/>
              <a:gd name="connsiteY29" fmla="*/ 611982 h 5895975"/>
              <a:gd name="connsiteX30" fmla="*/ 4776788 w 6496050"/>
              <a:gd name="connsiteY30" fmla="*/ 538163 h 5895975"/>
              <a:gd name="connsiteX31" fmla="*/ 4936331 w 6496050"/>
              <a:gd name="connsiteY31" fmla="*/ 495300 h 5895975"/>
              <a:gd name="connsiteX32" fmla="*/ 5188744 w 6496050"/>
              <a:gd name="connsiteY32" fmla="*/ 561975 h 5895975"/>
              <a:gd name="connsiteX33" fmla="*/ 5255419 w 6496050"/>
              <a:gd name="connsiteY33" fmla="*/ 576263 h 5895975"/>
              <a:gd name="connsiteX34" fmla="*/ 5303044 w 6496050"/>
              <a:gd name="connsiteY34" fmla="*/ 585788 h 5895975"/>
              <a:gd name="connsiteX35" fmla="*/ 5462588 w 6496050"/>
              <a:gd name="connsiteY35" fmla="*/ 583406 h 5895975"/>
              <a:gd name="connsiteX36" fmla="*/ 5500688 w 6496050"/>
              <a:gd name="connsiteY36" fmla="*/ 588169 h 5895975"/>
              <a:gd name="connsiteX37" fmla="*/ 5534025 w 6496050"/>
              <a:gd name="connsiteY37" fmla="*/ 604838 h 5895975"/>
              <a:gd name="connsiteX38" fmla="*/ 5548313 w 6496050"/>
              <a:gd name="connsiteY38" fmla="*/ 638175 h 5895975"/>
              <a:gd name="connsiteX39" fmla="*/ 5569743 w 6496050"/>
              <a:gd name="connsiteY39" fmla="*/ 690563 h 5895975"/>
              <a:gd name="connsiteX40" fmla="*/ 5612607 w 6496050"/>
              <a:gd name="connsiteY40" fmla="*/ 850106 h 5895975"/>
              <a:gd name="connsiteX41" fmla="*/ 5634038 w 6496050"/>
              <a:gd name="connsiteY41" fmla="*/ 895350 h 5895975"/>
              <a:gd name="connsiteX42" fmla="*/ 5660231 w 6496050"/>
              <a:gd name="connsiteY42" fmla="*/ 938213 h 5895975"/>
              <a:gd name="connsiteX43" fmla="*/ 5843587 w 6496050"/>
              <a:gd name="connsiteY43" fmla="*/ 1240631 h 5895975"/>
              <a:gd name="connsiteX44" fmla="*/ 5872163 w 6496050"/>
              <a:gd name="connsiteY44" fmla="*/ 1304925 h 5895975"/>
              <a:gd name="connsiteX45" fmla="*/ 5907881 w 6496050"/>
              <a:gd name="connsiteY45" fmla="*/ 1373982 h 5895975"/>
              <a:gd name="connsiteX46" fmla="*/ 5972175 w 6496050"/>
              <a:gd name="connsiteY46" fmla="*/ 1500188 h 5895975"/>
              <a:gd name="connsiteX47" fmla="*/ 6015038 w 6496050"/>
              <a:gd name="connsiteY47" fmla="*/ 1600200 h 5895975"/>
              <a:gd name="connsiteX48" fmla="*/ 6029325 w 6496050"/>
              <a:gd name="connsiteY48" fmla="*/ 1638300 h 5895975"/>
              <a:gd name="connsiteX49" fmla="*/ 6034088 w 6496050"/>
              <a:gd name="connsiteY49" fmla="*/ 1697831 h 5895975"/>
              <a:gd name="connsiteX50" fmla="*/ 6065044 w 6496050"/>
              <a:gd name="connsiteY50" fmla="*/ 1819275 h 5895975"/>
              <a:gd name="connsiteX51" fmla="*/ 6084094 w 6496050"/>
              <a:gd name="connsiteY51" fmla="*/ 1878806 h 5895975"/>
              <a:gd name="connsiteX52" fmla="*/ 6079331 w 6496050"/>
              <a:gd name="connsiteY52" fmla="*/ 1976438 h 5895975"/>
              <a:gd name="connsiteX53" fmla="*/ 6100763 w 6496050"/>
              <a:gd name="connsiteY53" fmla="*/ 2083593 h 5895975"/>
              <a:gd name="connsiteX54" fmla="*/ 6150769 w 6496050"/>
              <a:gd name="connsiteY54" fmla="*/ 2295525 h 5895975"/>
              <a:gd name="connsiteX55" fmla="*/ 6176963 w 6496050"/>
              <a:gd name="connsiteY55" fmla="*/ 2488406 h 5895975"/>
              <a:gd name="connsiteX56" fmla="*/ 6191250 w 6496050"/>
              <a:gd name="connsiteY56" fmla="*/ 2597944 h 5895975"/>
              <a:gd name="connsiteX57" fmla="*/ 6286500 w 6496050"/>
              <a:gd name="connsiteY57" fmla="*/ 2914650 h 5895975"/>
              <a:gd name="connsiteX58" fmla="*/ 6334125 w 6496050"/>
              <a:gd name="connsiteY58" fmla="*/ 3114675 h 5895975"/>
              <a:gd name="connsiteX59" fmla="*/ 6381750 w 6496050"/>
              <a:gd name="connsiteY59" fmla="*/ 3231356 h 5895975"/>
              <a:gd name="connsiteX60" fmla="*/ 6446044 w 6496050"/>
              <a:gd name="connsiteY60" fmla="*/ 3352800 h 5895975"/>
              <a:gd name="connsiteX61" fmla="*/ 6486525 w 6496050"/>
              <a:gd name="connsiteY61" fmla="*/ 3486150 h 5895975"/>
              <a:gd name="connsiteX62" fmla="*/ 6496050 w 6496050"/>
              <a:gd name="connsiteY62" fmla="*/ 3557588 h 5895975"/>
              <a:gd name="connsiteX63" fmla="*/ 6486524 w 6496050"/>
              <a:gd name="connsiteY63" fmla="*/ 3640931 h 5895975"/>
              <a:gd name="connsiteX64" fmla="*/ 6467474 w 6496050"/>
              <a:gd name="connsiteY64" fmla="*/ 3695700 h 5895975"/>
              <a:gd name="connsiteX65" fmla="*/ 6426994 w 6496050"/>
              <a:gd name="connsiteY65" fmla="*/ 3795712 h 5895975"/>
              <a:gd name="connsiteX66" fmla="*/ 6412706 w 6496050"/>
              <a:gd name="connsiteY66" fmla="*/ 3824287 h 5895975"/>
              <a:gd name="connsiteX67" fmla="*/ 5626894 w 6496050"/>
              <a:gd name="connsiteY67" fmla="*/ 4210050 h 5895975"/>
              <a:gd name="connsiteX68" fmla="*/ 4772025 w 6496050"/>
              <a:gd name="connsiteY68" fmla="*/ 5348287 h 5895975"/>
              <a:gd name="connsiteX69" fmla="*/ 4498181 w 6496050"/>
              <a:gd name="connsiteY69" fmla="*/ 5353050 h 5895975"/>
              <a:gd name="connsiteX70" fmla="*/ 4150519 w 6496050"/>
              <a:gd name="connsiteY70" fmla="*/ 5886450 h 5895975"/>
              <a:gd name="connsiteX71" fmla="*/ 1376362 w 6496050"/>
              <a:gd name="connsiteY71" fmla="*/ 5895975 h 5895975"/>
              <a:gd name="connsiteX72" fmla="*/ 1950243 w 6496050"/>
              <a:gd name="connsiteY72" fmla="*/ 4795837 h 5895975"/>
              <a:gd name="connsiteX73" fmla="*/ 2390775 w 6496050"/>
              <a:gd name="connsiteY73" fmla="*/ 4329113 h 5895975"/>
              <a:gd name="connsiteX74" fmla="*/ 2476500 w 6496050"/>
              <a:gd name="connsiteY74" fmla="*/ 4276725 h 5895975"/>
              <a:gd name="connsiteX75" fmla="*/ 2112168 w 6496050"/>
              <a:gd name="connsiteY75" fmla="*/ 3860007 h 5895975"/>
              <a:gd name="connsiteX76" fmla="*/ 1638300 w 6496050"/>
              <a:gd name="connsiteY76" fmla="*/ 3952875 h 5895975"/>
              <a:gd name="connsiteX77" fmla="*/ 1545431 w 6496050"/>
              <a:gd name="connsiteY77" fmla="*/ 4243387 h 5895975"/>
              <a:gd name="connsiteX78" fmla="*/ 1266825 w 6496050"/>
              <a:gd name="connsiteY78" fmla="*/ 4176712 h 5895975"/>
              <a:gd name="connsiteX79" fmla="*/ 1164430 w 6496050"/>
              <a:gd name="connsiteY79" fmla="*/ 4145756 h 5895975"/>
              <a:gd name="connsiteX80" fmla="*/ 1107281 w 6496050"/>
              <a:gd name="connsiteY80" fmla="*/ 4117182 h 5895975"/>
              <a:gd name="connsiteX81" fmla="*/ 1050130 w 6496050"/>
              <a:gd name="connsiteY81" fmla="*/ 4086225 h 5895975"/>
              <a:gd name="connsiteX82" fmla="*/ 1000125 w 6496050"/>
              <a:gd name="connsiteY82" fmla="*/ 4048125 h 5895975"/>
              <a:gd name="connsiteX83" fmla="*/ 945357 w 6496050"/>
              <a:gd name="connsiteY83" fmla="*/ 3988594 h 5895975"/>
              <a:gd name="connsiteX84" fmla="*/ 904874 w 6496050"/>
              <a:gd name="connsiteY84" fmla="*/ 3933825 h 5895975"/>
              <a:gd name="connsiteX85" fmla="*/ 762000 w 6496050"/>
              <a:gd name="connsiteY85" fmla="*/ 3705225 h 5895975"/>
              <a:gd name="connsiteX86" fmla="*/ 0 w 6496050"/>
              <a:gd name="connsiteY86" fmla="*/ 2514600 h 5895975"/>
              <a:gd name="connsiteX0" fmla="*/ 0 w 6496050"/>
              <a:gd name="connsiteY0" fmla="*/ 2514600 h 5895975"/>
              <a:gd name="connsiteX1" fmla="*/ 619125 w 6496050"/>
              <a:gd name="connsiteY1" fmla="*/ 1362075 h 5895975"/>
              <a:gd name="connsiteX2" fmla="*/ 1295400 w 6496050"/>
              <a:gd name="connsiteY2" fmla="*/ 838200 h 5895975"/>
              <a:gd name="connsiteX3" fmla="*/ 2276475 w 6496050"/>
              <a:gd name="connsiteY3" fmla="*/ 866775 h 5895975"/>
              <a:gd name="connsiteX4" fmla="*/ 2438400 w 6496050"/>
              <a:gd name="connsiteY4" fmla="*/ 0 h 5895975"/>
              <a:gd name="connsiteX5" fmla="*/ 2628900 w 6496050"/>
              <a:gd name="connsiteY5" fmla="*/ 147638 h 5895975"/>
              <a:gd name="connsiteX6" fmla="*/ 2674144 w 6496050"/>
              <a:gd name="connsiteY6" fmla="*/ 171450 h 5895975"/>
              <a:gd name="connsiteX7" fmla="*/ 2736056 w 6496050"/>
              <a:gd name="connsiteY7" fmla="*/ 188119 h 5895975"/>
              <a:gd name="connsiteX8" fmla="*/ 3009900 w 6496050"/>
              <a:gd name="connsiteY8" fmla="*/ 238125 h 5895975"/>
              <a:gd name="connsiteX9" fmla="*/ 3076575 w 6496050"/>
              <a:gd name="connsiteY9" fmla="*/ 269081 h 5895975"/>
              <a:gd name="connsiteX10" fmla="*/ 3114675 w 6496050"/>
              <a:gd name="connsiteY10" fmla="*/ 300038 h 5895975"/>
              <a:gd name="connsiteX11" fmla="*/ 3145631 w 6496050"/>
              <a:gd name="connsiteY11" fmla="*/ 357188 h 5895975"/>
              <a:gd name="connsiteX12" fmla="*/ 3178969 w 6496050"/>
              <a:gd name="connsiteY12" fmla="*/ 390525 h 5895975"/>
              <a:gd name="connsiteX13" fmla="*/ 3209925 w 6496050"/>
              <a:gd name="connsiteY13" fmla="*/ 404813 h 5895975"/>
              <a:gd name="connsiteX14" fmla="*/ 3245644 w 6496050"/>
              <a:gd name="connsiteY14" fmla="*/ 423863 h 5895975"/>
              <a:gd name="connsiteX15" fmla="*/ 3288506 w 6496050"/>
              <a:gd name="connsiteY15" fmla="*/ 419100 h 5895975"/>
              <a:gd name="connsiteX16" fmla="*/ 3517107 w 6496050"/>
              <a:gd name="connsiteY16" fmla="*/ 359569 h 5895975"/>
              <a:gd name="connsiteX17" fmla="*/ 3583781 w 6496050"/>
              <a:gd name="connsiteY17" fmla="*/ 347663 h 5895975"/>
              <a:gd name="connsiteX18" fmla="*/ 3724275 w 6496050"/>
              <a:gd name="connsiteY18" fmla="*/ 338138 h 5895975"/>
              <a:gd name="connsiteX19" fmla="*/ 3798094 w 6496050"/>
              <a:gd name="connsiteY19" fmla="*/ 319088 h 5895975"/>
              <a:gd name="connsiteX20" fmla="*/ 3869531 w 6496050"/>
              <a:gd name="connsiteY20" fmla="*/ 288132 h 5895975"/>
              <a:gd name="connsiteX21" fmla="*/ 3890963 w 6496050"/>
              <a:gd name="connsiteY21" fmla="*/ 321469 h 5895975"/>
              <a:gd name="connsiteX22" fmla="*/ 3910013 w 6496050"/>
              <a:gd name="connsiteY22" fmla="*/ 395288 h 5895975"/>
              <a:gd name="connsiteX23" fmla="*/ 3940969 w 6496050"/>
              <a:gd name="connsiteY23" fmla="*/ 457200 h 5895975"/>
              <a:gd name="connsiteX24" fmla="*/ 3971925 w 6496050"/>
              <a:gd name="connsiteY24" fmla="*/ 504825 h 5895975"/>
              <a:gd name="connsiteX25" fmla="*/ 4010025 w 6496050"/>
              <a:gd name="connsiteY25" fmla="*/ 528638 h 5895975"/>
              <a:gd name="connsiteX26" fmla="*/ 4069556 w 6496050"/>
              <a:gd name="connsiteY26" fmla="*/ 547688 h 5895975"/>
              <a:gd name="connsiteX27" fmla="*/ 4150519 w 6496050"/>
              <a:gd name="connsiteY27" fmla="*/ 559594 h 5895975"/>
              <a:gd name="connsiteX28" fmla="*/ 4307681 w 6496050"/>
              <a:gd name="connsiteY28" fmla="*/ 583406 h 5895975"/>
              <a:gd name="connsiteX29" fmla="*/ 4505325 w 6496050"/>
              <a:gd name="connsiteY29" fmla="*/ 611982 h 5895975"/>
              <a:gd name="connsiteX30" fmla="*/ 4776788 w 6496050"/>
              <a:gd name="connsiteY30" fmla="*/ 538163 h 5895975"/>
              <a:gd name="connsiteX31" fmla="*/ 4936331 w 6496050"/>
              <a:gd name="connsiteY31" fmla="*/ 495300 h 5895975"/>
              <a:gd name="connsiteX32" fmla="*/ 5188744 w 6496050"/>
              <a:gd name="connsiteY32" fmla="*/ 561975 h 5895975"/>
              <a:gd name="connsiteX33" fmla="*/ 5255419 w 6496050"/>
              <a:gd name="connsiteY33" fmla="*/ 576263 h 5895975"/>
              <a:gd name="connsiteX34" fmla="*/ 5303044 w 6496050"/>
              <a:gd name="connsiteY34" fmla="*/ 585788 h 5895975"/>
              <a:gd name="connsiteX35" fmla="*/ 5462588 w 6496050"/>
              <a:gd name="connsiteY35" fmla="*/ 583406 h 5895975"/>
              <a:gd name="connsiteX36" fmla="*/ 5500688 w 6496050"/>
              <a:gd name="connsiteY36" fmla="*/ 588169 h 5895975"/>
              <a:gd name="connsiteX37" fmla="*/ 5534025 w 6496050"/>
              <a:gd name="connsiteY37" fmla="*/ 604838 h 5895975"/>
              <a:gd name="connsiteX38" fmla="*/ 5548313 w 6496050"/>
              <a:gd name="connsiteY38" fmla="*/ 638175 h 5895975"/>
              <a:gd name="connsiteX39" fmla="*/ 5569743 w 6496050"/>
              <a:gd name="connsiteY39" fmla="*/ 690563 h 5895975"/>
              <a:gd name="connsiteX40" fmla="*/ 5612607 w 6496050"/>
              <a:gd name="connsiteY40" fmla="*/ 850106 h 5895975"/>
              <a:gd name="connsiteX41" fmla="*/ 5634038 w 6496050"/>
              <a:gd name="connsiteY41" fmla="*/ 895350 h 5895975"/>
              <a:gd name="connsiteX42" fmla="*/ 5660231 w 6496050"/>
              <a:gd name="connsiteY42" fmla="*/ 938213 h 5895975"/>
              <a:gd name="connsiteX43" fmla="*/ 5843587 w 6496050"/>
              <a:gd name="connsiteY43" fmla="*/ 1240631 h 5895975"/>
              <a:gd name="connsiteX44" fmla="*/ 5872163 w 6496050"/>
              <a:gd name="connsiteY44" fmla="*/ 1304925 h 5895975"/>
              <a:gd name="connsiteX45" fmla="*/ 5907881 w 6496050"/>
              <a:gd name="connsiteY45" fmla="*/ 1373982 h 5895975"/>
              <a:gd name="connsiteX46" fmla="*/ 5972175 w 6496050"/>
              <a:gd name="connsiteY46" fmla="*/ 1500188 h 5895975"/>
              <a:gd name="connsiteX47" fmla="*/ 6015038 w 6496050"/>
              <a:gd name="connsiteY47" fmla="*/ 1600200 h 5895975"/>
              <a:gd name="connsiteX48" fmla="*/ 6029325 w 6496050"/>
              <a:gd name="connsiteY48" fmla="*/ 1638300 h 5895975"/>
              <a:gd name="connsiteX49" fmla="*/ 6034088 w 6496050"/>
              <a:gd name="connsiteY49" fmla="*/ 1697831 h 5895975"/>
              <a:gd name="connsiteX50" fmla="*/ 6065044 w 6496050"/>
              <a:gd name="connsiteY50" fmla="*/ 1819275 h 5895975"/>
              <a:gd name="connsiteX51" fmla="*/ 6084094 w 6496050"/>
              <a:gd name="connsiteY51" fmla="*/ 1878806 h 5895975"/>
              <a:gd name="connsiteX52" fmla="*/ 6079331 w 6496050"/>
              <a:gd name="connsiteY52" fmla="*/ 1976438 h 5895975"/>
              <a:gd name="connsiteX53" fmla="*/ 6100763 w 6496050"/>
              <a:gd name="connsiteY53" fmla="*/ 2083593 h 5895975"/>
              <a:gd name="connsiteX54" fmla="*/ 6150769 w 6496050"/>
              <a:gd name="connsiteY54" fmla="*/ 2295525 h 5895975"/>
              <a:gd name="connsiteX55" fmla="*/ 6176963 w 6496050"/>
              <a:gd name="connsiteY55" fmla="*/ 2488406 h 5895975"/>
              <a:gd name="connsiteX56" fmla="*/ 6191250 w 6496050"/>
              <a:gd name="connsiteY56" fmla="*/ 2597944 h 5895975"/>
              <a:gd name="connsiteX57" fmla="*/ 6286500 w 6496050"/>
              <a:gd name="connsiteY57" fmla="*/ 2914650 h 5895975"/>
              <a:gd name="connsiteX58" fmla="*/ 6334125 w 6496050"/>
              <a:gd name="connsiteY58" fmla="*/ 3114675 h 5895975"/>
              <a:gd name="connsiteX59" fmla="*/ 6381750 w 6496050"/>
              <a:gd name="connsiteY59" fmla="*/ 3231356 h 5895975"/>
              <a:gd name="connsiteX60" fmla="*/ 6446044 w 6496050"/>
              <a:gd name="connsiteY60" fmla="*/ 3352800 h 5895975"/>
              <a:gd name="connsiteX61" fmla="*/ 6486525 w 6496050"/>
              <a:gd name="connsiteY61" fmla="*/ 3486150 h 5895975"/>
              <a:gd name="connsiteX62" fmla="*/ 6496050 w 6496050"/>
              <a:gd name="connsiteY62" fmla="*/ 3557588 h 5895975"/>
              <a:gd name="connsiteX63" fmla="*/ 6486524 w 6496050"/>
              <a:gd name="connsiteY63" fmla="*/ 3640931 h 5895975"/>
              <a:gd name="connsiteX64" fmla="*/ 6467474 w 6496050"/>
              <a:gd name="connsiteY64" fmla="*/ 3695700 h 5895975"/>
              <a:gd name="connsiteX65" fmla="*/ 6426994 w 6496050"/>
              <a:gd name="connsiteY65" fmla="*/ 3795712 h 5895975"/>
              <a:gd name="connsiteX66" fmla="*/ 6412706 w 6496050"/>
              <a:gd name="connsiteY66" fmla="*/ 3824287 h 5895975"/>
              <a:gd name="connsiteX67" fmla="*/ 5626894 w 6496050"/>
              <a:gd name="connsiteY67" fmla="*/ 4210050 h 5895975"/>
              <a:gd name="connsiteX68" fmla="*/ 4772025 w 6496050"/>
              <a:gd name="connsiteY68" fmla="*/ 5348287 h 5895975"/>
              <a:gd name="connsiteX69" fmla="*/ 4498181 w 6496050"/>
              <a:gd name="connsiteY69" fmla="*/ 5353050 h 5895975"/>
              <a:gd name="connsiteX70" fmla="*/ 4150519 w 6496050"/>
              <a:gd name="connsiteY70" fmla="*/ 5886450 h 5895975"/>
              <a:gd name="connsiteX71" fmla="*/ 1376362 w 6496050"/>
              <a:gd name="connsiteY71" fmla="*/ 5895975 h 5895975"/>
              <a:gd name="connsiteX72" fmla="*/ 1950243 w 6496050"/>
              <a:gd name="connsiteY72" fmla="*/ 4795837 h 5895975"/>
              <a:gd name="connsiteX73" fmla="*/ 2390775 w 6496050"/>
              <a:gd name="connsiteY73" fmla="*/ 4329113 h 5895975"/>
              <a:gd name="connsiteX74" fmla="*/ 2476500 w 6496050"/>
              <a:gd name="connsiteY74" fmla="*/ 4276725 h 5895975"/>
              <a:gd name="connsiteX75" fmla="*/ 2112168 w 6496050"/>
              <a:gd name="connsiteY75" fmla="*/ 3860007 h 5895975"/>
              <a:gd name="connsiteX76" fmla="*/ 1638300 w 6496050"/>
              <a:gd name="connsiteY76" fmla="*/ 3952875 h 5895975"/>
              <a:gd name="connsiteX77" fmla="*/ 1545431 w 6496050"/>
              <a:gd name="connsiteY77" fmla="*/ 4243387 h 5895975"/>
              <a:gd name="connsiteX78" fmla="*/ 1266825 w 6496050"/>
              <a:gd name="connsiteY78" fmla="*/ 4176712 h 5895975"/>
              <a:gd name="connsiteX79" fmla="*/ 1164430 w 6496050"/>
              <a:gd name="connsiteY79" fmla="*/ 4145756 h 5895975"/>
              <a:gd name="connsiteX80" fmla="*/ 1107281 w 6496050"/>
              <a:gd name="connsiteY80" fmla="*/ 4117182 h 5895975"/>
              <a:gd name="connsiteX81" fmla="*/ 1050130 w 6496050"/>
              <a:gd name="connsiteY81" fmla="*/ 4086225 h 5895975"/>
              <a:gd name="connsiteX82" fmla="*/ 1000125 w 6496050"/>
              <a:gd name="connsiteY82" fmla="*/ 4048125 h 5895975"/>
              <a:gd name="connsiteX83" fmla="*/ 945357 w 6496050"/>
              <a:gd name="connsiteY83" fmla="*/ 3988594 h 5895975"/>
              <a:gd name="connsiteX84" fmla="*/ 904874 w 6496050"/>
              <a:gd name="connsiteY84" fmla="*/ 3933825 h 5895975"/>
              <a:gd name="connsiteX85" fmla="*/ 747712 w 6496050"/>
              <a:gd name="connsiteY85" fmla="*/ 3681412 h 5895975"/>
              <a:gd name="connsiteX86" fmla="*/ 0 w 6496050"/>
              <a:gd name="connsiteY86" fmla="*/ 2514600 h 5895975"/>
              <a:gd name="connsiteX0" fmla="*/ 0 w 6500812"/>
              <a:gd name="connsiteY0" fmla="*/ 2531269 h 5895975"/>
              <a:gd name="connsiteX1" fmla="*/ 623887 w 6500812"/>
              <a:gd name="connsiteY1" fmla="*/ 1362075 h 5895975"/>
              <a:gd name="connsiteX2" fmla="*/ 1300162 w 6500812"/>
              <a:gd name="connsiteY2" fmla="*/ 838200 h 5895975"/>
              <a:gd name="connsiteX3" fmla="*/ 2281237 w 6500812"/>
              <a:gd name="connsiteY3" fmla="*/ 866775 h 5895975"/>
              <a:gd name="connsiteX4" fmla="*/ 2443162 w 6500812"/>
              <a:gd name="connsiteY4" fmla="*/ 0 h 5895975"/>
              <a:gd name="connsiteX5" fmla="*/ 2633662 w 6500812"/>
              <a:gd name="connsiteY5" fmla="*/ 147638 h 5895975"/>
              <a:gd name="connsiteX6" fmla="*/ 2678906 w 6500812"/>
              <a:gd name="connsiteY6" fmla="*/ 171450 h 5895975"/>
              <a:gd name="connsiteX7" fmla="*/ 2740818 w 6500812"/>
              <a:gd name="connsiteY7" fmla="*/ 188119 h 5895975"/>
              <a:gd name="connsiteX8" fmla="*/ 3014662 w 6500812"/>
              <a:gd name="connsiteY8" fmla="*/ 238125 h 5895975"/>
              <a:gd name="connsiteX9" fmla="*/ 3081337 w 6500812"/>
              <a:gd name="connsiteY9" fmla="*/ 269081 h 5895975"/>
              <a:gd name="connsiteX10" fmla="*/ 3119437 w 6500812"/>
              <a:gd name="connsiteY10" fmla="*/ 300038 h 5895975"/>
              <a:gd name="connsiteX11" fmla="*/ 3150393 w 6500812"/>
              <a:gd name="connsiteY11" fmla="*/ 357188 h 5895975"/>
              <a:gd name="connsiteX12" fmla="*/ 3183731 w 6500812"/>
              <a:gd name="connsiteY12" fmla="*/ 390525 h 5895975"/>
              <a:gd name="connsiteX13" fmla="*/ 3214687 w 6500812"/>
              <a:gd name="connsiteY13" fmla="*/ 404813 h 5895975"/>
              <a:gd name="connsiteX14" fmla="*/ 3250406 w 6500812"/>
              <a:gd name="connsiteY14" fmla="*/ 423863 h 5895975"/>
              <a:gd name="connsiteX15" fmla="*/ 3293268 w 6500812"/>
              <a:gd name="connsiteY15" fmla="*/ 419100 h 5895975"/>
              <a:gd name="connsiteX16" fmla="*/ 3521869 w 6500812"/>
              <a:gd name="connsiteY16" fmla="*/ 359569 h 5895975"/>
              <a:gd name="connsiteX17" fmla="*/ 3588543 w 6500812"/>
              <a:gd name="connsiteY17" fmla="*/ 347663 h 5895975"/>
              <a:gd name="connsiteX18" fmla="*/ 3729037 w 6500812"/>
              <a:gd name="connsiteY18" fmla="*/ 338138 h 5895975"/>
              <a:gd name="connsiteX19" fmla="*/ 3802856 w 6500812"/>
              <a:gd name="connsiteY19" fmla="*/ 319088 h 5895975"/>
              <a:gd name="connsiteX20" fmla="*/ 3874293 w 6500812"/>
              <a:gd name="connsiteY20" fmla="*/ 288132 h 5895975"/>
              <a:gd name="connsiteX21" fmla="*/ 3895725 w 6500812"/>
              <a:gd name="connsiteY21" fmla="*/ 321469 h 5895975"/>
              <a:gd name="connsiteX22" fmla="*/ 3914775 w 6500812"/>
              <a:gd name="connsiteY22" fmla="*/ 395288 h 5895975"/>
              <a:gd name="connsiteX23" fmla="*/ 3945731 w 6500812"/>
              <a:gd name="connsiteY23" fmla="*/ 457200 h 5895975"/>
              <a:gd name="connsiteX24" fmla="*/ 3976687 w 6500812"/>
              <a:gd name="connsiteY24" fmla="*/ 504825 h 5895975"/>
              <a:gd name="connsiteX25" fmla="*/ 4014787 w 6500812"/>
              <a:gd name="connsiteY25" fmla="*/ 528638 h 5895975"/>
              <a:gd name="connsiteX26" fmla="*/ 4074318 w 6500812"/>
              <a:gd name="connsiteY26" fmla="*/ 547688 h 5895975"/>
              <a:gd name="connsiteX27" fmla="*/ 4155281 w 6500812"/>
              <a:gd name="connsiteY27" fmla="*/ 559594 h 5895975"/>
              <a:gd name="connsiteX28" fmla="*/ 4312443 w 6500812"/>
              <a:gd name="connsiteY28" fmla="*/ 583406 h 5895975"/>
              <a:gd name="connsiteX29" fmla="*/ 4510087 w 6500812"/>
              <a:gd name="connsiteY29" fmla="*/ 611982 h 5895975"/>
              <a:gd name="connsiteX30" fmla="*/ 4781550 w 6500812"/>
              <a:gd name="connsiteY30" fmla="*/ 538163 h 5895975"/>
              <a:gd name="connsiteX31" fmla="*/ 4941093 w 6500812"/>
              <a:gd name="connsiteY31" fmla="*/ 495300 h 5895975"/>
              <a:gd name="connsiteX32" fmla="*/ 5193506 w 6500812"/>
              <a:gd name="connsiteY32" fmla="*/ 561975 h 5895975"/>
              <a:gd name="connsiteX33" fmla="*/ 5260181 w 6500812"/>
              <a:gd name="connsiteY33" fmla="*/ 576263 h 5895975"/>
              <a:gd name="connsiteX34" fmla="*/ 5307806 w 6500812"/>
              <a:gd name="connsiteY34" fmla="*/ 585788 h 5895975"/>
              <a:gd name="connsiteX35" fmla="*/ 5467350 w 6500812"/>
              <a:gd name="connsiteY35" fmla="*/ 583406 h 5895975"/>
              <a:gd name="connsiteX36" fmla="*/ 5505450 w 6500812"/>
              <a:gd name="connsiteY36" fmla="*/ 588169 h 5895975"/>
              <a:gd name="connsiteX37" fmla="*/ 5538787 w 6500812"/>
              <a:gd name="connsiteY37" fmla="*/ 604838 h 5895975"/>
              <a:gd name="connsiteX38" fmla="*/ 5553075 w 6500812"/>
              <a:gd name="connsiteY38" fmla="*/ 638175 h 5895975"/>
              <a:gd name="connsiteX39" fmla="*/ 5574505 w 6500812"/>
              <a:gd name="connsiteY39" fmla="*/ 690563 h 5895975"/>
              <a:gd name="connsiteX40" fmla="*/ 5617369 w 6500812"/>
              <a:gd name="connsiteY40" fmla="*/ 850106 h 5895975"/>
              <a:gd name="connsiteX41" fmla="*/ 5638800 w 6500812"/>
              <a:gd name="connsiteY41" fmla="*/ 895350 h 5895975"/>
              <a:gd name="connsiteX42" fmla="*/ 5664993 w 6500812"/>
              <a:gd name="connsiteY42" fmla="*/ 938213 h 5895975"/>
              <a:gd name="connsiteX43" fmla="*/ 5848349 w 6500812"/>
              <a:gd name="connsiteY43" fmla="*/ 1240631 h 5895975"/>
              <a:gd name="connsiteX44" fmla="*/ 5876925 w 6500812"/>
              <a:gd name="connsiteY44" fmla="*/ 1304925 h 5895975"/>
              <a:gd name="connsiteX45" fmla="*/ 5912643 w 6500812"/>
              <a:gd name="connsiteY45" fmla="*/ 1373982 h 5895975"/>
              <a:gd name="connsiteX46" fmla="*/ 5976937 w 6500812"/>
              <a:gd name="connsiteY46" fmla="*/ 1500188 h 5895975"/>
              <a:gd name="connsiteX47" fmla="*/ 6019800 w 6500812"/>
              <a:gd name="connsiteY47" fmla="*/ 1600200 h 5895975"/>
              <a:gd name="connsiteX48" fmla="*/ 6034087 w 6500812"/>
              <a:gd name="connsiteY48" fmla="*/ 1638300 h 5895975"/>
              <a:gd name="connsiteX49" fmla="*/ 6038850 w 6500812"/>
              <a:gd name="connsiteY49" fmla="*/ 1697831 h 5895975"/>
              <a:gd name="connsiteX50" fmla="*/ 6069806 w 6500812"/>
              <a:gd name="connsiteY50" fmla="*/ 1819275 h 5895975"/>
              <a:gd name="connsiteX51" fmla="*/ 6088856 w 6500812"/>
              <a:gd name="connsiteY51" fmla="*/ 1878806 h 5895975"/>
              <a:gd name="connsiteX52" fmla="*/ 6084093 w 6500812"/>
              <a:gd name="connsiteY52" fmla="*/ 1976438 h 5895975"/>
              <a:gd name="connsiteX53" fmla="*/ 6105525 w 6500812"/>
              <a:gd name="connsiteY53" fmla="*/ 2083593 h 5895975"/>
              <a:gd name="connsiteX54" fmla="*/ 6155531 w 6500812"/>
              <a:gd name="connsiteY54" fmla="*/ 2295525 h 5895975"/>
              <a:gd name="connsiteX55" fmla="*/ 6181725 w 6500812"/>
              <a:gd name="connsiteY55" fmla="*/ 2488406 h 5895975"/>
              <a:gd name="connsiteX56" fmla="*/ 6196012 w 6500812"/>
              <a:gd name="connsiteY56" fmla="*/ 2597944 h 5895975"/>
              <a:gd name="connsiteX57" fmla="*/ 6291262 w 6500812"/>
              <a:gd name="connsiteY57" fmla="*/ 2914650 h 5895975"/>
              <a:gd name="connsiteX58" fmla="*/ 6338887 w 6500812"/>
              <a:gd name="connsiteY58" fmla="*/ 3114675 h 5895975"/>
              <a:gd name="connsiteX59" fmla="*/ 6386512 w 6500812"/>
              <a:gd name="connsiteY59" fmla="*/ 3231356 h 5895975"/>
              <a:gd name="connsiteX60" fmla="*/ 6450806 w 6500812"/>
              <a:gd name="connsiteY60" fmla="*/ 3352800 h 5895975"/>
              <a:gd name="connsiteX61" fmla="*/ 6491287 w 6500812"/>
              <a:gd name="connsiteY61" fmla="*/ 3486150 h 5895975"/>
              <a:gd name="connsiteX62" fmla="*/ 6500812 w 6500812"/>
              <a:gd name="connsiteY62" fmla="*/ 3557588 h 5895975"/>
              <a:gd name="connsiteX63" fmla="*/ 6491286 w 6500812"/>
              <a:gd name="connsiteY63" fmla="*/ 3640931 h 5895975"/>
              <a:gd name="connsiteX64" fmla="*/ 6472236 w 6500812"/>
              <a:gd name="connsiteY64" fmla="*/ 3695700 h 5895975"/>
              <a:gd name="connsiteX65" fmla="*/ 6431756 w 6500812"/>
              <a:gd name="connsiteY65" fmla="*/ 3795712 h 5895975"/>
              <a:gd name="connsiteX66" fmla="*/ 6417468 w 6500812"/>
              <a:gd name="connsiteY66" fmla="*/ 3824287 h 5895975"/>
              <a:gd name="connsiteX67" fmla="*/ 5631656 w 6500812"/>
              <a:gd name="connsiteY67" fmla="*/ 4210050 h 5895975"/>
              <a:gd name="connsiteX68" fmla="*/ 4776787 w 6500812"/>
              <a:gd name="connsiteY68" fmla="*/ 5348287 h 5895975"/>
              <a:gd name="connsiteX69" fmla="*/ 4502943 w 6500812"/>
              <a:gd name="connsiteY69" fmla="*/ 5353050 h 5895975"/>
              <a:gd name="connsiteX70" fmla="*/ 4155281 w 6500812"/>
              <a:gd name="connsiteY70" fmla="*/ 5886450 h 5895975"/>
              <a:gd name="connsiteX71" fmla="*/ 1381124 w 6500812"/>
              <a:gd name="connsiteY71" fmla="*/ 5895975 h 5895975"/>
              <a:gd name="connsiteX72" fmla="*/ 1955005 w 6500812"/>
              <a:gd name="connsiteY72" fmla="*/ 4795837 h 5895975"/>
              <a:gd name="connsiteX73" fmla="*/ 2395537 w 6500812"/>
              <a:gd name="connsiteY73" fmla="*/ 4329113 h 5895975"/>
              <a:gd name="connsiteX74" fmla="*/ 2481262 w 6500812"/>
              <a:gd name="connsiteY74" fmla="*/ 4276725 h 5895975"/>
              <a:gd name="connsiteX75" fmla="*/ 2116930 w 6500812"/>
              <a:gd name="connsiteY75" fmla="*/ 3860007 h 5895975"/>
              <a:gd name="connsiteX76" fmla="*/ 1643062 w 6500812"/>
              <a:gd name="connsiteY76" fmla="*/ 3952875 h 5895975"/>
              <a:gd name="connsiteX77" fmla="*/ 1550193 w 6500812"/>
              <a:gd name="connsiteY77" fmla="*/ 4243387 h 5895975"/>
              <a:gd name="connsiteX78" fmla="*/ 1271587 w 6500812"/>
              <a:gd name="connsiteY78" fmla="*/ 4176712 h 5895975"/>
              <a:gd name="connsiteX79" fmla="*/ 1169192 w 6500812"/>
              <a:gd name="connsiteY79" fmla="*/ 4145756 h 5895975"/>
              <a:gd name="connsiteX80" fmla="*/ 1112043 w 6500812"/>
              <a:gd name="connsiteY80" fmla="*/ 4117182 h 5895975"/>
              <a:gd name="connsiteX81" fmla="*/ 1054892 w 6500812"/>
              <a:gd name="connsiteY81" fmla="*/ 4086225 h 5895975"/>
              <a:gd name="connsiteX82" fmla="*/ 1004887 w 6500812"/>
              <a:gd name="connsiteY82" fmla="*/ 4048125 h 5895975"/>
              <a:gd name="connsiteX83" fmla="*/ 950119 w 6500812"/>
              <a:gd name="connsiteY83" fmla="*/ 3988594 h 5895975"/>
              <a:gd name="connsiteX84" fmla="*/ 909636 w 6500812"/>
              <a:gd name="connsiteY84" fmla="*/ 3933825 h 5895975"/>
              <a:gd name="connsiteX85" fmla="*/ 752474 w 6500812"/>
              <a:gd name="connsiteY85" fmla="*/ 3681412 h 5895975"/>
              <a:gd name="connsiteX86" fmla="*/ 0 w 6500812"/>
              <a:gd name="connsiteY86" fmla="*/ 2531269 h 5895975"/>
              <a:gd name="connsiteX0" fmla="*/ 0 w 6500812"/>
              <a:gd name="connsiteY0" fmla="*/ 2531269 h 5895975"/>
              <a:gd name="connsiteX1" fmla="*/ 635793 w 6500812"/>
              <a:gd name="connsiteY1" fmla="*/ 1345406 h 5895975"/>
              <a:gd name="connsiteX2" fmla="*/ 1300162 w 6500812"/>
              <a:gd name="connsiteY2" fmla="*/ 838200 h 5895975"/>
              <a:gd name="connsiteX3" fmla="*/ 2281237 w 6500812"/>
              <a:gd name="connsiteY3" fmla="*/ 866775 h 5895975"/>
              <a:gd name="connsiteX4" fmla="*/ 2443162 w 6500812"/>
              <a:gd name="connsiteY4" fmla="*/ 0 h 5895975"/>
              <a:gd name="connsiteX5" fmla="*/ 2633662 w 6500812"/>
              <a:gd name="connsiteY5" fmla="*/ 147638 h 5895975"/>
              <a:gd name="connsiteX6" fmla="*/ 2678906 w 6500812"/>
              <a:gd name="connsiteY6" fmla="*/ 171450 h 5895975"/>
              <a:gd name="connsiteX7" fmla="*/ 2740818 w 6500812"/>
              <a:gd name="connsiteY7" fmla="*/ 188119 h 5895975"/>
              <a:gd name="connsiteX8" fmla="*/ 3014662 w 6500812"/>
              <a:gd name="connsiteY8" fmla="*/ 238125 h 5895975"/>
              <a:gd name="connsiteX9" fmla="*/ 3081337 w 6500812"/>
              <a:gd name="connsiteY9" fmla="*/ 269081 h 5895975"/>
              <a:gd name="connsiteX10" fmla="*/ 3119437 w 6500812"/>
              <a:gd name="connsiteY10" fmla="*/ 300038 h 5895975"/>
              <a:gd name="connsiteX11" fmla="*/ 3150393 w 6500812"/>
              <a:gd name="connsiteY11" fmla="*/ 357188 h 5895975"/>
              <a:gd name="connsiteX12" fmla="*/ 3183731 w 6500812"/>
              <a:gd name="connsiteY12" fmla="*/ 390525 h 5895975"/>
              <a:gd name="connsiteX13" fmla="*/ 3214687 w 6500812"/>
              <a:gd name="connsiteY13" fmla="*/ 404813 h 5895975"/>
              <a:gd name="connsiteX14" fmla="*/ 3250406 w 6500812"/>
              <a:gd name="connsiteY14" fmla="*/ 423863 h 5895975"/>
              <a:gd name="connsiteX15" fmla="*/ 3293268 w 6500812"/>
              <a:gd name="connsiteY15" fmla="*/ 419100 h 5895975"/>
              <a:gd name="connsiteX16" fmla="*/ 3521869 w 6500812"/>
              <a:gd name="connsiteY16" fmla="*/ 359569 h 5895975"/>
              <a:gd name="connsiteX17" fmla="*/ 3588543 w 6500812"/>
              <a:gd name="connsiteY17" fmla="*/ 347663 h 5895975"/>
              <a:gd name="connsiteX18" fmla="*/ 3729037 w 6500812"/>
              <a:gd name="connsiteY18" fmla="*/ 338138 h 5895975"/>
              <a:gd name="connsiteX19" fmla="*/ 3802856 w 6500812"/>
              <a:gd name="connsiteY19" fmla="*/ 319088 h 5895975"/>
              <a:gd name="connsiteX20" fmla="*/ 3874293 w 6500812"/>
              <a:gd name="connsiteY20" fmla="*/ 288132 h 5895975"/>
              <a:gd name="connsiteX21" fmla="*/ 3895725 w 6500812"/>
              <a:gd name="connsiteY21" fmla="*/ 321469 h 5895975"/>
              <a:gd name="connsiteX22" fmla="*/ 3914775 w 6500812"/>
              <a:gd name="connsiteY22" fmla="*/ 395288 h 5895975"/>
              <a:gd name="connsiteX23" fmla="*/ 3945731 w 6500812"/>
              <a:gd name="connsiteY23" fmla="*/ 457200 h 5895975"/>
              <a:gd name="connsiteX24" fmla="*/ 3976687 w 6500812"/>
              <a:gd name="connsiteY24" fmla="*/ 504825 h 5895975"/>
              <a:gd name="connsiteX25" fmla="*/ 4014787 w 6500812"/>
              <a:gd name="connsiteY25" fmla="*/ 528638 h 5895975"/>
              <a:gd name="connsiteX26" fmla="*/ 4074318 w 6500812"/>
              <a:gd name="connsiteY26" fmla="*/ 547688 h 5895975"/>
              <a:gd name="connsiteX27" fmla="*/ 4155281 w 6500812"/>
              <a:gd name="connsiteY27" fmla="*/ 559594 h 5895975"/>
              <a:gd name="connsiteX28" fmla="*/ 4312443 w 6500812"/>
              <a:gd name="connsiteY28" fmla="*/ 583406 h 5895975"/>
              <a:gd name="connsiteX29" fmla="*/ 4510087 w 6500812"/>
              <a:gd name="connsiteY29" fmla="*/ 611982 h 5895975"/>
              <a:gd name="connsiteX30" fmla="*/ 4781550 w 6500812"/>
              <a:gd name="connsiteY30" fmla="*/ 538163 h 5895975"/>
              <a:gd name="connsiteX31" fmla="*/ 4941093 w 6500812"/>
              <a:gd name="connsiteY31" fmla="*/ 495300 h 5895975"/>
              <a:gd name="connsiteX32" fmla="*/ 5193506 w 6500812"/>
              <a:gd name="connsiteY32" fmla="*/ 561975 h 5895975"/>
              <a:gd name="connsiteX33" fmla="*/ 5260181 w 6500812"/>
              <a:gd name="connsiteY33" fmla="*/ 576263 h 5895975"/>
              <a:gd name="connsiteX34" fmla="*/ 5307806 w 6500812"/>
              <a:gd name="connsiteY34" fmla="*/ 585788 h 5895975"/>
              <a:gd name="connsiteX35" fmla="*/ 5467350 w 6500812"/>
              <a:gd name="connsiteY35" fmla="*/ 583406 h 5895975"/>
              <a:gd name="connsiteX36" fmla="*/ 5505450 w 6500812"/>
              <a:gd name="connsiteY36" fmla="*/ 588169 h 5895975"/>
              <a:gd name="connsiteX37" fmla="*/ 5538787 w 6500812"/>
              <a:gd name="connsiteY37" fmla="*/ 604838 h 5895975"/>
              <a:gd name="connsiteX38" fmla="*/ 5553075 w 6500812"/>
              <a:gd name="connsiteY38" fmla="*/ 638175 h 5895975"/>
              <a:gd name="connsiteX39" fmla="*/ 5574505 w 6500812"/>
              <a:gd name="connsiteY39" fmla="*/ 690563 h 5895975"/>
              <a:gd name="connsiteX40" fmla="*/ 5617369 w 6500812"/>
              <a:gd name="connsiteY40" fmla="*/ 850106 h 5895975"/>
              <a:gd name="connsiteX41" fmla="*/ 5638800 w 6500812"/>
              <a:gd name="connsiteY41" fmla="*/ 895350 h 5895975"/>
              <a:gd name="connsiteX42" fmla="*/ 5664993 w 6500812"/>
              <a:gd name="connsiteY42" fmla="*/ 938213 h 5895975"/>
              <a:gd name="connsiteX43" fmla="*/ 5848349 w 6500812"/>
              <a:gd name="connsiteY43" fmla="*/ 1240631 h 5895975"/>
              <a:gd name="connsiteX44" fmla="*/ 5876925 w 6500812"/>
              <a:gd name="connsiteY44" fmla="*/ 1304925 h 5895975"/>
              <a:gd name="connsiteX45" fmla="*/ 5912643 w 6500812"/>
              <a:gd name="connsiteY45" fmla="*/ 1373982 h 5895975"/>
              <a:gd name="connsiteX46" fmla="*/ 5976937 w 6500812"/>
              <a:gd name="connsiteY46" fmla="*/ 1500188 h 5895975"/>
              <a:gd name="connsiteX47" fmla="*/ 6019800 w 6500812"/>
              <a:gd name="connsiteY47" fmla="*/ 1600200 h 5895975"/>
              <a:gd name="connsiteX48" fmla="*/ 6034087 w 6500812"/>
              <a:gd name="connsiteY48" fmla="*/ 1638300 h 5895975"/>
              <a:gd name="connsiteX49" fmla="*/ 6038850 w 6500812"/>
              <a:gd name="connsiteY49" fmla="*/ 1697831 h 5895975"/>
              <a:gd name="connsiteX50" fmla="*/ 6069806 w 6500812"/>
              <a:gd name="connsiteY50" fmla="*/ 1819275 h 5895975"/>
              <a:gd name="connsiteX51" fmla="*/ 6088856 w 6500812"/>
              <a:gd name="connsiteY51" fmla="*/ 1878806 h 5895975"/>
              <a:gd name="connsiteX52" fmla="*/ 6084093 w 6500812"/>
              <a:gd name="connsiteY52" fmla="*/ 1976438 h 5895975"/>
              <a:gd name="connsiteX53" fmla="*/ 6105525 w 6500812"/>
              <a:gd name="connsiteY53" fmla="*/ 2083593 h 5895975"/>
              <a:gd name="connsiteX54" fmla="*/ 6155531 w 6500812"/>
              <a:gd name="connsiteY54" fmla="*/ 2295525 h 5895975"/>
              <a:gd name="connsiteX55" fmla="*/ 6181725 w 6500812"/>
              <a:gd name="connsiteY55" fmla="*/ 2488406 h 5895975"/>
              <a:gd name="connsiteX56" fmla="*/ 6196012 w 6500812"/>
              <a:gd name="connsiteY56" fmla="*/ 2597944 h 5895975"/>
              <a:gd name="connsiteX57" fmla="*/ 6291262 w 6500812"/>
              <a:gd name="connsiteY57" fmla="*/ 2914650 h 5895975"/>
              <a:gd name="connsiteX58" fmla="*/ 6338887 w 6500812"/>
              <a:gd name="connsiteY58" fmla="*/ 3114675 h 5895975"/>
              <a:gd name="connsiteX59" fmla="*/ 6386512 w 6500812"/>
              <a:gd name="connsiteY59" fmla="*/ 3231356 h 5895975"/>
              <a:gd name="connsiteX60" fmla="*/ 6450806 w 6500812"/>
              <a:gd name="connsiteY60" fmla="*/ 3352800 h 5895975"/>
              <a:gd name="connsiteX61" fmla="*/ 6491287 w 6500812"/>
              <a:gd name="connsiteY61" fmla="*/ 3486150 h 5895975"/>
              <a:gd name="connsiteX62" fmla="*/ 6500812 w 6500812"/>
              <a:gd name="connsiteY62" fmla="*/ 3557588 h 5895975"/>
              <a:gd name="connsiteX63" fmla="*/ 6491286 w 6500812"/>
              <a:gd name="connsiteY63" fmla="*/ 3640931 h 5895975"/>
              <a:gd name="connsiteX64" fmla="*/ 6472236 w 6500812"/>
              <a:gd name="connsiteY64" fmla="*/ 3695700 h 5895975"/>
              <a:gd name="connsiteX65" fmla="*/ 6431756 w 6500812"/>
              <a:gd name="connsiteY65" fmla="*/ 3795712 h 5895975"/>
              <a:gd name="connsiteX66" fmla="*/ 6417468 w 6500812"/>
              <a:gd name="connsiteY66" fmla="*/ 3824287 h 5895975"/>
              <a:gd name="connsiteX67" fmla="*/ 5631656 w 6500812"/>
              <a:gd name="connsiteY67" fmla="*/ 4210050 h 5895975"/>
              <a:gd name="connsiteX68" fmla="*/ 4776787 w 6500812"/>
              <a:gd name="connsiteY68" fmla="*/ 5348287 h 5895975"/>
              <a:gd name="connsiteX69" fmla="*/ 4502943 w 6500812"/>
              <a:gd name="connsiteY69" fmla="*/ 5353050 h 5895975"/>
              <a:gd name="connsiteX70" fmla="*/ 4155281 w 6500812"/>
              <a:gd name="connsiteY70" fmla="*/ 5886450 h 5895975"/>
              <a:gd name="connsiteX71" fmla="*/ 1381124 w 6500812"/>
              <a:gd name="connsiteY71" fmla="*/ 5895975 h 5895975"/>
              <a:gd name="connsiteX72" fmla="*/ 1955005 w 6500812"/>
              <a:gd name="connsiteY72" fmla="*/ 4795837 h 5895975"/>
              <a:gd name="connsiteX73" fmla="*/ 2395537 w 6500812"/>
              <a:gd name="connsiteY73" fmla="*/ 4329113 h 5895975"/>
              <a:gd name="connsiteX74" fmla="*/ 2481262 w 6500812"/>
              <a:gd name="connsiteY74" fmla="*/ 4276725 h 5895975"/>
              <a:gd name="connsiteX75" fmla="*/ 2116930 w 6500812"/>
              <a:gd name="connsiteY75" fmla="*/ 3860007 h 5895975"/>
              <a:gd name="connsiteX76" fmla="*/ 1643062 w 6500812"/>
              <a:gd name="connsiteY76" fmla="*/ 3952875 h 5895975"/>
              <a:gd name="connsiteX77" fmla="*/ 1550193 w 6500812"/>
              <a:gd name="connsiteY77" fmla="*/ 4243387 h 5895975"/>
              <a:gd name="connsiteX78" fmla="*/ 1271587 w 6500812"/>
              <a:gd name="connsiteY78" fmla="*/ 4176712 h 5895975"/>
              <a:gd name="connsiteX79" fmla="*/ 1169192 w 6500812"/>
              <a:gd name="connsiteY79" fmla="*/ 4145756 h 5895975"/>
              <a:gd name="connsiteX80" fmla="*/ 1112043 w 6500812"/>
              <a:gd name="connsiteY80" fmla="*/ 4117182 h 5895975"/>
              <a:gd name="connsiteX81" fmla="*/ 1054892 w 6500812"/>
              <a:gd name="connsiteY81" fmla="*/ 4086225 h 5895975"/>
              <a:gd name="connsiteX82" fmla="*/ 1004887 w 6500812"/>
              <a:gd name="connsiteY82" fmla="*/ 4048125 h 5895975"/>
              <a:gd name="connsiteX83" fmla="*/ 950119 w 6500812"/>
              <a:gd name="connsiteY83" fmla="*/ 3988594 h 5895975"/>
              <a:gd name="connsiteX84" fmla="*/ 909636 w 6500812"/>
              <a:gd name="connsiteY84" fmla="*/ 3933825 h 5895975"/>
              <a:gd name="connsiteX85" fmla="*/ 752474 w 6500812"/>
              <a:gd name="connsiteY85" fmla="*/ 3681412 h 5895975"/>
              <a:gd name="connsiteX86" fmla="*/ 0 w 6500812"/>
              <a:gd name="connsiteY86" fmla="*/ 2531269 h 5895975"/>
              <a:gd name="connsiteX0" fmla="*/ 0 w 6500812"/>
              <a:gd name="connsiteY0" fmla="*/ 2531269 h 5895975"/>
              <a:gd name="connsiteX1" fmla="*/ 635793 w 6500812"/>
              <a:gd name="connsiteY1" fmla="*/ 1345406 h 5895975"/>
              <a:gd name="connsiteX2" fmla="*/ 1309687 w 6500812"/>
              <a:gd name="connsiteY2" fmla="*/ 838200 h 5895975"/>
              <a:gd name="connsiteX3" fmla="*/ 2281237 w 6500812"/>
              <a:gd name="connsiteY3" fmla="*/ 866775 h 5895975"/>
              <a:gd name="connsiteX4" fmla="*/ 2443162 w 6500812"/>
              <a:gd name="connsiteY4" fmla="*/ 0 h 5895975"/>
              <a:gd name="connsiteX5" fmla="*/ 2633662 w 6500812"/>
              <a:gd name="connsiteY5" fmla="*/ 147638 h 5895975"/>
              <a:gd name="connsiteX6" fmla="*/ 2678906 w 6500812"/>
              <a:gd name="connsiteY6" fmla="*/ 171450 h 5895975"/>
              <a:gd name="connsiteX7" fmla="*/ 2740818 w 6500812"/>
              <a:gd name="connsiteY7" fmla="*/ 188119 h 5895975"/>
              <a:gd name="connsiteX8" fmla="*/ 3014662 w 6500812"/>
              <a:gd name="connsiteY8" fmla="*/ 238125 h 5895975"/>
              <a:gd name="connsiteX9" fmla="*/ 3081337 w 6500812"/>
              <a:gd name="connsiteY9" fmla="*/ 269081 h 5895975"/>
              <a:gd name="connsiteX10" fmla="*/ 3119437 w 6500812"/>
              <a:gd name="connsiteY10" fmla="*/ 300038 h 5895975"/>
              <a:gd name="connsiteX11" fmla="*/ 3150393 w 6500812"/>
              <a:gd name="connsiteY11" fmla="*/ 357188 h 5895975"/>
              <a:gd name="connsiteX12" fmla="*/ 3183731 w 6500812"/>
              <a:gd name="connsiteY12" fmla="*/ 390525 h 5895975"/>
              <a:gd name="connsiteX13" fmla="*/ 3214687 w 6500812"/>
              <a:gd name="connsiteY13" fmla="*/ 404813 h 5895975"/>
              <a:gd name="connsiteX14" fmla="*/ 3250406 w 6500812"/>
              <a:gd name="connsiteY14" fmla="*/ 423863 h 5895975"/>
              <a:gd name="connsiteX15" fmla="*/ 3293268 w 6500812"/>
              <a:gd name="connsiteY15" fmla="*/ 419100 h 5895975"/>
              <a:gd name="connsiteX16" fmla="*/ 3521869 w 6500812"/>
              <a:gd name="connsiteY16" fmla="*/ 359569 h 5895975"/>
              <a:gd name="connsiteX17" fmla="*/ 3588543 w 6500812"/>
              <a:gd name="connsiteY17" fmla="*/ 347663 h 5895975"/>
              <a:gd name="connsiteX18" fmla="*/ 3729037 w 6500812"/>
              <a:gd name="connsiteY18" fmla="*/ 338138 h 5895975"/>
              <a:gd name="connsiteX19" fmla="*/ 3802856 w 6500812"/>
              <a:gd name="connsiteY19" fmla="*/ 319088 h 5895975"/>
              <a:gd name="connsiteX20" fmla="*/ 3874293 w 6500812"/>
              <a:gd name="connsiteY20" fmla="*/ 288132 h 5895975"/>
              <a:gd name="connsiteX21" fmla="*/ 3895725 w 6500812"/>
              <a:gd name="connsiteY21" fmla="*/ 321469 h 5895975"/>
              <a:gd name="connsiteX22" fmla="*/ 3914775 w 6500812"/>
              <a:gd name="connsiteY22" fmla="*/ 395288 h 5895975"/>
              <a:gd name="connsiteX23" fmla="*/ 3945731 w 6500812"/>
              <a:gd name="connsiteY23" fmla="*/ 457200 h 5895975"/>
              <a:gd name="connsiteX24" fmla="*/ 3976687 w 6500812"/>
              <a:gd name="connsiteY24" fmla="*/ 504825 h 5895975"/>
              <a:gd name="connsiteX25" fmla="*/ 4014787 w 6500812"/>
              <a:gd name="connsiteY25" fmla="*/ 528638 h 5895975"/>
              <a:gd name="connsiteX26" fmla="*/ 4074318 w 6500812"/>
              <a:gd name="connsiteY26" fmla="*/ 547688 h 5895975"/>
              <a:gd name="connsiteX27" fmla="*/ 4155281 w 6500812"/>
              <a:gd name="connsiteY27" fmla="*/ 559594 h 5895975"/>
              <a:gd name="connsiteX28" fmla="*/ 4312443 w 6500812"/>
              <a:gd name="connsiteY28" fmla="*/ 583406 h 5895975"/>
              <a:gd name="connsiteX29" fmla="*/ 4510087 w 6500812"/>
              <a:gd name="connsiteY29" fmla="*/ 611982 h 5895975"/>
              <a:gd name="connsiteX30" fmla="*/ 4781550 w 6500812"/>
              <a:gd name="connsiteY30" fmla="*/ 538163 h 5895975"/>
              <a:gd name="connsiteX31" fmla="*/ 4941093 w 6500812"/>
              <a:gd name="connsiteY31" fmla="*/ 495300 h 5895975"/>
              <a:gd name="connsiteX32" fmla="*/ 5193506 w 6500812"/>
              <a:gd name="connsiteY32" fmla="*/ 561975 h 5895975"/>
              <a:gd name="connsiteX33" fmla="*/ 5260181 w 6500812"/>
              <a:gd name="connsiteY33" fmla="*/ 576263 h 5895975"/>
              <a:gd name="connsiteX34" fmla="*/ 5307806 w 6500812"/>
              <a:gd name="connsiteY34" fmla="*/ 585788 h 5895975"/>
              <a:gd name="connsiteX35" fmla="*/ 5467350 w 6500812"/>
              <a:gd name="connsiteY35" fmla="*/ 583406 h 5895975"/>
              <a:gd name="connsiteX36" fmla="*/ 5505450 w 6500812"/>
              <a:gd name="connsiteY36" fmla="*/ 588169 h 5895975"/>
              <a:gd name="connsiteX37" fmla="*/ 5538787 w 6500812"/>
              <a:gd name="connsiteY37" fmla="*/ 604838 h 5895975"/>
              <a:gd name="connsiteX38" fmla="*/ 5553075 w 6500812"/>
              <a:gd name="connsiteY38" fmla="*/ 638175 h 5895975"/>
              <a:gd name="connsiteX39" fmla="*/ 5574505 w 6500812"/>
              <a:gd name="connsiteY39" fmla="*/ 690563 h 5895975"/>
              <a:gd name="connsiteX40" fmla="*/ 5617369 w 6500812"/>
              <a:gd name="connsiteY40" fmla="*/ 850106 h 5895975"/>
              <a:gd name="connsiteX41" fmla="*/ 5638800 w 6500812"/>
              <a:gd name="connsiteY41" fmla="*/ 895350 h 5895975"/>
              <a:gd name="connsiteX42" fmla="*/ 5664993 w 6500812"/>
              <a:gd name="connsiteY42" fmla="*/ 938213 h 5895975"/>
              <a:gd name="connsiteX43" fmla="*/ 5848349 w 6500812"/>
              <a:gd name="connsiteY43" fmla="*/ 1240631 h 5895975"/>
              <a:gd name="connsiteX44" fmla="*/ 5876925 w 6500812"/>
              <a:gd name="connsiteY44" fmla="*/ 1304925 h 5895975"/>
              <a:gd name="connsiteX45" fmla="*/ 5912643 w 6500812"/>
              <a:gd name="connsiteY45" fmla="*/ 1373982 h 5895975"/>
              <a:gd name="connsiteX46" fmla="*/ 5976937 w 6500812"/>
              <a:gd name="connsiteY46" fmla="*/ 1500188 h 5895975"/>
              <a:gd name="connsiteX47" fmla="*/ 6019800 w 6500812"/>
              <a:gd name="connsiteY47" fmla="*/ 1600200 h 5895975"/>
              <a:gd name="connsiteX48" fmla="*/ 6034087 w 6500812"/>
              <a:gd name="connsiteY48" fmla="*/ 1638300 h 5895975"/>
              <a:gd name="connsiteX49" fmla="*/ 6038850 w 6500812"/>
              <a:gd name="connsiteY49" fmla="*/ 1697831 h 5895975"/>
              <a:gd name="connsiteX50" fmla="*/ 6069806 w 6500812"/>
              <a:gd name="connsiteY50" fmla="*/ 1819275 h 5895975"/>
              <a:gd name="connsiteX51" fmla="*/ 6088856 w 6500812"/>
              <a:gd name="connsiteY51" fmla="*/ 1878806 h 5895975"/>
              <a:gd name="connsiteX52" fmla="*/ 6084093 w 6500812"/>
              <a:gd name="connsiteY52" fmla="*/ 1976438 h 5895975"/>
              <a:gd name="connsiteX53" fmla="*/ 6105525 w 6500812"/>
              <a:gd name="connsiteY53" fmla="*/ 2083593 h 5895975"/>
              <a:gd name="connsiteX54" fmla="*/ 6155531 w 6500812"/>
              <a:gd name="connsiteY54" fmla="*/ 2295525 h 5895975"/>
              <a:gd name="connsiteX55" fmla="*/ 6181725 w 6500812"/>
              <a:gd name="connsiteY55" fmla="*/ 2488406 h 5895975"/>
              <a:gd name="connsiteX56" fmla="*/ 6196012 w 6500812"/>
              <a:gd name="connsiteY56" fmla="*/ 2597944 h 5895975"/>
              <a:gd name="connsiteX57" fmla="*/ 6291262 w 6500812"/>
              <a:gd name="connsiteY57" fmla="*/ 2914650 h 5895975"/>
              <a:gd name="connsiteX58" fmla="*/ 6338887 w 6500812"/>
              <a:gd name="connsiteY58" fmla="*/ 3114675 h 5895975"/>
              <a:gd name="connsiteX59" fmla="*/ 6386512 w 6500812"/>
              <a:gd name="connsiteY59" fmla="*/ 3231356 h 5895975"/>
              <a:gd name="connsiteX60" fmla="*/ 6450806 w 6500812"/>
              <a:gd name="connsiteY60" fmla="*/ 3352800 h 5895975"/>
              <a:gd name="connsiteX61" fmla="*/ 6491287 w 6500812"/>
              <a:gd name="connsiteY61" fmla="*/ 3486150 h 5895975"/>
              <a:gd name="connsiteX62" fmla="*/ 6500812 w 6500812"/>
              <a:gd name="connsiteY62" fmla="*/ 3557588 h 5895975"/>
              <a:gd name="connsiteX63" fmla="*/ 6491286 w 6500812"/>
              <a:gd name="connsiteY63" fmla="*/ 3640931 h 5895975"/>
              <a:gd name="connsiteX64" fmla="*/ 6472236 w 6500812"/>
              <a:gd name="connsiteY64" fmla="*/ 3695700 h 5895975"/>
              <a:gd name="connsiteX65" fmla="*/ 6431756 w 6500812"/>
              <a:gd name="connsiteY65" fmla="*/ 3795712 h 5895975"/>
              <a:gd name="connsiteX66" fmla="*/ 6417468 w 6500812"/>
              <a:gd name="connsiteY66" fmla="*/ 3824287 h 5895975"/>
              <a:gd name="connsiteX67" fmla="*/ 5631656 w 6500812"/>
              <a:gd name="connsiteY67" fmla="*/ 4210050 h 5895975"/>
              <a:gd name="connsiteX68" fmla="*/ 4776787 w 6500812"/>
              <a:gd name="connsiteY68" fmla="*/ 5348287 h 5895975"/>
              <a:gd name="connsiteX69" fmla="*/ 4502943 w 6500812"/>
              <a:gd name="connsiteY69" fmla="*/ 5353050 h 5895975"/>
              <a:gd name="connsiteX70" fmla="*/ 4155281 w 6500812"/>
              <a:gd name="connsiteY70" fmla="*/ 5886450 h 5895975"/>
              <a:gd name="connsiteX71" fmla="*/ 1381124 w 6500812"/>
              <a:gd name="connsiteY71" fmla="*/ 5895975 h 5895975"/>
              <a:gd name="connsiteX72" fmla="*/ 1955005 w 6500812"/>
              <a:gd name="connsiteY72" fmla="*/ 4795837 h 5895975"/>
              <a:gd name="connsiteX73" fmla="*/ 2395537 w 6500812"/>
              <a:gd name="connsiteY73" fmla="*/ 4329113 h 5895975"/>
              <a:gd name="connsiteX74" fmla="*/ 2481262 w 6500812"/>
              <a:gd name="connsiteY74" fmla="*/ 4276725 h 5895975"/>
              <a:gd name="connsiteX75" fmla="*/ 2116930 w 6500812"/>
              <a:gd name="connsiteY75" fmla="*/ 3860007 h 5895975"/>
              <a:gd name="connsiteX76" fmla="*/ 1643062 w 6500812"/>
              <a:gd name="connsiteY76" fmla="*/ 3952875 h 5895975"/>
              <a:gd name="connsiteX77" fmla="*/ 1550193 w 6500812"/>
              <a:gd name="connsiteY77" fmla="*/ 4243387 h 5895975"/>
              <a:gd name="connsiteX78" fmla="*/ 1271587 w 6500812"/>
              <a:gd name="connsiteY78" fmla="*/ 4176712 h 5895975"/>
              <a:gd name="connsiteX79" fmla="*/ 1169192 w 6500812"/>
              <a:gd name="connsiteY79" fmla="*/ 4145756 h 5895975"/>
              <a:gd name="connsiteX80" fmla="*/ 1112043 w 6500812"/>
              <a:gd name="connsiteY80" fmla="*/ 4117182 h 5895975"/>
              <a:gd name="connsiteX81" fmla="*/ 1054892 w 6500812"/>
              <a:gd name="connsiteY81" fmla="*/ 4086225 h 5895975"/>
              <a:gd name="connsiteX82" fmla="*/ 1004887 w 6500812"/>
              <a:gd name="connsiteY82" fmla="*/ 4048125 h 5895975"/>
              <a:gd name="connsiteX83" fmla="*/ 950119 w 6500812"/>
              <a:gd name="connsiteY83" fmla="*/ 3988594 h 5895975"/>
              <a:gd name="connsiteX84" fmla="*/ 909636 w 6500812"/>
              <a:gd name="connsiteY84" fmla="*/ 3933825 h 5895975"/>
              <a:gd name="connsiteX85" fmla="*/ 752474 w 6500812"/>
              <a:gd name="connsiteY85" fmla="*/ 3681412 h 5895975"/>
              <a:gd name="connsiteX86" fmla="*/ 0 w 6500812"/>
              <a:gd name="connsiteY86" fmla="*/ 2531269 h 5895975"/>
              <a:gd name="connsiteX0" fmla="*/ 0 w 6500812"/>
              <a:gd name="connsiteY0" fmla="*/ 2531269 h 5895975"/>
              <a:gd name="connsiteX1" fmla="*/ 628649 w 6500812"/>
              <a:gd name="connsiteY1" fmla="*/ 1347787 h 5895975"/>
              <a:gd name="connsiteX2" fmla="*/ 1309687 w 6500812"/>
              <a:gd name="connsiteY2" fmla="*/ 838200 h 5895975"/>
              <a:gd name="connsiteX3" fmla="*/ 2281237 w 6500812"/>
              <a:gd name="connsiteY3" fmla="*/ 866775 h 5895975"/>
              <a:gd name="connsiteX4" fmla="*/ 2443162 w 6500812"/>
              <a:gd name="connsiteY4" fmla="*/ 0 h 5895975"/>
              <a:gd name="connsiteX5" fmla="*/ 2633662 w 6500812"/>
              <a:gd name="connsiteY5" fmla="*/ 147638 h 5895975"/>
              <a:gd name="connsiteX6" fmla="*/ 2678906 w 6500812"/>
              <a:gd name="connsiteY6" fmla="*/ 171450 h 5895975"/>
              <a:gd name="connsiteX7" fmla="*/ 2740818 w 6500812"/>
              <a:gd name="connsiteY7" fmla="*/ 188119 h 5895975"/>
              <a:gd name="connsiteX8" fmla="*/ 3014662 w 6500812"/>
              <a:gd name="connsiteY8" fmla="*/ 238125 h 5895975"/>
              <a:gd name="connsiteX9" fmla="*/ 3081337 w 6500812"/>
              <a:gd name="connsiteY9" fmla="*/ 269081 h 5895975"/>
              <a:gd name="connsiteX10" fmla="*/ 3119437 w 6500812"/>
              <a:gd name="connsiteY10" fmla="*/ 300038 h 5895975"/>
              <a:gd name="connsiteX11" fmla="*/ 3150393 w 6500812"/>
              <a:gd name="connsiteY11" fmla="*/ 357188 h 5895975"/>
              <a:gd name="connsiteX12" fmla="*/ 3183731 w 6500812"/>
              <a:gd name="connsiteY12" fmla="*/ 390525 h 5895975"/>
              <a:gd name="connsiteX13" fmla="*/ 3214687 w 6500812"/>
              <a:gd name="connsiteY13" fmla="*/ 404813 h 5895975"/>
              <a:gd name="connsiteX14" fmla="*/ 3250406 w 6500812"/>
              <a:gd name="connsiteY14" fmla="*/ 423863 h 5895975"/>
              <a:gd name="connsiteX15" fmla="*/ 3293268 w 6500812"/>
              <a:gd name="connsiteY15" fmla="*/ 419100 h 5895975"/>
              <a:gd name="connsiteX16" fmla="*/ 3521869 w 6500812"/>
              <a:gd name="connsiteY16" fmla="*/ 359569 h 5895975"/>
              <a:gd name="connsiteX17" fmla="*/ 3588543 w 6500812"/>
              <a:gd name="connsiteY17" fmla="*/ 347663 h 5895975"/>
              <a:gd name="connsiteX18" fmla="*/ 3729037 w 6500812"/>
              <a:gd name="connsiteY18" fmla="*/ 338138 h 5895975"/>
              <a:gd name="connsiteX19" fmla="*/ 3802856 w 6500812"/>
              <a:gd name="connsiteY19" fmla="*/ 319088 h 5895975"/>
              <a:gd name="connsiteX20" fmla="*/ 3874293 w 6500812"/>
              <a:gd name="connsiteY20" fmla="*/ 288132 h 5895975"/>
              <a:gd name="connsiteX21" fmla="*/ 3895725 w 6500812"/>
              <a:gd name="connsiteY21" fmla="*/ 321469 h 5895975"/>
              <a:gd name="connsiteX22" fmla="*/ 3914775 w 6500812"/>
              <a:gd name="connsiteY22" fmla="*/ 395288 h 5895975"/>
              <a:gd name="connsiteX23" fmla="*/ 3945731 w 6500812"/>
              <a:gd name="connsiteY23" fmla="*/ 457200 h 5895975"/>
              <a:gd name="connsiteX24" fmla="*/ 3976687 w 6500812"/>
              <a:gd name="connsiteY24" fmla="*/ 504825 h 5895975"/>
              <a:gd name="connsiteX25" fmla="*/ 4014787 w 6500812"/>
              <a:gd name="connsiteY25" fmla="*/ 528638 h 5895975"/>
              <a:gd name="connsiteX26" fmla="*/ 4074318 w 6500812"/>
              <a:gd name="connsiteY26" fmla="*/ 547688 h 5895975"/>
              <a:gd name="connsiteX27" fmla="*/ 4155281 w 6500812"/>
              <a:gd name="connsiteY27" fmla="*/ 559594 h 5895975"/>
              <a:gd name="connsiteX28" fmla="*/ 4312443 w 6500812"/>
              <a:gd name="connsiteY28" fmla="*/ 583406 h 5895975"/>
              <a:gd name="connsiteX29" fmla="*/ 4510087 w 6500812"/>
              <a:gd name="connsiteY29" fmla="*/ 611982 h 5895975"/>
              <a:gd name="connsiteX30" fmla="*/ 4781550 w 6500812"/>
              <a:gd name="connsiteY30" fmla="*/ 538163 h 5895975"/>
              <a:gd name="connsiteX31" fmla="*/ 4941093 w 6500812"/>
              <a:gd name="connsiteY31" fmla="*/ 495300 h 5895975"/>
              <a:gd name="connsiteX32" fmla="*/ 5193506 w 6500812"/>
              <a:gd name="connsiteY32" fmla="*/ 561975 h 5895975"/>
              <a:gd name="connsiteX33" fmla="*/ 5260181 w 6500812"/>
              <a:gd name="connsiteY33" fmla="*/ 576263 h 5895975"/>
              <a:gd name="connsiteX34" fmla="*/ 5307806 w 6500812"/>
              <a:gd name="connsiteY34" fmla="*/ 585788 h 5895975"/>
              <a:gd name="connsiteX35" fmla="*/ 5467350 w 6500812"/>
              <a:gd name="connsiteY35" fmla="*/ 583406 h 5895975"/>
              <a:gd name="connsiteX36" fmla="*/ 5505450 w 6500812"/>
              <a:gd name="connsiteY36" fmla="*/ 588169 h 5895975"/>
              <a:gd name="connsiteX37" fmla="*/ 5538787 w 6500812"/>
              <a:gd name="connsiteY37" fmla="*/ 604838 h 5895975"/>
              <a:gd name="connsiteX38" fmla="*/ 5553075 w 6500812"/>
              <a:gd name="connsiteY38" fmla="*/ 638175 h 5895975"/>
              <a:gd name="connsiteX39" fmla="*/ 5574505 w 6500812"/>
              <a:gd name="connsiteY39" fmla="*/ 690563 h 5895975"/>
              <a:gd name="connsiteX40" fmla="*/ 5617369 w 6500812"/>
              <a:gd name="connsiteY40" fmla="*/ 850106 h 5895975"/>
              <a:gd name="connsiteX41" fmla="*/ 5638800 w 6500812"/>
              <a:gd name="connsiteY41" fmla="*/ 895350 h 5895975"/>
              <a:gd name="connsiteX42" fmla="*/ 5664993 w 6500812"/>
              <a:gd name="connsiteY42" fmla="*/ 938213 h 5895975"/>
              <a:gd name="connsiteX43" fmla="*/ 5848349 w 6500812"/>
              <a:gd name="connsiteY43" fmla="*/ 1240631 h 5895975"/>
              <a:gd name="connsiteX44" fmla="*/ 5876925 w 6500812"/>
              <a:gd name="connsiteY44" fmla="*/ 1304925 h 5895975"/>
              <a:gd name="connsiteX45" fmla="*/ 5912643 w 6500812"/>
              <a:gd name="connsiteY45" fmla="*/ 1373982 h 5895975"/>
              <a:gd name="connsiteX46" fmla="*/ 5976937 w 6500812"/>
              <a:gd name="connsiteY46" fmla="*/ 1500188 h 5895975"/>
              <a:gd name="connsiteX47" fmla="*/ 6019800 w 6500812"/>
              <a:gd name="connsiteY47" fmla="*/ 1600200 h 5895975"/>
              <a:gd name="connsiteX48" fmla="*/ 6034087 w 6500812"/>
              <a:gd name="connsiteY48" fmla="*/ 1638300 h 5895975"/>
              <a:gd name="connsiteX49" fmla="*/ 6038850 w 6500812"/>
              <a:gd name="connsiteY49" fmla="*/ 1697831 h 5895975"/>
              <a:gd name="connsiteX50" fmla="*/ 6069806 w 6500812"/>
              <a:gd name="connsiteY50" fmla="*/ 1819275 h 5895975"/>
              <a:gd name="connsiteX51" fmla="*/ 6088856 w 6500812"/>
              <a:gd name="connsiteY51" fmla="*/ 1878806 h 5895975"/>
              <a:gd name="connsiteX52" fmla="*/ 6084093 w 6500812"/>
              <a:gd name="connsiteY52" fmla="*/ 1976438 h 5895975"/>
              <a:gd name="connsiteX53" fmla="*/ 6105525 w 6500812"/>
              <a:gd name="connsiteY53" fmla="*/ 2083593 h 5895975"/>
              <a:gd name="connsiteX54" fmla="*/ 6155531 w 6500812"/>
              <a:gd name="connsiteY54" fmla="*/ 2295525 h 5895975"/>
              <a:gd name="connsiteX55" fmla="*/ 6181725 w 6500812"/>
              <a:gd name="connsiteY55" fmla="*/ 2488406 h 5895975"/>
              <a:gd name="connsiteX56" fmla="*/ 6196012 w 6500812"/>
              <a:gd name="connsiteY56" fmla="*/ 2597944 h 5895975"/>
              <a:gd name="connsiteX57" fmla="*/ 6291262 w 6500812"/>
              <a:gd name="connsiteY57" fmla="*/ 2914650 h 5895975"/>
              <a:gd name="connsiteX58" fmla="*/ 6338887 w 6500812"/>
              <a:gd name="connsiteY58" fmla="*/ 3114675 h 5895975"/>
              <a:gd name="connsiteX59" fmla="*/ 6386512 w 6500812"/>
              <a:gd name="connsiteY59" fmla="*/ 3231356 h 5895975"/>
              <a:gd name="connsiteX60" fmla="*/ 6450806 w 6500812"/>
              <a:gd name="connsiteY60" fmla="*/ 3352800 h 5895975"/>
              <a:gd name="connsiteX61" fmla="*/ 6491287 w 6500812"/>
              <a:gd name="connsiteY61" fmla="*/ 3486150 h 5895975"/>
              <a:gd name="connsiteX62" fmla="*/ 6500812 w 6500812"/>
              <a:gd name="connsiteY62" fmla="*/ 3557588 h 5895975"/>
              <a:gd name="connsiteX63" fmla="*/ 6491286 w 6500812"/>
              <a:gd name="connsiteY63" fmla="*/ 3640931 h 5895975"/>
              <a:gd name="connsiteX64" fmla="*/ 6472236 w 6500812"/>
              <a:gd name="connsiteY64" fmla="*/ 3695700 h 5895975"/>
              <a:gd name="connsiteX65" fmla="*/ 6431756 w 6500812"/>
              <a:gd name="connsiteY65" fmla="*/ 3795712 h 5895975"/>
              <a:gd name="connsiteX66" fmla="*/ 6417468 w 6500812"/>
              <a:gd name="connsiteY66" fmla="*/ 3824287 h 5895975"/>
              <a:gd name="connsiteX67" fmla="*/ 5631656 w 6500812"/>
              <a:gd name="connsiteY67" fmla="*/ 4210050 h 5895975"/>
              <a:gd name="connsiteX68" fmla="*/ 4776787 w 6500812"/>
              <a:gd name="connsiteY68" fmla="*/ 5348287 h 5895975"/>
              <a:gd name="connsiteX69" fmla="*/ 4502943 w 6500812"/>
              <a:gd name="connsiteY69" fmla="*/ 5353050 h 5895975"/>
              <a:gd name="connsiteX70" fmla="*/ 4155281 w 6500812"/>
              <a:gd name="connsiteY70" fmla="*/ 5886450 h 5895975"/>
              <a:gd name="connsiteX71" fmla="*/ 1381124 w 6500812"/>
              <a:gd name="connsiteY71" fmla="*/ 5895975 h 5895975"/>
              <a:gd name="connsiteX72" fmla="*/ 1955005 w 6500812"/>
              <a:gd name="connsiteY72" fmla="*/ 4795837 h 5895975"/>
              <a:gd name="connsiteX73" fmla="*/ 2395537 w 6500812"/>
              <a:gd name="connsiteY73" fmla="*/ 4329113 h 5895975"/>
              <a:gd name="connsiteX74" fmla="*/ 2481262 w 6500812"/>
              <a:gd name="connsiteY74" fmla="*/ 4276725 h 5895975"/>
              <a:gd name="connsiteX75" fmla="*/ 2116930 w 6500812"/>
              <a:gd name="connsiteY75" fmla="*/ 3860007 h 5895975"/>
              <a:gd name="connsiteX76" fmla="*/ 1643062 w 6500812"/>
              <a:gd name="connsiteY76" fmla="*/ 3952875 h 5895975"/>
              <a:gd name="connsiteX77" fmla="*/ 1550193 w 6500812"/>
              <a:gd name="connsiteY77" fmla="*/ 4243387 h 5895975"/>
              <a:gd name="connsiteX78" fmla="*/ 1271587 w 6500812"/>
              <a:gd name="connsiteY78" fmla="*/ 4176712 h 5895975"/>
              <a:gd name="connsiteX79" fmla="*/ 1169192 w 6500812"/>
              <a:gd name="connsiteY79" fmla="*/ 4145756 h 5895975"/>
              <a:gd name="connsiteX80" fmla="*/ 1112043 w 6500812"/>
              <a:gd name="connsiteY80" fmla="*/ 4117182 h 5895975"/>
              <a:gd name="connsiteX81" fmla="*/ 1054892 w 6500812"/>
              <a:gd name="connsiteY81" fmla="*/ 4086225 h 5895975"/>
              <a:gd name="connsiteX82" fmla="*/ 1004887 w 6500812"/>
              <a:gd name="connsiteY82" fmla="*/ 4048125 h 5895975"/>
              <a:gd name="connsiteX83" fmla="*/ 950119 w 6500812"/>
              <a:gd name="connsiteY83" fmla="*/ 3988594 h 5895975"/>
              <a:gd name="connsiteX84" fmla="*/ 909636 w 6500812"/>
              <a:gd name="connsiteY84" fmla="*/ 3933825 h 5895975"/>
              <a:gd name="connsiteX85" fmla="*/ 752474 w 6500812"/>
              <a:gd name="connsiteY85" fmla="*/ 3681412 h 5895975"/>
              <a:gd name="connsiteX86" fmla="*/ 0 w 6500812"/>
              <a:gd name="connsiteY86" fmla="*/ 2531269 h 5895975"/>
              <a:gd name="connsiteX0" fmla="*/ 176213 w 6677025"/>
              <a:gd name="connsiteY0" fmla="*/ 2531269 h 5895975"/>
              <a:gd name="connsiteX1" fmla="*/ 0 w 6677025"/>
              <a:gd name="connsiteY1" fmla="*/ 819150 h 5895975"/>
              <a:gd name="connsiteX2" fmla="*/ 1485900 w 6677025"/>
              <a:gd name="connsiteY2" fmla="*/ 838200 h 5895975"/>
              <a:gd name="connsiteX3" fmla="*/ 2457450 w 6677025"/>
              <a:gd name="connsiteY3" fmla="*/ 866775 h 5895975"/>
              <a:gd name="connsiteX4" fmla="*/ 2619375 w 6677025"/>
              <a:gd name="connsiteY4" fmla="*/ 0 h 5895975"/>
              <a:gd name="connsiteX5" fmla="*/ 2809875 w 6677025"/>
              <a:gd name="connsiteY5" fmla="*/ 147638 h 5895975"/>
              <a:gd name="connsiteX6" fmla="*/ 2855119 w 6677025"/>
              <a:gd name="connsiteY6" fmla="*/ 171450 h 5895975"/>
              <a:gd name="connsiteX7" fmla="*/ 2917031 w 6677025"/>
              <a:gd name="connsiteY7" fmla="*/ 188119 h 5895975"/>
              <a:gd name="connsiteX8" fmla="*/ 3190875 w 6677025"/>
              <a:gd name="connsiteY8" fmla="*/ 238125 h 5895975"/>
              <a:gd name="connsiteX9" fmla="*/ 3257550 w 6677025"/>
              <a:gd name="connsiteY9" fmla="*/ 269081 h 5895975"/>
              <a:gd name="connsiteX10" fmla="*/ 3295650 w 6677025"/>
              <a:gd name="connsiteY10" fmla="*/ 300038 h 5895975"/>
              <a:gd name="connsiteX11" fmla="*/ 3326606 w 6677025"/>
              <a:gd name="connsiteY11" fmla="*/ 357188 h 5895975"/>
              <a:gd name="connsiteX12" fmla="*/ 3359944 w 6677025"/>
              <a:gd name="connsiteY12" fmla="*/ 390525 h 5895975"/>
              <a:gd name="connsiteX13" fmla="*/ 3390900 w 6677025"/>
              <a:gd name="connsiteY13" fmla="*/ 404813 h 5895975"/>
              <a:gd name="connsiteX14" fmla="*/ 3426619 w 6677025"/>
              <a:gd name="connsiteY14" fmla="*/ 423863 h 5895975"/>
              <a:gd name="connsiteX15" fmla="*/ 3469481 w 6677025"/>
              <a:gd name="connsiteY15" fmla="*/ 419100 h 5895975"/>
              <a:gd name="connsiteX16" fmla="*/ 3698082 w 6677025"/>
              <a:gd name="connsiteY16" fmla="*/ 359569 h 5895975"/>
              <a:gd name="connsiteX17" fmla="*/ 3764756 w 6677025"/>
              <a:gd name="connsiteY17" fmla="*/ 347663 h 5895975"/>
              <a:gd name="connsiteX18" fmla="*/ 3905250 w 6677025"/>
              <a:gd name="connsiteY18" fmla="*/ 338138 h 5895975"/>
              <a:gd name="connsiteX19" fmla="*/ 3979069 w 6677025"/>
              <a:gd name="connsiteY19" fmla="*/ 319088 h 5895975"/>
              <a:gd name="connsiteX20" fmla="*/ 4050506 w 6677025"/>
              <a:gd name="connsiteY20" fmla="*/ 288132 h 5895975"/>
              <a:gd name="connsiteX21" fmla="*/ 4071938 w 6677025"/>
              <a:gd name="connsiteY21" fmla="*/ 321469 h 5895975"/>
              <a:gd name="connsiteX22" fmla="*/ 4090988 w 6677025"/>
              <a:gd name="connsiteY22" fmla="*/ 395288 h 5895975"/>
              <a:gd name="connsiteX23" fmla="*/ 4121944 w 6677025"/>
              <a:gd name="connsiteY23" fmla="*/ 457200 h 5895975"/>
              <a:gd name="connsiteX24" fmla="*/ 4152900 w 6677025"/>
              <a:gd name="connsiteY24" fmla="*/ 504825 h 5895975"/>
              <a:gd name="connsiteX25" fmla="*/ 4191000 w 6677025"/>
              <a:gd name="connsiteY25" fmla="*/ 528638 h 5895975"/>
              <a:gd name="connsiteX26" fmla="*/ 4250531 w 6677025"/>
              <a:gd name="connsiteY26" fmla="*/ 547688 h 5895975"/>
              <a:gd name="connsiteX27" fmla="*/ 4331494 w 6677025"/>
              <a:gd name="connsiteY27" fmla="*/ 559594 h 5895975"/>
              <a:gd name="connsiteX28" fmla="*/ 4488656 w 6677025"/>
              <a:gd name="connsiteY28" fmla="*/ 583406 h 5895975"/>
              <a:gd name="connsiteX29" fmla="*/ 4686300 w 6677025"/>
              <a:gd name="connsiteY29" fmla="*/ 611982 h 5895975"/>
              <a:gd name="connsiteX30" fmla="*/ 4957763 w 6677025"/>
              <a:gd name="connsiteY30" fmla="*/ 538163 h 5895975"/>
              <a:gd name="connsiteX31" fmla="*/ 5117306 w 6677025"/>
              <a:gd name="connsiteY31" fmla="*/ 495300 h 5895975"/>
              <a:gd name="connsiteX32" fmla="*/ 5369719 w 6677025"/>
              <a:gd name="connsiteY32" fmla="*/ 561975 h 5895975"/>
              <a:gd name="connsiteX33" fmla="*/ 5436394 w 6677025"/>
              <a:gd name="connsiteY33" fmla="*/ 576263 h 5895975"/>
              <a:gd name="connsiteX34" fmla="*/ 5484019 w 6677025"/>
              <a:gd name="connsiteY34" fmla="*/ 585788 h 5895975"/>
              <a:gd name="connsiteX35" fmla="*/ 5643563 w 6677025"/>
              <a:gd name="connsiteY35" fmla="*/ 583406 h 5895975"/>
              <a:gd name="connsiteX36" fmla="*/ 5681663 w 6677025"/>
              <a:gd name="connsiteY36" fmla="*/ 588169 h 5895975"/>
              <a:gd name="connsiteX37" fmla="*/ 5715000 w 6677025"/>
              <a:gd name="connsiteY37" fmla="*/ 604838 h 5895975"/>
              <a:gd name="connsiteX38" fmla="*/ 5729288 w 6677025"/>
              <a:gd name="connsiteY38" fmla="*/ 638175 h 5895975"/>
              <a:gd name="connsiteX39" fmla="*/ 5750718 w 6677025"/>
              <a:gd name="connsiteY39" fmla="*/ 690563 h 5895975"/>
              <a:gd name="connsiteX40" fmla="*/ 5793582 w 6677025"/>
              <a:gd name="connsiteY40" fmla="*/ 850106 h 5895975"/>
              <a:gd name="connsiteX41" fmla="*/ 5815013 w 6677025"/>
              <a:gd name="connsiteY41" fmla="*/ 895350 h 5895975"/>
              <a:gd name="connsiteX42" fmla="*/ 5841206 w 6677025"/>
              <a:gd name="connsiteY42" fmla="*/ 938213 h 5895975"/>
              <a:gd name="connsiteX43" fmla="*/ 6024562 w 6677025"/>
              <a:gd name="connsiteY43" fmla="*/ 1240631 h 5895975"/>
              <a:gd name="connsiteX44" fmla="*/ 6053138 w 6677025"/>
              <a:gd name="connsiteY44" fmla="*/ 1304925 h 5895975"/>
              <a:gd name="connsiteX45" fmla="*/ 6088856 w 6677025"/>
              <a:gd name="connsiteY45" fmla="*/ 1373982 h 5895975"/>
              <a:gd name="connsiteX46" fmla="*/ 6153150 w 6677025"/>
              <a:gd name="connsiteY46" fmla="*/ 1500188 h 5895975"/>
              <a:gd name="connsiteX47" fmla="*/ 6196013 w 6677025"/>
              <a:gd name="connsiteY47" fmla="*/ 1600200 h 5895975"/>
              <a:gd name="connsiteX48" fmla="*/ 6210300 w 6677025"/>
              <a:gd name="connsiteY48" fmla="*/ 1638300 h 5895975"/>
              <a:gd name="connsiteX49" fmla="*/ 6215063 w 6677025"/>
              <a:gd name="connsiteY49" fmla="*/ 1697831 h 5895975"/>
              <a:gd name="connsiteX50" fmla="*/ 6246019 w 6677025"/>
              <a:gd name="connsiteY50" fmla="*/ 1819275 h 5895975"/>
              <a:gd name="connsiteX51" fmla="*/ 6265069 w 6677025"/>
              <a:gd name="connsiteY51" fmla="*/ 1878806 h 5895975"/>
              <a:gd name="connsiteX52" fmla="*/ 6260306 w 6677025"/>
              <a:gd name="connsiteY52" fmla="*/ 1976438 h 5895975"/>
              <a:gd name="connsiteX53" fmla="*/ 6281738 w 6677025"/>
              <a:gd name="connsiteY53" fmla="*/ 2083593 h 5895975"/>
              <a:gd name="connsiteX54" fmla="*/ 6331744 w 6677025"/>
              <a:gd name="connsiteY54" fmla="*/ 2295525 h 5895975"/>
              <a:gd name="connsiteX55" fmla="*/ 6357938 w 6677025"/>
              <a:gd name="connsiteY55" fmla="*/ 2488406 h 5895975"/>
              <a:gd name="connsiteX56" fmla="*/ 6372225 w 6677025"/>
              <a:gd name="connsiteY56" fmla="*/ 2597944 h 5895975"/>
              <a:gd name="connsiteX57" fmla="*/ 6467475 w 6677025"/>
              <a:gd name="connsiteY57" fmla="*/ 2914650 h 5895975"/>
              <a:gd name="connsiteX58" fmla="*/ 6515100 w 6677025"/>
              <a:gd name="connsiteY58" fmla="*/ 3114675 h 5895975"/>
              <a:gd name="connsiteX59" fmla="*/ 6562725 w 6677025"/>
              <a:gd name="connsiteY59" fmla="*/ 3231356 h 5895975"/>
              <a:gd name="connsiteX60" fmla="*/ 6627019 w 6677025"/>
              <a:gd name="connsiteY60" fmla="*/ 3352800 h 5895975"/>
              <a:gd name="connsiteX61" fmla="*/ 6667500 w 6677025"/>
              <a:gd name="connsiteY61" fmla="*/ 3486150 h 5895975"/>
              <a:gd name="connsiteX62" fmla="*/ 6677025 w 6677025"/>
              <a:gd name="connsiteY62" fmla="*/ 3557588 h 5895975"/>
              <a:gd name="connsiteX63" fmla="*/ 6667499 w 6677025"/>
              <a:gd name="connsiteY63" fmla="*/ 3640931 h 5895975"/>
              <a:gd name="connsiteX64" fmla="*/ 6648449 w 6677025"/>
              <a:gd name="connsiteY64" fmla="*/ 3695700 h 5895975"/>
              <a:gd name="connsiteX65" fmla="*/ 6607969 w 6677025"/>
              <a:gd name="connsiteY65" fmla="*/ 3795712 h 5895975"/>
              <a:gd name="connsiteX66" fmla="*/ 6593681 w 6677025"/>
              <a:gd name="connsiteY66" fmla="*/ 3824287 h 5895975"/>
              <a:gd name="connsiteX67" fmla="*/ 5807869 w 6677025"/>
              <a:gd name="connsiteY67" fmla="*/ 4210050 h 5895975"/>
              <a:gd name="connsiteX68" fmla="*/ 4953000 w 6677025"/>
              <a:gd name="connsiteY68" fmla="*/ 5348287 h 5895975"/>
              <a:gd name="connsiteX69" fmla="*/ 4679156 w 6677025"/>
              <a:gd name="connsiteY69" fmla="*/ 5353050 h 5895975"/>
              <a:gd name="connsiteX70" fmla="*/ 4331494 w 6677025"/>
              <a:gd name="connsiteY70" fmla="*/ 5886450 h 5895975"/>
              <a:gd name="connsiteX71" fmla="*/ 1557337 w 6677025"/>
              <a:gd name="connsiteY71" fmla="*/ 5895975 h 5895975"/>
              <a:gd name="connsiteX72" fmla="*/ 2131218 w 6677025"/>
              <a:gd name="connsiteY72" fmla="*/ 4795837 h 5895975"/>
              <a:gd name="connsiteX73" fmla="*/ 2571750 w 6677025"/>
              <a:gd name="connsiteY73" fmla="*/ 4329113 h 5895975"/>
              <a:gd name="connsiteX74" fmla="*/ 2657475 w 6677025"/>
              <a:gd name="connsiteY74" fmla="*/ 4276725 h 5895975"/>
              <a:gd name="connsiteX75" fmla="*/ 2293143 w 6677025"/>
              <a:gd name="connsiteY75" fmla="*/ 3860007 h 5895975"/>
              <a:gd name="connsiteX76" fmla="*/ 1819275 w 6677025"/>
              <a:gd name="connsiteY76" fmla="*/ 3952875 h 5895975"/>
              <a:gd name="connsiteX77" fmla="*/ 1726406 w 6677025"/>
              <a:gd name="connsiteY77" fmla="*/ 4243387 h 5895975"/>
              <a:gd name="connsiteX78" fmla="*/ 1447800 w 6677025"/>
              <a:gd name="connsiteY78" fmla="*/ 4176712 h 5895975"/>
              <a:gd name="connsiteX79" fmla="*/ 1345405 w 6677025"/>
              <a:gd name="connsiteY79" fmla="*/ 4145756 h 5895975"/>
              <a:gd name="connsiteX80" fmla="*/ 1288256 w 6677025"/>
              <a:gd name="connsiteY80" fmla="*/ 4117182 h 5895975"/>
              <a:gd name="connsiteX81" fmla="*/ 1231105 w 6677025"/>
              <a:gd name="connsiteY81" fmla="*/ 4086225 h 5895975"/>
              <a:gd name="connsiteX82" fmla="*/ 1181100 w 6677025"/>
              <a:gd name="connsiteY82" fmla="*/ 4048125 h 5895975"/>
              <a:gd name="connsiteX83" fmla="*/ 1126332 w 6677025"/>
              <a:gd name="connsiteY83" fmla="*/ 3988594 h 5895975"/>
              <a:gd name="connsiteX84" fmla="*/ 1085849 w 6677025"/>
              <a:gd name="connsiteY84" fmla="*/ 3933825 h 5895975"/>
              <a:gd name="connsiteX85" fmla="*/ 928687 w 6677025"/>
              <a:gd name="connsiteY85" fmla="*/ 3681412 h 5895975"/>
              <a:gd name="connsiteX86" fmla="*/ 176213 w 6677025"/>
              <a:gd name="connsiteY86" fmla="*/ 2531269 h 5895975"/>
              <a:gd name="connsiteX0" fmla="*/ 176213 w 6677025"/>
              <a:gd name="connsiteY0" fmla="*/ 2531269 h 5895975"/>
              <a:gd name="connsiteX1" fmla="*/ 0 w 6677025"/>
              <a:gd name="connsiteY1" fmla="*/ 819150 h 5895975"/>
              <a:gd name="connsiteX2" fmla="*/ 1485900 w 6677025"/>
              <a:gd name="connsiteY2" fmla="*/ 838200 h 5895975"/>
              <a:gd name="connsiteX3" fmla="*/ 2457450 w 6677025"/>
              <a:gd name="connsiteY3" fmla="*/ 866775 h 5895975"/>
              <a:gd name="connsiteX4" fmla="*/ 2619375 w 6677025"/>
              <a:gd name="connsiteY4" fmla="*/ 0 h 5895975"/>
              <a:gd name="connsiteX5" fmla="*/ 2809875 w 6677025"/>
              <a:gd name="connsiteY5" fmla="*/ 147638 h 5895975"/>
              <a:gd name="connsiteX6" fmla="*/ 2855119 w 6677025"/>
              <a:gd name="connsiteY6" fmla="*/ 171450 h 5895975"/>
              <a:gd name="connsiteX7" fmla="*/ 2917031 w 6677025"/>
              <a:gd name="connsiteY7" fmla="*/ 188119 h 5895975"/>
              <a:gd name="connsiteX8" fmla="*/ 3190875 w 6677025"/>
              <a:gd name="connsiteY8" fmla="*/ 238125 h 5895975"/>
              <a:gd name="connsiteX9" fmla="*/ 3257550 w 6677025"/>
              <a:gd name="connsiteY9" fmla="*/ 269081 h 5895975"/>
              <a:gd name="connsiteX10" fmla="*/ 3295650 w 6677025"/>
              <a:gd name="connsiteY10" fmla="*/ 300038 h 5895975"/>
              <a:gd name="connsiteX11" fmla="*/ 3326606 w 6677025"/>
              <a:gd name="connsiteY11" fmla="*/ 357188 h 5895975"/>
              <a:gd name="connsiteX12" fmla="*/ 3359944 w 6677025"/>
              <a:gd name="connsiteY12" fmla="*/ 390525 h 5895975"/>
              <a:gd name="connsiteX13" fmla="*/ 3390900 w 6677025"/>
              <a:gd name="connsiteY13" fmla="*/ 404813 h 5895975"/>
              <a:gd name="connsiteX14" fmla="*/ 3426619 w 6677025"/>
              <a:gd name="connsiteY14" fmla="*/ 423863 h 5895975"/>
              <a:gd name="connsiteX15" fmla="*/ 3469481 w 6677025"/>
              <a:gd name="connsiteY15" fmla="*/ 419100 h 5895975"/>
              <a:gd name="connsiteX16" fmla="*/ 3698082 w 6677025"/>
              <a:gd name="connsiteY16" fmla="*/ 359569 h 5895975"/>
              <a:gd name="connsiteX17" fmla="*/ 3764756 w 6677025"/>
              <a:gd name="connsiteY17" fmla="*/ 347663 h 5895975"/>
              <a:gd name="connsiteX18" fmla="*/ 3905250 w 6677025"/>
              <a:gd name="connsiteY18" fmla="*/ 338138 h 5895975"/>
              <a:gd name="connsiteX19" fmla="*/ 3979069 w 6677025"/>
              <a:gd name="connsiteY19" fmla="*/ 319088 h 5895975"/>
              <a:gd name="connsiteX20" fmla="*/ 4050506 w 6677025"/>
              <a:gd name="connsiteY20" fmla="*/ 288132 h 5895975"/>
              <a:gd name="connsiteX21" fmla="*/ 4071938 w 6677025"/>
              <a:gd name="connsiteY21" fmla="*/ 321469 h 5895975"/>
              <a:gd name="connsiteX22" fmla="*/ 4090988 w 6677025"/>
              <a:gd name="connsiteY22" fmla="*/ 395288 h 5895975"/>
              <a:gd name="connsiteX23" fmla="*/ 4121944 w 6677025"/>
              <a:gd name="connsiteY23" fmla="*/ 457200 h 5895975"/>
              <a:gd name="connsiteX24" fmla="*/ 4152900 w 6677025"/>
              <a:gd name="connsiteY24" fmla="*/ 504825 h 5895975"/>
              <a:gd name="connsiteX25" fmla="*/ 4191000 w 6677025"/>
              <a:gd name="connsiteY25" fmla="*/ 528638 h 5895975"/>
              <a:gd name="connsiteX26" fmla="*/ 4250531 w 6677025"/>
              <a:gd name="connsiteY26" fmla="*/ 547688 h 5895975"/>
              <a:gd name="connsiteX27" fmla="*/ 4331494 w 6677025"/>
              <a:gd name="connsiteY27" fmla="*/ 559594 h 5895975"/>
              <a:gd name="connsiteX28" fmla="*/ 4488656 w 6677025"/>
              <a:gd name="connsiteY28" fmla="*/ 583406 h 5895975"/>
              <a:gd name="connsiteX29" fmla="*/ 4686300 w 6677025"/>
              <a:gd name="connsiteY29" fmla="*/ 611982 h 5895975"/>
              <a:gd name="connsiteX30" fmla="*/ 4957763 w 6677025"/>
              <a:gd name="connsiteY30" fmla="*/ 538163 h 5895975"/>
              <a:gd name="connsiteX31" fmla="*/ 5117306 w 6677025"/>
              <a:gd name="connsiteY31" fmla="*/ 495300 h 5895975"/>
              <a:gd name="connsiteX32" fmla="*/ 5369719 w 6677025"/>
              <a:gd name="connsiteY32" fmla="*/ 561975 h 5895975"/>
              <a:gd name="connsiteX33" fmla="*/ 5436394 w 6677025"/>
              <a:gd name="connsiteY33" fmla="*/ 576263 h 5895975"/>
              <a:gd name="connsiteX34" fmla="*/ 5484019 w 6677025"/>
              <a:gd name="connsiteY34" fmla="*/ 585788 h 5895975"/>
              <a:gd name="connsiteX35" fmla="*/ 5643563 w 6677025"/>
              <a:gd name="connsiteY35" fmla="*/ 583406 h 5895975"/>
              <a:gd name="connsiteX36" fmla="*/ 5681663 w 6677025"/>
              <a:gd name="connsiteY36" fmla="*/ 588169 h 5895975"/>
              <a:gd name="connsiteX37" fmla="*/ 5715000 w 6677025"/>
              <a:gd name="connsiteY37" fmla="*/ 604838 h 5895975"/>
              <a:gd name="connsiteX38" fmla="*/ 5729288 w 6677025"/>
              <a:gd name="connsiteY38" fmla="*/ 638175 h 5895975"/>
              <a:gd name="connsiteX39" fmla="*/ 5750718 w 6677025"/>
              <a:gd name="connsiteY39" fmla="*/ 690563 h 5895975"/>
              <a:gd name="connsiteX40" fmla="*/ 5793582 w 6677025"/>
              <a:gd name="connsiteY40" fmla="*/ 850106 h 5895975"/>
              <a:gd name="connsiteX41" fmla="*/ 5815013 w 6677025"/>
              <a:gd name="connsiteY41" fmla="*/ 895350 h 5895975"/>
              <a:gd name="connsiteX42" fmla="*/ 5841206 w 6677025"/>
              <a:gd name="connsiteY42" fmla="*/ 938213 h 5895975"/>
              <a:gd name="connsiteX43" fmla="*/ 6024562 w 6677025"/>
              <a:gd name="connsiteY43" fmla="*/ 1240631 h 5895975"/>
              <a:gd name="connsiteX44" fmla="*/ 6053138 w 6677025"/>
              <a:gd name="connsiteY44" fmla="*/ 1304925 h 5895975"/>
              <a:gd name="connsiteX45" fmla="*/ 6088856 w 6677025"/>
              <a:gd name="connsiteY45" fmla="*/ 1373982 h 5895975"/>
              <a:gd name="connsiteX46" fmla="*/ 6153150 w 6677025"/>
              <a:gd name="connsiteY46" fmla="*/ 1500188 h 5895975"/>
              <a:gd name="connsiteX47" fmla="*/ 6196013 w 6677025"/>
              <a:gd name="connsiteY47" fmla="*/ 1600200 h 5895975"/>
              <a:gd name="connsiteX48" fmla="*/ 6210300 w 6677025"/>
              <a:gd name="connsiteY48" fmla="*/ 1638300 h 5895975"/>
              <a:gd name="connsiteX49" fmla="*/ 6215063 w 6677025"/>
              <a:gd name="connsiteY49" fmla="*/ 1697831 h 5895975"/>
              <a:gd name="connsiteX50" fmla="*/ 6246019 w 6677025"/>
              <a:gd name="connsiteY50" fmla="*/ 1819275 h 5895975"/>
              <a:gd name="connsiteX51" fmla="*/ 6265069 w 6677025"/>
              <a:gd name="connsiteY51" fmla="*/ 1878806 h 5895975"/>
              <a:gd name="connsiteX52" fmla="*/ 6260306 w 6677025"/>
              <a:gd name="connsiteY52" fmla="*/ 1976438 h 5895975"/>
              <a:gd name="connsiteX53" fmla="*/ 6281738 w 6677025"/>
              <a:gd name="connsiteY53" fmla="*/ 2083593 h 5895975"/>
              <a:gd name="connsiteX54" fmla="*/ 6331744 w 6677025"/>
              <a:gd name="connsiteY54" fmla="*/ 2295525 h 5895975"/>
              <a:gd name="connsiteX55" fmla="*/ 6357938 w 6677025"/>
              <a:gd name="connsiteY55" fmla="*/ 2488406 h 5895975"/>
              <a:gd name="connsiteX56" fmla="*/ 6372225 w 6677025"/>
              <a:gd name="connsiteY56" fmla="*/ 2597944 h 5895975"/>
              <a:gd name="connsiteX57" fmla="*/ 6467475 w 6677025"/>
              <a:gd name="connsiteY57" fmla="*/ 2914650 h 5895975"/>
              <a:gd name="connsiteX58" fmla="*/ 6515100 w 6677025"/>
              <a:gd name="connsiteY58" fmla="*/ 3114675 h 5895975"/>
              <a:gd name="connsiteX59" fmla="*/ 6562725 w 6677025"/>
              <a:gd name="connsiteY59" fmla="*/ 3231356 h 5895975"/>
              <a:gd name="connsiteX60" fmla="*/ 6627019 w 6677025"/>
              <a:gd name="connsiteY60" fmla="*/ 3352800 h 5895975"/>
              <a:gd name="connsiteX61" fmla="*/ 6667500 w 6677025"/>
              <a:gd name="connsiteY61" fmla="*/ 3486150 h 5895975"/>
              <a:gd name="connsiteX62" fmla="*/ 6677025 w 6677025"/>
              <a:gd name="connsiteY62" fmla="*/ 3557588 h 5895975"/>
              <a:gd name="connsiteX63" fmla="*/ 6667499 w 6677025"/>
              <a:gd name="connsiteY63" fmla="*/ 3640931 h 5895975"/>
              <a:gd name="connsiteX64" fmla="*/ 6648449 w 6677025"/>
              <a:gd name="connsiteY64" fmla="*/ 3695700 h 5895975"/>
              <a:gd name="connsiteX65" fmla="*/ 6607969 w 6677025"/>
              <a:gd name="connsiteY65" fmla="*/ 3795712 h 5895975"/>
              <a:gd name="connsiteX66" fmla="*/ 6593681 w 6677025"/>
              <a:gd name="connsiteY66" fmla="*/ 3824287 h 5895975"/>
              <a:gd name="connsiteX67" fmla="*/ 5807869 w 6677025"/>
              <a:gd name="connsiteY67" fmla="*/ 4210050 h 5895975"/>
              <a:gd name="connsiteX68" fmla="*/ 4953000 w 6677025"/>
              <a:gd name="connsiteY68" fmla="*/ 5348287 h 5895975"/>
              <a:gd name="connsiteX69" fmla="*/ 4679156 w 6677025"/>
              <a:gd name="connsiteY69" fmla="*/ 5353050 h 5895975"/>
              <a:gd name="connsiteX70" fmla="*/ 4331494 w 6677025"/>
              <a:gd name="connsiteY70" fmla="*/ 5886450 h 5895975"/>
              <a:gd name="connsiteX71" fmla="*/ 1557337 w 6677025"/>
              <a:gd name="connsiteY71" fmla="*/ 5895975 h 5895975"/>
              <a:gd name="connsiteX72" fmla="*/ 2131218 w 6677025"/>
              <a:gd name="connsiteY72" fmla="*/ 4795837 h 5895975"/>
              <a:gd name="connsiteX73" fmla="*/ 2571750 w 6677025"/>
              <a:gd name="connsiteY73" fmla="*/ 4329113 h 5895975"/>
              <a:gd name="connsiteX74" fmla="*/ 2657475 w 6677025"/>
              <a:gd name="connsiteY74" fmla="*/ 4276725 h 5895975"/>
              <a:gd name="connsiteX75" fmla="*/ 2293143 w 6677025"/>
              <a:gd name="connsiteY75" fmla="*/ 3860007 h 5895975"/>
              <a:gd name="connsiteX76" fmla="*/ 1819275 w 6677025"/>
              <a:gd name="connsiteY76" fmla="*/ 3952875 h 5895975"/>
              <a:gd name="connsiteX77" fmla="*/ 1726406 w 6677025"/>
              <a:gd name="connsiteY77" fmla="*/ 4243387 h 5895975"/>
              <a:gd name="connsiteX78" fmla="*/ 1447800 w 6677025"/>
              <a:gd name="connsiteY78" fmla="*/ 4176712 h 5895975"/>
              <a:gd name="connsiteX79" fmla="*/ 1345405 w 6677025"/>
              <a:gd name="connsiteY79" fmla="*/ 4145756 h 5895975"/>
              <a:gd name="connsiteX80" fmla="*/ 1288256 w 6677025"/>
              <a:gd name="connsiteY80" fmla="*/ 4117182 h 5895975"/>
              <a:gd name="connsiteX81" fmla="*/ 1231105 w 6677025"/>
              <a:gd name="connsiteY81" fmla="*/ 4086225 h 5895975"/>
              <a:gd name="connsiteX82" fmla="*/ 1181100 w 6677025"/>
              <a:gd name="connsiteY82" fmla="*/ 4048125 h 5895975"/>
              <a:gd name="connsiteX83" fmla="*/ 1126332 w 6677025"/>
              <a:gd name="connsiteY83" fmla="*/ 3988594 h 5895975"/>
              <a:gd name="connsiteX84" fmla="*/ 1085849 w 6677025"/>
              <a:gd name="connsiteY84" fmla="*/ 3933825 h 5895975"/>
              <a:gd name="connsiteX85" fmla="*/ 928687 w 6677025"/>
              <a:gd name="connsiteY85" fmla="*/ 3681412 h 5895975"/>
              <a:gd name="connsiteX86" fmla="*/ 176213 w 6677025"/>
              <a:gd name="connsiteY86" fmla="*/ 2531269 h 5895975"/>
              <a:gd name="connsiteX0" fmla="*/ 236775 w 6737587"/>
              <a:gd name="connsiteY0" fmla="*/ 2531269 h 5895975"/>
              <a:gd name="connsiteX1" fmla="*/ 60562 w 6737587"/>
              <a:gd name="connsiteY1" fmla="*/ 819150 h 5895975"/>
              <a:gd name="connsiteX2" fmla="*/ 1546462 w 6737587"/>
              <a:gd name="connsiteY2" fmla="*/ 838200 h 5895975"/>
              <a:gd name="connsiteX3" fmla="*/ 2518012 w 6737587"/>
              <a:gd name="connsiteY3" fmla="*/ 866775 h 5895975"/>
              <a:gd name="connsiteX4" fmla="*/ 2679937 w 6737587"/>
              <a:gd name="connsiteY4" fmla="*/ 0 h 5895975"/>
              <a:gd name="connsiteX5" fmla="*/ 2870437 w 6737587"/>
              <a:gd name="connsiteY5" fmla="*/ 147638 h 5895975"/>
              <a:gd name="connsiteX6" fmla="*/ 2915681 w 6737587"/>
              <a:gd name="connsiteY6" fmla="*/ 171450 h 5895975"/>
              <a:gd name="connsiteX7" fmla="*/ 2977593 w 6737587"/>
              <a:gd name="connsiteY7" fmla="*/ 188119 h 5895975"/>
              <a:gd name="connsiteX8" fmla="*/ 3251437 w 6737587"/>
              <a:gd name="connsiteY8" fmla="*/ 238125 h 5895975"/>
              <a:gd name="connsiteX9" fmla="*/ 3318112 w 6737587"/>
              <a:gd name="connsiteY9" fmla="*/ 269081 h 5895975"/>
              <a:gd name="connsiteX10" fmla="*/ 3356212 w 6737587"/>
              <a:gd name="connsiteY10" fmla="*/ 300038 h 5895975"/>
              <a:gd name="connsiteX11" fmla="*/ 3387168 w 6737587"/>
              <a:gd name="connsiteY11" fmla="*/ 357188 h 5895975"/>
              <a:gd name="connsiteX12" fmla="*/ 3420506 w 6737587"/>
              <a:gd name="connsiteY12" fmla="*/ 390525 h 5895975"/>
              <a:gd name="connsiteX13" fmla="*/ 3451462 w 6737587"/>
              <a:gd name="connsiteY13" fmla="*/ 404813 h 5895975"/>
              <a:gd name="connsiteX14" fmla="*/ 3487181 w 6737587"/>
              <a:gd name="connsiteY14" fmla="*/ 423863 h 5895975"/>
              <a:gd name="connsiteX15" fmla="*/ 3530043 w 6737587"/>
              <a:gd name="connsiteY15" fmla="*/ 419100 h 5895975"/>
              <a:gd name="connsiteX16" fmla="*/ 3758644 w 6737587"/>
              <a:gd name="connsiteY16" fmla="*/ 359569 h 5895975"/>
              <a:gd name="connsiteX17" fmla="*/ 3825318 w 6737587"/>
              <a:gd name="connsiteY17" fmla="*/ 347663 h 5895975"/>
              <a:gd name="connsiteX18" fmla="*/ 3965812 w 6737587"/>
              <a:gd name="connsiteY18" fmla="*/ 338138 h 5895975"/>
              <a:gd name="connsiteX19" fmla="*/ 4039631 w 6737587"/>
              <a:gd name="connsiteY19" fmla="*/ 319088 h 5895975"/>
              <a:gd name="connsiteX20" fmla="*/ 4111068 w 6737587"/>
              <a:gd name="connsiteY20" fmla="*/ 288132 h 5895975"/>
              <a:gd name="connsiteX21" fmla="*/ 4132500 w 6737587"/>
              <a:gd name="connsiteY21" fmla="*/ 321469 h 5895975"/>
              <a:gd name="connsiteX22" fmla="*/ 4151550 w 6737587"/>
              <a:gd name="connsiteY22" fmla="*/ 395288 h 5895975"/>
              <a:gd name="connsiteX23" fmla="*/ 4182506 w 6737587"/>
              <a:gd name="connsiteY23" fmla="*/ 457200 h 5895975"/>
              <a:gd name="connsiteX24" fmla="*/ 4213462 w 6737587"/>
              <a:gd name="connsiteY24" fmla="*/ 504825 h 5895975"/>
              <a:gd name="connsiteX25" fmla="*/ 4251562 w 6737587"/>
              <a:gd name="connsiteY25" fmla="*/ 528638 h 5895975"/>
              <a:gd name="connsiteX26" fmla="*/ 4311093 w 6737587"/>
              <a:gd name="connsiteY26" fmla="*/ 547688 h 5895975"/>
              <a:gd name="connsiteX27" fmla="*/ 4392056 w 6737587"/>
              <a:gd name="connsiteY27" fmla="*/ 559594 h 5895975"/>
              <a:gd name="connsiteX28" fmla="*/ 4549218 w 6737587"/>
              <a:gd name="connsiteY28" fmla="*/ 583406 h 5895975"/>
              <a:gd name="connsiteX29" fmla="*/ 4746862 w 6737587"/>
              <a:gd name="connsiteY29" fmla="*/ 611982 h 5895975"/>
              <a:gd name="connsiteX30" fmla="*/ 5018325 w 6737587"/>
              <a:gd name="connsiteY30" fmla="*/ 538163 h 5895975"/>
              <a:gd name="connsiteX31" fmla="*/ 5177868 w 6737587"/>
              <a:gd name="connsiteY31" fmla="*/ 495300 h 5895975"/>
              <a:gd name="connsiteX32" fmla="*/ 5430281 w 6737587"/>
              <a:gd name="connsiteY32" fmla="*/ 561975 h 5895975"/>
              <a:gd name="connsiteX33" fmla="*/ 5496956 w 6737587"/>
              <a:gd name="connsiteY33" fmla="*/ 576263 h 5895975"/>
              <a:gd name="connsiteX34" fmla="*/ 5544581 w 6737587"/>
              <a:gd name="connsiteY34" fmla="*/ 585788 h 5895975"/>
              <a:gd name="connsiteX35" fmla="*/ 5704125 w 6737587"/>
              <a:gd name="connsiteY35" fmla="*/ 583406 h 5895975"/>
              <a:gd name="connsiteX36" fmla="*/ 5742225 w 6737587"/>
              <a:gd name="connsiteY36" fmla="*/ 588169 h 5895975"/>
              <a:gd name="connsiteX37" fmla="*/ 5775562 w 6737587"/>
              <a:gd name="connsiteY37" fmla="*/ 604838 h 5895975"/>
              <a:gd name="connsiteX38" fmla="*/ 5789850 w 6737587"/>
              <a:gd name="connsiteY38" fmla="*/ 638175 h 5895975"/>
              <a:gd name="connsiteX39" fmla="*/ 5811280 w 6737587"/>
              <a:gd name="connsiteY39" fmla="*/ 690563 h 5895975"/>
              <a:gd name="connsiteX40" fmla="*/ 5854144 w 6737587"/>
              <a:gd name="connsiteY40" fmla="*/ 850106 h 5895975"/>
              <a:gd name="connsiteX41" fmla="*/ 5875575 w 6737587"/>
              <a:gd name="connsiteY41" fmla="*/ 895350 h 5895975"/>
              <a:gd name="connsiteX42" fmla="*/ 5901768 w 6737587"/>
              <a:gd name="connsiteY42" fmla="*/ 938213 h 5895975"/>
              <a:gd name="connsiteX43" fmla="*/ 6085124 w 6737587"/>
              <a:gd name="connsiteY43" fmla="*/ 1240631 h 5895975"/>
              <a:gd name="connsiteX44" fmla="*/ 6113700 w 6737587"/>
              <a:gd name="connsiteY44" fmla="*/ 1304925 h 5895975"/>
              <a:gd name="connsiteX45" fmla="*/ 6149418 w 6737587"/>
              <a:gd name="connsiteY45" fmla="*/ 1373982 h 5895975"/>
              <a:gd name="connsiteX46" fmla="*/ 6213712 w 6737587"/>
              <a:gd name="connsiteY46" fmla="*/ 1500188 h 5895975"/>
              <a:gd name="connsiteX47" fmla="*/ 6256575 w 6737587"/>
              <a:gd name="connsiteY47" fmla="*/ 1600200 h 5895975"/>
              <a:gd name="connsiteX48" fmla="*/ 6270862 w 6737587"/>
              <a:gd name="connsiteY48" fmla="*/ 1638300 h 5895975"/>
              <a:gd name="connsiteX49" fmla="*/ 6275625 w 6737587"/>
              <a:gd name="connsiteY49" fmla="*/ 1697831 h 5895975"/>
              <a:gd name="connsiteX50" fmla="*/ 6306581 w 6737587"/>
              <a:gd name="connsiteY50" fmla="*/ 1819275 h 5895975"/>
              <a:gd name="connsiteX51" fmla="*/ 6325631 w 6737587"/>
              <a:gd name="connsiteY51" fmla="*/ 1878806 h 5895975"/>
              <a:gd name="connsiteX52" fmla="*/ 6320868 w 6737587"/>
              <a:gd name="connsiteY52" fmla="*/ 1976438 h 5895975"/>
              <a:gd name="connsiteX53" fmla="*/ 6342300 w 6737587"/>
              <a:gd name="connsiteY53" fmla="*/ 2083593 h 5895975"/>
              <a:gd name="connsiteX54" fmla="*/ 6392306 w 6737587"/>
              <a:gd name="connsiteY54" fmla="*/ 2295525 h 5895975"/>
              <a:gd name="connsiteX55" fmla="*/ 6418500 w 6737587"/>
              <a:gd name="connsiteY55" fmla="*/ 2488406 h 5895975"/>
              <a:gd name="connsiteX56" fmla="*/ 6432787 w 6737587"/>
              <a:gd name="connsiteY56" fmla="*/ 2597944 h 5895975"/>
              <a:gd name="connsiteX57" fmla="*/ 6528037 w 6737587"/>
              <a:gd name="connsiteY57" fmla="*/ 2914650 h 5895975"/>
              <a:gd name="connsiteX58" fmla="*/ 6575662 w 6737587"/>
              <a:gd name="connsiteY58" fmla="*/ 3114675 h 5895975"/>
              <a:gd name="connsiteX59" fmla="*/ 6623287 w 6737587"/>
              <a:gd name="connsiteY59" fmla="*/ 3231356 h 5895975"/>
              <a:gd name="connsiteX60" fmla="*/ 6687581 w 6737587"/>
              <a:gd name="connsiteY60" fmla="*/ 3352800 h 5895975"/>
              <a:gd name="connsiteX61" fmla="*/ 6728062 w 6737587"/>
              <a:gd name="connsiteY61" fmla="*/ 3486150 h 5895975"/>
              <a:gd name="connsiteX62" fmla="*/ 6737587 w 6737587"/>
              <a:gd name="connsiteY62" fmla="*/ 3557588 h 5895975"/>
              <a:gd name="connsiteX63" fmla="*/ 6728061 w 6737587"/>
              <a:gd name="connsiteY63" fmla="*/ 3640931 h 5895975"/>
              <a:gd name="connsiteX64" fmla="*/ 6709011 w 6737587"/>
              <a:gd name="connsiteY64" fmla="*/ 3695700 h 5895975"/>
              <a:gd name="connsiteX65" fmla="*/ 6668531 w 6737587"/>
              <a:gd name="connsiteY65" fmla="*/ 3795712 h 5895975"/>
              <a:gd name="connsiteX66" fmla="*/ 6654243 w 6737587"/>
              <a:gd name="connsiteY66" fmla="*/ 3824287 h 5895975"/>
              <a:gd name="connsiteX67" fmla="*/ 5868431 w 6737587"/>
              <a:gd name="connsiteY67" fmla="*/ 4210050 h 5895975"/>
              <a:gd name="connsiteX68" fmla="*/ 5013562 w 6737587"/>
              <a:gd name="connsiteY68" fmla="*/ 5348287 h 5895975"/>
              <a:gd name="connsiteX69" fmla="*/ 4739718 w 6737587"/>
              <a:gd name="connsiteY69" fmla="*/ 5353050 h 5895975"/>
              <a:gd name="connsiteX70" fmla="*/ 4392056 w 6737587"/>
              <a:gd name="connsiteY70" fmla="*/ 5886450 h 5895975"/>
              <a:gd name="connsiteX71" fmla="*/ 1617899 w 6737587"/>
              <a:gd name="connsiteY71" fmla="*/ 5895975 h 5895975"/>
              <a:gd name="connsiteX72" fmla="*/ 2191780 w 6737587"/>
              <a:gd name="connsiteY72" fmla="*/ 4795837 h 5895975"/>
              <a:gd name="connsiteX73" fmla="*/ 2632312 w 6737587"/>
              <a:gd name="connsiteY73" fmla="*/ 4329113 h 5895975"/>
              <a:gd name="connsiteX74" fmla="*/ 2718037 w 6737587"/>
              <a:gd name="connsiteY74" fmla="*/ 4276725 h 5895975"/>
              <a:gd name="connsiteX75" fmla="*/ 2353705 w 6737587"/>
              <a:gd name="connsiteY75" fmla="*/ 3860007 h 5895975"/>
              <a:gd name="connsiteX76" fmla="*/ 1879837 w 6737587"/>
              <a:gd name="connsiteY76" fmla="*/ 3952875 h 5895975"/>
              <a:gd name="connsiteX77" fmla="*/ 1786968 w 6737587"/>
              <a:gd name="connsiteY77" fmla="*/ 4243387 h 5895975"/>
              <a:gd name="connsiteX78" fmla="*/ 1508362 w 6737587"/>
              <a:gd name="connsiteY78" fmla="*/ 4176712 h 5895975"/>
              <a:gd name="connsiteX79" fmla="*/ 1405967 w 6737587"/>
              <a:gd name="connsiteY79" fmla="*/ 4145756 h 5895975"/>
              <a:gd name="connsiteX80" fmla="*/ 1348818 w 6737587"/>
              <a:gd name="connsiteY80" fmla="*/ 4117182 h 5895975"/>
              <a:gd name="connsiteX81" fmla="*/ 1291667 w 6737587"/>
              <a:gd name="connsiteY81" fmla="*/ 4086225 h 5895975"/>
              <a:gd name="connsiteX82" fmla="*/ 1241662 w 6737587"/>
              <a:gd name="connsiteY82" fmla="*/ 4048125 h 5895975"/>
              <a:gd name="connsiteX83" fmla="*/ 1186894 w 6737587"/>
              <a:gd name="connsiteY83" fmla="*/ 3988594 h 5895975"/>
              <a:gd name="connsiteX84" fmla="*/ 1146411 w 6737587"/>
              <a:gd name="connsiteY84" fmla="*/ 3933825 h 5895975"/>
              <a:gd name="connsiteX85" fmla="*/ 989249 w 6737587"/>
              <a:gd name="connsiteY85" fmla="*/ 3681412 h 5895975"/>
              <a:gd name="connsiteX86" fmla="*/ 236775 w 6737587"/>
              <a:gd name="connsiteY86" fmla="*/ 2531269 h 5895975"/>
              <a:gd name="connsiteX0" fmla="*/ 236775 w 6737587"/>
              <a:gd name="connsiteY0" fmla="*/ 2531269 h 5895975"/>
              <a:gd name="connsiteX1" fmla="*/ 60563 w 6737587"/>
              <a:gd name="connsiteY1" fmla="*/ 819150 h 5895975"/>
              <a:gd name="connsiteX2" fmla="*/ 1546462 w 6737587"/>
              <a:gd name="connsiteY2" fmla="*/ 838200 h 5895975"/>
              <a:gd name="connsiteX3" fmla="*/ 2518012 w 6737587"/>
              <a:gd name="connsiteY3" fmla="*/ 866775 h 5895975"/>
              <a:gd name="connsiteX4" fmla="*/ 2679937 w 6737587"/>
              <a:gd name="connsiteY4" fmla="*/ 0 h 5895975"/>
              <a:gd name="connsiteX5" fmla="*/ 2870437 w 6737587"/>
              <a:gd name="connsiteY5" fmla="*/ 147638 h 5895975"/>
              <a:gd name="connsiteX6" fmla="*/ 2915681 w 6737587"/>
              <a:gd name="connsiteY6" fmla="*/ 171450 h 5895975"/>
              <a:gd name="connsiteX7" fmla="*/ 2977593 w 6737587"/>
              <a:gd name="connsiteY7" fmla="*/ 188119 h 5895975"/>
              <a:gd name="connsiteX8" fmla="*/ 3251437 w 6737587"/>
              <a:gd name="connsiteY8" fmla="*/ 238125 h 5895975"/>
              <a:gd name="connsiteX9" fmla="*/ 3318112 w 6737587"/>
              <a:gd name="connsiteY9" fmla="*/ 269081 h 5895975"/>
              <a:gd name="connsiteX10" fmla="*/ 3356212 w 6737587"/>
              <a:gd name="connsiteY10" fmla="*/ 300038 h 5895975"/>
              <a:gd name="connsiteX11" fmla="*/ 3387168 w 6737587"/>
              <a:gd name="connsiteY11" fmla="*/ 357188 h 5895975"/>
              <a:gd name="connsiteX12" fmla="*/ 3420506 w 6737587"/>
              <a:gd name="connsiteY12" fmla="*/ 390525 h 5895975"/>
              <a:gd name="connsiteX13" fmla="*/ 3451462 w 6737587"/>
              <a:gd name="connsiteY13" fmla="*/ 404813 h 5895975"/>
              <a:gd name="connsiteX14" fmla="*/ 3487181 w 6737587"/>
              <a:gd name="connsiteY14" fmla="*/ 423863 h 5895975"/>
              <a:gd name="connsiteX15" fmla="*/ 3530043 w 6737587"/>
              <a:gd name="connsiteY15" fmla="*/ 419100 h 5895975"/>
              <a:gd name="connsiteX16" fmla="*/ 3758644 w 6737587"/>
              <a:gd name="connsiteY16" fmla="*/ 359569 h 5895975"/>
              <a:gd name="connsiteX17" fmla="*/ 3825318 w 6737587"/>
              <a:gd name="connsiteY17" fmla="*/ 347663 h 5895975"/>
              <a:gd name="connsiteX18" fmla="*/ 3965812 w 6737587"/>
              <a:gd name="connsiteY18" fmla="*/ 338138 h 5895975"/>
              <a:gd name="connsiteX19" fmla="*/ 4039631 w 6737587"/>
              <a:gd name="connsiteY19" fmla="*/ 319088 h 5895975"/>
              <a:gd name="connsiteX20" fmla="*/ 4111068 w 6737587"/>
              <a:gd name="connsiteY20" fmla="*/ 288132 h 5895975"/>
              <a:gd name="connsiteX21" fmla="*/ 4132500 w 6737587"/>
              <a:gd name="connsiteY21" fmla="*/ 321469 h 5895975"/>
              <a:gd name="connsiteX22" fmla="*/ 4151550 w 6737587"/>
              <a:gd name="connsiteY22" fmla="*/ 395288 h 5895975"/>
              <a:gd name="connsiteX23" fmla="*/ 4182506 w 6737587"/>
              <a:gd name="connsiteY23" fmla="*/ 457200 h 5895975"/>
              <a:gd name="connsiteX24" fmla="*/ 4213462 w 6737587"/>
              <a:gd name="connsiteY24" fmla="*/ 504825 h 5895975"/>
              <a:gd name="connsiteX25" fmla="*/ 4251562 w 6737587"/>
              <a:gd name="connsiteY25" fmla="*/ 528638 h 5895975"/>
              <a:gd name="connsiteX26" fmla="*/ 4311093 w 6737587"/>
              <a:gd name="connsiteY26" fmla="*/ 547688 h 5895975"/>
              <a:gd name="connsiteX27" fmla="*/ 4392056 w 6737587"/>
              <a:gd name="connsiteY27" fmla="*/ 559594 h 5895975"/>
              <a:gd name="connsiteX28" fmla="*/ 4549218 w 6737587"/>
              <a:gd name="connsiteY28" fmla="*/ 583406 h 5895975"/>
              <a:gd name="connsiteX29" fmla="*/ 4746862 w 6737587"/>
              <a:gd name="connsiteY29" fmla="*/ 611982 h 5895975"/>
              <a:gd name="connsiteX30" fmla="*/ 5018325 w 6737587"/>
              <a:gd name="connsiteY30" fmla="*/ 538163 h 5895975"/>
              <a:gd name="connsiteX31" fmla="*/ 5177868 w 6737587"/>
              <a:gd name="connsiteY31" fmla="*/ 495300 h 5895975"/>
              <a:gd name="connsiteX32" fmla="*/ 5430281 w 6737587"/>
              <a:gd name="connsiteY32" fmla="*/ 561975 h 5895975"/>
              <a:gd name="connsiteX33" fmla="*/ 5496956 w 6737587"/>
              <a:gd name="connsiteY33" fmla="*/ 576263 h 5895975"/>
              <a:gd name="connsiteX34" fmla="*/ 5544581 w 6737587"/>
              <a:gd name="connsiteY34" fmla="*/ 585788 h 5895975"/>
              <a:gd name="connsiteX35" fmla="*/ 5704125 w 6737587"/>
              <a:gd name="connsiteY35" fmla="*/ 583406 h 5895975"/>
              <a:gd name="connsiteX36" fmla="*/ 5742225 w 6737587"/>
              <a:gd name="connsiteY36" fmla="*/ 588169 h 5895975"/>
              <a:gd name="connsiteX37" fmla="*/ 5775562 w 6737587"/>
              <a:gd name="connsiteY37" fmla="*/ 604838 h 5895975"/>
              <a:gd name="connsiteX38" fmla="*/ 5789850 w 6737587"/>
              <a:gd name="connsiteY38" fmla="*/ 638175 h 5895975"/>
              <a:gd name="connsiteX39" fmla="*/ 5811280 w 6737587"/>
              <a:gd name="connsiteY39" fmla="*/ 690563 h 5895975"/>
              <a:gd name="connsiteX40" fmla="*/ 5854144 w 6737587"/>
              <a:gd name="connsiteY40" fmla="*/ 850106 h 5895975"/>
              <a:gd name="connsiteX41" fmla="*/ 5875575 w 6737587"/>
              <a:gd name="connsiteY41" fmla="*/ 895350 h 5895975"/>
              <a:gd name="connsiteX42" fmla="*/ 5901768 w 6737587"/>
              <a:gd name="connsiteY42" fmla="*/ 938213 h 5895975"/>
              <a:gd name="connsiteX43" fmla="*/ 6085124 w 6737587"/>
              <a:gd name="connsiteY43" fmla="*/ 1240631 h 5895975"/>
              <a:gd name="connsiteX44" fmla="*/ 6113700 w 6737587"/>
              <a:gd name="connsiteY44" fmla="*/ 1304925 h 5895975"/>
              <a:gd name="connsiteX45" fmla="*/ 6149418 w 6737587"/>
              <a:gd name="connsiteY45" fmla="*/ 1373982 h 5895975"/>
              <a:gd name="connsiteX46" fmla="*/ 6213712 w 6737587"/>
              <a:gd name="connsiteY46" fmla="*/ 1500188 h 5895975"/>
              <a:gd name="connsiteX47" fmla="*/ 6256575 w 6737587"/>
              <a:gd name="connsiteY47" fmla="*/ 1600200 h 5895975"/>
              <a:gd name="connsiteX48" fmla="*/ 6270862 w 6737587"/>
              <a:gd name="connsiteY48" fmla="*/ 1638300 h 5895975"/>
              <a:gd name="connsiteX49" fmla="*/ 6275625 w 6737587"/>
              <a:gd name="connsiteY49" fmla="*/ 1697831 h 5895975"/>
              <a:gd name="connsiteX50" fmla="*/ 6306581 w 6737587"/>
              <a:gd name="connsiteY50" fmla="*/ 1819275 h 5895975"/>
              <a:gd name="connsiteX51" fmla="*/ 6325631 w 6737587"/>
              <a:gd name="connsiteY51" fmla="*/ 1878806 h 5895975"/>
              <a:gd name="connsiteX52" fmla="*/ 6320868 w 6737587"/>
              <a:gd name="connsiteY52" fmla="*/ 1976438 h 5895975"/>
              <a:gd name="connsiteX53" fmla="*/ 6342300 w 6737587"/>
              <a:gd name="connsiteY53" fmla="*/ 2083593 h 5895975"/>
              <a:gd name="connsiteX54" fmla="*/ 6392306 w 6737587"/>
              <a:gd name="connsiteY54" fmla="*/ 2295525 h 5895975"/>
              <a:gd name="connsiteX55" fmla="*/ 6418500 w 6737587"/>
              <a:gd name="connsiteY55" fmla="*/ 2488406 h 5895975"/>
              <a:gd name="connsiteX56" fmla="*/ 6432787 w 6737587"/>
              <a:gd name="connsiteY56" fmla="*/ 2597944 h 5895975"/>
              <a:gd name="connsiteX57" fmla="*/ 6528037 w 6737587"/>
              <a:gd name="connsiteY57" fmla="*/ 2914650 h 5895975"/>
              <a:gd name="connsiteX58" fmla="*/ 6575662 w 6737587"/>
              <a:gd name="connsiteY58" fmla="*/ 3114675 h 5895975"/>
              <a:gd name="connsiteX59" fmla="*/ 6623287 w 6737587"/>
              <a:gd name="connsiteY59" fmla="*/ 3231356 h 5895975"/>
              <a:gd name="connsiteX60" fmla="*/ 6687581 w 6737587"/>
              <a:gd name="connsiteY60" fmla="*/ 3352800 h 5895975"/>
              <a:gd name="connsiteX61" fmla="*/ 6728062 w 6737587"/>
              <a:gd name="connsiteY61" fmla="*/ 3486150 h 5895975"/>
              <a:gd name="connsiteX62" fmla="*/ 6737587 w 6737587"/>
              <a:gd name="connsiteY62" fmla="*/ 3557588 h 5895975"/>
              <a:gd name="connsiteX63" fmla="*/ 6728061 w 6737587"/>
              <a:gd name="connsiteY63" fmla="*/ 3640931 h 5895975"/>
              <a:gd name="connsiteX64" fmla="*/ 6709011 w 6737587"/>
              <a:gd name="connsiteY64" fmla="*/ 3695700 h 5895975"/>
              <a:gd name="connsiteX65" fmla="*/ 6668531 w 6737587"/>
              <a:gd name="connsiteY65" fmla="*/ 3795712 h 5895975"/>
              <a:gd name="connsiteX66" fmla="*/ 6654243 w 6737587"/>
              <a:gd name="connsiteY66" fmla="*/ 3824287 h 5895975"/>
              <a:gd name="connsiteX67" fmla="*/ 5868431 w 6737587"/>
              <a:gd name="connsiteY67" fmla="*/ 4210050 h 5895975"/>
              <a:gd name="connsiteX68" fmla="*/ 5013562 w 6737587"/>
              <a:gd name="connsiteY68" fmla="*/ 5348287 h 5895975"/>
              <a:gd name="connsiteX69" fmla="*/ 4739718 w 6737587"/>
              <a:gd name="connsiteY69" fmla="*/ 5353050 h 5895975"/>
              <a:gd name="connsiteX70" fmla="*/ 4392056 w 6737587"/>
              <a:gd name="connsiteY70" fmla="*/ 5886450 h 5895975"/>
              <a:gd name="connsiteX71" fmla="*/ 1617899 w 6737587"/>
              <a:gd name="connsiteY71" fmla="*/ 5895975 h 5895975"/>
              <a:gd name="connsiteX72" fmla="*/ 2191780 w 6737587"/>
              <a:gd name="connsiteY72" fmla="*/ 4795837 h 5895975"/>
              <a:gd name="connsiteX73" fmla="*/ 2632312 w 6737587"/>
              <a:gd name="connsiteY73" fmla="*/ 4329113 h 5895975"/>
              <a:gd name="connsiteX74" fmla="*/ 2718037 w 6737587"/>
              <a:gd name="connsiteY74" fmla="*/ 4276725 h 5895975"/>
              <a:gd name="connsiteX75" fmla="*/ 2353705 w 6737587"/>
              <a:gd name="connsiteY75" fmla="*/ 3860007 h 5895975"/>
              <a:gd name="connsiteX76" fmla="*/ 1879837 w 6737587"/>
              <a:gd name="connsiteY76" fmla="*/ 3952875 h 5895975"/>
              <a:gd name="connsiteX77" fmla="*/ 1786968 w 6737587"/>
              <a:gd name="connsiteY77" fmla="*/ 4243387 h 5895975"/>
              <a:gd name="connsiteX78" fmla="*/ 1508362 w 6737587"/>
              <a:gd name="connsiteY78" fmla="*/ 4176712 h 5895975"/>
              <a:gd name="connsiteX79" fmla="*/ 1405967 w 6737587"/>
              <a:gd name="connsiteY79" fmla="*/ 4145756 h 5895975"/>
              <a:gd name="connsiteX80" fmla="*/ 1348818 w 6737587"/>
              <a:gd name="connsiteY80" fmla="*/ 4117182 h 5895975"/>
              <a:gd name="connsiteX81" fmla="*/ 1291667 w 6737587"/>
              <a:gd name="connsiteY81" fmla="*/ 4086225 h 5895975"/>
              <a:gd name="connsiteX82" fmla="*/ 1241662 w 6737587"/>
              <a:gd name="connsiteY82" fmla="*/ 4048125 h 5895975"/>
              <a:gd name="connsiteX83" fmla="*/ 1186894 w 6737587"/>
              <a:gd name="connsiteY83" fmla="*/ 3988594 h 5895975"/>
              <a:gd name="connsiteX84" fmla="*/ 1146411 w 6737587"/>
              <a:gd name="connsiteY84" fmla="*/ 3933825 h 5895975"/>
              <a:gd name="connsiteX85" fmla="*/ 989249 w 6737587"/>
              <a:gd name="connsiteY85" fmla="*/ 3681412 h 5895975"/>
              <a:gd name="connsiteX86" fmla="*/ 236775 w 6737587"/>
              <a:gd name="connsiteY86" fmla="*/ 2531269 h 5895975"/>
              <a:gd name="connsiteX0" fmla="*/ 236775 w 6737587"/>
              <a:gd name="connsiteY0" fmla="*/ 2531269 h 5895975"/>
              <a:gd name="connsiteX1" fmla="*/ 60563 w 6737587"/>
              <a:gd name="connsiteY1" fmla="*/ 819150 h 5895975"/>
              <a:gd name="connsiteX2" fmla="*/ 1546462 w 6737587"/>
              <a:gd name="connsiteY2" fmla="*/ 838200 h 5895975"/>
              <a:gd name="connsiteX3" fmla="*/ 2518012 w 6737587"/>
              <a:gd name="connsiteY3" fmla="*/ 866775 h 5895975"/>
              <a:gd name="connsiteX4" fmla="*/ 2679937 w 6737587"/>
              <a:gd name="connsiteY4" fmla="*/ 0 h 5895975"/>
              <a:gd name="connsiteX5" fmla="*/ 2870437 w 6737587"/>
              <a:gd name="connsiteY5" fmla="*/ 147638 h 5895975"/>
              <a:gd name="connsiteX6" fmla="*/ 2915681 w 6737587"/>
              <a:gd name="connsiteY6" fmla="*/ 171450 h 5895975"/>
              <a:gd name="connsiteX7" fmla="*/ 2977593 w 6737587"/>
              <a:gd name="connsiteY7" fmla="*/ 188119 h 5895975"/>
              <a:gd name="connsiteX8" fmla="*/ 3251437 w 6737587"/>
              <a:gd name="connsiteY8" fmla="*/ 238125 h 5895975"/>
              <a:gd name="connsiteX9" fmla="*/ 3318112 w 6737587"/>
              <a:gd name="connsiteY9" fmla="*/ 269081 h 5895975"/>
              <a:gd name="connsiteX10" fmla="*/ 3356212 w 6737587"/>
              <a:gd name="connsiteY10" fmla="*/ 300038 h 5895975"/>
              <a:gd name="connsiteX11" fmla="*/ 3387168 w 6737587"/>
              <a:gd name="connsiteY11" fmla="*/ 357188 h 5895975"/>
              <a:gd name="connsiteX12" fmla="*/ 3420506 w 6737587"/>
              <a:gd name="connsiteY12" fmla="*/ 390525 h 5895975"/>
              <a:gd name="connsiteX13" fmla="*/ 3451462 w 6737587"/>
              <a:gd name="connsiteY13" fmla="*/ 404813 h 5895975"/>
              <a:gd name="connsiteX14" fmla="*/ 3487181 w 6737587"/>
              <a:gd name="connsiteY14" fmla="*/ 423863 h 5895975"/>
              <a:gd name="connsiteX15" fmla="*/ 3530043 w 6737587"/>
              <a:gd name="connsiteY15" fmla="*/ 419100 h 5895975"/>
              <a:gd name="connsiteX16" fmla="*/ 3758644 w 6737587"/>
              <a:gd name="connsiteY16" fmla="*/ 359569 h 5895975"/>
              <a:gd name="connsiteX17" fmla="*/ 3825318 w 6737587"/>
              <a:gd name="connsiteY17" fmla="*/ 347663 h 5895975"/>
              <a:gd name="connsiteX18" fmla="*/ 3965812 w 6737587"/>
              <a:gd name="connsiteY18" fmla="*/ 338138 h 5895975"/>
              <a:gd name="connsiteX19" fmla="*/ 4039631 w 6737587"/>
              <a:gd name="connsiteY19" fmla="*/ 319088 h 5895975"/>
              <a:gd name="connsiteX20" fmla="*/ 4111068 w 6737587"/>
              <a:gd name="connsiteY20" fmla="*/ 288132 h 5895975"/>
              <a:gd name="connsiteX21" fmla="*/ 4132500 w 6737587"/>
              <a:gd name="connsiteY21" fmla="*/ 321469 h 5895975"/>
              <a:gd name="connsiteX22" fmla="*/ 4151550 w 6737587"/>
              <a:gd name="connsiteY22" fmla="*/ 395288 h 5895975"/>
              <a:gd name="connsiteX23" fmla="*/ 4182506 w 6737587"/>
              <a:gd name="connsiteY23" fmla="*/ 457200 h 5895975"/>
              <a:gd name="connsiteX24" fmla="*/ 4213462 w 6737587"/>
              <a:gd name="connsiteY24" fmla="*/ 504825 h 5895975"/>
              <a:gd name="connsiteX25" fmla="*/ 4251562 w 6737587"/>
              <a:gd name="connsiteY25" fmla="*/ 528638 h 5895975"/>
              <a:gd name="connsiteX26" fmla="*/ 4311093 w 6737587"/>
              <a:gd name="connsiteY26" fmla="*/ 547688 h 5895975"/>
              <a:gd name="connsiteX27" fmla="*/ 4392056 w 6737587"/>
              <a:gd name="connsiteY27" fmla="*/ 559594 h 5895975"/>
              <a:gd name="connsiteX28" fmla="*/ 4549218 w 6737587"/>
              <a:gd name="connsiteY28" fmla="*/ 583406 h 5895975"/>
              <a:gd name="connsiteX29" fmla="*/ 4746862 w 6737587"/>
              <a:gd name="connsiteY29" fmla="*/ 611982 h 5895975"/>
              <a:gd name="connsiteX30" fmla="*/ 5018325 w 6737587"/>
              <a:gd name="connsiteY30" fmla="*/ 538163 h 5895975"/>
              <a:gd name="connsiteX31" fmla="*/ 5177868 w 6737587"/>
              <a:gd name="connsiteY31" fmla="*/ 495300 h 5895975"/>
              <a:gd name="connsiteX32" fmla="*/ 5430281 w 6737587"/>
              <a:gd name="connsiteY32" fmla="*/ 561975 h 5895975"/>
              <a:gd name="connsiteX33" fmla="*/ 5496956 w 6737587"/>
              <a:gd name="connsiteY33" fmla="*/ 576263 h 5895975"/>
              <a:gd name="connsiteX34" fmla="*/ 5544581 w 6737587"/>
              <a:gd name="connsiteY34" fmla="*/ 585788 h 5895975"/>
              <a:gd name="connsiteX35" fmla="*/ 5704125 w 6737587"/>
              <a:gd name="connsiteY35" fmla="*/ 583406 h 5895975"/>
              <a:gd name="connsiteX36" fmla="*/ 5742225 w 6737587"/>
              <a:gd name="connsiteY36" fmla="*/ 588169 h 5895975"/>
              <a:gd name="connsiteX37" fmla="*/ 5775562 w 6737587"/>
              <a:gd name="connsiteY37" fmla="*/ 604838 h 5895975"/>
              <a:gd name="connsiteX38" fmla="*/ 5789850 w 6737587"/>
              <a:gd name="connsiteY38" fmla="*/ 638175 h 5895975"/>
              <a:gd name="connsiteX39" fmla="*/ 5811280 w 6737587"/>
              <a:gd name="connsiteY39" fmla="*/ 690563 h 5895975"/>
              <a:gd name="connsiteX40" fmla="*/ 5854144 w 6737587"/>
              <a:gd name="connsiteY40" fmla="*/ 850106 h 5895975"/>
              <a:gd name="connsiteX41" fmla="*/ 5875575 w 6737587"/>
              <a:gd name="connsiteY41" fmla="*/ 895350 h 5895975"/>
              <a:gd name="connsiteX42" fmla="*/ 5901768 w 6737587"/>
              <a:gd name="connsiteY42" fmla="*/ 938213 h 5895975"/>
              <a:gd name="connsiteX43" fmla="*/ 6085124 w 6737587"/>
              <a:gd name="connsiteY43" fmla="*/ 1240631 h 5895975"/>
              <a:gd name="connsiteX44" fmla="*/ 6113700 w 6737587"/>
              <a:gd name="connsiteY44" fmla="*/ 1304925 h 5895975"/>
              <a:gd name="connsiteX45" fmla="*/ 6149418 w 6737587"/>
              <a:gd name="connsiteY45" fmla="*/ 1373982 h 5895975"/>
              <a:gd name="connsiteX46" fmla="*/ 6213712 w 6737587"/>
              <a:gd name="connsiteY46" fmla="*/ 1500188 h 5895975"/>
              <a:gd name="connsiteX47" fmla="*/ 6256575 w 6737587"/>
              <a:gd name="connsiteY47" fmla="*/ 1600200 h 5895975"/>
              <a:gd name="connsiteX48" fmla="*/ 6270862 w 6737587"/>
              <a:gd name="connsiteY48" fmla="*/ 1638300 h 5895975"/>
              <a:gd name="connsiteX49" fmla="*/ 6275625 w 6737587"/>
              <a:gd name="connsiteY49" fmla="*/ 1697831 h 5895975"/>
              <a:gd name="connsiteX50" fmla="*/ 6306581 w 6737587"/>
              <a:gd name="connsiteY50" fmla="*/ 1819275 h 5895975"/>
              <a:gd name="connsiteX51" fmla="*/ 6325631 w 6737587"/>
              <a:gd name="connsiteY51" fmla="*/ 1878806 h 5895975"/>
              <a:gd name="connsiteX52" fmla="*/ 6320868 w 6737587"/>
              <a:gd name="connsiteY52" fmla="*/ 1976438 h 5895975"/>
              <a:gd name="connsiteX53" fmla="*/ 6342300 w 6737587"/>
              <a:gd name="connsiteY53" fmla="*/ 2083593 h 5895975"/>
              <a:gd name="connsiteX54" fmla="*/ 6392306 w 6737587"/>
              <a:gd name="connsiteY54" fmla="*/ 2295525 h 5895975"/>
              <a:gd name="connsiteX55" fmla="*/ 6418500 w 6737587"/>
              <a:gd name="connsiteY55" fmla="*/ 2488406 h 5895975"/>
              <a:gd name="connsiteX56" fmla="*/ 6432787 w 6737587"/>
              <a:gd name="connsiteY56" fmla="*/ 2597944 h 5895975"/>
              <a:gd name="connsiteX57" fmla="*/ 6528037 w 6737587"/>
              <a:gd name="connsiteY57" fmla="*/ 2914650 h 5895975"/>
              <a:gd name="connsiteX58" fmla="*/ 6575662 w 6737587"/>
              <a:gd name="connsiteY58" fmla="*/ 3114675 h 5895975"/>
              <a:gd name="connsiteX59" fmla="*/ 6623287 w 6737587"/>
              <a:gd name="connsiteY59" fmla="*/ 3231356 h 5895975"/>
              <a:gd name="connsiteX60" fmla="*/ 6687581 w 6737587"/>
              <a:gd name="connsiteY60" fmla="*/ 3352800 h 5895975"/>
              <a:gd name="connsiteX61" fmla="*/ 6728062 w 6737587"/>
              <a:gd name="connsiteY61" fmla="*/ 3486150 h 5895975"/>
              <a:gd name="connsiteX62" fmla="*/ 6737587 w 6737587"/>
              <a:gd name="connsiteY62" fmla="*/ 3557588 h 5895975"/>
              <a:gd name="connsiteX63" fmla="*/ 6728061 w 6737587"/>
              <a:gd name="connsiteY63" fmla="*/ 3640931 h 5895975"/>
              <a:gd name="connsiteX64" fmla="*/ 6709011 w 6737587"/>
              <a:gd name="connsiteY64" fmla="*/ 3695700 h 5895975"/>
              <a:gd name="connsiteX65" fmla="*/ 6668531 w 6737587"/>
              <a:gd name="connsiteY65" fmla="*/ 3795712 h 5895975"/>
              <a:gd name="connsiteX66" fmla="*/ 6654243 w 6737587"/>
              <a:gd name="connsiteY66" fmla="*/ 3824287 h 5895975"/>
              <a:gd name="connsiteX67" fmla="*/ 5868431 w 6737587"/>
              <a:gd name="connsiteY67" fmla="*/ 4210050 h 5895975"/>
              <a:gd name="connsiteX68" fmla="*/ 5013562 w 6737587"/>
              <a:gd name="connsiteY68" fmla="*/ 5348287 h 5895975"/>
              <a:gd name="connsiteX69" fmla="*/ 4739718 w 6737587"/>
              <a:gd name="connsiteY69" fmla="*/ 5353050 h 5895975"/>
              <a:gd name="connsiteX70" fmla="*/ 4392056 w 6737587"/>
              <a:gd name="connsiteY70" fmla="*/ 5886450 h 5895975"/>
              <a:gd name="connsiteX71" fmla="*/ 1617899 w 6737587"/>
              <a:gd name="connsiteY71" fmla="*/ 5895975 h 5895975"/>
              <a:gd name="connsiteX72" fmla="*/ 2191780 w 6737587"/>
              <a:gd name="connsiteY72" fmla="*/ 4795837 h 5895975"/>
              <a:gd name="connsiteX73" fmla="*/ 2632312 w 6737587"/>
              <a:gd name="connsiteY73" fmla="*/ 4329113 h 5895975"/>
              <a:gd name="connsiteX74" fmla="*/ 2718037 w 6737587"/>
              <a:gd name="connsiteY74" fmla="*/ 4276725 h 5895975"/>
              <a:gd name="connsiteX75" fmla="*/ 2353705 w 6737587"/>
              <a:gd name="connsiteY75" fmla="*/ 3860007 h 5895975"/>
              <a:gd name="connsiteX76" fmla="*/ 1879837 w 6737587"/>
              <a:gd name="connsiteY76" fmla="*/ 3952875 h 5895975"/>
              <a:gd name="connsiteX77" fmla="*/ 1786968 w 6737587"/>
              <a:gd name="connsiteY77" fmla="*/ 4243387 h 5895975"/>
              <a:gd name="connsiteX78" fmla="*/ 1508362 w 6737587"/>
              <a:gd name="connsiteY78" fmla="*/ 4176712 h 5895975"/>
              <a:gd name="connsiteX79" fmla="*/ 1405967 w 6737587"/>
              <a:gd name="connsiteY79" fmla="*/ 4145756 h 5895975"/>
              <a:gd name="connsiteX80" fmla="*/ 1348818 w 6737587"/>
              <a:gd name="connsiteY80" fmla="*/ 4117182 h 5895975"/>
              <a:gd name="connsiteX81" fmla="*/ 1291667 w 6737587"/>
              <a:gd name="connsiteY81" fmla="*/ 4086225 h 5895975"/>
              <a:gd name="connsiteX82" fmla="*/ 1241662 w 6737587"/>
              <a:gd name="connsiteY82" fmla="*/ 4048125 h 5895975"/>
              <a:gd name="connsiteX83" fmla="*/ 1186894 w 6737587"/>
              <a:gd name="connsiteY83" fmla="*/ 3988594 h 5895975"/>
              <a:gd name="connsiteX84" fmla="*/ 1146411 w 6737587"/>
              <a:gd name="connsiteY84" fmla="*/ 3933825 h 5895975"/>
              <a:gd name="connsiteX85" fmla="*/ 989249 w 6737587"/>
              <a:gd name="connsiteY85" fmla="*/ 3681412 h 5895975"/>
              <a:gd name="connsiteX86" fmla="*/ 236775 w 6737587"/>
              <a:gd name="connsiteY86" fmla="*/ 2531269 h 5895975"/>
              <a:gd name="connsiteX0" fmla="*/ 236775 w 6737587"/>
              <a:gd name="connsiteY0" fmla="*/ 2531269 h 5895975"/>
              <a:gd name="connsiteX1" fmla="*/ 60563 w 6737587"/>
              <a:gd name="connsiteY1" fmla="*/ 819150 h 5895975"/>
              <a:gd name="connsiteX2" fmla="*/ 1546462 w 6737587"/>
              <a:gd name="connsiteY2" fmla="*/ 838200 h 5895975"/>
              <a:gd name="connsiteX3" fmla="*/ 2518012 w 6737587"/>
              <a:gd name="connsiteY3" fmla="*/ 866775 h 5895975"/>
              <a:gd name="connsiteX4" fmla="*/ 2679937 w 6737587"/>
              <a:gd name="connsiteY4" fmla="*/ 0 h 5895975"/>
              <a:gd name="connsiteX5" fmla="*/ 2870437 w 6737587"/>
              <a:gd name="connsiteY5" fmla="*/ 147638 h 5895975"/>
              <a:gd name="connsiteX6" fmla="*/ 2915681 w 6737587"/>
              <a:gd name="connsiteY6" fmla="*/ 171450 h 5895975"/>
              <a:gd name="connsiteX7" fmla="*/ 2977593 w 6737587"/>
              <a:gd name="connsiteY7" fmla="*/ 188119 h 5895975"/>
              <a:gd name="connsiteX8" fmla="*/ 3251437 w 6737587"/>
              <a:gd name="connsiteY8" fmla="*/ 238125 h 5895975"/>
              <a:gd name="connsiteX9" fmla="*/ 3318112 w 6737587"/>
              <a:gd name="connsiteY9" fmla="*/ 269081 h 5895975"/>
              <a:gd name="connsiteX10" fmla="*/ 3356212 w 6737587"/>
              <a:gd name="connsiteY10" fmla="*/ 300038 h 5895975"/>
              <a:gd name="connsiteX11" fmla="*/ 3387168 w 6737587"/>
              <a:gd name="connsiteY11" fmla="*/ 357188 h 5895975"/>
              <a:gd name="connsiteX12" fmla="*/ 3420506 w 6737587"/>
              <a:gd name="connsiteY12" fmla="*/ 390525 h 5895975"/>
              <a:gd name="connsiteX13" fmla="*/ 3451462 w 6737587"/>
              <a:gd name="connsiteY13" fmla="*/ 404813 h 5895975"/>
              <a:gd name="connsiteX14" fmla="*/ 3487181 w 6737587"/>
              <a:gd name="connsiteY14" fmla="*/ 423863 h 5895975"/>
              <a:gd name="connsiteX15" fmla="*/ 3530043 w 6737587"/>
              <a:gd name="connsiteY15" fmla="*/ 419100 h 5895975"/>
              <a:gd name="connsiteX16" fmla="*/ 3758644 w 6737587"/>
              <a:gd name="connsiteY16" fmla="*/ 359569 h 5895975"/>
              <a:gd name="connsiteX17" fmla="*/ 3825318 w 6737587"/>
              <a:gd name="connsiteY17" fmla="*/ 347663 h 5895975"/>
              <a:gd name="connsiteX18" fmla="*/ 3965812 w 6737587"/>
              <a:gd name="connsiteY18" fmla="*/ 338138 h 5895975"/>
              <a:gd name="connsiteX19" fmla="*/ 4039631 w 6737587"/>
              <a:gd name="connsiteY19" fmla="*/ 319088 h 5895975"/>
              <a:gd name="connsiteX20" fmla="*/ 4111068 w 6737587"/>
              <a:gd name="connsiteY20" fmla="*/ 288132 h 5895975"/>
              <a:gd name="connsiteX21" fmla="*/ 4132500 w 6737587"/>
              <a:gd name="connsiteY21" fmla="*/ 321469 h 5895975"/>
              <a:gd name="connsiteX22" fmla="*/ 4151550 w 6737587"/>
              <a:gd name="connsiteY22" fmla="*/ 395288 h 5895975"/>
              <a:gd name="connsiteX23" fmla="*/ 4182506 w 6737587"/>
              <a:gd name="connsiteY23" fmla="*/ 457200 h 5895975"/>
              <a:gd name="connsiteX24" fmla="*/ 4213462 w 6737587"/>
              <a:gd name="connsiteY24" fmla="*/ 504825 h 5895975"/>
              <a:gd name="connsiteX25" fmla="*/ 4251562 w 6737587"/>
              <a:gd name="connsiteY25" fmla="*/ 528638 h 5895975"/>
              <a:gd name="connsiteX26" fmla="*/ 4311093 w 6737587"/>
              <a:gd name="connsiteY26" fmla="*/ 547688 h 5895975"/>
              <a:gd name="connsiteX27" fmla="*/ 4392056 w 6737587"/>
              <a:gd name="connsiteY27" fmla="*/ 559594 h 5895975"/>
              <a:gd name="connsiteX28" fmla="*/ 4549218 w 6737587"/>
              <a:gd name="connsiteY28" fmla="*/ 583406 h 5895975"/>
              <a:gd name="connsiteX29" fmla="*/ 4746862 w 6737587"/>
              <a:gd name="connsiteY29" fmla="*/ 611982 h 5895975"/>
              <a:gd name="connsiteX30" fmla="*/ 5018325 w 6737587"/>
              <a:gd name="connsiteY30" fmla="*/ 538163 h 5895975"/>
              <a:gd name="connsiteX31" fmla="*/ 5177868 w 6737587"/>
              <a:gd name="connsiteY31" fmla="*/ 495300 h 5895975"/>
              <a:gd name="connsiteX32" fmla="*/ 5430281 w 6737587"/>
              <a:gd name="connsiteY32" fmla="*/ 561975 h 5895975"/>
              <a:gd name="connsiteX33" fmla="*/ 5496956 w 6737587"/>
              <a:gd name="connsiteY33" fmla="*/ 576263 h 5895975"/>
              <a:gd name="connsiteX34" fmla="*/ 5544581 w 6737587"/>
              <a:gd name="connsiteY34" fmla="*/ 585788 h 5895975"/>
              <a:gd name="connsiteX35" fmla="*/ 5704125 w 6737587"/>
              <a:gd name="connsiteY35" fmla="*/ 583406 h 5895975"/>
              <a:gd name="connsiteX36" fmla="*/ 5742225 w 6737587"/>
              <a:gd name="connsiteY36" fmla="*/ 588169 h 5895975"/>
              <a:gd name="connsiteX37" fmla="*/ 5775562 w 6737587"/>
              <a:gd name="connsiteY37" fmla="*/ 604838 h 5895975"/>
              <a:gd name="connsiteX38" fmla="*/ 5789850 w 6737587"/>
              <a:gd name="connsiteY38" fmla="*/ 638175 h 5895975"/>
              <a:gd name="connsiteX39" fmla="*/ 5811280 w 6737587"/>
              <a:gd name="connsiteY39" fmla="*/ 690563 h 5895975"/>
              <a:gd name="connsiteX40" fmla="*/ 5854144 w 6737587"/>
              <a:gd name="connsiteY40" fmla="*/ 850106 h 5895975"/>
              <a:gd name="connsiteX41" fmla="*/ 5875575 w 6737587"/>
              <a:gd name="connsiteY41" fmla="*/ 895350 h 5895975"/>
              <a:gd name="connsiteX42" fmla="*/ 5901768 w 6737587"/>
              <a:gd name="connsiteY42" fmla="*/ 938213 h 5895975"/>
              <a:gd name="connsiteX43" fmla="*/ 6085124 w 6737587"/>
              <a:gd name="connsiteY43" fmla="*/ 1240631 h 5895975"/>
              <a:gd name="connsiteX44" fmla="*/ 6113700 w 6737587"/>
              <a:gd name="connsiteY44" fmla="*/ 1304925 h 5895975"/>
              <a:gd name="connsiteX45" fmla="*/ 6149418 w 6737587"/>
              <a:gd name="connsiteY45" fmla="*/ 1373982 h 5895975"/>
              <a:gd name="connsiteX46" fmla="*/ 6213712 w 6737587"/>
              <a:gd name="connsiteY46" fmla="*/ 1500188 h 5895975"/>
              <a:gd name="connsiteX47" fmla="*/ 6256575 w 6737587"/>
              <a:gd name="connsiteY47" fmla="*/ 1600200 h 5895975"/>
              <a:gd name="connsiteX48" fmla="*/ 6270862 w 6737587"/>
              <a:gd name="connsiteY48" fmla="*/ 1638300 h 5895975"/>
              <a:gd name="connsiteX49" fmla="*/ 6275625 w 6737587"/>
              <a:gd name="connsiteY49" fmla="*/ 1697831 h 5895975"/>
              <a:gd name="connsiteX50" fmla="*/ 6306581 w 6737587"/>
              <a:gd name="connsiteY50" fmla="*/ 1819275 h 5895975"/>
              <a:gd name="connsiteX51" fmla="*/ 6325631 w 6737587"/>
              <a:gd name="connsiteY51" fmla="*/ 1878806 h 5895975"/>
              <a:gd name="connsiteX52" fmla="*/ 6320868 w 6737587"/>
              <a:gd name="connsiteY52" fmla="*/ 1976438 h 5895975"/>
              <a:gd name="connsiteX53" fmla="*/ 6342300 w 6737587"/>
              <a:gd name="connsiteY53" fmla="*/ 2083593 h 5895975"/>
              <a:gd name="connsiteX54" fmla="*/ 6392306 w 6737587"/>
              <a:gd name="connsiteY54" fmla="*/ 2295525 h 5895975"/>
              <a:gd name="connsiteX55" fmla="*/ 6418500 w 6737587"/>
              <a:gd name="connsiteY55" fmla="*/ 2488406 h 5895975"/>
              <a:gd name="connsiteX56" fmla="*/ 6432787 w 6737587"/>
              <a:gd name="connsiteY56" fmla="*/ 2597944 h 5895975"/>
              <a:gd name="connsiteX57" fmla="*/ 6528037 w 6737587"/>
              <a:gd name="connsiteY57" fmla="*/ 2914650 h 5895975"/>
              <a:gd name="connsiteX58" fmla="*/ 6575662 w 6737587"/>
              <a:gd name="connsiteY58" fmla="*/ 3114675 h 5895975"/>
              <a:gd name="connsiteX59" fmla="*/ 6623287 w 6737587"/>
              <a:gd name="connsiteY59" fmla="*/ 3231356 h 5895975"/>
              <a:gd name="connsiteX60" fmla="*/ 6687581 w 6737587"/>
              <a:gd name="connsiteY60" fmla="*/ 3352800 h 5895975"/>
              <a:gd name="connsiteX61" fmla="*/ 6728062 w 6737587"/>
              <a:gd name="connsiteY61" fmla="*/ 3486150 h 5895975"/>
              <a:gd name="connsiteX62" fmla="*/ 6737587 w 6737587"/>
              <a:gd name="connsiteY62" fmla="*/ 3557588 h 5895975"/>
              <a:gd name="connsiteX63" fmla="*/ 6728061 w 6737587"/>
              <a:gd name="connsiteY63" fmla="*/ 3640931 h 5895975"/>
              <a:gd name="connsiteX64" fmla="*/ 6709011 w 6737587"/>
              <a:gd name="connsiteY64" fmla="*/ 3695700 h 5895975"/>
              <a:gd name="connsiteX65" fmla="*/ 6668531 w 6737587"/>
              <a:gd name="connsiteY65" fmla="*/ 3795712 h 5895975"/>
              <a:gd name="connsiteX66" fmla="*/ 6654243 w 6737587"/>
              <a:gd name="connsiteY66" fmla="*/ 3824287 h 5895975"/>
              <a:gd name="connsiteX67" fmla="*/ 5868431 w 6737587"/>
              <a:gd name="connsiteY67" fmla="*/ 4210050 h 5895975"/>
              <a:gd name="connsiteX68" fmla="*/ 5013562 w 6737587"/>
              <a:gd name="connsiteY68" fmla="*/ 5348287 h 5895975"/>
              <a:gd name="connsiteX69" fmla="*/ 4739718 w 6737587"/>
              <a:gd name="connsiteY69" fmla="*/ 5353050 h 5895975"/>
              <a:gd name="connsiteX70" fmla="*/ 4392056 w 6737587"/>
              <a:gd name="connsiteY70" fmla="*/ 5886450 h 5895975"/>
              <a:gd name="connsiteX71" fmla="*/ 1617899 w 6737587"/>
              <a:gd name="connsiteY71" fmla="*/ 5895975 h 5895975"/>
              <a:gd name="connsiteX72" fmla="*/ 2191780 w 6737587"/>
              <a:gd name="connsiteY72" fmla="*/ 4795837 h 5895975"/>
              <a:gd name="connsiteX73" fmla="*/ 2632312 w 6737587"/>
              <a:gd name="connsiteY73" fmla="*/ 4329113 h 5895975"/>
              <a:gd name="connsiteX74" fmla="*/ 2718037 w 6737587"/>
              <a:gd name="connsiteY74" fmla="*/ 4276725 h 5895975"/>
              <a:gd name="connsiteX75" fmla="*/ 2353705 w 6737587"/>
              <a:gd name="connsiteY75" fmla="*/ 3860007 h 5895975"/>
              <a:gd name="connsiteX76" fmla="*/ 1879837 w 6737587"/>
              <a:gd name="connsiteY76" fmla="*/ 3952875 h 5895975"/>
              <a:gd name="connsiteX77" fmla="*/ 1786968 w 6737587"/>
              <a:gd name="connsiteY77" fmla="*/ 4243387 h 5895975"/>
              <a:gd name="connsiteX78" fmla="*/ 1508362 w 6737587"/>
              <a:gd name="connsiteY78" fmla="*/ 4176712 h 5895975"/>
              <a:gd name="connsiteX79" fmla="*/ 1405967 w 6737587"/>
              <a:gd name="connsiteY79" fmla="*/ 4145756 h 5895975"/>
              <a:gd name="connsiteX80" fmla="*/ 1348818 w 6737587"/>
              <a:gd name="connsiteY80" fmla="*/ 4117182 h 5895975"/>
              <a:gd name="connsiteX81" fmla="*/ 1291667 w 6737587"/>
              <a:gd name="connsiteY81" fmla="*/ 4086225 h 5895975"/>
              <a:gd name="connsiteX82" fmla="*/ 1241662 w 6737587"/>
              <a:gd name="connsiteY82" fmla="*/ 4048125 h 5895975"/>
              <a:gd name="connsiteX83" fmla="*/ 1186894 w 6737587"/>
              <a:gd name="connsiteY83" fmla="*/ 3988594 h 5895975"/>
              <a:gd name="connsiteX84" fmla="*/ 1146411 w 6737587"/>
              <a:gd name="connsiteY84" fmla="*/ 3933825 h 5895975"/>
              <a:gd name="connsiteX85" fmla="*/ 989249 w 6737587"/>
              <a:gd name="connsiteY85" fmla="*/ 3681412 h 5895975"/>
              <a:gd name="connsiteX86" fmla="*/ 236775 w 6737587"/>
              <a:gd name="connsiteY86" fmla="*/ 2531269 h 5895975"/>
              <a:gd name="connsiteX0" fmla="*/ 236775 w 6737587"/>
              <a:gd name="connsiteY0" fmla="*/ 2531269 h 5895975"/>
              <a:gd name="connsiteX1" fmla="*/ 289163 w 6737587"/>
              <a:gd name="connsiteY1" fmla="*/ 971550 h 5895975"/>
              <a:gd name="connsiteX2" fmla="*/ 1546462 w 6737587"/>
              <a:gd name="connsiteY2" fmla="*/ 838200 h 5895975"/>
              <a:gd name="connsiteX3" fmla="*/ 2518012 w 6737587"/>
              <a:gd name="connsiteY3" fmla="*/ 866775 h 5895975"/>
              <a:gd name="connsiteX4" fmla="*/ 2679937 w 6737587"/>
              <a:gd name="connsiteY4" fmla="*/ 0 h 5895975"/>
              <a:gd name="connsiteX5" fmla="*/ 2870437 w 6737587"/>
              <a:gd name="connsiteY5" fmla="*/ 147638 h 5895975"/>
              <a:gd name="connsiteX6" fmla="*/ 2915681 w 6737587"/>
              <a:gd name="connsiteY6" fmla="*/ 171450 h 5895975"/>
              <a:gd name="connsiteX7" fmla="*/ 2977593 w 6737587"/>
              <a:gd name="connsiteY7" fmla="*/ 188119 h 5895975"/>
              <a:gd name="connsiteX8" fmla="*/ 3251437 w 6737587"/>
              <a:gd name="connsiteY8" fmla="*/ 238125 h 5895975"/>
              <a:gd name="connsiteX9" fmla="*/ 3318112 w 6737587"/>
              <a:gd name="connsiteY9" fmla="*/ 269081 h 5895975"/>
              <a:gd name="connsiteX10" fmla="*/ 3356212 w 6737587"/>
              <a:gd name="connsiteY10" fmla="*/ 300038 h 5895975"/>
              <a:gd name="connsiteX11" fmla="*/ 3387168 w 6737587"/>
              <a:gd name="connsiteY11" fmla="*/ 357188 h 5895975"/>
              <a:gd name="connsiteX12" fmla="*/ 3420506 w 6737587"/>
              <a:gd name="connsiteY12" fmla="*/ 390525 h 5895975"/>
              <a:gd name="connsiteX13" fmla="*/ 3451462 w 6737587"/>
              <a:gd name="connsiteY13" fmla="*/ 404813 h 5895975"/>
              <a:gd name="connsiteX14" fmla="*/ 3487181 w 6737587"/>
              <a:gd name="connsiteY14" fmla="*/ 423863 h 5895975"/>
              <a:gd name="connsiteX15" fmla="*/ 3530043 w 6737587"/>
              <a:gd name="connsiteY15" fmla="*/ 419100 h 5895975"/>
              <a:gd name="connsiteX16" fmla="*/ 3758644 w 6737587"/>
              <a:gd name="connsiteY16" fmla="*/ 359569 h 5895975"/>
              <a:gd name="connsiteX17" fmla="*/ 3825318 w 6737587"/>
              <a:gd name="connsiteY17" fmla="*/ 347663 h 5895975"/>
              <a:gd name="connsiteX18" fmla="*/ 3965812 w 6737587"/>
              <a:gd name="connsiteY18" fmla="*/ 338138 h 5895975"/>
              <a:gd name="connsiteX19" fmla="*/ 4039631 w 6737587"/>
              <a:gd name="connsiteY19" fmla="*/ 319088 h 5895975"/>
              <a:gd name="connsiteX20" fmla="*/ 4111068 w 6737587"/>
              <a:gd name="connsiteY20" fmla="*/ 288132 h 5895975"/>
              <a:gd name="connsiteX21" fmla="*/ 4132500 w 6737587"/>
              <a:gd name="connsiteY21" fmla="*/ 321469 h 5895975"/>
              <a:gd name="connsiteX22" fmla="*/ 4151550 w 6737587"/>
              <a:gd name="connsiteY22" fmla="*/ 395288 h 5895975"/>
              <a:gd name="connsiteX23" fmla="*/ 4182506 w 6737587"/>
              <a:gd name="connsiteY23" fmla="*/ 457200 h 5895975"/>
              <a:gd name="connsiteX24" fmla="*/ 4213462 w 6737587"/>
              <a:gd name="connsiteY24" fmla="*/ 504825 h 5895975"/>
              <a:gd name="connsiteX25" fmla="*/ 4251562 w 6737587"/>
              <a:gd name="connsiteY25" fmla="*/ 528638 h 5895975"/>
              <a:gd name="connsiteX26" fmla="*/ 4311093 w 6737587"/>
              <a:gd name="connsiteY26" fmla="*/ 547688 h 5895975"/>
              <a:gd name="connsiteX27" fmla="*/ 4392056 w 6737587"/>
              <a:gd name="connsiteY27" fmla="*/ 559594 h 5895975"/>
              <a:gd name="connsiteX28" fmla="*/ 4549218 w 6737587"/>
              <a:gd name="connsiteY28" fmla="*/ 583406 h 5895975"/>
              <a:gd name="connsiteX29" fmla="*/ 4746862 w 6737587"/>
              <a:gd name="connsiteY29" fmla="*/ 611982 h 5895975"/>
              <a:gd name="connsiteX30" fmla="*/ 5018325 w 6737587"/>
              <a:gd name="connsiteY30" fmla="*/ 538163 h 5895975"/>
              <a:gd name="connsiteX31" fmla="*/ 5177868 w 6737587"/>
              <a:gd name="connsiteY31" fmla="*/ 495300 h 5895975"/>
              <a:gd name="connsiteX32" fmla="*/ 5430281 w 6737587"/>
              <a:gd name="connsiteY32" fmla="*/ 561975 h 5895975"/>
              <a:gd name="connsiteX33" fmla="*/ 5496956 w 6737587"/>
              <a:gd name="connsiteY33" fmla="*/ 576263 h 5895975"/>
              <a:gd name="connsiteX34" fmla="*/ 5544581 w 6737587"/>
              <a:gd name="connsiteY34" fmla="*/ 585788 h 5895975"/>
              <a:gd name="connsiteX35" fmla="*/ 5704125 w 6737587"/>
              <a:gd name="connsiteY35" fmla="*/ 583406 h 5895975"/>
              <a:gd name="connsiteX36" fmla="*/ 5742225 w 6737587"/>
              <a:gd name="connsiteY36" fmla="*/ 588169 h 5895975"/>
              <a:gd name="connsiteX37" fmla="*/ 5775562 w 6737587"/>
              <a:gd name="connsiteY37" fmla="*/ 604838 h 5895975"/>
              <a:gd name="connsiteX38" fmla="*/ 5789850 w 6737587"/>
              <a:gd name="connsiteY38" fmla="*/ 638175 h 5895975"/>
              <a:gd name="connsiteX39" fmla="*/ 5811280 w 6737587"/>
              <a:gd name="connsiteY39" fmla="*/ 690563 h 5895975"/>
              <a:gd name="connsiteX40" fmla="*/ 5854144 w 6737587"/>
              <a:gd name="connsiteY40" fmla="*/ 850106 h 5895975"/>
              <a:gd name="connsiteX41" fmla="*/ 5875575 w 6737587"/>
              <a:gd name="connsiteY41" fmla="*/ 895350 h 5895975"/>
              <a:gd name="connsiteX42" fmla="*/ 5901768 w 6737587"/>
              <a:gd name="connsiteY42" fmla="*/ 938213 h 5895975"/>
              <a:gd name="connsiteX43" fmla="*/ 6085124 w 6737587"/>
              <a:gd name="connsiteY43" fmla="*/ 1240631 h 5895975"/>
              <a:gd name="connsiteX44" fmla="*/ 6113700 w 6737587"/>
              <a:gd name="connsiteY44" fmla="*/ 1304925 h 5895975"/>
              <a:gd name="connsiteX45" fmla="*/ 6149418 w 6737587"/>
              <a:gd name="connsiteY45" fmla="*/ 1373982 h 5895975"/>
              <a:gd name="connsiteX46" fmla="*/ 6213712 w 6737587"/>
              <a:gd name="connsiteY46" fmla="*/ 1500188 h 5895975"/>
              <a:gd name="connsiteX47" fmla="*/ 6256575 w 6737587"/>
              <a:gd name="connsiteY47" fmla="*/ 1600200 h 5895975"/>
              <a:gd name="connsiteX48" fmla="*/ 6270862 w 6737587"/>
              <a:gd name="connsiteY48" fmla="*/ 1638300 h 5895975"/>
              <a:gd name="connsiteX49" fmla="*/ 6275625 w 6737587"/>
              <a:gd name="connsiteY49" fmla="*/ 1697831 h 5895975"/>
              <a:gd name="connsiteX50" fmla="*/ 6306581 w 6737587"/>
              <a:gd name="connsiteY50" fmla="*/ 1819275 h 5895975"/>
              <a:gd name="connsiteX51" fmla="*/ 6325631 w 6737587"/>
              <a:gd name="connsiteY51" fmla="*/ 1878806 h 5895975"/>
              <a:gd name="connsiteX52" fmla="*/ 6320868 w 6737587"/>
              <a:gd name="connsiteY52" fmla="*/ 1976438 h 5895975"/>
              <a:gd name="connsiteX53" fmla="*/ 6342300 w 6737587"/>
              <a:gd name="connsiteY53" fmla="*/ 2083593 h 5895975"/>
              <a:gd name="connsiteX54" fmla="*/ 6392306 w 6737587"/>
              <a:gd name="connsiteY54" fmla="*/ 2295525 h 5895975"/>
              <a:gd name="connsiteX55" fmla="*/ 6418500 w 6737587"/>
              <a:gd name="connsiteY55" fmla="*/ 2488406 h 5895975"/>
              <a:gd name="connsiteX56" fmla="*/ 6432787 w 6737587"/>
              <a:gd name="connsiteY56" fmla="*/ 2597944 h 5895975"/>
              <a:gd name="connsiteX57" fmla="*/ 6528037 w 6737587"/>
              <a:gd name="connsiteY57" fmla="*/ 2914650 h 5895975"/>
              <a:gd name="connsiteX58" fmla="*/ 6575662 w 6737587"/>
              <a:gd name="connsiteY58" fmla="*/ 3114675 h 5895975"/>
              <a:gd name="connsiteX59" fmla="*/ 6623287 w 6737587"/>
              <a:gd name="connsiteY59" fmla="*/ 3231356 h 5895975"/>
              <a:gd name="connsiteX60" fmla="*/ 6687581 w 6737587"/>
              <a:gd name="connsiteY60" fmla="*/ 3352800 h 5895975"/>
              <a:gd name="connsiteX61" fmla="*/ 6728062 w 6737587"/>
              <a:gd name="connsiteY61" fmla="*/ 3486150 h 5895975"/>
              <a:gd name="connsiteX62" fmla="*/ 6737587 w 6737587"/>
              <a:gd name="connsiteY62" fmla="*/ 3557588 h 5895975"/>
              <a:gd name="connsiteX63" fmla="*/ 6728061 w 6737587"/>
              <a:gd name="connsiteY63" fmla="*/ 3640931 h 5895975"/>
              <a:gd name="connsiteX64" fmla="*/ 6709011 w 6737587"/>
              <a:gd name="connsiteY64" fmla="*/ 3695700 h 5895975"/>
              <a:gd name="connsiteX65" fmla="*/ 6668531 w 6737587"/>
              <a:gd name="connsiteY65" fmla="*/ 3795712 h 5895975"/>
              <a:gd name="connsiteX66" fmla="*/ 6654243 w 6737587"/>
              <a:gd name="connsiteY66" fmla="*/ 3824287 h 5895975"/>
              <a:gd name="connsiteX67" fmla="*/ 5868431 w 6737587"/>
              <a:gd name="connsiteY67" fmla="*/ 4210050 h 5895975"/>
              <a:gd name="connsiteX68" fmla="*/ 5013562 w 6737587"/>
              <a:gd name="connsiteY68" fmla="*/ 5348287 h 5895975"/>
              <a:gd name="connsiteX69" fmla="*/ 4739718 w 6737587"/>
              <a:gd name="connsiteY69" fmla="*/ 5353050 h 5895975"/>
              <a:gd name="connsiteX70" fmla="*/ 4392056 w 6737587"/>
              <a:gd name="connsiteY70" fmla="*/ 5886450 h 5895975"/>
              <a:gd name="connsiteX71" fmla="*/ 1617899 w 6737587"/>
              <a:gd name="connsiteY71" fmla="*/ 5895975 h 5895975"/>
              <a:gd name="connsiteX72" fmla="*/ 2191780 w 6737587"/>
              <a:gd name="connsiteY72" fmla="*/ 4795837 h 5895975"/>
              <a:gd name="connsiteX73" fmla="*/ 2632312 w 6737587"/>
              <a:gd name="connsiteY73" fmla="*/ 4329113 h 5895975"/>
              <a:gd name="connsiteX74" fmla="*/ 2718037 w 6737587"/>
              <a:gd name="connsiteY74" fmla="*/ 4276725 h 5895975"/>
              <a:gd name="connsiteX75" fmla="*/ 2353705 w 6737587"/>
              <a:gd name="connsiteY75" fmla="*/ 3860007 h 5895975"/>
              <a:gd name="connsiteX76" fmla="*/ 1879837 w 6737587"/>
              <a:gd name="connsiteY76" fmla="*/ 3952875 h 5895975"/>
              <a:gd name="connsiteX77" fmla="*/ 1786968 w 6737587"/>
              <a:gd name="connsiteY77" fmla="*/ 4243387 h 5895975"/>
              <a:gd name="connsiteX78" fmla="*/ 1508362 w 6737587"/>
              <a:gd name="connsiteY78" fmla="*/ 4176712 h 5895975"/>
              <a:gd name="connsiteX79" fmla="*/ 1405967 w 6737587"/>
              <a:gd name="connsiteY79" fmla="*/ 4145756 h 5895975"/>
              <a:gd name="connsiteX80" fmla="*/ 1348818 w 6737587"/>
              <a:gd name="connsiteY80" fmla="*/ 4117182 h 5895975"/>
              <a:gd name="connsiteX81" fmla="*/ 1291667 w 6737587"/>
              <a:gd name="connsiteY81" fmla="*/ 4086225 h 5895975"/>
              <a:gd name="connsiteX82" fmla="*/ 1241662 w 6737587"/>
              <a:gd name="connsiteY82" fmla="*/ 4048125 h 5895975"/>
              <a:gd name="connsiteX83" fmla="*/ 1186894 w 6737587"/>
              <a:gd name="connsiteY83" fmla="*/ 3988594 h 5895975"/>
              <a:gd name="connsiteX84" fmla="*/ 1146411 w 6737587"/>
              <a:gd name="connsiteY84" fmla="*/ 3933825 h 5895975"/>
              <a:gd name="connsiteX85" fmla="*/ 989249 w 6737587"/>
              <a:gd name="connsiteY85" fmla="*/ 3681412 h 5895975"/>
              <a:gd name="connsiteX86" fmla="*/ 236775 w 6737587"/>
              <a:gd name="connsiteY86" fmla="*/ 2531269 h 5895975"/>
              <a:gd name="connsiteX0" fmla="*/ 236775 w 6737587"/>
              <a:gd name="connsiteY0" fmla="*/ 2531269 h 5895975"/>
              <a:gd name="connsiteX1" fmla="*/ 289163 w 6737587"/>
              <a:gd name="connsiteY1" fmla="*/ 971550 h 5895975"/>
              <a:gd name="connsiteX2" fmla="*/ 1546462 w 6737587"/>
              <a:gd name="connsiteY2" fmla="*/ 838200 h 5895975"/>
              <a:gd name="connsiteX3" fmla="*/ 2518012 w 6737587"/>
              <a:gd name="connsiteY3" fmla="*/ 866775 h 5895975"/>
              <a:gd name="connsiteX4" fmla="*/ 2679937 w 6737587"/>
              <a:gd name="connsiteY4" fmla="*/ 0 h 5895975"/>
              <a:gd name="connsiteX5" fmla="*/ 2870437 w 6737587"/>
              <a:gd name="connsiteY5" fmla="*/ 147638 h 5895975"/>
              <a:gd name="connsiteX6" fmla="*/ 2915681 w 6737587"/>
              <a:gd name="connsiteY6" fmla="*/ 171450 h 5895975"/>
              <a:gd name="connsiteX7" fmla="*/ 2977593 w 6737587"/>
              <a:gd name="connsiteY7" fmla="*/ 188119 h 5895975"/>
              <a:gd name="connsiteX8" fmla="*/ 3251437 w 6737587"/>
              <a:gd name="connsiteY8" fmla="*/ 238125 h 5895975"/>
              <a:gd name="connsiteX9" fmla="*/ 3318112 w 6737587"/>
              <a:gd name="connsiteY9" fmla="*/ 269081 h 5895975"/>
              <a:gd name="connsiteX10" fmla="*/ 3356212 w 6737587"/>
              <a:gd name="connsiteY10" fmla="*/ 300038 h 5895975"/>
              <a:gd name="connsiteX11" fmla="*/ 3387168 w 6737587"/>
              <a:gd name="connsiteY11" fmla="*/ 357188 h 5895975"/>
              <a:gd name="connsiteX12" fmla="*/ 3420506 w 6737587"/>
              <a:gd name="connsiteY12" fmla="*/ 390525 h 5895975"/>
              <a:gd name="connsiteX13" fmla="*/ 3451462 w 6737587"/>
              <a:gd name="connsiteY13" fmla="*/ 404813 h 5895975"/>
              <a:gd name="connsiteX14" fmla="*/ 3487181 w 6737587"/>
              <a:gd name="connsiteY14" fmla="*/ 423863 h 5895975"/>
              <a:gd name="connsiteX15" fmla="*/ 3530043 w 6737587"/>
              <a:gd name="connsiteY15" fmla="*/ 419100 h 5895975"/>
              <a:gd name="connsiteX16" fmla="*/ 3758644 w 6737587"/>
              <a:gd name="connsiteY16" fmla="*/ 359569 h 5895975"/>
              <a:gd name="connsiteX17" fmla="*/ 3825318 w 6737587"/>
              <a:gd name="connsiteY17" fmla="*/ 347663 h 5895975"/>
              <a:gd name="connsiteX18" fmla="*/ 3965812 w 6737587"/>
              <a:gd name="connsiteY18" fmla="*/ 338138 h 5895975"/>
              <a:gd name="connsiteX19" fmla="*/ 4039631 w 6737587"/>
              <a:gd name="connsiteY19" fmla="*/ 319088 h 5895975"/>
              <a:gd name="connsiteX20" fmla="*/ 4111068 w 6737587"/>
              <a:gd name="connsiteY20" fmla="*/ 288132 h 5895975"/>
              <a:gd name="connsiteX21" fmla="*/ 4132500 w 6737587"/>
              <a:gd name="connsiteY21" fmla="*/ 321469 h 5895975"/>
              <a:gd name="connsiteX22" fmla="*/ 4151550 w 6737587"/>
              <a:gd name="connsiteY22" fmla="*/ 395288 h 5895975"/>
              <a:gd name="connsiteX23" fmla="*/ 4182506 w 6737587"/>
              <a:gd name="connsiteY23" fmla="*/ 457200 h 5895975"/>
              <a:gd name="connsiteX24" fmla="*/ 4213462 w 6737587"/>
              <a:gd name="connsiteY24" fmla="*/ 504825 h 5895975"/>
              <a:gd name="connsiteX25" fmla="*/ 4251562 w 6737587"/>
              <a:gd name="connsiteY25" fmla="*/ 528638 h 5895975"/>
              <a:gd name="connsiteX26" fmla="*/ 4311093 w 6737587"/>
              <a:gd name="connsiteY26" fmla="*/ 547688 h 5895975"/>
              <a:gd name="connsiteX27" fmla="*/ 4392056 w 6737587"/>
              <a:gd name="connsiteY27" fmla="*/ 559594 h 5895975"/>
              <a:gd name="connsiteX28" fmla="*/ 4549218 w 6737587"/>
              <a:gd name="connsiteY28" fmla="*/ 583406 h 5895975"/>
              <a:gd name="connsiteX29" fmla="*/ 4746862 w 6737587"/>
              <a:gd name="connsiteY29" fmla="*/ 611982 h 5895975"/>
              <a:gd name="connsiteX30" fmla="*/ 5018325 w 6737587"/>
              <a:gd name="connsiteY30" fmla="*/ 538163 h 5895975"/>
              <a:gd name="connsiteX31" fmla="*/ 5177868 w 6737587"/>
              <a:gd name="connsiteY31" fmla="*/ 495300 h 5895975"/>
              <a:gd name="connsiteX32" fmla="*/ 5430281 w 6737587"/>
              <a:gd name="connsiteY32" fmla="*/ 561975 h 5895975"/>
              <a:gd name="connsiteX33" fmla="*/ 5496956 w 6737587"/>
              <a:gd name="connsiteY33" fmla="*/ 576263 h 5895975"/>
              <a:gd name="connsiteX34" fmla="*/ 5544581 w 6737587"/>
              <a:gd name="connsiteY34" fmla="*/ 585788 h 5895975"/>
              <a:gd name="connsiteX35" fmla="*/ 5704125 w 6737587"/>
              <a:gd name="connsiteY35" fmla="*/ 583406 h 5895975"/>
              <a:gd name="connsiteX36" fmla="*/ 5742225 w 6737587"/>
              <a:gd name="connsiteY36" fmla="*/ 588169 h 5895975"/>
              <a:gd name="connsiteX37" fmla="*/ 5775562 w 6737587"/>
              <a:gd name="connsiteY37" fmla="*/ 604838 h 5895975"/>
              <a:gd name="connsiteX38" fmla="*/ 5789850 w 6737587"/>
              <a:gd name="connsiteY38" fmla="*/ 638175 h 5895975"/>
              <a:gd name="connsiteX39" fmla="*/ 5811280 w 6737587"/>
              <a:gd name="connsiteY39" fmla="*/ 690563 h 5895975"/>
              <a:gd name="connsiteX40" fmla="*/ 5854144 w 6737587"/>
              <a:gd name="connsiteY40" fmla="*/ 850106 h 5895975"/>
              <a:gd name="connsiteX41" fmla="*/ 5875575 w 6737587"/>
              <a:gd name="connsiteY41" fmla="*/ 895350 h 5895975"/>
              <a:gd name="connsiteX42" fmla="*/ 5901768 w 6737587"/>
              <a:gd name="connsiteY42" fmla="*/ 938213 h 5895975"/>
              <a:gd name="connsiteX43" fmla="*/ 6085124 w 6737587"/>
              <a:gd name="connsiteY43" fmla="*/ 1240631 h 5895975"/>
              <a:gd name="connsiteX44" fmla="*/ 6113700 w 6737587"/>
              <a:gd name="connsiteY44" fmla="*/ 1304925 h 5895975"/>
              <a:gd name="connsiteX45" fmla="*/ 6149418 w 6737587"/>
              <a:gd name="connsiteY45" fmla="*/ 1373982 h 5895975"/>
              <a:gd name="connsiteX46" fmla="*/ 6213712 w 6737587"/>
              <a:gd name="connsiteY46" fmla="*/ 1500188 h 5895975"/>
              <a:gd name="connsiteX47" fmla="*/ 6256575 w 6737587"/>
              <a:gd name="connsiteY47" fmla="*/ 1600200 h 5895975"/>
              <a:gd name="connsiteX48" fmla="*/ 6270862 w 6737587"/>
              <a:gd name="connsiteY48" fmla="*/ 1638300 h 5895975"/>
              <a:gd name="connsiteX49" fmla="*/ 6275625 w 6737587"/>
              <a:gd name="connsiteY49" fmla="*/ 1697831 h 5895975"/>
              <a:gd name="connsiteX50" fmla="*/ 6306581 w 6737587"/>
              <a:gd name="connsiteY50" fmla="*/ 1819275 h 5895975"/>
              <a:gd name="connsiteX51" fmla="*/ 6325631 w 6737587"/>
              <a:gd name="connsiteY51" fmla="*/ 1878806 h 5895975"/>
              <a:gd name="connsiteX52" fmla="*/ 6320868 w 6737587"/>
              <a:gd name="connsiteY52" fmla="*/ 1976438 h 5895975"/>
              <a:gd name="connsiteX53" fmla="*/ 6342300 w 6737587"/>
              <a:gd name="connsiteY53" fmla="*/ 2083593 h 5895975"/>
              <a:gd name="connsiteX54" fmla="*/ 6392306 w 6737587"/>
              <a:gd name="connsiteY54" fmla="*/ 2295525 h 5895975"/>
              <a:gd name="connsiteX55" fmla="*/ 6418500 w 6737587"/>
              <a:gd name="connsiteY55" fmla="*/ 2488406 h 5895975"/>
              <a:gd name="connsiteX56" fmla="*/ 6432787 w 6737587"/>
              <a:gd name="connsiteY56" fmla="*/ 2597944 h 5895975"/>
              <a:gd name="connsiteX57" fmla="*/ 6528037 w 6737587"/>
              <a:gd name="connsiteY57" fmla="*/ 2914650 h 5895975"/>
              <a:gd name="connsiteX58" fmla="*/ 6575662 w 6737587"/>
              <a:gd name="connsiteY58" fmla="*/ 3114675 h 5895975"/>
              <a:gd name="connsiteX59" fmla="*/ 6623287 w 6737587"/>
              <a:gd name="connsiteY59" fmla="*/ 3231356 h 5895975"/>
              <a:gd name="connsiteX60" fmla="*/ 6687581 w 6737587"/>
              <a:gd name="connsiteY60" fmla="*/ 3352800 h 5895975"/>
              <a:gd name="connsiteX61" fmla="*/ 6728062 w 6737587"/>
              <a:gd name="connsiteY61" fmla="*/ 3486150 h 5895975"/>
              <a:gd name="connsiteX62" fmla="*/ 6737587 w 6737587"/>
              <a:gd name="connsiteY62" fmla="*/ 3557588 h 5895975"/>
              <a:gd name="connsiteX63" fmla="*/ 6728061 w 6737587"/>
              <a:gd name="connsiteY63" fmla="*/ 3640931 h 5895975"/>
              <a:gd name="connsiteX64" fmla="*/ 6709011 w 6737587"/>
              <a:gd name="connsiteY64" fmla="*/ 3695700 h 5895975"/>
              <a:gd name="connsiteX65" fmla="*/ 6668531 w 6737587"/>
              <a:gd name="connsiteY65" fmla="*/ 3795712 h 5895975"/>
              <a:gd name="connsiteX66" fmla="*/ 6654243 w 6737587"/>
              <a:gd name="connsiteY66" fmla="*/ 3824287 h 5895975"/>
              <a:gd name="connsiteX67" fmla="*/ 5868431 w 6737587"/>
              <a:gd name="connsiteY67" fmla="*/ 4210050 h 5895975"/>
              <a:gd name="connsiteX68" fmla="*/ 5013562 w 6737587"/>
              <a:gd name="connsiteY68" fmla="*/ 5348287 h 5895975"/>
              <a:gd name="connsiteX69" fmla="*/ 4739718 w 6737587"/>
              <a:gd name="connsiteY69" fmla="*/ 5353050 h 5895975"/>
              <a:gd name="connsiteX70" fmla="*/ 4392056 w 6737587"/>
              <a:gd name="connsiteY70" fmla="*/ 5886450 h 5895975"/>
              <a:gd name="connsiteX71" fmla="*/ 1617899 w 6737587"/>
              <a:gd name="connsiteY71" fmla="*/ 5895975 h 5895975"/>
              <a:gd name="connsiteX72" fmla="*/ 2191780 w 6737587"/>
              <a:gd name="connsiteY72" fmla="*/ 4795837 h 5895975"/>
              <a:gd name="connsiteX73" fmla="*/ 2632312 w 6737587"/>
              <a:gd name="connsiteY73" fmla="*/ 4329113 h 5895975"/>
              <a:gd name="connsiteX74" fmla="*/ 2718037 w 6737587"/>
              <a:gd name="connsiteY74" fmla="*/ 4276725 h 5895975"/>
              <a:gd name="connsiteX75" fmla="*/ 2353705 w 6737587"/>
              <a:gd name="connsiteY75" fmla="*/ 3860007 h 5895975"/>
              <a:gd name="connsiteX76" fmla="*/ 1879837 w 6737587"/>
              <a:gd name="connsiteY76" fmla="*/ 3952875 h 5895975"/>
              <a:gd name="connsiteX77" fmla="*/ 1786968 w 6737587"/>
              <a:gd name="connsiteY77" fmla="*/ 4243387 h 5895975"/>
              <a:gd name="connsiteX78" fmla="*/ 1508362 w 6737587"/>
              <a:gd name="connsiteY78" fmla="*/ 4176712 h 5895975"/>
              <a:gd name="connsiteX79" fmla="*/ 1405967 w 6737587"/>
              <a:gd name="connsiteY79" fmla="*/ 4145756 h 5895975"/>
              <a:gd name="connsiteX80" fmla="*/ 1348818 w 6737587"/>
              <a:gd name="connsiteY80" fmla="*/ 4117182 h 5895975"/>
              <a:gd name="connsiteX81" fmla="*/ 1291667 w 6737587"/>
              <a:gd name="connsiteY81" fmla="*/ 4086225 h 5895975"/>
              <a:gd name="connsiteX82" fmla="*/ 1241662 w 6737587"/>
              <a:gd name="connsiteY82" fmla="*/ 4048125 h 5895975"/>
              <a:gd name="connsiteX83" fmla="*/ 1186894 w 6737587"/>
              <a:gd name="connsiteY83" fmla="*/ 3988594 h 5895975"/>
              <a:gd name="connsiteX84" fmla="*/ 1146411 w 6737587"/>
              <a:gd name="connsiteY84" fmla="*/ 3933825 h 5895975"/>
              <a:gd name="connsiteX85" fmla="*/ 989249 w 6737587"/>
              <a:gd name="connsiteY85" fmla="*/ 3681412 h 5895975"/>
              <a:gd name="connsiteX86" fmla="*/ 236775 w 6737587"/>
              <a:gd name="connsiteY86" fmla="*/ 2531269 h 5895975"/>
              <a:gd name="connsiteX0" fmla="*/ 271670 w 6772482"/>
              <a:gd name="connsiteY0" fmla="*/ 2531269 h 5895975"/>
              <a:gd name="connsiteX1" fmla="*/ 324058 w 6772482"/>
              <a:gd name="connsiteY1" fmla="*/ 971550 h 5895975"/>
              <a:gd name="connsiteX2" fmla="*/ 1581357 w 6772482"/>
              <a:gd name="connsiteY2" fmla="*/ 838200 h 5895975"/>
              <a:gd name="connsiteX3" fmla="*/ 2552907 w 6772482"/>
              <a:gd name="connsiteY3" fmla="*/ 866775 h 5895975"/>
              <a:gd name="connsiteX4" fmla="*/ 2714832 w 6772482"/>
              <a:gd name="connsiteY4" fmla="*/ 0 h 5895975"/>
              <a:gd name="connsiteX5" fmla="*/ 2905332 w 6772482"/>
              <a:gd name="connsiteY5" fmla="*/ 147638 h 5895975"/>
              <a:gd name="connsiteX6" fmla="*/ 2950576 w 6772482"/>
              <a:gd name="connsiteY6" fmla="*/ 171450 h 5895975"/>
              <a:gd name="connsiteX7" fmla="*/ 3012488 w 6772482"/>
              <a:gd name="connsiteY7" fmla="*/ 188119 h 5895975"/>
              <a:gd name="connsiteX8" fmla="*/ 3286332 w 6772482"/>
              <a:gd name="connsiteY8" fmla="*/ 238125 h 5895975"/>
              <a:gd name="connsiteX9" fmla="*/ 3353007 w 6772482"/>
              <a:gd name="connsiteY9" fmla="*/ 269081 h 5895975"/>
              <a:gd name="connsiteX10" fmla="*/ 3391107 w 6772482"/>
              <a:gd name="connsiteY10" fmla="*/ 300038 h 5895975"/>
              <a:gd name="connsiteX11" fmla="*/ 3422063 w 6772482"/>
              <a:gd name="connsiteY11" fmla="*/ 357188 h 5895975"/>
              <a:gd name="connsiteX12" fmla="*/ 3455401 w 6772482"/>
              <a:gd name="connsiteY12" fmla="*/ 390525 h 5895975"/>
              <a:gd name="connsiteX13" fmla="*/ 3486357 w 6772482"/>
              <a:gd name="connsiteY13" fmla="*/ 404813 h 5895975"/>
              <a:gd name="connsiteX14" fmla="*/ 3522076 w 6772482"/>
              <a:gd name="connsiteY14" fmla="*/ 423863 h 5895975"/>
              <a:gd name="connsiteX15" fmla="*/ 3564938 w 6772482"/>
              <a:gd name="connsiteY15" fmla="*/ 419100 h 5895975"/>
              <a:gd name="connsiteX16" fmla="*/ 3793539 w 6772482"/>
              <a:gd name="connsiteY16" fmla="*/ 359569 h 5895975"/>
              <a:gd name="connsiteX17" fmla="*/ 3860213 w 6772482"/>
              <a:gd name="connsiteY17" fmla="*/ 347663 h 5895975"/>
              <a:gd name="connsiteX18" fmla="*/ 4000707 w 6772482"/>
              <a:gd name="connsiteY18" fmla="*/ 338138 h 5895975"/>
              <a:gd name="connsiteX19" fmla="*/ 4074526 w 6772482"/>
              <a:gd name="connsiteY19" fmla="*/ 319088 h 5895975"/>
              <a:gd name="connsiteX20" fmla="*/ 4145963 w 6772482"/>
              <a:gd name="connsiteY20" fmla="*/ 288132 h 5895975"/>
              <a:gd name="connsiteX21" fmla="*/ 4167395 w 6772482"/>
              <a:gd name="connsiteY21" fmla="*/ 321469 h 5895975"/>
              <a:gd name="connsiteX22" fmla="*/ 4186445 w 6772482"/>
              <a:gd name="connsiteY22" fmla="*/ 395288 h 5895975"/>
              <a:gd name="connsiteX23" fmla="*/ 4217401 w 6772482"/>
              <a:gd name="connsiteY23" fmla="*/ 457200 h 5895975"/>
              <a:gd name="connsiteX24" fmla="*/ 4248357 w 6772482"/>
              <a:gd name="connsiteY24" fmla="*/ 504825 h 5895975"/>
              <a:gd name="connsiteX25" fmla="*/ 4286457 w 6772482"/>
              <a:gd name="connsiteY25" fmla="*/ 528638 h 5895975"/>
              <a:gd name="connsiteX26" fmla="*/ 4345988 w 6772482"/>
              <a:gd name="connsiteY26" fmla="*/ 547688 h 5895975"/>
              <a:gd name="connsiteX27" fmla="*/ 4426951 w 6772482"/>
              <a:gd name="connsiteY27" fmla="*/ 559594 h 5895975"/>
              <a:gd name="connsiteX28" fmla="*/ 4584113 w 6772482"/>
              <a:gd name="connsiteY28" fmla="*/ 583406 h 5895975"/>
              <a:gd name="connsiteX29" fmla="*/ 4781757 w 6772482"/>
              <a:gd name="connsiteY29" fmla="*/ 611982 h 5895975"/>
              <a:gd name="connsiteX30" fmla="*/ 5053220 w 6772482"/>
              <a:gd name="connsiteY30" fmla="*/ 538163 h 5895975"/>
              <a:gd name="connsiteX31" fmla="*/ 5212763 w 6772482"/>
              <a:gd name="connsiteY31" fmla="*/ 495300 h 5895975"/>
              <a:gd name="connsiteX32" fmla="*/ 5465176 w 6772482"/>
              <a:gd name="connsiteY32" fmla="*/ 561975 h 5895975"/>
              <a:gd name="connsiteX33" fmla="*/ 5531851 w 6772482"/>
              <a:gd name="connsiteY33" fmla="*/ 576263 h 5895975"/>
              <a:gd name="connsiteX34" fmla="*/ 5579476 w 6772482"/>
              <a:gd name="connsiteY34" fmla="*/ 585788 h 5895975"/>
              <a:gd name="connsiteX35" fmla="*/ 5739020 w 6772482"/>
              <a:gd name="connsiteY35" fmla="*/ 583406 h 5895975"/>
              <a:gd name="connsiteX36" fmla="*/ 5777120 w 6772482"/>
              <a:gd name="connsiteY36" fmla="*/ 588169 h 5895975"/>
              <a:gd name="connsiteX37" fmla="*/ 5810457 w 6772482"/>
              <a:gd name="connsiteY37" fmla="*/ 604838 h 5895975"/>
              <a:gd name="connsiteX38" fmla="*/ 5824745 w 6772482"/>
              <a:gd name="connsiteY38" fmla="*/ 638175 h 5895975"/>
              <a:gd name="connsiteX39" fmla="*/ 5846175 w 6772482"/>
              <a:gd name="connsiteY39" fmla="*/ 690563 h 5895975"/>
              <a:gd name="connsiteX40" fmla="*/ 5889039 w 6772482"/>
              <a:gd name="connsiteY40" fmla="*/ 850106 h 5895975"/>
              <a:gd name="connsiteX41" fmla="*/ 5910470 w 6772482"/>
              <a:gd name="connsiteY41" fmla="*/ 895350 h 5895975"/>
              <a:gd name="connsiteX42" fmla="*/ 5936663 w 6772482"/>
              <a:gd name="connsiteY42" fmla="*/ 938213 h 5895975"/>
              <a:gd name="connsiteX43" fmla="*/ 6120019 w 6772482"/>
              <a:gd name="connsiteY43" fmla="*/ 1240631 h 5895975"/>
              <a:gd name="connsiteX44" fmla="*/ 6148595 w 6772482"/>
              <a:gd name="connsiteY44" fmla="*/ 1304925 h 5895975"/>
              <a:gd name="connsiteX45" fmla="*/ 6184313 w 6772482"/>
              <a:gd name="connsiteY45" fmla="*/ 1373982 h 5895975"/>
              <a:gd name="connsiteX46" fmla="*/ 6248607 w 6772482"/>
              <a:gd name="connsiteY46" fmla="*/ 1500188 h 5895975"/>
              <a:gd name="connsiteX47" fmla="*/ 6291470 w 6772482"/>
              <a:gd name="connsiteY47" fmla="*/ 1600200 h 5895975"/>
              <a:gd name="connsiteX48" fmla="*/ 6305757 w 6772482"/>
              <a:gd name="connsiteY48" fmla="*/ 1638300 h 5895975"/>
              <a:gd name="connsiteX49" fmla="*/ 6310520 w 6772482"/>
              <a:gd name="connsiteY49" fmla="*/ 1697831 h 5895975"/>
              <a:gd name="connsiteX50" fmla="*/ 6341476 w 6772482"/>
              <a:gd name="connsiteY50" fmla="*/ 1819275 h 5895975"/>
              <a:gd name="connsiteX51" fmla="*/ 6360526 w 6772482"/>
              <a:gd name="connsiteY51" fmla="*/ 1878806 h 5895975"/>
              <a:gd name="connsiteX52" fmla="*/ 6355763 w 6772482"/>
              <a:gd name="connsiteY52" fmla="*/ 1976438 h 5895975"/>
              <a:gd name="connsiteX53" fmla="*/ 6377195 w 6772482"/>
              <a:gd name="connsiteY53" fmla="*/ 2083593 h 5895975"/>
              <a:gd name="connsiteX54" fmla="*/ 6427201 w 6772482"/>
              <a:gd name="connsiteY54" fmla="*/ 2295525 h 5895975"/>
              <a:gd name="connsiteX55" fmla="*/ 6453395 w 6772482"/>
              <a:gd name="connsiteY55" fmla="*/ 2488406 h 5895975"/>
              <a:gd name="connsiteX56" fmla="*/ 6467682 w 6772482"/>
              <a:gd name="connsiteY56" fmla="*/ 2597944 h 5895975"/>
              <a:gd name="connsiteX57" fmla="*/ 6562932 w 6772482"/>
              <a:gd name="connsiteY57" fmla="*/ 2914650 h 5895975"/>
              <a:gd name="connsiteX58" fmla="*/ 6610557 w 6772482"/>
              <a:gd name="connsiteY58" fmla="*/ 3114675 h 5895975"/>
              <a:gd name="connsiteX59" fmla="*/ 6658182 w 6772482"/>
              <a:gd name="connsiteY59" fmla="*/ 3231356 h 5895975"/>
              <a:gd name="connsiteX60" fmla="*/ 6722476 w 6772482"/>
              <a:gd name="connsiteY60" fmla="*/ 3352800 h 5895975"/>
              <a:gd name="connsiteX61" fmla="*/ 6762957 w 6772482"/>
              <a:gd name="connsiteY61" fmla="*/ 3486150 h 5895975"/>
              <a:gd name="connsiteX62" fmla="*/ 6772482 w 6772482"/>
              <a:gd name="connsiteY62" fmla="*/ 3557588 h 5895975"/>
              <a:gd name="connsiteX63" fmla="*/ 6762956 w 6772482"/>
              <a:gd name="connsiteY63" fmla="*/ 3640931 h 5895975"/>
              <a:gd name="connsiteX64" fmla="*/ 6743906 w 6772482"/>
              <a:gd name="connsiteY64" fmla="*/ 3695700 h 5895975"/>
              <a:gd name="connsiteX65" fmla="*/ 6703426 w 6772482"/>
              <a:gd name="connsiteY65" fmla="*/ 3795712 h 5895975"/>
              <a:gd name="connsiteX66" fmla="*/ 6689138 w 6772482"/>
              <a:gd name="connsiteY66" fmla="*/ 3824287 h 5895975"/>
              <a:gd name="connsiteX67" fmla="*/ 5903326 w 6772482"/>
              <a:gd name="connsiteY67" fmla="*/ 4210050 h 5895975"/>
              <a:gd name="connsiteX68" fmla="*/ 5048457 w 6772482"/>
              <a:gd name="connsiteY68" fmla="*/ 5348287 h 5895975"/>
              <a:gd name="connsiteX69" fmla="*/ 4774613 w 6772482"/>
              <a:gd name="connsiteY69" fmla="*/ 5353050 h 5895975"/>
              <a:gd name="connsiteX70" fmla="*/ 4426951 w 6772482"/>
              <a:gd name="connsiteY70" fmla="*/ 5886450 h 5895975"/>
              <a:gd name="connsiteX71" fmla="*/ 1652794 w 6772482"/>
              <a:gd name="connsiteY71" fmla="*/ 5895975 h 5895975"/>
              <a:gd name="connsiteX72" fmla="*/ 2226675 w 6772482"/>
              <a:gd name="connsiteY72" fmla="*/ 4795837 h 5895975"/>
              <a:gd name="connsiteX73" fmla="*/ 2667207 w 6772482"/>
              <a:gd name="connsiteY73" fmla="*/ 4329113 h 5895975"/>
              <a:gd name="connsiteX74" fmla="*/ 2752932 w 6772482"/>
              <a:gd name="connsiteY74" fmla="*/ 4276725 h 5895975"/>
              <a:gd name="connsiteX75" fmla="*/ 2388600 w 6772482"/>
              <a:gd name="connsiteY75" fmla="*/ 3860007 h 5895975"/>
              <a:gd name="connsiteX76" fmla="*/ 1914732 w 6772482"/>
              <a:gd name="connsiteY76" fmla="*/ 3952875 h 5895975"/>
              <a:gd name="connsiteX77" fmla="*/ 1821863 w 6772482"/>
              <a:gd name="connsiteY77" fmla="*/ 4243387 h 5895975"/>
              <a:gd name="connsiteX78" fmla="*/ 1543257 w 6772482"/>
              <a:gd name="connsiteY78" fmla="*/ 4176712 h 5895975"/>
              <a:gd name="connsiteX79" fmla="*/ 1440862 w 6772482"/>
              <a:gd name="connsiteY79" fmla="*/ 4145756 h 5895975"/>
              <a:gd name="connsiteX80" fmla="*/ 1383713 w 6772482"/>
              <a:gd name="connsiteY80" fmla="*/ 4117182 h 5895975"/>
              <a:gd name="connsiteX81" fmla="*/ 1326562 w 6772482"/>
              <a:gd name="connsiteY81" fmla="*/ 4086225 h 5895975"/>
              <a:gd name="connsiteX82" fmla="*/ 1276557 w 6772482"/>
              <a:gd name="connsiteY82" fmla="*/ 4048125 h 5895975"/>
              <a:gd name="connsiteX83" fmla="*/ 1221789 w 6772482"/>
              <a:gd name="connsiteY83" fmla="*/ 3988594 h 5895975"/>
              <a:gd name="connsiteX84" fmla="*/ 1181306 w 6772482"/>
              <a:gd name="connsiteY84" fmla="*/ 3933825 h 5895975"/>
              <a:gd name="connsiteX85" fmla="*/ 1024144 w 6772482"/>
              <a:gd name="connsiteY85" fmla="*/ 3681412 h 5895975"/>
              <a:gd name="connsiteX86" fmla="*/ 271670 w 6772482"/>
              <a:gd name="connsiteY86" fmla="*/ 2531269 h 5895975"/>
              <a:gd name="connsiteX0" fmla="*/ 271670 w 6772482"/>
              <a:gd name="connsiteY0" fmla="*/ 2531269 h 5895975"/>
              <a:gd name="connsiteX1" fmla="*/ 324058 w 6772482"/>
              <a:gd name="connsiteY1" fmla="*/ 971550 h 5895975"/>
              <a:gd name="connsiteX2" fmla="*/ 1581357 w 6772482"/>
              <a:gd name="connsiteY2" fmla="*/ 838200 h 5895975"/>
              <a:gd name="connsiteX3" fmla="*/ 2552907 w 6772482"/>
              <a:gd name="connsiteY3" fmla="*/ 866775 h 5895975"/>
              <a:gd name="connsiteX4" fmla="*/ 2714832 w 6772482"/>
              <a:gd name="connsiteY4" fmla="*/ 0 h 5895975"/>
              <a:gd name="connsiteX5" fmla="*/ 2905332 w 6772482"/>
              <a:gd name="connsiteY5" fmla="*/ 147638 h 5895975"/>
              <a:gd name="connsiteX6" fmla="*/ 2950576 w 6772482"/>
              <a:gd name="connsiteY6" fmla="*/ 171450 h 5895975"/>
              <a:gd name="connsiteX7" fmla="*/ 3012488 w 6772482"/>
              <a:gd name="connsiteY7" fmla="*/ 188119 h 5895975"/>
              <a:gd name="connsiteX8" fmla="*/ 3286332 w 6772482"/>
              <a:gd name="connsiteY8" fmla="*/ 238125 h 5895975"/>
              <a:gd name="connsiteX9" fmla="*/ 3353007 w 6772482"/>
              <a:gd name="connsiteY9" fmla="*/ 269081 h 5895975"/>
              <a:gd name="connsiteX10" fmla="*/ 3391107 w 6772482"/>
              <a:gd name="connsiteY10" fmla="*/ 300038 h 5895975"/>
              <a:gd name="connsiteX11" fmla="*/ 3422063 w 6772482"/>
              <a:gd name="connsiteY11" fmla="*/ 357188 h 5895975"/>
              <a:gd name="connsiteX12" fmla="*/ 3455401 w 6772482"/>
              <a:gd name="connsiteY12" fmla="*/ 390525 h 5895975"/>
              <a:gd name="connsiteX13" fmla="*/ 3486357 w 6772482"/>
              <a:gd name="connsiteY13" fmla="*/ 404813 h 5895975"/>
              <a:gd name="connsiteX14" fmla="*/ 3522076 w 6772482"/>
              <a:gd name="connsiteY14" fmla="*/ 423863 h 5895975"/>
              <a:gd name="connsiteX15" fmla="*/ 3564938 w 6772482"/>
              <a:gd name="connsiteY15" fmla="*/ 419100 h 5895975"/>
              <a:gd name="connsiteX16" fmla="*/ 3793539 w 6772482"/>
              <a:gd name="connsiteY16" fmla="*/ 359569 h 5895975"/>
              <a:gd name="connsiteX17" fmla="*/ 3860213 w 6772482"/>
              <a:gd name="connsiteY17" fmla="*/ 347663 h 5895975"/>
              <a:gd name="connsiteX18" fmla="*/ 4000707 w 6772482"/>
              <a:gd name="connsiteY18" fmla="*/ 338138 h 5895975"/>
              <a:gd name="connsiteX19" fmla="*/ 4074526 w 6772482"/>
              <a:gd name="connsiteY19" fmla="*/ 319088 h 5895975"/>
              <a:gd name="connsiteX20" fmla="*/ 4145963 w 6772482"/>
              <a:gd name="connsiteY20" fmla="*/ 288132 h 5895975"/>
              <a:gd name="connsiteX21" fmla="*/ 4167395 w 6772482"/>
              <a:gd name="connsiteY21" fmla="*/ 321469 h 5895975"/>
              <a:gd name="connsiteX22" fmla="*/ 4186445 w 6772482"/>
              <a:gd name="connsiteY22" fmla="*/ 395288 h 5895975"/>
              <a:gd name="connsiteX23" fmla="*/ 4217401 w 6772482"/>
              <a:gd name="connsiteY23" fmla="*/ 457200 h 5895975"/>
              <a:gd name="connsiteX24" fmla="*/ 4248357 w 6772482"/>
              <a:gd name="connsiteY24" fmla="*/ 504825 h 5895975"/>
              <a:gd name="connsiteX25" fmla="*/ 4286457 w 6772482"/>
              <a:gd name="connsiteY25" fmla="*/ 528638 h 5895975"/>
              <a:gd name="connsiteX26" fmla="*/ 4345988 w 6772482"/>
              <a:gd name="connsiteY26" fmla="*/ 547688 h 5895975"/>
              <a:gd name="connsiteX27" fmla="*/ 4426951 w 6772482"/>
              <a:gd name="connsiteY27" fmla="*/ 559594 h 5895975"/>
              <a:gd name="connsiteX28" fmla="*/ 4584113 w 6772482"/>
              <a:gd name="connsiteY28" fmla="*/ 583406 h 5895975"/>
              <a:gd name="connsiteX29" fmla="*/ 4781757 w 6772482"/>
              <a:gd name="connsiteY29" fmla="*/ 611982 h 5895975"/>
              <a:gd name="connsiteX30" fmla="*/ 5053220 w 6772482"/>
              <a:gd name="connsiteY30" fmla="*/ 538163 h 5895975"/>
              <a:gd name="connsiteX31" fmla="*/ 5212763 w 6772482"/>
              <a:gd name="connsiteY31" fmla="*/ 495300 h 5895975"/>
              <a:gd name="connsiteX32" fmla="*/ 5465176 w 6772482"/>
              <a:gd name="connsiteY32" fmla="*/ 561975 h 5895975"/>
              <a:gd name="connsiteX33" fmla="*/ 5531851 w 6772482"/>
              <a:gd name="connsiteY33" fmla="*/ 576263 h 5895975"/>
              <a:gd name="connsiteX34" fmla="*/ 5579476 w 6772482"/>
              <a:gd name="connsiteY34" fmla="*/ 585788 h 5895975"/>
              <a:gd name="connsiteX35" fmla="*/ 5739020 w 6772482"/>
              <a:gd name="connsiteY35" fmla="*/ 583406 h 5895975"/>
              <a:gd name="connsiteX36" fmla="*/ 5777120 w 6772482"/>
              <a:gd name="connsiteY36" fmla="*/ 588169 h 5895975"/>
              <a:gd name="connsiteX37" fmla="*/ 5810457 w 6772482"/>
              <a:gd name="connsiteY37" fmla="*/ 604838 h 5895975"/>
              <a:gd name="connsiteX38" fmla="*/ 5824745 w 6772482"/>
              <a:gd name="connsiteY38" fmla="*/ 638175 h 5895975"/>
              <a:gd name="connsiteX39" fmla="*/ 5846175 w 6772482"/>
              <a:gd name="connsiteY39" fmla="*/ 690563 h 5895975"/>
              <a:gd name="connsiteX40" fmla="*/ 5889039 w 6772482"/>
              <a:gd name="connsiteY40" fmla="*/ 850106 h 5895975"/>
              <a:gd name="connsiteX41" fmla="*/ 5910470 w 6772482"/>
              <a:gd name="connsiteY41" fmla="*/ 895350 h 5895975"/>
              <a:gd name="connsiteX42" fmla="*/ 5936663 w 6772482"/>
              <a:gd name="connsiteY42" fmla="*/ 938213 h 5895975"/>
              <a:gd name="connsiteX43" fmla="*/ 6120019 w 6772482"/>
              <a:gd name="connsiteY43" fmla="*/ 1240631 h 5895975"/>
              <a:gd name="connsiteX44" fmla="*/ 6148595 w 6772482"/>
              <a:gd name="connsiteY44" fmla="*/ 1304925 h 5895975"/>
              <a:gd name="connsiteX45" fmla="*/ 6184313 w 6772482"/>
              <a:gd name="connsiteY45" fmla="*/ 1373982 h 5895975"/>
              <a:gd name="connsiteX46" fmla="*/ 6248607 w 6772482"/>
              <a:gd name="connsiteY46" fmla="*/ 1500188 h 5895975"/>
              <a:gd name="connsiteX47" fmla="*/ 6291470 w 6772482"/>
              <a:gd name="connsiteY47" fmla="*/ 1600200 h 5895975"/>
              <a:gd name="connsiteX48" fmla="*/ 6305757 w 6772482"/>
              <a:gd name="connsiteY48" fmla="*/ 1638300 h 5895975"/>
              <a:gd name="connsiteX49" fmla="*/ 6310520 w 6772482"/>
              <a:gd name="connsiteY49" fmla="*/ 1697831 h 5895975"/>
              <a:gd name="connsiteX50" fmla="*/ 6341476 w 6772482"/>
              <a:gd name="connsiteY50" fmla="*/ 1819275 h 5895975"/>
              <a:gd name="connsiteX51" fmla="*/ 6360526 w 6772482"/>
              <a:gd name="connsiteY51" fmla="*/ 1878806 h 5895975"/>
              <a:gd name="connsiteX52" fmla="*/ 6355763 w 6772482"/>
              <a:gd name="connsiteY52" fmla="*/ 1976438 h 5895975"/>
              <a:gd name="connsiteX53" fmla="*/ 6377195 w 6772482"/>
              <a:gd name="connsiteY53" fmla="*/ 2083593 h 5895975"/>
              <a:gd name="connsiteX54" fmla="*/ 6427201 w 6772482"/>
              <a:gd name="connsiteY54" fmla="*/ 2295525 h 5895975"/>
              <a:gd name="connsiteX55" fmla="*/ 6453395 w 6772482"/>
              <a:gd name="connsiteY55" fmla="*/ 2488406 h 5895975"/>
              <a:gd name="connsiteX56" fmla="*/ 6467682 w 6772482"/>
              <a:gd name="connsiteY56" fmla="*/ 2597944 h 5895975"/>
              <a:gd name="connsiteX57" fmla="*/ 6562932 w 6772482"/>
              <a:gd name="connsiteY57" fmla="*/ 2914650 h 5895975"/>
              <a:gd name="connsiteX58" fmla="*/ 6610557 w 6772482"/>
              <a:gd name="connsiteY58" fmla="*/ 3114675 h 5895975"/>
              <a:gd name="connsiteX59" fmla="*/ 6658182 w 6772482"/>
              <a:gd name="connsiteY59" fmla="*/ 3231356 h 5895975"/>
              <a:gd name="connsiteX60" fmla="*/ 6722476 w 6772482"/>
              <a:gd name="connsiteY60" fmla="*/ 3352800 h 5895975"/>
              <a:gd name="connsiteX61" fmla="*/ 6762957 w 6772482"/>
              <a:gd name="connsiteY61" fmla="*/ 3486150 h 5895975"/>
              <a:gd name="connsiteX62" fmla="*/ 6772482 w 6772482"/>
              <a:gd name="connsiteY62" fmla="*/ 3557588 h 5895975"/>
              <a:gd name="connsiteX63" fmla="*/ 6762956 w 6772482"/>
              <a:gd name="connsiteY63" fmla="*/ 3640931 h 5895975"/>
              <a:gd name="connsiteX64" fmla="*/ 6743906 w 6772482"/>
              <a:gd name="connsiteY64" fmla="*/ 3695700 h 5895975"/>
              <a:gd name="connsiteX65" fmla="*/ 6703426 w 6772482"/>
              <a:gd name="connsiteY65" fmla="*/ 3795712 h 5895975"/>
              <a:gd name="connsiteX66" fmla="*/ 6689138 w 6772482"/>
              <a:gd name="connsiteY66" fmla="*/ 3824287 h 5895975"/>
              <a:gd name="connsiteX67" fmla="*/ 5903326 w 6772482"/>
              <a:gd name="connsiteY67" fmla="*/ 4210050 h 5895975"/>
              <a:gd name="connsiteX68" fmla="*/ 5048457 w 6772482"/>
              <a:gd name="connsiteY68" fmla="*/ 5348287 h 5895975"/>
              <a:gd name="connsiteX69" fmla="*/ 4774613 w 6772482"/>
              <a:gd name="connsiteY69" fmla="*/ 5353050 h 5895975"/>
              <a:gd name="connsiteX70" fmla="*/ 4426951 w 6772482"/>
              <a:gd name="connsiteY70" fmla="*/ 5886450 h 5895975"/>
              <a:gd name="connsiteX71" fmla="*/ 1652794 w 6772482"/>
              <a:gd name="connsiteY71" fmla="*/ 5895975 h 5895975"/>
              <a:gd name="connsiteX72" fmla="*/ 2226675 w 6772482"/>
              <a:gd name="connsiteY72" fmla="*/ 4795837 h 5895975"/>
              <a:gd name="connsiteX73" fmla="*/ 2667207 w 6772482"/>
              <a:gd name="connsiteY73" fmla="*/ 4329113 h 5895975"/>
              <a:gd name="connsiteX74" fmla="*/ 2752932 w 6772482"/>
              <a:gd name="connsiteY74" fmla="*/ 4276725 h 5895975"/>
              <a:gd name="connsiteX75" fmla="*/ 2388600 w 6772482"/>
              <a:gd name="connsiteY75" fmla="*/ 3860007 h 5895975"/>
              <a:gd name="connsiteX76" fmla="*/ 1914732 w 6772482"/>
              <a:gd name="connsiteY76" fmla="*/ 3952875 h 5895975"/>
              <a:gd name="connsiteX77" fmla="*/ 1821863 w 6772482"/>
              <a:gd name="connsiteY77" fmla="*/ 4243387 h 5895975"/>
              <a:gd name="connsiteX78" fmla="*/ 1543257 w 6772482"/>
              <a:gd name="connsiteY78" fmla="*/ 4176712 h 5895975"/>
              <a:gd name="connsiteX79" fmla="*/ 1440862 w 6772482"/>
              <a:gd name="connsiteY79" fmla="*/ 4145756 h 5895975"/>
              <a:gd name="connsiteX80" fmla="*/ 1383713 w 6772482"/>
              <a:gd name="connsiteY80" fmla="*/ 4117182 h 5895975"/>
              <a:gd name="connsiteX81" fmla="*/ 1326562 w 6772482"/>
              <a:gd name="connsiteY81" fmla="*/ 4086225 h 5895975"/>
              <a:gd name="connsiteX82" fmla="*/ 1276557 w 6772482"/>
              <a:gd name="connsiteY82" fmla="*/ 4048125 h 5895975"/>
              <a:gd name="connsiteX83" fmla="*/ 1221789 w 6772482"/>
              <a:gd name="connsiteY83" fmla="*/ 3988594 h 5895975"/>
              <a:gd name="connsiteX84" fmla="*/ 1181306 w 6772482"/>
              <a:gd name="connsiteY84" fmla="*/ 3933825 h 5895975"/>
              <a:gd name="connsiteX85" fmla="*/ 1024144 w 6772482"/>
              <a:gd name="connsiteY85" fmla="*/ 3681412 h 5895975"/>
              <a:gd name="connsiteX86" fmla="*/ 271670 w 6772482"/>
              <a:gd name="connsiteY86" fmla="*/ 2531269 h 5895975"/>
              <a:gd name="connsiteX0" fmla="*/ 271670 w 6772482"/>
              <a:gd name="connsiteY0" fmla="*/ 2531269 h 5895975"/>
              <a:gd name="connsiteX1" fmla="*/ 324058 w 6772482"/>
              <a:gd name="connsiteY1" fmla="*/ 895350 h 5895975"/>
              <a:gd name="connsiteX2" fmla="*/ 1581357 w 6772482"/>
              <a:gd name="connsiteY2" fmla="*/ 838200 h 5895975"/>
              <a:gd name="connsiteX3" fmla="*/ 2552907 w 6772482"/>
              <a:gd name="connsiteY3" fmla="*/ 866775 h 5895975"/>
              <a:gd name="connsiteX4" fmla="*/ 2714832 w 6772482"/>
              <a:gd name="connsiteY4" fmla="*/ 0 h 5895975"/>
              <a:gd name="connsiteX5" fmla="*/ 2905332 w 6772482"/>
              <a:gd name="connsiteY5" fmla="*/ 147638 h 5895975"/>
              <a:gd name="connsiteX6" fmla="*/ 2950576 w 6772482"/>
              <a:gd name="connsiteY6" fmla="*/ 171450 h 5895975"/>
              <a:gd name="connsiteX7" fmla="*/ 3012488 w 6772482"/>
              <a:gd name="connsiteY7" fmla="*/ 188119 h 5895975"/>
              <a:gd name="connsiteX8" fmla="*/ 3286332 w 6772482"/>
              <a:gd name="connsiteY8" fmla="*/ 238125 h 5895975"/>
              <a:gd name="connsiteX9" fmla="*/ 3353007 w 6772482"/>
              <a:gd name="connsiteY9" fmla="*/ 269081 h 5895975"/>
              <a:gd name="connsiteX10" fmla="*/ 3391107 w 6772482"/>
              <a:gd name="connsiteY10" fmla="*/ 300038 h 5895975"/>
              <a:gd name="connsiteX11" fmla="*/ 3422063 w 6772482"/>
              <a:gd name="connsiteY11" fmla="*/ 357188 h 5895975"/>
              <a:gd name="connsiteX12" fmla="*/ 3455401 w 6772482"/>
              <a:gd name="connsiteY12" fmla="*/ 390525 h 5895975"/>
              <a:gd name="connsiteX13" fmla="*/ 3486357 w 6772482"/>
              <a:gd name="connsiteY13" fmla="*/ 404813 h 5895975"/>
              <a:gd name="connsiteX14" fmla="*/ 3522076 w 6772482"/>
              <a:gd name="connsiteY14" fmla="*/ 423863 h 5895975"/>
              <a:gd name="connsiteX15" fmla="*/ 3564938 w 6772482"/>
              <a:gd name="connsiteY15" fmla="*/ 419100 h 5895975"/>
              <a:gd name="connsiteX16" fmla="*/ 3793539 w 6772482"/>
              <a:gd name="connsiteY16" fmla="*/ 359569 h 5895975"/>
              <a:gd name="connsiteX17" fmla="*/ 3860213 w 6772482"/>
              <a:gd name="connsiteY17" fmla="*/ 347663 h 5895975"/>
              <a:gd name="connsiteX18" fmla="*/ 4000707 w 6772482"/>
              <a:gd name="connsiteY18" fmla="*/ 338138 h 5895975"/>
              <a:gd name="connsiteX19" fmla="*/ 4074526 w 6772482"/>
              <a:gd name="connsiteY19" fmla="*/ 319088 h 5895975"/>
              <a:gd name="connsiteX20" fmla="*/ 4145963 w 6772482"/>
              <a:gd name="connsiteY20" fmla="*/ 288132 h 5895975"/>
              <a:gd name="connsiteX21" fmla="*/ 4167395 w 6772482"/>
              <a:gd name="connsiteY21" fmla="*/ 321469 h 5895975"/>
              <a:gd name="connsiteX22" fmla="*/ 4186445 w 6772482"/>
              <a:gd name="connsiteY22" fmla="*/ 395288 h 5895975"/>
              <a:gd name="connsiteX23" fmla="*/ 4217401 w 6772482"/>
              <a:gd name="connsiteY23" fmla="*/ 457200 h 5895975"/>
              <a:gd name="connsiteX24" fmla="*/ 4248357 w 6772482"/>
              <a:gd name="connsiteY24" fmla="*/ 504825 h 5895975"/>
              <a:gd name="connsiteX25" fmla="*/ 4286457 w 6772482"/>
              <a:gd name="connsiteY25" fmla="*/ 528638 h 5895975"/>
              <a:gd name="connsiteX26" fmla="*/ 4345988 w 6772482"/>
              <a:gd name="connsiteY26" fmla="*/ 547688 h 5895975"/>
              <a:gd name="connsiteX27" fmla="*/ 4426951 w 6772482"/>
              <a:gd name="connsiteY27" fmla="*/ 559594 h 5895975"/>
              <a:gd name="connsiteX28" fmla="*/ 4584113 w 6772482"/>
              <a:gd name="connsiteY28" fmla="*/ 583406 h 5895975"/>
              <a:gd name="connsiteX29" fmla="*/ 4781757 w 6772482"/>
              <a:gd name="connsiteY29" fmla="*/ 611982 h 5895975"/>
              <a:gd name="connsiteX30" fmla="*/ 5053220 w 6772482"/>
              <a:gd name="connsiteY30" fmla="*/ 538163 h 5895975"/>
              <a:gd name="connsiteX31" fmla="*/ 5212763 w 6772482"/>
              <a:gd name="connsiteY31" fmla="*/ 495300 h 5895975"/>
              <a:gd name="connsiteX32" fmla="*/ 5465176 w 6772482"/>
              <a:gd name="connsiteY32" fmla="*/ 561975 h 5895975"/>
              <a:gd name="connsiteX33" fmla="*/ 5531851 w 6772482"/>
              <a:gd name="connsiteY33" fmla="*/ 576263 h 5895975"/>
              <a:gd name="connsiteX34" fmla="*/ 5579476 w 6772482"/>
              <a:gd name="connsiteY34" fmla="*/ 585788 h 5895975"/>
              <a:gd name="connsiteX35" fmla="*/ 5739020 w 6772482"/>
              <a:gd name="connsiteY35" fmla="*/ 583406 h 5895975"/>
              <a:gd name="connsiteX36" fmla="*/ 5777120 w 6772482"/>
              <a:gd name="connsiteY36" fmla="*/ 588169 h 5895975"/>
              <a:gd name="connsiteX37" fmla="*/ 5810457 w 6772482"/>
              <a:gd name="connsiteY37" fmla="*/ 604838 h 5895975"/>
              <a:gd name="connsiteX38" fmla="*/ 5824745 w 6772482"/>
              <a:gd name="connsiteY38" fmla="*/ 638175 h 5895975"/>
              <a:gd name="connsiteX39" fmla="*/ 5846175 w 6772482"/>
              <a:gd name="connsiteY39" fmla="*/ 690563 h 5895975"/>
              <a:gd name="connsiteX40" fmla="*/ 5889039 w 6772482"/>
              <a:gd name="connsiteY40" fmla="*/ 850106 h 5895975"/>
              <a:gd name="connsiteX41" fmla="*/ 5910470 w 6772482"/>
              <a:gd name="connsiteY41" fmla="*/ 895350 h 5895975"/>
              <a:gd name="connsiteX42" fmla="*/ 5936663 w 6772482"/>
              <a:gd name="connsiteY42" fmla="*/ 938213 h 5895975"/>
              <a:gd name="connsiteX43" fmla="*/ 6120019 w 6772482"/>
              <a:gd name="connsiteY43" fmla="*/ 1240631 h 5895975"/>
              <a:gd name="connsiteX44" fmla="*/ 6148595 w 6772482"/>
              <a:gd name="connsiteY44" fmla="*/ 1304925 h 5895975"/>
              <a:gd name="connsiteX45" fmla="*/ 6184313 w 6772482"/>
              <a:gd name="connsiteY45" fmla="*/ 1373982 h 5895975"/>
              <a:gd name="connsiteX46" fmla="*/ 6248607 w 6772482"/>
              <a:gd name="connsiteY46" fmla="*/ 1500188 h 5895975"/>
              <a:gd name="connsiteX47" fmla="*/ 6291470 w 6772482"/>
              <a:gd name="connsiteY47" fmla="*/ 1600200 h 5895975"/>
              <a:gd name="connsiteX48" fmla="*/ 6305757 w 6772482"/>
              <a:gd name="connsiteY48" fmla="*/ 1638300 h 5895975"/>
              <a:gd name="connsiteX49" fmla="*/ 6310520 w 6772482"/>
              <a:gd name="connsiteY49" fmla="*/ 1697831 h 5895975"/>
              <a:gd name="connsiteX50" fmla="*/ 6341476 w 6772482"/>
              <a:gd name="connsiteY50" fmla="*/ 1819275 h 5895975"/>
              <a:gd name="connsiteX51" fmla="*/ 6360526 w 6772482"/>
              <a:gd name="connsiteY51" fmla="*/ 1878806 h 5895975"/>
              <a:gd name="connsiteX52" fmla="*/ 6355763 w 6772482"/>
              <a:gd name="connsiteY52" fmla="*/ 1976438 h 5895975"/>
              <a:gd name="connsiteX53" fmla="*/ 6377195 w 6772482"/>
              <a:gd name="connsiteY53" fmla="*/ 2083593 h 5895975"/>
              <a:gd name="connsiteX54" fmla="*/ 6427201 w 6772482"/>
              <a:gd name="connsiteY54" fmla="*/ 2295525 h 5895975"/>
              <a:gd name="connsiteX55" fmla="*/ 6453395 w 6772482"/>
              <a:gd name="connsiteY55" fmla="*/ 2488406 h 5895975"/>
              <a:gd name="connsiteX56" fmla="*/ 6467682 w 6772482"/>
              <a:gd name="connsiteY56" fmla="*/ 2597944 h 5895975"/>
              <a:gd name="connsiteX57" fmla="*/ 6562932 w 6772482"/>
              <a:gd name="connsiteY57" fmla="*/ 2914650 h 5895975"/>
              <a:gd name="connsiteX58" fmla="*/ 6610557 w 6772482"/>
              <a:gd name="connsiteY58" fmla="*/ 3114675 h 5895975"/>
              <a:gd name="connsiteX59" fmla="*/ 6658182 w 6772482"/>
              <a:gd name="connsiteY59" fmla="*/ 3231356 h 5895975"/>
              <a:gd name="connsiteX60" fmla="*/ 6722476 w 6772482"/>
              <a:gd name="connsiteY60" fmla="*/ 3352800 h 5895975"/>
              <a:gd name="connsiteX61" fmla="*/ 6762957 w 6772482"/>
              <a:gd name="connsiteY61" fmla="*/ 3486150 h 5895975"/>
              <a:gd name="connsiteX62" fmla="*/ 6772482 w 6772482"/>
              <a:gd name="connsiteY62" fmla="*/ 3557588 h 5895975"/>
              <a:gd name="connsiteX63" fmla="*/ 6762956 w 6772482"/>
              <a:gd name="connsiteY63" fmla="*/ 3640931 h 5895975"/>
              <a:gd name="connsiteX64" fmla="*/ 6743906 w 6772482"/>
              <a:gd name="connsiteY64" fmla="*/ 3695700 h 5895975"/>
              <a:gd name="connsiteX65" fmla="*/ 6703426 w 6772482"/>
              <a:gd name="connsiteY65" fmla="*/ 3795712 h 5895975"/>
              <a:gd name="connsiteX66" fmla="*/ 6689138 w 6772482"/>
              <a:gd name="connsiteY66" fmla="*/ 3824287 h 5895975"/>
              <a:gd name="connsiteX67" fmla="*/ 5903326 w 6772482"/>
              <a:gd name="connsiteY67" fmla="*/ 4210050 h 5895975"/>
              <a:gd name="connsiteX68" fmla="*/ 5048457 w 6772482"/>
              <a:gd name="connsiteY68" fmla="*/ 5348287 h 5895975"/>
              <a:gd name="connsiteX69" fmla="*/ 4774613 w 6772482"/>
              <a:gd name="connsiteY69" fmla="*/ 5353050 h 5895975"/>
              <a:gd name="connsiteX70" fmla="*/ 4426951 w 6772482"/>
              <a:gd name="connsiteY70" fmla="*/ 5886450 h 5895975"/>
              <a:gd name="connsiteX71" fmla="*/ 1652794 w 6772482"/>
              <a:gd name="connsiteY71" fmla="*/ 5895975 h 5895975"/>
              <a:gd name="connsiteX72" fmla="*/ 2226675 w 6772482"/>
              <a:gd name="connsiteY72" fmla="*/ 4795837 h 5895975"/>
              <a:gd name="connsiteX73" fmla="*/ 2667207 w 6772482"/>
              <a:gd name="connsiteY73" fmla="*/ 4329113 h 5895975"/>
              <a:gd name="connsiteX74" fmla="*/ 2752932 w 6772482"/>
              <a:gd name="connsiteY74" fmla="*/ 4276725 h 5895975"/>
              <a:gd name="connsiteX75" fmla="*/ 2388600 w 6772482"/>
              <a:gd name="connsiteY75" fmla="*/ 3860007 h 5895975"/>
              <a:gd name="connsiteX76" fmla="*/ 1914732 w 6772482"/>
              <a:gd name="connsiteY76" fmla="*/ 3952875 h 5895975"/>
              <a:gd name="connsiteX77" fmla="*/ 1821863 w 6772482"/>
              <a:gd name="connsiteY77" fmla="*/ 4243387 h 5895975"/>
              <a:gd name="connsiteX78" fmla="*/ 1543257 w 6772482"/>
              <a:gd name="connsiteY78" fmla="*/ 4176712 h 5895975"/>
              <a:gd name="connsiteX79" fmla="*/ 1440862 w 6772482"/>
              <a:gd name="connsiteY79" fmla="*/ 4145756 h 5895975"/>
              <a:gd name="connsiteX80" fmla="*/ 1383713 w 6772482"/>
              <a:gd name="connsiteY80" fmla="*/ 4117182 h 5895975"/>
              <a:gd name="connsiteX81" fmla="*/ 1326562 w 6772482"/>
              <a:gd name="connsiteY81" fmla="*/ 4086225 h 5895975"/>
              <a:gd name="connsiteX82" fmla="*/ 1276557 w 6772482"/>
              <a:gd name="connsiteY82" fmla="*/ 4048125 h 5895975"/>
              <a:gd name="connsiteX83" fmla="*/ 1221789 w 6772482"/>
              <a:gd name="connsiteY83" fmla="*/ 3988594 h 5895975"/>
              <a:gd name="connsiteX84" fmla="*/ 1181306 w 6772482"/>
              <a:gd name="connsiteY84" fmla="*/ 3933825 h 5895975"/>
              <a:gd name="connsiteX85" fmla="*/ 1024144 w 6772482"/>
              <a:gd name="connsiteY85" fmla="*/ 3681412 h 5895975"/>
              <a:gd name="connsiteX86" fmla="*/ 271670 w 6772482"/>
              <a:gd name="connsiteY86" fmla="*/ 2531269 h 5895975"/>
              <a:gd name="connsiteX0" fmla="*/ 271670 w 6772482"/>
              <a:gd name="connsiteY0" fmla="*/ 2531269 h 5886450"/>
              <a:gd name="connsiteX1" fmla="*/ 324058 w 6772482"/>
              <a:gd name="connsiteY1" fmla="*/ 895350 h 5886450"/>
              <a:gd name="connsiteX2" fmla="*/ 1581357 w 6772482"/>
              <a:gd name="connsiteY2" fmla="*/ 838200 h 5886450"/>
              <a:gd name="connsiteX3" fmla="*/ 2552907 w 6772482"/>
              <a:gd name="connsiteY3" fmla="*/ 866775 h 5886450"/>
              <a:gd name="connsiteX4" fmla="*/ 2714832 w 6772482"/>
              <a:gd name="connsiteY4" fmla="*/ 0 h 5886450"/>
              <a:gd name="connsiteX5" fmla="*/ 2905332 w 6772482"/>
              <a:gd name="connsiteY5" fmla="*/ 147638 h 5886450"/>
              <a:gd name="connsiteX6" fmla="*/ 2950576 w 6772482"/>
              <a:gd name="connsiteY6" fmla="*/ 171450 h 5886450"/>
              <a:gd name="connsiteX7" fmla="*/ 3012488 w 6772482"/>
              <a:gd name="connsiteY7" fmla="*/ 188119 h 5886450"/>
              <a:gd name="connsiteX8" fmla="*/ 3286332 w 6772482"/>
              <a:gd name="connsiteY8" fmla="*/ 238125 h 5886450"/>
              <a:gd name="connsiteX9" fmla="*/ 3353007 w 6772482"/>
              <a:gd name="connsiteY9" fmla="*/ 269081 h 5886450"/>
              <a:gd name="connsiteX10" fmla="*/ 3391107 w 6772482"/>
              <a:gd name="connsiteY10" fmla="*/ 300038 h 5886450"/>
              <a:gd name="connsiteX11" fmla="*/ 3422063 w 6772482"/>
              <a:gd name="connsiteY11" fmla="*/ 357188 h 5886450"/>
              <a:gd name="connsiteX12" fmla="*/ 3455401 w 6772482"/>
              <a:gd name="connsiteY12" fmla="*/ 390525 h 5886450"/>
              <a:gd name="connsiteX13" fmla="*/ 3486357 w 6772482"/>
              <a:gd name="connsiteY13" fmla="*/ 404813 h 5886450"/>
              <a:gd name="connsiteX14" fmla="*/ 3522076 w 6772482"/>
              <a:gd name="connsiteY14" fmla="*/ 423863 h 5886450"/>
              <a:gd name="connsiteX15" fmla="*/ 3564938 w 6772482"/>
              <a:gd name="connsiteY15" fmla="*/ 419100 h 5886450"/>
              <a:gd name="connsiteX16" fmla="*/ 3793539 w 6772482"/>
              <a:gd name="connsiteY16" fmla="*/ 359569 h 5886450"/>
              <a:gd name="connsiteX17" fmla="*/ 3860213 w 6772482"/>
              <a:gd name="connsiteY17" fmla="*/ 347663 h 5886450"/>
              <a:gd name="connsiteX18" fmla="*/ 4000707 w 6772482"/>
              <a:gd name="connsiteY18" fmla="*/ 338138 h 5886450"/>
              <a:gd name="connsiteX19" fmla="*/ 4074526 w 6772482"/>
              <a:gd name="connsiteY19" fmla="*/ 319088 h 5886450"/>
              <a:gd name="connsiteX20" fmla="*/ 4145963 w 6772482"/>
              <a:gd name="connsiteY20" fmla="*/ 288132 h 5886450"/>
              <a:gd name="connsiteX21" fmla="*/ 4167395 w 6772482"/>
              <a:gd name="connsiteY21" fmla="*/ 321469 h 5886450"/>
              <a:gd name="connsiteX22" fmla="*/ 4186445 w 6772482"/>
              <a:gd name="connsiteY22" fmla="*/ 395288 h 5886450"/>
              <a:gd name="connsiteX23" fmla="*/ 4217401 w 6772482"/>
              <a:gd name="connsiteY23" fmla="*/ 457200 h 5886450"/>
              <a:gd name="connsiteX24" fmla="*/ 4248357 w 6772482"/>
              <a:gd name="connsiteY24" fmla="*/ 504825 h 5886450"/>
              <a:gd name="connsiteX25" fmla="*/ 4286457 w 6772482"/>
              <a:gd name="connsiteY25" fmla="*/ 528638 h 5886450"/>
              <a:gd name="connsiteX26" fmla="*/ 4345988 w 6772482"/>
              <a:gd name="connsiteY26" fmla="*/ 547688 h 5886450"/>
              <a:gd name="connsiteX27" fmla="*/ 4426951 w 6772482"/>
              <a:gd name="connsiteY27" fmla="*/ 559594 h 5886450"/>
              <a:gd name="connsiteX28" fmla="*/ 4584113 w 6772482"/>
              <a:gd name="connsiteY28" fmla="*/ 583406 h 5886450"/>
              <a:gd name="connsiteX29" fmla="*/ 4781757 w 6772482"/>
              <a:gd name="connsiteY29" fmla="*/ 611982 h 5886450"/>
              <a:gd name="connsiteX30" fmla="*/ 5053220 w 6772482"/>
              <a:gd name="connsiteY30" fmla="*/ 538163 h 5886450"/>
              <a:gd name="connsiteX31" fmla="*/ 5212763 w 6772482"/>
              <a:gd name="connsiteY31" fmla="*/ 495300 h 5886450"/>
              <a:gd name="connsiteX32" fmla="*/ 5465176 w 6772482"/>
              <a:gd name="connsiteY32" fmla="*/ 561975 h 5886450"/>
              <a:gd name="connsiteX33" fmla="*/ 5531851 w 6772482"/>
              <a:gd name="connsiteY33" fmla="*/ 576263 h 5886450"/>
              <a:gd name="connsiteX34" fmla="*/ 5579476 w 6772482"/>
              <a:gd name="connsiteY34" fmla="*/ 585788 h 5886450"/>
              <a:gd name="connsiteX35" fmla="*/ 5739020 w 6772482"/>
              <a:gd name="connsiteY35" fmla="*/ 583406 h 5886450"/>
              <a:gd name="connsiteX36" fmla="*/ 5777120 w 6772482"/>
              <a:gd name="connsiteY36" fmla="*/ 588169 h 5886450"/>
              <a:gd name="connsiteX37" fmla="*/ 5810457 w 6772482"/>
              <a:gd name="connsiteY37" fmla="*/ 604838 h 5886450"/>
              <a:gd name="connsiteX38" fmla="*/ 5824745 w 6772482"/>
              <a:gd name="connsiteY38" fmla="*/ 638175 h 5886450"/>
              <a:gd name="connsiteX39" fmla="*/ 5846175 w 6772482"/>
              <a:gd name="connsiteY39" fmla="*/ 690563 h 5886450"/>
              <a:gd name="connsiteX40" fmla="*/ 5889039 w 6772482"/>
              <a:gd name="connsiteY40" fmla="*/ 850106 h 5886450"/>
              <a:gd name="connsiteX41" fmla="*/ 5910470 w 6772482"/>
              <a:gd name="connsiteY41" fmla="*/ 895350 h 5886450"/>
              <a:gd name="connsiteX42" fmla="*/ 5936663 w 6772482"/>
              <a:gd name="connsiteY42" fmla="*/ 938213 h 5886450"/>
              <a:gd name="connsiteX43" fmla="*/ 6120019 w 6772482"/>
              <a:gd name="connsiteY43" fmla="*/ 1240631 h 5886450"/>
              <a:gd name="connsiteX44" fmla="*/ 6148595 w 6772482"/>
              <a:gd name="connsiteY44" fmla="*/ 1304925 h 5886450"/>
              <a:gd name="connsiteX45" fmla="*/ 6184313 w 6772482"/>
              <a:gd name="connsiteY45" fmla="*/ 1373982 h 5886450"/>
              <a:gd name="connsiteX46" fmla="*/ 6248607 w 6772482"/>
              <a:gd name="connsiteY46" fmla="*/ 1500188 h 5886450"/>
              <a:gd name="connsiteX47" fmla="*/ 6291470 w 6772482"/>
              <a:gd name="connsiteY47" fmla="*/ 1600200 h 5886450"/>
              <a:gd name="connsiteX48" fmla="*/ 6305757 w 6772482"/>
              <a:gd name="connsiteY48" fmla="*/ 1638300 h 5886450"/>
              <a:gd name="connsiteX49" fmla="*/ 6310520 w 6772482"/>
              <a:gd name="connsiteY49" fmla="*/ 1697831 h 5886450"/>
              <a:gd name="connsiteX50" fmla="*/ 6341476 w 6772482"/>
              <a:gd name="connsiteY50" fmla="*/ 1819275 h 5886450"/>
              <a:gd name="connsiteX51" fmla="*/ 6360526 w 6772482"/>
              <a:gd name="connsiteY51" fmla="*/ 1878806 h 5886450"/>
              <a:gd name="connsiteX52" fmla="*/ 6355763 w 6772482"/>
              <a:gd name="connsiteY52" fmla="*/ 1976438 h 5886450"/>
              <a:gd name="connsiteX53" fmla="*/ 6377195 w 6772482"/>
              <a:gd name="connsiteY53" fmla="*/ 2083593 h 5886450"/>
              <a:gd name="connsiteX54" fmla="*/ 6427201 w 6772482"/>
              <a:gd name="connsiteY54" fmla="*/ 2295525 h 5886450"/>
              <a:gd name="connsiteX55" fmla="*/ 6453395 w 6772482"/>
              <a:gd name="connsiteY55" fmla="*/ 2488406 h 5886450"/>
              <a:gd name="connsiteX56" fmla="*/ 6467682 w 6772482"/>
              <a:gd name="connsiteY56" fmla="*/ 2597944 h 5886450"/>
              <a:gd name="connsiteX57" fmla="*/ 6562932 w 6772482"/>
              <a:gd name="connsiteY57" fmla="*/ 2914650 h 5886450"/>
              <a:gd name="connsiteX58" fmla="*/ 6610557 w 6772482"/>
              <a:gd name="connsiteY58" fmla="*/ 3114675 h 5886450"/>
              <a:gd name="connsiteX59" fmla="*/ 6658182 w 6772482"/>
              <a:gd name="connsiteY59" fmla="*/ 3231356 h 5886450"/>
              <a:gd name="connsiteX60" fmla="*/ 6722476 w 6772482"/>
              <a:gd name="connsiteY60" fmla="*/ 3352800 h 5886450"/>
              <a:gd name="connsiteX61" fmla="*/ 6762957 w 6772482"/>
              <a:gd name="connsiteY61" fmla="*/ 3486150 h 5886450"/>
              <a:gd name="connsiteX62" fmla="*/ 6772482 w 6772482"/>
              <a:gd name="connsiteY62" fmla="*/ 3557588 h 5886450"/>
              <a:gd name="connsiteX63" fmla="*/ 6762956 w 6772482"/>
              <a:gd name="connsiteY63" fmla="*/ 3640931 h 5886450"/>
              <a:gd name="connsiteX64" fmla="*/ 6743906 w 6772482"/>
              <a:gd name="connsiteY64" fmla="*/ 3695700 h 5886450"/>
              <a:gd name="connsiteX65" fmla="*/ 6703426 w 6772482"/>
              <a:gd name="connsiteY65" fmla="*/ 3795712 h 5886450"/>
              <a:gd name="connsiteX66" fmla="*/ 6689138 w 6772482"/>
              <a:gd name="connsiteY66" fmla="*/ 3824287 h 5886450"/>
              <a:gd name="connsiteX67" fmla="*/ 5903326 w 6772482"/>
              <a:gd name="connsiteY67" fmla="*/ 4210050 h 5886450"/>
              <a:gd name="connsiteX68" fmla="*/ 5048457 w 6772482"/>
              <a:gd name="connsiteY68" fmla="*/ 5348287 h 5886450"/>
              <a:gd name="connsiteX69" fmla="*/ 4774613 w 6772482"/>
              <a:gd name="connsiteY69" fmla="*/ 5353050 h 5886450"/>
              <a:gd name="connsiteX70" fmla="*/ 4426951 w 6772482"/>
              <a:gd name="connsiteY70" fmla="*/ 5886450 h 5886450"/>
              <a:gd name="connsiteX71" fmla="*/ 2533858 w 6772482"/>
              <a:gd name="connsiteY71" fmla="*/ 4781550 h 5886450"/>
              <a:gd name="connsiteX72" fmla="*/ 2226675 w 6772482"/>
              <a:gd name="connsiteY72" fmla="*/ 4795837 h 5886450"/>
              <a:gd name="connsiteX73" fmla="*/ 2667207 w 6772482"/>
              <a:gd name="connsiteY73" fmla="*/ 4329113 h 5886450"/>
              <a:gd name="connsiteX74" fmla="*/ 2752932 w 6772482"/>
              <a:gd name="connsiteY74" fmla="*/ 4276725 h 5886450"/>
              <a:gd name="connsiteX75" fmla="*/ 2388600 w 6772482"/>
              <a:gd name="connsiteY75" fmla="*/ 3860007 h 5886450"/>
              <a:gd name="connsiteX76" fmla="*/ 1914732 w 6772482"/>
              <a:gd name="connsiteY76" fmla="*/ 3952875 h 5886450"/>
              <a:gd name="connsiteX77" fmla="*/ 1821863 w 6772482"/>
              <a:gd name="connsiteY77" fmla="*/ 4243387 h 5886450"/>
              <a:gd name="connsiteX78" fmla="*/ 1543257 w 6772482"/>
              <a:gd name="connsiteY78" fmla="*/ 4176712 h 5886450"/>
              <a:gd name="connsiteX79" fmla="*/ 1440862 w 6772482"/>
              <a:gd name="connsiteY79" fmla="*/ 4145756 h 5886450"/>
              <a:gd name="connsiteX80" fmla="*/ 1383713 w 6772482"/>
              <a:gd name="connsiteY80" fmla="*/ 4117182 h 5886450"/>
              <a:gd name="connsiteX81" fmla="*/ 1326562 w 6772482"/>
              <a:gd name="connsiteY81" fmla="*/ 4086225 h 5886450"/>
              <a:gd name="connsiteX82" fmla="*/ 1276557 w 6772482"/>
              <a:gd name="connsiteY82" fmla="*/ 4048125 h 5886450"/>
              <a:gd name="connsiteX83" fmla="*/ 1221789 w 6772482"/>
              <a:gd name="connsiteY83" fmla="*/ 3988594 h 5886450"/>
              <a:gd name="connsiteX84" fmla="*/ 1181306 w 6772482"/>
              <a:gd name="connsiteY84" fmla="*/ 3933825 h 5886450"/>
              <a:gd name="connsiteX85" fmla="*/ 1024144 w 6772482"/>
              <a:gd name="connsiteY85" fmla="*/ 3681412 h 5886450"/>
              <a:gd name="connsiteX86" fmla="*/ 271670 w 6772482"/>
              <a:gd name="connsiteY86" fmla="*/ 2531269 h 5886450"/>
              <a:gd name="connsiteX0" fmla="*/ 271670 w 6772482"/>
              <a:gd name="connsiteY0" fmla="*/ 2531269 h 5886450"/>
              <a:gd name="connsiteX1" fmla="*/ 324058 w 6772482"/>
              <a:gd name="connsiteY1" fmla="*/ 895350 h 5886450"/>
              <a:gd name="connsiteX2" fmla="*/ 1581357 w 6772482"/>
              <a:gd name="connsiteY2" fmla="*/ 838200 h 5886450"/>
              <a:gd name="connsiteX3" fmla="*/ 2552907 w 6772482"/>
              <a:gd name="connsiteY3" fmla="*/ 866775 h 5886450"/>
              <a:gd name="connsiteX4" fmla="*/ 2714832 w 6772482"/>
              <a:gd name="connsiteY4" fmla="*/ 0 h 5886450"/>
              <a:gd name="connsiteX5" fmla="*/ 2905332 w 6772482"/>
              <a:gd name="connsiteY5" fmla="*/ 147638 h 5886450"/>
              <a:gd name="connsiteX6" fmla="*/ 2950576 w 6772482"/>
              <a:gd name="connsiteY6" fmla="*/ 171450 h 5886450"/>
              <a:gd name="connsiteX7" fmla="*/ 3012488 w 6772482"/>
              <a:gd name="connsiteY7" fmla="*/ 188119 h 5886450"/>
              <a:gd name="connsiteX8" fmla="*/ 3286332 w 6772482"/>
              <a:gd name="connsiteY8" fmla="*/ 238125 h 5886450"/>
              <a:gd name="connsiteX9" fmla="*/ 3353007 w 6772482"/>
              <a:gd name="connsiteY9" fmla="*/ 269081 h 5886450"/>
              <a:gd name="connsiteX10" fmla="*/ 3391107 w 6772482"/>
              <a:gd name="connsiteY10" fmla="*/ 300038 h 5886450"/>
              <a:gd name="connsiteX11" fmla="*/ 3422063 w 6772482"/>
              <a:gd name="connsiteY11" fmla="*/ 357188 h 5886450"/>
              <a:gd name="connsiteX12" fmla="*/ 3455401 w 6772482"/>
              <a:gd name="connsiteY12" fmla="*/ 390525 h 5886450"/>
              <a:gd name="connsiteX13" fmla="*/ 3486357 w 6772482"/>
              <a:gd name="connsiteY13" fmla="*/ 404813 h 5886450"/>
              <a:gd name="connsiteX14" fmla="*/ 3522076 w 6772482"/>
              <a:gd name="connsiteY14" fmla="*/ 423863 h 5886450"/>
              <a:gd name="connsiteX15" fmla="*/ 3564938 w 6772482"/>
              <a:gd name="connsiteY15" fmla="*/ 419100 h 5886450"/>
              <a:gd name="connsiteX16" fmla="*/ 3793539 w 6772482"/>
              <a:gd name="connsiteY16" fmla="*/ 359569 h 5886450"/>
              <a:gd name="connsiteX17" fmla="*/ 3860213 w 6772482"/>
              <a:gd name="connsiteY17" fmla="*/ 347663 h 5886450"/>
              <a:gd name="connsiteX18" fmla="*/ 4000707 w 6772482"/>
              <a:gd name="connsiteY18" fmla="*/ 338138 h 5886450"/>
              <a:gd name="connsiteX19" fmla="*/ 4074526 w 6772482"/>
              <a:gd name="connsiteY19" fmla="*/ 319088 h 5886450"/>
              <a:gd name="connsiteX20" fmla="*/ 4145963 w 6772482"/>
              <a:gd name="connsiteY20" fmla="*/ 288132 h 5886450"/>
              <a:gd name="connsiteX21" fmla="*/ 4167395 w 6772482"/>
              <a:gd name="connsiteY21" fmla="*/ 321469 h 5886450"/>
              <a:gd name="connsiteX22" fmla="*/ 4186445 w 6772482"/>
              <a:gd name="connsiteY22" fmla="*/ 395288 h 5886450"/>
              <a:gd name="connsiteX23" fmla="*/ 4217401 w 6772482"/>
              <a:gd name="connsiteY23" fmla="*/ 457200 h 5886450"/>
              <a:gd name="connsiteX24" fmla="*/ 4248357 w 6772482"/>
              <a:gd name="connsiteY24" fmla="*/ 504825 h 5886450"/>
              <a:gd name="connsiteX25" fmla="*/ 4286457 w 6772482"/>
              <a:gd name="connsiteY25" fmla="*/ 528638 h 5886450"/>
              <a:gd name="connsiteX26" fmla="*/ 4345988 w 6772482"/>
              <a:gd name="connsiteY26" fmla="*/ 547688 h 5886450"/>
              <a:gd name="connsiteX27" fmla="*/ 4426951 w 6772482"/>
              <a:gd name="connsiteY27" fmla="*/ 559594 h 5886450"/>
              <a:gd name="connsiteX28" fmla="*/ 4584113 w 6772482"/>
              <a:gd name="connsiteY28" fmla="*/ 583406 h 5886450"/>
              <a:gd name="connsiteX29" fmla="*/ 4781757 w 6772482"/>
              <a:gd name="connsiteY29" fmla="*/ 611982 h 5886450"/>
              <a:gd name="connsiteX30" fmla="*/ 5053220 w 6772482"/>
              <a:gd name="connsiteY30" fmla="*/ 538163 h 5886450"/>
              <a:gd name="connsiteX31" fmla="*/ 5212763 w 6772482"/>
              <a:gd name="connsiteY31" fmla="*/ 495300 h 5886450"/>
              <a:gd name="connsiteX32" fmla="*/ 5465176 w 6772482"/>
              <a:gd name="connsiteY32" fmla="*/ 561975 h 5886450"/>
              <a:gd name="connsiteX33" fmla="*/ 5531851 w 6772482"/>
              <a:gd name="connsiteY33" fmla="*/ 576263 h 5886450"/>
              <a:gd name="connsiteX34" fmla="*/ 5579476 w 6772482"/>
              <a:gd name="connsiteY34" fmla="*/ 585788 h 5886450"/>
              <a:gd name="connsiteX35" fmla="*/ 5739020 w 6772482"/>
              <a:gd name="connsiteY35" fmla="*/ 583406 h 5886450"/>
              <a:gd name="connsiteX36" fmla="*/ 5777120 w 6772482"/>
              <a:gd name="connsiteY36" fmla="*/ 588169 h 5886450"/>
              <a:gd name="connsiteX37" fmla="*/ 5810457 w 6772482"/>
              <a:gd name="connsiteY37" fmla="*/ 604838 h 5886450"/>
              <a:gd name="connsiteX38" fmla="*/ 5824745 w 6772482"/>
              <a:gd name="connsiteY38" fmla="*/ 638175 h 5886450"/>
              <a:gd name="connsiteX39" fmla="*/ 5846175 w 6772482"/>
              <a:gd name="connsiteY39" fmla="*/ 690563 h 5886450"/>
              <a:gd name="connsiteX40" fmla="*/ 5889039 w 6772482"/>
              <a:gd name="connsiteY40" fmla="*/ 850106 h 5886450"/>
              <a:gd name="connsiteX41" fmla="*/ 5910470 w 6772482"/>
              <a:gd name="connsiteY41" fmla="*/ 895350 h 5886450"/>
              <a:gd name="connsiteX42" fmla="*/ 5936663 w 6772482"/>
              <a:gd name="connsiteY42" fmla="*/ 938213 h 5886450"/>
              <a:gd name="connsiteX43" fmla="*/ 6120019 w 6772482"/>
              <a:gd name="connsiteY43" fmla="*/ 1240631 h 5886450"/>
              <a:gd name="connsiteX44" fmla="*/ 6148595 w 6772482"/>
              <a:gd name="connsiteY44" fmla="*/ 1304925 h 5886450"/>
              <a:gd name="connsiteX45" fmla="*/ 6184313 w 6772482"/>
              <a:gd name="connsiteY45" fmla="*/ 1373982 h 5886450"/>
              <a:gd name="connsiteX46" fmla="*/ 6248607 w 6772482"/>
              <a:gd name="connsiteY46" fmla="*/ 1500188 h 5886450"/>
              <a:gd name="connsiteX47" fmla="*/ 6291470 w 6772482"/>
              <a:gd name="connsiteY47" fmla="*/ 1600200 h 5886450"/>
              <a:gd name="connsiteX48" fmla="*/ 6305757 w 6772482"/>
              <a:gd name="connsiteY48" fmla="*/ 1638300 h 5886450"/>
              <a:gd name="connsiteX49" fmla="*/ 6310520 w 6772482"/>
              <a:gd name="connsiteY49" fmla="*/ 1697831 h 5886450"/>
              <a:gd name="connsiteX50" fmla="*/ 6341476 w 6772482"/>
              <a:gd name="connsiteY50" fmla="*/ 1819275 h 5886450"/>
              <a:gd name="connsiteX51" fmla="*/ 6360526 w 6772482"/>
              <a:gd name="connsiteY51" fmla="*/ 1878806 h 5886450"/>
              <a:gd name="connsiteX52" fmla="*/ 6355763 w 6772482"/>
              <a:gd name="connsiteY52" fmla="*/ 1976438 h 5886450"/>
              <a:gd name="connsiteX53" fmla="*/ 6377195 w 6772482"/>
              <a:gd name="connsiteY53" fmla="*/ 2083593 h 5886450"/>
              <a:gd name="connsiteX54" fmla="*/ 6427201 w 6772482"/>
              <a:gd name="connsiteY54" fmla="*/ 2295525 h 5886450"/>
              <a:gd name="connsiteX55" fmla="*/ 6453395 w 6772482"/>
              <a:gd name="connsiteY55" fmla="*/ 2488406 h 5886450"/>
              <a:gd name="connsiteX56" fmla="*/ 6467682 w 6772482"/>
              <a:gd name="connsiteY56" fmla="*/ 2597944 h 5886450"/>
              <a:gd name="connsiteX57" fmla="*/ 6562932 w 6772482"/>
              <a:gd name="connsiteY57" fmla="*/ 2914650 h 5886450"/>
              <a:gd name="connsiteX58" fmla="*/ 6610557 w 6772482"/>
              <a:gd name="connsiteY58" fmla="*/ 3114675 h 5886450"/>
              <a:gd name="connsiteX59" fmla="*/ 6658182 w 6772482"/>
              <a:gd name="connsiteY59" fmla="*/ 3231356 h 5886450"/>
              <a:gd name="connsiteX60" fmla="*/ 6722476 w 6772482"/>
              <a:gd name="connsiteY60" fmla="*/ 3352800 h 5886450"/>
              <a:gd name="connsiteX61" fmla="*/ 6762957 w 6772482"/>
              <a:gd name="connsiteY61" fmla="*/ 3486150 h 5886450"/>
              <a:gd name="connsiteX62" fmla="*/ 6772482 w 6772482"/>
              <a:gd name="connsiteY62" fmla="*/ 3557588 h 5886450"/>
              <a:gd name="connsiteX63" fmla="*/ 6762956 w 6772482"/>
              <a:gd name="connsiteY63" fmla="*/ 3640931 h 5886450"/>
              <a:gd name="connsiteX64" fmla="*/ 6743906 w 6772482"/>
              <a:gd name="connsiteY64" fmla="*/ 3695700 h 5886450"/>
              <a:gd name="connsiteX65" fmla="*/ 6703426 w 6772482"/>
              <a:gd name="connsiteY65" fmla="*/ 3795712 h 5886450"/>
              <a:gd name="connsiteX66" fmla="*/ 6689138 w 6772482"/>
              <a:gd name="connsiteY66" fmla="*/ 3824287 h 5886450"/>
              <a:gd name="connsiteX67" fmla="*/ 5903326 w 6772482"/>
              <a:gd name="connsiteY67" fmla="*/ 4210050 h 5886450"/>
              <a:gd name="connsiteX68" fmla="*/ 5048457 w 6772482"/>
              <a:gd name="connsiteY68" fmla="*/ 5348287 h 5886450"/>
              <a:gd name="connsiteX69" fmla="*/ 4774613 w 6772482"/>
              <a:gd name="connsiteY69" fmla="*/ 5353050 h 5886450"/>
              <a:gd name="connsiteX70" fmla="*/ 4426951 w 6772482"/>
              <a:gd name="connsiteY70" fmla="*/ 5886450 h 5886450"/>
              <a:gd name="connsiteX71" fmla="*/ 2533858 w 6772482"/>
              <a:gd name="connsiteY71" fmla="*/ 4781550 h 5886450"/>
              <a:gd name="connsiteX72" fmla="*/ 2305258 w 6772482"/>
              <a:gd name="connsiteY72" fmla="*/ 4705350 h 5886450"/>
              <a:gd name="connsiteX73" fmla="*/ 2667207 w 6772482"/>
              <a:gd name="connsiteY73" fmla="*/ 4329113 h 5886450"/>
              <a:gd name="connsiteX74" fmla="*/ 2752932 w 6772482"/>
              <a:gd name="connsiteY74" fmla="*/ 4276725 h 5886450"/>
              <a:gd name="connsiteX75" fmla="*/ 2388600 w 6772482"/>
              <a:gd name="connsiteY75" fmla="*/ 3860007 h 5886450"/>
              <a:gd name="connsiteX76" fmla="*/ 1914732 w 6772482"/>
              <a:gd name="connsiteY76" fmla="*/ 3952875 h 5886450"/>
              <a:gd name="connsiteX77" fmla="*/ 1821863 w 6772482"/>
              <a:gd name="connsiteY77" fmla="*/ 4243387 h 5886450"/>
              <a:gd name="connsiteX78" fmla="*/ 1543257 w 6772482"/>
              <a:gd name="connsiteY78" fmla="*/ 4176712 h 5886450"/>
              <a:gd name="connsiteX79" fmla="*/ 1440862 w 6772482"/>
              <a:gd name="connsiteY79" fmla="*/ 4145756 h 5886450"/>
              <a:gd name="connsiteX80" fmla="*/ 1383713 w 6772482"/>
              <a:gd name="connsiteY80" fmla="*/ 4117182 h 5886450"/>
              <a:gd name="connsiteX81" fmla="*/ 1326562 w 6772482"/>
              <a:gd name="connsiteY81" fmla="*/ 4086225 h 5886450"/>
              <a:gd name="connsiteX82" fmla="*/ 1276557 w 6772482"/>
              <a:gd name="connsiteY82" fmla="*/ 4048125 h 5886450"/>
              <a:gd name="connsiteX83" fmla="*/ 1221789 w 6772482"/>
              <a:gd name="connsiteY83" fmla="*/ 3988594 h 5886450"/>
              <a:gd name="connsiteX84" fmla="*/ 1181306 w 6772482"/>
              <a:gd name="connsiteY84" fmla="*/ 3933825 h 5886450"/>
              <a:gd name="connsiteX85" fmla="*/ 1024144 w 6772482"/>
              <a:gd name="connsiteY85" fmla="*/ 3681412 h 5886450"/>
              <a:gd name="connsiteX86" fmla="*/ 271670 w 6772482"/>
              <a:gd name="connsiteY86" fmla="*/ 2531269 h 5886450"/>
              <a:gd name="connsiteX0" fmla="*/ 271670 w 6772482"/>
              <a:gd name="connsiteY0" fmla="*/ 2531269 h 5886450"/>
              <a:gd name="connsiteX1" fmla="*/ 324058 w 6772482"/>
              <a:gd name="connsiteY1" fmla="*/ 895350 h 5886450"/>
              <a:gd name="connsiteX2" fmla="*/ 1581357 w 6772482"/>
              <a:gd name="connsiteY2" fmla="*/ 838200 h 5886450"/>
              <a:gd name="connsiteX3" fmla="*/ 2552907 w 6772482"/>
              <a:gd name="connsiteY3" fmla="*/ 866775 h 5886450"/>
              <a:gd name="connsiteX4" fmla="*/ 2714832 w 6772482"/>
              <a:gd name="connsiteY4" fmla="*/ 0 h 5886450"/>
              <a:gd name="connsiteX5" fmla="*/ 2905332 w 6772482"/>
              <a:gd name="connsiteY5" fmla="*/ 147638 h 5886450"/>
              <a:gd name="connsiteX6" fmla="*/ 2950576 w 6772482"/>
              <a:gd name="connsiteY6" fmla="*/ 171450 h 5886450"/>
              <a:gd name="connsiteX7" fmla="*/ 3012488 w 6772482"/>
              <a:gd name="connsiteY7" fmla="*/ 188119 h 5886450"/>
              <a:gd name="connsiteX8" fmla="*/ 3286332 w 6772482"/>
              <a:gd name="connsiteY8" fmla="*/ 238125 h 5886450"/>
              <a:gd name="connsiteX9" fmla="*/ 3353007 w 6772482"/>
              <a:gd name="connsiteY9" fmla="*/ 269081 h 5886450"/>
              <a:gd name="connsiteX10" fmla="*/ 3391107 w 6772482"/>
              <a:gd name="connsiteY10" fmla="*/ 300038 h 5886450"/>
              <a:gd name="connsiteX11" fmla="*/ 3422063 w 6772482"/>
              <a:gd name="connsiteY11" fmla="*/ 357188 h 5886450"/>
              <a:gd name="connsiteX12" fmla="*/ 3455401 w 6772482"/>
              <a:gd name="connsiteY12" fmla="*/ 390525 h 5886450"/>
              <a:gd name="connsiteX13" fmla="*/ 3486357 w 6772482"/>
              <a:gd name="connsiteY13" fmla="*/ 404813 h 5886450"/>
              <a:gd name="connsiteX14" fmla="*/ 3522076 w 6772482"/>
              <a:gd name="connsiteY14" fmla="*/ 423863 h 5886450"/>
              <a:gd name="connsiteX15" fmla="*/ 3564938 w 6772482"/>
              <a:gd name="connsiteY15" fmla="*/ 419100 h 5886450"/>
              <a:gd name="connsiteX16" fmla="*/ 3793539 w 6772482"/>
              <a:gd name="connsiteY16" fmla="*/ 359569 h 5886450"/>
              <a:gd name="connsiteX17" fmla="*/ 3860213 w 6772482"/>
              <a:gd name="connsiteY17" fmla="*/ 347663 h 5886450"/>
              <a:gd name="connsiteX18" fmla="*/ 4000707 w 6772482"/>
              <a:gd name="connsiteY18" fmla="*/ 338138 h 5886450"/>
              <a:gd name="connsiteX19" fmla="*/ 4074526 w 6772482"/>
              <a:gd name="connsiteY19" fmla="*/ 319088 h 5886450"/>
              <a:gd name="connsiteX20" fmla="*/ 4145963 w 6772482"/>
              <a:gd name="connsiteY20" fmla="*/ 288132 h 5886450"/>
              <a:gd name="connsiteX21" fmla="*/ 4167395 w 6772482"/>
              <a:gd name="connsiteY21" fmla="*/ 321469 h 5886450"/>
              <a:gd name="connsiteX22" fmla="*/ 4186445 w 6772482"/>
              <a:gd name="connsiteY22" fmla="*/ 395288 h 5886450"/>
              <a:gd name="connsiteX23" fmla="*/ 4217401 w 6772482"/>
              <a:gd name="connsiteY23" fmla="*/ 457200 h 5886450"/>
              <a:gd name="connsiteX24" fmla="*/ 4248357 w 6772482"/>
              <a:gd name="connsiteY24" fmla="*/ 504825 h 5886450"/>
              <a:gd name="connsiteX25" fmla="*/ 4286457 w 6772482"/>
              <a:gd name="connsiteY25" fmla="*/ 528638 h 5886450"/>
              <a:gd name="connsiteX26" fmla="*/ 4345988 w 6772482"/>
              <a:gd name="connsiteY26" fmla="*/ 547688 h 5886450"/>
              <a:gd name="connsiteX27" fmla="*/ 4426951 w 6772482"/>
              <a:gd name="connsiteY27" fmla="*/ 559594 h 5886450"/>
              <a:gd name="connsiteX28" fmla="*/ 4584113 w 6772482"/>
              <a:gd name="connsiteY28" fmla="*/ 583406 h 5886450"/>
              <a:gd name="connsiteX29" fmla="*/ 4781757 w 6772482"/>
              <a:gd name="connsiteY29" fmla="*/ 611982 h 5886450"/>
              <a:gd name="connsiteX30" fmla="*/ 5053220 w 6772482"/>
              <a:gd name="connsiteY30" fmla="*/ 538163 h 5886450"/>
              <a:gd name="connsiteX31" fmla="*/ 5212763 w 6772482"/>
              <a:gd name="connsiteY31" fmla="*/ 495300 h 5886450"/>
              <a:gd name="connsiteX32" fmla="*/ 5465176 w 6772482"/>
              <a:gd name="connsiteY32" fmla="*/ 561975 h 5886450"/>
              <a:gd name="connsiteX33" fmla="*/ 5531851 w 6772482"/>
              <a:gd name="connsiteY33" fmla="*/ 576263 h 5886450"/>
              <a:gd name="connsiteX34" fmla="*/ 5579476 w 6772482"/>
              <a:gd name="connsiteY34" fmla="*/ 585788 h 5886450"/>
              <a:gd name="connsiteX35" fmla="*/ 5739020 w 6772482"/>
              <a:gd name="connsiteY35" fmla="*/ 583406 h 5886450"/>
              <a:gd name="connsiteX36" fmla="*/ 5777120 w 6772482"/>
              <a:gd name="connsiteY36" fmla="*/ 588169 h 5886450"/>
              <a:gd name="connsiteX37" fmla="*/ 5810457 w 6772482"/>
              <a:gd name="connsiteY37" fmla="*/ 604838 h 5886450"/>
              <a:gd name="connsiteX38" fmla="*/ 5824745 w 6772482"/>
              <a:gd name="connsiteY38" fmla="*/ 638175 h 5886450"/>
              <a:gd name="connsiteX39" fmla="*/ 5846175 w 6772482"/>
              <a:gd name="connsiteY39" fmla="*/ 690563 h 5886450"/>
              <a:gd name="connsiteX40" fmla="*/ 5889039 w 6772482"/>
              <a:gd name="connsiteY40" fmla="*/ 850106 h 5886450"/>
              <a:gd name="connsiteX41" fmla="*/ 5910470 w 6772482"/>
              <a:gd name="connsiteY41" fmla="*/ 895350 h 5886450"/>
              <a:gd name="connsiteX42" fmla="*/ 5936663 w 6772482"/>
              <a:gd name="connsiteY42" fmla="*/ 938213 h 5886450"/>
              <a:gd name="connsiteX43" fmla="*/ 6120019 w 6772482"/>
              <a:gd name="connsiteY43" fmla="*/ 1240631 h 5886450"/>
              <a:gd name="connsiteX44" fmla="*/ 6148595 w 6772482"/>
              <a:gd name="connsiteY44" fmla="*/ 1304925 h 5886450"/>
              <a:gd name="connsiteX45" fmla="*/ 6184313 w 6772482"/>
              <a:gd name="connsiteY45" fmla="*/ 1373982 h 5886450"/>
              <a:gd name="connsiteX46" fmla="*/ 6248607 w 6772482"/>
              <a:gd name="connsiteY46" fmla="*/ 1500188 h 5886450"/>
              <a:gd name="connsiteX47" fmla="*/ 6291470 w 6772482"/>
              <a:gd name="connsiteY47" fmla="*/ 1600200 h 5886450"/>
              <a:gd name="connsiteX48" fmla="*/ 6305757 w 6772482"/>
              <a:gd name="connsiteY48" fmla="*/ 1638300 h 5886450"/>
              <a:gd name="connsiteX49" fmla="*/ 6310520 w 6772482"/>
              <a:gd name="connsiteY49" fmla="*/ 1697831 h 5886450"/>
              <a:gd name="connsiteX50" fmla="*/ 6341476 w 6772482"/>
              <a:gd name="connsiteY50" fmla="*/ 1819275 h 5886450"/>
              <a:gd name="connsiteX51" fmla="*/ 6360526 w 6772482"/>
              <a:gd name="connsiteY51" fmla="*/ 1878806 h 5886450"/>
              <a:gd name="connsiteX52" fmla="*/ 6355763 w 6772482"/>
              <a:gd name="connsiteY52" fmla="*/ 1976438 h 5886450"/>
              <a:gd name="connsiteX53" fmla="*/ 6377195 w 6772482"/>
              <a:gd name="connsiteY53" fmla="*/ 2083593 h 5886450"/>
              <a:gd name="connsiteX54" fmla="*/ 6427201 w 6772482"/>
              <a:gd name="connsiteY54" fmla="*/ 2295525 h 5886450"/>
              <a:gd name="connsiteX55" fmla="*/ 6453395 w 6772482"/>
              <a:gd name="connsiteY55" fmla="*/ 2488406 h 5886450"/>
              <a:gd name="connsiteX56" fmla="*/ 6467682 w 6772482"/>
              <a:gd name="connsiteY56" fmla="*/ 2597944 h 5886450"/>
              <a:gd name="connsiteX57" fmla="*/ 6562932 w 6772482"/>
              <a:gd name="connsiteY57" fmla="*/ 2914650 h 5886450"/>
              <a:gd name="connsiteX58" fmla="*/ 6610557 w 6772482"/>
              <a:gd name="connsiteY58" fmla="*/ 3114675 h 5886450"/>
              <a:gd name="connsiteX59" fmla="*/ 6658182 w 6772482"/>
              <a:gd name="connsiteY59" fmla="*/ 3231356 h 5886450"/>
              <a:gd name="connsiteX60" fmla="*/ 6722476 w 6772482"/>
              <a:gd name="connsiteY60" fmla="*/ 3352800 h 5886450"/>
              <a:gd name="connsiteX61" fmla="*/ 6762957 w 6772482"/>
              <a:gd name="connsiteY61" fmla="*/ 3486150 h 5886450"/>
              <a:gd name="connsiteX62" fmla="*/ 6772482 w 6772482"/>
              <a:gd name="connsiteY62" fmla="*/ 3557588 h 5886450"/>
              <a:gd name="connsiteX63" fmla="*/ 6762956 w 6772482"/>
              <a:gd name="connsiteY63" fmla="*/ 3640931 h 5886450"/>
              <a:gd name="connsiteX64" fmla="*/ 6743906 w 6772482"/>
              <a:gd name="connsiteY64" fmla="*/ 3695700 h 5886450"/>
              <a:gd name="connsiteX65" fmla="*/ 6703426 w 6772482"/>
              <a:gd name="connsiteY65" fmla="*/ 3795712 h 5886450"/>
              <a:gd name="connsiteX66" fmla="*/ 6689138 w 6772482"/>
              <a:gd name="connsiteY66" fmla="*/ 3824287 h 5886450"/>
              <a:gd name="connsiteX67" fmla="*/ 5903326 w 6772482"/>
              <a:gd name="connsiteY67" fmla="*/ 4210050 h 5886450"/>
              <a:gd name="connsiteX68" fmla="*/ 5048457 w 6772482"/>
              <a:gd name="connsiteY68" fmla="*/ 5348287 h 5886450"/>
              <a:gd name="connsiteX69" fmla="*/ 4774613 w 6772482"/>
              <a:gd name="connsiteY69" fmla="*/ 5353050 h 5886450"/>
              <a:gd name="connsiteX70" fmla="*/ 4426951 w 6772482"/>
              <a:gd name="connsiteY70" fmla="*/ 5886450 h 5886450"/>
              <a:gd name="connsiteX71" fmla="*/ 2533858 w 6772482"/>
              <a:gd name="connsiteY71" fmla="*/ 4781550 h 5886450"/>
              <a:gd name="connsiteX72" fmla="*/ 2457658 w 6772482"/>
              <a:gd name="connsiteY72" fmla="*/ 4629150 h 5886450"/>
              <a:gd name="connsiteX73" fmla="*/ 2667207 w 6772482"/>
              <a:gd name="connsiteY73" fmla="*/ 4329113 h 5886450"/>
              <a:gd name="connsiteX74" fmla="*/ 2752932 w 6772482"/>
              <a:gd name="connsiteY74" fmla="*/ 4276725 h 5886450"/>
              <a:gd name="connsiteX75" fmla="*/ 2388600 w 6772482"/>
              <a:gd name="connsiteY75" fmla="*/ 3860007 h 5886450"/>
              <a:gd name="connsiteX76" fmla="*/ 1914732 w 6772482"/>
              <a:gd name="connsiteY76" fmla="*/ 3952875 h 5886450"/>
              <a:gd name="connsiteX77" fmla="*/ 1821863 w 6772482"/>
              <a:gd name="connsiteY77" fmla="*/ 4243387 h 5886450"/>
              <a:gd name="connsiteX78" fmla="*/ 1543257 w 6772482"/>
              <a:gd name="connsiteY78" fmla="*/ 4176712 h 5886450"/>
              <a:gd name="connsiteX79" fmla="*/ 1440862 w 6772482"/>
              <a:gd name="connsiteY79" fmla="*/ 4145756 h 5886450"/>
              <a:gd name="connsiteX80" fmla="*/ 1383713 w 6772482"/>
              <a:gd name="connsiteY80" fmla="*/ 4117182 h 5886450"/>
              <a:gd name="connsiteX81" fmla="*/ 1326562 w 6772482"/>
              <a:gd name="connsiteY81" fmla="*/ 4086225 h 5886450"/>
              <a:gd name="connsiteX82" fmla="*/ 1276557 w 6772482"/>
              <a:gd name="connsiteY82" fmla="*/ 4048125 h 5886450"/>
              <a:gd name="connsiteX83" fmla="*/ 1221789 w 6772482"/>
              <a:gd name="connsiteY83" fmla="*/ 3988594 h 5886450"/>
              <a:gd name="connsiteX84" fmla="*/ 1181306 w 6772482"/>
              <a:gd name="connsiteY84" fmla="*/ 3933825 h 5886450"/>
              <a:gd name="connsiteX85" fmla="*/ 1024144 w 6772482"/>
              <a:gd name="connsiteY85" fmla="*/ 3681412 h 5886450"/>
              <a:gd name="connsiteX86" fmla="*/ 271670 w 6772482"/>
              <a:gd name="connsiteY86" fmla="*/ 2531269 h 5886450"/>
              <a:gd name="connsiteX0" fmla="*/ 271670 w 6772482"/>
              <a:gd name="connsiteY0" fmla="*/ 2531269 h 5886450"/>
              <a:gd name="connsiteX1" fmla="*/ 324058 w 6772482"/>
              <a:gd name="connsiteY1" fmla="*/ 895350 h 5886450"/>
              <a:gd name="connsiteX2" fmla="*/ 1581357 w 6772482"/>
              <a:gd name="connsiteY2" fmla="*/ 838200 h 5886450"/>
              <a:gd name="connsiteX3" fmla="*/ 2552907 w 6772482"/>
              <a:gd name="connsiteY3" fmla="*/ 866775 h 5886450"/>
              <a:gd name="connsiteX4" fmla="*/ 2714832 w 6772482"/>
              <a:gd name="connsiteY4" fmla="*/ 0 h 5886450"/>
              <a:gd name="connsiteX5" fmla="*/ 2905332 w 6772482"/>
              <a:gd name="connsiteY5" fmla="*/ 147638 h 5886450"/>
              <a:gd name="connsiteX6" fmla="*/ 2950576 w 6772482"/>
              <a:gd name="connsiteY6" fmla="*/ 171450 h 5886450"/>
              <a:gd name="connsiteX7" fmla="*/ 3012488 w 6772482"/>
              <a:gd name="connsiteY7" fmla="*/ 188119 h 5886450"/>
              <a:gd name="connsiteX8" fmla="*/ 3286332 w 6772482"/>
              <a:gd name="connsiteY8" fmla="*/ 238125 h 5886450"/>
              <a:gd name="connsiteX9" fmla="*/ 3353007 w 6772482"/>
              <a:gd name="connsiteY9" fmla="*/ 269081 h 5886450"/>
              <a:gd name="connsiteX10" fmla="*/ 3391107 w 6772482"/>
              <a:gd name="connsiteY10" fmla="*/ 300038 h 5886450"/>
              <a:gd name="connsiteX11" fmla="*/ 3422063 w 6772482"/>
              <a:gd name="connsiteY11" fmla="*/ 357188 h 5886450"/>
              <a:gd name="connsiteX12" fmla="*/ 3455401 w 6772482"/>
              <a:gd name="connsiteY12" fmla="*/ 390525 h 5886450"/>
              <a:gd name="connsiteX13" fmla="*/ 3486357 w 6772482"/>
              <a:gd name="connsiteY13" fmla="*/ 404813 h 5886450"/>
              <a:gd name="connsiteX14" fmla="*/ 3522076 w 6772482"/>
              <a:gd name="connsiteY14" fmla="*/ 423863 h 5886450"/>
              <a:gd name="connsiteX15" fmla="*/ 3564938 w 6772482"/>
              <a:gd name="connsiteY15" fmla="*/ 419100 h 5886450"/>
              <a:gd name="connsiteX16" fmla="*/ 3793539 w 6772482"/>
              <a:gd name="connsiteY16" fmla="*/ 359569 h 5886450"/>
              <a:gd name="connsiteX17" fmla="*/ 3860213 w 6772482"/>
              <a:gd name="connsiteY17" fmla="*/ 347663 h 5886450"/>
              <a:gd name="connsiteX18" fmla="*/ 4000707 w 6772482"/>
              <a:gd name="connsiteY18" fmla="*/ 338138 h 5886450"/>
              <a:gd name="connsiteX19" fmla="*/ 4074526 w 6772482"/>
              <a:gd name="connsiteY19" fmla="*/ 319088 h 5886450"/>
              <a:gd name="connsiteX20" fmla="*/ 4145963 w 6772482"/>
              <a:gd name="connsiteY20" fmla="*/ 288132 h 5886450"/>
              <a:gd name="connsiteX21" fmla="*/ 4167395 w 6772482"/>
              <a:gd name="connsiteY21" fmla="*/ 321469 h 5886450"/>
              <a:gd name="connsiteX22" fmla="*/ 4186445 w 6772482"/>
              <a:gd name="connsiteY22" fmla="*/ 395288 h 5886450"/>
              <a:gd name="connsiteX23" fmla="*/ 4217401 w 6772482"/>
              <a:gd name="connsiteY23" fmla="*/ 457200 h 5886450"/>
              <a:gd name="connsiteX24" fmla="*/ 4248357 w 6772482"/>
              <a:gd name="connsiteY24" fmla="*/ 504825 h 5886450"/>
              <a:gd name="connsiteX25" fmla="*/ 4286457 w 6772482"/>
              <a:gd name="connsiteY25" fmla="*/ 528638 h 5886450"/>
              <a:gd name="connsiteX26" fmla="*/ 4345988 w 6772482"/>
              <a:gd name="connsiteY26" fmla="*/ 547688 h 5886450"/>
              <a:gd name="connsiteX27" fmla="*/ 4426951 w 6772482"/>
              <a:gd name="connsiteY27" fmla="*/ 559594 h 5886450"/>
              <a:gd name="connsiteX28" fmla="*/ 4584113 w 6772482"/>
              <a:gd name="connsiteY28" fmla="*/ 583406 h 5886450"/>
              <a:gd name="connsiteX29" fmla="*/ 4781757 w 6772482"/>
              <a:gd name="connsiteY29" fmla="*/ 611982 h 5886450"/>
              <a:gd name="connsiteX30" fmla="*/ 5053220 w 6772482"/>
              <a:gd name="connsiteY30" fmla="*/ 538163 h 5886450"/>
              <a:gd name="connsiteX31" fmla="*/ 5212763 w 6772482"/>
              <a:gd name="connsiteY31" fmla="*/ 495300 h 5886450"/>
              <a:gd name="connsiteX32" fmla="*/ 5465176 w 6772482"/>
              <a:gd name="connsiteY32" fmla="*/ 561975 h 5886450"/>
              <a:gd name="connsiteX33" fmla="*/ 5531851 w 6772482"/>
              <a:gd name="connsiteY33" fmla="*/ 576263 h 5886450"/>
              <a:gd name="connsiteX34" fmla="*/ 5579476 w 6772482"/>
              <a:gd name="connsiteY34" fmla="*/ 585788 h 5886450"/>
              <a:gd name="connsiteX35" fmla="*/ 5739020 w 6772482"/>
              <a:gd name="connsiteY35" fmla="*/ 583406 h 5886450"/>
              <a:gd name="connsiteX36" fmla="*/ 5777120 w 6772482"/>
              <a:gd name="connsiteY36" fmla="*/ 588169 h 5886450"/>
              <a:gd name="connsiteX37" fmla="*/ 5810457 w 6772482"/>
              <a:gd name="connsiteY37" fmla="*/ 604838 h 5886450"/>
              <a:gd name="connsiteX38" fmla="*/ 5824745 w 6772482"/>
              <a:gd name="connsiteY38" fmla="*/ 638175 h 5886450"/>
              <a:gd name="connsiteX39" fmla="*/ 5846175 w 6772482"/>
              <a:gd name="connsiteY39" fmla="*/ 690563 h 5886450"/>
              <a:gd name="connsiteX40" fmla="*/ 5889039 w 6772482"/>
              <a:gd name="connsiteY40" fmla="*/ 850106 h 5886450"/>
              <a:gd name="connsiteX41" fmla="*/ 5910470 w 6772482"/>
              <a:gd name="connsiteY41" fmla="*/ 895350 h 5886450"/>
              <a:gd name="connsiteX42" fmla="*/ 5936663 w 6772482"/>
              <a:gd name="connsiteY42" fmla="*/ 938213 h 5886450"/>
              <a:gd name="connsiteX43" fmla="*/ 6120019 w 6772482"/>
              <a:gd name="connsiteY43" fmla="*/ 1240631 h 5886450"/>
              <a:gd name="connsiteX44" fmla="*/ 6148595 w 6772482"/>
              <a:gd name="connsiteY44" fmla="*/ 1304925 h 5886450"/>
              <a:gd name="connsiteX45" fmla="*/ 6184313 w 6772482"/>
              <a:gd name="connsiteY45" fmla="*/ 1373982 h 5886450"/>
              <a:gd name="connsiteX46" fmla="*/ 6248607 w 6772482"/>
              <a:gd name="connsiteY46" fmla="*/ 1500188 h 5886450"/>
              <a:gd name="connsiteX47" fmla="*/ 6291470 w 6772482"/>
              <a:gd name="connsiteY47" fmla="*/ 1600200 h 5886450"/>
              <a:gd name="connsiteX48" fmla="*/ 6305757 w 6772482"/>
              <a:gd name="connsiteY48" fmla="*/ 1638300 h 5886450"/>
              <a:gd name="connsiteX49" fmla="*/ 6310520 w 6772482"/>
              <a:gd name="connsiteY49" fmla="*/ 1697831 h 5886450"/>
              <a:gd name="connsiteX50" fmla="*/ 6341476 w 6772482"/>
              <a:gd name="connsiteY50" fmla="*/ 1819275 h 5886450"/>
              <a:gd name="connsiteX51" fmla="*/ 6360526 w 6772482"/>
              <a:gd name="connsiteY51" fmla="*/ 1878806 h 5886450"/>
              <a:gd name="connsiteX52" fmla="*/ 6355763 w 6772482"/>
              <a:gd name="connsiteY52" fmla="*/ 1976438 h 5886450"/>
              <a:gd name="connsiteX53" fmla="*/ 6377195 w 6772482"/>
              <a:gd name="connsiteY53" fmla="*/ 2083593 h 5886450"/>
              <a:gd name="connsiteX54" fmla="*/ 6427201 w 6772482"/>
              <a:gd name="connsiteY54" fmla="*/ 2295525 h 5886450"/>
              <a:gd name="connsiteX55" fmla="*/ 6453395 w 6772482"/>
              <a:gd name="connsiteY55" fmla="*/ 2488406 h 5886450"/>
              <a:gd name="connsiteX56" fmla="*/ 6467682 w 6772482"/>
              <a:gd name="connsiteY56" fmla="*/ 2597944 h 5886450"/>
              <a:gd name="connsiteX57" fmla="*/ 6562932 w 6772482"/>
              <a:gd name="connsiteY57" fmla="*/ 2914650 h 5886450"/>
              <a:gd name="connsiteX58" fmla="*/ 6610557 w 6772482"/>
              <a:gd name="connsiteY58" fmla="*/ 3114675 h 5886450"/>
              <a:gd name="connsiteX59" fmla="*/ 6658182 w 6772482"/>
              <a:gd name="connsiteY59" fmla="*/ 3231356 h 5886450"/>
              <a:gd name="connsiteX60" fmla="*/ 6722476 w 6772482"/>
              <a:gd name="connsiteY60" fmla="*/ 3352800 h 5886450"/>
              <a:gd name="connsiteX61" fmla="*/ 6762957 w 6772482"/>
              <a:gd name="connsiteY61" fmla="*/ 3486150 h 5886450"/>
              <a:gd name="connsiteX62" fmla="*/ 6772482 w 6772482"/>
              <a:gd name="connsiteY62" fmla="*/ 3557588 h 5886450"/>
              <a:gd name="connsiteX63" fmla="*/ 6762956 w 6772482"/>
              <a:gd name="connsiteY63" fmla="*/ 3640931 h 5886450"/>
              <a:gd name="connsiteX64" fmla="*/ 6743906 w 6772482"/>
              <a:gd name="connsiteY64" fmla="*/ 3695700 h 5886450"/>
              <a:gd name="connsiteX65" fmla="*/ 6703426 w 6772482"/>
              <a:gd name="connsiteY65" fmla="*/ 3795712 h 5886450"/>
              <a:gd name="connsiteX66" fmla="*/ 6689138 w 6772482"/>
              <a:gd name="connsiteY66" fmla="*/ 3824287 h 5886450"/>
              <a:gd name="connsiteX67" fmla="*/ 5903326 w 6772482"/>
              <a:gd name="connsiteY67" fmla="*/ 4210050 h 5886450"/>
              <a:gd name="connsiteX68" fmla="*/ 5048457 w 6772482"/>
              <a:gd name="connsiteY68" fmla="*/ 5348287 h 5886450"/>
              <a:gd name="connsiteX69" fmla="*/ 4774613 w 6772482"/>
              <a:gd name="connsiteY69" fmla="*/ 5353050 h 5886450"/>
              <a:gd name="connsiteX70" fmla="*/ 4426951 w 6772482"/>
              <a:gd name="connsiteY70" fmla="*/ 5886450 h 5886450"/>
              <a:gd name="connsiteX71" fmla="*/ 2533858 w 6772482"/>
              <a:gd name="connsiteY71" fmla="*/ 4781550 h 5886450"/>
              <a:gd name="connsiteX72" fmla="*/ 2457658 w 6772482"/>
              <a:gd name="connsiteY72" fmla="*/ 4629150 h 5886450"/>
              <a:gd name="connsiteX73" fmla="*/ 2667207 w 6772482"/>
              <a:gd name="connsiteY73" fmla="*/ 4329113 h 5886450"/>
              <a:gd name="connsiteX74" fmla="*/ 2752932 w 6772482"/>
              <a:gd name="connsiteY74" fmla="*/ 4276725 h 5886450"/>
              <a:gd name="connsiteX75" fmla="*/ 2388600 w 6772482"/>
              <a:gd name="connsiteY75" fmla="*/ 3860007 h 5886450"/>
              <a:gd name="connsiteX76" fmla="*/ 1914732 w 6772482"/>
              <a:gd name="connsiteY76" fmla="*/ 3952875 h 5886450"/>
              <a:gd name="connsiteX77" fmla="*/ 1821863 w 6772482"/>
              <a:gd name="connsiteY77" fmla="*/ 4243387 h 5886450"/>
              <a:gd name="connsiteX78" fmla="*/ 1543257 w 6772482"/>
              <a:gd name="connsiteY78" fmla="*/ 4176712 h 5886450"/>
              <a:gd name="connsiteX79" fmla="*/ 1440862 w 6772482"/>
              <a:gd name="connsiteY79" fmla="*/ 4145756 h 5886450"/>
              <a:gd name="connsiteX80" fmla="*/ 1383713 w 6772482"/>
              <a:gd name="connsiteY80" fmla="*/ 4117182 h 5886450"/>
              <a:gd name="connsiteX81" fmla="*/ 1326562 w 6772482"/>
              <a:gd name="connsiteY81" fmla="*/ 4086225 h 5886450"/>
              <a:gd name="connsiteX82" fmla="*/ 1276557 w 6772482"/>
              <a:gd name="connsiteY82" fmla="*/ 4048125 h 5886450"/>
              <a:gd name="connsiteX83" fmla="*/ 1221789 w 6772482"/>
              <a:gd name="connsiteY83" fmla="*/ 3988594 h 5886450"/>
              <a:gd name="connsiteX84" fmla="*/ 1181306 w 6772482"/>
              <a:gd name="connsiteY84" fmla="*/ 3933825 h 5886450"/>
              <a:gd name="connsiteX85" fmla="*/ 1024144 w 6772482"/>
              <a:gd name="connsiteY85" fmla="*/ 3681412 h 5886450"/>
              <a:gd name="connsiteX86" fmla="*/ 271670 w 6772482"/>
              <a:gd name="connsiteY86" fmla="*/ 2531269 h 5886450"/>
              <a:gd name="connsiteX0" fmla="*/ 271670 w 6772482"/>
              <a:gd name="connsiteY0" fmla="*/ 2531269 h 5353050"/>
              <a:gd name="connsiteX1" fmla="*/ 324058 w 6772482"/>
              <a:gd name="connsiteY1" fmla="*/ 895350 h 5353050"/>
              <a:gd name="connsiteX2" fmla="*/ 1581357 w 6772482"/>
              <a:gd name="connsiteY2" fmla="*/ 838200 h 5353050"/>
              <a:gd name="connsiteX3" fmla="*/ 2552907 w 6772482"/>
              <a:gd name="connsiteY3" fmla="*/ 866775 h 5353050"/>
              <a:gd name="connsiteX4" fmla="*/ 2714832 w 6772482"/>
              <a:gd name="connsiteY4" fmla="*/ 0 h 5353050"/>
              <a:gd name="connsiteX5" fmla="*/ 2905332 w 6772482"/>
              <a:gd name="connsiteY5" fmla="*/ 147638 h 5353050"/>
              <a:gd name="connsiteX6" fmla="*/ 2950576 w 6772482"/>
              <a:gd name="connsiteY6" fmla="*/ 171450 h 5353050"/>
              <a:gd name="connsiteX7" fmla="*/ 3012488 w 6772482"/>
              <a:gd name="connsiteY7" fmla="*/ 188119 h 5353050"/>
              <a:gd name="connsiteX8" fmla="*/ 3286332 w 6772482"/>
              <a:gd name="connsiteY8" fmla="*/ 238125 h 5353050"/>
              <a:gd name="connsiteX9" fmla="*/ 3353007 w 6772482"/>
              <a:gd name="connsiteY9" fmla="*/ 269081 h 5353050"/>
              <a:gd name="connsiteX10" fmla="*/ 3391107 w 6772482"/>
              <a:gd name="connsiteY10" fmla="*/ 300038 h 5353050"/>
              <a:gd name="connsiteX11" fmla="*/ 3422063 w 6772482"/>
              <a:gd name="connsiteY11" fmla="*/ 357188 h 5353050"/>
              <a:gd name="connsiteX12" fmla="*/ 3455401 w 6772482"/>
              <a:gd name="connsiteY12" fmla="*/ 390525 h 5353050"/>
              <a:gd name="connsiteX13" fmla="*/ 3486357 w 6772482"/>
              <a:gd name="connsiteY13" fmla="*/ 404813 h 5353050"/>
              <a:gd name="connsiteX14" fmla="*/ 3522076 w 6772482"/>
              <a:gd name="connsiteY14" fmla="*/ 423863 h 5353050"/>
              <a:gd name="connsiteX15" fmla="*/ 3564938 w 6772482"/>
              <a:gd name="connsiteY15" fmla="*/ 419100 h 5353050"/>
              <a:gd name="connsiteX16" fmla="*/ 3793539 w 6772482"/>
              <a:gd name="connsiteY16" fmla="*/ 359569 h 5353050"/>
              <a:gd name="connsiteX17" fmla="*/ 3860213 w 6772482"/>
              <a:gd name="connsiteY17" fmla="*/ 347663 h 5353050"/>
              <a:gd name="connsiteX18" fmla="*/ 4000707 w 6772482"/>
              <a:gd name="connsiteY18" fmla="*/ 338138 h 5353050"/>
              <a:gd name="connsiteX19" fmla="*/ 4074526 w 6772482"/>
              <a:gd name="connsiteY19" fmla="*/ 319088 h 5353050"/>
              <a:gd name="connsiteX20" fmla="*/ 4145963 w 6772482"/>
              <a:gd name="connsiteY20" fmla="*/ 288132 h 5353050"/>
              <a:gd name="connsiteX21" fmla="*/ 4167395 w 6772482"/>
              <a:gd name="connsiteY21" fmla="*/ 321469 h 5353050"/>
              <a:gd name="connsiteX22" fmla="*/ 4186445 w 6772482"/>
              <a:gd name="connsiteY22" fmla="*/ 395288 h 5353050"/>
              <a:gd name="connsiteX23" fmla="*/ 4217401 w 6772482"/>
              <a:gd name="connsiteY23" fmla="*/ 457200 h 5353050"/>
              <a:gd name="connsiteX24" fmla="*/ 4248357 w 6772482"/>
              <a:gd name="connsiteY24" fmla="*/ 504825 h 5353050"/>
              <a:gd name="connsiteX25" fmla="*/ 4286457 w 6772482"/>
              <a:gd name="connsiteY25" fmla="*/ 528638 h 5353050"/>
              <a:gd name="connsiteX26" fmla="*/ 4345988 w 6772482"/>
              <a:gd name="connsiteY26" fmla="*/ 547688 h 5353050"/>
              <a:gd name="connsiteX27" fmla="*/ 4426951 w 6772482"/>
              <a:gd name="connsiteY27" fmla="*/ 559594 h 5353050"/>
              <a:gd name="connsiteX28" fmla="*/ 4584113 w 6772482"/>
              <a:gd name="connsiteY28" fmla="*/ 583406 h 5353050"/>
              <a:gd name="connsiteX29" fmla="*/ 4781757 w 6772482"/>
              <a:gd name="connsiteY29" fmla="*/ 611982 h 5353050"/>
              <a:gd name="connsiteX30" fmla="*/ 5053220 w 6772482"/>
              <a:gd name="connsiteY30" fmla="*/ 538163 h 5353050"/>
              <a:gd name="connsiteX31" fmla="*/ 5212763 w 6772482"/>
              <a:gd name="connsiteY31" fmla="*/ 495300 h 5353050"/>
              <a:gd name="connsiteX32" fmla="*/ 5465176 w 6772482"/>
              <a:gd name="connsiteY32" fmla="*/ 561975 h 5353050"/>
              <a:gd name="connsiteX33" fmla="*/ 5531851 w 6772482"/>
              <a:gd name="connsiteY33" fmla="*/ 576263 h 5353050"/>
              <a:gd name="connsiteX34" fmla="*/ 5579476 w 6772482"/>
              <a:gd name="connsiteY34" fmla="*/ 585788 h 5353050"/>
              <a:gd name="connsiteX35" fmla="*/ 5739020 w 6772482"/>
              <a:gd name="connsiteY35" fmla="*/ 583406 h 5353050"/>
              <a:gd name="connsiteX36" fmla="*/ 5777120 w 6772482"/>
              <a:gd name="connsiteY36" fmla="*/ 588169 h 5353050"/>
              <a:gd name="connsiteX37" fmla="*/ 5810457 w 6772482"/>
              <a:gd name="connsiteY37" fmla="*/ 604838 h 5353050"/>
              <a:gd name="connsiteX38" fmla="*/ 5824745 w 6772482"/>
              <a:gd name="connsiteY38" fmla="*/ 638175 h 5353050"/>
              <a:gd name="connsiteX39" fmla="*/ 5846175 w 6772482"/>
              <a:gd name="connsiteY39" fmla="*/ 690563 h 5353050"/>
              <a:gd name="connsiteX40" fmla="*/ 5889039 w 6772482"/>
              <a:gd name="connsiteY40" fmla="*/ 850106 h 5353050"/>
              <a:gd name="connsiteX41" fmla="*/ 5910470 w 6772482"/>
              <a:gd name="connsiteY41" fmla="*/ 895350 h 5353050"/>
              <a:gd name="connsiteX42" fmla="*/ 5936663 w 6772482"/>
              <a:gd name="connsiteY42" fmla="*/ 938213 h 5353050"/>
              <a:gd name="connsiteX43" fmla="*/ 6120019 w 6772482"/>
              <a:gd name="connsiteY43" fmla="*/ 1240631 h 5353050"/>
              <a:gd name="connsiteX44" fmla="*/ 6148595 w 6772482"/>
              <a:gd name="connsiteY44" fmla="*/ 1304925 h 5353050"/>
              <a:gd name="connsiteX45" fmla="*/ 6184313 w 6772482"/>
              <a:gd name="connsiteY45" fmla="*/ 1373982 h 5353050"/>
              <a:gd name="connsiteX46" fmla="*/ 6248607 w 6772482"/>
              <a:gd name="connsiteY46" fmla="*/ 1500188 h 5353050"/>
              <a:gd name="connsiteX47" fmla="*/ 6291470 w 6772482"/>
              <a:gd name="connsiteY47" fmla="*/ 1600200 h 5353050"/>
              <a:gd name="connsiteX48" fmla="*/ 6305757 w 6772482"/>
              <a:gd name="connsiteY48" fmla="*/ 1638300 h 5353050"/>
              <a:gd name="connsiteX49" fmla="*/ 6310520 w 6772482"/>
              <a:gd name="connsiteY49" fmla="*/ 1697831 h 5353050"/>
              <a:gd name="connsiteX50" fmla="*/ 6341476 w 6772482"/>
              <a:gd name="connsiteY50" fmla="*/ 1819275 h 5353050"/>
              <a:gd name="connsiteX51" fmla="*/ 6360526 w 6772482"/>
              <a:gd name="connsiteY51" fmla="*/ 1878806 h 5353050"/>
              <a:gd name="connsiteX52" fmla="*/ 6355763 w 6772482"/>
              <a:gd name="connsiteY52" fmla="*/ 1976438 h 5353050"/>
              <a:gd name="connsiteX53" fmla="*/ 6377195 w 6772482"/>
              <a:gd name="connsiteY53" fmla="*/ 2083593 h 5353050"/>
              <a:gd name="connsiteX54" fmla="*/ 6427201 w 6772482"/>
              <a:gd name="connsiteY54" fmla="*/ 2295525 h 5353050"/>
              <a:gd name="connsiteX55" fmla="*/ 6453395 w 6772482"/>
              <a:gd name="connsiteY55" fmla="*/ 2488406 h 5353050"/>
              <a:gd name="connsiteX56" fmla="*/ 6467682 w 6772482"/>
              <a:gd name="connsiteY56" fmla="*/ 2597944 h 5353050"/>
              <a:gd name="connsiteX57" fmla="*/ 6562932 w 6772482"/>
              <a:gd name="connsiteY57" fmla="*/ 2914650 h 5353050"/>
              <a:gd name="connsiteX58" fmla="*/ 6610557 w 6772482"/>
              <a:gd name="connsiteY58" fmla="*/ 3114675 h 5353050"/>
              <a:gd name="connsiteX59" fmla="*/ 6658182 w 6772482"/>
              <a:gd name="connsiteY59" fmla="*/ 3231356 h 5353050"/>
              <a:gd name="connsiteX60" fmla="*/ 6722476 w 6772482"/>
              <a:gd name="connsiteY60" fmla="*/ 3352800 h 5353050"/>
              <a:gd name="connsiteX61" fmla="*/ 6762957 w 6772482"/>
              <a:gd name="connsiteY61" fmla="*/ 3486150 h 5353050"/>
              <a:gd name="connsiteX62" fmla="*/ 6772482 w 6772482"/>
              <a:gd name="connsiteY62" fmla="*/ 3557588 h 5353050"/>
              <a:gd name="connsiteX63" fmla="*/ 6762956 w 6772482"/>
              <a:gd name="connsiteY63" fmla="*/ 3640931 h 5353050"/>
              <a:gd name="connsiteX64" fmla="*/ 6743906 w 6772482"/>
              <a:gd name="connsiteY64" fmla="*/ 3695700 h 5353050"/>
              <a:gd name="connsiteX65" fmla="*/ 6703426 w 6772482"/>
              <a:gd name="connsiteY65" fmla="*/ 3795712 h 5353050"/>
              <a:gd name="connsiteX66" fmla="*/ 6689138 w 6772482"/>
              <a:gd name="connsiteY66" fmla="*/ 3824287 h 5353050"/>
              <a:gd name="connsiteX67" fmla="*/ 5903326 w 6772482"/>
              <a:gd name="connsiteY67" fmla="*/ 4210050 h 5353050"/>
              <a:gd name="connsiteX68" fmla="*/ 5048457 w 6772482"/>
              <a:gd name="connsiteY68" fmla="*/ 5348287 h 5353050"/>
              <a:gd name="connsiteX69" fmla="*/ 4774613 w 6772482"/>
              <a:gd name="connsiteY69" fmla="*/ 5353050 h 5353050"/>
              <a:gd name="connsiteX70" fmla="*/ 4210258 w 6772482"/>
              <a:gd name="connsiteY70" fmla="*/ 4629150 h 5353050"/>
              <a:gd name="connsiteX71" fmla="*/ 2533858 w 6772482"/>
              <a:gd name="connsiteY71" fmla="*/ 4781550 h 5353050"/>
              <a:gd name="connsiteX72" fmla="*/ 2457658 w 6772482"/>
              <a:gd name="connsiteY72" fmla="*/ 4629150 h 5353050"/>
              <a:gd name="connsiteX73" fmla="*/ 2667207 w 6772482"/>
              <a:gd name="connsiteY73" fmla="*/ 4329113 h 5353050"/>
              <a:gd name="connsiteX74" fmla="*/ 2752932 w 6772482"/>
              <a:gd name="connsiteY74" fmla="*/ 4276725 h 5353050"/>
              <a:gd name="connsiteX75" fmla="*/ 2388600 w 6772482"/>
              <a:gd name="connsiteY75" fmla="*/ 3860007 h 5353050"/>
              <a:gd name="connsiteX76" fmla="*/ 1914732 w 6772482"/>
              <a:gd name="connsiteY76" fmla="*/ 3952875 h 5353050"/>
              <a:gd name="connsiteX77" fmla="*/ 1821863 w 6772482"/>
              <a:gd name="connsiteY77" fmla="*/ 4243387 h 5353050"/>
              <a:gd name="connsiteX78" fmla="*/ 1543257 w 6772482"/>
              <a:gd name="connsiteY78" fmla="*/ 4176712 h 5353050"/>
              <a:gd name="connsiteX79" fmla="*/ 1440862 w 6772482"/>
              <a:gd name="connsiteY79" fmla="*/ 4145756 h 5353050"/>
              <a:gd name="connsiteX80" fmla="*/ 1383713 w 6772482"/>
              <a:gd name="connsiteY80" fmla="*/ 4117182 h 5353050"/>
              <a:gd name="connsiteX81" fmla="*/ 1326562 w 6772482"/>
              <a:gd name="connsiteY81" fmla="*/ 4086225 h 5353050"/>
              <a:gd name="connsiteX82" fmla="*/ 1276557 w 6772482"/>
              <a:gd name="connsiteY82" fmla="*/ 4048125 h 5353050"/>
              <a:gd name="connsiteX83" fmla="*/ 1221789 w 6772482"/>
              <a:gd name="connsiteY83" fmla="*/ 3988594 h 5353050"/>
              <a:gd name="connsiteX84" fmla="*/ 1181306 w 6772482"/>
              <a:gd name="connsiteY84" fmla="*/ 3933825 h 5353050"/>
              <a:gd name="connsiteX85" fmla="*/ 1024144 w 6772482"/>
              <a:gd name="connsiteY85" fmla="*/ 3681412 h 5353050"/>
              <a:gd name="connsiteX86" fmla="*/ 271670 w 6772482"/>
              <a:gd name="connsiteY86" fmla="*/ 2531269 h 5353050"/>
              <a:gd name="connsiteX0" fmla="*/ 271670 w 6772482"/>
              <a:gd name="connsiteY0" fmla="*/ 2531269 h 5353050"/>
              <a:gd name="connsiteX1" fmla="*/ 324058 w 6772482"/>
              <a:gd name="connsiteY1" fmla="*/ 895350 h 5353050"/>
              <a:gd name="connsiteX2" fmla="*/ 1581357 w 6772482"/>
              <a:gd name="connsiteY2" fmla="*/ 838200 h 5353050"/>
              <a:gd name="connsiteX3" fmla="*/ 2552907 w 6772482"/>
              <a:gd name="connsiteY3" fmla="*/ 866775 h 5353050"/>
              <a:gd name="connsiteX4" fmla="*/ 2714832 w 6772482"/>
              <a:gd name="connsiteY4" fmla="*/ 0 h 5353050"/>
              <a:gd name="connsiteX5" fmla="*/ 2905332 w 6772482"/>
              <a:gd name="connsiteY5" fmla="*/ 147638 h 5353050"/>
              <a:gd name="connsiteX6" fmla="*/ 2950576 w 6772482"/>
              <a:gd name="connsiteY6" fmla="*/ 171450 h 5353050"/>
              <a:gd name="connsiteX7" fmla="*/ 3012488 w 6772482"/>
              <a:gd name="connsiteY7" fmla="*/ 188119 h 5353050"/>
              <a:gd name="connsiteX8" fmla="*/ 3286332 w 6772482"/>
              <a:gd name="connsiteY8" fmla="*/ 238125 h 5353050"/>
              <a:gd name="connsiteX9" fmla="*/ 3353007 w 6772482"/>
              <a:gd name="connsiteY9" fmla="*/ 269081 h 5353050"/>
              <a:gd name="connsiteX10" fmla="*/ 3391107 w 6772482"/>
              <a:gd name="connsiteY10" fmla="*/ 300038 h 5353050"/>
              <a:gd name="connsiteX11" fmla="*/ 3422063 w 6772482"/>
              <a:gd name="connsiteY11" fmla="*/ 357188 h 5353050"/>
              <a:gd name="connsiteX12" fmla="*/ 3455401 w 6772482"/>
              <a:gd name="connsiteY12" fmla="*/ 390525 h 5353050"/>
              <a:gd name="connsiteX13" fmla="*/ 3486357 w 6772482"/>
              <a:gd name="connsiteY13" fmla="*/ 404813 h 5353050"/>
              <a:gd name="connsiteX14" fmla="*/ 3522076 w 6772482"/>
              <a:gd name="connsiteY14" fmla="*/ 423863 h 5353050"/>
              <a:gd name="connsiteX15" fmla="*/ 3564938 w 6772482"/>
              <a:gd name="connsiteY15" fmla="*/ 419100 h 5353050"/>
              <a:gd name="connsiteX16" fmla="*/ 3793539 w 6772482"/>
              <a:gd name="connsiteY16" fmla="*/ 359569 h 5353050"/>
              <a:gd name="connsiteX17" fmla="*/ 3860213 w 6772482"/>
              <a:gd name="connsiteY17" fmla="*/ 347663 h 5353050"/>
              <a:gd name="connsiteX18" fmla="*/ 4000707 w 6772482"/>
              <a:gd name="connsiteY18" fmla="*/ 338138 h 5353050"/>
              <a:gd name="connsiteX19" fmla="*/ 4074526 w 6772482"/>
              <a:gd name="connsiteY19" fmla="*/ 319088 h 5353050"/>
              <a:gd name="connsiteX20" fmla="*/ 4145963 w 6772482"/>
              <a:gd name="connsiteY20" fmla="*/ 288132 h 5353050"/>
              <a:gd name="connsiteX21" fmla="*/ 4167395 w 6772482"/>
              <a:gd name="connsiteY21" fmla="*/ 321469 h 5353050"/>
              <a:gd name="connsiteX22" fmla="*/ 4186445 w 6772482"/>
              <a:gd name="connsiteY22" fmla="*/ 395288 h 5353050"/>
              <a:gd name="connsiteX23" fmla="*/ 4217401 w 6772482"/>
              <a:gd name="connsiteY23" fmla="*/ 457200 h 5353050"/>
              <a:gd name="connsiteX24" fmla="*/ 4248357 w 6772482"/>
              <a:gd name="connsiteY24" fmla="*/ 504825 h 5353050"/>
              <a:gd name="connsiteX25" fmla="*/ 4286457 w 6772482"/>
              <a:gd name="connsiteY25" fmla="*/ 528638 h 5353050"/>
              <a:gd name="connsiteX26" fmla="*/ 4345988 w 6772482"/>
              <a:gd name="connsiteY26" fmla="*/ 547688 h 5353050"/>
              <a:gd name="connsiteX27" fmla="*/ 4426951 w 6772482"/>
              <a:gd name="connsiteY27" fmla="*/ 559594 h 5353050"/>
              <a:gd name="connsiteX28" fmla="*/ 4584113 w 6772482"/>
              <a:gd name="connsiteY28" fmla="*/ 583406 h 5353050"/>
              <a:gd name="connsiteX29" fmla="*/ 4781757 w 6772482"/>
              <a:gd name="connsiteY29" fmla="*/ 611982 h 5353050"/>
              <a:gd name="connsiteX30" fmla="*/ 5053220 w 6772482"/>
              <a:gd name="connsiteY30" fmla="*/ 538163 h 5353050"/>
              <a:gd name="connsiteX31" fmla="*/ 5212763 w 6772482"/>
              <a:gd name="connsiteY31" fmla="*/ 495300 h 5353050"/>
              <a:gd name="connsiteX32" fmla="*/ 5465176 w 6772482"/>
              <a:gd name="connsiteY32" fmla="*/ 561975 h 5353050"/>
              <a:gd name="connsiteX33" fmla="*/ 5531851 w 6772482"/>
              <a:gd name="connsiteY33" fmla="*/ 576263 h 5353050"/>
              <a:gd name="connsiteX34" fmla="*/ 5579476 w 6772482"/>
              <a:gd name="connsiteY34" fmla="*/ 585788 h 5353050"/>
              <a:gd name="connsiteX35" fmla="*/ 5739020 w 6772482"/>
              <a:gd name="connsiteY35" fmla="*/ 583406 h 5353050"/>
              <a:gd name="connsiteX36" fmla="*/ 5777120 w 6772482"/>
              <a:gd name="connsiteY36" fmla="*/ 588169 h 5353050"/>
              <a:gd name="connsiteX37" fmla="*/ 5810457 w 6772482"/>
              <a:gd name="connsiteY37" fmla="*/ 604838 h 5353050"/>
              <a:gd name="connsiteX38" fmla="*/ 5824745 w 6772482"/>
              <a:gd name="connsiteY38" fmla="*/ 638175 h 5353050"/>
              <a:gd name="connsiteX39" fmla="*/ 5846175 w 6772482"/>
              <a:gd name="connsiteY39" fmla="*/ 690563 h 5353050"/>
              <a:gd name="connsiteX40" fmla="*/ 5889039 w 6772482"/>
              <a:gd name="connsiteY40" fmla="*/ 850106 h 5353050"/>
              <a:gd name="connsiteX41" fmla="*/ 5910470 w 6772482"/>
              <a:gd name="connsiteY41" fmla="*/ 895350 h 5353050"/>
              <a:gd name="connsiteX42" fmla="*/ 5936663 w 6772482"/>
              <a:gd name="connsiteY42" fmla="*/ 938213 h 5353050"/>
              <a:gd name="connsiteX43" fmla="*/ 6120019 w 6772482"/>
              <a:gd name="connsiteY43" fmla="*/ 1240631 h 5353050"/>
              <a:gd name="connsiteX44" fmla="*/ 6148595 w 6772482"/>
              <a:gd name="connsiteY44" fmla="*/ 1304925 h 5353050"/>
              <a:gd name="connsiteX45" fmla="*/ 6184313 w 6772482"/>
              <a:gd name="connsiteY45" fmla="*/ 1373982 h 5353050"/>
              <a:gd name="connsiteX46" fmla="*/ 6248607 w 6772482"/>
              <a:gd name="connsiteY46" fmla="*/ 1500188 h 5353050"/>
              <a:gd name="connsiteX47" fmla="*/ 6291470 w 6772482"/>
              <a:gd name="connsiteY47" fmla="*/ 1600200 h 5353050"/>
              <a:gd name="connsiteX48" fmla="*/ 6305757 w 6772482"/>
              <a:gd name="connsiteY48" fmla="*/ 1638300 h 5353050"/>
              <a:gd name="connsiteX49" fmla="*/ 6310520 w 6772482"/>
              <a:gd name="connsiteY49" fmla="*/ 1697831 h 5353050"/>
              <a:gd name="connsiteX50" fmla="*/ 6341476 w 6772482"/>
              <a:gd name="connsiteY50" fmla="*/ 1819275 h 5353050"/>
              <a:gd name="connsiteX51" fmla="*/ 6360526 w 6772482"/>
              <a:gd name="connsiteY51" fmla="*/ 1878806 h 5353050"/>
              <a:gd name="connsiteX52" fmla="*/ 6355763 w 6772482"/>
              <a:gd name="connsiteY52" fmla="*/ 1976438 h 5353050"/>
              <a:gd name="connsiteX53" fmla="*/ 6377195 w 6772482"/>
              <a:gd name="connsiteY53" fmla="*/ 2083593 h 5353050"/>
              <a:gd name="connsiteX54" fmla="*/ 6427201 w 6772482"/>
              <a:gd name="connsiteY54" fmla="*/ 2295525 h 5353050"/>
              <a:gd name="connsiteX55" fmla="*/ 6453395 w 6772482"/>
              <a:gd name="connsiteY55" fmla="*/ 2488406 h 5353050"/>
              <a:gd name="connsiteX56" fmla="*/ 6467682 w 6772482"/>
              <a:gd name="connsiteY56" fmla="*/ 2597944 h 5353050"/>
              <a:gd name="connsiteX57" fmla="*/ 6562932 w 6772482"/>
              <a:gd name="connsiteY57" fmla="*/ 2914650 h 5353050"/>
              <a:gd name="connsiteX58" fmla="*/ 6610557 w 6772482"/>
              <a:gd name="connsiteY58" fmla="*/ 3114675 h 5353050"/>
              <a:gd name="connsiteX59" fmla="*/ 6658182 w 6772482"/>
              <a:gd name="connsiteY59" fmla="*/ 3231356 h 5353050"/>
              <a:gd name="connsiteX60" fmla="*/ 6722476 w 6772482"/>
              <a:gd name="connsiteY60" fmla="*/ 3352800 h 5353050"/>
              <a:gd name="connsiteX61" fmla="*/ 6762957 w 6772482"/>
              <a:gd name="connsiteY61" fmla="*/ 3486150 h 5353050"/>
              <a:gd name="connsiteX62" fmla="*/ 6772482 w 6772482"/>
              <a:gd name="connsiteY62" fmla="*/ 3557588 h 5353050"/>
              <a:gd name="connsiteX63" fmla="*/ 6762956 w 6772482"/>
              <a:gd name="connsiteY63" fmla="*/ 3640931 h 5353050"/>
              <a:gd name="connsiteX64" fmla="*/ 6743906 w 6772482"/>
              <a:gd name="connsiteY64" fmla="*/ 3695700 h 5353050"/>
              <a:gd name="connsiteX65" fmla="*/ 6703426 w 6772482"/>
              <a:gd name="connsiteY65" fmla="*/ 3795712 h 5353050"/>
              <a:gd name="connsiteX66" fmla="*/ 6689138 w 6772482"/>
              <a:gd name="connsiteY66" fmla="*/ 3824287 h 5353050"/>
              <a:gd name="connsiteX67" fmla="*/ 5903326 w 6772482"/>
              <a:gd name="connsiteY67" fmla="*/ 4210050 h 5353050"/>
              <a:gd name="connsiteX68" fmla="*/ 5048457 w 6772482"/>
              <a:gd name="connsiteY68" fmla="*/ 5348287 h 5353050"/>
              <a:gd name="connsiteX69" fmla="*/ 4774613 w 6772482"/>
              <a:gd name="connsiteY69" fmla="*/ 5353050 h 5353050"/>
              <a:gd name="connsiteX70" fmla="*/ 4210258 w 6772482"/>
              <a:gd name="connsiteY70" fmla="*/ 4629150 h 5353050"/>
              <a:gd name="connsiteX71" fmla="*/ 2610058 w 6772482"/>
              <a:gd name="connsiteY71" fmla="*/ 4629150 h 5353050"/>
              <a:gd name="connsiteX72" fmla="*/ 2457658 w 6772482"/>
              <a:gd name="connsiteY72" fmla="*/ 4629150 h 5353050"/>
              <a:gd name="connsiteX73" fmla="*/ 2667207 w 6772482"/>
              <a:gd name="connsiteY73" fmla="*/ 4329113 h 5353050"/>
              <a:gd name="connsiteX74" fmla="*/ 2752932 w 6772482"/>
              <a:gd name="connsiteY74" fmla="*/ 4276725 h 5353050"/>
              <a:gd name="connsiteX75" fmla="*/ 2388600 w 6772482"/>
              <a:gd name="connsiteY75" fmla="*/ 3860007 h 5353050"/>
              <a:gd name="connsiteX76" fmla="*/ 1914732 w 6772482"/>
              <a:gd name="connsiteY76" fmla="*/ 3952875 h 5353050"/>
              <a:gd name="connsiteX77" fmla="*/ 1821863 w 6772482"/>
              <a:gd name="connsiteY77" fmla="*/ 4243387 h 5353050"/>
              <a:gd name="connsiteX78" fmla="*/ 1543257 w 6772482"/>
              <a:gd name="connsiteY78" fmla="*/ 4176712 h 5353050"/>
              <a:gd name="connsiteX79" fmla="*/ 1440862 w 6772482"/>
              <a:gd name="connsiteY79" fmla="*/ 4145756 h 5353050"/>
              <a:gd name="connsiteX80" fmla="*/ 1383713 w 6772482"/>
              <a:gd name="connsiteY80" fmla="*/ 4117182 h 5353050"/>
              <a:gd name="connsiteX81" fmla="*/ 1326562 w 6772482"/>
              <a:gd name="connsiteY81" fmla="*/ 4086225 h 5353050"/>
              <a:gd name="connsiteX82" fmla="*/ 1276557 w 6772482"/>
              <a:gd name="connsiteY82" fmla="*/ 4048125 h 5353050"/>
              <a:gd name="connsiteX83" fmla="*/ 1221789 w 6772482"/>
              <a:gd name="connsiteY83" fmla="*/ 3988594 h 5353050"/>
              <a:gd name="connsiteX84" fmla="*/ 1181306 w 6772482"/>
              <a:gd name="connsiteY84" fmla="*/ 3933825 h 5353050"/>
              <a:gd name="connsiteX85" fmla="*/ 1024144 w 6772482"/>
              <a:gd name="connsiteY85" fmla="*/ 3681412 h 5353050"/>
              <a:gd name="connsiteX86" fmla="*/ 271670 w 6772482"/>
              <a:gd name="connsiteY86" fmla="*/ 2531269 h 5353050"/>
              <a:gd name="connsiteX0" fmla="*/ 271670 w 6772482"/>
              <a:gd name="connsiteY0" fmla="*/ 2531269 h 5353050"/>
              <a:gd name="connsiteX1" fmla="*/ 324058 w 6772482"/>
              <a:gd name="connsiteY1" fmla="*/ 895350 h 5353050"/>
              <a:gd name="connsiteX2" fmla="*/ 1581357 w 6772482"/>
              <a:gd name="connsiteY2" fmla="*/ 838200 h 5353050"/>
              <a:gd name="connsiteX3" fmla="*/ 2552907 w 6772482"/>
              <a:gd name="connsiteY3" fmla="*/ 866775 h 5353050"/>
              <a:gd name="connsiteX4" fmla="*/ 2714832 w 6772482"/>
              <a:gd name="connsiteY4" fmla="*/ 0 h 5353050"/>
              <a:gd name="connsiteX5" fmla="*/ 2905332 w 6772482"/>
              <a:gd name="connsiteY5" fmla="*/ 147638 h 5353050"/>
              <a:gd name="connsiteX6" fmla="*/ 2950576 w 6772482"/>
              <a:gd name="connsiteY6" fmla="*/ 171450 h 5353050"/>
              <a:gd name="connsiteX7" fmla="*/ 3012488 w 6772482"/>
              <a:gd name="connsiteY7" fmla="*/ 188119 h 5353050"/>
              <a:gd name="connsiteX8" fmla="*/ 3286332 w 6772482"/>
              <a:gd name="connsiteY8" fmla="*/ 238125 h 5353050"/>
              <a:gd name="connsiteX9" fmla="*/ 3353007 w 6772482"/>
              <a:gd name="connsiteY9" fmla="*/ 269081 h 5353050"/>
              <a:gd name="connsiteX10" fmla="*/ 3391107 w 6772482"/>
              <a:gd name="connsiteY10" fmla="*/ 300038 h 5353050"/>
              <a:gd name="connsiteX11" fmla="*/ 3422063 w 6772482"/>
              <a:gd name="connsiteY11" fmla="*/ 357188 h 5353050"/>
              <a:gd name="connsiteX12" fmla="*/ 3455401 w 6772482"/>
              <a:gd name="connsiteY12" fmla="*/ 390525 h 5353050"/>
              <a:gd name="connsiteX13" fmla="*/ 3486357 w 6772482"/>
              <a:gd name="connsiteY13" fmla="*/ 404813 h 5353050"/>
              <a:gd name="connsiteX14" fmla="*/ 3522076 w 6772482"/>
              <a:gd name="connsiteY14" fmla="*/ 423863 h 5353050"/>
              <a:gd name="connsiteX15" fmla="*/ 3564938 w 6772482"/>
              <a:gd name="connsiteY15" fmla="*/ 419100 h 5353050"/>
              <a:gd name="connsiteX16" fmla="*/ 3793539 w 6772482"/>
              <a:gd name="connsiteY16" fmla="*/ 359569 h 5353050"/>
              <a:gd name="connsiteX17" fmla="*/ 3860213 w 6772482"/>
              <a:gd name="connsiteY17" fmla="*/ 347663 h 5353050"/>
              <a:gd name="connsiteX18" fmla="*/ 4000707 w 6772482"/>
              <a:gd name="connsiteY18" fmla="*/ 338138 h 5353050"/>
              <a:gd name="connsiteX19" fmla="*/ 4074526 w 6772482"/>
              <a:gd name="connsiteY19" fmla="*/ 319088 h 5353050"/>
              <a:gd name="connsiteX20" fmla="*/ 4145963 w 6772482"/>
              <a:gd name="connsiteY20" fmla="*/ 288132 h 5353050"/>
              <a:gd name="connsiteX21" fmla="*/ 4167395 w 6772482"/>
              <a:gd name="connsiteY21" fmla="*/ 321469 h 5353050"/>
              <a:gd name="connsiteX22" fmla="*/ 4186445 w 6772482"/>
              <a:gd name="connsiteY22" fmla="*/ 395288 h 5353050"/>
              <a:gd name="connsiteX23" fmla="*/ 4217401 w 6772482"/>
              <a:gd name="connsiteY23" fmla="*/ 457200 h 5353050"/>
              <a:gd name="connsiteX24" fmla="*/ 4248357 w 6772482"/>
              <a:gd name="connsiteY24" fmla="*/ 504825 h 5353050"/>
              <a:gd name="connsiteX25" fmla="*/ 4286457 w 6772482"/>
              <a:gd name="connsiteY25" fmla="*/ 528638 h 5353050"/>
              <a:gd name="connsiteX26" fmla="*/ 4345988 w 6772482"/>
              <a:gd name="connsiteY26" fmla="*/ 547688 h 5353050"/>
              <a:gd name="connsiteX27" fmla="*/ 4426951 w 6772482"/>
              <a:gd name="connsiteY27" fmla="*/ 559594 h 5353050"/>
              <a:gd name="connsiteX28" fmla="*/ 4584113 w 6772482"/>
              <a:gd name="connsiteY28" fmla="*/ 583406 h 5353050"/>
              <a:gd name="connsiteX29" fmla="*/ 4781757 w 6772482"/>
              <a:gd name="connsiteY29" fmla="*/ 611982 h 5353050"/>
              <a:gd name="connsiteX30" fmla="*/ 5053220 w 6772482"/>
              <a:gd name="connsiteY30" fmla="*/ 538163 h 5353050"/>
              <a:gd name="connsiteX31" fmla="*/ 5212763 w 6772482"/>
              <a:gd name="connsiteY31" fmla="*/ 495300 h 5353050"/>
              <a:gd name="connsiteX32" fmla="*/ 5465176 w 6772482"/>
              <a:gd name="connsiteY32" fmla="*/ 561975 h 5353050"/>
              <a:gd name="connsiteX33" fmla="*/ 5531851 w 6772482"/>
              <a:gd name="connsiteY33" fmla="*/ 576263 h 5353050"/>
              <a:gd name="connsiteX34" fmla="*/ 5579476 w 6772482"/>
              <a:gd name="connsiteY34" fmla="*/ 585788 h 5353050"/>
              <a:gd name="connsiteX35" fmla="*/ 5739020 w 6772482"/>
              <a:gd name="connsiteY35" fmla="*/ 583406 h 5353050"/>
              <a:gd name="connsiteX36" fmla="*/ 5777120 w 6772482"/>
              <a:gd name="connsiteY36" fmla="*/ 588169 h 5353050"/>
              <a:gd name="connsiteX37" fmla="*/ 5810457 w 6772482"/>
              <a:gd name="connsiteY37" fmla="*/ 604838 h 5353050"/>
              <a:gd name="connsiteX38" fmla="*/ 5824745 w 6772482"/>
              <a:gd name="connsiteY38" fmla="*/ 638175 h 5353050"/>
              <a:gd name="connsiteX39" fmla="*/ 5846175 w 6772482"/>
              <a:gd name="connsiteY39" fmla="*/ 690563 h 5353050"/>
              <a:gd name="connsiteX40" fmla="*/ 5889039 w 6772482"/>
              <a:gd name="connsiteY40" fmla="*/ 850106 h 5353050"/>
              <a:gd name="connsiteX41" fmla="*/ 5910470 w 6772482"/>
              <a:gd name="connsiteY41" fmla="*/ 895350 h 5353050"/>
              <a:gd name="connsiteX42" fmla="*/ 5936663 w 6772482"/>
              <a:gd name="connsiteY42" fmla="*/ 938213 h 5353050"/>
              <a:gd name="connsiteX43" fmla="*/ 6120019 w 6772482"/>
              <a:gd name="connsiteY43" fmla="*/ 1240631 h 5353050"/>
              <a:gd name="connsiteX44" fmla="*/ 6148595 w 6772482"/>
              <a:gd name="connsiteY44" fmla="*/ 1304925 h 5353050"/>
              <a:gd name="connsiteX45" fmla="*/ 6184313 w 6772482"/>
              <a:gd name="connsiteY45" fmla="*/ 1373982 h 5353050"/>
              <a:gd name="connsiteX46" fmla="*/ 6248607 w 6772482"/>
              <a:gd name="connsiteY46" fmla="*/ 1500188 h 5353050"/>
              <a:gd name="connsiteX47" fmla="*/ 6291470 w 6772482"/>
              <a:gd name="connsiteY47" fmla="*/ 1600200 h 5353050"/>
              <a:gd name="connsiteX48" fmla="*/ 6305757 w 6772482"/>
              <a:gd name="connsiteY48" fmla="*/ 1638300 h 5353050"/>
              <a:gd name="connsiteX49" fmla="*/ 6310520 w 6772482"/>
              <a:gd name="connsiteY49" fmla="*/ 1697831 h 5353050"/>
              <a:gd name="connsiteX50" fmla="*/ 6341476 w 6772482"/>
              <a:gd name="connsiteY50" fmla="*/ 1819275 h 5353050"/>
              <a:gd name="connsiteX51" fmla="*/ 6360526 w 6772482"/>
              <a:gd name="connsiteY51" fmla="*/ 1878806 h 5353050"/>
              <a:gd name="connsiteX52" fmla="*/ 6355763 w 6772482"/>
              <a:gd name="connsiteY52" fmla="*/ 1976438 h 5353050"/>
              <a:gd name="connsiteX53" fmla="*/ 6377195 w 6772482"/>
              <a:gd name="connsiteY53" fmla="*/ 2083593 h 5353050"/>
              <a:gd name="connsiteX54" fmla="*/ 6427201 w 6772482"/>
              <a:gd name="connsiteY54" fmla="*/ 2295525 h 5353050"/>
              <a:gd name="connsiteX55" fmla="*/ 6453395 w 6772482"/>
              <a:gd name="connsiteY55" fmla="*/ 2488406 h 5353050"/>
              <a:gd name="connsiteX56" fmla="*/ 6467682 w 6772482"/>
              <a:gd name="connsiteY56" fmla="*/ 2597944 h 5353050"/>
              <a:gd name="connsiteX57" fmla="*/ 6562932 w 6772482"/>
              <a:gd name="connsiteY57" fmla="*/ 2914650 h 5353050"/>
              <a:gd name="connsiteX58" fmla="*/ 6610557 w 6772482"/>
              <a:gd name="connsiteY58" fmla="*/ 3114675 h 5353050"/>
              <a:gd name="connsiteX59" fmla="*/ 6658182 w 6772482"/>
              <a:gd name="connsiteY59" fmla="*/ 3231356 h 5353050"/>
              <a:gd name="connsiteX60" fmla="*/ 6722476 w 6772482"/>
              <a:gd name="connsiteY60" fmla="*/ 3352800 h 5353050"/>
              <a:gd name="connsiteX61" fmla="*/ 6762957 w 6772482"/>
              <a:gd name="connsiteY61" fmla="*/ 3486150 h 5353050"/>
              <a:gd name="connsiteX62" fmla="*/ 6772482 w 6772482"/>
              <a:gd name="connsiteY62" fmla="*/ 3557588 h 5353050"/>
              <a:gd name="connsiteX63" fmla="*/ 6762956 w 6772482"/>
              <a:gd name="connsiteY63" fmla="*/ 3640931 h 5353050"/>
              <a:gd name="connsiteX64" fmla="*/ 6743906 w 6772482"/>
              <a:gd name="connsiteY64" fmla="*/ 3695700 h 5353050"/>
              <a:gd name="connsiteX65" fmla="*/ 6703426 w 6772482"/>
              <a:gd name="connsiteY65" fmla="*/ 3795712 h 5353050"/>
              <a:gd name="connsiteX66" fmla="*/ 6689138 w 6772482"/>
              <a:gd name="connsiteY66" fmla="*/ 3824287 h 5353050"/>
              <a:gd name="connsiteX67" fmla="*/ 5903326 w 6772482"/>
              <a:gd name="connsiteY67" fmla="*/ 4210050 h 5353050"/>
              <a:gd name="connsiteX68" fmla="*/ 5048457 w 6772482"/>
              <a:gd name="connsiteY68" fmla="*/ 5348287 h 5353050"/>
              <a:gd name="connsiteX69" fmla="*/ 4774613 w 6772482"/>
              <a:gd name="connsiteY69" fmla="*/ 5353050 h 5353050"/>
              <a:gd name="connsiteX70" fmla="*/ 4210258 w 6772482"/>
              <a:gd name="connsiteY70" fmla="*/ 4629150 h 5353050"/>
              <a:gd name="connsiteX71" fmla="*/ 2610058 w 6772482"/>
              <a:gd name="connsiteY71" fmla="*/ 4629150 h 5353050"/>
              <a:gd name="connsiteX72" fmla="*/ 2457658 w 6772482"/>
              <a:gd name="connsiteY72" fmla="*/ 4629150 h 5353050"/>
              <a:gd name="connsiteX73" fmla="*/ 2667207 w 6772482"/>
              <a:gd name="connsiteY73" fmla="*/ 4329113 h 5353050"/>
              <a:gd name="connsiteX74" fmla="*/ 2752932 w 6772482"/>
              <a:gd name="connsiteY74" fmla="*/ 4276725 h 5353050"/>
              <a:gd name="connsiteX75" fmla="*/ 2388600 w 6772482"/>
              <a:gd name="connsiteY75" fmla="*/ 3860007 h 5353050"/>
              <a:gd name="connsiteX76" fmla="*/ 1914732 w 6772482"/>
              <a:gd name="connsiteY76" fmla="*/ 3952875 h 5353050"/>
              <a:gd name="connsiteX77" fmla="*/ 1821863 w 6772482"/>
              <a:gd name="connsiteY77" fmla="*/ 4243387 h 5353050"/>
              <a:gd name="connsiteX78" fmla="*/ 1543257 w 6772482"/>
              <a:gd name="connsiteY78" fmla="*/ 4176712 h 5353050"/>
              <a:gd name="connsiteX79" fmla="*/ 1440862 w 6772482"/>
              <a:gd name="connsiteY79" fmla="*/ 4145756 h 5353050"/>
              <a:gd name="connsiteX80" fmla="*/ 1383713 w 6772482"/>
              <a:gd name="connsiteY80" fmla="*/ 4117182 h 5353050"/>
              <a:gd name="connsiteX81" fmla="*/ 1326562 w 6772482"/>
              <a:gd name="connsiteY81" fmla="*/ 4086225 h 5353050"/>
              <a:gd name="connsiteX82" fmla="*/ 1276557 w 6772482"/>
              <a:gd name="connsiteY82" fmla="*/ 4048125 h 5353050"/>
              <a:gd name="connsiteX83" fmla="*/ 1221789 w 6772482"/>
              <a:gd name="connsiteY83" fmla="*/ 3988594 h 5353050"/>
              <a:gd name="connsiteX84" fmla="*/ 1181306 w 6772482"/>
              <a:gd name="connsiteY84" fmla="*/ 3933825 h 5353050"/>
              <a:gd name="connsiteX85" fmla="*/ 1024144 w 6772482"/>
              <a:gd name="connsiteY85" fmla="*/ 3681412 h 5353050"/>
              <a:gd name="connsiteX86" fmla="*/ 271670 w 6772482"/>
              <a:gd name="connsiteY86" fmla="*/ 2531269 h 5353050"/>
              <a:gd name="connsiteX0" fmla="*/ 271670 w 6772482"/>
              <a:gd name="connsiteY0" fmla="*/ 2531269 h 5353050"/>
              <a:gd name="connsiteX1" fmla="*/ 324058 w 6772482"/>
              <a:gd name="connsiteY1" fmla="*/ 895350 h 5353050"/>
              <a:gd name="connsiteX2" fmla="*/ 1581357 w 6772482"/>
              <a:gd name="connsiteY2" fmla="*/ 838200 h 5353050"/>
              <a:gd name="connsiteX3" fmla="*/ 2552907 w 6772482"/>
              <a:gd name="connsiteY3" fmla="*/ 866775 h 5353050"/>
              <a:gd name="connsiteX4" fmla="*/ 2714832 w 6772482"/>
              <a:gd name="connsiteY4" fmla="*/ 0 h 5353050"/>
              <a:gd name="connsiteX5" fmla="*/ 2905332 w 6772482"/>
              <a:gd name="connsiteY5" fmla="*/ 147638 h 5353050"/>
              <a:gd name="connsiteX6" fmla="*/ 2950576 w 6772482"/>
              <a:gd name="connsiteY6" fmla="*/ 171450 h 5353050"/>
              <a:gd name="connsiteX7" fmla="*/ 3012488 w 6772482"/>
              <a:gd name="connsiteY7" fmla="*/ 188119 h 5353050"/>
              <a:gd name="connsiteX8" fmla="*/ 3286332 w 6772482"/>
              <a:gd name="connsiteY8" fmla="*/ 238125 h 5353050"/>
              <a:gd name="connsiteX9" fmla="*/ 3353007 w 6772482"/>
              <a:gd name="connsiteY9" fmla="*/ 269081 h 5353050"/>
              <a:gd name="connsiteX10" fmla="*/ 3391107 w 6772482"/>
              <a:gd name="connsiteY10" fmla="*/ 300038 h 5353050"/>
              <a:gd name="connsiteX11" fmla="*/ 3422063 w 6772482"/>
              <a:gd name="connsiteY11" fmla="*/ 357188 h 5353050"/>
              <a:gd name="connsiteX12" fmla="*/ 3455401 w 6772482"/>
              <a:gd name="connsiteY12" fmla="*/ 390525 h 5353050"/>
              <a:gd name="connsiteX13" fmla="*/ 3486357 w 6772482"/>
              <a:gd name="connsiteY13" fmla="*/ 404813 h 5353050"/>
              <a:gd name="connsiteX14" fmla="*/ 3522076 w 6772482"/>
              <a:gd name="connsiteY14" fmla="*/ 423863 h 5353050"/>
              <a:gd name="connsiteX15" fmla="*/ 3564938 w 6772482"/>
              <a:gd name="connsiteY15" fmla="*/ 419100 h 5353050"/>
              <a:gd name="connsiteX16" fmla="*/ 3793539 w 6772482"/>
              <a:gd name="connsiteY16" fmla="*/ 359569 h 5353050"/>
              <a:gd name="connsiteX17" fmla="*/ 3860213 w 6772482"/>
              <a:gd name="connsiteY17" fmla="*/ 347663 h 5353050"/>
              <a:gd name="connsiteX18" fmla="*/ 4000707 w 6772482"/>
              <a:gd name="connsiteY18" fmla="*/ 338138 h 5353050"/>
              <a:gd name="connsiteX19" fmla="*/ 4074526 w 6772482"/>
              <a:gd name="connsiteY19" fmla="*/ 319088 h 5353050"/>
              <a:gd name="connsiteX20" fmla="*/ 4145963 w 6772482"/>
              <a:gd name="connsiteY20" fmla="*/ 288132 h 5353050"/>
              <a:gd name="connsiteX21" fmla="*/ 4167395 w 6772482"/>
              <a:gd name="connsiteY21" fmla="*/ 321469 h 5353050"/>
              <a:gd name="connsiteX22" fmla="*/ 4186445 w 6772482"/>
              <a:gd name="connsiteY22" fmla="*/ 395288 h 5353050"/>
              <a:gd name="connsiteX23" fmla="*/ 4217401 w 6772482"/>
              <a:gd name="connsiteY23" fmla="*/ 457200 h 5353050"/>
              <a:gd name="connsiteX24" fmla="*/ 4248357 w 6772482"/>
              <a:gd name="connsiteY24" fmla="*/ 504825 h 5353050"/>
              <a:gd name="connsiteX25" fmla="*/ 4286457 w 6772482"/>
              <a:gd name="connsiteY25" fmla="*/ 528638 h 5353050"/>
              <a:gd name="connsiteX26" fmla="*/ 4345988 w 6772482"/>
              <a:gd name="connsiteY26" fmla="*/ 547688 h 5353050"/>
              <a:gd name="connsiteX27" fmla="*/ 4426951 w 6772482"/>
              <a:gd name="connsiteY27" fmla="*/ 559594 h 5353050"/>
              <a:gd name="connsiteX28" fmla="*/ 4584113 w 6772482"/>
              <a:gd name="connsiteY28" fmla="*/ 583406 h 5353050"/>
              <a:gd name="connsiteX29" fmla="*/ 4781757 w 6772482"/>
              <a:gd name="connsiteY29" fmla="*/ 611982 h 5353050"/>
              <a:gd name="connsiteX30" fmla="*/ 5053220 w 6772482"/>
              <a:gd name="connsiteY30" fmla="*/ 538163 h 5353050"/>
              <a:gd name="connsiteX31" fmla="*/ 5212763 w 6772482"/>
              <a:gd name="connsiteY31" fmla="*/ 495300 h 5353050"/>
              <a:gd name="connsiteX32" fmla="*/ 5465176 w 6772482"/>
              <a:gd name="connsiteY32" fmla="*/ 561975 h 5353050"/>
              <a:gd name="connsiteX33" fmla="*/ 5531851 w 6772482"/>
              <a:gd name="connsiteY33" fmla="*/ 576263 h 5353050"/>
              <a:gd name="connsiteX34" fmla="*/ 5579476 w 6772482"/>
              <a:gd name="connsiteY34" fmla="*/ 585788 h 5353050"/>
              <a:gd name="connsiteX35" fmla="*/ 5739020 w 6772482"/>
              <a:gd name="connsiteY35" fmla="*/ 583406 h 5353050"/>
              <a:gd name="connsiteX36" fmla="*/ 5777120 w 6772482"/>
              <a:gd name="connsiteY36" fmla="*/ 588169 h 5353050"/>
              <a:gd name="connsiteX37" fmla="*/ 5810457 w 6772482"/>
              <a:gd name="connsiteY37" fmla="*/ 604838 h 5353050"/>
              <a:gd name="connsiteX38" fmla="*/ 5824745 w 6772482"/>
              <a:gd name="connsiteY38" fmla="*/ 638175 h 5353050"/>
              <a:gd name="connsiteX39" fmla="*/ 5846175 w 6772482"/>
              <a:gd name="connsiteY39" fmla="*/ 690563 h 5353050"/>
              <a:gd name="connsiteX40" fmla="*/ 5889039 w 6772482"/>
              <a:gd name="connsiteY40" fmla="*/ 850106 h 5353050"/>
              <a:gd name="connsiteX41" fmla="*/ 5910470 w 6772482"/>
              <a:gd name="connsiteY41" fmla="*/ 895350 h 5353050"/>
              <a:gd name="connsiteX42" fmla="*/ 5936663 w 6772482"/>
              <a:gd name="connsiteY42" fmla="*/ 938213 h 5353050"/>
              <a:gd name="connsiteX43" fmla="*/ 6120019 w 6772482"/>
              <a:gd name="connsiteY43" fmla="*/ 1240631 h 5353050"/>
              <a:gd name="connsiteX44" fmla="*/ 6148595 w 6772482"/>
              <a:gd name="connsiteY44" fmla="*/ 1304925 h 5353050"/>
              <a:gd name="connsiteX45" fmla="*/ 6184313 w 6772482"/>
              <a:gd name="connsiteY45" fmla="*/ 1373982 h 5353050"/>
              <a:gd name="connsiteX46" fmla="*/ 6248607 w 6772482"/>
              <a:gd name="connsiteY46" fmla="*/ 1500188 h 5353050"/>
              <a:gd name="connsiteX47" fmla="*/ 6291470 w 6772482"/>
              <a:gd name="connsiteY47" fmla="*/ 1600200 h 5353050"/>
              <a:gd name="connsiteX48" fmla="*/ 6305757 w 6772482"/>
              <a:gd name="connsiteY48" fmla="*/ 1638300 h 5353050"/>
              <a:gd name="connsiteX49" fmla="*/ 6310520 w 6772482"/>
              <a:gd name="connsiteY49" fmla="*/ 1697831 h 5353050"/>
              <a:gd name="connsiteX50" fmla="*/ 6341476 w 6772482"/>
              <a:gd name="connsiteY50" fmla="*/ 1819275 h 5353050"/>
              <a:gd name="connsiteX51" fmla="*/ 6360526 w 6772482"/>
              <a:gd name="connsiteY51" fmla="*/ 1878806 h 5353050"/>
              <a:gd name="connsiteX52" fmla="*/ 6355763 w 6772482"/>
              <a:gd name="connsiteY52" fmla="*/ 1976438 h 5353050"/>
              <a:gd name="connsiteX53" fmla="*/ 6377195 w 6772482"/>
              <a:gd name="connsiteY53" fmla="*/ 2083593 h 5353050"/>
              <a:gd name="connsiteX54" fmla="*/ 6427201 w 6772482"/>
              <a:gd name="connsiteY54" fmla="*/ 2295525 h 5353050"/>
              <a:gd name="connsiteX55" fmla="*/ 6453395 w 6772482"/>
              <a:gd name="connsiteY55" fmla="*/ 2488406 h 5353050"/>
              <a:gd name="connsiteX56" fmla="*/ 6467682 w 6772482"/>
              <a:gd name="connsiteY56" fmla="*/ 2597944 h 5353050"/>
              <a:gd name="connsiteX57" fmla="*/ 6562932 w 6772482"/>
              <a:gd name="connsiteY57" fmla="*/ 2914650 h 5353050"/>
              <a:gd name="connsiteX58" fmla="*/ 6610557 w 6772482"/>
              <a:gd name="connsiteY58" fmla="*/ 3114675 h 5353050"/>
              <a:gd name="connsiteX59" fmla="*/ 6658182 w 6772482"/>
              <a:gd name="connsiteY59" fmla="*/ 3231356 h 5353050"/>
              <a:gd name="connsiteX60" fmla="*/ 6722476 w 6772482"/>
              <a:gd name="connsiteY60" fmla="*/ 3352800 h 5353050"/>
              <a:gd name="connsiteX61" fmla="*/ 6762957 w 6772482"/>
              <a:gd name="connsiteY61" fmla="*/ 3486150 h 5353050"/>
              <a:gd name="connsiteX62" fmla="*/ 6772482 w 6772482"/>
              <a:gd name="connsiteY62" fmla="*/ 3557588 h 5353050"/>
              <a:gd name="connsiteX63" fmla="*/ 6762956 w 6772482"/>
              <a:gd name="connsiteY63" fmla="*/ 3640931 h 5353050"/>
              <a:gd name="connsiteX64" fmla="*/ 6743906 w 6772482"/>
              <a:gd name="connsiteY64" fmla="*/ 3695700 h 5353050"/>
              <a:gd name="connsiteX65" fmla="*/ 6703426 w 6772482"/>
              <a:gd name="connsiteY65" fmla="*/ 3795712 h 5353050"/>
              <a:gd name="connsiteX66" fmla="*/ 6689138 w 6772482"/>
              <a:gd name="connsiteY66" fmla="*/ 3824287 h 5353050"/>
              <a:gd name="connsiteX67" fmla="*/ 5903326 w 6772482"/>
              <a:gd name="connsiteY67" fmla="*/ 4210050 h 5353050"/>
              <a:gd name="connsiteX68" fmla="*/ 5048457 w 6772482"/>
              <a:gd name="connsiteY68" fmla="*/ 5348287 h 5353050"/>
              <a:gd name="connsiteX69" fmla="*/ 4774613 w 6772482"/>
              <a:gd name="connsiteY69" fmla="*/ 5353050 h 5353050"/>
              <a:gd name="connsiteX70" fmla="*/ 4210258 w 6772482"/>
              <a:gd name="connsiteY70" fmla="*/ 4629150 h 5353050"/>
              <a:gd name="connsiteX71" fmla="*/ 2610058 w 6772482"/>
              <a:gd name="connsiteY71" fmla="*/ 4629150 h 5353050"/>
              <a:gd name="connsiteX72" fmla="*/ 2457658 w 6772482"/>
              <a:gd name="connsiteY72" fmla="*/ 4629150 h 5353050"/>
              <a:gd name="connsiteX73" fmla="*/ 2667207 w 6772482"/>
              <a:gd name="connsiteY73" fmla="*/ 4329113 h 5353050"/>
              <a:gd name="connsiteX74" fmla="*/ 2752932 w 6772482"/>
              <a:gd name="connsiteY74" fmla="*/ 4276725 h 5353050"/>
              <a:gd name="connsiteX75" fmla="*/ 2388600 w 6772482"/>
              <a:gd name="connsiteY75" fmla="*/ 3860007 h 5353050"/>
              <a:gd name="connsiteX76" fmla="*/ 1914732 w 6772482"/>
              <a:gd name="connsiteY76" fmla="*/ 3952875 h 5353050"/>
              <a:gd name="connsiteX77" fmla="*/ 1821863 w 6772482"/>
              <a:gd name="connsiteY77" fmla="*/ 4243387 h 5353050"/>
              <a:gd name="connsiteX78" fmla="*/ 1543257 w 6772482"/>
              <a:gd name="connsiteY78" fmla="*/ 4176712 h 5353050"/>
              <a:gd name="connsiteX79" fmla="*/ 1440862 w 6772482"/>
              <a:gd name="connsiteY79" fmla="*/ 4145756 h 5353050"/>
              <a:gd name="connsiteX80" fmla="*/ 1383713 w 6772482"/>
              <a:gd name="connsiteY80" fmla="*/ 4117182 h 5353050"/>
              <a:gd name="connsiteX81" fmla="*/ 1326562 w 6772482"/>
              <a:gd name="connsiteY81" fmla="*/ 4086225 h 5353050"/>
              <a:gd name="connsiteX82" fmla="*/ 1276557 w 6772482"/>
              <a:gd name="connsiteY82" fmla="*/ 4048125 h 5353050"/>
              <a:gd name="connsiteX83" fmla="*/ 1221789 w 6772482"/>
              <a:gd name="connsiteY83" fmla="*/ 3988594 h 5353050"/>
              <a:gd name="connsiteX84" fmla="*/ 1181306 w 6772482"/>
              <a:gd name="connsiteY84" fmla="*/ 3933825 h 5353050"/>
              <a:gd name="connsiteX85" fmla="*/ 1024144 w 6772482"/>
              <a:gd name="connsiteY85" fmla="*/ 3681412 h 5353050"/>
              <a:gd name="connsiteX86" fmla="*/ 271670 w 6772482"/>
              <a:gd name="connsiteY86" fmla="*/ 2531269 h 5353050"/>
              <a:gd name="connsiteX0" fmla="*/ 271670 w 6772482"/>
              <a:gd name="connsiteY0" fmla="*/ 2531269 h 5353050"/>
              <a:gd name="connsiteX1" fmla="*/ 324058 w 6772482"/>
              <a:gd name="connsiteY1" fmla="*/ 895350 h 5353050"/>
              <a:gd name="connsiteX2" fmla="*/ 1581357 w 6772482"/>
              <a:gd name="connsiteY2" fmla="*/ 838200 h 5353050"/>
              <a:gd name="connsiteX3" fmla="*/ 2552907 w 6772482"/>
              <a:gd name="connsiteY3" fmla="*/ 866775 h 5353050"/>
              <a:gd name="connsiteX4" fmla="*/ 2714832 w 6772482"/>
              <a:gd name="connsiteY4" fmla="*/ 0 h 5353050"/>
              <a:gd name="connsiteX5" fmla="*/ 2905332 w 6772482"/>
              <a:gd name="connsiteY5" fmla="*/ 147638 h 5353050"/>
              <a:gd name="connsiteX6" fmla="*/ 2950576 w 6772482"/>
              <a:gd name="connsiteY6" fmla="*/ 171450 h 5353050"/>
              <a:gd name="connsiteX7" fmla="*/ 3012488 w 6772482"/>
              <a:gd name="connsiteY7" fmla="*/ 188119 h 5353050"/>
              <a:gd name="connsiteX8" fmla="*/ 3286332 w 6772482"/>
              <a:gd name="connsiteY8" fmla="*/ 238125 h 5353050"/>
              <a:gd name="connsiteX9" fmla="*/ 3353007 w 6772482"/>
              <a:gd name="connsiteY9" fmla="*/ 269081 h 5353050"/>
              <a:gd name="connsiteX10" fmla="*/ 3391107 w 6772482"/>
              <a:gd name="connsiteY10" fmla="*/ 300038 h 5353050"/>
              <a:gd name="connsiteX11" fmla="*/ 3422063 w 6772482"/>
              <a:gd name="connsiteY11" fmla="*/ 357188 h 5353050"/>
              <a:gd name="connsiteX12" fmla="*/ 3455401 w 6772482"/>
              <a:gd name="connsiteY12" fmla="*/ 390525 h 5353050"/>
              <a:gd name="connsiteX13" fmla="*/ 3486357 w 6772482"/>
              <a:gd name="connsiteY13" fmla="*/ 404813 h 5353050"/>
              <a:gd name="connsiteX14" fmla="*/ 3522076 w 6772482"/>
              <a:gd name="connsiteY14" fmla="*/ 423863 h 5353050"/>
              <a:gd name="connsiteX15" fmla="*/ 3564938 w 6772482"/>
              <a:gd name="connsiteY15" fmla="*/ 419100 h 5353050"/>
              <a:gd name="connsiteX16" fmla="*/ 3793539 w 6772482"/>
              <a:gd name="connsiteY16" fmla="*/ 359569 h 5353050"/>
              <a:gd name="connsiteX17" fmla="*/ 3860213 w 6772482"/>
              <a:gd name="connsiteY17" fmla="*/ 347663 h 5353050"/>
              <a:gd name="connsiteX18" fmla="*/ 4000707 w 6772482"/>
              <a:gd name="connsiteY18" fmla="*/ 338138 h 5353050"/>
              <a:gd name="connsiteX19" fmla="*/ 4074526 w 6772482"/>
              <a:gd name="connsiteY19" fmla="*/ 319088 h 5353050"/>
              <a:gd name="connsiteX20" fmla="*/ 4145963 w 6772482"/>
              <a:gd name="connsiteY20" fmla="*/ 288132 h 5353050"/>
              <a:gd name="connsiteX21" fmla="*/ 4167395 w 6772482"/>
              <a:gd name="connsiteY21" fmla="*/ 321469 h 5353050"/>
              <a:gd name="connsiteX22" fmla="*/ 4186445 w 6772482"/>
              <a:gd name="connsiteY22" fmla="*/ 395288 h 5353050"/>
              <a:gd name="connsiteX23" fmla="*/ 4217401 w 6772482"/>
              <a:gd name="connsiteY23" fmla="*/ 457200 h 5353050"/>
              <a:gd name="connsiteX24" fmla="*/ 4248357 w 6772482"/>
              <a:gd name="connsiteY24" fmla="*/ 504825 h 5353050"/>
              <a:gd name="connsiteX25" fmla="*/ 4286457 w 6772482"/>
              <a:gd name="connsiteY25" fmla="*/ 528638 h 5353050"/>
              <a:gd name="connsiteX26" fmla="*/ 4345988 w 6772482"/>
              <a:gd name="connsiteY26" fmla="*/ 547688 h 5353050"/>
              <a:gd name="connsiteX27" fmla="*/ 4426951 w 6772482"/>
              <a:gd name="connsiteY27" fmla="*/ 559594 h 5353050"/>
              <a:gd name="connsiteX28" fmla="*/ 4584113 w 6772482"/>
              <a:gd name="connsiteY28" fmla="*/ 583406 h 5353050"/>
              <a:gd name="connsiteX29" fmla="*/ 4781757 w 6772482"/>
              <a:gd name="connsiteY29" fmla="*/ 611982 h 5353050"/>
              <a:gd name="connsiteX30" fmla="*/ 5053220 w 6772482"/>
              <a:gd name="connsiteY30" fmla="*/ 538163 h 5353050"/>
              <a:gd name="connsiteX31" fmla="*/ 5212763 w 6772482"/>
              <a:gd name="connsiteY31" fmla="*/ 495300 h 5353050"/>
              <a:gd name="connsiteX32" fmla="*/ 5465176 w 6772482"/>
              <a:gd name="connsiteY32" fmla="*/ 561975 h 5353050"/>
              <a:gd name="connsiteX33" fmla="*/ 5531851 w 6772482"/>
              <a:gd name="connsiteY33" fmla="*/ 576263 h 5353050"/>
              <a:gd name="connsiteX34" fmla="*/ 5579476 w 6772482"/>
              <a:gd name="connsiteY34" fmla="*/ 585788 h 5353050"/>
              <a:gd name="connsiteX35" fmla="*/ 5739020 w 6772482"/>
              <a:gd name="connsiteY35" fmla="*/ 583406 h 5353050"/>
              <a:gd name="connsiteX36" fmla="*/ 5777120 w 6772482"/>
              <a:gd name="connsiteY36" fmla="*/ 588169 h 5353050"/>
              <a:gd name="connsiteX37" fmla="*/ 5810457 w 6772482"/>
              <a:gd name="connsiteY37" fmla="*/ 604838 h 5353050"/>
              <a:gd name="connsiteX38" fmla="*/ 5824745 w 6772482"/>
              <a:gd name="connsiteY38" fmla="*/ 638175 h 5353050"/>
              <a:gd name="connsiteX39" fmla="*/ 5846175 w 6772482"/>
              <a:gd name="connsiteY39" fmla="*/ 690563 h 5353050"/>
              <a:gd name="connsiteX40" fmla="*/ 5889039 w 6772482"/>
              <a:gd name="connsiteY40" fmla="*/ 850106 h 5353050"/>
              <a:gd name="connsiteX41" fmla="*/ 5910470 w 6772482"/>
              <a:gd name="connsiteY41" fmla="*/ 895350 h 5353050"/>
              <a:gd name="connsiteX42" fmla="*/ 5936663 w 6772482"/>
              <a:gd name="connsiteY42" fmla="*/ 938213 h 5353050"/>
              <a:gd name="connsiteX43" fmla="*/ 6120019 w 6772482"/>
              <a:gd name="connsiteY43" fmla="*/ 1240631 h 5353050"/>
              <a:gd name="connsiteX44" fmla="*/ 6148595 w 6772482"/>
              <a:gd name="connsiteY44" fmla="*/ 1304925 h 5353050"/>
              <a:gd name="connsiteX45" fmla="*/ 6184313 w 6772482"/>
              <a:gd name="connsiteY45" fmla="*/ 1373982 h 5353050"/>
              <a:gd name="connsiteX46" fmla="*/ 6248607 w 6772482"/>
              <a:gd name="connsiteY46" fmla="*/ 1500188 h 5353050"/>
              <a:gd name="connsiteX47" fmla="*/ 6291470 w 6772482"/>
              <a:gd name="connsiteY47" fmla="*/ 1600200 h 5353050"/>
              <a:gd name="connsiteX48" fmla="*/ 6305757 w 6772482"/>
              <a:gd name="connsiteY48" fmla="*/ 1638300 h 5353050"/>
              <a:gd name="connsiteX49" fmla="*/ 6310520 w 6772482"/>
              <a:gd name="connsiteY49" fmla="*/ 1697831 h 5353050"/>
              <a:gd name="connsiteX50" fmla="*/ 6341476 w 6772482"/>
              <a:gd name="connsiteY50" fmla="*/ 1819275 h 5353050"/>
              <a:gd name="connsiteX51" fmla="*/ 6360526 w 6772482"/>
              <a:gd name="connsiteY51" fmla="*/ 1878806 h 5353050"/>
              <a:gd name="connsiteX52" fmla="*/ 6355763 w 6772482"/>
              <a:gd name="connsiteY52" fmla="*/ 1976438 h 5353050"/>
              <a:gd name="connsiteX53" fmla="*/ 6377195 w 6772482"/>
              <a:gd name="connsiteY53" fmla="*/ 2083593 h 5353050"/>
              <a:gd name="connsiteX54" fmla="*/ 6427201 w 6772482"/>
              <a:gd name="connsiteY54" fmla="*/ 2295525 h 5353050"/>
              <a:gd name="connsiteX55" fmla="*/ 6453395 w 6772482"/>
              <a:gd name="connsiteY55" fmla="*/ 2488406 h 5353050"/>
              <a:gd name="connsiteX56" fmla="*/ 6467682 w 6772482"/>
              <a:gd name="connsiteY56" fmla="*/ 2597944 h 5353050"/>
              <a:gd name="connsiteX57" fmla="*/ 6562932 w 6772482"/>
              <a:gd name="connsiteY57" fmla="*/ 2914650 h 5353050"/>
              <a:gd name="connsiteX58" fmla="*/ 6610557 w 6772482"/>
              <a:gd name="connsiteY58" fmla="*/ 3114675 h 5353050"/>
              <a:gd name="connsiteX59" fmla="*/ 6658182 w 6772482"/>
              <a:gd name="connsiteY59" fmla="*/ 3231356 h 5353050"/>
              <a:gd name="connsiteX60" fmla="*/ 6722476 w 6772482"/>
              <a:gd name="connsiteY60" fmla="*/ 3352800 h 5353050"/>
              <a:gd name="connsiteX61" fmla="*/ 6762957 w 6772482"/>
              <a:gd name="connsiteY61" fmla="*/ 3486150 h 5353050"/>
              <a:gd name="connsiteX62" fmla="*/ 6772482 w 6772482"/>
              <a:gd name="connsiteY62" fmla="*/ 3557588 h 5353050"/>
              <a:gd name="connsiteX63" fmla="*/ 6762956 w 6772482"/>
              <a:gd name="connsiteY63" fmla="*/ 3640931 h 5353050"/>
              <a:gd name="connsiteX64" fmla="*/ 6743906 w 6772482"/>
              <a:gd name="connsiteY64" fmla="*/ 3695700 h 5353050"/>
              <a:gd name="connsiteX65" fmla="*/ 6703426 w 6772482"/>
              <a:gd name="connsiteY65" fmla="*/ 3795712 h 5353050"/>
              <a:gd name="connsiteX66" fmla="*/ 6689138 w 6772482"/>
              <a:gd name="connsiteY66" fmla="*/ 3824287 h 5353050"/>
              <a:gd name="connsiteX67" fmla="*/ 5903326 w 6772482"/>
              <a:gd name="connsiteY67" fmla="*/ 4210050 h 5353050"/>
              <a:gd name="connsiteX68" fmla="*/ 5048457 w 6772482"/>
              <a:gd name="connsiteY68" fmla="*/ 5348287 h 5353050"/>
              <a:gd name="connsiteX69" fmla="*/ 4774613 w 6772482"/>
              <a:gd name="connsiteY69" fmla="*/ 5353050 h 5353050"/>
              <a:gd name="connsiteX70" fmla="*/ 4210258 w 6772482"/>
              <a:gd name="connsiteY70" fmla="*/ 4629150 h 5353050"/>
              <a:gd name="connsiteX71" fmla="*/ 2610058 w 6772482"/>
              <a:gd name="connsiteY71" fmla="*/ 4629150 h 5353050"/>
              <a:gd name="connsiteX72" fmla="*/ 2457658 w 6772482"/>
              <a:gd name="connsiteY72" fmla="*/ 4629150 h 5353050"/>
              <a:gd name="connsiteX73" fmla="*/ 2667207 w 6772482"/>
              <a:gd name="connsiteY73" fmla="*/ 4329113 h 5353050"/>
              <a:gd name="connsiteX74" fmla="*/ 2752932 w 6772482"/>
              <a:gd name="connsiteY74" fmla="*/ 4276725 h 5353050"/>
              <a:gd name="connsiteX75" fmla="*/ 2388600 w 6772482"/>
              <a:gd name="connsiteY75" fmla="*/ 3860007 h 5353050"/>
              <a:gd name="connsiteX76" fmla="*/ 1914732 w 6772482"/>
              <a:gd name="connsiteY76" fmla="*/ 3952875 h 5353050"/>
              <a:gd name="connsiteX77" fmla="*/ 1821863 w 6772482"/>
              <a:gd name="connsiteY77" fmla="*/ 4243387 h 5353050"/>
              <a:gd name="connsiteX78" fmla="*/ 1543257 w 6772482"/>
              <a:gd name="connsiteY78" fmla="*/ 4176712 h 5353050"/>
              <a:gd name="connsiteX79" fmla="*/ 1440862 w 6772482"/>
              <a:gd name="connsiteY79" fmla="*/ 4145756 h 5353050"/>
              <a:gd name="connsiteX80" fmla="*/ 1383713 w 6772482"/>
              <a:gd name="connsiteY80" fmla="*/ 4117182 h 5353050"/>
              <a:gd name="connsiteX81" fmla="*/ 1326562 w 6772482"/>
              <a:gd name="connsiteY81" fmla="*/ 4086225 h 5353050"/>
              <a:gd name="connsiteX82" fmla="*/ 1276557 w 6772482"/>
              <a:gd name="connsiteY82" fmla="*/ 4048125 h 5353050"/>
              <a:gd name="connsiteX83" fmla="*/ 1221789 w 6772482"/>
              <a:gd name="connsiteY83" fmla="*/ 3988594 h 5353050"/>
              <a:gd name="connsiteX84" fmla="*/ 1181306 w 6772482"/>
              <a:gd name="connsiteY84" fmla="*/ 3933825 h 5353050"/>
              <a:gd name="connsiteX85" fmla="*/ 1024144 w 6772482"/>
              <a:gd name="connsiteY85" fmla="*/ 3681412 h 5353050"/>
              <a:gd name="connsiteX86" fmla="*/ 271670 w 6772482"/>
              <a:gd name="connsiteY86" fmla="*/ 2531269 h 5353050"/>
              <a:gd name="connsiteX0" fmla="*/ 271670 w 6772482"/>
              <a:gd name="connsiteY0" fmla="*/ 2531269 h 5353050"/>
              <a:gd name="connsiteX1" fmla="*/ 324058 w 6772482"/>
              <a:gd name="connsiteY1" fmla="*/ 895350 h 5353050"/>
              <a:gd name="connsiteX2" fmla="*/ 1581357 w 6772482"/>
              <a:gd name="connsiteY2" fmla="*/ 838200 h 5353050"/>
              <a:gd name="connsiteX3" fmla="*/ 2552907 w 6772482"/>
              <a:gd name="connsiteY3" fmla="*/ 866775 h 5353050"/>
              <a:gd name="connsiteX4" fmla="*/ 2714832 w 6772482"/>
              <a:gd name="connsiteY4" fmla="*/ 0 h 5353050"/>
              <a:gd name="connsiteX5" fmla="*/ 2905332 w 6772482"/>
              <a:gd name="connsiteY5" fmla="*/ 147638 h 5353050"/>
              <a:gd name="connsiteX6" fmla="*/ 2950576 w 6772482"/>
              <a:gd name="connsiteY6" fmla="*/ 171450 h 5353050"/>
              <a:gd name="connsiteX7" fmla="*/ 3012488 w 6772482"/>
              <a:gd name="connsiteY7" fmla="*/ 188119 h 5353050"/>
              <a:gd name="connsiteX8" fmla="*/ 3286332 w 6772482"/>
              <a:gd name="connsiteY8" fmla="*/ 238125 h 5353050"/>
              <a:gd name="connsiteX9" fmla="*/ 3353007 w 6772482"/>
              <a:gd name="connsiteY9" fmla="*/ 269081 h 5353050"/>
              <a:gd name="connsiteX10" fmla="*/ 3391107 w 6772482"/>
              <a:gd name="connsiteY10" fmla="*/ 300038 h 5353050"/>
              <a:gd name="connsiteX11" fmla="*/ 3422063 w 6772482"/>
              <a:gd name="connsiteY11" fmla="*/ 357188 h 5353050"/>
              <a:gd name="connsiteX12" fmla="*/ 3455401 w 6772482"/>
              <a:gd name="connsiteY12" fmla="*/ 390525 h 5353050"/>
              <a:gd name="connsiteX13" fmla="*/ 3486357 w 6772482"/>
              <a:gd name="connsiteY13" fmla="*/ 404813 h 5353050"/>
              <a:gd name="connsiteX14" fmla="*/ 3522076 w 6772482"/>
              <a:gd name="connsiteY14" fmla="*/ 423863 h 5353050"/>
              <a:gd name="connsiteX15" fmla="*/ 3564938 w 6772482"/>
              <a:gd name="connsiteY15" fmla="*/ 419100 h 5353050"/>
              <a:gd name="connsiteX16" fmla="*/ 3793539 w 6772482"/>
              <a:gd name="connsiteY16" fmla="*/ 359569 h 5353050"/>
              <a:gd name="connsiteX17" fmla="*/ 3860213 w 6772482"/>
              <a:gd name="connsiteY17" fmla="*/ 347663 h 5353050"/>
              <a:gd name="connsiteX18" fmla="*/ 4000707 w 6772482"/>
              <a:gd name="connsiteY18" fmla="*/ 338138 h 5353050"/>
              <a:gd name="connsiteX19" fmla="*/ 4074526 w 6772482"/>
              <a:gd name="connsiteY19" fmla="*/ 319088 h 5353050"/>
              <a:gd name="connsiteX20" fmla="*/ 4145963 w 6772482"/>
              <a:gd name="connsiteY20" fmla="*/ 288132 h 5353050"/>
              <a:gd name="connsiteX21" fmla="*/ 4167395 w 6772482"/>
              <a:gd name="connsiteY21" fmla="*/ 321469 h 5353050"/>
              <a:gd name="connsiteX22" fmla="*/ 4186445 w 6772482"/>
              <a:gd name="connsiteY22" fmla="*/ 395288 h 5353050"/>
              <a:gd name="connsiteX23" fmla="*/ 4217401 w 6772482"/>
              <a:gd name="connsiteY23" fmla="*/ 457200 h 5353050"/>
              <a:gd name="connsiteX24" fmla="*/ 4248357 w 6772482"/>
              <a:gd name="connsiteY24" fmla="*/ 504825 h 5353050"/>
              <a:gd name="connsiteX25" fmla="*/ 4286457 w 6772482"/>
              <a:gd name="connsiteY25" fmla="*/ 528638 h 5353050"/>
              <a:gd name="connsiteX26" fmla="*/ 4345988 w 6772482"/>
              <a:gd name="connsiteY26" fmla="*/ 547688 h 5353050"/>
              <a:gd name="connsiteX27" fmla="*/ 4426951 w 6772482"/>
              <a:gd name="connsiteY27" fmla="*/ 559594 h 5353050"/>
              <a:gd name="connsiteX28" fmla="*/ 4584113 w 6772482"/>
              <a:gd name="connsiteY28" fmla="*/ 583406 h 5353050"/>
              <a:gd name="connsiteX29" fmla="*/ 4781757 w 6772482"/>
              <a:gd name="connsiteY29" fmla="*/ 611982 h 5353050"/>
              <a:gd name="connsiteX30" fmla="*/ 5053220 w 6772482"/>
              <a:gd name="connsiteY30" fmla="*/ 538163 h 5353050"/>
              <a:gd name="connsiteX31" fmla="*/ 5212763 w 6772482"/>
              <a:gd name="connsiteY31" fmla="*/ 495300 h 5353050"/>
              <a:gd name="connsiteX32" fmla="*/ 5465176 w 6772482"/>
              <a:gd name="connsiteY32" fmla="*/ 561975 h 5353050"/>
              <a:gd name="connsiteX33" fmla="*/ 5531851 w 6772482"/>
              <a:gd name="connsiteY33" fmla="*/ 576263 h 5353050"/>
              <a:gd name="connsiteX34" fmla="*/ 5579476 w 6772482"/>
              <a:gd name="connsiteY34" fmla="*/ 585788 h 5353050"/>
              <a:gd name="connsiteX35" fmla="*/ 5739020 w 6772482"/>
              <a:gd name="connsiteY35" fmla="*/ 583406 h 5353050"/>
              <a:gd name="connsiteX36" fmla="*/ 5777120 w 6772482"/>
              <a:gd name="connsiteY36" fmla="*/ 588169 h 5353050"/>
              <a:gd name="connsiteX37" fmla="*/ 5810457 w 6772482"/>
              <a:gd name="connsiteY37" fmla="*/ 604838 h 5353050"/>
              <a:gd name="connsiteX38" fmla="*/ 5824745 w 6772482"/>
              <a:gd name="connsiteY38" fmla="*/ 638175 h 5353050"/>
              <a:gd name="connsiteX39" fmla="*/ 5846175 w 6772482"/>
              <a:gd name="connsiteY39" fmla="*/ 690563 h 5353050"/>
              <a:gd name="connsiteX40" fmla="*/ 5889039 w 6772482"/>
              <a:gd name="connsiteY40" fmla="*/ 850106 h 5353050"/>
              <a:gd name="connsiteX41" fmla="*/ 5910470 w 6772482"/>
              <a:gd name="connsiteY41" fmla="*/ 895350 h 5353050"/>
              <a:gd name="connsiteX42" fmla="*/ 5936663 w 6772482"/>
              <a:gd name="connsiteY42" fmla="*/ 938213 h 5353050"/>
              <a:gd name="connsiteX43" fmla="*/ 6120019 w 6772482"/>
              <a:gd name="connsiteY43" fmla="*/ 1240631 h 5353050"/>
              <a:gd name="connsiteX44" fmla="*/ 6148595 w 6772482"/>
              <a:gd name="connsiteY44" fmla="*/ 1304925 h 5353050"/>
              <a:gd name="connsiteX45" fmla="*/ 6184313 w 6772482"/>
              <a:gd name="connsiteY45" fmla="*/ 1373982 h 5353050"/>
              <a:gd name="connsiteX46" fmla="*/ 6248607 w 6772482"/>
              <a:gd name="connsiteY46" fmla="*/ 1500188 h 5353050"/>
              <a:gd name="connsiteX47" fmla="*/ 6291470 w 6772482"/>
              <a:gd name="connsiteY47" fmla="*/ 1600200 h 5353050"/>
              <a:gd name="connsiteX48" fmla="*/ 6305757 w 6772482"/>
              <a:gd name="connsiteY48" fmla="*/ 1638300 h 5353050"/>
              <a:gd name="connsiteX49" fmla="*/ 6310520 w 6772482"/>
              <a:gd name="connsiteY49" fmla="*/ 1697831 h 5353050"/>
              <a:gd name="connsiteX50" fmla="*/ 6341476 w 6772482"/>
              <a:gd name="connsiteY50" fmla="*/ 1819275 h 5353050"/>
              <a:gd name="connsiteX51" fmla="*/ 6360526 w 6772482"/>
              <a:gd name="connsiteY51" fmla="*/ 1878806 h 5353050"/>
              <a:gd name="connsiteX52" fmla="*/ 6355763 w 6772482"/>
              <a:gd name="connsiteY52" fmla="*/ 1976438 h 5353050"/>
              <a:gd name="connsiteX53" fmla="*/ 6377195 w 6772482"/>
              <a:gd name="connsiteY53" fmla="*/ 2083593 h 5353050"/>
              <a:gd name="connsiteX54" fmla="*/ 6427201 w 6772482"/>
              <a:gd name="connsiteY54" fmla="*/ 2295525 h 5353050"/>
              <a:gd name="connsiteX55" fmla="*/ 6453395 w 6772482"/>
              <a:gd name="connsiteY55" fmla="*/ 2488406 h 5353050"/>
              <a:gd name="connsiteX56" fmla="*/ 6467682 w 6772482"/>
              <a:gd name="connsiteY56" fmla="*/ 2597944 h 5353050"/>
              <a:gd name="connsiteX57" fmla="*/ 6562932 w 6772482"/>
              <a:gd name="connsiteY57" fmla="*/ 2914650 h 5353050"/>
              <a:gd name="connsiteX58" fmla="*/ 6610557 w 6772482"/>
              <a:gd name="connsiteY58" fmla="*/ 3114675 h 5353050"/>
              <a:gd name="connsiteX59" fmla="*/ 6658182 w 6772482"/>
              <a:gd name="connsiteY59" fmla="*/ 3231356 h 5353050"/>
              <a:gd name="connsiteX60" fmla="*/ 6722476 w 6772482"/>
              <a:gd name="connsiteY60" fmla="*/ 3352800 h 5353050"/>
              <a:gd name="connsiteX61" fmla="*/ 6762957 w 6772482"/>
              <a:gd name="connsiteY61" fmla="*/ 3486150 h 5353050"/>
              <a:gd name="connsiteX62" fmla="*/ 6772482 w 6772482"/>
              <a:gd name="connsiteY62" fmla="*/ 3557588 h 5353050"/>
              <a:gd name="connsiteX63" fmla="*/ 6762956 w 6772482"/>
              <a:gd name="connsiteY63" fmla="*/ 3640931 h 5353050"/>
              <a:gd name="connsiteX64" fmla="*/ 6743906 w 6772482"/>
              <a:gd name="connsiteY64" fmla="*/ 3695700 h 5353050"/>
              <a:gd name="connsiteX65" fmla="*/ 6703426 w 6772482"/>
              <a:gd name="connsiteY65" fmla="*/ 3795712 h 5353050"/>
              <a:gd name="connsiteX66" fmla="*/ 6689138 w 6772482"/>
              <a:gd name="connsiteY66" fmla="*/ 3824287 h 5353050"/>
              <a:gd name="connsiteX67" fmla="*/ 5903326 w 6772482"/>
              <a:gd name="connsiteY67" fmla="*/ 4210050 h 5353050"/>
              <a:gd name="connsiteX68" fmla="*/ 5048457 w 6772482"/>
              <a:gd name="connsiteY68" fmla="*/ 5348287 h 5353050"/>
              <a:gd name="connsiteX69" fmla="*/ 4774613 w 6772482"/>
              <a:gd name="connsiteY69" fmla="*/ 5353050 h 5353050"/>
              <a:gd name="connsiteX70" fmla="*/ 4210258 w 6772482"/>
              <a:gd name="connsiteY70" fmla="*/ 4629150 h 5353050"/>
              <a:gd name="connsiteX71" fmla="*/ 2610058 w 6772482"/>
              <a:gd name="connsiteY71" fmla="*/ 4629150 h 5353050"/>
              <a:gd name="connsiteX72" fmla="*/ 2457658 w 6772482"/>
              <a:gd name="connsiteY72" fmla="*/ 4629150 h 5353050"/>
              <a:gd name="connsiteX73" fmla="*/ 2667207 w 6772482"/>
              <a:gd name="connsiteY73" fmla="*/ 4329113 h 5353050"/>
              <a:gd name="connsiteX74" fmla="*/ 2752932 w 6772482"/>
              <a:gd name="connsiteY74" fmla="*/ 4276725 h 5353050"/>
              <a:gd name="connsiteX75" fmla="*/ 2388600 w 6772482"/>
              <a:gd name="connsiteY75" fmla="*/ 3860007 h 5353050"/>
              <a:gd name="connsiteX76" fmla="*/ 1914732 w 6772482"/>
              <a:gd name="connsiteY76" fmla="*/ 3952875 h 5353050"/>
              <a:gd name="connsiteX77" fmla="*/ 1821863 w 6772482"/>
              <a:gd name="connsiteY77" fmla="*/ 4243387 h 5353050"/>
              <a:gd name="connsiteX78" fmla="*/ 1543257 w 6772482"/>
              <a:gd name="connsiteY78" fmla="*/ 4176712 h 5353050"/>
              <a:gd name="connsiteX79" fmla="*/ 1440862 w 6772482"/>
              <a:gd name="connsiteY79" fmla="*/ 4145756 h 5353050"/>
              <a:gd name="connsiteX80" fmla="*/ 1383713 w 6772482"/>
              <a:gd name="connsiteY80" fmla="*/ 4117182 h 5353050"/>
              <a:gd name="connsiteX81" fmla="*/ 1326562 w 6772482"/>
              <a:gd name="connsiteY81" fmla="*/ 4086225 h 5353050"/>
              <a:gd name="connsiteX82" fmla="*/ 1276557 w 6772482"/>
              <a:gd name="connsiteY82" fmla="*/ 4048125 h 5353050"/>
              <a:gd name="connsiteX83" fmla="*/ 1221789 w 6772482"/>
              <a:gd name="connsiteY83" fmla="*/ 3988594 h 5353050"/>
              <a:gd name="connsiteX84" fmla="*/ 1181306 w 6772482"/>
              <a:gd name="connsiteY84" fmla="*/ 3933825 h 5353050"/>
              <a:gd name="connsiteX85" fmla="*/ 1024144 w 6772482"/>
              <a:gd name="connsiteY85" fmla="*/ 3681412 h 5353050"/>
              <a:gd name="connsiteX86" fmla="*/ 271670 w 6772482"/>
              <a:gd name="connsiteY86" fmla="*/ 2531269 h 5353050"/>
              <a:gd name="connsiteX0" fmla="*/ 271670 w 6772482"/>
              <a:gd name="connsiteY0" fmla="*/ 2531269 h 5353050"/>
              <a:gd name="connsiteX1" fmla="*/ 324058 w 6772482"/>
              <a:gd name="connsiteY1" fmla="*/ 895350 h 5353050"/>
              <a:gd name="connsiteX2" fmla="*/ 1581357 w 6772482"/>
              <a:gd name="connsiteY2" fmla="*/ 838200 h 5353050"/>
              <a:gd name="connsiteX3" fmla="*/ 2552907 w 6772482"/>
              <a:gd name="connsiteY3" fmla="*/ 866775 h 5353050"/>
              <a:gd name="connsiteX4" fmla="*/ 2714832 w 6772482"/>
              <a:gd name="connsiteY4" fmla="*/ 0 h 5353050"/>
              <a:gd name="connsiteX5" fmla="*/ 2905332 w 6772482"/>
              <a:gd name="connsiteY5" fmla="*/ 147638 h 5353050"/>
              <a:gd name="connsiteX6" fmla="*/ 2950576 w 6772482"/>
              <a:gd name="connsiteY6" fmla="*/ 171450 h 5353050"/>
              <a:gd name="connsiteX7" fmla="*/ 3012488 w 6772482"/>
              <a:gd name="connsiteY7" fmla="*/ 188119 h 5353050"/>
              <a:gd name="connsiteX8" fmla="*/ 3286332 w 6772482"/>
              <a:gd name="connsiteY8" fmla="*/ 238125 h 5353050"/>
              <a:gd name="connsiteX9" fmla="*/ 3353007 w 6772482"/>
              <a:gd name="connsiteY9" fmla="*/ 269081 h 5353050"/>
              <a:gd name="connsiteX10" fmla="*/ 3391107 w 6772482"/>
              <a:gd name="connsiteY10" fmla="*/ 300038 h 5353050"/>
              <a:gd name="connsiteX11" fmla="*/ 3422063 w 6772482"/>
              <a:gd name="connsiteY11" fmla="*/ 357188 h 5353050"/>
              <a:gd name="connsiteX12" fmla="*/ 3455401 w 6772482"/>
              <a:gd name="connsiteY12" fmla="*/ 390525 h 5353050"/>
              <a:gd name="connsiteX13" fmla="*/ 3486357 w 6772482"/>
              <a:gd name="connsiteY13" fmla="*/ 404813 h 5353050"/>
              <a:gd name="connsiteX14" fmla="*/ 3522076 w 6772482"/>
              <a:gd name="connsiteY14" fmla="*/ 423863 h 5353050"/>
              <a:gd name="connsiteX15" fmla="*/ 3564938 w 6772482"/>
              <a:gd name="connsiteY15" fmla="*/ 419100 h 5353050"/>
              <a:gd name="connsiteX16" fmla="*/ 3793539 w 6772482"/>
              <a:gd name="connsiteY16" fmla="*/ 359569 h 5353050"/>
              <a:gd name="connsiteX17" fmla="*/ 3860213 w 6772482"/>
              <a:gd name="connsiteY17" fmla="*/ 347663 h 5353050"/>
              <a:gd name="connsiteX18" fmla="*/ 4000707 w 6772482"/>
              <a:gd name="connsiteY18" fmla="*/ 338138 h 5353050"/>
              <a:gd name="connsiteX19" fmla="*/ 4074526 w 6772482"/>
              <a:gd name="connsiteY19" fmla="*/ 319088 h 5353050"/>
              <a:gd name="connsiteX20" fmla="*/ 4145963 w 6772482"/>
              <a:gd name="connsiteY20" fmla="*/ 288132 h 5353050"/>
              <a:gd name="connsiteX21" fmla="*/ 4167395 w 6772482"/>
              <a:gd name="connsiteY21" fmla="*/ 321469 h 5353050"/>
              <a:gd name="connsiteX22" fmla="*/ 4186445 w 6772482"/>
              <a:gd name="connsiteY22" fmla="*/ 395288 h 5353050"/>
              <a:gd name="connsiteX23" fmla="*/ 4217401 w 6772482"/>
              <a:gd name="connsiteY23" fmla="*/ 457200 h 5353050"/>
              <a:gd name="connsiteX24" fmla="*/ 4248357 w 6772482"/>
              <a:gd name="connsiteY24" fmla="*/ 504825 h 5353050"/>
              <a:gd name="connsiteX25" fmla="*/ 4286457 w 6772482"/>
              <a:gd name="connsiteY25" fmla="*/ 528638 h 5353050"/>
              <a:gd name="connsiteX26" fmla="*/ 4345988 w 6772482"/>
              <a:gd name="connsiteY26" fmla="*/ 547688 h 5353050"/>
              <a:gd name="connsiteX27" fmla="*/ 4426951 w 6772482"/>
              <a:gd name="connsiteY27" fmla="*/ 559594 h 5353050"/>
              <a:gd name="connsiteX28" fmla="*/ 4584113 w 6772482"/>
              <a:gd name="connsiteY28" fmla="*/ 583406 h 5353050"/>
              <a:gd name="connsiteX29" fmla="*/ 4781757 w 6772482"/>
              <a:gd name="connsiteY29" fmla="*/ 611982 h 5353050"/>
              <a:gd name="connsiteX30" fmla="*/ 5053220 w 6772482"/>
              <a:gd name="connsiteY30" fmla="*/ 538163 h 5353050"/>
              <a:gd name="connsiteX31" fmla="*/ 5212763 w 6772482"/>
              <a:gd name="connsiteY31" fmla="*/ 495300 h 5353050"/>
              <a:gd name="connsiteX32" fmla="*/ 5465176 w 6772482"/>
              <a:gd name="connsiteY32" fmla="*/ 561975 h 5353050"/>
              <a:gd name="connsiteX33" fmla="*/ 5531851 w 6772482"/>
              <a:gd name="connsiteY33" fmla="*/ 576263 h 5353050"/>
              <a:gd name="connsiteX34" fmla="*/ 5579476 w 6772482"/>
              <a:gd name="connsiteY34" fmla="*/ 585788 h 5353050"/>
              <a:gd name="connsiteX35" fmla="*/ 5739020 w 6772482"/>
              <a:gd name="connsiteY35" fmla="*/ 583406 h 5353050"/>
              <a:gd name="connsiteX36" fmla="*/ 5777120 w 6772482"/>
              <a:gd name="connsiteY36" fmla="*/ 588169 h 5353050"/>
              <a:gd name="connsiteX37" fmla="*/ 5810457 w 6772482"/>
              <a:gd name="connsiteY37" fmla="*/ 604838 h 5353050"/>
              <a:gd name="connsiteX38" fmla="*/ 5824745 w 6772482"/>
              <a:gd name="connsiteY38" fmla="*/ 638175 h 5353050"/>
              <a:gd name="connsiteX39" fmla="*/ 5846175 w 6772482"/>
              <a:gd name="connsiteY39" fmla="*/ 690563 h 5353050"/>
              <a:gd name="connsiteX40" fmla="*/ 5889039 w 6772482"/>
              <a:gd name="connsiteY40" fmla="*/ 850106 h 5353050"/>
              <a:gd name="connsiteX41" fmla="*/ 5910470 w 6772482"/>
              <a:gd name="connsiteY41" fmla="*/ 895350 h 5353050"/>
              <a:gd name="connsiteX42" fmla="*/ 5936663 w 6772482"/>
              <a:gd name="connsiteY42" fmla="*/ 938213 h 5353050"/>
              <a:gd name="connsiteX43" fmla="*/ 6120019 w 6772482"/>
              <a:gd name="connsiteY43" fmla="*/ 1240631 h 5353050"/>
              <a:gd name="connsiteX44" fmla="*/ 6148595 w 6772482"/>
              <a:gd name="connsiteY44" fmla="*/ 1304925 h 5353050"/>
              <a:gd name="connsiteX45" fmla="*/ 6184313 w 6772482"/>
              <a:gd name="connsiteY45" fmla="*/ 1373982 h 5353050"/>
              <a:gd name="connsiteX46" fmla="*/ 6248607 w 6772482"/>
              <a:gd name="connsiteY46" fmla="*/ 1500188 h 5353050"/>
              <a:gd name="connsiteX47" fmla="*/ 6291470 w 6772482"/>
              <a:gd name="connsiteY47" fmla="*/ 1600200 h 5353050"/>
              <a:gd name="connsiteX48" fmla="*/ 6305757 w 6772482"/>
              <a:gd name="connsiteY48" fmla="*/ 1638300 h 5353050"/>
              <a:gd name="connsiteX49" fmla="*/ 6310520 w 6772482"/>
              <a:gd name="connsiteY49" fmla="*/ 1697831 h 5353050"/>
              <a:gd name="connsiteX50" fmla="*/ 6341476 w 6772482"/>
              <a:gd name="connsiteY50" fmla="*/ 1819275 h 5353050"/>
              <a:gd name="connsiteX51" fmla="*/ 6360526 w 6772482"/>
              <a:gd name="connsiteY51" fmla="*/ 1878806 h 5353050"/>
              <a:gd name="connsiteX52" fmla="*/ 6355763 w 6772482"/>
              <a:gd name="connsiteY52" fmla="*/ 1976438 h 5353050"/>
              <a:gd name="connsiteX53" fmla="*/ 6377195 w 6772482"/>
              <a:gd name="connsiteY53" fmla="*/ 2083593 h 5353050"/>
              <a:gd name="connsiteX54" fmla="*/ 6427201 w 6772482"/>
              <a:gd name="connsiteY54" fmla="*/ 2295525 h 5353050"/>
              <a:gd name="connsiteX55" fmla="*/ 6453395 w 6772482"/>
              <a:gd name="connsiteY55" fmla="*/ 2488406 h 5353050"/>
              <a:gd name="connsiteX56" fmla="*/ 6467682 w 6772482"/>
              <a:gd name="connsiteY56" fmla="*/ 2597944 h 5353050"/>
              <a:gd name="connsiteX57" fmla="*/ 6562932 w 6772482"/>
              <a:gd name="connsiteY57" fmla="*/ 2914650 h 5353050"/>
              <a:gd name="connsiteX58" fmla="*/ 6610557 w 6772482"/>
              <a:gd name="connsiteY58" fmla="*/ 3114675 h 5353050"/>
              <a:gd name="connsiteX59" fmla="*/ 6658182 w 6772482"/>
              <a:gd name="connsiteY59" fmla="*/ 3231356 h 5353050"/>
              <a:gd name="connsiteX60" fmla="*/ 6722476 w 6772482"/>
              <a:gd name="connsiteY60" fmla="*/ 3352800 h 5353050"/>
              <a:gd name="connsiteX61" fmla="*/ 6762957 w 6772482"/>
              <a:gd name="connsiteY61" fmla="*/ 3486150 h 5353050"/>
              <a:gd name="connsiteX62" fmla="*/ 6772482 w 6772482"/>
              <a:gd name="connsiteY62" fmla="*/ 3557588 h 5353050"/>
              <a:gd name="connsiteX63" fmla="*/ 6762956 w 6772482"/>
              <a:gd name="connsiteY63" fmla="*/ 3640931 h 5353050"/>
              <a:gd name="connsiteX64" fmla="*/ 6743906 w 6772482"/>
              <a:gd name="connsiteY64" fmla="*/ 3695700 h 5353050"/>
              <a:gd name="connsiteX65" fmla="*/ 6703426 w 6772482"/>
              <a:gd name="connsiteY65" fmla="*/ 3795712 h 5353050"/>
              <a:gd name="connsiteX66" fmla="*/ 6689138 w 6772482"/>
              <a:gd name="connsiteY66" fmla="*/ 3824287 h 5353050"/>
              <a:gd name="connsiteX67" fmla="*/ 5903326 w 6772482"/>
              <a:gd name="connsiteY67" fmla="*/ 4210050 h 5353050"/>
              <a:gd name="connsiteX68" fmla="*/ 5048457 w 6772482"/>
              <a:gd name="connsiteY68" fmla="*/ 5348287 h 5353050"/>
              <a:gd name="connsiteX69" fmla="*/ 4774613 w 6772482"/>
              <a:gd name="connsiteY69" fmla="*/ 5353050 h 5353050"/>
              <a:gd name="connsiteX70" fmla="*/ 4210258 w 6772482"/>
              <a:gd name="connsiteY70" fmla="*/ 4629150 h 5353050"/>
              <a:gd name="connsiteX71" fmla="*/ 2610058 w 6772482"/>
              <a:gd name="connsiteY71" fmla="*/ 4629150 h 5353050"/>
              <a:gd name="connsiteX72" fmla="*/ 2457658 w 6772482"/>
              <a:gd name="connsiteY72" fmla="*/ 4629150 h 5353050"/>
              <a:gd name="connsiteX73" fmla="*/ 2667207 w 6772482"/>
              <a:gd name="connsiteY73" fmla="*/ 4329113 h 5353050"/>
              <a:gd name="connsiteX74" fmla="*/ 2752932 w 6772482"/>
              <a:gd name="connsiteY74" fmla="*/ 4276725 h 5353050"/>
              <a:gd name="connsiteX75" fmla="*/ 2388600 w 6772482"/>
              <a:gd name="connsiteY75" fmla="*/ 3860007 h 5353050"/>
              <a:gd name="connsiteX76" fmla="*/ 1914732 w 6772482"/>
              <a:gd name="connsiteY76" fmla="*/ 3952875 h 5353050"/>
              <a:gd name="connsiteX77" fmla="*/ 1821863 w 6772482"/>
              <a:gd name="connsiteY77" fmla="*/ 4243387 h 5353050"/>
              <a:gd name="connsiteX78" fmla="*/ 1543257 w 6772482"/>
              <a:gd name="connsiteY78" fmla="*/ 4176712 h 5353050"/>
              <a:gd name="connsiteX79" fmla="*/ 1440862 w 6772482"/>
              <a:gd name="connsiteY79" fmla="*/ 4145756 h 5353050"/>
              <a:gd name="connsiteX80" fmla="*/ 1383713 w 6772482"/>
              <a:gd name="connsiteY80" fmla="*/ 4117182 h 5353050"/>
              <a:gd name="connsiteX81" fmla="*/ 1326562 w 6772482"/>
              <a:gd name="connsiteY81" fmla="*/ 4086225 h 5353050"/>
              <a:gd name="connsiteX82" fmla="*/ 1276557 w 6772482"/>
              <a:gd name="connsiteY82" fmla="*/ 4048125 h 5353050"/>
              <a:gd name="connsiteX83" fmla="*/ 1221789 w 6772482"/>
              <a:gd name="connsiteY83" fmla="*/ 3988594 h 5353050"/>
              <a:gd name="connsiteX84" fmla="*/ 1181306 w 6772482"/>
              <a:gd name="connsiteY84" fmla="*/ 3933825 h 5353050"/>
              <a:gd name="connsiteX85" fmla="*/ 1024144 w 6772482"/>
              <a:gd name="connsiteY85" fmla="*/ 3681412 h 5353050"/>
              <a:gd name="connsiteX86" fmla="*/ 271670 w 6772482"/>
              <a:gd name="connsiteY86" fmla="*/ 2531269 h 5353050"/>
              <a:gd name="connsiteX0" fmla="*/ 271670 w 6772482"/>
              <a:gd name="connsiteY0" fmla="*/ 2531269 h 5353050"/>
              <a:gd name="connsiteX1" fmla="*/ 324058 w 6772482"/>
              <a:gd name="connsiteY1" fmla="*/ 895350 h 5353050"/>
              <a:gd name="connsiteX2" fmla="*/ 1581357 w 6772482"/>
              <a:gd name="connsiteY2" fmla="*/ 838200 h 5353050"/>
              <a:gd name="connsiteX3" fmla="*/ 2552907 w 6772482"/>
              <a:gd name="connsiteY3" fmla="*/ 866775 h 5353050"/>
              <a:gd name="connsiteX4" fmla="*/ 2714832 w 6772482"/>
              <a:gd name="connsiteY4" fmla="*/ 0 h 5353050"/>
              <a:gd name="connsiteX5" fmla="*/ 2905332 w 6772482"/>
              <a:gd name="connsiteY5" fmla="*/ 147638 h 5353050"/>
              <a:gd name="connsiteX6" fmla="*/ 2950576 w 6772482"/>
              <a:gd name="connsiteY6" fmla="*/ 171450 h 5353050"/>
              <a:gd name="connsiteX7" fmla="*/ 3012488 w 6772482"/>
              <a:gd name="connsiteY7" fmla="*/ 188119 h 5353050"/>
              <a:gd name="connsiteX8" fmla="*/ 3286332 w 6772482"/>
              <a:gd name="connsiteY8" fmla="*/ 238125 h 5353050"/>
              <a:gd name="connsiteX9" fmla="*/ 3353007 w 6772482"/>
              <a:gd name="connsiteY9" fmla="*/ 269081 h 5353050"/>
              <a:gd name="connsiteX10" fmla="*/ 3391107 w 6772482"/>
              <a:gd name="connsiteY10" fmla="*/ 300038 h 5353050"/>
              <a:gd name="connsiteX11" fmla="*/ 3422063 w 6772482"/>
              <a:gd name="connsiteY11" fmla="*/ 357188 h 5353050"/>
              <a:gd name="connsiteX12" fmla="*/ 3455401 w 6772482"/>
              <a:gd name="connsiteY12" fmla="*/ 390525 h 5353050"/>
              <a:gd name="connsiteX13" fmla="*/ 3486357 w 6772482"/>
              <a:gd name="connsiteY13" fmla="*/ 404813 h 5353050"/>
              <a:gd name="connsiteX14" fmla="*/ 3522076 w 6772482"/>
              <a:gd name="connsiteY14" fmla="*/ 423863 h 5353050"/>
              <a:gd name="connsiteX15" fmla="*/ 3564938 w 6772482"/>
              <a:gd name="connsiteY15" fmla="*/ 419100 h 5353050"/>
              <a:gd name="connsiteX16" fmla="*/ 3793539 w 6772482"/>
              <a:gd name="connsiteY16" fmla="*/ 359569 h 5353050"/>
              <a:gd name="connsiteX17" fmla="*/ 3860213 w 6772482"/>
              <a:gd name="connsiteY17" fmla="*/ 347663 h 5353050"/>
              <a:gd name="connsiteX18" fmla="*/ 4000707 w 6772482"/>
              <a:gd name="connsiteY18" fmla="*/ 338138 h 5353050"/>
              <a:gd name="connsiteX19" fmla="*/ 4074526 w 6772482"/>
              <a:gd name="connsiteY19" fmla="*/ 319088 h 5353050"/>
              <a:gd name="connsiteX20" fmla="*/ 4145963 w 6772482"/>
              <a:gd name="connsiteY20" fmla="*/ 288132 h 5353050"/>
              <a:gd name="connsiteX21" fmla="*/ 4167395 w 6772482"/>
              <a:gd name="connsiteY21" fmla="*/ 321469 h 5353050"/>
              <a:gd name="connsiteX22" fmla="*/ 4186445 w 6772482"/>
              <a:gd name="connsiteY22" fmla="*/ 395288 h 5353050"/>
              <a:gd name="connsiteX23" fmla="*/ 4217401 w 6772482"/>
              <a:gd name="connsiteY23" fmla="*/ 457200 h 5353050"/>
              <a:gd name="connsiteX24" fmla="*/ 4248357 w 6772482"/>
              <a:gd name="connsiteY24" fmla="*/ 504825 h 5353050"/>
              <a:gd name="connsiteX25" fmla="*/ 4286457 w 6772482"/>
              <a:gd name="connsiteY25" fmla="*/ 528638 h 5353050"/>
              <a:gd name="connsiteX26" fmla="*/ 4345988 w 6772482"/>
              <a:gd name="connsiteY26" fmla="*/ 547688 h 5353050"/>
              <a:gd name="connsiteX27" fmla="*/ 4426951 w 6772482"/>
              <a:gd name="connsiteY27" fmla="*/ 559594 h 5353050"/>
              <a:gd name="connsiteX28" fmla="*/ 4584113 w 6772482"/>
              <a:gd name="connsiteY28" fmla="*/ 583406 h 5353050"/>
              <a:gd name="connsiteX29" fmla="*/ 4781757 w 6772482"/>
              <a:gd name="connsiteY29" fmla="*/ 611982 h 5353050"/>
              <a:gd name="connsiteX30" fmla="*/ 5053220 w 6772482"/>
              <a:gd name="connsiteY30" fmla="*/ 538163 h 5353050"/>
              <a:gd name="connsiteX31" fmla="*/ 5200858 w 6772482"/>
              <a:gd name="connsiteY31" fmla="*/ 209550 h 5353050"/>
              <a:gd name="connsiteX32" fmla="*/ 5465176 w 6772482"/>
              <a:gd name="connsiteY32" fmla="*/ 561975 h 5353050"/>
              <a:gd name="connsiteX33" fmla="*/ 5531851 w 6772482"/>
              <a:gd name="connsiteY33" fmla="*/ 576263 h 5353050"/>
              <a:gd name="connsiteX34" fmla="*/ 5579476 w 6772482"/>
              <a:gd name="connsiteY34" fmla="*/ 585788 h 5353050"/>
              <a:gd name="connsiteX35" fmla="*/ 5739020 w 6772482"/>
              <a:gd name="connsiteY35" fmla="*/ 583406 h 5353050"/>
              <a:gd name="connsiteX36" fmla="*/ 5777120 w 6772482"/>
              <a:gd name="connsiteY36" fmla="*/ 588169 h 5353050"/>
              <a:gd name="connsiteX37" fmla="*/ 5810457 w 6772482"/>
              <a:gd name="connsiteY37" fmla="*/ 604838 h 5353050"/>
              <a:gd name="connsiteX38" fmla="*/ 5824745 w 6772482"/>
              <a:gd name="connsiteY38" fmla="*/ 638175 h 5353050"/>
              <a:gd name="connsiteX39" fmla="*/ 5846175 w 6772482"/>
              <a:gd name="connsiteY39" fmla="*/ 690563 h 5353050"/>
              <a:gd name="connsiteX40" fmla="*/ 5889039 w 6772482"/>
              <a:gd name="connsiteY40" fmla="*/ 850106 h 5353050"/>
              <a:gd name="connsiteX41" fmla="*/ 5910470 w 6772482"/>
              <a:gd name="connsiteY41" fmla="*/ 895350 h 5353050"/>
              <a:gd name="connsiteX42" fmla="*/ 5936663 w 6772482"/>
              <a:gd name="connsiteY42" fmla="*/ 938213 h 5353050"/>
              <a:gd name="connsiteX43" fmla="*/ 6120019 w 6772482"/>
              <a:gd name="connsiteY43" fmla="*/ 1240631 h 5353050"/>
              <a:gd name="connsiteX44" fmla="*/ 6148595 w 6772482"/>
              <a:gd name="connsiteY44" fmla="*/ 1304925 h 5353050"/>
              <a:gd name="connsiteX45" fmla="*/ 6184313 w 6772482"/>
              <a:gd name="connsiteY45" fmla="*/ 1373982 h 5353050"/>
              <a:gd name="connsiteX46" fmla="*/ 6248607 w 6772482"/>
              <a:gd name="connsiteY46" fmla="*/ 1500188 h 5353050"/>
              <a:gd name="connsiteX47" fmla="*/ 6291470 w 6772482"/>
              <a:gd name="connsiteY47" fmla="*/ 1600200 h 5353050"/>
              <a:gd name="connsiteX48" fmla="*/ 6305757 w 6772482"/>
              <a:gd name="connsiteY48" fmla="*/ 1638300 h 5353050"/>
              <a:gd name="connsiteX49" fmla="*/ 6310520 w 6772482"/>
              <a:gd name="connsiteY49" fmla="*/ 1697831 h 5353050"/>
              <a:gd name="connsiteX50" fmla="*/ 6341476 w 6772482"/>
              <a:gd name="connsiteY50" fmla="*/ 1819275 h 5353050"/>
              <a:gd name="connsiteX51" fmla="*/ 6360526 w 6772482"/>
              <a:gd name="connsiteY51" fmla="*/ 1878806 h 5353050"/>
              <a:gd name="connsiteX52" fmla="*/ 6355763 w 6772482"/>
              <a:gd name="connsiteY52" fmla="*/ 1976438 h 5353050"/>
              <a:gd name="connsiteX53" fmla="*/ 6377195 w 6772482"/>
              <a:gd name="connsiteY53" fmla="*/ 2083593 h 5353050"/>
              <a:gd name="connsiteX54" fmla="*/ 6427201 w 6772482"/>
              <a:gd name="connsiteY54" fmla="*/ 2295525 h 5353050"/>
              <a:gd name="connsiteX55" fmla="*/ 6453395 w 6772482"/>
              <a:gd name="connsiteY55" fmla="*/ 2488406 h 5353050"/>
              <a:gd name="connsiteX56" fmla="*/ 6467682 w 6772482"/>
              <a:gd name="connsiteY56" fmla="*/ 2597944 h 5353050"/>
              <a:gd name="connsiteX57" fmla="*/ 6562932 w 6772482"/>
              <a:gd name="connsiteY57" fmla="*/ 2914650 h 5353050"/>
              <a:gd name="connsiteX58" fmla="*/ 6610557 w 6772482"/>
              <a:gd name="connsiteY58" fmla="*/ 3114675 h 5353050"/>
              <a:gd name="connsiteX59" fmla="*/ 6658182 w 6772482"/>
              <a:gd name="connsiteY59" fmla="*/ 3231356 h 5353050"/>
              <a:gd name="connsiteX60" fmla="*/ 6722476 w 6772482"/>
              <a:gd name="connsiteY60" fmla="*/ 3352800 h 5353050"/>
              <a:gd name="connsiteX61" fmla="*/ 6762957 w 6772482"/>
              <a:gd name="connsiteY61" fmla="*/ 3486150 h 5353050"/>
              <a:gd name="connsiteX62" fmla="*/ 6772482 w 6772482"/>
              <a:gd name="connsiteY62" fmla="*/ 3557588 h 5353050"/>
              <a:gd name="connsiteX63" fmla="*/ 6762956 w 6772482"/>
              <a:gd name="connsiteY63" fmla="*/ 3640931 h 5353050"/>
              <a:gd name="connsiteX64" fmla="*/ 6743906 w 6772482"/>
              <a:gd name="connsiteY64" fmla="*/ 3695700 h 5353050"/>
              <a:gd name="connsiteX65" fmla="*/ 6703426 w 6772482"/>
              <a:gd name="connsiteY65" fmla="*/ 3795712 h 5353050"/>
              <a:gd name="connsiteX66" fmla="*/ 6689138 w 6772482"/>
              <a:gd name="connsiteY66" fmla="*/ 3824287 h 5353050"/>
              <a:gd name="connsiteX67" fmla="*/ 5903326 w 6772482"/>
              <a:gd name="connsiteY67" fmla="*/ 4210050 h 5353050"/>
              <a:gd name="connsiteX68" fmla="*/ 5048457 w 6772482"/>
              <a:gd name="connsiteY68" fmla="*/ 5348287 h 5353050"/>
              <a:gd name="connsiteX69" fmla="*/ 4774613 w 6772482"/>
              <a:gd name="connsiteY69" fmla="*/ 5353050 h 5353050"/>
              <a:gd name="connsiteX70" fmla="*/ 4210258 w 6772482"/>
              <a:gd name="connsiteY70" fmla="*/ 4629150 h 5353050"/>
              <a:gd name="connsiteX71" fmla="*/ 2610058 w 6772482"/>
              <a:gd name="connsiteY71" fmla="*/ 4629150 h 5353050"/>
              <a:gd name="connsiteX72" fmla="*/ 2457658 w 6772482"/>
              <a:gd name="connsiteY72" fmla="*/ 4629150 h 5353050"/>
              <a:gd name="connsiteX73" fmla="*/ 2667207 w 6772482"/>
              <a:gd name="connsiteY73" fmla="*/ 4329113 h 5353050"/>
              <a:gd name="connsiteX74" fmla="*/ 2752932 w 6772482"/>
              <a:gd name="connsiteY74" fmla="*/ 4276725 h 5353050"/>
              <a:gd name="connsiteX75" fmla="*/ 2388600 w 6772482"/>
              <a:gd name="connsiteY75" fmla="*/ 3860007 h 5353050"/>
              <a:gd name="connsiteX76" fmla="*/ 1914732 w 6772482"/>
              <a:gd name="connsiteY76" fmla="*/ 3952875 h 5353050"/>
              <a:gd name="connsiteX77" fmla="*/ 1821863 w 6772482"/>
              <a:gd name="connsiteY77" fmla="*/ 4243387 h 5353050"/>
              <a:gd name="connsiteX78" fmla="*/ 1543257 w 6772482"/>
              <a:gd name="connsiteY78" fmla="*/ 4176712 h 5353050"/>
              <a:gd name="connsiteX79" fmla="*/ 1440862 w 6772482"/>
              <a:gd name="connsiteY79" fmla="*/ 4145756 h 5353050"/>
              <a:gd name="connsiteX80" fmla="*/ 1383713 w 6772482"/>
              <a:gd name="connsiteY80" fmla="*/ 4117182 h 5353050"/>
              <a:gd name="connsiteX81" fmla="*/ 1326562 w 6772482"/>
              <a:gd name="connsiteY81" fmla="*/ 4086225 h 5353050"/>
              <a:gd name="connsiteX82" fmla="*/ 1276557 w 6772482"/>
              <a:gd name="connsiteY82" fmla="*/ 4048125 h 5353050"/>
              <a:gd name="connsiteX83" fmla="*/ 1221789 w 6772482"/>
              <a:gd name="connsiteY83" fmla="*/ 3988594 h 5353050"/>
              <a:gd name="connsiteX84" fmla="*/ 1181306 w 6772482"/>
              <a:gd name="connsiteY84" fmla="*/ 3933825 h 5353050"/>
              <a:gd name="connsiteX85" fmla="*/ 1024144 w 6772482"/>
              <a:gd name="connsiteY85" fmla="*/ 3681412 h 5353050"/>
              <a:gd name="connsiteX86" fmla="*/ 271670 w 6772482"/>
              <a:gd name="connsiteY86" fmla="*/ 2531269 h 5353050"/>
              <a:gd name="connsiteX0" fmla="*/ 271670 w 6772482"/>
              <a:gd name="connsiteY0" fmla="*/ 2531269 h 5353050"/>
              <a:gd name="connsiteX1" fmla="*/ 324058 w 6772482"/>
              <a:gd name="connsiteY1" fmla="*/ 895350 h 5353050"/>
              <a:gd name="connsiteX2" fmla="*/ 1581357 w 6772482"/>
              <a:gd name="connsiteY2" fmla="*/ 838200 h 5353050"/>
              <a:gd name="connsiteX3" fmla="*/ 2552907 w 6772482"/>
              <a:gd name="connsiteY3" fmla="*/ 866775 h 5353050"/>
              <a:gd name="connsiteX4" fmla="*/ 2714832 w 6772482"/>
              <a:gd name="connsiteY4" fmla="*/ 0 h 5353050"/>
              <a:gd name="connsiteX5" fmla="*/ 2905332 w 6772482"/>
              <a:gd name="connsiteY5" fmla="*/ 147638 h 5353050"/>
              <a:gd name="connsiteX6" fmla="*/ 2950576 w 6772482"/>
              <a:gd name="connsiteY6" fmla="*/ 171450 h 5353050"/>
              <a:gd name="connsiteX7" fmla="*/ 3012488 w 6772482"/>
              <a:gd name="connsiteY7" fmla="*/ 188119 h 5353050"/>
              <a:gd name="connsiteX8" fmla="*/ 3286332 w 6772482"/>
              <a:gd name="connsiteY8" fmla="*/ 238125 h 5353050"/>
              <a:gd name="connsiteX9" fmla="*/ 3353007 w 6772482"/>
              <a:gd name="connsiteY9" fmla="*/ 269081 h 5353050"/>
              <a:gd name="connsiteX10" fmla="*/ 3391107 w 6772482"/>
              <a:gd name="connsiteY10" fmla="*/ 300038 h 5353050"/>
              <a:gd name="connsiteX11" fmla="*/ 3422063 w 6772482"/>
              <a:gd name="connsiteY11" fmla="*/ 357188 h 5353050"/>
              <a:gd name="connsiteX12" fmla="*/ 3455401 w 6772482"/>
              <a:gd name="connsiteY12" fmla="*/ 390525 h 5353050"/>
              <a:gd name="connsiteX13" fmla="*/ 3486357 w 6772482"/>
              <a:gd name="connsiteY13" fmla="*/ 404813 h 5353050"/>
              <a:gd name="connsiteX14" fmla="*/ 3522076 w 6772482"/>
              <a:gd name="connsiteY14" fmla="*/ 423863 h 5353050"/>
              <a:gd name="connsiteX15" fmla="*/ 3564938 w 6772482"/>
              <a:gd name="connsiteY15" fmla="*/ 419100 h 5353050"/>
              <a:gd name="connsiteX16" fmla="*/ 3793539 w 6772482"/>
              <a:gd name="connsiteY16" fmla="*/ 359569 h 5353050"/>
              <a:gd name="connsiteX17" fmla="*/ 3860213 w 6772482"/>
              <a:gd name="connsiteY17" fmla="*/ 347663 h 5353050"/>
              <a:gd name="connsiteX18" fmla="*/ 4000707 w 6772482"/>
              <a:gd name="connsiteY18" fmla="*/ 338138 h 5353050"/>
              <a:gd name="connsiteX19" fmla="*/ 4074526 w 6772482"/>
              <a:gd name="connsiteY19" fmla="*/ 319088 h 5353050"/>
              <a:gd name="connsiteX20" fmla="*/ 4145963 w 6772482"/>
              <a:gd name="connsiteY20" fmla="*/ 288132 h 5353050"/>
              <a:gd name="connsiteX21" fmla="*/ 4167395 w 6772482"/>
              <a:gd name="connsiteY21" fmla="*/ 321469 h 5353050"/>
              <a:gd name="connsiteX22" fmla="*/ 4186445 w 6772482"/>
              <a:gd name="connsiteY22" fmla="*/ 395288 h 5353050"/>
              <a:gd name="connsiteX23" fmla="*/ 4217401 w 6772482"/>
              <a:gd name="connsiteY23" fmla="*/ 457200 h 5353050"/>
              <a:gd name="connsiteX24" fmla="*/ 4248357 w 6772482"/>
              <a:gd name="connsiteY24" fmla="*/ 504825 h 5353050"/>
              <a:gd name="connsiteX25" fmla="*/ 4286457 w 6772482"/>
              <a:gd name="connsiteY25" fmla="*/ 528638 h 5353050"/>
              <a:gd name="connsiteX26" fmla="*/ 4345988 w 6772482"/>
              <a:gd name="connsiteY26" fmla="*/ 547688 h 5353050"/>
              <a:gd name="connsiteX27" fmla="*/ 4426951 w 6772482"/>
              <a:gd name="connsiteY27" fmla="*/ 559594 h 5353050"/>
              <a:gd name="connsiteX28" fmla="*/ 4584113 w 6772482"/>
              <a:gd name="connsiteY28" fmla="*/ 583406 h 5353050"/>
              <a:gd name="connsiteX29" fmla="*/ 4781757 w 6772482"/>
              <a:gd name="connsiteY29" fmla="*/ 611982 h 5353050"/>
              <a:gd name="connsiteX30" fmla="*/ 5053220 w 6772482"/>
              <a:gd name="connsiteY30" fmla="*/ 538163 h 5353050"/>
              <a:gd name="connsiteX31" fmla="*/ 5200858 w 6772482"/>
              <a:gd name="connsiteY31" fmla="*/ 209550 h 5353050"/>
              <a:gd name="connsiteX32" fmla="*/ 5465176 w 6772482"/>
              <a:gd name="connsiteY32" fmla="*/ 561975 h 5353050"/>
              <a:gd name="connsiteX33" fmla="*/ 5531851 w 6772482"/>
              <a:gd name="connsiteY33" fmla="*/ 576263 h 5353050"/>
              <a:gd name="connsiteX34" fmla="*/ 5579476 w 6772482"/>
              <a:gd name="connsiteY34" fmla="*/ 585788 h 5353050"/>
              <a:gd name="connsiteX35" fmla="*/ 5739020 w 6772482"/>
              <a:gd name="connsiteY35" fmla="*/ 583406 h 5353050"/>
              <a:gd name="connsiteX36" fmla="*/ 5777120 w 6772482"/>
              <a:gd name="connsiteY36" fmla="*/ 588169 h 5353050"/>
              <a:gd name="connsiteX37" fmla="*/ 5810457 w 6772482"/>
              <a:gd name="connsiteY37" fmla="*/ 604838 h 5353050"/>
              <a:gd name="connsiteX38" fmla="*/ 5824745 w 6772482"/>
              <a:gd name="connsiteY38" fmla="*/ 638175 h 5353050"/>
              <a:gd name="connsiteX39" fmla="*/ 5846175 w 6772482"/>
              <a:gd name="connsiteY39" fmla="*/ 690563 h 5353050"/>
              <a:gd name="connsiteX40" fmla="*/ 5889039 w 6772482"/>
              <a:gd name="connsiteY40" fmla="*/ 850106 h 5353050"/>
              <a:gd name="connsiteX41" fmla="*/ 5910470 w 6772482"/>
              <a:gd name="connsiteY41" fmla="*/ 895350 h 5353050"/>
              <a:gd name="connsiteX42" fmla="*/ 5936663 w 6772482"/>
              <a:gd name="connsiteY42" fmla="*/ 938213 h 5353050"/>
              <a:gd name="connsiteX43" fmla="*/ 6120019 w 6772482"/>
              <a:gd name="connsiteY43" fmla="*/ 1240631 h 5353050"/>
              <a:gd name="connsiteX44" fmla="*/ 6148595 w 6772482"/>
              <a:gd name="connsiteY44" fmla="*/ 1304925 h 5353050"/>
              <a:gd name="connsiteX45" fmla="*/ 6184313 w 6772482"/>
              <a:gd name="connsiteY45" fmla="*/ 1373982 h 5353050"/>
              <a:gd name="connsiteX46" fmla="*/ 6248607 w 6772482"/>
              <a:gd name="connsiteY46" fmla="*/ 1500188 h 5353050"/>
              <a:gd name="connsiteX47" fmla="*/ 6291470 w 6772482"/>
              <a:gd name="connsiteY47" fmla="*/ 1600200 h 5353050"/>
              <a:gd name="connsiteX48" fmla="*/ 6305757 w 6772482"/>
              <a:gd name="connsiteY48" fmla="*/ 1638300 h 5353050"/>
              <a:gd name="connsiteX49" fmla="*/ 6310520 w 6772482"/>
              <a:gd name="connsiteY49" fmla="*/ 1697831 h 5353050"/>
              <a:gd name="connsiteX50" fmla="*/ 6341476 w 6772482"/>
              <a:gd name="connsiteY50" fmla="*/ 1819275 h 5353050"/>
              <a:gd name="connsiteX51" fmla="*/ 6360526 w 6772482"/>
              <a:gd name="connsiteY51" fmla="*/ 1878806 h 5353050"/>
              <a:gd name="connsiteX52" fmla="*/ 6355763 w 6772482"/>
              <a:gd name="connsiteY52" fmla="*/ 1976438 h 5353050"/>
              <a:gd name="connsiteX53" fmla="*/ 6377195 w 6772482"/>
              <a:gd name="connsiteY53" fmla="*/ 2083593 h 5353050"/>
              <a:gd name="connsiteX54" fmla="*/ 6427201 w 6772482"/>
              <a:gd name="connsiteY54" fmla="*/ 2295525 h 5353050"/>
              <a:gd name="connsiteX55" fmla="*/ 6453395 w 6772482"/>
              <a:gd name="connsiteY55" fmla="*/ 2488406 h 5353050"/>
              <a:gd name="connsiteX56" fmla="*/ 6467682 w 6772482"/>
              <a:gd name="connsiteY56" fmla="*/ 2597944 h 5353050"/>
              <a:gd name="connsiteX57" fmla="*/ 6562932 w 6772482"/>
              <a:gd name="connsiteY57" fmla="*/ 2914650 h 5353050"/>
              <a:gd name="connsiteX58" fmla="*/ 6610557 w 6772482"/>
              <a:gd name="connsiteY58" fmla="*/ 3114675 h 5353050"/>
              <a:gd name="connsiteX59" fmla="*/ 6658182 w 6772482"/>
              <a:gd name="connsiteY59" fmla="*/ 3231356 h 5353050"/>
              <a:gd name="connsiteX60" fmla="*/ 6722476 w 6772482"/>
              <a:gd name="connsiteY60" fmla="*/ 3352800 h 5353050"/>
              <a:gd name="connsiteX61" fmla="*/ 6762957 w 6772482"/>
              <a:gd name="connsiteY61" fmla="*/ 3486150 h 5353050"/>
              <a:gd name="connsiteX62" fmla="*/ 6772482 w 6772482"/>
              <a:gd name="connsiteY62" fmla="*/ 3557588 h 5353050"/>
              <a:gd name="connsiteX63" fmla="*/ 6762956 w 6772482"/>
              <a:gd name="connsiteY63" fmla="*/ 3640931 h 5353050"/>
              <a:gd name="connsiteX64" fmla="*/ 6743906 w 6772482"/>
              <a:gd name="connsiteY64" fmla="*/ 3695700 h 5353050"/>
              <a:gd name="connsiteX65" fmla="*/ 6703426 w 6772482"/>
              <a:gd name="connsiteY65" fmla="*/ 3795712 h 5353050"/>
              <a:gd name="connsiteX66" fmla="*/ 6689138 w 6772482"/>
              <a:gd name="connsiteY66" fmla="*/ 3824287 h 5353050"/>
              <a:gd name="connsiteX67" fmla="*/ 5903326 w 6772482"/>
              <a:gd name="connsiteY67" fmla="*/ 4210050 h 5353050"/>
              <a:gd name="connsiteX68" fmla="*/ 5048457 w 6772482"/>
              <a:gd name="connsiteY68" fmla="*/ 5348287 h 5353050"/>
              <a:gd name="connsiteX69" fmla="*/ 4774613 w 6772482"/>
              <a:gd name="connsiteY69" fmla="*/ 5353050 h 5353050"/>
              <a:gd name="connsiteX70" fmla="*/ 4210258 w 6772482"/>
              <a:gd name="connsiteY70" fmla="*/ 4629150 h 5353050"/>
              <a:gd name="connsiteX71" fmla="*/ 2610058 w 6772482"/>
              <a:gd name="connsiteY71" fmla="*/ 4629150 h 5353050"/>
              <a:gd name="connsiteX72" fmla="*/ 2457658 w 6772482"/>
              <a:gd name="connsiteY72" fmla="*/ 4629150 h 5353050"/>
              <a:gd name="connsiteX73" fmla="*/ 2667207 w 6772482"/>
              <a:gd name="connsiteY73" fmla="*/ 4329113 h 5353050"/>
              <a:gd name="connsiteX74" fmla="*/ 2752932 w 6772482"/>
              <a:gd name="connsiteY74" fmla="*/ 4276725 h 5353050"/>
              <a:gd name="connsiteX75" fmla="*/ 2388600 w 6772482"/>
              <a:gd name="connsiteY75" fmla="*/ 3860007 h 5353050"/>
              <a:gd name="connsiteX76" fmla="*/ 1914732 w 6772482"/>
              <a:gd name="connsiteY76" fmla="*/ 3952875 h 5353050"/>
              <a:gd name="connsiteX77" fmla="*/ 1821863 w 6772482"/>
              <a:gd name="connsiteY77" fmla="*/ 4243387 h 5353050"/>
              <a:gd name="connsiteX78" fmla="*/ 1543257 w 6772482"/>
              <a:gd name="connsiteY78" fmla="*/ 4176712 h 5353050"/>
              <a:gd name="connsiteX79" fmla="*/ 1440862 w 6772482"/>
              <a:gd name="connsiteY79" fmla="*/ 4145756 h 5353050"/>
              <a:gd name="connsiteX80" fmla="*/ 1383713 w 6772482"/>
              <a:gd name="connsiteY80" fmla="*/ 4117182 h 5353050"/>
              <a:gd name="connsiteX81" fmla="*/ 1326562 w 6772482"/>
              <a:gd name="connsiteY81" fmla="*/ 4086225 h 5353050"/>
              <a:gd name="connsiteX82" fmla="*/ 1276557 w 6772482"/>
              <a:gd name="connsiteY82" fmla="*/ 4048125 h 5353050"/>
              <a:gd name="connsiteX83" fmla="*/ 1221789 w 6772482"/>
              <a:gd name="connsiteY83" fmla="*/ 3988594 h 5353050"/>
              <a:gd name="connsiteX84" fmla="*/ 1181306 w 6772482"/>
              <a:gd name="connsiteY84" fmla="*/ 3933825 h 5353050"/>
              <a:gd name="connsiteX85" fmla="*/ 1024144 w 6772482"/>
              <a:gd name="connsiteY85" fmla="*/ 3681412 h 5353050"/>
              <a:gd name="connsiteX86" fmla="*/ 271670 w 6772482"/>
              <a:gd name="connsiteY86" fmla="*/ 2531269 h 5353050"/>
              <a:gd name="connsiteX0" fmla="*/ 271670 w 6772482"/>
              <a:gd name="connsiteY0" fmla="*/ 2531269 h 5353050"/>
              <a:gd name="connsiteX1" fmla="*/ 324058 w 6772482"/>
              <a:gd name="connsiteY1" fmla="*/ 895350 h 5353050"/>
              <a:gd name="connsiteX2" fmla="*/ 1581357 w 6772482"/>
              <a:gd name="connsiteY2" fmla="*/ 838200 h 5353050"/>
              <a:gd name="connsiteX3" fmla="*/ 2552907 w 6772482"/>
              <a:gd name="connsiteY3" fmla="*/ 866775 h 5353050"/>
              <a:gd name="connsiteX4" fmla="*/ 2714832 w 6772482"/>
              <a:gd name="connsiteY4" fmla="*/ 0 h 5353050"/>
              <a:gd name="connsiteX5" fmla="*/ 2905332 w 6772482"/>
              <a:gd name="connsiteY5" fmla="*/ 147638 h 5353050"/>
              <a:gd name="connsiteX6" fmla="*/ 2950576 w 6772482"/>
              <a:gd name="connsiteY6" fmla="*/ 171450 h 5353050"/>
              <a:gd name="connsiteX7" fmla="*/ 3012488 w 6772482"/>
              <a:gd name="connsiteY7" fmla="*/ 188119 h 5353050"/>
              <a:gd name="connsiteX8" fmla="*/ 3286332 w 6772482"/>
              <a:gd name="connsiteY8" fmla="*/ 238125 h 5353050"/>
              <a:gd name="connsiteX9" fmla="*/ 3353007 w 6772482"/>
              <a:gd name="connsiteY9" fmla="*/ 269081 h 5353050"/>
              <a:gd name="connsiteX10" fmla="*/ 3391107 w 6772482"/>
              <a:gd name="connsiteY10" fmla="*/ 300038 h 5353050"/>
              <a:gd name="connsiteX11" fmla="*/ 3422063 w 6772482"/>
              <a:gd name="connsiteY11" fmla="*/ 357188 h 5353050"/>
              <a:gd name="connsiteX12" fmla="*/ 3455401 w 6772482"/>
              <a:gd name="connsiteY12" fmla="*/ 390525 h 5353050"/>
              <a:gd name="connsiteX13" fmla="*/ 3486357 w 6772482"/>
              <a:gd name="connsiteY13" fmla="*/ 404813 h 5353050"/>
              <a:gd name="connsiteX14" fmla="*/ 3522076 w 6772482"/>
              <a:gd name="connsiteY14" fmla="*/ 423863 h 5353050"/>
              <a:gd name="connsiteX15" fmla="*/ 3564938 w 6772482"/>
              <a:gd name="connsiteY15" fmla="*/ 419100 h 5353050"/>
              <a:gd name="connsiteX16" fmla="*/ 3793539 w 6772482"/>
              <a:gd name="connsiteY16" fmla="*/ 359569 h 5353050"/>
              <a:gd name="connsiteX17" fmla="*/ 3860213 w 6772482"/>
              <a:gd name="connsiteY17" fmla="*/ 347663 h 5353050"/>
              <a:gd name="connsiteX18" fmla="*/ 4000707 w 6772482"/>
              <a:gd name="connsiteY18" fmla="*/ 338138 h 5353050"/>
              <a:gd name="connsiteX19" fmla="*/ 4074526 w 6772482"/>
              <a:gd name="connsiteY19" fmla="*/ 319088 h 5353050"/>
              <a:gd name="connsiteX20" fmla="*/ 4145963 w 6772482"/>
              <a:gd name="connsiteY20" fmla="*/ 288132 h 5353050"/>
              <a:gd name="connsiteX21" fmla="*/ 4167395 w 6772482"/>
              <a:gd name="connsiteY21" fmla="*/ 321469 h 5353050"/>
              <a:gd name="connsiteX22" fmla="*/ 4186445 w 6772482"/>
              <a:gd name="connsiteY22" fmla="*/ 395288 h 5353050"/>
              <a:gd name="connsiteX23" fmla="*/ 4217401 w 6772482"/>
              <a:gd name="connsiteY23" fmla="*/ 457200 h 5353050"/>
              <a:gd name="connsiteX24" fmla="*/ 4248357 w 6772482"/>
              <a:gd name="connsiteY24" fmla="*/ 504825 h 5353050"/>
              <a:gd name="connsiteX25" fmla="*/ 4286457 w 6772482"/>
              <a:gd name="connsiteY25" fmla="*/ 528638 h 5353050"/>
              <a:gd name="connsiteX26" fmla="*/ 4345988 w 6772482"/>
              <a:gd name="connsiteY26" fmla="*/ 547688 h 5353050"/>
              <a:gd name="connsiteX27" fmla="*/ 4426951 w 6772482"/>
              <a:gd name="connsiteY27" fmla="*/ 559594 h 5353050"/>
              <a:gd name="connsiteX28" fmla="*/ 4584113 w 6772482"/>
              <a:gd name="connsiteY28" fmla="*/ 583406 h 5353050"/>
              <a:gd name="connsiteX29" fmla="*/ 4781757 w 6772482"/>
              <a:gd name="connsiteY29" fmla="*/ 611982 h 5353050"/>
              <a:gd name="connsiteX30" fmla="*/ 5053220 w 6772482"/>
              <a:gd name="connsiteY30" fmla="*/ 538163 h 5353050"/>
              <a:gd name="connsiteX31" fmla="*/ 5200858 w 6772482"/>
              <a:gd name="connsiteY31" fmla="*/ 209550 h 5353050"/>
              <a:gd name="connsiteX32" fmla="*/ 5465176 w 6772482"/>
              <a:gd name="connsiteY32" fmla="*/ 561975 h 5353050"/>
              <a:gd name="connsiteX33" fmla="*/ 5531851 w 6772482"/>
              <a:gd name="connsiteY33" fmla="*/ 576263 h 5353050"/>
              <a:gd name="connsiteX34" fmla="*/ 5579476 w 6772482"/>
              <a:gd name="connsiteY34" fmla="*/ 585788 h 5353050"/>
              <a:gd name="connsiteX35" fmla="*/ 5739020 w 6772482"/>
              <a:gd name="connsiteY35" fmla="*/ 583406 h 5353050"/>
              <a:gd name="connsiteX36" fmla="*/ 5777120 w 6772482"/>
              <a:gd name="connsiteY36" fmla="*/ 588169 h 5353050"/>
              <a:gd name="connsiteX37" fmla="*/ 5810457 w 6772482"/>
              <a:gd name="connsiteY37" fmla="*/ 604838 h 5353050"/>
              <a:gd name="connsiteX38" fmla="*/ 5824745 w 6772482"/>
              <a:gd name="connsiteY38" fmla="*/ 638175 h 5353050"/>
              <a:gd name="connsiteX39" fmla="*/ 5846175 w 6772482"/>
              <a:gd name="connsiteY39" fmla="*/ 690563 h 5353050"/>
              <a:gd name="connsiteX40" fmla="*/ 5889039 w 6772482"/>
              <a:gd name="connsiteY40" fmla="*/ 850106 h 5353050"/>
              <a:gd name="connsiteX41" fmla="*/ 5910470 w 6772482"/>
              <a:gd name="connsiteY41" fmla="*/ 895350 h 5353050"/>
              <a:gd name="connsiteX42" fmla="*/ 5936663 w 6772482"/>
              <a:gd name="connsiteY42" fmla="*/ 938213 h 5353050"/>
              <a:gd name="connsiteX43" fmla="*/ 6120019 w 6772482"/>
              <a:gd name="connsiteY43" fmla="*/ 1240631 h 5353050"/>
              <a:gd name="connsiteX44" fmla="*/ 6148595 w 6772482"/>
              <a:gd name="connsiteY44" fmla="*/ 1304925 h 5353050"/>
              <a:gd name="connsiteX45" fmla="*/ 6184313 w 6772482"/>
              <a:gd name="connsiteY45" fmla="*/ 1373982 h 5353050"/>
              <a:gd name="connsiteX46" fmla="*/ 6248607 w 6772482"/>
              <a:gd name="connsiteY46" fmla="*/ 1500188 h 5353050"/>
              <a:gd name="connsiteX47" fmla="*/ 6291470 w 6772482"/>
              <a:gd name="connsiteY47" fmla="*/ 1600200 h 5353050"/>
              <a:gd name="connsiteX48" fmla="*/ 6305757 w 6772482"/>
              <a:gd name="connsiteY48" fmla="*/ 1638300 h 5353050"/>
              <a:gd name="connsiteX49" fmla="*/ 6310520 w 6772482"/>
              <a:gd name="connsiteY49" fmla="*/ 1697831 h 5353050"/>
              <a:gd name="connsiteX50" fmla="*/ 6341476 w 6772482"/>
              <a:gd name="connsiteY50" fmla="*/ 1819275 h 5353050"/>
              <a:gd name="connsiteX51" fmla="*/ 6360526 w 6772482"/>
              <a:gd name="connsiteY51" fmla="*/ 1878806 h 5353050"/>
              <a:gd name="connsiteX52" fmla="*/ 6355763 w 6772482"/>
              <a:gd name="connsiteY52" fmla="*/ 1976438 h 5353050"/>
              <a:gd name="connsiteX53" fmla="*/ 6377195 w 6772482"/>
              <a:gd name="connsiteY53" fmla="*/ 2083593 h 5353050"/>
              <a:gd name="connsiteX54" fmla="*/ 6427201 w 6772482"/>
              <a:gd name="connsiteY54" fmla="*/ 2295525 h 5353050"/>
              <a:gd name="connsiteX55" fmla="*/ 6453395 w 6772482"/>
              <a:gd name="connsiteY55" fmla="*/ 2488406 h 5353050"/>
              <a:gd name="connsiteX56" fmla="*/ 6467682 w 6772482"/>
              <a:gd name="connsiteY56" fmla="*/ 2597944 h 5353050"/>
              <a:gd name="connsiteX57" fmla="*/ 6562932 w 6772482"/>
              <a:gd name="connsiteY57" fmla="*/ 2914650 h 5353050"/>
              <a:gd name="connsiteX58" fmla="*/ 6610557 w 6772482"/>
              <a:gd name="connsiteY58" fmla="*/ 3114675 h 5353050"/>
              <a:gd name="connsiteX59" fmla="*/ 6658182 w 6772482"/>
              <a:gd name="connsiteY59" fmla="*/ 3231356 h 5353050"/>
              <a:gd name="connsiteX60" fmla="*/ 6722476 w 6772482"/>
              <a:gd name="connsiteY60" fmla="*/ 3352800 h 5353050"/>
              <a:gd name="connsiteX61" fmla="*/ 6762957 w 6772482"/>
              <a:gd name="connsiteY61" fmla="*/ 3486150 h 5353050"/>
              <a:gd name="connsiteX62" fmla="*/ 6772482 w 6772482"/>
              <a:gd name="connsiteY62" fmla="*/ 3557588 h 5353050"/>
              <a:gd name="connsiteX63" fmla="*/ 6762956 w 6772482"/>
              <a:gd name="connsiteY63" fmla="*/ 3640931 h 5353050"/>
              <a:gd name="connsiteX64" fmla="*/ 6743906 w 6772482"/>
              <a:gd name="connsiteY64" fmla="*/ 3695700 h 5353050"/>
              <a:gd name="connsiteX65" fmla="*/ 6703426 w 6772482"/>
              <a:gd name="connsiteY65" fmla="*/ 3795712 h 5353050"/>
              <a:gd name="connsiteX66" fmla="*/ 6689138 w 6772482"/>
              <a:gd name="connsiteY66" fmla="*/ 3824287 h 5353050"/>
              <a:gd name="connsiteX67" fmla="*/ 5903326 w 6772482"/>
              <a:gd name="connsiteY67" fmla="*/ 4210050 h 5353050"/>
              <a:gd name="connsiteX68" fmla="*/ 5048457 w 6772482"/>
              <a:gd name="connsiteY68" fmla="*/ 5348287 h 5353050"/>
              <a:gd name="connsiteX69" fmla="*/ 4774613 w 6772482"/>
              <a:gd name="connsiteY69" fmla="*/ 5353050 h 5353050"/>
              <a:gd name="connsiteX70" fmla="*/ 4210258 w 6772482"/>
              <a:gd name="connsiteY70" fmla="*/ 4629150 h 5353050"/>
              <a:gd name="connsiteX71" fmla="*/ 2610058 w 6772482"/>
              <a:gd name="connsiteY71" fmla="*/ 4629150 h 5353050"/>
              <a:gd name="connsiteX72" fmla="*/ 2457658 w 6772482"/>
              <a:gd name="connsiteY72" fmla="*/ 4629150 h 5353050"/>
              <a:gd name="connsiteX73" fmla="*/ 2667207 w 6772482"/>
              <a:gd name="connsiteY73" fmla="*/ 4329113 h 5353050"/>
              <a:gd name="connsiteX74" fmla="*/ 2752932 w 6772482"/>
              <a:gd name="connsiteY74" fmla="*/ 4276725 h 5353050"/>
              <a:gd name="connsiteX75" fmla="*/ 2388600 w 6772482"/>
              <a:gd name="connsiteY75" fmla="*/ 3860007 h 5353050"/>
              <a:gd name="connsiteX76" fmla="*/ 1914732 w 6772482"/>
              <a:gd name="connsiteY76" fmla="*/ 3952875 h 5353050"/>
              <a:gd name="connsiteX77" fmla="*/ 1821863 w 6772482"/>
              <a:gd name="connsiteY77" fmla="*/ 4243387 h 5353050"/>
              <a:gd name="connsiteX78" fmla="*/ 1543257 w 6772482"/>
              <a:gd name="connsiteY78" fmla="*/ 4176712 h 5353050"/>
              <a:gd name="connsiteX79" fmla="*/ 1440862 w 6772482"/>
              <a:gd name="connsiteY79" fmla="*/ 4145756 h 5353050"/>
              <a:gd name="connsiteX80" fmla="*/ 1383713 w 6772482"/>
              <a:gd name="connsiteY80" fmla="*/ 4117182 h 5353050"/>
              <a:gd name="connsiteX81" fmla="*/ 1326562 w 6772482"/>
              <a:gd name="connsiteY81" fmla="*/ 4086225 h 5353050"/>
              <a:gd name="connsiteX82" fmla="*/ 1276557 w 6772482"/>
              <a:gd name="connsiteY82" fmla="*/ 4048125 h 5353050"/>
              <a:gd name="connsiteX83" fmla="*/ 1221789 w 6772482"/>
              <a:gd name="connsiteY83" fmla="*/ 3988594 h 5353050"/>
              <a:gd name="connsiteX84" fmla="*/ 1181306 w 6772482"/>
              <a:gd name="connsiteY84" fmla="*/ 3933825 h 5353050"/>
              <a:gd name="connsiteX85" fmla="*/ 1024144 w 6772482"/>
              <a:gd name="connsiteY85" fmla="*/ 3681412 h 5353050"/>
              <a:gd name="connsiteX86" fmla="*/ 271670 w 6772482"/>
              <a:gd name="connsiteY86" fmla="*/ 2531269 h 5353050"/>
              <a:gd name="connsiteX0" fmla="*/ 271670 w 6772482"/>
              <a:gd name="connsiteY0" fmla="*/ 2531269 h 5353050"/>
              <a:gd name="connsiteX1" fmla="*/ 324058 w 6772482"/>
              <a:gd name="connsiteY1" fmla="*/ 895350 h 5353050"/>
              <a:gd name="connsiteX2" fmla="*/ 1581357 w 6772482"/>
              <a:gd name="connsiteY2" fmla="*/ 838200 h 5353050"/>
              <a:gd name="connsiteX3" fmla="*/ 2552907 w 6772482"/>
              <a:gd name="connsiteY3" fmla="*/ 866775 h 5353050"/>
              <a:gd name="connsiteX4" fmla="*/ 2714832 w 6772482"/>
              <a:gd name="connsiteY4" fmla="*/ 0 h 5353050"/>
              <a:gd name="connsiteX5" fmla="*/ 2905332 w 6772482"/>
              <a:gd name="connsiteY5" fmla="*/ 147638 h 5353050"/>
              <a:gd name="connsiteX6" fmla="*/ 2950576 w 6772482"/>
              <a:gd name="connsiteY6" fmla="*/ 171450 h 5353050"/>
              <a:gd name="connsiteX7" fmla="*/ 3012488 w 6772482"/>
              <a:gd name="connsiteY7" fmla="*/ 188119 h 5353050"/>
              <a:gd name="connsiteX8" fmla="*/ 3286332 w 6772482"/>
              <a:gd name="connsiteY8" fmla="*/ 238125 h 5353050"/>
              <a:gd name="connsiteX9" fmla="*/ 3353007 w 6772482"/>
              <a:gd name="connsiteY9" fmla="*/ 269081 h 5353050"/>
              <a:gd name="connsiteX10" fmla="*/ 3391107 w 6772482"/>
              <a:gd name="connsiteY10" fmla="*/ 300038 h 5353050"/>
              <a:gd name="connsiteX11" fmla="*/ 3422063 w 6772482"/>
              <a:gd name="connsiteY11" fmla="*/ 357188 h 5353050"/>
              <a:gd name="connsiteX12" fmla="*/ 3455401 w 6772482"/>
              <a:gd name="connsiteY12" fmla="*/ 390525 h 5353050"/>
              <a:gd name="connsiteX13" fmla="*/ 3486357 w 6772482"/>
              <a:gd name="connsiteY13" fmla="*/ 404813 h 5353050"/>
              <a:gd name="connsiteX14" fmla="*/ 3522076 w 6772482"/>
              <a:gd name="connsiteY14" fmla="*/ 423863 h 5353050"/>
              <a:gd name="connsiteX15" fmla="*/ 3564938 w 6772482"/>
              <a:gd name="connsiteY15" fmla="*/ 419100 h 5353050"/>
              <a:gd name="connsiteX16" fmla="*/ 3793539 w 6772482"/>
              <a:gd name="connsiteY16" fmla="*/ 359569 h 5353050"/>
              <a:gd name="connsiteX17" fmla="*/ 3860213 w 6772482"/>
              <a:gd name="connsiteY17" fmla="*/ 347663 h 5353050"/>
              <a:gd name="connsiteX18" fmla="*/ 4000707 w 6772482"/>
              <a:gd name="connsiteY18" fmla="*/ 338138 h 5353050"/>
              <a:gd name="connsiteX19" fmla="*/ 4074526 w 6772482"/>
              <a:gd name="connsiteY19" fmla="*/ 319088 h 5353050"/>
              <a:gd name="connsiteX20" fmla="*/ 4145963 w 6772482"/>
              <a:gd name="connsiteY20" fmla="*/ 288132 h 5353050"/>
              <a:gd name="connsiteX21" fmla="*/ 4167395 w 6772482"/>
              <a:gd name="connsiteY21" fmla="*/ 321469 h 5353050"/>
              <a:gd name="connsiteX22" fmla="*/ 4186445 w 6772482"/>
              <a:gd name="connsiteY22" fmla="*/ 395288 h 5353050"/>
              <a:gd name="connsiteX23" fmla="*/ 4217401 w 6772482"/>
              <a:gd name="connsiteY23" fmla="*/ 457200 h 5353050"/>
              <a:gd name="connsiteX24" fmla="*/ 4248357 w 6772482"/>
              <a:gd name="connsiteY24" fmla="*/ 504825 h 5353050"/>
              <a:gd name="connsiteX25" fmla="*/ 4286457 w 6772482"/>
              <a:gd name="connsiteY25" fmla="*/ 528638 h 5353050"/>
              <a:gd name="connsiteX26" fmla="*/ 4345988 w 6772482"/>
              <a:gd name="connsiteY26" fmla="*/ 547688 h 5353050"/>
              <a:gd name="connsiteX27" fmla="*/ 4426951 w 6772482"/>
              <a:gd name="connsiteY27" fmla="*/ 559594 h 5353050"/>
              <a:gd name="connsiteX28" fmla="*/ 4584113 w 6772482"/>
              <a:gd name="connsiteY28" fmla="*/ 583406 h 5353050"/>
              <a:gd name="connsiteX29" fmla="*/ 4781757 w 6772482"/>
              <a:gd name="connsiteY29" fmla="*/ 611982 h 5353050"/>
              <a:gd name="connsiteX30" fmla="*/ 5053220 w 6772482"/>
              <a:gd name="connsiteY30" fmla="*/ 538163 h 5353050"/>
              <a:gd name="connsiteX31" fmla="*/ 5200858 w 6772482"/>
              <a:gd name="connsiteY31" fmla="*/ 209550 h 5353050"/>
              <a:gd name="connsiteX32" fmla="*/ 5465176 w 6772482"/>
              <a:gd name="connsiteY32" fmla="*/ 561975 h 5353050"/>
              <a:gd name="connsiteX33" fmla="*/ 5734258 w 6772482"/>
              <a:gd name="connsiteY33" fmla="*/ 361950 h 5353050"/>
              <a:gd name="connsiteX34" fmla="*/ 5579476 w 6772482"/>
              <a:gd name="connsiteY34" fmla="*/ 585788 h 5353050"/>
              <a:gd name="connsiteX35" fmla="*/ 5739020 w 6772482"/>
              <a:gd name="connsiteY35" fmla="*/ 583406 h 5353050"/>
              <a:gd name="connsiteX36" fmla="*/ 5777120 w 6772482"/>
              <a:gd name="connsiteY36" fmla="*/ 588169 h 5353050"/>
              <a:gd name="connsiteX37" fmla="*/ 5810457 w 6772482"/>
              <a:gd name="connsiteY37" fmla="*/ 604838 h 5353050"/>
              <a:gd name="connsiteX38" fmla="*/ 5824745 w 6772482"/>
              <a:gd name="connsiteY38" fmla="*/ 638175 h 5353050"/>
              <a:gd name="connsiteX39" fmla="*/ 5846175 w 6772482"/>
              <a:gd name="connsiteY39" fmla="*/ 690563 h 5353050"/>
              <a:gd name="connsiteX40" fmla="*/ 5889039 w 6772482"/>
              <a:gd name="connsiteY40" fmla="*/ 850106 h 5353050"/>
              <a:gd name="connsiteX41" fmla="*/ 5910470 w 6772482"/>
              <a:gd name="connsiteY41" fmla="*/ 895350 h 5353050"/>
              <a:gd name="connsiteX42" fmla="*/ 5936663 w 6772482"/>
              <a:gd name="connsiteY42" fmla="*/ 938213 h 5353050"/>
              <a:gd name="connsiteX43" fmla="*/ 6120019 w 6772482"/>
              <a:gd name="connsiteY43" fmla="*/ 1240631 h 5353050"/>
              <a:gd name="connsiteX44" fmla="*/ 6148595 w 6772482"/>
              <a:gd name="connsiteY44" fmla="*/ 1304925 h 5353050"/>
              <a:gd name="connsiteX45" fmla="*/ 6184313 w 6772482"/>
              <a:gd name="connsiteY45" fmla="*/ 1373982 h 5353050"/>
              <a:gd name="connsiteX46" fmla="*/ 6248607 w 6772482"/>
              <a:gd name="connsiteY46" fmla="*/ 1500188 h 5353050"/>
              <a:gd name="connsiteX47" fmla="*/ 6291470 w 6772482"/>
              <a:gd name="connsiteY47" fmla="*/ 1600200 h 5353050"/>
              <a:gd name="connsiteX48" fmla="*/ 6305757 w 6772482"/>
              <a:gd name="connsiteY48" fmla="*/ 1638300 h 5353050"/>
              <a:gd name="connsiteX49" fmla="*/ 6310520 w 6772482"/>
              <a:gd name="connsiteY49" fmla="*/ 1697831 h 5353050"/>
              <a:gd name="connsiteX50" fmla="*/ 6341476 w 6772482"/>
              <a:gd name="connsiteY50" fmla="*/ 1819275 h 5353050"/>
              <a:gd name="connsiteX51" fmla="*/ 6360526 w 6772482"/>
              <a:gd name="connsiteY51" fmla="*/ 1878806 h 5353050"/>
              <a:gd name="connsiteX52" fmla="*/ 6355763 w 6772482"/>
              <a:gd name="connsiteY52" fmla="*/ 1976438 h 5353050"/>
              <a:gd name="connsiteX53" fmla="*/ 6377195 w 6772482"/>
              <a:gd name="connsiteY53" fmla="*/ 2083593 h 5353050"/>
              <a:gd name="connsiteX54" fmla="*/ 6427201 w 6772482"/>
              <a:gd name="connsiteY54" fmla="*/ 2295525 h 5353050"/>
              <a:gd name="connsiteX55" fmla="*/ 6453395 w 6772482"/>
              <a:gd name="connsiteY55" fmla="*/ 2488406 h 5353050"/>
              <a:gd name="connsiteX56" fmla="*/ 6467682 w 6772482"/>
              <a:gd name="connsiteY56" fmla="*/ 2597944 h 5353050"/>
              <a:gd name="connsiteX57" fmla="*/ 6562932 w 6772482"/>
              <a:gd name="connsiteY57" fmla="*/ 2914650 h 5353050"/>
              <a:gd name="connsiteX58" fmla="*/ 6610557 w 6772482"/>
              <a:gd name="connsiteY58" fmla="*/ 3114675 h 5353050"/>
              <a:gd name="connsiteX59" fmla="*/ 6658182 w 6772482"/>
              <a:gd name="connsiteY59" fmla="*/ 3231356 h 5353050"/>
              <a:gd name="connsiteX60" fmla="*/ 6722476 w 6772482"/>
              <a:gd name="connsiteY60" fmla="*/ 3352800 h 5353050"/>
              <a:gd name="connsiteX61" fmla="*/ 6762957 w 6772482"/>
              <a:gd name="connsiteY61" fmla="*/ 3486150 h 5353050"/>
              <a:gd name="connsiteX62" fmla="*/ 6772482 w 6772482"/>
              <a:gd name="connsiteY62" fmla="*/ 3557588 h 5353050"/>
              <a:gd name="connsiteX63" fmla="*/ 6762956 w 6772482"/>
              <a:gd name="connsiteY63" fmla="*/ 3640931 h 5353050"/>
              <a:gd name="connsiteX64" fmla="*/ 6743906 w 6772482"/>
              <a:gd name="connsiteY64" fmla="*/ 3695700 h 5353050"/>
              <a:gd name="connsiteX65" fmla="*/ 6703426 w 6772482"/>
              <a:gd name="connsiteY65" fmla="*/ 3795712 h 5353050"/>
              <a:gd name="connsiteX66" fmla="*/ 6689138 w 6772482"/>
              <a:gd name="connsiteY66" fmla="*/ 3824287 h 5353050"/>
              <a:gd name="connsiteX67" fmla="*/ 5903326 w 6772482"/>
              <a:gd name="connsiteY67" fmla="*/ 4210050 h 5353050"/>
              <a:gd name="connsiteX68" fmla="*/ 5048457 w 6772482"/>
              <a:gd name="connsiteY68" fmla="*/ 5348287 h 5353050"/>
              <a:gd name="connsiteX69" fmla="*/ 4774613 w 6772482"/>
              <a:gd name="connsiteY69" fmla="*/ 5353050 h 5353050"/>
              <a:gd name="connsiteX70" fmla="*/ 4210258 w 6772482"/>
              <a:gd name="connsiteY70" fmla="*/ 4629150 h 5353050"/>
              <a:gd name="connsiteX71" fmla="*/ 2610058 w 6772482"/>
              <a:gd name="connsiteY71" fmla="*/ 4629150 h 5353050"/>
              <a:gd name="connsiteX72" fmla="*/ 2457658 w 6772482"/>
              <a:gd name="connsiteY72" fmla="*/ 4629150 h 5353050"/>
              <a:gd name="connsiteX73" fmla="*/ 2667207 w 6772482"/>
              <a:gd name="connsiteY73" fmla="*/ 4329113 h 5353050"/>
              <a:gd name="connsiteX74" fmla="*/ 2752932 w 6772482"/>
              <a:gd name="connsiteY74" fmla="*/ 4276725 h 5353050"/>
              <a:gd name="connsiteX75" fmla="*/ 2388600 w 6772482"/>
              <a:gd name="connsiteY75" fmla="*/ 3860007 h 5353050"/>
              <a:gd name="connsiteX76" fmla="*/ 1914732 w 6772482"/>
              <a:gd name="connsiteY76" fmla="*/ 3952875 h 5353050"/>
              <a:gd name="connsiteX77" fmla="*/ 1821863 w 6772482"/>
              <a:gd name="connsiteY77" fmla="*/ 4243387 h 5353050"/>
              <a:gd name="connsiteX78" fmla="*/ 1543257 w 6772482"/>
              <a:gd name="connsiteY78" fmla="*/ 4176712 h 5353050"/>
              <a:gd name="connsiteX79" fmla="*/ 1440862 w 6772482"/>
              <a:gd name="connsiteY79" fmla="*/ 4145756 h 5353050"/>
              <a:gd name="connsiteX80" fmla="*/ 1383713 w 6772482"/>
              <a:gd name="connsiteY80" fmla="*/ 4117182 h 5353050"/>
              <a:gd name="connsiteX81" fmla="*/ 1326562 w 6772482"/>
              <a:gd name="connsiteY81" fmla="*/ 4086225 h 5353050"/>
              <a:gd name="connsiteX82" fmla="*/ 1276557 w 6772482"/>
              <a:gd name="connsiteY82" fmla="*/ 4048125 h 5353050"/>
              <a:gd name="connsiteX83" fmla="*/ 1221789 w 6772482"/>
              <a:gd name="connsiteY83" fmla="*/ 3988594 h 5353050"/>
              <a:gd name="connsiteX84" fmla="*/ 1181306 w 6772482"/>
              <a:gd name="connsiteY84" fmla="*/ 3933825 h 5353050"/>
              <a:gd name="connsiteX85" fmla="*/ 1024144 w 6772482"/>
              <a:gd name="connsiteY85" fmla="*/ 3681412 h 5353050"/>
              <a:gd name="connsiteX86" fmla="*/ 271670 w 6772482"/>
              <a:gd name="connsiteY86" fmla="*/ 2531269 h 5353050"/>
              <a:gd name="connsiteX0" fmla="*/ 271670 w 6772482"/>
              <a:gd name="connsiteY0" fmla="*/ 2531269 h 5353050"/>
              <a:gd name="connsiteX1" fmla="*/ 324058 w 6772482"/>
              <a:gd name="connsiteY1" fmla="*/ 895350 h 5353050"/>
              <a:gd name="connsiteX2" fmla="*/ 1581357 w 6772482"/>
              <a:gd name="connsiteY2" fmla="*/ 838200 h 5353050"/>
              <a:gd name="connsiteX3" fmla="*/ 2552907 w 6772482"/>
              <a:gd name="connsiteY3" fmla="*/ 866775 h 5353050"/>
              <a:gd name="connsiteX4" fmla="*/ 2714832 w 6772482"/>
              <a:gd name="connsiteY4" fmla="*/ 0 h 5353050"/>
              <a:gd name="connsiteX5" fmla="*/ 2905332 w 6772482"/>
              <a:gd name="connsiteY5" fmla="*/ 147638 h 5353050"/>
              <a:gd name="connsiteX6" fmla="*/ 2950576 w 6772482"/>
              <a:gd name="connsiteY6" fmla="*/ 171450 h 5353050"/>
              <a:gd name="connsiteX7" fmla="*/ 3012488 w 6772482"/>
              <a:gd name="connsiteY7" fmla="*/ 188119 h 5353050"/>
              <a:gd name="connsiteX8" fmla="*/ 3286332 w 6772482"/>
              <a:gd name="connsiteY8" fmla="*/ 238125 h 5353050"/>
              <a:gd name="connsiteX9" fmla="*/ 3353007 w 6772482"/>
              <a:gd name="connsiteY9" fmla="*/ 269081 h 5353050"/>
              <a:gd name="connsiteX10" fmla="*/ 3391107 w 6772482"/>
              <a:gd name="connsiteY10" fmla="*/ 300038 h 5353050"/>
              <a:gd name="connsiteX11" fmla="*/ 3422063 w 6772482"/>
              <a:gd name="connsiteY11" fmla="*/ 357188 h 5353050"/>
              <a:gd name="connsiteX12" fmla="*/ 3455401 w 6772482"/>
              <a:gd name="connsiteY12" fmla="*/ 390525 h 5353050"/>
              <a:gd name="connsiteX13" fmla="*/ 3486357 w 6772482"/>
              <a:gd name="connsiteY13" fmla="*/ 404813 h 5353050"/>
              <a:gd name="connsiteX14" fmla="*/ 3522076 w 6772482"/>
              <a:gd name="connsiteY14" fmla="*/ 423863 h 5353050"/>
              <a:gd name="connsiteX15" fmla="*/ 3564938 w 6772482"/>
              <a:gd name="connsiteY15" fmla="*/ 419100 h 5353050"/>
              <a:gd name="connsiteX16" fmla="*/ 3793539 w 6772482"/>
              <a:gd name="connsiteY16" fmla="*/ 359569 h 5353050"/>
              <a:gd name="connsiteX17" fmla="*/ 3860213 w 6772482"/>
              <a:gd name="connsiteY17" fmla="*/ 347663 h 5353050"/>
              <a:gd name="connsiteX18" fmla="*/ 4000707 w 6772482"/>
              <a:gd name="connsiteY18" fmla="*/ 338138 h 5353050"/>
              <a:gd name="connsiteX19" fmla="*/ 4074526 w 6772482"/>
              <a:gd name="connsiteY19" fmla="*/ 319088 h 5353050"/>
              <a:gd name="connsiteX20" fmla="*/ 4145963 w 6772482"/>
              <a:gd name="connsiteY20" fmla="*/ 288132 h 5353050"/>
              <a:gd name="connsiteX21" fmla="*/ 4167395 w 6772482"/>
              <a:gd name="connsiteY21" fmla="*/ 321469 h 5353050"/>
              <a:gd name="connsiteX22" fmla="*/ 4186445 w 6772482"/>
              <a:gd name="connsiteY22" fmla="*/ 395288 h 5353050"/>
              <a:gd name="connsiteX23" fmla="*/ 4217401 w 6772482"/>
              <a:gd name="connsiteY23" fmla="*/ 457200 h 5353050"/>
              <a:gd name="connsiteX24" fmla="*/ 4248357 w 6772482"/>
              <a:gd name="connsiteY24" fmla="*/ 504825 h 5353050"/>
              <a:gd name="connsiteX25" fmla="*/ 4286457 w 6772482"/>
              <a:gd name="connsiteY25" fmla="*/ 528638 h 5353050"/>
              <a:gd name="connsiteX26" fmla="*/ 4345988 w 6772482"/>
              <a:gd name="connsiteY26" fmla="*/ 547688 h 5353050"/>
              <a:gd name="connsiteX27" fmla="*/ 4426951 w 6772482"/>
              <a:gd name="connsiteY27" fmla="*/ 559594 h 5353050"/>
              <a:gd name="connsiteX28" fmla="*/ 4584113 w 6772482"/>
              <a:gd name="connsiteY28" fmla="*/ 583406 h 5353050"/>
              <a:gd name="connsiteX29" fmla="*/ 4781757 w 6772482"/>
              <a:gd name="connsiteY29" fmla="*/ 611982 h 5353050"/>
              <a:gd name="connsiteX30" fmla="*/ 5053220 w 6772482"/>
              <a:gd name="connsiteY30" fmla="*/ 538163 h 5353050"/>
              <a:gd name="connsiteX31" fmla="*/ 5200858 w 6772482"/>
              <a:gd name="connsiteY31" fmla="*/ 209550 h 5353050"/>
              <a:gd name="connsiteX32" fmla="*/ 5465176 w 6772482"/>
              <a:gd name="connsiteY32" fmla="*/ 561975 h 5353050"/>
              <a:gd name="connsiteX33" fmla="*/ 5734258 w 6772482"/>
              <a:gd name="connsiteY33" fmla="*/ 361950 h 5353050"/>
              <a:gd name="connsiteX34" fmla="*/ 5579476 w 6772482"/>
              <a:gd name="connsiteY34" fmla="*/ 585788 h 5353050"/>
              <a:gd name="connsiteX35" fmla="*/ 5739020 w 6772482"/>
              <a:gd name="connsiteY35" fmla="*/ 583406 h 5353050"/>
              <a:gd name="connsiteX36" fmla="*/ 5777120 w 6772482"/>
              <a:gd name="connsiteY36" fmla="*/ 588169 h 5353050"/>
              <a:gd name="connsiteX37" fmla="*/ 5810457 w 6772482"/>
              <a:gd name="connsiteY37" fmla="*/ 604838 h 5353050"/>
              <a:gd name="connsiteX38" fmla="*/ 5824745 w 6772482"/>
              <a:gd name="connsiteY38" fmla="*/ 638175 h 5353050"/>
              <a:gd name="connsiteX39" fmla="*/ 5846175 w 6772482"/>
              <a:gd name="connsiteY39" fmla="*/ 690563 h 5353050"/>
              <a:gd name="connsiteX40" fmla="*/ 5889039 w 6772482"/>
              <a:gd name="connsiteY40" fmla="*/ 850106 h 5353050"/>
              <a:gd name="connsiteX41" fmla="*/ 5910470 w 6772482"/>
              <a:gd name="connsiteY41" fmla="*/ 895350 h 5353050"/>
              <a:gd name="connsiteX42" fmla="*/ 5936663 w 6772482"/>
              <a:gd name="connsiteY42" fmla="*/ 938213 h 5353050"/>
              <a:gd name="connsiteX43" fmla="*/ 6120019 w 6772482"/>
              <a:gd name="connsiteY43" fmla="*/ 1240631 h 5353050"/>
              <a:gd name="connsiteX44" fmla="*/ 6148595 w 6772482"/>
              <a:gd name="connsiteY44" fmla="*/ 1304925 h 5353050"/>
              <a:gd name="connsiteX45" fmla="*/ 6184313 w 6772482"/>
              <a:gd name="connsiteY45" fmla="*/ 1373982 h 5353050"/>
              <a:gd name="connsiteX46" fmla="*/ 6248607 w 6772482"/>
              <a:gd name="connsiteY46" fmla="*/ 1500188 h 5353050"/>
              <a:gd name="connsiteX47" fmla="*/ 6291470 w 6772482"/>
              <a:gd name="connsiteY47" fmla="*/ 1600200 h 5353050"/>
              <a:gd name="connsiteX48" fmla="*/ 6305757 w 6772482"/>
              <a:gd name="connsiteY48" fmla="*/ 1638300 h 5353050"/>
              <a:gd name="connsiteX49" fmla="*/ 6310520 w 6772482"/>
              <a:gd name="connsiteY49" fmla="*/ 1697831 h 5353050"/>
              <a:gd name="connsiteX50" fmla="*/ 6341476 w 6772482"/>
              <a:gd name="connsiteY50" fmla="*/ 1819275 h 5353050"/>
              <a:gd name="connsiteX51" fmla="*/ 6360526 w 6772482"/>
              <a:gd name="connsiteY51" fmla="*/ 1878806 h 5353050"/>
              <a:gd name="connsiteX52" fmla="*/ 6355763 w 6772482"/>
              <a:gd name="connsiteY52" fmla="*/ 1976438 h 5353050"/>
              <a:gd name="connsiteX53" fmla="*/ 6377195 w 6772482"/>
              <a:gd name="connsiteY53" fmla="*/ 2083593 h 5353050"/>
              <a:gd name="connsiteX54" fmla="*/ 6427201 w 6772482"/>
              <a:gd name="connsiteY54" fmla="*/ 2295525 h 5353050"/>
              <a:gd name="connsiteX55" fmla="*/ 6453395 w 6772482"/>
              <a:gd name="connsiteY55" fmla="*/ 2488406 h 5353050"/>
              <a:gd name="connsiteX56" fmla="*/ 6467682 w 6772482"/>
              <a:gd name="connsiteY56" fmla="*/ 2597944 h 5353050"/>
              <a:gd name="connsiteX57" fmla="*/ 6562932 w 6772482"/>
              <a:gd name="connsiteY57" fmla="*/ 2914650 h 5353050"/>
              <a:gd name="connsiteX58" fmla="*/ 6610557 w 6772482"/>
              <a:gd name="connsiteY58" fmla="*/ 3114675 h 5353050"/>
              <a:gd name="connsiteX59" fmla="*/ 6658182 w 6772482"/>
              <a:gd name="connsiteY59" fmla="*/ 3231356 h 5353050"/>
              <a:gd name="connsiteX60" fmla="*/ 6722476 w 6772482"/>
              <a:gd name="connsiteY60" fmla="*/ 3352800 h 5353050"/>
              <a:gd name="connsiteX61" fmla="*/ 6762957 w 6772482"/>
              <a:gd name="connsiteY61" fmla="*/ 3486150 h 5353050"/>
              <a:gd name="connsiteX62" fmla="*/ 6772482 w 6772482"/>
              <a:gd name="connsiteY62" fmla="*/ 3557588 h 5353050"/>
              <a:gd name="connsiteX63" fmla="*/ 6762956 w 6772482"/>
              <a:gd name="connsiteY63" fmla="*/ 3640931 h 5353050"/>
              <a:gd name="connsiteX64" fmla="*/ 6743906 w 6772482"/>
              <a:gd name="connsiteY64" fmla="*/ 3695700 h 5353050"/>
              <a:gd name="connsiteX65" fmla="*/ 6703426 w 6772482"/>
              <a:gd name="connsiteY65" fmla="*/ 3795712 h 5353050"/>
              <a:gd name="connsiteX66" fmla="*/ 6689138 w 6772482"/>
              <a:gd name="connsiteY66" fmla="*/ 3824287 h 5353050"/>
              <a:gd name="connsiteX67" fmla="*/ 5903326 w 6772482"/>
              <a:gd name="connsiteY67" fmla="*/ 4210050 h 5353050"/>
              <a:gd name="connsiteX68" fmla="*/ 5048457 w 6772482"/>
              <a:gd name="connsiteY68" fmla="*/ 5348287 h 5353050"/>
              <a:gd name="connsiteX69" fmla="*/ 4774613 w 6772482"/>
              <a:gd name="connsiteY69" fmla="*/ 5353050 h 5353050"/>
              <a:gd name="connsiteX70" fmla="*/ 4210258 w 6772482"/>
              <a:gd name="connsiteY70" fmla="*/ 4629150 h 5353050"/>
              <a:gd name="connsiteX71" fmla="*/ 2610058 w 6772482"/>
              <a:gd name="connsiteY71" fmla="*/ 4629150 h 5353050"/>
              <a:gd name="connsiteX72" fmla="*/ 2457658 w 6772482"/>
              <a:gd name="connsiteY72" fmla="*/ 4629150 h 5353050"/>
              <a:gd name="connsiteX73" fmla="*/ 2667207 w 6772482"/>
              <a:gd name="connsiteY73" fmla="*/ 4329113 h 5353050"/>
              <a:gd name="connsiteX74" fmla="*/ 2752932 w 6772482"/>
              <a:gd name="connsiteY74" fmla="*/ 4276725 h 5353050"/>
              <a:gd name="connsiteX75" fmla="*/ 2388600 w 6772482"/>
              <a:gd name="connsiteY75" fmla="*/ 3860007 h 5353050"/>
              <a:gd name="connsiteX76" fmla="*/ 1914732 w 6772482"/>
              <a:gd name="connsiteY76" fmla="*/ 3952875 h 5353050"/>
              <a:gd name="connsiteX77" fmla="*/ 1821863 w 6772482"/>
              <a:gd name="connsiteY77" fmla="*/ 4243387 h 5353050"/>
              <a:gd name="connsiteX78" fmla="*/ 1543257 w 6772482"/>
              <a:gd name="connsiteY78" fmla="*/ 4176712 h 5353050"/>
              <a:gd name="connsiteX79" fmla="*/ 1440862 w 6772482"/>
              <a:gd name="connsiteY79" fmla="*/ 4145756 h 5353050"/>
              <a:gd name="connsiteX80" fmla="*/ 1383713 w 6772482"/>
              <a:gd name="connsiteY80" fmla="*/ 4117182 h 5353050"/>
              <a:gd name="connsiteX81" fmla="*/ 1326562 w 6772482"/>
              <a:gd name="connsiteY81" fmla="*/ 4086225 h 5353050"/>
              <a:gd name="connsiteX82" fmla="*/ 1276557 w 6772482"/>
              <a:gd name="connsiteY82" fmla="*/ 4048125 h 5353050"/>
              <a:gd name="connsiteX83" fmla="*/ 1221789 w 6772482"/>
              <a:gd name="connsiteY83" fmla="*/ 3988594 h 5353050"/>
              <a:gd name="connsiteX84" fmla="*/ 1181306 w 6772482"/>
              <a:gd name="connsiteY84" fmla="*/ 3933825 h 5353050"/>
              <a:gd name="connsiteX85" fmla="*/ 1024144 w 6772482"/>
              <a:gd name="connsiteY85" fmla="*/ 3681412 h 5353050"/>
              <a:gd name="connsiteX86" fmla="*/ 271670 w 6772482"/>
              <a:gd name="connsiteY86" fmla="*/ 2531269 h 5353050"/>
              <a:gd name="connsiteX0" fmla="*/ 271670 w 6772482"/>
              <a:gd name="connsiteY0" fmla="*/ 2531269 h 5353050"/>
              <a:gd name="connsiteX1" fmla="*/ 324058 w 6772482"/>
              <a:gd name="connsiteY1" fmla="*/ 895350 h 5353050"/>
              <a:gd name="connsiteX2" fmla="*/ 1581357 w 6772482"/>
              <a:gd name="connsiteY2" fmla="*/ 838200 h 5353050"/>
              <a:gd name="connsiteX3" fmla="*/ 2552907 w 6772482"/>
              <a:gd name="connsiteY3" fmla="*/ 866775 h 5353050"/>
              <a:gd name="connsiteX4" fmla="*/ 2714832 w 6772482"/>
              <a:gd name="connsiteY4" fmla="*/ 0 h 5353050"/>
              <a:gd name="connsiteX5" fmla="*/ 2905332 w 6772482"/>
              <a:gd name="connsiteY5" fmla="*/ 147638 h 5353050"/>
              <a:gd name="connsiteX6" fmla="*/ 2950576 w 6772482"/>
              <a:gd name="connsiteY6" fmla="*/ 171450 h 5353050"/>
              <a:gd name="connsiteX7" fmla="*/ 3012488 w 6772482"/>
              <a:gd name="connsiteY7" fmla="*/ 188119 h 5353050"/>
              <a:gd name="connsiteX8" fmla="*/ 3286332 w 6772482"/>
              <a:gd name="connsiteY8" fmla="*/ 238125 h 5353050"/>
              <a:gd name="connsiteX9" fmla="*/ 3353007 w 6772482"/>
              <a:gd name="connsiteY9" fmla="*/ 269081 h 5353050"/>
              <a:gd name="connsiteX10" fmla="*/ 3391107 w 6772482"/>
              <a:gd name="connsiteY10" fmla="*/ 300038 h 5353050"/>
              <a:gd name="connsiteX11" fmla="*/ 3422063 w 6772482"/>
              <a:gd name="connsiteY11" fmla="*/ 357188 h 5353050"/>
              <a:gd name="connsiteX12" fmla="*/ 3455401 w 6772482"/>
              <a:gd name="connsiteY12" fmla="*/ 390525 h 5353050"/>
              <a:gd name="connsiteX13" fmla="*/ 3486357 w 6772482"/>
              <a:gd name="connsiteY13" fmla="*/ 404813 h 5353050"/>
              <a:gd name="connsiteX14" fmla="*/ 3522076 w 6772482"/>
              <a:gd name="connsiteY14" fmla="*/ 423863 h 5353050"/>
              <a:gd name="connsiteX15" fmla="*/ 3564938 w 6772482"/>
              <a:gd name="connsiteY15" fmla="*/ 419100 h 5353050"/>
              <a:gd name="connsiteX16" fmla="*/ 3793539 w 6772482"/>
              <a:gd name="connsiteY16" fmla="*/ 359569 h 5353050"/>
              <a:gd name="connsiteX17" fmla="*/ 3860213 w 6772482"/>
              <a:gd name="connsiteY17" fmla="*/ 347663 h 5353050"/>
              <a:gd name="connsiteX18" fmla="*/ 4000707 w 6772482"/>
              <a:gd name="connsiteY18" fmla="*/ 338138 h 5353050"/>
              <a:gd name="connsiteX19" fmla="*/ 4074526 w 6772482"/>
              <a:gd name="connsiteY19" fmla="*/ 319088 h 5353050"/>
              <a:gd name="connsiteX20" fmla="*/ 4145963 w 6772482"/>
              <a:gd name="connsiteY20" fmla="*/ 288132 h 5353050"/>
              <a:gd name="connsiteX21" fmla="*/ 4167395 w 6772482"/>
              <a:gd name="connsiteY21" fmla="*/ 321469 h 5353050"/>
              <a:gd name="connsiteX22" fmla="*/ 4186445 w 6772482"/>
              <a:gd name="connsiteY22" fmla="*/ 395288 h 5353050"/>
              <a:gd name="connsiteX23" fmla="*/ 4217401 w 6772482"/>
              <a:gd name="connsiteY23" fmla="*/ 457200 h 5353050"/>
              <a:gd name="connsiteX24" fmla="*/ 4248357 w 6772482"/>
              <a:gd name="connsiteY24" fmla="*/ 504825 h 5353050"/>
              <a:gd name="connsiteX25" fmla="*/ 4286457 w 6772482"/>
              <a:gd name="connsiteY25" fmla="*/ 528638 h 5353050"/>
              <a:gd name="connsiteX26" fmla="*/ 4345988 w 6772482"/>
              <a:gd name="connsiteY26" fmla="*/ 547688 h 5353050"/>
              <a:gd name="connsiteX27" fmla="*/ 4426951 w 6772482"/>
              <a:gd name="connsiteY27" fmla="*/ 559594 h 5353050"/>
              <a:gd name="connsiteX28" fmla="*/ 4584113 w 6772482"/>
              <a:gd name="connsiteY28" fmla="*/ 583406 h 5353050"/>
              <a:gd name="connsiteX29" fmla="*/ 4781757 w 6772482"/>
              <a:gd name="connsiteY29" fmla="*/ 611982 h 5353050"/>
              <a:gd name="connsiteX30" fmla="*/ 5053220 w 6772482"/>
              <a:gd name="connsiteY30" fmla="*/ 538163 h 5353050"/>
              <a:gd name="connsiteX31" fmla="*/ 5200858 w 6772482"/>
              <a:gd name="connsiteY31" fmla="*/ 209550 h 5353050"/>
              <a:gd name="connsiteX32" fmla="*/ 5429458 w 6772482"/>
              <a:gd name="connsiteY32" fmla="*/ 57150 h 5353050"/>
              <a:gd name="connsiteX33" fmla="*/ 5734258 w 6772482"/>
              <a:gd name="connsiteY33" fmla="*/ 361950 h 5353050"/>
              <a:gd name="connsiteX34" fmla="*/ 5579476 w 6772482"/>
              <a:gd name="connsiteY34" fmla="*/ 585788 h 5353050"/>
              <a:gd name="connsiteX35" fmla="*/ 5739020 w 6772482"/>
              <a:gd name="connsiteY35" fmla="*/ 583406 h 5353050"/>
              <a:gd name="connsiteX36" fmla="*/ 5777120 w 6772482"/>
              <a:gd name="connsiteY36" fmla="*/ 588169 h 5353050"/>
              <a:gd name="connsiteX37" fmla="*/ 5810457 w 6772482"/>
              <a:gd name="connsiteY37" fmla="*/ 604838 h 5353050"/>
              <a:gd name="connsiteX38" fmla="*/ 5824745 w 6772482"/>
              <a:gd name="connsiteY38" fmla="*/ 638175 h 5353050"/>
              <a:gd name="connsiteX39" fmla="*/ 5846175 w 6772482"/>
              <a:gd name="connsiteY39" fmla="*/ 690563 h 5353050"/>
              <a:gd name="connsiteX40" fmla="*/ 5889039 w 6772482"/>
              <a:gd name="connsiteY40" fmla="*/ 850106 h 5353050"/>
              <a:gd name="connsiteX41" fmla="*/ 5910470 w 6772482"/>
              <a:gd name="connsiteY41" fmla="*/ 895350 h 5353050"/>
              <a:gd name="connsiteX42" fmla="*/ 5936663 w 6772482"/>
              <a:gd name="connsiteY42" fmla="*/ 938213 h 5353050"/>
              <a:gd name="connsiteX43" fmla="*/ 6120019 w 6772482"/>
              <a:gd name="connsiteY43" fmla="*/ 1240631 h 5353050"/>
              <a:gd name="connsiteX44" fmla="*/ 6148595 w 6772482"/>
              <a:gd name="connsiteY44" fmla="*/ 1304925 h 5353050"/>
              <a:gd name="connsiteX45" fmla="*/ 6184313 w 6772482"/>
              <a:gd name="connsiteY45" fmla="*/ 1373982 h 5353050"/>
              <a:gd name="connsiteX46" fmla="*/ 6248607 w 6772482"/>
              <a:gd name="connsiteY46" fmla="*/ 1500188 h 5353050"/>
              <a:gd name="connsiteX47" fmla="*/ 6291470 w 6772482"/>
              <a:gd name="connsiteY47" fmla="*/ 1600200 h 5353050"/>
              <a:gd name="connsiteX48" fmla="*/ 6305757 w 6772482"/>
              <a:gd name="connsiteY48" fmla="*/ 1638300 h 5353050"/>
              <a:gd name="connsiteX49" fmla="*/ 6310520 w 6772482"/>
              <a:gd name="connsiteY49" fmla="*/ 1697831 h 5353050"/>
              <a:gd name="connsiteX50" fmla="*/ 6341476 w 6772482"/>
              <a:gd name="connsiteY50" fmla="*/ 1819275 h 5353050"/>
              <a:gd name="connsiteX51" fmla="*/ 6360526 w 6772482"/>
              <a:gd name="connsiteY51" fmla="*/ 1878806 h 5353050"/>
              <a:gd name="connsiteX52" fmla="*/ 6355763 w 6772482"/>
              <a:gd name="connsiteY52" fmla="*/ 1976438 h 5353050"/>
              <a:gd name="connsiteX53" fmla="*/ 6377195 w 6772482"/>
              <a:gd name="connsiteY53" fmla="*/ 2083593 h 5353050"/>
              <a:gd name="connsiteX54" fmla="*/ 6427201 w 6772482"/>
              <a:gd name="connsiteY54" fmla="*/ 2295525 h 5353050"/>
              <a:gd name="connsiteX55" fmla="*/ 6453395 w 6772482"/>
              <a:gd name="connsiteY55" fmla="*/ 2488406 h 5353050"/>
              <a:gd name="connsiteX56" fmla="*/ 6467682 w 6772482"/>
              <a:gd name="connsiteY56" fmla="*/ 2597944 h 5353050"/>
              <a:gd name="connsiteX57" fmla="*/ 6562932 w 6772482"/>
              <a:gd name="connsiteY57" fmla="*/ 2914650 h 5353050"/>
              <a:gd name="connsiteX58" fmla="*/ 6610557 w 6772482"/>
              <a:gd name="connsiteY58" fmla="*/ 3114675 h 5353050"/>
              <a:gd name="connsiteX59" fmla="*/ 6658182 w 6772482"/>
              <a:gd name="connsiteY59" fmla="*/ 3231356 h 5353050"/>
              <a:gd name="connsiteX60" fmla="*/ 6722476 w 6772482"/>
              <a:gd name="connsiteY60" fmla="*/ 3352800 h 5353050"/>
              <a:gd name="connsiteX61" fmla="*/ 6762957 w 6772482"/>
              <a:gd name="connsiteY61" fmla="*/ 3486150 h 5353050"/>
              <a:gd name="connsiteX62" fmla="*/ 6772482 w 6772482"/>
              <a:gd name="connsiteY62" fmla="*/ 3557588 h 5353050"/>
              <a:gd name="connsiteX63" fmla="*/ 6762956 w 6772482"/>
              <a:gd name="connsiteY63" fmla="*/ 3640931 h 5353050"/>
              <a:gd name="connsiteX64" fmla="*/ 6743906 w 6772482"/>
              <a:gd name="connsiteY64" fmla="*/ 3695700 h 5353050"/>
              <a:gd name="connsiteX65" fmla="*/ 6703426 w 6772482"/>
              <a:gd name="connsiteY65" fmla="*/ 3795712 h 5353050"/>
              <a:gd name="connsiteX66" fmla="*/ 6689138 w 6772482"/>
              <a:gd name="connsiteY66" fmla="*/ 3824287 h 5353050"/>
              <a:gd name="connsiteX67" fmla="*/ 5903326 w 6772482"/>
              <a:gd name="connsiteY67" fmla="*/ 4210050 h 5353050"/>
              <a:gd name="connsiteX68" fmla="*/ 5048457 w 6772482"/>
              <a:gd name="connsiteY68" fmla="*/ 5348287 h 5353050"/>
              <a:gd name="connsiteX69" fmla="*/ 4774613 w 6772482"/>
              <a:gd name="connsiteY69" fmla="*/ 5353050 h 5353050"/>
              <a:gd name="connsiteX70" fmla="*/ 4210258 w 6772482"/>
              <a:gd name="connsiteY70" fmla="*/ 4629150 h 5353050"/>
              <a:gd name="connsiteX71" fmla="*/ 2610058 w 6772482"/>
              <a:gd name="connsiteY71" fmla="*/ 4629150 h 5353050"/>
              <a:gd name="connsiteX72" fmla="*/ 2457658 w 6772482"/>
              <a:gd name="connsiteY72" fmla="*/ 4629150 h 5353050"/>
              <a:gd name="connsiteX73" fmla="*/ 2667207 w 6772482"/>
              <a:gd name="connsiteY73" fmla="*/ 4329113 h 5353050"/>
              <a:gd name="connsiteX74" fmla="*/ 2752932 w 6772482"/>
              <a:gd name="connsiteY74" fmla="*/ 4276725 h 5353050"/>
              <a:gd name="connsiteX75" fmla="*/ 2388600 w 6772482"/>
              <a:gd name="connsiteY75" fmla="*/ 3860007 h 5353050"/>
              <a:gd name="connsiteX76" fmla="*/ 1914732 w 6772482"/>
              <a:gd name="connsiteY76" fmla="*/ 3952875 h 5353050"/>
              <a:gd name="connsiteX77" fmla="*/ 1821863 w 6772482"/>
              <a:gd name="connsiteY77" fmla="*/ 4243387 h 5353050"/>
              <a:gd name="connsiteX78" fmla="*/ 1543257 w 6772482"/>
              <a:gd name="connsiteY78" fmla="*/ 4176712 h 5353050"/>
              <a:gd name="connsiteX79" fmla="*/ 1440862 w 6772482"/>
              <a:gd name="connsiteY79" fmla="*/ 4145756 h 5353050"/>
              <a:gd name="connsiteX80" fmla="*/ 1383713 w 6772482"/>
              <a:gd name="connsiteY80" fmla="*/ 4117182 h 5353050"/>
              <a:gd name="connsiteX81" fmla="*/ 1326562 w 6772482"/>
              <a:gd name="connsiteY81" fmla="*/ 4086225 h 5353050"/>
              <a:gd name="connsiteX82" fmla="*/ 1276557 w 6772482"/>
              <a:gd name="connsiteY82" fmla="*/ 4048125 h 5353050"/>
              <a:gd name="connsiteX83" fmla="*/ 1221789 w 6772482"/>
              <a:gd name="connsiteY83" fmla="*/ 3988594 h 5353050"/>
              <a:gd name="connsiteX84" fmla="*/ 1181306 w 6772482"/>
              <a:gd name="connsiteY84" fmla="*/ 3933825 h 5353050"/>
              <a:gd name="connsiteX85" fmla="*/ 1024144 w 6772482"/>
              <a:gd name="connsiteY85" fmla="*/ 3681412 h 5353050"/>
              <a:gd name="connsiteX86" fmla="*/ 271670 w 6772482"/>
              <a:gd name="connsiteY86" fmla="*/ 2531269 h 5353050"/>
              <a:gd name="connsiteX0" fmla="*/ 271670 w 6772482"/>
              <a:gd name="connsiteY0" fmla="*/ 2531269 h 5353050"/>
              <a:gd name="connsiteX1" fmla="*/ 324058 w 6772482"/>
              <a:gd name="connsiteY1" fmla="*/ 895350 h 5353050"/>
              <a:gd name="connsiteX2" fmla="*/ 1581357 w 6772482"/>
              <a:gd name="connsiteY2" fmla="*/ 838200 h 5353050"/>
              <a:gd name="connsiteX3" fmla="*/ 2552907 w 6772482"/>
              <a:gd name="connsiteY3" fmla="*/ 866775 h 5353050"/>
              <a:gd name="connsiteX4" fmla="*/ 2714832 w 6772482"/>
              <a:gd name="connsiteY4" fmla="*/ 0 h 5353050"/>
              <a:gd name="connsiteX5" fmla="*/ 2905332 w 6772482"/>
              <a:gd name="connsiteY5" fmla="*/ 147638 h 5353050"/>
              <a:gd name="connsiteX6" fmla="*/ 2950576 w 6772482"/>
              <a:gd name="connsiteY6" fmla="*/ 171450 h 5353050"/>
              <a:gd name="connsiteX7" fmla="*/ 3012488 w 6772482"/>
              <a:gd name="connsiteY7" fmla="*/ 188119 h 5353050"/>
              <a:gd name="connsiteX8" fmla="*/ 3286332 w 6772482"/>
              <a:gd name="connsiteY8" fmla="*/ 238125 h 5353050"/>
              <a:gd name="connsiteX9" fmla="*/ 3353007 w 6772482"/>
              <a:gd name="connsiteY9" fmla="*/ 269081 h 5353050"/>
              <a:gd name="connsiteX10" fmla="*/ 3391107 w 6772482"/>
              <a:gd name="connsiteY10" fmla="*/ 300038 h 5353050"/>
              <a:gd name="connsiteX11" fmla="*/ 3422063 w 6772482"/>
              <a:gd name="connsiteY11" fmla="*/ 357188 h 5353050"/>
              <a:gd name="connsiteX12" fmla="*/ 3455401 w 6772482"/>
              <a:gd name="connsiteY12" fmla="*/ 390525 h 5353050"/>
              <a:gd name="connsiteX13" fmla="*/ 3486357 w 6772482"/>
              <a:gd name="connsiteY13" fmla="*/ 404813 h 5353050"/>
              <a:gd name="connsiteX14" fmla="*/ 3522076 w 6772482"/>
              <a:gd name="connsiteY14" fmla="*/ 423863 h 5353050"/>
              <a:gd name="connsiteX15" fmla="*/ 3564938 w 6772482"/>
              <a:gd name="connsiteY15" fmla="*/ 419100 h 5353050"/>
              <a:gd name="connsiteX16" fmla="*/ 3793539 w 6772482"/>
              <a:gd name="connsiteY16" fmla="*/ 359569 h 5353050"/>
              <a:gd name="connsiteX17" fmla="*/ 3860213 w 6772482"/>
              <a:gd name="connsiteY17" fmla="*/ 347663 h 5353050"/>
              <a:gd name="connsiteX18" fmla="*/ 4000707 w 6772482"/>
              <a:gd name="connsiteY18" fmla="*/ 338138 h 5353050"/>
              <a:gd name="connsiteX19" fmla="*/ 4074526 w 6772482"/>
              <a:gd name="connsiteY19" fmla="*/ 319088 h 5353050"/>
              <a:gd name="connsiteX20" fmla="*/ 4145963 w 6772482"/>
              <a:gd name="connsiteY20" fmla="*/ 288132 h 5353050"/>
              <a:gd name="connsiteX21" fmla="*/ 4167395 w 6772482"/>
              <a:gd name="connsiteY21" fmla="*/ 321469 h 5353050"/>
              <a:gd name="connsiteX22" fmla="*/ 4186445 w 6772482"/>
              <a:gd name="connsiteY22" fmla="*/ 395288 h 5353050"/>
              <a:gd name="connsiteX23" fmla="*/ 4217401 w 6772482"/>
              <a:gd name="connsiteY23" fmla="*/ 457200 h 5353050"/>
              <a:gd name="connsiteX24" fmla="*/ 4248357 w 6772482"/>
              <a:gd name="connsiteY24" fmla="*/ 504825 h 5353050"/>
              <a:gd name="connsiteX25" fmla="*/ 4286457 w 6772482"/>
              <a:gd name="connsiteY25" fmla="*/ 528638 h 5353050"/>
              <a:gd name="connsiteX26" fmla="*/ 4345988 w 6772482"/>
              <a:gd name="connsiteY26" fmla="*/ 547688 h 5353050"/>
              <a:gd name="connsiteX27" fmla="*/ 4426951 w 6772482"/>
              <a:gd name="connsiteY27" fmla="*/ 559594 h 5353050"/>
              <a:gd name="connsiteX28" fmla="*/ 4584113 w 6772482"/>
              <a:gd name="connsiteY28" fmla="*/ 583406 h 5353050"/>
              <a:gd name="connsiteX29" fmla="*/ 4781757 w 6772482"/>
              <a:gd name="connsiteY29" fmla="*/ 611982 h 5353050"/>
              <a:gd name="connsiteX30" fmla="*/ 5053220 w 6772482"/>
              <a:gd name="connsiteY30" fmla="*/ 538163 h 5353050"/>
              <a:gd name="connsiteX31" fmla="*/ 5200858 w 6772482"/>
              <a:gd name="connsiteY31" fmla="*/ 209550 h 5353050"/>
              <a:gd name="connsiteX32" fmla="*/ 5429458 w 6772482"/>
              <a:gd name="connsiteY32" fmla="*/ 57150 h 5353050"/>
              <a:gd name="connsiteX33" fmla="*/ 5734258 w 6772482"/>
              <a:gd name="connsiteY33" fmla="*/ 361950 h 5353050"/>
              <a:gd name="connsiteX34" fmla="*/ 5886658 w 6772482"/>
              <a:gd name="connsiteY34" fmla="*/ 438150 h 5353050"/>
              <a:gd name="connsiteX35" fmla="*/ 5739020 w 6772482"/>
              <a:gd name="connsiteY35" fmla="*/ 583406 h 5353050"/>
              <a:gd name="connsiteX36" fmla="*/ 5777120 w 6772482"/>
              <a:gd name="connsiteY36" fmla="*/ 588169 h 5353050"/>
              <a:gd name="connsiteX37" fmla="*/ 5810457 w 6772482"/>
              <a:gd name="connsiteY37" fmla="*/ 604838 h 5353050"/>
              <a:gd name="connsiteX38" fmla="*/ 5824745 w 6772482"/>
              <a:gd name="connsiteY38" fmla="*/ 638175 h 5353050"/>
              <a:gd name="connsiteX39" fmla="*/ 5846175 w 6772482"/>
              <a:gd name="connsiteY39" fmla="*/ 690563 h 5353050"/>
              <a:gd name="connsiteX40" fmla="*/ 5889039 w 6772482"/>
              <a:gd name="connsiteY40" fmla="*/ 850106 h 5353050"/>
              <a:gd name="connsiteX41" fmla="*/ 5910470 w 6772482"/>
              <a:gd name="connsiteY41" fmla="*/ 895350 h 5353050"/>
              <a:gd name="connsiteX42" fmla="*/ 5936663 w 6772482"/>
              <a:gd name="connsiteY42" fmla="*/ 938213 h 5353050"/>
              <a:gd name="connsiteX43" fmla="*/ 6120019 w 6772482"/>
              <a:gd name="connsiteY43" fmla="*/ 1240631 h 5353050"/>
              <a:gd name="connsiteX44" fmla="*/ 6148595 w 6772482"/>
              <a:gd name="connsiteY44" fmla="*/ 1304925 h 5353050"/>
              <a:gd name="connsiteX45" fmla="*/ 6184313 w 6772482"/>
              <a:gd name="connsiteY45" fmla="*/ 1373982 h 5353050"/>
              <a:gd name="connsiteX46" fmla="*/ 6248607 w 6772482"/>
              <a:gd name="connsiteY46" fmla="*/ 1500188 h 5353050"/>
              <a:gd name="connsiteX47" fmla="*/ 6291470 w 6772482"/>
              <a:gd name="connsiteY47" fmla="*/ 1600200 h 5353050"/>
              <a:gd name="connsiteX48" fmla="*/ 6305757 w 6772482"/>
              <a:gd name="connsiteY48" fmla="*/ 1638300 h 5353050"/>
              <a:gd name="connsiteX49" fmla="*/ 6310520 w 6772482"/>
              <a:gd name="connsiteY49" fmla="*/ 1697831 h 5353050"/>
              <a:gd name="connsiteX50" fmla="*/ 6341476 w 6772482"/>
              <a:gd name="connsiteY50" fmla="*/ 1819275 h 5353050"/>
              <a:gd name="connsiteX51" fmla="*/ 6360526 w 6772482"/>
              <a:gd name="connsiteY51" fmla="*/ 1878806 h 5353050"/>
              <a:gd name="connsiteX52" fmla="*/ 6355763 w 6772482"/>
              <a:gd name="connsiteY52" fmla="*/ 1976438 h 5353050"/>
              <a:gd name="connsiteX53" fmla="*/ 6377195 w 6772482"/>
              <a:gd name="connsiteY53" fmla="*/ 2083593 h 5353050"/>
              <a:gd name="connsiteX54" fmla="*/ 6427201 w 6772482"/>
              <a:gd name="connsiteY54" fmla="*/ 2295525 h 5353050"/>
              <a:gd name="connsiteX55" fmla="*/ 6453395 w 6772482"/>
              <a:gd name="connsiteY55" fmla="*/ 2488406 h 5353050"/>
              <a:gd name="connsiteX56" fmla="*/ 6467682 w 6772482"/>
              <a:gd name="connsiteY56" fmla="*/ 2597944 h 5353050"/>
              <a:gd name="connsiteX57" fmla="*/ 6562932 w 6772482"/>
              <a:gd name="connsiteY57" fmla="*/ 2914650 h 5353050"/>
              <a:gd name="connsiteX58" fmla="*/ 6610557 w 6772482"/>
              <a:gd name="connsiteY58" fmla="*/ 3114675 h 5353050"/>
              <a:gd name="connsiteX59" fmla="*/ 6658182 w 6772482"/>
              <a:gd name="connsiteY59" fmla="*/ 3231356 h 5353050"/>
              <a:gd name="connsiteX60" fmla="*/ 6722476 w 6772482"/>
              <a:gd name="connsiteY60" fmla="*/ 3352800 h 5353050"/>
              <a:gd name="connsiteX61" fmla="*/ 6762957 w 6772482"/>
              <a:gd name="connsiteY61" fmla="*/ 3486150 h 5353050"/>
              <a:gd name="connsiteX62" fmla="*/ 6772482 w 6772482"/>
              <a:gd name="connsiteY62" fmla="*/ 3557588 h 5353050"/>
              <a:gd name="connsiteX63" fmla="*/ 6762956 w 6772482"/>
              <a:gd name="connsiteY63" fmla="*/ 3640931 h 5353050"/>
              <a:gd name="connsiteX64" fmla="*/ 6743906 w 6772482"/>
              <a:gd name="connsiteY64" fmla="*/ 3695700 h 5353050"/>
              <a:gd name="connsiteX65" fmla="*/ 6703426 w 6772482"/>
              <a:gd name="connsiteY65" fmla="*/ 3795712 h 5353050"/>
              <a:gd name="connsiteX66" fmla="*/ 6689138 w 6772482"/>
              <a:gd name="connsiteY66" fmla="*/ 3824287 h 5353050"/>
              <a:gd name="connsiteX67" fmla="*/ 5903326 w 6772482"/>
              <a:gd name="connsiteY67" fmla="*/ 4210050 h 5353050"/>
              <a:gd name="connsiteX68" fmla="*/ 5048457 w 6772482"/>
              <a:gd name="connsiteY68" fmla="*/ 5348287 h 5353050"/>
              <a:gd name="connsiteX69" fmla="*/ 4774613 w 6772482"/>
              <a:gd name="connsiteY69" fmla="*/ 5353050 h 5353050"/>
              <a:gd name="connsiteX70" fmla="*/ 4210258 w 6772482"/>
              <a:gd name="connsiteY70" fmla="*/ 4629150 h 5353050"/>
              <a:gd name="connsiteX71" fmla="*/ 2610058 w 6772482"/>
              <a:gd name="connsiteY71" fmla="*/ 4629150 h 5353050"/>
              <a:gd name="connsiteX72" fmla="*/ 2457658 w 6772482"/>
              <a:gd name="connsiteY72" fmla="*/ 4629150 h 5353050"/>
              <a:gd name="connsiteX73" fmla="*/ 2667207 w 6772482"/>
              <a:gd name="connsiteY73" fmla="*/ 4329113 h 5353050"/>
              <a:gd name="connsiteX74" fmla="*/ 2752932 w 6772482"/>
              <a:gd name="connsiteY74" fmla="*/ 4276725 h 5353050"/>
              <a:gd name="connsiteX75" fmla="*/ 2388600 w 6772482"/>
              <a:gd name="connsiteY75" fmla="*/ 3860007 h 5353050"/>
              <a:gd name="connsiteX76" fmla="*/ 1914732 w 6772482"/>
              <a:gd name="connsiteY76" fmla="*/ 3952875 h 5353050"/>
              <a:gd name="connsiteX77" fmla="*/ 1821863 w 6772482"/>
              <a:gd name="connsiteY77" fmla="*/ 4243387 h 5353050"/>
              <a:gd name="connsiteX78" fmla="*/ 1543257 w 6772482"/>
              <a:gd name="connsiteY78" fmla="*/ 4176712 h 5353050"/>
              <a:gd name="connsiteX79" fmla="*/ 1440862 w 6772482"/>
              <a:gd name="connsiteY79" fmla="*/ 4145756 h 5353050"/>
              <a:gd name="connsiteX80" fmla="*/ 1383713 w 6772482"/>
              <a:gd name="connsiteY80" fmla="*/ 4117182 h 5353050"/>
              <a:gd name="connsiteX81" fmla="*/ 1326562 w 6772482"/>
              <a:gd name="connsiteY81" fmla="*/ 4086225 h 5353050"/>
              <a:gd name="connsiteX82" fmla="*/ 1276557 w 6772482"/>
              <a:gd name="connsiteY82" fmla="*/ 4048125 h 5353050"/>
              <a:gd name="connsiteX83" fmla="*/ 1221789 w 6772482"/>
              <a:gd name="connsiteY83" fmla="*/ 3988594 h 5353050"/>
              <a:gd name="connsiteX84" fmla="*/ 1181306 w 6772482"/>
              <a:gd name="connsiteY84" fmla="*/ 3933825 h 5353050"/>
              <a:gd name="connsiteX85" fmla="*/ 1024144 w 6772482"/>
              <a:gd name="connsiteY85" fmla="*/ 3681412 h 5353050"/>
              <a:gd name="connsiteX86" fmla="*/ 271670 w 6772482"/>
              <a:gd name="connsiteY86" fmla="*/ 2531269 h 5353050"/>
              <a:gd name="connsiteX0" fmla="*/ 271670 w 6772482"/>
              <a:gd name="connsiteY0" fmla="*/ 2531269 h 5353050"/>
              <a:gd name="connsiteX1" fmla="*/ 324058 w 6772482"/>
              <a:gd name="connsiteY1" fmla="*/ 895350 h 5353050"/>
              <a:gd name="connsiteX2" fmla="*/ 1581357 w 6772482"/>
              <a:gd name="connsiteY2" fmla="*/ 838200 h 5353050"/>
              <a:gd name="connsiteX3" fmla="*/ 2552907 w 6772482"/>
              <a:gd name="connsiteY3" fmla="*/ 866775 h 5353050"/>
              <a:gd name="connsiteX4" fmla="*/ 2714832 w 6772482"/>
              <a:gd name="connsiteY4" fmla="*/ 0 h 5353050"/>
              <a:gd name="connsiteX5" fmla="*/ 2905332 w 6772482"/>
              <a:gd name="connsiteY5" fmla="*/ 147638 h 5353050"/>
              <a:gd name="connsiteX6" fmla="*/ 2950576 w 6772482"/>
              <a:gd name="connsiteY6" fmla="*/ 171450 h 5353050"/>
              <a:gd name="connsiteX7" fmla="*/ 3012488 w 6772482"/>
              <a:gd name="connsiteY7" fmla="*/ 188119 h 5353050"/>
              <a:gd name="connsiteX8" fmla="*/ 3286332 w 6772482"/>
              <a:gd name="connsiteY8" fmla="*/ 238125 h 5353050"/>
              <a:gd name="connsiteX9" fmla="*/ 3353007 w 6772482"/>
              <a:gd name="connsiteY9" fmla="*/ 269081 h 5353050"/>
              <a:gd name="connsiteX10" fmla="*/ 3391107 w 6772482"/>
              <a:gd name="connsiteY10" fmla="*/ 300038 h 5353050"/>
              <a:gd name="connsiteX11" fmla="*/ 3422063 w 6772482"/>
              <a:gd name="connsiteY11" fmla="*/ 357188 h 5353050"/>
              <a:gd name="connsiteX12" fmla="*/ 3455401 w 6772482"/>
              <a:gd name="connsiteY12" fmla="*/ 390525 h 5353050"/>
              <a:gd name="connsiteX13" fmla="*/ 3486357 w 6772482"/>
              <a:gd name="connsiteY13" fmla="*/ 404813 h 5353050"/>
              <a:gd name="connsiteX14" fmla="*/ 3522076 w 6772482"/>
              <a:gd name="connsiteY14" fmla="*/ 423863 h 5353050"/>
              <a:gd name="connsiteX15" fmla="*/ 3564938 w 6772482"/>
              <a:gd name="connsiteY15" fmla="*/ 419100 h 5353050"/>
              <a:gd name="connsiteX16" fmla="*/ 3793539 w 6772482"/>
              <a:gd name="connsiteY16" fmla="*/ 359569 h 5353050"/>
              <a:gd name="connsiteX17" fmla="*/ 3860213 w 6772482"/>
              <a:gd name="connsiteY17" fmla="*/ 347663 h 5353050"/>
              <a:gd name="connsiteX18" fmla="*/ 4000707 w 6772482"/>
              <a:gd name="connsiteY18" fmla="*/ 338138 h 5353050"/>
              <a:gd name="connsiteX19" fmla="*/ 4074526 w 6772482"/>
              <a:gd name="connsiteY19" fmla="*/ 319088 h 5353050"/>
              <a:gd name="connsiteX20" fmla="*/ 4145963 w 6772482"/>
              <a:gd name="connsiteY20" fmla="*/ 288132 h 5353050"/>
              <a:gd name="connsiteX21" fmla="*/ 4167395 w 6772482"/>
              <a:gd name="connsiteY21" fmla="*/ 321469 h 5353050"/>
              <a:gd name="connsiteX22" fmla="*/ 4186445 w 6772482"/>
              <a:gd name="connsiteY22" fmla="*/ 395288 h 5353050"/>
              <a:gd name="connsiteX23" fmla="*/ 4217401 w 6772482"/>
              <a:gd name="connsiteY23" fmla="*/ 457200 h 5353050"/>
              <a:gd name="connsiteX24" fmla="*/ 4248357 w 6772482"/>
              <a:gd name="connsiteY24" fmla="*/ 504825 h 5353050"/>
              <a:gd name="connsiteX25" fmla="*/ 4286457 w 6772482"/>
              <a:gd name="connsiteY25" fmla="*/ 528638 h 5353050"/>
              <a:gd name="connsiteX26" fmla="*/ 4345988 w 6772482"/>
              <a:gd name="connsiteY26" fmla="*/ 547688 h 5353050"/>
              <a:gd name="connsiteX27" fmla="*/ 4426951 w 6772482"/>
              <a:gd name="connsiteY27" fmla="*/ 559594 h 5353050"/>
              <a:gd name="connsiteX28" fmla="*/ 4584113 w 6772482"/>
              <a:gd name="connsiteY28" fmla="*/ 583406 h 5353050"/>
              <a:gd name="connsiteX29" fmla="*/ 4781757 w 6772482"/>
              <a:gd name="connsiteY29" fmla="*/ 611982 h 5353050"/>
              <a:gd name="connsiteX30" fmla="*/ 5053220 w 6772482"/>
              <a:gd name="connsiteY30" fmla="*/ 538163 h 5353050"/>
              <a:gd name="connsiteX31" fmla="*/ 5200858 w 6772482"/>
              <a:gd name="connsiteY31" fmla="*/ 209550 h 5353050"/>
              <a:gd name="connsiteX32" fmla="*/ 5429458 w 6772482"/>
              <a:gd name="connsiteY32" fmla="*/ 57150 h 5353050"/>
              <a:gd name="connsiteX33" fmla="*/ 5734258 w 6772482"/>
              <a:gd name="connsiteY33" fmla="*/ 361950 h 5353050"/>
              <a:gd name="connsiteX34" fmla="*/ 5886658 w 6772482"/>
              <a:gd name="connsiteY34" fmla="*/ 438150 h 5353050"/>
              <a:gd name="connsiteX35" fmla="*/ 5739020 w 6772482"/>
              <a:gd name="connsiteY35" fmla="*/ 583406 h 5353050"/>
              <a:gd name="connsiteX36" fmla="*/ 5962858 w 6772482"/>
              <a:gd name="connsiteY36" fmla="*/ 590550 h 5353050"/>
              <a:gd name="connsiteX37" fmla="*/ 5810457 w 6772482"/>
              <a:gd name="connsiteY37" fmla="*/ 604838 h 5353050"/>
              <a:gd name="connsiteX38" fmla="*/ 5824745 w 6772482"/>
              <a:gd name="connsiteY38" fmla="*/ 638175 h 5353050"/>
              <a:gd name="connsiteX39" fmla="*/ 5846175 w 6772482"/>
              <a:gd name="connsiteY39" fmla="*/ 690563 h 5353050"/>
              <a:gd name="connsiteX40" fmla="*/ 5889039 w 6772482"/>
              <a:gd name="connsiteY40" fmla="*/ 850106 h 5353050"/>
              <a:gd name="connsiteX41" fmla="*/ 5910470 w 6772482"/>
              <a:gd name="connsiteY41" fmla="*/ 895350 h 5353050"/>
              <a:gd name="connsiteX42" fmla="*/ 5936663 w 6772482"/>
              <a:gd name="connsiteY42" fmla="*/ 938213 h 5353050"/>
              <a:gd name="connsiteX43" fmla="*/ 6120019 w 6772482"/>
              <a:gd name="connsiteY43" fmla="*/ 1240631 h 5353050"/>
              <a:gd name="connsiteX44" fmla="*/ 6148595 w 6772482"/>
              <a:gd name="connsiteY44" fmla="*/ 1304925 h 5353050"/>
              <a:gd name="connsiteX45" fmla="*/ 6184313 w 6772482"/>
              <a:gd name="connsiteY45" fmla="*/ 1373982 h 5353050"/>
              <a:gd name="connsiteX46" fmla="*/ 6248607 w 6772482"/>
              <a:gd name="connsiteY46" fmla="*/ 1500188 h 5353050"/>
              <a:gd name="connsiteX47" fmla="*/ 6291470 w 6772482"/>
              <a:gd name="connsiteY47" fmla="*/ 1600200 h 5353050"/>
              <a:gd name="connsiteX48" fmla="*/ 6305757 w 6772482"/>
              <a:gd name="connsiteY48" fmla="*/ 1638300 h 5353050"/>
              <a:gd name="connsiteX49" fmla="*/ 6310520 w 6772482"/>
              <a:gd name="connsiteY49" fmla="*/ 1697831 h 5353050"/>
              <a:gd name="connsiteX50" fmla="*/ 6341476 w 6772482"/>
              <a:gd name="connsiteY50" fmla="*/ 1819275 h 5353050"/>
              <a:gd name="connsiteX51" fmla="*/ 6360526 w 6772482"/>
              <a:gd name="connsiteY51" fmla="*/ 1878806 h 5353050"/>
              <a:gd name="connsiteX52" fmla="*/ 6355763 w 6772482"/>
              <a:gd name="connsiteY52" fmla="*/ 1976438 h 5353050"/>
              <a:gd name="connsiteX53" fmla="*/ 6377195 w 6772482"/>
              <a:gd name="connsiteY53" fmla="*/ 2083593 h 5353050"/>
              <a:gd name="connsiteX54" fmla="*/ 6427201 w 6772482"/>
              <a:gd name="connsiteY54" fmla="*/ 2295525 h 5353050"/>
              <a:gd name="connsiteX55" fmla="*/ 6453395 w 6772482"/>
              <a:gd name="connsiteY55" fmla="*/ 2488406 h 5353050"/>
              <a:gd name="connsiteX56" fmla="*/ 6467682 w 6772482"/>
              <a:gd name="connsiteY56" fmla="*/ 2597944 h 5353050"/>
              <a:gd name="connsiteX57" fmla="*/ 6562932 w 6772482"/>
              <a:gd name="connsiteY57" fmla="*/ 2914650 h 5353050"/>
              <a:gd name="connsiteX58" fmla="*/ 6610557 w 6772482"/>
              <a:gd name="connsiteY58" fmla="*/ 3114675 h 5353050"/>
              <a:gd name="connsiteX59" fmla="*/ 6658182 w 6772482"/>
              <a:gd name="connsiteY59" fmla="*/ 3231356 h 5353050"/>
              <a:gd name="connsiteX60" fmla="*/ 6722476 w 6772482"/>
              <a:gd name="connsiteY60" fmla="*/ 3352800 h 5353050"/>
              <a:gd name="connsiteX61" fmla="*/ 6762957 w 6772482"/>
              <a:gd name="connsiteY61" fmla="*/ 3486150 h 5353050"/>
              <a:gd name="connsiteX62" fmla="*/ 6772482 w 6772482"/>
              <a:gd name="connsiteY62" fmla="*/ 3557588 h 5353050"/>
              <a:gd name="connsiteX63" fmla="*/ 6762956 w 6772482"/>
              <a:gd name="connsiteY63" fmla="*/ 3640931 h 5353050"/>
              <a:gd name="connsiteX64" fmla="*/ 6743906 w 6772482"/>
              <a:gd name="connsiteY64" fmla="*/ 3695700 h 5353050"/>
              <a:gd name="connsiteX65" fmla="*/ 6703426 w 6772482"/>
              <a:gd name="connsiteY65" fmla="*/ 3795712 h 5353050"/>
              <a:gd name="connsiteX66" fmla="*/ 6689138 w 6772482"/>
              <a:gd name="connsiteY66" fmla="*/ 3824287 h 5353050"/>
              <a:gd name="connsiteX67" fmla="*/ 5903326 w 6772482"/>
              <a:gd name="connsiteY67" fmla="*/ 4210050 h 5353050"/>
              <a:gd name="connsiteX68" fmla="*/ 5048457 w 6772482"/>
              <a:gd name="connsiteY68" fmla="*/ 5348287 h 5353050"/>
              <a:gd name="connsiteX69" fmla="*/ 4774613 w 6772482"/>
              <a:gd name="connsiteY69" fmla="*/ 5353050 h 5353050"/>
              <a:gd name="connsiteX70" fmla="*/ 4210258 w 6772482"/>
              <a:gd name="connsiteY70" fmla="*/ 4629150 h 5353050"/>
              <a:gd name="connsiteX71" fmla="*/ 2610058 w 6772482"/>
              <a:gd name="connsiteY71" fmla="*/ 4629150 h 5353050"/>
              <a:gd name="connsiteX72" fmla="*/ 2457658 w 6772482"/>
              <a:gd name="connsiteY72" fmla="*/ 4629150 h 5353050"/>
              <a:gd name="connsiteX73" fmla="*/ 2667207 w 6772482"/>
              <a:gd name="connsiteY73" fmla="*/ 4329113 h 5353050"/>
              <a:gd name="connsiteX74" fmla="*/ 2752932 w 6772482"/>
              <a:gd name="connsiteY74" fmla="*/ 4276725 h 5353050"/>
              <a:gd name="connsiteX75" fmla="*/ 2388600 w 6772482"/>
              <a:gd name="connsiteY75" fmla="*/ 3860007 h 5353050"/>
              <a:gd name="connsiteX76" fmla="*/ 1914732 w 6772482"/>
              <a:gd name="connsiteY76" fmla="*/ 3952875 h 5353050"/>
              <a:gd name="connsiteX77" fmla="*/ 1821863 w 6772482"/>
              <a:gd name="connsiteY77" fmla="*/ 4243387 h 5353050"/>
              <a:gd name="connsiteX78" fmla="*/ 1543257 w 6772482"/>
              <a:gd name="connsiteY78" fmla="*/ 4176712 h 5353050"/>
              <a:gd name="connsiteX79" fmla="*/ 1440862 w 6772482"/>
              <a:gd name="connsiteY79" fmla="*/ 4145756 h 5353050"/>
              <a:gd name="connsiteX80" fmla="*/ 1383713 w 6772482"/>
              <a:gd name="connsiteY80" fmla="*/ 4117182 h 5353050"/>
              <a:gd name="connsiteX81" fmla="*/ 1326562 w 6772482"/>
              <a:gd name="connsiteY81" fmla="*/ 4086225 h 5353050"/>
              <a:gd name="connsiteX82" fmla="*/ 1276557 w 6772482"/>
              <a:gd name="connsiteY82" fmla="*/ 4048125 h 5353050"/>
              <a:gd name="connsiteX83" fmla="*/ 1221789 w 6772482"/>
              <a:gd name="connsiteY83" fmla="*/ 3988594 h 5353050"/>
              <a:gd name="connsiteX84" fmla="*/ 1181306 w 6772482"/>
              <a:gd name="connsiteY84" fmla="*/ 3933825 h 5353050"/>
              <a:gd name="connsiteX85" fmla="*/ 1024144 w 6772482"/>
              <a:gd name="connsiteY85" fmla="*/ 3681412 h 5353050"/>
              <a:gd name="connsiteX86" fmla="*/ 271670 w 6772482"/>
              <a:gd name="connsiteY86" fmla="*/ 2531269 h 5353050"/>
              <a:gd name="connsiteX0" fmla="*/ 271670 w 6772482"/>
              <a:gd name="connsiteY0" fmla="*/ 2531269 h 5353050"/>
              <a:gd name="connsiteX1" fmla="*/ 324058 w 6772482"/>
              <a:gd name="connsiteY1" fmla="*/ 895350 h 5353050"/>
              <a:gd name="connsiteX2" fmla="*/ 1581357 w 6772482"/>
              <a:gd name="connsiteY2" fmla="*/ 838200 h 5353050"/>
              <a:gd name="connsiteX3" fmla="*/ 2552907 w 6772482"/>
              <a:gd name="connsiteY3" fmla="*/ 866775 h 5353050"/>
              <a:gd name="connsiteX4" fmla="*/ 2714832 w 6772482"/>
              <a:gd name="connsiteY4" fmla="*/ 0 h 5353050"/>
              <a:gd name="connsiteX5" fmla="*/ 2905332 w 6772482"/>
              <a:gd name="connsiteY5" fmla="*/ 147638 h 5353050"/>
              <a:gd name="connsiteX6" fmla="*/ 2950576 w 6772482"/>
              <a:gd name="connsiteY6" fmla="*/ 171450 h 5353050"/>
              <a:gd name="connsiteX7" fmla="*/ 3012488 w 6772482"/>
              <a:gd name="connsiteY7" fmla="*/ 188119 h 5353050"/>
              <a:gd name="connsiteX8" fmla="*/ 3286332 w 6772482"/>
              <a:gd name="connsiteY8" fmla="*/ 238125 h 5353050"/>
              <a:gd name="connsiteX9" fmla="*/ 3353007 w 6772482"/>
              <a:gd name="connsiteY9" fmla="*/ 269081 h 5353050"/>
              <a:gd name="connsiteX10" fmla="*/ 3391107 w 6772482"/>
              <a:gd name="connsiteY10" fmla="*/ 300038 h 5353050"/>
              <a:gd name="connsiteX11" fmla="*/ 3422063 w 6772482"/>
              <a:gd name="connsiteY11" fmla="*/ 357188 h 5353050"/>
              <a:gd name="connsiteX12" fmla="*/ 3455401 w 6772482"/>
              <a:gd name="connsiteY12" fmla="*/ 390525 h 5353050"/>
              <a:gd name="connsiteX13" fmla="*/ 3486357 w 6772482"/>
              <a:gd name="connsiteY13" fmla="*/ 404813 h 5353050"/>
              <a:gd name="connsiteX14" fmla="*/ 3522076 w 6772482"/>
              <a:gd name="connsiteY14" fmla="*/ 423863 h 5353050"/>
              <a:gd name="connsiteX15" fmla="*/ 3564938 w 6772482"/>
              <a:gd name="connsiteY15" fmla="*/ 419100 h 5353050"/>
              <a:gd name="connsiteX16" fmla="*/ 3793539 w 6772482"/>
              <a:gd name="connsiteY16" fmla="*/ 359569 h 5353050"/>
              <a:gd name="connsiteX17" fmla="*/ 3860213 w 6772482"/>
              <a:gd name="connsiteY17" fmla="*/ 347663 h 5353050"/>
              <a:gd name="connsiteX18" fmla="*/ 4000707 w 6772482"/>
              <a:gd name="connsiteY18" fmla="*/ 338138 h 5353050"/>
              <a:gd name="connsiteX19" fmla="*/ 4074526 w 6772482"/>
              <a:gd name="connsiteY19" fmla="*/ 319088 h 5353050"/>
              <a:gd name="connsiteX20" fmla="*/ 4145963 w 6772482"/>
              <a:gd name="connsiteY20" fmla="*/ 288132 h 5353050"/>
              <a:gd name="connsiteX21" fmla="*/ 4167395 w 6772482"/>
              <a:gd name="connsiteY21" fmla="*/ 321469 h 5353050"/>
              <a:gd name="connsiteX22" fmla="*/ 4186445 w 6772482"/>
              <a:gd name="connsiteY22" fmla="*/ 395288 h 5353050"/>
              <a:gd name="connsiteX23" fmla="*/ 4217401 w 6772482"/>
              <a:gd name="connsiteY23" fmla="*/ 457200 h 5353050"/>
              <a:gd name="connsiteX24" fmla="*/ 4248357 w 6772482"/>
              <a:gd name="connsiteY24" fmla="*/ 504825 h 5353050"/>
              <a:gd name="connsiteX25" fmla="*/ 4286457 w 6772482"/>
              <a:gd name="connsiteY25" fmla="*/ 528638 h 5353050"/>
              <a:gd name="connsiteX26" fmla="*/ 4345988 w 6772482"/>
              <a:gd name="connsiteY26" fmla="*/ 547688 h 5353050"/>
              <a:gd name="connsiteX27" fmla="*/ 4426951 w 6772482"/>
              <a:gd name="connsiteY27" fmla="*/ 559594 h 5353050"/>
              <a:gd name="connsiteX28" fmla="*/ 4584113 w 6772482"/>
              <a:gd name="connsiteY28" fmla="*/ 583406 h 5353050"/>
              <a:gd name="connsiteX29" fmla="*/ 4781757 w 6772482"/>
              <a:gd name="connsiteY29" fmla="*/ 611982 h 5353050"/>
              <a:gd name="connsiteX30" fmla="*/ 5053220 w 6772482"/>
              <a:gd name="connsiteY30" fmla="*/ 538163 h 5353050"/>
              <a:gd name="connsiteX31" fmla="*/ 5200858 w 6772482"/>
              <a:gd name="connsiteY31" fmla="*/ 209550 h 5353050"/>
              <a:gd name="connsiteX32" fmla="*/ 5429458 w 6772482"/>
              <a:gd name="connsiteY32" fmla="*/ 57150 h 5353050"/>
              <a:gd name="connsiteX33" fmla="*/ 5734258 w 6772482"/>
              <a:gd name="connsiteY33" fmla="*/ 361950 h 5353050"/>
              <a:gd name="connsiteX34" fmla="*/ 5886658 w 6772482"/>
              <a:gd name="connsiteY34" fmla="*/ 438150 h 5353050"/>
              <a:gd name="connsiteX35" fmla="*/ 5739020 w 6772482"/>
              <a:gd name="connsiteY35" fmla="*/ 583406 h 5353050"/>
              <a:gd name="connsiteX36" fmla="*/ 5962858 w 6772482"/>
              <a:gd name="connsiteY36" fmla="*/ 590550 h 5353050"/>
              <a:gd name="connsiteX37" fmla="*/ 5810457 w 6772482"/>
              <a:gd name="connsiteY37" fmla="*/ 604838 h 5353050"/>
              <a:gd name="connsiteX38" fmla="*/ 5824745 w 6772482"/>
              <a:gd name="connsiteY38" fmla="*/ 638175 h 5353050"/>
              <a:gd name="connsiteX39" fmla="*/ 5846175 w 6772482"/>
              <a:gd name="connsiteY39" fmla="*/ 690563 h 5353050"/>
              <a:gd name="connsiteX40" fmla="*/ 5889039 w 6772482"/>
              <a:gd name="connsiteY40" fmla="*/ 850106 h 5353050"/>
              <a:gd name="connsiteX41" fmla="*/ 5910470 w 6772482"/>
              <a:gd name="connsiteY41" fmla="*/ 895350 h 5353050"/>
              <a:gd name="connsiteX42" fmla="*/ 5936663 w 6772482"/>
              <a:gd name="connsiteY42" fmla="*/ 938213 h 5353050"/>
              <a:gd name="connsiteX43" fmla="*/ 6120019 w 6772482"/>
              <a:gd name="connsiteY43" fmla="*/ 1240631 h 5353050"/>
              <a:gd name="connsiteX44" fmla="*/ 6148595 w 6772482"/>
              <a:gd name="connsiteY44" fmla="*/ 1304925 h 5353050"/>
              <a:gd name="connsiteX45" fmla="*/ 6184313 w 6772482"/>
              <a:gd name="connsiteY45" fmla="*/ 1373982 h 5353050"/>
              <a:gd name="connsiteX46" fmla="*/ 6248607 w 6772482"/>
              <a:gd name="connsiteY46" fmla="*/ 1500188 h 5353050"/>
              <a:gd name="connsiteX47" fmla="*/ 6291470 w 6772482"/>
              <a:gd name="connsiteY47" fmla="*/ 1600200 h 5353050"/>
              <a:gd name="connsiteX48" fmla="*/ 6305757 w 6772482"/>
              <a:gd name="connsiteY48" fmla="*/ 1638300 h 5353050"/>
              <a:gd name="connsiteX49" fmla="*/ 6310520 w 6772482"/>
              <a:gd name="connsiteY49" fmla="*/ 1697831 h 5353050"/>
              <a:gd name="connsiteX50" fmla="*/ 6341476 w 6772482"/>
              <a:gd name="connsiteY50" fmla="*/ 1819275 h 5353050"/>
              <a:gd name="connsiteX51" fmla="*/ 6360526 w 6772482"/>
              <a:gd name="connsiteY51" fmla="*/ 1878806 h 5353050"/>
              <a:gd name="connsiteX52" fmla="*/ 6355763 w 6772482"/>
              <a:gd name="connsiteY52" fmla="*/ 1976438 h 5353050"/>
              <a:gd name="connsiteX53" fmla="*/ 6377195 w 6772482"/>
              <a:gd name="connsiteY53" fmla="*/ 2083593 h 5353050"/>
              <a:gd name="connsiteX54" fmla="*/ 6427201 w 6772482"/>
              <a:gd name="connsiteY54" fmla="*/ 2295525 h 5353050"/>
              <a:gd name="connsiteX55" fmla="*/ 6453395 w 6772482"/>
              <a:gd name="connsiteY55" fmla="*/ 2488406 h 5353050"/>
              <a:gd name="connsiteX56" fmla="*/ 6467682 w 6772482"/>
              <a:gd name="connsiteY56" fmla="*/ 2597944 h 5353050"/>
              <a:gd name="connsiteX57" fmla="*/ 6562932 w 6772482"/>
              <a:gd name="connsiteY57" fmla="*/ 2914650 h 5353050"/>
              <a:gd name="connsiteX58" fmla="*/ 6610557 w 6772482"/>
              <a:gd name="connsiteY58" fmla="*/ 3114675 h 5353050"/>
              <a:gd name="connsiteX59" fmla="*/ 6658182 w 6772482"/>
              <a:gd name="connsiteY59" fmla="*/ 3231356 h 5353050"/>
              <a:gd name="connsiteX60" fmla="*/ 6722476 w 6772482"/>
              <a:gd name="connsiteY60" fmla="*/ 3352800 h 5353050"/>
              <a:gd name="connsiteX61" fmla="*/ 6762957 w 6772482"/>
              <a:gd name="connsiteY61" fmla="*/ 3486150 h 5353050"/>
              <a:gd name="connsiteX62" fmla="*/ 6772482 w 6772482"/>
              <a:gd name="connsiteY62" fmla="*/ 3557588 h 5353050"/>
              <a:gd name="connsiteX63" fmla="*/ 6762956 w 6772482"/>
              <a:gd name="connsiteY63" fmla="*/ 3640931 h 5353050"/>
              <a:gd name="connsiteX64" fmla="*/ 6743906 w 6772482"/>
              <a:gd name="connsiteY64" fmla="*/ 3695700 h 5353050"/>
              <a:gd name="connsiteX65" fmla="*/ 6703426 w 6772482"/>
              <a:gd name="connsiteY65" fmla="*/ 3795712 h 5353050"/>
              <a:gd name="connsiteX66" fmla="*/ 6689138 w 6772482"/>
              <a:gd name="connsiteY66" fmla="*/ 3824287 h 5353050"/>
              <a:gd name="connsiteX67" fmla="*/ 5903326 w 6772482"/>
              <a:gd name="connsiteY67" fmla="*/ 4210050 h 5353050"/>
              <a:gd name="connsiteX68" fmla="*/ 5048457 w 6772482"/>
              <a:gd name="connsiteY68" fmla="*/ 5348287 h 5353050"/>
              <a:gd name="connsiteX69" fmla="*/ 4774613 w 6772482"/>
              <a:gd name="connsiteY69" fmla="*/ 5353050 h 5353050"/>
              <a:gd name="connsiteX70" fmla="*/ 4210258 w 6772482"/>
              <a:gd name="connsiteY70" fmla="*/ 4629150 h 5353050"/>
              <a:gd name="connsiteX71" fmla="*/ 2610058 w 6772482"/>
              <a:gd name="connsiteY71" fmla="*/ 4629150 h 5353050"/>
              <a:gd name="connsiteX72" fmla="*/ 2457658 w 6772482"/>
              <a:gd name="connsiteY72" fmla="*/ 4629150 h 5353050"/>
              <a:gd name="connsiteX73" fmla="*/ 2667207 w 6772482"/>
              <a:gd name="connsiteY73" fmla="*/ 4329113 h 5353050"/>
              <a:gd name="connsiteX74" fmla="*/ 2752932 w 6772482"/>
              <a:gd name="connsiteY74" fmla="*/ 4276725 h 5353050"/>
              <a:gd name="connsiteX75" fmla="*/ 2388600 w 6772482"/>
              <a:gd name="connsiteY75" fmla="*/ 3860007 h 5353050"/>
              <a:gd name="connsiteX76" fmla="*/ 1914732 w 6772482"/>
              <a:gd name="connsiteY76" fmla="*/ 3952875 h 5353050"/>
              <a:gd name="connsiteX77" fmla="*/ 1821863 w 6772482"/>
              <a:gd name="connsiteY77" fmla="*/ 4243387 h 5353050"/>
              <a:gd name="connsiteX78" fmla="*/ 1543257 w 6772482"/>
              <a:gd name="connsiteY78" fmla="*/ 4176712 h 5353050"/>
              <a:gd name="connsiteX79" fmla="*/ 1440862 w 6772482"/>
              <a:gd name="connsiteY79" fmla="*/ 4145756 h 5353050"/>
              <a:gd name="connsiteX80" fmla="*/ 1383713 w 6772482"/>
              <a:gd name="connsiteY80" fmla="*/ 4117182 h 5353050"/>
              <a:gd name="connsiteX81" fmla="*/ 1326562 w 6772482"/>
              <a:gd name="connsiteY81" fmla="*/ 4086225 h 5353050"/>
              <a:gd name="connsiteX82" fmla="*/ 1276557 w 6772482"/>
              <a:gd name="connsiteY82" fmla="*/ 4048125 h 5353050"/>
              <a:gd name="connsiteX83" fmla="*/ 1221789 w 6772482"/>
              <a:gd name="connsiteY83" fmla="*/ 3988594 h 5353050"/>
              <a:gd name="connsiteX84" fmla="*/ 1181306 w 6772482"/>
              <a:gd name="connsiteY84" fmla="*/ 3933825 h 5353050"/>
              <a:gd name="connsiteX85" fmla="*/ 1024144 w 6772482"/>
              <a:gd name="connsiteY85" fmla="*/ 3681412 h 5353050"/>
              <a:gd name="connsiteX86" fmla="*/ 271670 w 6772482"/>
              <a:gd name="connsiteY86" fmla="*/ 2531269 h 5353050"/>
              <a:gd name="connsiteX0" fmla="*/ 271670 w 6772482"/>
              <a:gd name="connsiteY0" fmla="*/ 2531269 h 5353050"/>
              <a:gd name="connsiteX1" fmla="*/ 324058 w 6772482"/>
              <a:gd name="connsiteY1" fmla="*/ 895350 h 5353050"/>
              <a:gd name="connsiteX2" fmla="*/ 1581357 w 6772482"/>
              <a:gd name="connsiteY2" fmla="*/ 838200 h 5353050"/>
              <a:gd name="connsiteX3" fmla="*/ 2552907 w 6772482"/>
              <a:gd name="connsiteY3" fmla="*/ 866775 h 5353050"/>
              <a:gd name="connsiteX4" fmla="*/ 2714832 w 6772482"/>
              <a:gd name="connsiteY4" fmla="*/ 0 h 5353050"/>
              <a:gd name="connsiteX5" fmla="*/ 2905332 w 6772482"/>
              <a:gd name="connsiteY5" fmla="*/ 147638 h 5353050"/>
              <a:gd name="connsiteX6" fmla="*/ 2950576 w 6772482"/>
              <a:gd name="connsiteY6" fmla="*/ 171450 h 5353050"/>
              <a:gd name="connsiteX7" fmla="*/ 3012488 w 6772482"/>
              <a:gd name="connsiteY7" fmla="*/ 188119 h 5353050"/>
              <a:gd name="connsiteX8" fmla="*/ 3286332 w 6772482"/>
              <a:gd name="connsiteY8" fmla="*/ 238125 h 5353050"/>
              <a:gd name="connsiteX9" fmla="*/ 3353007 w 6772482"/>
              <a:gd name="connsiteY9" fmla="*/ 269081 h 5353050"/>
              <a:gd name="connsiteX10" fmla="*/ 3391107 w 6772482"/>
              <a:gd name="connsiteY10" fmla="*/ 300038 h 5353050"/>
              <a:gd name="connsiteX11" fmla="*/ 3422063 w 6772482"/>
              <a:gd name="connsiteY11" fmla="*/ 357188 h 5353050"/>
              <a:gd name="connsiteX12" fmla="*/ 3455401 w 6772482"/>
              <a:gd name="connsiteY12" fmla="*/ 390525 h 5353050"/>
              <a:gd name="connsiteX13" fmla="*/ 3486357 w 6772482"/>
              <a:gd name="connsiteY13" fmla="*/ 404813 h 5353050"/>
              <a:gd name="connsiteX14" fmla="*/ 3522076 w 6772482"/>
              <a:gd name="connsiteY14" fmla="*/ 423863 h 5353050"/>
              <a:gd name="connsiteX15" fmla="*/ 3564938 w 6772482"/>
              <a:gd name="connsiteY15" fmla="*/ 419100 h 5353050"/>
              <a:gd name="connsiteX16" fmla="*/ 3793539 w 6772482"/>
              <a:gd name="connsiteY16" fmla="*/ 359569 h 5353050"/>
              <a:gd name="connsiteX17" fmla="*/ 3860213 w 6772482"/>
              <a:gd name="connsiteY17" fmla="*/ 347663 h 5353050"/>
              <a:gd name="connsiteX18" fmla="*/ 4000707 w 6772482"/>
              <a:gd name="connsiteY18" fmla="*/ 338138 h 5353050"/>
              <a:gd name="connsiteX19" fmla="*/ 4074526 w 6772482"/>
              <a:gd name="connsiteY19" fmla="*/ 319088 h 5353050"/>
              <a:gd name="connsiteX20" fmla="*/ 4145963 w 6772482"/>
              <a:gd name="connsiteY20" fmla="*/ 288132 h 5353050"/>
              <a:gd name="connsiteX21" fmla="*/ 4167395 w 6772482"/>
              <a:gd name="connsiteY21" fmla="*/ 321469 h 5353050"/>
              <a:gd name="connsiteX22" fmla="*/ 4186445 w 6772482"/>
              <a:gd name="connsiteY22" fmla="*/ 395288 h 5353050"/>
              <a:gd name="connsiteX23" fmla="*/ 4217401 w 6772482"/>
              <a:gd name="connsiteY23" fmla="*/ 457200 h 5353050"/>
              <a:gd name="connsiteX24" fmla="*/ 4248357 w 6772482"/>
              <a:gd name="connsiteY24" fmla="*/ 504825 h 5353050"/>
              <a:gd name="connsiteX25" fmla="*/ 4286457 w 6772482"/>
              <a:gd name="connsiteY25" fmla="*/ 528638 h 5353050"/>
              <a:gd name="connsiteX26" fmla="*/ 4345988 w 6772482"/>
              <a:gd name="connsiteY26" fmla="*/ 547688 h 5353050"/>
              <a:gd name="connsiteX27" fmla="*/ 4426951 w 6772482"/>
              <a:gd name="connsiteY27" fmla="*/ 559594 h 5353050"/>
              <a:gd name="connsiteX28" fmla="*/ 4584113 w 6772482"/>
              <a:gd name="connsiteY28" fmla="*/ 583406 h 5353050"/>
              <a:gd name="connsiteX29" fmla="*/ 4781757 w 6772482"/>
              <a:gd name="connsiteY29" fmla="*/ 611982 h 5353050"/>
              <a:gd name="connsiteX30" fmla="*/ 5053220 w 6772482"/>
              <a:gd name="connsiteY30" fmla="*/ 538163 h 5353050"/>
              <a:gd name="connsiteX31" fmla="*/ 5200858 w 6772482"/>
              <a:gd name="connsiteY31" fmla="*/ 209550 h 5353050"/>
              <a:gd name="connsiteX32" fmla="*/ 5429458 w 6772482"/>
              <a:gd name="connsiteY32" fmla="*/ 57150 h 5353050"/>
              <a:gd name="connsiteX33" fmla="*/ 5734258 w 6772482"/>
              <a:gd name="connsiteY33" fmla="*/ 361950 h 5353050"/>
              <a:gd name="connsiteX34" fmla="*/ 5886658 w 6772482"/>
              <a:gd name="connsiteY34" fmla="*/ 438150 h 5353050"/>
              <a:gd name="connsiteX35" fmla="*/ 5739020 w 6772482"/>
              <a:gd name="connsiteY35" fmla="*/ 583406 h 5353050"/>
              <a:gd name="connsiteX36" fmla="*/ 5962858 w 6772482"/>
              <a:gd name="connsiteY36" fmla="*/ 590550 h 5353050"/>
              <a:gd name="connsiteX37" fmla="*/ 5810457 w 6772482"/>
              <a:gd name="connsiteY37" fmla="*/ 604838 h 5353050"/>
              <a:gd name="connsiteX38" fmla="*/ 5824745 w 6772482"/>
              <a:gd name="connsiteY38" fmla="*/ 638175 h 5353050"/>
              <a:gd name="connsiteX39" fmla="*/ 5846175 w 6772482"/>
              <a:gd name="connsiteY39" fmla="*/ 690563 h 5353050"/>
              <a:gd name="connsiteX40" fmla="*/ 5889039 w 6772482"/>
              <a:gd name="connsiteY40" fmla="*/ 850106 h 5353050"/>
              <a:gd name="connsiteX41" fmla="*/ 5910470 w 6772482"/>
              <a:gd name="connsiteY41" fmla="*/ 895350 h 5353050"/>
              <a:gd name="connsiteX42" fmla="*/ 5936663 w 6772482"/>
              <a:gd name="connsiteY42" fmla="*/ 938213 h 5353050"/>
              <a:gd name="connsiteX43" fmla="*/ 6120019 w 6772482"/>
              <a:gd name="connsiteY43" fmla="*/ 1240631 h 5353050"/>
              <a:gd name="connsiteX44" fmla="*/ 6148595 w 6772482"/>
              <a:gd name="connsiteY44" fmla="*/ 1304925 h 5353050"/>
              <a:gd name="connsiteX45" fmla="*/ 6184313 w 6772482"/>
              <a:gd name="connsiteY45" fmla="*/ 1373982 h 5353050"/>
              <a:gd name="connsiteX46" fmla="*/ 6248607 w 6772482"/>
              <a:gd name="connsiteY46" fmla="*/ 1500188 h 5353050"/>
              <a:gd name="connsiteX47" fmla="*/ 6291470 w 6772482"/>
              <a:gd name="connsiteY47" fmla="*/ 1600200 h 5353050"/>
              <a:gd name="connsiteX48" fmla="*/ 6305757 w 6772482"/>
              <a:gd name="connsiteY48" fmla="*/ 1638300 h 5353050"/>
              <a:gd name="connsiteX49" fmla="*/ 6310520 w 6772482"/>
              <a:gd name="connsiteY49" fmla="*/ 1697831 h 5353050"/>
              <a:gd name="connsiteX50" fmla="*/ 6341476 w 6772482"/>
              <a:gd name="connsiteY50" fmla="*/ 1819275 h 5353050"/>
              <a:gd name="connsiteX51" fmla="*/ 6360526 w 6772482"/>
              <a:gd name="connsiteY51" fmla="*/ 1878806 h 5353050"/>
              <a:gd name="connsiteX52" fmla="*/ 6355763 w 6772482"/>
              <a:gd name="connsiteY52" fmla="*/ 1976438 h 5353050"/>
              <a:gd name="connsiteX53" fmla="*/ 6377195 w 6772482"/>
              <a:gd name="connsiteY53" fmla="*/ 2083593 h 5353050"/>
              <a:gd name="connsiteX54" fmla="*/ 6427201 w 6772482"/>
              <a:gd name="connsiteY54" fmla="*/ 2295525 h 5353050"/>
              <a:gd name="connsiteX55" fmla="*/ 6453395 w 6772482"/>
              <a:gd name="connsiteY55" fmla="*/ 2488406 h 5353050"/>
              <a:gd name="connsiteX56" fmla="*/ 6467682 w 6772482"/>
              <a:gd name="connsiteY56" fmla="*/ 2597944 h 5353050"/>
              <a:gd name="connsiteX57" fmla="*/ 6562932 w 6772482"/>
              <a:gd name="connsiteY57" fmla="*/ 2914650 h 5353050"/>
              <a:gd name="connsiteX58" fmla="*/ 6610557 w 6772482"/>
              <a:gd name="connsiteY58" fmla="*/ 3114675 h 5353050"/>
              <a:gd name="connsiteX59" fmla="*/ 6658182 w 6772482"/>
              <a:gd name="connsiteY59" fmla="*/ 3231356 h 5353050"/>
              <a:gd name="connsiteX60" fmla="*/ 6722476 w 6772482"/>
              <a:gd name="connsiteY60" fmla="*/ 3352800 h 5353050"/>
              <a:gd name="connsiteX61" fmla="*/ 6762957 w 6772482"/>
              <a:gd name="connsiteY61" fmla="*/ 3486150 h 5353050"/>
              <a:gd name="connsiteX62" fmla="*/ 6772482 w 6772482"/>
              <a:gd name="connsiteY62" fmla="*/ 3557588 h 5353050"/>
              <a:gd name="connsiteX63" fmla="*/ 6762956 w 6772482"/>
              <a:gd name="connsiteY63" fmla="*/ 3640931 h 5353050"/>
              <a:gd name="connsiteX64" fmla="*/ 6743906 w 6772482"/>
              <a:gd name="connsiteY64" fmla="*/ 3695700 h 5353050"/>
              <a:gd name="connsiteX65" fmla="*/ 6703426 w 6772482"/>
              <a:gd name="connsiteY65" fmla="*/ 3795712 h 5353050"/>
              <a:gd name="connsiteX66" fmla="*/ 6689138 w 6772482"/>
              <a:gd name="connsiteY66" fmla="*/ 3824287 h 5353050"/>
              <a:gd name="connsiteX67" fmla="*/ 5903326 w 6772482"/>
              <a:gd name="connsiteY67" fmla="*/ 4210050 h 5353050"/>
              <a:gd name="connsiteX68" fmla="*/ 5048457 w 6772482"/>
              <a:gd name="connsiteY68" fmla="*/ 5348287 h 5353050"/>
              <a:gd name="connsiteX69" fmla="*/ 4774613 w 6772482"/>
              <a:gd name="connsiteY69" fmla="*/ 5353050 h 5353050"/>
              <a:gd name="connsiteX70" fmla="*/ 4210258 w 6772482"/>
              <a:gd name="connsiteY70" fmla="*/ 4629150 h 5353050"/>
              <a:gd name="connsiteX71" fmla="*/ 2610058 w 6772482"/>
              <a:gd name="connsiteY71" fmla="*/ 4629150 h 5353050"/>
              <a:gd name="connsiteX72" fmla="*/ 2457658 w 6772482"/>
              <a:gd name="connsiteY72" fmla="*/ 4629150 h 5353050"/>
              <a:gd name="connsiteX73" fmla="*/ 2667207 w 6772482"/>
              <a:gd name="connsiteY73" fmla="*/ 4329113 h 5353050"/>
              <a:gd name="connsiteX74" fmla="*/ 2752932 w 6772482"/>
              <a:gd name="connsiteY74" fmla="*/ 4276725 h 5353050"/>
              <a:gd name="connsiteX75" fmla="*/ 2388600 w 6772482"/>
              <a:gd name="connsiteY75" fmla="*/ 3860007 h 5353050"/>
              <a:gd name="connsiteX76" fmla="*/ 1914732 w 6772482"/>
              <a:gd name="connsiteY76" fmla="*/ 3952875 h 5353050"/>
              <a:gd name="connsiteX77" fmla="*/ 1821863 w 6772482"/>
              <a:gd name="connsiteY77" fmla="*/ 4243387 h 5353050"/>
              <a:gd name="connsiteX78" fmla="*/ 1543257 w 6772482"/>
              <a:gd name="connsiteY78" fmla="*/ 4176712 h 5353050"/>
              <a:gd name="connsiteX79" fmla="*/ 1440862 w 6772482"/>
              <a:gd name="connsiteY79" fmla="*/ 4145756 h 5353050"/>
              <a:gd name="connsiteX80" fmla="*/ 1383713 w 6772482"/>
              <a:gd name="connsiteY80" fmla="*/ 4117182 h 5353050"/>
              <a:gd name="connsiteX81" fmla="*/ 1326562 w 6772482"/>
              <a:gd name="connsiteY81" fmla="*/ 4086225 h 5353050"/>
              <a:gd name="connsiteX82" fmla="*/ 1276557 w 6772482"/>
              <a:gd name="connsiteY82" fmla="*/ 4048125 h 5353050"/>
              <a:gd name="connsiteX83" fmla="*/ 1221789 w 6772482"/>
              <a:gd name="connsiteY83" fmla="*/ 3988594 h 5353050"/>
              <a:gd name="connsiteX84" fmla="*/ 1181306 w 6772482"/>
              <a:gd name="connsiteY84" fmla="*/ 3933825 h 5353050"/>
              <a:gd name="connsiteX85" fmla="*/ 1024144 w 6772482"/>
              <a:gd name="connsiteY85" fmla="*/ 3681412 h 5353050"/>
              <a:gd name="connsiteX86" fmla="*/ 271670 w 6772482"/>
              <a:gd name="connsiteY86" fmla="*/ 2531269 h 5353050"/>
              <a:gd name="connsiteX0" fmla="*/ 271670 w 6772482"/>
              <a:gd name="connsiteY0" fmla="*/ 2531269 h 5353050"/>
              <a:gd name="connsiteX1" fmla="*/ 324058 w 6772482"/>
              <a:gd name="connsiteY1" fmla="*/ 895350 h 5353050"/>
              <a:gd name="connsiteX2" fmla="*/ 1581357 w 6772482"/>
              <a:gd name="connsiteY2" fmla="*/ 838200 h 5353050"/>
              <a:gd name="connsiteX3" fmla="*/ 2552907 w 6772482"/>
              <a:gd name="connsiteY3" fmla="*/ 866775 h 5353050"/>
              <a:gd name="connsiteX4" fmla="*/ 2714832 w 6772482"/>
              <a:gd name="connsiteY4" fmla="*/ 0 h 5353050"/>
              <a:gd name="connsiteX5" fmla="*/ 2905332 w 6772482"/>
              <a:gd name="connsiteY5" fmla="*/ 147638 h 5353050"/>
              <a:gd name="connsiteX6" fmla="*/ 2950576 w 6772482"/>
              <a:gd name="connsiteY6" fmla="*/ 171450 h 5353050"/>
              <a:gd name="connsiteX7" fmla="*/ 3012488 w 6772482"/>
              <a:gd name="connsiteY7" fmla="*/ 188119 h 5353050"/>
              <a:gd name="connsiteX8" fmla="*/ 3286332 w 6772482"/>
              <a:gd name="connsiteY8" fmla="*/ 238125 h 5353050"/>
              <a:gd name="connsiteX9" fmla="*/ 3353007 w 6772482"/>
              <a:gd name="connsiteY9" fmla="*/ 269081 h 5353050"/>
              <a:gd name="connsiteX10" fmla="*/ 3391107 w 6772482"/>
              <a:gd name="connsiteY10" fmla="*/ 300038 h 5353050"/>
              <a:gd name="connsiteX11" fmla="*/ 3422063 w 6772482"/>
              <a:gd name="connsiteY11" fmla="*/ 357188 h 5353050"/>
              <a:gd name="connsiteX12" fmla="*/ 3455401 w 6772482"/>
              <a:gd name="connsiteY12" fmla="*/ 390525 h 5353050"/>
              <a:gd name="connsiteX13" fmla="*/ 3486357 w 6772482"/>
              <a:gd name="connsiteY13" fmla="*/ 404813 h 5353050"/>
              <a:gd name="connsiteX14" fmla="*/ 3522076 w 6772482"/>
              <a:gd name="connsiteY14" fmla="*/ 423863 h 5353050"/>
              <a:gd name="connsiteX15" fmla="*/ 3564938 w 6772482"/>
              <a:gd name="connsiteY15" fmla="*/ 419100 h 5353050"/>
              <a:gd name="connsiteX16" fmla="*/ 3793539 w 6772482"/>
              <a:gd name="connsiteY16" fmla="*/ 359569 h 5353050"/>
              <a:gd name="connsiteX17" fmla="*/ 3860213 w 6772482"/>
              <a:gd name="connsiteY17" fmla="*/ 347663 h 5353050"/>
              <a:gd name="connsiteX18" fmla="*/ 4000707 w 6772482"/>
              <a:gd name="connsiteY18" fmla="*/ 338138 h 5353050"/>
              <a:gd name="connsiteX19" fmla="*/ 4074526 w 6772482"/>
              <a:gd name="connsiteY19" fmla="*/ 319088 h 5353050"/>
              <a:gd name="connsiteX20" fmla="*/ 4145963 w 6772482"/>
              <a:gd name="connsiteY20" fmla="*/ 288132 h 5353050"/>
              <a:gd name="connsiteX21" fmla="*/ 4167395 w 6772482"/>
              <a:gd name="connsiteY21" fmla="*/ 321469 h 5353050"/>
              <a:gd name="connsiteX22" fmla="*/ 4186445 w 6772482"/>
              <a:gd name="connsiteY22" fmla="*/ 395288 h 5353050"/>
              <a:gd name="connsiteX23" fmla="*/ 4217401 w 6772482"/>
              <a:gd name="connsiteY23" fmla="*/ 457200 h 5353050"/>
              <a:gd name="connsiteX24" fmla="*/ 4248357 w 6772482"/>
              <a:gd name="connsiteY24" fmla="*/ 504825 h 5353050"/>
              <a:gd name="connsiteX25" fmla="*/ 4286457 w 6772482"/>
              <a:gd name="connsiteY25" fmla="*/ 528638 h 5353050"/>
              <a:gd name="connsiteX26" fmla="*/ 4345988 w 6772482"/>
              <a:gd name="connsiteY26" fmla="*/ 547688 h 5353050"/>
              <a:gd name="connsiteX27" fmla="*/ 4426951 w 6772482"/>
              <a:gd name="connsiteY27" fmla="*/ 559594 h 5353050"/>
              <a:gd name="connsiteX28" fmla="*/ 4584113 w 6772482"/>
              <a:gd name="connsiteY28" fmla="*/ 583406 h 5353050"/>
              <a:gd name="connsiteX29" fmla="*/ 4781757 w 6772482"/>
              <a:gd name="connsiteY29" fmla="*/ 611982 h 5353050"/>
              <a:gd name="connsiteX30" fmla="*/ 5053220 w 6772482"/>
              <a:gd name="connsiteY30" fmla="*/ 538163 h 5353050"/>
              <a:gd name="connsiteX31" fmla="*/ 5200858 w 6772482"/>
              <a:gd name="connsiteY31" fmla="*/ 209550 h 5353050"/>
              <a:gd name="connsiteX32" fmla="*/ 5429458 w 6772482"/>
              <a:gd name="connsiteY32" fmla="*/ 57150 h 5353050"/>
              <a:gd name="connsiteX33" fmla="*/ 5734258 w 6772482"/>
              <a:gd name="connsiteY33" fmla="*/ 361950 h 5353050"/>
              <a:gd name="connsiteX34" fmla="*/ 5886658 w 6772482"/>
              <a:gd name="connsiteY34" fmla="*/ 438150 h 5353050"/>
              <a:gd name="connsiteX35" fmla="*/ 5962858 w 6772482"/>
              <a:gd name="connsiteY35" fmla="*/ 438150 h 5353050"/>
              <a:gd name="connsiteX36" fmla="*/ 5962858 w 6772482"/>
              <a:gd name="connsiteY36" fmla="*/ 590550 h 5353050"/>
              <a:gd name="connsiteX37" fmla="*/ 5810457 w 6772482"/>
              <a:gd name="connsiteY37" fmla="*/ 604838 h 5353050"/>
              <a:gd name="connsiteX38" fmla="*/ 5824745 w 6772482"/>
              <a:gd name="connsiteY38" fmla="*/ 638175 h 5353050"/>
              <a:gd name="connsiteX39" fmla="*/ 5846175 w 6772482"/>
              <a:gd name="connsiteY39" fmla="*/ 690563 h 5353050"/>
              <a:gd name="connsiteX40" fmla="*/ 5889039 w 6772482"/>
              <a:gd name="connsiteY40" fmla="*/ 850106 h 5353050"/>
              <a:gd name="connsiteX41" fmla="*/ 5910470 w 6772482"/>
              <a:gd name="connsiteY41" fmla="*/ 895350 h 5353050"/>
              <a:gd name="connsiteX42" fmla="*/ 5936663 w 6772482"/>
              <a:gd name="connsiteY42" fmla="*/ 938213 h 5353050"/>
              <a:gd name="connsiteX43" fmla="*/ 6120019 w 6772482"/>
              <a:gd name="connsiteY43" fmla="*/ 1240631 h 5353050"/>
              <a:gd name="connsiteX44" fmla="*/ 6148595 w 6772482"/>
              <a:gd name="connsiteY44" fmla="*/ 1304925 h 5353050"/>
              <a:gd name="connsiteX45" fmla="*/ 6184313 w 6772482"/>
              <a:gd name="connsiteY45" fmla="*/ 1373982 h 5353050"/>
              <a:gd name="connsiteX46" fmla="*/ 6248607 w 6772482"/>
              <a:gd name="connsiteY46" fmla="*/ 1500188 h 5353050"/>
              <a:gd name="connsiteX47" fmla="*/ 6291470 w 6772482"/>
              <a:gd name="connsiteY47" fmla="*/ 1600200 h 5353050"/>
              <a:gd name="connsiteX48" fmla="*/ 6305757 w 6772482"/>
              <a:gd name="connsiteY48" fmla="*/ 1638300 h 5353050"/>
              <a:gd name="connsiteX49" fmla="*/ 6310520 w 6772482"/>
              <a:gd name="connsiteY49" fmla="*/ 1697831 h 5353050"/>
              <a:gd name="connsiteX50" fmla="*/ 6341476 w 6772482"/>
              <a:gd name="connsiteY50" fmla="*/ 1819275 h 5353050"/>
              <a:gd name="connsiteX51" fmla="*/ 6360526 w 6772482"/>
              <a:gd name="connsiteY51" fmla="*/ 1878806 h 5353050"/>
              <a:gd name="connsiteX52" fmla="*/ 6355763 w 6772482"/>
              <a:gd name="connsiteY52" fmla="*/ 1976438 h 5353050"/>
              <a:gd name="connsiteX53" fmla="*/ 6377195 w 6772482"/>
              <a:gd name="connsiteY53" fmla="*/ 2083593 h 5353050"/>
              <a:gd name="connsiteX54" fmla="*/ 6427201 w 6772482"/>
              <a:gd name="connsiteY54" fmla="*/ 2295525 h 5353050"/>
              <a:gd name="connsiteX55" fmla="*/ 6453395 w 6772482"/>
              <a:gd name="connsiteY55" fmla="*/ 2488406 h 5353050"/>
              <a:gd name="connsiteX56" fmla="*/ 6467682 w 6772482"/>
              <a:gd name="connsiteY56" fmla="*/ 2597944 h 5353050"/>
              <a:gd name="connsiteX57" fmla="*/ 6562932 w 6772482"/>
              <a:gd name="connsiteY57" fmla="*/ 2914650 h 5353050"/>
              <a:gd name="connsiteX58" fmla="*/ 6610557 w 6772482"/>
              <a:gd name="connsiteY58" fmla="*/ 3114675 h 5353050"/>
              <a:gd name="connsiteX59" fmla="*/ 6658182 w 6772482"/>
              <a:gd name="connsiteY59" fmla="*/ 3231356 h 5353050"/>
              <a:gd name="connsiteX60" fmla="*/ 6722476 w 6772482"/>
              <a:gd name="connsiteY60" fmla="*/ 3352800 h 5353050"/>
              <a:gd name="connsiteX61" fmla="*/ 6762957 w 6772482"/>
              <a:gd name="connsiteY61" fmla="*/ 3486150 h 5353050"/>
              <a:gd name="connsiteX62" fmla="*/ 6772482 w 6772482"/>
              <a:gd name="connsiteY62" fmla="*/ 3557588 h 5353050"/>
              <a:gd name="connsiteX63" fmla="*/ 6762956 w 6772482"/>
              <a:gd name="connsiteY63" fmla="*/ 3640931 h 5353050"/>
              <a:gd name="connsiteX64" fmla="*/ 6743906 w 6772482"/>
              <a:gd name="connsiteY64" fmla="*/ 3695700 h 5353050"/>
              <a:gd name="connsiteX65" fmla="*/ 6703426 w 6772482"/>
              <a:gd name="connsiteY65" fmla="*/ 3795712 h 5353050"/>
              <a:gd name="connsiteX66" fmla="*/ 6689138 w 6772482"/>
              <a:gd name="connsiteY66" fmla="*/ 3824287 h 5353050"/>
              <a:gd name="connsiteX67" fmla="*/ 5903326 w 6772482"/>
              <a:gd name="connsiteY67" fmla="*/ 4210050 h 5353050"/>
              <a:gd name="connsiteX68" fmla="*/ 5048457 w 6772482"/>
              <a:gd name="connsiteY68" fmla="*/ 5348287 h 5353050"/>
              <a:gd name="connsiteX69" fmla="*/ 4774613 w 6772482"/>
              <a:gd name="connsiteY69" fmla="*/ 5353050 h 5353050"/>
              <a:gd name="connsiteX70" fmla="*/ 4210258 w 6772482"/>
              <a:gd name="connsiteY70" fmla="*/ 4629150 h 5353050"/>
              <a:gd name="connsiteX71" fmla="*/ 2610058 w 6772482"/>
              <a:gd name="connsiteY71" fmla="*/ 4629150 h 5353050"/>
              <a:gd name="connsiteX72" fmla="*/ 2457658 w 6772482"/>
              <a:gd name="connsiteY72" fmla="*/ 4629150 h 5353050"/>
              <a:gd name="connsiteX73" fmla="*/ 2667207 w 6772482"/>
              <a:gd name="connsiteY73" fmla="*/ 4329113 h 5353050"/>
              <a:gd name="connsiteX74" fmla="*/ 2752932 w 6772482"/>
              <a:gd name="connsiteY74" fmla="*/ 4276725 h 5353050"/>
              <a:gd name="connsiteX75" fmla="*/ 2388600 w 6772482"/>
              <a:gd name="connsiteY75" fmla="*/ 3860007 h 5353050"/>
              <a:gd name="connsiteX76" fmla="*/ 1914732 w 6772482"/>
              <a:gd name="connsiteY76" fmla="*/ 3952875 h 5353050"/>
              <a:gd name="connsiteX77" fmla="*/ 1821863 w 6772482"/>
              <a:gd name="connsiteY77" fmla="*/ 4243387 h 5353050"/>
              <a:gd name="connsiteX78" fmla="*/ 1543257 w 6772482"/>
              <a:gd name="connsiteY78" fmla="*/ 4176712 h 5353050"/>
              <a:gd name="connsiteX79" fmla="*/ 1440862 w 6772482"/>
              <a:gd name="connsiteY79" fmla="*/ 4145756 h 5353050"/>
              <a:gd name="connsiteX80" fmla="*/ 1383713 w 6772482"/>
              <a:gd name="connsiteY80" fmla="*/ 4117182 h 5353050"/>
              <a:gd name="connsiteX81" fmla="*/ 1326562 w 6772482"/>
              <a:gd name="connsiteY81" fmla="*/ 4086225 h 5353050"/>
              <a:gd name="connsiteX82" fmla="*/ 1276557 w 6772482"/>
              <a:gd name="connsiteY82" fmla="*/ 4048125 h 5353050"/>
              <a:gd name="connsiteX83" fmla="*/ 1221789 w 6772482"/>
              <a:gd name="connsiteY83" fmla="*/ 3988594 h 5353050"/>
              <a:gd name="connsiteX84" fmla="*/ 1181306 w 6772482"/>
              <a:gd name="connsiteY84" fmla="*/ 3933825 h 5353050"/>
              <a:gd name="connsiteX85" fmla="*/ 1024144 w 6772482"/>
              <a:gd name="connsiteY85" fmla="*/ 3681412 h 5353050"/>
              <a:gd name="connsiteX86" fmla="*/ 271670 w 6772482"/>
              <a:gd name="connsiteY86" fmla="*/ 2531269 h 5353050"/>
              <a:gd name="connsiteX0" fmla="*/ 271670 w 6772482"/>
              <a:gd name="connsiteY0" fmla="*/ 2531269 h 5353050"/>
              <a:gd name="connsiteX1" fmla="*/ 324058 w 6772482"/>
              <a:gd name="connsiteY1" fmla="*/ 895350 h 5353050"/>
              <a:gd name="connsiteX2" fmla="*/ 1581357 w 6772482"/>
              <a:gd name="connsiteY2" fmla="*/ 838200 h 5353050"/>
              <a:gd name="connsiteX3" fmla="*/ 2552907 w 6772482"/>
              <a:gd name="connsiteY3" fmla="*/ 866775 h 5353050"/>
              <a:gd name="connsiteX4" fmla="*/ 2714832 w 6772482"/>
              <a:gd name="connsiteY4" fmla="*/ 0 h 5353050"/>
              <a:gd name="connsiteX5" fmla="*/ 2905332 w 6772482"/>
              <a:gd name="connsiteY5" fmla="*/ 147638 h 5353050"/>
              <a:gd name="connsiteX6" fmla="*/ 2950576 w 6772482"/>
              <a:gd name="connsiteY6" fmla="*/ 171450 h 5353050"/>
              <a:gd name="connsiteX7" fmla="*/ 3012488 w 6772482"/>
              <a:gd name="connsiteY7" fmla="*/ 188119 h 5353050"/>
              <a:gd name="connsiteX8" fmla="*/ 3286332 w 6772482"/>
              <a:gd name="connsiteY8" fmla="*/ 238125 h 5353050"/>
              <a:gd name="connsiteX9" fmla="*/ 3353007 w 6772482"/>
              <a:gd name="connsiteY9" fmla="*/ 269081 h 5353050"/>
              <a:gd name="connsiteX10" fmla="*/ 3391107 w 6772482"/>
              <a:gd name="connsiteY10" fmla="*/ 300038 h 5353050"/>
              <a:gd name="connsiteX11" fmla="*/ 3422063 w 6772482"/>
              <a:gd name="connsiteY11" fmla="*/ 357188 h 5353050"/>
              <a:gd name="connsiteX12" fmla="*/ 3455401 w 6772482"/>
              <a:gd name="connsiteY12" fmla="*/ 390525 h 5353050"/>
              <a:gd name="connsiteX13" fmla="*/ 3486357 w 6772482"/>
              <a:gd name="connsiteY13" fmla="*/ 404813 h 5353050"/>
              <a:gd name="connsiteX14" fmla="*/ 3522076 w 6772482"/>
              <a:gd name="connsiteY14" fmla="*/ 423863 h 5353050"/>
              <a:gd name="connsiteX15" fmla="*/ 3564938 w 6772482"/>
              <a:gd name="connsiteY15" fmla="*/ 419100 h 5353050"/>
              <a:gd name="connsiteX16" fmla="*/ 3793539 w 6772482"/>
              <a:gd name="connsiteY16" fmla="*/ 359569 h 5353050"/>
              <a:gd name="connsiteX17" fmla="*/ 3860213 w 6772482"/>
              <a:gd name="connsiteY17" fmla="*/ 347663 h 5353050"/>
              <a:gd name="connsiteX18" fmla="*/ 4000707 w 6772482"/>
              <a:gd name="connsiteY18" fmla="*/ 338138 h 5353050"/>
              <a:gd name="connsiteX19" fmla="*/ 4074526 w 6772482"/>
              <a:gd name="connsiteY19" fmla="*/ 319088 h 5353050"/>
              <a:gd name="connsiteX20" fmla="*/ 4145963 w 6772482"/>
              <a:gd name="connsiteY20" fmla="*/ 288132 h 5353050"/>
              <a:gd name="connsiteX21" fmla="*/ 4167395 w 6772482"/>
              <a:gd name="connsiteY21" fmla="*/ 321469 h 5353050"/>
              <a:gd name="connsiteX22" fmla="*/ 4186445 w 6772482"/>
              <a:gd name="connsiteY22" fmla="*/ 395288 h 5353050"/>
              <a:gd name="connsiteX23" fmla="*/ 4217401 w 6772482"/>
              <a:gd name="connsiteY23" fmla="*/ 457200 h 5353050"/>
              <a:gd name="connsiteX24" fmla="*/ 4248357 w 6772482"/>
              <a:gd name="connsiteY24" fmla="*/ 504825 h 5353050"/>
              <a:gd name="connsiteX25" fmla="*/ 4286457 w 6772482"/>
              <a:gd name="connsiteY25" fmla="*/ 528638 h 5353050"/>
              <a:gd name="connsiteX26" fmla="*/ 4345988 w 6772482"/>
              <a:gd name="connsiteY26" fmla="*/ 547688 h 5353050"/>
              <a:gd name="connsiteX27" fmla="*/ 4426951 w 6772482"/>
              <a:gd name="connsiteY27" fmla="*/ 559594 h 5353050"/>
              <a:gd name="connsiteX28" fmla="*/ 4584113 w 6772482"/>
              <a:gd name="connsiteY28" fmla="*/ 583406 h 5353050"/>
              <a:gd name="connsiteX29" fmla="*/ 4781757 w 6772482"/>
              <a:gd name="connsiteY29" fmla="*/ 611982 h 5353050"/>
              <a:gd name="connsiteX30" fmla="*/ 5053220 w 6772482"/>
              <a:gd name="connsiteY30" fmla="*/ 538163 h 5353050"/>
              <a:gd name="connsiteX31" fmla="*/ 5200858 w 6772482"/>
              <a:gd name="connsiteY31" fmla="*/ 209550 h 5353050"/>
              <a:gd name="connsiteX32" fmla="*/ 5429458 w 6772482"/>
              <a:gd name="connsiteY32" fmla="*/ 57150 h 5353050"/>
              <a:gd name="connsiteX33" fmla="*/ 5734258 w 6772482"/>
              <a:gd name="connsiteY33" fmla="*/ 361950 h 5353050"/>
              <a:gd name="connsiteX34" fmla="*/ 5886658 w 6772482"/>
              <a:gd name="connsiteY34" fmla="*/ 438150 h 5353050"/>
              <a:gd name="connsiteX35" fmla="*/ 5962858 w 6772482"/>
              <a:gd name="connsiteY35" fmla="*/ 438150 h 5353050"/>
              <a:gd name="connsiteX36" fmla="*/ 5962858 w 6772482"/>
              <a:gd name="connsiteY36" fmla="*/ 590550 h 5353050"/>
              <a:gd name="connsiteX37" fmla="*/ 5810457 w 6772482"/>
              <a:gd name="connsiteY37" fmla="*/ 604838 h 5353050"/>
              <a:gd name="connsiteX38" fmla="*/ 5824745 w 6772482"/>
              <a:gd name="connsiteY38" fmla="*/ 638175 h 5353050"/>
              <a:gd name="connsiteX39" fmla="*/ 5846175 w 6772482"/>
              <a:gd name="connsiteY39" fmla="*/ 690563 h 5353050"/>
              <a:gd name="connsiteX40" fmla="*/ 5889039 w 6772482"/>
              <a:gd name="connsiteY40" fmla="*/ 850106 h 5353050"/>
              <a:gd name="connsiteX41" fmla="*/ 5910470 w 6772482"/>
              <a:gd name="connsiteY41" fmla="*/ 895350 h 5353050"/>
              <a:gd name="connsiteX42" fmla="*/ 5936663 w 6772482"/>
              <a:gd name="connsiteY42" fmla="*/ 938213 h 5353050"/>
              <a:gd name="connsiteX43" fmla="*/ 6120019 w 6772482"/>
              <a:gd name="connsiteY43" fmla="*/ 1240631 h 5353050"/>
              <a:gd name="connsiteX44" fmla="*/ 6148595 w 6772482"/>
              <a:gd name="connsiteY44" fmla="*/ 1304925 h 5353050"/>
              <a:gd name="connsiteX45" fmla="*/ 6184313 w 6772482"/>
              <a:gd name="connsiteY45" fmla="*/ 1373982 h 5353050"/>
              <a:gd name="connsiteX46" fmla="*/ 6248607 w 6772482"/>
              <a:gd name="connsiteY46" fmla="*/ 1500188 h 5353050"/>
              <a:gd name="connsiteX47" fmla="*/ 6291470 w 6772482"/>
              <a:gd name="connsiteY47" fmla="*/ 1600200 h 5353050"/>
              <a:gd name="connsiteX48" fmla="*/ 6305757 w 6772482"/>
              <a:gd name="connsiteY48" fmla="*/ 1638300 h 5353050"/>
              <a:gd name="connsiteX49" fmla="*/ 6310520 w 6772482"/>
              <a:gd name="connsiteY49" fmla="*/ 1697831 h 5353050"/>
              <a:gd name="connsiteX50" fmla="*/ 6341476 w 6772482"/>
              <a:gd name="connsiteY50" fmla="*/ 1819275 h 5353050"/>
              <a:gd name="connsiteX51" fmla="*/ 6360526 w 6772482"/>
              <a:gd name="connsiteY51" fmla="*/ 1878806 h 5353050"/>
              <a:gd name="connsiteX52" fmla="*/ 6355763 w 6772482"/>
              <a:gd name="connsiteY52" fmla="*/ 1976438 h 5353050"/>
              <a:gd name="connsiteX53" fmla="*/ 6377195 w 6772482"/>
              <a:gd name="connsiteY53" fmla="*/ 2083593 h 5353050"/>
              <a:gd name="connsiteX54" fmla="*/ 6427201 w 6772482"/>
              <a:gd name="connsiteY54" fmla="*/ 2295525 h 5353050"/>
              <a:gd name="connsiteX55" fmla="*/ 6453395 w 6772482"/>
              <a:gd name="connsiteY55" fmla="*/ 2488406 h 5353050"/>
              <a:gd name="connsiteX56" fmla="*/ 6467682 w 6772482"/>
              <a:gd name="connsiteY56" fmla="*/ 2597944 h 5353050"/>
              <a:gd name="connsiteX57" fmla="*/ 6562932 w 6772482"/>
              <a:gd name="connsiteY57" fmla="*/ 2914650 h 5353050"/>
              <a:gd name="connsiteX58" fmla="*/ 6610557 w 6772482"/>
              <a:gd name="connsiteY58" fmla="*/ 3114675 h 5353050"/>
              <a:gd name="connsiteX59" fmla="*/ 6658182 w 6772482"/>
              <a:gd name="connsiteY59" fmla="*/ 3231356 h 5353050"/>
              <a:gd name="connsiteX60" fmla="*/ 6722476 w 6772482"/>
              <a:gd name="connsiteY60" fmla="*/ 3352800 h 5353050"/>
              <a:gd name="connsiteX61" fmla="*/ 6762957 w 6772482"/>
              <a:gd name="connsiteY61" fmla="*/ 3486150 h 5353050"/>
              <a:gd name="connsiteX62" fmla="*/ 6772482 w 6772482"/>
              <a:gd name="connsiteY62" fmla="*/ 3557588 h 5353050"/>
              <a:gd name="connsiteX63" fmla="*/ 6762956 w 6772482"/>
              <a:gd name="connsiteY63" fmla="*/ 3640931 h 5353050"/>
              <a:gd name="connsiteX64" fmla="*/ 6743906 w 6772482"/>
              <a:gd name="connsiteY64" fmla="*/ 3695700 h 5353050"/>
              <a:gd name="connsiteX65" fmla="*/ 6703426 w 6772482"/>
              <a:gd name="connsiteY65" fmla="*/ 3795712 h 5353050"/>
              <a:gd name="connsiteX66" fmla="*/ 6689138 w 6772482"/>
              <a:gd name="connsiteY66" fmla="*/ 3824287 h 5353050"/>
              <a:gd name="connsiteX67" fmla="*/ 5903326 w 6772482"/>
              <a:gd name="connsiteY67" fmla="*/ 4210050 h 5353050"/>
              <a:gd name="connsiteX68" fmla="*/ 5048457 w 6772482"/>
              <a:gd name="connsiteY68" fmla="*/ 5348287 h 5353050"/>
              <a:gd name="connsiteX69" fmla="*/ 4774613 w 6772482"/>
              <a:gd name="connsiteY69" fmla="*/ 5353050 h 5353050"/>
              <a:gd name="connsiteX70" fmla="*/ 4210258 w 6772482"/>
              <a:gd name="connsiteY70" fmla="*/ 4629150 h 5353050"/>
              <a:gd name="connsiteX71" fmla="*/ 2610058 w 6772482"/>
              <a:gd name="connsiteY71" fmla="*/ 4629150 h 5353050"/>
              <a:gd name="connsiteX72" fmla="*/ 2457658 w 6772482"/>
              <a:gd name="connsiteY72" fmla="*/ 4629150 h 5353050"/>
              <a:gd name="connsiteX73" fmla="*/ 2667207 w 6772482"/>
              <a:gd name="connsiteY73" fmla="*/ 4329113 h 5353050"/>
              <a:gd name="connsiteX74" fmla="*/ 2752932 w 6772482"/>
              <a:gd name="connsiteY74" fmla="*/ 4276725 h 5353050"/>
              <a:gd name="connsiteX75" fmla="*/ 2388600 w 6772482"/>
              <a:gd name="connsiteY75" fmla="*/ 3860007 h 5353050"/>
              <a:gd name="connsiteX76" fmla="*/ 1914732 w 6772482"/>
              <a:gd name="connsiteY76" fmla="*/ 3952875 h 5353050"/>
              <a:gd name="connsiteX77" fmla="*/ 1821863 w 6772482"/>
              <a:gd name="connsiteY77" fmla="*/ 4243387 h 5353050"/>
              <a:gd name="connsiteX78" fmla="*/ 1543257 w 6772482"/>
              <a:gd name="connsiteY78" fmla="*/ 4176712 h 5353050"/>
              <a:gd name="connsiteX79" fmla="*/ 1440862 w 6772482"/>
              <a:gd name="connsiteY79" fmla="*/ 4145756 h 5353050"/>
              <a:gd name="connsiteX80" fmla="*/ 1383713 w 6772482"/>
              <a:gd name="connsiteY80" fmla="*/ 4117182 h 5353050"/>
              <a:gd name="connsiteX81" fmla="*/ 1326562 w 6772482"/>
              <a:gd name="connsiteY81" fmla="*/ 4086225 h 5353050"/>
              <a:gd name="connsiteX82" fmla="*/ 1276557 w 6772482"/>
              <a:gd name="connsiteY82" fmla="*/ 4048125 h 5353050"/>
              <a:gd name="connsiteX83" fmla="*/ 1221789 w 6772482"/>
              <a:gd name="connsiteY83" fmla="*/ 3988594 h 5353050"/>
              <a:gd name="connsiteX84" fmla="*/ 1181306 w 6772482"/>
              <a:gd name="connsiteY84" fmla="*/ 3933825 h 5353050"/>
              <a:gd name="connsiteX85" fmla="*/ 1024144 w 6772482"/>
              <a:gd name="connsiteY85" fmla="*/ 3681412 h 5353050"/>
              <a:gd name="connsiteX86" fmla="*/ 271670 w 6772482"/>
              <a:gd name="connsiteY86" fmla="*/ 2531269 h 5353050"/>
              <a:gd name="connsiteX0" fmla="*/ 271670 w 6772482"/>
              <a:gd name="connsiteY0" fmla="*/ 2541191 h 5362972"/>
              <a:gd name="connsiteX1" fmla="*/ 324058 w 6772482"/>
              <a:gd name="connsiteY1" fmla="*/ 905272 h 5362972"/>
              <a:gd name="connsiteX2" fmla="*/ 1581357 w 6772482"/>
              <a:gd name="connsiteY2" fmla="*/ 848122 h 5362972"/>
              <a:gd name="connsiteX3" fmla="*/ 2552907 w 6772482"/>
              <a:gd name="connsiteY3" fmla="*/ 876697 h 5362972"/>
              <a:gd name="connsiteX4" fmla="*/ 2714832 w 6772482"/>
              <a:gd name="connsiteY4" fmla="*/ 9922 h 5362972"/>
              <a:gd name="connsiteX5" fmla="*/ 2905332 w 6772482"/>
              <a:gd name="connsiteY5" fmla="*/ 157560 h 5362972"/>
              <a:gd name="connsiteX6" fmla="*/ 2950576 w 6772482"/>
              <a:gd name="connsiteY6" fmla="*/ 181372 h 5362972"/>
              <a:gd name="connsiteX7" fmla="*/ 3012488 w 6772482"/>
              <a:gd name="connsiteY7" fmla="*/ 198041 h 5362972"/>
              <a:gd name="connsiteX8" fmla="*/ 3286332 w 6772482"/>
              <a:gd name="connsiteY8" fmla="*/ 248047 h 5362972"/>
              <a:gd name="connsiteX9" fmla="*/ 3353007 w 6772482"/>
              <a:gd name="connsiteY9" fmla="*/ 279003 h 5362972"/>
              <a:gd name="connsiteX10" fmla="*/ 3391107 w 6772482"/>
              <a:gd name="connsiteY10" fmla="*/ 309960 h 5362972"/>
              <a:gd name="connsiteX11" fmla="*/ 3422063 w 6772482"/>
              <a:gd name="connsiteY11" fmla="*/ 367110 h 5362972"/>
              <a:gd name="connsiteX12" fmla="*/ 3455401 w 6772482"/>
              <a:gd name="connsiteY12" fmla="*/ 400447 h 5362972"/>
              <a:gd name="connsiteX13" fmla="*/ 3486357 w 6772482"/>
              <a:gd name="connsiteY13" fmla="*/ 414735 h 5362972"/>
              <a:gd name="connsiteX14" fmla="*/ 3522076 w 6772482"/>
              <a:gd name="connsiteY14" fmla="*/ 433785 h 5362972"/>
              <a:gd name="connsiteX15" fmla="*/ 3564938 w 6772482"/>
              <a:gd name="connsiteY15" fmla="*/ 429022 h 5362972"/>
              <a:gd name="connsiteX16" fmla="*/ 3793539 w 6772482"/>
              <a:gd name="connsiteY16" fmla="*/ 369491 h 5362972"/>
              <a:gd name="connsiteX17" fmla="*/ 3860213 w 6772482"/>
              <a:gd name="connsiteY17" fmla="*/ 357585 h 5362972"/>
              <a:gd name="connsiteX18" fmla="*/ 4000707 w 6772482"/>
              <a:gd name="connsiteY18" fmla="*/ 348060 h 5362972"/>
              <a:gd name="connsiteX19" fmla="*/ 4074526 w 6772482"/>
              <a:gd name="connsiteY19" fmla="*/ 329010 h 5362972"/>
              <a:gd name="connsiteX20" fmla="*/ 4145963 w 6772482"/>
              <a:gd name="connsiteY20" fmla="*/ 298054 h 5362972"/>
              <a:gd name="connsiteX21" fmla="*/ 4167395 w 6772482"/>
              <a:gd name="connsiteY21" fmla="*/ 331391 h 5362972"/>
              <a:gd name="connsiteX22" fmla="*/ 4186445 w 6772482"/>
              <a:gd name="connsiteY22" fmla="*/ 405210 h 5362972"/>
              <a:gd name="connsiteX23" fmla="*/ 4217401 w 6772482"/>
              <a:gd name="connsiteY23" fmla="*/ 467122 h 5362972"/>
              <a:gd name="connsiteX24" fmla="*/ 4248357 w 6772482"/>
              <a:gd name="connsiteY24" fmla="*/ 514747 h 5362972"/>
              <a:gd name="connsiteX25" fmla="*/ 4286457 w 6772482"/>
              <a:gd name="connsiteY25" fmla="*/ 538560 h 5362972"/>
              <a:gd name="connsiteX26" fmla="*/ 4345988 w 6772482"/>
              <a:gd name="connsiteY26" fmla="*/ 557610 h 5362972"/>
              <a:gd name="connsiteX27" fmla="*/ 4426951 w 6772482"/>
              <a:gd name="connsiteY27" fmla="*/ 569516 h 5362972"/>
              <a:gd name="connsiteX28" fmla="*/ 4584113 w 6772482"/>
              <a:gd name="connsiteY28" fmla="*/ 593328 h 5362972"/>
              <a:gd name="connsiteX29" fmla="*/ 4781757 w 6772482"/>
              <a:gd name="connsiteY29" fmla="*/ 621904 h 5362972"/>
              <a:gd name="connsiteX30" fmla="*/ 4591258 w 6772482"/>
              <a:gd name="connsiteY30" fmla="*/ 67072 h 5362972"/>
              <a:gd name="connsiteX31" fmla="*/ 5200858 w 6772482"/>
              <a:gd name="connsiteY31" fmla="*/ 219472 h 5362972"/>
              <a:gd name="connsiteX32" fmla="*/ 5429458 w 6772482"/>
              <a:gd name="connsiteY32" fmla="*/ 67072 h 5362972"/>
              <a:gd name="connsiteX33" fmla="*/ 5734258 w 6772482"/>
              <a:gd name="connsiteY33" fmla="*/ 371872 h 5362972"/>
              <a:gd name="connsiteX34" fmla="*/ 5886658 w 6772482"/>
              <a:gd name="connsiteY34" fmla="*/ 448072 h 5362972"/>
              <a:gd name="connsiteX35" fmla="*/ 5962858 w 6772482"/>
              <a:gd name="connsiteY35" fmla="*/ 448072 h 5362972"/>
              <a:gd name="connsiteX36" fmla="*/ 5962858 w 6772482"/>
              <a:gd name="connsiteY36" fmla="*/ 600472 h 5362972"/>
              <a:gd name="connsiteX37" fmla="*/ 5810457 w 6772482"/>
              <a:gd name="connsiteY37" fmla="*/ 614760 h 5362972"/>
              <a:gd name="connsiteX38" fmla="*/ 5824745 w 6772482"/>
              <a:gd name="connsiteY38" fmla="*/ 648097 h 5362972"/>
              <a:gd name="connsiteX39" fmla="*/ 5846175 w 6772482"/>
              <a:gd name="connsiteY39" fmla="*/ 700485 h 5362972"/>
              <a:gd name="connsiteX40" fmla="*/ 5889039 w 6772482"/>
              <a:gd name="connsiteY40" fmla="*/ 860028 h 5362972"/>
              <a:gd name="connsiteX41" fmla="*/ 5910470 w 6772482"/>
              <a:gd name="connsiteY41" fmla="*/ 905272 h 5362972"/>
              <a:gd name="connsiteX42" fmla="*/ 5936663 w 6772482"/>
              <a:gd name="connsiteY42" fmla="*/ 948135 h 5362972"/>
              <a:gd name="connsiteX43" fmla="*/ 6120019 w 6772482"/>
              <a:gd name="connsiteY43" fmla="*/ 1250553 h 5362972"/>
              <a:gd name="connsiteX44" fmla="*/ 6148595 w 6772482"/>
              <a:gd name="connsiteY44" fmla="*/ 1314847 h 5362972"/>
              <a:gd name="connsiteX45" fmla="*/ 6184313 w 6772482"/>
              <a:gd name="connsiteY45" fmla="*/ 1383904 h 5362972"/>
              <a:gd name="connsiteX46" fmla="*/ 6248607 w 6772482"/>
              <a:gd name="connsiteY46" fmla="*/ 1510110 h 5362972"/>
              <a:gd name="connsiteX47" fmla="*/ 6291470 w 6772482"/>
              <a:gd name="connsiteY47" fmla="*/ 1610122 h 5362972"/>
              <a:gd name="connsiteX48" fmla="*/ 6305757 w 6772482"/>
              <a:gd name="connsiteY48" fmla="*/ 1648222 h 5362972"/>
              <a:gd name="connsiteX49" fmla="*/ 6310520 w 6772482"/>
              <a:gd name="connsiteY49" fmla="*/ 1707753 h 5362972"/>
              <a:gd name="connsiteX50" fmla="*/ 6341476 w 6772482"/>
              <a:gd name="connsiteY50" fmla="*/ 1829197 h 5362972"/>
              <a:gd name="connsiteX51" fmla="*/ 6360526 w 6772482"/>
              <a:gd name="connsiteY51" fmla="*/ 1888728 h 5362972"/>
              <a:gd name="connsiteX52" fmla="*/ 6355763 w 6772482"/>
              <a:gd name="connsiteY52" fmla="*/ 1986360 h 5362972"/>
              <a:gd name="connsiteX53" fmla="*/ 6377195 w 6772482"/>
              <a:gd name="connsiteY53" fmla="*/ 2093515 h 5362972"/>
              <a:gd name="connsiteX54" fmla="*/ 6427201 w 6772482"/>
              <a:gd name="connsiteY54" fmla="*/ 2305447 h 5362972"/>
              <a:gd name="connsiteX55" fmla="*/ 6453395 w 6772482"/>
              <a:gd name="connsiteY55" fmla="*/ 2498328 h 5362972"/>
              <a:gd name="connsiteX56" fmla="*/ 6467682 w 6772482"/>
              <a:gd name="connsiteY56" fmla="*/ 2607866 h 5362972"/>
              <a:gd name="connsiteX57" fmla="*/ 6562932 w 6772482"/>
              <a:gd name="connsiteY57" fmla="*/ 2924572 h 5362972"/>
              <a:gd name="connsiteX58" fmla="*/ 6610557 w 6772482"/>
              <a:gd name="connsiteY58" fmla="*/ 3124597 h 5362972"/>
              <a:gd name="connsiteX59" fmla="*/ 6658182 w 6772482"/>
              <a:gd name="connsiteY59" fmla="*/ 3241278 h 5362972"/>
              <a:gd name="connsiteX60" fmla="*/ 6722476 w 6772482"/>
              <a:gd name="connsiteY60" fmla="*/ 3362722 h 5362972"/>
              <a:gd name="connsiteX61" fmla="*/ 6762957 w 6772482"/>
              <a:gd name="connsiteY61" fmla="*/ 3496072 h 5362972"/>
              <a:gd name="connsiteX62" fmla="*/ 6772482 w 6772482"/>
              <a:gd name="connsiteY62" fmla="*/ 3567510 h 5362972"/>
              <a:gd name="connsiteX63" fmla="*/ 6762956 w 6772482"/>
              <a:gd name="connsiteY63" fmla="*/ 3650853 h 5362972"/>
              <a:gd name="connsiteX64" fmla="*/ 6743906 w 6772482"/>
              <a:gd name="connsiteY64" fmla="*/ 3705622 h 5362972"/>
              <a:gd name="connsiteX65" fmla="*/ 6703426 w 6772482"/>
              <a:gd name="connsiteY65" fmla="*/ 3805634 h 5362972"/>
              <a:gd name="connsiteX66" fmla="*/ 6689138 w 6772482"/>
              <a:gd name="connsiteY66" fmla="*/ 3834209 h 5362972"/>
              <a:gd name="connsiteX67" fmla="*/ 5903326 w 6772482"/>
              <a:gd name="connsiteY67" fmla="*/ 4219972 h 5362972"/>
              <a:gd name="connsiteX68" fmla="*/ 5048457 w 6772482"/>
              <a:gd name="connsiteY68" fmla="*/ 5358209 h 5362972"/>
              <a:gd name="connsiteX69" fmla="*/ 4774613 w 6772482"/>
              <a:gd name="connsiteY69" fmla="*/ 5362972 h 5362972"/>
              <a:gd name="connsiteX70" fmla="*/ 4210258 w 6772482"/>
              <a:gd name="connsiteY70" fmla="*/ 4639072 h 5362972"/>
              <a:gd name="connsiteX71" fmla="*/ 2610058 w 6772482"/>
              <a:gd name="connsiteY71" fmla="*/ 4639072 h 5362972"/>
              <a:gd name="connsiteX72" fmla="*/ 2457658 w 6772482"/>
              <a:gd name="connsiteY72" fmla="*/ 4639072 h 5362972"/>
              <a:gd name="connsiteX73" fmla="*/ 2667207 w 6772482"/>
              <a:gd name="connsiteY73" fmla="*/ 4339035 h 5362972"/>
              <a:gd name="connsiteX74" fmla="*/ 2752932 w 6772482"/>
              <a:gd name="connsiteY74" fmla="*/ 4286647 h 5362972"/>
              <a:gd name="connsiteX75" fmla="*/ 2388600 w 6772482"/>
              <a:gd name="connsiteY75" fmla="*/ 3869929 h 5362972"/>
              <a:gd name="connsiteX76" fmla="*/ 1914732 w 6772482"/>
              <a:gd name="connsiteY76" fmla="*/ 3962797 h 5362972"/>
              <a:gd name="connsiteX77" fmla="*/ 1821863 w 6772482"/>
              <a:gd name="connsiteY77" fmla="*/ 4253309 h 5362972"/>
              <a:gd name="connsiteX78" fmla="*/ 1543257 w 6772482"/>
              <a:gd name="connsiteY78" fmla="*/ 4186634 h 5362972"/>
              <a:gd name="connsiteX79" fmla="*/ 1440862 w 6772482"/>
              <a:gd name="connsiteY79" fmla="*/ 4155678 h 5362972"/>
              <a:gd name="connsiteX80" fmla="*/ 1383713 w 6772482"/>
              <a:gd name="connsiteY80" fmla="*/ 4127104 h 5362972"/>
              <a:gd name="connsiteX81" fmla="*/ 1326562 w 6772482"/>
              <a:gd name="connsiteY81" fmla="*/ 4096147 h 5362972"/>
              <a:gd name="connsiteX82" fmla="*/ 1276557 w 6772482"/>
              <a:gd name="connsiteY82" fmla="*/ 4058047 h 5362972"/>
              <a:gd name="connsiteX83" fmla="*/ 1221789 w 6772482"/>
              <a:gd name="connsiteY83" fmla="*/ 3998516 h 5362972"/>
              <a:gd name="connsiteX84" fmla="*/ 1181306 w 6772482"/>
              <a:gd name="connsiteY84" fmla="*/ 3943747 h 5362972"/>
              <a:gd name="connsiteX85" fmla="*/ 1024144 w 6772482"/>
              <a:gd name="connsiteY85" fmla="*/ 3691334 h 5362972"/>
              <a:gd name="connsiteX86" fmla="*/ 271670 w 6772482"/>
              <a:gd name="connsiteY86" fmla="*/ 2541191 h 5362972"/>
              <a:gd name="connsiteX0" fmla="*/ 271670 w 6772482"/>
              <a:gd name="connsiteY0" fmla="*/ 2541191 h 5362972"/>
              <a:gd name="connsiteX1" fmla="*/ 324058 w 6772482"/>
              <a:gd name="connsiteY1" fmla="*/ 905272 h 5362972"/>
              <a:gd name="connsiteX2" fmla="*/ 1581357 w 6772482"/>
              <a:gd name="connsiteY2" fmla="*/ 848122 h 5362972"/>
              <a:gd name="connsiteX3" fmla="*/ 2552907 w 6772482"/>
              <a:gd name="connsiteY3" fmla="*/ 876697 h 5362972"/>
              <a:gd name="connsiteX4" fmla="*/ 2714832 w 6772482"/>
              <a:gd name="connsiteY4" fmla="*/ 9922 h 5362972"/>
              <a:gd name="connsiteX5" fmla="*/ 2905332 w 6772482"/>
              <a:gd name="connsiteY5" fmla="*/ 157560 h 5362972"/>
              <a:gd name="connsiteX6" fmla="*/ 2950576 w 6772482"/>
              <a:gd name="connsiteY6" fmla="*/ 181372 h 5362972"/>
              <a:gd name="connsiteX7" fmla="*/ 3012488 w 6772482"/>
              <a:gd name="connsiteY7" fmla="*/ 198041 h 5362972"/>
              <a:gd name="connsiteX8" fmla="*/ 3286332 w 6772482"/>
              <a:gd name="connsiteY8" fmla="*/ 248047 h 5362972"/>
              <a:gd name="connsiteX9" fmla="*/ 3353007 w 6772482"/>
              <a:gd name="connsiteY9" fmla="*/ 279003 h 5362972"/>
              <a:gd name="connsiteX10" fmla="*/ 3391107 w 6772482"/>
              <a:gd name="connsiteY10" fmla="*/ 309960 h 5362972"/>
              <a:gd name="connsiteX11" fmla="*/ 3422063 w 6772482"/>
              <a:gd name="connsiteY11" fmla="*/ 367110 h 5362972"/>
              <a:gd name="connsiteX12" fmla="*/ 3455401 w 6772482"/>
              <a:gd name="connsiteY12" fmla="*/ 400447 h 5362972"/>
              <a:gd name="connsiteX13" fmla="*/ 3486357 w 6772482"/>
              <a:gd name="connsiteY13" fmla="*/ 414735 h 5362972"/>
              <a:gd name="connsiteX14" fmla="*/ 3522076 w 6772482"/>
              <a:gd name="connsiteY14" fmla="*/ 433785 h 5362972"/>
              <a:gd name="connsiteX15" fmla="*/ 3564938 w 6772482"/>
              <a:gd name="connsiteY15" fmla="*/ 429022 h 5362972"/>
              <a:gd name="connsiteX16" fmla="*/ 3793539 w 6772482"/>
              <a:gd name="connsiteY16" fmla="*/ 369491 h 5362972"/>
              <a:gd name="connsiteX17" fmla="*/ 3860213 w 6772482"/>
              <a:gd name="connsiteY17" fmla="*/ 357585 h 5362972"/>
              <a:gd name="connsiteX18" fmla="*/ 4000707 w 6772482"/>
              <a:gd name="connsiteY18" fmla="*/ 348060 h 5362972"/>
              <a:gd name="connsiteX19" fmla="*/ 4074526 w 6772482"/>
              <a:gd name="connsiteY19" fmla="*/ 329010 h 5362972"/>
              <a:gd name="connsiteX20" fmla="*/ 4145963 w 6772482"/>
              <a:gd name="connsiteY20" fmla="*/ 298054 h 5362972"/>
              <a:gd name="connsiteX21" fmla="*/ 4167395 w 6772482"/>
              <a:gd name="connsiteY21" fmla="*/ 331391 h 5362972"/>
              <a:gd name="connsiteX22" fmla="*/ 4186445 w 6772482"/>
              <a:gd name="connsiteY22" fmla="*/ 405210 h 5362972"/>
              <a:gd name="connsiteX23" fmla="*/ 4217401 w 6772482"/>
              <a:gd name="connsiteY23" fmla="*/ 467122 h 5362972"/>
              <a:gd name="connsiteX24" fmla="*/ 4248357 w 6772482"/>
              <a:gd name="connsiteY24" fmla="*/ 514747 h 5362972"/>
              <a:gd name="connsiteX25" fmla="*/ 4286457 w 6772482"/>
              <a:gd name="connsiteY25" fmla="*/ 538560 h 5362972"/>
              <a:gd name="connsiteX26" fmla="*/ 4345988 w 6772482"/>
              <a:gd name="connsiteY26" fmla="*/ 557610 h 5362972"/>
              <a:gd name="connsiteX27" fmla="*/ 4426951 w 6772482"/>
              <a:gd name="connsiteY27" fmla="*/ 569516 h 5362972"/>
              <a:gd name="connsiteX28" fmla="*/ 4584113 w 6772482"/>
              <a:gd name="connsiteY28" fmla="*/ 593328 h 5362972"/>
              <a:gd name="connsiteX29" fmla="*/ 4781757 w 6772482"/>
              <a:gd name="connsiteY29" fmla="*/ 621904 h 5362972"/>
              <a:gd name="connsiteX30" fmla="*/ 4591258 w 6772482"/>
              <a:gd name="connsiteY30" fmla="*/ 67072 h 5362972"/>
              <a:gd name="connsiteX31" fmla="*/ 5200858 w 6772482"/>
              <a:gd name="connsiteY31" fmla="*/ 219472 h 5362972"/>
              <a:gd name="connsiteX32" fmla="*/ 5429458 w 6772482"/>
              <a:gd name="connsiteY32" fmla="*/ 67072 h 5362972"/>
              <a:gd name="connsiteX33" fmla="*/ 5734258 w 6772482"/>
              <a:gd name="connsiteY33" fmla="*/ 371872 h 5362972"/>
              <a:gd name="connsiteX34" fmla="*/ 5886658 w 6772482"/>
              <a:gd name="connsiteY34" fmla="*/ 448072 h 5362972"/>
              <a:gd name="connsiteX35" fmla="*/ 5962858 w 6772482"/>
              <a:gd name="connsiteY35" fmla="*/ 448072 h 5362972"/>
              <a:gd name="connsiteX36" fmla="*/ 5962858 w 6772482"/>
              <a:gd name="connsiteY36" fmla="*/ 600472 h 5362972"/>
              <a:gd name="connsiteX37" fmla="*/ 5810457 w 6772482"/>
              <a:gd name="connsiteY37" fmla="*/ 614760 h 5362972"/>
              <a:gd name="connsiteX38" fmla="*/ 5824745 w 6772482"/>
              <a:gd name="connsiteY38" fmla="*/ 648097 h 5362972"/>
              <a:gd name="connsiteX39" fmla="*/ 5846175 w 6772482"/>
              <a:gd name="connsiteY39" fmla="*/ 700485 h 5362972"/>
              <a:gd name="connsiteX40" fmla="*/ 5889039 w 6772482"/>
              <a:gd name="connsiteY40" fmla="*/ 860028 h 5362972"/>
              <a:gd name="connsiteX41" fmla="*/ 5910470 w 6772482"/>
              <a:gd name="connsiteY41" fmla="*/ 905272 h 5362972"/>
              <a:gd name="connsiteX42" fmla="*/ 5936663 w 6772482"/>
              <a:gd name="connsiteY42" fmla="*/ 948135 h 5362972"/>
              <a:gd name="connsiteX43" fmla="*/ 6120019 w 6772482"/>
              <a:gd name="connsiteY43" fmla="*/ 1250553 h 5362972"/>
              <a:gd name="connsiteX44" fmla="*/ 6148595 w 6772482"/>
              <a:gd name="connsiteY44" fmla="*/ 1314847 h 5362972"/>
              <a:gd name="connsiteX45" fmla="*/ 6184313 w 6772482"/>
              <a:gd name="connsiteY45" fmla="*/ 1383904 h 5362972"/>
              <a:gd name="connsiteX46" fmla="*/ 6248607 w 6772482"/>
              <a:gd name="connsiteY46" fmla="*/ 1510110 h 5362972"/>
              <a:gd name="connsiteX47" fmla="*/ 6291470 w 6772482"/>
              <a:gd name="connsiteY47" fmla="*/ 1610122 h 5362972"/>
              <a:gd name="connsiteX48" fmla="*/ 6305757 w 6772482"/>
              <a:gd name="connsiteY48" fmla="*/ 1648222 h 5362972"/>
              <a:gd name="connsiteX49" fmla="*/ 6310520 w 6772482"/>
              <a:gd name="connsiteY49" fmla="*/ 1707753 h 5362972"/>
              <a:gd name="connsiteX50" fmla="*/ 6341476 w 6772482"/>
              <a:gd name="connsiteY50" fmla="*/ 1829197 h 5362972"/>
              <a:gd name="connsiteX51" fmla="*/ 6360526 w 6772482"/>
              <a:gd name="connsiteY51" fmla="*/ 1888728 h 5362972"/>
              <a:gd name="connsiteX52" fmla="*/ 6355763 w 6772482"/>
              <a:gd name="connsiteY52" fmla="*/ 1986360 h 5362972"/>
              <a:gd name="connsiteX53" fmla="*/ 6377195 w 6772482"/>
              <a:gd name="connsiteY53" fmla="*/ 2093515 h 5362972"/>
              <a:gd name="connsiteX54" fmla="*/ 6427201 w 6772482"/>
              <a:gd name="connsiteY54" fmla="*/ 2305447 h 5362972"/>
              <a:gd name="connsiteX55" fmla="*/ 6453395 w 6772482"/>
              <a:gd name="connsiteY55" fmla="*/ 2498328 h 5362972"/>
              <a:gd name="connsiteX56" fmla="*/ 6467682 w 6772482"/>
              <a:gd name="connsiteY56" fmla="*/ 2607866 h 5362972"/>
              <a:gd name="connsiteX57" fmla="*/ 6562932 w 6772482"/>
              <a:gd name="connsiteY57" fmla="*/ 2924572 h 5362972"/>
              <a:gd name="connsiteX58" fmla="*/ 6610557 w 6772482"/>
              <a:gd name="connsiteY58" fmla="*/ 3124597 h 5362972"/>
              <a:gd name="connsiteX59" fmla="*/ 6658182 w 6772482"/>
              <a:gd name="connsiteY59" fmla="*/ 3241278 h 5362972"/>
              <a:gd name="connsiteX60" fmla="*/ 6722476 w 6772482"/>
              <a:gd name="connsiteY60" fmla="*/ 3362722 h 5362972"/>
              <a:gd name="connsiteX61" fmla="*/ 6762957 w 6772482"/>
              <a:gd name="connsiteY61" fmla="*/ 3496072 h 5362972"/>
              <a:gd name="connsiteX62" fmla="*/ 6772482 w 6772482"/>
              <a:gd name="connsiteY62" fmla="*/ 3567510 h 5362972"/>
              <a:gd name="connsiteX63" fmla="*/ 6762956 w 6772482"/>
              <a:gd name="connsiteY63" fmla="*/ 3650853 h 5362972"/>
              <a:gd name="connsiteX64" fmla="*/ 6743906 w 6772482"/>
              <a:gd name="connsiteY64" fmla="*/ 3705622 h 5362972"/>
              <a:gd name="connsiteX65" fmla="*/ 6703426 w 6772482"/>
              <a:gd name="connsiteY65" fmla="*/ 3805634 h 5362972"/>
              <a:gd name="connsiteX66" fmla="*/ 6689138 w 6772482"/>
              <a:gd name="connsiteY66" fmla="*/ 3834209 h 5362972"/>
              <a:gd name="connsiteX67" fmla="*/ 5903326 w 6772482"/>
              <a:gd name="connsiteY67" fmla="*/ 4219972 h 5362972"/>
              <a:gd name="connsiteX68" fmla="*/ 5048457 w 6772482"/>
              <a:gd name="connsiteY68" fmla="*/ 5358209 h 5362972"/>
              <a:gd name="connsiteX69" fmla="*/ 4774613 w 6772482"/>
              <a:gd name="connsiteY69" fmla="*/ 5362972 h 5362972"/>
              <a:gd name="connsiteX70" fmla="*/ 4210258 w 6772482"/>
              <a:gd name="connsiteY70" fmla="*/ 4639072 h 5362972"/>
              <a:gd name="connsiteX71" fmla="*/ 2610058 w 6772482"/>
              <a:gd name="connsiteY71" fmla="*/ 4639072 h 5362972"/>
              <a:gd name="connsiteX72" fmla="*/ 2457658 w 6772482"/>
              <a:gd name="connsiteY72" fmla="*/ 4639072 h 5362972"/>
              <a:gd name="connsiteX73" fmla="*/ 2667207 w 6772482"/>
              <a:gd name="connsiteY73" fmla="*/ 4339035 h 5362972"/>
              <a:gd name="connsiteX74" fmla="*/ 2752932 w 6772482"/>
              <a:gd name="connsiteY74" fmla="*/ 4286647 h 5362972"/>
              <a:gd name="connsiteX75" fmla="*/ 2388600 w 6772482"/>
              <a:gd name="connsiteY75" fmla="*/ 3869929 h 5362972"/>
              <a:gd name="connsiteX76" fmla="*/ 1914732 w 6772482"/>
              <a:gd name="connsiteY76" fmla="*/ 3962797 h 5362972"/>
              <a:gd name="connsiteX77" fmla="*/ 1821863 w 6772482"/>
              <a:gd name="connsiteY77" fmla="*/ 4253309 h 5362972"/>
              <a:gd name="connsiteX78" fmla="*/ 1543257 w 6772482"/>
              <a:gd name="connsiteY78" fmla="*/ 4186634 h 5362972"/>
              <a:gd name="connsiteX79" fmla="*/ 1440862 w 6772482"/>
              <a:gd name="connsiteY79" fmla="*/ 4155678 h 5362972"/>
              <a:gd name="connsiteX80" fmla="*/ 1383713 w 6772482"/>
              <a:gd name="connsiteY80" fmla="*/ 4127104 h 5362972"/>
              <a:gd name="connsiteX81" fmla="*/ 1326562 w 6772482"/>
              <a:gd name="connsiteY81" fmla="*/ 4096147 h 5362972"/>
              <a:gd name="connsiteX82" fmla="*/ 1276557 w 6772482"/>
              <a:gd name="connsiteY82" fmla="*/ 4058047 h 5362972"/>
              <a:gd name="connsiteX83" fmla="*/ 1221789 w 6772482"/>
              <a:gd name="connsiteY83" fmla="*/ 3998516 h 5362972"/>
              <a:gd name="connsiteX84" fmla="*/ 1181306 w 6772482"/>
              <a:gd name="connsiteY84" fmla="*/ 3943747 h 5362972"/>
              <a:gd name="connsiteX85" fmla="*/ 1024144 w 6772482"/>
              <a:gd name="connsiteY85" fmla="*/ 3691334 h 5362972"/>
              <a:gd name="connsiteX86" fmla="*/ 271670 w 6772482"/>
              <a:gd name="connsiteY86" fmla="*/ 2541191 h 5362972"/>
              <a:gd name="connsiteX0" fmla="*/ 271670 w 6772482"/>
              <a:gd name="connsiteY0" fmla="*/ 2707743 h 5529524"/>
              <a:gd name="connsiteX1" fmla="*/ 324058 w 6772482"/>
              <a:gd name="connsiteY1" fmla="*/ 1071824 h 5529524"/>
              <a:gd name="connsiteX2" fmla="*/ 1581357 w 6772482"/>
              <a:gd name="connsiteY2" fmla="*/ 1014674 h 5529524"/>
              <a:gd name="connsiteX3" fmla="*/ 2552907 w 6772482"/>
              <a:gd name="connsiteY3" fmla="*/ 1043249 h 5529524"/>
              <a:gd name="connsiteX4" fmla="*/ 2714832 w 6772482"/>
              <a:gd name="connsiteY4" fmla="*/ 176474 h 5529524"/>
              <a:gd name="connsiteX5" fmla="*/ 2905332 w 6772482"/>
              <a:gd name="connsiteY5" fmla="*/ 324112 h 5529524"/>
              <a:gd name="connsiteX6" fmla="*/ 2950576 w 6772482"/>
              <a:gd name="connsiteY6" fmla="*/ 347924 h 5529524"/>
              <a:gd name="connsiteX7" fmla="*/ 3012488 w 6772482"/>
              <a:gd name="connsiteY7" fmla="*/ 364593 h 5529524"/>
              <a:gd name="connsiteX8" fmla="*/ 3286332 w 6772482"/>
              <a:gd name="connsiteY8" fmla="*/ 414599 h 5529524"/>
              <a:gd name="connsiteX9" fmla="*/ 3353007 w 6772482"/>
              <a:gd name="connsiteY9" fmla="*/ 445555 h 5529524"/>
              <a:gd name="connsiteX10" fmla="*/ 3391107 w 6772482"/>
              <a:gd name="connsiteY10" fmla="*/ 476512 h 5529524"/>
              <a:gd name="connsiteX11" fmla="*/ 3422063 w 6772482"/>
              <a:gd name="connsiteY11" fmla="*/ 533662 h 5529524"/>
              <a:gd name="connsiteX12" fmla="*/ 3455401 w 6772482"/>
              <a:gd name="connsiteY12" fmla="*/ 566999 h 5529524"/>
              <a:gd name="connsiteX13" fmla="*/ 3486357 w 6772482"/>
              <a:gd name="connsiteY13" fmla="*/ 581287 h 5529524"/>
              <a:gd name="connsiteX14" fmla="*/ 3522076 w 6772482"/>
              <a:gd name="connsiteY14" fmla="*/ 600337 h 5529524"/>
              <a:gd name="connsiteX15" fmla="*/ 3564938 w 6772482"/>
              <a:gd name="connsiteY15" fmla="*/ 595574 h 5529524"/>
              <a:gd name="connsiteX16" fmla="*/ 3793539 w 6772482"/>
              <a:gd name="connsiteY16" fmla="*/ 536043 h 5529524"/>
              <a:gd name="connsiteX17" fmla="*/ 3860213 w 6772482"/>
              <a:gd name="connsiteY17" fmla="*/ 524137 h 5529524"/>
              <a:gd name="connsiteX18" fmla="*/ 4000707 w 6772482"/>
              <a:gd name="connsiteY18" fmla="*/ 514612 h 5529524"/>
              <a:gd name="connsiteX19" fmla="*/ 4074526 w 6772482"/>
              <a:gd name="connsiteY19" fmla="*/ 495562 h 5529524"/>
              <a:gd name="connsiteX20" fmla="*/ 4145963 w 6772482"/>
              <a:gd name="connsiteY20" fmla="*/ 464606 h 5529524"/>
              <a:gd name="connsiteX21" fmla="*/ 4167395 w 6772482"/>
              <a:gd name="connsiteY21" fmla="*/ 497943 h 5529524"/>
              <a:gd name="connsiteX22" fmla="*/ 4186445 w 6772482"/>
              <a:gd name="connsiteY22" fmla="*/ 571762 h 5529524"/>
              <a:gd name="connsiteX23" fmla="*/ 4217401 w 6772482"/>
              <a:gd name="connsiteY23" fmla="*/ 633674 h 5529524"/>
              <a:gd name="connsiteX24" fmla="*/ 4248357 w 6772482"/>
              <a:gd name="connsiteY24" fmla="*/ 681299 h 5529524"/>
              <a:gd name="connsiteX25" fmla="*/ 4286457 w 6772482"/>
              <a:gd name="connsiteY25" fmla="*/ 705112 h 5529524"/>
              <a:gd name="connsiteX26" fmla="*/ 4345988 w 6772482"/>
              <a:gd name="connsiteY26" fmla="*/ 724162 h 5529524"/>
              <a:gd name="connsiteX27" fmla="*/ 4426951 w 6772482"/>
              <a:gd name="connsiteY27" fmla="*/ 736068 h 5529524"/>
              <a:gd name="connsiteX28" fmla="*/ 4584113 w 6772482"/>
              <a:gd name="connsiteY28" fmla="*/ 759880 h 5529524"/>
              <a:gd name="connsiteX29" fmla="*/ 4781757 w 6772482"/>
              <a:gd name="connsiteY29" fmla="*/ 788456 h 5529524"/>
              <a:gd name="connsiteX30" fmla="*/ 4591258 w 6772482"/>
              <a:gd name="connsiteY30" fmla="*/ 233624 h 5529524"/>
              <a:gd name="connsiteX31" fmla="*/ 5200858 w 6772482"/>
              <a:gd name="connsiteY31" fmla="*/ 386024 h 5529524"/>
              <a:gd name="connsiteX32" fmla="*/ 5429458 w 6772482"/>
              <a:gd name="connsiteY32" fmla="*/ 233624 h 5529524"/>
              <a:gd name="connsiteX33" fmla="*/ 5734258 w 6772482"/>
              <a:gd name="connsiteY33" fmla="*/ 538424 h 5529524"/>
              <a:gd name="connsiteX34" fmla="*/ 5886658 w 6772482"/>
              <a:gd name="connsiteY34" fmla="*/ 614624 h 5529524"/>
              <a:gd name="connsiteX35" fmla="*/ 5962858 w 6772482"/>
              <a:gd name="connsiteY35" fmla="*/ 614624 h 5529524"/>
              <a:gd name="connsiteX36" fmla="*/ 5962858 w 6772482"/>
              <a:gd name="connsiteY36" fmla="*/ 767024 h 5529524"/>
              <a:gd name="connsiteX37" fmla="*/ 5810457 w 6772482"/>
              <a:gd name="connsiteY37" fmla="*/ 781312 h 5529524"/>
              <a:gd name="connsiteX38" fmla="*/ 5824745 w 6772482"/>
              <a:gd name="connsiteY38" fmla="*/ 814649 h 5529524"/>
              <a:gd name="connsiteX39" fmla="*/ 5846175 w 6772482"/>
              <a:gd name="connsiteY39" fmla="*/ 867037 h 5529524"/>
              <a:gd name="connsiteX40" fmla="*/ 5889039 w 6772482"/>
              <a:gd name="connsiteY40" fmla="*/ 1026580 h 5529524"/>
              <a:gd name="connsiteX41" fmla="*/ 5910470 w 6772482"/>
              <a:gd name="connsiteY41" fmla="*/ 1071824 h 5529524"/>
              <a:gd name="connsiteX42" fmla="*/ 5936663 w 6772482"/>
              <a:gd name="connsiteY42" fmla="*/ 1114687 h 5529524"/>
              <a:gd name="connsiteX43" fmla="*/ 6120019 w 6772482"/>
              <a:gd name="connsiteY43" fmla="*/ 1417105 h 5529524"/>
              <a:gd name="connsiteX44" fmla="*/ 6148595 w 6772482"/>
              <a:gd name="connsiteY44" fmla="*/ 1481399 h 5529524"/>
              <a:gd name="connsiteX45" fmla="*/ 6184313 w 6772482"/>
              <a:gd name="connsiteY45" fmla="*/ 1550456 h 5529524"/>
              <a:gd name="connsiteX46" fmla="*/ 6248607 w 6772482"/>
              <a:gd name="connsiteY46" fmla="*/ 1676662 h 5529524"/>
              <a:gd name="connsiteX47" fmla="*/ 6291470 w 6772482"/>
              <a:gd name="connsiteY47" fmla="*/ 1776674 h 5529524"/>
              <a:gd name="connsiteX48" fmla="*/ 6305757 w 6772482"/>
              <a:gd name="connsiteY48" fmla="*/ 1814774 h 5529524"/>
              <a:gd name="connsiteX49" fmla="*/ 6310520 w 6772482"/>
              <a:gd name="connsiteY49" fmla="*/ 1874305 h 5529524"/>
              <a:gd name="connsiteX50" fmla="*/ 6341476 w 6772482"/>
              <a:gd name="connsiteY50" fmla="*/ 1995749 h 5529524"/>
              <a:gd name="connsiteX51" fmla="*/ 6360526 w 6772482"/>
              <a:gd name="connsiteY51" fmla="*/ 2055280 h 5529524"/>
              <a:gd name="connsiteX52" fmla="*/ 6355763 w 6772482"/>
              <a:gd name="connsiteY52" fmla="*/ 2152912 h 5529524"/>
              <a:gd name="connsiteX53" fmla="*/ 6377195 w 6772482"/>
              <a:gd name="connsiteY53" fmla="*/ 2260067 h 5529524"/>
              <a:gd name="connsiteX54" fmla="*/ 6427201 w 6772482"/>
              <a:gd name="connsiteY54" fmla="*/ 2471999 h 5529524"/>
              <a:gd name="connsiteX55" fmla="*/ 6453395 w 6772482"/>
              <a:gd name="connsiteY55" fmla="*/ 2664880 h 5529524"/>
              <a:gd name="connsiteX56" fmla="*/ 6467682 w 6772482"/>
              <a:gd name="connsiteY56" fmla="*/ 2774418 h 5529524"/>
              <a:gd name="connsiteX57" fmla="*/ 6562932 w 6772482"/>
              <a:gd name="connsiteY57" fmla="*/ 3091124 h 5529524"/>
              <a:gd name="connsiteX58" fmla="*/ 6610557 w 6772482"/>
              <a:gd name="connsiteY58" fmla="*/ 3291149 h 5529524"/>
              <a:gd name="connsiteX59" fmla="*/ 6658182 w 6772482"/>
              <a:gd name="connsiteY59" fmla="*/ 3407830 h 5529524"/>
              <a:gd name="connsiteX60" fmla="*/ 6722476 w 6772482"/>
              <a:gd name="connsiteY60" fmla="*/ 3529274 h 5529524"/>
              <a:gd name="connsiteX61" fmla="*/ 6762957 w 6772482"/>
              <a:gd name="connsiteY61" fmla="*/ 3662624 h 5529524"/>
              <a:gd name="connsiteX62" fmla="*/ 6772482 w 6772482"/>
              <a:gd name="connsiteY62" fmla="*/ 3734062 h 5529524"/>
              <a:gd name="connsiteX63" fmla="*/ 6762956 w 6772482"/>
              <a:gd name="connsiteY63" fmla="*/ 3817405 h 5529524"/>
              <a:gd name="connsiteX64" fmla="*/ 6743906 w 6772482"/>
              <a:gd name="connsiteY64" fmla="*/ 3872174 h 5529524"/>
              <a:gd name="connsiteX65" fmla="*/ 6703426 w 6772482"/>
              <a:gd name="connsiteY65" fmla="*/ 3972186 h 5529524"/>
              <a:gd name="connsiteX66" fmla="*/ 6689138 w 6772482"/>
              <a:gd name="connsiteY66" fmla="*/ 4000761 h 5529524"/>
              <a:gd name="connsiteX67" fmla="*/ 5903326 w 6772482"/>
              <a:gd name="connsiteY67" fmla="*/ 4386524 h 5529524"/>
              <a:gd name="connsiteX68" fmla="*/ 5048457 w 6772482"/>
              <a:gd name="connsiteY68" fmla="*/ 5524761 h 5529524"/>
              <a:gd name="connsiteX69" fmla="*/ 4774613 w 6772482"/>
              <a:gd name="connsiteY69" fmla="*/ 5529524 h 5529524"/>
              <a:gd name="connsiteX70" fmla="*/ 4210258 w 6772482"/>
              <a:gd name="connsiteY70" fmla="*/ 4805624 h 5529524"/>
              <a:gd name="connsiteX71" fmla="*/ 2610058 w 6772482"/>
              <a:gd name="connsiteY71" fmla="*/ 4805624 h 5529524"/>
              <a:gd name="connsiteX72" fmla="*/ 2457658 w 6772482"/>
              <a:gd name="connsiteY72" fmla="*/ 4805624 h 5529524"/>
              <a:gd name="connsiteX73" fmla="*/ 2667207 w 6772482"/>
              <a:gd name="connsiteY73" fmla="*/ 4505587 h 5529524"/>
              <a:gd name="connsiteX74" fmla="*/ 2752932 w 6772482"/>
              <a:gd name="connsiteY74" fmla="*/ 4453199 h 5529524"/>
              <a:gd name="connsiteX75" fmla="*/ 2388600 w 6772482"/>
              <a:gd name="connsiteY75" fmla="*/ 4036481 h 5529524"/>
              <a:gd name="connsiteX76" fmla="*/ 1914732 w 6772482"/>
              <a:gd name="connsiteY76" fmla="*/ 4129349 h 5529524"/>
              <a:gd name="connsiteX77" fmla="*/ 1821863 w 6772482"/>
              <a:gd name="connsiteY77" fmla="*/ 4419861 h 5529524"/>
              <a:gd name="connsiteX78" fmla="*/ 1543257 w 6772482"/>
              <a:gd name="connsiteY78" fmla="*/ 4353186 h 5529524"/>
              <a:gd name="connsiteX79" fmla="*/ 1440862 w 6772482"/>
              <a:gd name="connsiteY79" fmla="*/ 4322230 h 5529524"/>
              <a:gd name="connsiteX80" fmla="*/ 1383713 w 6772482"/>
              <a:gd name="connsiteY80" fmla="*/ 4293656 h 5529524"/>
              <a:gd name="connsiteX81" fmla="*/ 1326562 w 6772482"/>
              <a:gd name="connsiteY81" fmla="*/ 4262699 h 5529524"/>
              <a:gd name="connsiteX82" fmla="*/ 1276557 w 6772482"/>
              <a:gd name="connsiteY82" fmla="*/ 4224599 h 5529524"/>
              <a:gd name="connsiteX83" fmla="*/ 1221789 w 6772482"/>
              <a:gd name="connsiteY83" fmla="*/ 4165068 h 5529524"/>
              <a:gd name="connsiteX84" fmla="*/ 1181306 w 6772482"/>
              <a:gd name="connsiteY84" fmla="*/ 4110299 h 5529524"/>
              <a:gd name="connsiteX85" fmla="*/ 1024144 w 6772482"/>
              <a:gd name="connsiteY85" fmla="*/ 3857886 h 5529524"/>
              <a:gd name="connsiteX86" fmla="*/ 271670 w 6772482"/>
              <a:gd name="connsiteY86" fmla="*/ 2707743 h 5529524"/>
              <a:gd name="connsiteX0" fmla="*/ 271670 w 6772482"/>
              <a:gd name="connsiteY0" fmla="*/ 2783943 h 5605724"/>
              <a:gd name="connsiteX1" fmla="*/ 324058 w 6772482"/>
              <a:gd name="connsiteY1" fmla="*/ 1148024 h 5605724"/>
              <a:gd name="connsiteX2" fmla="*/ 1581357 w 6772482"/>
              <a:gd name="connsiteY2" fmla="*/ 1090874 h 5605724"/>
              <a:gd name="connsiteX3" fmla="*/ 2552907 w 6772482"/>
              <a:gd name="connsiteY3" fmla="*/ 1119449 h 5605724"/>
              <a:gd name="connsiteX4" fmla="*/ 2714832 w 6772482"/>
              <a:gd name="connsiteY4" fmla="*/ 252674 h 5605724"/>
              <a:gd name="connsiteX5" fmla="*/ 2905332 w 6772482"/>
              <a:gd name="connsiteY5" fmla="*/ 400312 h 5605724"/>
              <a:gd name="connsiteX6" fmla="*/ 2950576 w 6772482"/>
              <a:gd name="connsiteY6" fmla="*/ 424124 h 5605724"/>
              <a:gd name="connsiteX7" fmla="*/ 3012488 w 6772482"/>
              <a:gd name="connsiteY7" fmla="*/ 440793 h 5605724"/>
              <a:gd name="connsiteX8" fmla="*/ 3286332 w 6772482"/>
              <a:gd name="connsiteY8" fmla="*/ 490799 h 5605724"/>
              <a:gd name="connsiteX9" fmla="*/ 3353007 w 6772482"/>
              <a:gd name="connsiteY9" fmla="*/ 521755 h 5605724"/>
              <a:gd name="connsiteX10" fmla="*/ 3391107 w 6772482"/>
              <a:gd name="connsiteY10" fmla="*/ 552712 h 5605724"/>
              <a:gd name="connsiteX11" fmla="*/ 3422063 w 6772482"/>
              <a:gd name="connsiteY11" fmla="*/ 609862 h 5605724"/>
              <a:gd name="connsiteX12" fmla="*/ 3455401 w 6772482"/>
              <a:gd name="connsiteY12" fmla="*/ 643199 h 5605724"/>
              <a:gd name="connsiteX13" fmla="*/ 3486357 w 6772482"/>
              <a:gd name="connsiteY13" fmla="*/ 657487 h 5605724"/>
              <a:gd name="connsiteX14" fmla="*/ 3522076 w 6772482"/>
              <a:gd name="connsiteY14" fmla="*/ 676537 h 5605724"/>
              <a:gd name="connsiteX15" fmla="*/ 3564938 w 6772482"/>
              <a:gd name="connsiteY15" fmla="*/ 671774 h 5605724"/>
              <a:gd name="connsiteX16" fmla="*/ 3793539 w 6772482"/>
              <a:gd name="connsiteY16" fmla="*/ 612243 h 5605724"/>
              <a:gd name="connsiteX17" fmla="*/ 3860213 w 6772482"/>
              <a:gd name="connsiteY17" fmla="*/ 600337 h 5605724"/>
              <a:gd name="connsiteX18" fmla="*/ 4000707 w 6772482"/>
              <a:gd name="connsiteY18" fmla="*/ 590812 h 5605724"/>
              <a:gd name="connsiteX19" fmla="*/ 4074526 w 6772482"/>
              <a:gd name="connsiteY19" fmla="*/ 571762 h 5605724"/>
              <a:gd name="connsiteX20" fmla="*/ 4145963 w 6772482"/>
              <a:gd name="connsiteY20" fmla="*/ 540806 h 5605724"/>
              <a:gd name="connsiteX21" fmla="*/ 4167395 w 6772482"/>
              <a:gd name="connsiteY21" fmla="*/ 574143 h 5605724"/>
              <a:gd name="connsiteX22" fmla="*/ 4186445 w 6772482"/>
              <a:gd name="connsiteY22" fmla="*/ 647962 h 5605724"/>
              <a:gd name="connsiteX23" fmla="*/ 4217401 w 6772482"/>
              <a:gd name="connsiteY23" fmla="*/ 709874 h 5605724"/>
              <a:gd name="connsiteX24" fmla="*/ 4248357 w 6772482"/>
              <a:gd name="connsiteY24" fmla="*/ 757499 h 5605724"/>
              <a:gd name="connsiteX25" fmla="*/ 4286457 w 6772482"/>
              <a:gd name="connsiteY25" fmla="*/ 781312 h 5605724"/>
              <a:gd name="connsiteX26" fmla="*/ 4345988 w 6772482"/>
              <a:gd name="connsiteY26" fmla="*/ 800362 h 5605724"/>
              <a:gd name="connsiteX27" fmla="*/ 4426951 w 6772482"/>
              <a:gd name="connsiteY27" fmla="*/ 812268 h 5605724"/>
              <a:gd name="connsiteX28" fmla="*/ 4584113 w 6772482"/>
              <a:gd name="connsiteY28" fmla="*/ 836080 h 5605724"/>
              <a:gd name="connsiteX29" fmla="*/ 4781757 w 6772482"/>
              <a:gd name="connsiteY29" fmla="*/ 864656 h 5605724"/>
              <a:gd name="connsiteX30" fmla="*/ 4591258 w 6772482"/>
              <a:gd name="connsiteY30" fmla="*/ 309824 h 5605724"/>
              <a:gd name="connsiteX31" fmla="*/ 5277058 w 6772482"/>
              <a:gd name="connsiteY31" fmla="*/ 386024 h 5605724"/>
              <a:gd name="connsiteX32" fmla="*/ 5429458 w 6772482"/>
              <a:gd name="connsiteY32" fmla="*/ 309824 h 5605724"/>
              <a:gd name="connsiteX33" fmla="*/ 5734258 w 6772482"/>
              <a:gd name="connsiteY33" fmla="*/ 614624 h 5605724"/>
              <a:gd name="connsiteX34" fmla="*/ 5886658 w 6772482"/>
              <a:gd name="connsiteY34" fmla="*/ 690824 h 5605724"/>
              <a:gd name="connsiteX35" fmla="*/ 5962858 w 6772482"/>
              <a:gd name="connsiteY35" fmla="*/ 690824 h 5605724"/>
              <a:gd name="connsiteX36" fmla="*/ 5962858 w 6772482"/>
              <a:gd name="connsiteY36" fmla="*/ 843224 h 5605724"/>
              <a:gd name="connsiteX37" fmla="*/ 5810457 w 6772482"/>
              <a:gd name="connsiteY37" fmla="*/ 857512 h 5605724"/>
              <a:gd name="connsiteX38" fmla="*/ 5824745 w 6772482"/>
              <a:gd name="connsiteY38" fmla="*/ 890849 h 5605724"/>
              <a:gd name="connsiteX39" fmla="*/ 5846175 w 6772482"/>
              <a:gd name="connsiteY39" fmla="*/ 943237 h 5605724"/>
              <a:gd name="connsiteX40" fmla="*/ 5889039 w 6772482"/>
              <a:gd name="connsiteY40" fmla="*/ 1102780 h 5605724"/>
              <a:gd name="connsiteX41" fmla="*/ 5910470 w 6772482"/>
              <a:gd name="connsiteY41" fmla="*/ 1148024 h 5605724"/>
              <a:gd name="connsiteX42" fmla="*/ 5936663 w 6772482"/>
              <a:gd name="connsiteY42" fmla="*/ 1190887 h 5605724"/>
              <a:gd name="connsiteX43" fmla="*/ 6120019 w 6772482"/>
              <a:gd name="connsiteY43" fmla="*/ 1493305 h 5605724"/>
              <a:gd name="connsiteX44" fmla="*/ 6148595 w 6772482"/>
              <a:gd name="connsiteY44" fmla="*/ 1557599 h 5605724"/>
              <a:gd name="connsiteX45" fmla="*/ 6184313 w 6772482"/>
              <a:gd name="connsiteY45" fmla="*/ 1626656 h 5605724"/>
              <a:gd name="connsiteX46" fmla="*/ 6248607 w 6772482"/>
              <a:gd name="connsiteY46" fmla="*/ 1752862 h 5605724"/>
              <a:gd name="connsiteX47" fmla="*/ 6291470 w 6772482"/>
              <a:gd name="connsiteY47" fmla="*/ 1852874 h 5605724"/>
              <a:gd name="connsiteX48" fmla="*/ 6305757 w 6772482"/>
              <a:gd name="connsiteY48" fmla="*/ 1890974 h 5605724"/>
              <a:gd name="connsiteX49" fmla="*/ 6310520 w 6772482"/>
              <a:gd name="connsiteY49" fmla="*/ 1950505 h 5605724"/>
              <a:gd name="connsiteX50" fmla="*/ 6341476 w 6772482"/>
              <a:gd name="connsiteY50" fmla="*/ 2071949 h 5605724"/>
              <a:gd name="connsiteX51" fmla="*/ 6360526 w 6772482"/>
              <a:gd name="connsiteY51" fmla="*/ 2131480 h 5605724"/>
              <a:gd name="connsiteX52" fmla="*/ 6355763 w 6772482"/>
              <a:gd name="connsiteY52" fmla="*/ 2229112 h 5605724"/>
              <a:gd name="connsiteX53" fmla="*/ 6377195 w 6772482"/>
              <a:gd name="connsiteY53" fmla="*/ 2336267 h 5605724"/>
              <a:gd name="connsiteX54" fmla="*/ 6427201 w 6772482"/>
              <a:gd name="connsiteY54" fmla="*/ 2548199 h 5605724"/>
              <a:gd name="connsiteX55" fmla="*/ 6453395 w 6772482"/>
              <a:gd name="connsiteY55" fmla="*/ 2741080 h 5605724"/>
              <a:gd name="connsiteX56" fmla="*/ 6467682 w 6772482"/>
              <a:gd name="connsiteY56" fmla="*/ 2850618 h 5605724"/>
              <a:gd name="connsiteX57" fmla="*/ 6562932 w 6772482"/>
              <a:gd name="connsiteY57" fmla="*/ 3167324 h 5605724"/>
              <a:gd name="connsiteX58" fmla="*/ 6610557 w 6772482"/>
              <a:gd name="connsiteY58" fmla="*/ 3367349 h 5605724"/>
              <a:gd name="connsiteX59" fmla="*/ 6658182 w 6772482"/>
              <a:gd name="connsiteY59" fmla="*/ 3484030 h 5605724"/>
              <a:gd name="connsiteX60" fmla="*/ 6722476 w 6772482"/>
              <a:gd name="connsiteY60" fmla="*/ 3605474 h 5605724"/>
              <a:gd name="connsiteX61" fmla="*/ 6762957 w 6772482"/>
              <a:gd name="connsiteY61" fmla="*/ 3738824 h 5605724"/>
              <a:gd name="connsiteX62" fmla="*/ 6772482 w 6772482"/>
              <a:gd name="connsiteY62" fmla="*/ 3810262 h 5605724"/>
              <a:gd name="connsiteX63" fmla="*/ 6762956 w 6772482"/>
              <a:gd name="connsiteY63" fmla="*/ 3893605 h 5605724"/>
              <a:gd name="connsiteX64" fmla="*/ 6743906 w 6772482"/>
              <a:gd name="connsiteY64" fmla="*/ 3948374 h 5605724"/>
              <a:gd name="connsiteX65" fmla="*/ 6703426 w 6772482"/>
              <a:gd name="connsiteY65" fmla="*/ 4048386 h 5605724"/>
              <a:gd name="connsiteX66" fmla="*/ 6689138 w 6772482"/>
              <a:gd name="connsiteY66" fmla="*/ 4076961 h 5605724"/>
              <a:gd name="connsiteX67" fmla="*/ 5903326 w 6772482"/>
              <a:gd name="connsiteY67" fmla="*/ 4462724 h 5605724"/>
              <a:gd name="connsiteX68" fmla="*/ 5048457 w 6772482"/>
              <a:gd name="connsiteY68" fmla="*/ 5600961 h 5605724"/>
              <a:gd name="connsiteX69" fmla="*/ 4774613 w 6772482"/>
              <a:gd name="connsiteY69" fmla="*/ 5605724 h 5605724"/>
              <a:gd name="connsiteX70" fmla="*/ 4210258 w 6772482"/>
              <a:gd name="connsiteY70" fmla="*/ 4881824 h 5605724"/>
              <a:gd name="connsiteX71" fmla="*/ 2610058 w 6772482"/>
              <a:gd name="connsiteY71" fmla="*/ 4881824 h 5605724"/>
              <a:gd name="connsiteX72" fmla="*/ 2457658 w 6772482"/>
              <a:gd name="connsiteY72" fmla="*/ 4881824 h 5605724"/>
              <a:gd name="connsiteX73" fmla="*/ 2667207 w 6772482"/>
              <a:gd name="connsiteY73" fmla="*/ 4581787 h 5605724"/>
              <a:gd name="connsiteX74" fmla="*/ 2752932 w 6772482"/>
              <a:gd name="connsiteY74" fmla="*/ 4529399 h 5605724"/>
              <a:gd name="connsiteX75" fmla="*/ 2388600 w 6772482"/>
              <a:gd name="connsiteY75" fmla="*/ 4112681 h 5605724"/>
              <a:gd name="connsiteX76" fmla="*/ 1914732 w 6772482"/>
              <a:gd name="connsiteY76" fmla="*/ 4205549 h 5605724"/>
              <a:gd name="connsiteX77" fmla="*/ 1821863 w 6772482"/>
              <a:gd name="connsiteY77" fmla="*/ 4496061 h 5605724"/>
              <a:gd name="connsiteX78" fmla="*/ 1543257 w 6772482"/>
              <a:gd name="connsiteY78" fmla="*/ 4429386 h 5605724"/>
              <a:gd name="connsiteX79" fmla="*/ 1440862 w 6772482"/>
              <a:gd name="connsiteY79" fmla="*/ 4398430 h 5605724"/>
              <a:gd name="connsiteX80" fmla="*/ 1383713 w 6772482"/>
              <a:gd name="connsiteY80" fmla="*/ 4369856 h 5605724"/>
              <a:gd name="connsiteX81" fmla="*/ 1326562 w 6772482"/>
              <a:gd name="connsiteY81" fmla="*/ 4338899 h 5605724"/>
              <a:gd name="connsiteX82" fmla="*/ 1276557 w 6772482"/>
              <a:gd name="connsiteY82" fmla="*/ 4300799 h 5605724"/>
              <a:gd name="connsiteX83" fmla="*/ 1221789 w 6772482"/>
              <a:gd name="connsiteY83" fmla="*/ 4241268 h 5605724"/>
              <a:gd name="connsiteX84" fmla="*/ 1181306 w 6772482"/>
              <a:gd name="connsiteY84" fmla="*/ 4186499 h 5605724"/>
              <a:gd name="connsiteX85" fmla="*/ 1024144 w 6772482"/>
              <a:gd name="connsiteY85" fmla="*/ 3934086 h 5605724"/>
              <a:gd name="connsiteX86" fmla="*/ 271670 w 6772482"/>
              <a:gd name="connsiteY86" fmla="*/ 2783943 h 5605724"/>
              <a:gd name="connsiteX0" fmla="*/ 271670 w 6772482"/>
              <a:gd name="connsiteY0" fmla="*/ 2783943 h 5605724"/>
              <a:gd name="connsiteX1" fmla="*/ 324058 w 6772482"/>
              <a:gd name="connsiteY1" fmla="*/ 1148024 h 5605724"/>
              <a:gd name="connsiteX2" fmla="*/ 1581357 w 6772482"/>
              <a:gd name="connsiteY2" fmla="*/ 1090874 h 5605724"/>
              <a:gd name="connsiteX3" fmla="*/ 2552907 w 6772482"/>
              <a:gd name="connsiteY3" fmla="*/ 1119449 h 5605724"/>
              <a:gd name="connsiteX4" fmla="*/ 2714832 w 6772482"/>
              <a:gd name="connsiteY4" fmla="*/ 252674 h 5605724"/>
              <a:gd name="connsiteX5" fmla="*/ 2905332 w 6772482"/>
              <a:gd name="connsiteY5" fmla="*/ 400312 h 5605724"/>
              <a:gd name="connsiteX6" fmla="*/ 2950576 w 6772482"/>
              <a:gd name="connsiteY6" fmla="*/ 424124 h 5605724"/>
              <a:gd name="connsiteX7" fmla="*/ 3012488 w 6772482"/>
              <a:gd name="connsiteY7" fmla="*/ 440793 h 5605724"/>
              <a:gd name="connsiteX8" fmla="*/ 3286332 w 6772482"/>
              <a:gd name="connsiteY8" fmla="*/ 490799 h 5605724"/>
              <a:gd name="connsiteX9" fmla="*/ 3353007 w 6772482"/>
              <a:gd name="connsiteY9" fmla="*/ 521755 h 5605724"/>
              <a:gd name="connsiteX10" fmla="*/ 3391107 w 6772482"/>
              <a:gd name="connsiteY10" fmla="*/ 552712 h 5605724"/>
              <a:gd name="connsiteX11" fmla="*/ 3422063 w 6772482"/>
              <a:gd name="connsiteY11" fmla="*/ 609862 h 5605724"/>
              <a:gd name="connsiteX12" fmla="*/ 3455401 w 6772482"/>
              <a:gd name="connsiteY12" fmla="*/ 643199 h 5605724"/>
              <a:gd name="connsiteX13" fmla="*/ 3486357 w 6772482"/>
              <a:gd name="connsiteY13" fmla="*/ 657487 h 5605724"/>
              <a:gd name="connsiteX14" fmla="*/ 3522076 w 6772482"/>
              <a:gd name="connsiteY14" fmla="*/ 676537 h 5605724"/>
              <a:gd name="connsiteX15" fmla="*/ 3564938 w 6772482"/>
              <a:gd name="connsiteY15" fmla="*/ 671774 h 5605724"/>
              <a:gd name="connsiteX16" fmla="*/ 3793539 w 6772482"/>
              <a:gd name="connsiteY16" fmla="*/ 612243 h 5605724"/>
              <a:gd name="connsiteX17" fmla="*/ 3860213 w 6772482"/>
              <a:gd name="connsiteY17" fmla="*/ 600337 h 5605724"/>
              <a:gd name="connsiteX18" fmla="*/ 4000707 w 6772482"/>
              <a:gd name="connsiteY18" fmla="*/ 590812 h 5605724"/>
              <a:gd name="connsiteX19" fmla="*/ 4074526 w 6772482"/>
              <a:gd name="connsiteY19" fmla="*/ 571762 h 5605724"/>
              <a:gd name="connsiteX20" fmla="*/ 4145963 w 6772482"/>
              <a:gd name="connsiteY20" fmla="*/ 540806 h 5605724"/>
              <a:gd name="connsiteX21" fmla="*/ 4167395 w 6772482"/>
              <a:gd name="connsiteY21" fmla="*/ 574143 h 5605724"/>
              <a:gd name="connsiteX22" fmla="*/ 4186445 w 6772482"/>
              <a:gd name="connsiteY22" fmla="*/ 647962 h 5605724"/>
              <a:gd name="connsiteX23" fmla="*/ 4217401 w 6772482"/>
              <a:gd name="connsiteY23" fmla="*/ 709874 h 5605724"/>
              <a:gd name="connsiteX24" fmla="*/ 4248357 w 6772482"/>
              <a:gd name="connsiteY24" fmla="*/ 757499 h 5605724"/>
              <a:gd name="connsiteX25" fmla="*/ 4286457 w 6772482"/>
              <a:gd name="connsiteY25" fmla="*/ 781312 h 5605724"/>
              <a:gd name="connsiteX26" fmla="*/ 4345988 w 6772482"/>
              <a:gd name="connsiteY26" fmla="*/ 800362 h 5605724"/>
              <a:gd name="connsiteX27" fmla="*/ 4426951 w 6772482"/>
              <a:gd name="connsiteY27" fmla="*/ 812268 h 5605724"/>
              <a:gd name="connsiteX28" fmla="*/ 4584113 w 6772482"/>
              <a:gd name="connsiteY28" fmla="*/ 836080 h 5605724"/>
              <a:gd name="connsiteX29" fmla="*/ 4781757 w 6772482"/>
              <a:gd name="connsiteY29" fmla="*/ 864656 h 5605724"/>
              <a:gd name="connsiteX30" fmla="*/ 4591258 w 6772482"/>
              <a:gd name="connsiteY30" fmla="*/ 309824 h 5605724"/>
              <a:gd name="connsiteX31" fmla="*/ 5277058 w 6772482"/>
              <a:gd name="connsiteY31" fmla="*/ 386024 h 5605724"/>
              <a:gd name="connsiteX32" fmla="*/ 5429458 w 6772482"/>
              <a:gd name="connsiteY32" fmla="*/ 309824 h 5605724"/>
              <a:gd name="connsiteX33" fmla="*/ 5734258 w 6772482"/>
              <a:gd name="connsiteY33" fmla="*/ 614624 h 5605724"/>
              <a:gd name="connsiteX34" fmla="*/ 5886658 w 6772482"/>
              <a:gd name="connsiteY34" fmla="*/ 690824 h 5605724"/>
              <a:gd name="connsiteX35" fmla="*/ 5962858 w 6772482"/>
              <a:gd name="connsiteY35" fmla="*/ 690824 h 5605724"/>
              <a:gd name="connsiteX36" fmla="*/ 5962858 w 6772482"/>
              <a:gd name="connsiteY36" fmla="*/ 843224 h 5605724"/>
              <a:gd name="connsiteX37" fmla="*/ 5810457 w 6772482"/>
              <a:gd name="connsiteY37" fmla="*/ 857512 h 5605724"/>
              <a:gd name="connsiteX38" fmla="*/ 5824745 w 6772482"/>
              <a:gd name="connsiteY38" fmla="*/ 890849 h 5605724"/>
              <a:gd name="connsiteX39" fmla="*/ 5846175 w 6772482"/>
              <a:gd name="connsiteY39" fmla="*/ 943237 h 5605724"/>
              <a:gd name="connsiteX40" fmla="*/ 5889039 w 6772482"/>
              <a:gd name="connsiteY40" fmla="*/ 1102780 h 5605724"/>
              <a:gd name="connsiteX41" fmla="*/ 5910470 w 6772482"/>
              <a:gd name="connsiteY41" fmla="*/ 1148024 h 5605724"/>
              <a:gd name="connsiteX42" fmla="*/ 5936663 w 6772482"/>
              <a:gd name="connsiteY42" fmla="*/ 1190887 h 5605724"/>
              <a:gd name="connsiteX43" fmla="*/ 6120019 w 6772482"/>
              <a:gd name="connsiteY43" fmla="*/ 1493305 h 5605724"/>
              <a:gd name="connsiteX44" fmla="*/ 6148595 w 6772482"/>
              <a:gd name="connsiteY44" fmla="*/ 1557599 h 5605724"/>
              <a:gd name="connsiteX45" fmla="*/ 6184313 w 6772482"/>
              <a:gd name="connsiteY45" fmla="*/ 1626656 h 5605724"/>
              <a:gd name="connsiteX46" fmla="*/ 6248607 w 6772482"/>
              <a:gd name="connsiteY46" fmla="*/ 1752862 h 5605724"/>
              <a:gd name="connsiteX47" fmla="*/ 6291470 w 6772482"/>
              <a:gd name="connsiteY47" fmla="*/ 1852874 h 5605724"/>
              <a:gd name="connsiteX48" fmla="*/ 6305757 w 6772482"/>
              <a:gd name="connsiteY48" fmla="*/ 1890974 h 5605724"/>
              <a:gd name="connsiteX49" fmla="*/ 6310520 w 6772482"/>
              <a:gd name="connsiteY49" fmla="*/ 1950505 h 5605724"/>
              <a:gd name="connsiteX50" fmla="*/ 6341476 w 6772482"/>
              <a:gd name="connsiteY50" fmla="*/ 2071949 h 5605724"/>
              <a:gd name="connsiteX51" fmla="*/ 6360526 w 6772482"/>
              <a:gd name="connsiteY51" fmla="*/ 2131480 h 5605724"/>
              <a:gd name="connsiteX52" fmla="*/ 6355763 w 6772482"/>
              <a:gd name="connsiteY52" fmla="*/ 2229112 h 5605724"/>
              <a:gd name="connsiteX53" fmla="*/ 6377195 w 6772482"/>
              <a:gd name="connsiteY53" fmla="*/ 2336267 h 5605724"/>
              <a:gd name="connsiteX54" fmla="*/ 6427201 w 6772482"/>
              <a:gd name="connsiteY54" fmla="*/ 2548199 h 5605724"/>
              <a:gd name="connsiteX55" fmla="*/ 6453395 w 6772482"/>
              <a:gd name="connsiteY55" fmla="*/ 2741080 h 5605724"/>
              <a:gd name="connsiteX56" fmla="*/ 6467682 w 6772482"/>
              <a:gd name="connsiteY56" fmla="*/ 2850618 h 5605724"/>
              <a:gd name="connsiteX57" fmla="*/ 6562932 w 6772482"/>
              <a:gd name="connsiteY57" fmla="*/ 3167324 h 5605724"/>
              <a:gd name="connsiteX58" fmla="*/ 6610557 w 6772482"/>
              <a:gd name="connsiteY58" fmla="*/ 3367349 h 5605724"/>
              <a:gd name="connsiteX59" fmla="*/ 6658182 w 6772482"/>
              <a:gd name="connsiteY59" fmla="*/ 3484030 h 5605724"/>
              <a:gd name="connsiteX60" fmla="*/ 6722476 w 6772482"/>
              <a:gd name="connsiteY60" fmla="*/ 3605474 h 5605724"/>
              <a:gd name="connsiteX61" fmla="*/ 6762957 w 6772482"/>
              <a:gd name="connsiteY61" fmla="*/ 3738824 h 5605724"/>
              <a:gd name="connsiteX62" fmla="*/ 6772482 w 6772482"/>
              <a:gd name="connsiteY62" fmla="*/ 3810262 h 5605724"/>
              <a:gd name="connsiteX63" fmla="*/ 6762956 w 6772482"/>
              <a:gd name="connsiteY63" fmla="*/ 3893605 h 5605724"/>
              <a:gd name="connsiteX64" fmla="*/ 6743906 w 6772482"/>
              <a:gd name="connsiteY64" fmla="*/ 3948374 h 5605724"/>
              <a:gd name="connsiteX65" fmla="*/ 6703426 w 6772482"/>
              <a:gd name="connsiteY65" fmla="*/ 4048386 h 5605724"/>
              <a:gd name="connsiteX66" fmla="*/ 6689138 w 6772482"/>
              <a:gd name="connsiteY66" fmla="*/ 4076961 h 5605724"/>
              <a:gd name="connsiteX67" fmla="*/ 5903326 w 6772482"/>
              <a:gd name="connsiteY67" fmla="*/ 4462724 h 5605724"/>
              <a:gd name="connsiteX68" fmla="*/ 5048457 w 6772482"/>
              <a:gd name="connsiteY68" fmla="*/ 5600961 h 5605724"/>
              <a:gd name="connsiteX69" fmla="*/ 4774613 w 6772482"/>
              <a:gd name="connsiteY69" fmla="*/ 5605724 h 5605724"/>
              <a:gd name="connsiteX70" fmla="*/ 4210258 w 6772482"/>
              <a:gd name="connsiteY70" fmla="*/ 4881824 h 5605724"/>
              <a:gd name="connsiteX71" fmla="*/ 2610058 w 6772482"/>
              <a:gd name="connsiteY71" fmla="*/ 4881824 h 5605724"/>
              <a:gd name="connsiteX72" fmla="*/ 2457658 w 6772482"/>
              <a:gd name="connsiteY72" fmla="*/ 4881824 h 5605724"/>
              <a:gd name="connsiteX73" fmla="*/ 2667207 w 6772482"/>
              <a:gd name="connsiteY73" fmla="*/ 4581787 h 5605724"/>
              <a:gd name="connsiteX74" fmla="*/ 2752932 w 6772482"/>
              <a:gd name="connsiteY74" fmla="*/ 4529399 h 5605724"/>
              <a:gd name="connsiteX75" fmla="*/ 2388600 w 6772482"/>
              <a:gd name="connsiteY75" fmla="*/ 4112681 h 5605724"/>
              <a:gd name="connsiteX76" fmla="*/ 1914732 w 6772482"/>
              <a:gd name="connsiteY76" fmla="*/ 4205549 h 5605724"/>
              <a:gd name="connsiteX77" fmla="*/ 1821863 w 6772482"/>
              <a:gd name="connsiteY77" fmla="*/ 4496061 h 5605724"/>
              <a:gd name="connsiteX78" fmla="*/ 1543257 w 6772482"/>
              <a:gd name="connsiteY78" fmla="*/ 4429386 h 5605724"/>
              <a:gd name="connsiteX79" fmla="*/ 1440862 w 6772482"/>
              <a:gd name="connsiteY79" fmla="*/ 4398430 h 5605724"/>
              <a:gd name="connsiteX80" fmla="*/ 1383713 w 6772482"/>
              <a:gd name="connsiteY80" fmla="*/ 4369856 h 5605724"/>
              <a:gd name="connsiteX81" fmla="*/ 1326562 w 6772482"/>
              <a:gd name="connsiteY81" fmla="*/ 4338899 h 5605724"/>
              <a:gd name="connsiteX82" fmla="*/ 1276557 w 6772482"/>
              <a:gd name="connsiteY82" fmla="*/ 4300799 h 5605724"/>
              <a:gd name="connsiteX83" fmla="*/ 1221789 w 6772482"/>
              <a:gd name="connsiteY83" fmla="*/ 4241268 h 5605724"/>
              <a:gd name="connsiteX84" fmla="*/ 1181306 w 6772482"/>
              <a:gd name="connsiteY84" fmla="*/ 4186499 h 5605724"/>
              <a:gd name="connsiteX85" fmla="*/ 1024144 w 6772482"/>
              <a:gd name="connsiteY85" fmla="*/ 3934086 h 5605724"/>
              <a:gd name="connsiteX86" fmla="*/ 271670 w 6772482"/>
              <a:gd name="connsiteY86" fmla="*/ 2783943 h 5605724"/>
              <a:gd name="connsiteX0" fmla="*/ 271670 w 6772482"/>
              <a:gd name="connsiteY0" fmla="*/ 2860143 h 5681924"/>
              <a:gd name="connsiteX1" fmla="*/ 324058 w 6772482"/>
              <a:gd name="connsiteY1" fmla="*/ 1224224 h 5681924"/>
              <a:gd name="connsiteX2" fmla="*/ 1581357 w 6772482"/>
              <a:gd name="connsiteY2" fmla="*/ 1167074 h 5681924"/>
              <a:gd name="connsiteX3" fmla="*/ 2552907 w 6772482"/>
              <a:gd name="connsiteY3" fmla="*/ 1195649 h 5681924"/>
              <a:gd name="connsiteX4" fmla="*/ 2714832 w 6772482"/>
              <a:gd name="connsiteY4" fmla="*/ 328874 h 5681924"/>
              <a:gd name="connsiteX5" fmla="*/ 2905332 w 6772482"/>
              <a:gd name="connsiteY5" fmla="*/ 476512 h 5681924"/>
              <a:gd name="connsiteX6" fmla="*/ 2950576 w 6772482"/>
              <a:gd name="connsiteY6" fmla="*/ 500324 h 5681924"/>
              <a:gd name="connsiteX7" fmla="*/ 3012488 w 6772482"/>
              <a:gd name="connsiteY7" fmla="*/ 516993 h 5681924"/>
              <a:gd name="connsiteX8" fmla="*/ 3286332 w 6772482"/>
              <a:gd name="connsiteY8" fmla="*/ 566999 h 5681924"/>
              <a:gd name="connsiteX9" fmla="*/ 3353007 w 6772482"/>
              <a:gd name="connsiteY9" fmla="*/ 597955 h 5681924"/>
              <a:gd name="connsiteX10" fmla="*/ 3391107 w 6772482"/>
              <a:gd name="connsiteY10" fmla="*/ 628912 h 5681924"/>
              <a:gd name="connsiteX11" fmla="*/ 3422063 w 6772482"/>
              <a:gd name="connsiteY11" fmla="*/ 686062 h 5681924"/>
              <a:gd name="connsiteX12" fmla="*/ 3455401 w 6772482"/>
              <a:gd name="connsiteY12" fmla="*/ 719399 h 5681924"/>
              <a:gd name="connsiteX13" fmla="*/ 3486357 w 6772482"/>
              <a:gd name="connsiteY13" fmla="*/ 733687 h 5681924"/>
              <a:gd name="connsiteX14" fmla="*/ 3522076 w 6772482"/>
              <a:gd name="connsiteY14" fmla="*/ 752737 h 5681924"/>
              <a:gd name="connsiteX15" fmla="*/ 3564938 w 6772482"/>
              <a:gd name="connsiteY15" fmla="*/ 747974 h 5681924"/>
              <a:gd name="connsiteX16" fmla="*/ 3793539 w 6772482"/>
              <a:gd name="connsiteY16" fmla="*/ 688443 h 5681924"/>
              <a:gd name="connsiteX17" fmla="*/ 3860213 w 6772482"/>
              <a:gd name="connsiteY17" fmla="*/ 676537 h 5681924"/>
              <a:gd name="connsiteX18" fmla="*/ 4000707 w 6772482"/>
              <a:gd name="connsiteY18" fmla="*/ 667012 h 5681924"/>
              <a:gd name="connsiteX19" fmla="*/ 4074526 w 6772482"/>
              <a:gd name="connsiteY19" fmla="*/ 647962 h 5681924"/>
              <a:gd name="connsiteX20" fmla="*/ 4145963 w 6772482"/>
              <a:gd name="connsiteY20" fmla="*/ 617006 h 5681924"/>
              <a:gd name="connsiteX21" fmla="*/ 4167395 w 6772482"/>
              <a:gd name="connsiteY21" fmla="*/ 650343 h 5681924"/>
              <a:gd name="connsiteX22" fmla="*/ 4186445 w 6772482"/>
              <a:gd name="connsiteY22" fmla="*/ 724162 h 5681924"/>
              <a:gd name="connsiteX23" fmla="*/ 4217401 w 6772482"/>
              <a:gd name="connsiteY23" fmla="*/ 786074 h 5681924"/>
              <a:gd name="connsiteX24" fmla="*/ 4248357 w 6772482"/>
              <a:gd name="connsiteY24" fmla="*/ 833699 h 5681924"/>
              <a:gd name="connsiteX25" fmla="*/ 4286457 w 6772482"/>
              <a:gd name="connsiteY25" fmla="*/ 857512 h 5681924"/>
              <a:gd name="connsiteX26" fmla="*/ 4345988 w 6772482"/>
              <a:gd name="connsiteY26" fmla="*/ 876562 h 5681924"/>
              <a:gd name="connsiteX27" fmla="*/ 4426951 w 6772482"/>
              <a:gd name="connsiteY27" fmla="*/ 888468 h 5681924"/>
              <a:gd name="connsiteX28" fmla="*/ 4584113 w 6772482"/>
              <a:gd name="connsiteY28" fmla="*/ 912280 h 5681924"/>
              <a:gd name="connsiteX29" fmla="*/ 4781757 w 6772482"/>
              <a:gd name="connsiteY29" fmla="*/ 940856 h 5681924"/>
              <a:gd name="connsiteX30" fmla="*/ 4591258 w 6772482"/>
              <a:gd name="connsiteY30" fmla="*/ 386024 h 5681924"/>
              <a:gd name="connsiteX31" fmla="*/ 5277058 w 6772482"/>
              <a:gd name="connsiteY31" fmla="*/ 386024 h 5681924"/>
              <a:gd name="connsiteX32" fmla="*/ 5429458 w 6772482"/>
              <a:gd name="connsiteY32" fmla="*/ 386024 h 5681924"/>
              <a:gd name="connsiteX33" fmla="*/ 5734258 w 6772482"/>
              <a:gd name="connsiteY33" fmla="*/ 690824 h 5681924"/>
              <a:gd name="connsiteX34" fmla="*/ 5886658 w 6772482"/>
              <a:gd name="connsiteY34" fmla="*/ 767024 h 5681924"/>
              <a:gd name="connsiteX35" fmla="*/ 5962858 w 6772482"/>
              <a:gd name="connsiteY35" fmla="*/ 767024 h 5681924"/>
              <a:gd name="connsiteX36" fmla="*/ 5962858 w 6772482"/>
              <a:gd name="connsiteY36" fmla="*/ 919424 h 5681924"/>
              <a:gd name="connsiteX37" fmla="*/ 5810457 w 6772482"/>
              <a:gd name="connsiteY37" fmla="*/ 933712 h 5681924"/>
              <a:gd name="connsiteX38" fmla="*/ 5824745 w 6772482"/>
              <a:gd name="connsiteY38" fmla="*/ 967049 h 5681924"/>
              <a:gd name="connsiteX39" fmla="*/ 5846175 w 6772482"/>
              <a:gd name="connsiteY39" fmla="*/ 1019437 h 5681924"/>
              <a:gd name="connsiteX40" fmla="*/ 5889039 w 6772482"/>
              <a:gd name="connsiteY40" fmla="*/ 1178980 h 5681924"/>
              <a:gd name="connsiteX41" fmla="*/ 5910470 w 6772482"/>
              <a:gd name="connsiteY41" fmla="*/ 1224224 h 5681924"/>
              <a:gd name="connsiteX42" fmla="*/ 5936663 w 6772482"/>
              <a:gd name="connsiteY42" fmla="*/ 1267087 h 5681924"/>
              <a:gd name="connsiteX43" fmla="*/ 6120019 w 6772482"/>
              <a:gd name="connsiteY43" fmla="*/ 1569505 h 5681924"/>
              <a:gd name="connsiteX44" fmla="*/ 6148595 w 6772482"/>
              <a:gd name="connsiteY44" fmla="*/ 1633799 h 5681924"/>
              <a:gd name="connsiteX45" fmla="*/ 6184313 w 6772482"/>
              <a:gd name="connsiteY45" fmla="*/ 1702856 h 5681924"/>
              <a:gd name="connsiteX46" fmla="*/ 6248607 w 6772482"/>
              <a:gd name="connsiteY46" fmla="*/ 1829062 h 5681924"/>
              <a:gd name="connsiteX47" fmla="*/ 6291470 w 6772482"/>
              <a:gd name="connsiteY47" fmla="*/ 1929074 h 5681924"/>
              <a:gd name="connsiteX48" fmla="*/ 6305757 w 6772482"/>
              <a:gd name="connsiteY48" fmla="*/ 1967174 h 5681924"/>
              <a:gd name="connsiteX49" fmla="*/ 6310520 w 6772482"/>
              <a:gd name="connsiteY49" fmla="*/ 2026705 h 5681924"/>
              <a:gd name="connsiteX50" fmla="*/ 6341476 w 6772482"/>
              <a:gd name="connsiteY50" fmla="*/ 2148149 h 5681924"/>
              <a:gd name="connsiteX51" fmla="*/ 6360526 w 6772482"/>
              <a:gd name="connsiteY51" fmla="*/ 2207680 h 5681924"/>
              <a:gd name="connsiteX52" fmla="*/ 6355763 w 6772482"/>
              <a:gd name="connsiteY52" fmla="*/ 2305312 h 5681924"/>
              <a:gd name="connsiteX53" fmla="*/ 6377195 w 6772482"/>
              <a:gd name="connsiteY53" fmla="*/ 2412467 h 5681924"/>
              <a:gd name="connsiteX54" fmla="*/ 6427201 w 6772482"/>
              <a:gd name="connsiteY54" fmla="*/ 2624399 h 5681924"/>
              <a:gd name="connsiteX55" fmla="*/ 6453395 w 6772482"/>
              <a:gd name="connsiteY55" fmla="*/ 2817280 h 5681924"/>
              <a:gd name="connsiteX56" fmla="*/ 6467682 w 6772482"/>
              <a:gd name="connsiteY56" fmla="*/ 2926818 h 5681924"/>
              <a:gd name="connsiteX57" fmla="*/ 6562932 w 6772482"/>
              <a:gd name="connsiteY57" fmla="*/ 3243524 h 5681924"/>
              <a:gd name="connsiteX58" fmla="*/ 6610557 w 6772482"/>
              <a:gd name="connsiteY58" fmla="*/ 3443549 h 5681924"/>
              <a:gd name="connsiteX59" fmla="*/ 6658182 w 6772482"/>
              <a:gd name="connsiteY59" fmla="*/ 3560230 h 5681924"/>
              <a:gd name="connsiteX60" fmla="*/ 6722476 w 6772482"/>
              <a:gd name="connsiteY60" fmla="*/ 3681674 h 5681924"/>
              <a:gd name="connsiteX61" fmla="*/ 6762957 w 6772482"/>
              <a:gd name="connsiteY61" fmla="*/ 3815024 h 5681924"/>
              <a:gd name="connsiteX62" fmla="*/ 6772482 w 6772482"/>
              <a:gd name="connsiteY62" fmla="*/ 3886462 h 5681924"/>
              <a:gd name="connsiteX63" fmla="*/ 6762956 w 6772482"/>
              <a:gd name="connsiteY63" fmla="*/ 3969805 h 5681924"/>
              <a:gd name="connsiteX64" fmla="*/ 6743906 w 6772482"/>
              <a:gd name="connsiteY64" fmla="*/ 4024574 h 5681924"/>
              <a:gd name="connsiteX65" fmla="*/ 6703426 w 6772482"/>
              <a:gd name="connsiteY65" fmla="*/ 4124586 h 5681924"/>
              <a:gd name="connsiteX66" fmla="*/ 6689138 w 6772482"/>
              <a:gd name="connsiteY66" fmla="*/ 4153161 h 5681924"/>
              <a:gd name="connsiteX67" fmla="*/ 5903326 w 6772482"/>
              <a:gd name="connsiteY67" fmla="*/ 4538924 h 5681924"/>
              <a:gd name="connsiteX68" fmla="*/ 5048457 w 6772482"/>
              <a:gd name="connsiteY68" fmla="*/ 5677161 h 5681924"/>
              <a:gd name="connsiteX69" fmla="*/ 4774613 w 6772482"/>
              <a:gd name="connsiteY69" fmla="*/ 5681924 h 5681924"/>
              <a:gd name="connsiteX70" fmla="*/ 4210258 w 6772482"/>
              <a:gd name="connsiteY70" fmla="*/ 4958024 h 5681924"/>
              <a:gd name="connsiteX71" fmla="*/ 2610058 w 6772482"/>
              <a:gd name="connsiteY71" fmla="*/ 4958024 h 5681924"/>
              <a:gd name="connsiteX72" fmla="*/ 2457658 w 6772482"/>
              <a:gd name="connsiteY72" fmla="*/ 4958024 h 5681924"/>
              <a:gd name="connsiteX73" fmla="*/ 2667207 w 6772482"/>
              <a:gd name="connsiteY73" fmla="*/ 4657987 h 5681924"/>
              <a:gd name="connsiteX74" fmla="*/ 2752932 w 6772482"/>
              <a:gd name="connsiteY74" fmla="*/ 4605599 h 5681924"/>
              <a:gd name="connsiteX75" fmla="*/ 2388600 w 6772482"/>
              <a:gd name="connsiteY75" fmla="*/ 4188881 h 5681924"/>
              <a:gd name="connsiteX76" fmla="*/ 1914732 w 6772482"/>
              <a:gd name="connsiteY76" fmla="*/ 4281749 h 5681924"/>
              <a:gd name="connsiteX77" fmla="*/ 1821863 w 6772482"/>
              <a:gd name="connsiteY77" fmla="*/ 4572261 h 5681924"/>
              <a:gd name="connsiteX78" fmla="*/ 1543257 w 6772482"/>
              <a:gd name="connsiteY78" fmla="*/ 4505586 h 5681924"/>
              <a:gd name="connsiteX79" fmla="*/ 1440862 w 6772482"/>
              <a:gd name="connsiteY79" fmla="*/ 4474630 h 5681924"/>
              <a:gd name="connsiteX80" fmla="*/ 1383713 w 6772482"/>
              <a:gd name="connsiteY80" fmla="*/ 4446056 h 5681924"/>
              <a:gd name="connsiteX81" fmla="*/ 1326562 w 6772482"/>
              <a:gd name="connsiteY81" fmla="*/ 4415099 h 5681924"/>
              <a:gd name="connsiteX82" fmla="*/ 1276557 w 6772482"/>
              <a:gd name="connsiteY82" fmla="*/ 4376999 h 5681924"/>
              <a:gd name="connsiteX83" fmla="*/ 1221789 w 6772482"/>
              <a:gd name="connsiteY83" fmla="*/ 4317468 h 5681924"/>
              <a:gd name="connsiteX84" fmla="*/ 1181306 w 6772482"/>
              <a:gd name="connsiteY84" fmla="*/ 4262699 h 5681924"/>
              <a:gd name="connsiteX85" fmla="*/ 1024144 w 6772482"/>
              <a:gd name="connsiteY85" fmla="*/ 4010286 h 5681924"/>
              <a:gd name="connsiteX86" fmla="*/ 271670 w 6772482"/>
              <a:gd name="connsiteY86" fmla="*/ 2860143 h 5681924"/>
              <a:gd name="connsiteX0" fmla="*/ 271670 w 6772482"/>
              <a:gd name="connsiteY0" fmla="*/ 2860143 h 5681924"/>
              <a:gd name="connsiteX1" fmla="*/ 324058 w 6772482"/>
              <a:gd name="connsiteY1" fmla="*/ 1224224 h 5681924"/>
              <a:gd name="connsiteX2" fmla="*/ 1581357 w 6772482"/>
              <a:gd name="connsiteY2" fmla="*/ 1167074 h 5681924"/>
              <a:gd name="connsiteX3" fmla="*/ 2552907 w 6772482"/>
              <a:gd name="connsiteY3" fmla="*/ 1195649 h 5681924"/>
              <a:gd name="connsiteX4" fmla="*/ 2714832 w 6772482"/>
              <a:gd name="connsiteY4" fmla="*/ 328874 h 5681924"/>
              <a:gd name="connsiteX5" fmla="*/ 2905332 w 6772482"/>
              <a:gd name="connsiteY5" fmla="*/ 476512 h 5681924"/>
              <a:gd name="connsiteX6" fmla="*/ 2950576 w 6772482"/>
              <a:gd name="connsiteY6" fmla="*/ 500324 h 5681924"/>
              <a:gd name="connsiteX7" fmla="*/ 3012488 w 6772482"/>
              <a:gd name="connsiteY7" fmla="*/ 516993 h 5681924"/>
              <a:gd name="connsiteX8" fmla="*/ 3286332 w 6772482"/>
              <a:gd name="connsiteY8" fmla="*/ 566999 h 5681924"/>
              <a:gd name="connsiteX9" fmla="*/ 3353007 w 6772482"/>
              <a:gd name="connsiteY9" fmla="*/ 597955 h 5681924"/>
              <a:gd name="connsiteX10" fmla="*/ 3391107 w 6772482"/>
              <a:gd name="connsiteY10" fmla="*/ 628912 h 5681924"/>
              <a:gd name="connsiteX11" fmla="*/ 3422063 w 6772482"/>
              <a:gd name="connsiteY11" fmla="*/ 686062 h 5681924"/>
              <a:gd name="connsiteX12" fmla="*/ 3455401 w 6772482"/>
              <a:gd name="connsiteY12" fmla="*/ 719399 h 5681924"/>
              <a:gd name="connsiteX13" fmla="*/ 3486357 w 6772482"/>
              <a:gd name="connsiteY13" fmla="*/ 733687 h 5681924"/>
              <a:gd name="connsiteX14" fmla="*/ 3522076 w 6772482"/>
              <a:gd name="connsiteY14" fmla="*/ 752737 h 5681924"/>
              <a:gd name="connsiteX15" fmla="*/ 3564938 w 6772482"/>
              <a:gd name="connsiteY15" fmla="*/ 747974 h 5681924"/>
              <a:gd name="connsiteX16" fmla="*/ 3793539 w 6772482"/>
              <a:gd name="connsiteY16" fmla="*/ 688443 h 5681924"/>
              <a:gd name="connsiteX17" fmla="*/ 3860213 w 6772482"/>
              <a:gd name="connsiteY17" fmla="*/ 676537 h 5681924"/>
              <a:gd name="connsiteX18" fmla="*/ 4000707 w 6772482"/>
              <a:gd name="connsiteY18" fmla="*/ 667012 h 5681924"/>
              <a:gd name="connsiteX19" fmla="*/ 4074526 w 6772482"/>
              <a:gd name="connsiteY19" fmla="*/ 647962 h 5681924"/>
              <a:gd name="connsiteX20" fmla="*/ 4145963 w 6772482"/>
              <a:gd name="connsiteY20" fmla="*/ 617006 h 5681924"/>
              <a:gd name="connsiteX21" fmla="*/ 4167395 w 6772482"/>
              <a:gd name="connsiteY21" fmla="*/ 650343 h 5681924"/>
              <a:gd name="connsiteX22" fmla="*/ 4186445 w 6772482"/>
              <a:gd name="connsiteY22" fmla="*/ 724162 h 5681924"/>
              <a:gd name="connsiteX23" fmla="*/ 4217401 w 6772482"/>
              <a:gd name="connsiteY23" fmla="*/ 786074 h 5681924"/>
              <a:gd name="connsiteX24" fmla="*/ 4248357 w 6772482"/>
              <a:gd name="connsiteY24" fmla="*/ 833699 h 5681924"/>
              <a:gd name="connsiteX25" fmla="*/ 4286457 w 6772482"/>
              <a:gd name="connsiteY25" fmla="*/ 857512 h 5681924"/>
              <a:gd name="connsiteX26" fmla="*/ 4345988 w 6772482"/>
              <a:gd name="connsiteY26" fmla="*/ 876562 h 5681924"/>
              <a:gd name="connsiteX27" fmla="*/ 4426951 w 6772482"/>
              <a:gd name="connsiteY27" fmla="*/ 888468 h 5681924"/>
              <a:gd name="connsiteX28" fmla="*/ 4584113 w 6772482"/>
              <a:gd name="connsiteY28" fmla="*/ 912280 h 5681924"/>
              <a:gd name="connsiteX29" fmla="*/ 4781757 w 6772482"/>
              <a:gd name="connsiteY29" fmla="*/ 940856 h 5681924"/>
              <a:gd name="connsiteX30" fmla="*/ 4591258 w 6772482"/>
              <a:gd name="connsiteY30" fmla="*/ 386024 h 5681924"/>
              <a:gd name="connsiteX31" fmla="*/ 5277058 w 6772482"/>
              <a:gd name="connsiteY31" fmla="*/ 386024 h 5681924"/>
              <a:gd name="connsiteX32" fmla="*/ 5429458 w 6772482"/>
              <a:gd name="connsiteY32" fmla="*/ 386024 h 5681924"/>
              <a:gd name="connsiteX33" fmla="*/ 5734258 w 6772482"/>
              <a:gd name="connsiteY33" fmla="*/ 690824 h 5681924"/>
              <a:gd name="connsiteX34" fmla="*/ 5886658 w 6772482"/>
              <a:gd name="connsiteY34" fmla="*/ 767024 h 5681924"/>
              <a:gd name="connsiteX35" fmla="*/ 5962858 w 6772482"/>
              <a:gd name="connsiteY35" fmla="*/ 767024 h 5681924"/>
              <a:gd name="connsiteX36" fmla="*/ 5962858 w 6772482"/>
              <a:gd name="connsiteY36" fmla="*/ 919424 h 5681924"/>
              <a:gd name="connsiteX37" fmla="*/ 5810457 w 6772482"/>
              <a:gd name="connsiteY37" fmla="*/ 933712 h 5681924"/>
              <a:gd name="connsiteX38" fmla="*/ 5824745 w 6772482"/>
              <a:gd name="connsiteY38" fmla="*/ 967049 h 5681924"/>
              <a:gd name="connsiteX39" fmla="*/ 5846175 w 6772482"/>
              <a:gd name="connsiteY39" fmla="*/ 1019437 h 5681924"/>
              <a:gd name="connsiteX40" fmla="*/ 5889039 w 6772482"/>
              <a:gd name="connsiteY40" fmla="*/ 1178980 h 5681924"/>
              <a:gd name="connsiteX41" fmla="*/ 5910470 w 6772482"/>
              <a:gd name="connsiteY41" fmla="*/ 1224224 h 5681924"/>
              <a:gd name="connsiteX42" fmla="*/ 5936663 w 6772482"/>
              <a:gd name="connsiteY42" fmla="*/ 1267087 h 5681924"/>
              <a:gd name="connsiteX43" fmla="*/ 6120019 w 6772482"/>
              <a:gd name="connsiteY43" fmla="*/ 1569505 h 5681924"/>
              <a:gd name="connsiteX44" fmla="*/ 6148595 w 6772482"/>
              <a:gd name="connsiteY44" fmla="*/ 1633799 h 5681924"/>
              <a:gd name="connsiteX45" fmla="*/ 6184313 w 6772482"/>
              <a:gd name="connsiteY45" fmla="*/ 1702856 h 5681924"/>
              <a:gd name="connsiteX46" fmla="*/ 6248607 w 6772482"/>
              <a:gd name="connsiteY46" fmla="*/ 1829062 h 5681924"/>
              <a:gd name="connsiteX47" fmla="*/ 6291470 w 6772482"/>
              <a:gd name="connsiteY47" fmla="*/ 1929074 h 5681924"/>
              <a:gd name="connsiteX48" fmla="*/ 6305757 w 6772482"/>
              <a:gd name="connsiteY48" fmla="*/ 1967174 h 5681924"/>
              <a:gd name="connsiteX49" fmla="*/ 6310520 w 6772482"/>
              <a:gd name="connsiteY49" fmla="*/ 2026705 h 5681924"/>
              <a:gd name="connsiteX50" fmla="*/ 6341476 w 6772482"/>
              <a:gd name="connsiteY50" fmla="*/ 2148149 h 5681924"/>
              <a:gd name="connsiteX51" fmla="*/ 6360526 w 6772482"/>
              <a:gd name="connsiteY51" fmla="*/ 2207680 h 5681924"/>
              <a:gd name="connsiteX52" fmla="*/ 6355763 w 6772482"/>
              <a:gd name="connsiteY52" fmla="*/ 2305312 h 5681924"/>
              <a:gd name="connsiteX53" fmla="*/ 6377195 w 6772482"/>
              <a:gd name="connsiteY53" fmla="*/ 2412467 h 5681924"/>
              <a:gd name="connsiteX54" fmla="*/ 6427201 w 6772482"/>
              <a:gd name="connsiteY54" fmla="*/ 2624399 h 5681924"/>
              <a:gd name="connsiteX55" fmla="*/ 6453395 w 6772482"/>
              <a:gd name="connsiteY55" fmla="*/ 2817280 h 5681924"/>
              <a:gd name="connsiteX56" fmla="*/ 6467682 w 6772482"/>
              <a:gd name="connsiteY56" fmla="*/ 2926818 h 5681924"/>
              <a:gd name="connsiteX57" fmla="*/ 6562932 w 6772482"/>
              <a:gd name="connsiteY57" fmla="*/ 3243524 h 5681924"/>
              <a:gd name="connsiteX58" fmla="*/ 6610557 w 6772482"/>
              <a:gd name="connsiteY58" fmla="*/ 3443549 h 5681924"/>
              <a:gd name="connsiteX59" fmla="*/ 6658182 w 6772482"/>
              <a:gd name="connsiteY59" fmla="*/ 3560230 h 5681924"/>
              <a:gd name="connsiteX60" fmla="*/ 6722476 w 6772482"/>
              <a:gd name="connsiteY60" fmla="*/ 3681674 h 5681924"/>
              <a:gd name="connsiteX61" fmla="*/ 6762957 w 6772482"/>
              <a:gd name="connsiteY61" fmla="*/ 3815024 h 5681924"/>
              <a:gd name="connsiteX62" fmla="*/ 6772482 w 6772482"/>
              <a:gd name="connsiteY62" fmla="*/ 3886462 h 5681924"/>
              <a:gd name="connsiteX63" fmla="*/ 6762956 w 6772482"/>
              <a:gd name="connsiteY63" fmla="*/ 3969805 h 5681924"/>
              <a:gd name="connsiteX64" fmla="*/ 6743906 w 6772482"/>
              <a:gd name="connsiteY64" fmla="*/ 4024574 h 5681924"/>
              <a:gd name="connsiteX65" fmla="*/ 6703426 w 6772482"/>
              <a:gd name="connsiteY65" fmla="*/ 4124586 h 5681924"/>
              <a:gd name="connsiteX66" fmla="*/ 6689138 w 6772482"/>
              <a:gd name="connsiteY66" fmla="*/ 4153161 h 5681924"/>
              <a:gd name="connsiteX67" fmla="*/ 5903326 w 6772482"/>
              <a:gd name="connsiteY67" fmla="*/ 4538924 h 5681924"/>
              <a:gd name="connsiteX68" fmla="*/ 5048457 w 6772482"/>
              <a:gd name="connsiteY68" fmla="*/ 5677161 h 5681924"/>
              <a:gd name="connsiteX69" fmla="*/ 4774613 w 6772482"/>
              <a:gd name="connsiteY69" fmla="*/ 5681924 h 5681924"/>
              <a:gd name="connsiteX70" fmla="*/ 4210258 w 6772482"/>
              <a:gd name="connsiteY70" fmla="*/ 4958024 h 5681924"/>
              <a:gd name="connsiteX71" fmla="*/ 2610058 w 6772482"/>
              <a:gd name="connsiteY71" fmla="*/ 4958024 h 5681924"/>
              <a:gd name="connsiteX72" fmla="*/ 2457658 w 6772482"/>
              <a:gd name="connsiteY72" fmla="*/ 4958024 h 5681924"/>
              <a:gd name="connsiteX73" fmla="*/ 2667207 w 6772482"/>
              <a:gd name="connsiteY73" fmla="*/ 4657987 h 5681924"/>
              <a:gd name="connsiteX74" fmla="*/ 2752932 w 6772482"/>
              <a:gd name="connsiteY74" fmla="*/ 4605599 h 5681924"/>
              <a:gd name="connsiteX75" fmla="*/ 2388600 w 6772482"/>
              <a:gd name="connsiteY75" fmla="*/ 4188881 h 5681924"/>
              <a:gd name="connsiteX76" fmla="*/ 1914732 w 6772482"/>
              <a:gd name="connsiteY76" fmla="*/ 4281749 h 5681924"/>
              <a:gd name="connsiteX77" fmla="*/ 1821863 w 6772482"/>
              <a:gd name="connsiteY77" fmla="*/ 4572261 h 5681924"/>
              <a:gd name="connsiteX78" fmla="*/ 1543257 w 6772482"/>
              <a:gd name="connsiteY78" fmla="*/ 4505586 h 5681924"/>
              <a:gd name="connsiteX79" fmla="*/ 1440862 w 6772482"/>
              <a:gd name="connsiteY79" fmla="*/ 4474630 h 5681924"/>
              <a:gd name="connsiteX80" fmla="*/ 1383713 w 6772482"/>
              <a:gd name="connsiteY80" fmla="*/ 4446056 h 5681924"/>
              <a:gd name="connsiteX81" fmla="*/ 1326562 w 6772482"/>
              <a:gd name="connsiteY81" fmla="*/ 4415099 h 5681924"/>
              <a:gd name="connsiteX82" fmla="*/ 1276557 w 6772482"/>
              <a:gd name="connsiteY82" fmla="*/ 4376999 h 5681924"/>
              <a:gd name="connsiteX83" fmla="*/ 1221789 w 6772482"/>
              <a:gd name="connsiteY83" fmla="*/ 4317468 h 5681924"/>
              <a:gd name="connsiteX84" fmla="*/ 1181306 w 6772482"/>
              <a:gd name="connsiteY84" fmla="*/ 4262699 h 5681924"/>
              <a:gd name="connsiteX85" fmla="*/ 1024144 w 6772482"/>
              <a:gd name="connsiteY85" fmla="*/ 4010286 h 5681924"/>
              <a:gd name="connsiteX86" fmla="*/ 271670 w 6772482"/>
              <a:gd name="connsiteY86" fmla="*/ 2860143 h 5681924"/>
              <a:gd name="connsiteX0" fmla="*/ 271670 w 6772482"/>
              <a:gd name="connsiteY0" fmla="*/ 2582139 h 5403920"/>
              <a:gd name="connsiteX1" fmla="*/ 324058 w 6772482"/>
              <a:gd name="connsiteY1" fmla="*/ 946220 h 5403920"/>
              <a:gd name="connsiteX2" fmla="*/ 1581357 w 6772482"/>
              <a:gd name="connsiteY2" fmla="*/ 889070 h 5403920"/>
              <a:gd name="connsiteX3" fmla="*/ 2552907 w 6772482"/>
              <a:gd name="connsiteY3" fmla="*/ 917645 h 5403920"/>
              <a:gd name="connsiteX4" fmla="*/ 2714832 w 6772482"/>
              <a:gd name="connsiteY4" fmla="*/ 50870 h 5403920"/>
              <a:gd name="connsiteX5" fmla="*/ 2905332 w 6772482"/>
              <a:gd name="connsiteY5" fmla="*/ 198508 h 5403920"/>
              <a:gd name="connsiteX6" fmla="*/ 2950576 w 6772482"/>
              <a:gd name="connsiteY6" fmla="*/ 222320 h 5403920"/>
              <a:gd name="connsiteX7" fmla="*/ 3012488 w 6772482"/>
              <a:gd name="connsiteY7" fmla="*/ 238989 h 5403920"/>
              <a:gd name="connsiteX8" fmla="*/ 3286332 w 6772482"/>
              <a:gd name="connsiteY8" fmla="*/ 288995 h 5403920"/>
              <a:gd name="connsiteX9" fmla="*/ 3353007 w 6772482"/>
              <a:gd name="connsiteY9" fmla="*/ 319951 h 5403920"/>
              <a:gd name="connsiteX10" fmla="*/ 3391107 w 6772482"/>
              <a:gd name="connsiteY10" fmla="*/ 350908 h 5403920"/>
              <a:gd name="connsiteX11" fmla="*/ 3422063 w 6772482"/>
              <a:gd name="connsiteY11" fmla="*/ 408058 h 5403920"/>
              <a:gd name="connsiteX12" fmla="*/ 3455401 w 6772482"/>
              <a:gd name="connsiteY12" fmla="*/ 441395 h 5403920"/>
              <a:gd name="connsiteX13" fmla="*/ 3486357 w 6772482"/>
              <a:gd name="connsiteY13" fmla="*/ 455683 h 5403920"/>
              <a:gd name="connsiteX14" fmla="*/ 3522076 w 6772482"/>
              <a:gd name="connsiteY14" fmla="*/ 474733 h 5403920"/>
              <a:gd name="connsiteX15" fmla="*/ 3564938 w 6772482"/>
              <a:gd name="connsiteY15" fmla="*/ 469970 h 5403920"/>
              <a:gd name="connsiteX16" fmla="*/ 3793539 w 6772482"/>
              <a:gd name="connsiteY16" fmla="*/ 410439 h 5403920"/>
              <a:gd name="connsiteX17" fmla="*/ 3860213 w 6772482"/>
              <a:gd name="connsiteY17" fmla="*/ 398533 h 5403920"/>
              <a:gd name="connsiteX18" fmla="*/ 4000707 w 6772482"/>
              <a:gd name="connsiteY18" fmla="*/ 389008 h 5403920"/>
              <a:gd name="connsiteX19" fmla="*/ 4074526 w 6772482"/>
              <a:gd name="connsiteY19" fmla="*/ 369958 h 5403920"/>
              <a:gd name="connsiteX20" fmla="*/ 4145963 w 6772482"/>
              <a:gd name="connsiteY20" fmla="*/ 339002 h 5403920"/>
              <a:gd name="connsiteX21" fmla="*/ 4167395 w 6772482"/>
              <a:gd name="connsiteY21" fmla="*/ 372339 h 5403920"/>
              <a:gd name="connsiteX22" fmla="*/ 4186445 w 6772482"/>
              <a:gd name="connsiteY22" fmla="*/ 446158 h 5403920"/>
              <a:gd name="connsiteX23" fmla="*/ 4217401 w 6772482"/>
              <a:gd name="connsiteY23" fmla="*/ 508070 h 5403920"/>
              <a:gd name="connsiteX24" fmla="*/ 4248357 w 6772482"/>
              <a:gd name="connsiteY24" fmla="*/ 555695 h 5403920"/>
              <a:gd name="connsiteX25" fmla="*/ 4286457 w 6772482"/>
              <a:gd name="connsiteY25" fmla="*/ 579508 h 5403920"/>
              <a:gd name="connsiteX26" fmla="*/ 4345988 w 6772482"/>
              <a:gd name="connsiteY26" fmla="*/ 598558 h 5403920"/>
              <a:gd name="connsiteX27" fmla="*/ 4426951 w 6772482"/>
              <a:gd name="connsiteY27" fmla="*/ 610464 h 5403920"/>
              <a:gd name="connsiteX28" fmla="*/ 4584113 w 6772482"/>
              <a:gd name="connsiteY28" fmla="*/ 634276 h 5403920"/>
              <a:gd name="connsiteX29" fmla="*/ 4781757 w 6772482"/>
              <a:gd name="connsiteY29" fmla="*/ 662852 h 5403920"/>
              <a:gd name="connsiteX30" fmla="*/ 4591258 w 6772482"/>
              <a:gd name="connsiteY30" fmla="*/ 108020 h 5403920"/>
              <a:gd name="connsiteX31" fmla="*/ 5277058 w 6772482"/>
              <a:gd name="connsiteY31" fmla="*/ 108020 h 5403920"/>
              <a:gd name="connsiteX32" fmla="*/ 5429458 w 6772482"/>
              <a:gd name="connsiteY32" fmla="*/ 108020 h 5403920"/>
              <a:gd name="connsiteX33" fmla="*/ 5734258 w 6772482"/>
              <a:gd name="connsiteY33" fmla="*/ 412820 h 5403920"/>
              <a:gd name="connsiteX34" fmla="*/ 5886658 w 6772482"/>
              <a:gd name="connsiteY34" fmla="*/ 489020 h 5403920"/>
              <a:gd name="connsiteX35" fmla="*/ 5962858 w 6772482"/>
              <a:gd name="connsiteY35" fmla="*/ 489020 h 5403920"/>
              <a:gd name="connsiteX36" fmla="*/ 5962858 w 6772482"/>
              <a:gd name="connsiteY36" fmla="*/ 641420 h 5403920"/>
              <a:gd name="connsiteX37" fmla="*/ 5810457 w 6772482"/>
              <a:gd name="connsiteY37" fmla="*/ 655708 h 5403920"/>
              <a:gd name="connsiteX38" fmla="*/ 5824745 w 6772482"/>
              <a:gd name="connsiteY38" fmla="*/ 689045 h 5403920"/>
              <a:gd name="connsiteX39" fmla="*/ 5846175 w 6772482"/>
              <a:gd name="connsiteY39" fmla="*/ 741433 h 5403920"/>
              <a:gd name="connsiteX40" fmla="*/ 5889039 w 6772482"/>
              <a:gd name="connsiteY40" fmla="*/ 900976 h 5403920"/>
              <a:gd name="connsiteX41" fmla="*/ 5910470 w 6772482"/>
              <a:gd name="connsiteY41" fmla="*/ 946220 h 5403920"/>
              <a:gd name="connsiteX42" fmla="*/ 5936663 w 6772482"/>
              <a:gd name="connsiteY42" fmla="*/ 989083 h 5403920"/>
              <a:gd name="connsiteX43" fmla="*/ 6120019 w 6772482"/>
              <a:gd name="connsiteY43" fmla="*/ 1291501 h 5403920"/>
              <a:gd name="connsiteX44" fmla="*/ 6148595 w 6772482"/>
              <a:gd name="connsiteY44" fmla="*/ 1355795 h 5403920"/>
              <a:gd name="connsiteX45" fmla="*/ 6184313 w 6772482"/>
              <a:gd name="connsiteY45" fmla="*/ 1424852 h 5403920"/>
              <a:gd name="connsiteX46" fmla="*/ 6248607 w 6772482"/>
              <a:gd name="connsiteY46" fmla="*/ 1551058 h 5403920"/>
              <a:gd name="connsiteX47" fmla="*/ 6291470 w 6772482"/>
              <a:gd name="connsiteY47" fmla="*/ 1651070 h 5403920"/>
              <a:gd name="connsiteX48" fmla="*/ 6305757 w 6772482"/>
              <a:gd name="connsiteY48" fmla="*/ 1689170 h 5403920"/>
              <a:gd name="connsiteX49" fmla="*/ 6310520 w 6772482"/>
              <a:gd name="connsiteY49" fmla="*/ 1748701 h 5403920"/>
              <a:gd name="connsiteX50" fmla="*/ 6341476 w 6772482"/>
              <a:gd name="connsiteY50" fmla="*/ 1870145 h 5403920"/>
              <a:gd name="connsiteX51" fmla="*/ 6360526 w 6772482"/>
              <a:gd name="connsiteY51" fmla="*/ 1929676 h 5403920"/>
              <a:gd name="connsiteX52" fmla="*/ 6355763 w 6772482"/>
              <a:gd name="connsiteY52" fmla="*/ 2027308 h 5403920"/>
              <a:gd name="connsiteX53" fmla="*/ 6377195 w 6772482"/>
              <a:gd name="connsiteY53" fmla="*/ 2134463 h 5403920"/>
              <a:gd name="connsiteX54" fmla="*/ 6427201 w 6772482"/>
              <a:gd name="connsiteY54" fmla="*/ 2346395 h 5403920"/>
              <a:gd name="connsiteX55" fmla="*/ 6453395 w 6772482"/>
              <a:gd name="connsiteY55" fmla="*/ 2539276 h 5403920"/>
              <a:gd name="connsiteX56" fmla="*/ 6467682 w 6772482"/>
              <a:gd name="connsiteY56" fmla="*/ 2648814 h 5403920"/>
              <a:gd name="connsiteX57" fmla="*/ 6562932 w 6772482"/>
              <a:gd name="connsiteY57" fmla="*/ 2965520 h 5403920"/>
              <a:gd name="connsiteX58" fmla="*/ 6610557 w 6772482"/>
              <a:gd name="connsiteY58" fmla="*/ 3165545 h 5403920"/>
              <a:gd name="connsiteX59" fmla="*/ 6658182 w 6772482"/>
              <a:gd name="connsiteY59" fmla="*/ 3282226 h 5403920"/>
              <a:gd name="connsiteX60" fmla="*/ 6722476 w 6772482"/>
              <a:gd name="connsiteY60" fmla="*/ 3403670 h 5403920"/>
              <a:gd name="connsiteX61" fmla="*/ 6762957 w 6772482"/>
              <a:gd name="connsiteY61" fmla="*/ 3537020 h 5403920"/>
              <a:gd name="connsiteX62" fmla="*/ 6772482 w 6772482"/>
              <a:gd name="connsiteY62" fmla="*/ 3608458 h 5403920"/>
              <a:gd name="connsiteX63" fmla="*/ 6762956 w 6772482"/>
              <a:gd name="connsiteY63" fmla="*/ 3691801 h 5403920"/>
              <a:gd name="connsiteX64" fmla="*/ 6743906 w 6772482"/>
              <a:gd name="connsiteY64" fmla="*/ 3746570 h 5403920"/>
              <a:gd name="connsiteX65" fmla="*/ 6703426 w 6772482"/>
              <a:gd name="connsiteY65" fmla="*/ 3846582 h 5403920"/>
              <a:gd name="connsiteX66" fmla="*/ 6689138 w 6772482"/>
              <a:gd name="connsiteY66" fmla="*/ 3875157 h 5403920"/>
              <a:gd name="connsiteX67" fmla="*/ 5903326 w 6772482"/>
              <a:gd name="connsiteY67" fmla="*/ 4260920 h 5403920"/>
              <a:gd name="connsiteX68" fmla="*/ 5048457 w 6772482"/>
              <a:gd name="connsiteY68" fmla="*/ 5399157 h 5403920"/>
              <a:gd name="connsiteX69" fmla="*/ 4774613 w 6772482"/>
              <a:gd name="connsiteY69" fmla="*/ 5403920 h 5403920"/>
              <a:gd name="connsiteX70" fmla="*/ 4210258 w 6772482"/>
              <a:gd name="connsiteY70" fmla="*/ 4680020 h 5403920"/>
              <a:gd name="connsiteX71" fmla="*/ 2610058 w 6772482"/>
              <a:gd name="connsiteY71" fmla="*/ 4680020 h 5403920"/>
              <a:gd name="connsiteX72" fmla="*/ 2457658 w 6772482"/>
              <a:gd name="connsiteY72" fmla="*/ 4680020 h 5403920"/>
              <a:gd name="connsiteX73" fmla="*/ 2667207 w 6772482"/>
              <a:gd name="connsiteY73" fmla="*/ 4379983 h 5403920"/>
              <a:gd name="connsiteX74" fmla="*/ 2752932 w 6772482"/>
              <a:gd name="connsiteY74" fmla="*/ 4327595 h 5403920"/>
              <a:gd name="connsiteX75" fmla="*/ 2388600 w 6772482"/>
              <a:gd name="connsiteY75" fmla="*/ 3910877 h 5403920"/>
              <a:gd name="connsiteX76" fmla="*/ 1914732 w 6772482"/>
              <a:gd name="connsiteY76" fmla="*/ 4003745 h 5403920"/>
              <a:gd name="connsiteX77" fmla="*/ 1821863 w 6772482"/>
              <a:gd name="connsiteY77" fmla="*/ 4294257 h 5403920"/>
              <a:gd name="connsiteX78" fmla="*/ 1543257 w 6772482"/>
              <a:gd name="connsiteY78" fmla="*/ 4227582 h 5403920"/>
              <a:gd name="connsiteX79" fmla="*/ 1440862 w 6772482"/>
              <a:gd name="connsiteY79" fmla="*/ 4196626 h 5403920"/>
              <a:gd name="connsiteX80" fmla="*/ 1383713 w 6772482"/>
              <a:gd name="connsiteY80" fmla="*/ 4168052 h 5403920"/>
              <a:gd name="connsiteX81" fmla="*/ 1326562 w 6772482"/>
              <a:gd name="connsiteY81" fmla="*/ 4137095 h 5403920"/>
              <a:gd name="connsiteX82" fmla="*/ 1276557 w 6772482"/>
              <a:gd name="connsiteY82" fmla="*/ 4098995 h 5403920"/>
              <a:gd name="connsiteX83" fmla="*/ 1221789 w 6772482"/>
              <a:gd name="connsiteY83" fmla="*/ 4039464 h 5403920"/>
              <a:gd name="connsiteX84" fmla="*/ 1181306 w 6772482"/>
              <a:gd name="connsiteY84" fmla="*/ 3984695 h 5403920"/>
              <a:gd name="connsiteX85" fmla="*/ 1024144 w 6772482"/>
              <a:gd name="connsiteY85" fmla="*/ 3732282 h 5403920"/>
              <a:gd name="connsiteX86" fmla="*/ 271670 w 6772482"/>
              <a:gd name="connsiteY86" fmla="*/ 2582139 h 5403920"/>
              <a:gd name="connsiteX0" fmla="*/ 271670 w 6772482"/>
              <a:gd name="connsiteY0" fmla="*/ 2658339 h 5480120"/>
              <a:gd name="connsiteX1" fmla="*/ 324058 w 6772482"/>
              <a:gd name="connsiteY1" fmla="*/ 1022420 h 5480120"/>
              <a:gd name="connsiteX2" fmla="*/ 1581357 w 6772482"/>
              <a:gd name="connsiteY2" fmla="*/ 965270 h 5480120"/>
              <a:gd name="connsiteX3" fmla="*/ 2552907 w 6772482"/>
              <a:gd name="connsiteY3" fmla="*/ 993845 h 5480120"/>
              <a:gd name="connsiteX4" fmla="*/ 2714832 w 6772482"/>
              <a:gd name="connsiteY4" fmla="*/ 127070 h 5480120"/>
              <a:gd name="connsiteX5" fmla="*/ 2905332 w 6772482"/>
              <a:gd name="connsiteY5" fmla="*/ 274708 h 5480120"/>
              <a:gd name="connsiteX6" fmla="*/ 2950576 w 6772482"/>
              <a:gd name="connsiteY6" fmla="*/ 298520 h 5480120"/>
              <a:gd name="connsiteX7" fmla="*/ 3012488 w 6772482"/>
              <a:gd name="connsiteY7" fmla="*/ 315189 h 5480120"/>
              <a:gd name="connsiteX8" fmla="*/ 3286332 w 6772482"/>
              <a:gd name="connsiteY8" fmla="*/ 365195 h 5480120"/>
              <a:gd name="connsiteX9" fmla="*/ 3353007 w 6772482"/>
              <a:gd name="connsiteY9" fmla="*/ 396151 h 5480120"/>
              <a:gd name="connsiteX10" fmla="*/ 3391107 w 6772482"/>
              <a:gd name="connsiteY10" fmla="*/ 427108 h 5480120"/>
              <a:gd name="connsiteX11" fmla="*/ 3422063 w 6772482"/>
              <a:gd name="connsiteY11" fmla="*/ 484258 h 5480120"/>
              <a:gd name="connsiteX12" fmla="*/ 3455401 w 6772482"/>
              <a:gd name="connsiteY12" fmla="*/ 517595 h 5480120"/>
              <a:gd name="connsiteX13" fmla="*/ 3486357 w 6772482"/>
              <a:gd name="connsiteY13" fmla="*/ 531883 h 5480120"/>
              <a:gd name="connsiteX14" fmla="*/ 3522076 w 6772482"/>
              <a:gd name="connsiteY14" fmla="*/ 550933 h 5480120"/>
              <a:gd name="connsiteX15" fmla="*/ 3564938 w 6772482"/>
              <a:gd name="connsiteY15" fmla="*/ 546170 h 5480120"/>
              <a:gd name="connsiteX16" fmla="*/ 3793539 w 6772482"/>
              <a:gd name="connsiteY16" fmla="*/ 486639 h 5480120"/>
              <a:gd name="connsiteX17" fmla="*/ 3860213 w 6772482"/>
              <a:gd name="connsiteY17" fmla="*/ 474733 h 5480120"/>
              <a:gd name="connsiteX18" fmla="*/ 4000707 w 6772482"/>
              <a:gd name="connsiteY18" fmla="*/ 465208 h 5480120"/>
              <a:gd name="connsiteX19" fmla="*/ 4074526 w 6772482"/>
              <a:gd name="connsiteY19" fmla="*/ 446158 h 5480120"/>
              <a:gd name="connsiteX20" fmla="*/ 4145963 w 6772482"/>
              <a:gd name="connsiteY20" fmla="*/ 415202 h 5480120"/>
              <a:gd name="connsiteX21" fmla="*/ 4167395 w 6772482"/>
              <a:gd name="connsiteY21" fmla="*/ 448539 h 5480120"/>
              <a:gd name="connsiteX22" fmla="*/ 4186445 w 6772482"/>
              <a:gd name="connsiteY22" fmla="*/ 522358 h 5480120"/>
              <a:gd name="connsiteX23" fmla="*/ 4217401 w 6772482"/>
              <a:gd name="connsiteY23" fmla="*/ 584270 h 5480120"/>
              <a:gd name="connsiteX24" fmla="*/ 4248357 w 6772482"/>
              <a:gd name="connsiteY24" fmla="*/ 631895 h 5480120"/>
              <a:gd name="connsiteX25" fmla="*/ 4286457 w 6772482"/>
              <a:gd name="connsiteY25" fmla="*/ 655708 h 5480120"/>
              <a:gd name="connsiteX26" fmla="*/ 4345988 w 6772482"/>
              <a:gd name="connsiteY26" fmla="*/ 674758 h 5480120"/>
              <a:gd name="connsiteX27" fmla="*/ 4426951 w 6772482"/>
              <a:gd name="connsiteY27" fmla="*/ 686664 h 5480120"/>
              <a:gd name="connsiteX28" fmla="*/ 4584113 w 6772482"/>
              <a:gd name="connsiteY28" fmla="*/ 710476 h 5480120"/>
              <a:gd name="connsiteX29" fmla="*/ 4781757 w 6772482"/>
              <a:gd name="connsiteY29" fmla="*/ 739052 h 5480120"/>
              <a:gd name="connsiteX30" fmla="*/ 4591258 w 6772482"/>
              <a:gd name="connsiteY30" fmla="*/ 184220 h 5480120"/>
              <a:gd name="connsiteX31" fmla="*/ 5353258 w 6772482"/>
              <a:gd name="connsiteY31" fmla="*/ 108020 h 5480120"/>
              <a:gd name="connsiteX32" fmla="*/ 5429458 w 6772482"/>
              <a:gd name="connsiteY32" fmla="*/ 184220 h 5480120"/>
              <a:gd name="connsiteX33" fmla="*/ 5734258 w 6772482"/>
              <a:gd name="connsiteY33" fmla="*/ 489020 h 5480120"/>
              <a:gd name="connsiteX34" fmla="*/ 5886658 w 6772482"/>
              <a:gd name="connsiteY34" fmla="*/ 565220 h 5480120"/>
              <a:gd name="connsiteX35" fmla="*/ 5962858 w 6772482"/>
              <a:gd name="connsiteY35" fmla="*/ 565220 h 5480120"/>
              <a:gd name="connsiteX36" fmla="*/ 5962858 w 6772482"/>
              <a:gd name="connsiteY36" fmla="*/ 717620 h 5480120"/>
              <a:gd name="connsiteX37" fmla="*/ 5810457 w 6772482"/>
              <a:gd name="connsiteY37" fmla="*/ 731908 h 5480120"/>
              <a:gd name="connsiteX38" fmla="*/ 5824745 w 6772482"/>
              <a:gd name="connsiteY38" fmla="*/ 765245 h 5480120"/>
              <a:gd name="connsiteX39" fmla="*/ 5846175 w 6772482"/>
              <a:gd name="connsiteY39" fmla="*/ 817633 h 5480120"/>
              <a:gd name="connsiteX40" fmla="*/ 5889039 w 6772482"/>
              <a:gd name="connsiteY40" fmla="*/ 977176 h 5480120"/>
              <a:gd name="connsiteX41" fmla="*/ 5910470 w 6772482"/>
              <a:gd name="connsiteY41" fmla="*/ 1022420 h 5480120"/>
              <a:gd name="connsiteX42" fmla="*/ 5936663 w 6772482"/>
              <a:gd name="connsiteY42" fmla="*/ 1065283 h 5480120"/>
              <a:gd name="connsiteX43" fmla="*/ 6120019 w 6772482"/>
              <a:gd name="connsiteY43" fmla="*/ 1367701 h 5480120"/>
              <a:gd name="connsiteX44" fmla="*/ 6148595 w 6772482"/>
              <a:gd name="connsiteY44" fmla="*/ 1431995 h 5480120"/>
              <a:gd name="connsiteX45" fmla="*/ 6184313 w 6772482"/>
              <a:gd name="connsiteY45" fmla="*/ 1501052 h 5480120"/>
              <a:gd name="connsiteX46" fmla="*/ 6248607 w 6772482"/>
              <a:gd name="connsiteY46" fmla="*/ 1627258 h 5480120"/>
              <a:gd name="connsiteX47" fmla="*/ 6291470 w 6772482"/>
              <a:gd name="connsiteY47" fmla="*/ 1727270 h 5480120"/>
              <a:gd name="connsiteX48" fmla="*/ 6305757 w 6772482"/>
              <a:gd name="connsiteY48" fmla="*/ 1765370 h 5480120"/>
              <a:gd name="connsiteX49" fmla="*/ 6310520 w 6772482"/>
              <a:gd name="connsiteY49" fmla="*/ 1824901 h 5480120"/>
              <a:gd name="connsiteX50" fmla="*/ 6341476 w 6772482"/>
              <a:gd name="connsiteY50" fmla="*/ 1946345 h 5480120"/>
              <a:gd name="connsiteX51" fmla="*/ 6360526 w 6772482"/>
              <a:gd name="connsiteY51" fmla="*/ 2005876 h 5480120"/>
              <a:gd name="connsiteX52" fmla="*/ 6355763 w 6772482"/>
              <a:gd name="connsiteY52" fmla="*/ 2103508 h 5480120"/>
              <a:gd name="connsiteX53" fmla="*/ 6377195 w 6772482"/>
              <a:gd name="connsiteY53" fmla="*/ 2210663 h 5480120"/>
              <a:gd name="connsiteX54" fmla="*/ 6427201 w 6772482"/>
              <a:gd name="connsiteY54" fmla="*/ 2422595 h 5480120"/>
              <a:gd name="connsiteX55" fmla="*/ 6453395 w 6772482"/>
              <a:gd name="connsiteY55" fmla="*/ 2615476 h 5480120"/>
              <a:gd name="connsiteX56" fmla="*/ 6467682 w 6772482"/>
              <a:gd name="connsiteY56" fmla="*/ 2725014 h 5480120"/>
              <a:gd name="connsiteX57" fmla="*/ 6562932 w 6772482"/>
              <a:gd name="connsiteY57" fmla="*/ 3041720 h 5480120"/>
              <a:gd name="connsiteX58" fmla="*/ 6610557 w 6772482"/>
              <a:gd name="connsiteY58" fmla="*/ 3241745 h 5480120"/>
              <a:gd name="connsiteX59" fmla="*/ 6658182 w 6772482"/>
              <a:gd name="connsiteY59" fmla="*/ 3358426 h 5480120"/>
              <a:gd name="connsiteX60" fmla="*/ 6722476 w 6772482"/>
              <a:gd name="connsiteY60" fmla="*/ 3479870 h 5480120"/>
              <a:gd name="connsiteX61" fmla="*/ 6762957 w 6772482"/>
              <a:gd name="connsiteY61" fmla="*/ 3613220 h 5480120"/>
              <a:gd name="connsiteX62" fmla="*/ 6772482 w 6772482"/>
              <a:gd name="connsiteY62" fmla="*/ 3684658 h 5480120"/>
              <a:gd name="connsiteX63" fmla="*/ 6762956 w 6772482"/>
              <a:gd name="connsiteY63" fmla="*/ 3768001 h 5480120"/>
              <a:gd name="connsiteX64" fmla="*/ 6743906 w 6772482"/>
              <a:gd name="connsiteY64" fmla="*/ 3822770 h 5480120"/>
              <a:gd name="connsiteX65" fmla="*/ 6703426 w 6772482"/>
              <a:gd name="connsiteY65" fmla="*/ 3922782 h 5480120"/>
              <a:gd name="connsiteX66" fmla="*/ 6689138 w 6772482"/>
              <a:gd name="connsiteY66" fmla="*/ 3951357 h 5480120"/>
              <a:gd name="connsiteX67" fmla="*/ 5903326 w 6772482"/>
              <a:gd name="connsiteY67" fmla="*/ 4337120 h 5480120"/>
              <a:gd name="connsiteX68" fmla="*/ 5048457 w 6772482"/>
              <a:gd name="connsiteY68" fmla="*/ 5475357 h 5480120"/>
              <a:gd name="connsiteX69" fmla="*/ 4774613 w 6772482"/>
              <a:gd name="connsiteY69" fmla="*/ 5480120 h 5480120"/>
              <a:gd name="connsiteX70" fmla="*/ 4210258 w 6772482"/>
              <a:gd name="connsiteY70" fmla="*/ 4756220 h 5480120"/>
              <a:gd name="connsiteX71" fmla="*/ 2610058 w 6772482"/>
              <a:gd name="connsiteY71" fmla="*/ 4756220 h 5480120"/>
              <a:gd name="connsiteX72" fmla="*/ 2457658 w 6772482"/>
              <a:gd name="connsiteY72" fmla="*/ 4756220 h 5480120"/>
              <a:gd name="connsiteX73" fmla="*/ 2667207 w 6772482"/>
              <a:gd name="connsiteY73" fmla="*/ 4456183 h 5480120"/>
              <a:gd name="connsiteX74" fmla="*/ 2752932 w 6772482"/>
              <a:gd name="connsiteY74" fmla="*/ 4403795 h 5480120"/>
              <a:gd name="connsiteX75" fmla="*/ 2388600 w 6772482"/>
              <a:gd name="connsiteY75" fmla="*/ 3987077 h 5480120"/>
              <a:gd name="connsiteX76" fmla="*/ 1914732 w 6772482"/>
              <a:gd name="connsiteY76" fmla="*/ 4079945 h 5480120"/>
              <a:gd name="connsiteX77" fmla="*/ 1821863 w 6772482"/>
              <a:gd name="connsiteY77" fmla="*/ 4370457 h 5480120"/>
              <a:gd name="connsiteX78" fmla="*/ 1543257 w 6772482"/>
              <a:gd name="connsiteY78" fmla="*/ 4303782 h 5480120"/>
              <a:gd name="connsiteX79" fmla="*/ 1440862 w 6772482"/>
              <a:gd name="connsiteY79" fmla="*/ 4272826 h 5480120"/>
              <a:gd name="connsiteX80" fmla="*/ 1383713 w 6772482"/>
              <a:gd name="connsiteY80" fmla="*/ 4244252 h 5480120"/>
              <a:gd name="connsiteX81" fmla="*/ 1326562 w 6772482"/>
              <a:gd name="connsiteY81" fmla="*/ 4213295 h 5480120"/>
              <a:gd name="connsiteX82" fmla="*/ 1276557 w 6772482"/>
              <a:gd name="connsiteY82" fmla="*/ 4175195 h 5480120"/>
              <a:gd name="connsiteX83" fmla="*/ 1221789 w 6772482"/>
              <a:gd name="connsiteY83" fmla="*/ 4115664 h 5480120"/>
              <a:gd name="connsiteX84" fmla="*/ 1181306 w 6772482"/>
              <a:gd name="connsiteY84" fmla="*/ 4060895 h 5480120"/>
              <a:gd name="connsiteX85" fmla="*/ 1024144 w 6772482"/>
              <a:gd name="connsiteY85" fmla="*/ 3808482 h 5480120"/>
              <a:gd name="connsiteX86" fmla="*/ 271670 w 6772482"/>
              <a:gd name="connsiteY86" fmla="*/ 2658339 h 5480120"/>
              <a:gd name="connsiteX0" fmla="*/ 271670 w 6772482"/>
              <a:gd name="connsiteY0" fmla="*/ 2658339 h 5480120"/>
              <a:gd name="connsiteX1" fmla="*/ 324058 w 6772482"/>
              <a:gd name="connsiteY1" fmla="*/ 1022420 h 5480120"/>
              <a:gd name="connsiteX2" fmla="*/ 1581357 w 6772482"/>
              <a:gd name="connsiteY2" fmla="*/ 965270 h 5480120"/>
              <a:gd name="connsiteX3" fmla="*/ 2552907 w 6772482"/>
              <a:gd name="connsiteY3" fmla="*/ 993845 h 5480120"/>
              <a:gd name="connsiteX4" fmla="*/ 2714832 w 6772482"/>
              <a:gd name="connsiteY4" fmla="*/ 127070 h 5480120"/>
              <a:gd name="connsiteX5" fmla="*/ 2905332 w 6772482"/>
              <a:gd name="connsiteY5" fmla="*/ 274708 h 5480120"/>
              <a:gd name="connsiteX6" fmla="*/ 2950576 w 6772482"/>
              <a:gd name="connsiteY6" fmla="*/ 298520 h 5480120"/>
              <a:gd name="connsiteX7" fmla="*/ 3012488 w 6772482"/>
              <a:gd name="connsiteY7" fmla="*/ 315189 h 5480120"/>
              <a:gd name="connsiteX8" fmla="*/ 3286332 w 6772482"/>
              <a:gd name="connsiteY8" fmla="*/ 365195 h 5480120"/>
              <a:gd name="connsiteX9" fmla="*/ 3353007 w 6772482"/>
              <a:gd name="connsiteY9" fmla="*/ 396151 h 5480120"/>
              <a:gd name="connsiteX10" fmla="*/ 3391107 w 6772482"/>
              <a:gd name="connsiteY10" fmla="*/ 427108 h 5480120"/>
              <a:gd name="connsiteX11" fmla="*/ 3422063 w 6772482"/>
              <a:gd name="connsiteY11" fmla="*/ 484258 h 5480120"/>
              <a:gd name="connsiteX12" fmla="*/ 3455401 w 6772482"/>
              <a:gd name="connsiteY12" fmla="*/ 517595 h 5480120"/>
              <a:gd name="connsiteX13" fmla="*/ 3486357 w 6772482"/>
              <a:gd name="connsiteY13" fmla="*/ 531883 h 5480120"/>
              <a:gd name="connsiteX14" fmla="*/ 3522076 w 6772482"/>
              <a:gd name="connsiteY14" fmla="*/ 550933 h 5480120"/>
              <a:gd name="connsiteX15" fmla="*/ 3564938 w 6772482"/>
              <a:gd name="connsiteY15" fmla="*/ 546170 h 5480120"/>
              <a:gd name="connsiteX16" fmla="*/ 3793539 w 6772482"/>
              <a:gd name="connsiteY16" fmla="*/ 486639 h 5480120"/>
              <a:gd name="connsiteX17" fmla="*/ 3860213 w 6772482"/>
              <a:gd name="connsiteY17" fmla="*/ 474733 h 5480120"/>
              <a:gd name="connsiteX18" fmla="*/ 4000707 w 6772482"/>
              <a:gd name="connsiteY18" fmla="*/ 465208 h 5480120"/>
              <a:gd name="connsiteX19" fmla="*/ 4074526 w 6772482"/>
              <a:gd name="connsiteY19" fmla="*/ 446158 h 5480120"/>
              <a:gd name="connsiteX20" fmla="*/ 4145963 w 6772482"/>
              <a:gd name="connsiteY20" fmla="*/ 415202 h 5480120"/>
              <a:gd name="connsiteX21" fmla="*/ 4167395 w 6772482"/>
              <a:gd name="connsiteY21" fmla="*/ 448539 h 5480120"/>
              <a:gd name="connsiteX22" fmla="*/ 4186445 w 6772482"/>
              <a:gd name="connsiteY22" fmla="*/ 522358 h 5480120"/>
              <a:gd name="connsiteX23" fmla="*/ 4217401 w 6772482"/>
              <a:gd name="connsiteY23" fmla="*/ 584270 h 5480120"/>
              <a:gd name="connsiteX24" fmla="*/ 4248357 w 6772482"/>
              <a:gd name="connsiteY24" fmla="*/ 631895 h 5480120"/>
              <a:gd name="connsiteX25" fmla="*/ 4286457 w 6772482"/>
              <a:gd name="connsiteY25" fmla="*/ 655708 h 5480120"/>
              <a:gd name="connsiteX26" fmla="*/ 4345988 w 6772482"/>
              <a:gd name="connsiteY26" fmla="*/ 674758 h 5480120"/>
              <a:gd name="connsiteX27" fmla="*/ 4426951 w 6772482"/>
              <a:gd name="connsiteY27" fmla="*/ 686664 h 5480120"/>
              <a:gd name="connsiteX28" fmla="*/ 4584113 w 6772482"/>
              <a:gd name="connsiteY28" fmla="*/ 710476 h 5480120"/>
              <a:gd name="connsiteX29" fmla="*/ 4781757 w 6772482"/>
              <a:gd name="connsiteY29" fmla="*/ 739052 h 5480120"/>
              <a:gd name="connsiteX30" fmla="*/ 4591258 w 6772482"/>
              <a:gd name="connsiteY30" fmla="*/ 184220 h 5480120"/>
              <a:gd name="connsiteX31" fmla="*/ 5353258 w 6772482"/>
              <a:gd name="connsiteY31" fmla="*/ 108020 h 5480120"/>
              <a:gd name="connsiteX32" fmla="*/ 5429458 w 6772482"/>
              <a:gd name="connsiteY32" fmla="*/ 184220 h 5480120"/>
              <a:gd name="connsiteX33" fmla="*/ 5734258 w 6772482"/>
              <a:gd name="connsiteY33" fmla="*/ 489020 h 5480120"/>
              <a:gd name="connsiteX34" fmla="*/ 5886658 w 6772482"/>
              <a:gd name="connsiteY34" fmla="*/ 565220 h 5480120"/>
              <a:gd name="connsiteX35" fmla="*/ 5962858 w 6772482"/>
              <a:gd name="connsiteY35" fmla="*/ 565220 h 5480120"/>
              <a:gd name="connsiteX36" fmla="*/ 5962858 w 6772482"/>
              <a:gd name="connsiteY36" fmla="*/ 717620 h 5480120"/>
              <a:gd name="connsiteX37" fmla="*/ 5810457 w 6772482"/>
              <a:gd name="connsiteY37" fmla="*/ 731908 h 5480120"/>
              <a:gd name="connsiteX38" fmla="*/ 5824745 w 6772482"/>
              <a:gd name="connsiteY38" fmla="*/ 765245 h 5480120"/>
              <a:gd name="connsiteX39" fmla="*/ 5846175 w 6772482"/>
              <a:gd name="connsiteY39" fmla="*/ 817633 h 5480120"/>
              <a:gd name="connsiteX40" fmla="*/ 5889039 w 6772482"/>
              <a:gd name="connsiteY40" fmla="*/ 977176 h 5480120"/>
              <a:gd name="connsiteX41" fmla="*/ 5910470 w 6772482"/>
              <a:gd name="connsiteY41" fmla="*/ 1022420 h 5480120"/>
              <a:gd name="connsiteX42" fmla="*/ 5936663 w 6772482"/>
              <a:gd name="connsiteY42" fmla="*/ 1065283 h 5480120"/>
              <a:gd name="connsiteX43" fmla="*/ 6120019 w 6772482"/>
              <a:gd name="connsiteY43" fmla="*/ 1367701 h 5480120"/>
              <a:gd name="connsiteX44" fmla="*/ 6148595 w 6772482"/>
              <a:gd name="connsiteY44" fmla="*/ 1431995 h 5480120"/>
              <a:gd name="connsiteX45" fmla="*/ 6184313 w 6772482"/>
              <a:gd name="connsiteY45" fmla="*/ 1501052 h 5480120"/>
              <a:gd name="connsiteX46" fmla="*/ 6248607 w 6772482"/>
              <a:gd name="connsiteY46" fmla="*/ 1627258 h 5480120"/>
              <a:gd name="connsiteX47" fmla="*/ 6291470 w 6772482"/>
              <a:gd name="connsiteY47" fmla="*/ 1727270 h 5480120"/>
              <a:gd name="connsiteX48" fmla="*/ 6305757 w 6772482"/>
              <a:gd name="connsiteY48" fmla="*/ 1765370 h 5480120"/>
              <a:gd name="connsiteX49" fmla="*/ 6310520 w 6772482"/>
              <a:gd name="connsiteY49" fmla="*/ 1824901 h 5480120"/>
              <a:gd name="connsiteX50" fmla="*/ 6341476 w 6772482"/>
              <a:gd name="connsiteY50" fmla="*/ 1946345 h 5480120"/>
              <a:gd name="connsiteX51" fmla="*/ 6360526 w 6772482"/>
              <a:gd name="connsiteY51" fmla="*/ 2005876 h 5480120"/>
              <a:gd name="connsiteX52" fmla="*/ 6355763 w 6772482"/>
              <a:gd name="connsiteY52" fmla="*/ 2103508 h 5480120"/>
              <a:gd name="connsiteX53" fmla="*/ 6377195 w 6772482"/>
              <a:gd name="connsiteY53" fmla="*/ 2210663 h 5480120"/>
              <a:gd name="connsiteX54" fmla="*/ 6427201 w 6772482"/>
              <a:gd name="connsiteY54" fmla="*/ 2422595 h 5480120"/>
              <a:gd name="connsiteX55" fmla="*/ 6453395 w 6772482"/>
              <a:gd name="connsiteY55" fmla="*/ 2615476 h 5480120"/>
              <a:gd name="connsiteX56" fmla="*/ 6467682 w 6772482"/>
              <a:gd name="connsiteY56" fmla="*/ 2725014 h 5480120"/>
              <a:gd name="connsiteX57" fmla="*/ 6562932 w 6772482"/>
              <a:gd name="connsiteY57" fmla="*/ 3041720 h 5480120"/>
              <a:gd name="connsiteX58" fmla="*/ 6610557 w 6772482"/>
              <a:gd name="connsiteY58" fmla="*/ 3241745 h 5480120"/>
              <a:gd name="connsiteX59" fmla="*/ 6658182 w 6772482"/>
              <a:gd name="connsiteY59" fmla="*/ 3358426 h 5480120"/>
              <a:gd name="connsiteX60" fmla="*/ 6722476 w 6772482"/>
              <a:gd name="connsiteY60" fmla="*/ 3479870 h 5480120"/>
              <a:gd name="connsiteX61" fmla="*/ 6762957 w 6772482"/>
              <a:gd name="connsiteY61" fmla="*/ 3613220 h 5480120"/>
              <a:gd name="connsiteX62" fmla="*/ 6772482 w 6772482"/>
              <a:gd name="connsiteY62" fmla="*/ 3684658 h 5480120"/>
              <a:gd name="connsiteX63" fmla="*/ 6762956 w 6772482"/>
              <a:gd name="connsiteY63" fmla="*/ 3768001 h 5480120"/>
              <a:gd name="connsiteX64" fmla="*/ 6743906 w 6772482"/>
              <a:gd name="connsiteY64" fmla="*/ 3822770 h 5480120"/>
              <a:gd name="connsiteX65" fmla="*/ 6703426 w 6772482"/>
              <a:gd name="connsiteY65" fmla="*/ 3922782 h 5480120"/>
              <a:gd name="connsiteX66" fmla="*/ 6689138 w 6772482"/>
              <a:gd name="connsiteY66" fmla="*/ 3951357 h 5480120"/>
              <a:gd name="connsiteX67" fmla="*/ 5903326 w 6772482"/>
              <a:gd name="connsiteY67" fmla="*/ 4337120 h 5480120"/>
              <a:gd name="connsiteX68" fmla="*/ 5048457 w 6772482"/>
              <a:gd name="connsiteY68" fmla="*/ 5475357 h 5480120"/>
              <a:gd name="connsiteX69" fmla="*/ 4774613 w 6772482"/>
              <a:gd name="connsiteY69" fmla="*/ 5480120 h 5480120"/>
              <a:gd name="connsiteX70" fmla="*/ 4210258 w 6772482"/>
              <a:gd name="connsiteY70" fmla="*/ 4756220 h 5480120"/>
              <a:gd name="connsiteX71" fmla="*/ 2610058 w 6772482"/>
              <a:gd name="connsiteY71" fmla="*/ 4756220 h 5480120"/>
              <a:gd name="connsiteX72" fmla="*/ 2457658 w 6772482"/>
              <a:gd name="connsiteY72" fmla="*/ 4756220 h 5480120"/>
              <a:gd name="connsiteX73" fmla="*/ 2667207 w 6772482"/>
              <a:gd name="connsiteY73" fmla="*/ 4456183 h 5480120"/>
              <a:gd name="connsiteX74" fmla="*/ 2752932 w 6772482"/>
              <a:gd name="connsiteY74" fmla="*/ 4403795 h 5480120"/>
              <a:gd name="connsiteX75" fmla="*/ 2388600 w 6772482"/>
              <a:gd name="connsiteY75" fmla="*/ 3987077 h 5480120"/>
              <a:gd name="connsiteX76" fmla="*/ 1914732 w 6772482"/>
              <a:gd name="connsiteY76" fmla="*/ 4079945 h 5480120"/>
              <a:gd name="connsiteX77" fmla="*/ 1821863 w 6772482"/>
              <a:gd name="connsiteY77" fmla="*/ 4370457 h 5480120"/>
              <a:gd name="connsiteX78" fmla="*/ 1543257 w 6772482"/>
              <a:gd name="connsiteY78" fmla="*/ 4303782 h 5480120"/>
              <a:gd name="connsiteX79" fmla="*/ 1440862 w 6772482"/>
              <a:gd name="connsiteY79" fmla="*/ 4272826 h 5480120"/>
              <a:gd name="connsiteX80" fmla="*/ 1383713 w 6772482"/>
              <a:gd name="connsiteY80" fmla="*/ 4244252 h 5480120"/>
              <a:gd name="connsiteX81" fmla="*/ 1326562 w 6772482"/>
              <a:gd name="connsiteY81" fmla="*/ 4213295 h 5480120"/>
              <a:gd name="connsiteX82" fmla="*/ 1276557 w 6772482"/>
              <a:gd name="connsiteY82" fmla="*/ 4175195 h 5480120"/>
              <a:gd name="connsiteX83" fmla="*/ 1221789 w 6772482"/>
              <a:gd name="connsiteY83" fmla="*/ 4115664 h 5480120"/>
              <a:gd name="connsiteX84" fmla="*/ 1181306 w 6772482"/>
              <a:gd name="connsiteY84" fmla="*/ 4060895 h 5480120"/>
              <a:gd name="connsiteX85" fmla="*/ 1024144 w 6772482"/>
              <a:gd name="connsiteY85" fmla="*/ 3808482 h 5480120"/>
              <a:gd name="connsiteX86" fmla="*/ 271670 w 6772482"/>
              <a:gd name="connsiteY86" fmla="*/ 2658339 h 5480120"/>
              <a:gd name="connsiteX0" fmla="*/ 271670 w 6772482"/>
              <a:gd name="connsiteY0" fmla="*/ 2658339 h 5480120"/>
              <a:gd name="connsiteX1" fmla="*/ 324058 w 6772482"/>
              <a:gd name="connsiteY1" fmla="*/ 1022420 h 5480120"/>
              <a:gd name="connsiteX2" fmla="*/ 1581357 w 6772482"/>
              <a:gd name="connsiteY2" fmla="*/ 965270 h 5480120"/>
              <a:gd name="connsiteX3" fmla="*/ 2552907 w 6772482"/>
              <a:gd name="connsiteY3" fmla="*/ 993845 h 5480120"/>
              <a:gd name="connsiteX4" fmla="*/ 2714832 w 6772482"/>
              <a:gd name="connsiteY4" fmla="*/ 127070 h 5480120"/>
              <a:gd name="connsiteX5" fmla="*/ 2905332 w 6772482"/>
              <a:gd name="connsiteY5" fmla="*/ 274708 h 5480120"/>
              <a:gd name="connsiteX6" fmla="*/ 2950576 w 6772482"/>
              <a:gd name="connsiteY6" fmla="*/ 298520 h 5480120"/>
              <a:gd name="connsiteX7" fmla="*/ 3012488 w 6772482"/>
              <a:gd name="connsiteY7" fmla="*/ 315189 h 5480120"/>
              <a:gd name="connsiteX8" fmla="*/ 3286332 w 6772482"/>
              <a:gd name="connsiteY8" fmla="*/ 365195 h 5480120"/>
              <a:gd name="connsiteX9" fmla="*/ 3353007 w 6772482"/>
              <a:gd name="connsiteY9" fmla="*/ 396151 h 5480120"/>
              <a:gd name="connsiteX10" fmla="*/ 3391107 w 6772482"/>
              <a:gd name="connsiteY10" fmla="*/ 427108 h 5480120"/>
              <a:gd name="connsiteX11" fmla="*/ 3422063 w 6772482"/>
              <a:gd name="connsiteY11" fmla="*/ 484258 h 5480120"/>
              <a:gd name="connsiteX12" fmla="*/ 3455401 w 6772482"/>
              <a:gd name="connsiteY12" fmla="*/ 517595 h 5480120"/>
              <a:gd name="connsiteX13" fmla="*/ 3486357 w 6772482"/>
              <a:gd name="connsiteY13" fmla="*/ 531883 h 5480120"/>
              <a:gd name="connsiteX14" fmla="*/ 3522076 w 6772482"/>
              <a:gd name="connsiteY14" fmla="*/ 550933 h 5480120"/>
              <a:gd name="connsiteX15" fmla="*/ 3564938 w 6772482"/>
              <a:gd name="connsiteY15" fmla="*/ 546170 h 5480120"/>
              <a:gd name="connsiteX16" fmla="*/ 3793539 w 6772482"/>
              <a:gd name="connsiteY16" fmla="*/ 486639 h 5480120"/>
              <a:gd name="connsiteX17" fmla="*/ 3860213 w 6772482"/>
              <a:gd name="connsiteY17" fmla="*/ 474733 h 5480120"/>
              <a:gd name="connsiteX18" fmla="*/ 4000707 w 6772482"/>
              <a:gd name="connsiteY18" fmla="*/ 465208 h 5480120"/>
              <a:gd name="connsiteX19" fmla="*/ 4074526 w 6772482"/>
              <a:gd name="connsiteY19" fmla="*/ 446158 h 5480120"/>
              <a:gd name="connsiteX20" fmla="*/ 4145963 w 6772482"/>
              <a:gd name="connsiteY20" fmla="*/ 415202 h 5480120"/>
              <a:gd name="connsiteX21" fmla="*/ 4167395 w 6772482"/>
              <a:gd name="connsiteY21" fmla="*/ 448539 h 5480120"/>
              <a:gd name="connsiteX22" fmla="*/ 4186445 w 6772482"/>
              <a:gd name="connsiteY22" fmla="*/ 522358 h 5480120"/>
              <a:gd name="connsiteX23" fmla="*/ 4217401 w 6772482"/>
              <a:gd name="connsiteY23" fmla="*/ 584270 h 5480120"/>
              <a:gd name="connsiteX24" fmla="*/ 4248357 w 6772482"/>
              <a:gd name="connsiteY24" fmla="*/ 631895 h 5480120"/>
              <a:gd name="connsiteX25" fmla="*/ 4286457 w 6772482"/>
              <a:gd name="connsiteY25" fmla="*/ 655708 h 5480120"/>
              <a:gd name="connsiteX26" fmla="*/ 4345988 w 6772482"/>
              <a:gd name="connsiteY26" fmla="*/ 674758 h 5480120"/>
              <a:gd name="connsiteX27" fmla="*/ 4426951 w 6772482"/>
              <a:gd name="connsiteY27" fmla="*/ 686664 h 5480120"/>
              <a:gd name="connsiteX28" fmla="*/ 4584113 w 6772482"/>
              <a:gd name="connsiteY28" fmla="*/ 710476 h 5480120"/>
              <a:gd name="connsiteX29" fmla="*/ 4515058 w 6772482"/>
              <a:gd name="connsiteY29" fmla="*/ 489020 h 5480120"/>
              <a:gd name="connsiteX30" fmla="*/ 4591258 w 6772482"/>
              <a:gd name="connsiteY30" fmla="*/ 184220 h 5480120"/>
              <a:gd name="connsiteX31" fmla="*/ 5353258 w 6772482"/>
              <a:gd name="connsiteY31" fmla="*/ 108020 h 5480120"/>
              <a:gd name="connsiteX32" fmla="*/ 5429458 w 6772482"/>
              <a:gd name="connsiteY32" fmla="*/ 184220 h 5480120"/>
              <a:gd name="connsiteX33" fmla="*/ 5734258 w 6772482"/>
              <a:gd name="connsiteY33" fmla="*/ 489020 h 5480120"/>
              <a:gd name="connsiteX34" fmla="*/ 5886658 w 6772482"/>
              <a:gd name="connsiteY34" fmla="*/ 565220 h 5480120"/>
              <a:gd name="connsiteX35" fmla="*/ 5962858 w 6772482"/>
              <a:gd name="connsiteY35" fmla="*/ 565220 h 5480120"/>
              <a:gd name="connsiteX36" fmla="*/ 5962858 w 6772482"/>
              <a:gd name="connsiteY36" fmla="*/ 717620 h 5480120"/>
              <a:gd name="connsiteX37" fmla="*/ 5810457 w 6772482"/>
              <a:gd name="connsiteY37" fmla="*/ 731908 h 5480120"/>
              <a:gd name="connsiteX38" fmla="*/ 5824745 w 6772482"/>
              <a:gd name="connsiteY38" fmla="*/ 765245 h 5480120"/>
              <a:gd name="connsiteX39" fmla="*/ 5846175 w 6772482"/>
              <a:gd name="connsiteY39" fmla="*/ 817633 h 5480120"/>
              <a:gd name="connsiteX40" fmla="*/ 5889039 w 6772482"/>
              <a:gd name="connsiteY40" fmla="*/ 977176 h 5480120"/>
              <a:gd name="connsiteX41" fmla="*/ 5910470 w 6772482"/>
              <a:gd name="connsiteY41" fmla="*/ 1022420 h 5480120"/>
              <a:gd name="connsiteX42" fmla="*/ 5936663 w 6772482"/>
              <a:gd name="connsiteY42" fmla="*/ 1065283 h 5480120"/>
              <a:gd name="connsiteX43" fmla="*/ 6120019 w 6772482"/>
              <a:gd name="connsiteY43" fmla="*/ 1367701 h 5480120"/>
              <a:gd name="connsiteX44" fmla="*/ 6148595 w 6772482"/>
              <a:gd name="connsiteY44" fmla="*/ 1431995 h 5480120"/>
              <a:gd name="connsiteX45" fmla="*/ 6184313 w 6772482"/>
              <a:gd name="connsiteY45" fmla="*/ 1501052 h 5480120"/>
              <a:gd name="connsiteX46" fmla="*/ 6248607 w 6772482"/>
              <a:gd name="connsiteY46" fmla="*/ 1627258 h 5480120"/>
              <a:gd name="connsiteX47" fmla="*/ 6291470 w 6772482"/>
              <a:gd name="connsiteY47" fmla="*/ 1727270 h 5480120"/>
              <a:gd name="connsiteX48" fmla="*/ 6305757 w 6772482"/>
              <a:gd name="connsiteY48" fmla="*/ 1765370 h 5480120"/>
              <a:gd name="connsiteX49" fmla="*/ 6310520 w 6772482"/>
              <a:gd name="connsiteY49" fmla="*/ 1824901 h 5480120"/>
              <a:gd name="connsiteX50" fmla="*/ 6341476 w 6772482"/>
              <a:gd name="connsiteY50" fmla="*/ 1946345 h 5480120"/>
              <a:gd name="connsiteX51" fmla="*/ 6360526 w 6772482"/>
              <a:gd name="connsiteY51" fmla="*/ 2005876 h 5480120"/>
              <a:gd name="connsiteX52" fmla="*/ 6355763 w 6772482"/>
              <a:gd name="connsiteY52" fmla="*/ 2103508 h 5480120"/>
              <a:gd name="connsiteX53" fmla="*/ 6377195 w 6772482"/>
              <a:gd name="connsiteY53" fmla="*/ 2210663 h 5480120"/>
              <a:gd name="connsiteX54" fmla="*/ 6427201 w 6772482"/>
              <a:gd name="connsiteY54" fmla="*/ 2422595 h 5480120"/>
              <a:gd name="connsiteX55" fmla="*/ 6453395 w 6772482"/>
              <a:gd name="connsiteY55" fmla="*/ 2615476 h 5480120"/>
              <a:gd name="connsiteX56" fmla="*/ 6467682 w 6772482"/>
              <a:gd name="connsiteY56" fmla="*/ 2725014 h 5480120"/>
              <a:gd name="connsiteX57" fmla="*/ 6562932 w 6772482"/>
              <a:gd name="connsiteY57" fmla="*/ 3041720 h 5480120"/>
              <a:gd name="connsiteX58" fmla="*/ 6610557 w 6772482"/>
              <a:gd name="connsiteY58" fmla="*/ 3241745 h 5480120"/>
              <a:gd name="connsiteX59" fmla="*/ 6658182 w 6772482"/>
              <a:gd name="connsiteY59" fmla="*/ 3358426 h 5480120"/>
              <a:gd name="connsiteX60" fmla="*/ 6722476 w 6772482"/>
              <a:gd name="connsiteY60" fmla="*/ 3479870 h 5480120"/>
              <a:gd name="connsiteX61" fmla="*/ 6762957 w 6772482"/>
              <a:gd name="connsiteY61" fmla="*/ 3613220 h 5480120"/>
              <a:gd name="connsiteX62" fmla="*/ 6772482 w 6772482"/>
              <a:gd name="connsiteY62" fmla="*/ 3684658 h 5480120"/>
              <a:gd name="connsiteX63" fmla="*/ 6762956 w 6772482"/>
              <a:gd name="connsiteY63" fmla="*/ 3768001 h 5480120"/>
              <a:gd name="connsiteX64" fmla="*/ 6743906 w 6772482"/>
              <a:gd name="connsiteY64" fmla="*/ 3822770 h 5480120"/>
              <a:gd name="connsiteX65" fmla="*/ 6703426 w 6772482"/>
              <a:gd name="connsiteY65" fmla="*/ 3922782 h 5480120"/>
              <a:gd name="connsiteX66" fmla="*/ 6689138 w 6772482"/>
              <a:gd name="connsiteY66" fmla="*/ 3951357 h 5480120"/>
              <a:gd name="connsiteX67" fmla="*/ 5903326 w 6772482"/>
              <a:gd name="connsiteY67" fmla="*/ 4337120 h 5480120"/>
              <a:gd name="connsiteX68" fmla="*/ 5048457 w 6772482"/>
              <a:gd name="connsiteY68" fmla="*/ 5475357 h 5480120"/>
              <a:gd name="connsiteX69" fmla="*/ 4774613 w 6772482"/>
              <a:gd name="connsiteY69" fmla="*/ 5480120 h 5480120"/>
              <a:gd name="connsiteX70" fmla="*/ 4210258 w 6772482"/>
              <a:gd name="connsiteY70" fmla="*/ 4756220 h 5480120"/>
              <a:gd name="connsiteX71" fmla="*/ 2610058 w 6772482"/>
              <a:gd name="connsiteY71" fmla="*/ 4756220 h 5480120"/>
              <a:gd name="connsiteX72" fmla="*/ 2457658 w 6772482"/>
              <a:gd name="connsiteY72" fmla="*/ 4756220 h 5480120"/>
              <a:gd name="connsiteX73" fmla="*/ 2667207 w 6772482"/>
              <a:gd name="connsiteY73" fmla="*/ 4456183 h 5480120"/>
              <a:gd name="connsiteX74" fmla="*/ 2752932 w 6772482"/>
              <a:gd name="connsiteY74" fmla="*/ 4403795 h 5480120"/>
              <a:gd name="connsiteX75" fmla="*/ 2388600 w 6772482"/>
              <a:gd name="connsiteY75" fmla="*/ 3987077 h 5480120"/>
              <a:gd name="connsiteX76" fmla="*/ 1914732 w 6772482"/>
              <a:gd name="connsiteY76" fmla="*/ 4079945 h 5480120"/>
              <a:gd name="connsiteX77" fmla="*/ 1821863 w 6772482"/>
              <a:gd name="connsiteY77" fmla="*/ 4370457 h 5480120"/>
              <a:gd name="connsiteX78" fmla="*/ 1543257 w 6772482"/>
              <a:gd name="connsiteY78" fmla="*/ 4303782 h 5480120"/>
              <a:gd name="connsiteX79" fmla="*/ 1440862 w 6772482"/>
              <a:gd name="connsiteY79" fmla="*/ 4272826 h 5480120"/>
              <a:gd name="connsiteX80" fmla="*/ 1383713 w 6772482"/>
              <a:gd name="connsiteY80" fmla="*/ 4244252 h 5480120"/>
              <a:gd name="connsiteX81" fmla="*/ 1326562 w 6772482"/>
              <a:gd name="connsiteY81" fmla="*/ 4213295 h 5480120"/>
              <a:gd name="connsiteX82" fmla="*/ 1276557 w 6772482"/>
              <a:gd name="connsiteY82" fmla="*/ 4175195 h 5480120"/>
              <a:gd name="connsiteX83" fmla="*/ 1221789 w 6772482"/>
              <a:gd name="connsiteY83" fmla="*/ 4115664 h 5480120"/>
              <a:gd name="connsiteX84" fmla="*/ 1181306 w 6772482"/>
              <a:gd name="connsiteY84" fmla="*/ 4060895 h 5480120"/>
              <a:gd name="connsiteX85" fmla="*/ 1024144 w 6772482"/>
              <a:gd name="connsiteY85" fmla="*/ 3808482 h 5480120"/>
              <a:gd name="connsiteX86" fmla="*/ 271670 w 6772482"/>
              <a:gd name="connsiteY86" fmla="*/ 2658339 h 5480120"/>
              <a:gd name="connsiteX0" fmla="*/ 271670 w 6772482"/>
              <a:gd name="connsiteY0" fmla="*/ 2658339 h 5480120"/>
              <a:gd name="connsiteX1" fmla="*/ 324058 w 6772482"/>
              <a:gd name="connsiteY1" fmla="*/ 1022420 h 5480120"/>
              <a:gd name="connsiteX2" fmla="*/ 1581357 w 6772482"/>
              <a:gd name="connsiteY2" fmla="*/ 965270 h 5480120"/>
              <a:gd name="connsiteX3" fmla="*/ 2552907 w 6772482"/>
              <a:gd name="connsiteY3" fmla="*/ 993845 h 5480120"/>
              <a:gd name="connsiteX4" fmla="*/ 2714832 w 6772482"/>
              <a:gd name="connsiteY4" fmla="*/ 127070 h 5480120"/>
              <a:gd name="connsiteX5" fmla="*/ 2905332 w 6772482"/>
              <a:gd name="connsiteY5" fmla="*/ 274708 h 5480120"/>
              <a:gd name="connsiteX6" fmla="*/ 2950576 w 6772482"/>
              <a:gd name="connsiteY6" fmla="*/ 298520 h 5480120"/>
              <a:gd name="connsiteX7" fmla="*/ 3012488 w 6772482"/>
              <a:gd name="connsiteY7" fmla="*/ 315189 h 5480120"/>
              <a:gd name="connsiteX8" fmla="*/ 3286332 w 6772482"/>
              <a:gd name="connsiteY8" fmla="*/ 365195 h 5480120"/>
              <a:gd name="connsiteX9" fmla="*/ 3353007 w 6772482"/>
              <a:gd name="connsiteY9" fmla="*/ 396151 h 5480120"/>
              <a:gd name="connsiteX10" fmla="*/ 3391107 w 6772482"/>
              <a:gd name="connsiteY10" fmla="*/ 427108 h 5480120"/>
              <a:gd name="connsiteX11" fmla="*/ 3422063 w 6772482"/>
              <a:gd name="connsiteY11" fmla="*/ 484258 h 5480120"/>
              <a:gd name="connsiteX12" fmla="*/ 3455401 w 6772482"/>
              <a:gd name="connsiteY12" fmla="*/ 517595 h 5480120"/>
              <a:gd name="connsiteX13" fmla="*/ 3486357 w 6772482"/>
              <a:gd name="connsiteY13" fmla="*/ 531883 h 5480120"/>
              <a:gd name="connsiteX14" fmla="*/ 3522076 w 6772482"/>
              <a:gd name="connsiteY14" fmla="*/ 550933 h 5480120"/>
              <a:gd name="connsiteX15" fmla="*/ 3564938 w 6772482"/>
              <a:gd name="connsiteY15" fmla="*/ 546170 h 5480120"/>
              <a:gd name="connsiteX16" fmla="*/ 3793539 w 6772482"/>
              <a:gd name="connsiteY16" fmla="*/ 486639 h 5480120"/>
              <a:gd name="connsiteX17" fmla="*/ 3860213 w 6772482"/>
              <a:gd name="connsiteY17" fmla="*/ 474733 h 5480120"/>
              <a:gd name="connsiteX18" fmla="*/ 4000707 w 6772482"/>
              <a:gd name="connsiteY18" fmla="*/ 465208 h 5480120"/>
              <a:gd name="connsiteX19" fmla="*/ 4074526 w 6772482"/>
              <a:gd name="connsiteY19" fmla="*/ 446158 h 5480120"/>
              <a:gd name="connsiteX20" fmla="*/ 4145963 w 6772482"/>
              <a:gd name="connsiteY20" fmla="*/ 415202 h 5480120"/>
              <a:gd name="connsiteX21" fmla="*/ 4167395 w 6772482"/>
              <a:gd name="connsiteY21" fmla="*/ 448539 h 5480120"/>
              <a:gd name="connsiteX22" fmla="*/ 4186445 w 6772482"/>
              <a:gd name="connsiteY22" fmla="*/ 522358 h 5480120"/>
              <a:gd name="connsiteX23" fmla="*/ 4217401 w 6772482"/>
              <a:gd name="connsiteY23" fmla="*/ 584270 h 5480120"/>
              <a:gd name="connsiteX24" fmla="*/ 4248357 w 6772482"/>
              <a:gd name="connsiteY24" fmla="*/ 631895 h 5480120"/>
              <a:gd name="connsiteX25" fmla="*/ 4286457 w 6772482"/>
              <a:gd name="connsiteY25" fmla="*/ 655708 h 5480120"/>
              <a:gd name="connsiteX26" fmla="*/ 4345988 w 6772482"/>
              <a:gd name="connsiteY26" fmla="*/ 674758 h 5480120"/>
              <a:gd name="connsiteX27" fmla="*/ 4426951 w 6772482"/>
              <a:gd name="connsiteY27" fmla="*/ 686664 h 5480120"/>
              <a:gd name="connsiteX28" fmla="*/ 4584113 w 6772482"/>
              <a:gd name="connsiteY28" fmla="*/ 710476 h 5480120"/>
              <a:gd name="connsiteX29" fmla="*/ 4515058 w 6772482"/>
              <a:gd name="connsiteY29" fmla="*/ 489020 h 5480120"/>
              <a:gd name="connsiteX30" fmla="*/ 4591258 w 6772482"/>
              <a:gd name="connsiteY30" fmla="*/ 184220 h 5480120"/>
              <a:gd name="connsiteX31" fmla="*/ 5353258 w 6772482"/>
              <a:gd name="connsiteY31" fmla="*/ 108020 h 5480120"/>
              <a:gd name="connsiteX32" fmla="*/ 5429458 w 6772482"/>
              <a:gd name="connsiteY32" fmla="*/ 184220 h 5480120"/>
              <a:gd name="connsiteX33" fmla="*/ 5734258 w 6772482"/>
              <a:gd name="connsiteY33" fmla="*/ 489020 h 5480120"/>
              <a:gd name="connsiteX34" fmla="*/ 5886658 w 6772482"/>
              <a:gd name="connsiteY34" fmla="*/ 565220 h 5480120"/>
              <a:gd name="connsiteX35" fmla="*/ 5962858 w 6772482"/>
              <a:gd name="connsiteY35" fmla="*/ 565220 h 5480120"/>
              <a:gd name="connsiteX36" fmla="*/ 5962858 w 6772482"/>
              <a:gd name="connsiteY36" fmla="*/ 717620 h 5480120"/>
              <a:gd name="connsiteX37" fmla="*/ 5810457 w 6772482"/>
              <a:gd name="connsiteY37" fmla="*/ 731908 h 5480120"/>
              <a:gd name="connsiteX38" fmla="*/ 5824745 w 6772482"/>
              <a:gd name="connsiteY38" fmla="*/ 765245 h 5480120"/>
              <a:gd name="connsiteX39" fmla="*/ 5846175 w 6772482"/>
              <a:gd name="connsiteY39" fmla="*/ 817633 h 5480120"/>
              <a:gd name="connsiteX40" fmla="*/ 5889039 w 6772482"/>
              <a:gd name="connsiteY40" fmla="*/ 977176 h 5480120"/>
              <a:gd name="connsiteX41" fmla="*/ 5910470 w 6772482"/>
              <a:gd name="connsiteY41" fmla="*/ 1022420 h 5480120"/>
              <a:gd name="connsiteX42" fmla="*/ 5936663 w 6772482"/>
              <a:gd name="connsiteY42" fmla="*/ 1065283 h 5480120"/>
              <a:gd name="connsiteX43" fmla="*/ 6120019 w 6772482"/>
              <a:gd name="connsiteY43" fmla="*/ 1367701 h 5480120"/>
              <a:gd name="connsiteX44" fmla="*/ 6148595 w 6772482"/>
              <a:gd name="connsiteY44" fmla="*/ 1431995 h 5480120"/>
              <a:gd name="connsiteX45" fmla="*/ 6184313 w 6772482"/>
              <a:gd name="connsiteY45" fmla="*/ 1501052 h 5480120"/>
              <a:gd name="connsiteX46" fmla="*/ 6248607 w 6772482"/>
              <a:gd name="connsiteY46" fmla="*/ 1627258 h 5480120"/>
              <a:gd name="connsiteX47" fmla="*/ 6291470 w 6772482"/>
              <a:gd name="connsiteY47" fmla="*/ 1727270 h 5480120"/>
              <a:gd name="connsiteX48" fmla="*/ 6305757 w 6772482"/>
              <a:gd name="connsiteY48" fmla="*/ 1765370 h 5480120"/>
              <a:gd name="connsiteX49" fmla="*/ 6310520 w 6772482"/>
              <a:gd name="connsiteY49" fmla="*/ 1824901 h 5480120"/>
              <a:gd name="connsiteX50" fmla="*/ 6341476 w 6772482"/>
              <a:gd name="connsiteY50" fmla="*/ 1946345 h 5480120"/>
              <a:gd name="connsiteX51" fmla="*/ 6360526 w 6772482"/>
              <a:gd name="connsiteY51" fmla="*/ 2005876 h 5480120"/>
              <a:gd name="connsiteX52" fmla="*/ 6355763 w 6772482"/>
              <a:gd name="connsiteY52" fmla="*/ 2103508 h 5480120"/>
              <a:gd name="connsiteX53" fmla="*/ 6377195 w 6772482"/>
              <a:gd name="connsiteY53" fmla="*/ 2210663 h 5480120"/>
              <a:gd name="connsiteX54" fmla="*/ 6427201 w 6772482"/>
              <a:gd name="connsiteY54" fmla="*/ 2422595 h 5480120"/>
              <a:gd name="connsiteX55" fmla="*/ 6453395 w 6772482"/>
              <a:gd name="connsiteY55" fmla="*/ 2615476 h 5480120"/>
              <a:gd name="connsiteX56" fmla="*/ 6467682 w 6772482"/>
              <a:gd name="connsiteY56" fmla="*/ 2725014 h 5480120"/>
              <a:gd name="connsiteX57" fmla="*/ 6562932 w 6772482"/>
              <a:gd name="connsiteY57" fmla="*/ 3041720 h 5480120"/>
              <a:gd name="connsiteX58" fmla="*/ 6610557 w 6772482"/>
              <a:gd name="connsiteY58" fmla="*/ 3241745 h 5480120"/>
              <a:gd name="connsiteX59" fmla="*/ 6658182 w 6772482"/>
              <a:gd name="connsiteY59" fmla="*/ 3358426 h 5480120"/>
              <a:gd name="connsiteX60" fmla="*/ 6722476 w 6772482"/>
              <a:gd name="connsiteY60" fmla="*/ 3479870 h 5480120"/>
              <a:gd name="connsiteX61" fmla="*/ 6762957 w 6772482"/>
              <a:gd name="connsiteY61" fmla="*/ 3613220 h 5480120"/>
              <a:gd name="connsiteX62" fmla="*/ 6772482 w 6772482"/>
              <a:gd name="connsiteY62" fmla="*/ 3684658 h 5480120"/>
              <a:gd name="connsiteX63" fmla="*/ 6762956 w 6772482"/>
              <a:gd name="connsiteY63" fmla="*/ 3768001 h 5480120"/>
              <a:gd name="connsiteX64" fmla="*/ 6743906 w 6772482"/>
              <a:gd name="connsiteY64" fmla="*/ 3822770 h 5480120"/>
              <a:gd name="connsiteX65" fmla="*/ 6703426 w 6772482"/>
              <a:gd name="connsiteY65" fmla="*/ 3922782 h 5480120"/>
              <a:gd name="connsiteX66" fmla="*/ 6689138 w 6772482"/>
              <a:gd name="connsiteY66" fmla="*/ 3951357 h 5480120"/>
              <a:gd name="connsiteX67" fmla="*/ 5903326 w 6772482"/>
              <a:gd name="connsiteY67" fmla="*/ 4337120 h 5480120"/>
              <a:gd name="connsiteX68" fmla="*/ 5048457 w 6772482"/>
              <a:gd name="connsiteY68" fmla="*/ 5475357 h 5480120"/>
              <a:gd name="connsiteX69" fmla="*/ 4774613 w 6772482"/>
              <a:gd name="connsiteY69" fmla="*/ 5480120 h 5480120"/>
              <a:gd name="connsiteX70" fmla="*/ 4210258 w 6772482"/>
              <a:gd name="connsiteY70" fmla="*/ 4756220 h 5480120"/>
              <a:gd name="connsiteX71" fmla="*/ 2610058 w 6772482"/>
              <a:gd name="connsiteY71" fmla="*/ 4756220 h 5480120"/>
              <a:gd name="connsiteX72" fmla="*/ 2457658 w 6772482"/>
              <a:gd name="connsiteY72" fmla="*/ 4756220 h 5480120"/>
              <a:gd name="connsiteX73" fmla="*/ 2667207 w 6772482"/>
              <a:gd name="connsiteY73" fmla="*/ 4456183 h 5480120"/>
              <a:gd name="connsiteX74" fmla="*/ 2752932 w 6772482"/>
              <a:gd name="connsiteY74" fmla="*/ 4403795 h 5480120"/>
              <a:gd name="connsiteX75" fmla="*/ 2388600 w 6772482"/>
              <a:gd name="connsiteY75" fmla="*/ 3987077 h 5480120"/>
              <a:gd name="connsiteX76" fmla="*/ 1914732 w 6772482"/>
              <a:gd name="connsiteY76" fmla="*/ 4079945 h 5480120"/>
              <a:gd name="connsiteX77" fmla="*/ 1821863 w 6772482"/>
              <a:gd name="connsiteY77" fmla="*/ 4370457 h 5480120"/>
              <a:gd name="connsiteX78" fmla="*/ 1543257 w 6772482"/>
              <a:gd name="connsiteY78" fmla="*/ 4303782 h 5480120"/>
              <a:gd name="connsiteX79" fmla="*/ 1440862 w 6772482"/>
              <a:gd name="connsiteY79" fmla="*/ 4272826 h 5480120"/>
              <a:gd name="connsiteX80" fmla="*/ 1383713 w 6772482"/>
              <a:gd name="connsiteY80" fmla="*/ 4244252 h 5480120"/>
              <a:gd name="connsiteX81" fmla="*/ 1326562 w 6772482"/>
              <a:gd name="connsiteY81" fmla="*/ 4213295 h 5480120"/>
              <a:gd name="connsiteX82" fmla="*/ 1276557 w 6772482"/>
              <a:gd name="connsiteY82" fmla="*/ 4175195 h 5480120"/>
              <a:gd name="connsiteX83" fmla="*/ 1221789 w 6772482"/>
              <a:gd name="connsiteY83" fmla="*/ 4115664 h 5480120"/>
              <a:gd name="connsiteX84" fmla="*/ 1181306 w 6772482"/>
              <a:gd name="connsiteY84" fmla="*/ 4060895 h 5480120"/>
              <a:gd name="connsiteX85" fmla="*/ 1024144 w 6772482"/>
              <a:gd name="connsiteY85" fmla="*/ 3808482 h 5480120"/>
              <a:gd name="connsiteX86" fmla="*/ 271670 w 6772482"/>
              <a:gd name="connsiteY86" fmla="*/ 2658339 h 5480120"/>
              <a:gd name="connsiteX0" fmla="*/ 271670 w 6772482"/>
              <a:gd name="connsiteY0" fmla="*/ 2658339 h 5480120"/>
              <a:gd name="connsiteX1" fmla="*/ 324058 w 6772482"/>
              <a:gd name="connsiteY1" fmla="*/ 1022420 h 5480120"/>
              <a:gd name="connsiteX2" fmla="*/ 1581357 w 6772482"/>
              <a:gd name="connsiteY2" fmla="*/ 965270 h 5480120"/>
              <a:gd name="connsiteX3" fmla="*/ 2552907 w 6772482"/>
              <a:gd name="connsiteY3" fmla="*/ 993845 h 5480120"/>
              <a:gd name="connsiteX4" fmla="*/ 2714832 w 6772482"/>
              <a:gd name="connsiteY4" fmla="*/ 127070 h 5480120"/>
              <a:gd name="connsiteX5" fmla="*/ 2905332 w 6772482"/>
              <a:gd name="connsiteY5" fmla="*/ 274708 h 5480120"/>
              <a:gd name="connsiteX6" fmla="*/ 2950576 w 6772482"/>
              <a:gd name="connsiteY6" fmla="*/ 298520 h 5480120"/>
              <a:gd name="connsiteX7" fmla="*/ 3012488 w 6772482"/>
              <a:gd name="connsiteY7" fmla="*/ 315189 h 5480120"/>
              <a:gd name="connsiteX8" fmla="*/ 3286332 w 6772482"/>
              <a:gd name="connsiteY8" fmla="*/ 365195 h 5480120"/>
              <a:gd name="connsiteX9" fmla="*/ 3353007 w 6772482"/>
              <a:gd name="connsiteY9" fmla="*/ 396151 h 5480120"/>
              <a:gd name="connsiteX10" fmla="*/ 3391107 w 6772482"/>
              <a:gd name="connsiteY10" fmla="*/ 427108 h 5480120"/>
              <a:gd name="connsiteX11" fmla="*/ 3422063 w 6772482"/>
              <a:gd name="connsiteY11" fmla="*/ 484258 h 5480120"/>
              <a:gd name="connsiteX12" fmla="*/ 3455401 w 6772482"/>
              <a:gd name="connsiteY12" fmla="*/ 517595 h 5480120"/>
              <a:gd name="connsiteX13" fmla="*/ 3486357 w 6772482"/>
              <a:gd name="connsiteY13" fmla="*/ 531883 h 5480120"/>
              <a:gd name="connsiteX14" fmla="*/ 3522076 w 6772482"/>
              <a:gd name="connsiteY14" fmla="*/ 550933 h 5480120"/>
              <a:gd name="connsiteX15" fmla="*/ 3564938 w 6772482"/>
              <a:gd name="connsiteY15" fmla="*/ 546170 h 5480120"/>
              <a:gd name="connsiteX16" fmla="*/ 3793539 w 6772482"/>
              <a:gd name="connsiteY16" fmla="*/ 486639 h 5480120"/>
              <a:gd name="connsiteX17" fmla="*/ 3860213 w 6772482"/>
              <a:gd name="connsiteY17" fmla="*/ 474733 h 5480120"/>
              <a:gd name="connsiteX18" fmla="*/ 4000707 w 6772482"/>
              <a:gd name="connsiteY18" fmla="*/ 465208 h 5480120"/>
              <a:gd name="connsiteX19" fmla="*/ 4074526 w 6772482"/>
              <a:gd name="connsiteY19" fmla="*/ 446158 h 5480120"/>
              <a:gd name="connsiteX20" fmla="*/ 4145963 w 6772482"/>
              <a:gd name="connsiteY20" fmla="*/ 415202 h 5480120"/>
              <a:gd name="connsiteX21" fmla="*/ 4167395 w 6772482"/>
              <a:gd name="connsiteY21" fmla="*/ 448539 h 5480120"/>
              <a:gd name="connsiteX22" fmla="*/ 4186445 w 6772482"/>
              <a:gd name="connsiteY22" fmla="*/ 522358 h 5480120"/>
              <a:gd name="connsiteX23" fmla="*/ 4217401 w 6772482"/>
              <a:gd name="connsiteY23" fmla="*/ 584270 h 5480120"/>
              <a:gd name="connsiteX24" fmla="*/ 4248357 w 6772482"/>
              <a:gd name="connsiteY24" fmla="*/ 631895 h 5480120"/>
              <a:gd name="connsiteX25" fmla="*/ 4286457 w 6772482"/>
              <a:gd name="connsiteY25" fmla="*/ 655708 h 5480120"/>
              <a:gd name="connsiteX26" fmla="*/ 4345988 w 6772482"/>
              <a:gd name="connsiteY26" fmla="*/ 674758 h 5480120"/>
              <a:gd name="connsiteX27" fmla="*/ 4426951 w 6772482"/>
              <a:gd name="connsiteY27" fmla="*/ 686664 h 5480120"/>
              <a:gd name="connsiteX28" fmla="*/ 4584113 w 6772482"/>
              <a:gd name="connsiteY28" fmla="*/ 710476 h 5480120"/>
              <a:gd name="connsiteX29" fmla="*/ 4515058 w 6772482"/>
              <a:gd name="connsiteY29" fmla="*/ 489020 h 5480120"/>
              <a:gd name="connsiteX30" fmla="*/ 4591258 w 6772482"/>
              <a:gd name="connsiteY30" fmla="*/ 184220 h 5480120"/>
              <a:gd name="connsiteX31" fmla="*/ 5353258 w 6772482"/>
              <a:gd name="connsiteY31" fmla="*/ 108020 h 5480120"/>
              <a:gd name="connsiteX32" fmla="*/ 5429458 w 6772482"/>
              <a:gd name="connsiteY32" fmla="*/ 184220 h 5480120"/>
              <a:gd name="connsiteX33" fmla="*/ 5734258 w 6772482"/>
              <a:gd name="connsiteY33" fmla="*/ 489020 h 5480120"/>
              <a:gd name="connsiteX34" fmla="*/ 5886658 w 6772482"/>
              <a:gd name="connsiteY34" fmla="*/ 565220 h 5480120"/>
              <a:gd name="connsiteX35" fmla="*/ 5962858 w 6772482"/>
              <a:gd name="connsiteY35" fmla="*/ 565220 h 5480120"/>
              <a:gd name="connsiteX36" fmla="*/ 5962858 w 6772482"/>
              <a:gd name="connsiteY36" fmla="*/ 717620 h 5480120"/>
              <a:gd name="connsiteX37" fmla="*/ 5810457 w 6772482"/>
              <a:gd name="connsiteY37" fmla="*/ 731908 h 5480120"/>
              <a:gd name="connsiteX38" fmla="*/ 5824745 w 6772482"/>
              <a:gd name="connsiteY38" fmla="*/ 765245 h 5480120"/>
              <a:gd name="connsiteX39" fmla="*/ 5846175 w 6772482"/>
              <a:gd name="connsiteY39" fmla="*/ 817633 h 5480120"/>
              <a:gd name="connsiteX40" fmla="*/ 5889039 w 6772482"/>
              <a:gd name="connsiteY40" fmla="*/ 977176 h 5480120"/>
              <a:gd name="connsiteX41" fmla="*/ 5910470 w 6772482"/>
              <a:gd name="connsiteY41" fmla="*/ 1022420 h 5480120"/>
              <a:gd name="connsiteX42" fmla="*/ 5936663 w 6772482"/>
              <a:gd name="connsiteY42" fmla="*/ 1065283 h 5480120"/>
              <a:gd name="connsiteX43" fmla="*/ 6120019 w 6772482"/>
              <a:gd name="connsiteY43" fmla="*/ 1367701 h 5480120"/>
              <a:gd name="connsiteX44" fmla="*/ 6148595 w 6772482"/>
              <a:gd name="connsiteY44" fmla="*/ 1431995 h 5480120"/>
              <a:gd name="connsiteX45" fmla="*/ 6184313 w 6772482"/>
              <a:gd name="connsiteY45" fmla="*/ 1501052 h 5480120"/>
              <a:gd name="connsiteX46" fmla="*/ 6248607 w 6772482"/>
              <a:gd name="connsiteY46" fmla="*/ 1627258 h 5480120"/>
              <a:gd name="connsiteX47" fmla="*/ 6291470 w 6772482"/>
              <a:gd name="connsiteY47" fmla="*/ 1727270 h 5480120"/>
              <a:gd name="connsiteX48" fmla="*/ 6305757 w 6772482"/>
              <a:gd name="connsiteY48" fmla="*/ 1765370 h 5480120"/>
              <a:gd name="connsiteX49" fmla="*/ 6310520 w 6772482"/>
              <a:gd name="connsiteY49" fmla="*/ 1824901 h 5480120"/>
              <a:gd name="connsiteX50" fmla="*/ 6341476 w 6772482"/>
              <a:gd name="connsiteY50" fmla="*/ 1946345 h 5480120"/>
              <a:gd name="connsiteX51" fmla="*/ 6360526 w 6772482"/>
              <a:gd name="connsiteY51" fmla="*/ 2005876 h 5480120"/>
              <a:gd name="connsiteX52" fmla="*/ 6355763 w 6772482"/>
              <a:gd name="connsiteY52" fmla="*/ 2103508 h 5480120"/>
              <a:gd name="connsiteX53" fmla="*/ 6377195 w 6772482"/>
              <a:gd name="connsiteY53" fmla="*/ 2210663 h 5480120"/>
              <a:gd name="connsiteX54" fmla="*/ 6427201 w 6772482"/>
              <a:gd name="connsiteY54" fmla="*/ 2422595 h 5480120"/>
              <a:gd name="connsiteX55" fmla="*/ 6453395 w 6772482"/>
              <a:gd name="connsiteY55" fmla="*/ 2615476 h 5480120"/>
              <a:gd name="connsiteX56" fmla="*/ 6467682 w 6772482"/>
              <a:gd name="connsiteY56" fmla="*/ 2725014 h 5480120"/>
              <a:gd name="connsiteX57" fmla="*/ 6562932 w 6772482"/>
              <a:gd name="connsiteY57" fmla="*/ 3041720 h 5480120"/>
              <a:gd name="connsiteX58" fmla="*/ 6610557 w 6772482"/>
              <a:gd name="connsiteY58" fmla="*/ 3241745 h 5480120"/>
              <a:gd name="connsiteX59" fmla="*/ 6658182 w 6772482"/>
              <a:gd name="connsiteY59" fmla="*/ 3358426 h 5480120"/>
              <a:gd name="connsiteX60" fmla="*/ 6722476 w 6772482"/>
              <a:gd name="connsiteY60" fmla="*/ 3479870 h 5480120"/>
              <a:gd name="connsiteX61" fmla="*/ 6762957 w 6772482"/>
              <a:gd name="connsiteY61" fmla="*/ 3613220 h 5480120"/>
              <a:gd name="connsiteX62" fmla="*/ 6772482 w 6772482"/>
              <a:gd name="connsiteY62" fmla="*/ 3684658 h 5480120"/>
              <a:gd name="connsiteX63" fmla="*/ 6762956 w 6772482"/>
              <a:gd name="connsiteY63" fmla="*/ 3768001 h 5480120"/>
              <a:gd name="connsiteX64" fmla="*/ 6743906 w 6772482"/>
              <a:gd name="connsiteY64" fmla="*/ 3822770 h 5480120"/>
              <a:gd name="connsiteX65" fmla="*/ 6703426 w 6772482"/>
              <a:gd name="connsiteY65" fmla="*/ 3922782 h 5480120"/>
              <a:gd name="connsiteX66" fmla="*/ 6689138 w 6772482"/>
              <a:gd name="connsiteY66" fmla="*/ 3951357 h 5480120"/>
              <a:gd name="connsiteX67" fmla="*/ 5903326 w 6772482"/>
              <a:gd name="connsiteY67" fmla="*/ 4337120 h 5480120"/>
              <a:gd name="connsiteX68" fmla="*/ 5048457 w 6772482"/>
              <a:gd name="connsiteY68" fmla="*/ 5475357 h 5480120"/>
              <a:gd name="connsiteX69" fmla="*/ 4774613 w 6772482"/>
              <a:gd name="connsiteY69" fmla="*/ 5480120 h 5480120"/>
              <a:gd name="connsiteX70" fmla="*/ 4210258 w 6772482"/>
              <a:gd name="connsiteY70" fmla="*/ 4756220 h 5480120"/>
              <a:gd name="connsiteX71" fmla="*/ 2610058 w 6772482"/>
              <a:gd name="connsiteY71" fmla="*/ 4756220 h 5480120"/>
              <a:gd name="connsiteX72" fmla="*/ 2457658 w 6772482"/>
              <a:gd name="connsiteY72" fmla="*/ 4756220 h 5480120"/>
              <a:gd name="connsiteX73" fmla="*/ 2667207 w 6772482"/>
              <a:gd name="connsiteY73" fmla="*/ 4456183 h 5480120"/>
              <a:gd name="connsiteX74" fmla="*/ 2752932 w 6772482"/>
              <a:gd name="connsiteY74" fmla="*/ 4403795 h 5480120"/>
              <a:gd name="connsiteX75" fmla="*/ 2388600 w 6772482"/>
              <a:gd name="connsiteY75" fmla="*/ 3987077 h 5480120"/>
              <a:gd name="connsiteX76" fmla="*/ 1914732 w 6772482"/>
              <a:gd name="connsiteY76" fmla="*/ 4079945 h 5480120"/>
              <a:gd name="connsiteX77" fmla="*/ 1821863 w 6772482"/>
              <a:gd name="connsiteY77" fmla="*/ 4370457 h 5480120"/>
              <a:gd name="connsiteX78" fmla="*/ 1543257 w 6772482"/>
              <a:gd name="connsiteY78" fmla="*/ 4303782 h 5480120"/>
              <a:gd name="connsiteX79" fmla="*/ 1440862 w 6772482"/>
              <a:gd name="connsiteY79" fmla="*/ 4272826 h 5480120"/>
              <a:gd name="connsiteX80" fmla="*/ 1383713 w 6772482"/>
              <a:gd name="connsiteY80" fmla="*/ 4244252 h 5480120"/>
              <a:gd name="connsiteX81" fmla="*/ 1326562 w 6772482"/>
              <a:gd name="connsiteY81" fmla="*/ 4213295 h 5480120"/>
              <a:gd name="connsiteX82" fmla="*/ 1276557 w 6772482"/>
              <a:gd name="connsiteY82" fmla="*/ 4175195 h 5480120"/>
              <a:gd name="connsiteX83" fmla="*/ 1221789 w 6772482"/>
              <a:gd name="connsiteY83" fmla="*/ 4115664 h 5480120"/>
              <a:gd name="connsiteX84" fmla="*/ 1181306 w 6772482"/>
              <a:gd name="connsiteY84" fmla="*/ 4060895 h 5480120"/>
              <a:gd name="connsiteX85" fmla="*/ 1024144 w 6772482"/>
              <a:gd name="connsiteY85" fmla="*/ 3808482 h 5480120"/>
              <a:gd name="connsiteX86" fmla="*/ 271670 w 6772482"/>
              <a:gd name="connsiteY86" fmla="*/ 2658339 h 5480120"/>
              <a:gd name="connsiteX0" fmla="*/ 271670 w 6772482"/>
              <a:gd name="connsiteY0" fmla="*/ 2658339 h 5480120"/>
              <a:gd name="connsiteX1" fmla="*/ 324058 w 6772482"/>
              <a:gd name="connsiteY1" fmla="*/ 1022420 h 5480120"/>
              <a:gd name="connsiteX2" fmla="*/ 1581357 w 6772482"/>
              <a:gd name="connsiteY2" fmla="*/ 965270 h 5480120"/>
              <a:gd name="connsiteX3" fmla="*/ 2552907 w 6772482"/>
              <a:gd name="connsiteY3" fmla="*/ 993845 h 5480120"/>
              <a:gd name="connsiteX4" fmla="*/ 2714832 w 6772482"/>
              <a:gd name="connsiteY4" fmla="*/ 127070 h 5480120"/>
              <a:gd name="connsiteX5" fmla="*/ 2905332 w 6772482"/>
              <a:gd name="connsiteY5" fmla="*/ 274708 h 5480120"/>
              <a:gd name="connsiteX6" fmla="*/ 2950576 w 6772482"/>
              <a:gd name="connsiteY6" fmla="*/ 298520 h 5480120"/>
              <a:gd name="connsiteX7" fmla="*/ 3012488 w 6772482"/>
              <a:gd name="connsiteY7" fmla="*/ 315189 h 5480120"/>
              <a:gd name="connsiteX8" fmla="*/ 3286332 w 6772482"/>
              <a:gd name="connsiteY8" fmla="*/ 365195 h 5480120"/>
              <a:gd name="connsiteX9" fmla="*/ 3353007 w 6772482"/>
              <a:gd name="connsiteY9" fmla="*/ 396151 h 5480120"/>
              <a:gd name="connsiteX10" fmla="*/ 3391107 w 6772482"/>
              <a:gd name="connsiteY10" fmla="*/ 427108 h 5480120"/>
              <a:gd name="connsiteX11" fmla="*/ 3422063 w 6772482"/>
              <a:gd name="connsiteY11" fmla="*/ 484258 h 5480120"/>
              <a:gd name="connsiteX12" fmla="*/ 3455401 w 6772482"/>
              <a:gd name="connsiteY12" fmla="*/ 517595 h 5480120"/>
              <a:gd name="connsiteX13" fmla="*/ 3486357 w 6772482"/>
              <a:gd name="connsiteY13" fmla="*/ 531883 h 5480120"/>
              <a:gd name="connsiteX14" fmla="*/ 3522076 w 6772482"/>
              <a:gd name="connsiteY14" fmla="*/ 550933 h 5480120"/>
              <a:gd name="connsiteX15" fmla="*/ 3564938 w 6772482"/>
              <a:gd name="connsiteY15" fmla="*/ 546170 h 5480120"/>
              <a:gd name="connsiteX16" fmla="*/ 3793539 w 6772482"/>
              <a:gd name="connsiteY16" fmla="*/ 486639 h 5480120"/>
              <a:gd name="connsiteX17" fmla="*/ 3860213 w 6772482"/>
              <a:gd name="connsiteY17" fmla="*/ 474733 h 5480120"/>
              <a:gd name="connsiteX18" fmla="*/ 4000707 w 6772482"/>
              <a:gd name="connsiteY18" fmla="*/ 465208 h 5480120"/>
              <a:gd name="connsiteX19" fmla="*/ 4074526 w 6772482"/>
              <a:gd name="connsiteY19" fmla="*/ 446158 h 5480120"/>
              <a:gd name="connsiteX20" fmla="*/ 4145963 w 6772482"/>
              <a:gd name="connsiteY20" fmla="*/ 415202 h 5480120"/>
              <a:gd name="connsiteX21" fmla="*/ 4167395 w 6772482"/>
              <a:gd name="connsiteY21" fmla="*/ 448539 h 5480120"/>
              <a:gd name="connsiteX22" fmla="*/ 4186445 w 6772482"/>
              <a:gd name="connsiteY22" fmla="*/ 522358 h 5480120"/>
              <a:gd name="connsiteX23" fmla="*/ 4217401 w 6772482"/>
              <a:gd name="connsiteY23" fmla="*/ 584270 h 5480120"/>
              <a:gd name="connsiteX24" fmla="*/ 4248357 w 6772482"/>
              <a:gd name="connsiteY24" fmla="*/ 631895 h 5480120"/>
              <a:gd name="connsiteX25" fmla="*/ 4286457 w 6772482"/>
              <a:gd name="connsiteY25" fmla="*/ 655708 h 5480120"/>
              <a:gd name="connsiteX26" fmla="*/ 4345988 w 6772482"/>
              <a:gd name="connsiteY26" fmla="*/ 674758 h 5480120"/>
              <a:gd name="connsiteX27" fmla="*/ 4426951 w 6772482"/>
              <a:gd name="connsiteY27" fmla="*/ 686664 h 5480120"/>
              <a:gd name="connsiteX28" fmla="*/ 4584113 w 6772482"/>
              <a:gd name="connsiteY28" fmla="*/ 710476 h 5480120"/>
              <a:gd name="connsiteX29" fmla="*/ 4515058 w 6772482"/>
              <a:gd name="connsiteY29" fmla="*/ 489020 h 5480120"/>
              <a:gd name="connsiteX30" fmla="*/ 4591258 w 6772482"/>
              <a:gd name="connsiteY30" fmla="*/ 184220 h 5480120"/>
              <a:gd name="connsiteX31" fmla="*/ 5353258 w 6772482"/>
              <a:gd name="connsiteY31" fmla="*/ 108020 h 5480120"/>
              <a:gd name="connsiteX32" fmla="*/ 5429458 w 6772482"/>
              <a:gd name="connsiteY32" fmla="*/ 184220 h 5480120"/>
              <a:gd name="connsiteX33" fmla="*/ 5734258 w 6772482"/>
              <a:gd name="connsiteY33" fmla="*/ 489020 h 5480120"/>
              <a:gd name="connsiteX34" fmla="*/ 5886658 w 6772482"/>
              <a:gd name="connsiteY34" fmla="*/ 565220 h 5480120"/>
              <a:gd name="connsiteX35" fmla="*/ 5962858 w 6772482"/>
              <a:gd name="connsiteY35" fmla="*/ 565220 h 5480120"/>
              <a:gd name="connsiteX36" fmla="*/ 5962858 w 6772482"/>
              <a:gd name="connsiteY36" fmla="*/ 717620 h 5480120"/>
              <a:gd name="connsiteX37" fmla="*/ 5810457 w 6772482"/>
              <a:gd name="connsiteY37" fmla="*/ 731908 h 5480120"/>
              <a:gd name="connsiteX38" fmla="*/ 5824745 w 6772482"/>
              <a:gd name="connsiteY38" fmla="*/ 765245 h 5480120"/>
              <a:gd name="connsiteX39" fmla="*/ 5846175 w 6772482"/>
              <a:gd name="connsiteY39" fmla="*/ 817633 h 5480120"/>
              <a:gd name="connsiteX40" fmla="*/ 5889039 w 6772482"/>
              <a:gd name="connsiteY40" fmla="*/ 977176 h 5480120"/>
              <a:gd name="connsiteX41" fmla="*/ 5910470 w 6772482"/>
              <a:gd name="connsiteY41" fmla="*/ 1022420 h 5480120"/>
              <a:gd name="connsiteX42" fmla="*/ 5936663 w 6772482"/>
              <a:gd name="connsiteY42" fmla="*/ 1065283 h 5480120"/>
              <a:gd name="connsiteX43" fmla="*/ 6120019 w 6772482"/>
              <a:gd name="connsiteY43" fmla="*/ 1367701 h 5480120"/>
              <a:gd name="connsiteX44" fmla="*/ 6148595 w 6772482"/>
              <a:gd name="connsiteY44" fmla="*/ 1431995 h 5480120"/>
              <a:gd name="connsiteX45" fmla="*/ 6184313 w 6772482"/>
              <a:gd name="connsiteY45" fmla="*/ 1501052 h 5480120"/>
              <a:gd name="connsiteX46" fmla="*/ 6248607 w 6772482"/>
              <a:gd name="connsiteY46" fmla="*/ 1627258 h 5480120"/>
              <a:gd name="connsiteX47" fmla="*/ 6291470 w 6772482"/>
              <a:gd name="connsiteY47" fmla="*/ 1727270 h 5480120"/>
              <a:gd name="connsiteX48" fmla="*/ 6305757 w 6772482"/>
              <a:gd name="connsiteY48" fmla="*/ 1765370 h 5480120"/>
              <a:gd name="connsiteX49" fmla="*/ 6310520 w 6772482"/>
              <a:gd name="connsiteY49" fmla="*/ 1824901 h 5480120"/>
              <a:gd name="connsiteX50" fmla="*/ 6341476 w 6772482"/>
              <a:gd name="connsiteY50" fmla="*/ 1946345 h 5480120"/>
              <a:gd name="connsiteX51" fmla="*/ 6360526 w 6772482"/>
              <a:gd name="connsiteY51" fmla="*/ 2005876 h 5480120"/>
              <a:gd name="connsiteX52" fmla="*/ 6355763 w 6772482"/>
              <a:gd name="connsiteY52" fmla="*/ 2103508 h 5480120"/>
              <a:gd name="connsiteX53" fmla="*/ 6377195 w 6772482"/>
              <a:gd name="connsiteY53" fmla="*/ 2210663 h 5480120"/>
              <a:gd name="connsiteX54" fmla="*/ 6427201 w 6772482"/>
              <a:gd name="connsiteY54" fmla="*/ 2422595 h 5480120"/>
              <a:gd name="connsiteX55" fmla="*/ 6453395 w 6772482"/>
              <a:gd name="connsiteY55" fmla="*/ 2615476 h 5480120"/>
              <a:gd name="connsiteX56" fmla="*/ 6467682 w 6772482"/>
              <a:gd name="connsiteY56" fmla="*/ 2725014 h 5480120"/>
              <a:gd name="connsiteX57" fmla="*/ 6562932 w 6772482"/>
              <a:gd name="connsiteY57" fmla="*/ 3041720 h 5480120"/>
              <a:gd name="connsiteX58" fmla="*/ 6610557 w 6772482"/>
              <a:gd name="connsiteY58" fmla="*/ 3241745 h 5480120"/>
              <a:gd name="connsiteX59" fmla="*/ 6658182 w 6772482"/>
              <a:gd name="connsiteY59" fmla="*/ 3358426 h 5480120"/>
              <a:gd name="connsiteX60" fmla="*/ 6722476 w 6772482"/>
              <a:gd name="connsiteY60" fmla="*/ 3479870 h 5480120"/>
              <a:gd name="connsiteX61" fmla="*/ 6762957 w 6772482"/>
              <a:gd name="connsiteY61" fmla="*/ 3613220 h 5480120"/>
              <a:gd name="connsiteX62" fmla="*/ 6772482 w 6772482"/>
              <a:gd name="connsiteY62" fmla="*/ 3684658 h 5480120"/>
              <a:gd name="connsiteX63" fmla="*/ 6762956 w 6772482"/>
              <a:gd name="connsiteY63" fmla="*/ 3768001 h 5480120"/>
              <a:gd name="connsiteX64" fmla="*/ 6743906 w 6772482"/>
              <a:gd name="connsiteY64" fmla="*/ 3822770 h 5480120"/>
              <a:gd name="connsiteX65" fmla="*/ 6703426 w 6772482"/>
              <a:gd name="connsiteY65" fmla="*/ 3922782 h 5480120"/>
              <a:gd name="connsiteX66" fmla="*/ 6689138 w 6772482"/>
              <a:gd name="connsiteY66" fmla="*/ 3951357 h 5480120"/>
              <a:gd name="connsiteX67" fmla="*/ 5903326 w 6772482"/>
              <a:gd name="connsiteY67" fmla="*/ 4337120 h 5480120"/>
              <a:gd name="connsiteX68" fmla="*/ 5048457 w 6772482"/>
              <a:gd name="connsiteY68" fmla="*/ 5475357 h 5480120"/>
              <a:gd name="connsiteX69" fmla="*/ 4774613 w 6772482"/>
              <a:gd name="connsiteY69" fmla="*/ 5480120 h 5480120"/>
              <a:gd name="connsiteX70" fmla="*/ 4210258 w 6772482"/>
              <a:gd name="connsiteY70" fmla="*/ 4756220 h 5480120"/>
              <a:gd name="connsiteX71" fmla="*/ 2610058 w 6772482"/>
              <a:gd name="connsiteY71" fmla="*/ 4756220 h 5480120"/>
              <a:gd name="connsiteX72" fmla="*/ 2457658 w 6772482"/>
              <a:gd name="connsiteY72" fmla="*/ 4756220 h 5480120"/>
              <a:gd name="connsiteX73" fmla="*/ 2667207 w 6772482"/>
              <a:gd name="connsiteY73" fmla="*/ 4456183 h 5480120"/>
              <a:gd name="connsiteX74" fmla="*/ 2752932 w 6772482"/>
              <a:gd name="connsiteY74" fmla="*/ 4403795 h 5480120"/>
              <a:gd name="connsiteX75" fmla="*/ 2388600 w 6772482"/>
              <a:gd name="connsiteY75" fmla="*/ 3987077 h 5480120"/>
              <a:gd name="connsiteX76" fmla="*/ 1914732 w 6772482"/>
              <a:gd name="connsiteY76" fmla="*/ 4079945 h 5480120"/>
              <a:gd name="connsiteX77" fmla="*/ 1821863 w 6772482"/>
              <a:gd name="connsiteY77" fmla="*/ 4370457 h 5480120"/>
              <a:gd name="connsiteX78" fmla="*/ 1543257 w 6772482"/>
              <a:gd name="connsiteY78" fmla="*/ 4303782 h 5480120"/>
              <a:gd name="connsiteX79" fmla="*/ 1440862 w 6772482"/>
              <a:gd name="connsiteY79" fmla="*/ 4272826 h 5480120"/>
              <a:gd name="connsiteX80" fmla="*/ 1383713 w 6772482"/>
              <a:gd name="connsiteY80" fmla="*/ 4244252 h 5480120"/>
              <a:gd name="connsiteX81" fmla="*/ 1326562 w 6772482"/>
              <a:gd name="connsiteY81" fmla="*/ 4213295 h 5480120"/>
              <a:gd name="connsiteX82" fmla="*/ 1276557 w 6772482"/>
              <a:gd name="connsiteY82" fmla="*/ 4175195 h 5480120"/>
              <a:gd name="connsiteX83" fmla="*/ 1221789 w 6772482"/>
              <a:gd name="connsiteY83" fmla="*/ 4115664 h 5480120"/>
              <a:gd name="connsiteX84" fmla="*/ 1181306 w 6772482"/>
              <a:gd name="connsiteY84" fmla="*/ 4060895 h 5480120"/>
              <a:gd name="connsiteX85" fmla="*/ 1024144 w 6772482"/>
              <a:gd name="connsiteY85" fmla="*/ 3808482 h 5480120"/>
              <a:gd name="connsiteX86" fmla="*/ 271670 w 6772482"/>
              <a:gd name="connsiteY86" fmla="*/ 2658339 h 5480120"/>
              <a:gd name="connsiteX0" fmla="*/ 271670 w 6772482"/>
              <a:gd name="connsiteY0" fmla="*/ 2658339 h 5480120"/>
              <a:gd name="connsiteX1" fmla="*/ 324058 w 6772482"/>
              <a:gd name="connsiteY1" fmla="*/ 1022420 h 5480120"/>
              <a:gd name="connsiteX2" fmla="*/ 1581357 w 6772482"/>
              <a:gd name="connsiteY2" fmla="*/ 965270 h 5480120"/>
              <a:gd name="connsiteX3" fmla="*/ 2552907 w 6772482"/>
              <a:gd name="connsiteY3" fmla="*/ 993845 h 5480120"/>
              <a:gd name="connsiteX4" fmla="*/ 2714832 w 6772482"/>
              <a:gd name="connsiteY4" fmla="*/ 127070 h 5480120"/>
              <a:gd name="connsiteX5" fmla="*/ 2905332 w 6772482"/>
              <a:gd name="connsiteY5" fmla="*/ 274708 h 5480120"/>
              <a:gd name="connsiteX6" fmla="*/ 2950576 w 6772482"/>
              <a:gd name="connsiteY6" fmla="*/ 298520 h 5480120"/>
              <a:gd name="connsiteX7" fmla="*/ 3012488 w 6772482"/>
              <a:gd name="connsiteY7" fmla="*/ 315189 h 5480120"/>
              <a:gd name="connsiteX8" fmla="*/ 3286332 w 6772482"/>
              <a:gd name="connsiteY8" fmla="*/ 365195 h 5480120"/>
              <a:gd name="connsiteX9" fmla="*/ 3353007 w 6772482"/>
              <a:gd name="connsiteY9" fmla="*/ 396151 h 5480120"/>
              <a:gd name="connsiteX10" fmla="*/ 3391107 w 6772482"/>
              <a:gd name="connsiteY10" fmla="*/ 427108 h 5480120"/>
              <a:gd name="connsiteX11" fmla="*/ 3422063 w 6772482"/>
              <a:gd name="connsiteY11" fmla="*/ 484258 h 5480120"/>
              <a:gd name="connsiteX12" fmla="*/ 3455401 w 6772482"/>
              <a:gd name="connsiteY12" fmla="*/ 517595 h 5480120"/>
              <a:gd name="connsiteX13" fmla="*/ 3486357 w 6772482"/>
              <a:gd name="connsiteY13" fmla="*/ 531883 h 5480120"/>
              <a:gd name="connsiteX14" fmla="*/ 3522076 w 6772482"/>
              <a:gd name="connsiteY14" fmla="*/ 550933 h 5480120"/>
              <a:gd name="connsiteX15" fmla="*/ 3564938 w 6772482"/>
              <a:gd name="connsiteY15" fmla="*/ 546170 h 5480120"/>
              <a:gd name="connsiteX16" fmla="*/ 3793539 w 6772482"/>
              <a:gd name="connsiteY16" fmla="*/ 486639 h 5480120"/>
              <a:gd name="connsiteX17" fmla="*/ 3860213 w 6772482"/>
              <a:gd name="connsiteY17" fmla="*/ 474733 h 5480120"/>
              <a:gd name="connsiteX18" fmla="*/ 4000707 w 6772482"/>
              <a:gd name="connsiteY18" fmla="*/ 465208 h 5480120"/>
              <a:gd name="connsiteX19" fmla="*/ 4074526 w 6772482"/>
              <a:gd name="connsiteY19" fmla="*/ 446158 h 5480120"/>
              <a:gd name="connsiteX20" fmla="*/ 4145963 w 6772482"/>
              <a:gd name="connsiteY20" fmla="*/ 415202 h 5480120"/>
              <a:gd name="connsiteX21" fmla="*/ 4167395 w 6772482"/>
              <a:gd name="connsiteY21" fmla="*/ 448539 h 5480120"/>
              <a:gd name="connsiteX22" fmla="*/ 4186445 w 6772482"/>
              <a:gd name="connsiteY22" fmla="*/ 522358 h 5480120"/>
              <a:gd name="connsiteX23" fmla="*/ 4217401 w 6772482"/>
              <a:gd name="connsiteY23" fmla="*/ 584270 h 5480120"/>
              <a:gd name="connsiteX24" fmla="*/ 4248357 w 6772482"/>
              <a:gd name="connsiteY24" fmla="*/ 631895 h 5480120"/>
              <a:gd name="connsiteX25" fmla="*/ 4286457 w 6772482"/>
              <a:gd name="connsiteY25" fmla="*/ 655708 h 5480120"/>
              <a:gd name="connsiteX26" fmla="*/ 4345988 w 6772482"/>
              <a:gd name="connsiteY26" fmla="*/ 674758 h 5480120"/>
              <a:gd name="connsiteX27" fmla="*/ 4426951 w 6772482"/>
              <a:gd name="connsiteY27" fmla="*/ 686664 h 5480120"/>
              <a:gd name="connsiteX28" fmla="*/ 4134058 w 6772482"/>
              <a:gd name="connsiteY28" fmla="*/ 412820 h 5480120"/>
              <a:gd name="connsiteX29" fmla="*/ 4515058 w 6772482"/>
              <a:gd name="connsiteY29" fmla="*/ 489020 h 5480120"/>
              <a:gd name="connsiteX30" fmla="*/ 4591258 w 6772482"/>
              <a:gd name="connsiteY30" fmla="*/ 184220 h 5480120"/>
              <a:gd name="connsiteX31" fmla="*/ 5353258 w 6772482"/>
              <a:gd name="connsiteY31" fmla="*/ 108020 h 5480120"/>
              <a:gd name="connsiteX32" fmla="*/ 5429458 w 6772482"/>
              <a:gd name="connsiteY32" fmla="*/ 184220 h 5480120"/>
              <a:gd name="connsiteX33" fmla="*/ 5734258 w 6772482"/>
              <a:gd name="connsiteY33" fmla="*/ 489020 h 5480120"/>
              <a:gd name="connsiteX34" fmla="*/ 5886658 w 6772482"/>
              <a:gd name="connsiteY34" fmla="*/ 565220 h 5480120"/>
              <a:gd name="connsiteX35" fmla="*/ 5962858 w 6772482"/>
              <a:gd name="connsiteY35" fmla="*/ 565220 h 5480120"/>
              <a:gd name="connsiteX36" fmla="*/ 5962858 w 6772482"/>
              <a:gd name="connsiteY36" fmla="*/ 717620 h 5480120"/>
              <a:gd name="connsiteX37" fmla="*/ 5810457 w 6772482"/>
              <a:gd name="connsiteY37" fmla="*/ 731908 h 5480120"/>
              <a:gd name="connsiteX38" fmla="*/ 5824745 w 6772482"/>
              <a:gd name="connsiteY38" fmla="*/ 765245 h 5480120"/>
              <a:gd name="connsiteX39" fmla="*/ 5846175 w 6772482"/>
              <a:gd name="connsiteY39" fmla="*/ 817633 h 5480120"/>
              <a:gd name="connsiteX40" fmla="*/ 5889039 w 6772482"/>
              <a:gd name="connsiteY40" fmla="*/ 977176 h 5480120"/>
              <a:gd name="connsiteX41" fmla="*/ 5910470 w 6772482"/>
              <a:gd name="connsiteY41" fmla="*/ 1022420 h 5480120"/>
              <a:gd name="connsiteX42" fmla="*/ 5936663 w 6772482"/>
              <a:gd name="connsiteY42" fmla="*/ 1065283 h 5480120"/>
              <a:gd name="connsiteX43" fmla="*/ 6120019 w 6772482"/>
              <a:gd name="connsiteY43" fmla="*/ 1367701 h 5480120"/>
              <a:gd name="connsiteX44" fmla="*/ 6148595 w 6772482"/>
              <a:gd name="connsiteY44" fmla="*/ 1431995 h 5480120"/>
              <a:gd name="connsiteX45" fmla="*/ 6184313 w 6772482"/>
              <a:gd name="connsiteY45" fmla="*/ 1501052 h 5480120"/>
              <a:gd name="connsiteX46" fmla="*/ 6248607 w 6772482"/>
              <a:gd name="connsiteY46" fmla="*/ 1627258 h 5480120"/>
              <a:gd name="connsiteX47" fmla="*/ 6291470 w 6772482"/>
              <a:gd name="connsiteY47" fmla="*/ 1727270 h 5480120"/>
              <a:gd name="connsiteX48" fmla="*/ 6305757 w 6772482"/>
              <a:gd name="connsiteY48" fmla="*/ 1765370 h 5480120"/>
              <a:gd name="connsiteX49" fmla="*/ 6310520 w 6772482"/>
              <a:gd name="connsiteY49" fmla="*/ 1824901 h 5480120"/>
              <a:gd name="connsiteX50" fmla="*/ 6341476 w 6772482"/>
              <a:gd name="connsiteY50" fmla="*/ 1946345 h 5480120"/>
              <a:gd name="connsiteX51" fmla="*/ 6360526 w 6772482"/>
              <a:gd name="connsiteY51" fmla="*/ 2005876 h 5480120"/>
              <a:gd name="connsiteX52" fmla="*/ 6355763 w 6772482"/>
              <a:gd name="connsiteY52" fmla="*/ 2103508 h 5480120"/>
              <a:gd name="connsiteX53" fmla="*/ 6377195 w 6772482"/>
              <a:gd name="connsiteY53" fmla="*/ 2210663 h 5480120"/>
              <a:gd name="connsiteX54" fmla="*/ 6427201 w 6772482"/>
              <a:gd name="connsiteY54" fmla="*/ 2422595 h 5480120"/>
              <a:gd name="connsiteX55" fmla="*/ 6453395 w 6772482"/>
              <a:gd name="connsiteY55" fmla="*/ 2615476 h 5480120"/>
              <a:gd name="connsiteX56" fmla="*/ 6467682 w 6772482"/>
              <a:gd name="connsiteY56" fmla="*/ 2725014 h 5480120"/>
              <a:gd name="connsiteX57" fmla="*/ 6562932 w 6772482"/>
              <a:gd name="connsiteY57" fmla="*/ 3041720 h 5480120"/>
              <a:gd name="connsiteX58" fmla="*/ 6610557 w 6772482"/>
              <a:gd name="connsiteY58" fmla="*/ 3241745 h 5480120"/>
              <a:gd name="connsiteX59" fmla="*/ 6658182 w 6772482"/>
              <a:gd name="connsiteY59" fmla="*/ 3358426 h 5480120"/>
              <a:gd name="connsiteX60" fmla="*/ 6722476 w 6772482"/>
              <a:gd name="connsiteY60" fmla="*/ 3479870 h 5480120"/>
              <a:gd name="connsiteX61" fmla="*/ 6762957 w 6772482"/>
              <a:gd name="connsiteY61" fmla="*/ 3613220 h 5480120"/>
              <a:gd name="connsiteX62" fmla="*/ 6772482 w 6772482"/>
              <a:gd name="connsiteY62" fmla="*/ 3684658 h 5480120"/>
              <a:gd name="connsiteX63" fmla="*/ 6762956 w 6772482"/>
              <a:gd name="connsiteY63" fmla="*/ 3768001 h 5480120"/>
              <a:gd name="connsiteX64" fmla="*/ 6743906 w 6772482"/>
              <a:gd name="connsiteY64" fmla="*/ 3822770 h 5480120"/>
              <a:gd name="connsiteX65" fmla="*/ 6703426 w 6772482"/>
              <a:gd name="connsiteY65" fmla="*/ 3922782 h 5480120"/>
              <a:gd name="connsiteX66" fmla="*/ 6689138 w 6772482"/>
              <a:gd name="connsiteY66" fmla="*/ 3951357 h 5480120"/>
              <a:gd name="connsiteX67" fmla="*/ 5903326 w 6772482"/>
              <a:gd name="connsiteY67" fmla="*/ 4337120 h 5480120"/>
              <a:gd name="connsiteX68" fmla="*/ 5048457 w 6772482"/>
              <a:gd name="connsiteY68" fmla="*/ 5475357 h 5480120"/>
              <a:gd name="connsiteX69" fmla="*/ 4774613 w 6772482"/>
              <a:gd name="connsiteY69" fmla="*/ 5480120 h 5480120"/>
              <a:gd name="connsiteX70" fmla="*/ 4210258 w 6772482"/>
              <a:gd name="connsiteY70" fmla="*/ 4756220 h 5480120"/>
              <a:gd name="connsiteX71" fmla="*/ 2610058 w 6772482"/>
              <a:gd name="connsiteY71" fmla="*/ 4756220 h 5480120"/>
              <a:gd name="connsiteX72" fmla="*/ 2457658 w 6772482"/>
              <a:gd name="connsiteY72" fmla="*/ 4756220 h 5480120"/>
              <a:gd name="connsiteX73" fmla="*/ 2667207 w 6772482"/>
              <a:gd name="connsiteY73" fmla="*/ 4456183 h 5480120"/>
              <a:gd name="connsiteX74" fmla="*/ 2752932 w 6772482"/>
              <a:gd name="connsiteY74" fmla="*/ 4403795 h 5480120"/>
              <a:gd name="connsiteX75" fmla="*/ 2388600 w 6772482"/>
              <a:gd name="connsiteY75" fmla="*/ 3987077 h 5480120"/>
              <a:gd name="connsiteX76" fmla="*/ 1914732 w 6772482"/>
              <a:gd name="connsiteY76" fmla="*/ 4079945 h 5480120"/>
              <a:gd name="connsiteX77" fmla="*/ 1821863 w 6772482"/>
              <a:gd name="connsiteY77" fmla="*/ 4370457 h 5480120"/>
              <a:gd name="connsiteX78" fmla="*/ 1543257 w 6772482"/>
              <a:gd name="connsiteY78" fmla="*/ 4303782 h 5480120"/>
              <a:gd name="connsiteX79" fmla="*/ 1440862 w 6772482"/>
              <a:gd name="connsiteY79" fmla="*/ 4272826 h 5480120"/>
              <a:gd name="connsiteX80" fmla="*/ 1383713 w 6772482"/>
              <a:gd name="connsiteY80" fmla="*/ 4244252 h 5480120"/>
              <a:gd name="connsiteX81" fmla="*/ 1326562 w 6772482"/>
              <a:gd name="connsiteY81" fmla="*/ 4213295 h 5480120"/>
              <a:gd name="connsiteX82" fmla="*/ 1276557 w 6772482"/>
              <a:gd name="connsiteY82" fmla="*/ 4175195 h 5480120"/>
              <a:gd name="connsiteX83" fmla="*/ 1221789 w 6772482"/>
              <a:gd name="connsiteY83" fmla="*/ 4115664 h 5480120"/>
              <a:gd name="connsiteX84" fmla="*/ 1181306 w 6772482"/>
              <a:gd name="connsiteY84" fmla="*/ 4060895 h 5480120"/>
              <a:gd name="connsiteX85" fmla="*/ 1024144 w 6772482"/>
              <a:gd name="connsiteY85" fmla="*/ 3808482 h 5480120"/>
              <a:gd name="connsiteX86" fmla="*/ 271670 w 6772482"/>
              <a:gd name="connsiteY86" fmla="*/ 2658339 h 5480120"/>
              <a:gd name="connsiteX0" fmla="*/ 271670 w 6772482"/>
              <a:gd name="connsiteY0" fmla="*/ 2658339 h 5480120"/>
              <a:gd name="connsiteX1" fmla="*/ 324058 w 6772482"/>
              <a:gd name="connsiteY1" fmla="*/ 1022420 h 5480120"/>
              <a:gd name="connsiteX2" fmla="*/ 1581357 w 6772482"/>
              <a:gd name="connsiteY2" fmla="*/ 965270 h 5480120"/>
              <a:gd name="connsiteX3" fmla="*/ 2552907 w 6772482"/>
              <a:gd name="connsiteY3" fmla="*/ 993845 h 5480120"/>
              <a:gd name="connsiteX4" fmla="*/ 2714832 w 6772482"/>
              <a:gd name="connsiteY4" fmla="*/ 127070 h 5480120"/>
              <a:gd name="connsiteX5" fmla="*/ 2905332 w 6772482"/>
              <a:gd name="connsiteY5" fmla="*/ 274708 h 5480120"/>
              <a:gd name="connsiteX6" fmla="*/ 2950576 w 6772482"/>
              <a:gd name="connsiteY6" fmla="*/ 298520 h 5480120"/>
              <a:gd name="connsiteX7" fmla="*/ 3012488 w 6772482"/>
              <a:gd name="connsiteY7" fmla="*/ 315189 h 5480120"/>
              <a:gd name="connsiteX8" fmla="*/ 3286332 w 6772482"/>
              <a:gd name="connsiteY8" fmla="*/ 365195 h 5480120"/>
              <a:gd name="connsiteX9" fmla="*/ 3353007 w 6772482"/>
              <a:gd name="connsiteY9" fmla="*/ 396151 h 5480120"/>
              <a:gd name="connsiteX10" fmla="*/ 3391107 w 6772482"/>
              <a:gd name="connsiteY10" fmla="*/ 427108 h 5480120"/>
              <a:gd name="connsiteX11" fmla="*/ 3422063 w 6772482"/>
              <a:gd name="connsiteY11" fmla="*/ 484258 h 5480120"/>
              <a:gd name="connsiteX12" fmla="*/ 3455401 w 6772482"/>
              <a:gd name="connsiteY12" fmla="*/ 517595 h 5480120"/>
              <a:gd name="connsiteX13" fmla="*/ 3486357 w 6772482"/>
              <a:gd name="connsiteY13" fmla="*/ 531883 h 5480120"/>
              <a:gd name="connsiteX14" fmla="*/ 3522076 w 6772482"/>
              <a:gd name="connsiteY14" fmla="*/ 550933 h 5480120"/>
              <a:gd name="connsiteX15" fmla="*/ 3564938 w 6772482"/>
              <a:gd name="connsiteY15" fmla="*/ 546170 h 5480120"/>
              <a:gd name="connsiteX16" fmla="*/ 3793539 w 6772482"/>
              <a:gd name="connsiteY16" fmla="*/ 486639 h 5480120"/>
              <a:gd name="connsiteX17" fmla="*/ 3860213 w 6772482"/>
              <a:gd name="connsiteY17" fmla="*/ 474733 h 5480120"/>
              <a:gd name="connsiteX18" fmla="*/ 4000707 w 6772482"/>
              <a:gd name="connsiteY18" fmla="*/ 465208 h 5480120"/>
              <a:gd name="connsiteX19" fmla="*/ 4074526 w 6772482"/>
              <a:gd name="connsiteY19" fmla="*/ 446158 h 5480120"/>
              <a:gd name="connsiteX20" fmla="*/ 4145963 w 6772482"/>
              <a:gd name="connsiteY20" fmla="*/ 415202 h 5480120"/>
              <a:gd name="connsiteX21" fmla="*/ 4167395 w 6772482"/>
              <a:gd name="connsiteY21" fmla="*/ 448539 h 5480120"/>
              <a:gd name="connsiteX22" fmla="*/ 4186445 w 6772482"/>
              <a:gd name="connsiteY22" fmla="*/ 522358 h 5480120"/>
              <a:gd name="connsiteX23" fmla="*/ 4217401 w 6772482"/>
              <a:gd name="connsiteY23" fmla="*/ 584270 h 5480120"/>
              <a:gd name="connsiteX24" fmla="*/ 4248357 w 6772482"/>
              <a:gd name="connsiteY24" fmla="*/ 631895 h 5480120"/>
              <a:gd name="connsiteX25" fmla="*/ 4286457 w 6772482"/>
              <a:gd name="connsiteY25" fmla="*/ 655708 h 5480120"/>
              <a:gd name="connsiteX26" fmla="*/ 4345988 w 6772482"/>
              <a:gd name="connsiteY26" fmla="*/ 674758 h 5480120"/>
              <a:gd name="connsiteX27" fmla="*/ 4426951 w 6772482"/>
              <a:gd name="connsiteY27" fmla="*/ 686664 h 5480120"/>
              <a:gd name="connsiteX28" fmla="*/ 4134058 w 6772482"/>
              <a:gd name="connsiteY28" fmla="*/ 412820 h 5480120"/>
              <a:gd name="connsiteX29" fmla="*/ 4515058 w 6772482"/>
              <a:gd name="connsiteY29" fmla="*/ 489020 h 5480120"/>
              <a:gd name="connsiteX30" fmla="*/ 4591258 w 6772482"/>
              <a:gd name="connsiteY30" fmla="*/ 184220 h 5480120"/>
              <a:gd name="connsiteX31" fmla="*/ 5353258 w 6772482"/>
              <a:gd name="connsiteY31" fmla="*/ 108020 h 5480120"/>
              <a:gd name="connsiteX32" fmla="*/ 5429458 w 6772482"/>
              <a:gd name="connsiteY32" fmla="*/ 184220 h 5480120"/>
              <a:gd name="connsiteX33" fmla="*/ 5734258 w 6772482"/>
              <a:gd name="connsiteY33" fmla="*/ 489020 h 5480120"/>
              <a:gd name="connsiteX34" fmla="*/ 5886658 w 6772482"/>
              <a:gd name="connsiteY34" fmla="*/ 565220 h 5480120"/>
              <a:gd name="connsiteX35" fmla="*/ 5962858 w 6772482"/>
              <a:gd name="connsiteY35" fmla="*/ 565220 h 5480120"/>
              <a:gd name="connsiteX36" fmla="*/ 5962858 w 6772482"/>
              <a:gd name="connsiteY36" fmla="*/ 717620 h 5480120"/>
              <a:gd name="connsiteX37" fmla="*/ 5810457 w 6772482"/>
              <a:gd name="connsiteY37" fmla="*/ 731908 h 5480120"/>
              <a:gd name="connsiteX38" fmla="*/ 5824745 w 6772482"/>
              <a:gd name="connsiteY38" fmla="*/ 765245 h 5480120"/>
              <a:gd name="connsiteX39" fmla="*/ 5846175 w 6772482"/>
              <a:gd name="connsiteY39" fmla="*/ 817633 h 5480120"/>
              <a:gd name="connsiteX40" fmla="*/ 5889039 w 6772482"/>
              <a:gd name="connsiteY40" fmla="*/ 977176 h 5480120"/>
              <a:gd name="connsiteX41" fmla="*/ 5910470 w 6772482"/>
              <a:gd name="connsiteY41" fmla="*/ 1022420 h 5480120"/>
              <a:gd name="connsiteX42" fmla="*/ 5936663 w 6772482"/>
              <a:gd name="connsiteY42" fmla="*/ 1065283 h 5480120"/>
              <a:gd name="connsiteX43" fmla="*/ 6120019 w 6772482"/>
              <a:gd name="connsiteY43" fmla="*/ 1367701 h 5480120"/>
              <a:gd name="connsiteX44" fmla="*/ 6148595 w 6772482"/>
              <a:gd name="connsiteY44" fmla="*/ 1431995 h 5480120"/>
              <a:gd name="connsiteX45" fmla="*/ 6184313 w 6772482"/>
              <a:gd name="connsiteY45" fmla="*/ 1501052 h 5480120"/>
              <a:gd name="connsiteX46" fmla="*/ 6248607 w 6772482"/>
              <a:gd name="connsiteY46" fmla="*/ 1627258 h 5480120"/>
              <a:gd name="connsiteX47" fmla="*/ 6291470 w 6772482"/>
              <a:gd name="connsiteY47" fmla="*/ 1727270 h 5480120"/>
              <a:gd name="connsiteX48" fmla="*/ 6305757 w 6772482"/>
              <a:gd name="connsiteY48" fmla="*/ 1765370 h 5480120"/>
              <a:gd name="connsiteX49" fmla="*/ 6310520 w 6772482"/>
              <a:gd name="connsiteY49" fmla="*/ 1824901 h 5480120"/>
              <a:gd name="connsiteX50" fmla="*/ 6341476 w 6772482"/>
              <a:gd name="connsiteY50" fmla="*/ 1946345 h 5480120"/>
              <a:gd name="connsiteX51" fmla="*/ 6360526 w 6772482"/>
              <a:gd name="connsiteY51" fmla="*/ 2005876 h 5480120"/>
              <a:gd name="connsiteX52" fmla="*/ 6355763 w 6772482"/>
              <a:gd name="connsiteY52" fmla="*/ 2103508 h 5480120"/>
              <a:gd name="connsiteX53" fmla="*/ 6377195 w 6772482"/>
              <a:gd name="connsiteY53" fmla="*/ 2210663 h 5480120"/>
              <a:gd name="connsiteX54" fmla="*/ 6427201 w 6772482"/>
              <a:gd name="connsiteY54" fmla="*/ 2422595 h 5480120"/>
              <a:gd name="connsiteX55" fmla="*/ 6453395 w 6772482"/>
              <a:gd name="connsiteY55" fmla="*/ 2615476 h 5480120"/>
              <a:gd name="connsiteX56" fmla="*/ 6467682 w 6772482"/>
              <a:gd name="connsiteY56" fmla="*/ 2725014 h 5480120"/>
              <a:gd name="connsiteX57" fmla="*/ 6562932 w 6772482"/>
              <a:gd name="connsiteY57" fmla="*/ 3041720 h 5480120"/>
              <a:gd name="connsiteX58" fmla="*/ 6610557 w 6772482"/>
              <a:gd name="connsiteY58" fmla="*/ 3241745 h 5480120"/>
              <a:gd name="connsiteX59" fmla="*/ 6658182 w 6772482"/>
              <a:gd name="connsiteY59" fmla="*/ 3358426 h 5480120"/>
              <a:gd name="connsiteX60" fmla="*/ 6722476 w 6772482"/>
              <a:gd name="connsiteY60" fmla="*/ 3479870 h 5480120"/>
              <a:gd name="connsiteX61" fmla="*/ 6762957 w 6772482"/>
              <a:gd name="connsiteY61" fmla="*/ 3613220 h 5480120"/>
              <a:gd name="connsiteX62" fmla="*/ 6772482 w 6772482"/>
              <a:gd name="connsiteY62" fmla="*/ 3684658 h 5480120"/>
              <a:gd name="connsiteX63" fmla="*/ 6762956 w 6772482"/>
              <a:gd name="connsiteY63" fmla="*/ 3768001 h 5480120"/>
              <a:gd name="connsiteX64" fmla="*/ 6743906 w 6772482"/>
              <a:gd name="connsiteY64" fmla="*/ 3822770 h 5480120"/>
              <a:gd name="connsiteX65" fmla="*/ 6703426 w 6772482"/>
              <a:gd name="connsiteY65" fmla="*/ 3922782 h 5480120"/>
              <a:gd name="connsiteX66" fmla="*/ 6689138 w 6772482"/>
              <a:gd name="connsiteY66" fmla="*/ 3951357 h 5480120"/>
              <a:gd name="connsiteX67" fmla="*/ 5903326 w 6772482"/>
              <a:gd name="connsiteY67" fmla="*/ 4337120 h 5480120"/>
              <a:gd name="connsiteX68" fmla="*/ 5048457 w 6772482"/>
              <a:gd name="connsiteY68" fmla="*/ 5475357 h 5480120"/>
              <a:gd name="connsiteX69" fmla="*/ 4774613 w 6772482"/>
              <a:gd name="connsiteY69" fmla="*/ 5480120 h 5480120"/>
              <a:gd name="connsiteX70" fmla="*/ 4210258 w 6772482"/>
              <a:gd name="connsiteY70" fmla="*/ 4756220 h 5480120"/>
              <a:gd name="connsiteX71" fmla="*/ 2610058 w 6772482"/>
              <a:gd name="connsiteY71" fmla="*/ 4756220 h 5480120"/>
              <a:gd name="connsiteX72" fmla="*/ 2457658 w 6772482"/>
              <a:gd name="connsiteY72" fmla="*/ 4756220 h 5480120"/>
              <a:gd name="connsiteX73" fmla="*/ 2667207 w 6772482"/>
              <a:gd name="connsiteY73" fmla="*/ 4456183 h 5480120"/>
              <a:gd name="connsiteX74" fmla="*/ 2752932 w 6772482"/>
              <a:gd name="connsiteY74" fmla="*/ 4403795 h 5480120"/>
              <a:gd name="connsiteX75" fmla="*/ 2388600 w 6772482"/>
              <a:gd name="connsiteY75" fmla="*/ 3987077 h 5480120"/>
              <a:gd name="connsiteX76" fmla="*/ 1914732 w 6772482"/>
              <a:gd name="connsiteY76" fmla="*/ 4079945 h 5480120"/>
              <a:gd name="connsiteX77" fmla="*/ 1821863 w 6772482"/>
              <a:gd name="connsiteY77" fmla="*/ 4370457 h 5480120"/>
              <a:gd name="connsiteX78" fmla="*/ 1543257 w 6772482"/>
              <a:gd name="connsiteY78" fmla="*/ 4303782 h 5480120"/>
              <a:gd name="connsiteX79" fmla="*/ 1440862 w 6772482"/>
              <a:gd name="connsiteY79" fmla="*/ 4272826 h 5480120"/>
              <a:gd name="connsiteX80" fmla="*/ 1383713 w 6772482"/>
              <a:gd name="connsiteY80" fmla="*/ 4244252 h 5480120"/>
              <a:gd name="connsiteX81" fmla="*/ 1326562 w 6772482"/>
              <a:gd name="connsiteY81" fmla="*/ 4213295 h 5480120"/>
              <a:gd name="connsiteX82" fmla="*/ 1276557 w 6772482"/>
              <a:gd name="connsiteY82" fmla="*/ 4175195 h 5480120"/>
              <a:gd name="connsiteX83" fmla="*/ 1221789 w 6772482"/>
              <a:gd name="connsiteY83" fmla="*/ 4115664 h 5480120"/>
              <a:gd name="connsiteX84" fmla="*/ 1181306 w 6772482"/>
              <a:gd name="connsiteY84" fmla="*/ 4060895 h 5480120"/>
              <a:gd name="connsiteX85" fmla="*/ 1024144 w 6772482"/>
              <a:gd name="connsiteY85" fmla="*/ 3808482 h 5480120"/>
              <a:gd name="connsiteX86" fmla="*/ 271670 w 6772482"/>
              <a:gd name="connsiteY86" fmla="*/ 2658339 h 5480120"/>
              <a:gd name="connsiteX0" fmla="*/ 271670 w 6772482"/>
              <a:gd name="connsiteY0" fmla="*/ 2658339 h 5480120"/>
              <a:gd name="connsiteX1" fmla="*/ 324058 w 6772482"/>
              <a:gd name="connsiteY1" fmla="*/ 1022420 h 5480120"/>
              <a:gd name="connsiteX2" fmla="*/ 1581357 w 6772482"/>
              <a:gd name="connsiteY2" fmla="*/ 965270 h 5480120"/>
              <a:gd name="connsiteX3" fmla="*/ 2552907 w 6772482"/>
              <a:gd name="connsiteY3" fmla="*/ 993845 h 5480120"/>
              <a:gd name="connsiteX4" fmla="*/ 2714832 w 6772482"/>
              <a:gd name="connsiteY4" fmla="*/ 127070 h 5480120"/>
              <a:gd name="connsiteX5" fmla="*/ 2905332 w 6772482"/>
              <a:gd name="connsiteY5" fmla="*/ 274708 h 5480120"/>
              <a:gd name="connsiteX6" fmla="*/ 2950576 w 6772482"/>
              <a:gd name="connsiteY6" fmla="*/ 298520 h 5480120"/>
              <a:gd name="connsiteX7" fmla="*/ 3012488 w 6772482"/>
              <a:gd name="connsiteY7" fmla="*/ 315189 h 5480120"/>
              <a:gd name="connsiteX8" fmla="*/ 3286332 w 6772482"/>
              <a:gd name="connsiteY8" fmla="*/ 365195 h 5480120"/>
              <a:gd name="connsiteX9" fmla="*/ 3353007 w 6772482"/>
              <a:gd name="connsiteY9" fmla="*/ 396151 h 5480120"/>
              <a:gd name="connsiteX10" fmla="*/ 3391107 w 6772482"/>
              <a:gd name="connsiteY10" fmla="*/ 427108 h 5480120"/>
              <a:gd name="connsiteX11" fmla="*/ 3422063 w 6772482"/>
              <a:gd name="connsiteY11" fmla="*/ 484258 h 5480120"/>
              <a:gd name="connsiteX12" fmla="*/ 3455401 w 6772482"/>
              <a:gd name="connsiteY12" fmla="*/ 517595 h 5480120"/>
              <a:gd name="connsiteX13" fmla="*/ 3486357 w 6772482"/>
              <a:gd name="connsiteY13" fmla="*/ 531883 h 5480120"/>
              <a:gd name="connsiteX14" fmla="*/ 3522076 w 6772482"/>
              <a:gd name="connsiteY14" fmla="*/ 550933 h 5480120"/>
              <a:gd name="connsiteX15" fmla="*/ 3564938 w 6772482"/>
              <a:gd name="connsiteY15" fmla="*/ 546170 h 5480120"/>
              <a:gd name="connsiteX16" fmla="*/ 3793539 w 6772482"/>
              <a:gd name="connsiteY16" fmla="*/ 486639 h 5480120"/>
              <a:gd name="connsiteX17" fmla="*/ 3860213 w 6772482"/>
              <a:gd name="connsiteY17" fmla="*/ 474733 h 5480120"/>
              <a:gd name="connsiteX18" fmla="*/ 4000707 w 6772482"/>
              <a:gd name="connsiteY18" fmla="*/ 465208 h 5480120"/>
              <a:gd name="connsiteX19" fmla="*/ 4074526 w 6772482"/>
              <a:gd name="connsiteY19" fmla="*/ 446158 h 5480120"/>
              <a:gd name="connsiteX20" fmla="*/ 4145963 w 6772482"/>
              <a:gd name="connsiteY20" fmla="*/ 415202 h 5480120"/>
              <a:gd name="connsiteX21" fmla="*/ 4167395 w 6772482"/>
              <a:gd name="connsiteY21" fmla="*/ 448539 h 5480120"/>
              <a:gd name="connsiteX22" fmla="*/ 4186445 w 6772482"/>
              <a:gd name="connsiteY22" fmla="*/ 522358 h 5480120"/>
              <a:gd name="connsiteX23" fmla="*/ 4217401 w 6772482"/>
              <a:gd name="connsiteY23" fmla="*/ 584270 h 5480120"/>
              <a:gd name="connsiteX24" fmla="*/ 4248357 w 6772482"/>
              <a:gd name="connsiteY24" fmla="*/ 631895 h 5480120"/>
              <a:gd name="connsiteX25" fmla="*/ 4286457 w 6772482"/>
              <a:gd name="connsiteY25" fmla="*/ 655708 h 5480120"/>
              <a:gd name="connsiteX26" fmla="*/ 4345988 w 6772482"/>
              <a:gd name="connsiteY26" fmla="*/ 674758 h 5480120"/>
              <a:gd name="connsiteX27" fmla="*/ 4134058 w 6772482"/>
              <a:gd name="connsiteY27" fmla="*/ 412820 h 5480120"/>
              <a:gd name="connsiteX28" fmla="*/ 4134058 w 6772482"/>
              <a:gd name="connsiteY28" fmla="*/ 412820 h 5480120"/>
              <a:gd name="connsiteX29" fmla="*/ 4515058 w 6772482"/>
              <a:gd name="connsiteY29" fmla="*/ 489020 h 5480120"/>
              <a:gd name="connsiteX30" fmla="*/ 4591258 w 6772482"/>
              <a:gd name="connsiteY30" fmla="*/ 184220 h 5480120"/>
              <a:gd name="connsiteX31" fmla="*/ 5353258 w 6772482"/>
              <a:gd name="connsiteY31" fmla="*/ 108020 h 5480120"/>
              <a:gd name="connsiteX32" fmla="*/ 5429458 w 6772482"/>
              <a:gd name="connsiteY32" fmla="*/ 184220 h 5480120"/>
              <a:gd name="connsiteX33" fmla="*/ 5734258 w 6772482"/>
              <a:gd name="connsiteY33" fmla="*/ 489020 h 5480120"/>
              <a:gd name="connsiteX34" fmla="*/ 5886658 w 6772482"/>
              <a:gd name="connsiteY34" fmla="*/ 565220 h 5480120"/>
              <a:gd name="connsiteX35" fmla="*/ 5962858 w 6772482"/>
              <a:gd name="connsiteY35" fmla="*/ 565220 h 5480120"/>
              <a:gd name="connsiteX36" fmla="*/ 5962858 w 6772482"/>
              <a:gd name="connsiteY36" fmla="*/ 717620 h 5480120"/>
              <a:gd name="connsiteX37" fmla="*/ 5810457 w 6772482"/>
              <a:gd name="connsiteY37" fmla="*/ 731908 h 5480120"/>
              <a:gd name="connsiteX38" fmla="*/ 5824745 w 6772482"/>
              <a:gd name="connsiteY38" fmla="*/ 765245 h 5480120"/>
              <a:gd name="connsiteX39" fmla="*/ 5846175 w 6772482"/>
              <a:gd name="connsiteY39" fmla="*/ 817633 h 5480120"/>
              <a:gd name="connsiteX40" fmla="*/ 5889039 w 6772482"/>
              <a:gd name="connsiteY40" fmla="*/ 977176 h 5480120"/>
              <a:gd name="connsiteX41" fmla="*/ 5910470 w 6772482"/>
              <a:gd name="connsiteY41" fmla="*/ 1022420 h 5480120"/>
              <a:gd name="connsiteX42" fmla="*/ 5936663 w 6772482"/>
              <a:gd name="connsiteY42" fmla="*/ 1065283 h 5480120"/>
              <a:gd name="connsiteX43" fmla="*/ 6120019 w 6772482"/>
              <a:gd name="connsiteY43" fmla="*/ 1367701 h 5480120"/>
              <a:gd name="connsiteX44" fmla="*/ 6148595 w 6772482"/>
              <a:gd name="connsiteY44" fmla="*/ 1431995 h 5480120"/>
              <a:gd name="connsiteX45" fmla="*/ 6184313 w 6772482"/>
              <a:gd name="connsiteY45" fmla="*/ 1501052 h 5480120"/>
              <a:gd name="connsiteX46" fmla="*/ 6248607 w 6772482"/>
              <a:gd name="connsiteY46" fmla="*/ 1627258 h 5480120"/>
              <a:gd name="connsiteX47" fmla="*/ 6291470 w 6772482"/>
              <a:gd name="connsiteY47" fmla="*/ 1727270 h 5480120"/>
              <a:gd name="connsiteX48" fmla="*/ 6305757 w 6772482"/>
              <a:gd name="connsiteY48" fmla="*/ 1765370 h 5480120"/>
              <a:gd name="connsiteX49" fmla="*/ 6310520 w 6772482"/>
              <a:gd name="connsiteY49" fmla="*/ 1824901 h 5480120"/>
              <a:gd name="connsiteX50" fmla="*/ 6341476 w 6772482"/>
              <a:gd name="connsiteY50" fmla="*/ 1946345 h 5480120"/>
              <a:gd name="connsiteX51" fmla="*/ 6360526 w 6772482"/>
              <a:gd name="connsiteY51" fmla="*/ 2005876 h 5480120"/>
              <a:gd name="connsiteX52" fmla="*/ 6355763 w 6772482"/>
              <a:gd name="connsiteY52" fmla="*/ 2103508 h 5480120"/>
              <a:gd name="connsiteX53" fmla="*/ 6377195 w 6772482"/>
              <a:gd name="connsiteY53" fmla="*/ 2210663 h 5480120"/>
              <a:gd name="connsiteX54" fmla="*/ 6427201 w 6772482"/>
              <a:gd name="connsiteY54" fmla="*/ 2422595 h 5480120"/>
              <a:gd name="connsiteX55" fmla="*/ 6453395 w 6772482"/>
              <a:gd name="connsiteY55" fmla="*/ 2615476 h 5480120"/>
              <a:gd name="connsiteX56" fmla="*/ 6467682 w 6772482"/>
              <a:gd name="connsiteY56" fmla="*/ 2725014 h 5480120"/>
              <a:gd name="connsiteX57" fmla="*/ 6562932 w 6772482"/>
              <a:gd name="connsiteY57" fmla="*/ 3041720 h 5480120"/>
              <a:gd name="connsiteX58" fmla="*/ 6610557 w 6772482"/>
              <a:gd name="connsiteY58" fmla="*/ 3241745 h 5480120"/>
              <a:gd name="connsiteX59" fmla="*/ 6658182 w 6772482"/>
              <a:gd name="connsiteY59" fmla="*/ 3358426 h 5480120"/>
              <a:gd name="connsiteX60" fmla="*/ 6722476 w 6772482"/>
              <a:gd name="connsiteY60" fmla="*/ 3479870 h 5480120"/>
              <a:gd name="connsiteX61" fmla="*/ 6762957 w 6772482"/>
              <a:gd name="connsiteY61" fmla="*/ 3613220 h 5480120"/>
              <a:gd name="connsiteX62" fmla="*/ 6772482 w 6772482"/>
              <a:gd name="connsiteY62" fmla="*/ 3684658 h 5480120"/>
              <a:gd name="connsiteX63" fmla="*/ 6762956 w 6772482"/>
              <a:gd name="connsiteY63" fmla="*/ 3768001 h 5480120"/>
              <a:gd name="connsiteX64" fmla="*/ 6743906 w 6772482"/>
              <a:gd name="connsiteY64" fmla="*/ 3822770 h 5480120"/>
              <a:gd name="connsiteX65" fmla="*/ 6703426 w 6772482"/>
              <a:gd name="connsiteY65" fmla="*/ 3922782 h 5480120"/>
              <a:gd name="connsiteX66" fmla="*/ 6689138 w 6772482"/>
              <a:gd name="connsiteY66" fmla="*/ 3951357 h 5480120"/>
              <a:gd name="connsiteX67" fmla="*/ 5903326 w 6772482"/>
              <a:gd name="connsiteY67" fmla="*/ 4337120 h 5480120"/>
              <a:gd name="connsiteX68" fmla="*/ 5048457 w 6772482"/>
              <a:gd name="connsiteY68" fmla="*/ 5475357 h 5480120"/>
              <a:gd name="connsiteX69" fmla="*/ 4774613 w 6772482"/>
              <a:gd name="connsiteY69" fmla="*/ 5480120 h 5480120"/>
              <a:gd name="connsiteX70" fmla="*/ 4210258 w 6772482"/>
              <a:gd name="connsiteY70" fmla="*/ 4756220 h 5480120"/>
              <a:gd name="connsiteX71" fmla="*/ 2610058 w 6772482"/>
              <a:gd name="connsiteY71" fmla="*/ 4756220 h 5480120"/>
              <a:gd name="connsiteX72" fmla="*/ 2457658 w 6772482"/>
              <a:gd name="connsiteY72" fmla="*/ 4756220 h 5480120"/>
              <a:gd name="connsiteX73" fmla="*/ 2667207 w 6772482"/>
              <a:gd name="connsiteY73" fmla="*/ 4456183 h 5480120"/>
              <a:gd name="connsiteX74" fmla="*/ 2752932 w 6772482"/>
              <a:gd name="connsiteY74" fmla="*/ 4403795 h 5480120"/>
              <a:gd name="connsiteX75" fmla="*/ 2388600 w 6772482"/>
              <a:gd name="connsiteY75" fmla="*/ 3987077 h 5480120"/>
              <a:gd name="connsiteX76" fmla="*/ 1914732 w 6772482"/>
              <a:gd name="connsiteY76" fmla="*/ 4079945 h 5480120"/>
              <a:gd name="connsiteX77" fmla="*/ 1821863 w 6772482"/>
              <a:gd name="connsiteY77" fmla="*/ 4370457 h 5480120"/>
              <a:gd name="connsiteX78" fmla="*/ 1543257 w 6772482"/>
              <a:gd name="connsiteY78" fmla="*/ 4303782 h 5480120"/>
              <a:gd name="connsiteX79" fmla="*/ 1440862 w 6772482"/>
              <a:gd name="connsiteY79" fmla="*/ 4272826 h 5480120"/>
              <a:gd name="connsiteX80" fmla="*/ 1383713 w 6772482"/>
              <a:gd name="connsiteY80" fmla="*/ 4244252 h 5480120"/>
              <a:gd name="connsiteX81" fmla="*/ 1326562 w 6772482"/>
              <a:gd name="connsiteY81" fmla="*/ 4213295 h 5480120"/>
              <a:gd name="connsiteX82" fmla="*/ 1276557 w 6772482"/>
              <a:gd name="connsiteY82" fmla="*/ 4175195 h 5480120"/>
              <a:gd name="connsiteX83" fmla="*/ 1221789 w 6772482"/>
              <a:gd name="connsiteY83" fmla="*/ 4115664 h 5480120"/>
              <a:gd name="connsiteX84" fmla="*/ 1181306 w 6772482"/>
              <a:gd name="connsiteY84" fmla="*/ 4060895 h 5480120"/>
              <a:gd name="connsiteX85" fmla="*/ 1024144 w 6772482"/>
              <a:gd name="connsiteY85" fmla="*/ 3808482 h 5480120"/>
              <a:gd name="connsiteX86" fmla="*/ 271670 w 6772482"/>
              <a:gd name="connsiteY86" fmla="*/ 2658339 h 5480120"/>
              <a:gd name="connsiteX0" fmla="*/ 271670 w 6772482"/>
              <a:gd name="connsiteY0" fmla="*/ 2658339 h 5480120"/>
              <a:gd name="connsiteX1" fmla="*/ 324058 w 6772482"/>
              <a:gd name="connsiteY1" fmla="*/ 1022420 h 5480120"/>
              <a:gd name="connsiteX2" fmla="*/ 1581357 w 6772482"/>
              <a:gd name="connsiteY2" fmla="*/ 965270 h 5480120"/>
              <a:gd name="connsiteX3" fmla="*/ 2552907 w 6772482"/>
              <a:gd name="connsiteY3" fmla="*/ 993845 h 5480120"/>
              <a:gd name="connsiteX4" fmla="*/ 2714832 w 6772482"/>
              <a:gd name="connsiteY4" fmla="*/ 127070 h 5480120"/>
              <a:gd name="connsiteX5" fmla="*/ 2905332 w 6772482"/>
              <a:gd name="connsiteY5" fmla="*/ 274708 h 5480120"/>
              <a:gd name="connsiteX6" fmla="*/ 2950576 w 6772482"/>
              <a:gd name="connsiteY6" fmla="*/ 298520 h 5480120"/>
              <a:gd name="connsiteX7" fmla="*/ 3012488 w 6772482"/>
              <a:gd name="connsiteY7" fmla="*/ 315189 h 5480120"/>
              <a:gd name="connsiteX8" fmla="*/ 3286332 w 6772482"/>
              <a:gd name="connsiteY8" fmla="*/ 365195 h 5480120"/>
              <a:gd name="connsiteX9" fmla="*/ 3353007 w 6772482"/>
              <a:gd name="connsiteY9" fmla="*/ 396151 h 5480120"/>
              <a:gd name="connsiteX10" fmla="*/ 3391107 w 6772482"/>
              <a:gd name="connsiteY10" fmla="*/ 427108 h 5480120"/>
              <a:gd name="connsiteX11" fmla="*/ 3422063 w 6772482"/>
              <a:gd name="connsiteY11" fmla="*/ 484258 h 5480120"/>
              <a:gd name="connsiteX12" fmla="*/ 3455401 w 6772482"/>
              <a:gd name="connsiteY12" fmla="*/ 517595 h 5480120"/>
              <a:gd name="connsiteX13" fmla="*/ 3486357 w 6772482"/>
              <a:gd name="connsiteY13" fmla="*/ 531883 h 5480120"/>
              <a:gd name="connsiteX14" fmla="*/ 3522076 w 6772482"/>
              <a:gd name="connsiteY14" fmla="*/ 550933 h 5480120"/>
              <a:gd name="connsiteX15" fmla="*/ 3564938 w 6772482"/>
              <a:gd name="connsiteY15" fmla="*/ 546170 h 5480120"/>
              <a:gd name="connsiteX16" fmla="*/ 3793539 w 6772482"/>
              <a:gd name="connsiteY16" fmla="*/ 486639 h 5480120"/>
              <a:gd name="connsiteX17" fmla="*/ 3860213 w 6772482"/>
              <a:gd name="connsiteY17" fmla="*/ 474733 h 5480120"/>
              <a:gd name="connsiteX18" fmla="*/ 4000707 w 6772482"/>
              <a:gd name="connsiteY18" fmla="*/ 465208 h 5480120"/>
              <a:gd name="connsiteX19" fmla="*/ 4074526 w 6772482"/>
              <a:gd name="connsiteY19" fmla="*/ 446158 h 5480120"/>
              <a:gd name="connsiteX20" fmla="*/ 4145963 w 6772482"/>
              <a:gd name="connsiteY20" fmla="*/ 415202 h 5480120"/>
              <a:gd name="connsiteX21" fmla="*/ 4167395 w 6772482"/>
              <a:gd name="connsiteY21" fmla="*/ 448539 h 5480120"/>
              <a:gd name="connsiteX22" fmla="*/ 4186445 w 6772482"/>
              <a:gd name="connsiteY22" fmla="*/ 522358 h 5480120"/>
              <a:gd name="connsiteX23" fmla="*/ 4217401 w 6772482"/>
              <a:gd name="connsiteY23" fmla="*/ 584270 h 5480120"/>
              <a:gd name="connsiteX24" fmla="*/ 4248357 w 6772482"/>
              <a:gd name="connsiteY24" fmla="*/ 631895 h 5480120"/>
              <a:gd name="connsiteX25" fmla="*/ 4286457 w 6772482"/>
              <a:gd name="connsiteY25" fmla="*/ 655708 h 5480120"/>
              <a:gd name="connsiteX26" fmla="*/ 4345988 w 6772482"/>
              <a:gd name="connsiteY26" fmla="*/ 674758 h 5480120"/>
              <a:gd name="connsiteX27" fmla="*/ 4134058 w 6772482"/>
              <a:gd name="connsiteY27" fmla="*/ 412820 h 5480120"/>
              <a:gd name="connsiteX28" fmla="*/ 4134058 w 6772482"/>
              <a:gd name="connsiteY28" fmla="*/ 412820 h 5480120"/>
              <a:gd name="connsiteX29" fmla="*/ 4515058 w 6772482"/>
              <a:gd name="connsiteY29" fmla="*/ 489020 h 5480120"/>
              <a:gd name="connsiteX30" fmla="*/ 4591258 w 6772482"/>
              <a:gd name="connsiteY30" fmla="*/ 184220 h 5480120"/>
              <a:gd name="connsiteX31" fmla="*/ 5353258 w 6772482"/>
              <a:gd name="connsiteY31" fmla="*/ 108020 h 5480120"/>
              <a:gd name="connsiteX32" fmla="*/ 5429458 w 6772482"/>
              <a:gd name="connsiteY32" fmla="*/ 184220 h 5480120"/>
              <a:gd name="connsiteX33" fmla="*/ 5734258 w 6772482"/>
              <a:gd name="connsiteY33" fmla="*/ 489020 h 5480120"/>
              <a:gd name="connsiteX34" fmla="*/ 5886658 w 6772482"/>
              <a:gd name="connsiteY34" fmla="*/ 565220 h 5480120"/>
              <a:gd name="connsiteX35" fmla="*/ 5962858 w 6772482"/>
              <a:gd name="connsiteY35" fmla="*/ 565220 h 5480120"/>
              <a:gd name="connsiteX36" fmla="*/ 5962858 w 6772482"/>
              <a:gd name="connsiteY36" fmla="*/ 717620 h 5480120"/>
              <a:gd name="connsiteX37" fmla="*/ 5810457 w 6772482"/>
              <a:gd name="connsiteY37" fmla="*/ 731908 h 5480120"/>
              <a:gd name="connsiteX38" fmla="*/ 5824745 w 6772482"/>
              <a:gd name="connsiteY38" fmla="*/ 765245 h 5480120"/>
              <a:gd name="connsiteX39" fmla="*/ 5846175 w 6772482"/>
              <a:gd name="connsiteY39" fmla="*/ 817633 h 5480120"/>
              <a:gd name="connsiteX40" fmla="*/ 5889039 w 6772482"/>
              <a:gd name="connsiteY40" fmla="*/ 977176 h 5480120"/>
              <a:gd name="connsiteX41" fmla="*/ 5910470 w 6772482"/>
              <a:gd name="connsiteY41" fmla="*/ 1022420 h 5480120"/>
              <a:gd name="connsiteX42" fmla="*/ 5936663 w 6772482"/>
              <a:gd name="connsiteY42" fmla="*/ 1065283 h 5480120"/>
              <a:gd name="connsiteX43" fmla="*/ 6120019 w 6772482"/>
              <a:gd name="connsiteY43" fmla="*/ 1367701 h 5480120"/>
              <a:gd name="connsiteX44" fmla="*/ 6148595 w 6772482"/>
              <a:gd name="connsiteY44" fmla="*/ 1431995 h 5480120"/>
              <a:gd name="connsiteX45" fmla="*/ 6184313 w 6772482"/>
              <a:gd name="connsiteY45" fmla="*/ 1501052 h 5480120"/>
              <a:gd name="connsiteX46" fmla="*/ 6248607 w 6772482"/>
              <a:gd name="connsiteY46" fmla="*/ 1627258 h 5480120"/>
              <a:gd name="connsiteX47" fmla="*/ 6291470 w 6772482"/>
              <a:gd name="connsiteY47" fmla="*/ 1727270 h 5480120"/>
              <a:gd name="connsiteX48" fmla="*/ 6305757 w 6772482"/>
              <a:gd name="connsiteY48" fmla="*/ 1765370 h 5480120"/>
              <a:gd name="connsiteX49" fmla="*/ 6310520 w 6772482"/>
              <a:gd name="connsiteY49" fmla="*/ 1824901 h 5480120"/>
              <a:gd name="connsiteX50" fmla="*/ 6341476 w 6772482"/>
              <a:gd name="connsiteY50" fmla="*/ 1946345 h 5480120"/>
              <a:gd name="connsiteX51" fmla="*/ 6360526 w 6772482"/>
              <a:gd name="connsiteY51" fmla="*/ 2005876 h 5480120"/>
              <a:gd name="connsiteX52" fmla="*/ 6355763 w 6772482"/>
              <a:gd name="connsiteY52" fmla="*/ 2103508 h 5480120"/>
              <a:gd name="connsiteX53" fmla="*/ 6377195 w 6772482"/>
              <a:gd name="connsiteY53" fmla="*/ 2210663 h 5480120"/>
              <a:gd name="connsiteX54" fmla="*/ 6427201 w 6772482"/>
              <a:gd name="connsiteY54" fmla="*/ 2422595 h 5480120"/>
              <a:gd name="connsiteX55" fmla="*/ 6453395 w 6772482"/>
              <a:gd name="connsiteY55" fmla="*/ 2615476 h 5480120"/>
              <a:gd name="connsiteX56" fmla="*/ 6467682 w 6772482"/>
              <a:gd name="connsiteY56" fmla="*/ 2725014 h 5480120"/>
              <a:gd name="connsiteX57" fmla="*/ 6562932 w 6772482"/>
              <a:gd name="connsiteY57" fmla="*/ 3041720 h 5480120"/>
              <a:gd name="connsiteX58" fmla="*/ 6610557 w 6772482"/>
              <a:gd name="connsiteY58" fmla="*/ 3241745 h 5480120"/>
              <a:gd name="connsiteX59" fmla="*/ 6658182 w 6772482"/>
              <a:gd name="connsiteY59" fmla="*/ 3358426 h 5480120"/>
              <a:gd name="connsiteX60" fmla="*/ 6722476 w 6772482"/>
              <a:gd name="connsiteY60" fmla="*/ 3479870 h 5480120"/>
              <a:gd name="connsiteX61" fmla="*/ 6762957 w 6772482"/>
              <a:gd name="connsiteY61" fmla="*/ 3613220 h 5480120"/>
              <a:gd name="connsiteX62" fmla="*/ 6772482 w 6772482"/>
              <a:gd name="connsiteY62" fmla="*/ 3684658 h 5480120"/>
              <a:gd name="connsiteX63" fmla="*/ 6762956 w 6772482"/>
              <a:gd name="connsiteY63" fmla="*/ 3768001 h 5480120"/>
              <a:gd name="connsiteX64" fmla="*/ 6743906 w 6772482"/>
              <a:gd name="connsiteY64" fmla="*/ 3822770 h 5480120"/>
              <a:gd name="connsiteX65" fmla="*/ 6703426 w 6772482"/>
              <a:gd name="connsiteY65" fmla="*/ 3922782 h 5480120"/>
              <a:gd name="connsiteX66" fmla="*/ 6689138 w 6772482"/>
              <a:gd name="connsiteY66" fmla="*/ 3951357 h 5480120"/>
              <a:gd name="connsiteX67" fmla="*/ 5903326 w 6772482"/>
              <a:gd name="connsiteY67" fmla="*/ 4337120 h 5480120"/>
              <a:gd name="connsiteX68" fmla="*/ 5048457 w 6772482"/>
              <a:gd name="connsiteY68" fmla="*/ 5475357 h 5480120"/>
              <a:gd name="connsiteX69" fmla="*/ 4774613 w 6772482"/>
              <a:gd name="connsiteY69" fmla="*/ 5480120 h 5480120"/>
              <a:gd name="connsiteX70" fmla="*/ 4210258 w 6772482"/>
              <a:gd name="connsiteY70" fmla="*/ 4756220 h 5480120"/>
              <a:gd name="connsiteX71" fmla="*/ 2610058 w 6772482"/>
              <a:gd name="connsiteY71" fmla="*/ 4756220 h 5480120"/>
              <a:gd name="connsiteX72" fmla="*/ 2457658 w 6772482"/>
              <a:gd name="connsiteY72" fmla="*/ 4756220 h 5480120"/>
              <a:gd name="connsiteX73" fmla="*/ 2667207 w 6772482"/>
              <a:gd name="connsiteY73" fmla="*/ 4456183 h 5480120"/>
              <a:gd name="connsiteX74" fmla="*/ 2752932 w 6772482"/>
              <a:gd name="connsiteY74" fmla="*/ 4403795 h 5480120"/>
              <a:gd name="connsiteX75" fmla="*/ 2388600 w 6772482"/>
              <a:gd name="connsiteY75" fmla="*/ 3987077 h 5480120"/>
              <a:gd name="connsiteX76" fmla="*/ 1914732 w 6772482"/>
              <a:gd name="connsiteY76" fmla="*/ 4079945 h 5480120"/>
              <a:gd name="connsiteX77" fmla="*/ 1821863 w 6772482"/>
              <a:gd name="connsiteY77" fmla="*/ 4370457 h 5480120"/>
              <a:gd name="connsiteX78" fmla="*/ 1543257 w 6772482"/>
              <a:gd name="connsiteY78" fmla="*/ 4303782 h 5480120"/>
              <a:gd name="connsiteX79" fmla="*/ 1440862 w 6772482"/>
              <a:gd name="connsiteY79" fmla="*/ 4272826 h 5480120"/>
              <a:gd name="connsiteX80" fmla="*/ 1383713 w 6772482"/>
              <a:gd name="connsiteY80" fmla="*/ 4244252 h 5480120"/>
              <a:gd name="connsiteX81" fmla="*/ 1326562 w 6772482"/>
              <a:gd name="connsiteY81" fmla="*/ 4213295 h 5480120"/>
              <a:gd name="connsiteX82" fmla="*/ 1276557 w 6772482"/>
              <a:gd name="connsiteY82" fmla="*/ 4175195 h 5480120"/>
              <a:gd name="connsiteX83" fmla="*/ 1221789 w 6772482"/>
              <a:gd name="connsiteY83" fmla="*/ 4115664 h 5480120"/>
              <a:gd name="connsiteX84" fmla="*/ 1181306 w 6772482"/>
              <a:gd name="connsiteY84" fmla="*/ 4060895 h 5480120"/>
              <a:gd name="connsiteX85" fmla="*/ 1024144 w 6772482"/>
              <a:gd name="connsiteY85" fmla="*/ 3808482 h 5480120"/>
              <a:gd name="connsiteX86" fmla="*/ 271670 w 6772482"/>
              <a:gd name="connsiteY86" fmla="*/ 2658339 h 5480120"/>
              <a:gd name="connsiteX0" fmla="*/ 271670 w 6772482"/>
              <a:gd name="connsiteY0" fmla="*/ 2658339 h 5480120"/>
              <a:gd name="connsiteX1" fmla="*/ 324058 w 6772482"/>
              <a:gd name="connsiteY1" fmla="*/ 1022420 h 5480120"/>
              <a:gd name="connsiteX2" fmla="*/ 1581357 w 6772482"/>
              <a:gd name="connsiteY2" fmla="*/ 965270 h 5480120"/>
              <a:gd name="connsiteX3" fmla="*/ 2552907 w 6772482"/>
              <a:gd name="connsiteY3" fmla="*/ 993845 h 5480120"/>
              <a:gd name="connsiteX4" fmla="*/ 2714832 w 6772482"/>
              <a:gd name="connsiteY4" fmla="*/ 127070 h 5480120"/>
              <a:gd name="connsiteX5" fmla="*/ 2905332 w 6772482"/>
              <a:gd name="connsiteY5" fmla="*/ 274708 h 5480120"/>
              <a:gd name="connsiteX6" fmla="*/ 2950576 w 6772482"/>
              <a:gd name="connsiteY6" fmla="*/ 298520 h 5480120"/>
              <a:gd name="connsiteX7" fmla="*/ 3012488 w 6772482"/>
              <a:gd name="connsiteY7" fmla="*/ 315189 h 5480120"/>
              <a:gd name="connsiteX8" fmla="*/ 3286332 w 6772482"/>
              <a:gd name="connsiteY8" fmla="*/ 365195 h 5480120"/>
              <a:gd name="connsiteX9" fmla="*/ 3353007 w 6772482"/>
              <a:gd name="connsiteY9" fmla="*/ 396151 h 5480120"/>
              <a:gd name="connsiteX10" fmla="*/ 3391107 w 6772482"/>
              <a:gd name="connsiteY10" fmla="*/ 427108 h 5480120"/>
              <a:gd name="connsiteX11" fmla="*/ 3422063 w 6772482"/>
              <a:gd name="connsiteY11" fmla="*/ 484258 h 5480120"/>
              <a:gd name="connsiteX12" fmla="*/ 3455401 w 6772482"/>
              <a:gd name="connsiteY12" fmla="*/ 517595 h 5480120"/>
              <a:gd name="connsiteX13" fmla="*/ 3486357 w 6772482"/>
              <a:gd name="connsiteY13" fmla="*/ 531883 h 5480120"/>
              <a:gd name="connsiteX14" fmla="*/ 3522076 w 6772482"/>
              <a:gd name="connsiteY14" fmla="*/ 550933 h 5480120"/>
              <a:gd name="connsiteX15" fmla="*/ 3564938 w 6772482"/>
              <a:gd name="connsiteY15" fmla="*/ 546170 h 5480120"/>
              <a:gd name="connsiteX16" fmla="*/ 3793539 w 6772482"/>
              <a:gd name="connsiteY16" fmla="*/ 486639 h 5480120"/>
              <a:gd name="connsiteX17" fmla="*/ 3860213 w 6772482"/>
              <a:gd name="connsiteY17" fmla="*/ 474733 h 5480120"/>
              <a:gd name="connsiteX18" fmla="*/ 4000707 w 6772482"/>
              <a:gd name="connsiteY18" fmla="*/ 465208 h 5480120"/>
              <a:gd name="connsiteX19" fmla="*/ 4074526 w 6772482"/>
              <a:gd name="connsiteY19" fmla="*/ 446158 h 5480120"/>
              <a:gd name="connsiteX20" fmla="*/ 4145963 w 6772482"/>
              <a:gd name="connsiteY20" fmla="*/ 415202 h 5480120"/>
              <a:gd name="connsiteX21" fmla="*/ 4167395 w 6772482"/>
              <a:gd name="connsiteY21" fmla="*/ 448539 h 5480120"/>
              <a:gd name="connsiteX22" fmla="*/ 4186445 w 6772482"/>
              <a:gd name="connsiteY22" fmla="*/ 522358 h 5480120"/>
              <a:gd name="connsiteX23" fmla="*/ 4217401 w 6772482"/>
              <a:gd name="connsiteY23" fmla="*/ 584270 h 5480120"/>
              <a:gd name="connsiteX24" fmla="*/ 4248357 w 6772482"/>
              <a:gd name="connsiteY24" fmla="*/ 631895 h 5480120"/>
              <a:gd name="connsiteX25" fmla="*/ 4286457 w 6772482"/>
              <a:gd name="connsiteY25" fmla="*/ 655708 h 5480120"/>
              <a:gd name="connsiteX26" fmla="*/ 4345988 w 6772482"/>
              <a:gd name="connsiteY26" fmla="*/ 674758 h 5480120"/>
              <a:gd name="connsiteX27" fmla="*/ 4134058 w 6772482"/>
              <a:gd name="connsiteY27" fmla="*/ 412820 h 5480120"/>
              <a:gd name="connsiteX28" fmla="*/ 4134058 w 6772482"/>
              <a:gd name="connsiteY28" fmla="*/ 412820 h 5480120"/>
              <a:gd name="connsiteX29" fmla="*/ 4515058 w 6772482"/>
              <a:gd name="connsiteY29" fmla="*/ 489020 h 5480120"/>
              <a:gd name="connsiteX30" fmla="*/ 4591258 w 6772482"/>
              <a:gd name="connsiteY30" fmla="*/ 184220 h 5480120"/>
              <a:gd name="connsiteX31" fmla="*/ 5353258 w 6772482"/>
              <a:gd name="connsiteY31" fmla="*/ 108020 h 5480120"/>
              <a:gd name="connsiteX32" fmla="*/ 5429458 w 6772482"/>
              <a:gd name="connsiteY32" fmla="*/ 184220 h 5480120"/>
              <a:gd name="connsiteX33" fmla="*/ 5734258 w 6772482"/>
              <a:gd name="connsiteY33" fmla="*/ 489020 h 5480120"/>
              <a:gd name="connsiteX34" fmla="*/ 5886658 w 6772482"/>
              <a:gd name="connsiteY34" fmla="*/ 565220 h 5480120"/>
              <a:gd name="connsiteX35" fmla="*/ 5962858 w 6772482"/>
              <a:gd name="connsiteY35" fmla="*/ 565220 h 5480120"/>
              <a:gd name="connsiteX36" fmla="*/ 5962858 w 6772482"/>
              <a:gd name="connsiteY36" fmla="*/ 717620 h 5480120"/>
              <a:gd name="connsiteX37" fmla="*/ 5810457 w 6772482"/>
              <a:gd name="connsiteY37" fmla="*/ 731908 h 5480120"/>
              <a:gd name="connsiteX38" fmla="*/ 5824745 w 6772482"/>
              <a:gd name="connsiteY38" fmla="*/ 765245 h 5480120"/>
              <a:gd name="connsiteX39" fmla="*/ 5846175 w 6772482"/>
              <a:gd name="connsiteY39" fmla="*/ 817633 h 5480120"/>
              <a:gd name="connsiteX40" fmla="*/ 5889039 w 6772482"/>
              <a:gd name="connsiteY40" fmla="*/ 977176 h 5480120"/>
              <a:gd name="connsiteX41" fmla="*/ 5910470 w 6772482"/>
              <a:gd name="connsiteY41" fmla="*/ 1022420 h 5480120"/>
              <a:gd name="connsiteX42" fmla="*/ 5936663 w 6772482"/>
              <a:gd name="connsiteY42" fmla="*/ 1065283 h 5480120"/>
              <a:gd name="connsiteX43" fmla="*/ 6120019 w 6772482"/>
              <a:gd name="connsiteY43" fmla="*/ 1367701 h 5480120"/>
              <a:gd name="connsiteX44" fmla="*/ 6148595 w 6772482"/>
              <a:gd name="connsiteY44" fmla="*/ 1431995 h 5480120"/>
              <a:gd name="connsiteX45" fmla="*/ 6184313 w 6772482"/>
              <a:gd name="connsiteY45" fmla="*/ 1501052 h 5480120"/>
              <a:gd name="connsiteX46" fmla="*/ 6248607 w 6772482"/>
              <a:gd name="connsiteY46" fmla="*/ 1627258 h 5480120"/>
              <a:gd name="connsiteX47" fmla="*/ 6291470 w 6772482"/>
              <a:gd name="connsiteY47" fmla="*/ 1727270 h 5480120"/>
              <a:gd name="connsiteX48" fmla="*/ 6305757 w 6772482"/>
              <a:gd name="connsiteY48" fmla="*/ 1765370 h 5480120"/>
              <a:gd name="connsiteX49" fmla="*/ 6310520 w 6772482"/>
              <a:gd name="connsiteY49" fmla="*/ 1824901 h 5480120"/>
              <a:gd name="connsiteX50" fmla="*/ 6341476 w 6772482"/>
              <a:gd name="connsiteY50" fmla="*/ 1946345 h 5480120"/>
              <a:gd name="connsiteX51" fmla="*/ 6360526 w 6772482"/>
              <a:gd name="connsiteY51" fmla="*/ 2005876 h 5480120"/>
              <a:gd name="connsiteX52" fmla="*/ 6355763 w 6772482"/>
              <a:gd name="connsiteY52" fmla="*/ 2103508 h 5480120"/>
              <a:gd name="connsiteX53" fmla="*/ 6377195 w 6772482"/>
              <a:gd name="connsiteY53" fmla="*/ 2210663 h 5480120"/>
              <a:gd name="connsiteX54" fmla="*/ 6427201 w 6772482"/>
              <a:gd name="connsiteY54" fmla="*/ 2422595 h 5480120"/>
              <a:gd name="connsiteX55" fmla="*/ 6453395 w 6772482"/>
              <a:gd name="connsiteY55" fmla="*/ 2615476 h 5480120"/>
              <a:gd name="connsiteX56" fmla="*/ 6467682 w 6772482"/>
              <a:gd name="connsiteY56" fmla="*/ 2725014 h 5480120"/>
              <a:gd name="connsiteX57" fmla="*/ 6562932 w 6772482"/>
              <a:gd name="connsiteY57" fmla="*/ 3041720 h 5480120"/>
              <a:gd name="connsiteX58" fmla="*/ 6610557 w 6772482"/>
              <a:gd name="connsiteY58" fmla="*/ 3241745 h 5480120"/>
              <a:gd name="connsiteX59" fmla="*/ 6658182 w 6772482"/>
              <a:gd name="connsiteY59" fmla="*/ 3358426 h 5480120"/>
              <a:gd name="connsiteX60" fmla="*/ 6722476 w 6772482"/>
              <a:gd name="connsiteY60" fmla="*/ 3479870 h 5480120"/>
              <a:gd name="connsiteX61" fmla="*/ 6762957 w 6772482"/>
              <a:gd name="connsiteY61" fmla="*/ 3613220 h 5480120"/>
              <a:gd name="connsiteX62" fmla="*/ 6772482 w 6772482"/>
              <a:gd name="connsiteY62" fmla="*/ 3684658 h 5480120"/>
              <a:gd name="connsiteX63" fmla="*/ 6762956 w 6772482"/>
              <a:gd name="connsiteY63" fmla="*/ 3768001 h 5480120"/>
              <a:gd name="connsiteX64" fmla="*/ 6743906 w 6772482"/>
              <a:gd name="connsiteY64" fmla="*/ 3822770 h 5480120"/>
              <a:gd name="connsiteX65" fmla="*/ 6703426 w 6772482"/>
              <a:gd name="connsiteY65" fmla="*/ 3922782 h 5480120"/>
              <a:gd name="connsiteX66" fmla="*/ 6689138 w 6772482"/>
              <a:gd name="connsiteY66" fmla="*/ 3951357 h 5480120"/>
              <a:gd name="connsiteX67" fmla="*/ 5903326 w 6772482"/>
              <a:gd name="connsiteY67" fmla="*/ 4337120 h 5480120"/>
              <a:gd name="connsiteX68" fmla="*/ 5048457 w 6772482"/>
              <a:gd name="connsiteY68" fmla="*/ 5475357 h 5480120"/>
              <a:gd name="connsiteX69" fmla="*/ 4774613 w 6772482"/>
              <a:gd name="connsiteY69" fmla="*/ 5480120 h 5480120"/>
              <a:gd name="connsiteX70" fmla="*/ 4210258 w 6772482"/>
              <a:gd name="connsiteY70" fmla="*/ 4756220 h 5480120"/>
              <a:gd name="connsiteX71" fmla="*/ 2610058 w 6772482"/>
              <a:gd name="connsiteY71" fmla="*/ 4756220 h 5480120"/>
              <a:gd name="connsiteX72" fmla="*/ 2457658 w 6772482"/>
              <a:gd name="connsiteY72" fmla="*/ 4756220 h 5480120"/>
              <a:gd name="connsiteX73" fmla="*/ 2667207 w 6772482"/>
              <a:gd name="connsiteY73" fmla="*/ 4456183 h 5480120"/>
              <a:gd name="connsiteX74" fmla="*/ 2752932 w 6772482"/>
              <a:gd name="connsiteY74" fmla="*/ 4403795 h 5480120"/>
              <a:gd name="connsiteX75" fmla="*/ 2388600 w 6772482"/>
              <a:gd name="connsiteY75" fmla="*/ 3987077 h 5480120"/>
              <a:gd name="connsiteX76" fmla="*/ 1914732 w 6772482"/>
              <a:gd name="connsiteY76" fmla="*/ 4079945 h 5480120"/>
              <a:gd name="connsiteX77" fmla="*/ 1821863 w 6772482"/>
              <a:gd name="connsiteY77" fmla="*/ 4370457 h 5480120"/>
              <a:gd name="connsiteX78" fmla="*/ 1543257 w 6772482"/>
              <a:gd name="connsiteY78" fmla="*/ 4303782 h 5480120"/>
              <a:gd name="connsiteX79" fmla="*/ 1440862 w 6772482"/>
              <a:gd name="connsiteY79" fmla="*/ 4272826 h 5480120"/>
              <a:gd name="connsiteX80" fmla="*/ 1383713 w 6772482"/>
              <a:gd name="connsiteY80" fmla="*/ 4244252 h 5480120"/>
              <a:gd name="connsiteX81" fmla="*/ 1326562 w 6772482"/>
              <a:gd name="connsiteY81" fmla="*/ 4213295 h 5480120"/>
              <a:gd name="connsiteX82" fmla="*/ 1276557 w 6772482"/>
              <a:gd name="connsiteY82" fmla="*/ 4175195 h 5480120"/>
              <a:gd name="connsiteX83" fmla="*/ 1221789 w 6772482"/>
              <a:gd name="connsiteY83" fmla="*/ 4115664 h 5480120"/>
              <a:gd name="connsiteX84" fmla="*/ 1181306 w 6772482"/>
              <a:gd name="connsiteY84" fmla="*/ 4060895 h 5480120"/>
              <a:gd name="connsiteX85" fmla="*/ 1024144 w 6772482"/>
              <a:gd name="connsiteY85" fmla="*/ 3808482 h 5480120"/>
              <a:gd name="connsiteX86" fmla="*/ 271670 w 6772482"/>
              <a:gd name="connsiteY86" fmla="*/ 2658339 h 5480120"/>
              <a:gd name="connsiteX0" fmla="*/ 271670 w 6772482"/>
              <a:gd name="connsiteY0" fmla="*/ 2658339 h 5480120"/>
              <a:gd name="connsiteX1" fmla="*/ 324058 w 6772482"/>
              <a:gd name="connsiteY1" fmla="*/ 1022420 h 5480120"/>
              <a:gd name="connsiteX2" fmla="*/ 1581357 w 6772482"/>
              <a:gd name="connsiteY2" fmla="*/ 965270 h 5480120"/>
              <a:gd name="connsiteX3" fmla="*/ 2552907 w 6772482"/>
              <a:gd name="connsiteY3" fmla="*/ 993845 h 5480120"/>
              <a:gd name="connsiteX4" fmla="*/ 2714832 w 6772482"/>
              <a:gd name="connsiteY4" fmla="*/ 127070 h 5480120"/>
              <a:gd name="connsiteX5" fmla="*/ 2905332 w 6772482"/>
              <a:gd name="connsiteY5" fmla="*/ 274708 h 5480120"/>
              <a:gd name="connsiteX6" fmla="*/ 2950576 w 6772482"/>
              <a:gd name="connsiteY6" fmla="*/ 298520 h 5480120"/>
              <a:gd name="connsiteX7" fmla="*/ 3012488 w 6772482"/>
              <a:gd name="connsiteY7" fmla="*/ 315189 h 5480120"/>
              <a:gd name="connsiteX8" fmla="*/ 3286332 w 6772482"/>
              <a:gd name="connsiteY8" fmla="*/ 365195 h 5480120"/>
              <a:gd name="connsiteX9" fmla="*/ 3353007 w 6772482"/>
              <a:gd name="connsiteY9" fmla="*/ 396151 h 5480120"/>
              <a:gd name="connsiteX10" fmla="*/ 3391107 w 6772482"/>
              <a:gd name="connsiteY10" fmla="*/ 427108 h 5480120"/>
              <a:gd name="connsiteX11" fmla="*/ 3422063 w 6772482"/>
              <a:gd name="connsiteY11" fmla="*/ 484258 h 5480120"/>
              <a:gd name="connsiteX12" fmla="*/ 3455401 w 6772482"/>
              <a:gd name="connsiteY12" fmla="*/ 517595 h 5480120"/>
              <a:gd name="connsiteX13" fmla="*/ 3486357 w 6772482"/>
              <a:gd name="connsiteY13" fmla="*/ 531883 h 5480120"/>
              <a:gd name="connsiteX14" fmla="*/ 3522076 w 6772482"/>
              <a:gd name="connsiteY14" fmla="*/ 550933 h 5480120"/>
              <a:gd name="connsiteX15" fmla="*/ 3564938 w 6772482"/>
              <a:gd name="connsiteY15" fmla="*/ 546170 h 5480120"/>
              <a:gd name="connsiteX16" fmla="*/ 3793539 w 6772482"/>
              <a:gd name="connsiteY16" fmla="*/ 486639 h 5480120"/>
              <a:gd name="connsiteX17" fmla="*/ 3860213 w 6772482"/>
              <a:gd name="connsiteY17" fmla="*/ 474733 h 5480120"/>
              <a:gd name="connsiteX18" fmla="*/ 4000707 w 6772482"/>
              <a:gd name="connsiteY18" fmla="*/ 465208 h 5480120"/>
              <a:gd name="connsiteX19" fmla="*/ 4074526 w 6772482"/>
              <a:gd name="connsiteY19" fmla="*/ 446158 h 5480120"/>
              <a:gd name="connsiteX20" fmla="*/ 4145963 w 6772482"/>
              <a:gd name="connsiteY20" fmla="*/ 415202 h 5480120"/>
              <a:gd name="connsiteX21" fmla="*/ 4167395 w 6772482"/>
              <a:gd name="connsiteY21" fmla="*/ 448539 h 5480120"/>
              <a:gd name="connsiteX22" fmla="*/ 4186445 w 6772482"/>
              <a:gd name="connsiteY22" fmla="*/ 522358 h 5480120"/>
              <a:gd name="connsiteX23" fmla="*/ 4217401 w 6772482"/>
              <a:gd name="connsiteY23" fmla="*/ 584270 h 5480120"/>
              <a:gd name="connsiteX24" fmla="*/ 4248357 w 6772482"/>
              <a:gd name="connsiteY24" fmla="*/ 631895 h 5480120"/>
              <a:gd name="connsiteX25" fmla="*/ 4286457 w 6772482"/>
              <a:gd name="connsiteY25" fmla="*/ 655708 h 5480120"/>
              <a:gd name="connsiteX26" fmla="*/ 4057858 w 6772482"/>
              <a:gd name="connsiteY26" fmla="*/ 412820 h 5480120"/>
              <a:gd name="connsiteX27" fmla="*/ 4134058 w 6772482"/>
              <a:gd name="connsiteY27" fmla="*/ 412820 h 5480120"/>
              <a:gd name="connsiteX28" fmla="*/ 4134058 w 6772482"/>
              <a:gd name="connsiteY28" fmla="*/ 412820 h 5480120"/>
              <a:gd name="connsiteX29" fmla="*/ 4515058 w 6772482"/>
              <a:gd name="connsiteY29" fmla="*/ 489020 h 5480120"/>
              <a:gd name="connsiteX30" fmla="*/ 4591258 w 6772482"/>
              <a:gd name="connsiteY30" fmla="*/ 184220 h 5480120"/>
              <a:gd name="connsiteX31" fmla="*/ 5353258 w 6772482"/>
              <a:gd name="connsiteY31" fmla="*/ 108020 h 5480120"/>
              <a:gd name="connsiteX32" fmla="*/ 5429458 w 6772482"/>
              <a:gd name="connsiteY32" fmla="*/ 184220 h 5480120"/>
              <a:gd name="connsiteX33" fmla="*/ 5734258 w 6772482"/>
              <a:gd name="connsiteY33" fmla="*/ 489020 h 5480120"/>
              <a:gd name="connsiteX34" fmla="*/ 5886658 w 6772482"/>
              <a:gd name="connsiteY34" fmla="*/ 565220 h 5480120"/>
              <a:gd name="connsiteX35" fmla="*/ 5962858 w 6772482"/>
              <a:gd name="connsiteY35" fmla="*/ 565220 h 5480120"/>
              <a:gd name="connsiteX36" fmla="*/ 5962858 w 6772482"/>
              <a:gd name="connsiteY36" fmla="*/ 717620 h 5480120"/>
              <a:gd name="connsiteX37" fmla="*/ 5810457 w 6772482"/>
              <a:gd name="connsiteY37" fmla="*/ 731908 h 5480120"/>
              <a:gd name="connsiteX38" fmla="*/ 5824745 w 6772482"/>
              <a:gd name="connsiteY38" fmla="*/ 765245 h 5480120"/>
              <a:gd name="connsiteX39" fmla="*/ 5846175 w 6772482"/>
              <a:gd name="connsiteY39" fmla="*/ 817633 h 5480120"/>
              <a:gd name="connsiteX40" fmla="*/ 5889039 w 6772482"/>
              <a:gd name="connsiteY40" fmla="*/ 977176 h 5480120"/>
              <a:gd name="connsiteX41" fmla="*/ 5910470 w 6772482"/>
              <a:gd name="connsiteY41" fmla="*/ 1022420 h 5480120"/>
              <a:gd name="connsiteX42" fmla="*/ 5936663 w 6772482"/>
              <a:gd name="connsiteY42" fmla="*/ 1065283 h 5480120"/>
              <a:gd name="connsiteX43" fmla="*/ 6120019 w 6772482"/>
              <a:gd name="connsiteY43" fmla="*/ 1367701 h 5480120"/>
              <a:gd name="connsiteX44" fmla="*/ 6148595 w 6772482"/>
              <a:gd name="connsiteY44" fmla="*/ 1431995 h 5480120"/>
              <a:gd name="connsiteX45" fmla="*/ 6184313 w 6772482"/>
              <a:gd name="connsiteY45" fmla="*/ 1501052 h 5480120"/>
              <a:gd name="connsiteX46" fmla="*/ 6248607 w 6772482"/>
              <a:gd name="connsiteY46" fmla="*/ 1627258 h 5480120"/>
              <a:gd name="connsiteX47" fmla="*/ 6291470 w 6772482"/>
              <a:gd name="connsiteY47" fmla="*/ 1727270 h 5480120"/>
              <a:gd name="connsiteX48" fmla="*/ 6305757 w 6772482"/>
              <a:gd name="connsiteY48" fmla="*/ 1765370 h 5480120"/>
              <a:gd name="connsiteX49" fmla="*/ 6310520 w 6772482"/>
              <a:gd name="connsiteY49" fmla="*/ 1824901 h 5480120"/>
              <a:gd name="connsiteX50" fmla="*/ 6341476 w 6772482"/>
              <a:gd name="connsiteY50" fmla="*/ 1946345 h 5480120"/>
              <a:gd name="connsiteX51" fmla="*/ 6360526 w 6772482"/>
              <a:gd name="connsiteY51" fmla="*/ 2005876 h 5480120"/>
              <a:gd name="connsiteX52" fmla="*/ 6355763 w 6772482"/>
              <a:gd name="connsiteY52" fmla="*/ 2103508 h 5480120"/>
              <a:gd name="connsiteX53" fmla="*/ 6377195 w 6772482"/>
              <a:gd name="connsiteY53" fmla="*/ 2210663 h 5480120"/>
              <a:gd name="connsiteX54" fmla="*/ 6427201 w 6772482"/>
              <a:gd name="connsiteY54" fmla="*/ 2422595 h 5480120"/>
              <a:gd name="connsiteX55" fmla="*/ 6453395 w 6772482"/>
              <a:gd name="connsiteY55" fmla="*/ 2615476 h 5480120"/>
              <a:gd name="connsiteX56" fmla="*/ 6467682 w 6772482"/>
              <a:gd name="connsiteY56" fmla="*/ 2725014 h 5480120"/>
              <a:gd name="connsiteX57" fmla="*/ 6562932 w 6772482"/>
              <a:gd name="connsiteY57" fmla="*/ 3041720 h 5480120"/>
              <a:gd name="connsiteX58" fmla="*/ 6610557 w 6772482"/>
              <a:gd name="connsiteY58" fmla="*/ 3241745 h 5480120"/>
              <a:gd name="connsiteX59" fmla="*/ 6658182 w 6772482"/>
              <a:gd name="connsiteY59" fmla="*/ 3358426 h 5480120"/>
              <a:gd name="connsiteX60" fmla="*/ 6722476 w 6772482"/>
              <a:gd name="connsiteY60" fmla="*/ 3479870 h 5480120"/>
              <a:gd name="connsiteX61" fmla="*/ 6762957 w 6772482"/>
              <a:gd name="connsiteY61" fmla="*/ 3613220 h 5480120"/>
              <a:gd name="connsiteX62" fmla="*/ 6772482 w 6772482"/>
              <a:gd name="connsiteY62" fmla="*/ 3684658 h 5480120"/>
              <a:gd name="connsiteX63" fmla="*/ 6762956 w 6772482"/>
              <a:gd name="connsiteY63" fmla="*/ 3768001 h 5480120"/>
              <a:gd name="connsiteX64" fmla="*/ 6743906 w 6772482"/>
              <a:gd name="connsiteY64" fmla="*/ 3822770 h 5480120"/>
              <a:gd name="connsiteX65" fmla="*/ 6703426 w 6772482"/>
              <a:gd name="connsiteY65" fmla="*/ 3922782 h 5480120"/>
              <a:gd name="connsiteX66" fmla="*/ 6689138 w 6772482"/>
              <a:gd name="connsiteY66" fmla="*/ 3951357 h 5480120"/>
              <a:gd name="connsiteX67" fmla="*/ 5903326 w 6772482"/>
              <a:gd name="connsiteY67" fmla="*/ 4337120 h 5480120"/>
              <a:gd name="connsiteX68" fmla="*/ 5048457 w 6772482"/>
              <a:gd name="connsiteY68" fmla="*/ 5475357 h 5480120"/>
              <a:gd name="connsiteX69" fmla="*/ 4774613 w 6772482"/>
              <a:gd name="connsiteY69" fmla="*/ 5480120 h 5480120"/>
              <a:gd name="connsiteX70" fmla="*/ 4210258 w 6772482"/>
              <a:gd name="connsiteY70" fmla="*/ 4756220 h 5480120"/>
              <a:gd name="connsiteX71" fmla="*/ 2610058 w 6772482"/>
              <a:gd name="connsiteY71" fmla="*/ 4756220 h 5480120"/>
              <a:gd name="connsiteX72" fmla="*/ 2457658 w 6772482"/>
              <a:gd name="connsiteY72" fmla="*/ 4756220 h 5480120"/>
              <a:gd name="connsiteX73" fmla="*/ 2667207 w 6772482"/>
              <a:gd name="connsiteY73" fmla="*/ 4456183 h 5480120"/>
              <a:gd name="connsiteX74" fmla="*/ 2752932 w 6772482"/>
              <a:gd name="connsiteY74" fmla="*/ 4403795 h 5480120"/>
              <a:gd name="connsiteX75" fmla="*/ 2388600 w 6772482"/>
              <a:gd name="connsiteY75" fmla="*/ 3987077 h 5480120"/>
              <a:gd name="connsiteX76" fmla="*/ 1914732 w 6772482"/>
              <a:gd name="connsiteY76" fmla="*/ 4079945 h 5480120"/>
              <a:gd name="connsiteX77" fmla="*/ 1821863 w 6772482"/>
              <a:gd name="connsiteY77" fmla="*/ 4370457 h 5480120"/>
              <a:gd name="connsiteX78" fmla="*/ 1543257 w 6772482"/>
              <a:gd name="connsiteY78" fmla="*/ 4303782 h 5480120"/>
              <a:gd name="connsiteX79" fmla="*/ 1440862 w 6772482"/>
              <a:gd name="connsiteY79" fmla="*/ 4272826 h 5480120"/>
              <a:gd name="connsiteX80" fmla="*/ 1383713 w 6772482"/>
              <a:gd name="connsiteY80" fmla="*/ 4244252 h 5480120"/>
              <a:gd name="connsiteX81" fmla="*/ 1326562 w 6772482"/>
              <a:gd name="connsiteY81" fmla="*/ 4213295 h 5480120"/>
              <a:gd name="connsiteX82" fmla="*/ 1276557 w 6772482"/>
              <a:gd name="connsiteY82" fmla="*/ 4175195 h 5480120"/>
              <a:gd name="connsiteX83" fmla="*/ 1221789 w 6772482"/>
              <a:gd name="connsiteY83" fmla="*/ 4115664 h 5480120"/>
              <a:gd name="connsiteX84" fmla="*/ 1181306 w 6772482"/>
              <a:gd name="connsiteY84" fmla="*/ 4060895 h 5480120"/>
              <a:gd name="connsiteX85" fmla="*/ 1024144 w 6772482"/>
              <a:gd name="connsiteY85" fmla="*/ 3808482 h 5480120"/>
              <a:gd name="connsiteX86" fmla="*/ 271670 w 6772482"/>
              <a:gd name="connsiteY86" fmla="*/ 2658339 h 5480120"/>
              <a:gd name="connsiteX0" fmla="*/ 271670 w 6772482"/>
              <a:gd name="connsiteY0" fmla="*/ 2658339 h 5480120"/>
              <a:gd name="connsiteX1" fmla="*/ 324058 w 6772482"/>
              <a:gd name="connsiteY1" fmla="*/ 1022420 h 5480120"/>
              <a:gd name="connsiteX2" fmla="*/ 1581357 w 6772482"/>
              <a:gd name="connsiteY2" fmla="*/ 965270 h 5480120"/>
              <a:gd name="connsiteX3" fmla="*/ 2552907 w 6772482"/>
              <a:gd name="connsiteY3" fmla="*/ 993845 h 5480120"/>
              <a:gd name="connsiteX4" fmla="*/ 2714832 w 6772482"/>
              <a:gd name="connsiteY4" fmla="*/ 127070 h 5480120"/>
              <a:gd name="connsiteX5" fmla="*/ 2905332 w 6772482"/>
              <a:gd name="connsiteY5" fmla="*/ 274708 h 5480120"/>
              <a:gd name="connsiteX6" fmla="*/ 2950576 w 6772482"/>
              <a:gd name="connsiteY6" fmla="*/ 298520 h 5480120"/>
              <a:gd name="connsiteX7" fmla="*/ 3012488 w 6772482"/>
              <a:gd name="connsiteY7" fmla="*/ 315189 h 5480120"/>
              <a:gd name="connsiteX8" fmla="*/ 3286332 w 6772482"/>
              <a:gd name="connsiteY8" fmla="*/ 365195 h 5480120"/>
              <a:gd name="connsiteX9" fmla="*/ 3353007 w 6772482"/>
              <a:gd name="connsiteY9" fmla="*/ 396151 h 5480120"/>
              <a:gd name="connsiteX10" fmla="*/ 3391107 w 6772482"/>
              <a:gd name="connsiteY10" fmla="*/ 427108 h 5480120"/>
              <a:gd name="connsiteX11" fmla="*/ 3422063 w 6772482"/>
              <a:gd name="connsiteY11" fmla="*/ 484258 h 5480120"/>
              <a:gd name="connsiteX12" fmla="*/ 3455401 w 6772482"/>
              <a:gd name="connsiteY12" fmla="*/ 517595 h 5480120"/>
              <a:gd name="connsiteX13" fmla="*/ 3486357 w 6772482"/>
              <a:gd name="connsiteY13" fmla="*/ 531883 h 5480120"/>
              <a:gd name="connsiteX14" fmla="*/ 3522076 w 6772482"/>
              <a:gd name="connsiteY14" fmla="*/ 550933 h 5480120"/>
              <a:gd name="connsiteX15" fmla="*/ 3564938 w 6772482"/>
              <a:gd name="connsiteY15" fmla="*/ 546170 h 5480120"/>
              <a:gd name="connsiteX16" fmla="*/ 3793539 w 6772482"/>
              <a:gd name="connsiteY16" fmla="*/ 486639 h 5480120"/>
              <a:gd name="connsiteX17" fmla="*/ 3860213 w 6772482"/>
              <a:gd name="connsiteY17" fmla="*/ 474733 h 5480120"/>
              <a:gd name="connsiteX18" fmla="*/ 4000707 w 6772482"/>
              <a:gd name="connsiteY18" fmla="*/ 465208 h 5480120"/>
              <a:gd name="connsiteX19" fmla="*/ 4074526 w 6772482"/>
              <a:gd name="connsiteY19" fmla="*/ 446158 h 5480120"/>
              <a:gd name="connsiteX20" fmla="*/ 4145963 w 6772482"/>
              <a:gd name="connsiteY20" fmla="*/ 415202 h 5480120"/>
              <a:gd name="connsiteX21" fmla="*/ 4167395 w 6772482"/>
              <a:gd name="connsiteY21" fmla="*/ 448539 h 5480120"/>
              <a:gd name="connsiteX22" fmla="*/ 4186445 w 6772482"/>
              <a:gd name="connsiteY22" fmla="*/ 522358 h 5480120"/>
              <a:gd name="connsiteX23" fmla="*/ 4248357 w 6772482"/>
              <a:gd name="connsiteY23" fmla="*/ 631895 h 5480120"/>
              <a:gd name="connsiteX24" fmla="*/ 4286457 w 6772482"/>
              <a:gd name="connsiteY24" fmla="*/ 655708 h 5480120"/>
              <a:gd name="connsiteX25" fmla="*/ 4057858 w 6772482"/>
              <a:gd name="connsiteY25" fmla="*/ 412820 h 5480120"/>
              <a:gd name="connsiteX26" fmla="*/ 4134058 w 6772482"/>
              <a:gd name="connsiteY26" fmla="*/ 412820 h 5480120"/>
              <a:gd name="connsiteX27" fmla="*/ 4134058 w 6772482"/>
              <a:gd name="connsiteY27" fmla="*/ 412820 h 5480120"/>
              <a:gd name="connsiteX28" fmla="*/ 4515058 w 6772482"/>
              <a:gd name="connsiteY28" fmla="*/ 489020 h 5480120"/>
              <a:gd name="connsiteX29" fmla="*/ 4591258 w 6772482"/>
              <a:gd name="connsiteY29" fmla="*/ 184220 h 5480120"/>
              <a:gd name="connsiteX30" fmla="*/ 5353258 w 6772482"/>
              <a:gd name="connsiteY30" fmla="*/ 108020 h 5480120"/>
              <a:gd name="connsiteX31" fmla="*/ 5429458 w 6772482"/>
              <a:gd name="connsiteY31" fmla="*/ 184220 h 5480120"/>
              <a:gd name="connsiteX32" fmla="*/ 5734258 w 6772482"/>
              <a:gd name="connsiteY32" fmla="*/ 489020 h 5480120"/>
              <a:gd name="connsiteX33" fmla="*/ 5886658 w 6772482"/>
              <a:gd name="connsiteY33" fmla="*/ 565220 h 5480120"/>
              <a:gd name="connsiteX34" fmla="*/ 5962858 w 6772482"/>
              <a:gd name="connsiteY34" fmla="*/ 565220 h 5480120"/>
              <a:gd name="connsiteX35" fmla="*/ 5962858 w 6772482"/>
              <a:gd name="connsiteY35" fmla="*/ 717620 h 5480120"/>
              <a:gd name="connsiteX36" fmla="*/ 5810457 w 6772482"/>
              <a:gd name="connsiteY36" fmla="*/ 731908 h 5480120"/>
              <a:gd name="connsiteX37" fmla="*/ 5824745 w 6772482"/>
              <a:gd name="connsiteY37" fmla="*/ 765245 h 5480120"/>
              <a:gd name="connsiteX38" fmla="*/ 5846175 w 6772482"/>
              <a:gd name="connsiteY38" fmla="*/ 817633 h 5480120"/>
              <a:gd name="connsiteX39" fmla="*/ 5889039 w 6772482"/>
              <a:gd name="connsiteY39" fmla="*/ 977176 h 5480120"/>
              <a:gd name="connsiteX40" fmla="*/ 5910470 w 6772482"/>
              <a:gd name="connsiteY40" fmla="*/ 1022420 h 5480120"/>
              <a:gd name="connsiteX41" fmla="*/ 5936663 w 6772482"/>
              <a:gd name="connsiteY41" fmla="*/ 1065283 h 5480120"/>
              <a:gd name="connsiteX42" fmla="*/ 6120019 w 6772482"/>
              <a:gd name="connsiteY42" fmla="*/ 1367701 h 5480120"/>
              <a:gd name="connsiteX43" fmla="*/ 6148595 w 6772482"/>
              <a:gd name="connsiteY43" fmla="*/ 1431995 h 5480120"/>
              <a:gd name="connsiteX44" fmla="*/ 6184313 w 6772482"/>
              <a:gd name="connsiteY44" fmla="*/ 1501052 h 5480120"/>
              <a:gd name="connsiteX45" fmla="*/ 6248607 w 6772482"/>
              <a:gd name="connsiteY45" fmla="*/ 1627258 h 5480120"/>
              <a:gd name="connsiteX46" fmla="*/ 6291470 w 6772482"/>
              <a:gd name="connsiteY46" fmla="*/ 1727270 h 5480120"/>
              <a:gd name="connsiteX47" fmla="*/ 6305757 w 6772482"/>
              <a:gd name="connsiteY47" fmla="*/ 1765370 h 5480120"/>
              <a:gd name="connsiteX48" fmla="*/ 6310520 w 6772482"/>
              <a:gd name="connsiteY48" fmla="*/ 1824901 h 5480120"/>
              <a:gd name="connsiteX49" fmla="*/ 6341476 w 6772482"/>
              <a:gd name="connsiteY49" fmla="*/ 1946345 h 5480120"/>
              <a:gd name="connsiteX50" fmla="*/ 6360526 w 6772482"/>
              <a:gd name="connsiteY50" fmla="*/ 2005876 h 5480120"/>
              <a:gd name="connsiteX51" fmla="*/ 6355763 w 6772482"/>
              <a:gd name="connsiteY51" fmla="*/ 2103508 h 5480120"/>
              <a:gd name="connsiteX52" fmla="*/ 6377195 w 6772482"/>
              <a:gd name="connsiteY52" fmla="*/ 2210663 h 5480120"/>
              <a:gd name="connsiteX53" fmla="*/ 6427201 w 6772482"/>
              <a:gd name="connsiteY53" fmla="*/ 2422595 h 5480120"/>
              <a:gd name="connsiteX54" fmla="*/ 6453395 w 6772482"/>
              <a:gd name="connsiteY54" fmla="*/ 2615476 h 5480120"/>
              <a:gd name="connsiteX55" fmla="*/ 6467682 w 6772482"/>
              <a:gd name="connsiteY55" fmla="*/ 2725014 h 5480120"/>
              <a:gd name="connsiteX56" fmla="*/ 6562932 w 6772482"/>
              <a:gd name="connsiteY56" fmla="*/ 3041720 h 5480120"/>
              <a:gd name="connsiteX57" fmla="*/ 6610557 w 6772482"/>
              <a:gd name="connsiteY57" fmla="*/ 3241745 h 5480120"/>
              <a:gd name="connsiteX58" fmla="*/ 6658182 w 6772482"/>
              <a:gd name="connsiteY58" fmla="*/ 3358426 h 5480120"/>
              <a:gd name="connsiteX59" fmla="*/ 6722476 w 6772482"/>
              <a:gd name="connsiteY59" fmla="*/ 3479870 h 5480120"/>
              <a:gd name="connsiteX60" fmla="*/ 6762957 w 6772482"/>
              <a:gd name="connsiteY60" fmla="*/ 3613220 h 5480120"/>
              <a:gd name="connsiteX61" fmla="*/ 6772482 w 6772482"/>
              <a:gd name="connsiteY61" fmla="*/ 3684658 h 5480120"/>
              <a:gd name="connsiteX62" fmla="*/ 6762956 w 6772482"/>
              <a:gd name="connsiteY62" fmla="*/ 3768001 h 5480120"/>
              <a:gd name="connsiteX63" fmla="*/ 6743906 w 6772482"/>
              <a:gd name="connsiteY63" fmla="*/ 3822770 h 5480120"/>
              <a:gd name="connsiteX64" fmla="*/ 6703426 w 6772482"/>
              <a:gd name="connsiteY64" fmla="*/ 3922782 h 5480120"/>
              <a:gd name="connsiteX65" fmla="*/ 6689138 w 6772482"/>
              <a:gd name="connsiteY65" fmla="*/ 3951357 h 5480120"/>
              <a:gd name="connsiteX66" fmla="*/ 5903326 w 6772482"/>
              <a:gd name="connsiteY66" fmla="*/ 4337120 h 5480120"/>
              <a:gd name="connsiteX67" fmla="*/ 5048457 w 6772482"/>
              <a:gd name="connsiteY67" fmla="*/ 5475357 h 5480120"/>
              <a:gd name="connsiteX68" fmla="*/ 4774613 w 6772482"/>
              <a:gd name="connsiteY68" fmla="*/ 5480120 h 5480120"/>
              <a:gd name="connsiteX69" fmla="*/ 4210258 w 6772482"/>
              <a:gd name="connsiteY69" fmla="*/ 4756220 h 5480120"/>
              <a:gd name="connsiteX70" fmla="*/ 2610058 w 6772482"/>
              <a:gd name="connsiteY70" fmla="*/ 4756220 h 5480120"/>
              <a:gd name="connsiteX71" fmla="*/ 2457658 w 6772482"/>
              <a:gd name="connsiteY71" fmla="*/ 4756220 h 5480120"/>
              <a:gd name="connsiteX72" fmla="*/ 2667207 w 6772482"/>
              <a:gd name="connsiteY72" fmla="*/ 4456183 h 5480120"/>
              <a:gd name="connsiteX73" fmla="*/ 2752932 w 6772482"/>
              <a:gd name="connsiteY73" fmla="*/ 4403795 h 5480120"/>
              <a:gd name="connsiteX74" fmla="*/ 2388600 w 6772482"/>
              <a:gd name="connsiteY74" fmla="*/ 3987077 h 5480120"/>
              <a:gd name="connsiteX75" fmla="*/ 1914732 w 6772482"/>
              <a:gd name="connsiteY75" fmla="*/ 4079945 h 5480120"/>
              <a:gd name="connsiteX76" fmla="*/ 1821863 w 6772482"/>
              <a:gd name="connsiteY76" fmla="*/ 4370457 h 5480120"/>
              <a:gd name="connsiteX77" fmla="*/ 1543257 w 6772482"/>
              <a:gd name="connsiteY77" fmla="*/ 4303782 h 5480120"/>
              <a:gd name="connsiteX78" fmla="*/ 1440862 w 6772482"/>
              <a:gd name="connsiteY78" fmla="*/ 4272826 h 5480120"/>
              <a:gd name="connsiteX79" fmla="*/ 1383713 w 6772482"/>
              <a:gd name="connsiteY79" fmla="*/ 4244252 h 5480120"/>
              <a:gd name="connsiteX80" fmla="*/ 1326562 w 6772482"/>
              <a:gd name="connsiteY80" fmla="*/ 4213295 h 5480120"/>
              <a:gd name="connsiteX81" fmla="*/ 1276557 w 6772482"/>
              <a:gd name="connsiteY81" fmla="*/ 4175195 h 5480120"/>
              <a:gd name="connsiteX82" fmla="*/ 1221789 w 6772482"/>
              <a:gd name="connsiteY82" fmla="*/ 4115664 h 5480120"/>
              <a:gd name="connsiteX83" fmla="*/ 1181306 w 6772482"/>
              <a:gd name="connsiteY83" fmla="*/ 4060895 h 5480120"/>
              <a:gd name="connsiteX84" fmla="*/ 1024144 w 6772482"/>
              <a:gd name="connsiteY84" fmla="*/ 3808482 h 5480120"/>
              <a:gd name="connsiteX85" fmla="*/ 271670 w 6772482"/>
              <a:gd name="connsiteY85" fmla="*/ 2658339 h 5480120"/>
              <a:gd name="connsiteX0" fmla="*/ 271670 w 6772482"/>
              <a:gd name="connsiteY0" fmla="*/ 2658339 h 5480120"/>
              <a:gd name="connsiteX1" fmla="*/ 324058 w 6772482"/>
              <a:gd name="connsiteY1" fmla="*/ 1022420 h 5480120"/>
              <a:gd name="connsiteX2" fmla="*/ 1581357 w 6772482"/>
              <a:gd name="connsiteY2" fmla="*/ 965270 h 5480120"/>
              <a:gd name="connsiteX3" fmla="*/ 2552907 w 6772482"/>
              <a:gd name="connsiteY3" fmla="*/ 993845 h 5480120"/>
              <a:gd name="connsiteX4" fmla="*/ 2714832 w 6772482"/>
              <a:gd name="connsiteY4" fmla="*/ 127070 h 5480120"/>
              <a:gd name="connsiteX5" fmla="*/ 2905332 w 6772482"/>
              <a:gd name="connsiteY5" fmla="*/ 274708 h 5480120"/>
              <a:gd name="connsiteX6" fmla="*/ 2950576 w 6772482"/>
              <a:gd name="connsiteY6" fmla="*/ 298520 h 5480120"/>
              <a:gd name="connsiteX7" fmla="*/ 3012488 w 6772482"/>
              <a:gd name="connsiteY7" fmla="*/ 315189 h 5480120"/>
              <a:gd name="connsiteX8" fmla="*/ 3286332 w 6772482"/>
              <a:gd name="connsiteY8" fmla="*/ 365195 h 5480120"/>
              <a:gd name="connsiteX9" fmla="*/ 3353007 w 6772482"/>
              <a:gd name="connsiteY9" fmla="*/ 396151 h 5480120"/>
              <a:gd name="connsiteX10" fmla="*/ 3391107 w 6772482"/>
              <a:gd name="connsiteY10" fmla="*/ 427108 h 5480120"/>
              <a:gd name="connsiteX11" fmla="*/ 3422063 w 6772482"/>
              <a:gd name="connsiteY11" fmla="*/ 484258 h 5480120"/>
              <a:gd name="connsiteX12" fmla="*/ 3455401 w 6772482"/>
              <a:gd name="connsiteY12" fmla="*/ 517595 h 5480120"/>
              <a:gd name="connsiteX13" fmla="*/ 3486357 w 6772482"/>
              <a:gd name="connsiteY13" fmla="*/ 531883 h 5480120"/>
              <a:gd name="connsiteX14" fmla="*/ 3522076 w 6772482"/>
              <a:gd name="connsiteY14" fmla="*/ 550933 h 5480120"/>
              <a:gd name="connsiteX15" fmla="*/ 3564938 w 6772482"/>
              <a:gd name="connsiteY15" fmla="*/ 546170 h 5480120"/>
              <a:gd name="connsiteX16" fmla="*/ 3793539 w 6772482"/>
              <a:gd name="connsiteY16" fmla="*/ 486639 h 5480120"/>
              <a:gd name="connsiteX17" fmla="*/ 3860213 w 6772482"/>
              <a:gd name="connsiteY17" fmla="*/ 474733 h 5480120"/>
              <a:gd name="connsiteX18" fmla="*/ 4000707 w 6772482"/>
              <a:gd name="connsiteY18" fmla="*/ 465208 h 5480120"/>
              <a:gd name="connsiteX19" fmla="*/ 4074526 w 6772482"/>
              <a:gd name="connsiteY19" fmla="*/ 446158 h 5480120"/>
              <a:gd name="connsiteX20" fmla="*/ 4145963 w 6772482"/>
              <a:gd name="connsiteY20" fmla="*/ 415202 h 5480120"/>
              <a:gd name="connsiteX21" fmla="*/ 4167395 w 6772482"/>
              <a:gd name="connsiteY21" fmla="*/ 448539 h 5480120"/>
              <a:gd name="connsiteX22" fmla="*/ 4186445 w 6772482"/>
              <a:gd name="connsiteY22" fmla="*/ 522358 h 5480120"/>
              <a:gd name="connsiteX23" fmla="*/ 4248357 w 6772482"/>
              <a:gd name="connsiteY23" fmla="*/ 631895 h 5480120"/>
              <a:gd name="connsiteX24" fmla="*/ 4057858 w 6772482"/>
              <a:gd name="connsiteY24" fmla="*/ 412820 h 5480120"/>
              <a:gd name="connsiteX25" fmla="*/ 4134058 w 6772482"/>
              <a:gd name="connsiteY25" fmla="*/ 412820 h 5480120"/>
              <a:gd name="connsiteX26" fmla="*/ 4134058 w 6772482"/>
              <a:gd name="connsiteY26" fmla="*/ 412820 h 5480120"/>
              <a:gd name="connsiteX27" fmla="*/ 4515058 w 6772482"/>
              <a:gd name="connsiteY27" fmla="*/ 489020 h 5480120"/>
              <a:gd name="connsiteX28" fmla="*/ 4591258 w 6772482"/>
              <a:gd name="connsiteY28" fmla="*/ 184220 h 5480120"/>
              <a:gd name="connsiteX29" fmla="*/ 5353258 w 6772482"/>
              <a:gd name="connsiteY29" fmla="*/ 108020 h 5480120"/>
              <a:gd name="connsiteX30" fmla="*/ 5429458 w 6772482"/>
              <a:gd name="connsiteY30" fmla="*/ 184220 h 5480120"/>
              <a:gd name="connsiteX31" fmla="*/ 5734258 w 6772482"/>
              <a:gd name="connsiteY31" fmla="*/ 489020 h 5480120"/>
              <a:gd name="connsiteX32" fmla="*/ 5886658 w 6772482"/>
              <a:gd name="connsiteY32" fmla="*/ 565220 h 5480120"/>
              <a:gd name="connsiteX33" fmla="*/ 5962858 w 6772482"/>
              <a:gd name="connsiteY33" fmla="*/ 565220 h 5480120"/>
              <a:gd name="connsiteX34" fmla="*/ 5962858 w 6772482"/>
              <a:gd name="connsiteY34" fmla="*/ 717620 h 5480120"/>
              <a:gd name="connsiteX35" fmla="*/ 5810457 w 6772482"/>
              <a:gd name="connsiteY35" fmla="*/ 731908 h 5480120"/>
              <a:gd name="connsiteX36" fmla="*/ 5824745 w 6772482"/>
              <a:gd name="connsiteY36" fmla="*/ 765245 h 5480120"/>
              <a:gd name="connsiteX37" fmla="*/ 5846175 w 6772482"/>
              <a:gd name="connsiteY37" fmla="*/ 817633 h 5480120"/>
              <a:gd name="connsiteX38" fmla="*/ 5889039 w 6772482"/>
              <a:gd name="connsiteY38" fmla="*/ 977176 h 5480120"/>
              <a:gd name="connsiteX39" fmla="*/ 5910470 w 6772482"/>
              <a:gd name="connsiteY39" fmla="*/ 1022420 h 5480120"/>
              <a:gd name="connsiteX40" fmla="*/ 5936663 w 6772482"/>
              <a:gd name="connsiteY40" fmla="*/ 1065283 h 5480120"/>
              <a:gd name="connsiteX41" fmla="*/ 6120019 w 6772482"/>
              <a:gd name="connsiteY41" fmla="*/ 1367701 h 5480120"/>
              <a:gd name="connsiteX42" fmla="*/ 6148595 w 6772482"/>
              <a:gd name="connsiteY42" fmla="*/ 1431995 h 5480120"/>
              <a:gd name="connsiteX43" fmla="*/ 6184313 w 6772482"/>
              <a:gd name="connsiteY43" fmla="*/ 1501052 h 5480120"/>
              <a:gd name="connsiteX44" fmla="*/ 6248607 w 6772482"/>
              <a:gd name="connsiteY44" fmla="*/ 1627258 h 5480120"/>
              <a:gd name="connsiteX45" fmla="*/ 6291470 w 6772482"/>
              <a:gd name="connsiteY45" fmla="*/ 1727270 h 5480120"/>
              <a:gd name="connsiteX46" fmla="*/ 6305757 w 6772482"/>
              <a:gd name="connsiteY46" fmla="*/ 1765370 h 5480120"/>
              <a:gd name="connsiteX47" fmla="*/ 6310520 w 6772482"/>
              <a:gd name="connsiteY47" fmla="*/ 1824901 h 5480120"/>
              <a:gd name="connsiteX48" fmla="*/ 6341476 w 6772482"/>
              <a:gd name="connsiteY48" fmla="*/ 1946345 h 5480120"/>
              <a:gd name="connsiteX49" fmla="*/ 6360526 w 6772482"/>
              <a:gd name="connsiteY49" fmla="*/ 2005876 h 5480120"/>
              <a:gd name="connsiteX50" fmla="*/ 6355763 w 6772482"/>
              <a:gd name="connsiteY50" fmla="*/ 2103508 h 5480120"/>
              <a:gd name="connsiteX51" fmla="*/ 6377195 w 6772482"/>
              <a:gd name="connsiteY51" fmla="*/ 2210663 h 5480120"/>
              <a:gd name="connsiteX52" fmla="*/ 6427201 w 6772482"/>
              <a:gd name="connsiteY52" fmla="*/ 2422595 h 5480120"/>
              <a:gd name="connsiteX53" fmla="*/ 6453395 w 6772482"/>
              <a:gd name="connsiteY53" fmla="*/ 2615476 h 5480120"/>
              <a:gd name="connsiteX54" fmla="*/ 6467682 w 6772482"/>
              <a:gd name="connsiteY54" fmla="*/ 2725014 h 5480120"/>
              <a:gd name="connsiteX55" fmla="*/ 6562932 w 6772482"/>
              <a:gd name="connsiteY55" fmla="*/ 3041720 h 5480120"/>
              <a:gd name="connsiteX56" fmla="*/ 6610557 w 6772482"/>
              <a:gd name="connsiteY56" fmla="*/ 3241745 h 5480120"/>
              <a:gd name="connsiteX57" fmla="*/ 6658182 w 6772482"/>
              <a:gd name="connsiteY57" fmla="*/ 3358426 h 5480120"/>
              <a:gd name="connsiteX58" fmla="*/ 6722476 w 6772482"/>
              <a:gd name="connsiteY58" fmla="*/ 3479870 h 5480120"/>
              <a:gd name="connsiteX59" fmla="*/ 6762957 w 6772482"/>
              <a:gd name="connsiteY59" fmla="*/ 3613220 h 5480120"/>
              <a:gd name="connsiteX60" fmla="*/ 6772482 w 6772482"/>
              <a:gd name="connsiteY60" fmla="*/ 3684658 h 5480120"/>
              <a:gd name="connsiteX61" fmla="*/ 6762956 w 6772482"/>
              <a:gd name="connsiteY61" fmla="*/ 3768001 h 5480120"/>
              <a:gd name="connsiteX62" fmla="*/ 6743906 w 6772482"/>
              <a:gd name="connsiteY62" fmla="*/ 3822770 h 5480120"/>
              <a:gd name="connsiteX63" fmla="*/ 6703426 w 6772482"/>
              <a:gd name="connsiteY63" fmla="*/ 3922782 h 5480120"/>
              <a:gd name="connsiteX64" fmla="*/ 6689138 w 6772482"/>
              <a:gd name="connsiteY64" fmla="*/ 3951357 h 5480120"/>
              <a:gd name="connsiteX65" fmla="*/ 5903326 w 6772482"/>
              <a:gd name="connsiteY65" fmla="*/ 4337120 h 5480120"/>
              <a:gd name="connsiteX66" fmla="*/ 5048457 w 6772482"/>
              <a:gd name="connsiteY66" fmla="*/ 5475357 h 5480120"/>
              <a:gd name="connsiteX67" fmla="*/ 4774613 w 6772482"/>
              <a:gd name="connsiteY67" fmla="*/ 5480120 h 5480120"/>
              <a:gd name="connsiteX68" fmla="*/ 4210258 w 6772482"/>
              <a:gd name="connsiteY68" fmla="*/ 4756220 h 5480120"/>
              <a:gd name="connsiteX69" fmla="*/ 2610058 w 6772482"/>
              <a:gd name="connsiteY69" fmla="*/ 4756220 h 5480120"/>
              <a:gd name="connsiteX70" fmla="*/ 2457658 w 6772482"/>
              <a:gd name="connsiteY70" fmla="*/ 4756220 h 5480120"/>
              <a:gd name="connsiteX71" fmla="*/ 2667207 w 6772482"/>
              <a:gd name="connsiteY71" fmla="*/ 4456183 h 5480120"/>
              <a:gd name="connsiteX72" fmla="*/ 2752932 w 6772482"/>
              <a:gd name="connsiteY72" fmla="*/ 4403795 h 5480120"/>
              <a:gd name="connsiteX73" fmla="*/ 2388600 w 6772482"/>
              <a:gd name="connsiteY73" fmla="*/ 3987077 h 5480120"/>
              <a:gd name="connsiteX74" fmla="*/ 1914732 w 6772482"/>
              <a:gd name="connsiteY74" fmla="*/ 4079945 h 5480120"/>
              <a:gd name="connsiteX75" fmla="*/ 1821863 w 6772482"/>
              <a:gd name="connsiteY75" fmla="*/ 4370457 h 5480120"/>
              <a:gd name="connsiteX76" fmla="*/ 1543257 w 6772482"/>
              <a:gd name="connsiteY76" fmla="*/ 4303782 h 5480120"/>
              <a:gd name="connsiteX77" fmla="*/ 1440862 w 6772482"/>
              <a:gd name="connsiteY77" fmla="*/ 4272826 h 5480120"/>
              <a:gd name="connsiteX78" fmla="*/ 1383713 w 6772482"/>
              <a:gd name="connsiteY78" fmla="*/ 4244252 h 5480120"/>
              <a:gd name="connsiteX79" fmla="*/ 1326562 w 6772482"/>
              <a:gd name="connsiteY79" fmla="*/ 4213295 h 5480120"/>
              <a:gd name="connsiteX80" fmla="*/ 1276557 w 6772482"/>
              <a:gd name="connsiteY80" fmla="*/ 4175195 h 5480120"/>
              <a:gd name="connsiteX81" fmla="*/ 1221789 w 6772482"/>
              <a:gd name="connsiteY81" fmla="*/ 4115664 h 5480120"/>
              <a:gd name="connsiteX82" fmla="*/ 1181306 w 6772482"/>
              <a:gd name="connsiteY82" fmla="*/ 4060895 h 5480120"/>
              <a:gd name="connsiteX83" fmla="*/ 1024144 w 6772482"/>
              <a:gd name="connsiteY83" fmla="*/ 3808482 h 5480120"/>
              <a:gd name="connsiteX84" fmla="*/ 271670 w 6772482"/>
              <a:gd name="connsiteY84" fmla="*/ 2658339 h 5480120"/>
              <a:gd name="connsiteX0" fmla="*/ 271670 w 6772482"/>
              <a:gd name="connsiteY0" fmla="*/ 2658339 h 5480120"/>
              <a:gd name="connsiteX1" fmla="*/ 324058 w 6772482"/>
              <a:gd name="connsiteY1" fmla="*/ 1022420 h 5480120"/>
              <a:gd name="connsiteX2" fmla="*/ 1581357 w 6772482"/>
              <a:gd name="connsiteY2" fmla="*/ 965270 h 5480120"/>
              <a:gd name="connsiteX3" fmla="*/ 2552907 w 6772482"/>
              <a:gd name="connsiteY3" fmla="*/ 993845 h 5480120"/>
              <a:gd name="connsiteX4" fmla="*/ 2714832 w 6772482"/>
              <a:gd name="connsiteY4" fmla="*/ 127070 h 5480120"/>
              <a:gd name="connsiteX5" fmla="*/ 2905332 w 6772482"/>
              <a:gd name="connsiteY5" fmla="*/ 274708 h 5480120"/>
              <a:gd name="connsiteX6" fmla="*/ 2950576 w 6772482"/>
              <a:gd name="connsiteY6" fmla="*/ 298520 h 5480120"/>
              <a:gd name="connsiteX7" fmla="*/ 3012488 w 6772482"/>
              <a:gd name="connsiteY7" fmla="*/ 315189 h 5480120"/>
              <a:gd name="connsiteX8" fmla="*/ 3286332 w 6772482"/>
              <a:gd name="connsiteY8" fmla="*/ 365195 h 5480120"/>
              <a:gd name="connsiteX9" fmla="*/ 3353007 w 6772482"/>
              <a:gd name="connsiteY9" fmla="*/ 396151 h 5480120"/>
              <a:gd name="connsiteX10" fmla="*/ 3391107 w 6772482"/>
              <a:gd name="connsiteY10" fmla="*/ 427108 h 5480120"/>
              <a:gd name="connsiteX11" fmla="*/ 3422063 w 6772482"/>
              <a:gd name="connsiteY11" fmla="*/ 484258 h 5480120"/>
              <a:gd name="connsiteX12" fmla="*/ 3455401 w 6772482"/>
              <a:gd name="connsiteY12" fmla="*/ 517595 h 5480120"/>
              <a:gd name="connsiteX13" fmla="*/ 3486357 w 6772482"/>
              <a:gd name="connsiteY13" fmla="*/ 531883 h 5480120"/>
              <a:gd name="connsiteX14" fmla="*/ 3522076 w 6772482"/>
              <a:gd name="connsiteY14" fmla="*/ 550933 h 5480120"/>
              <a:gd name="connsiteX15" fmla="*/ 3564938 w 6772482"/>
              <a:gd name="connsiteY15" fmla="*/ 546170 h 5480120"/>
              <a:gd name="connsiteX16" fmla="*/ 3793539 w 6772482"/>
              <a:gd name="connsiteY16" fmla="*/ 486639 h 5480120"/>
              <a:gd name="connsiteX17" fmla="*/ 3860213 w 6772482"/>
              <a:gd name="connsiteY17" fmla="*/ 474733 h 5480120"/>
              <a:gd name="connsiteX18" fmla="*/ 4000707 w 6772482"/>
              <a:gd name="connsiteY18" fmla="*/ 465208 h 5480120"/>
              <a:gd name="connsiteX19" fmla="*/ 4074526 w 6772482"/>
              <a:gd name="connsiteY19" fmla="*/ 446158 h 5480120"/>
              <a:gd name="connsiteX20" fmla="*/ 4145963 w 6772482"/>
              <a:gd name="connsiteY20" fmla="*/ 415202 h 5480120"/>
              <a:gd name="connsiteX21" fmla="*/ 4167395 w 6772482"/>
              <a:gd name="connsiteY21" fmla="*/ 448539 h 5480120"/>
              <a:gd name="connsiteX22" fmla="*/ 4186445 w 6772482"/>
              <a:gd name="connsiteY22" fmla="*/ 522358 h 5480120"/>
              <a:gd name="connsiteX23" fmla="*/ 4057858 w 6772482"/>
              <a:gd name="connsiteY23" fmla="*/ 412820 h 5480120"/>
              <a:gd name="connsiteX24" fmla="*/ 4134058 w 6772482"/>
              <a:gd name="connsiteY24" fmla="*/ 412820 h 5480120"/>
              <a:gd name="connsiteX25" fmla="*/ 4134058 w 6772482"/>
              <a:gd name="connsiteY25" fmla="*/ 412820 h 5480120"/>
              <a:gd name="connsiteX26" fmla="*/ 4515058 w 6772482"/>
              <a:gd name="connsiteY26" fmla="*/ 489020 h 5480120"/>
              <a:gd name="connsiteX27" fmla="*/ 4591258 w 6772482"/>
              <a:gd name="connsiteY27" fmla="*/ 184220 h 5480120"/>
              <a:gd name="connsiteX28" fmla="*/ 5353258 w 6772482"/>
              <a:gd name="connsiteY28" fmla="*/ 108020 h 5480120"/>
              <a:gd name="connsiteX29" fmla="*/ 5429458 w 6772482"/>
              <a:gd name="connsiteY29" fmla="*/ 184220 h 5480120"/>
              <a:gd name="connsiteX30" fmla="*/ 5734258 w 6772482"/>
              <a:gd name="connsiteY30" fmla="*/ 489020 h 5480120"/>
              <a:gd name="connsiteX31" fmla="*/ 5886658 w 6772482"/>
              <a:gd name="connsiteY31" fmla="*/ 565220 h 5480120"/>
              <a:gd name="connsiteX32" fmla="*/ 5962858 w 6772482"/>
              <a:gd name="connsiteY32" fmla="*/ 565220 h 5480120"/>
              <a:gd name="connsiteX33" fmla="*/ 5962858 w 6772482"/>
              <a:gd name="connsiteY33" fmla="*/ 717620 h 5480120"/>
              <a:gd name="connsiteX34" fmla="*/ 5810457 w 6772482"/>
              <a:gd name="connsiteY34" fmla="*/ 731908 h 5480120"/>
              <a:gd name="connsiteX35" fmla="*/ 5824745 w 6772482"/>
              <a:gd name="connsiteY35" fmla="*/ 765245 h 5480120"/>
              <a:gd name="connsiteX36" fmla="*/ 5846175 w 6772482"/>
              <a:gd name="connsiteY36" fmla="*/ 817633 h 5480120"/>
              <a:gd name="connsiteX37" fmla="*/ 5889039 w 6772482"/>
              <a:gd name="connsiteY37" fmla="*/ 977176 h 5480120"/>
              <a:gd name="connsiteX38" fmla="*/ 5910470 w 6772482"/>
              <a:gd name="connsiteY38" fmla="*/ 1022420 h 5480120"/>
              <a:gd name="connsiteX39" fmla="*/ 5936663 w 6772482"/>
              <a:gd name="connsiteY39" fmla="*/ 1065283 h 5480120"/>
              <a:gd name="connsiteX40" fmla="*/ 6120019 w 6772482"/>
              <a:gd name="connsiteY40" fmla="*/ 1367701 h 5480120"/>
              <a:gd name="connsiteX41" fmla="*/ 6148595 w 6772482"/>
              <a:gd name="connsiteY41" fmla="*/ 1431995 h 5480120"/>
              <a:gd name="connsiteX42" fmla="*/ 6184313 w 6772482"/>
              <a:gd name="connsiteY42" fmla="*/ 1501052 h 5480120"/>
              <a:gd name="connsiteX43" fmla="*/ 6248607 w 6772482"/>
              <a:gd name="connsiteY43" fmla="*/ 1627258 h 5480120"/>
              <a:gd name="connsiteX44" fmla="*/ 6291470 w 6772482"/>
              <a:gd name="connsiteY44" fmla="*/ 1727270 h 5480120"/>
              <a:gd name="connsiteX45" fmla="*/ 6305757 w 6772482"/>
              <a:gd name="connsiteY45" fmla="*/ 1765370 h 5480120"/>
              <a:gd name="connsiteX46" fmla="*/ 6310520 w 6772482"/>
              <a:gd name="connsiteY46" fmla="*/ 1824901 h 5480120"/>
              <a:gd name="connsiteX47" fmla="*/ 6341476 w 6772482"/>
              <a:gd name="connsiteY47" fmla="*/ 1946345 h 5480120"/>
              <a:gd name="connsiteX48" fmla="*/ 6360526 w 6772482"/>
              <a:gd name="connsiteY48" fmla="*/ 2005876 h 5480120"/>
              <a:gd name="connsiteX49" fmla="*/ 6355763 w 6772482"/>
              <a:gd name="connsiteY49" fmla="*/ 2103508 h 5480120"/>
              <a:gd name="connsiteX50" fmla="*/ 6377195 w 6772482"/>
              <a:gd name="connsiteY50" fmla="*/ 2210663 h 5480120"/>
              <a:gd name="connsiteX51" fmla="*/ 6427201 w 6772482"/>
              <a:gd name="connsiteY51" fmla="*/ 2422595 h 5480120"/>
              <a:gd name="connsiteX52" fmla="*/ 6453395 w 6772482"/>
              <a:gd name="connsiteY52" fmla="*/ 2615476 h 5480120"/>
              <a:gd name="connsiteX53" fmla="*/ 6467682 w 6772482"/>
              <a:gd name="connsiteY53" fmla="*/ 2725014 h 5480120"/>
              <a:gd name="connsiteX54" fmla="*/ 6562932 w 6772482"/>
              <a:gd name="connsiteY54" fmla="*/ 3041720 h 5480120"/>
              <a:gd name="connsiteX55" fmla="*/ 6610557 w 6772482"/>
              <a:gd name="connsiteY55" fmla="*/ 3241745 h 5480120"/>
              <a:gd name="connsiteX56" fmla="*/ 6658182 w 6772482"/>
              <a:gd name="connsiteY56" fmla="*/ 3358426 h 5480120"/>
              <a:gd name="connsiteX57" fmla="*/ 6722476 w 6772482"/>
              <a:gd name="connsiteY57" fmla="*/ 3479870 h 5480120"/>
              <a:gd name="connsiteX58" fmla="*/ 6762957 w 6772482"/>
              <a:gd name="connsiteY58" fmla="*/ 3613220 h 5480120"/>
              <a:gd name="connsiteX59" fmla="*/ 6772482 w 6772482"/>
              <a:gd name="connsiteY59" fmla="*/ 3684658 h 5480120"/>
              <a:gd name="connsiteX60" fmla="*/ 6762956 w 6772482"/>
              <a:gd name="connsiteY60" fmla="*/ 3768001 h 5480120"/>
              <a:gd name="connsiteX61" fmla="*/ 6743906 w 6772482"/>
              <a:gd name="connsiteY61" fmla="*/ 3822770 h 5480120"/>
              <a:gd name="connsiteX62" fmla="*/ 6703426 w 6772482"/>
              <a:gd name="connsiteY62" fmla="*/ 3922782 h 5480120"/>
              <a:gd name="connsiteX63" fmla="*/ 6689138 w 6772482"/>
              <a:gd name="connsiteY63" fmla="*/ 3951357 h 5480120"/>
              <a:gd name="connsiteX64" fmla="*/ 5903326 w 6772482"/>
              <a:gd name="connsiteY64" fmla="*/ 4337120 h 5480120"/>
              <a:gd name="connsiteX65" fmla="*/ 5048457 w 6772482"/>
              <a:gd name="connsiteY65" fmla="*/ 5475357 h 5480120"/>
              <a:gd name="connsiteX66" fmla="*/ 4774613 w 6772482"/>
              <a:gd name="connsiteY66" fmla="*/ 5480120 h 5480120"/>
              <a:gd name="connsiteX67" fmla="*/ 4210258 w 6772482"/>
              <a:gd name="connsiteY67" fmla="*/ 4756220 h 5480120"/>
              <a:gd name="connsiteX68" fmla="*/ 2610058 w 6772482"/>
              <a:gd name="connsiteY68" fmla="*/ 4756220 h 5480120"/>
              <a:gd name="connsiteX69" fmla="*/ 2457658 w 6772482"/>
              <a:gd name="connsiteY69" fmla="*/ 4756220 h 5480120"/>
              <a:gd name="connsiteX70" fmla="*/ 2667207 w 6772482"/>
              <a:gd name="connsiteY70" fmla="*/ 4456183 h 5480120"/>
              <a:gd name="connsiteX71" fmla="*/ 2752932 w 6772482"/>
              <a:gd name="connsiteY71" fmla="*/ 4403795 h 5480120"/>
              <a:gd name="connsiteX72" fmla="*/ 2388600 w 6772482"/>
              <a:gd name="connsiteY72" fmla="*/ 3987077 h 5480120"/>
              <a:gd name="connsiteX73" fmla="*/ 1914732 w 6772482"/>
              <a:gd name="connsiteY73" fmla="*/ 4079945 h 5480120"/>
              <a:gd name="connsiteX74" fmla="*/ 1821863 w 6772482"/>
              <a:gd name="connsiteY74" fmla="*/ 4370457 h 5480120"/>
              <a:gd name="connsiteX75" fmla="*/ 1543257 w 6772482"/>
              <a:gd name="connsiteY75" fmla="*/ 4303782 h 5480120"/>
              <a:gd name="connsiteX76" fmla="*/ 1440862 w 6772482"/>
              <a:gd name="connsiteY76" fmla="*/ 4272826 h 5480120"/>
              <a:gd name="connsiteX77" fmla="*/ 1383713 w 6772482"/>
              <a:gd name="connsiteY77" fmla="*/ 4244252 h 5480120"/>
              <a:gd name="connsiteX78" fmla="*/ 1326562 w 6772482"/>
              <a:gd name="connsiteY78" fmla="*/ 4213295 h 5480120"/>
              <a:gd name="connsiteX79" fmla="*/ 1276557 w 6772482"/>
              <a:gd name="connsiteY79" fmla="*/ 4175195 h 5480120"/>
              <a:gd name="connsiteX80" fmla="*/ 1221789 w 6772482"/>
              <a:gd name="connsiteY80" fmla="*/ 4115664 h 5480120"/>
              <a:gd name="connsiteX81" fmla="*/ 1181306 w 6772482"/>
              <a:gd name="connsiteY81" fmla="*/ 4060895 h 5480120"/>
              <a:gd name="connsiteX82" fmla="*/ 1024144 w 6772482"/>
              <a:gd name="connsiteY82" fmla="*/ 3808482 h 5480120"/>
              <a:gd name="connsiteX83" fmla="*/ 271670 w 6772482"/>
              <a:gd name="connsiteY83" fmla="*/ 2658339 h 5480120"/>
              <a:gd name="connsiteX0" fmla="*/ 271670 w 6772482"/>
              <a:gd name="connsiteY0" fmla="*/ 2658339 h 5480120"/>
              <a:gd name="connsiteX1" fmla="*/ 324058 w 6772482"/>
              <a:gd name="connsiteY1" fmla="*/ 1022420 h 5480120"/>
              <a:gd name="connsiteX2" fmla="*/ 1581357 w 6772482"/>
              <a:gd name="connsiteY2" fmla="*/ 965270 h 5480120"/>
              <a:gd name="connsiteX3" fmla="*/ 2552907 w 6772482"/>
              <a:gd name="connsiteY3" fmla="*/ 993845 h 5480120"/>
              <a:gd name="connsiteX4" fmla="*/ 2714832 w 6772482"/>
              <a:gd name="connsiteY4" fmla="*/ 127070 h 5480120"/>
              <a:gd name="connsiteX5" fmla="*/ 2905332 w 6772482"/>
              <a:gd name="connsiteY5" fmla="*/ 274708 h 5480120"/>
              <a:gd name="connsiteX6" fmla="*/ 2950576 w 6772482"/>
              <a:gd name="connsiteY6" fmla="*/ 298520 h 5480120"/>
              <a:gd name="connsiteX7" fmla="*/ 3012488 w 6772482"/>
              <a:gd name="connsiteY7" fmla="*/ 315189 h 5480120"/>
              <a:gd name="connsiteX8" fmla="*/ 3286332 w 6772482"/>
              <a:gd name="connsiteY8" fmla="*/ 365195 h 5480120"/>
              <a:gd name="connsiteX9" fmla="*/ 3353007 w 6772482"/>
              <a:gd name="connsiteY9" fmla="*/ 396151 h 5480120"/>
              <a:gd name="connsiteX10" fmla="*/ 3391107 w 6772482"/>
              <a:gd name="connsiteY10" fmla="*/ 427108 h 5480120"/>
              <a:gd name="connsiteX11" fmla="*/ 3422063 w 6772482"/>
              <a:gd name="connsiteY11" fmla="*/ 484258 h 5480120"/>
              <a:gd name="connsiteX12" fmla="*/ 3455401 w 6772482"/>
              <a:gd name="connsiteY12" fmla="*/ 517595 h 5480120"/>
              <a:gd name="connsiteX13" fmla="*/ 3486357 w 6772482"/>
              <a:gd name="connsiteY13" fmla="*/ 531883 h 5480120"/>
              <a:gd name="connsiteX14" fmla="*/ 3522076 w 6772482"/>
              <a:gd name="connsiteY14" fmla="*/ 550933 h 5480120"/>
              <a:gd name="connsiteX15" fmla="*/ 3564938 w 6772482"/>
              <a:gd name="connsiteY15" fmla="*/ 546170 h 5480120"/>
              <a:gd name="connsiteX16" fmla="*/ 3793539 w 6772482"/>
              <a:gd name="connsiteY16" fmla="*/ 486639 h 5480120"/>
              <a:gd name="connsiteX17" fmla="*/ 3860213 w 6772482"/>
              <a:gd name="connsiteY17" fmla="*/ 474733 h 5480120"/>
              <a:gd name="connsiteX18" fmla="*/ 4000707 w 6772482"/>
              <a:gd name="connsiteY18" fmla="*/ 465208 h 5480120"/>
              <a:gd name="connsiteX19" fmla="*/ 4074526 w 6772482"/>
              <a:gd name="connsiteY19" fmla="*/ 446158 h 5480120"/>
              <a:gd name="connsiteX20" fmla="*/ 4145963 w 6772482"/>
              <a:gd name="connsiteY20" fmla="*/ 415202 h 5480120"/>
              <a:gd name="connsiteX21" fmla="*/ 4167395 w 6772482"/>
              <a:gd name="connsiteY21" fmla="*/ 448539 h 5480120"/>
              <a:gd name="connsiteX22" fmla="*/ 4057858 w 6772482"/>
              <a:gd name="connsiteY22" fmla="*/ 412820 h 5480120"/>
              <a:gd name="connsiteX23" fmla="*/ 4134058 w 6772482"/>
              <a:gd name="connsiteY23" fmla="*/ 412820 h 5480120"/>
              <a:gd name="connsiteX24" fmla="*/ 4134058 w 6772482"/>
              <a:gd name="connsiteY24" fmla="*/ 412820 h 5480120"/>
              <a:gd name="connsiteX25" fmla="*/ 4515058 w 6772482"/>
              <a:gd name="connsiteY25" fmla="*/ 489020 h 5480120"/>
              <a:gd name="connsiteX26" fmla="*/ 4591258 w 6772482"/>
              <a:gd name="connsiteY26" fmla="*/ 184220 h 5480120"/>
              <a:gd name="connsiteX27" fmla="*/ 5353258 w 6772482"/>
              <a:gd name="connsiteY27" fmla="*/ 108020 h 5480120"/>
              <a:gd name="connsiteX28" fmla="*/ 5429458 w 6772482"/>
              <a:gd name="connsiteY28" fmla="*/ 184220 h 5480120"/>
              <a:gd name="connsiteX29" fmla="*/ 5734258 w 6772482"/>
              <a:gd name="connsiteY29" fmla="*/ 489020 h 5480120"/>
              <a:gd name="connsiteX30" fmla="*/ 5886658 w 6772482"/>
              <a:gd name="connsiteY30" fmla="*/ 565220 h 5480120"/>
              <a:gd name="connsiteX31" fmla="*/ 5962858 w 6772482"/>
              <a:gd name="connsiteY31" fmla="*/ 565220 h 5480120"/>
              <a:gd name="connsiteX32" fmla="*/ 5962858 w 6772482"/>
              <a:gd name="connsiteY32" fmla="*/ 717620 h 5480120"/>
              <a:gd name="connsiteX33" fmla="*/ 5810457 w 6772482"/>
              <a:gd name="connsiteY33" fmla="*/ 731908 h 5480120"/>
              <a:gd name="connsiteX34" fmla="*/ 5824745 w 6772482"/>
              <a:gd name="connsiteY34" fmla="*/ 765245 h 5480120"/>
              <a:gd name="connsiteX35" fmla="*/ 5846175 w 6772482"/>
              <a:gd name="connsiteY35" fmla="*/ 817633 h 5480120"/>
              <a:gd name="connsiteX36" fmla="*/ 5889039 w 6772482"/>
              <a:gd name="connsiteY36" fmla="*/ 977176 h 5480120"/>
              <a:gd name="connsiteX37" fmla="*/ 5910470 w 6772482"/>
              <a:gd name="connsiteY37" fmla="*/ 1022420 h 5480120"/>
              <a:gd name="connsiteX38" fmla="*/ 5936663 w 6772482"/>
              <a:gd name="connsiteY38" fmla="*/ 1065283 h 5480120"/>
              <a:gd name="connsiteX39" fmla="*/ 6120019 w 6772482"/>
              <a:gd name="connsiteY39" fmla="*/ 1367701 h 5480120"/>
              <a:gd name="connsiteX40" fmla="*/ 6148595 w 6772482"/>
              <a:gd name="connsiteY40" fmla="*/ 1431995 h 5480120"/>
              <a:gd name="connsiteX41" fmla="*/ 6184313 w 6772482"/>
              <a:gd name="connsiteY41" fmla="*/ 1501052 h 5480120"/>
              <a:gd name="connsiteX42" fmla="*/ 6248607 w 6772482"/>
              <a:gd name="connsiteY42" fmla="*/ 1627258 h 5480120"/>
              <a:gd name="connsiteX43" fmla="*/ 6291470 w 6772482"/>
              <a:gd name="connsiteY43" fmla="*/ 1727270 h 5480120"/>
              <a:gd name="connsiteX44" fmla="*/ 6305757 w 6772482"/>
              <a:gd name="connsiteY44" fmla="*/ 1765370 h 5480120"/>
              <a:gd name="connsiteX45" fmla="*/ 6310520 w 6772482"/>
              <a:gd name="connsiteY45" fmla="*/ 1824901 h 5480120"/>
              <a:gd name="connsiteX46" fmla="*/ 6341476 w 6772482"/>
              <a:gd name="connsiteY46" fmla="*/ 1946345 h 5480120"/>
              <a:gd name="connsiteX47" fmla="*/ 6360526 w 6772482"/>
              <a:gd name="connsiteY47" fmla="*/ 2005876 h 5480120"/>
              <a:gd name="connsiteX48" fmla="*/ 6355763 w 6772482"/>
              <a:gd name="connsiteY48" fmla="*/ 2103508 h 5480120"/>
              <a:gd name="connsiteX49" fmla="*/ 6377195 w 6772482"/>
              <a:gd name="connsiteY49" fmla="*/ 2210663 h 5480120"/>
              <a:gd name="connsiteX50" fmla="*/ 6427201 w 6772482"/>
              <a:gd name="connsiteY50" fmla="*/ 2422595 h 5480120"/>
              <a:gd name="connsiteX51" fmla="*/ 6453395 w 6772482"/>
              <a:gd name="connsiteY51" fmla="*/ 2615476 h 5480120"/>
              <a:gd name="connsiteX52" fmla="*/ 6467682 w 6772482"/>
              <a:gd name="connsiteY52" fmla="*/ 2725014 h 5480120"/>
              <a:gd name="connsiteX53" fmla="*/ 6562932 w 6772482"/>
              <a:gd name="connsiteY53" fmla="*/ 3041720 h 5480120"/>
              <a:gd name="connsiteX54" fmla="*/ 6610557 w 6772482"/>
              <a:gd name="connsiteY54" fmla="*/ 3241745 h 5480120"/>
              <a:gd name="connsiteX55" fmla="*/ 6658182 w 6772482"/>
              <a:gd name="connsiteY55" fmla="*/ 3358426 h 5480120"/>
              <a:gd name="connsiteX56" fmla="*/ 6722476 w 6772482"/>
              <a:gd name="connsiteY56" fmla="*/ 3479870 h 5480120"/>
              <a:gd name="connsiteX57" fmla="*/ 6762957 w 6772482"/>
              <a:gd name="connsiteY57" fmla="*/ 3613220 h 5480120"/>
              <a:gd name="connsiteX58" fmla="*/ 6772482 w 6772482"/>
              <a:gd name="connsiteY58" fmla="*/ 3684658 h 5480120"/>
              <a:gd name="connsiteX59" fmla="*/ 6762956 w 6772482"/>
              <a:gd name="connsiteY59" fmla="*/ 3768001 h 5480120"/>
              <a:gd name="connsiteX60" fmla="*/ 6743906 w 6772482"/>
              <a:gd name="connsiteY60" fmla="*/ 3822770 h 5480120"/>
              <a:gd name="connsiteX61" fmla="*/ 6703426 w 6772482"/>
              <a:gd name="connsiteY61" fmla="*/ 3922782 h 5480120"/>
              <a:gd name="connsiteX62" fmla="*/ 6689138 w 6772482"/>
              <a:gd name="connsiteY62" fmla="*/ 3951357 h 5480120"/>
              <a:gd name="connsiteX63" fmla="*/ 5903326 w 6772482"/>
              <a:gd name="connsiteY63" fmla="*/ 4337120 h 5480120"/>
              <a:gd name="connsiteX64" fmla="*/ 5048457 w 6772482"/>
              <a:gd name="connsiteY64" fmla="*/ 5475357 h 5480120"/>
              <a:gd name="connsiteX65" fmla="*/ 4774613 w 6772482"/>
              <a:gd name="connsiteY65" fmla="*/ 5480120 h 5480120"/>
              <a:gd name="connsiteX66" fmla="*/ 4210258 w 6772482"/>
              <a:gd name="connsiteY66" fmla="*/ 4756220 h 5480120"/>
              <a:gd name="connsiteX67" fmla="*/ 2610058 w 6772482"/>
              <a:gd name="connsiteY67" fmla="*/ 4756220 h 5480120"/>
              <a:gd name="connsiteX68" fmla="*/ 2457658 w 6772482"/>
              <a:gd name="connsiteY68" fmla="*/ 4756220 h 5480120"/>
              <a:gd name="connsiteX69" fmla="*/ 2667207 w 6772482"/>
              <a:gd name="connsiteY69" fmla="*/ 4456183 h 5480120"/>
              <a:gd name="connsiteX70" fmla="*/ 2752932 w 6772482"/>
              <a:gd name="connsiteY70" fmla="*/ 4403795 h 5480120"/>
              <a:gd name="connsiteX71" fmla="*/ 2388600 w 6772482"/>
              <a:gd name="connsiteY71" fmla="*/ 3987077 h 5480120"/>
              <a:gd name="connsiteX72" fmla="*/ 1914732 w 6772482"/>
              <a:gd name="connsiteY72" fmla="*/ 4079945 h 5480120"/>
              <a:gd name="connsiteX73" fmla="*/ 1821863 w 6772482"/>
              <a:gd name="connsiteY73" fmla="*/ 4370457 h 5480120"/>
              <a:gd name="connsiteX74" fmla="*/ 1543257 w 6772482"/>
              <a:gd name="connsiteY74" fmla="*/ 4303782 h 5480120"/>
              <a:gd name="connsiteX75" fmla="*/ 1440862 w 6772482"/>
              <a:gd name="connsiteY75" fmla="*/ 4272826 h 5480120"/>
              <a:gd name="connsiteX76" fmla="*/ 1383713 w 6772482"/>
              <a:gd name="connsiteY76" fmla="*/ 4244252 h 5480120"/>
              <a:gd name="connsiteX77" fmla="*/ 1326562 w 6772482"/>
              <a:gd name="connsiteY77" fmla="*/ 4213295 h 5480120"/>
              <a:gd name="connsiteX78" fmla="*/ 1276557 w 6772482"/>
              <a:gd name="connsiteY78" fmla="*/ 4175195 h 5480120"/>
              <a:gd name="connsiteX79" fmla="*/ 1221789 w 6772482"/>
              <a:gd name="connsiteY79" fmla="*/ 4115664 h 5480120"/>
              <a:gd name="connsiteX80" fmla="*/ 1181306 w 6772482"/>
              <a:gd name="connsiteY80" fmla="*/ 4060895 h 5480120"/>
              <a:gd name="connsiteX81" fmla="*/ 1024144 w 6772482"/>
              <a:gd name="connsiteY81" fmla="*/ 3808482 h 5480120"/>
              <a:gd name="connsiteX82" fmla="*/ 271670 w 6772482"/>
              <a:gd name="connsiteY82" fmla="*/ 2658339 h 5480120"/>
              <a:gd name="connsiteX0" fmla="*/ 271670 w 6772482"/>
              <a:gd name="connsiteY0" fmla="*/ 2658339 h 5480120"/>
              <a:gd name="connsiteX1" fmla="*/ 324058 w 6772482"/>
              <a:gd name="connsiteY1" fmla="*/ 1022420 h 5480120"/>
              <a:gd name="connsiteX2" fmla="*/ 1581357 w 6772482"/>
              <a:gd name="connsiteY2" fmla="*/ 965270 h 5480120"/>
              <a:gd name="connsiteX3" fmla="*/ 2552907 w 6772482"/>
              <a:gd name="connsiteY3" fmla="*/ 993845 h 5480120"/>
              <a:gd name="connsiteX4" fmla="*/ 2714832 w 6772482"/>
              <a:gd name="connsiteY4" fmla="*/ 127070 h 5480120"/>
              <a:gd name="connsiteX5" fmla="*/ 2905332 w 6772482"/>
              <a:gd name="connsiteY5" fmla="*/ 274708 h 5480120"/>
              <a:gd name="connsiteX6" fmla="*/ 2950576 w 6772482"/>
              <a:gd name="connsiteY6" fmla="*/ 298520 h 5480120"/>
              <a:gd name="connsiteX7" fmla="*/ 3012488 w 6772482"/>
              <a:gd name="connsiteY7" fmla="*/ 315189 h 5480120"/>
              <a:gd name="connsiteX8" fmla="*/ 3286332 w 6772482"/>
              <a:gd name="connsiteY8" fmla="*/ 365195 h 5480120"/>
              <a:gd name="connsiteX9" fmla="*/ 3353007 w 6772482"/>
              <a:gd name="connsiteY9" fmla="*/ 396151 h 5480120"/>
              <a:gd name="connsiteX10" fmla="*/ 3391107 w 6772482"/>
              <a:gd name="connsiteY10" fmla="*/ 427108 h 5480120"/>
              <a:gd name="connsiteX11" fmla="*/ 3422063 w 6772482"/>
              <a:gd name="connsiteY11" fmla="*/ 484258 h 5480120"/>
              <a:gd name="connsiteX12" fmla="*/ 3455401 w 6772482"/>
              <a:gd name="connsiteY12" fmla="*/ 517595 h 5480120"/>
              <a:gd name="connsiteX13" fmla="*/ 3486357 w 6772482"/>
              <a:gd name="connsiteY13" fmla="*/ 531883 h 5480120"/>
              <a:gd name="connsiteX14" fmla="*/ 3522076 w 6772482"/>
              <a:gd name="connsiteY14" fmla="*/ 550933 h 5480120"/>
              <a:gd name="connsiteX15" fmla="*/ 3564938 w 6772482"/>
              <a:gd name="connsiteY15" fmla="*/ 546170 h 5480120"/>
              <a:gd name="connsiteX16" fmla="*/ 3793539 w 6772482"/>
              <a:gd name="connsiteY16" fmla="*/ 486639 h 5480120"/>
              <a:gd name="connsiteX17" fmla="*/ 3860213 w 6772482"/>
              <a:gd name="connsiteY17" fmla="*/ 474733 h 5480120"/>
              <a:gd name="connsiteX18" fmla="*/ 4000707 w 6772482"/>
              <a:gd name="connsiteY18" fmla="*/ 465208 h 5480120"/>
              <a:gd name="connsiteX19" fmla="*/ 4074526 w 6772482"/>
              <a:gd name="connsiteY19" fmla="*/ 446158 h 5480120"/>
              <a:gd name="connsiteX20" fmla="*/ 4145963 w 6772482"/>
              <a:gd name="connsiteY20" fmla="*/ 415202 h 5480120"/>
              <a:gd name="connsiteX21" fmla="*/ 4167395 w 6772482"/>
              <a:gd name="connsiteY21" fmla="*/ 448539 h 5480120"/>
              <a:gd name="connsiteX22" fmla="*/ 4134058 w 6772482"/>
              <a:gd name="connsiteY22" fmla="*/ 412820 h 5480120"/>
              <a:gd name="connsiteX23" fmla="*/ 4134058 w 6772482"/>
              <a:gd name="connsiteY23" fmla="*/ 412820 h 5480120"/>
              <a:gd name="connsiteX24" fmla="*/ 4515058 w 6772482"/>
              <a:gd name="connsiteY24" fmla="*/ 489020 h 5480120"/>
              <a:gd name="connsiteX25" fmla="*/ 4591258 w 6772482"/>
              <a:gd name="connsiteY25" fmla="*/ 184220 h 5480120"/>
              <a:gd name="connsiteX26" fmla="*/ 5353258 w 6772482"/>
              <a:gd name="connsiteY26" fmla="*/ 108020 h 5480120"/>
              <a:gd name="connsiteX27" fmla="*/ 5429458 w 6772482"/>
              <a:gd name="connsiteY27" fmla="*/ 184220 h 5480120"/>
              <a:gd name="connsiteX28" fmla="*/ 5734258 w 6772482"/>
              <a:gd name="connsiteY28" fmla="*/ 489020 h 5480120"/>
              <a:gd name="connsiteX29" fmla="*/ 5886658 w 6772482"/>
              <a:gd name="connsiteY29" fmla="*/ 565220 h 5480120"/>
              <a:gd name="connsiteX30" fmla="*/ 5962858 w 6772482"/>
              <a:gd name="connsiteY30" fmla="*/ 565220 h 5480120"/>
              <a:gd name="connsiteX31" fmla="*/ 5962858 w 6772482"/>
              <a:gd name="connsiteY31" fmla="*/ 717620 h 5480120"/>
              <a:gd name="connsiteX32" fmla="*/ 5810457 w 6772482"/>
              <a:gd name="connsiteY32" fmla="*/ 731908 h 5480120"/>
              <a:gd name="connsiteX33" fmla="*/ 5824745 w 6772482"/>
              <a:gd name="connsiteY33" fmla="*/ 765245 h 5480120"/>
              <a:gd name="connsiteX34" fmla="*/ 5846175 w 6772482"/>
              <a:gd name="connsiteY34" fmla="*/ 817633 h 5480120"/>
              <a:gd name="connsiteX35" fmla="*/ 5889039 w 6772482"/>
              <a:gd name="connsiteY35" fmla="*/ 977176 h 5480120"/>
              <a:gd name="connsiteX36" fmla="*/ 5910470 w 6772482"/>
              <a:gd name="connsiteY36" fmla="*/ 1022420 h 5480120"/>
              <a:gd name="connsiteX37" fmla="*/ 5936663 w 6772482"/>
              <a:gd name="connsiteY37" fmla="*/ 1065283 h 5480120"/>
              <a:gd name="connsiteX38" fmla="*/ 6120019 w 6772482"/>
              <a:gd name="connsiteY38" fmla="*/ 1367701 h 5480120"/>
              <a:gd name="connsiteX39" fmla="*/ 6148595 w 6772482"/>
              <a:gd name="connsiteY39" fmla="*/ 1431995 h 5480120"/>
              <a:gd name="connsiteX40" fmla="*/ 6184313 w 6772482"/>
              <a:gd name="connsiteY40" fmla="*/ 1501052 h 5480120"/>
              <a:gd name="connsiteX41" fmla="*/ 6248607 w 6772482"/>
              <a:gd name="connsiteY41" fmla="*/ 1627258 h 5480120"/>
              <a:gd name="connsiteX42" fmla="*/ 6291470 w 6772482"/>
              <a:gd name="connsiteY42" fmla="*/ 1727270 h 5480120"/>
              <a:gd name="connsiteX43" fmla="*/ 6305757 w 6772482"/>
              <a:gd name="connsiteY43" fmla="*/ 1765370 h 5480120"/>
              <a:gd name="connsiteX44" fmla="*/ 6310520 w 6772482"/>
              <a:gd name="connsiteY44" fmla="*/ 1824901 h 5480120"/>
              <a:gd name="connsiteX45" fmla="*/ 6341476 w 6772482"/>
              <a:gd name="connsiteY45" fmla="*/ 1946345 h 5480120"/>
              <a:gd name="connsiteX46" fmla="*/ 6360526 w 6772482"/>
              <a:gd name="connsiteY46" fmla="*/ 2005876 h 5480120"/>
              <a:gd name="connsiteX47" fmla="*/ 6355763 w 6772482"/>
              <a:gd name="connsiteY47" fmla="*/ 2103508 h 5480120"/>
              <a:gd name="connsiteX48" fmla="*/ 6377195 w 6772482"/>
              <a:gd name="connsiteY48" fmla="*/ 2210663 h 5480120"/>
              <a:gd name="connsiteX49" fmla="*/ 6427201 w 6772482"/>
              <a:gd name="connsiteY49" fmla="*/ 2422595 h 5480120"/>
              <a:gd name="connsiteX50" fmla="*/ 6453395 w 6772482"/>
              <a:gd name="connsiteY50" fmla="*/ 2615476 h 5480120"/>
              <a:gd name="connsiteX51" fmla="*/ 6467682 w 6772482"/>
              <a:gd name="connsiteY51" fmla="*/ 2725014 h 5480120"/>
              <a:gd name="connsiteX52" fmla="*/ 6562932 w 6772482"/>
              <a:gd name="connsiteY52" fmla="*/ 3041720 h 5480120"/>
              <a:gd name="connsiteX53" fmla="*/ 6610557 w 6772482"/>
              <a:gd name="connsiteY53" fmla="*/ 3241745 h 5480120"/>
              <a:gd name="connsiteX54" fmla="*/ 6658182 w 6772482"/>
              <a:gd name="connsiteY54" fmla="*/ 3358426 h 5480120"/>
              <a:gd name="connsiteX55" fmla="*/ 6722476 w 6772482"/>
              <a:gd name="connsiteY55" fmla="*/ 3479870 h 5480120"/>
              <a:gd name="connsiteX56" fmla="*/ 6762957 w 6772482"/>
              <a:gd name="connsiteY56" fmla="*/ 3613220 h 5480120"/>
              <a:gd name="connsiteX57" fmla="*/ 6772482 w 6772482"/>
              <a:gd name="connsiteY57" fmla="*/ 3684658 h 5480120"/>
              <a:gd name="connsiteX58" fmla="*/ 6762956 w 6772482"/>
              <a:gd name="connsiteY58" fmla="*/ 3768001 h 5480120"/>
              <a:gd name="connsiteX59" fmla="*/ 6743906 w 6772482"/>
              <a:gd name="connsiteY59" fmla="*/ 3822770 h 5480120"/>
              <a:gd name="connsiteX60" fmla="*/ 6703426 w 6772482"/>
              <a:gd name="connsiteY60" fmla="*/ 3922782 h 5480120"/>
              <a:gd name="connsiteX61" fmla="*/ 6689138 w 6772482"/>
              <a:gd name="connsiteY61" fmla="*/ 3951357 h 5480120"/>
              <a:gd name="connsiteX62" fmla="*/ 5903326 w 6772482"/>
              <a:gd name="connsiteY62" fmla="*/ 4337120 h 5480120"/>
              <a:gd name="connsiteX63" fmla="*/ 5048457 w 6772482"/>
              <a:gd name="connsiteY63" fmla="*/ 5475357 h 5480120"/>
              <a:gd name="connsiteX64" fmla="*/ 4774613 w 6772482"/>
              <a:gd name="connsiteY64" fmla="*/ 5480120 h 5480120"/>
              <a:gd name="connsiteX65" fmla="*/ 4210258 w 6772482"/>
              <a:gd name="connsiteY65" fmla="*/ 4756220 h 5480120"/>
              <a:gd name="connsiteX66" fmla="*/ 2610058 w 6772482"/>
              <a:gd name="connsiteY66" fmla="*/ 4756220 h 5480120"/>
              <a:gd name="connsiteX67" fmla="*/ 2457658 w 6772482"/>
              <a:gd name="connsiteY67" fmla="*/ 4756220 h 5480120"/>
              <a:gd name="connsiteX68" fmla="*/ 2667207 w 6772482"/>
              <a:gd name="connsiteY68" fmla="*/ 4456183 h 5480120"/>
              <a:gd name="connsiteX69" fmla="*/ 2752932 w 6772482"/>
              <a:gd name="connsiteY69" fmla="*/ 4403795 h 5480120"/>
              <a:gd name="connsiteX70" fmla="*/ 2388600 w 6772482"/>
              <a:gd name="connsiteY70" fmla="*/ 3987077 h 5480120"/>
              <a:gd name="connsiteX71" fmla="*/ 1914732 w 6772482"/>
              <a:gd name="connsiteY71" fmla="*/ 4079945 h 5480120"/>
              <a:gd name="connsiteX72" fmla="*/ 1821863 w 6772482"/>
              <a:gd name="connsiteY72" fmla="*/ 4370457 h 5480120"/>
              <a:gd name="connsiteX73" fmla="*/ 1543257 w 6772482"/>
              <a:gd name="connsiteY73" fmla="*/ 4303782 h 5480120"/>
              <a:gd name="connsiteX74" fmla="*/ 1440862 w 6772482"/>
              <a:gd name="connsiteY74" fmla="*/ 4272826 h 5480120"/>
              <a:gd name="connsiteX75" fmla="*/ 1383713 w 6772482"/>
              <a:gd name="connsiteY75" fmla="*/ 4244252 h 5480120"/>
              <a:gd name="connsiteX76" fmla="*/ 1326562 w 6772482"/>
              <a:gd name="connsiteY76" fmla="*/ 4213295 h 5480120"/>
              <a:gd name="connsiteX77" fmla="*/ 1276557 w 6772482"/>
              <a:gd name="connsiteY77" fmla="*/ 4175195 h 5480120"/>
              <a:gd name="connsiteX78" fmla="*/ 1221789 w 6772482"/>
              <a:gd name="connsiteY78" fmla="*/ 4115664 h 5480120"/>
              <a:gd name="connsiteX79" fmla="*/ 1181306 w 6772482"/>
              <a:gd name="connsiteY79" fmla="*/ 4060895 h 5480120"/>
              <a:gd name="connsiteX80" fmla="*/ 1024144 w 6772482"/>
              <a:gd name="connsiteY80" fmla="*/ 3808482 h 5480120"/>
              <a:gd name="connsiteX81" fmla="*/ 271670 w 6772482"/>
              <a:gd name="connsiteY81" fmla="*/ 2658339 h 5480120"/>
              <a:gd name="connsiteX0" fmla="*/ 271670 w 6772482"/>
              <a:gd name="connsiteY0" fmla="*/ 2658339 h 5480120"/>
              <a:gd name="connsiteX1" fmla="*/ 324058 w 6772482"/>
              <a:gd name="connsiteY1" fmla="*/ 1022420 h 5480120"/>
              <a:gd name="connsiteX2" fmla="*/ 1581357 w 6772482"/>
              <a:gd name="connsiteY2" fmla="*/ 965270 h 5480120"/>
              <a:gd name="connsiteX3" fmla="*/ 2552907 w 6772482"/>
              <a:gd name="connsiteY3" fmla="*/ 993845 h 5480120"/>
              <a:gd name="connsiteX4" fmla="*/ 2714832 w 6772482"/>
              <a:gd name="connsiteY4" fmla="*/ 127070 h 5480120"/>
              <a:gd name="connsiteX5" fmla="*/ 2905332 w 6772482"/>
              <a:gd name="connsiteY5" fmla="*/ 274708 h 5480120"/>
              <a:gd name="connsiteX6" fmla="*/ 2950576 w 6772482"/>
              <a:gd name="connsiteY6" fmla="*/ 298520 h 5480120"/>
              <a:gd name="connsiteX7" fmla="*/ 3012488 w 6772482"/>
              <a:gd name="connsiteY7" fmla="*/ 315189 h 5480120"/>
              <a:gd name="connsiteX8" fmla="*/ 3286332 w 6772482"/>
              <a:gd name="connsiteY8" fmla="*/ 365195 h 5480120"/>
              <a:gd name="connsiteX9" fmla="*/ 3353007 w 6772482"/>
              <a:gd name="connsiteY9" fmla="*/ 396151 h 5480120"/>
              <a:gd name="connsiteX10" fmla="*/ 3391107 w 6772482"/>
              <a:gd name="connsiteY10" fmla="*/ 427108 h 5480120"/>
              <a:gd name="connsiteX11" fmla="*/ 3422063 w 6772482"/>
              <a:gd name="connsiteY11" fmla="*/ 484258 h 5480120"/>
              <a:gd name="connsiteX12" fmla="*/ 3455401 w 6772482"/>
              <a:gd name="connsiteY12" fmla="*/ 517595 h 5480120"/>
              <a:gd name="connsiteX13" fmla="*/ 3486357 w 6772482"/>
              <a:gd name="connsiteY13" fmla="*/ 531883 h 5480120"/>
              <a:gd name="connsiteX14" fmla="*/ 3522076 w 6772482"/>
              <a:gd name="connsiteY14" fmla="*/ 550933 h 5480120"/>
              <a:gd name="connsiteX15" fmla="*/ 3564938 w 6772482"/>
              <a:gd name="connsiteY15" fmla="*/ 546170 h 5480120"/>
              <a:gd name="connsiteX16" fmla="*/ 3793539 w 6772482"/>
              <a:gd name="connsiteY16" fmla="*/ 486639 h 5480120"/>
              <a:gd name="connsiteX17" fmla="*/ 3860213 w 6772482"/>
              <a:gd name="connsiteY17" fmla="*/ 474733 h 5480120"/>
              <a:gd name="connsiteX18" fmla="*/ 4000707 w 6772482"/>
              <a:gd name="connsiteY18" fmla="*/ 465208 h 5480120"/>
              <a:gd name="connsiteX19" fmla="*/ 4074526 w 6772482"/>
              <a:gd name="connsiteY19" fmla="*/ 446158 h 5480120"/>
              <a:gd name="connsiteX20" fmla="*/ 4145963 w 6772482"/>
              <a:gd name="connsiteY20" fmla="*/ 415202 h 5480120"/>
              <a:gd name="connsiteX21" fmla="*/ 4167395 w 6772482"/>
              <a:gd name="connsiteY21" fmla="*/ 448539 h 5480120"/>
              <a:gd name="connsiteX22" fmla="*/ 4134058 w 6772482"/>
              <a:gd name="connsiteY22" fmla="*/ 412820 h 5480120"/>
              <a:gd name="connsiteX23" fmla="*/ 4515058 w 6772482"/>
              <a:gd name="connsiteY23" fmla="*/ 489020 h 5480120"/>
              <a:gd name="connsiteX24" fmla="*/ 4591258 w 6772482"/>
              <a:gd name="connsiteY24" fmla="*/ 184220 h 5480120"/>
              <a:gd name="connsiteX25" fmla="*/ 5353258 w 6772482"/>
              <a:gd name="connsiteY25" fmla="*/ 108020 h 5480120"/>
              <a:gd name="connsiteX26" fmla="*/ 5429458 w 6772482"/>
              <a:gd name="connsiteY26" fmla="*/ 184220 h 5480120"/>
              <a:gd name="connsiteX27" fmla="*/ 5734258 w 6772482"/>
              <a:gd name="connsiteY27" fmla="*/ 489020 h 5480120"/>
              <a:gd name="connsiteX28" fmla="*/ 5886658 w 6772482"/>
              <a:gd name="connsiteY28" fmla="*/ 565220 h 5480120"/>
              <a:gd name="connsiteX29" fmla="*/ 5962858 w 6772482"/>
              <a:gd name="connsiteY29" fmla="*/ 565220 h 5480120"/>
              <a:gd name="connsiteX30" fmla="*/ 5962858 w 6772482"/>
              <a:gd name="connsiteY30" fmla="*/ 717620 h 5480120"/>
              <a:gd name="connsiteX31" fmla="*/ 5810457 w 6772482"/>
              <a:gd name="connsiteY31" fmla="*/ 731908 h 5480120"/>
              <a:gd name="connsiteX32" fmla="*/ 5824745 w 6772482"/>
              <a:gd name="connsiteY32" fmla="*/ 765245 h 5480120"/>
              <a:gd name="connsiteX33" fmla="*/ 5846175 w 6772482"/>
              <a:gd name="connsiteY33" fmla="*/ 817633 h 5480120"/>
              <a:gd name="connsiteX34" fmla="*/ 5889039 w 6772482"/>
              <a:gd name="connsiteY34" fmla="*/ 977176 h 5480120"/>
              <a:gd name="connsiteX35" fmla="*/ 5910470 w 6772482"/>
              <a:gd name="connsiteY35" fmla="*/ 1022420 h 5480120"/>
              <a:gd name="connsiteX36" fmla="*/ 5936663 w 6772482"/>
              <a:gd name="connsiteY36" fmla="*/ 1065283 h 5480120"/>
              <a:gd name="connsiteX37" fmla="*/ 6120019 w 6772482"/>
              <a:gd name="connsiteY37" fmla="*/ 1367701 h 5480120"/>
              <a:gd name="connsiteX38" fmla="*/ 6148595 w 6772482"/>
              <a:gd name="connsiteY38" fmla="*/ 1431995 h 5480120"/>
              <a:gd name="connsiteX39" fmla="*/ 6184313 w 6772482"/>
              <a:gd name="connsiteY39" fmla="*/ 1501052 h 5480120"/>
              <a:gd name="connsiteX40" fmla="*/ 6248607 w 6772482"/>
              <a:gd name="connsiteY40" fmla="*/ 1627258 h 5480120"/>
              <a:gd name="connsiteX41" fmla="*/ 6291470 w 6772482"/>
              <a:gd name="connsiteY41" fmla="*/ 1727270 h 5480120"/>
              <a:gd name="connsiteX42" fmla="*/ 6305757 w 6772482"/>
              <a:gd name="connsiteY42" fmla="*/ 1765370 h 5480120"/>
              <a:gd name="connsiteX43" fmla="*/ 6310520 w 6772482"/>
              <a:gd name="connsiteY43" fmla="*/ 1824901 h 5480120"/>
              <a:gd name="connsiteX44" fmla="*/ 6341476 w 6772482"/>
              <a:gd name="connsiteY44" fmla="*/ 1946345 h 5480120"/>
              <a:gd name="connsiteX45" fmla="*/ 6360526 w 6772482"/>
              <a:gd name="connsiteY45" fmla="*/ 2005876 h 5480120"/>
              <a:gd name="connsiteX46" fmla="*/ 6355763 w 6772482"/>
              <a:gd name="connsiteY46" fmla="*/ 2103508 h 5480120"/>
              <a:gd name="connsiteX47" fmla="*/ 6377195 w 6772482"/>
              <a:gd name="connsiteY47" fmla="*/ 2210663 h 5480120"/>
              <a:gd name="connsiteX48" fmla="*/ 6427201 w 6772482"/>
              <a:gd name="connsiteY48" fmla="*/ 2422595 h 5480120"/>
              <a:gd name="connsiteX49" fmla="*/ 6453395 w 6772482"/>
              <a:gd name="connsiteY49" fmla="*/ 2615476 h 5480120"/>
              <a:gd name="connsiteX50" fmla="*/ 6467682 w 6772482"/>
              <a:gd name="connsiteY50" fmla="*/ 2725014 h 5480120"/>
              <a:gd name="connsiteX51" fmla="*/ 6562932 w 6772482"/>
              <a:gd name="connsiteY51" fmla="*/ 3041720 h 5480120"/>
              <a:gd name="connsiteX52" fmla="*/ 6610557 w 6772482"/>
              <a:gd name="connsiteY52" fmla="*/ 3241745 h 5480120"/>
              <a:gd name="connsiteX53" fmla="*/ 6658182 w 6772482"/>
              <a:gd name="connsiteY53" fmla="*/ 3358426 h 5480120"/>
              <a:gd name="connsiteX54" fmla="*/ 6722476 w 6772482"/>
              <a:gd name="connsiteY54" fmla="*/ 3479870 h 5480120"/>
              <a:gd name="connsiteX55" fmla="*/ 6762957 w 6772482"/>
              <a:gd name="connsiteY55" fmla="*/ 3613220 h 5480120"/>
              <a:gd name="connsiteX56" fmla="*/ 6772482 w 6772482"/>
              <a:gd name="connsiteY56" fmla="*/ 3684658 h 5480120"/>
              <a:gd name="connsiteX57" fmla="*/ 6762956 w 6772482"/>
              <a:gd name="connsiteY57" fmla="*/ 3768001 h 5480120"/>
              <a:gd name="connsiteX58" fmla="*/ 6743906 w 6772482"/>
              <a:gd name="connsiteY58" fmla="*/ 3822770 h 5480120"/>
              <a:gd name="connsiteX59" fmla="*/ 6703426 w 6772482"/>
              <a:gd name="connsiteY59" fmla="*/ 3922782 h 5480120"/>
              <a:gd name="connsiteX60" fmla="*/ 6689138 w 6772482"/>
              <a:gd name="connsiteY60" fmla="*/ 3951357 h 5480120"/>
              <a:gd name="connsiteX61" fmla="*/ 5903326 w 6772482"/>
              <a:gd name="connsiteY61" fmla="*/ 4337120 h 5480120"/>
              <a:gd name="connsiteX62" fmla="*/ 5048457 w 6772482"/>
              <a:gd name="connsiteY62" fmla="*/ 5475357 h 5480120"/>
              <a:gd name="connsiteX63" fmla="*/ 4774613 w 6772482"/>
              <a:gd name="connsiteY63" fmla="*/ 5480120 h 5480120"/>
              <a:gd name="connsiteX64" fmla="*/ 4210258 w 6772482"/>
              <a:gd name="connsiteY64" fmla="*/ 4756220 h 5480120"/>
              <a:gd name="connsiteX65" fmla="*/ 2610058 w 6772482"/>
              <a:gd name="connsiteY65" fmla="*/ 4756220 h 5480120"/>
              <a:gd name="connsiteX66" fmla="*/ 2457658 w 6772482"/>
              <a:gd name="connsiteY66" fmla="*/ 4756220 h 5480120"/>
              <a:gd name="connsiteX67" fmla="*/ 2667207 w 6772482"/>
              <a:gd name="connsiteY67" fmla="*/ 4456183 h 5480120"/>
              <a:gd name="connsiteX68" fmla="*/ 2752932 w 6772482"/>
              <a:gd name="connsiteY68" fmla="*/ 4403795 h 5480120"/>
              <a:gd name="connsiteX69" fmla="*/ 2388600 w 6772482"/>
              <a:gd name="connsiteY69" fmla="*/ 3987077 h 5480120"/>
              <a:gd name="connsiteX70" fmla="*/ 1914732 w 6772482"/>
              <a:gd name="connsiteY70" fmla="*/ 4079945 h 5480120"/>
              <a:gd name="connsiteX71" fmla="*/ 1821863 w 6772482"/>
              <a:gd name="connsiteY71" fmla="*/ 4370457 h 5480120"/>
              <a:gd name="connsiteX72" fmla="*/ 1543257 w 6772482"/>
              <a:gd name="connsiteY72" fmla="*/ 4303782 h 5480120"/>
              <a:gd name="connsiteX73" fmla="*/ 1440862 w 6772482"/>
              <a:gd name="connsiteY73" fmla="*/ 4272826 h 5480120"/>
              <a:gd name="connsiteX74" fmla="*/ 1383713 w 6772482"/>
              <a:gd name="connsiteY74" fmla="*/ 4244252 h 5480120"/>
              <a:gd name="connsiteX75" fmla="*/ 1326562 w 6772482"/>
              <a:gd name="connsiteY75" fmla="*/ 4213295 h 5480120"/>
              <a:gd name="connsiteX76" fmla="*/ 1276557 w 6772482"/>
              <a:gd name="connsiteY76" fmla="*/ 4175195 h 5480120"/>
              <a:gd name="connsiteX77" fmla="*/ 1221789 w 6772482"/>
              <a:gd name="connsiteY77" fmla="*/ 4115664 h 5480120"/>
              <a:gd name="connsiteX78" fmla="*/ 1181306 w 6772482"/>
              <a:gd name="connsiteY78" fmla="*/ 4060895 h 5480120"/>
              <a:gd name="connsiteX79" fmla="*/ 1024144 w 6772482"/>
              <a:gd name="connsiteY79" fmla="*/ 3808482 h 5480120"/>
              <a:gd name="connsiteX80" fmla="*/ 271670 w 6772482"/>
              <a:gd name="connsiteY80" fmla="*/ 2658339 h 5480120"/>
              <a:gd name="connsiteX0" fmla="*/ 271670 w 6772482"/>
              <a:gd name="connsiteY0" fmla="*/ 2658339 h 5480120"/>
              <a:gd name="connsiteX1" fmla="*/ 324058 w 6772482"/>
              <a:gd name="connsiteY1" fmla="*/ 1022420 h 5480120"/>
              <a:gd name="connsiteX2" fmla="*/ 1581357 w 6772482"/>
              <a:gd name="connsiteY2" fmla="*/ 965270 h 5480120"/>
              <a:gd name="connsiteX3" fmla="*/ 2552907 w 6772482"/>
              <a:gd name="connsiteY3" fmla="*/ 993845 h 5480120"/>
              <a:gd name="connsiteX4" fmla="*/ 2714832 w 6772482"/>
              <a:gd name="connsiteY4" fmla="*/ 127070 h 5480120"/>
              <a:gd name="connsiteX5" fmla="*/ 2905332 w 6772482"/>
              <a:gd name="connsiteY5" fmla="*/ 274708 h 5480120"/>
              <a:gd name="connsiteX6" fmla="*/ 2950576 w 6772482"/>
              <a:gd name="connsiteY6" fmla="*/ 298520 h 5480120"/>
              <a:gd name="connsiteX7" fmla="*/ 3012488 w 6772482"/>
              <a:gd name="connsiteY7" fmla="*/ 315189 h 5480120"/>
              <a:gd name="connsiteX8" fmla="*/ 3286332 w 6772482"/>
              <a:gd name="connsiteY8" fmla="*/ 365195 h 5480120"/>
              <a:gd name="connsiteX9" fmla="*/ 3353007 w 6772482"/>
              <a:gd name="connsiteY9" fmla="*/ 396151 h 5480120"/>
              <a:gd name="connsiteX10" fmla="*/ 3391107 w 6772482"/>
              <a:gd name="connsiteY10" fmla="*/ 427108 h 5480120"/>
              <a:gd name="connsiteX11" fmla="*/ 3422063 w 6772482"/>
              <a:gd name="connsiteY11" fmla="*/ 484258 h 5480120"/>
              <a:gd name="connsiteX12" fmla="*/ 3455401 w 6772482"/>
              <a:gd name="connsiteY12" fmla="*/ 517595 h 5480120"/>
              <a:gd name="connsiteX13" fmla="*/ 3486357 w 6772482"/>
              <a:gd name="connsiteY13" fmla="*/ 531883 h 5480120"/>
              <a:gd name="connsiteX14" fmla="*/ 3522076 w 6772482"/>
              <a:gd name="connsiteY14" fmla="*/ 550933 h 5480120"/>
              <a:gd name="connsiteX15" fmla="*/ 3564938 w 6772482"/>
              <a:gd name="connsiteY15" fmla="*/ 546170 h 5480120"/>
              <a:gd name="connsiteX16" fmla="*/ 3793539 w 6772482"/>
              <a:gd name="connsiteY16" fmla="*/ 486639 h 5480120"/>
              <a:gd name="connsiteX17" fmla="*/ 3860213 w 6772482"/>
              <a:gd name="connsiteY17" fmla="*/ 474733 h 5480120"/>
              <a:gd name="connsiteX18" fmla="*/ 4000707 w 6772482"/>
              <a:gd name="connsiteY18" fmla="*/ 465208 h 5480120"/>
              <a:gd name="connsiteX19" fmla="*/ 4145963 w 6772482"/>
              <a:gd name="connsiteY19" fmla="*/ 415202 h 5480120"/>
              <a:gd name="connsiteX20" fmla="*/ 4167395 w 6772482"/>
              <a:gd name="connsiteY20" fmla="*/ 448539 h 5480120"/>
              <a:gd name="connsiteX21" fmla="*/ 4134058 w 6772482"/>
              <a:gd name="connsiteY21" fmla="*/ 412820 h 5480120"/>
              <a:gd name="connsiteX22" fmla="*/ 4515058 w 6772482"/>
              <a:gd name="connsiteY22" fmla="*/ 489020 h 5480120"/>
              <a:gd name="connsiteX23" fmla="*/ 4591258 w 6772482"/>
              <a:gd name="connsiteY23" fmla="*/ 184220 h 5480120"/>
              <a:gd name="connsiteX24" fmla="*/ 5353258 w 6772482"/>
              <a:gd name="connsiteY24" fmla="*/ 108020 h 5480120"/>
              <a:gd name="connsiteX25" fmla="*/ 5429458 w 6772482"/>
              <a:gd name="connsiteY25" fmla="*/ 184220 h 5480120"/>
              <a:gd name="connsiteX26" fmla="*/ 5734258 w 6772482"/>
              <a:gd name="connsiteY26" fmla="*/ 489020 h 5480120"/>
              <a:gd name="connsiteX27" fmla="*/ 5886658 w 6772482"/>
              <a:gd name="connsiteY27" fmla="*/ 565220 h 5480120"/>
              <a:gd name="connsiteX28" fmla="*/ 5962858 w 6772482"/>
              <a:gd name="connsiteY28" fmla="*/ 565220 h 5480120"/>
              <a:gd name="connsiteX29" fmla="*/ 5962858 w 6772482"/>
              <a:gd name="connsiteY29" fmla="*/ 717620 h 5480120"/>
              <a:gd name="connsiteX30" fmla="*/ 5810457 w 6772482"/>
              <a:gd name="connsiteY30" fmla="*/ 731908 h 5480120"/>
              <a:gd name="connsiteX31" fmla="*/ 5824745 w 6772482"/>
              <a:gd name="connsiteY31" fmla="*/ 765245 h 5480120"/>
              <a:gd name="connsiteX32" fmla="*/ 5846175 w 6772482"/>
              <a:gd name="connsiteY32" fmla="*/ 817633 h 5480120"/>
              <a:gd name="connsiteX33" fmla="*/ 5889039 w 6772482"/>
              <a:gd name="connsiteY33" fmla="*/ 977176 h 5480120"/>
              <a:gd name="connsiteX34" fmla="*/ 5910470 w 6772482"/>
              <a:gd name="connsiteY34" fmla="*/ 1022420 h 5480120"/>
              <a:gd name="connsiteX35" fmla="*/ 5936663 w 6772482"/>
              <a:gd name="connsiteY35" fmla="*/ 1065283 h 5480120"/>
              <a:gd name="connsiteX36" fmla="*/ 6120019 w 6772482"/>
              <a:gd name="connsiteY36" fmla="*/ 1367701 h 5480120"/>
              <a:gd name="connsiteX37" fmla="*/ 6148595 w 6772482"/>
              <a:gd name="connsiteY37" fmla="*/ 1431995 h 5480120"/>
              <a:gd name="connsiteX38" fmla="*/ 6184313 w 6772482"/>
              <a:gd name="connsiteY38" fmla="*/ 1501052 h 5480120"/>
              <a:gd name="connsiteX39" fmla="*/ 6248607 w 6772482"/>
              <a:gd name="connsiteY39" fmla="*/ 1627258 h 5480120"/>
              <a:gd name="connsiteX40" fmla="*/ 6291470 w 6772482"/>
              <a:gd name="connsiteY40" fmla="*/ 1727270 h 5480120"/>
              <a:gd name="connsiteX41" fmla="*/ 6305757 w 6772482"/>
              <a:gd name="connsiteY41" fmla="*/ 1765370 h 5480120"/>
              <a:gd name="connsiteX42" fmla="*/ 6310520 w 6772482"/>
              <a:gd name="connsiteY42" fmla="*/ 1824901 h 5480120"/>
              <a:gd name="connsiteX43" fmla="*/ 6341476 w 6772482"/>
              <a:gd name="connsiteY43" fmla="*/ 1946345 h 5480120"/>
              <a:gd name="connsiteX44" fmla="*/ 6360526 w 6772482"/>
              <a:gd name="connsiteY44" fmla="*/ 2005876 h 5480120"/>
              <a:gd name="connsiteX45" fmla="*/ 6355763 w 6772482"/>
              <a:gd name="connsiteY45" fmla="*/ 2103508 h 5480120"/>
              <a:gd name="connsiteX46" fmla="*/ 6377195 w 6772482"/>
              <a:gd name="connsiteY46" fmla="*/ 2210663 h 5480120"/>
              <a:gd name="connsiteX47" fmla="*/ 6427201 w 6772482"/>
              <a:gd name="connsiteY47" fmla="*/ 2422595 h 5480120"/>
              <a:gd name="connsiteX48" fmla="*/ 6453395 w 6772482"/>
              <a:gd name="connsiteY48" fmla="*/ 2615476 h 5480120"/>
              <a:gd name="connsiteX49" fmla="*/ 6467682 w 6772482"/>
              <a:gd name="connsiteY49" fmla="*/ 2725014 h 5480120"/>
              <a:gd name="connsiteX50" fmla="*/ 6562932 w 6772482"/>
              <a:gd name="connsiteY50" fmla="*/ 3041720 h 5480120"/>
              <a:gd name="connsiteX51" fmla="*/ 6610557 w 6772482"/>
              <a:gd name="connsiteY51" fmla="*/ 3241745 h 5480120"/>
              <a:gd name="connsiteX52" fmla="*/ 6658182 w 6772482"/>
              <a:gd name="connsiteY52" fmla="*/ 3358426 h 5480120"/>
              <a:gd name="connsiteX53" fmla="*/ 6722476 w 6772482"/>
              <a:gd name="connsiteY53" fmla="*/ 3479870 h 5480120"/>
              <a:gd name="connsiteX54" fmla="*/ 6762957 w 6772482"/>
              <a:gd name="connsiteY54" fmla="*/ 3613220 h 5480120"/>
              <a:gd name="connsiteX55" fmla="*/ 6772482 w 6772482"/>
              <a:gd name="connsiteY55" fmla="*/ 3684658 h 5480120"/>
              <a:gd name="connsiteX56" fmla="*/ 6762956 w 6772482"/>
              <a:gd name="connsiteY56" fmla="*/ 3768001 h 5480120"/>
              <a:gd name="connsiteX57" fmla="*/ 6743906 w 6772482"/>
              <a:gd name="connsiteY57" fmla="*/ 3822770 h 5480120"/>
              <a:gd name="connsiteX58" fmla="*/ 6703426 w 6772482"/>
              <a:gd name="connsiteY58" fmla="*/ 3922782 h 5480120"/>
              <a:gd name="connsiteX59" fmla="*/ 6689138 w 6772482"/>
              <a:gd name="connsiteY59" fmla="*/ 3951357 h 5480120"/>
              <a:gd name="connsiteX60" fmla="*/ 5903326 w 6772482"/>
              <a:gd name="connsiteY60" fmla="*/ 4337120 h 5480120"/>
              <a:gd name="connsiteX61" fmla="*/ 5048457 w 6772482"/>
              <a:gd name="connsiteY61" fmla="*/ 5475357 h 5480120"/>
              <a:gd name="connsiteX62" fmla="*/ 4774613 w 6772482"/>
              <a:gd name="connsiteY62" fmla="*/ 5480120 h 5480120"/>
              <a:gd name="connsiteX63" fmla="*/ 4210258 w 6772482"/>
              <a:gd name="connsiteY63" fmla="*/ 4756220 h 5480120"/>
              <a:gd name="connsiteX64" fmla="*/ 2610058 w 6772482"/>
              <a:gd name="connsiteY64" fmla="*/ 4756220 h 5480120"/>
              <a:gd name="connsiteX65" fmla="*/ 2457658 w 6772482"/>
              <a:gd name="connsiteY65" fmla="*/ 4756220 h 5480120"/>
              <a:gd name="connsiteX66" fmla="*/ 2667207 w 6772482"/>
              <a:gd name="connsiteY66" fmla="*/ 4456183 h 5480120"/>
              <a:gd name="connsiteX67" fmla="*/ 2752932 w 6772482"/>
              <a:gd name="connsiteY67" fmla="*/ 4403795 h 5480120"/>
              <a:gd name="connsiteX68" fmla="*/ 2388600 w 6772482"/>
              <a:gd name="connsiteY68" fmla="*/ 3987077 h 5480120"/>
              <a:gd name="connsiteX69" fmla="*/ 1914732 w 6772482"/>
              <a:gd name="connsiteY69" fmla="*/ 4079945 h 5480120"/>
              <a:gd name="connsiteX70" fmla="*/ 1821863 w 6772482"/>
              <a:gd name="connsiteY70" fmla="*/ 4370457 h 5480120"/>
              <a:gd name="connsiteX71" fmla="*/ 1543257 w 6772482"/>
              <a:gd name="connsiteY71" fmla="*/ 4303782 h 5480120"/>
              <a:gd name="connsiteX72" fmla="*/ 1440862 w 6772482"/>
              <a:gd name="connsiteY72" fmla="*/ 4272826 h 5480120"/>
              <a:gd name="connsiteX73" fmla="*/ 1383713 w 6772482"/>
              <a:gd name="connsiteY73" fmla="*/ 4244252 h 5480120"/>
              <a:gd name="connsiteX74" fmla="*/ 1326562 w 6772482"/>
              <a:gd name="connsiteY74" fmla="*/ 4213295 h 5480120"/>
              <a:gd name="connsiteX75" fmla="*/ 1276557 w 6772482"/>
              <a:gd name="connsiteY75" fmla="*/ 4175195 h 5480120"/>
              <a:gd name="connsiteX76" fmla="*/ 1221789 w 6772482"/>
              <a:gd name="connsiteY76" fmla="*/ 4115664 h 5480120"/>
              <a:gd name="connsiteX77" fmla="*/ 1181306 w 6772482"/>
              <a:gd name="connsiteY77" fmla="*/ 4060895 h 5480120"/>
              <a:gd name="connsiteX78" fmla="*/ 1024144 w 6772482"/>
              <a:gd name="connsiteY78" fmla="*/ 3808482 h 5480120"/>
              <a:gd name="connsiteX79" fmla="*/ 271670 w 6772482"/>
              <a:gd name="connsiteY79" fmla="*/ 2658339 h 5480120"/>
              <a:gd name="connsiteX0" fmla="*/ 271670 w 6772482"/>
              <a:gd name="connsiteY0" fmla="*/ 2690019 h 5511800"/>
              <a:gd name="connsiteX1" fmla="*/ 324058 w 6772482"/>
              <a:gd name="connsiteY1" fmla="*/ 1054100 h 5511800"/>
              <a:gd name="connsiteX2" fmla="*/ 1581357 w 6772482"/>
              <a:gd name="connsiteY2" fmla="*/ 996950 h 5511800"/>
              <a:gd name="connsiteX3" fmla="*/ 2552907 w 6772482"/>
              <a:gd name="connsiteY3" fmla="*/ 1025525 h 5511800"/>
              <a:gd name="connsiteX4" fmla="*/ 2714832 w 6772482"/>
              <a:gd name="connsiteY4" fmla="*/ 158750 h 5511800"/>
              <a:gd name="connsiteX5" fmla="*/ 2905332 w 6772482"/>
              <a:gd name="connsiteY5" fmla="*/ 306388 h 5511800"/>
              <a:gd name="connsiteX6" fmla="*/ 2950576 w 6772482"/>
              <a:gd name="connsiteY6" fmla="*/ 330200 h 5511800"/>
              <a:gd name="connsiteX7" fmla="*/ 3012488 w 6772482"/>
              <a:gd name="connsiteY7" fmla="*/ 346869 h 5511800"/>
              <a:gd name="connsiteX8" fmla="*/ 3286332 w 6772482"/>
              <a:gd name="connsiteY8" fmla="*/ 396875 h 5511800"/>
              <a:gd name="connsiteX9" fmla="*/ 3353007 w 6772482"/>
              <a:gd name="connsiteY9" fmla="*/ 427831 h 5511800"/>
              <a:gd name="connsiteX10" fmla="*/ 3391107 w 6772482"/>
              <a:gd name="connsiteY10" fmla="*/ 458788 h 5511800"/>
              <a:gd name="connsiteX11" fmla="*/ 3422063 w 6772482"/>
              <a:gd name="connsiteY11" fmla="*/ 515938 h 5511800"/>
              <a:gd name="connsiteX12" fmla="*/ 3455401 w 6772482"/>
              <a:gd name="connsiteY12" fmla="*/ 549275 h 5511800"/>
              <a:gd name="connsiteX13" fmla="*/ 3486357 w 6772482"/>
              <a:gd name="connsiteY13" fmla="*/ 563563 h 5511800"/>
              <a:gd name="connsiteX14" fmla="*/ 3522076 w 6772482"/>
              <a:gd name="connsiteY14" fmla="*/ 582613 h 5511800"/>
              <a:gd name="connsiteX15" fmla="*/ 3564938 w 6772482"/>
              <a:gd name="connsiteY15" fmla="*/ 577850 h 5511800"/>
              <a:gd name="connsiteX16" fmla="*/ 3793539 w 6772482"/>
              <a:gd name="connsiteY16" fmla="*/ 518319 h 5511800"/>
              <a:gd name="connsiteX17" fmla="*/ 3860213 w 6772482"/>
              <a:gd name="connsiteY17" fmla="*/ 506413 h 5511800"/>
              <a:gd name="connsiteX18" fmla="*/ 4000707 w 6772482"/>
              <a:gd name="connsiteY18" fmla="*/ 496888 h 5511800"/>
              <a:gd name="connsiteX19" fmla="*/ 4145963 w 6772482"/>
              <a:gd name="connsiteY19" fmla="*/ 446882 h 5511800"/>
              <a:gd name="connsiteX20" fmla="*/ 4167395 w 6772482"/>
              <a:gd name="connsiteY20" fmla="*/ 480219 h 5511800"/>
              <a:gd name="connsiteX21" fmla="*/ 4134058 w 6772482"/>
              <a:gd name="connsiteY21" fmla="*/ 444500 h 5511800"/>
              <a:gd name="connsiteX22" fmla="*/ 4515058 w 6772482"/>
              <a:gd name="connsiteY22" fmla="*/ 520700 h 5511800"/>
              <a:gd name="connsiteX23" fmla="*/ 4591258 w 6772482"/>
              <a:gd name="connsiteY23" fmla="*/ 63500 h 5511800"/>
              <a:gd name="connsiteX24" fmla="*/ 5353258 w 6772482"/>
              <a:gd name="connsiteY24" fmla="*/ 139700 h 5511800"/>
              <a:gd name="connsiteX25" fmla="*/ 5429458 w 6772482"/>
              <a:gd name="connsiteY25" fmla="*/ 215900 h 5511800"/>
              <a:gd name="connsiteX26" fmla="*/ 5734258 w 6772482"/>
              <a:gd name="connsiteY26" fmla="*/ 520700 h 5511800"/>
              <a:gd name="connsiteX27" fmla="*/ 5886658 w 6772482"/>
              <a:gd name="connsiteY27" fmla="*/ 596900 h 5511800"/>
              <a:gd name="connsiteX28" fmla="*/ 5962858 w 6772482"/>
              <a:gd name="connsiteY28" fmla="*/ 596900 h 5511800"/>
              <a:gd name="connsiteX29" fmla="*/ 5962858 w 6772482"/>
              <a:gd name="connsiteY29" fmla="*/ 749300 h 5511800"/>
              <a:gd name="connsiteX30" fmla="*/ 5810457 w 6772482"/>
              <a:gd name="connsiteY30" fmla="*/ 763588 h 5511800"/>
              <a:gd name="connsiteX31" fmla="*/ 5824745 w 6772482"/>
              <a:gd name="connsiteY31" fmla="*/ 796925 h 5511800"/>
              <a:gd name="connsiteX32" fmla="*/ 5846175 w 6772482"/>
              <a:gd name="connsiteY32" fmla="*/ 849313 h 5511800"/>
              <a:gd name="connsiteX33" fmla="*/ 5889039 w 6772482"/>
              <a:gd name="connsiteY33" fmla="*/ 1008856 h 5511800"/>
              <a:gd name="connsiteX34" fmla="*/ 5910470 w 6772482"/>
              <a:gd name="connsiteY34" fmla="*/ 1054100 h 5511800"/>
              <a:gd name="connsiteX35" fmla="*/ 5936663 w 6772482"/>
              <a:gd name="connsiteY35" fmla="*/ 1096963 h 5511800"/>
              <a:gd name="connsiteX36" fmla="*/ 6120019 w 6772482"/>
              <a:gd name="connsiteY36" fmla="*/ 1399381 h 5511800"/>
              <a:gd name="connsiteX37" fmla="*/ 6148595 w 6772482"/>
              <a:gd name="connsiteY37" fmla="*/ 1463675 h 5511800"/>
              <a:gd name="connsiteX38" fmla="*/ 6184313 w 6772482"/>
              <a:gd name="connsiteY38" fmla="*/ 1532732 h 5511800"/>
              <a:gd name="connsiteX39" fmla="*/ 6248607 w 6772482"/>
              <a:gd name="connsiteY39" fmla="*/ 1658938 h 5511800"/>
              <a:gd name="connsiteX40" fmla="*/ 6291470 w 6772482"/>
              <a:gd name="connsiteY40" fmla="*/ 1758950 h 5511800"/>
              <a:gd name="connsiteX41" fmla="*/ 6305757 w 6772482"/>
              <a:gd name="connsiteY41" fmla="*/ 1797050 h 5511800"/>
              <a:gd name="connsiteX42" fmla="*/ 6310520 w 6772482"/>
              <a:gd name="connsiteY42" fmla="*/ 1856581 h 5511800"/>
              <a:gd name="connsiteX43" fmla="*/ 6341476 w 6772482"/>
              <a:gd name="connsiteY43" fmla="*/ 1978025 h 5511800"/>
              <a:gd name="connsiteX44" fmla="*/ 6360526 w 6772482"/>
              <a:gd name="connsiteY44" fmla="*/ 2037556 h 5511800"/>
              <a:gd name="connsiteX45" fmla="*/ 6355763 w 6772482"/>
              <a:gd name="connsiteY45" fmla="*/ 2135188 h 5511800"/>
              <a:gd name="connsiteX46" fmla="*/ 6377195 w 6772482"/>
              <a:gd name="connsiteY46" fmla="*/ 2242343 h 5511800"/>
              <a:gd name="connsiteX47" fmla="*/ 6427201 w 6772482"/>
              <a:gd name="connsiteY47" fmla="*/ 2454275 h 5511800"/>
              <a:gd name="connsiteX48" fmla="*/ 6453395 w 6772482"/>
              <a:gd name="connsiteY48" fmla="*/ 2647156 h 5511800"/>
              <a:gd name="connsiteX49" fmla="*/ 6467682 w 6772482"/>
              <a:gd name="connsiteY49" fmla="*/ 2756694 h 5511800"/>
              <a:gd name="connsiteX50" fmla="*/ 6562932 w 6772482"/>
              <a:gd name="connsiteY50" fmla="*/ 3073400 h 5511800"/>
              <a:gd name="connsiteX51" fmla="*/ 6610557 w 6772482"/>
              <a:gd name="connsiteY51" fmla="*/ 3273425 h 5511800"/>
              <a:gd name="connsiteX52" fmla="*/ 6658182 w 6772482"/>
              <a:gd name="connsiteY52" fmla="*/ 3390106 h 5511800"/>
              <a:gd name="connsiteX53" fmla="*/ 6722476 w 6772482"/>
              <a:gd name="connsiteY53" fmla="*/ 3511550 h 5511800"/>
              <a:gd name="connsiteX54" fmla="*/ 6762957 w 6772482"/>
              <a:gd name="connsiteY54" fmla="*/ 3644900 h 5511800"/>
              <a:gd name="connsiteX55" fmla="*/ 6772482 w 6772482"/>
              <a:gd name="connsiteY55" fmla="*/ 3716338 h 5511800"/>
              <a:gd name="connsiteX56" fmla="*/ 6762956 w 6772482"/>
              <a:gd name="connsiteY56" fmla="*/ 3799681 h 5511800"/>
              <a:gd name="connsiteX57" fmla="*/ 6743906 w 6772482"/>
              <a:gd name="connsiteY57" fmla="*/ 3854450 h 5511800"/>
              <a:gd name="connsiteX58" fmla="*/ 6703426 w 6772482"/>
              <a:gd name="connsiteY58" fmla="*/ 3954462 h 5511800"/>
              <a:gd name="connsiteX59" fmla="*/ 6689138 w 6772482"/>
              <a:gd name="connsiteY59" fmla="*/ 3983037 h 5511800"/>
              <a:gd name="connsiteX60" fmla="*/ 5903326 w 6772482"/>
              <a:gd name="connsiteY60" fmla="*/ 4368800 h 5511800"/>
              <a:gd name="connsiteX61" fmla="*/ 5048457 w 6772482"/>
              <a:gd name="connsiteY61" fmla="*/ 5507037 h 5511800"/>
              <a:gd name="connsiteX62" fmla="*/ 4774613 w 6772482"/>
              <a:gd name="connsiteY62" fmla="*/ 5511800 h 5511800"/>
              <a:gd name="connsiteX63" fmla="*/ 4210258 w 6772482"/>
              <a:gd name="connsiteY63" fmla="*/ 4787900 h 5511800"/>
              <a:gd name="connsiteX64" fmla="*/ 2610058 w 6772482"/>
              <a:gd name="connsiteY64" fmla="*/ 4787900 h 5511800"/>
              <a:gd name="connsiteX65" fmla="*/ 2457658 w 6772482"/>
              <a:gd name="connsiteY65" fmla="*/ 4787900 h 5511800"/>
              <a:gd name="connsiteX66" fmla="*/ 2667207 w 6772482"/>
              <a:gd name="connsiteY66" fmla="*/ 4487863 h 5511800"/>
              <a:gd name="connsiteX67" fmla="*/ 2752932 w 6772482"/>
              <a:gd name="connsiteY67" fmla="*/ 4435475 h 5511800"/>
              <a:gd name="connsiteX68" fmla="*/ 2388600 w 6772482"/>
              <a:gd name="connsiteY68" fmla="*/ 4018757 h 5511800"/>
              <a:gd name="connsiteX69" fmla="*/ 1914732 w 6772482"/>
              <a:gd name="connsiteY69" fmla="*/ 4111625 h 5511800"/>
              <a:gd name="connsiteX70" fmla="*/ 1821863 w 6772482"/>
              <a:gd name="connsiteY70" fmla="*/ 4402137 h 5511800"/>
              <a:gd name="connsiteX71" fmla="*/ 1543257 w 6772482"/>
              <a:gd name="connsiteY71" fmla="*/ 4335462 h 5511800"/>
              <a:gd name="connsiteX72" fmla="*/ 1440862 w 6772482"/>
              <a:gd name="connsiteY72" fmla="*/ 4304506 h 5511800"/>
              <a:gd name="connsiteX73" fmla="*/ 1383713 w 6772482"/>
              <a:gd name="connsiteY73" fmla="*/ 4275932 h 5511800"/>
              <a:gd name="connsiteX74" fmla="*/ 1326562 w 6772482"/>
              <a:gd name="connsiteY74" fmla="*/ 4244975 h 5511800"/>
              <a:gd name="connsiteX75" fmla="*/ 1276557 w 6772482"/>
              <a:gd name="connsiteY75" fmla="*/ 4206875 h 5511800"/>
              <a:gd name="connsiteX76" fmla="*/ 1221789 w 6772482"/>
              <a:gd name="connsiteY76" fmla="*/ 4147344 h 5511800"/>
              <a:gd name="connsiteX77" fmla="*/ 1181306 w 6772482"/>
              <a:gd name="connsiteY77" fmla="*/ 4092575 h 5511800"/>
              <a:gd name="connsiteX78" fmla="*/ 1024144 w 6772482"/>
              <a:gd name="connsiteY78" fmla="*/ 3840162 h 5511800"/>
              <a:gd name="connsiteX79" fmla="*/ 271670 w 6772482"/>
              <a:gd name="connsiteY79" fmla="*/ 2690019 h 5511800"/>
              <a:gd name="connsiteX0" fmla="*/ 271670 w 6772482"/>
              <a:gd name="connsiteY0" fmla="*/ 2734539 h 5556320"/>
              <a:gd name="connsiteX1" fmla="*/ 324058 w 6772482"/>
              <a:gd name="connsiteY1" fmla="*/ 1098620 h 5556320"/>
              <a:gd name="connsiteX2" fmla="*/ 1581357 w 6772482"/>
              <a:gd name="connsiteY2" fmla="*/ 1041470 h 5556320"/>
              <a:gd name="connsiteX3" fmla="*/ 2552907 w 6772482"/>
              <a:gd name="connsiteY3" fmla="*/ 1070045 h 5556320"/>
              <a:gd name="connsiteX4" fmla="*/ 2714832 w 6772482"/>
              <a:gd name="connsiteY4" fmla="*/ 203270 h 5556320"/>
              <a:gd name="connsiteX5" fmla="*/ 2905332 w 6772482"/>
              <a:gd name="connsiteY5" fmla="*/ 350908 h 5556320"/>
              <a:gd name="connsiteX6" fmla="*/ 2950576 w 6772482"/>
              <a:gd name="connsiteY6" fmla="*/ 374720 h 5556320"/>
              <a:gd name="connsiteX7" fmla="*/ 3012488 w 6772482"/>
              <a:gd name="connsiteY7" fmla="*/ 391389 h 5556320"/>
              <a:gd name="connsiteX8" fmla="*/ 3286332 w 6772482"/>
              <a:gd name="connsiteY8" fmla="*/ 441395 h 5556320"/>
              <a:gd name="connsiteX9" fmla="*/ 3353007 w 6772482"/>
              <a:gd name="connsiteY9" fmla="*/ 472351 h 5556320"/>
              <a:gd name="connsiteX10" fmla="*/ 3391107 w 6772482"/>
              <a:gd name="connsiteY10" fmla="*/ 503308 h 5556320"/>
              <a:gd name="connsiteX11" fmla="*/ 3422063 w 6772482"/>
              <a:gd name="connsiteY11" fmla="*/ 560458 h 5556320"/>
              <a:gd name="connsiteX12" fmla="*/ 3455401 w 6772482"/>
              <a:gd name="connsiteY12" fmla="*/ 593795 h 5556320"/>
              <a:gd name="connsiteX13" fmla="*/ 3486357 w 6772482"/>
              <a:gd name="connsiteY13" fmla="*/ 608083 h 5556320"/>
              <a:gd name="connsiteX14" fmla="*/ 3522076 w 6772482"/>
              <a:gd name="connsiteY14" fmla="*/ 627133 h 5556320"/>
              <a:gd name="connsiteX15" fmla="*/ 3564938 w 6772482"/>
              <a:gd name="connsiteY15" fmla="*/ 622370 h 5556320"/>
              <a:gd name="connsiteX16" fmla="*/ 3793539 w 6772482"/>
              <a:gd name="connsiteY16" fmla="*/ 562839 h 5556320"/>
              <a:gd name="connsiteX17" fmla="*/ 3860213 w 6772482"/>
              <a:gd name="connsiteY17" fmla="*/ 550933 h 5556320"/>
              <a:gd name="connsiteX18" fmla="*/ 4000707 w 6772482"/>
              <a:gd name="connsiteY18" fmla="*/ 541408 h 5556320"/>
              <a:gd name="connsiteX19" fmla="*/ 4145963 w 6772482"/>
              <a:gd name="connsiteY19" fmla="*/ 491402 h 5556320"/>
              <a:gd name="connsiteX20" fmla="*/ 4167395 w 6772482"/>
              <a:gd name="connsiteY20" fmla="*/ 524739 h 5556320"/>
              <a:gd name="connsiteX21" fmla="*/ 4134058 w 6772482"/>
              <a:gd name="connsiteY21" fmla="*/ 489020 h 5556320"/>
              <a:gd name="connsiteX22" fmla="*/ 4515058 w 6772482"/>
              <a:gd name="connsiteY22" fmla="*/ 565220 h 5556320"/>
              <a:gd name="connsiteX23" fmla="*/ 4591258 w 6772482"/>
              <a:gd name="connsiteY23" fmla="*/ 108020 h 5556320"/>
              <a:gd name="connsiteX24" fmla="*/ 5429458 w 6772482"/>
              <a:gd name="connsiteY24" fmla="*/ 108020 h 5556320"/>
              <a:gd name="connsiteX25" fmla="*/ 5429458 w 6772482"/>
              <a:gd name="connsiteY25" fmla="*/ 260420 h 5556320"/>
              <a:gd name="connsiteX26" fmla="*/ 5734258 w 6772482"/>
              <a:gd name="connsiteY26" fmla="*/ 565220 h 5556320"/>
              <a:gd name="connsiteX27" fmla="*/ 5886658 w 6772482"/>
              <a:gd name="connsiteY27" fmla="*/ 641420 h 5556320"/>
              <a:gd name="connsiteX28" fmla="*/ 5962858 w 6772482"/>
              <a:gd name="connsiteY28" fmla="*/ 641420 h 5556320"/>
              <a:gd name="connsiteX29" fmla="*/ 5962858 w 6772482"/>
              <a:gd name="connsiteY29" fmla="*/ 793820 h 5556320"/>
              <a:gd name="connsiteX30" fmla="*/ 5810457 w 6772482"/>
              <a:gd name="connsiteY30" fmla="*/ 808108 h 5556320"/>
              <a:gd name="connsiteX31" fmla="*/ 5824745 w 6772482"/>
              <a:gd name="connsiteY31" fmla="*/ 841445 h 5556320"/>
              <a:gd name="connsiteX32" fmla="*/ 5846175 w 6772482"/>
              <a:gd name="connsiteY32" fmla="*/ 893833 h 5556320"/>
              <a:gd name="connsiteX33" fmla="*/ 5889039 w 6772482"/>
              <a:gd name="connsiteY33" fmla="*/ 1053376 h 5556320"/>
              <a:gd name="connsiteX34" fmla="*/ 5910470 w 6772482"/>
              <a:gd name="connsiteY34" fmla="*/ 1098620 h 5556320"/>
              <a:gd name="connsiteX35" fmla="*/ 5936663 w 6772482"/>
              <a:gd name="connsiteY35" fmla="*/ 1141483 h 5556320"/>
              <a:gd name="connsiteX36" fmla="*/ 6120019 w 6772482"/>
              <a:gd name="connsiteY36" fmla="*/ 1443901 h 5556320"/>
              <a:gd name="connsiteX37" fmla="*/ 6148595 w 6772482"/>
              <a:gd name="connsiteY37" fmla="*/ 1508195 h 5556320"/>
              <a:gd name="connsiteX38" fmla="*/ 6184313 w 6772482"/>
              <a:gd name="connsiteY38" fmla="*/ 1577252 h 5556320"/>
              <a:gd name="connsiteX39" fmla="*/ 6248607 w 6772482"/>
              <a:gd name="connsiteY39" fmla="*/ 1703458 h 5556320"/>
              <a:gd name="connsiteX40" fmla="*/ 6291470 w 6772482"/>
              <a:gd name="connsiteY40" fmla="*/ 1803470 h 5556320"/>
              <a:gd name="connsiteX41" fmla="*/ 6305757 w 6772482"/>
              <a:gd name="connsiteY41" fmla="*/ 1841570 h 5556320"/>
              <a:gd name="connsiteX42" fmla="*/ 6310520 w 6772482"/>
              <a:gd name="connsiteY42" fmla="*/ 1901101 h 5556320"/>
              <a:gd name="connsiteX43" fmla="*/ 6341476 w 6772482"/>
              <a:gd name="connsiteY43" fmla="*/ 2022545 h 5556320"/>
              <a:gd name="connsiteX44" fmla="*/ 6360526 w 6772482"/>
              <a:gd name="connsiteY44" fmla="*/ 2082076 h 5556320"/>
              <a:gd name="connsiteX45" fmla="*/ 6355763 w 6772482"/>
              <a:gd name="connsiteY45" fmla="*/ 2179708 h 5556320"/>
              <a:gd name="connsiteX46" fmla="*/ 6377195 w 6772482"/>
              <a:gd name="connsiteY46" fmla="*/ 2286863 h 5556320"/>
              <a:gd name="connsiteX47" fmla="*/ 6427201 w 6772482"/>
              <a:gd name="connsiteY47" fmla="*/ 2498795 h 5556320"/>
              <a:gd name="connsiteX48" fmla="*/ 6453395 w 6772482"/>
              <a:gd name="connsiteY48" fmla="*/ 2691676 h 5556320"/>
              <a:gd name="connsiteX49" fmla="*/ 6467682 w 6772482"/>
              <a:gd name="connsiteY49" fmla="*/ 2801214 h 5556320"/>
              <a:gd name="connsiteX50" fmla="*/ 6562932 w 6772482"/>
              <a:gd name="connsiteY50" fmla="*/ 3117920 h 5556320"/>
              <a:gd name="connsiteX51" fmla="*/ 6610557 w 6772482"/>
              <a:gd name="connsiteY51" fmla="*/ 3317945 h 5556320"/>
              <a:gd name="connsiteX52" fmla="*/ 6658182 w 6772482"/>
              <a:gd name="connsiteY52" fmla="*/ 3434626 h 5556320"/>
              <a:gd name="connsiteX53" fmla="*/ 6722476 w 6772482"/>
              <a:gd name="connsiteY53" fmla="*/ 3556070 h 5556320"/>
              <a:gd name="connsiteX54" fmla="*/ 6762957 w 6772482"/>
              <a:gd name="connsiteY54" fmla="*/ 3689420 h 5556320"/>
              <a:gd name="connsiteX55" fmla="*/ 6772482 w 6772482"/>
              <a:gd name="connsiteY55" fmla="*/ 3760858 h 5556320"/>
              <a:gd name="connsiteX56" fmla="*/ 6762956 w 6772482"/>
              <a:gd name="connsiteY56" fmla="*/ 3844201 h 5556320"/>
              <a:gd name="connsiteX57" fmla="*/ 6743906 w 6772482"/>
              <a:gd name="connsiteY57" fmla="*/ 3898970 h 5556320"/>
              <a:gd name="connsiteX58" fmla="*/ 6703426 w 6772482"/>
              <a:gd name="connsiteY58" fmla="*/ 3998982 h 5556320"/>
              <a:gd name="connsiteX59" fmla="*/ 6689138 w 6772482"/>
              <a:gd name="connsiteY59" fmla="*/ 4027557 h 5556320"/>
              <a:gd name="connsiteX60" fmla="*/ 5903326 w 6772482"/>
              <a:gd name="connsiteY60" fmla="*/ 4413320 h 5556320"/>
              <a:gd name="connsiteX61" fmla="*/ 5048457 w 6772482"/>
              <a:gd name="connsiteY61" fmla="*/ 5551557 h 5556320"/>
              <a:gd name="connsiteX62" fmla="*/ 4774613 w 6772482"/>
              <a:gd name="connsiteY62" fmla="*/ 5556320 h 5556320"/>
              <a:gd name="connsiteX63" fmla="*/ 4210258 w 6772482"/>
              <a:gd name="connsiteY63" fmla="*/ 4832420 h 5556320"/>
              <a:gd name="connsiteX64" fmla="*/ 2610058 w 6772482"/>
              <a:gd name="connsiteY64" fmla="*/ 4832420 h 5556320"/>
              <a:gd name="connsiteX65" fmla="*/ 2457658 w 6772482"/>
              <a:gd name="connsiteY65" fmla="*/ 4832420 h 5556320"/>
              <a:gd name="connsiteX66" fmla="*/ 2667207 w 6772482"/>
              <a:gd name="connsiteY66" fmla="*/ 4532383 h 5556320"/>
              <a:gd name="connsiteX67" fmla="*/ 2752932 w 6772482"/>
              <a:gd name="connsiteY67" fmla="*/ 4479995 h 5556320"/>
              <a:gd name="connsiteX68" fmla="*/ 2388600 w 6772482"/>
              <a:gd name="connsiteY68" fmla="*/ 4063277 h 5556320"/>
              <a:gd name="connsiteX69" fmla="*/ 1914732 w 6772482"/>
              <a:gd name="connsiteY69" fmla="*/ 4156145 h 5556320"/>
              <a:gd name="connsiteX70" fmla="*/ 1821863 w 6772482"/>
              <a:gd name="connsiteY70" fmla="*/ 4446657 h 5556320"/>
              <a:gd name="connsiteX71" fmla="*/ 1543257 w 6772482"/>
              <a:gd name="connsiteY71" fmla="*/ 4379982 h 5556320"/>
              <a:gd name="connsiteX72" fmla="*/ 1440862 w 6772482"/>
              <a:gd name="connsiteY72" fmla="*/ 4349026 h 5556320"/>
              <a:gd name="connsiteX73" fmla="*/ 1383713 w 6772482"/>
              <a:gd name="connsiteY73" fmla="*/ 4320452 h 5556320"/>
              <a:gd name="connsiteX74" fmla="*/ 1326562 w 6772482"/>
              <a:gd name="connsiteY74" fmla="*/ 4289495 h 5556320"/>
              <a:gd name="connsiteX75" fmla="*/ 1276557 w 6772482"/>
              <a:gd name="connsiteY75" fmla="*/ 4251395 h 5556320"/>
              <a:gd name="connsiteX76" fmla="*/ 1221789 w 6772482"/>
              <a:gd name="connsiteY76" fmla="*/ 4191864 h 5556320"/>
              <a:gd name="connsiteX77" fmla="*/ 1181306 w 6772482"/>
              <a:gd name="connsiteY77" fmla="*/ 4137095 h 5556320"/>
              <a:gd name="connsiteX78" fmla="*/ 1024144 w 6772482"/>
              <a:gd name="connsiteY78" fmla="*/ 3884682 h 5556320"/>
              <a:gd name="connsiteX79" fmla="*/ 271670 w 6772482"/>
              <a:gd name="connsiteY79" fmla="*/ 2734539 h 5556320"/>
              <a:gd name="connsiteX0" fmla="*/ 271670 w 6772482"/>
              <a:gd name="connsiteY0" fmla="*/ 2855119 h 5676900"/>
              <a:gd name="connsiteX1" fmla="*/ 324058 w 6772482"/>
              <a:gd name="connsiteY1" fmla="*/ 1219200 h 5676900"/>
              <a:gd name="connsiteX2" fmla="*/ 1581357 w 6772482"/>
              <a:gd name="connsiteY2" fmla="*/ 1162050 h 5676900"/>
              <a:gd name="connsiteX3" fmla="*/ 2552907 w 6772482"/>
              <a:gd name="connsiteY3" fmla="*/ 1190625 h 5676900"/>
              <a:gd name="connsiteX4" fmla="*/ 2714832 w 6772482"/>
              <a:gd name="connsiteY4" fmla="*/ 323850 h 5676900"/>
              <a:gd name="connsiteX5" fmla="*/ 2905332 w 6772482"/>
              <a:gd name="connsiteY5" fmla="*/ 471488 h 5676900"/>
              <a:gd name="connsiteX6" fmla="*/ 2950576 w 6772482"/>
              <a:gd name="connsiteY6" fmla="*/ 495300 h 5676900"/>
              <a:gd name="connsiteX7" fmla="*/ 3012488 w 6772482"/>
              <a:gd name="connsiteY7" fmla="*/ 511969 h 5676900"/>
              <a:gd name="connsiteX8" fmla="*/ 3286332 w 6772482"/>
              <a:gd name="connsiteY8" fmla="*/ 561975 h 5676900"/>
              <a:gd name="connsiteX9" fmla="*/ 3353007 w 6772482"/>
              <a:gd name="connsiteY9" fmla="*/ 592931 h 5676900"/>
              <a:gd name="connsiteX10" fmla="*/ 3391107 w 6772482"/>
              <a:gd name="connsiteY10" fmla="*/ 623888 h 5676900"/>
              <a:gd name="connsiteX11" fmla="*/ 3422063 w 6772482"/>
              <a:gd name="connsiteY11" fmla="*/ 681038 h 5676900"/>
              <a:gd name="connsiteX12" fmla="*/ 3455401 w 6772482"/>
              <a:gd name="connsiteY12" fmla="*/ 714375 h 5676900"/>
              <a:gd name="connsiteX13" fmla="*/ 3486357 w 6772482"/>
              <a:gd name="connsiteY13" fmla="*/ 728663 h 5676900"/>
              <a:gd name="connsiteX14" fmla="*/ 3522076 w 6772482"/>
              <a:gd name="connsiteY14" fmla="*/ 747713 h 5676900"/>
              <a:gd name="connsiteX15" fmla="*/ 3564938 w 6772482"/>
              <a:gd name="connsiteY15" fmla="*/ 742950 h 5676900"/>
              <a:gd name="connsiteX16" fmla="*/ 3793539 w 6772482"/>
              <a:gd name="connsiteY16" fmla="*/ 683419 h 5676900"/>
              <a:gd name="connsiteX17" fmla="*/ 3860213 w 6772482"/>
              <a:gd name="connsiteY17" fmla="*/ 671513 h 5676900"/>
              <a:gd name="connsiteX18" fmla="*/ 4000707 w 6772482"/>
              <a:gd name="connsiteY18" fmla="*/ 661988 h 5676900"/>
              <a:gd name="connsiteX19" fmla="*/ 4145963 w 6772482"/>
              <a:gd name="connsiteY19" fmla="*/ 611982 h 5676900"/>
              <a:gd name="connsiteX20" fmla="*/ 4167395 w 6772482"/>
              <a:gd name="connsiteY20" fmla="*/ 645319 h 5676900"/>
              <a:gd name="connsiteX21" fmla="*/ 4134058 w 6772482"/>
              <a:gd name="connsiteY21" fmla="*/ 609600 h 5676900"/>
              <a:gd name="connsiteX22" fmla="*/ 4515058 w 6772482"/>
              <a:gd name="connsiteY22" fmla="*/ 685800 h 5676900"/>
              <a:gd name="connsiteX23" fmla="*/ 4591258 w 6772482"/>
              <a:gd name="connsiteY23" fmla="*/ 76200 h 5676900"/>
              <a:gd name="connsiteX24" fmla="*/ 5429458 w 6772482"/>
              <a:gd name="connsiteY24" fmla="*/ 228600 h 5676900"/>
              <a:gd name="connsiteX25" fmla="*/ 5429458 w 6772482"/>
              <a:gd name="connsiteY25" fmla="*/ 381000 h 5676900"/>
              <a:gd name="connsiteX26" fmla="*/ 5734258 w 6772482"/>
              <a:gd name="connsiteY26" fmla="*/ 685800 h 5676900"/>
              <a:gd name="connsiteX27" fmla="*/ 5886658 w 6772482"/>
              <a:gd name="connsiteY27" fmla="*/ 762000 h 5676900"/>
              <a:gd name="connsiteX28" fmla="*/ 5962858 w 6772482"/>
              <a:gd name="connsiteY28" fmla="*/ 762000 h 5676900"/>
              <a:gd name="connsiteX29" fmla="*/ 5962858 w 6772482"/>
              <a:gd name="connsiteY29" fmla="*/ 914400 h 5676900"/>
              <a:gd name="connsiteX30" fmla="*/ 5810457 w 6772482"/>
              <a:gd name="connsiteY30" fmla="*/ 928688 h 5676900"/>
              <a:gd name="connsiteX31" fmla="*/ 5824745 w 6772482"/>
              <a:gd name="connsiteY31" fmla="*/ 962025 h 5676900"/>
              <a:gd name="connsiteX32" fmla="*/ 5846175 w 6772482"/>
              <a:gd name="connsiteY32" fmla="*/ 1014413 h 5676900"/>
              <a:gd name="connsiteX33" fmla="*/ 5889039 w 6772482"/>
              <a:gd name="connsiteY33" fmla="*/ 1173956 h 5676900"/>
              <a:gd name="connsiteX34" fmla="*/ 5910470 w 6772482"/>
              <a:gd name="connsiteY34" fmla="*/ 1219200 h 5676900"/>
              <a:gd name="connsiteX35" fmla="*/ 5936663 w 6772482"/>
              <a:gd name="connsiteY35" fmla="*/ 1262063 h 5676900"/>
              <a:gd name="connsiteX36" fmla="*/ 6120019 w 6772482"/>
              <a:gd name="connsiteY36" fmla="*/ 1564481 h 5676900"/>
              <a:gd name="connsiteX37" fmla="*/ 6148595 w 6772482"/>
              <a:gd name="connsiteY37" fmla="*/ 1628775 h 5676900"/>
              <a:gd name="connsiteX38" fmla="*/ 6184313 w 6772482"/>
              <a:gd name="connsiteY38" fmla="*/ 1697832 h 5676900"/>
              <a:gd name="connsiteX39" fmla="*/ 6248607 w 6772482"/>
              <a:gd name="connsiteY39" fmla="*/ 1824038 h 5676900"/>
              <a:gd name="connsiteX40" fmla="*/ 6291470 w 6772482"/>
              <a:gd name="connsiteY40" fmla="*/ 1924050 h 5676900"/>
              <a:gd name="connsiteX41" fmla="*/ 6305757 w 6772482"/>
              <a:gd name="connsiteY41" fmla="*/ 1962150 h 5676900"/>
              <a:gd name="connsiteX42" fmla="*/ 6310520 w 6772482"/>
              <a:gd name="connsiteY42" fmla="*/ 2021681 h 5676900"/>
              <a:gd name="connsiteX43" fmla="*/ 6341476 w 6772482"/>
              <a:gd name="connsiteY43" fmla="*/ 2143125 h 5676900"/>
              <a:gd name="connsiteX44" fmla="*/ 6360526 w 6772482"/>
              <a:gd name="connsiteY44" fmla="*/ 2202656 h 5676900"/>
              <a:gd name="connsiteX45" fmla="*/ 6355763 w 6772482"/>
              <a:gd name="connsiteY45" fmla="*/ 2300288 h 5676900"/>
              <a:gd name="connsiteX46" fmla="*/ 6377195 w 6772482"/>
              <a:gd name="connsiteY46" fmla="*/ 2407443 h 5676900"/>
              <a:gd name="connsiteX47" fmla="*/ 6427201 w 6772482"/>
              <a:gd name="connsiteY47" fmla="*/ 2619375 h 5676900"/>
              <a:gd name="connsiteX48" fmla="*/ 6453395 w 6772482"/>
              <a:gd name="connsiteY48" fmla="*/ 2812256 h 5676900"/>
              <a:gd name="connsiteX49" fmla="*/ 6467682 w 6772482"/>
              <a:gd name="connsiteY49" fmla="*/ 2921794 h 5676900"/>
              <a:gd name="connsiteX50" fmla="*/ 6562932 w 6772482"/>
              <a:gd name="connsiteY50" fmla="*/ 3238500 h 5676900"/>
              <a:gd name="connsiteX51" fmla="*/ 6610557 w 6772482"/>
              <a:gd name="connsiteY51" fmla="*/ 3438525 h 5676900"/>
              <a:gd name="connsiteX52" fmla="*/ 6658182 w 6772482"/>
              <a:gd name="connsiteY52" fmla="*/ 3555206 h 5676900"/>
              <a:gd name="connsiteX53" fmla="*/ 6722476 w 6772482"/>
              <a:gd name="connsiteY53" fmla="*/ 3676650 h 5676900"/>
              <a:gd name="connsiteX54" fmla="*/ 6762957 w 6772482"/>
              <a:gd name="connsiteY54" fmla="*/ 3810000 h 5676900"/>
              <a:gd name="connsiteX55" fmla="*/ 6772482 w 6772482"/>
              <a:gd name="connsiteY55" fmla="*/ 3881438 h 5676900"/>
              <a:gd name="connsiteX56" fmla="*/ 6762956 w 6772482"/>
              <a:gd name="connsiteY56" fmla="*/ 3964781 h 5676900"/>
              <a:gd name="connsiteX57" fmla="*/ 6743906 w 6772482"/>
              <a:gd name="connsiteY57" fmla="*/ 4019550 h 5676900"/>
              <a:gd name="connsiteX58" fmla="*/ 6703426 w 6772482"/>
              <a:gd name="connsiteY58" fmla="*/ 4119562 h 5676900"/>
              <a:gd name="connsiteX59" fmla="*/ 6689138 w 6772482"/>
              <a:gd name="connsiteY59" fmla="*/ 4148137 h 5676900"/>
              <a:gd name="connsiteX60" fmla="*/ 5903326 w 6772482"/>
              <a:gd name="connsiteY60" fmla="*/ 4533900 h 5676900"/>
              <a:gd name="connsiteX61" fmla="*/ 5048457 w 6772482"/>
              <a:gd name="connsiteY61" fmla="*/ 5672137 h 5676900"/>
              <a:gd name="connsiteX62" fmla="*/ 4774613 w 6772482"/>
              <a:gd name="connsiteY62" fmla="*/ 5676900 h 5676900"/>
              <a:gd name="connsiteX63" fmla="*/ 4210258 w 6772482"/>
              <a:gd name="connsiteY63" fmla="*/ 4953000 h 5676900"/>
              <a:gd name="connsiteX64" fmla="*/ 2610058 w 6772482"/>
              <a:gd name="connsiteY64" fmla="*/ 4953000 h 5676900"/>
              <a:gd name="connsiteX65" fmla="*/ 2457658 w 6772482"/>
              <a:gd name="connsiteY65" fmla="*/ 4953000 h 5676900"/>
              <a:gd name="connsiteX66" fmla="*/ 2667207 w 6772482"/>
              <a:gd name="connsiteY66" fmla="*/ 4652963 h 5676900"/>
              <a:gd name="connsiteX67" fmla="*/ 2752932 w 6772482"/>
              <a:gd name="connsiteY67" fmla="*/ 4600575 h 5676900"/>
              <a:gd name="connsiteX68" fmla="*/ 2388600 w 6772482"/>
              <a:gd name="connsiteY68" fmla="*/ 4183857 h 5676900"/>
              <a:gd name="connsiteX69" fmla="*/ 1914732 w 6772482"/>
              <a:gd name="connsiteY69" fmla="*/ 4276725 h 5676900"/>
              <a:gd name="connsiteX70" fmla="*/ 1821863 w 6772482"/>
              <a:gd name="connsiteY70" fmla="*/ 4567237 h 5676900"/>
              <a:gd name="connsiteX71" fmla="*/ 1543257 w 6772482"/>
              <a:gd name="connsiteY71" fmla="*/ 4500562 h 5676900"/>
              <a:gd name="connsiteX72" fmla="*/ 1440862 w 6772482"/>
              <a:gd name="connsiteY72" fmla="*/ 4469606 h 5676900"/>
              <a:gd name="connsiteX73" fmla="*/ 1383713 w 6772482"/>
              <a:gd name="connsiteY73" fmla="*/ 4441032 h 5676900"/>
              <a:gd name="connsiteX74" fmla="*/ 1326562 w 6772482"/>
              <a:gd name="connsiteY74" fmla="*/ 4410075 h 5676900"/>
              <a:gd name="connsiteX75" fmla="*/ 1276557 w 6772482"/>
              <a:gd name="connsiteY75" fmla="*/ 4371975 h 5676900"/>
              <a:gd name="connsiteX76" fmla="*/ 1221789 w 6772482"/>
              <a:gd name="connsiteY76" fmla="*/ 4312444 h 5676900"/>
              <a:gd name="connsiteX77" fmla="*/ 1181306 w 6772482"/>
              <a:gd name="connsiteY77" fmla="*/ 4257675 h 5676900"/>
              <a:gd name="connsiteX78" fmla="*/ 1024144 w 6772482"/>
              <a:gd name="connsiteY78" fmla="*/ 4005262 h 5676900"/>
              <a:gd name="connsiteX79" fmla="*/ 271670 w 6772482"/>
              <a:gd name="connsiteY79" fmla="*/ 2855119 h 5676900"/>
              <a:gd name="connsiteX0" fmla="*/ 271670 w 6772482"/>
              <a:gd name="connsiteY0" fmla="*/ 2886939 h 5708720"/>
              <a:gd name="connsiteX1" fmla="*/ 324058 w 6772482"/>
              <a:gd name="connsiteY1" fmla="*/ 1251020 h 5708720"/>
              <a:gd name="connsiteX2" fmla="*/ 1581357 w 6772482"/>
              <a:gd name="connsiteY2" fmla="*/ 1193870 h 5708720"/>
              <a:gd name="connsiteX3" fmla="*/ 2552907 w 6772482"/>
              <a:gd name="connsiteY3" fmla="*/ 1222445 h 5708720"/>
              <a:gd name="connsiteX4" fmla="*/ 2714832 w 6772482"/>
              <a:gd name="connsiteY4" fmla="*/ 355670 h 5708720"/>
              <a:gd name="connsiteX5" fmla="*/ 2905332 w 6772482"/>
              <a:gd name="connsiteY5" fmla="*/ 503308 h 5708720"/>
              <a:gd name="connsiteX6" fmla="*/ 2950576 w 6772482"/>
              <a:gd name="connsiteY6" fmla="*/ 527120 h 5708720"/>
              <a:gd name="connsiteX7" fmla="*/ 3012488 w 6772482"/>
              <a:gd name="connsiteY7" fmla="*/ 543789 h 5708720"/>
              <a:gd name="connsiteX8" fmla="*/ 3286332 w 6772482"/>
              <a:gd name="connsiteY8" fmla="*/ 593795 h 5708720"/>
              <a:gd name="connsiteX9" fmla="*/ 3353007 w 6772482"/>
              <a:gd name="connsiteY9" fmla="*/ 624751 h 5708720"/>
              <a:gd name="connsiteX10" fmla="*/ 3391107 w 6772482"/>
              <a:gd name="connsiteY10" fmla="*/ 655708 h 5708720"/>
              <a:gd name="connsiteX11" fmla="*/ 3422063 w 6772482"/>
              <a:gd name="connsiteY11" fmla="*/ 712858 h 5708720"/>
              <a:gd name="connsiteX12" fmla="*/ 3455401 w 6772482"/>
              <a:gd name="connsiteY12" fmla="*/ 746195 h 5708720"/>
              <a:gd name="connsiteX13" fmla="*/ 3486357 w 6772482"/>
              <a:gd name="connsiteY13" fmla="*/ 760483 h 5708720"/>
              <a:gd name="connsiteX14" fmla="*/ 3522076 w 6772482"/>
              <a:gd name="connsiteY14" fmla="*/ 779533 h 5708720"/>
              <a:gd name="connsiteX15" fmla="*/ 3564938 w 6772482"/>
              <a:gd name="connsiteY15" fmla="*/ 774770 h 5708720"/>
              <a:gd name="connsiteX16" fmla="*/ 3793539 w 6772482"/>
              <a:gd name="connsiteY16" fmla="*/ 715239 h 5708720"/>
              <a:gd name="connsiteX17" fmla="*/ 3860213 w 6772482"/>
              <a:gd name="connsiteY17" fmla="*/ 703333 h 5708720"/>
              <a:gd name="connsiteX18" fmla="*/ 4000707 w 6772482"/>
              <a:gd name="connsiteY18" fmla="*/ 693808 h 5708720"/>
              <a:gd name="connsiteX19" fmla="*/ 4145963 w 6772482"/>
              <a:gd name="connsiteY19" fmla="*/ 643802 h 5708720"/>
              <a:gd name="connsiteX20" fmla="*/ 4167395 w 6772482"/>
              <a:gd name="connsiteY20" fmla="*/ 677139 h 5708720"/>
              <a:gd name="connsiteX21" fmla="*/ 4134058 w 6772482"/>
              <a:gd name="connsiteY21" fmla="*/ 641420 h 5708720"/>
              <a:gd name="connsiteX22" fmla="*/ 4515058 w 6772482"/>
              <a:gd name="connsiteY22" fmla="*/ 717620 h 5708720"/>
              <a:gd name="connsiteX23" fmla="*/ 4591258 w 6772482"/>
              <a:gd name="connsiteY23" fmla="*/ 108020 h 5708720"/>
              <a:gd name="connsiteX24" fmla="*/ 5429458 w 6772482"/>
              <a:gd name="connsiteY24" fmla="*/ 108020 h 5708720"/>
              <a:gd name="connsiteX25" fmla="*/ 5429458 w 6772482"/>
              <a:gd name="connsiteY25" fmla="*/ 412820 h 5708720"/>
              <a:gd name="connsiteX26" fmla="*/ 5734258 w 6772482"/>
              <a:gd name="connsiteY26" fmla="*/ 717620 h 5708720"/>
              <a:gd name="connsiteX27" fmla="*/ 5886658 w 6772482"/>
              <a:gd name="connsiteY27" fmla="*/ 793820 h 5708720"/>
              <a:gd name="connsiteX28" fmla="*/ 5962858 w 6772482"/>
              <a:gd name="connsiteY28" fmla="*/ 793820 h 5708720"/>
              <a:gd name="connsiteX29" fmla="*/ 5962858 w 6772482"/>
              <a:gd name="connsiteY29" fmla="*/ 946220 h 5708720"/>
              <a:gd name="connsiteX30" fmla="*/ 5810457 w 6772482"/>
              <a:gd name="connsiteY30" fmla="*/ 960508 h 5708720"/>
              <a:gd name="connsiteX31" fmla="*/ 5824745 w 6772482"/>
              <a:gd name="connsiteY31" fmla="*/ 993845 h 5708720"/>
              <a:gd name="connsiteX32" fmla="*/ 5846175 w 6772482"/>
              <a:gd name="connsiteY32" fmla="*/ 1046233 h 5708720"/>
              <a:gd name="connsiteX33" fmla="*/ 5889039 w 6772482"/>
              <a:gd name="connsiteY33" fmla="*/ 1205776 h 5708720"/>
              <a:gd name="connsiteX34" fmla="*/ 5910470 w 6772482"/>
              <a:gd name="connsiteY34" fmla="*/ 1251020 h 5708720"/>
              <a:gd name="connsiteX35" fmla="*/ 5936663 w 6772482"/>
              <a:gd name="connsiteY35" fmla="*/ 1293883 h 5708720"/>
              <a:gd name="connsiteX36" fmla="*/ 6120019 w 6772482"/>
              <a:gd name="connsiteY36" fmla="*/ 1596301 h 5708720"/>
              <a:gd name="connsiteX37" fmla="*/ 6148595 w 6772482"/>
              <a:gd name="connsiteY37" fmla="*/ 1660595 h 5708720"/>
              <a:gd name="connsiteX38" fmla="*/ 6184313 w 6772482"/>
              <a:gd name="connsiteY38" fmla="*/ 1729652 h 5708720"/>
              <a:gd name="connsiteX39" fmla="*/ 6248607 w 6772482"/>
              <a:gd name="connsiteY39" fmla="*/ 1855858 h 5708720"/>
              <a:gd name="connsiteX40" fmla="*/ 6291470 w 6772482"/>
              <a:gd name="connsiteY40" fmla="*/ 1955870 h 5708720"/>
              <a:gd name="connsiteX41" fmla="*/ 6305757 w 6772482"/>
              <a:gd name="connsiteY41" fmla="*/ 1993970 h 5708720"/>
              <a:gd name="connsiteX42" fmla="*/ 6310520 w 6772482"/>
              <a:gd name="connsiteY42" fmla="*/ 2053501 h 5708720"/>
              <a:gd name="connsiteX43" fmla="*/ 6341476 w 6772482"/>
              <a:gd name="connsiteY43" fmla="*/ 2174945 h 5708720"/>
              <a:gd name="connsiteX44" fmla="*/ 6360526 w 6772482"/>
              <a:gd name="connsiteY44" fmla="*/ 2234476 h 5708720"/>
              <a:gd name="connsiteX45" fmla="*/ 6355763 w 6772482"/>
              <a:gd name="connsiteY45" fmla="*/ 2332108 h 5708720"/>
              <a:gd name="connsiteX46" fmla="*/ 6377195 w 6772482"/>
              <a:gd name="connsiteY46" fmla="*/ 2439263 h 5708720"/>
              <a:gd name="connsiteX47" fmla="*/ 6427201 w 6772482"/>
              <a:gd name="connsiteY47" fmla="*/ 2651195 h 5708720"/>
              <a:gd name="connsiteX48" fmla="*/ 6453395 w 6772482"/>
              <a:gd name="connsiteY48" fmla="*/ 2844076 h 5708720"/>
              <a:gd name="connsiteX49" fmla="*/ 6467682 w 6772482"/>
              <a:gd name="connsiteY49" fmla="*/ 2953614 h 5708720"/>
              <a:gd name="connsiteX50" fmla="*/ 6562932 w 6772482"/>
              <a:gd name="connsiteY50" fmla="*/ 3270320 h 5708720"/>
              <a:gd name="connsiteX51" fmla="*/ 6610557 w 6772482"/>
              <a:gd name="connsiteY51" fmla="*/ 3470345 h 5708720"/>
              <a:gd name="connsiteX52" fmla="*/ 6658182 w 6772482"/>
              <a:gd name="connsiteY52" fmla="*/ 3587026 h 5708720"/>
              <a:gd name="connsiteX53" fmla="*/ 6722476 w 6772482"/>
              <a:gd name="connsiteY53" fmla="*/ 3708470 h 5708720"/>
              <a:gd name="connsiteX54" fmla="*/ 6762957 w 6772482"/>
              <a:gd name="connsiteY54" fmla="*/ 3841820 h 5708720"/>
              <a:gd name="connsiteX55" fmla="*/ 6772482 w 6772482"/>
              <a:gd name="connsiteY55" fmla="*/ 3913258 h 5708720"/>
              <a:gd name="connsiteX56" fmla="*/ 6762956 w 6772482"/>
              <a:gd name="connsiteY56" fmla="*/ 3996601 h 5708720"/>
              <a:gd name="connsiteX57" fmla="*/ 6743906 w 6772482"/>
              <a:gd name="connsiteY57" fmla="*/ 4051370 h 5708720"/>
              <a:gd name="connsiteX58" fmla="*/ 6703426 w 6772482"/>
              <a:gd name="connsiteY58" fmla="*/ 4151382 h 5708720"/>
              <a:gd name="connsiteX59" fmla="*/ 6689138 w 6772482"/>
              <a:gd name="connsiteY59" fmla="*/ 4179957 h 5708720"/>
              <a:gd name="connsiteX60" fmla="*/ 5903326 w 6772482"/>
              <a:gd name="connsiteY60" fmla="*/ 4565720 h 5708720"/>
              <a:gd name="connsiteX61" fmla="*/ 5048457 w 6772482"/>
              <a:gd name="connsiteY61" fmla="*/ 5703957 h 5708720"/>
              <a:gd name="connsiteX62" fmla="*/ 4774613 w 6772482"/>
              <a:gd name="connsiteY62" fmla="*/ 5708720 h 5708720"/>
              <a:gd name="connsiteX63" fmla="*/ 4210258 w 6772482"/>
              <a:gd name="connsiteY63" fmla="*/ 4984820 h 5708720"/>
              <a:gd name="connsiteX64" fmla="*/ 2610058 w 6772482"/>
              <a:gd name="connsiteY64" fmla="*/ 4984820 h 5708720"/>
              <a:gd name="connsiteX65" fmla="*/ 2457658 w 6772482"/>
              <a:gd name="connsiteY65" fmla="*/ 4984820 h 5708720"/>
              <a:gd name="connsiteX66" fmla="*/ 2667207 w 6772482"/>
              <a:gd name="connsiteY66" fmla="*/ 4684783 h 5708720"/>
              <a:gd name="connsiteX67" fmla="*/ 2752932 w 6772482"/>
              <a:gd name="connsiteY67" fmla="*/ 4632395 h 5708720"/>
              <a:gd name="connsiteX68" fmla="*/ 2388600 w 6772482"/>
              <a:gd name="connsiteY68" fmla="*/ 4215677 h 5708720"/>
              <a:gd name="connsiteX69" fmla="*/ 1914732 w 6772482"/>
              <a:gd name="connsiteY69" fmla="*/ 4308545 h 5708720"/>
              <a:gd name="connsiteX70" fmla="*/ 1821863 w 6772482"/>
              <a:gd name="connsiteY70" fmla="*/ 4599057 h 5708720"/>
              <a:gd name="connsiteX71" fmla="*/ 1543257 w 6772482"/>
              <a:gd name="connsiteY71" fmla="*/ 4532382 h 5708720"/>
              <a:gd name="connsiteX72" fmla="*/ 1440862 w 6772482"/>
              <a:gd name="connsiteY72" fmla="*/ 4501426 h 5708720"/>
              <a:gd name="connsiteX73" fmla="*/ 1383713 w 6772482"/>
              <a:gd name="connsiteY73" fmla="*/ 4472852 h 5708720"/>
              <a:gd name="connsiteX74" fmla="*/ 1326562 w 6772482"/>
              <a:gd name="connsiteY74" fmla="*/ 4441895 h 5708720"/>
              <a:gd name="connsiteX75" fmla="*/ 1276557 w 6772482"/>
              <a:gd name="connsiteY75" fmla="*/ 4403795 h 5708720"/>
              <a:gd name="connsiteX76" fmla="*/ 1221789 w 6772482"/>
              <a:gd name="connsiteY76" fmla="*/ 4344264 h 5708720"/>
              <a:gd name="connsiteX77" fmla="*/ 1181306 w 6772482"/>
              <a:gd name="connsiteY77" fmla="*/ 4289495 h 5708720"/>
              <a:gd name="connsiteX78" fmla="*/ 1024144 w 6772482"/>
              <a:gd name="connsiteY78" fmla="*/ 4037082 h 5708720"/>
              <a:gd name="connsiteX79" fmla="*/ 271670 w 6772482"/>
              <a:gd name="connsiteY79" fmla="*/ 2886939 h 5708720"/>
              <a:gd name="connsiteX0" fmla="*/ 271670 w 6772482"/>
              <a:gd name="connsiteY0" fmla="*/ 2886939 h 5708720"/>
              <a:gd name="connsiteX1" fmla="*/ 324058 w 6772482"/>
              <a:gd name="connsiteY1" fmla="*/ 1251020 h 5708720"/>
              <a:gd name="connsiteX2" fmla="*/ 1581357 w 6772482"/>
              <a:gd name="connsiteY2" fmla="*/ 1193870 h 5708720"/>
              <a:gd name="connsiteX3" fmla="*/ 2552907 w 6772482"/>
              <a:gd name="connsiteY3" fmla="*/ 1222445 h 5708720"/>
              <a:gd name="connsiteX4" fmla="*/ 2714832 w 6772482"/>
              <a:gd name="connsiteY4" fmla="*/ 355670 h 5708720"/>
              <a:gd name="connsiteX5" fmla="*/ 2905332 w 6772482"/>
              <a:gd name="connsiteY5" fmla="*/ 503308 h 5708720"/>
              <a:gd name="connsiteX6" fmla="*/ 2950576 w 6772482"/>
              <a:gd name="connsiteY6" fmla="*/ 527120 h 5708720"/>
              <a:gd name="connsiteX7" fmla="*/ 3012488 w 6772482"/>
              <a:gd name="connsiteY7" fmla="*/ 543789 h 5708720"/>
              <a:gd name="connsiteX8" fmla="*/ 3286332 w 6772482"/>
              <a:gd name="connsiteY8" fmla="*/ 593795 h 5708720"/>
              <a:gd name="connsiteX9" fmla="*/ 3353007 w 6772482"/>
              <a:gd name="connsiteY9" fmla="*/ 624751 h 5708720"/>
              <a:gd name="connsiteX10" fmla="*/ 3391107 w 6772482"/>
              <a:gd name="connsiteY10" fmla="*/ 655708 h 5708720"/>
              <a:gd name="connsiteX11" fmla="*/ 3422063 w 6772482"/>
              <a:gd name="connsiteY11" fmla="*/ 712858 h 5708720"/>
              <a:gd name="connsiteX12" fmla="*/ 3455401 w 6772482"/>
              <a:gd name="connsiteY12" fmla="*/ 746195 h 5708720"/>
              <a:gd name="connsiteX13" fmla="*/ 3486357 w 6772482"/>
              <a:gd name="connsiteY13" fmla="*/ 760483 h 5708720"/>
              <a:gd name="connsiteX14" fmla="*/ 3522076 w 6772482"/>
              <a:gd name="connsiteY14" fmla="*/ 779533 h 5708720"/>
              <a:gd name="connsiteX15" fmla="*/ 3564938 w 6772482"/>
              <a:gd name="connsiteY15" fmla="*/ 774770 h 5708720"/>
              <a:gd name="connsiteX16" fmla="*/ 3793539 w 6772482"/>
              <a:gd name="connsiteY16" fmla="*/ 715239 h 5708720"/>
              <a:gd name="connsiteX17" fmla="*/ 3860213 w 6772482"/>
              <a:gd name="connsiteY17" fmla="*/ 703333 h 5708720"/>
              <a:gd name="connsiteX18" fmla="*/ 4000707 w 6772482"/>
              <a:gd name="connsiteY18" fmla="*/ 693808 h 5708720"/>
              <a:gd name="connsiteX19" fmla="*/ 4145963 w 6772482"/>
              <a:gd name="connsiteY19" fmla="*/ 643802 h 5708720"/>
              <a:gd name="connsiteX20" fmla="*/ 4167395 w 6772482"/>
              <a:gd name="connsiteY20" fmla="*/ 677139 h 5708720"/>
              <a:gd name="connsiteX21" fmla="*/ 4134058 w 6772482"/>
              <a:gd name="connsiteY21" fmla="*/ 641420 h 5708720"/>
              <a:gd name="connsiteX22" fmla="*/ 4515058 w 6772482"/>
              <a:gd name="connsiteY22" fmla="*/ 717620 h 5708720"/>
              <a:gd name="connsiteX23" fmla="*/ 4591258 w 6772482"/>
              <a:gd name="connsiteY23" fmla="*/ 108020 h 5708720"/>
              <a:gd name="connsiteX24" fmla="*/ 5429458 w 6772482"/>
              <a:gd name="connsiteY24" fmla="*/ 108020 h 5708720"/>
              <a:gd name="connsiteX25" fmla="*/ 5429458 w 6772482"/>
              <a:gd name="connsiteY25" fmla="*/ 412820 h 5708720"/>
              <a:gd name="connsiteX26" fmla="*/ 5734258 w 6772482"/>
              <a:gd name="connsiteY26" fmla="*/ 717620 h 5708720"/>
              <a:gd name="connsiteX27" fmla="*/ 5886658 w 6772482"/>
              <a:gd name="connsiteY27" fmla="*/ 793820 h 5708720"/>
              <a:gd name="connsiteX28" fmla="*/ 5962858 w 6772482"/>
              <a:gd name="connsiteY28" fmla="*/ 793820 h 5708720"/>
              <a:gd name="connsiteX29" fmla="*/ 5886658 w 6772482"/>
              <a:gd name="connsiteY29" fmla="*/ 870020 h 5708720"/>
              <a:gd name="connsiteX30" fmla="*/ 5810457 w 6772482"/>
              <a:gd name="connsiteY30" fmla="*/ 960508 h 5708720"/>
              <a:gd name="connsiteX31" fmla="*/ 5824745 w 6772482"/>
              <a:gd name="connsiteY31" fmla="*/ 993845 h 5708720"/>
              <a:gd name="connsiteX32" fmla="*/ 5846175 w 6772482"/>
              <a:gd name="connsiteY32" fmla="*/ 1046233 h 5708720"/>
              <a:gd name="connsiteX33" fmla="*/ 5889039 w 6772482"/>
              <a:gd name="connsiteY33" fmla="*/ 1205776 h 5708720"/>
              <a:gd name="connsiteX34" fmla="*/ 5910470 w 6772482"/>
              <a:gd name="connsiteY34" fmla="*/ 1251020 h 5708720"/>
              <a:gd name="connsiteX35" fmla="*/ 5936663 w 6772482"/>
              <a:gd name="connsiteY35" fmla="*/ 1293883 h 5708720"/>
              <a:gd name="connsiteX36" fmla="*/ 6120019 w 6772482"/>
              <a:gd name="connsiteY36" fmla="*/ 1596301 h 5708720"/>
              <a:gd name="connsiteX37" fmla="*/ 6148595 w 6772482"/>
              <a:gd name="connsiteY37" fmla="*/ 1660595 h 5708720"/>
              <a:gd name="connsiteX38" fmla="*/ 6184313 w 6772482"/>
              <a:gd name="connsiteY38" fmla="*/ 1729652 h 5708720"/>
              <a:gd name="connsiteX39" fmla="*/ 6248607 w 6772482"/>
              <a:gd name="connsiteY39" fmla="*/ 1855858 h 5708720"/>
              <a:gd name="connsiteX40" fmla="*/ 6291470 w 6772482"/>
              <a:gd name="connsiteY40" fmla="*/ 1955870 h 5708720"/>
              <a:gd name="connsiteX41" fmla="*/ 6305757 w 6772482"/>
              <a:gd name="connsiteY41" fmla="*/ 1993970 h 5708720"/>
              <a:gd name="connsiteX42" fmla="*/ 6310520 w 6772482"/>
              <a:gd name="connsiteY42" fmla="*/ 2053501 h 5708720"/>
              <a:gd name="connsiteX43" fmla="*/ 6341476 w 6772482"/>
              <a:gd name="connsiteY43" fmla="*/ 2174945 h 5708720"/>
              <a:gd name="connsiteX44" fmla="*/ 6360526 w 6772482"/>
              <a:gd name="connsiteY44" fmla="*/ 2234476 h 5708720"/>
              <a:gd name="connsiteX45" fmla="*/ 6355763 w 6772482"/>
              <a:gd name="connsiteY45" fmla="*/ 2332108 h 5708720"/>
              <a:gd name="connsiteX46" fmla="*/ 6377195 w 6772482"/>
              <a:gd name="connsiteY46" fmla="*/ 2439263 h 5708720"/>
              <a:gd name="connsiteX47" fmla="*/ 6427201 w 6772482"/>
              <a:gd name="connsiteY47" fmla="*/ 2651195 h 5708720"/>
              <a:gd name="connsiteX48" fmla="*/ 6453395 w 6772482"/>
              <a:gd name="connsiteY48" fmla="*/ 2844076 h 5708720"/>
              <a:gd name="connsiteX49" fmla="*/ 6467682 w 6772482"/>
              <a:gd name="connsiteY49" fmla="*/ 2953614 h 5708720"/>
              <a:gd name="connsiteX50" fmla="*/ 6562932 w 6772482"/>
              <a:gd name="connsiteY50" fmla="*/ 3270320 h 5708720"/>
              <a:gd name="connsiteX51" fmla="*/ 6610557 w 6772482"/>
              <a:gd name="connsiteY51" fmla="*/ 3470345 h 5708720"/>
              <a:gd name="connsiteX52" fmla="*/ 6658182 w 6772482"/>
              <a:gd name="connsiteY52" fmla="*/ 3587026 h 5708720"/>
              <a:gd name="connsiteX53" fmla="*/ 6722476 w 6772482"/>
              <a:gd name="connsiteY53" fmla="*/ 3708470 h 5708720"/>
              <a:gd name="connsiteX54" fmla="*/ 6762957 w 6772482"/>
              <a:gd name="connsiteY54" fmla="*/ 3841820 h 5708720"/>
              <a:gd name="connsiteX55" fmla="*/ 6772482 w 6772482"/>
              <a:gd name="connsiteY55" fmla="*/ 3913258 h 5708720"/>
              <a:gd name="connsiteX56" fmla="*/ 6762956 w 6772482"/>
              <a:gd name="connsiteY56" fmla="*/ 3996601 h 5708720"/>
              <a:gd name="connsiteX57" fmla="*/ 6743906 w 6772482"/>
              <a:gd name="connsiteY57" fmla="*/ 4051370 h 5708720"/>
              <a:gd name="connsiteX58" fmla="*/ 6703426 w 6772482"/>
              <a:gd name="connsiteY58" fmla="*/ 4151382 h 5708720"/>
              <a:gd name="connsiteX59" fmla="*/ 6689138 w 6772482"/>
              <a:gd name="connsiteY59" fmla="*/ 4179957 h 5708720"/>
              <a:gd name="connsiteX60" fmla="*/ 5903326 w 6772482"/>
              <a:gd name="connsiteY60" fmla="*/ 4565720 h 5708720"/>
              <a:gd name="connsiteX61" fmla="*/ 5048457 w 6772482"/>
              <a:gd name="connsiteY61" fmla="*/ 5703957 h 5708720"/>
              <a:gd name="connsiteX62" fmla="*/ 4774613 w 6772482"/>
              <a:gd name="connsiteY62" fmla="*/ 5708720 h 5708720"/>
              <a:gd name="connsiteX63" fmla="*/ 4210258 w 6772482"/>
              <a:gd name="connsiteY63" fmla="*/ 4984820 h 5708720"/>
              <a:gd name="connsiteX64" fmla="*/ 2610058 w 6772482"/>
              <a:gd name="connsiteY64" fmla="*/ 4984820 h 5708720"/>
              <a:gd name="connsiteX65" fmla="*/ 2457658 w 6772482"/>
              <a:gd name="connsiteY65" fmla="*/ 4984820 h 5708720"/>
              <a:gd name="connsiteX66" fmla="*/ 2667207 w 6772482"/>
              <a:gd name="connsiteY66" fmla="*/ 4684783 h 5708720"/>
              <a:gd name="connsiteX67" fmla="*/ 2752932 w 6772482"/>
              <a:gd name="connsiteY67" fmla="*/ 4632395 h 5708720"/>
              <a:gd name="connsiteX68" fmla="*/ 2388600 w 6772482"/>
              <a:gd name="connsiteY68" fmla="*/ 4215677 h 5708720"/>
              <a:gd name="connsiteX69" fmla="*/ 1914732 w 6772482"/>
              <a:gd name="connsiteY69" fmla="*/ 4308545 h 5708720"/>
              <a:gd name="connsiteX70" fmla="*/ 1821863 w 6772482"/>
              <a:gd name="connsiteY70" fmla="*/ 4599057 h 5708720"/>
              <a:gd name="connsiteX71" fmla="*/ 1543257 w 6772482"/>
              <a:gd name="connsiteY71" fmla="*/ 4532382 h 5708720"/>
              <a:gd name="connsiteX72" fmla="*/ 1440862 w 6772482"/>
              <a:gd name="connsiteY72" fmla="*/ 4501426 h 5708720"/>
              <a:gd name="connsiteX73" fmla="*/ 1383713 w 6772482"/>
              <a:gd name="connsiteY73" fmla="*/ 4472852 h 5708720"/>
              <a:gd name="connsiteX74" fmla="*/ 1326562 w 6772482"/>
              <a:gd name="connsiteY74" fmla="*/ 4441895 h 5708720"/>
              <a:gd name="connsiteX75" fmla="*/ 1276557 w 6772482"/>
              <a:gd name="connsiteY75" fmla="*/ 4403795 h 5708720"/>
              <a:gd name="connsiteX76" fmla="*/ 1221789 w 6772482"/>
              <a:gd name="connsiteY76" fmla="*/ 4344264 h 5708720"/>
              <a:gd name="connsiteX77" fmla="*/ 1181306 w 6772482"/>
              <a:gd name="connsiteY77" fmla="*/ 4289495 h 5708720"/>
              <a:gd name="connsiteX78" fmla="*/ 1024144 w 6772482"/>
              <a:gd name="connsiteY78" fmla="*/ 4037082 h 5708720"/>
              <a:gd name="connsiteX79" fmla="*/ 271670 w 6772482"/>
              <a:gd name="connsiteY79" fmla="*/ 2886939 h 5708720"/>
              <a:gd name="connsiteX0" fmla="*/ 271670 w 6772482"/>
              <a:gd name="connsiteY0" fmla="*/ 2886939 h 5708720"/>
              <a:gd name="connsiteX1" fmla="*/ 324058 w 6772482"/>
              <a:gd name="connsiteY1" fmla="*/ 1251020 h 5708720"/>
              <a:gd name="connsiteX2" fmla="*/ 1581357 w 6772482"/>
              <a:gd name="connsiteY2" fmla="*/ 1193870 h 5708720"/>
              <a:gd name="connsiteX3" fmla="*/ 2552907 w 6772482"/>
              <a:gd name="connsiteY3" fmla="*/ 1222445 h 5708720"/>
              <a:gd name="connsiteX4" fmla="*/ 2714832 w 6772482"/>
              <a:gd name="connsiteY4" fmla="*/ 355670 h 5708720"/>
              <a:gd name="connsiteX5" fmla="*/ 2905332 w 6772482"/>
              <a:gd name="connsiteY5" fmla="*/ 503308 h 5708720"/>
              <a:gd name="connsiteX6" fmla="*/ 2950576 w 6772482"/>
              <a:gd name="connsiteY6" fmla="*/ 527120 h 5708720"/>
              <a:gd name="connsiteX7" fmla="*/ 3012488 w 6772482"/>
              <a:gd name="connsiteY7" fmla="*/ 543789 h 5708720"/>
              <a:gd name="connsiteX8" fmla="*/ 3286332 w 6772482"/>
              <a:gd name="connsiteY8" fmla="*/ 593795 h 5708720"/>
              <a:gd name="connsiteX9" fmla="*/ 3353007 w 6772482"/>
              <a:gd name="connsiteY9" fmla="*/ 624751 h 5708720"/>
              <a:gd name="connsiteX10" fmla="*/ 3391107 w 6772482"/>
              <a:gd name="connsiteY10" fmla="*/ 655708 h 5708720"/>
              <a:gd name="connsiteX11" fmla="*/ 3422063 w 6772482"/>
              <a:gd name="connsiteY11" fmla="*/ 712858 h 5708720"/>
              <a:gd name="connsiteX12" fmla="*/ 3455401 w 6772482"/>
              <a:gd name="connsiteY12" fmla="*/ 746195 h 5708720"/>
              <a:gd name="connsiteX13" fmla="*/ 3486357 w 6772482"/>
              <a:gd name="connsiteY13" fmla="*/ 760483 h 5708720"/>
              <a:gd name="connsiteX14" fmla="*/ 3522076 w 6772482"/>
              <a:gd name="connsiteY14" fmla="*/ 779533 h 5708720"/>
              <a:gd name="connsiteX15" fmla="*/ 3564938 w 6772482"/>
              <a:gd name="connsiteY15" fmla="*/ 774770 h 5708720"/>
              <a:gd name="connsiteX16" fmla="*/ 3793539 w 6772482"/>
              <a:gd name="connsiteY16" fmla="*/ 715239 h 5708720"/>
              <a:gd name="connsiteX17" fmla="*/ 3860213 w 6772482"/>
              <a:gd name="connsiteY17" fmla="*/ 703333 h 5708720"/>
              <a:gd name="connsiteX18" fmla="*/ 4000707 w 6772482"/>
              <a:gd name="connsiteY18" fmla="*/ 693808 h 5708720"/>
              <a:gd name="connsiteX19" fmla="*/ 4145963 w 6772482"/>
              <a:gd name="connsiteY19" fmla="*/ 643802 h 5708720"/>
              <a:gd name="connsiteX20" fmla="*/ 4167395 w 6772482"/>
              <a:gd name="connsiteY20" fmla="*/ 677139 h 5708720"/>
              <a:gd name="connsiteX21" fmla="*/ 4134058 w 6772482"/>
              <a:gd name="connsiteY21" fmla="*/ 641420 h 5708720"/>
              <a:gd name="connsiteX22" fmla="*/ 4515058 w 6772482"/>
              <a:gd name="connsiteY22" fmla="*/ 717620 h 5708720"/>
              <a:gd name="connsiteX23" fmla="*/ 4591258 w 6772482"/>
              <a:gd name="connsiteY23" fmla="*/ 108020 h 5708720"/>
              <a:gd name="connsiteX24" fmla="*/ 5429458 w 6772482"/>
              <a:gd name="connsiteY24" fmla="*/ 108020 h 5708720"/>
              <a:gd name="connsiteX25" fmla="*/ 5429458 w 6772482"/>
              <a:gd name="connsiteY25" fmla="*/ 412820 h 5708720"/>
              <a:gd name="connsiteX26" fmla="*/ 5734258 w 6772482"/>
              <a:gd name="connsiteY26" fmla="*/ 717620 h 5708720"/>
              <a:gd name="connsiteX27" fmla="*/ 5886658 w 6772482"/>
              <a:gd name="connsiteY27" fmla="*/ 793820 h 5708720"/>
              <a:gd name="connsiteX28" fmla="*/ 5962858 w 6772482"/>
              <a:gd name="connsiteY28" fmla="*/ 793820 h 5708720"/>
              <a:gd name="connsiteX29" fmla="*/ 5962858 w 6772482"/>
              <a:gd name="connsiteY29" fmla="*/ 870020 h 5708720"/>
              <a:gd name="connsiteX30" fmla="*/ 5810457 w 6772482"/>
              <a:gd name="connsiteY30" fmla="*/ 960508 h 5708720"/>
              <a:gd name="connsiteX31" fmla="*/ 5824745 w 6772482"/>
              <a:gd name="connsiteY31" fmla="*/ 993845 h 5708720"/>
              <a:gd name="connsiteX32" fmla="*/ 5846175 w 6772482"/>
              <a:gd name="connsiteY32" fmla="*/ 1046233 h 5708720"/>
              <a:gd name="connsiteX33" fmla="*/ 5889039 w 6772482"/>
              <a:gd name="connsiteY33" fmla="*/ 1205776 h 5708720"/>
              <a:gd name="connsiteX34" fmla="*/ 5910470 w 6772482"/>
              <a:gd name="connsiteY34" fmla="*/ 1251020 h 5708720"/>
              <a:gd name="connsiteX35" fmla="*/ 5936663 w 6772482"/>
              <a:gd name="connsiteY35" fmla="*/ 1293883 h 5708720"/>
              <a:gd name="connsiteX36" fmla="*/ 6120019 w 6772482"/>
              <a:gd name="connsiteY36" fmla="*/ 1596301 h 5708720"/>
              <a:gd name="connsiteX37" fmla="*/ 6148595 w 6772482"/>
              <a:gd name="connsiteY37" fmla="*/ 1660595 h 5708720"/>
              <a:gd name="connsiteX38" fmla="*/ 6184313 w 6772482"/>
              <a:gd name="connsiteY38" fmla="*/ 1729652 h 5708720"/>
              <a:gd name="connsiteX39" fmla="*/ 6248607 w 6772482"/>
              <a:gd name="connsiteY39" fmla="*/ 1855858 h 5708720"/>
              <a:gd name="connsiteX40" fmla="*/ 6291470 w 6772482"/>
              <a:gd name="connsiteY40" fmla="*/ 1955870 h 5708720"/>
              <a:gd name="connsiteX41" fmla="*/ 6305757 w 6772482"/>
              <a:gd name="connsiteY41" fmla="*/ 1993970 h 5708720"/>
              <a:gd name="connsiteX42" fmla="*/ 6310520 w 6772482"/>
              <a:gd name="connsiteY42" fmla="*/ 2053501 h 5708720"/>
              <a:gd name="connsiteX43" fmla="*/ 6341476 w 6772482"/>
              <a:gd name="connsiteY43" fmla="*/ 2174945 h 5708720"/>
              <a:gd name="connsiteX44" fmla="*/ 6360526 w 6772482"/>
              <a:gd name="connsiteY44" fmla="*/ 2234476 h 5708720"/>
              <a:gd name="connsiteX45" fmla="*/ 6355763 w 6772482"/>
              <a:gd name="connsiteY45" fmla="*/ 2332108 h 5708720"/>
              <a:gd name="connsiteX46" fmla="*/ 6377195 w 6772482"/>
              <a:gd name="connsiteY46" fmla="*/ 2439263 h 5708720"/>
              <a:gd name="connsiteX47" fmla="*/ 6427201 w 6772482"/>
              <a:gd name="connsiteY47" fmla="*/ 2651195 h 5708720"/>
              <a:gd name="connsiteX48" fmla="*/ 6453395 w 6772482"/>
              <a:gd name="connsiteY48" fmla="*/ 2844076 h 5708720"/>
              <a:gd name="connsiteX49" fmla="*/ 6467682 w 6772482"/>
              <a:gd name="connsiteY49" fmla="*/ 2953614 h 5708720"/>
              <a:gd name="connsiteX50" fmla="*/ 6562932 w 6772482"/>
              <a:gd name="connsiteY50" fmla="*/ 3270320 h 5708720"/>
              <a:gd name="connsiteX51" fmla="*/ 6610557 w 6772482"/>
              <a:gd name="connsiteY51" fmla="*/ 3470345 h 5708720"/>
              <a:gd name="connsiteX52" fmla="*/ 6658182 w 6772482"/>
              <a:gd name="connsiteY52" fmla="*/ 3587026 h 5708720"/>
              <a:gd name="connsiteX53" fmla="*/ 6722476 w 6772482"/>
              <a:gd name="connsiteY53" fmla="*/ 3708470 h 5708720"/>
              <a:gd name="connsiteX54" fmla="*/ 6762957 w 6772482"/>
              <a:gd name="connsiteY54" fmla="*/ 3841820 h 5708720"/>
              <a:gd name="connsiteX55" fmla="*/ 6772482 w 6772482"/>
              <a:gd name="connsiteY55" fmla="*/ 3913258 h 5708720"/>
              <a:gd name="connsiteX56" fmla="*/ 6762956 w 6772482"/>
              <a:gd name="connsiteY56" fmla="*/ 3996601 h 5708720"/>
              <a:gd name="connsiteX57" fmla="*/ 6743906 w 6772482"/>
              <a:gd name="connsiteY57" fmla="*/ 4051370 h 5708720"/>
              <a:gd name="connsiteX58" fmla="*/ 6703426 w 6772482"/>
              <a:gd name="connsiteY58" fmla="*/ 4151382 h 5708720"/>
              <a:gd name="connsiteX59" fmla="*/ 6689138 w 6772482"/>
              <a:gd name="connsiteY59" fmla="*/ 4179957 h 5708720"/>
              <a:gd name="connsiteX60" fmla="*/ 5903326 w 6772482"/>
              <a:gd name="connsiteY60" fmla="*/ 4565720 h 5708720"/>
              <a:gd name="connsiteX61" fmla="*/ 5048457 w 6772482"/>
              <a:gd name="connsiteY61" fmla="*/ 5703957 h 5708720"/>
              <a:gd name="connsiteX62" fmla="*/ 4774613 w 6772482"/>
              <a:gd name="connsiteY62" fmla="*/ 5708720 h 5708720"/>
              <a:gd name="connsiteX63" fmla="*/ 4210258 w 6772482"/>
              <a:gd name="connsiteY63" fmla="*/ 4984820 h 5708720"/>
              <a:gd name="connsiteX64" fmla="*/ 2610058 w 6772482"/>
              <a:gd name="connsiteY64" fmla="*/ 4984820 h 5708720"/>
              <a:gd name="connsiteX65" fmla="*/ 2457658 w 6772482"/>
              <a:gd name="connsiteY65" fmla="*/ 4984820 h 5708720"/>
              <a:gd name="connsiteX66" fmla="*/ 2667207 w 6772482"/>
              <a:gd name="connsiteY66" fmla="*/ 4684783 h 5708720"/>
              <a:gd name="connsiteX67" fmla="*/ 2752932 w 6772482"/>
              <a:gd name="connsiteY67" fmla="*/ 4632395 h 5708720"/>
              <a:gd name="connsiteX68" fmla="*/ 2388600 w 6772482"/>
              <a:gd name="connsiteY68" fmla="*/ 4215677 h 5708720"/>
              <a:gd name="connsiteX69" fmla="*/ 1914732 w 6772482"/>
              <a:gd name="connsiteY69" fmla="*/ 4308545 h 5708720"/>
              <a:gd name="connsiteX70" fmla="*/ 1821863 w 6772482"/>
              <a:gd name="connsiteY70" fmla="*/ 4599057 h 5708720"/>
              <a:gd name="connsiteX71" fmla="*/ 1543257 w 6772482"/>
              <a:gd name="connsiteY71" fmla="*/ 4532382 h 5708720"/>
              <a:gd name="connsiteX72" fmla="*/ 1440862 w 6772482"/>
              <a:gd name="connsiteY72" fmla="*/ 4501426 h 5708720"/>
              <a:gd name="connsiteX73" fmla="*/ 1383713 w 6772482"/>
              <a:gd name="connsiteY73" fmla="*/ 4472852 h 5708720"/>
              <a:gd name="connsiteX74" fmla="*/ 1326562 w 6772482"/>
              <a:gd name="connsiteY74" fmla="*/ 4441895 h 5708720"/>
              <a:gd name="connsiteX75" fmla="*/ 1276557 w 6772482"/>
              <a:gd name="connsiteY75" fmla="*/ 4403795 h 5708720"/>
              <a:gd name="connsiteX76" fmla="*/ 1221789 w 6772482"/>
              <a:gd name="connsiteY76" fmla="*/ 4344264 h 5708720"/>
              <a:gd name="connsiteX77" fmla="*/ 1181306 w 6772482"/>
              <a:gd name="connsiteY77" fmla="*/ 4289495 h 5708720"/>
              <a:gd name="connsiteX78" fmla="*/ 1024144 w 6772482"/>
              <a:gd name="connsiteY78" fmla="*/ 4037082 h 5708720"/>
              <a:gd name="connsiteX79" fmla="*/ 271670 w 6772482"/>
              <a:gd name="connsiteY79" fmla="*/ 2886939 h 5708720"/>
              <a:gd name="connsiteX0" fmla="*/ 271670 w 6772482"/>
              <a:gd name="connsiteY0" fmla="*/ 2886939 h 5708720"/>
              <a:gd name="connsiteX1" fmla="*/ 324058 w 6772482"/>
              <a:gd name="connsiteY1" fmla="*/ 1251020 h 5708720"/>
              <a:gd name="connsiteX2" fmla="*/ 1581357 w 6772482"/>
              <a:gd name="connsiteY2" fmla="*/ 1193870 h 5708720"/>
              <a:gd name="connsiteX3" fmla="*/ 2552907 w 6772482"/>
              <a:gd name="connsiteY3" fmla="*/ 1222445 h 5708720"/>
              <a:gd name="connsiteX4" fmla="*/ 2714832 w 6772482"/>
              <a:gd name="connsiteY4" fmla="*/ 355670 h 5708720"/>
              <a:gd name="connsiteX5" fmla="*/ 2905332 w 6772482"/>
              <a:gd name="connsiteY5" fmla="*/ 503308 h 5708720"/>
              <a:gd name="connsiteX6" fmla="*/ 2950576 w 6772482"/>
              <a:gd name="connsiteY6" fmla="*/ 527120 h 5708720"/>
              <a:gd name="connsiteX7" fmla="*/ 3012488 w 6772482"/>
              <a:gd name="connsiteY7" fmla="*/ 543789 h 5708720"/>
              <a:gd name="connsiteX8" fmla="*/ 3286332 w 6772482"/>
              <a:gd name="connsiteY8" fmla="*/ 593795 h 5708720"/>
              <a:gd name="connsiteX9" fmla="*/ 3353007 w 6772482"/>
              <a:gd name="connsiteY9" fmla="*/ 624751 h 5708720"/>
              <a:gd name="connsiteX10" fmla="*/ 3391107 w 6772482"/>
              <a:gd name="connsiteY10" fmla="*/ 655708 h 5708720"/>
              <a:gd name="connsiteX11" fmla="*/ 3422063 w 6772482"/>
              <a:gd name="connsiteY11" fmla="*/ 712858 h 5708720"/>
              <a:gd name="connsiteX12" fmla="*/ 3455401 w 6772482"/>
              <a:gd name="connsiteY12" fmla="*/ 746195 h 5708720"/>
              <a:gd name="connsiteX13" fmla="*/ 3486357 w 6772482"/>
              <a:gd name="connsiteY13" fmla="*/ 760483 h 5708720"/>
              <a:gd name="connsiteX14" fmla="*/ 3522076 w 6772482"/>
              <a:gd name="connsiteY14" fmla="*/ 779533 h 5708720"/>
              <a:gd name="connsiteX15" fmla="*/ 3564938 w 6772482"/>
              <a:gd name="connsiteY15" fmla="*/ 774770 h 5708720"/>
              <a:gd name="connsiteX16" fmla="*/ 3793539 w 6772482"/>
              <a:gd name="connsiteY16" fmla="*/ 715239 h 5708720"/>
              <a:gd name="connsiteX17" fmla="*/ 3860213 w 6772482"/>
              <a:gd name="connsiteY17" fmla="*/ 703333 h 5708720"/>
              <a:gd name="connsiteX18" fmla="*/ 4000707 w 6772482"/>
              <a:gd name="connsiteY18" fmla="*/ 693808 h 5708720"/>
              <a:gd name="connsiteX19" fmla="*/ 4145963 w 6772482"/>
              <a:gd name="connsiteY19" fmla="*/ 643802 h 5708720"/>
              <a:gd name="connsiteX20" fmla="*/ 4167395 w 6772482"/>
              <a:gd name="connsiteY20" fmla="*/ 677139 h 5708720"/>
              <a:gd name="connsiteX21" fmla="*/ 4134058 w 6772482"/>
              <a:gd name="connsiteY21" fmla="*/ 641420 h 5708720"/>
              <a:gd name="connsiteX22" fmla="*/ 4515058 w 6772482"/>
              <a:gd name="connsiteY22" fmla="*/ 717620 h 5708720"/>
              <a:gd name="connsiteX23" fmla="*/ 4591258 w 6772482"/>
              <a:gd name="connsiteY23" fmla="*/ 108020 h 5708720"/>
              <a:gd name="connsiteX24" fmla="*/ 5429458 w 6772482"/>
              <a:gd name="connsiteY24" fmla="*/ 108020 h 5708720"/>
              <a:gd name="connsiteX25" fmla="*/ 5429458 w 6772482"/>
              <a:gd name="connsiteY25" fmla="*/ 412820 h 5708720"/>
              <a:gd name="connsiteX26" fmla="*/ 5734258 w 6772482"/>
              <a:gd name="connsiteY26" fmla="*/ 717620 h 5708720"/>
              <a:gd name="connsiteX27" fmla="*/ 5886658 w 6772482"/>
              <a:gd name="connsiteY27" fmla="*/ 793820 h 5708720"/>
              <a:gd name="connsiteX28" fmla="*/ 5962858 w 6772482"/>
              <a:gd name="connsiteY28" fmla="*/ 793820 h 5708720"/>
              <a:gd name="connsiteX29" fmla="*/ 5962858 w 6772482"/>
              <a:gd name="connsiteY29" fmla="*/ 870020 h 5708720"/>
              <a:gd name="connsiteX30" fmla="*/ 5810457 w 6772482"/>
              <a:gd name="connsiteY30" fmla="*/ 960508 h 5708720"/>
              <a:gd name="connsiteX31" fmla="*/ 5824745 w 6772482"/>
              <a:gd name="connsiteY31" fmla="*/ 993845 h 5708720"/>
              <a:gd name="connsiteX32" fmla="*/ 5846175 w 6772482"/>
              <a:gd name="connsiteY32" fmla="*/ 1046233 h 5708720"/>
              <a:gd name="connsiteX33" fmla="*/ 5889039 w 6772482"/>
              <a:gd name="connsiteY33" fmla="*/ 1205776 h 5708720"/>
              <a:gd name="connsiteX34" fmla="*/ 5910470 w 6772482"/>
              <a:gd name="connsiteY34" fmla="*/ 1251020 h 5708720"/>
              <a:gd name="connsiteX35" fmla="*/ 5936663 w 6772482"/>
              <a:gd name="connsiteY35" fmla="*/ 1293883 h 5708720"/>
              <a:gd name="connsiteX36" fmla="*/ 6120019 w 6772482"/>
              <a:gd name="connsiteY36" fmla="*/ 1596301 h 5708720"/>
              <a:gd name="connsiteX37" fmla="*/ 6148595 w 6772482"/>
              <a:gd name="connsiteY37" fmla="*/ 1660595 h 5708720"/>
              <a:gd name="connsiteX38" fmla="*/ 6184313 w 6772482"/>
              <a:gd name="connsiteY38" fmla="*/ 1729652 h 5708720"/>
              <a:gd name="connsiteX39" fmla="*/ 6248607 w 6772482"/>
              <a:gd name="connsiteY39" fmla="*/ 1855858 h 5708720"/>
              <a:gd name="connsiteX40" fmla="*/ 6291470 w 6772482"/>
              <a:gd name="connsiteY40" fmla="*/ 1955870 h 5708720"/>
              <a:gd name="connsiteX41" fmla="*/ 6305757 w 6772482"/>
              <a:gd name="connsiteY41" fmla="*/ 1993970 h 5708720"/>
              <a:gd name="connsiteX42" fmla="*/ 6310520 w 6772482"/>
              <a:gd name="connsiteY42" fmla="*/ 2053501 h 5708720"/>
              <a:gd name="connsiteX43" fmla="*/ 6341476 w 6772482"/>
              <a:gd name="connsiteY43" fmla="*/ 2174945 h 5708720"/>
              <a:gd name="connsiteX44" fmla="*/ 6360526 w 6772482"/>
              <a:gd name="connsiteY44" fmla="*/ 2234476 h 5708720"/>
              <a:gd name="connsiteX45" fmla="*/ 6355763 w 6772482"/>
              <a:gd name="connsiteY45" fmla="*/ 2332108 h 5708720"/>
              <a:gd name="connsiteX46" fmla="*/ 6377195 w 6772482"/>
              <a:gd name="connsiteY46" fmla="*/ 2439263 h 5708720"/>
              <a:gd name="connsiteX47" fmla="*/ 6427201 w 6772482"/>
              <a:gd name="connsiteY47" fmla="*/ 2651195 h 5708720"/>
              <a:gd name="connsiteX48" fmla="*/ 6453395 w 6772482"/>
              <a:gd name="connsiteY48" fmla="*/ 2844076 h 5708720"/>
              <a:gd name="connsiteX49" fmla="*/ 6467682 w 6772482"/>
              <a:gd name="connsiteY49" fmla="*/ 2953614 h 5708720"/>
              <a:gd name="connsiteX50" fmla="*/ 6562932 w 6772482"/>
              <a:gd name="connsiteY50" fmla="*/ 3270320 h 5708720"/>
              <a:gd name="connsiteX51" fmla="*/ 6610557 w 6772482"/>
              <a:gd name="connsiteY51" fmla="*/ 3470345 h 5708720"/>
              <a:gd name="connsiteX52" fmla="*/ 6658182 w 6772482"/>
              <a:gd name="connsiteY52" fmla="*/ 3587026 h 5708720"/>
              <a:gd name="connsiteX53" fmla="*/ 6722476 w 6772482"/>
              <a:gd name="connsiteY53" fmla="*/ 3708470 h 5708720"/>
              <a:gd name="connsiteX54" fmla="*/ 6762957 w 6772482"/>
              <a:gd name="connsiteY54" fmla="*/ 3841820 h 5708720"/>
              <a:gd name="connsiteX55" fmla="*/ 6772482 w 6772482"/>
              <a:gd name="connsiteY55" fmla="*/ 3913258 h 5708720"/>
              <a:gd name="connsiteX56" fmla="*/ 6762956 w 6772482"/>
              <a:gd name="connsiteY56" fmla="*/ 3996601 h 5708720"/>
              <a:gd name="connsiteX57" fmla="*/ 6743906 w 6772482"/>
              <a:gd name="connsiteY57" fmla="*/ 4051370 h 5708720"/>
              <a:gd name="connsiteX58" fmla="*/ 6703426 w 6772482"/>
              <a:gd name="connsiteY58" fmla="*/ 4151382 h 5708720"/>
              <a:gd name="connsiteX59" fmla="*/ 6689138 w 6772482"/>
              <a:gd name="connsiteY59" fmla="*/ 4179957 h 5708720"/>
              <a:gd name="connsiteX60" fmla="*/ 5903326 w 6772482"/>
              <a:gd name="connsiteY60" fmla="*/ 4565720 h 5708720"/>
              <a:gd name="connsiteX61" fmla="*/ 5048457 w 6772482"/>
              <a:gd name="connsiteY61" fmla="*/ 5703957 h 5708720"/>
              <a:gd name="connsiteX62" fmla="*/ 4774613 w 6772482"/>
              <a:gd name="connsiteY62" fmla="*/ 5708720 h 5708720"/>
              <a:gd name="connsiteX63" fmla="*/ 4210258 w 6772482"/>
              <a:gd name="connsiteY63" fmla="*/ 4984820 h 5708720"/>
              <a:gd name="connsiteX64" fmla="*/ 3684713 w 6772482"/>
              <a:gd name="connsiteY64" fmla="*/ 4975393 h 5708720"/>
              <a:gd name="connsiteX65" fmla="*/ 2457658 w 6772482"/>
              <a:gd name="connsiteY65" fmla="*/ 4984820 h 5708720"/>
              <a:gd name="connsiteX66" fmla="*/ 2667207 w 6772482"/>
              <a:gd name="connsiteY66" fmla="*/ 4684783 h 5708720"/>
              <a:gd name="connsiteX67" fmla="*/ 2752932 w 6772482"/>
              <a:gd name="connsiteY67" fmla="*/ 4632395 h 5708720"/>
              <a:gd name="connsiteX68" fmla="*/ 2388600 w 6772482"/>
              <a:gd name="connsiteY68" fmla="*/ 4215677 h 5708720"/>
              <a:gd name="connsiteX69" fmla="*/ 1914732 w 6772482"/>
              <a:gd name="connsiteY69" fmla="*/ 4308545 h 5708720"/>
              <a:gd name="connsiteX70" fmla="*/ 1821863 w 6772482"/>
              <a:gd name="connsiteY70" fmla="*/ 4599057 h 5708720"/>
              <a:gd name="connsiteX71" fmla="*/ 1543257 w 6772482"/>
              <a:gd name="connsiteY71" fmla="*/ 4532382 h 5708720"/>
              <a:gd name="connsiteX72" fmla="*/ 1440862 w 6772482"/>
              <a:gd name="connsiteY72" fmla="*/ 4501426 h 5708720"/>
              <a:gd name="connsiteX73" fmla="*/ 1383713 w 6772482"/>
              <a:gd name="connsiteY73" fmla="*/ 4472852 h 5708720"/>
              <a:gd name="connsiteX74" fmla="*/ 1326562 w 6772482"/>
              <a:gd name="connsiteY74" fmla="*/ 4441895 h 5708720"/>
              <a:gd name="connsiteX75" fmla="*/ 1276557 w 6772482"/>
              <a:gd name="connsiteY75" fmla="*/ 4403795 h 5708720"/>
              <a:gd name="connsiteX76" fmla="*/ 1221789 w 6772482"/>
              <a:gd name="connsiteY76" fmla="*/ 4344264 h 5708720"/>
              <a:gd name="connsiteX77" fmla="*/ 1181306 w 6772482"/>
              <a:gd name="connsiteY77" fmla="*/ 4289495 h 5708720"/>
              <a:gd name="connsiteX78" fmla="*/ 1024144 w 6772482"/>
              <a:gd name="connsiteY78" fmla="*/ 4037082 h 5708720"/>
              <a:gd name="connsiteX79" fmla="*/ 271670 w 6772482"/>
              <a:gd name="connsiteY79" fmla="*/ 2886939 h 5708720"/>
              <a:gd name="connsiteX0" fmla="*/ 271670 w 6772482"/>
              <a:gd name="connsiteY0" fmla="*/ 2886939 h 5708720"/>
              <a:gd name="connsiteX1" fmla="*/ 324058 w 6772482"/>
              <a:gd name="connsiteY1" fmla="*/ 1251020 h 5708720"/>
              <a:gd name="connsiteX2" fmla="*/ 1581357 w 6772482"/>
              <a:gd name="connsiteY2" fmla="*/ 1193870 h 5708720"/>
              <a:gd name="connsiteX3" fmla="*/ 2552907 w 6772482"/>
              <a:gd name="connsiteY3" fmla="*/ 1222445 h 5708720"/>
              <a:gd name="connsiteX4" fmla="*/ 2714832 w 6772482"/>
              <a:gd name="connsiteY4" fmla="*/ 355670 h 5708720"/>
              <a:gd name="connsiteX5" fmla="*/ 2905332 w 6772482"/>
              <a:gd name="connsiteY5" fmla="*/ 503308 h 5708720"/>
              <a:gd name="connsiteX6" fmla="*/ 2950576 w 6772482"/>
              <a:gd name="connsiteY6" fmla="*/ 527120 h 5708720"/>
              <a:gd name="connsiteX7" fmla="*/ 3012488 w 6772482"/>
              <a:gd name="connsiteY7" fmla="*/ 543789 h 5708720"/>
              <a:gd name="connsiteX8" fmla="*/ 3286332 w 6772482"/>
              <a:gd name="connsiteY8" fmla="*/ 593795 h 5708720"/>
              <a:gd name="connsiteX9" fmla="*/ 3353007 w 6772482"/>
              <a:gd name="connsiteY9" fmla="*/ 624751 h 5708720"/>
              <a:gd name="connsiteX10" fmla="*/ 3391107 w 6772482"/>
              <a:gd name="connsiteY10" fmla="*/ 655708 h 5708720"/>
              <a:gd name="connsiteX11" fmla="*/ 3422063 w 6772482"/>
              <a:gd name="connsiteY11" fmla="*/ 712858 h 5708720"/>
              <a:gd name="connsiteX12" fmla="*/ 3455401 w 6772482"/>
              <a:gd name="connsiteY12" fmla="*/ 746195 h 5708720"/>
              <a:gd name="connsiteX13" fmla="*/ 3486357 w 6772482"/>
              <a:gd name="connsiteY13" fmla="*/ 760483 h 5708720"/>
              <a:gd name="connsiteX14" fmla="*/ 3522076 w 6772482"/>
              <a:gd name="connsiteY14" fmla="*/ 779533 h 5708720"/>
              <a:gd name="connsiteX15" fmla="*/ 3564938 w 6772482"/>
              <a:gd name="connsiteY15" fmla="*/ 774770 h 5708720"/>
              <a:gd name="connsiteX16" fmla="*/ 3793539 w 6772482"/>
              <a:gd name="connsiteY16" fmla="*/ 715239 h 5708720"/>
              <a:gd name="connsiteX17" fmla="*/ 3860213 w 6772482"/>
              <a:gd name="connsiteY17" fmla="*/ 703333 h 5708720"/>
              <a:gd name="connsiteX18" fmla="*/ 4000707 w 6772482"/>
              <a:gd name="connsiteY18" fmla="*/ 693808 h 5708720"/>
              <a:gd name="connsiteX19" fmla="*/ 4145963 w 6772482"/>
              <a:gd name="connsiteY19" fmla="*/ 643802 h 5708720"/>
              <a:gd name="connsiteX20" fmla="*/ 4167395 w 6772482"/>
              <a:gd name="connsiteY20" fmla="*/ 677139 h 5708720"/>
              <a:gd name="connsiteX21" fmla="*/ 4134058 w 6772482"/>
              <a:gd name="connsiteY21" fmla="*/ 641420 h 5708720"/>
              <a:gd name="connsiteX22" fmla="*/ 4515058 w 6772482"/>
              <a:gd name="connsiteY22" fmla="*/ 717620 h 5708720"/>
              <a:gd name="connsiteX23" fmla="*/ 4591258 w 6772482"/>
              <a:gd name="connsiteY23" fmla="*/ 108020 h 5708720"/>
              <a:gd name="connsiteX24" fmla="*/ 5429458 w 6772482"/>
              <a:gd name="connsiteY24" fmla="*/ 108020 h 5708720"/>
              <a:gd name="connsiteX25" fmla="*/ 5429458 w 6772482"/>
              <a:gd name="connsiteY25" fmla="*/ 412820 h 5708720"/>
              <a:gd name="connsiteX26" fmla="*/ 5734258 w 6772482"/>
              <a:gd name="connsiteY26" fmla="*/ 717620 h 5708720"/>
              <a:gd name="connsiteX27" fmla="*/ 5886658 w 6772482"/>
              <a:gd name="connsiteY27" fmla="*/ 793820 h 5708720"/>
              <a:gd name="connsiteX28" fmla="*/ 5962858 w 6772482"/>
              <a:gd name="connsiteY28" fmla="*/ 793820 h 5708720"/>
              <a:gd name="connsiteX29" fmla="*/ 5962858 w 6772482"/>
              <a:gd name="connsiteY29" fmla="*/ 870020 h 5708720"/>
              <a:gd name="connsiteX30" fmla="*/ 5810457 w 6772482"/>
              <a:gd name="connsiteY30" fmla="*/ 960508 h 5708720"/>
              <a:gd name="connsiteX31" fmla="*/ 5824745 w 6772482"/>
              <a:gd name="connsiteY31" fmla="*/ 993845 h 5708720"/>
              <a:gd name="connsiteX32" fmla="*/ 5846175 w 6772482"/>
              <a:gd name="connsiteY32" fmla="*/ 1046233 h 5708720"/>
              <a:gd name="connsiteX33" fmla="*/ 5889039 w 6772482"/>
              <a:gd name="connsiteY33" fmla="*/ 1205776 h 5708720"/>
              <a:gd name="connsiteX34" fmla="*/ 5910470 w 6772482"/>
              <a:gd name="connsiteY34" fmla="*/ 1251020 h 5708720"/>
              <a:gd name="connsiteX35" fmla="*/ 5936663 w 6772482"/>
              <a:gd name="connsiteY35" fmla="*/ 1293883 h 5708720"/>
              <a:gd name="connsiteX36" fmla="*/ 6120019 w 6772482"/>
              <a:gd name="connsiteY36" fmla="*/ 1596301 h 5708720"/>
              <a:gd name="connsiteX37" fmla="*/ 6148595 w 6772482"/>
              <a:gd name="connsiteY37" fmla="*/ 1660595 h 5708720"/>
              <a:gd name="connsiteX38" fmla="*/ 6184313 w 6772482"/>
              <a:gd name="connsiteY38" fmla="*/ 1729652 h 5708720"/>
              <a:gd name="connsiteX39" fmla="*/ 6248607 w 6772482"/>
              <a:gd name="connsiteY39" fmla="*/ 1855858 h 5708720"/>
              <a:gd name="connsiteX40" fmla="*/ 6291470 w 6772482"/>
              <a:gd name="connsiteY40" fmla="*/ 1955870 h 5708720"/>
              <a:gd name="connsiteX41" fmla="*/ 6305757 w 6772482"/>
              <a:gd name="connsiteY41" fmla="*/ 1993970 h 5708720"/>
              <a:gd name="connsiteX42" fmla="*/ 6310520 w 6772482"/>
              <a:gd name="connsiteY42" fmla="*/ 2053501 h 5708720"/>
              <a:gd name="connsiteX43" fmla="*/ 6341476 w 6772482"/>
              <a:gd name="connsiteY43" fmla="*/ 2174945 h 5708720"/>
              <a:gd name="connsiteX44" fmla="*/ 6360526 w 6772482"/>
              <a:gd name="connsiteY44" fmla="*/ 2234476 h 5708720"/>
              <a:gd name="connsiteX45" fmla="*/ 6355763 w 6772482"/>
              <a:gd name="connsiteY45" fmla="*/ 2332108 h 5708720"/>
              <a:gd name="connsiteX46" fmla="*/ 6377195 w 6772482"/>
              <a:gd name="connsiteY46" fmla="*/ 2439263 h 5708720"/>
              <a:gd name="connsiteX47" fmla="*/ 6427201 w 6772482"/>
              <a:gd name="connsiteY47" fmla="*/ 2651195 h 5708720"/>
              <a:gd name="connsiteX48" fmla="*/ 6453395 w 6772482"/>
              <a:gd name="connsiteY48" fmla="*/ 2844076 h 5708720"/>
              <a:gd name="connsiteX49" fmla="*/ 6467682 w 6772482"/>
              <a:gd name="connsiteY49" fmla="*/ 2953614 h 5708720"/>
              <a:gd name="connsiteX50" fmla="*/ 6562932 w 6772482"/>
              <a:gd name="connsiteY50" fmla="*/ 3270320 h 5708720"/>
              <a:gd name="connsiteX51" fmla="*/ 6610557 w 6772482"/>
              <a:gd name="connsiteY51" fmla="*/ 3470345 h 5708720"/>
              <a:gd name="connsiteX52" fmla="*/ 6658182 w 6772482"/>
              <a:gd name="connsiteY52" fmla="*/ 3587026 h 5708720"/>
              <a:gd name="connsiteX53" fmla="*/ 6722476 w 6772482"/>
              <a:gd name="connsiteY53" fmla="*/ 3708470 h 5708720"/>
              <a:gd name="connsiteX54" fmla="*/ 6762957 w 6772482"/>
              <a:gd name="connsiteY54" fmla="*/ 3841820 h 5708720"/>
              <a:gd name="connsiteX55" fmla="*/ 6772482 w 6772482"/>
              <a:gd name="connsiteY55" fmla="*/ 3913258 h 5708720"/>
              <a:gd name="connsiteX56" fmla="*/ 6762956 w 6772482"/>
              <a:gd name="connsiteY56" fmla="*/ 3996601 h 5708720"/>
              <a:gd name="connsiteX57" fmla="*/ 6743906 w 6772482"/>
              <a:gd name="connsiteY57" fmla="*/ 4051370 h 5708720"/>
              <a:gd name="connsiteX58" fmla="*/ 6703426 w 6772482"/>
              <a:gd name="connsiteY58" fmla="*/ 4151382 h 5708720"/>
              <a:gd name="connsiteX59" fmla="*/ 6689138 w 6772482"/>
              <a:gd name="connsiteY59" fmla="*/ 4179957 h 5708720"/>
              <a:gd name="connsiteX60" fmla="*/ 5903326 w 6772482"/>
              <a:gd name="connsiteY60" fmla="*/ 4565720 h 5708720"/>
              <a:gd name="connsiteX61" fmla="*/ 5048457 w 6772482"/>
              <a:gd name="connsiteY61" fmla="*/ 5703957 h 5708720"/>
              <a:gd name="connsiteX62" fmla="*/ 4774613 w 6772482"/>
              <a:gd name="connsiteY62" fmla="*/ 5708720 h 5708720"/>
              <a:gd name="connsiteX63" fmla="*/ 4210258 w 6772482"/>
              <a:gd name="connsiteY63" fmla="*/ 4984820 h 5708720"/>
              <a:gd name="connsiteX64" fmla="*/ 3684713 w 6772482"/>
              <a:gd name="connsiteY64" fmla="*/ 4975393 h 5708720"/>
              <a:gd name="connsiteX65" fmla="*/ 3136388 w 6772482"/>
              <a:gd name="connsiteY65" fmla="*/ 4409784 h 5708720"/>
              <a:gd name="connsiteX66" fmla="*/ 2667207 w 6772482"/>
              <a:gd name="connsiteY66" fmla="*/ 4684783 h 5708720"/>
              <a:gd name="connsiteX67" fmla="*/ 2752932 w 6772482"/>
              <a:gd name="connsiteY67" fmla="*/ 4632395 h 5708720"/>
              <a:gd name="connsiteX68" fmla="*/ 2388600 w 6772482"/>
              <a:gd name="connsiteY68" fmla="*/ 4215677 h 5708720"/>
              <a:gd name="connsiteX69" fmla="*/ 1914732 w 6772482"/>
              <a:gd name="connsiteY69" fmla="*/ 4308545 h 5708720"/>
              <a:gd name="connsiteX70" fmla="*/ 1821863 w 6772482"/>
              <a:gd name="connsiteY70" fmla="*/ 4599057 h 5708720"/>
              <a:gd name="connsiteX71" fmla="*/ 1543257 w 6772482"/>
              <a:gd name="connsiteY71" fmla="*/ 4532382 h 5708720"/>
              <a:gd name="connsiteX72" fmla="*/ 1440862 w 6772482"/>
              <a:gd name="connsiteY72" fmla="*/ 4501426 h 5708720"/>
              <a:gd name="connsiteX73" fmla="*/ 1383713 w 6772482"/>
              <a:gd name="connsiteY73" fmla="*/ 4472852 h 5708720"/>
              <a:gd name="connsiteX74" fmla="*/ 1326562 w 6772482"/>
              <a:gd name="connsiteY74" fmla="*/ 4441895 h 5708720"/>
              <a:gd name="connsiteX75" fmla="*/ 1276557 w 6772482"/>
              <a:gd name="connsiteY75" fmla="*/ 4403795 h 5708720"/>
              <a:gd name="connsiteX76" fmla="*/ 1221789 w 6772482"/>
              <a:gd name="connsiteY76" fmla="*/ 4344264 h 5708720"/>
              <a:gd name="connsiteX77" fmla="*/ 1181306 w 6772482"/>
              <a:gd name="connsiteY77" fmla="*/ 4289495 h 5708720"/>
              <a:gd name="connsiteX78" fmla="*/ 1024144 w 6772482"/>
              <a:gd name="connsiteY78" fmla="*/ 4037082 h 5708720"/>
              <a:gd name="connsiteX79" fmla="*/ 271670 w 6772482"/>
              <a:gd name="connsiteY79" fmla="*/ 2886939 h 5708720"/>
              <a:gd name="connsiteX0" fmla="*/ 271670 w 6772482"/>
              <a:gd name="connsiteY0" fmla="*/ 2886939 h 5708720"/>
              <a:gd name="connsiteX1" fmla="*/ 324058 w 6772482"/>
              <a:gd name="connsiteY1" fmla="*/ 1251020 h 5708720"/>
              <a:gd name="connsiteX2" fmla="*/ 1581357 w 6772482"/>
              <a:gd name="connsiteY2" fmla="*/ 1193870 h 5708720"/>
              <a:gd name="connsiteX3" fmla="*/ 2552907 w 6772482"/>
              <a:gd name="connsiteY3" fmla="*/ 1222445 h 5708720"/>
              <a:gd name="connsiteX4" fmla="*/ 2714832 w 6772482"/>
              <a:gd name="connsiteY4" fmla="*/ 355670 h 5708720"/>
              <a:gd name="connsiteX5" fmla="*/ 2905332 w 6772482"/>
              <a:gd name="connsiteY5" fmla="*/ 503308 h 5708720"/>
              <a:gd name="connsiteX6" fmla="*/ 2950576 w 6772482"/>
              <a:gd name="connsiteY6" fmla="*/ 527120 h 5708720"/>
              <a:gd name="connsiteX7" fmla="*/ 3012488 w 6772482"/>
              <a:gd name="connsiteY7" fmla="*/ 543789 h 5708720"/>
              <a:gd name="connsiteX8" fmla="*/ 3286332 w 6772482"/>
              <a:gd name="connsiteY8" fmla="*/ 593795 h 5708720"/>
              <a:gd name="connsiteX9" fmla="*/ 3353007 w 6772482"/>
              <a:gd name="connsiteY9" fmla="*/ 624751 h 5708720"/>
              <a:gd name="connsiteX10" fmla="*/ 3391107 w 6772482"/>
              <a:gd name="connsiteY10" fmla="*/ 655708 h 5708720"/>
              <a:gd name="connsiteX11" fmla="*/ 3422063 w 6772482"/>
              <a:gd name="connsiteY11" fmla="*/ 712858 h 5708720"/>
              <a:gd name="connsiteX12" fmla="*/ 3455401 w 6772482"/>
              <a:gd name="connsiteY12" fmla="*/ 746195 h 5708720"/>
              <a:gd name="connsiteX13" fmla="*/ 3486357 w 6772482"/>
              <a:gd name="connsiteY13" fmla="*/ 760483 h 5708720"/>
              <a:gd name="connsiteX14" fmla="*/ 3522076 w 6772482"/>
              <a:gd name="connsiteY14" fmla="*/ 779533 h 5708720"/>
              <a:gd name="connsiteX15" fmla="*/ 3564938 w 6772482"/>
              <a:gd name="connsiteY15" fmla="*/ 774770 h 5708720"/>
              <a:gd name="connsiteX16" fmla="*/ 3793539 w 6772482"/>
              <a:gd name="connsiteY16" fmla="*/ 715239 h 5708720"/>
              <a:gd name="connsiteX17" fmla="*/ 3860213 w 6772482"/>
              <a:gd name="connsiteY17" fmla="*/ 703333 h 5708720"/>
              <a:gd name="connsiteX18" fmla="*/ 4000707 w 6772482"/>
              <a:gd name="connsiteY18" fmla="*/ 693808 h 5708720"/>
              <a:gd name="connsiteX19" fmla="*/ 4145963 w 6772482"/>
              <a:gd name="connsiteY19" fmla="*/ 643802 h 5708720"/>
              <a:gd name="connsiteX20" fmla="*/ 4167395 w 6772482"/>
              <a:gd name="connsiteY20" fmla="*/ 677139 h 5708720"/>
              <a:gd name="connsiteX21" fmla="*/ 4134058 w 6772482"/>
              <a:gd name="connsiteY21" fmla="*/ 641420 h 5708720"/>
              <a:gd name="connsiteX22" fmla="*/ 4515058 w 6772482"/>
              <a:gd name="connsiteY22" fmla="*/ 717620 h 5708720"/>
              <a:gd name="connsiteX23" fmla="*/ 4591258 w 6772482"/>
              <a:gd name="connsiteY23" fmla="*/ 108020 h 5708720"/>
              <a:gd name="connsiteX24" fmla="*/ 5429458 w 6772482"/>
              <a:gd name="connsiteY24" fmla="*/ 108020 h 5708720"/>
              <a:gd name="connsiteX25" fmla="*/ 5429458 w 6772482"/>
              <a:gd name="connsiteY25" fmla="*/ 412820 h 5708720"/>
              <a:gd name="connsiteX26" fmla="*/ 5734258 w 6772482"/>
              <a:gd name="connsiteY26" fmla="*/ 717620 h 5708720"/>
              <a:gd name="connsiteX27" fmla="*/ 5886658 w 6772482"/>
              <a:gd name="connsiteY27" fmla="*/ 793820 h 5708720"/>
              <a:gd name="connsiteX28" fmla="*/ 5962858 w 6772482"/>
              <a:gd name="connsiteY28" fmla="*/ 793820 h 5708720"/>
              <a:gd name="connsiteX29" fmla="*/ 5962858 w 6772482"/>
              <a:gd name="connsiteY29" fmla="*/ 870020 h 5708720"/>
              <a:gd name="connsiteX30" fmla="*/ 5810457 w 6772482"/>
              <a:gd name="connsiteY30" fmla="*/ 960508 h 5708720"/>
              <a:gd name="connsiteX31" fmla="*/ 5824745 w 6772482"/>
              <a:gd name="connsiteY31" fmla="*/ 993845 h 5708720"/>
              <a:gd name="connsiteX32" fmla="*/ 5846175 w 6772482"/>
              <a:gd name="connsiteY32" fmla="*/ 1046233 h 5708720"/>
              <a:gd name="connsiteX33" fmla="*/ 5889039 w 6772482"/>
              <a:gd name="connsiteY33" fmla="*/ 1205776 h 5708720"/>
              <a:gd name="connsiteX34" fmla="*/ 5910470 w 6772482"/>
              <a:gd name="connsiteY34" fmla="*/ 1251020 h 5708720"/>
              <a:gd name="connsiteX35" fmla="*/ 5936663 w 6772482"/>
              <a:gd name="connsiteY35" fmla="*/ 1293883 h 5708720"/>
              <a:gd name="connsiteX36" fmla="*/ 6120019 w 6772482"/>
              <a:gd name="connsiteY36" fmla="*/ 1596301 h 5708720"/>
              <a:gd name="connsiteX37" fmla="*/ 6148595 w 6772482"/>
              <a:gd name="connsiteY37" fmla="*/ 1660595 h 5708720"/>
              <a:gd name="connsiteX38" fmla="*/ 6184313 w 6772482"/>
              <a:gd name="connsiteY38" fmla="*/ 1729652 h 5708720"/>
              <a:gd name="connsiteX39" fmla="*/ 6248607 w 6772482"/>
              <a:gd name="connsiteY39" fmla="*/ 1855858 h 5708720"/>
              <a:gd name="connsiteX40" fmla="*/ 6291470 w 6772482"/>
              <a:gd name="connsiteY40" fmla="*/ 1955870 h 5708720"/>
              <a:gd name="connsiteX41" fmla="*/ 6305757 w 6772482"/>
              <a:gd name="connsiteY41" fmla="*/ 1993970 h 5708720"/>
              <a:gd name="connsiteX42" fmla="*/ 6310520 w 6772482"/>
              <a:gd name="connsiteY42" fmla="*/ 2053501 h 5708720"/>
              <a:gd name="connsiteX43" fmla="*/ 6341476 w 6772482"/>
              <a:gd name="connsiteY43" fmla="*/ 2174945 h 5708720"/>
              <a:gd name="connsiteX44" fmla="*/ 6360526 w 6772482"/>
              <a:gd name="connsiteY44" fmla="*/ 2234476 h 5708720"/>
              <a:gd name="connsiteX45" fmla="*/ 6355763 w 6772482"/>
              <a:gd name="connsiteY45" fmla="*/ 2332108 h 5708720"/>
              <a:gd name="connsiteX46" fmla="*/ 6377195 w 6772482"/>
              <a:gd name="connsiteY46" fmla="*/ 2439263 h 5708720"/>
              <a:gd name="connsiteX47" fmla="*/ 6427201 w 6772482"/>
              <a:gd name="connsiteY47" fmla="*/ 2651195 h 5708720"/>
              <a:gd name="connsiteX48" fmla="*/ 6453395 w 6772482"/>
              <a:gd name="connsiteY48" fmla="*/ 2844076 h 5708720"/>
              <a:gd name="connsiteX49" fmla="*/ 6467682 w 6772482"/>
              <a:gd name="connsiteY49" fmla="*/ 2953614 h 5708720"/>
              <a:gd name="connsiteX50" fmla="*/ 6562932 w 6772482"/>
              <a:gd name="connsiteY50" fmla="*/ 3270320 h 5708720"/>
              <a:gd name="connsiteX51" fmla="*/ 6610557 w 6772482"/>
              <a:gd name="connsiteY51" fmla="*/ 3470345 h 5708720"/>
              <a:gd name="connsiteX52" fmla="*/ 6658182 w 6772482"/>
              <a:gd name="connsiteY52" fmla="*/ 3587026 h 5708720"/>
              <a:gd name="connsiteX53" fmla="*/ 6722476 w 6772482"/>
              <a:gd name="connsiteY53" fmla="*/ 3708470 h 5708720"/>
              <a:gd name="connsiteX54" fmla="*/ 6762957 w 6772482"/>
              <a:gd name="connsiteY54" fmla="*/ 3841820 h 5708720"/>
              <a:gd name="connsiteX55" fmla="*/ 6772482 w 6772482"/>
              <a:gd name="connsiteY55" fmla="*/ 3913258 h 5708720"/>
              <a:gd name="connsiteX56" fmla="*/ 6762956 w 6772482"/>
              <a:gd name="connsiteY56" fmla="*/ 3996601 h 5708720"/>
              <a:gd name="connsiteX57" fmla="*/ 6743906 w 6772482"/>
              <a:gd name="connsiteY57" fmla="*/ 4051370 h 5708720"/>
              <a:gd name="connsiteX58" fmla="*/ 6703426 w 6772482"/>
              <a:gd name="connsiteY58" fmla="*/ 4151382 h 5708720"/>
              <a:gd name="connsiteX59" fmla="*/ 6689138 w 6772482"/>
              <a:gd name="connsiteY59" fmla="*/ 4179957 h 5708720"/>
              <a:gd name="connsiteX60" fmla="*/ 5903326 w 6772482"/>
              <a:gd name="connsiteY60" fmla="*/ 4565720 h 5708720"/>
              <a:gd name="connsiteX61" fmla="*/ 5048457 w 6772482"/>
              <a:gd name="connsiteY61" fmla="*/ 5703957 h 5708720"/>
              <a:gd name="connsiteX62" fmla="*/ 4774613 w 6772482"/>
              <a:gd name="connsiteY62" fmla="*/ 5708720 h 5708720"/>
              <a:gd name="connsiteX63" fmla="*/ 4210258 w 6772482"/>
              <a:gd name="connsiteY63" fmla="*/ 4984820 h 5708720"/>
              <a:gd name="connsiteX64" fmla="*/ 3684713 w 6772482"/>
              <a:gd name="connsiteY64" fmla="*/ 4975393 h 5708720"/>
              <a:gd name="connsiteX65" fmla="*/ 3136388 w 6772482"/>
              <a:gd name="connsiteY65" fmla="*/ 4409784 h 5708720"/>
              <a:gd name="connsiteX66" fmla="*/ 2752932 w 6772482"/>
              <a:gd name="connsiteY66" fmla="*/ 4632395 h 5708720"/>
              <a:gd name="connsiteX67" fmla="*/ 2388600 w 6772482"/>
              <a:gd name="connsiteY67" fmla="*/ 4215677 h 5708720"/>
              <a:gd name="connsiteX68" fmla="*/ 1914732 w 6772482"/>
              <a:gd name="connsiteY68" fmla="*/ 4308545 h 5708720"/>
              <a:gd name="connsiteX69" fmla="*/ 1821863 w 6772482"/>
              <a:gd name="connsiteY69" fmla="*/ 4599057 h 5708720"/>
              <a:gd name="connsiteX70" fmla="*/ 1543257 w 6772482"/>
              <a:gd name="connsiteY70" fmla="*/ 4532382 h 5708720"/>
              <a:gd name="connsiteX71" fmla="*/ 1440862 w 6772482"/>
              <a:gd name="connsiteY71" fmla="*/ 4501426 h 5708720"/>
              <a:gd name="connsiteX72" fmla="*/ 1383713 w 6772482"/>
              <a:gd name="connsiteY72" fmla="*/ 4472852 h 5708720"/>
              <a:gd name="connsiteX73" fmla="*/ 1326562 w 6772482"/>
              <a:gd name="connsiteY73" fmla="*/ 4441895 h 5708720"/>
              <a:gd name="connsiteX74" fmla="*/ 1276557 w 6772482"/>
              <a:gd name="connsiteY74" fmla="*/ 4403795 h 5708720"/>
              <a:gd name="connsiteX75" fmla="*/ 1221789 w 6772482"/>
              <a:gd name="connsiteY75" fmla="*/ 4344264 h 5708720"/>
              <a:gd name="connsiteX76" fmla="*/ 1181306 w 6772482"/>
              <a:gd name="connsiteY76" fmla="*/ 4289495 h 5708720"/>
              <a:gd name="connsiteX77" fmla="*/ 1024144 w 6772482"/>
              <a:gd name="connsiteY77" fmla="*/ 4037082 h 5708720"/>
              <a:gd name="connsiteX78" fmla="*/ 271670 w 6772482"/>
              <a:gd name="connsiteY78" fmla="*/ 2886939 h 5708720"/>
              <a:gd name="connsiteX0" fmla="*/ 271670 w 6772482"/>
              <a:gd name="connsiteY0" fmla="*/ 2886939 h 5708720"/>
              <a:gd name="connsiteX1" fmla="*/ 324058 w 6772482"/>
              <a:gd name="connsiteY1" fmla="*/ 1251020 h 5708720"/>
              <a:gd name="connsiteX2" fmla="*/ 1581357 w 6772482"/>
              <a:gd name="connsiteY2" fmla="*/ 1193870 h 5708720"/>
              <a:gd name="connsiteX3" fmla="*/ 2552907 w 6772482"/>
              <a:gd name="connsiteY3" fmla="*/ 1222445 h 5708720"/>
              <a:gd name="connsiteX4" fmla="*/ 2714832 w 6772482"/>
              <a:gd name="connsiteY4" fmla="*/ 355670 h 5708720"/>
              <a:gd name="connsiteX5" fmla="*/ 2905332 w 6772482"/>
              <a:gd name="connsiteY5" fmla="*/ 503308 h 5708720"/>
              <a:gd name="connsiteX6" fmla="*/ 2950576 w 6772482"/>
              <a:gd name="connsiteY6" fmla="*/ 527120 h 5708720"/>
              <a:gd name="connsiteX7" fmla="*/ 3012488 w 6772482"/>
              <a:gd name="connsiteY7" fmla="*/ 543789 h 5708720"/>
              <a:gd name="connsiteX8" fmla="*/ 3286332 w 6772482"/>
              <a:gd name="connsiteY8" fmla="*/ 593795 h 5708720"/>
              <a:gd name="connsiteX9" fmla="*/ 3353007 w 6772482"/>
              <a:gd name="connsiteY9" fmla="*/ 624751 h 5708720"/>
              <a:gd name="connsiteX10" fmla="*/ 3391107 w 6772482"/>
              <a:gd name="connsiteY10" fmla="*/ 655708 h 5708720"/>
              <a:gd name="connsiteX11" fmla="*/ 3422063 w 6772482"/>
              <a:gd name="connsiteY11" fmla="*/ 712858 h 5708720"/>
              <a:gd name="connsiteX12" fmla="*/ 3455401 w 6772482"/>
              <a:gd name="connsiteY12" fmla="*/ 746195 h 5708720"/>
              <a:gd name="connsiteX13" fmla="*/ 3486357 w 6772482"/>
              <a:gd name="connsiteY13" fmla="*/ 760483 h 5708720"/>
              <a:gd name="connsiteX14" fmla="*/ 3522076 w 6772482"/>
              <a:gd name="connsiteY14" fmla="*/ 779533 h 5708720"/>
              <a:gd name="connsiteX15" fmla="*/ 3564938 w 6772482"/>
              <a:gd name="connsiteY15" fmla="*/ 774770 h 5708720"/>
              <a:gd name="connsiteX16" fmla="*/ 3793539 w 6772482"/>
              <a:gd name="connsiteY16" fmla="*/ 715239 h 5708720"/>
              <a:gd name="connsiteX17" fmla="*/ 3860213 w 6772482"/>
              <a:gd name="connsiteY17" fmla="*/ 703333 h 5708720"/>
              <a:gd name="connsiteX18" fmla="*/ 4000707 w 6772482"/>
              <a:gd name="connsiteY18" fmla="*/ 693808 h 5708720"/>
              <a:gd name="connsiteX19" fmla="*/ 4145963 w 6772482"/>
              <a:gd name="connsiteY19" fmla="*/ 643802 h 5708720"/>
              <a:gd name="connsiteX20" fmla="*/ 4167395 w 6772482"/>
              <a:gd name="connsiteY20" fmla="*/ 677139 h 5708720"/>
              <a:gd name="connsiteX21" fmla="*/ 4134058 w 6772482"/>
              <a:gd name="connsiteY21" fmla="*/ 641420 h 5708720"/>
              <a:gd name="connsiteX22" fmla="*/ 4515058 w 6772482"/>
              <a:gd name="connsiteY22" fmla="*/ 717620 h 5708720"/>
              <a:gd name="connsiteX23" fmla="*/ 4591258 w 6772482"/>
              <a:gd name="connsiteY23" fmla="*/ 108020 h 5708720"/>
              <a:gd name="connsiteX24" fmla="*/ 5429458 w 6772482"/>
              <a:gd name="connsiteY24" fmla="*/ 108020 h 5708720"/>
              <a:gd name="connsiteX25" fmla="*/ 5429458 w 6772482"/>
              <a:gd name="connsiteY25" fmla="*/ 412820 h 5708720"/>
              <a:gd name="connsiteX26" fmla="*/ 5734258 w 6772482"/>
              <a:gd name="connsiteY26" fmla="*/ 717620 h 5708720"/>
              <a:gd name="connsiteX27" fmla="*/ 5886658 w 6772482"/>
              <a:gd name="connsiteY27" fmla="*/ 793820 h 5708720"/>
              <a:gd name="connsiteX28" fmla="*/ 5962858 w 6772482"/>
              <a:gd name="connsiteY28" fmla="*/ 793820 h 5708720"/>
              <a:gd name="connsiteX29" fmla="*/ 5962858 w 6772482"/>
              <a:gd name="connsiteY29" fmla="*/ 870020 h 5708720"/>
              <a:gd name="connsiteX30" fmla="*/ 5810457 w 6772482"/>
              <a:gd name="connsiteY30" fmla="*/ 960508 h 5708720"/>
              <a:gd name="connsiteX31" fmla="*/ 5824745 w 6772482"/>
              <a:gd name="connsiteY31" fmla="*/ 993845 h 5708720"/>
              <a:gd name="connsiteX32" fmla="*/ 5846175 w 6772482"/>
              <a:gd name="connsiteY32" fmla="*/ 1046233 h 5708720"/>
              <a:gd name="connsiteX33" fmla="*/ 5889039 w 6772482"/>
              <a:gd name="connsiteY33" fmla="*/ 1205776 h 5708720"/>
              <a:gd name="connsiteX34" fmla="*/ 5910470 w 6772482"/>
              <a:gd name="connsiteY34" fmla="*/ 1251020 h 5708720"/>
              <a:gd name="connsiteX35" fmla="*/ 5936663 w 6772482"/>
              <a:gd name="connsiteY35" fmla="*/ 1293883 h 5708720"/>
              <a:gd name="connsiteX36" fmla="*/ 6120019 w 6772482"/>
              <a:gd name="connsiteY36" fmla="*/ 1596301 h 5708720"/>
              <a:gd name="connsiteX37" fmla="*/ 6148595 w 6772482"/>
              <a:gd name="connsiteY37" fmla="*/ 1660595 h 5708720"/>
              <a:gd name="connsiteX38" fmla="*/ 6184313 w 6772482"/>
              <a:gd name="connsiteY38" fmla="*/ 1729652 h 5708720"/>
              <a:gd name="connsiteX39" fmla="*/ 6248607 w 6772482"/>
              <a:gd name="connsiteY39" fmla="*/ 1855858 h 5708720"/>
              <a:gd name="connsiteX40" fmla="*/ 6291470 w 6772482"/>
              <a:gd name="connsiteY40" fmla="*/ 1955870 h 5708720"/>
              <a:gd name="connsiteX41" fmla="*/ 6305757 w 6772482"/>
              <a:gd name="connsiteY41" fmla="*/ 1993970 h 5708720"/>
              <a:gd name="connsiteX42" fmla="*/ 6310520 w 6772482"/>
              <a:gd name="connsiteY42" fmla="*/ 2053501 h 5708720"/>
              <a:gd name="connsiteX43" fmla="*/ 6341476 w 6772482"/>
              <a:gd name="connsiteY43" fmla="*/ 2174945 h 5708720"/>
              <a:gd name="connsiteX44" fmla="*/ 6360526 w 6772482"/>
              <a:gd name="connsiteY44" fmla="*/ 2234476 h 5708720"/>
              <a:gd name="connsiteX45" fmla="*/ 6355763 w 6772482"/>
              <a:gd name="connsiteY45" fmla="*/ 2332108 h 5708720"/>
              <a:gd name="connsiteX46" fmla="*/ 6377195 w 6772482"/>
              <a:gd name="connsiteY46" fmla="*/ 2439263 h 5708720"/>
              <a:gd name="connsiteX47" fmla="*/ 6427201 w 6772482"/>
              <a:gd name="connsiteY47" fmla="*/ 2651195 h 5708720"/>
              <a:gd name="connsiteX48" fmla="*/ 6453395 w 6772482"/>
              <a:gd name="connsiteY48" fmla="*/ 2844076 h 5708720"/>
              <a:gd name="connsiteX49" fmla="*/ 6467682 w 6772482"/>
              <a:gd name="connsiteY49" fmla="*/ 2953614 h 5708720"/>
              <a:gd name="connsiteX50" fmla="*/ 6562932 w 6772482"/>
              <a:gd name="connsiteY50" fmla="*/ 3270320 h 5708720"/>
              <a:gd name="connsiteX51" fmla="*/ 6610557 w 6772482"/>
              <a:gd name="connsiteY51" fmla="*/ 3470345 h 5708720"/>
              <a:gd name="connsiteX52" fmla="*/ 6658182 w 6772482"/>
              <a:gd name="connsiteY52" fmla="*/ 3587026 h 5708720"/>
              <a:gd name="connsiteX53" fmla="*/ 6722476 w 6772482"/>
              <a:gd name="connsiteY53" fmla="*/ 3708470 h 5708720"/>
              <a:gd name="connsiteX54" fmla="*/ 6762957 w 6772482"/>
              <a:gd name="connsiteY54" fmla="*/ 3841820 h 5708720"/>
              <a:gd name="connsiteX55" fmla="*/ 6772482 w 6772482"/>
              <a:gd name="connsiteY55" fmla="*/ 3913258 h 5708720"/>
              <a:gd name="connsiteX56" fmla="*/ 6762956 w 6772482"/>
              <a:gd name="connsiteY56" fmla="*/ 3996601 h 5708720"/>
              <a:gd name="connsiteX57" fmla="*/ 6743906 w 6772482"/>
              <a:gd name="connsiteY57" fmla="*/ 4051370 h 5708720"/>
              <a:gd name="connsiteX58" fmla="*/ 6703426 w 6772482"/>
              <a:gd name="connsiteY58" fmla="*/ 4151382 h 5708720"/>
              <a:gd name="connsiteX59" fmla="*/ 6689138 w 6772482"/>
              <a:gd name="connsiteY59" fmla="*/ 4179957 h 5708720"/>
              <a:gd name="connsiteX60" fmla="*/ 5903326 w 6772482"/>
              <a:gd name="connsiteY60" fmla="*/ 4565720 h 5708720"/>
              <a:gd name="connsiteX61" fmla="*/ 5048457 w 6772482"/>
              <a:gd name="connsiteY61" fmla="*/ 5703957 h 5708720"/>
              <a:gd name="connsiteX62" fmla="*/ 4774613 w 6772482"/>
              <a:gd name="connsiteY62" fmla="*/ 5708720 h 5708720"/>
              <a:gd name="connsiteX63" fmla="*/ 4210258 w 6772482"/>
              <a:gd name="connsiteY63" fmla="*/ 4984820 h 5708720"/>
              <a:gd name="connsiteX64" fmla="*/ 3684713 w 6772482"/>
              <a:gd name="connsiteY64" fmla="*/ 4975393 h 5708720"/>
              <a:gd name="connsiteX65" fmla="*/ 3136388 w 6772482"/>
              <a:gd name="connsiteY65" fmla="*/ 4409784 h 5708720"/>
              <a:gd name="connsiteX66" fmla="*/ 2752932 w 6772482"/>
              <a:gd name="connsiteY66" fmla="*/ 4632395 h 5708720"/>
              <a:gd name="connsiteX67" fmla="*/ 2388600 w 6772482"/>
              <a:gd name="connsiteY67" fmla="*/ 4215677 h 5708720"/>
              <a:gd name="connsiteX68" fmla="*/ 1914732 w 6772482"/>
              <a:gd name="connsiteY68" fmla="*/ 4308545 h 5708720"/>
              <a:gd name="connsiteX69" fmla="*/ 1821863 w 6772482"/>
              <a:gd name="connsiteY69" fmla="*/ 4599057 h 5708720"/>
              <a:gd name="connsiteX70" fmla="*/ 1543257 w 6772482"/>
              <a:gd name="connsiteY70" fmla="*/ 4532382 h 5708720"/>
              <a:gd name="connsiteX71" fmla="*/ 1440862 w 6772482"/>
              <a:gd name="connsiteY71" fmla="*/ 4501426 h 5708720"/>
              <a:gd name="connsiteX72" fmla="*/ 1383713 w 6772482"/>
              <a:gd name="connsiteY72" fmla="*/ 4472852 h 5708720"/>
              <a:gd name="connsiteX73" fmla="*/ 1326562 w 6772482"/>
              <a:gd name="connsiteY73" fmla="*/ 4441895 h 5708720"/>
              <a:gd name="connsiteX74" fmla="*/ 1276557 w 6772482"/>
              <a:gd name="connsiteY74" fmla="*/ 4403795 h 5708720"/>
              <a:gd name="connsiteX75" fmla="*/ 1221789 w 6772482"/>
              <a:gd name="connsiteY75" fmla="*/ 4344264 h 5708720"/>
              <a:gd name="connsiteX76" fmla="*/ 1181306 w 6772482"/>
              <a:gd name="connsiteY76" fmla="*/ 4289495 h 5708720"/>
              <a:gd name="connsiteX77" fmla="*/ 1024144 w 6772482"/>
              <a:gd name="connsiteY77" fmla="*/ 4037082 h 5708720"/>
              <a:gd name="connsiteX78" fmla="*/ 271670 w 6772482"/>
              <a:gd name="connsiteY78" fmla="*/ 2886939 h 5708720"/>
              <a:gd name="connsiteX0" fmla="*/ 271670 w 6772482"/>
              <a:gd name="connsiteY0" fmla="*/ 2886939 h 5708720"/>
              <a:gd name="connsiteX1" fmla="*/ 324058 w 6772482"/>
              <a:gd name="connsiteY1" fmla="*/ 1251020 h 5708720"/>
              <a:gd name="connsiteX2" fmla="*/ 1581357 w 6772482"/>
              <a:gd name="connsiteY2" fmla="*/ 1193870 h 5708720"/>
              <a:gd name="connsiteX3" fmla="*/ 2552907 w 6772482"/>
              <a:gd name="connsiteY3" fmla="*/ 1222445 h 5708720"/>
              <a:gd name="connsiteX4" fmla="*/ 2714832 w 6772482"/>
              <a:gd name="connsiteY4" fmla="*/ 355670 h 5708720"/>
              <a:gd name="connsiteX5" fmla="*/ 2905332 w 6772482"/>
              <a:gd name="connsiteY5" fmla="*/ 503308 h 5708720"/>
              <a:gd name="connsiteX6" fmla="*/ 2950576 w 6772482"/>
              <a:gd name="connsiteY6" fmla="*/ 527120 h 5708720"/>
              <a:gd name="connsiteX7" fmla="*/ 3012488 w 6772482"/>
              <a:gd name="connsiteY7" fmla="*/ 543789 h 5708720"/>
              <a:gd name="connsiteX8" fmla="*/ 3286332 w 6772482"/>
              <a:gd name="connsiteY8" fmla="*/ 593795 h 5708720"/>
              <a:gd name="connsiteX9" fmla="*/ 3353007 w 6772482"/>
              <a:gd name="connsiteY9" fmla="*/ 624751 h 5708720"/>
              <a:gd name="connsiteX10" fmla="*/ 3391107 w 6772482"/>
              <a:gd name="connsiteY10" fmla="*/ 655708 h 5708720"/>
              <a:gd name="connsiteX11" fmla="*/ 3422063 w 6772482"/>
              <a:gd name="connsiteY11" fmla="*/ 712858 h 5708720"/>
              <a:gd name="connsiteX12" fmla="*/ 3455401 w 6772482"/>
              <a:gd name="connsiteY12" fmla="*/ 746195 h 5708720"/>
              <a:gd name="connsiteX13" fmla="*/ 3486357 w 6772482"/>
              <a:gd name="connsiteY13" fmla="*/ 760483 h 5708720"/>
              <a:gd name="connsiteX14" fmla="*/ 3522076 w 6772482"/>
              <a:gd name="connsiteY14" fmla="*/ 779533 h 5708720"/>
              <a:gd name="connsiteX15" fmla="*/ 3564938 w 6772482"/>
              <a:gd name="connsiteY15" fmla="*/ 774770 h 5708720"/>
              <a:gd name="connsiteX16" fmla="*/ 3793539 w 6772482"/>
              <a:gd name="connsiteY16" fmla="*/ 715239 h 5708720"/>
              <a:gd name="connsiteX17" fmla="*/ 3860213 w 6772482"/>
              <a:gd name="connsiteY17" fmla="*/ 703333 h 5708720"/>
              <a:gd name="connsiteX18" fmla="*/ 4000707 w 6772482"/>
              <a:gd name="connsiteY18" fmla="*/ 693808 h 5708720"/>
              <a:gd name="connsiteX19" fmla="*/ 4145963 w 6772482"/>
              <a:gd name="connsiteY19" fmla="*/ 643802 h 5708720"/>
              <a:gd name="connsiteX20" fmla="*/ 4167395 w 6772482"/>
              <a:gd name="connsiteY20" fmla="*/ 677139 h 5708720"/>
              <a:gd name="connsiteX21" fmla="*/ 4134058 w 6772482"/>
              <a:gd name="connsiteY21" fmla="*/ 641420 h 5708720"/>
              <a:gd name="connsiteX22" fmla="*/ 4515058 w 6772482"/>
              <a:gd name="connsiteY22" fmla="*/ 717620 h 5708720"/>
              <a:gd name="connsiteX23" fmla="*/ 4591258 w 6772482"/>
              <a:gd name="connsiteY23" fmla="*/ 108020 h 5708720"/>
              <a:gd name="connsiteX24" fmla="*/ 5429458 w 6772482"/>
              <a:gd name="connsiteY24" fmla="*/ 108020 h 5708720"/>
              <a:gd name="connsiteX25" fmla="*/ 5429458 w 6772482"/>
              <a:gd name="connsiteY25" fmla="*/ 412820 h 5708720"/>
              <a:gd name="connsiteX26" fmla="*/ 5734258 w 6772482"/>
              <a:gd name="connsiteY26" fmla="*/ 717620 h 5708720"/>
              <a:gd name="connsiteX27" fmla="*/ 5886658 w 6772482"/>
              <a:gd name="connsiteY27" fmla="*/ 793820 h 5708720"/>
              <a:gd name="connsiteX28" fmla="*/ 5962858 w 6772482"/>
              <a:gd name="connsiteY28" fmla="*/ 793820 h 5708720"/>
              <a:gd name="connsiteX29" fmla="*/ 5962858 w 6772482"/>
              <a:gd name="connsiteY29" fmla="*/ 870020 h 5708720"/>
              <a:gd name="connsiteX30" fmla="*/ 5810457 w 6772482"/>
              <a:gd name="connsiteY30" fmla="*/ 960508 h 5708720"/>
              <a:gd name="connsiteX31" fmla="*/ 5824745 w 6772482"/>
              <a:gd name="connsiteY31" fmla="*/ 993845 h 5708720"/>
              <a:gd name="connsiteX32" fmla="*/ 5846175 w 6772482"/>
              <a:gd name="connsiteY32" fmla="*/ 1046233 h 5708720"/>
              <a:gd name="connsiteX33" fmla="*/ 5889039 w 6772482"/>
              <a:gd name="connsiteY33" fmla="*/ 1205776 h 5708720"/>
              <a:gd name="connsiteX34" fmla="*/ 5910470 w 6772482"/>
              <a:gd name="connsiteY34" fmla="*/ 1251020 h 5708720"/>
              <a:gd name="connsiteX35" fmla="*/ 5936663 w 6772482"/>
              <a:gd name="connsiteY35" fmla="*/ 1293883 h 5708720"/>
              <a:gd name="connsiteX36" fmla="*/ 6120019 w 6772482"/>
              <a:gd name="connsiteY36" fmla="*/ 1596301 h 5708720"/>
              <a:gd name="connsiteX37" fmla="*/ 6148595 w 6772482"/>
              <a:gd name="connsiteY37" fmla="*/ 1660595 h 5708720"/>
              <a:gd name="connsiteX38" fmla="*/ 6184313 w 6772482"/>
              <a:gd name="connsiteY38" fmla="*/ 1729652 h 5708720"/>
              <a:gd name="connsiteX39" fmla="*/ 6248607 w 6772482"/>
              <a:gd name="connsiteY39" fmla="*/ 1855858 h 5708720"/>
              <a:gd name="connsiteX40" fmla="*/ 6291470 w 6772482"/>
              <a:gd name="connsiteY40" fmla="*/ 1955870 h 5708720"/>
              <a:gd name="connsiteX41" fmla="*/ 6305757 w 6772482"/>
              <a:gd name="connsiteY41" fmla="*/ 1993970 h 5708720"/>
              <a:gd name="connsiteX42" fmla="*/ 6310520 w 6772482"/>
              <a:gd name="connsiteY42" fmla="*/ 2053501 h 5708720"/>
              <a:gd name="connsiteX43" fmla="*/ 6341476 w 6772482"/>
              <a:gd name="connsiteY43" fmla="*/ 2174945 h 5708720"/>
              <a:gd name="connsiteX44" fmla="*/ 6360526 w 6772482"/>
              <a:gd name="connsiteY44" fmla="*/ 2234476 h 5708720"/>
              <a:gd name="connsiteX45" fmla="*/ 6355763 w 6772482"/>
              <a:gd name="connsiteY45" fmla="*/ 2332108 h 5708720"/>
              <a:gd name="connsiteX46" fmla="*/ 6377195 w 6772482"/>
              <a:gd name="connsiteY46" fmla="*/ 2439263 h 5708720"/>
              <a:gd name="connsiteX47" fmla="*/ 6427201 w 6772482"/>
              <a:gd name="connsiteY47" fmla="*/ 2651195 h 5708720"/>
              <a:gd name="connsiteX48" fmla="*/ 6453395 w 6772482"/>
              <a:gd name="connsiteY48" fmla="*/ 2844076 h 5708720"/>
              <a:gd name="connsiteX49" fmla="*/ 6467682 w 6772482"/>
              <a:gd name="connsiteY49" fmla="*/ 2953614 h 5708720"/>
              <a:gd name="connsiteX50" fmla="*/ 6562932 w 6772482"/>
              <a:gd name="connsiteY50" fmla="*/ 3270320 h 5708720"/>
              <a:gd name="connsiteX51" fmla="*/ 6610557 w 6772482"/>
              <a:gd name="connsiteY51" fmla="*/ 3470345 h 5708720"/>
              <a:gd name="connsiteX52" fmla="*/ 6658182 w 6772482"/>
              <a:gd name="connsiteY52" fmla="*/ 3587026 h 5708720"/>
              <a:gd name="connsiteX53" fmla="*/ 6722476 w 6772482"/>
              <a:gd name="connsiteY53" fmla="*/ 3708470 h 5708720"/>
              <a:gd name="connsiteX54" fmla="*/ 6762957 w 6772482"/>
              <a:gd name="connsiteY54" fmla="*/ 3841820 h 5708720"/>
              <a:gd name="connsiteX55" fmla="*/ 6772482 w 6772482"/>
              <a:gd name="connsiteY55" fmla="*/ 3913258 h 5708720"/>
              <a:gd name="connsiteX56" fmla="*/ 6762956 w 6772482"/>
              <a:gd name="connsiteY56" fmla="*/ 3996601 h 5708720"/>
              <a:gd name="connsiteX57" fmla="*/ 6743906 w 6772482"/>
              <a:gd name="connsiteY57" fmla="*/ 4051370 h 5708720"/>
              <a:gd name="connsiteX58" fmla="*/ 6703426 w 6772482"/>
              <a:gd name="connsiteY58" fmla="*/ 4151382 h 5708720"/>
              <a:gd name="connsiteX59" fmla="*/ 6689138 w 6772482"/>
              <a:gd name="connsiteY59" fmla="*/ 4179957 h 5708720"/>
              <a:gd name="connsiteX60" fmla="*/ 5903326 w 6772482"/>
              <a:gd name="connsiteY60" fmla="*/ 4565720 h 5708720"/>
              <a:gd name="connsiteX61" fmla="*/ 5048457 w 6772482"/>
              <a:gd name="connsiteY61" fmla="*/ 5703957 h 5708720"/>
              <a:gd name="connsiteX62" fmla="*/ 4774613 w 6772482"/>
              <a:gd name="connsiteY62" fmla="*/ 5708720 h 5708720"/>
              <a:gd name="connsiteX63" fmla="*/ 4210258 w 6772482"/>
              <a:gd name="connsiteY63" fmla="*/ 4984820 h 5708720"/>
              <a:gd name="connsiteX64" fmla="*/ 3684713 w 6772482"/>
              <a:gd name="connsiteY64" fmla="*/ 4975393 h 5708720"/>
              <a:gd name="connsiteX65" fmla="*/ 3136388 w 6772482"/>
              <a:gd name="connsiteY65" fmla="*/ 4409784 h 5708720"/>
              <a:gd name="connsiteX66" fmla="*/ 2752932 w 6772482"/>
              <a:gd name="connsiteY66" fmla="*/ 4632395 h 5708720"/>
              <a:gd name="connsiteX67" fmla="*/ 2388600 w 6772482"/>
              <a:gd name="connsiteY67" fmla="*/ 4215677 h 5708720"/>
              <a:gd name="connsiteX68" fmla="*/ 1914732 w 6772482"/>
              <a:gd name="connsiteY68" fmla="*/ 4308545 h 5708720"/>
              <a:gd name="connsiteX69" fmla="*/ 1821863 w 6772482"/>
              <a:gd name="connsiteY69" fmla="*/ 4599057 h 5708720"/>
              <a:gd name="connsiteX70" fmla="*/ 1543257 w 6772482"/>
              <a:gd name="connsiteY70" fmla="*/ 4532382 h 5708720"/>
              <a:gd name="connsiteX71" fmla="*/ 1440862 w 6772482"/>
              <a:gd name="connsiteY71" fmla="*/ 4501426 h 5708720"/>
              <a:gd name="connsiteX72" fmla="*/ 1383713 w 6772482"/>
              <a:gd name="connsiteY72" fmla="*/ 4472852 h 5708720"/>
              <a:gd name="connsiteX73" fmla="*/ 1326562 w 6772482"/>
              <a:gd name="connsiteY73" fmla="*/ 4441895 h 5708720"/>
              <a:gd name="connsiteX74" fmla="*/ 1276557 w 6772482"/>
              <a:gd name="connsiteY74" fmla="*/ 4403795 h 5708720"/>
              <a:gd name="connsiteX75" fmla="*/ 1221789 w 6772482"/>
              <a:gd name="connsiteY75" fmla="*/ 4344264 h 5708720"/>
              <a:gd name="connsiteX76" fmla="*/ 1181306 w 6772482"/>
              <a:gd name="connsiteY76" fmla="*/ 4289495 h 5708720"/>
              <a:gd name="connsiteX77" fmla="*/ 1024144 w 6772482"/>
              <a:gd name="connsiteY77" fmla="*/ 4037082 h 5708720"/>
              <a:gd name="connsiteX78" fmla="*/ 271670 w 6772482"/>
              <a:gd name="connsiteY78" fmla="*/ 2886939 h 5708720"/>
              <a:gd name="connsiteX0" fmla="*/ 271670 w 6772482"/>
              <a:gd name="connsiteY0" fmla="*/ 2886939 h 5708720"/>
              <a:gd name="connsiteX1" fmla="*/ 324058 w 6772482"/>
              <a:gd name="connsiteY1" fmla="*/ 1251020 h 5708720"/>
              <a:gd name="connsiteX2" fmla="*/ 1581357 w 6772482"/>
              <a:gd name="connsiteY2" fmla="*/ 1193870 h 5708720"/>
              <a:gd name="connsiteX3" fmla="*/ 2552907 w 6772482"/>
              <a:gd name="connsiteY3" fmla="*/ 1222445 h 5708720"/>
              <a:gd name="connsiteX4" fmla="*/ 2714832 w 6772482"/>
              <a:gd name="connsiteY4" fmla="*/ 355670 h 5708720"/>
              <a:gd name="connsiteX5" fmla="*/ 2905332 w 6772482"/>
              <a:gd name="connsiteY5" fmla="*/ 503308 h 5708720"/>
              <a:gd name="connsiteX6" fmla="*/ 2950576 w 6772482"/>
              <a:gd name="connsiteY6" fmla="*/ 527120 h 5708720"/>
              <a:gd name="connsiteX7" fmla="*/ 3012488 w 6772482"/>
              <a:gd name="connsiteY7" fmla="*/ 543789 h 5708720"/>
              <a:gd name="connsiteX8" fmla="*/ 3286332 w 6772482"/>
              <a:gd name="connsiteY8" fmla="*/ 593795 h 5708720"/>
              <a:gd name="connsiteX9" fmla="*/ 3353007 w 6772482"/>
              <a:gd name="connsiteY9" fmla="*/ 624751 h 5708720"/>
              <a:gd name="connsiteX10" fmla="*/ 3391107 w 6772482"/>
              <a:gd name="connsiteY10" fmla="*/ 655708 h 5708720"/>
              <a:gd name="connsiteX11" fmla="*/ 3422063 w 6772482"/>
              <a:gd name="connsiteY11" fmla="*/ 712858 h 5708720"/>
              <a:gd name="connsiteX12" fmla="*/ 3455401 w 6772482"/>
              <a:gd name="connsiteY12" fmla="*/ 746195 h 5708720"/>
              <a:gd name="connsiteX13" fmla="*/ 3486357 w 6772482"/>
              <a:gd name="connsiteY13" fmla="*/ 760483 h 5708720"/>
              <a:gd name="connsiteX14" fmla="*/ 3522076 w 6772482"/>
              <a:gd name="connsiteY14" fmla="*/ 779533 h 5708720"/>
              <a:gd name="connsiteX15" fmla="*/ 3564938 w 6772482"/>
              <a:gd name="connsiteY15" fmla="*/ 774770 h 5708720"/>
              <a:gd name="connsiteX16" fmla="*/ 3793539 w 6772482"/>
              <a:gd name="connsiteY16" fmla="*/ 715239 h 5708720"/>
              <a:gd name="connsiteX17" fmla="*/ 3860213 w 6772482"/>
              <a:gd name="connsiteY17" fmla="*/ 703333 h 5708720"/>
              <a:gd name="connsiteX18" fmla="*/ 4000707 w 6772482"/>
              <a:gd name="connsiteY18" fmla="*/ 693808 h 5708720"/>
              <a:gd name="connsiteX19" fmla="*/ 4145963 w 6772482"/>
              <a:gd name="connsiteY19" fmla="*/ 643802 h 5708720"/>
              <a:gd name="connsiteX20" fmla="*/ 4167395 w 6772482"/>
              <a:gd name="connsiteY20" fmla="*/ 677139 h 5708720"/>
              <a:gd name="connsiteX21" fmla="*/ 4134058 w 6772482"/>
              <a:gd name="connsiteY21" fmla="*/ 641420 h 5708720"/>
              <a:gd name="connsiteX22" fmla="*/ 4515058 w 6772482"/>
              <a:gd name="connsiteY22" fmla="*/ 717620 h 5708720"/>
              <a:gd name="connsiteX23" fmla="*/ 4591258 w 6772482"/>
              <a:gd name="connsiteY23" fmla="*/ 108020 h 5708720"/>
              <a:gd name="connsiteX24" fmla="*/ 5429458 w 6772482"/>
              <a:gd name="connsiteY24" fmla="*/ 108020 h 5708720"/>
              <a:gd name="connsiteX25" fmla="*/ 5429458 w 6772482"/>
              <a:gd name="connsiteY25" fmla="*/ 412820 h 5708720"/>
              <a:gd name="connsiteX26" fmla="*/ 5734258 w 6772482"/>
              <a:gd name="connsiteY26" fmla="*/ 717620 h 5708720"/>
              <a:gd name="connsiteX27" fmla="*/ 5886658 w 6772482"/>
              <a:gd name="connsiteY27" fmla="*/ 793820 h 5708720"/>
              <a:gd name="connsiteX28" fmla="*/ 5962858 w 6772482"/>
              <a:gd name="connsiteY28" fmla="*/ 793820 h 5708720"/>
              <a:gd name="connsiteX29" fmla="*/ 5962858 w 6772482"/>
              <a:gd name="connsiteY29" fmla="*/ 870020 h 5708720"/>
              <a:gd name="connsiteX30" fmla="*/ 5810457 w 6772482"/>
              <a:gd name="connsiteY30" fmla="*/ 960508 h 5708720"/>
              <a:gd name="connsiteX31" fmla="*/ 5824745 w 6772482"/>
              <a:gd name="connsiteY31" fmla="*/ 993845 h 5708720"/>
              <a:gd name="connsiteX32" fmla="*/ 5846175 w 6772482"/>
              <a:gd name="connsiteY32" fmla="*/ 1046233 h 5708720"/>
              <a:gd name="connsiteX33" fmla="*/ 5889039 w 6772482"/>
              <a:gd name="connsiteY33" fmla="*/ 1205776 h 5708720"/>
              <a:gd name="connsiteX34" fmla="*/ 5910470 w 6772482"/>
              <a:gd name="connsiteY34" fmla="*/ 1251020 h 5708720"/>
              <a:gd name="connsiteX35" fmla="*/ 5936663 w 6772482"/>
              <a:gd name="connsiteY35" fmla="*/ 1293883 h 5708720"/>
              <a:gd name="connsiteX36" fmla="*/ 6120019 w 6772482"/>
              <a:gd name="connsiteY36" fmla="*/ 1596301 h 5708720"/>
              <a:gd name="connsiteX37" fmla="*/ 6148595 w 6772482"/>
              <a:gd name="connsiteY37" fmla="*/ 1660595 h 5708720"/>
              <a:gd name="connsiteX38" fmla="*/ 6184313 w 6772482"/>
              <a:gd name="connsiteY38" fmla="*/ 1729652 h 5708720"/>
              <a:gd name="connsiteX39" fmla="*/ 6248607 w 6772482"/>
              <a:gd name="connsiteY39" fmla="*/ 1855858 h 5708720"/>
              <a:gd name="connsiteX40" fmla="*/ 6291470 w 6772482"/>
              <a:gd name="connsiteY40" fmla="*/ 1955870 h 5708720"/>
              <a:gd name="connsiteX41" fmla="*/ 6305757 w 6772482"/>
              <a:gd name="connsiteY41" fmla="*/ 1993970 h 5708720"/>
              <a:gd name="connsiteX42" fmla="*/ 6310520 w 6772482"/>
              <a:gd name="connsiteY42" fmla="*/ 2053501 h 5708720"/>
              <a:gd name="connsiteX43" fmla="*/ 6341476 w 6772482"/>
              <a:gd name="connsiteY43" fmla="*/ 2174945 h 5708720"/>
              <a:gd name="connsiteX44" fmla="*/ 6360526 w 6772482"/>
              <a:gd name="connsiteY44" fmla="*/ 2234476 h 5708720"/>
              <a:gd name="connsiteX45" fmla="*/ 6355763 w 6772482"/>
              <a:gd name="connsiteY45" fmla="*/ 2332108 h 5708720"/>
              <a:gd name="connsiteX46" fmla="*/ 6377195 w 6772482"/>
              <a:gd name="connsiteY46" fmla="*/ 2439263 h 5708720"/>
              <a:gd name="connsiteX47" fmla="*/ 6427201 w 6772482"/>
              <a:gd name="connsiteY47" fmla="*/ 2651195 h 5708720"/>
              <a:gd name="connsiteX48" fmla="*/ 6453395 w 6772482"/>
              <a:gd name="connsiteY48" fmla="*/ 2844076 h 5708720"/>
              <a:gd name="connsiteX49" fmla="*/ 6467682 w 6772482"/>
              <a:gd name="connsiteY49" fmla="*/ 2953614 h 5708720"/>
              <a:gd name="connsiteX50" fmla="*/ 6562932 w 6772482"/>
              <a:gd name="connsiteY50" fmla="*/ 3270320 h 5708720"/>
              <a:gd name="connsiteX51" fmla="*/ 6610557 w 6772482"/>
              <a:gd name="connsiteY51" fmla="*/ 3470345 h 5708720"/>
              <a:gd name="connsiteX52" fmla="*/ 6658182 w 6772482"/>
              <a:gd name="connsiteY52" fmla="*/ 3587026 h 5708720"/>
              <a:gd name="connsiteX53" fmla="*/ 6722476 w 6772482"/>
              <a:gd name="connsiteY53" fmla="*/ 3708470 h 5708720"/>
              <a:gd name="connsiteX54" fmla="*/ 6762957 w 6772482"/>
              <a:gd name="connsiteY54" fmla="*/ 3841820 h 5708720"/>
              <a:gd name="connsiteX55" fmla="*/ 6772482 w 6772482"/>
              <a:gd name="connsiteY55" fmla="*/ 3913258 h 5708720"/>
              <a:gd name="connsiteX56" fmla="*/ 6762956 w 6772482"/>
              <a:gd name="connsiteY56" fmla="*/ 3996601 h 5708720"/>
              <a:gd name="connsiteX57" fmla="*/ 6743906 w 6772482"/>
              <a:gd name="connsiteY57" fmla="*/ 4051370 h 5708720"/>
              <a:gd name="connsiteX58" fmla="*/ 6703426 w 6772482"/>
              <a:gd name="connsiteY58" fmla="*/ 4151382 h 5708720"/>
              <a:gd name="connsiteX59" fmla="*/ 6689138 w 6772482"/>
              <a:gd name="connsiteY59" fmla="*/ 4179957 h 5708720"/>
              <a:gd name="connsiteX60" fmla="*/ 5903326 w 6772482"/>
              <a:gd name="connsiteY60" fmla="*/ 4565720 h 5708720"/>
              <a:gd name="connsiteX61" fmla="*/ 5048457 w 6772482"/>
              <a:gd name="connsiteY61" fmla="*/ 5703957 h 5708720"/>
              <a:gd name="connsiteX62" fmla="*/ 4774613 w 6772482"/>
              <a:gd name="connsiteY62" fmla="*/ 5708720 h 5708720"/>
              <a:gd name="connsiteX63" fmla="*/ 4210258 w 6772482"/>
              <a:gd name="connsiteY63" fmla="*/ 4984820 h 5708720"/>
              <a:gd name="connsiteX64" fmla="*/ 3684713 w 6772482"/>
              <a:gd name="connsiteY64" fmla="*/ 4975393 h 5708720"/>
              <a:gd name="connsiteX65" fmla="*/ 3136388 w 6772482"/>
              <a:gd name="connsiteY65" fmla="*/ 4409784 h 5708720"/>
              <a:gd name="connsiteX66" fmla="*/ 2752932 w 6772482"/>
              <a:gd name="connsiteY66" fmla="*/ 4632395 h 5708720"/>
              <a:gd name="connsiteX67" fmla="*/ 2388600 w 6772482"/>
              <a:gd name="connsiteY67" fmla="*/ 4215677 h 5708720"/>
              <a:gd name="connsiteX68" fmla="*/ 1914732 w 6772482"/>
              <a:gd name="connsiteY68" fmla="*/ 4308545 h 5708720"/>
              <a:gd name="connsiteX69" fmla="*/ 1821863 w 6772482"/>
              <a:gd name="connsiteY69" fmla="*/ 4599057 h 5708720"/>
              <a:gd name="connsiteX70" fmla="*/ 1543257 w 6772482"/>
              <a:gd name="connsiteY70" fmla="*/ 4532382 h 5708720"/>
              <a:gd name="connsiteX71" fmla="*/ 1440862 w 6772482"/>
              <a:gd name="connsiteY71" fmla="*/ 4501426 h 5708720"/>
              <a:gd name="connsiteX72" fmla="*/ 1383713 w 6772482"/>
              <a:gd name="connsiteY72" fmla="*/ 4472852 h 5708720"/>
              <a:gd name="connsiteX73" fmla="*/ 1326562 w 6772482"/>
              <a:gd name="connsiteY73" fmla="*/ 4441895 h 5708720"/>
              <a:gd name="connsiteX74" fmla="*/ 1276557 w 6772482"/>
              <a:gd name="connsiteY74" fmla="*/ 4403795 h 5708720"/>
              <a:gd name="connsiteX75" fmla="*/ 1221789 w 6772482"/>
              <a:gd name="connsiteY75" fmla="*/ 4344264 h 5708720"/>
              <a:gd name="connsiteX76" fmla="*/ 1181306 w 6772482"/>
              <a:gd name="connsiteY76" fmla="*/ 4289495 h 5708720"/>
              <a:gd name="connsiteX77" fmla="*/ 1024144 w 6772482"/>
              <a:gd name="connsiteY77" fmla="*/ 4037082 h 5708720"/>
              <a:gd name="connsiteX78" fmla="*/ 271670 w 6772482"/>
              <a:gd name="connsiteY78" fmla="*/ 2886939 h 5708720"/>
              <a:gd name="connsiteX0" fmla="*/ 271670 w 6772482"/>
              <a:gd name="connsiteY0" fmla="*/ 2886939 h 5708720"/>
              <a:gd name="connsiteX1" fmla="*/ 324058 w 6772482"/>
              <a:gd name="connsiteY1" fmla="*/ 1251020 h 5708720"/>
              <a:gd name="connsiteX2" fmla="*/ 1581357 w 6772482"/>
              <a:gd name="connsiteY2" fmla="*/ 1193870 h 5708720"/>
              <a:gd name="connsiteX3" fmla="*/ 2552907 w 6772482"/>
              <a:gd name="connsiteY3" fmla="*/ 1222445 h 5708720"/>
              <a:gd name="connsiteX4" fmla="*/ 2714832 w 6772482"/>
              <a:gd name="connsiteY4" fmla="*/ 355670 h 5708720"/>
              <a:gd name="connsiteX5" fmla="*/ 2905332 w 6772482"/>
              <a:gd name="connsiteY5" fmla="*/ 503308 h 5708720"/>
              <a:gd name="connsiteX6" fmla="*/ 2950576 w 6772482"/>
              <a:gd name="connsiteY6" fmla="*/ 527120 h 5708720"/>
              <a:gd name="connsiteX7" fmla="*/ 3012488 w 6772482"/>
              <a:gd name="connsiteY7" fmla="*/ 543789 h 5708720"/>
              <a:gd name="connsiteX8" fmla="*/ 3286332 w 6772482"/>
              <a:gd name="connsiteY8" fmla="*/ 593795 h 5708720"/>
              <a:gd name="connsiteX9" fmla="*/ 3353007 w 6772482"/>
              <a:gd name="connsiteY9" fmla="*/ 624751 h 5708720"/>
              <a:gd name="connsiteX10" fmla="*/ 3391107 w 6772482"/>
              <a:gd name="connsiteY10" fmla="*/ 655708 h 5708720"/>
              <a:gd name="connsiteX11" fmla="*/ 3422063 w 6772482"/>
              <a:gd name="connsiteY11" fmla="*/ 712858 h 5708720"/>
              <a:gd name="connsiteX12" fmla="*/ 3455401 w 6772482"/>
              <a:gd name="connsiteY12" fmla="*/ 746195 h 5708720"/>
              <a:gd name="connsiteX13" fmla="*/ 3486357 w 6772482"/>
              <a:gd name="connsiteY13" fmla="*/ 760483 h 5708720"/>
              <a:gd name="connsiteX14" fmla="*/ 3522076 w 6772482"/>
              <a:gd name="connsiteY14" fmla="*/ 779533 h 5708720"/>
              <a:gd name="connsiteX15" fmla="*/ 3564938 w 6772482"/>
              <a:gd name="connsiteY15" fmla="*/ 774770 h 5708720"/>
              <a:gd name="connsiteX16" fmla="*/ 3793539 w 6772482"/>
              <a:gd name="connsiteY16" fmla="*/ 715239 h 5708720"/>
              <a:gd name="connsiteX17" fmla="*/ 3860213 w 6772482"/>
              <a:gd name="connsiteY17" fmla="*/ 703333 h 5708720"/>
              <a:gd name="connsiteX18" fmla="*/ 4000707 w 6772482"/>
              <a:gd name="connsiteY18" fmla="*/ 693808 h 5708720"/>
              <a:gd name="connsiteX19" fmla="*/ 4145963 w 6772482"/>
              <a:gd name="connsiteY19" fmla="*/ 643802 h 5708720"/>
              <a:gd name="connsiteX20" fmla="*/ 4167395 w 6772482"/>
              <a:gd name="connsiteY20" fmla="*/ 677139 h 5708720"/>
              <a:gd name="connsiteX21" fmla="*/ 4134058 w 6772482"/>
              <a:gd name="connsiteY21" fmla="*/ 641420 h 5708720"/>
              <a:gd name="connsiteX22" fmla="*/ 4515058 w 6772482"/>
              <a:gd name="connsiteY22" fmla="*/ 717620 h 5708720"/>
              <a:gd name="connsiteX23" fmla="*/ 4591258 w 6772482"/>
              <a:gd name="connsiteY23" fmla="*/ 108020 h 5708720"/>
              <a:gd name="connsiteX24" fmla="*/ 5429458 w 6772482"/>
              <a:gd name="connsiteY24" fmla="*/ 108020 h 5708720"/>
              <a:gd name="connsiteX25" fmla="*/ 5429458 w 6772482"/>
              <a:gd name="connsiteY25" fmla="*/ 412820 h 5708720"/>
              <a:gd name="connsiteX26" fmla="*/ 5734258 w 6772482"/>
              <a:gd name="connsiteY26" fmla="*/ 717620 h 5708720"/>
              <a:gd name="connsiteX27" fmla="*/ 5886658 w 6772482"/>
              <a:gd name="connsiteY27" fmla="*/ 793820 h 5708720"/>
              <a:gd name="connsiteX28" fmla="*/ 5962858 w 6772482"/>
              <a:gd name="connsiteY28" fmla="*/ 793820 h 5708720"/>
              <a:gd name="connsiteX29" fmla="*/ 5962858 w 6772482"/>
              <a:gd name="connsiteY29" fmla="*/ 870020 h 5708720"/>
              <a:gd name="connsiteX30" fmla="*/ 5810457 w 6772482"/>
              <a:gd name="connsiteY30" fmla="*/ 960508 h 5708720"/>
              <a:gd name="connsiteX31" fmla="*/ 5824745 w 6772482"/>
              <a:gd name="connsiteY31" fmla="*/ 993845 h 5708720"/>
              <a:gd name="connsiteX32" fmla="*/ 5846175 w 6772482"/>
              <a:gd name="connsiteY32" fmla="*/ 1046233 h 5708720"/>
              <a:gd name="connsiteX33" fmla="*/ 5889039 w 6772482"/>
              <a:gd name="connsiteY33" fmla="*/ 1205776 h 5708720"/>
              <a:gd name="connsiteX34" fmla="*/ 5910470 w 6772482"/>
              <a:gd name="connsiteY34" fmla="*/ 1251020 h 5708720"/>
              <a:gd name="connsiteX35" fmla="*/ 5936663 w 6772482"/>
              <a:gd name="connsiteY35" fmla="*/ 1293883 h 5708720"/>
              <a:gd name="connsiteX36" fmla="*/ 6120019 w 6772482"/>
              <a:gd name="connsiteY36" fmla="*/ 1596301 h 5708720"/>
              <a:gd name="connsiteX37" fmla="*/ 6148595 w 6772482"/>
              <a:gd name="connsiteY37" fmla="*/ 1660595 h 5708720"/>
              <a:gd name="connsiteX38" fmla="*/ 6184313 w 6772482"/>
              <a:gd name="connsiteY38" fmla="*/ 1729652 h 5708720"/>
              <a:gd name="connsiteX39" fmla="*/ 6248607 w 6772482"/>
              <a:gd name="connsiteY39" fmla="*/ 1855858 h 5708720"/>
              <a:gd name="connsiteX40" fmla="*/ 6291470 w 6772482"/>
              <a:gd name="connsiteY40" fmla="*/ 1955870 h 5708720"/>
              <a:gd name="connsiteX41" fmla="*/ 6305757 w 6772482"/>
              <a:gd name="connsiteY41" fmla="*/ 1993970 h 5708720"/>
              <a:gd name="connsiteX42" fmla="*/ 6310520 w 6772482"/>
              <a:gd name="connsiteY42" fmla="*/ 2053501 h 5708720"/>
              <a:gd name="connsiteX43" fmla="*/ 6341476 w 6772482"/>
              <a:gd name="connsiteY43" fmla="*/ 2174945 h 5708720"/>
              <a:gd name="connsiteX44" fmla="*/ 6360526 w 6772482"/>
              <a:gd name="connsiteY44" fmla="*/ 2234476 h 5708720"/>
              <a:gd name="connsiteX45" fmla="*/ 6355763 w 6772482"/>
              <a:gd name="connsiteY45" fmla="*/ 2332108 h 5708720"/>
              <a:gd name="connsiteX46" fmla="*/ 6377195 w 6772482"/>
              <a:gd name="connsiteY46" fmla="*/ 2439263 h 5708720"/>
              <a:gd name="connsiteX47" fmla="*/ 6427201 w 6772482"/>
              <a:gd name="connsiteY47" fmla="*/ 2651195 h 5708720"/>
              <a:gd name="connsiteX48" fmla="*/ 6453395 w 6772482"/>
              <a:gd name="connsiteY48" fmla="*/ 2844076 h 5708720"/>
              <a:gd name="connsiteX49" fmla="*/ 6467682 w 6772482"/>
              <a:gd name="connsiteY49" fmla="*/ 2953614 h 5708720"/>
              <a:gd name="connsiteX50" fmla="*/ 6562932 w 6772482"/>
              <a:gd name="connsiteY50" fmla="*/ 3270320 h 5708720"/>
              <a:gd name="connsiteX51" fmla="*/ 6610557 w 6772482"/>
              <a:gd name="connsiteY51" fmla="*/ 3470345 h 5708720"/>
              <a:gd name="connsiteX52" fmla="*/ 6658182 w 6772482"/>
              <a:gd name="connsiteY52" fmla="*/ 3587026 h 5708720"/>
              <a:gd name="connsiteX53" fmla="*/ 6722476 w 6772482"/>
              <a:gd name="connsiteY53" fmla="*/ 3708470 h 5708720"/>
              <a:gd name="connsiteX54" fmla="*/ 6762957 w 6772482"/>
              <a:gd name="connsiteY54" fmla="*/ 3841820 h 5708720"/>
              <a:gd name="connsiteX55" fmla="*/ 6772482 w 6772482"/>
              <a:gd name="connsiteY55" fmla="*/ 3913258 h 5708720"/>
              <a:gd name="connsiteX56" fmla="*/ 6762956 w 6772482"/>
              <a:gd name="connsiteY56" fmla="*/ 3996601 h 5708720"/>
              <a:gd name="connsiteX57" fmla="*/ 6743906 w 6772482"/>
              <a:gd name="connsiteY57" fmla="*/ 4051370 h 5708720"/>
              <a:gd name="connsiteX58" fmla="*/ 6703426 w 6772482"/>
              <a:gd name="connsiteY58" fmla="*/ 4151382 h 5708720"/>
              <a:gd name="connsiteX59" fmla="*/ 6689138 w 6772482"/>
              <a:gd name="connsiteY59" fmla="*/ 4179957 h 5708720"/>
              <a:gd name="connsiteX60" fmla="*/ 5903326 w 6772482"/>
              <a:gd name="connsiteY60" fmla="*/ 4565720 h 5708720"/>
              <a:gd name="connsiteX61" fmla="*/ 5048457 w 6772482"/>
              <a:gd name="connsiteY61" fmla="*/ 5703957 h 5708720"/>
              <a:gd name="connsiteX62" fmla="*/ 4774613 w 6772482"/>
              <a:gd name="connsiteY62" fmla="*/ 5708720 h 5708720"/>
              <a:gd name="connsiteX63" fmla="*/ 4210258 w 6772482"/>
              <a:gd name="connsiteY63" fmla="*/ 4984820 h 5708720"/>
              <a:gd name="connsiteX64" fmla="*/ 3684713 w 6772482"/>
              <a:gd name="connsiteY64" fmla="*/ 4975393 h 5708720"/>
              <a:gd name="connsiteX65" fmla="*/ 3136388 w 6772482"/>
              <a:gd name="connsiteY65" fmla="*/ 4409784 h 5708720"/>
              <a:gd name="connsiteX66" fmla="*/ 2752932 w 6772482"/>
              <a:gd name="connsiteY66" fmla="*/ 4632395 h 5708720"/>
              <a:gd name="connsiteX67" fmla="*/ 2388600 w 6772482"/>
              <a:gd name="connsiteY67" fmla="*/ 4215677 h 5708720"/>
              <a:gd name="connsiteX68" fmla="*/ 1914732 w 6772482"/>
              <a:gd name="connsiteY68" fmla="*/ 4308545 h 5708720"/>
              <a:gd name="connsiteX69" fmla="*/ 1821863 w 6772482"/>
              <a:gd name="connsiteY69" fmla="*/ 4599057 h 5708720"/>
              <a:gd name="connsiteX70" fmla="*/ 1543257 w 6772482"/>
              <a:gd name="connsiteY70" fmla="*/ 4532382 h 5708720"/>
              <a:gd name="connsiteX71" fmla="*/ 1440862 w 6772482"/>
              <a:gd name="connsiteY71" fmla="*/ 4501426 h 5708720"/>
              <a:gd name="connsiteX72" fmla="*/ 1383713 w 6772482"/>
              <a:gd name="connsiteY72" fmla="*/ 4472852 h 5708720"/>
              <a:gd name="connsiteX73" fmla="*/ 1326562 w 6772482"/>
              <a:gd name="connsiteY73" fmla="*/ 4441895 h 5708720"/>
              <a:gd name="connsiteX74" fmla="*/ 1276557 w 6772482"/>
              <a:gd name="connsiteY74" fmla="*/ 4403795 h 5708720"/>
              <a:gd name="connsiteX75" fmla="*/ 1221789 w 6772482"/>
              <a:gd name="connsiteY75" fmla="*/ 4344264 h 5708720"/>
              <a:gd name="connsiteX76" fmla="*/ 1181306 w 6772482"/>
              <a:gd name="connsiteY76" fmla="*/ 4289495 h 5708720"/>
              <a:gd name="connsiteX77" fmla="*/ 1024144 w 6772482"/>
              <a:gd name="connsiteY77" fmla="*/ 4037082 h 5708720"/>
              <a:gd name="connsiteX78" fmla="*/ 271670 w 6772482"/>
              <a:gd name="connsiteY78" fmla="*/ 2886939 h 5708720"/>
              <a:gd name="connsiteX0" fmla="*/ 271670 w 6772482"/>
              <a:gd name="connsiteY0" fmla="*/ 2886939 h 5708720"/>
              <a:gd name="connsiteX1" fmla="*/ 324058 w 6772482"/>
              <a:gd name="connsiteY1" fmla="*/ 1251020 h 5708720"/>
              <a:gd name="connsiteX2" fmla="*/ 1581357 w 6772482"/>
              <a:gd name="connsiteY2" fmla="*/ 1193870 h 5708720"/>
              <a:gd name="connsiteX3" fmla="*/ 2552907 w 6772482"/>
              <a:gd name="connsiteY3" fmla="*/ 1222445 h 5708720"/>
              <a:gd name="connsiteX4" fmla="*/ 2714832 w 6772482"/>
              <a:gd name="connsiteY4" fmla="*/ 355670 h 5708720"/>
              <a:gd name="connsiteX5" fmla="*/ 2905332 w 6772482"/>
              <a:gd name="connsiteY5" fmla="*/ 503308 h 5708720"/>
              <a:gd name="connsiteX6" fmla="*/ 2950576 w 6772482"/>
              <a:gd name="connsiteY6" fmla="*/ 527120 h 5708720"/>
              <a:gd name="connsiteX7" fmla="*/ 3012488 w 6772482"/>
              <a:gd name="connsiteY7" fmla="*/ 543789 h 5708720"/>
              <a:gd name="connsiteX8" fmla="*/ 3286332 w 6772482"/>
              <a:gd name="connsiteY8" fmla="*/ 593795 h 5708720"/>
              <a:gd name="connsiteX9" fmla="*/ 3353007 w 6772482"/>
              <a:gd name="connsiteY9" fmla="*/ 624751 h 5708720"/>
              <a:gd name="connsiteX10" fmla="*/ 3391107 w 6772482"/>
              <a:gd name="connsiteY10" fmla="*/ 655708 h 5708720"/>
              <a:gd name="connsiteX11" fmla="*/ 3422063 w 6772482"/>
              <a:gd name="connsiteY11" fmla="*/ 712858 h 5708720"/>
              <a:gd name="connsiteX12" fmla="*/ 3455401 w 6772482"/>
              <a:gd name="connsiteY12" fmla="*/ 746195 h 5708720"/>
              <a:gd name="connsiteX13" fmla="*/ 3486357 w 6772482"/>
              <a:gd name="connsiteY13" fmla="*/ 760483 h 5708720"/>
              <a:gd name="connsiteX14" fmla="*/ 3522076 w 6772482"/>
              <a:gd name="connsiteY14" fmla="*/ 779533 h 5708720"/>
              <a:gd name="connsiteX15" fmla="*/ 3564938 w 6772482"/>
              <a:gd name="connsiteY15" fmla="*/ 774770 h 5708720"/>
              <a:gd name="connsiteX16" fmla="*/ 3793539 w 6772482"/>
              <a:gd name="connsiteY16" fmla="*/ 715239 h 5708720"/>
              <a:gd name="connsiteX17" fmla="*/ 3860213 w 6772482"/>
              <a:gd name="connsiteY17" fmla="*/ 703333 h 5708720"/>
              <a:gd name="connsiteX18" fmla="*/ 4000707 w 6772482"/>
              <a:gd name="connsiteY18" fmla="*/ 693808 h 5708720"/>
              <a:gd name="connsiteX19" fmla="*/ 4145963 w 6772482"/>
              <a:gd name="connsiteY19" fmla="*/ 643802 h 5708720"/>
              <a:gd name="connsiteX20" fmla="*/ 4167395 w 6772482"/>
              <a:gd name="connsiteY20" fmla="*/ 677139 h 5708720"/>
              <a:gd name="connsiteX21" fmla="*/ 4134058 w 6772482"/>
              <a:gd name="connsiteY21" fmla="*/ 641420 h 5708720"/>
              <a:gd name="connsiteX22" fmla="*/ 4515058 w 6772482"/>
              <a:gd name="connsiteY22" fmla="*/ 717620 h 5708720"/>
              <a:gd name="connsiteX23" fmla="*/ 4591258 w 6772482"/>
              <a:gd name="connsiteY23" fmla="*/ 108020 h 5708720"/>
              <a:gd name="connsiteX24" fmla="*/ 5429458 w 6772482"/>
              <a:gd name="connsiteY24" fmla="*/ 108020 h 5708720"/>
              <a:gd name="connsiteX25" fmla="*/ 5429458 w 6772482"/>
              <a:gd name="connsiteY25" fmla="*/ 412820 h 5708720"/>
              <a:gd name="connsiteX26" fmla="*/ 5734258 w 6772482"/>
              <a:gd name="connsiteY26" fmla="*/ 717620 h 5708720"/>
              <a:gd name="connsiteX27" fmla="*/ 5886658 w 6772482"/>
              <a:gd name="connsiteY27" fmla="*/ 793820 h 5708720"/>
              <a:gd name="connsiteX28" fmla="*/ 5962858 w 6772482"/>
              <a:gd name="connsiteY28" fmla="*/ 793820 h 5708720"/>
              <a:gd name="connsiteX29" fmla="*/ 5908647 w 6772482"/>
              <a:gd name="connsiteY29" fmla="*/ 879208 h 5708720"/>
              <a:gd name="connsiteX30" fmla="*/ 5810457 w 6772482"/>
              <a:gd name="connsiteY30" fmla="*/ 960508 h 5708720"/>
              <a:gd name="connsiteX31" fmla="*/ 5824745 w 6772482"/>
              <a:gd name="connsiteY31" fmla="*/ 993845 h 5708720"/>
              <a:gd name="connsiteX32" fmla="*/ 5846175 w 6772482"/>
              <a:gd name="connsiteY32" fmla="*/ 1046233 h 5708720"/>
              <a:gd name="connsiteX33" fmla="*/ 5889039 w 6772482"/>
              <a:gd name="connsiteY33" fmla="*/ 1205776 h 5708720"/>
              <a:gd name="connsiteX34" fmla="*/ 5910470 w 6772482"/>
              <a:gd name="connsiteY34" fmla="*/ 1251020 h 5708720"/>
              <a:gd name="connsiteX35" fmla="*/ 5936663 w 6772482"/>
              <a:gd name="connsiteY35" fmla="*/ 1293883 h 5708720"/>
              <a:gd name="connsiteX36" fmla="*/ 6120019 w 6772482"/>
              <a:gd name="connsiteY36" fmla="*/ 1596301 h 5708720"/>
              <a:gd name="connsiteX37" fmla="*/ 6148595 w 6772482"/>
              <a:gd name="connsiteY37" fmla="*/ 1660595 h 5708720"/>
              <a:gd name="connsiteX38" fmla="*/ 6184313 w 6772482"/>
              <a:gd name="connsiteY38" fmla="*/ 1729652 h 5708720"/>
              <a:gd name="connsiteX39" fmla="*/ 6248607 w 6772482"/>
              <a:gd name="connsiteY39" fmla="*/ 1855858 h 5708720"/>
              <a:gd name="connsiteX40" fmla="*/ 6291470 w 6772482"/>
              <a:gd name="connsiteY40" fmla="*/ 1955870 h 5708720"/>
              <a:gd name="connsiteX41" fmla="*/ 6305757 w 6772482"/>
              <a:gd name="connsiteY41" fmla="*/ 1993970 h 5708720"/>
              <a:gd name="connsiteX42" fmla="*/ 6310520 w 6772482"/>
              <a:gd name="connsiteY42" fmla="*/ 2053501 h 5708720"/>
              <a:gd name="connsiteX43" fmla="*/ 6341476 w 6772482"/>
              <a:gd name="connsiteY43" fmla="*/ 2174945 h 5708720"/>
              <a:gd name="connsiteX44" fmla="*/ 6360526 w 6772482"/>
              <a:gd name="connsiteY44" fmla="*/ 2234476 h 5708720"/>
              <a:gd name="connsiteX45" fmla="*/ 6355763 w 6772482"/>
              <a:gd name="connsiteY45" fmla="*/ 2332108 h 5708720"/>
              <a:gd name="connsiteX46" fmla="*/ 6377195 w 6772482"/>
              <a:gd name="connsiteY46" fmla="*/ 2439263 h 5708720"/>
              <a:gd name="connsiteX47" fmla="*/ 6427201 w 6772482"/>
              <a:gd name="connsiteY47" fmla="*/ 2651195 h 5708720"/>
              <a:gd name="connsiteX48" fmla="*/ 6453395 w 6772482"/>
              <a:gd name="connsiteY48" fmla="*/ 2844076 h 5708720"/>
              <a:gd name="connsiteX49" fmla="*/ 6467682 w 6772482"/>
              <a:gd name="connsiteY49" fmla="*/ 2953614 h 5708720"/>
              <a:gd name="connsiteX50" fmla="*/ 6562932 w 6772482"/>
              <a:gd name="connsiteY50" fmla="*/ 3270320 h 5708720"/>
              <a:gd name="connsiteX51" fmla="*/ 6610557 w 6772482"/>
              <a:gd name="connsiteY51" fmla="*/ 3470345 h 5708720"/>
              <a:gd name="connsiteX52" fmla="*/ 6658182 w 6772482"/>
              <a:gd name="connsiteY52" fmla="*/ 3587026 h 5708720"/>
              <a:gd name="connsiteX53" fmla="*/ 6722476 w 6772482"/>
              <a:gd name="connsiteY53" fmla="*/ 3708470 h 5708720"/>
              <a:gd name="connsiteX54" fmla="*/ 6762957 w 6772482"/>
              <a:gd name="connsiteY54" fmla="*/ 3841820 h 5708720"/>
              <a:gd name="connsiteX55" fmla="*/ 6772482 w 6772482"/>
              <a:gd name="connsiteY55" fmla="*/ 3913258 h 5708720"/>
              <a:gd name="connsiteX56" fmla="*/ 6762956 w 6772482"/>
              <a:gd name="connsiteY56" fmla="*/ 3996601 h 5708720"/>
              <a:gd name="connsiteX57" fmla="*/ 6743906 w 6772482"/>
              <a:gd name="connsiteY57" fmla="*/ 4051370 h 5708720"/>
              <a:gd name="connsiteX58" fmla="*/ 6703426 w 6772482"/>
              <a:gd name="connsiteY58" fmla="*/ 4151382 h 5708720"/>
              <a:gd name="connsiteX59" fmla="*/ 6689138 w 6772482"/>
              <a:gd name="connsiteY59" fmla="*/ 4179957 h 5708720"/>
              <a:gd name="connsiteX60" fmla="*/ 5903326 w 6772482"/>
              <a:gd name="connsiteY60" fmla="*/ 4565720 h 5708720"/>
              <a:gd name="connsiteX61" fmla="*/ 5048457 w 6772482"/>
              <a:gd name="connsiteY61" fmla="*/ 5703957 h 5708720"/>
              <a:gd name="connsiteX62" fmla="*/ 4774613 w 6772482"/>
              <a:gd name="connsiteY62" fmla="*/ 5708720 h 5708720"/>
              <a:gd name="connsiteX63" fmla="*/ 4210258 w 6772482"/>
              <a:gd name="connsiteY63" fmla="*/ 4984820 h 5708720"/>
              <a:gd name="connsiteX64" fmla="*/ 3684713 w 6772482"/>
              <a:gd name="connsiteY64" fmla="*/ 4975393 h 5708720"/>
              <a:gd name="connsiteX65" fmla="*/ 3136388 w 6772482"/>
              <a:gd name="connsiteY65" fmla="*/ 4409784 h 5708720"/>
              <a:gd name="connsiteX66" fmla="*/ 2752932 w 6772482"/>
              <a:gd name="connsiteY66" fmla="*/ 4632395 h 5708720"/>
              <a:gd name="connsiteX67" fmla="*/ 2388600 w 6772482"/>
              <a:gd name="connsiteY67" fmla="*/ 4215677 h 5708720"/>
              <a:gd name="connsiteX68" fmla="*/ 1914732 w 6772482"/>
              <a:gd name="connsiteY68" fmla="*/ 4308545 h 5708720"/>
              <a:gd name="connsiteX69" fmla="*/ 1821863 w 6772482"/>
              <a:gd name="connsiteY69" fmla="*/ 4599057 h 5708720"/>
              <a:gd name="connsiteX70" fmla="*/ 1543257 w 6772482"/>
              <a:gd name="connsiteY70" fmla="*/ 4532382 h 5708720"/>
              <a:gd name="connsiteX71" fmla="*/ 1440862 w 6772482"/>
              <a:gd name="connsiteY71" fmla="*/ 4501426 h 5708720"/>
              <a:gd name="connsiteX72" fmla="*/ 1383713 w 6772482"/>
              <a:gd name="connsiteY72" fmla="*/ 4472852 h 5708720"/>
              <a:gd name="connsiteX73" fmla="*/ 1326562 w 6772482"/>
              <a:gd name="connsiteY73" fmla="*/ 4441895 h 5708720"/>
              <a:gd name="connsiteX74" fmla="*/ 1276557 w 6772482"/>
              <a:gd name="connsiteY74" fmla="*/ 4403795 h 5708720"/>
              <a:gd name="connsiteX75" fmla="*/ 1221789 w 6772482"/>
              <a:gd name="connsiteY75" fmla="*/ 4344264 h 5708720"/>
              <a:gd name="connsiteX76" fmla="*/ 1181306 w 6772482"/>
              <a:gd name="connsiteY76" fmla="*/ 4289495 h 5708720"/>
              <a:gd name="connsiteX77" fmla="*/ 1024144 w 6772482"/>
              <a:gd name="connsiteY77" fmla="*/ 4037082 h 5708720"/>
              <a:gd name="connsiteX78" fmla="*/ 271670 w 6772482"/>
              <a:gd name="connsiteY78" fmla="*/ 2886939 h 5708720"/>
              <a:gd name="connsiteX0" fmla="*/ 271670 w 6772482"/>
              <a:gd name="connsiteY0" fmla="*/ 2886939 h 5708720"/>
              <a:gd name="connsiteX1" fmla="*/ 324058 w 6772482"/>
              <a:gd name="connsiteY1" fmla="*/ 1251020 h 5708720"/>
              <a:gd name="connsiteX2" fmla="*/ 1581357 w 6772482"/>
              <a:gd name="connsiteY2" fmla="*/ 1193870 h 5708720"/>
              <a:gd name="connsiteX3" fmla="*/ 2552907 w 6772482"/>
              <a:gd name="connsiteY3" fmla="*/ 1222445 h 5708720"/>
              <a:gd name="connsiteX4" fmla="*/ 2714832 w 6772482"/>
              <a:gd name="connsiteY4" fmla="*/ 355670 h 5708720"/>
              <a:gd name="connsiteX5" fmla="*/ 2905332 w 6772482"/>
              <a:gd name="connsiteY5" fmla="*/ 503308 h 5708720"/>
              <a:gd name="connsiteX6" fmla="*/ 2950576 w 6772482"/>
              <a:gd name="connsiteY6" fmla="*/ 527120 h 5708720"/>
              <a:gd name="connsiteX7" fmla="*/ 3012488 w 6772482"/>
              <a:gd name="connsiteY7" fmla="*/ 543789 h 5708720"/>
              <a:gd name="connsiteX8" fmla="*/ 3286332 w 6772482"/>
              <a:gd name="connsiteY8" fmla="*/ 593795 h 5708720"/>
              <a:gd name="connsiteX9" fmla="*/ 3353007 w 6772482"/>
              <a:gd name="connsiteY9" fmla="*/ 624751 h 5708720"/>
              <a:gd name="connsiteX10" fmla="*/ 3391107 w 6772482"/>
              <a:gd name="connsiteY10" fmla="*/ 655708 h 5708720"/>
              <a:gd name="connsiteX11" fmla="*/ 3422063 w 6772482"/>
              <a:gd name="connsiteY11" fmla="*/ 712858 h 5708720"/>
              <a:gd name="connsiteX12" fmla="*/ 3455401 w 6772482"/>
              <a:gd name="connsiteY12" fmla="*/ 746195 h 5708720"/>
              <a:gd name="connsiteX13" fmla="*/ 3486357 w 6772482"/>
              <a:gd name="connsiteY13" fmla="*/ 760483 h 5708720"/>
              <a:gd name="connsiteX14" fmla="*/ 3522076 w 6772482"/>
              <a:gd name="connsiteY14" fmla="*/ 779533 h 5708720"/>
              <a:gd name="connsiteX15" fmla="*/ 3564938 w 6772482"/>
              <a:gd name="connsiteY15" fmla="*/ 774770 h 5708720"/>
              <a:gd name="connsiteX16" fmla="*/ 3793539 w 6772482"/>
              <a:gd name="connsiteY16" fmla="*/ 715239 h 5708720"/>
              <a:gd name="connsiteX17" fmla="*/ 3860213 w 6772482"/>
              <a:gd name="connsiteY17" fmla="*/ 703333 h 5708720"/>
              <a:gd name="connsiteX18" fmla="*/ 4000707 w 6772482"/>
              <a:gd name="connsiteY18" fmla="*/ 693808 h 5708720"/>
              <a:gd name="connsiteX19" fmla="*/ 4145963 w 6772482"/>
              <a:gd name="connsiteY19" fmla="*/ 643802 h 5708720"/>
              <a:gd name="connsiteX20" fmla="*/ 4167395 w 6772482"/>
              <a:gd name="connsiteY20" fmla="*/ 677139 h 5708720"/>
              <a:gd name="connsiteX21" fmla="*/ 4134058 w 6772482"/>
              <a:gd name="connsiteY21" fmla="*/ 641420 h 5708720"/>
              <a:gd name="connsiteX22" fmla="*/ 4515058 w 6772482"/>
              <a:gd name="connsiteY22" fmla="*/ 717620 h 5708720"/>
              <a:gd name="connsiteX23" fmla="*/ 4591258 w 6772482"/>
              <a:gd name="connsiteY23" fmla="*/ 108020 h 5708720"/>
              <a:gd name="connsiteX24" fmla="*/ 5429458 w 6772482"/>
              <a:gd name="connsiteY24" fmla="*/ 108020 h 5708720"/>
              <a:gd name="connsiteX25" fmla="*/ 5429458 w 6772482"/>
              <a:gd name="connsiteY25" fmla="*/ 412820 h 5708720"/>
              <a:gd name="connsiteX26" fmla="*/ 5734258 w 6772482"/>
              <a:gd name="connsiteY26" fmla="*/ 717620 h 5708720"/>
              <a:gd name="connsiteX27" fmla="*/ 5886658 w 6772482"/>
              <a:gd name="connsiteY27" fmla="*/ 793820 h 5708720"/>
              <a:gd name="connsiteX28" fmla="*/ 5962858 w 6772482"/>
              <a:gd name="connsiteY28" fmla="*/ 793820 h 5708720"/>
              <a:gd name="connsiteX29" fmla="*/ 5908647 w 6772482"/>
              <a:gd name="connsiteY29" fmla="*/ 879208 h 5708720"/>
              <a:gd name="connsiteX30" fmla="*/ 5810457 w 6772482"/>
              <a:gd name="connsiteY30" fmla="*/ 960508 h 5708720"/>
              <a:gd name="connsiteX31" fmla="*/ 5824745 w 6772482"/>
              <a:gd name="connsiteY31" fmla="*/ 993845 h 5708720"/>
              <a:gd name="connsiteX32" fmla="*/ 5846175 w 6772482"/>
              <a:gd name="connsiteY32" fmla="*/ 1046233 h 5708720"/>
              <a:gd name="connsiteX33" fmla="*/ 5889039 w 6772482"/>
              <a:gd name="connsiteY33" fmla="*/ 1205776 h 5708720"/>
              <a:gd name="connsiteX34" fmla="*/ 5910470 w 6772482"/>
              <a:gd name="connsiteY34" fmla="*/ 1251020 h 5708720"/>
              <a:gd name="connsiteX35" fmla="*/ 5936663 w 6772482"/>
              <a:gd name="connsiteY35" fmla="*/ 1293883 h 5708720"/>
              <a:gd name="connsiteX36" fmla="*/ 6120019 w 6772482"/>
              <a:gd name="connsiteY36" fmla="*/ 1596301 h 5708720"/>
              <a:gd name="connsiteX37" fmla="*/ 6148595 w 6772482"/>
              <a:gd name="connsiteY37" fmla="*/ 1660595 h 5708720"/>
              <a:gd name="connsiteX38" fmla="*/ 6184313 w 6772482"/>
              <a:gd name="connsiteY38" fmla="*/ 1729652 h 5708720"/>
              <a:gd name="connsiteX39" fmla="*/ 6248607 w 6772482"/>
              <a:gd name="connsiteY39" fmla="*/ 1855858 h 5708720"/>
              <a:gd name="connsiteX40" fmla="*/ 6291470 w 6772482"/>
              <a:gd name="connsiteY40" fmla="*/ 1955870 h 5708720"/>
              <a:gd name="connsiteX41" fmla="*/ 6305757 w 6772482"/>
              <a:gd name="connsiteY41" fmla="*/ 1993970 h 5708720"/>
              <a:gd name="connsiteX42" fmla="*/ 6310520 w 6772482"/>
              <a:gd name="connsiteY42" fmla="*/ 2053501 h 5708720"/>
              <a:gd name="connsiteX43" fmla="*/ 6341476 w 6772482"/>
              <a:gd name="connsiteY43" fmla="*/ 2174945 h 5708720"/>
              <a:gd name="connsiteX44" fmla="*/ 6360526 w 6772482"/>
              <a:gd name="connsiteY44" fmla="*/ 2234476 h 5708720"/>
              <a:gd name="connsiteX45" fmla="*/ 6355763 w 6772482"/>
              <a:gd name="connsiteY45" fmla="*/ 2332108 h 5708720"/>
              <a:gd name="connsiteX46" fmla="*/ 6377195 w 6772482"/>
              <a:gd name="connsiteY46" fmla="*/ 2439263 h 5708720"/>
              <a:gd name="connsiteX47" fmla="*/ 6427201 w 6772482"/>
              <a:gd name="connsiteY47" fmla="*/ 2651195 h 5708720"/>
              <a:gd name="connsiteX48" fmla="*/ 6453395 w 6772482"/>
              <a:gd name="connsiteY48" fmla="*/ 2844076 h 5708720"/>
              <a:gd name="connsiteX49" fmla="*/ 6467682 w 6772482"/>
              <a:gd name="connsiteY49" fmla="*/ 2953614 h 5708720"/>
              <a:gd name="connsiteX50" fmla="*/ 6562932 w 6772482"/>
              <a:gd name="connsiteY50" fmla="*/ 3270320 h 5708720"/>
              <a:gd name="connsiteX51" fmla="*/ 6610557 w 6772482"/>
              <a:gd name="connsiteY51" fmla="*/ 3470345 h 5708720"/>
              <a:gd name="connsiteX52" fmla="*/ 6658182 w 6772482"/>
              <a:gd name="connsiteY52" fmla="*/ 3587026 h 5708720"/>
              <a:gd name="connsiteX53" fmla="*/ 6722476 w 6772482"/>
              <a:gd name="connsiteY53" fmla="*/ 3708470 h 5708720"/>
              <a:gd name="connsiteX54" fmla="*/ 6762957 w 6772482"/>
              <a:gd name="connsiteY54" fmla="*/ 3841820 h 5708720"/>
              <a:gd name="connsiteX55" fmla="*/ 6772482 w 6772482"/>
              <a:gd name="connsiteY55" fmla="*/ 3913258 h 5708720"/>
              <a:gd name="connsiteX56" fmla="*/ 6762956 w 6772482"/>
              <a:gd name="connsiteY56" fmla="*/ 3996601 h 5708720"/>
              <a:gd name="connsiteX57" fmla="*/ 6743906 w 6772482"/>
              <a:gd name="connsiteY57" fmla="*/ 4051370 h 5708720"/>
              <a:gd name="connsiteX58" fmla="*/ 6703426 w 6772482"/>
              <a:gd name="connsiteY58" fmla="*/ 4151382 h 5708720"/>
              <a:gd name="connsiteX59" fmla="*/ 6689138 w 6772482"/>
              <a:gd name="connsiteY59" fmla="*/ 4179957 h 5708720"/>
              <a:gd name="connsiteX60" fmla="*/ 5903326 w 6772482"/>
              <a:gd name="connsiteY60" fmla="*/ 4565720 h 5708720"/>
              <a:gd name="connsiteX61" fmla="*/ 5048457 w 6772482"/>
              <a:gd name="connsiteY61" fmla="*/ 5703957 h 5708720"/>
              <a:gd name="connsiteX62" fmla="*/ 4774613 w 6772482"/>
              <a:gd name="connsiteY62" fmla="*/ 5708720 h 5708720"/>
              <a:gd name="connsiteX63" fmla="*/ 4210258 w 6772482"/>
              <a:gd name="connsiteY63" fmla="*/ 4984820 h 5708720"/>
              <a:gd name="connsiteX64" fmla="*/ 3684713 w 6772482"/>
              <a:gd name="connsiteY64" fmla="*/ 4975393 h 5708720"/>
              <a:gd name="connsiteX65" fmla="*/ 3136388 w 6772482"/>
              <a:gd name="connsiteY65" fmla="*/ 4409784 h 5708720"/>
              <a:gd name="connsiteX66" fmla="*/ 2752932 w 6772482"/>
              <a:gd name="connsiteY66" fmla="*/ 4632395 h 5708720"/>
              <a:gd name="connsiteX67" fmla="*/ 2388600 w 6772482"/>
              <a:gd name="connsiteY67" fmla="*/ 4215677 h 5708720"/>
              <a:gd name="connsiteX68" fmla="*/ 1914732 w 6772482"/>
              <a:gd name="connsiteY68" fmla="*/ 4308545 h 5708720"/>
              <a:gd name="connsiteX69" fmla="*/ 1821863 w 6772482"/>
              <a:gd name="connsiteY69" fmla="*/ 4599057 h 5708720"/>
              <a:gd name="connsiteX70" fmla="*/ 1543257 w 6772482"/>
              <a:gd name="connsiteY70" fmla="*/ 4532382 h 5708720"/>
              <a:gd name="connsiteX71" fmla="*/ 1440862 w 6772482"/>
              <a:gd name="connsiteY71" fmla="*/ 4501426 h 5708720"/>
              <a:gd name="connsiteX72" fmla="*/ 1383713 w 6772482"/>
              <a:gd name="connsiteY72" fmla="*/ 4472852 h 5708720"/>
              <a:gd name="connsiteX73" fmla="*/ 1326562 w 6772482"/>
              <a:gd name="connsiteY73" fmla="*/ 4441895 h 5708720"/>
              <a:gd name="connsiteX74" fmla="*/ 1276557 w 6772482"/>
              <a:gd name="connsiteY74" fmla="*/ 4403795 h 5708720"/>
              <a:gd name="connsiteX75" fmla="*/ 1221789 w 6772482"/>
              <a:gd name="connsiteY75" fmla="*/ 4344264 h 5708720"/>
              <a:gd name="connsiteX76" fmla="*/ 1181306 w 6772482"/>
              <a:gd name="connsiteY76" fmla="*/ 4289495 h 5708720"/>
              <a:gd name="connsiteX77" fmla="*/ 1024144 w 6772482"/>
              <a:gd name="connsiteY77" fmla="*/ 4037082 h 5708720"/>
              <a:gd name="connsiteX78" fmla="*/ 271670 w 6772482"/>
              <a:gd name="connsiteY78" fmla="*/ 2886939 h 5708720"/>
              <a:gd name="connsiteX0" fmla="*/ 271670 w 6772482"/>
              <a:gd name="connsiteY0" fmla="*/ 2886939 h 5708720"/>
              <a:gd name="connsiteX1" fmla="*/ 324058 w 6772482"/>
              <a:gd name="connsiteY1" fmla="*/ 1251020 h 5708720"/>
              <a:gd name="connsiteX2" fmla="*/ 1581357 w 6772482"/>
              <a:gd name="connsiteY2" fmla="*/ 1193870 h 5708720"/>
              <a:gd name="connsiteX3" fmla="*/ 2552907 w 6772482"/>
              <a:gd name="connsiteY3" fmla="*/ 1222445 h 5708720"/>
              <a:gd name="connsiteX4" fmla="*/ 2714832 w 6772482"/>
              <a:gd name="connsiteY4" fmla="*/ 355670 h 5708720"/>
              <a:gd name="connsiteX5" fmla="*/ 2905332 w 6772482"/>
              <a:gd name="connsiteY5" fmla="*/ 503308 h 5708720"/>
              <a:gd name="connsiteX6" fmla="*/ 2950576 w 6772482"/>
              <a:gd name="connsiteY6" fmla="*/ 527120 h 5708720"/>
              <a:gd name="connsiteX7" fmla="*/ 3012488 w 6772482"/>
              <a:gd name="connsiteY7" fmla="*/ 543789 h 5708720"/>
              <a:gd name="connsiteX8" fmla="*/ 3286332 w 6772482"/>
              <a:gd name="connsiteY8" fmla="*/ 593795 h 5708720"/>
              <a:gd name="connsiteX9" fmla="*/ 3353007 w 6772482"/>
              <a:gd name="connsiteY9" fmla="*/ 624751 h 5708720"/>
              <a:gd name="connsiteX10" fmla="*/ 3391107 w 6772482"/>
              <a:gd name="connsiteY10" fmla="*/ 655708 h 5708720"/>
              <a:gd name="connsiteX11" fmla="*/ 3422063 w 6772482"/>
              <a:gd name="connsiteY11" fmla="*/ 712858 h 5708720"/>
              <a:gd name="connsiteX12" fmla="*/ 3455401 w 6772482"/>
              <a:gd name="connsiteY12" fmla="*/ 746195 h 5708720"/>
              <a:gd name="connsiteX13" fmla="*/ 3486357 w 6772482"/>
              <a:gd name="connsiteY13" fmla="*/ 760483 h 5708720"/>
              <a:gd name="connsiteX14" fmla="*/ 3522076 w 6772482"/>
              <a:gd name="connsiteY14" fmla="*/ 779533 h 5708720"/>
              <a:gd name="connsiteX15" fmla="*/ 3564938 w 6772482"/>
              <a:gd name="connsiteY15" fmla="*/ 774770 h 5708720"/>
              <a:gd name="connsiteX16" fmla="*/ 3793539 w 6772482"/>
              <a:gd name="connsiteY16" fmla="*/ 715239 h 5708720"/>
              <a:gd name="connsiteX17" fmla="*/ 3860213 w 6772482"/>
              <a:gd name="connsiteY17" fmla="*/ 703333 h 5708720"/>
              <a:gd name="connsiteX18" fmla="*/ 4000707 w 6772482"/>
              <a:gd name="connsiteY18" fmla="*/ 693808 h 5708720"/>
              <a:gd name="connsiteX19" fmla="*/ 4145963 w 6772482"/>
              <a:gd name="connsiteY19" fmla="*/ 643802 h 5708720"/>
              <a:gd name="connsiteX20" fmla="*/ 4167395 w 6772482"/>
              <a:gd name="connsiteY20" fmla="*/ 677139 h 5708720"/>
              <a:gd name="connsiteX21" fmla="*/ 4134058 w 6772482"/>
              <a:gd name="connsiteY21" fmla="*/ 641420 h 5708720"/>
              <a:gd name="connsiteX22" fmla="*/ 4515058 w 6772482"/>
              <a:gd name="connsiteY22" fmla="*/ 717620 h 5708720"/>
              <a:gd name="connsiteX23" fmla="*/ 4591258 w 6772482"/>
              <a:gd name="connsiteY23" fmla="*/ 108020 h 5708720"/>
              <a:gd name="connsiteX24" fmla="*/ 5429458 w 6772482"/>
              <a:gd name="connsiteY24" fmla="*/ 108020 h 5708720"/>
              <a:gd name="connsiteX25" fmla="*/ 5429458 w 6772482"/>
              <a:gd name="connsiteY25" fmla="*/ 412820 h 5708720"/>
              <a:gd name="connsiteX26" fmla="*/ 5734258 w 6772482"/>
              <a:gd name="connsiteY26" fmla="*/ 717620 h 5708720"/>
              <a:gd name="connsiteX27" fmla="*/ 5886658 w 6772482"/>
              <a:gd name="connsiteY27" fmla="*/ 793820 h 5708720"/>
              <a:gd name="connsiteX28" fmla="*/ 5962858 w 6772482"/>
              <a:gd name="connsiteY28" fmla="*/ 793820 h 5708720"/>
              <a:gd name="connsiteX29" fmla="*/ 5982658 w 6772482"/>
              <a:gd name="connsiteY29" fmla="*/ 879208 h 5708720"/>
              <a:gd name="connsiteX30" fmla="*/ 5810457 w 6772482"/>
              <a:gd name="connsiteY30" fmla="*/ 960508 h 5708720"/>
              <a:gd name="connsiteX31" fmla="*/ 5824745 w 6772482"/>
              <a:gd name="connsiteY31" fmla="*/ 993845 h 5708720"/>
              <a:gd name="connsiteX32" fmla="*/ 5846175 w 6772482"/>
              <a:gd name="connsiteY32" fmla="*/ 1046233 h 5708720"/>
              <a:gd name="connsiteX33" fmla="*/ 5889039 w 6772482"/>
              <a:gd name="connsiteY33" fmla="*/ 1205776 h 5708720"/>
              <a:gd name="connsiteX34" fmla="*/ 5910470 w 6772482"/>
              <a:gd name="connsiteY34" fmla="*/ 1251020 h 5708720"/>
              <a:gd name="connsiteX35" fmla="*/ 5936663 w 6772482"/>
              <a:gd name="connsiteY35" fmla="*/ 1293883 h 5708720"/>
              <a:gd name="connsiteX36" fmla="*/ 6120019 w 6772482"/>
              <a:gd name="connsiteY36" fmla="*/ 1596301 h 5708720"/>
              <a:gd name="connsiteX37" fmla="*/ 6148595 w 6772482"/>
              <a:gd name="connsiteY37" fmla="*/ 1660595 h 5708720"/>
              <a:gd name="connsiteX38" fmla="*/ 6184313 w 6772482"/>
              <a:gd name="connsiteY38" fmla="*/ 1729652 h 5708720"/>
              <a:gd name="connsiteX39" fmla="*/ 6248607 w 6772482"/>
              <a:gd name="connsiteY39" fmla="*/ 1855858 h 5708720"/>
              <a:gd name="connsiteX40" fmla="*/ 6291470 w 6772482"/>
              <a:gd name="connsiteY40" fmla="*/ 1955870 h 5708720"/>
              <a:gd name="connsiteX41" fmla="*/ 6305757 w 6772482"/>
              <a:gd name="connsiteY41" fmla="*/ 1993970 h 5708720"/>
              <a:gd name="connsiteX42" fmla="*/ 6310520 w 6772482"/>
              <a:gd name="connsiteY42" fmla="*/ 2053501 h 5708720"/>
              <a:gd name="connsiteX43" fmla="*/ 6341476 w 6772482"/>
              <a:gd name="connsiteY43" fmla="*/ 2174945 h 5708720"/>
              <a:gd name="connsiteX44" fmla="*/ 6360526 w 6772482"/>
              <a:gd name="connsiteY44" fmla="*/ 2234476 h 5708720"/>
              <a:gd name="connsiteX45" fmla="*/ 6355763 w 6772482"/>
              <a:gd name="connsiteY45" fmla="*/ 2332108 h 5708720"/>
              <a:gd name="connsiteX46" fmla="*/ 6377195 w 6772482"/>
              <a:gd name="connsiteY46" fmla="*/ 2439263 h 5708720"/>
              <a:gd name="connsiteX47" fmla="*/ 6427201 w 6772482"/>
              <a:gd name="connsiteY47" fmla="*/ 2651195 h 5708720"/>
              <a:gd name="connsiteX48" fmla="*/ 6453395 w 6772482"/>
              <a:gd name="connsiteY48" fmla="*/ 2844076 h 5708720"/>
              <a:gd name="connsiteX49" fmla="*/ 6467682 w 6772482"/>
              <a:gd name="connsiteY49" fmla="*/ 2953614 h 5708720"/>
              <a:gd name="connsiteX50" fmla="*/ 6562932 w 6772482"/>
              <a:gd name="connsiteY50" fmla="*/ 3270320 h 5708720"/>
              <a:gd name="connsiteX51" fmla="*/ 6610557 w 6772482"/>
              <a:gd name="connsiteY51" fmla="*/ 3470345 h 5708720"/>
              <a:gd name="connsiteX52" fmla="*/ 6658182 w 6772482"/>
              <a:gd name="connsiteY52" fmla="*/ 3587026 h 5708720"/>
              <a:gd name="connsiteX53" fmla="*/ 6722476 w 6772482"/>
              <a:gd name="connsiteY53" fmla="*/ 3708470 h 5708720"/>
              <a:gd name="connsiteX54" fmla="*/ 6762957 w 6772482"/>
              <a:gd name="connsiteY54" fmla="*/ 3841820 h 5708720"/>
              <a:gd name="connsiteX55" fmla="*/ 6772482 w 6772482"/>
              <a:gd name="connsiteY55" fmla="*/ 3913258 h 5708720"/>
              <a:gd name="connsiteX56" fmla="*/ 6762956 w 6772482"/>
              <a:gd name="connsiteY56" fmla="*/ 3996601 h 5708720"/>
              <a:gd name="connsiteX57" fmla="*/ 6743906 w 6772482"/>
              <a:gd name="connsiteY57" fmla="*/ 4051370 h 5708720"/>
              <a:gd name="connsiteX58" fmla="*/ 6703426 w 6772482"/>
              <a:gd name="connsiteY58" fmla="*/ 4151382 h 5708720"/>
              <a:gd name="connsiteX59" fmla="*/ 6689138 w 6772482"/>
              <a:gd name="connsiteY59" fmla="*/ 4179957 h 5708720"/>
              <a:gd name="connsiteX60" fmla="*/ 5903326 w 6772482"/>
              <a:gd name="connsiteY60" fmla="*/ 4565720 h 5708720"/>
              <a:gd name="connsiteX61" fmla="*/ 5048457 w 6772482"/>
              <a:gd name="connsiteY61" fmla="*/ 5703957 h 5708720"/>
              <a:gd name="connsiteX62" fmla="*/ 4774613 w 6772482"/>
              <a:gd name="connsiteY62" fmla="*/ 5708720 h 5708720"/>
              <a:gd name="connsiteX63" fmla="*/ 4210258 w 6772482"/>
              <a:gd name="connsiteY63" fmla="*/ 4984820 h 5708720"/>
              <a:gd name="connsiteX64" fmla="*/ 3684713 w 6772482"/>
              <a:gd name="connsiteY64" fmla="*/ 4975393 h 5708720"/>
              <a:gd name="connsiteX65" fmla="*/ 3136388 w 6772482"/>
              <a:gd name="connsiteY65" fmla="*/ 4409784 h 5708720"/>
              <a:gd name="connsiteX66" fmla="*/ 2752932 w 6772482"/>
              <a:gd name="connsiteY66" fmla="*/ 4632395 h 5708720"/>
              <a:gd name="connsiteX67" fmla="*/ 2388600 w 6772482"/>
              <a:gd name="connsiteY67" fmla="*/ 4215677 h 5708720"/>
              <a:gd name="connsiteX68" fmla="*/ 1914732 w 6772482"/>
              <a:gd name="connsiteY68" fmla="*/ 4308545 h 5708720"/>
              <a:gd name="connsiteX69" fmla="*/ 1821863 w 6772482"/>
              <a:gd name="connsiteY69" fmla="*/ 4599057 h 5708720"/>
              <a:gd name="connsiteX70" fmla="*/ 1543257 w 6772482"/>
              <a:gd name="connsiteY70" fmla="*/ 4532382 h 5708720"/>
              <a:gd name="connsiteX71" fmla="*/ 1440862 w 6772482"/>
              <a:gd name="connsiteY71" fmla="*/ 4501426 h 5708720"/>
              <a:gd name="connsiteX72" fmla="*/ 1383713 w 6772482"/>
              <a:gd name="connsiteY72" fmla="*/ 4472852 h 5708720"/>
              <a:gd name="connsiteX73" fmla="*/ 1326562 w 6772482"/>
              <a:gd name="connsiteY73" fmla="*/ 4441895 h 5708720"/>
              <a:gd name="connsiteX74" fmla="*/ 1276557 w 6772482"/>
              <a:gd name="connsiteY74" fmla="*/ 4403795 h 5708720"/>
              <a:gd name="connsiteX75" fmla="*/ 1221789 w 6772482"/>
              <a:gd name="connsiteY75" fmla="*/ 4344264 h 5708720"/>
              <a:gd name="connsiteX76" fmla="*/ 1181306 w 6772482"/>
              <a:gd name="connsiteY76" fmla="*/ 4289495 h 5708720"/>
              <a:gd name="connsiteX77" fmla="*/ 1024144 w 6772482"/>
              <a:gd name="connsiteY77" fmla="*/ 4037082 h 5708720"/>
              <a:gd name="connsiteX78" fmla="*/ 271670 w 6772482"/>
              <a:gd name="connsiteY78" fmla="*/ 2886939 h 5708720"/>
              <a:gd name="connsiteX0" fmla="*/ 271670 w 6772482"/>
              <a:gd name="connsiteY0" fmla="*/ 2886939 h 5708720"/>
              <a:gd name="connsiteX1" fmla="*/ 324058 w 6772482"/>
              <a:gd name="connsiteY1" fmla="*/ 1251020 h 5708720"/>
              <a:gd name="connsiteX2" fmla="*/ 1581357 w 6772482"/>
              <a:gd name="connsiteY2" fmla="*/ 1193870 h 5708720"/>
              <a:gd name="connsiteX3" fmla="*/ 2552907 w 6772482"/>
              <a:gd name="connsiteY3" fmla="*/ 1222445 h 5708720"/>
              <a:gd name="connsiteX4" fmla="*/ 2714832 w 6772482"/>
              <a:gd name="connsiteY4" fmla="*/ 355670 h 5708720"/>
              <a:gd name="connsiteX5" fmla="*/ 2905332 w 6772482"/>
              <a:gd name="connsiteY5" fmla="*/ 503308 h 5708720"/>
              <a:gd name="connsiteX6" fmla="*/ 2950576 w 6772482"/>
              <a:gd name="connsiteY6" fmla="*/ 527120 h 5708720"/>
              <a:gd name="connsiteX7" fmla="*/ 3012488 w 6772482"/>
              <a:gd name="connsiteY7" fmla="*/ 543789 h 5708720"/>
              <a:gd name="connsiteX8" fmla="*/ 3286332 w 6772482"/>
              <a:gd name="connsiteY8" fmla="*/ 593795 h 5708720"/>
              <a:gd name="connsiteX9" fmla="*/ 3353007 w 6772482"/>
              <a:gd name="connsiteY9" fmla="*/ 624751 h 5708720"/>
              <a:gd name="connsiteX10" fmla="*/ 3391107 w 6772482"/>
              <a:gd name="connsiteY10" fmla="*/ 655708 h 5708720"/>
              <a:gd name="connsiteX11" fmla="*/ 3422063 w 6772482"/>
              <a:gd name="connsiteY11" fmla="*/ 712858 h 5708720"/>
              <a:gd name="connsiteX12" fmla="*/ 3455401 w 6772482"/>
              <a:gd name="connsiteY12" fmla="*/ 746195 h 5708720"/>
              <a:gd name="connsiteX13" fmla="*/ 3486357 w 6772482"/>
              <a:gd name="connsiteY13" fmla="*/ 760483 h 5708720"/>
              <a:gd name="connsiteX14" fmla="*/ 3522076 w 6772482"/>
              <a:gd name="connsiteY14" fmla="*/ 779533 h 5708720"/>
              <a:gd name="connsiteX15" fmla="*/ 3564938 w 6772482"/>
              <a:gd name="connsiteY15" fmla="*/ 774770 h 5708720"/>
              <a:gd name="connsiteX16" fmla="*/ 3793539 w 6772482"/>
              <a:gd name="connsiteY16" fmla="*/ 715239 h 5708720"/>
              <a:gd name="connsiteX17" fmla="*/ 3860213 w 6772482"/>
              <a:gd name="connsiteY17" fmla="*/ 703333 h 5708720"/>
              <a:gd name="connsiteX18" fmla="*/ 4000707 w 6772482"/>
              <a:gd name="connsiteY18" fmla="*/ 693808 h 5708720"/>
              <a:gd name="connsiteX19" fmla="*/ 4145963 w 6772482"/>
              <a:gd name="connsiteY19" fmla="*/ 643802 h 5708720"/>
              <a:gd name="connsiteX20" fmla="*/ 4167395 w 6772482"/>
              <a:gd name="connsiteY20" fmla="*/ 677139 h 5708720"/>
              <a:gd name="connsiteX21" fmla="*/ 4134058 w 6772482"/>
              <a:gd name="connsiteY21" fmla="*/ 641420 h 5708720"/>
              <a:gd name="connsiteX22" fmla="*/ 4515058 w 6772482"/>
              <a:gd name="connsiteY22" fmla="*/ 717620 h 5708720"/>
              <a:gd name="connsiteX23" fmla="*/ 4591258 w 6772482"/>
              <a:gd name="connsiteY23" fmla="*/ 108020 h 5708720"/>
              <a:gd name="connsiteX24" fmla="*/ 5429458 w 6772482"/>
              <a:gd name="connsiteY24" fmla="*/ 108020 h 5708720"/>
              <a:gd name="connsiteX25" fmla="*/ 5429458 w 6772482"/>
              <a:gd name="connsiteY25" fmla="*/ 412820 h 5708720"/>
              <a:gd name="connsiteX26" fmla="*/ 5734258 w 6772482"/>
              <a:gd name="connsiteY26" fmla="*/ 717620 h 5708720"/>
              <a:gd name="connsiteX27" fmla="*/ 5886658 w 6772482"/>
              <a:gd name="connsiteY27" fmla="*/ 793820 h 5708720"/>
              <a:gd name="connsiteX28" fmla="*/ 5962858 w 6772482"/>
              <a:gd name="connsiteY28" fmla="*/ 793820 h 5708720"/>
              <a:gd name="connsiteX29" fmla="*/ 5982658 w 6772482"/>
              <a:gd name="connsiteY29" fmla="*/ 1127212 h 5708720"/>
              <a:gd name="connsiteX30" fmla="*/ 5810457 w 6772482"/>
              <a:gd name="connsiteY30" fmla="*/ 960508 h 5708720"/>
              <a:gd name="connsiteX31" fmla="*/ 5824745 w 6772482"/>
              <a:gd name="connsiteY31" fmla="*/ 993845 h 5708720"/>
              <a:gd name="connsiteX32" fmla="*/ 5846175 w 6772482"/>
              <a:gd name="connsiteY32" fmla="*/ 1046233 h 5708720"/>
              <a:gd name="connsiteX33" fmla="*/ 5889039 w 6772482"/>
              <a:gd name="connsiteY33" fmla="*/ 1205776 h 5708720"/>
              <a:gd name="connsiteX34" fmla="*/ 5910470 w 6772482"/>
              <a:gd name="connsiteY34" fmla="*/ 1251020 h 5708720"/>
              <a:gd name="connsiteX35" fmla="*/ 5936663 w 6772482"/>
              <a:gd name="connsiteY35" fmla="*/ 1293883 h 5708720"/>
              <a:gd name="connsiteX36" fmla="*/ 6120019 w 6772482"/>
              <a:gd name="connsiteY36" fmla="*/ 1596301 h 5708720"/>
              <a:gd name="connsiteX37" fmla="*/ 6148595 w 6772482"/>
              <a:gd name="connsiteY37" fmla="*/ 1660595 h 5708720"/>
              <a:gd name="connsiteX38" fmla="*/ 6184313 w 6772482"/>
              <a:gd name="connsiteY38" fmla="*/ 1729652 h 5708720"/>
              <a:gd name="connsiteX39" fmla="*/ 6248607 w 6772482"/>
              <a:gd name="connsiteY39" fmla="*/ 1855858 h 5708720"/>
              <a:gd name="connsiteX40" fmla="*/ 6291470 w 6772482"/>
              <a:gd name="connsiteY40" fmla="*/ 1955870 h 5708720"/>
              <a:gd name="connsiteX41" fmla="*/ 6305757 w 6772482"/>
              <a:gd name="connsiteY41" fmla="*/ 1993970 h 5708720"/>
              <a:gd name="connsiteX42" fmla="*/ 6310520 w 6772482"/>
              <a:gd name="connsiteY42" fmla="*/ 2053501 h 5708720"/>
              <a:gd name="connsiteX43" fmla="*/ 6341476 w 6772482"/>
              <a:gd name="connsiteY43" fmla="*/ 2174945 h 5708720"/>
              <a:gd name="connsiteX44" fmla="*/ 6360526 w 6772482"/>
              <a:gd name="connsiteY44" fmla="*/ 2234476 h 5708720"/>
              <a:gd name="connsiteX45" fmla="*/ 6355763 w 6772482"/>
              <a:gd name="connsiteY45" fmla="*/ 2332108 h 5708720"/>
              <a:gd name="connsiteX46" fmla="*/ 6377195 w 6772482"/>
              <a:gd name="connsiteY46" fmla="*/ 2439263 h 5708720"/>
              <a:gd name="connsiteX47" fmla="*/ 6427201 w 6772482"/>
              <a:gd name="connsiteY47" fmla="*/ 2651195 h 5708720"/>
              <a:gd name="connsiteX48" fmla="*/ 6453395 w 6772482"/>
              <a:gd name="connsiteY48" fmla="*/ 2844076 h 5708720"/>
              <a:gd name="connsiteX49" fmla="*/ 6467682 w 6772482"/>
              <a:gd name="connsiteY49" fmla="*/ 2953614 h 5708720"/>
              <a:gd name="connsiteX50" fmla="*/ 6562932 w 6772482"/>
              <a:gd name="connsiteY50" fmla="*/ 3270320 h 5708720"/>
              <a:gd name="connsiteX51" fmla="*/ 6610557 w 6772482"/>
              <a:gd name="connsiteY51" fmla="*/ 3470345 h 5708720"/>
              <a:gd name="connsiteX52" fmla="*/ 6658182 w 6772482"/>
              <a:gd name="connsiteY52" fmla="*/ 3587026 h 5708720"/>
              <a:gd name="connsiteX53" fmla="*/ 6722476 w 6772482"/>
              <a:gd name="connsiteY53" fmla="*/ 3708470 h 5708720"/>
              <a:gd name="connsiteX54" fmla="*/ 6762957 w 6772482"/>
              <a:gd name="connsiteY54" fmla="*/ 3841820 h 5708720"/>
              <a:gd name="connsiteX55" fmla="*/ 6772482 w 6772482"/>
              <a:gd name="connsiteY55" fmla="*/ 3913258 h 5708720"/>
              <a:gd name="connsiteX56" fmla="*/ 6762956 w 6772482"/>
              <a:gd name="connsiteY56" fmla="*/ 3996601 h 5708720"/>
              <a:gd name="connsiteX57" fmla="*/ 6743906 w 6772482"/>
              <a:gd name="connsiteY57" fmla="*/ 4051370 h 5708720"/>
              <a:gd name="connsiteX58" fmla="*/ 6703426 w 6772482"/>
              <a:gd name="connsiteY58" fmla="*/ 4151382 h 5708720"/>
              <a:gd name="connsiteX59" fmla="*/ 6689138 w 6772482"/>
              <a:gd name="connsiteY59" fmla="*/ 4179957 h 5708720"/>
              <a:gd name="connsiteX60" fmla="*/ 5903326 w 6772482"/>
              <a:gd name="connsiteY60" fmla="*/ 4565720 h 5708720"/>
              <a:gd name="connsiteX61" fmla="*/ 5048457 w 6772482"/>
              <a:gd name="connsiteY61" fmla="*/ 5703957 h 5708720"/>
              <a:gd name="connsiteX62" fmla="*/ 4774613 w 6772482"/>
              <a:gd name="connsiteY62" fmla="*/ 5708720 h 5708720"/>
              <a:gd name="connsiteX63" fmla="*/ 4210258 w 6772482"/>
              <a:gd name="connsiteY63" fmla="*/ 4984820 h 5708720"/>
              <a:gd name="connsiteX64" fmla="*/ 3684713 w 6772482"/>
              <a:gd name="connsiteY64" fmla="*/ 4975393 h 5708720"/>
              <a:gd name="connsiteX65" fmla="*/ 3136388 w 6772482"/>
              <a:gd name="connsiteY65" fmla="*/ 4409784 h 5708720"/>
              <a:gd name="connsiteX66" fmla="*/ 2752932 w 6772482"/>
              <a:gd name="connsiteY66" fmla="*/ 4632395 h 5708720"/>
              <a:gd name="connsiteX67" fmla="*/ 2388600 w 6772482"/>
              <a:gd name="connsiteY67" fmla="*/ 4215677 h 5708720"/>
              <a:gd name="connsiteX68" fmla="*/ 1914732 w 6772482"/>
              <a:gd name="connsiteY68" fmla="*/ 4308545 h 5708720"/>
              <a:gd name="connsiteX69" fmla="*/ 1821863 w 6772482"/>
              <a:gd name="connsiteY69" fmla="*/ 4599057 h 5708720"/>
              <a:gd name="connsiteX70" fmla="*/ 1543257 w 6772482"/>
              <a:gd name="connsiteY70" fmla="*/ 4532382 h 5708720"/>
              <a:gd name="connsiteX71" fmla="*/ 1440862 w 6772482"/>
              <a:gd name="connsiteY71" fmla="*/ 4501426 h 5708720"/>
              <a:gd name="connsiteX72" fmla="*/ 1383713 w 6772482"/>
              <a:gd name="connsiteY72" fmla="*/ 4472852 h 5708720"/>
              <a:gd name="connsiteX73" fmla="*/ 1326562 w 6772482"/>
              <a:gd name="connsiteY73" fmla="*/ 4441895 h 5708720"/>
              <a:gd name="connsiteX74" fmla="*/ 1276557 w 6772482"/>
              <a:gd name="connsiteY74" fmla="*/ 4403795 h 5708720"/>
              <a:gd name="connsiteX75" fmla="*/ 1221789 w 6772482"/>
              <a:gd name="connsiteY75" fmla="*/ 4344264 h 5708720"/>
              <a:gd name="connsiteX76" fmla="*/ 1181306 w 6772482"/>
              <a:gd name="connsiteY76" fmla="*/ 4289495 h 5708720"/>
              <a:gd name="connsiteX77" fmla="*/ 1024144 w 6772482"/>
              <a:gd name="connsiteY77" fmla="*/ 4037082 h 5708720"/>
              <a:gd name="connsiteX78" fmla="*/ 271670 w 6772482"/>
              <a:gd name="connsiteY78" fmla="*/ 2886939 h 5708720"/>
              <a:gd name="connsiteX0" fmla="*/ 271670 w 6772482"/>
              <a:gd name="connsiteY0" fmla="*/ 2886939 h 5708720"/>
              <a:gd name="connsiteX1" fmla="*/ 324058 w 6772482"/>
              <a:gd name="connsiteY1" fmla="*/ 1251020 h 5708720"/>
              <a:gd name="connsiteX2" fmla="*/ 1581357 w 6772482"/>
              <a:gd name="connsiteY2" fmla="*/ 1193870 h 5708720"/>
              <a:gd name="connsiteX3" fmla="*/ 2552907 w 6772482"/>
              <a:gd name="connsiteY3" fmla="*/ 1222445 h 5708720"/>
              <a:gd name="connsiteX4" fmla="*/ 2714832 w 6772482"/>
              <a:gd name="connsiteY4" fmla="*/ 355670 h 5708720"/>
              <a:gd name="connsiteX5" fmla="*/ 2905332 w 6772482"/>
              <a:gd name="connsiteY5" fmla="*/ 503308 h 5708720"/>
              <a:gd name="connsiteX6" fmla="*/ 2950576 w 6772482"/>
              <a:gd name="connsiteY6" fmla="*/ 527120 h 5708720"/>
              <a:gd name="connsiteX7" fmla="*/ 3012488 w 6772482"/>
              <a:gd name="connsiteY7" fmla="*/ 543789 h 5708720"/>
              <a:gd name="connsiteX8" fmla="*/ 3286332 w 6772482"/>
              <a:gd name="connsiteY8" fmla="*/ 593795 h 5708720"/>
              <a:gd name="connsiteX9" fmla="*/ 3353007 w 6772482"/>
              <a:gd name="connsiteY9" fmla="*/ 624751 h 5708720"/>
              <a:gd name="connsiteX10" fmla="*/ 3391107 w 6772482"/>
              <a:gd name="connsiteY10" fmla="*/ 655708 h 5708720"/>
              <a:gd name="connsiteX11" fmla="*/ 3422063 w 6772482"/>
              <a:gd name="connsiteY11" fmla="*/ 712858 h 5708720"/>
              <a:gd name="connsiteX12" fmla="*/ 3455401 w 6772482"/>
              <a:gd name="connsiteY12" fmla="*/ 746195 h 5708720"/>
              <a:gd name="connsiteX13" fmla="*/ 3486357 w 6772482"/>
              <a:gd name="connsiteY13" fmla="*/ 760483 h 5708720"/>
              <a:gd name="connsiteX14" fmla="*/ 3522076 w 6772482"/>
              <a:gd name="connsiteY14" fmla="*/ 779533 h 5708720"/>
              <a:gd name="connsiteX15" fmla="*/ 3564938 w 6772482"/>
              <a:gd name="connsiteY15" fmla="*/ 774770 h 5708720"/>
              <a:gd name="connsiteX16" fmla="*/ 3793539 w 6772482"/>
              <a:gd name="connsiteY16" fmla="*/ 715239 h 5708720"/>
              <a:gd name="connsiteX17" fmla="*/ 3860213 w 6772482"/>
              <a:gd name="connsiteY17" fmla="*/ 703333 h 5708720"/>
              <a:gd name="connsiteX18" fmla="*/ 4000707 w 6772482"/>
              <a:gd name="connsiteY18" fmla="*/ 693808 h 5708720"/>
              <a:gd name="connsiteX19" fmla="*/ 4145963 w 6772482"/>
              <a:gd name="connsiteY19" fmla="*/ 643802 h 5708720"/>
              <a:gd name="connsiteX20" fmla="*/ 4167395 w 6772482"/>
              <a:gd name="connsiteY20" fmla="*/ 677139 h 5708720"/>
              <a:gd name="connsiteX21" fmla="*/ 4134058 w 6772482"/>
              <a:gd name="connsiteY21" fmla="*/ 641420 h 5708720"/>
              <a:gd name="connsiteX22" fmla="*/ 4515058 w 6772482"/>
              <a:gd name="connsiteY22" fmla="*/ 717620 h 5708720"/>
              <a:gd name="connsiteX23" fmla="*/ 4591258 w 6772482"/>
              <a:gd name="connsiteY23" fmla="*/ 108020 h 5708720"/>
              <a:gd name="connsiteX24" fmla="*/ 5429458 w 6772482"/>
              <a:gd name="connsiteY24" fmla="*/ 108020 h 5708720"/>
              <a:gd name="connsiteX25" fmla="*/ 5429458 w 6772482"/>
              <a:gd name="connsiteY25" fmla="*/ 412820 h 5708720"/>
              <a:gd name="connsiteX26" fmla="*/ 5734258 w 6772482"/>
              <a:gd name="connsiteY26" fmla="*/ 717620 h 5708720"/>
              <a:gd name="connsiteX27" fmla="*/ 5886658 w 6772482"/>
              <a:gd name="connsiteY27" fmla="*/ 793820 h 5708720"/>
              <a:gd name="connsiteX28" fmla="*/ 5962858 w 6772482"/>
              <a:gd name="connsiteY28" fmla="*/ 793820 h 5708720"/>
              <a:gd name="connsiteX29" fmla="*/ 5982658 w 6772482"/>
              <a:gd name="connsiteY29" fmla="*/ 1127212 h 5708720"/>
              <a:gd name="connsiteX30" fmla="*/ 5810457 w 6772482"/>
              <a:gd name="connsiteY30" fmla="*/ 960508 h 5708720"/>
              <a:gd name="connsiteX31" fmla="*/ 5824745 w 6772482"/>
              <a:gd name="connsiteY31" fmla="*/ 993845 h 5708720"/>
              <a:gd name="connsiteX32" fmla="*/ 5846175 w 6772482"/>
              <a:gd name="connsiteY32" fmla="*/ 1046233 h 5708720"/>
              <a:gd name="connsiteX33" fmla="*/ 5889039 w 6772482"/>
              <a:gd name="connsiteY33" fmla="*/ 1205776 h 5708720"/>
              <a:gd name="connsiteX34" fmla="*/ 5910470 w 6772482"/>
              <a:gd name="connsiteY34" fmla="*/ 1251020 h 5708720"/>
              <a:gd name="connsiteX35" fmla="*/ 5936663 w 6772482"/>
              <a:gd name="connsiteY35" fmla="*/ 1293883 h 5708720"/>
              <a:gd name="connsiteX36" fmla="*/ 6120019 w 6772482"/>
              <a:gd name="connsiteY36" fmla="*/ 1596301 h 5708720"/>
              <a:gd name="connsiteX37" fmla="*/ 6148595 w 6772482"/>
              <a:gd name="connsiteY37" fmla="*/ 1660595 h 5708720"/>
              <a:gd name="connsiteX38" fmla="*/ 6184313 w 6772482"/>
              <a:gd name="connsiteY38" fmla="*/ 1729652 h 5708720"/>
              <a:gd name="connsiteX39" fmla="*/ 6248607 w 6772482"/>
              <a:gd name="connsiteY39" fmla="*/ 1855858 h 5708720"/>
              <a:gd name="connsiteX40" fmla="*/ 6291470 w 6772482"/>
              <a:gd name="connsiteY40" fmla="*/ 1955870 h 5708720"/>
              <a:gd name="connsiteX41" fmla="*/ 6305757 w 6772482"/>
              <a:gd name="connsiteY41" fmla="*/ 1993970 h 5708720"/>
              <a:gd name="connsiteX42" fmla="*/ 6310520 w 6772482"/>
              <a:gd name="connsiteY42" fmla="*/ 2053501 h 5708720"/>
              <a:gd name="connsiteX43" fmla="*/ 6341476 w 6772482"/>
              <a:gd name="connsiteY43" fmla="*/ 2174945 h 5708720"/>
              <a:gd name="connsiteX44" fmla="*/ 6360526 w 6772482"/>
              <a:gd name="connsiteY44" fmla="*/ 2234476 h 5708720"/>
              <a:gd name="connsiteX45" fmla="*/ 6355763 w 6772482"/>
              <a:gd name="connsiteY45" fmla="*/ 2332108 h 5708720"/>
              <a:gd name="connsiteX46" fmla="*/ 6377195 w 6772482"/>
              <a:gd name="connsiteY46" fmla="*/ 2439263 h 5708720"/>
              <a:gd name="connsiteX47" fmla="*/ 6427201 w 6772482"/>
              <a:gd name="connsiteY47" fmla="*/ 2651195 h 5708720"/>
              <a:gd name="connsiteX48" fmla="*/ 6453395 w 6772482"/>
              <a:gd name="connsiteY48" fmla="*/ 2844076 h 5708720"/>
              <a:gd name="connsiteX49" fmla="*/ 6467682 w 6772482"/>
              <a:gd name="connsiteY49" fmla="*/ 2953614 h 5708720"/>
              <a:gd name="connsiteX50" fmla="*/ 6562932 w 6772482"/>
              <a:gd name="connsiteY50" fmla="*/ 3270320 h 5708720"/>
              <a:gd name="connsiteX51" fmla="*/ 6610557 w 6772482"/>
              <a:gd name="connsiteY51" fmla="*/ 3470345 h 5708720"/>
              <a:gd name="connsiteX52" fmla="*/ 6658182 w 6772482"/>
              <a:gd name="connsiteY52" fmla="*/ 3587026 h 5708720"/>
              <a:gd name="connsiteX53" fmla="*/ 6722476 w 6772482"/>
              <a:gd name="connsiteY53" fmla="*/ 3708470 h 5708720"/>
              <a:gd name="connsiteX54" fmla="*/ 6762957 w 6772482"/>
              <a:gd name="connsiteY54" fmla="*/ 3841820 h 5708720"/>
              <a:gd name="connsiteX55" fmla="*/ 6772482 w 6772482"/>
              <a:gd name="connsiteY55" fmla="*/ 3913258 h 5708720"/>
              <a:gd name="connsiteX56" fmla="*/ 6762956 w 6772482"/>
              <a:gd name="connsiteY56" fmla="*/ 3996601 h 5708720"/>
              <a:gd name="connsiteX57" fmla="*/ 6743906 w 6772482"/>
              <a:gd name="connsiteY57" fmla="*/ 4051370 h 5708720"/>
              <a:gd name="connsiteX58" fmla="*/ 6703426 w 6772482"/>
              <a:gd name="connsiteY58" fmla="*/ 4151382 h 5708720"/>
              <a:gd name="connsiteX59" fmla="*/ 6689138 w 6772482"/>
              <a:gd name="connsiteY59" fmla="*/ 4179957 h 5708720"/>
              <a:gd name="connsiteX60" fmla="*/ 5903326 w 6772482"/>
              <a:gd name="connsiteY60" fmla="*/ 4565720 h 5708720"/>
              <a:gd name="connsiteX61" fmla="*/ 5048457 w 6772482"/>
              <a:gd name="connsiteY61" fmla="*/ 5703957 h 5708720"/>
              <a:gd name="connsiteX62" fmla="*/ 4774613 w 6772482"/>
              <a:gd name="connsiteY62" fmla="*/ 5708720 h 5708720"/>
              <a:gd name="connsiteX63" fmla="*/ 4210258 w 6772482"/>
              <a:gd name="connsiteY63" fmla="*/ 4984820 h 5708720"/>
              <a:gd name="connsiteX64" fmla="*/ 3684713 w 6772482"/>
              <a:gd name="connsiteY64" fmla="*/ 4975393 h 5708720"/>
              <a:gd name="connsiteX65" fmla="*/ 3136388 w 6772482"/>
              <a:gd name="connsiteY65" fmla="*/ 4409784 h 5708720"/>
              <a:gd name="connsiteX66" fmla="*/ 2752932 w 6772482"/>
              <a:gd name="connsiteY66" fmla="*/ 4632395 h 5708720"/>
              <a:gd name="connsiteX67" fmla="*/ 2388600 w 6772482"/>
              <a:gd name="connsiteY67" fmla="*/ 4215677 h 5708720"/>
              <a:gd name="connsiteX68" fmla="*/ 1914732 w 6772482"/>
              <a:gd name="connsiteY68" fmla="*/ 4308545 h 5708720"/>
              <a:gd name="connsiteX69" fmla="*/ 1821863 w 6772482"/>
              <a:gd name="connsiteY69" fmla="*/ 4599057 h 5708720"/>
              <a:gd name="connsiteX70" fmla="*/ 1543257 w 6772482"/>
              <a:gd name="connsiteY70" fmla="*/ 4532382 h 5708720"/>
              <a:gd name="connsiteX71" fmla="*/ 1440862 w 6772482"/>
              <a:gd name="connsiteY71" fmla="*/ 4501426 h 5708720"/>
              <a:gd name="connsiteX72" fmla="*/ 1383713 w 6772482"/>
              <a:gd name="connsiteY72" fmla="*/ 4472852 h 5708720"/>
              <a:gd name="connsiteX73" fmla="*/ 1326562 w 6772482"/>
              <a:gd name="connsiteY73" fmla="*/ 4441895 h 5708720"/>
              <a:gd name="connsiteX74" fmla="*/ 1276557 w 6772482"/>
              <a:gd name="connsiteY74" fmla="*/ 4403795 h 5708720"/>
              <a:gd name="connsiteX75" fmla="*/ 1221789 w 6772482"/>
              <a:gd name="connsiteY75" fmla="*/ 4344264 h 5708720"/>
              <a:gd name="connsiteX76" fmla="*/ 1181306 w 6772482"/>
              <a:gd name="connsiteY76" fmla="*/ 4289495 h 5708720"/>
              <a:gd name="connsiteX77" fmla="*/ 1024144 w 6772482"/>
              <a:gd name="connsiteY77" fmla="*/ 4037082 h 5708720"/>
              <a:gd name="connsiteX78" fmla="*/ 271670 w 6772482"/>
              <a:gd name="connsiteY78" fmla="*/ 2886939 h 5708720"/>
              <a:gd name="connsiteX0" fmla="*/ 271670 w 6772482"/>
              <a:gd name="connsiteY0" fmla="*/ 2886939 h 5708720"/>
              <a:gd name="connsiteX1" fmla="*/ 324058 w 6772482"/>
              <a:gd name="connsiteY1" fmla="*/ 1251020 h 5708720"/>
              <a:gd name="connsiteX2" fmla="*/ 1581357 w 6772482"/>
              <a:gd name="connsiteY2" fmla="*/ 1193870 h 5708720"/>
              <a:gd name="connsiteX3" fmla="*/ 2552907 w 6772482"/>
              <a:gd name="connsiteY3" fmla="*/ 1222445 h 5708720"/>
              <a:gd name="connsiteX4" fmla="*/ 2714832 w 6772482"/>
              <a:gd name="connsiteY4" fmla="*/ 355670 h 5708720"/>
              <a:gd name="connsiteX5" fmla="*/ 2905332 w 6772482"/>
              <a:gd name="connsiteY5" fmla="*/ 503308 h 5708720"/>
              <a:gd name="connsiteX6" fmla="*/ 2950576 w 6772482"/>
              <a:gd name="connsiteY6" fmla="*/ 527120 h 5708720"/>
              <a:gd name="connsiteX7" fmla="*/ 3012488 w 6772482"/>
              <a:gd name="connsiteY7" fmla="*/ 543789 h 5708720"/>
              <a:gd name="connsiteX8" fmla="*/ 3286332 w 6772482"/>
              <a:gd name="connsiteY8" fmla="*/ 593795 h 5708720"/>
              <a:gd name="connsiteX9" fmla="*/ 3353007 w 6772482"/>
              <a:gd name="connsiteY9" fmla="*/ 624751 h 5708720"/>
              <a:gd name="connsiteX10" fmla="*/ 3391107 w 6772482"/>
              <a:gd name="connsiteY10" fmla="*/ 655708 h 5708720"/>
              <a:gd name="connsiteX11" fmla="*/ 3422063 w 6772482"/>
              <a:gd name="connsiteY11" fmla="*/ 712858 h 5708720"/>
              <a:gd name="connsiteX12" fmla="*/ 3455401 w 6772482"/>
              <a:gd name="connsiteY12" fmla="*/ 746195 h 5708720"/>
              <a:gd name="connsiteX13" fmla="*/ 3486357 w 6772482"/>
              <a:gd name="connsiteY13" fmla="*/ 760483 h 5708720"/>
              <a:gd name="connsiteX14" fmla="*/ 3522076 w 6772482"/>
              <a:gd name="connsiteY14" fmla="*/ 779533 h 5708720"/>
              <a:gd name="connsiteX15" fmla="*/ 3564938 w 6772482"/>
              <a:gd name="connsiteY15" fmla="*/ 774770 h 5708720"/>
              <a:gd name="connsiteX16" fmla="*/ 3793539 w 6772482"/>
              <a:gd name="connsiteY16" fmla="*/ 715239 h 5708720"/>
              <a:gd name="connsiteX17" fmla="*/ 3860213 w 6772482"/>
              <a:gd name="connsiteY17" fmla="*/ 703333 h 5708720"/>
              <a:gd name="connsiteX18" fmla="*/ 4000707 w 6772482"/>
              <a:gd name="connsiteY18" fmla="*/ 693808 h 5708720"/>
              <a:gd name="connsiteX19" fmla="*/ 4145963 w 6772482"/>
              <a:gd name="connsiteY19" fmla="*/ 643802 h 5708720"/>
              <a:gd name="connsiteX20" fmla="*/ 4167395 w 6772482"/>
              <a:gd name="connsiteY20" fmla="*/ 677139 h 5708720"/>
              <a:gd name="connsiteX21" fmla="*/ 4134058 w 6772482"/>
              <a:gd name="connsiteY21" fmla="*/ 641420 h 5708720"/>
              <a:gd name="connsiteX22" fmla="*/ 4515058 w 6772482"/>
              <a:gd name="connsiteY22" fmla="*/ 717620 h 5708720"/>
              <a:gd name="connsiteX23" fmla="*/ 4591258 w 6772482"/>
              <a:gd name="connsiteY23" fmla="*/ 108020 h 5708720"/>
              <a:gd name="connsiteX24" fmla="*/ 5429458 w 6772482"/>
              <a:gd name="connsiteY24" fmla="*/ 108020 h 5708720"/>
              <a:gd name="connsiteX25" fmla="*/ 5429458 w 6772482"/>
              <a:gd name="connsiteY25" fmla="*/ 412820 h 5708720"/>
              <a:gd name="connsiteX26" fmla="*/ 5734258 w 6772482"/>
              <a:gd name="connsiteY26" fmla="*/ 717620 h 5708720"/>
              <a:gd name="connsiteX27" fmla="*/ 5886658 w 6772482"/>
              <a:gd name="connsiteY27" fmla="*/ 793820 h 5708720"/>
              <a:gd name="connsiteX28" fmla="*/ 5962858 w 6772482"/>
              <a:gd name="connsiteY28" fmla="*/ 793820 h 5708720"/>
              <a:gd name="connsiteX29" fmla="*/ 5964155 w 6772482"/>
              <a:gd name="connsiteY29" fmla="*/ 843041 h 5708720"/>
              <a:gd name="connsiteX30" fmla="*/ 5982658 w 6772482"/>
              <a:gd name="connsiteY30" fmla="*/ 1127212 h 5708720"/>
              <a:gd name="connsiteX31" fmla="*/ 5810457 w 6772482"/>
              <a:gd name="connsiteY31" fmla="*/ 960508 h 5708720"/>
              <a:gd name="connsiteX32" fmla="*/ 5824745 w 6772482"/>
              <a:gd name="connsiteY32" fmla="*/ 993845 h 5708720"/>
              <a:gd name="connsiteX33" fmla="*/ 5846175 w 6772482"/>
              <a:gd name="connsiteY33" fmla="*/ 1046233 h 5708720"/>
              <a:gd name="connsiteX34" fmla="*/ 5889039 w 6772482"/>
              <a:gd name="connsiteY34" fmla="*/ 1205776 h 5708720"/>
              <a:gd name="connsiteX35" fmla="*/ 5910470 w 6772482"/>
              <a:gd name="connsiteY35" fmla="*/ 1251020 h 5708720"/>
              <a:gd name="connsiteX36" fmla="*/ 5936663 w 6772482"/>
              <a:gd name="connsiteY36" fmla="*/ 1293883 h 5708720"/>
              <a:gd name="connsiteX37" fmla="*/ 6120019 w 6772482"/>
              <a:gd name="connsiteY37" fmla="*/ 1596301 h 5708720"/>
              <a:gd name="connsiteX38" fmla="*/ 6148595 w 6772482"/>
              <a:gd name="connsiteY38" fmla="*/ 1660595 h 5708720"/>
              <a:gd name="connsiteX39" fmla="*/ 6184313 w 6772482"/>
              <a:gd name="connsiteY39" fmla="*/ 1729652 h 5708720"/>
              <a:gd name="connsiteX40" fmla="*/ 6248607 w 6772482"/>
              <a:gd name="connsiteY40" fmla="*/ 1855858 h 5708720"/>
              <a:gd name="connsiteX41" fmla="*/ 6291470 w 6772482"/>
              <a:gd name="connsiteY41" fmla="*/ 1955870 h 5708720"/>
              <a:gd name="connsiteX42" fmla="*/ 6305757 w 6772482"/>
              <a:gd name="connsiteY42" fmla="*/ 1993970 h 5708720"/>
              <a:gd name="connsiteX43" fmla="*/ 6310520 w 6772482"/>
              <a:gd name="connsiteY43" fmla="*/ 2053501 h 5708720"/>
              <a:gd name="connsiteX44" fmla="*/ 6341476 w 6772482"/>
              <a:gd name="connsiteY44" fmla="*/ 2174945 h 5708720"/>
              <a:gd name="connsiteX45" fmla="*/ 6360526 w 6772482"/>
              <a:gd name="connsiteY45" fmla="*/ 2234476 h 5708720"/>
              <a:gd name="connsiteX46" fmla="*/ 6355763 w 6772482"/>
              <a:gd name="connsiteY46" fmla="*/ 2332108 h 5708720"/>
              <a:gd name="connsiteX47" fmla="*/ 6377195 w 6772482"/>
              <a:gd name="connsiteY47" fmla="*/ 2439263 h 5708720"/>
              <a:gd name="connsiteX48" fmla="*/ 6427201 w 6772482"/>
              <a:gd name="connsiteY48" fmla="*/ 2651195 h 5708720"/>
              <a:gd name="connsiteX49" fmla="*/ 6453395 w 6772482"/>
              <a:gd name="connsiteY49" fmla="*/ 2844076 h 5708720"/>
              <a:gd name="connsiteX50" fmla="*/ 6467682 w 6772482"/>
              <a:gd name="connsiteY50" fmla="*/ 2953614 h 5708720"/>
              <a:gd name="connsiteX51" fmla="*/ 6562932 w 6772482"/>
              <a:gd name="connsiteY51" fmla="*/ 3270320 h 5708720"/>
              <a:gd name="connsiteX52" fmla="*/ 6610557 w 6772482"/>
              <a:gd name="connsiteY52" fmla="*/ 3470345 h 5708720"/>
              <a:gd name="connsiteX53" fmla="*/ 6658182 w 6772482"/>
              <a:gd name="connsiteY53" fmla="*/ 3587026 h 5708720"/>
              <a:gd name="connsiteX54" fmla="*/ 6722476 w 6772482"/>
              <a:gd name="connsiteY54" fmla="*/ 3708470 h 5708720"/>
              <a:gd name="connsiteX55" fmla="*/ 6762957 w 6772482"/>
              <a:gd name="connsiteY55" fmla="*/ 3841820 h 5708720"/>
              <a:gd name="connsiteX56" fmla="*/ 6772482 w 6772482"/>
              <a:gd name="connsiteY56" fmla="*/ 3913258 h 5708720"/>
              <a:gd name="connsiteX57" fmla="*/ 6762956 w 6772482"/>
              <a:gd name="connsiteY57" fmla="*/ 3996601 h 5708720"/>
              <a:gd name="connsiteX58" fmla="*/ 6743906 w 6772482"/>
              <a:gd name="connsiteY58" fmla="*/ 4051370 h 5708720"/>
              <a:gd name="connsiteX59" fmla="*/ 6703426 w 6772482"/>
              <a:gd name="connsiteY59" fmla="*/ 4151382 h 5708720"/>
              <a:gd name="connsiteX60" fmla="*/ 6689138 w 6772482"/>
              <a:gd name="connsiteY60" fmla="*/ 4179957 h 5708720"/>
              <a:gd name="connsiteX61" fmla="*/ 5903326 w 6772482"/>
              <a:gd name="connsiteY61" fmla="*/ 4565720 h 5708720"/>
              <a:gd name="connsiteX62" fmla="*/ 5048457 w 6772482"/>
              <a:gd name="connsiteY62" fmla="*/ 5703957 h 5708720"/>
              <a:gd name="connsiteX63" fmla="*/ 4774613 w 6772482"/>
              <a:gd name="connsiteY63" fmla="*/ 5708720 h 5708720"/>
              <a:gd name="connsiteX64" fmla="*/ 4210258 w 6772482"/>
              <a:gd name="connsiteY64" fmla="*/ 4984820 h 5708720"/>
              <a:gd name="connsiteX65" fmla="*/ 3684713 w 6772482"/>
              <a:gd name="connsiteY65" fmla="*/ 4975393 h 5708720"/>
              <a:gd name="connsiteX66" fmla="*/ 3136388 w 6772482"/>
              <a:gd name="connsiteY66" fmla="*/ 4409784 h 5708720"/>
              <a:gd name="connsiteX67" fmla="*/ 2752932 w 6772482"/>
              <a:gd name="connsiteY67" fmla="*/ 4632395 h 5708720"/>
              <a:gd name="connsiteX68" fmla="*/ 2388600 w 6772482"/>
              <a:gd name="connsiteY68" fmla="*/ 4215677 h 5708720"/>
              <a:gd name="connsiteX69" fmla="*/ 1914732 w 6772482"/>
              <a:gd name="connsiteY69" fmla="*/ 4308545 h 5708720"/>
              <a:gd name="connsiteX70" fmla="*/ 1821863 w 6772482"/>
              <a:gd name="connsiteY70" fmla="*/ 4599057 h 5708720"/>
              <a:gd name="connsiteX71" fmla="*/ 1543257 w 6772482"/>
              <a:gd name="connsiteY71" fmla="*/ 4532382 h 5708720"/>
              <a:gd name="connsiteX72" fmla="*/ 1440862 w 6772482"/>
              <a:gd name="connsiteY72" fmla="*/ 4501426 h 5708720"/>
              <a:gd name="connsiteX73" fmla="*/ 1383713 w 6772482"/>
              <a:gd name="connsiteY73" fmla="*/ 4472852 h 5708720"/>
              <a:gd name="connsiteX74" fmla="*/ 1326562 w 6772482"/>
              <a:gd name="connsiteY74" fmla="*/ 4441895 h 5708720"/>
              <a:gd name="connsiteX75" fmla="*/ 1276557 w 6772482"/>
              <a:gd name="connsiteY75" fmla="*/ 4403795 h 5708720"/>
              <a:gd name="connsiteX76" fmla="*/ 1221789 w 6772482"/>
              <a:gd name="connsiteY76" fmla="*/ 4344264 h 5708720"/>
              <a:gd name="connsiteX77" fmla="*/ 1181306 w 6772482"/>
              <a:gd name="connsiteY77" fmla="*/ 4289495 h 5708720"/>
              <a:gd name="connsiteX78" fmla="*/ 1024144 w 6772482"/>
              <a:gd name="connsiteY78" fmla="*/ 4037082 h 5708720"/>
              <a:gd name="connsiteX79" fmla="*/ 271670 w 6772482"/>
              <a:gd name="connsiteY79" fmla="*/ 2886939 h 5708720"/>
              <a:gd name="connsiteX0" fmla="*/ 271670 w 6772482"/>
              <a:gd name="connsiteY0" fmla="*/ 2886939 h 5708720"/>
              <a:gd name="connsiteX1" fmla="*/ 324058 w 6772482"/>
              <a:gd name="connsiteY1" fmla="*/ 1251020 h 5708720"/>
              <a:gd name="connsiteX2" fmla="*/ 1581357 w 6772482"/>
              <a:gd name="connsiteY2" fmla="*/ 1193870 h 5708720"/>
              <a:gd name="connsiteX3" fmla="*/ 2552907 w 6772482"/>
              <a:gd name="connsiteY3" fmla="*/ 1222445 h 5708720"/>
              <a:gd name="connsiteX4" fmla="*/ 2714832 w 6772482"/>
              <a:gd name="connsiteY4" fmla="*/ 355670 h 5708720"/>
              <a:gd name="connsiteX5" fmla="*/ 2905332 w 6772482"/>
              <a:gd name="connsiteY5" fmla="*/ 503308 h 5708720"/>
              <a:gd name="connsiteX6" fmla="*/ 2950576 w 6772482"/>
              <a:gd name="connsiteY6" fmla="*/ 527120 h 5708720"/>
              <a:gd name="connsiteX7" fmla="*/ 3012488 w 6772482"/>
              <a:gd name="connsiteY7" fmla="*/ 543789 h 5708720"/>
              <a:gd name="connsiteX8" fmla="*/ 3286332 w 6772482"/>
              <a:gd name="connsiteY8" fmla="*/ 593795 h 5708720"/>
              <a:gd name="connsiteX9" fmla="*/ 3353007 w 6772482"/>
              <a:gd name="connsiteY9" fmla="*/ 624751 h 5708720"/>
              <a:gd name="connsiteX10" fmla="*/ 3391107 w 6772482"/>
              <a:gd name="connsiteY10" fmla="*/ 655708 h 5708720"/>
              <a:gd name="connsiteX11" fmla="*/ 3422063 w 6772482"/>
              <a:gd name="connsiteY11" fmla="*/ 712858 h 5708720"/>
              <a:gd name="connsiteX12" fmla="*/ 3455401 w 6772482"/>
              <a:gd name="connsiteY12" fmla="*/ 746195 h 5708720"/>
              <a:gd name="connsiteX13" fmla="*/ 3486357 w 6772482"/>
              <a:gd name="connsiteY13" fmla="*/ 760483 h 5708720"/>
              <a:gd name="connsiteX14" fmla="*/ 3522076 w 6772482"/>
              <a:gd name="connsiteY14" fmla="*/ 779533 h 5708720"/>
              <a:gd name="connsiteX15" fmla="*/ 3564938 w 6772482"/>
              <a:gd name="connsiteY15" fmla="*/ 774770 h 5708720"/>
              <a:gd name="connsiteX16" fmla="*/ 3793539 w 6772482"/>
              <a:gd name="connsiteY16" fmla="*/ 715239 h 5708720"/>
              <a:gd name="connsiteX17" fmla="*/ 3860213 w 6772482"/>
              <a:gd name="connsiteY17" fmla="*/ 703333 h 5708720"/>
              <a:gd name="connsiteX18" fmla="*/ 4000707 w 6772482"/>
              <a:gd name="connsiteY18" fmla="*/ 693808 h 5708720"/>
              <a:gd name="connsiteX19" fmla="*/ 4145963 w 6772482"/>
              <a:gd name="connsiteY19" fmla="*/ 643802 h 5708720"/>
              <a:gd name="connsiteX20" fmla="*/ 4167395 w 6772482"/>
              <a:gd name="connsiteY20" fmla="*/ 677139 h 5708720"/>
              <a:gd name="connsiteX21" fmla="*/ 4134058 w 6772482"/>
              <a:gd name="connsiteY21" fmla="*/ 641420 h 5708720"/>
              <a:gd name="connsiteX22" fmla="*/ 4515058 w 6772482"/>
              <a:gd name="connsiteY22" fmla="*/ 717620 h 5708720"/>
              <a:gd name="connsiteX23" fmla="*/ 4591258 w 6772482"/>
              <a:gd name="connsiteY23" fmla="*/ 108020 h 5708720"/>
              <a:gd name="connsiteX24" fmla="*/ 5429458 w 6772482"/>
              <a:gd name="connsiteY24" fmla="*/ 108020 h 5708720"/>
              <a:gd name="connsiteX25" fmla="*/ 5429458 w 6772482"/>
              <a:gd name="connsiteY25" fmla="*/ 412820 h 5708720"/>
              <a:gd name="connsiteX26" fmla="*/ 5734258 w 6772482"/>
              <a:gd name="connsiteY26" fmla="*/ 717620 h 5708720"/>
              <a:gd name="connsiteX27" fmla="*/ 5886658 w 6772482"/>
              <a:gd name="connsiteY27" fmla="*/ 793820 h 5708720"/>
              <a:gd name="connsiteX28" fmla="*/ 5962858 w 6772482"/>
              <a:gd name="connsiteY28" fmla="*/ 793820 h 5708720"/>
              <a:gd name="connsiteX29" fmla="*/ 5964155 w 6772482"/>
              <a:gd name="connsiteY29" fmla="*/ 843041 h 5708720"/>
              <a:gd name="connsiteX30" fmla="*/ 5982658 w 6772482"/>
              <a:gd name="connsiteY30" fmla="*/ 1127212 h 5708720"/>
              <a:gd name="connsiteX31" fmla="*/ 5810457 w 6772482"/>
              <a:gd name="connsiteY31" fmla="*/ 960508 h 5708720"/>
              <a:gd name="connsiteX32" fmla="*/ 5824745 w 6772482"/>
              <a:gd name="connsiteY32" fmla="*/ 993845 h 5708720"/>
              <a:gd name="connsiteX33" fmla="*/ 5846175 w 6772482"/>
              <a:gd name="connsiteY33" fmla="*/ 1046233 h 5708720"/>
              <a:gd name="connsiteX34" fmla="*/ 5889039 w 6772482"/>
              <a:gd name="connsiteY34" fmla="*/ 1205776 h 5708720"/>
              <a:gd name="connsiteX35" fmla="*/ 5910470 w 6772482"/>
              <a:gd name="connsiteY35" fmla="*/ 1251020 h 5708720"/>
              <a:gd name="connsiteX36" fmla="*/ 5936663 w 6772482"/>
              <a:gd name="connsiteY36" fmla="*/ 1293883 h 5708720"/>
              <a:gd name="connsiteX37" fmla="*/ 6120019 w 6772482"/>
              <a:gd name="connsiteY37" fmla="*/ 1596301 h 5708720"/>
              <a:gd name="connsiteX38" fmla="*/ 6148595 w 6772482"/>
              <a:gd name="connsiteY38" fmla="*/ 1660595 h 5708720"/>
              <a:gd name="connsiteX39" fmla="*/ 6184313 w 6772482"/>
              <a:gd name="connsiteY39" fmla="*/ 1729652 h 5708720"/>
              <a:gd name="connsiteX40" fmla="*/ 6248607 w 6772482"/>
              <a:gd name="connsiteY40" fmla="*/ 1855858 h 5708720"/>
              <a:gd name="connsiteX41" fmla="*/ 6291470 w 6772482"/>
              <a:gd name="connsiteY41" fmla="*/ 1955870 h 5708720"/>
              <a:gd name="connsiteX42" fmla="*/ 6305757 w 6772482"/>
              <a:gd name="connsiteY42" fmla="*/ 1993970 h 5708720"/>
              <a:gd name="connsiteX43" fmla="*/ 6310520 w 6772482"/>
              <a:gd name="connsiteY43" fmla="*/ 2053501 h 5708720"/>
              <a:gd name="connsiteX44" fmla="*/ 6341476 w 6772482"/>
              <a:gd name="connsiteY44" fmla="*/ 2174945 h 5708720"/>
              <a:gd name="connsiteX45" fmla="*/ 6360526 w 6772482"/>
              <a:gd name="connsiteY45" fmla="*/ 2234476 h 5708720"/>
              <a:gd name="connsiteX46" fmla="*/ 6355763 w 6772482"/>
              <a:gd name="connsiteY46" fmla="*/ 2332108 h 5708720"/>
              <a:gd name="connsiteX47" fmla="*/ 6377195 w 6772482"/>
              <a:gd name="connsiteY47" fmla="*/ 2439263 h 5708720"/>
              <a:gd name="connsiteX48" fmla="*/ 6427201 w 6772482"/>
              <a:gd name="connsiteY48" fmla="*/ 2651195 h 5708720"/>
              <a:gd name="connsiteX49" fmla="*/ 6453395 w 6772482"/>
              <a:gd name="connsiteY49" fmla="*/ 2844076 h 5708720"/>
              <a:gd name="connsiteX50" fmla="*/ 6467682 w 6772482"/>
              <a:gd name="connsiteY50" fmla="*/ 2953614 h 5708720"/>
              <a:gd name="connsiteX51" fmla="*/ 6562932 w 6772482"/>
              <a:gd name="connsiteY51" fmla="*/ 3270320 h 5708720"/>
              <a:gd name="connsiteX52" fmla="*/ 6610557 w 6772482"/>
              <a:gd name="connsiteY52" fmla="*/ 3470345 h 5708720"/>
              <a:gd name="connsiteX53" fmla="*/ 6658182 w 6772482"/>
              <a:gd name="connsiteY53" fmla="*/ 3587026 h 5708720"/>
              <a:gd name="connsiteX54" fmla="*/ 6722476 w 6772482"/>
              <a:gd name="connsiteY54" fmla="*/ 3708470 h 5708720"/>
              <a:gd name="connsiteX55" fmla="*/ 6762957 w 6772482"/>
              <a:gd name="connsiteY55" fmla="*/ 3841820 h 5708720"/>
              <a:gd name="connsiteX56" fmla="*/ 6772482 w 6772482"/>
              <a:gd name="connsiteY56" fmla="*/ 3913258 h 5708720"/>
              <a:gd name="connsiteX57" fmla="*/ 6762956 w 6772482"/>
              <a:gd name="connsiteY57" fmla="*/ 3996601 h 5708720"/>
              <a:gd name="connsiteX58" fmla="*/ 6743906 w 6772482"/>
              <a:gd name="connsiteY58" fmla="*/ 4051370 h 5708720"/>
              <a:gd name="connsiteX59" fmla="*/ 6703426 w 6772482"/>
              <a:gd name="connsiteY59" fmla="*/ 4151382 h 5708720"/>
              <a:gd name="connsiteX60" fmla="*/ 6689138 w 6772482"/>
              <a:gd name="connsiteY60" fmla="*/ 4179957 h 5708720"/>
              <a:gd name="connsiteX61" fmla="*/ 5903326 w 6772482"/>
              <a:gd name="connsiteY61" fmla="*/ 4565720 h 5708720"/>
              <a:gd name="connsiteX62" fmla="*/ 5048457 w 6772482"/>
              <a:gd name="connsiteY62" fmla="*/ 5703957 h 5708720"/>
              <a:gd name="connsiteX63" fmla="*/ 4774613 w 6772482"/>
              <a:gd name="connsiteY63" fmla="*/ 5708720 h 5708720"/>
              <a:gd name="connsiteX64" fmla="*/ 4210258 w 6772482"/>
              <a:gd name="connsiteY64" fmla="*/ 4984820 h 5708720"/>
              <a:gd name="connsiteX65" fmla="*/ 3684713 w 6772482"/>
              <a:gd name="connsiteY65" fmla="*/ 4975393 h 5708720"/>
              <a:gd name="connsiteX66" fmla="*/ 3136388 w 6772482"/>
              <a:gd name="connsiteY66" fmla="*/ 4409784 h 5708720"/>
              <a:gd name="connsiteX67" fmla="*/ 2752932 w 6772482"/>
              <a:gd name="connsiteY67" fmla="*/ 4632395 h 5708720"/>
              <a:gd name="connsiteX68" fmla="*/ 2388600 w 6772482"/>
              <a:gd name="connsiteY68" fmla="*/ 4215677 h 5708720"/>
              <a:gd name="connsiteX69" fmla="*/ 1914732 w 6772482"/>
              <a:gd name="connsiteY69" fmla="*/ 4308545 h 5708720"/>
              <a:gd name="connsiteX70" fmla="*/ 1821863 w 6772482"/>
              <a:gd name="connsiteY70" fmla="*/ 4599057 h 5708720"/>
              <a:gd name="connsiteX71" fmla="*/ 1543257 w 6772482"/>
              <a:gd name="connsiteY71" fmla="*/ 4532382 h 5708720"/>
              <a:gd name="connsiteX72" fmla="*/ 1440862 w 6772482"/>
              <a:gd name="connsiteY72" fmla="*/ 4501426 h 5708720"/>
              <a:gd name="connsiteX73" fmla="*/ 1383713 w 6772482"/>
              <a:gd name="connsiteY73" fmla="*/ 4472852 h 5708720"/>
              <a:gd name="connsiteX74" fmla="*/ 1326562 w 6772482"/>
              <a:gd name="connsiteY74" fmla="*/ 4441895 h 5708720"/>
              <a:gd name="connsiteX75" fmla="*/ 1276557 w 6772482"/>
              <a:gd name="connsiteY75" fmla="*/ 4403795 h 5708720"/>
              <a:gd name="connsiteX76" fmla="*/ 1221789 w 6772482"/>
              <a:gd name="connsiteY76" fmla="*/ 4344264 h 5708720"/>
              <a:gd name="connsiteX77" fmla="*/ 1181306 w 6772482"/>
              <a:gd name="connsiteY77" fmla="*/ 4289495 h 5708720"/>
              <a:gd name="connsiteX78" fmla="*/ 1024144 w 6772482"/>
              <a:gd name="connsiteY78" fmla="*/ 4037082 h 5708720"/>
              <a:gd name="connsiteX79" fmla="*/ 271670 w 6772482"/>
              <a:gd name="connsiteY79" fmla="*/ 2886939 h 5708720"/>
              <a:gd name="connsiteX0" fmla="*/ 271670 w 6772482"/>
              <a:gd name="connsiteY0" fmla="*/ 2886939 h 5708720"/>
              <a:gd name="connsiteX1" fmla="*/ 324058 w 6772482"/>
              <a:gd name="connsiteY1" fmla="*/ 1251020 h 5708720"/>
              <a:gd name="connsiteX2" fmla="*/ 1581357 w 6772482"/>
              <a:gd name="connsiteY2" fmla="*/ 1193870 h 5708720"/>
              <a:gd name="connsiteX3" fmla="*/ 2552907 w 6772482"/>
              <a:gd name="connsiteY3" fmla="*/ 1222445 h 5708720"/>
              <a:gd name="connsiteX4" fmla="*/ 2714832 w 6772482"/>
              <a:gd name="connsiteY4" fmla="*/ 355670 h 5708720"/>
              <a:gd name="connsiteX5" fmla="*/ 2905332 w 6772482"/>
              <a:gd name="connsiteY5" fmla="*/ 503308 h 5708720"/>
              <a:gd name="connsiteX6" fmla="*/ 2950576 w 6772482"/>
              <a:gd name="connsiteY6" fmla="*/ 527120 h 5708720"/>
              <a:gd name="connsiteX7" fmla="*/ 3012488 w 6772482"/>
              <a:gd name="connsiteY7" fmla="*/ 543789 h 5708720"/>
              <a:gd name="connsiteX8" fmla="*/ 3286332 w 6772482"/>
              <a:gd name="connsiteY8" fmla="*/ 593795 h 5708720"/>
              <a:gd name="connsiteX9" fmla="*/ 3353007 w 6772482"/>
              <a:gd name="connsiteY9" fmla="*/ 624751 h 5708720"/>
              <a:gd name="connsiteX10" fmla="*/ 3391107 w 6772482"/>
              <a:gd name="connsiteY10" fmla="*/ 655708 h 5708720"/>
              <a:gd name="connsiteX11" fmla="*/ 3422063 w 6772482"/>
              <a:gd name="connsiteY11" fmla="*/ 712858 h 5708720"/>
              <a:gd name="connsiteX12" fmla="*/ 3455401 w 6772482"/>
              <a:gd name="connsiteY12" fmla="*/ 746195 h 5708720"/>
              <a:gd name="connsiteX13" fmla="*/ 3486357 w 6772482"/>
              <a:gd name="connsiteY13" fmla="*/ 760483 h 5708720"/>
              <a:gd name="connsiteX14" fmla="*/ 3522076 w 6772482"/>
              <a:gd name="connsiteY14" fmla="*/ 779533 h 5708720"/>
              <a:gd name="connsiteX15" fmla="*/ 3564938 w 6772482"/>
              <a:gd name="connsiteY15" fmla="*/ 774770 h 5708720"/>
              <a:gd name="connsiteX16" fmla="*/ 3793539 w 6772482"/>
              <a:gd name="connsiteY16" fmla="*/ 715239 h 5708720"/>
              <a:gd name="connsiteX17" fmla="*/ 3860213 w 6772482"/>
              <a:gd name="connsiteY17" fmla="*/ 703333 h 5708720"/>
              <a:gd name="connsiteX18" fmla="*/ 4000707 w 6772482"/>
              <a:gd name="connsiteY18" fmla="*/ 693808 h 5708720"/>
              <a:gd name="connsiteX19" fmla="*/ 4145963 w 6772482"/>
              <a:gd name="connsiteY19" fmla="*/ 643802 h 5708720"/>
              <a:gd name="connsiteX20" fmla="*/ 4167395 w 6772482"/>
              <a:gd name="connsiteY20" fmla="*/ 677139 h 5708720"/>
              <a:gd name="connsiteX21" fmla="*/ 4134058 w 6772482"/>
              <a:gd name="connsiteY21" fmla="*/ 641420 h 5708720"/>
              <a:gd name="connsiteX22" fmla="*/ 4515058 w 6772482"/>
              <a:gd name="connsiteY22" fmla="*/ 717620 h 5708720"/>
              <a:gd name="connsiteX23" fmla="*/ 4591258 w 6772482"/>
              <a:gd name="connsiteY23" fmla="*/ 108020 h 5708720"/>
              <a:gd name="connsiteX24" fmla="*/ 5429458 w 6772482"/>
              <a:gd name="connsiteY24" fmla="*/ 108020 h 5708720"/>
              <a:gd name="connsiteX25" fmla="*/ 5429458 w 6772482"/>
              <a:gd name="connsiteY25" fmla="*/ 412820 h 5708720"/>
              <a:gd name="connsiteX26" fmla="*/ 5734258 w 6772482"/>
              <a:gd name="connsiteY26" fmla="*/ 717620 h 5708720"/>
              <a:gd name="connsiteX27" fmla="*/ 5886658 w 6772482"/>
              <a:gd name="connsiteY27" fmla="*/ 793820 h 5708720"/>
              <a:gd name="connsiteX28" fmla="*/ 5962858 w 6772482"/>
              <a:gd name="connsiteY28" fmla="*/ 793820 h 5708720"/>
              <a:gd name="connsiteX29" fmla="*/ 5964155 w 6772482"/>
              <a:gd name="connsiteY29" fmla="*/ 843041 h 5708720"/>
              <a:gd name="connsiteX30" fmla="*/ 5908647 w 6772482"/>
              <a:gd name="connsiteY30" fmla="*/ 879208 h 5708720"/>
              <a:gd name="connsiteX31" fmla="*/ 5810457 w 6772482"/>
              <a:gd name="connsiteY31" fmla="*/ 960508 h 5708720"/>
              <a:gd name="connsiteX32" fmla="*/ 5824745 w 6772482"/>
              <a:gd name="connsiteY32" fmla="*/ 993845 h 5708720"/>
              <a:gd name="connsiteX33" fmla="*/ 5846175 w 6772482"/>
              <a:gd name="connsiteY33" fmla="*/ 1046233 h 5708720"/>
              <a:gd name="connsiteX34" fmla="*/ 5889039 w 6772482"/>
              <a:gd name="connsiteY34" fmla="*/ 1205776 h 5708720"/>
              <a:gd name="connsiteX35" fmla="*/ 5910470 w 6772482"/>
              <a:gd name="connsiteY35" fmla="*/ 1251020 h 5708720"/>
              <a:gd name="connsiteX36" fmla="*/ 5936663 w 6772482"/>
              <a:gd name="connsiteY36" fmla="*/ 1293883 h 5708720"/>
              <a:gd name="connsiteX37" fmla="*/ 6120019 w 6772482"/>
              <a:gd name="connsiteY37" fmla="*/ 1596301 h 5708720"/>
              <a:gd name="connsiteX38" fmla="*/ 6148595 w 6772482"/>
              <a:gd name="connsiteY38" fmla="*/ 1660595 h 5708720"/>
              <a:gd name="connsiteX39" fmla="*/ 6184313 w 6772482"/>
              <a:gd name="connsiteY39" fmla="*/ 1729652 h 5708720"/>
              <a:gd name="connsiteX40" fmla="*/ 6248607 w 6772482"/>
              <a:gd name="connsiteY40" fmla="*/ 1855858 h 5708720"/>
              <a:gd name="connsiteX41" fmla="*/ 6291470 w 6772482"/>
              <a:gd name="connsiteY41" fmla="*/ 1955870 h 5708720"/>
              <a:gd name="connsiteX42" fmla="*/ 6305757 w 6772482"/>
              <a:gd name="connsiteY42" fmla="*/ 1993970 h 5708720"/>
              <a:gd name="connsiteX43" fmla="*/ 6310520 w 6772482"/>
              <a:gd name="connsiteY43" fmla="*/ 2053501 h 5708720"/>
              <a:gd name="connsiteX44" fmla="*/ 6341476 w 6772482"/>
              <a:gd name="connsiteY44" fmla="*/ 2174945 h 5708720"/>
              <a:gd name="connsiteX45" fmla="*/ 6360526 w 6772482"/>
              <a:gd name="connsiteY45" fmla="*/ 2234476 h 5708720"/>
              <a:gd name="connsiteX46" fmla="*/ 6355763 w 6772482"/>
              <a:gd name="connsiteY46" fmla="*/ 2332108 h 5708720"/>
              <a:gd name="connsiteX47" fmla="*/ 6377195 w 6772482"/>
              <a:gd name="connsiteY47" fmla="*/ 2439263 h 5708720"/>
              <a:gd name="connsiteX48" fmla="*/ 6427201 w 6772482"/>
              <a:gd name="connsiteY48" fmla="*/ 2651195 h 5708720"/>
              <a:gd name="connsiteX49" fmla="*/ 6453395 w 6772482"/>
              <a:gd name="connsiteY49" fmla="*/ 2844076 h 5708720"/>
              <a:gd name="connsiteX50" fmla="*/ 6467682 w 6772482"/>
              <a:gd name="connsiteY50" fmla="*/ 2953614 h 5708720"/>
              <a:gd name="connsiteX51" fmla="*/ 6562932 w 6772482"/>
              <a:gd name="connsiteY51" fmla="*/ 3270320 h 5708720"/>
              <a:gd name="connsiteX52" fmla="*/ 6610557 w 6772482"/>
              <a:gd name="connsiteY52" fmla="*/ 3470345 h 5708720"/>
              <a:gd name="connsiteX53" fmla="*/ 6658182 w 6772482"/>
              <a:gd name="connsiteY53" fmla="*/ 3587026 h 5708720"/>
              <a:gd name="connsiteX54" fmla="*/ 6722476 w 6772482"/>
              <a:gd name="connsiteY54" fmla="*/ 3708470 h 5708720"/>
              <a:gd name="connsiteX55" fmla="*/ 6762957 w 6772482"/>
              <a:gd name="connsiteY55" fmla="*/ 3841820 h 5708720"/>
              <a:gd name="connsiteX56" fmla="*/ 6772482 w 6772482"/>
              <a:gd name="connsiteY56" fmla="*/ 3913258 h 5708720"/>
              <a:gd name="connsiteX57" fmla="*/ 6762956 w 6772482"/>
              <a:gd name="connsiteY57" fmla="*/ 3996601 h 5708720"/>
              <a:gd name="connsiteX58" fmla="*/ 6743906 w 6772482"/>
              <a:gd name="connsiteY58" fmla="*/ 4051370 h 5708720"/>
              <a:gd name="connsiteX59" fmla="*/ 6703426 w 6772482"/>
              <a:gd name="connsiteY59" fmla="*/ 4151382 h 5708720"/>
              <a:gd name="connsiteX60" fmla="*/ 6689138 w 6772482"/>
              <a:gd name="connsiteY60" fmla="*/ 4179957 h 5708720"/>
              <a:gd name="connsiteX61" fmla="*/ 5903326 w 6772482"/>
              <a:gd name="connsiteY61" fmla="*/ 4565720 h 5708720"/>
              <a:gd name="connsiteX62" fmla="*/ 5048457 w 6772482"/>
              <a:gd name="connsiteY62" fmla="*/ 5703957 h 5708720"/>
              <a:gd name="connsiteX63" fmla="*/ 4774613 w 6772482"/>
              <a:gd name="connsiteY63" fmla="*/ 5708720 h 5708720"/>
              <a:gd name="connsiteX64" fmla="*/ 4210258 w 6772482"/>
              <a:gd name="connsiteY64" fmla="*/ 4984820 h 5708720"/>
              <a:gd name="connsiteX65" fmla="*/ 3684713 w 6772482"/>
              <a:gd name="connsiteY65" fmla="*/ 4975393 h 5708720"/>
              <a:gd name="connsiteX66" fmla="*/ 3136388 w 6772482"/>
              <a:gd name="connsiteY66" fmla="*/ 4409784 h 5708720"/>
              <a:gd name="connsiteX67" fmla="*/ 2752932 w 6772482"/>
              <a:gd name="connsiteY67" fmla="*/ 4632395 h 5708720"/>
              <a:gd name="connsiteX68" fmla="*/ 2388600 w 6772482"/>
              <a:gd name="connsiteY68" fmla="*/ 4215677 h 5708720"/>
              <a:gd name="connsiteX69" fmla="*/ 1914732 w 6772482"/>
              <a:gd name="connsiteY69" fmla="*/ 4308545 h 5708720"/>
              <a:gd name="connsiteX70" fmla="*/ 1821863 w 6772482"/>
              <a:gd name="connsiteY70" fmla="*/ 4599057 h 5708720"/>
              <a:gd name="connsiteX71" fmla="*/ 1543257 w 6772482"/>
              <a:gd name="connsiteY71" fmla="*/ 4532382 h 5708720"/>
              <a:gd name="connsiteX72" fmla="*/ 1440862 w 6772482"/>
              <a:gd name="connsiteY72" fmla="*/ 4501426 h 5708720"/>
              <a:gd name="connsiteX73" fmla="*/ 1383713 w 6772482"/>
              <a:gd name="connsiteY73" fmla="*/ 4472852 h 5708720"/>
              <a:gd name="connsiteX74" fmla="*/ 1326562 w 6772482"/>
              <a:gd name="connsiteY74" fmla="*/ 4441895 h 5708720"/>
              <a:gd name="connsiteX75" fmla="*/ 1276557 w 6772482"/>
              <a:gd name="connsiteY75" fmla="*/ 4403795 h 5708720"/>
              <a:gd name="connsiteX76" fmla="*/ 1221789 w 6772482"/>
              <a:gd name="connsiteY76" fmla="*/ 4344264 h 5708720"/>
              <a:gd name="connsiteX77" fmla="*/ 1181306 w 6772482"/>
              <a:gd name="connsiteY77" fmla="*/ 4289495 h 5708720"/>
              <a:gd name="connsiteX78" fmla="*/ 1024144 w 6772482"/>
              <a:gd name="connsiteY78" fmla="*/ 4037082 h 5708720"/>
              <a:gd name="connsiteX79" fmla="*/ 271670 w 6772482"/>
              <a:gd name="connsiteY79" fmla="*/ 2886939 h 5708720"/>
              <a:gd name="connsiteX0" fmla="*/ 271670 w 6772482"/>
              <a:gd name="connsiteY0" fmla="*/ 2886939 h 5708720"/>
              <a:gd name="connsiteX1" fmla="*/ 324058 w 6772482"/>
              <a:gd name="connsiteY1" fmla="*/ 1251020 h 5708720"/>
              <a:gd name="connsiteX2" fmla="*/ 1581357 w 6772482"/>
              <a:gd name="connsiteY2" fmla="*/ 1193870 h 5708720"/>
              <a:gd name="connsiteX3" fmla="*/ 2552907 w 6772482"/>
              <a:gd name="connsiteY3" fmla="*/ 1222445 h 5708720"/>
              <a:gd name="connsiteX4" fmla="*/ 2714832 w 6772482"/>
              <a:gd name="connsiteY4" fmla="*/ 355670 h 5708720"/>
              <a:gd name="connsiteX5" fmla="*/ 2905332 w 6772482"/>
              <a:gd name="connsiteY5" fmla="*/ 503308 h 5708720"/>
              <a:gd name="connsiteX6" fmla="*/ 2950576 w 6772482"/>
              <a:gd name="connsiteY6" fmla="*/ 527120 h 5708720"/>
              <a:gd name="connsiteX7" fmla="*/ 3012488 w 6772482"/>
              <a:gd name="connsiteY7" fmla="*/ 543789 h 5708720"/>
              <a:gd name="connsiteX8" fmla="*/ 3286332 w 6772482"/>
              <a:gd name="connsiteY8" fmla="*/ 593795 h 5708720"/>
              <a:gd name="connsiteX9" fmla="*/ 3353007 w 6772482"/>
              <a:gd name="connsiteY9" fmla="*/ 624751 h 5708720"/>
              <a:gd name="connsiteX10" fmla="*/ 3391107 w 6772482"/>
              <a:gd name="connsiteY10" fmla="*/ 655708 h 5708720"/>
              <a:gd name="connsiteX11" fmla="*/ 3422063 w 6772482"/>
              <a:gd name="connsiteY11" fmla="*/ 712858 h 5708720"/>
              <a:gd name="connsiteX12" fmla="*/ 3455401 w 6772482"/>
              <a:gd name="connsiteY12" fmla="*/ 746195 h 5708720"/>
              <a:gd name="connsiteX13" fmla="*/ 3486357 w 6772482"/>
              <a:gd name="connsiteY13" fmla="*/ 760483 h 5708720"/>
              <a:gd name="connsiteX14" fmla="*/ 3522076 w 6772482"/>
              <a:gd name="connsiteY14" fmla="*/ 779533 h 5708720"/>
              <a:gd name="connsiteX15" fmla="*/ 3564938 w 6772482"/>
              <a:gd name="connsiteY15" fmla="*/ 774770 h 5708720"/>
              <a:gd name="connsiteX16" fmla="*/ 3793539 w 6772482"/>
              <a:gd name="connsiteY16" fmla="*/ 715239 h 5708720"/>
              <a:gd name="connsiteX17" fmla="*/ 3860213 w 6772482"/>
              <a:gd name="connsiteY17" fmla="*/ 703333 h 5708720"/>
              <a:gd name="connsiteX18" fmla="*/ 4000707 w 6772482"/>
              <a:gd name="connsiteY18" fmla="*/ 693808 h 5708720"/>
              <a:gd name="connsiteX19" fmla="*/ 4145963 w 6772482"/>
              <a:gd name="connsiteY19" fmla="*/ 643802 h 5708720"/>
              <a:gd name="connsiteX20" fmla="*/ 4167395 w 6772482"/>
              <a:gd name="connsiteY20" fmla="*/ 677139 h 5708720"/>
              <a:gd name="connsiteX21" fmla="*/ 4134058 w 6772482"/>
              <a:gd name="connsiteY21" fmla="*/ 641420 h 5708720"/>
              <a:gd name="connsiteX22" fmla="*/ 4515058 w 6772482"/>
              <a:gd name="connsiteY22" fmla="*/ 717620 h 5708720"/>
              <a:gd name="connsiteX23" fmla="*/ 4591258 w 6772482"/>
              <a:gd name="connsiteY23" fmla="*/ 108020 h 5708720"/>
              <a:gd name="connsiteX24" fmla="*/ 5429458 w 6772482"/>
              <a:gd name="connsiteY24" fmla="*/ 108020 h 5708720"/>
              <a:gd name="connsiteX25" fmla="*/ 5429458 w 6772482"/>
              <a:gd name="connsiteY25" fmla="*/ 412820 h 5708720"/>
              <a:gd name="connsiteX26" fmla="*/ 5734258 w 6772482"/>
              <a:gd name="connsiteY26" fmla="*/ 717620 h 5708720"/>
              <a:gd name="connsiteX27" fmla="*/ 5886658 w 6772482"/>
              <a:gd name="connsiteY27" fmla="*/ 793820 h 5708720"/>
              <a:gd name="connsiteX28" fmla="*/ 5964155 w 6772482"/>
              <a:gd name="connsiteY28" fmla="*/ 843041 h 5708720"/>
              <a:gd name="connsiteX29" fmla="*/ 5908647 w 6772482"/>
              <a:gd name="connsiteY29" fmla="*/ 879208 h 5708720"/>
              <a:gd name="connsiteX30" fmla="*/ 5810457 w 6772482"/>
              <a:gd name="connsiteY30" fmla="*/ 960508 h 5708720"/>
              <a:gd name="connsiteX31" fmla="*/ 5824745 w 6772482"/>
              <a:gd name="connsiteY31" fmla="*/ 993845 h 5708720"/>
              <a:gd name="connsiteX32" fmla="*/ 5846175 w 6772482"/>
              <a:gd name="connsiteY32" fmla="*/ 1046233 h 5708720"/>
              <a:gd name="connsiteX33" fmla="*/ 5889039 w 6772482"/>
              <a:gd name="connsiteY33" fmla="*/ 1205776 h 5708720"/>
              <a:gd name="connsiteX34" fmla="*/ 5910470 w 6772482"/>
              <a:gd name="connsiteY34" fmla="*/ 1251020 h 5708720"/>
              <a:gd name="connsiteX35" fmla="*/ 5936663 w 6772482"/>
              <a:gd name="connsiteY35" fmla="*/ 1293883 h 5708720"/>
              <a:gd name="connsiteX36" fmla="*/ 6120019 w 6772482"/>
              <a:gd name="connsiteY36" fmla="*/ 1596301 h 5708720"/>
              <a:gd name="connsiteX37" fmla="*/ 6148595 w 6772482"/>
              <a:gd name="connsiteY37" fmla="*/ 1660595 h 5708720"/>
              <a:gd name="connsiteX38" fmla="*/ 6184313 w 6772482"/>
              <a:gd name="connsiteY38" fmla="*/ 1729652 h 5708720"/>
              <a:gd name="connsiteX39" fmla="*/ 6248607 w 6772482"/>
              <a:gd name="connsiteY39" fmla="*/ 1855858 h 5708720"/>
              <a:gd name="connsiteX40" fmla="*/ 6291470 w 6772482"/>
              <a:gd name="connsiteY40" fmla="*/ 1955870 h 5708720"/>
              <a:gd name="connsiteX41" fmla="*/ 6305757 w 6772482"/>
              <a:gd name="connsiteY41" fmla="*/ 1993970 h 5708720"/>
              <a:gd name="connsiteX42" fmla="*/ 6310520 w 6772482"/>
              <a:gd name="connsiteY42" fmla="*/ 2053501 h 5708720"/>
              <a:gd name="connsiteX43" fmla="*/ 6341476 w 6772482"/>
              <a:gd name="connsiteY43" fmla="*/ 2174945 h 5708720"/>
              <a:gd name="connsiteX44" fmla="*/ 6360526 w 6772482"/>
              <a:gd name="connsiteY44" fmla="*/ 2234476 h 5708720"/>
              <a:gd name="connsiteX45" fmla="*/ 6355763 w 6772482"/>
              <a:gd name="connsiteY45" fmla="*/ 2332108 h 5708720"/>
              <a:gd name="connsiteX46" fmla="*/ 6377195 w 6772482"/>
              <a:gd name="connsiteY46" fmla="*/ 2439263 h 5708720"/>
              <a:gd name="connsiteX47" fmla="*/ 6427201 w 6772482"/>
              <a:gd name="connsiteY47" fmla="*/ 2651195 h 5708720"/>
              <a:gd name="connsiteX48" fmla="*/ 6453395 w 6772482"/>
              <a:gd name="connsiteY48" fmla="*/ 2844076 h 5708720"/>
              <a:gd name="connsiteX49" fmla="*/ 6467682 w 6772482"/>
              <a:gd name="connsiteY49" fmla="*/ 2953614 h 5708720"/>
              <a:gd name="connsiteX50" fmla="*/ 6562932 w 6772482"/>
              <a:gd name="connsiteY50" fmla="*/ 3270320 h 5708720"/>
              <a:gd name="connsiteX51" fmla="*/ 6610557 w 6772482"/>
              <a:gd name="connsiteY51" fmla="*/ 3470345 h 5708720"/>
              <a:gd name="connsiteX52" fmla="*/ 6658182 w 6772482"/>
              <a:gd name="connsiteY52" fmla="*/ 3587026 h 5708720"/>
              <a:gd name="connsiteX53" fmla="*/ 6722476 w 6772482"/>
              <a:gd name="connsiteY53" fmla="*/ 3708470 h 5708720"/>
              <a:gd name="connsiteX54" fmla="*/ 6762957 w 6772482"/>
              <a:gd name="connsiteY54" fmla="*/ 3841820 h 5708720"/>
              <a:gd name="connsiteX55" fmla="*/ 6772482 w 6772482"/>
              <a:gd name="connsiteY55" fmla="*/ 3913258 h 5708720"/>
              <a:gd name="connsiteX56" fmla="*/ 6762956 w 6772482"/>
              <a:gd name="connsiteY56" fmla="*/ 3996601 h 5708720"/>
              <a:gd name="connsiteX57" fmla="*/ 6743906 w 6772482"/>
              <a:gd name="connsiteY57" fmla="*/ 4051370 h 5708720"/>
              <a:gd name="connsiteX58" fmla="*/ 6703426 w 6772482"/>
              <a:gd name="connsiteY58" fmla="*/ 4151382 h 5708720"/>
              <a:gd name="connsiteX59" fmla="*/ 6689138 w 6772482"/>
              <a:gd name="connsiteY59" fmla="*/ 4179957 h 5708720"/>
              <a:gd name="connsiteX60" fmla="*/ 5903326 w 6772482"/>
              <a:gd name="connsiteY60" fmla="*/ 4565720 h 5708720"/>
              <a:gd name="connsiteX61" fmla="*/ 5048457 w 6772482"/>
              <a:gd name="connsiteY61" fmla="*/ 5703957 h 5708720"/>
              <a:gd name="connsiteX62" fmla="*/ 4774613 w 6772482"/>
              <a:gd name="connsiteY62" fmla="*/ 5708720 h 5708720"/>
              <a:gd name="connsiteX63" fmla="*/ 4210258 w 6772482"/>
              <a:gd name="connsiteY63" fmla="*/ 4984820 h 5708720"/>
              <a:gd name="connsiteX64" fmla="*/ 3684713 w 6772482"/>
              <a:gd name="connsiteY64" fmla="*/ 4975393 h 5708720"/>
              <a:gd name="connsiteX65" fmla="*/ 3136388 w 6772482"/>
              <a:gd name="connsiteY65" fmla="*/ 4409784 h 5708720"/>
              <a:gd name="connsiteX66" fmla="*/ 2752932 w 6772482"/>
              <a:gd name="connsiteY66" fmla="*/ 4632395 h 5708720"/>
              <a:gd name="connsiteX67" fmla="*/ 2388600 w 6772482"/>
              <a:gd name="connsiteY67" fmla="*/ 4215677 h 5708720"/>
              <a:gd name="connsiteX68" fmla="*/ 1914732 w 6772482"/>
              <a:gd name="connsiteY68" fmla="*/ 4308545 h 5708720"/>
              <a:gd name="connsiteX69" fmla="*/ 1821863 w 6772482"/>
              <a:gd name="connsiteY69" fmla="*/ 4599057 h 5708720"/>
              <a:gd name="connsiteX70" fmla="*/ 1543257 w 6772482"/>
              <a:gd name="connsiteY70" fmla="*/ 4532382 h 5708720"/>
              <a:gd name="connsiteX71" fmla="*/ 1440862 w 6772482"/>
              <a:gd name="connsiteY71" fmla="*/ 4501426 h 5708720"/>
              <a:gd name="connsiteX72" fmla="*/ 1383713 w 6772482"/>
              <a:gd name="connsiteY72" fmla="*/ 4472852 h 5708720"/>
              <a:gd name="connsiteX73" fmla="*/ 1326562 w 6772482"/>
              <a:gd name="connsiteY73" fmla="*/ 4441895 h 5708720"/>
              <a:gd name="connsiteX74" fmla="*/ 1276557 w 6772482"/>
              <a:gd name="connsiteY74" fmla="*/ 4403795 h 5708720"/>
              <a:gd name="connsiteX75" fmla="*/ 1221789 w 6772482"/>
              <a:gd name="connsiteY75" fmla="*/ 4344264 h 5708720"/>
              <a:gd name="connsiteX76" fmla="*/ 1181306 w 6772482"/>
              <a:gd name="connsiteY76" fmla="*/ 4289495 h 5708720"/>
              <a:gd name="connsiteX77" fmla="*/ 1024144 w 6772482"/>
              <a:gd name="connsiteY77" fmla="*/ 4037082 h 5708720"/>
              <a:gd name="connsiteX78" fmla="*/ 271670 w 6772482"/>
              <a:gd name="connsiteY78" fmla="*/ 2886939 h 5708720"/>
              <a:gd name="connsiteX0" fmla="*/ 271670 w 6772482"/>
              <a:gd name="connsiteY0" fmla="*/ 2886939 h 5708720"/>
              <a:gd name="connsiteX1" fmla="*/ 324058 w 6772482"/>
              <a:gd name="connsiteY1" fmla="*/ 1251020 h 5708720"/>
              <a:gd name="connsiteX2" fmla="*/ 1581357 w 6772482"/>
              <a:gd name="connsiteY2" fmla="*/ 1193870 h 5708720"/>
              <a:gd name="connsiteX3" fmla="*/ 2552907 w 6772482"/>
              <a:gd name="connsiteY3" fmla="*/ 1222445 h 5708720"/>
              <a:gd name="connsiteX4" fmla="*/ 2714832 w 6772482"/>
              <a:gd name="connsiteY4" fmla="*/ 355670 h 5708720"/>
              <a:gd name="connsiteX5" fmla="*/ 2905332 w 6772482"/>
              <a:gd name="connsiteY5" fmla="*/ 503308 h 5708720"/>
              <a:gd name="connsiteX6" fmla="*/ 2950576 w 6772482"/>
              <a:gd name="connsiteY6" fmla="*/ 527120 h 5708720"/>
              <a:gd name="connsiteX7" fmla="*/ 3012488 w 6772482"/>
              <a:gd name="connsiteY7" fmla="*/ 543789 h 5708720"/>
              <a:gd name="connsiteX8" fmla="*/ 3286332 w 6772482"/>
              <a:gd name="connsiteY8" fmla="*/ 593795 h 5708720"/>
              <a:gd name="connsiteX9" fmla="*/ 3353007 w 6772482"/>
              <a:gd name="connsiteY9" fmla="*/ 624751 h 5708720"/>
              <a:gd name="connsiteX10" fmla="*/ 3391107 w 6772482"/>
              <a:gd name="connsiteY10" fmla="*/ 655708 h 5708720"/>
              <a:gd name="connsiteX11" fmla="*/ 3422063 w 6772482"/>
              <a:gd name="connsiteY11" fmla="*/ 712858 h 5708720"/>
              <a:gd name="connsiteX12" fmla="*/ 3455401 w 6772482"/>
              <a:gd name="connsiteY12" fmla="*/ 746195 h 5708720"/>
              <a:gd name="connsiteX13" fmla="*/ 3486357 w 6772482"/>
              <a:gd name="connsiteY13" fmla="*/ 760483 h 5708720"/>
              <a:gd name="connsiteX14" fmla="*/ 3522076 w 6772482"/>
              <a:gd name="connsiteY14" fmla="*/ 779533 h 5708720"/>
              <a:gd name="connsiteX15" fmla="*/ 3564938 w 6772482"/>
              <a:gd name="connsiteY15" fmla="*/ 774770 h 5708720"/>
              <a:gd name="connsiteX16" fmla="*/ 3793539 w 6772482"/>
              <a:gd name="connsiteY16" fmla="*/ 715239 h 5708720"/>
              <a:gd name="connsiteX17" fmla="*/ 3860213 w 6772482"/>
              <a:gd name="connsiteY17" fmla="*/ 703333 h 5708720"/>
              <a:gd name="connsiteX18" fmla="*/ 4000707 w 6772482"/>
              <a:gd name="connsiteY18" fmla="*/ 693808 h 5708720"/>
              <a:gd name="connsiteX19" fmla="*/ 4145963 w 6772482"/>
              <a:gd name="connsiteY19" fmla="*/ 643802 h 5708720"/>
              <a:gd name="connsiteX20" fmla="*/ 4167395 w 6772482"/>
              <a:gd name="connsiteY20" fmla="*/ 677139 h 5708720"/>
              <a:gd name="connsiteX21" fmla="*/ 4134058 w 6772482"/>
              <a:gd name="connsiteY21" fmla="*/ 641420 h 5708720"/>
              <a:gd name="connsiteX22" fmla="*/ 4515058 w 6772482"/>
              <a:gd name="connsiteY22" fmla="*/ 717620 h 5708720"/>
              <a:gd name="connsiteX23" fmla="*/ 4591258 w 6772482"/>
              <a:gd name="connsiteY23" fmla="*/ 108020 h 5708720"/>
              <a:gd name="connsiteX24" fmla="*/ 5429458 w 6772482"/>
              <a:gd name="connsiteY24" fmla="*/ 108020 h 5708720"/>
              <a:gd name="connsiteX25" fmla="*/ 5429458 w 6772482"/>
              <a:gd name="connsiteY25" fmla="*/ 412820 h 5708720"/>
              <a:gd name="connsiteX26" fmla="*/ 5734258 w 6772482"/>
              <a:gd name="connsiteY26" fmla="*/ 717620 h 5708720"/>
              <a:gd name="connsiteX27" fmla="*/ 5886658 w 6772482"/>
              <a:gd name="connsiteY27" fmla="*/ 793820 h 5708720"/>
              <a:gd name="connsiteX28" fmla="*/ 5964155 w 6772482"/>
              <a:gd name="connsiteY28" fmla="*/ 843041 h 5708720"/>
              <a:gd name="connsiteX29" fmla="*/ 5908647 w 6772482"/>
              <a:gd name="connsiteY29" fmla="*/ 879208 h 5708720"/>
              <a:gd name="connsiteX30" fmla="*/ 5810457 w 6772482"/>
              <a:gd name="connsiteY30" fmla="*/ 960508 h 5708720"/>
              <a:gd name="connsiteX31" fmla="*/ 5824745 w 6772482"/>
              <a:gd name="connsiteY31" fmla="*/ 993845 h 5708720"/>
              <a:gd name="connsiteX32" fmla="*/ 5846175 w 6772482"/>
              <a:gd name="connsiteY32" fmla="*/ 1046233 h 5708720"/>
              <a:gd name="connsiteX33" fmla="*/ 5889039 w 6772482"/>
              <a:gd name="connsiteY33" fmla="*/ 1205776 h 5708720"/>
              <a:gd name="connsiteX34" fmla="*/ 5910470 w 6772482"/>
              <a:gd name="connsiteY34" fmla="*/ 1251020 h 5708720"/>
              <a:gd name="connsiteX35" fmla="*/ 5936663 w 6772482"/>
              <a:gd name="connsiteY35" fmla="*/ 1293883 h 5708720"/>
              <a:gd name="connsiteX36" fmla="*/ 6120019 w 6772482"/>
              <a:gd name="connsiteY36" fmla="*/ 1596301 h 5708720"/>
              <a:gd name="connsiteX37" fmla="*/ 6148595 w 6772482"/>
              <a:gd name="connsiteY37" fmla="*/ 1660595 h 5708720"/>
              <a:gd name="connsiteX38" fmla="*/ 6184313 w 6772482"/>
              <a:gd name="connsiteY38" fmla="*/ 1729652 h 5708720"/>
              <a:gd name="connsiteX39" fmla="*/ 6248607 w 6772482"/>
              <a:gd name="connsiteY39" fmla="*/ 1855858 h 5708720"/>
              <a:gd name="connsiteX40" fmla="*/ 6291470 w 6772482"/>
              <a:gd name="connsiteY40" fmla="*/ 1955870 h 5708720"/>
              <a:gd name="connsiteX41" fmla="*/ 6305757 w 6772482"/>
              <a:gd name="connsiteY41" fmla="*/ 1993970 h 5708720"/>
              <a:gd name="connsiteX42" fmla="*/ 6310520 w 6772482"/>
              <a:gd name="connsiteY42" fmla="*/ 2053501 h 5708720"/>
              <a:gd name="connsiteX43" fmla="*/ 6341476 w 6772482"/>
              <a:gd name="connsiteY43" fmla="*/ 2174945 h 5708720"/>
              <a:gd name="connsiteX44" fmla="*/ 6360526 w 6772482"/>
              <a:gd name="connsiteY44" fmla="*/ 2234476 h 5708720"/>
              <a:gd name="connsiteX45" fmla="*/ 6355763 w 6772482"/>
              <a:gd name="connsiteY45" fmla="*/ 2332108 h 5708720"/>
              <a:gd name="connsiteX46" fmla="*/ 6377195 w 6772482"/>
              <a:gd name="connsiteY46" fmla="*/ 2439263 h 5708720"/>
              <a:gd name="connsiteX47" fmla="*/ 6427201 w 6772482"/>
              <a:gd name="connsiteY47" fmla="*/ 2651195 h 5708720"/>
              <a:gd name="connsiteX48" fmla="*/ 6453395 w 6772482"/>
              <a:gd name="connsiteY48" fmla="*/ 2844076 h 5708720"/>
              <a:gd name="connsiteX49" fmla="*/ 6467682 w 6772482"/>
              <a:gd name="connsiteY49" fmla="*/ 2953614 h 5708720"/>
              <a:gd name="connsiteX50" fmla="*/ 6562932 w 6772482"/>
              <a:gd name="connsiteY50" fmla="*/ 3270320 h 5708720"/>
              <a:gd name="connsiteX51" fmla="*/ 6610557 w 6772482"/>
              <a:gd name="connsiteY51" fmla="*/ 3470345 h 5708720"/>
              <a:gd name="connsiteX52" fmla="*/ 6658182 w 6772482"/>
              <a:gd name="connsiteY52" fmla="*/ 3587026 h 5708720"/>
              <a:gd name="connsiteX53" fmla="*/ 6722476 w 6772482"/>
              <a:gd name="connsiteY53" fmla="*/ 3708470 h 5708720"/>
              <a:gd name="connsiteX54" fmla="*/ 6762957 w 6772482"/>
              <a:gd name="connsiteY54" fmla="*/ 3841820 h 5708720"/>
              <a:gd name="connsiteX55" fmla="*/ 6772482 w 6772482"/>
              <a:gd name="connsiteY55" fmla="*/ 3913258 h 5708720"/>
              <a:gd name="connsiteX56" fmla="*/ 6762956 w 6772482"/>
              <a:gd name="connsiteY56" fmla="*/ 3996601 h 5708720"/>
              <a:gd name="connsiteX57" fmla="*/ 6743906 w 6772482"/>
              <a:gd name="connsiteY57" fmla="*/ 4051370 h 5708720"/>
              <a:gd name="connsiteX58" fmla="*/ 6703426 w 6772482"/>
              <a:gd name="connsiteY58" fmla="*/ 4151382 h 5708720"/>
              <a:gd name="connsiteX59" fmla="*/ 6689138 w 6772482"/>
              <a:gd name="connsiteY59" fmla="*/ 4179957 h 5708720"/>
              <a:gd name="connsiteX60" fmla="*/ 5903326 w 6772482"/>
              <a:gd name="connsiteY60" fmla="*/ 4565720 h 5708720"/>
              <a:gd name="connsiteX61" fmla="*/ 5048457 w 6772482"/>
              <a:gd name="connsiteY61" fmla="*/ 5703957 h 5708720"/>
              <a:gd name="connsiteX62" fmla="*/ 4774613 w 6772482"/>
              <a:gd name="connsiteY62" fmla="*/ 5708720 h 5708720"/>
              <a:gd name="connsiteX63" fmla="*/ 4210258 w 6772482"/>
              <a:gd name="connsiteY63" fmla="*/ 4984820 h 5708720"/>
              <a:gd name="connsiteX64" fmla="*/ 3684713 w 6772482"/>
              <a:gd name="connsiteY64" fmla="*/ 4975393 h 5708720"/>
              <a:gd name="connsiteX65" fmla="*/ 3136388 w 6772482"/>
              <a:gd name="connsiteY65" fmla="*/ 4409784 h 5708720"/>
              <a:gd name="connsiteX66" fmla="*/ 2752932 w 6772482"/>
              <a:gd name="connsiteY66" fmla="*/ 4632395 h 5708720"/>
              <a:gd name="connsiteX67" fmla="*/ 2388600 w 6772482"/>
              <a:gd name="connsiteY67" fmla="*/ 4215677 h 5708720"/>
              <a:gd name="connsiteX68" fmla="*/ 1914732 w 6772482"/>
              <a:gd name="connsiteY68" fmla="*/ 4308545 h 5708720"/>
              <a:gd name="connsiteX69" fmla="*/ 1821863 w 6772482"/>
              <a:gd name="connsiteY69" fmla="*/ 4599057 h 5708720"/>
              <a:gd name="connsiteX70" fmla="*/ 1543257 w 6772482"/>
              <a:gd name="connsiteY70" fmla="*/ 4532382 h 5708720"/>
              <a:gd name="connsiteX71" fmla="*/ 1440862 w 6772482"/>
              <a:gd name="connsiteY71" fmla="*/ 4501426 h 5708720"/>
              <a:gd name="connsiteX72" fmla="*/ 1383713 w 6772482"/>
              <a:gd name="connsiteY72" fmla="*/ 4472852 h 5708720"/>
              <a:gd name="connsiteX73" fmla="*/ 1326562 w 6772482"/>
              <a:gd name="connsiteY73" fmla="*/ 4441895 h 5708720"/>
              <a:gd name="connsiteX74" fmla="*/ 1276557 w 6772482"/>
              <a:gd name="connsiteY74" fmla="*/ 4403795 h 5708720"/>
              <a:gd name="connsiteX75" fmla="*/ 1221789 w 6772482"/>
              <a:gd name="connsiteY75" fmla="*/ 4344264 h 5708720"/>
              <a:gd name="connsiteX76" fmla="*/ 1181306 w 6772482"/>
              <a:gd name="connsiteY76" fmla="*/ 4289495 h 5708720"/>
              <a:gd name="connsiteX77" fmla="*/ 1024144 w 6772482"/>
              <a:gd name="connsiteY77" fmla="*/ 4037082 h 5708720"/>
              <a:gd name="connsiteX78" fmla="*/ 271670 w 6772482"/>
              <a:gd name="connsiteY78" fmla="*/ 2886939 h 5708720"/>
              <a:gd name="connsiteX0" fmla="*/ 271670 w 6772482"/>
              <a:gd name="connsiteY0" fmla="*/ 2886939 h 5708720"/>
              <a:gd name="connsiteX1" fmla="*/ 324058 w 6772482"/>
              <a:gd name="connsiteY1" fmla="*/ 1251020 h 5708720"/>
              <a:gd name="connsiteX2" fmla="*/ 1581357 w 6772482"/>
              <a:gd name="connsiteY2" fmla="*/ 1193870 h 5708720"/>
              <a:gd name="connsiteX3" fmla="*/ 2552907 w 6772482"/>
              <a:gd name="connsiteY3" fmla="*/ 1222445 h 5708720"/>
              <a:gd name="connsiteX4" fmla="*/ 2714832 w 6772482"/>
              <a:gd name="connsiteY4" fmla="*/ 355670 h 5708720"/>
              <a:gd name="connsiteX5" fmla="*/ 2905332 w 6772482"/>
              <a:gd name="connsiteY5" fmla="*/ 503308 h 5708720"/>
              <a:gd name="connsiteX6" fmla="*/ 2950576 w 6772482"/>
              <a:gd name="connsiteY6" fmla="*/ 527120 h 5708720"/>
              <a:gd name="connsiteX7" fmla="*/ 3012488 w 6772482"/>
              <a:gd name="connsiteY7" fmla="*/ 543789 h 5708720"/>
              <a:gd name="connsiteX8" fmla="*/ 3286332 w 6772482"/>
              <a:gd name="connsiteY8" fmla="*/ 593795 h 5708720"/>
              <a:gd name="connsiteX9" fmla="*/ 3353007 w 6772482"/>
              <a:gd name="connsiteY9" fmla="*/ 624751 h 5708720"/>
              <a:gd name="connsiteX10" fmla="*/ 3391107 w 6772482"/>
              <a:gd name="connsiteY10" fmla="*/ 655708 h 5708720"/>
              <a:gd name="connsiteX11" fmla="*/ 3422063 w 6772482"/>
              <a:gd name="connsiteY11" fmla="*/ 712858 h 5708720"/>
              <a:gd name="connsiteX12" fmla="*/ 3455401 w 6772482"/>
              <a:gd name="connsiteY12" fmla="*/ 746195 h 5708720"/>
              <a:gd name="connsiteX13" fmla="*/ 3486357 w 6772482"/>
              <a:gd name="connsiteY13" fmla="*/ 760483 h 5708720"/>
              <a:gd name="connsiteX14" fmla="*/ 3522076 w 6772482"/>
              <a:gd name="connsiteY14" fmla="*/ 779533 h 5708720"/>
              <a:gd name="connsiteX15" fmla="*/ 3564938 w 6772482"/>
              <a:gd name="connsiteY15" fmla="*/ 774770 h 5708720"/>
              <a:gd name="connsiteX16" fmla="*/ 3793539 w 6772482"/>
              <a:gd name="connsiteY16" fmla="*/ 715239 h 5708720"/>
              <a:gd name="connsiteX17" fmla="*/ 3860213 w 6772482"/>
              <a:gd name="connsiteY17" fmla="*/ 703333 h 5708720"/>
              <a:gd name="connsiteX18" fmla="*/ 4000707 w 6772482"/>
              <a:gd name="connsiteY18" fmla="*/ 693808 h 5708720"/>
              <a:gd name="connsiteX19" fmla="*/ 4145963 w 6772482"/>
              <a:gd name="connsiteY19" fmla="*/ 643802 h 5708720"/>
              <a:gd name="connsiteX20" fmla="*/ 4167395 w 6772482"/>
              <a:gd name="connsiteY20" fmla="*/ 677139 h 5708720"/>
              <a:gd name="connsiteX21" fmla="*/ 4134058 w 6772482"/>
              <a:gd name="connsiteY21" fmla="*/ 641420 h 5708720"/>
              <a:gd name="connsiteX22" fmla="*/ 4515058 w 6772482"/>
              <a:gd name="connsiteY22" fmla="*/ 717620 h 5708720"/>
              <a:gd name="connsiteX23" fmla="*/ 4591258 w 6772482"/>
              <a:gd name="connsiteY23" fmla="*/ 108020 h 5708720"/>
              <a:gd name="connsiteX24" fmla="*/ 5429458 w 6772482"/>
              <a:gd name="connsiteY24" fmla="*/ 108020 h 5708720"/>
              <a:gd name="connsiteX25" fmla="*/ 5429458 w 6772482"/>
              <a:gd name="connsiteY25" fmla="*/ 412820 h 5708720"/>
              <a:gd name="connsiteX26" fmla="*/ 5734258 w 6772482"/>
              <a:gd name="connsiteY26" fmla="*/ 717620 h 5708720"/>
              <a:gd name="connsiteX27" fmla="*/ 5886658 w 6772482"/>
              <a:gd name="connsiteY27" fmla="*/ 793820 h 5708720"/>
              <a:gd name="connsiteX28" fmla="*/ 5964155 w 6772482"/>
              <a:gd name="connsiteY28" fmla="*/ 843041 h 5708720"/>
              <a:gd name="connsiteX29" fmla="*/ 5908647 w 6772482"/>
              <a:gd name="connsiteY29" fmla="*/ 879208 h 5708720"/>
              <a:gd name="connsiteX30" fmla="*/ 5810457 w 6772482"/>
              <a:gd name="connsiteY30" fmla="*/ 960508 h 5708720"/>
              <a:gd name="connsiteX31" fmla="*/ 5824745 w 6772482"/>
              <a:gd name="connsiteY31" fmla="*/ 993845 h 5708720"/>
              <a:gd name="connsiteX32" fmla="*/ 5846175 w 6772482"/>
              <a:gd name="connsiteY32" fmla="*/ 1046233 h 5708720"/>
              <a:gd name="connsiteX33" fmla="*/ 5889039 w 6772482"/>
              <a:gd name="connsiteY33" fmla="*/ 1205776 h 5708720"/>
              <a:gd name="connsiteX34" fmla="*/ 5910470 w 6772482"/>
              <a:gd name="connsiteY34" fmla="*/ 1251020 h 5708720"/>
              <a:gd name="connsiteX35" fmla="*/ 5936663 w 6772482"/>
              <a:gd name="connsiteY35" fmla="*/ 1293883 h 5708720"/>
              <a:gd name="connsiteX36" fmla="*/ 6120019 w 6772482"/>
              <a:gd name="connsiteY36" fmla="*/ 1596301 h 5708720"/>
              <a:gd name="connsiteX37" fmla="*/ 6148595 w 6772482"/>
              <a:gd name="connsiteY37" fmla="*/ 1660595 h 5708720"/>
              <a:gd name="connsiteX38" fmla="*/ 6184313 w 6772482"/>
              <a:gd name="connsiteY38" fmla="*/ 1729652 h 5708720"/>
              <a:gd name="connsiteX39" fmla="*/ 6248607 w 6772482"/>
              <a:gd name="connsiteY39" fmla="*/ 1855858 h 5708720"/>
              <a:gd name="connsiteX40" fmla="*/ 6291470 w 6772482"/>
              <a:gd name="connsiteY40" fmla="*/ 1955870 h 5708720"/>
              <a:gd name="connsiteX41" fmla="*/ 6305757 w 6772482"/>
              <a:gd name="connsiteY41" fmla="*/ 1993970 h 5708720"/>
              <a:gd name="connsiteX42" fmla="*/ 6310520 w 6772482"/>
              <a:gd name="connsiteY42" fmla="*/ 2053501 h 5708720"/>
              <a:gd name="connsiteX43" fmla="*/ 6341476 w 6772482"/>
              <a:gd name="connsiteY43" fmla="*/ 2174945 h 5708720"/>
              <a:gd name="connsiteX44" fmla="*/ 6360526 w 6772482"/>
              <a:gd name="connsiteY44" fmla="*/ 2234476 h 5708720"/>
              <a:gd name="connsiteX45" fmla="*/ 6355763 w 6772482"/>
              <a:gd name="connsiteY45" fmla="*/ 2332108 h 5708720"/>
              <a:gd name="connsiteX46" fmla="*/ 6377195 w 6772482"/>
              <a:gd name="connsiteY46" fmla="*/ 2439263 h 5708720"/>
              <a:gd name="connsiteX47" fmla="*/ 6427201 w 6772482"/>
              <a:gd name="connsiteY47" fmla="*/ 2651195 h 5708720"/>
              <a:gd name="connsiteX48" fmla="*/ 6453395 w 6772482"/>
              <a:gd name="connsiteY48" fmla="*/ 2844076 h 5708720"/>
              <a:gd name="connsiteX49" fmla="*/ 6467682 w 6772482"/>
              <a:gd name="connsiteY49" fmla="*/ 2953614 h 5708720"/>
              <a:gd name="connsiteX50" fmla="*/ 6562932 w 6772482"/>
              <a:gd name="connsiteY50" fmla="*/ 3270320 h 5708720"/>
              <a:gd name="connsiteX51" fmla="*/ 6610557 w 6772482"/>
              <a:gd name="connsiteY51" fmla="*/ 3470345 h 5708720"/>
              <a:gd name="connsiteX52" fmla="*/ 6658182 w 6772482"/>
              <a:gd name="connsiteY52" fmla="*/ 3587026 h 5708720"/>
              <a:gd name="connsiteX53" fmla="*/ 6722476 w 6772482"/>
              <a:gd name="connsiteY53" fmla="*/ 3708470 h 5708720"/>
              <a:gd name="connsiteX54" fmla="*/ 6762957 w 6772482"/>
              <a:gd name="connsiteY54" fmla="*/ 3841820 h 5708720"/>
              <a:gd name="connsiteX55" fmla="*/ 6772482 w 6772482"/>
              <a:gd name="connsiteY55" fmla="*/ 3913258 h 5708720"/>
              <a:gd name="connsiteX56" fmla="*/ 6762956 w 6772482"/>
              <a:gd name="connsiteY56" fmla="*/ 3996601 h 5708720"/>
              <a:gd name="connsiteX57" fmla="*/ 6743906 w 6772482"/>
              <a:gd name="connsiteY57" fmla="*/ 4051370 h 5708720"/>
              <a:gd name="connsiteX58" fmla="*/ 6703426 w 6772482"/>
              <a:gd name="connsiteY58" fmla="*/ 4151382 h 5708720"/>
              <a:gd name="connsiteX59" fmla="*/ 6689138 w 6772482"/>
              <a:gd name="connsiteY59" fmla="*/ 4179957 h 5708720"/>
              <a:gd name="connsiteX60" fmla="*/ 5903326 w 6772482"/>
              <a:gd name="connsiteY60" fmla="*/ 4565720 h 5708720"/>
              <a:gd name="connsiteX61" fmla="*/ 5048457 w 6772482"/>
              <a:gd name="connsiteY61" fmla="*/ 5703957 h 5708720"/>
              <a:gd name="connsiteX62" fmla="*/ 4774613 w 6772482"/>
              <a:gd name="connsiteY62" fmla="*/ 5708720 h 5708720"/>
              <a:gd name="connsiteX63" fmla="*/ 4210258 w 6772482"/>
              <a:gd name="connsiteY63" fmla="*/ 4984820 h 5708720"/>
              <a:gd name="connsiteX64" fmla="*/ 3684713 w 6772482"/>
              <a:gd name="connsiteY64" fmla="*/ 4975393 h 5708720"/>
              <a:gd name="connsiteX65" fmla="*/ 3136388 w 6772482"/>
              <a:gd name="connsiteY65" fmla="*/ 4409784 h 5708720"/>
              <a:gd name="connsiteX66" fmla="*/ 2752932 w 6772482"/>
              <a:gd name="connsiteY66" fmla="*/ 4632395 h 5708720"/>
              <a:gd name="connsiteX67" fmla="*/ 2388600 w 6772482"/>
              <a:gd name="connsiteY67" fmla="*/ 4215677 h 5708720"/>
              <a:gd name="connsiteX68" fmla="*/ 1914732 w 6772482"/>
              <a:gd name="connsiteY68" fmla="*/ 4308545 h 5708720"/>
              <a:gd name="connsiteX69" fmla="*/ 1821863 w 6772482"/>
              <a:gd name="connsiteY69" fmla="*/ 4599057 h 5708720"/>
              <a:gd name="connsiteX70" fmla="*/ 1543257 w 6772482"/>
              <a:gd name="connsiteY70" fmla="*/ 4532382 h 5708720"/>
              <a:gd name="connsiteX71" fmla="*/ 1440862 w 6772482"/>
              <a:gd name="connsiteY71" fmla="*/ 4501426 h 5708720"/>
              <a:gd name="connsiteX72" fmla="*/ 1383713 w 6772482"/>
              <a:gd name="connsiteY72" fmla="*/ 4472852 h 5708720"/>
              <a:gd name="connsiteX73" fmla="*/ 1326562 w 6772482"/>
              <a:gd name="connsiteY73" fmla="*/ 4441895 h 5708720"/>
              <a:gd name="connsiteX74" fmla="*/ 1276557 w 6772482"/>
              <a:gd name="connsiteY74" fmla="*/ 4403795 h 5708720"/>
              <a:gd name="connsiteX75" fmla="*/ 1221789 w 6772482"/>
              <a:gd name="connsiteY75" fmla="*/ 4344264 h 5708720"/>
              <a:gd name="connsiteX76" fmla="*/ 1181306 w 6772482"/>
              <a:gd name="connsiteY76" fmla="*/ 4289495 h 5708720"/>
              <a:gd name="connsiteX77" fmla="*/ 1024144 w 6772482"/>
              <a:gd name="connsiteY77" fmla="*/ 4037082 h 5708720"/>
              <a:gd name="connsiteX78" fmla="*/ 271670 w 6772482"/>
              <a:gd name="connsiteY78" fmla="*/ 2886939 h 5708720"/>
              <a:gd name="connsiteX0" fmla="*/ 271670 w 6772482"/>
              <a:gd name="connsiteY0" fmla="*/ 2893212 h 5714993"/>
              <a:gd name="connsiteX1" fmla="*/ 324058 w 6772482"/>
              <a:gd name="connsiteY1" fmla="*/ 1257293 h 5714993"/>
              <a:gd name="connsiteX2" fmla="*/ 1581357 w 6772482"/>
              <a:gd name="connsiteY2" fmla="*/ 1200143 h 5714993"/>
              <a:gd name="connsiteX3" fmla="*/ 2552907 w 6772482"/>
              <a:gd name="connsiteY3" fmla="*/ 1228718 h 5714993"/>
              <a:gd name="connsiteX4" fmla="*/ 2714832 w 6772482"/>
              <a:gd name="connsiteY4" fmla="*/ 361943 h 5714993"/>
              <a:gd name="connsiteX5" fmla="*/ 2905332 w 6772482"/>
              <a:gd name="connsiteY5" fmla="*/ 509581 h 5714993"/>
              <a:gd name="connsiteX6" fmla="*/ 2950576 w 6772482"/>
              <a:gd name="connsiteY6" fmla="*/ 533393 h 5714993"/>
              <a:gd name="connsiteX7" fmla="*/ 3012488 w 6772482"/>
              <a:gd name="connsiteY7" fmla="*/ 550062 h 5714993"/>
              <a:gd name="connsiteX8" fmla="*/ 3286332 w 6772482"/>
              <a:gd name="connsiteY8" fmla="*/ 600068 h 5714993"/>
              <a:gd name="connsiteX9" fmla="*/ 3353007 w 6772482"/>
              <a:gd name="connsiteY9" fmla="*/ 631024 h 5714993"/>
              <a:gd name="connsiteX10" fmla="*/ 3391107 w 6772482"/>
              <a:gd name="connsiteY10" fmla="*/ 661981 h 5714993"/>
              <a:gd name="connsiteX11" fmla="*/ 3422063 w 6772482"/>
              <a:gd name="connsiteY11" fmla="*/ 719131 h 5714993"/>
              <a:gd name="connsiteX12" fmla="*/ 3455401 w 6772482"/>
              <a:gd name="connsiteY12" fmla="*/ 752468 h 5714993"/>
              <a:gd name="connsiteX13" fmla="*/ 3486357 w 6772482"/>
              <a:gd name="connsiteY13" fmla="*/ 766756 h 5714993"/>
              <a:gd name="connsiteX14" fmla="*/ 3522076 w 6772482"/>
              <a:gd name="connsiteY14" fmla="*/ 785806 h 5714993"/>
              <a:gd name="connsiteX15" fmla="*/ 3564938 w 6772482"/>
              <a:gd name="connsiteY15" fmla="*/ 781043 h 5714993"/>
              <a:gd name="connsiteX16" fmla="*/ 3793539 w 6772482"/>
              <a:gd name="connsiteY16" fmla="*/ 721512 h 5714993"/>
              <a:gd name="connsiteX17" fmla="*/ 3860213 w 6772482"/>
              <a:gd name="connsiteY17" fmla="*/ 709606 h 5714993"/>
              <a:gd name="connsiteX18" fmla="*/ 4000707 w 6772482"/>
              <a:gd name="connsiteY18" fmla="*/ 700081 h 5714993"/>
              <a:gd name="connsiteX19" fmla="*/ 4145963 w 6772482"/>
              <a:gd name="connsiteY19" fmla="*/ 650075 h 5714993"/>
              <a:gd name="connsiteX20" fmla="*/ 4167395 w 6772482"/>
              <a:gd name="connsiteY20" fmla="*/ 683412 h 5714993"/>
              <a:gd name="connsiteX21" fmla="*/ 4134058 w 6772482"/>
              <a:gd name="connsiteY21" fmla="*/ 647693 h 5714993"/>
              <a:gd name="connsiteX22" fmla="*/ 4515058 w 6772482"/>
              <a:gd name="connsiteY22" fmla="*/ 723893 h 5714993"/>
              <a:gd name="connsiteX23" fmla="*/ 4591258 w 6772482"/>
              <a:gd name="connsiteY23" fmla="*/ 114293 h 5714993"/>
              <a:gd name="connsiteX24" fmla="*/ 5177785 w 6772482"/>
              <a:gd name="connsiteY24" fmla="*/ 38134 h 5714993"/>
              <a:gd name="connsiteX25" fmla="*/ 5429458 w 6772482"/>
              <a:gd name="connsiteY25" fmla="*/ 114293 h 5714993"/>
              <a:gd name="connsiteX26" fmla="*/ 5429458 w 6772482"/>
              <a:gd name="connsiteY26" fmla="*/ 419093 h 5714993"/>
              <a:gd name="connsiteX27" fmla="*/ 5734258 w 6772482"/>
              <a:gd name="connsiteY27" fmla="*/ 723893 h 5714993"/>
              <a:gd name="connsiteX28" fmla="*/ 5886658 w 6772482"/>
              <a:gd name="connsiteY28" fmla="*/ 800093 h 5714993"/>
              <a:gd name="connsiteX29" fmla="*/ 5964155 w 6772482"/>
              <a:gd name="connsiteY29" fmla="*/ 849314 h 5714993"/>
              <a:gd name="connsiteX30" fmla="*/ 5908647 w 6772482"/>
              <a:gd name="connsiteY30" fmla="*/ 885481 h 5714993"/>
              <a:gd name="connsiteX31" fmla="*/ 5810457 w 6772482"/>
              <a:gd name="connsiteY31" fmla="*/ 966781 h 5714993"/>
              <a:gd name="connsiteX32" fmla="*/ 5824745 w 6772482"/>
              <a:gd name="connsiteY32" fmla="*/ 1000118 h 5714993"/>
              <a:gd name="connsiteX33" fmla="*/ 5846175 w 6772482"/>
              <a:gd name="connsiteY33" fmla="*/ 1052506 h 5714993"/>
              <a:gd name="connsiteX34" fmla="*/ 5889039 w 6772482"/>
              <a:gd name="connsiteY34" fmla="*/ 1212049 h 5714993"/>
              <a:gd name="connsiteX35" fmla="*/ 5910470 w 6772482"/>
              <a:gd name="connsiteY35" fmla="*/ 1257293 h 5714993"/>
              <a:gd name="connsiteX36" fmla="*/ 5936663 w 6772482"/>
              <a:gd name="connsiteY36" fmla="*/ 1300156 h 5714993"/>
              <a:gd name="connsiteX37" fmla="*/ 6120019 w 6772482"/>
              <a:gd name="connsiteY37" fmla="*/ 1602574 h 5714993"/>
              <a:gd name="connsiteX38" fmla="*/ 6148595 w 6772482"/>
              <a:gd name="connsiteY38" fmla="*/ 1666868 h 5714993"/>
              <a:gd name="connsiteX39" fmla="*/ 6184313 w 6772482"/>
              <a:gd name="connsiteY39" fmla="*/ 1735925 h 5714993"/>
              <a:gd name="connsiteX40" fmla="*/ 6248607 w 6772482"/>
              <a:gd name="connsiteY40" fmla="*/ 1862131 h 5714993"/>
              <a:gd name="connsiteX41" fmla="*/ 6291470 w 6772482"/>
              <a:gd name="connsiteY41" fmla="*/ 1962143 h 5714993"/>
              <a:gd name="connsiteX42" fmla="*/ 6305757 w 6772482"/>
              <a:gd name="connsiteY42" fmla="*/ 2000243 h 5714993"/>
              <a:gd name="connsiteX43" fmla="*/ 6310520 w 6772482"/>
              <a:gd name="connsiteY43" fmla="*/ 2059774 h 5714993"/>
              <a:gd name="connsiteX44" fmla="*/ 6341476 w 6772482"/>
              <a:gd name="connsiteY44" fmla="*/ 2181218 h 5714993"/>
              <a:gd name="connsiteX45" fmla="*/ 6360526 w 6772482"/>
              <a:gd name="connsiteY45" fmla="*/ 2240749 h 5714993"/>
              <a:gd name="connsiteX46" fmla="*/ 6355763 w 6772482"/>
              <a:gd name="connsiteY46" fmla="*/ 2338381 h 5714993"/>
              <a:gd name="connsiteX47" fmla="*/ 6377195 w 6772482"/>
              <a:gd name="connsiteY47" fmla="*/ 2445536 h 5714993"/>
              <a:gd name="connsiteX48" fmla="*/ 6427201 w 6772482"/>
              <a:gd name="connsiteY48" fmla="*/ 2657468 h 5714993"/>
              <a:gd name="connsiteX49" fmla="*/ 6453395 w 6772482"/>
              <a:gd name="connsiteY49" fmla="*/ 2850349 h 5714993"/>
              <a:gd name="connsiteX50" fmla="*/ 6467682 w 6772482"/>
              <a:gd name="connsiteY50" fmla="*/ 2959887 h 5714993"/>
              <a:gd name="connsiteX51" fmla="*/ 6562932 w 6772482"/>
              <a:gd name="connsiteY51" fmla="*/ 3276593 h 5714993"/>
              <a:gd name="connsiteX52" fmla="*/ 6610557 w 6772482"/>
              <a:gd name="connsiteY52" fmla="*/ 3476618 h 5714993"/>
              <a:gd name="connsiteX53" fmla="*/ 6658182 w 6772482"/>
              <a:gd name="connsiteY53" fmla="*/ 3593299 h 5714993"/>
              <a:gd name="connsiteX54" fmla="*/ 6722476 w 6772482"/>
              <a:gd name="connsiteY54" fmla="*/ 3714743 h 5714993"/>
              <a:gd name="connsiteX55" fmla="*/ 6762957 w 6772482"/>
              <a:gd name="connsiteY55" fmla="*/ 3848093 h 5714993"/>
              <a:gd name="connsiteX56" fmla="*/ 6772482 w 6772482"/>
              <a:gd name="connsiteY56" fmla="*/ 3919531 h 5714993"/>
              <a:gd name="connsiteX57" fmla="*/ 6762956 w 6772482"/>
              <a:gd name="connsiteY57" fmla="*/ 4002874 h 5714993"/>
              <a:gd name="connsiteX58" fmla="*/ 6743906 w 6772482"/>
              <a:gd name="connsiteY58" fmla="*/ 4057643 h 5714993"/>
              <a:gd name="connsiteX59" fmla="*/ 6703426 w 6772482"/>
              <a:gd name="connsiteY59" fmla="*/ 4157655 h 5714993"/>
              <a:gd name="connsiteX60" fmla="*/ 6689138 w 6772482"/>
              <a:gd name="connsiteY60" fmla="*/ 4186230 h 5714993"/>
              <a:gd name="connsiteX61" fmla="*/ 5903326 w 6772482"/>
              <a:gd name="connsiteY61" fmla="*/ 4571993 h 5714993"/>
              <a:gd name="connsiteX62" fmla="*/ 5048457 w 6772482"/>
              <a:gd name="connsiteY62" fmla="*/ 5710230 h 5714993"/>
              <a:gd name="connsiteX63" fmla="*/ 4774613 w 6772482"/>
              <a:gd name="connsiteY63" fmla="*/ 5714993 h 5714993"/>
              <a:gd name="connsiteX64" fmla="*/ 4210258 w 6772482"/>
              <a:gd name="connsiteY64" fmla="*/ 4991093 h 5714993"/>
              <a:gd name="connsiteX65" fmla="*/ 3684713 w 6772482"/>
              <a:gd name="connsiteY65" fmla="*/ 4981666 h 5714993"/>
              <a:gd name="connsiteX66" fmla="*/ 3136388 w 6772482"/>
              <a:gd name="connsiteY66" fmla="*/ 4416057 h 5714993"/>
              <a:gd name="connsiteX67" fmla="*/ 2752932 w 6772482"/>
              <a:gd name="connsiteY67" fmla="*/ 4638668 h 5714993"/>
              <a:gd name="connsiteX68" fmla="*/ 2388600 w 6772482"/>
              <a:gd name="connsiteY68" fmla="*/ 4221950 h 5714993"/>
              <a:gd name="connsiteX69" fmla="*/ 1914732 w 6772482"/>
              <a:gd name="connsiteY69" fmla="*/ 4314818 h 5714993"/>
              <a:gd name="connsiteX70" fmla="*/ 1821863 w 6772482"/>
              <a:gd name="connsiteY70" fmla="*/ 4605330 h 5714993"/>
              <a:gd name="connsiteX71" fmla="*/ 1543257 w 6772482"/>
              <a:gd name="connsiteY71" fmla="*/ 4538655 h 5714993"/>
              <a:gd name="connsiteX72" fmla="*/ 1440862 w 6772482"/>
              <a:gd name="connsiteY72" fmla="*/ 4507699 h 5714993"/>
              <a:gd name="connsiteX73" fmla="*/ 1383713 w 6772482"/>
              <a:gd name="connsiteY73" fmla="*/ 4479125 h 5714993"/>
              <a:gd name="connsiteX74" fmla="*/ 1326562 w 6772482"/>
              <a:gd name="connsiteY74" fmla="*/ 4448168 h 5714993"/>
              <a:gd name="connsiteX75" fmla="*/ 1276557 w 6772482"/>
              <a:gd name="connsiteY75" fmla="*/ 4410068 h 5714993"/>
              <a:gd name="connsiteX76" fmla="*/ 1221789 w 6772482"/>
              <a:gd name="connsiteY76" fmla="*/ 4350537 h 5714993"/>
              <a:gd name="connsiteX77" fmla="*/ 1181306 w 6772482"/>
              <a:gd name="connsiteY77" fmla="*/ 4295768 h 5714993"/>
              <a:gd name="connsiteX78" fmla="*/ 1024144 w 6772482"/>
              <a:gd name="connsiteY78" fmla="*/ 4043355 h 5714993"/>
              <a:gd name="connsiteX79" fmla="*/ 271670 w 6772482"/>
              <a:gd name="connsiteY79" fmla="*/ 2893212 h 5714993"/>
              <a:gd name="connsiteX0" fmla="*/ 271670 w 6772482"/>
              <a:gd name="connsiteY0" fmla="*/ 2893212 h 5714993"/>
              <a:gd name="connsiteX1" fmla="*/ 324058 w 6772482"/>
              <a:gd name="connsiteY1" fmla="*/ 1257293 h 5714993"/>
              <a:gd name="connsiteX2" fmla="*/ 1581357 w 6772482"/>
              <a:gd name="connsiteY2" fmla="*/ 1200143 h 5714993"/>
              <a:gd name="connsiteX3" fmla="*/ 2552907 w 6772482"/>
              <a:gd name="connsiteY3" fmla="*/ 1228718 h 5714993"/>
              <a:gd name="connsiteX4" fmla="*/ 2714832 w 6772482"/>
              <a:gd name="connsiteY4" fmla="*/ 361943 h 5714993"/>
              <a:gd name="connsiteX5" fmla="*/ 2905332 w 6772482"/>
              <a:gd name="connsiteY5" fmla="*/ 509581 h 5714993"/>
              <a:gd name="connsiteX6" fmla="*/ 2950576 w 6772482"/>
              <a:gd name="connsiteY6" fmla="*/ 533393 h 5714993"/>
              <a:gd name="connsiteX7" fmla="*/ 3012488 w 6772482"/>
              <a:gd name="connsiteY7" fmla="*/ 550062 h 5714993"/>
              <a:gd name="connsiteX8" fmla="*/ 3286332 w 6772482"/>
              <a:gd name="connsiteY8" fmla="*/ 600068 h 5714993"/>
              <a:gd name="connsiteX9" fmla="*/ 3353007 w 6772482"/>
              <a:gd name="connsiteY9" fmla="*/ 631024 h 5714993"/>
              <a:gd name="connsiteX10" fmla="*/ 3391107 w 6772482"/>
              <a:gd name="connsiteY10" fmla="*/ 661981 h 5714993"/>
              <a:gd name="connsiteX11" fmla="*/ 3422063 w 6772482"/>
              <a:gd name="connsiteY11" fmla="*/ 719131 h 5714993"/>
              <a:gd name="connsiteX12" fmla="*/ 3455401 w 6772482"/>
              <a:gd name="connsiteY12" fmla="*/ 752468 h 5714993"/>
              <a:gd name="connsiteX13" fmla="*/ 3486357 w 6772482"/>
              <a:gd name="connsiteY13" fmla="*/ 766756 h 5714993"/>
              <a:gd name="connsiteX14" fmla="*/ 3522076 w 6772482"/>
              <a:gd name="connsiteY14" fmla="*/ 785806 h 5714993"/>
              <a:gd name="connsiteX15" fmla="*/ 3564938 w 6772482"/>
              <a:gd name="connsiteY15" fmla="*/ 781043 h 5714993"/>
              <a:gd name="connsiteX16" fmla="*/ 3793539 w 6772482"/>
              <a:gd name="connsiteY16" fmla="*/ 721512 h 5714993"/>
              <a:gd name="connsiteX17" fmla="*/ 3860213 w 6772482"/>
              <a:gd name="connsiteY17" fmla="*/ 709606 h 5714993"/>
              <a:gd name="connsiteX18" fmla="*/ 4000707 w 6772482"/>
              <a:gd name="connsiteY18" fmla="*/ 700081 h 5714993"/>
              <a:gd name="connsiteX19" fmla="*/ 4145963 w 6772482"/>
              <a:gd name="connsiteY19" fmla="*/ 650075 h 5714993"/>
              <a:gd name="connsiteX20" fmla="*/ 4167395 w 6772482"/>
              <a:gd name="connsiteY20" fmla="*/ 683412 h 5714993"/>
              <a:gd name="connsiteX21" fmla="*/ 4134058 w 6772482"/>
              <a:gd name="connsiteY21" fmla="*/ 647693 h 5714993"/>
              <a:gd name="connsiteX22" fmla="*/ 4515058 w 6772482"/>
              <a:gd name="connsiteY22" fmla="*/ 723893 h 5714993"/>
              <a:gd name="connsiteX23" fmla="*/ 4591258 w 6772482"/>
              <a:gd name="connsiteY23" fmla="*/ 114293 h 5714993"/>
              <a:gd name="connsiteX24" fmla="*/ 5177785 w 6772482"/>
              <a:gd name="connsiteY24" fmla="*/ 38134 h 5714993"/>
              <a:gd name="connsiteX25" fmla="*/ 5429458 w 6772482"/>
              <a:gd name="connsiteY25" fmla="*/ 114293 h 5714993"/>
              <a:gd name="connsiteX26" fmla="*/ 5429458 w 6772482"/>
              <a:gd name="connsiteY26" fmla="*/ 419093 h 5714993"/>
              <a:gd name="connsiteX27" fmla="*/ 5734258 w 6772482"/>
              <a:gd name="connsiteY27" fmla="*/ 723893 h 5714993"/>
              <a:gd name="connsiteX28" fmla="*/ 5886658 w 6772482"/>
              <a:gd name="connsiteY28" fmla="*/ 800093 h 5714993"/>
              <a:gd name="connsiteX29" fmla="*/ 5964155 w 6772482"/>
              <a:gd name="connsiteY29" fmla="*/ 849314 h 5714993"/>
              <a:gd name="connsiteX30" fmla="*/ 5908647 w 6772482"/>
              <a:gd name="connsiteY30" fmla="*/ 885481 h 5714993"/>
              <a:gd name="connsiteX31" fmla="*/ 5810457 w 6772482"/>
              <a:gd name="connsiteY31" fmla="*/ 966781 h 5714993"/>
              <a:gd name="connsiteX32" fmla="*/ 5824745 w 6772482"/>
              <a:gd name="connsiteY32" fmla="*/ 1000118 h 5714993"/>
              <a:gd name="connsiteX33" fmla="*/ 5846175 w 6772482"/>
              <a:gd name="connsiteY33" fmla="*/ 1052506 h 5714993"/>
              <a:gd name="connsiteX34" fmla="*/ 5889039 w 6772482"/>
              <a:gd name="connsiteY34" fmla="*/ 1212049 h 5714993"/>
              <a:gd name="connsiteX35" fmla="*/ 5910470 w 6772482"/>
              <a:gd name="connsiteY35" fmla="*/ 1257293 h 5714993"/>
              <a:gd name="connsiteX36" fmla="*/ 5936663 w 6772482"/>
              <a:gd name="connsiteY36" fmla="*/ 1300156 h 5714993"/>
              <a:gd name="connsiteX37" fmla="*/ 6120019 w 6772482"/>
              <a:gd name="connsiteY37" fmla="*/ 1602574 h 5714993"/>
              <a:gd name="connsiteX38" fmla="*/ 6148595 w 6772482"/>
              <a:gd name="connsiteY38" fmla="*/ 1666868 h 5714993"/>
              <a:gd name="connsiteX39" fmla="*/ 6184313 w 6772482"/>
              <a:gd name="connsiteY39" fmla="*/ 1735925 h 5714993"/>
              <a:gd name="connsiteX40" fmla="*/ 6248607 w 6772482"/>
              <a:gd name="connsiteY40" fmla="*/ 1862131 h 5714993"/>
              <a:gd name="connsiteX41" fmla="*/ 6291470 w 6772482"/>
              <a:gd name="connsiteY41" fmla="*/ 1962143 h 5714993"/>
              <a:gd name="connsiteX42" fmla="*/ 6305757 w 6772482"/>
              <a:gd name="connsiteY42" fmla="*/ 2000243 h 5714993"/>
              <a:gd name="connsiteX43" fmla="*/ 6310520 w 6772482"/>
              <a:gd name="connsiteY43" fmla="*/ 2059774 h 5714993"/>
              <a:gd name="connsiteX44" fmla="*/ 6341476 w 6772482"/>
              <a:gd name="connsiteY44" fmla="*/ 2181218 h 5714993"/>
              <a:gd name="connsiteX45" fmla="*/ 6360526 w 6772482"/>
              <a:gd name="connsiteY45" fmla="*/ 2240749 h 5714993"/>
              <a:gd name="connsiteX46" fmla="*/ 6355763 w 6772482"/>
              <a:gd name="connsiteY46" fmla="*/ 2338381 h 5714993"/>
              <a:gd name="connsiteX47" fmla="*/ 6377195 w 6772482"/>
              <a:gd name="connsiteY47" fmla="*/ 2445536 h 5714993"/>
              <a:gd name="connsiteX48" fmla="*/ 6427201 w 6772482"/>
              <a:gd name="connsiteY48" fmla="*/ 2657468 h 5714993"/>
              <a:gd name="connsiteX49" fmla="*/ 6453395 w 6772482"/>
              <a:gd name="connsiteY49" fmla="*/ 2850349 h 5714993"/>
              <a:gd name="connsiteX50" fmla="*/ 6467682 w 6772482"/>
              <a:gd name="connsiteY50" fmla="*/ 2959887 h 5714993"/>
              <a:gd name="connsiteX51" fmla="*/ 6562932 w 6772482"/>
              <a:gd name="connsiteY51" fmla="*/ 3276593 h 5714993"/>
              <a:gd name="connsiteX52" fmla="*/ 6610557 w 6772482"/>
              <a:gd name="connsiteY52" fmla="*/ 3476618 h 5714993"/>
              <a:gd name="connsiteX53" fmla="*/ 6658182 w 6772482"/>
              <a:gd name="connsiteY53" fmla="*/ 3593299 h 5714993"/>
              <a:gd name="connsiteX54" fmla="*/ 6722476 w 6772482"/>
              <a:gd name="connsiteY54" fmla="*/ 3714743 h 5714993"/>
              <a:gd name="connsiteX55" fmla="*/ 6762957 w 6772482"/>
              <a:gd name="connsiteY55" fmla="*/ 3848093 h 5714993"/>
              <a:gd name="connsiteX56" fmla="*/ 6772482 w 6772482"/>
              <a:gd name="connsiteY56" fmla="*/ 3919531 h 5714993"/>
              <a:gd name="connsiteX57" fmla="*/ 6762956 w 6772482"/>
              <a:gd name="connsiteY57" fmla="*/ 4002874 h 5714993"/>
              <a:gd name="connsiteX58" fmla="*/ 6743906 w 6772482"/>
              <a:gd name="connsiteY58" fmla="*/ 4057643 h 5714993"/>
              <a:gd name="connsiteX59" fmla="*/ 6703426 w 6772482"/>
              <a:gd name="connsiteY59" fmla="*/ 4157655 h 5714993"/>
              <a:gd name="connsiteX60" fmla="*/ 6689138 w 6772482"/>
              <a:gd name="connsiteY60" fmla="*/ 4186230 h 5714993"/>
              <a:gd name="connsiteX61" fmla="*/ 5903326 w 6772482"/>
              <a:gd name="connsiteY61" fmla="*/ 4571993 h 5714993"/>
              <a:gd name="connsiteX62" fmla="*/ 5048457 w 6772482"/>
              <a:gd name="connsiteY62" fmla="*/ 5710230 h 5714993"/>
              <a:gd name="connsiteX63" fmla="*/ 4774613 w 6772482"/>
              <a:gd name="connsiteY63" fmla="*/ 5714993 h 5714993"/>
              <a:gd name="connsiteX64" fmla="*/ 4210258 w 6772482"/>
              <a:gd name="connsiteY64" fmla="*/ 4991093 h 5714993"/>
              <a:gd name="connsiteX65" fmla="*/ 3684713 w 6772482"/>
              <a:gd name="connsiteY65" fmla="*/ 4981666 h 5714993"/>
              <a:gd name="connsiteX66" fmla="*/ 3136388 w 6772482"/>
              <a:gd name="connsiteY66" fmla="*/ 4416057 h 5714993"/>
              <a:gd name="connsiteX67" fmla="*/ 2752932 w 6772482"/>
              <a:gd name="connsiteY67" fmla="*/ 4638668 h 5714993"/>
              <a:gd name="connsiteX68" fmla="*/ 2388600 w 6772482"/>
              <a:gd name="connsiteY68" fmla="*/ 4221950 h 5714993"/>
              <a:gd name="connsiteX69" fmla="*/ 1914732 w 6772482"/>
              <a:gd name="connsiteY69" fmla="*/ 4314818 h 5714993"/>
              <a:gd name="connsiteX70" fmla="*/ 1821863 w 6772482"/>
              <a:gd name="connsiteY70" fmla="*/ 4605330 h 5714993"/>
              <a:gd name="connsiteX71" fmla="*/ 1543257 w 6772482"/>
              <a:gd name="connsiteY71" fmla="*/ 4538655 h 5714993"/>
              <a:gd name="connsiteX72" fmla="*/ 1440862 w 6772482"/>
              <a:gd name="connsiteY72" fmla="*/ 4507699 h 5714993"/>
              <a:gd name="connsiteX73" fmla="*/ 1383713 w 6772482"/>
              <a:gd name="connsiteY73" fmla="*/ 4479125 h 5714993"/>
              <a:gd name="connsiteX74" fmla="*/ 1326562 w 6772482"/>
              <a:gd name="connsiteY74" fmla="*/ 4448168 h 5714993"/>
              <a:gd name="connsiteX75" fmla="*/ 1276557 w 6772482"/>
              <a:gd name="connsiteY75" fmla="*/ 4410068 h 5714993"/>
              <a:gd name="connsiteX76" fmla="*/ 1221789 w 6772482"/>
              <a:gd name="connsiteY76" fmla="*/ 4350537 h 5714993"/>
              <a:gd name="connsiteX77" fmla="*/ 1181306 w 6772482"/>
              <a:gd name="connsiteY77" fmla="*/ 4295768 h 5714993"/>
              <a:gd name="connsiteX78" fmla="*/ 1024144 w 6772482"/>
              <a:gd name="connsiteY78" fmla="*/ 4043355 h 5714993"/>
              <a:gd name="connsiteX79" fmla="*/ 271670 w 6772482"/>
              <a:gd name="connsiteY79" fmla="*/ 2893212 h 5714993"/>
              <a:gd name="connsiteX0" fmla="*/ 271670 w 6772482"/>
              <a:gd name="connsiteY0" fmla="*/ 2892351 h 5714132"/>
              <a:gd name="connsiteX1" fmla="*/ 324058 w 6772482"/>
              <a:gd name="connsiteY1" fmla="*/ 1256432 h 5714132"/>
              <a:gd name="connsiteX2" fmla="*/ 1581357 w 6772482"/>
              <a:gd name="connsiteY2" fmla="*/ 1199282 h 5714132"/>
              <a:gd name="connsiteX3" fmla="*/ 2552907 w 6772482"/>
              <a:gd name="connsiteY3" fmla="*/ 1227857 h 5714132"/>
              <a:gd name="connsiteX4" fmla="*/ 2714832 w 6772482"/>
              <a:gd name="connsiteY4" fmla="*/ 361082 h 5714132"/>
              <a:gd name="connsiteX5" fmla="*/ 2905332 w 6772482"/>
              <a:gd name="connsiteY5" fmla="*/ 508720 h 5714132"/>
              <a:gd name="connsiteX6" fmla="*/ 2950576 w 6772482"/>
              <a:gd name="connsiteY6" fmla="*/ 532532 h 5714132"/>
              <a:gd name="connsiteX7" fmla="*/ 3012488 w 6772482"/>
              <a:gd name="connsiteY7" fmla="*/ 549201 h 5714132"/>
              <a:gd name="connsiteX8" fmla="*/ 3286332 w 6772482"/>
              <a:gd name="connsiteY8" fmla="*/ 599207 h 5714132"/>
              <a:gd name="connsiteX9" fmla="*/ 3353007 w 6772482"/>
              <a:gd name="connsiteY9" fmla="*/ 630163 h 5714132"/>
              <a:gd name="connsiteX10" fmla="*/ 3391107 w 6772482"/>
              <a:gd name="connsiteY10" fmla="*/ 661120 h 5714132"/>
              <a:gd name="connsiteX11" fmla="*/ 3422063 w 6772482"/>
              <a:gd name="connsiteY11" fmla="*/ 718270 h 5714132"/>
              <a:gd name="connsiteX12" fmla="*/ 3455401 w 6772482"/>
              <a:gd name="connsiteY12" fmla="*/ 751607 h 5714132"/>
              <a:gd name="connsiteX13" fmla="*/ 3486357 w 6772482"/>
              <a:gd name="connsiteY13" fmla="*/ 765895 h 5714132"/>
              <a:gd name="connsiteX14" fmla="*/ 3522076 w 6772482"/>
              <a:gd name="connsiteY14" fmla="*/ 784945 h 5714132"/>
              <a:gd name="connsiteX15" fmla="*/ 3564938 w 6772482"/>
              <a:gd name="connsiteY15" fmla="*/ 780182 h 5714132"/>
              <a:gd name="connsiteX16" fmla="*/ 3793539 w 6772482"/>
              <a:gd name="connsiteY16" fmla="*/ 720651 h 5714132"/>
              <a:gd name="connsiteX17" fmla="*/ 3860213 w 6772482"/>
              <a:gd name="connsiteY17" fmla="*/ 708745 h 5714132"/>
              <a:gd name="connsiteX18" fmla="*/ 4000707 w 6772482"/>
              <a:gd name="connsiteY18" fmla="*/ 699220 h 5714132"/>
              <a:gd name="connsiteX19" fmla="*/ 4145963 w 6772482"/>
              <a:gd name="connsiteY19" fmla="*/ 649214 h 5714132"/>
              <a:gd name="connsiteX20" fmla="*/ 4167395 w 6772482"/>
              <a:gd name="connsiteY20" fmla="*/ 682551 h 5714132"/>
              <a:gd name="connsiteX21" fmla="*/ 4134058 w 6772482"/>
              <a:gd name="connsiteY21" fmla="*/ 646832 h 5714132"/>
              <a:gd name="connsiteX22" fmla="*/ 4515058 w 6772482"/>
              <a:gd name="connsiteY22" fmla="*/ 723032 h 5714132"/>
              <a:gd name="connsiteX23" fmla="*/ 4591258 w 6772482"/>
              <a:gd name="connsiteY23" fmla="*/ 113432 h 5714132"/>
              <a:gd name="connsiteX24" fmla="*/ 4756847 w 6772482"/>
              <a:gd name="connsiteY24" fmla="*/ 42440 h 5714132"/>
              <a:gd name="connsiteX25" fmla="*/ 5177785 w 6772482"/>
              <a:gd name="connsiteY25" fmla="*/ 37273 h 5714132"/>
              <a:gd name="connsiteX26" fmla="*/ 5429458 w 6772482"/>
              <a:gd name="connsiteY26" fmla="*/ 113432 h 5714132"/>
              <a:gd name="connsiteX27" fmla="*/ 5429458 w 6772482"/>
              <a:gd name="connsiteY27" fmla="*/ 418232 h 5714132"/>
              <a:gd name="connsiteX28" fmla="*/ 5734258 w 6772482"/>
              <a:gd name="connsiteY28" fmla="*/ 723032 h 5714132"/>
              <a:gd name="connsiteX29" fmla="*/ 5886658 w 6772482"/>
              <a:gd name="connsiteY29" fmla="*/ 799232 h 5714132"/>
              <a:gd name="connsiteX30" fmla="*/ 5964155 w 6772482"/>
              <a:gd name="connsiteY30" fmla="*/ 848453 h 5714132"/>
              <a:gd name="connsiteX31" fmla="*/ 5908647 w 6772482"/>
              <a:gd name="connsiteY31" fmla="*/ 884620 h 5714132"/>
              <a:gd name="connsiteX32" fmla="*/ 5810457 w 6772482"/>
              <a:gd name="connsiteY32" fmla="*/ 965920 h 5714132"/>
              <a:gd name="connsiteX33" fmla="*/ 5824745 w 6772482"/>
              <a:gd name="connsiteY33" fmla="*/ 999257 h 5714132"/>
              <a:gd name="connsiteX34" fmla="*/ 5846175 w 6772482"/>
              <a:gd name="connsiteY34" fmla="*/ 1051645 h 5714132"/>
              <a:gd name="connsiteX35" fmla="*/ 5889039 w 6772482"/>
              <a:gd name="connsiteY35" fmla="*/ 1211188 h 5714132"/>
              <a:gd name="connsiteX36" fmla="*/ 5910470 w 6772482"/>
              <a:gd name="connsiteY36" fmla="*/ 1256432 h 5714132"/>
              <a:gd name="connsiteX37" fmla="*/ 5936663 w 6772482"/>
              <a:gd name="connsiteY37" fmla="*/ 1299295 h 5714132"/>
              <a:gd name="connsiteX38" fmla="*/ 6120019 w 6772482"/>
              <a:gd name="connsiteY38" fmla="*/ 1601713 h 5714132"/>
              <a:gd name="connsiteX39" fmla="*/ 6148595 w 6772482"/>
              <a:gd name="connsiteY39" fmla="*/ 1666007 h 5714132"/>
              <a:gd name="connsiteX40" fmla="*/ 6184313 w 6772482"/>
              <a:gd name="connsiteY40" fmla="*/ 1735064 h 5714132"/>
              <a:gd name="connsiteX41" fmla="*/ 6248607 w 6772482"/>
              <a:gd name="connsiteY41" fmla="*/ 1861270 h 5714132"/>
              <a:gd name="connsiteX42" fmla="*/ 6291470 w 6772482"/>
              <a:gd name="connsiteY42" fmla="*/ 1961282 h 5714132"/>
              <a:gd name="connsiteX43" fmla="*/ 6305757 w 6772482"/>
              <a:gd name="connsiteY43" fmla="*/ 1999382 h 5714132"/>
              <a:gd name="connsiteX44" fmla="*/ 6310520 w 6772482"/>
              <a:gd name="connsiteY44" fmla="*/ 2058913 h 5714132"/>
              <a:gd name="connsiteX45" fmla="*/ 6341476 w 6772482"/>
              <a:gd name="connsiteY45" fmla="*/ 2180357 h 5714132"/>
              <a:gd name="connsiteX46" fmla="*/ 6360526 w 6772482"/>
              <a:gd name="connsiteY46" fmla="*/ 2239888 h 5714132"/>
              <a:gd name="connsiteX47" fmla="*/ 6355763 w 6772482"/>
              <a:gd name="connsiteY47" fmla="*/ 2337520 h 5714132"/>
              <a:gd name="connsiteX48" fmla="*/ 6377195 w 6772482"/>
              <a:gd name="connsiteY48" fmla="*/ 2444675 h 5714132"/>
              <a:gd name="connsiteX49" fmla="*/ 6427201 w 6772482"/>
              <a:gd name="connsiteY49" fmla="*/ 2656607 h 5714132"/>
              <a:gd name="connsiteX50" fmla="*/ 6453395 w 6772482"/>
              <a:gd name="connsiteY50" fmla="*/ 2849488 h 5714132"/>
              <a:gd name="connsiteX51" fmla="*/ 6467682 w 6772482"/>
              <a:gd name="connsiteY51" fmla="*/ 2959026 h 5714132"/>
              <a:gd name="connsiteX52" fmla="*/ 6562932 w 6772482"/>
              <a:gd name="connsiteY52" fmla="*/ 3275732 h 5714132"/>
              <a:gd name="connsiteX53" fmla="*/ 6610557 w 6772482"/>
              <a:gd name="connsiteY53" fmla="*/ 3475757 h 5714132"/>
              <a:gd name="connsiteX54" fmla="*/ 6658182 w 6772482"/>
              <a:gd name="connsiteY54" fmla="*/ 3592438 h 5714132"/>
              <a:gd name="connsiteX55" fmla="*/ 6722476 w 6772482"/>
              <a:gd name="connsiteY55" fmla="*/ 3713882 h 5714132"/>
              <a:gd name="connsiteX56" fmla="*/ 6762957 w 6772482"/>
              <a:gd name="connsiteY56" fmla="*/ 3847232 h 5714132"/>
              <a:gd name="connsiteX57" fmla="*/ 6772482 w 6772482"/>
              <a:gd name="connsiteY57" fmla="*/ 3918670 h 5714132"/>
              <a:gd name="connsiteX58" fmla="*/ 6762956 w 6772482"/>
              <a:gd name="connsiteY58" fmla="*/ 4002013 h 5714132"/>
              <a:gd name="connsiteX59" fmla="*/ 6743906 w 6772482"/>
              <a:gd name="connsiteY59" fmla="*/ 4056782 h 5714132"/>
              <a:gd name="connsiteX60" fmla="*/ 6703426 w 6772482"/>
              <a:gd name="connsiteY60" fmla="*/ 4156794 h 5714132"/>
              <a:gd name="connsiteX61" fmla="*/ 6689138 w 6772482"/>
              <a:gd name="connsiteY61" fmla="*/ 4185369 h 5714132"/>
              <a:gd name="connsiteX62" fmla="*/ 5903326 w 6772482"/>
              <a:gd name="connsiteY62" fmla="*/ 4571132 h 5714132"/>
              <a:gd name="connsiteX63" fmla="*/ 5048457 w 6772482"/>
              <a:gd name="connsiteY63" fmla="*/ 5709369 h 5714132"/>
              <a:gd name="connsiteX64" fmla="*/ 4774613 w 6772482"/>
              <a:gd name="connsiteY64" fmla="*/ 5714132 h 5714132"/>
              <a:gd name="connsiteX65" fmla="*/ 4210258 w 6772482"/>
              <a:gd name="connsiteY65" fmla="*/ 4990232 h 5714132"/>
              <a:gd name="connsiteX66" fmla="*/ 3684713 w 6772482"/>
              <a:gd name="connsiteY66" fmla="*/ 4980805 h 5714132"/>
              <a:gd name="connsiteX67" fmla="*/ 3136388 w 6772482"/>
              <a:gd name="connsiteY67" fmla="*/ 4415196 h 5714132"/>
              <a:gd name="connsiteX68" fmla="*/ 2752932 w 6772482"/>
              <a:gd name="connsiteY68" fmla="*/ 4637807 h 5714132"/>
              <a:gd name="connsiteX69" fmla="*/ 2388600 w 6772482"/>
              <a:gd name="connsiteY69" fmla="*/ 4221089 h 5714132"/>
              <a:gd name="connsiteX70" fmla="*/ 1914732 w 6772482"/>
              <a:gd name="connsiteY70" fmla="*/ 4313957 h 5714132"/>
              <a:gd name="connsiteX71" fmla="*/ 1821863 w 6772482"/>
              <a:gd name="connsiteY71" fmla="*/ 4604469 h 5714132"/>
              <a:gd name="connsiteX72" fmla="*/ 1543257 w 6772482"/>
              <a:gd name="connsiteY72" fmla="*/ 4537794 h 5714132"/>
              <a:gd name="connsiteX73" fmla="*/ 1440862 w 6772482"/>
              <a:gd name="connsiteY73" fmla="*/ 4506838 h 5714132"/>
              <a:gd name="connsiteX74" fmla="*/ 1383713 w 6772482"/>
              <a:gd name="connsiteY74" fmla="*/ 4478264 h 5714132"/>
              <a:gd name="connsiteX75" fmla="*/ 1326562 w 6772482"/>
              <a:gd name="connsiteY75" fmla="*/ 4447307 h 5714132"/>
              <a:gd name="connsiteX76" fmla="*/ 1276557 w 6772482"/>
              <a:gd name="connsiteY76" fmla="*/ 4409207 h 5714132"/>
              <a:gd name="connsiteX77" fmla="*/ 1221789 w 6772482"/>
              <a:gd name="connsiteY77" fmla="*/ 4349676 h 5714132"/>
              <a:gd name="connsiteX78" fmla="*/ 1181306 w 6772482"/>
              <a:gd name="connsiteY78" fmla="*/ 4294907 h 5714132"/>
              <a:gd name="connsiteX79" fmla="*/ 1024144 w 6772482"/>
              <a:gd name="connsiteY79" fmla="*/ 4042494 h 5714132"/>
              <a:gd name="connsiteX80" fmla="*/ 271670 w 6772482"/>
              <a:gd name="connsiteY80" fmla="*/ 2892351 h 5714132"/>
              <a:gd name="connsiteX0" fmla="*/ 271670 w 6772482"/>
              <a:gd name="connsiteY0" fmla="*/ 2892351 h 5714132"/>
              <a:gd name="connsiteX1" fmla="*/ 324058 w 6772482"/>
              <a:gd name="connsiteY1" fmla="*/ 1256432 h 5714132"/>
              <a:gd name="connsiteX2" fmla="*/ 1581357 w 6772482"/>
              <a:gd name="connsiteY2" fmla="*/ 1199282 h 5714132"/>
              <a:gd name="connsiteX3" fmla="*/ 2552907 w 6772482"/>
              <a:gd name="connsiteY3" fmla="*/ 1227857 h 5714132"/>
              <a:gd name="connsiteX4" fmla="*/ 2714832 w 6772482"/>
              <a:gd name="connsiteY4" fmla="*/ 361082 h 5714132"/>
              <a:gd name="connsiteX5" fmla="*/ 2905332 w 6772482"/>
              <a:gd name="connsiteY5" fmla="*/ 508720 h 5714132"/>
              <a:gd name="connsiteX6" fmla="*/ 2950576 w 6772482"/>
              <a:gd name="connsiteY6" fmla="*/ 532532 h 5714132"/>
              <a:gd name="connsiteX7" fmla="*/ 3012488 w 6772482"/>
              <a:gd name="connsiteY7" fmla="*/ 549201 h 5714132"/>
              <a:gd name="connsiteX8" fmla="*/ 3286332 w 6772482"/>
              <a:gd name="connsiteY8" fmla="*/ 599207 h 5714132"/>
              <a:gd name="connsiteX9" fmla="*/ 3353007 w 6772482"/>
              <a:gd name="connsiteY9" fmla="*/ 630163 h 5714132"/>
              <a:gd name="connsiteX10" fmla="*/ 3391107 w 6772482"/>
              <a:gd name="connsiteY10" fmla="*/ 661120 h 5714132"/>
              <a:gd name="connsiteX11" fmla="*/ 3422063 w 6772482"/>
              <a:gd name="connsiteY11" fmla="*/ 718270 h 5714132"/>
              <a:gd name="connsiteX12" fmla="*/ 3455401 w 6772482"/>
              <a:gd name="connsiteY12" fmla="*/ 751607 h 5714132"/>
              <a:gd name="connsiteX13" fmla="*/ 3486357 w 6772482"/>
              <a:gd name="connsiteY13" fmla="*/ 765895 h 5714132"/>
              <a:gd name="connsiteX14" fmla="*/ 3522076 w 6772482"/>
              <a:gd name="connsiteY14" fmla="*/ 784945 h 5714132"/>
              <a:gd name="connsiteX15" fmla="*/ 3564938 w 6772482"/>
              <a:gd name="connsiteY15" fmla="*/ 780182 h 5714132"/>
              <a:gd name="connsiteX16" fmla="*/ 3793539 w 6772482"/>
              <a:gd name="connsiteY16" fmla="*/ 720651 h 5714132"/>
              <a:gd name="connsiteX17" fmla="*/ 3860213 w 6772482"/>
              <a:gd name="connsiteY17" fmla="*/ 708745 h 5714132"/>
              <a:gd name="connsiteX18" fmla="*/ 4000707 w 6772482"/>
              <a:gd name="connsiteY18" fmla="*/ 699220 h 5714132"/>
              <a:gd name="connsiteX19" fmla="*/ 4145963 w 6772482"/>
              <a:gd name="connsiteY19" fmla="*/ 649214 h 5714132"/>
              <a:gd name="connsiteX20" fmla="*/ 4167395 w 6772482"/>
              <a:gd name="connsiteY20" fmla="*/ 682551 h 5714132"/>
              <a:gd name="connsiteX21" fmla="*/ 4134058 w 6772482"/>
              <a:gd name="connsiteY21" fmla="*/ 646832 h 5714132"/>
              <a:gd name="connsiteX22" fmla="*/ 4515058 w 6772482"/>
              <a:gd name="connsiteY22" fmla="*/ 723032 h 5714132"/>
              <a:gd name="connsiteX23" fmla="*/ 4591258 w 6772482"/>
              <a:gd name="connsiteY23" fmla="*/ 113432 h 5714132"/>
              <a:gd name="connsiteX24" fmla="*/ 4756847 w 6772482"/>
              <a:gd name="connsiteY24" fmla="*/ 42440 h 5714132"/>
              <a:gd name="connsiteX25" fmla="*/ 5177785 w 6772482"/>
              <a:gd name="connsiteY25" fmla="*/ 37273 h 5714132"/>
              <a:gd name="connsiteX26" fmla="*/ 5429458 w 6772482"/>
              <a:gd name="connsiteY26" fmla="*/ 113432 h 5714132"/>
              <a:gd name="connsiteX27" fmla="*/ 5429458 w 6772482"/>
              <a:gd name="connsiteY27" fmla="*/ 418232 h 5714132"/>
              <a:gd name="connsiteX28" fmla="*/ 5734258 w 6772482"/>
              <a:gd name="connsiteY28" fmla="*/ 723032 h 5714132"/>
              <a:gd name="connsiteX29" fmla="*/ 5886658 w 6772482"/>
              <a:gd name="connsiteY29" fmla="*/ 799232 h 5714132"/>
              <a:gd name="connsiteX30" fmla="*/ 5964155 w 6772482"/>
              <a:gd name="connsiteY30" fmla="*/ 848453 h 5714132"/>
              <a:gd name="connsiteX31" fmla="*/ 5908647 w 6772482"/>
              <a:gd name="connsiteY31" fmla="*/ 884620 h 5714132"/>
              <a:gd name="connsiteX32" fmla="*/ 5810457 w 6772482"/>
              <a:gd name="connsiteY32" fmla="*/ 965920 h 5714132"/>
              <a:gd name="connsiteX33" fmla="*/ 5824745 w 6772482"/>
              <a:gd name="connsiteY33" fmla="*/ 999257 h 5714132"/>
              <a:gd name="connsiteX34" fmla="*/ 5846175 w 6772482"/>
              <a:gd name="connsiteY34" fmla="*/ 1051645 h 5714132"/>
              <a:gd name="connsiteX35" fmla="*/ 5889039 w 6772482"/>
              <a:gd name="connsiteY35" fmla="*/ 1211188 h 5714132"/>
              <a:gd name="connsiteX36" fmla="*/ 5910470 w 6772482"/>
              <a:gd name="connsiteY36" fmla="*/ 1256432 h 5714132"/>
              <a:gd name="connsiteX37" fmla="*/ 5936663 w 6772482"/>
              <a:gd name="connsiteY37" fmla="*/ 1299295 h 5714132"/>
              <a:gd name="connsiteX38" fmla="*/ 6120019 w 6772482"/>
              <a:gd name="connsiteY38" fmla="*/ 1601713 h 5714132"/>
              <a:gd name="connsiteX39" fmla="*/ 6148595 w 6772482"/>
              <a:gd name="connsiteY39" fmla="*/ 1666007 h 5714132"/>
              <a:gd name="connsiteX40" fmla="*/ 6184313 w 6772482"/>
              <a:gd name="connsiteY40" fmla="*/ 1735064 h 5714132"/>
              <a:gd name="connsiteX41" fmla="*/ 6248607 w 6772482"/>
              <a:gd name="connsiteY41" fmla="*/ 1861270 h 5714132"/>
              <a:gd name="connsiteX42" fmla="*/ 6291470 w 6772482"/>
              <a:gd name="connsiteY42" fmla="*/ 1961282 h 5714132"/>
              <a:gd name="connsiteX43" fmla="*/ 6305757 w 6772482"/>
              <a:gd name="connsiteY43" fmla="*/ 1999382 h 5714132"/>
              <a:gd name="connsiteX44" fmla="*/ 6310520 w 6772482"/>
              <a:gd name="connsiteY44" fmla="*/ 2058913 h 5714132"/>
              <a:gd name="connsiteX45" fmla="*/ 6341476 w 6772482"/>
              <a:gd name="connsiteY45" fmla="*/ 2180357 h 5714132"/>
              <a:gd name="connsiteX46" fmla="*/ 6360526 w 6772482"/>
              <a:gd name="connsiteY46" fmla="*/ 2239888 h 5714132"/>
              <a:gd name="connsiteX47" fmla="*/ 6355763 w 6772482"/>
              <a:gd name="connsiteY47" fmla="*/ 2337520 h 5714132"/>
              <a:gd name="connsiteX48" fmla="*/ 6377195 w 6772482"/>
              <a:gd name="connsiteY48" fmla="*/ 2444675 h 5714132"/>
              <a:gd name="connsiteX49" fmla="*/ 6427201 w 6772482"/>
              <a:gd name="connsiteY49" fmla="*/ 2656607 h 5714132"/>
              <a:gd name="connsiteX50" fmla="*/ 6453395 w 6772482"/>
              <a:gd name="connsiteY50" fmla="*/ 2849488 h 5714132"/>
              <a:gd name="connsiteX51" fmla="*/ 6467682 w 6772482"/>
              <a:gd name="connsiteY51" fmla="*/ 2959026 h 5714132"/>
              <a:gd name="connsiteX52" fmla="*/ 6562932 w 6772482"/>
              <a:gd name="connsiteY52" fmla="*/ 3275732 h 5714132"/>
              <a:gd name="connsiteX53" fmla="*/ 6610557 w 6772482"/>
              <a:gd name="connsiteY53" fmla="*/ 3475757 h 5714132"/>
              <a:gd name="connsiteX54" fmla="*/ 6658182 w 6772482"/>
              <a:gd name="connsiteY54" fmla="*/ 3592438 h 5714132"/>
              <a:gd name="connsiteX55" fmla="*/ 6722476 w 6772482"/>
              <a:gd name="connsiteY55" fmla="*/ 3713882 h 5714132"/>
              <a:gd name="connsiteX56" fmla="*/ 6762957 w 6772482"/>
              <a:gd name="connsiteY56" fmla="*/ 3847232 h 5714132"/>
              <a:gd name="connsiteX57" fmla="*/ 6772482 w 6772482"/>
              <a:gd name="connsiteY57" fmla="*/ 3918670 h 5714132"/>
              <a:gd name="connsiteX58" fmla="*/ 6762956 w 6772482"/>
              <a:gd name="connsiteY58" fmla="*/ 4002013 h 5714132"/>
              <a:gd name="connsiteX59" fmla="*/ 6743906 w 6772482"/>
              <a:gd name="connsiteY59" fmla="*/ 4056782 h 5714132"/>
              <a:gd name="connsiteX60" fmla="*/ 6703426 w 6772482"/>
              <a:gd name="connsiteY60" fmla="*/ 4156794 h 5714132"/>
              <a:gd name="connsiteX61" fmla="*/ 6689138 w 6772482"/>
              <a:gd name="connsiteY61" fmla="*/ 4185369 h 5714132"/>
              <a:gd name="connsiteX62" fmla="*/ 5903326 w 6772482"/>
              <a:gd name="connsiteY62" fmla="*/ 4571132 h 5714132"/>
              <a:gd name="connsiteX63" fmla="*/ 5048457 w 6772482"/>
              <a:gd name="connsiteY63" fmla="*/ 5709369 h 5714132"/>
              <a:gd name="connsiteX64" fmla="*/ 4774613 w 6772482"/>
              <a:gd name="connsiteY64" fmla="*/ 5714132 h 5714132"/>
              <a:gd name="connsiteX65" fmla="*/ 4210258 w 6772482"/>
              <a:gd name="connsiteY65" fmla="*/ 4990232 h 5714132"/>
              <a:gd name="connsiteX66" fmla="*/ 3684713 w 6772482"/>
              <a:gd name="connsiteY66" fmla="*/ 4980805 h 5714132"/>
              <a:gd name="connsiteX67" fmla="*/ 3136388 w 6772482"/>
              <a:gd name="connsiteY67" fmla="*/ 4415196 h 5714132"/>
              <a:gd name="connsiteX68" fmla="*/ 2752932 w 6772482"/>
              <a:gd name="connsiteY68" fmla="*/ 4637807 h 5714132"/>
              <a:gd name="connsiteX69" fmla="*/ 2388600 w 6772482"/>
              <a:gd name="connsiteY69" fmla="*/ 4221089 h 5714132"/>
              <a:gd name="connsiteX70" fmla="*/ 1914732 w 6772482"/>
              <a:gd name="connsiteY70" fmla="*/ 4313957 h 5714132"/>
              <a:gd name="connsiteX71" fmla="*/ 1821863 w 6772482"/>
              <a:gd name="connsiteY71" fmla="*/ 4604469 h 5714132"/>
              <a:gd name="connsiteX72" fmla="*/ 1543257 w 6772482"/>
              <a:gd name="connsiteY72" fmla="*/ 4537794 h 5714132"/>
              <a:gd name="connsiteX73" fmla="*/ 1440862 w 6772482"/>
              <a:gd name="connsiteY73" fmla="*/ 4506838 h 5714132"/>
              <a:gd name="connsiteX74" fmla="*/ 1383713 w 6772482"/>
              <a:gd name="connsiteY74" fmla="*/ 4478264 h 5714132"/>
              <a:gd name="connsiteX75" fmla="*/ 1326562 w 6772482"/>
              <a:gd name="connsiteY75" fmla="*/ 4447307 h 5714132"/>
              <a:gd name="connsiteX76" fmla="*/ 1276557 w 6772482"/>
              <a:gd name="connsiteY76" fmla="*/ 4409207 h 5714132"/>
              <a:gd name="connsiteX77" fmla="*/ 1221789 w 6772482"/>
              <a:gd name="connsiteY77" fmla="*/ 4349676 h 5714132"/>
              <a:gd name="connsiteX78" fmla="*/ 1181306 w 6772482"/>
              <a:gd name="connsiteY78" fmla="*/ 4294907 h 5714132"/>
              <a:gd name="connsiteX79" fmla="*/ 1024144 w 6772482"/>
              <a:gd name="connsiteY79" fmla="*/ 4042494 h 5714132"/>
              <a:gd name="connsiteX80" fmla="*/ 271670 w 6772482"/>
              <a:gd name="connsiteY80" fmla="*/ 2892351 h 5714132"/>
              <a:gd name="connsiteX0" fmla="*/ 271670 w 6772482"/>
              <a:gd name="connsiteY0" fmla="*/ 2892351 h 5714132"/>
              <a:gd name="connsiteX1" fmla="*/ 324058 w 6772482"/>
              <a:gd name="connsiteY1" fmla="*/ 1256432 h 5714132"/>
              <a:gd name="connsiteX2" fmla="*/ 1581357 w 6772482"/>
              <a:gd name="connsiteY2" fmla="*/ 1199282 h 5714132"/>
              <a:gd name="connsiteX3" fmla="*/ 2552907 w 6772482"/>
              <a:gd name="connsiteY3" fmla="*/ 1227857 h 5714132"/>
              <a:gd name="connsiteX4" fmla="*/ 2714832 w 6772482"/>
              <a:gd name="connsiteY4" fmla="*/ 361082 h 5714132"/>
              <a:gd name="connsiteX5" fmla="*/ 2905332 w 6772482"/>
              <a:gd name="connsiteY5" fmla="*/ 508720 h 5714132"/>
              <a:gd name="connsiteX6" fmla="*/ 2950576 w 6772482"/>
              <a:gd name="connsiteY6" fmla="*/ 532532 h 5714132"/>
              <a:gd name="connsiteX7" fmla="*/ 3012488 w 6772482"/>
              <a:gd name="connsiteY7" fmla="*/ 549201 h 5714132"/>
              <a:gd name="connsiteX8" fmla="*/ 3286332 w 6772482"/>
              <a:gd name="connsiteY8" fmla="*/ 599207 h 5714132"/>
              <a:gd name="connsiteX9" fmla="*/ 3353007 w 6772482"/>
              <a:gd name="connsiteY9" fmla="*/ 630163 h 5714132"/>
              <a:gd name="connsiteX10" fmla="*/ 3391107 w 6772482"/>
              <a:gd name="connsiteY10" fmla="*/ 661120 h 5714132"/>
              <a:gd name="connsiteX11" fmla="*/ 3422063 w 6772482"/>
              <a:gd name="connsiteY11" fmla="*/ 718270 h 5714132"/>
              <a:gd name="connsiteX12" fmla="*/ 3455401 w 6772482"/>
              <a:gd name="connsiteY12" fmla="*/ 751607 h 5714132"/>
              <a:gd name="connsiteX13" fmla="*/ 3486357 w 6772482"/>
              <a:gd name="connsiteY13" fmla="*/ 765895 h 5714132"/>
              <a:gd name="connsiteX14" fmla="*/ 3522076 w 6772482"/>
              <a:gd name="connsiteY14" fmla="*/ 784945 h 5714132"/>
              <a:gd name="connsiteX15" fmla="*/ 3564938 w 6772482"/>
              <a:gd name="connsiteY15" fmla="*/ 780182 h 5714132"/>
              <a:gd name="connsiteX16" fmla="*/ 3793539 w 6772482"/>
              <a:gd name="connsiteY16" fmla="*/ 720651 h 5714132"/>
              <a:gd name="connsiteX17" fmla="*/ 3860213 w 6772482"/>
              <a:gd name="connsiteY17" fmla="*/ 708745 h 5714132"/>
              <a:gd name="connsiteX18" fmla="*/ 4000707 w 6772482"/>
              <a:gd name="connsiteY18" fmla="*/ 699220 h 5714132"/>
              <a:gd name="connsiteX19" fmla="*/ 4145963 w 6772482"/>
              <a:gd name="connsiteY19" fmla="*/ 649214 h 5714132"/>
              <a:gd name="connsiteX20" fmla="*/ 4167395 w 6772482"/>
              <a:gd name="connsiteY20" fmla="*/ 682551 h 5714132"/>
              <a:gd name="connsiteX21" fmla="*/ 4134058 w 6772482"/>
              <a:gd name="connsiteY21" fmla="*/ 646832 h 5714132"/>
              <a:gd name="connsiteX22" fmla="*/ 4515058 w 6772482"/>
              <a:gd name="connsiteY22" fmla="*/ 723032 h 5714132"/>
              <a:gd name="connsiteX23" fmla="*/ 4591258 w 6772482"/>
              <a:gd name="connsiteY23" fmla="*/ 113432 h 5714132"/>
              <a:gd name="connsiteX24" fmla="*/ 4756847 w 6772482"/>
              <a:gd name="connsiteY24" fmla="*/ 42440 h 5714132"/>
              <a:gd name="connsiteX25" fmla="*/ 4955751 w 6772482"/>
              <a:gd name="connsiteY25" fmla="*/ 37272 h 5714132"/>
              <a:gd name="connsiteX26" fmla="*/ 5177785 w 6772482"/>
              <a:gd name="connsiteY26" fmla="*/ 37273 h 5714132"/>
              <a:gd name="connsiteX27" fmla="*/ 5429458 w 6772482"/>
              <a:gd name="connsiteY27" fmla="*/ 113432 h 5714132"/>
              <a:gd name="connsiteX28" fmla="*/ 5429458 w 6772482"/>
              <a:gd name="connsiteY28" fmla="*/ 418232 h 5714132"/>
              <a:gd name="connsiteX29" fmla="*/ 5734258 w 6772482"/>
              <a:gd name="connsiteY29" fmla="*/ 723032 h 5714132"/>
              <a:gd name="connsiteX30" fmla="*/ 5886658 w 6772482"/>
              <a:gd name="connsiteY30" fmla="*/ 799232 h 5714132"/>
              <a:gd name="connsiteX31" fmla="*/ 5964155 w 6772482"/>
              <a:gd name="connsiteY31" fmla="*/ 848453 h 5714132"/>
              <a:gd name="connsiteX32" fmla="*/ 5908647 w 6772482"/>
              <a:gd name="connsiteY32" fmla="*/ 884620 h 5714132"/>
              <a:gd name="connsiteX33" fmla="*/ 5810457 w 6772482"/>
              <a:gd name="connsiteY33" fmla="*/ 965920 h 5714132"/>
              <a:gd name="connsiteX34" fmla="*/ 5824745 w 6772482"/>
              <a:gd name="connsiteY34" fmla="*/ 999257 h 5714132"/>
              <a:gd name="connsiteX35" fmla="*/ 5846175 w 6772482"/>
              <a:gd name="connsiteY35" fmla="*/ 1051645 h 5714132"/>
              <a:gd name="connsiteX36" fmla="*/ 5889039 w 6772482"/>
              <a:gd name="connsiteY36" fmla="*/ 1211188 h 5714132"/>
              <a:gd name="connsiteX37" fmla="*/ 5910470 w 6772482"/>
              <a:gd name="connsiteY37" fmla="*/ 1256432 h 5714132"/>
              <a:gd name="connsiteX38" fmla="*/ 5936663 w 6772482"/>
              <a:gd name="connsiteY38" fmla="*/ 1299295 h 5714132"/>
              <a:gd name="connsiteX39" fmla="*/ 6120019 w 6772482"/>
              <a:gd name="connsiteY39" fmla="*/ 1601713 h 5714132"/>
              <a:gd name="connsiteX40" fmla="*/ 6148595 w 6772482"/>
              <a:gd name="connsiteY40" fmla="*/ 1666007 h 5714132"/>
              <a:gd name="connsiteX41" fmla="*/ 6184313 w 6772482"/>
              <a:gd name="connsiteY41" fmla="*/ 1735064 h 5714132"/>
              <a:gd name="connsiteX42" fmla="*/ 6248607 w 6772482"/>
              <a:gd name="connsiteY42" fmla="*/ 1861270 h 5714132"/>
              <a:gd name="connsiteX43" fmla="*/ 6291470 w 6772482"/>
              <a:gd name="connsiteY43" fmla="*/ 1961282 h 5714132"/>
              <a:gd name="connsiteX44" fmla="*/ 6305757 w 6772482"/>
              <a:gd name="connsiteY44" fmla="*/ 1999382 h 5714132"/>
              <a:gd name="connsiteX45" fmla="*/ 6310520 w 6772482"/>
              <a:gd name="connsiteY45" fmla="*/ 2058913 h 5714132"/>
              <a:gd name="connsiteX46" fmla="*/ 6341476 w 6772482"/>
              <a:gd name="connsiteY46" fmla="*/ 2180357 h 5714132"/>
              <a:gd name="connsiteX47" fmla="*/ 6360526 w 6772482"/>
              <a:gd name="connsiteY47" fmla="*/ 2239888 h 5714132"/>
              <a:gd name="connsiteX48" fmla="*/ 6355763 w 6772482"/>
              <a:gd name="connsiteY48" fmla="*/ 2337520 h 5714132"/>
              <a:gd name="connsiteX49" fmla="*/ 6377195 w 6772482"/>
              <a:gd name="connsiteY49" fmla="*/ 2444675 h 5714132"/>
              <a:gd name="connsiteX50" fmla="*/ 6427201 w 6772482"/>
              <a:gd name="connsiteY50" fmla="*/ 2656607 h 5714132"/>
              <a:gd name="connsiteX51" fmla="*/ 6453395 w 6772482"/>
              <a:gd name="connsiteY51" fmla="*/ 2849488 h 5714132"/>
              <a:gd name="connsiteX52" fmla="*/ 6467682 w 6772482"/>
              <a:gd name="connsiteY52" fmla="*/ 2959026 h 5714132"/>
              <a:gd name="connsiteX53" fmla="*/ 6562932 w 6772482"/>
              <a:gd name="connsiteY53" fmla="*/ 3275732 h 5714132"/>
              <a:gd name="connsiteX54" fmla="*/ 6610557 w 6772482"/>
              <a:gd name="connsiteY54" fmla="*/ 3475757 h 5714132"/>
              <a:gd name="connsiteX55" fmla="*/ 6658182 w 6772482"/>
              <a:gd name="connsiteY55" fmla="*/ 3592438 h 5714132"/>
              <a:gd name="connsiteX56" fmla="*/ 6722476 w 6772482"/>
              <a:gd name="connsiteY56" fmla="*/ 3713882 h 5714132"/>
              <a:gd name="connsiteX57" fmla="*/ 6762957 w 6772482"/>
              <a:gd name="connsiteY57" fmla="*/ 3847232 h 5714132"/>
              <a:gd name="connsiteX58" fmla="*/ 6772482 w 6772482"/>
              <a:gd name="connsiteY58" fmla="*/ 3918670 h 5714132"/>
              <a:gd name="connsiteX59" fmla="*/ 6762956 w 6772482"/>
              <a:gd name="connsiteY59" fmla="*/ 4002013 h 5714132"/>
              <a:gd name="connsiteX60" fmla="*/ 6743906 w 6772482"/>
              <a:gd name="connsiteY60" fmla="*/ 4056782 h 5714132"/>
              <a:gd name="connsiteX61" fmla="*/ 6703426 w 6772482"/>
              <a:gd name="connsiteY61" fmla="*/ 4156794 h 5714132"/>
              <a:gd name="connsiteX62" fmla="*/ 6689138 w 6772482"/>
              <a:gd name="connsiteY62" fmla="*/ 4185369 h 5714132"/>
              <a:gd name="connsiteX63" fmla="*/ 5903326 w 6772482"/>
              <a:gd name="connsiteY63" fmla="*/ 4571132 h 5714132"/>
              <a:gd name="connsiteX64" fmla="*/ 5048457 w 6772482"/>
              <a:gd name="connsiteY64" fmla="*/ 5709369 h 5714132"/>
              <a:gd name="connsiteX65" fmla="*/ 4774613 w 6772482"/>
              <a:gd name="connsiteY65" fmla="*/ 5714132 h 5714132"/>
              <a:gd name="connsiteX66" fmla="*/ 4210258 w 6772482"/>
              <a:gd name="connsiteY66" fmla="*/ 4990232 h 5714132"/>
              <a:gd name="connsiteX67" fmla="*/ 3684713 w 6772482"/>
              <a:gd name="connsiteY67" fmla="*/ 4980805 h 5714132"/>
              <a:gd name="connsiteX68" fmla="*/ 3136388 w 6772482"/>
              <a:gd name="connsiteY68" fmla="*/ 4415196 h 5714132"/>
              <a:gd name="connsiteX69" fmla="*/ 2752932 w 6772482"/>
              <a:gd name="connsiteY69" fmla="*/ 4637807 h 5714132"/>
              <a:gd name="connsiteX70" fmla="*/ 2388600 w 6772482"/>
              <a:gd name="connsiteY70" fmla="*/ 4221089 h 5714132"/>
              <a:gd name="connsiteX71" fmla="*/ 1914732 w 6772482"/>
              <a:gd name="connsiteY71" fmla="*/ 4313957 h 5714132"/>
              <a:gd name="connsiteX72" fmla="*/ 1821863 w 6772482"/>
              <a:gd name="connsiteY72" fmla="*/ 4604469 h 5714132"/>
              <a:gd name="connsiteX73" fmla="*/ 1543257 w 6772482"/>
              <a:gd name="connsiteY73" fmla="*/ 4537794 h 5714132"/>
              <a:gd name="connsiteX74" fmla="*/ 1440862 w 6772482"/>
              <a:gd name="connsiteY74" fmla="*/ 4506838 h 5714132"/>
              <a:gd name="connsiteX75" fmla="*/ 1383713 w 6772482"/>
              <a:gd name="connsiteY75" fmla="*/ 4478264 h 5714132"/>
              <a:gd name="connsiteX76" fmla="*/ 1326562 w 6772482"/>
              <a:gd name="connsiteY76" fmla="*/ 4447307 h 5714132"/>
              <a:gd name="connsiteX77" fmla="*/ 1276557 w 6772482"/>
              <a:gd name="connsiteY77" fmla="*/ 4409207 h 5714132"/>
              <a:gd name="connsiteX78" fmla="*/ 1221789 w 6772482"/>
              <a:gd name="connsiteY78" fmla="*/ 4349676 h 5714132"/>
              <a:gd name="connsiteX79" fmla="*/ 1181306 w 6772482"/>
              <a:gd name="connsiteY79" fmla="*/ 4294907 h 5714132"/>
              <a:gd name="connsiteX80" fmla="*/ 1024144 w 6772482"/>
              <a:gd name="connsiteY80" fmla="*/ 4042494 h 5714132"/>
              <a:gd name="connsiteX81" fmla="*/ 271670 w 6772482"/>
              <a:gd name="connsiteY81" fmla="*/ 2892351 h 5714132"/>
              <a:gd name="connsiteX0" fmla="*/ 271670 w 6772482"/>
              <a:gd name="connsiteY0" fmla="*/ 2892351 h 5714132"/>
              <a:gd name="connsiteX1" fmla="*/ 324058 w 6772482"/>
              <a:gd name="connsiteY1" fmla="*/ 1256432 h 5714132"/>
              <a:gd name="connsiteX2" fmla="*/ 1581357 w 6772482"/>
              <a:gd name="connsiteY2" fmla="*/ 1199282 h 5714132"/>
              <a:gd name="connsiteX3" fmla="*/ 2552907 w 6772482"/>
              <a:gd name="connsiteY3" fmla="*/ 1227857 h 5714132"/>
              <a:gd name="connsiteX4" fmla="*/ 2714832 w 6772482"/>
              <a:gd name="connsiteY4" fmla="*/ 361082 h 5714132"/>
              <a:gd name="connsiteX5" fmla="*/ 2905332 w 6772482"/>
              <a:gd name="connsiteY5" fmla="*/ 508720 h 5714132"/>
              <a:gd name="connsiteX6" fmla="*/ 2950576 w 6772482"/>
              <a:gd name="connsiteY6" fmla="*/ 532532 h 5714132"/>
              <a:gd name="connsiteX7" fmla="*/ 3012488 w 6772482"/>
              <a:gd name="connsiteY7" fmla="*/ 549201 h 5714132"/>
              <a:gd name="connsiteX8" fmla="*/ 3286332 w 6772482"/>
              <a:gd name="connsiteY8" fmla="*/ 599207 h 5714132"/>
              <a:gd name="connsiteX9" fmla="*/ 3353007 w 6772482"/>
              <a:gd name="connsiteY9" fmla="*/ 630163 h 5714132"/>
              <a:gd name="connsiteX10" fmla="*/ 3391107 w 6772482"/>
              <a:gd name="connsiteY10" fmla="*/ 661120 h 5714132"/>
              <a:gd name="connsiteX11" fmla="*/ 3422063 w 6772482"/>
              <a:gd name="connsiteY11" fmla="*/ 718270 h 5714132"/>
              <a:gd name="connsiteX12" fmla="*/ 3455401 w 6772482"/>
              <a:gd name="connsiteY12" fmla="*/ 751607 h 5714132"/>
              <a:gd name="connsiteX13" fmla="*/ 3486357 w 6772482"/>
              <a:gd name="connsiteY13" fmla="*/ 765895 h 5714132"/>
              <a:gd name="connsiteX14" fmla="*/ 3522076 w 6772482"/>
              <a:gd name="connsiteY14" fmla="*/ 784945 h 5714132"/>
              <a:gd name="connsiteX15" fmla="*/ 3564938 w 6772482"/>
              <a:gd name="connsiteY15" fmla="*/ 780182 h 5714132"/>
              <a:gd name="connsiteX16" fmla="*/ 3793539 w 6772482"/>
              <a:gd name="connsiteY16" fmla="*/ 720651 h 5714132"/>
              <a:gd name="connsiteX17" fmla="*/ 3860213 w 6772482"/>
              <a:gd name="connsiteY17" fmla="*/ 708745 h 5714132"/>
              <a:gd name="connsiteX18" fmla="*/ 4000707 w 6772482"/>
              <a:gd name="connsiteY18" fmla="*/ 699220 h 5714132"/>
              <a:gd name="connsiteX19" fmla="*/ 4145963 w 6772482"/>
              <a:gd name="connsiteY19" fmla="*/ 649214 h 5714132"/>
              <a:gd name="connsiteX20" fmla="*/ 4167395 w 6772482"/>
              <a:gd name="connsiteY20" fmla="*/ 682551 h 5714132"/>
              <a:gd name="connsiteX21" fmla="*/ 4134058 w 6772482"/>
              <a:gd name="connsiteY21" fmla="*/ 646832 h 5714132"/>
              <a:gd name="connsiteX22" fmla="*/ 4515058 w 6772482"/>
              <a:gd name="connsiteY22" fmla="*/ 723032 h 5714132"/>
              <a:gd name="connsiteX23" fmla="*/ 4591258 w 6772482"/>
              <a:gd name="connsiteY23" fmla="*/ 113432 h 5714132"/>
              <a:gd name="connsiteX24" fmla="*/ 4650455 w 6772482"/>
              <a:gd name="connsiteY24" fmla="*/ 140607 h 5714132"/>
              <a:gd name="connsiteX25" fmla="*/ 4955751 w 6772482"/>
              <a:gd name="connsiteY25" fmla="*/ 37272 h 5714132"/>
              <a:gd name="connsiteX26" fmla="*/ 5177785 w 6772482"/>
              <a:gd name="connsiteY26" fmla="*/ 37273 h 5714132"/>
              <a:gd name="connsiteX27" fmla="*/ 5429458 w 6772482"/>
              <a:gd name="connsiteY27" fmla="*/ 113432 h 5714132"/>
              <a:gd name="connsiteX28" fmla="*/ 5429458 w 6772482"/>
              <a:gd name="connsiteY28" fmla="*/ 418232 h 5714132"/>
              <a:gd name="connsiteX29" fmla="*/ 5734258 w 6772482"/>
              <a:gd name="connsiteY29" fmla="*/ 723032 h 5714132"/>
              <a:gd name="connsiteX30" fmla="*/ 5886658 w 6772482"/>
              <a:gd name="connsiteY30" fmla="*/ 799232 h 5714132"/>
              <a:gd name="connsiteX31" fmla="*/ 5964155 w 6772482"/>
              <a:gd name="connsiteY31" fmla="*/ 848453 h 5714132"/>
              <a:gd name="connsiteX32" fmla="*/ 5908647 w 6772482"/>
              <a:gd name="connsiteY32" fmla="*/ 884620 h 5714132"/>
              <a:gd name="connsiteX33" fmla="*/ 5810457 w 6772482"/>
              <a:gd name="connsiteY33" fmla="*/ 965920 h 5714132"/>
              <a:gd name="connsiteX34" fmla="*/ 5824745 w 6772482"/>
              <a:gd name="connsiteY34" fmla="*/ 999257 h 5714132"/>
              <a:gd name="connsiteX35" fmla="*/ 5846175 w 6772482"/>
              <a:gd name="connsiteY35" fmla="*/ 1051645 h 5714132"/>
              <a:gd name="connsiteX36" fmla="*/ 5889039 w 6772482"/>
              <a:gd name="connsiteY36" fmla="*/ 1211188 h 5714132"/>
              <a:gd name="connsiteX37" fmla="*/ 5910470 w 6772482"/>
              <a:gd name="connsiteY37" fmla="*/ 1256432 h 5714132"/>
              <a:gd name="connsiteX38" fmla="*/ 5936663 w 6772482"/>
              <a:gd name="connsiteY38" fmla="*/ 1299295 h 5714132"/>
              <a:gd name="connsiteX39" fmla="*/ 6120019 w 6772482"/>
              <a:gd name="connsiteY39" fmla="*/ 1601713 h 5714132"/>
              <a:gd name="connsiteX40" fmla="*/ 6148595 w 6772482"/>
              <a:gd name="connsiteY40" fmla="*/ 1666007 h 5714132"/>
              <a:gd name="connsiteX41" fmla="*/ 6184313 w 6772482"/>
              <a:gd name="connsiteY41" fmla="*/ 1735064 h 5714132"/>
              <a:gd name="connsiteX42" fmla="*/ 6248607 w 6772482"/>
              <a:gd name="connsiteY42" fmla="*/ 1861270 h 5714132"/>
              <a:gd name="connsiteX43" fmla="*/ 6291470 w 6772482"/>
              <a:gd name="connsiteY43" fmla="*/ 1961282 h 5714132"/>
              <a:gd name="connsiteX44" fmla="*/ 6305757 w 6772482"/>
              <a:gd name="connsiteY44" fmla="*/ 1999382 h 5714132"/>
              <a:gd name="connsiteX45" fmla="*/ 6310520 w 6772482"/>
              <a:gd name="connsiteY45" fmla="*/ 2058913 h 5714132"/>
              <a:gd name="connsiteX46" fmla="*/ 6341476 w 6772482"/>
              <a:gd name="connsiteY46" fmla="*/ 2180357 h 5714132"/>
              <a:gd name="connsiteX47" fmla="*/ 6360526 w 6772482"/>
              <a:gd name="connsiteY47" fmla="*/ 2239888 h 5714132"/>
              <a:gd name="connsiteX48" fmla="*/ 6355763 w 6772482"/>
              <a:gd name="connsiteY48" fmla="*/ 2337520 h 5714132"/>
              <a:gd name="connsiteX49" fmla="*/ 6377195 w 6772482"/>
              <a:gd name="connsiteY49" fmla="*/ 2444675 h 5714132"/>
              <a:gd name="connsiteX50" fmla="*/ 6427201 w 6772482"/>
              <a:gd name="connsiteY50" fmla="*/ 2656607 h 5714132"/>
              <a:gd name="connsiteX51" fmla="*/ 6453395 w 6772482"/>
              <a:gd name="connsiteY51" fmla="*/ 2849488 h 5714132"/>
              <a:gd name="connsiteX52" fmla="*/ 6467682 w 6772482"/>
              <a:gd name="connsiteY52" fmla="*/ 2959026 h 5714132"/>
              <a:gd name="connsiteX53" fmla="*/ 6562932 w 6772482"/>
              <a:gd name="connsiteY53" fmla="*/ 3275732 h 5714132"/>
              <a:gd name="connsiteX54" fmla="*/ 6610557 w 6772482"/>
              <a:gd name="connsiteY54" fmla="*/ 3475757 h 5714132"/>
              <a:gd name="connsiteX55" fmla="*/ 6658182 w 6772482"/>
              <a:gd name="connsiteY55" fmla="*/ 3592438 h 5714132"/>
              <a:gd name="connsiteX56" fmla="*/ 6722476 w 6772482"/>
              <a:gd name="connsiteY56" fmla="*/ 3713882 h 5714132"/>
              <a:gd name="connsiteX57" fmla="*/ 6762957 w 6772482"/>
              <a:gd name="connsiteY57" fmla="*/ 3847232 h 5714132"/>
              <a:gd name="connsiteX58" fmla="*/ 6772482 w 6772482"/>
              <a:gd name="connsiteY58" fmla="*/ 3918670 h 5714132"/>
              <a:gd name="connsiteX59" fmla="*/ 6762956 w 6772482"/>
              <a:gd name="connsiteY59" fmla="*/ 4002013 h 5714132"/>
              <a:gd name="connsiteX60" fmla="*/ 6743906 w 6772482"/>
              <a:gd name="connsiteY60" fmla="*/ 4056782 h 5714132"/>
              <a:gd name="connsiteX61" fmla="*/ 6703426 w 6772482"/>
              <a:gd name="connsiteY61" fmla="*/ 4156794 h 5714132"/>
              <a:gd name="connsiteX62" fmla="*/ 6689138 w 6772482"/>
              <a:gd name="connsiteY62" fmla="*/ 4185369 h 5714132"/>
              <a:gd name="connsiteX63" fmla="*/ 5903326 w 6772482"/>
              <a:gd name="connsiteY63" fmla="*/ 4571132 h 5714132"/>
              <a:gd name="connsiteX64" fmla="*/ 5048457 w 6772482"/>
              <a:gd name="connsiteY64" fmla="*/ 5709369 h 5714132"/>
              <a:gd name="connsiteX65" fmla="*/ 4774613 w 6772482"/>
              <a:gd name="connsiteY65" fmla="*/ 5714132 h 5714132"/>
              <a:gd name="connsiteX66" fmla="*/ 4210258 w 6772482"/>
              <a:gd name="connsiteY66" fmla="*/ 4990232 h 5714132"/>
              <a:gd name="connsiteX67" fmla="*/ 3684713 w 6772482"/>
              <a:gd name="connsiteY67" fmla="*/ 4980805 h 5714132"/>
              <a:gd name="connsiteX68" fmla="*/ 3136388 w 6772482"/>
              <a:gd name="connsiteY68" fmla="*/ 4415196 h 5714132"/>
              <a:gd name="connsiteX69" fmla="*/ 2752932 w 6772482"/>
              <a:gd name="connsiteY69" fmla="*/ 4637807 h 5714132"/>
              <a:gd name="connsiteX70" fmla="*/ 2388600 w 6772482"/>
              <a:gd name="connsiteY70" fmla="*/ 4221089 h 5714132"/>
              <a:gd name="connsiteX71" fmla="*/ 1914732 w 6772482"/>
              <a:gd name="connsiteY71" fmla="*/ 4313957 h 5714132"/>
              <a:gd name="connsiteX72" fmla="*/ 1821863 w 6772482"/>
              <a:gd name="connsiteY72" fmla="*/ 4604469 h 5714132"/>
              <a:gd name="connsiteX73" fmla="*/ 1543257 w 6772482"/>
              <a:gd name="connsiteY73" fmla="*/ 4537794 h 5714132"/>
              <a:gd name="connsiteX74" fmla="*/ 1440862 w 6772482"/>
              <a:gd name="connsiteY74" fmla="*/ 4506838 h 5714132"/>
              <a:gd name="connsiteX75" fmla="*/ 1383713 w 6772482"/>
              <a:gd name="connsiteY75" fmla="*/ 4478264 h 5714132"/>
              <a:gd name="connsiteX76" fmla="*/ 1326562 w 6772482"/>
              <a:gd name="connsiteY76" fmla="*/ 4447307 h 5714132"/>
              <a:gd name="connsiteX77" fmla="*/ 1276557 w 6772482"/>
              <a:gd name="connsiteY77" fmla="*/ 4409207 h 5714132"/>
              <a:gd name="connsiteX78" fmla="*/ 1221789 w 6772482"/>
              <a:gd name="connsiteY78" fmla="*/ 4349676 h 5714132"/>
              <a:gd name="connsiteX79" fmla="*/ 1181306 w 6772482"/>
              <a:gd name="connsiteY79" fmla="*/ 4294907 h 5714132"/>
              <a:gd name="connsiteX80" fmla="*/ 1024144 w 6772482"/>
              <a:gd name="connsiteY80" fmla="*/ 4042494 h 5714132"/>
              <a:gd name="connsiteX81" fmla="*/ 271670 w 6772482"/>
              <a:gd name="connsiteY81" fmla="*/ 2892351 h 5714132"/>
              <a:gd name="connsiteX0" fmla="*/ 271670 w 6772482"/>
              <a:gd name="connsiteY0" fmla="*/ 2855079 h 5676860"/>
              <a:gd name="connsiteX1" fmla="*/ 324058 w 6772482"/>
              <a:gd name="connsiteY1" fmla="*/ 1219160 h 5676860"/>
              <a:gd name="connsiteX2" fmla="*/ 1581357 w 6772482"/>
              <a:gd name="connsiteY2" fmla="*/ 1162010 h 5676860"/>
              <a:gd name="connsiteX3" fmla="*/ 2552907 w 6772482"/>
              <a:gd name="connsiteY3" fmla="*/ 1190585 h 5676860"/>
              <a:gd name="connsiteX4" fmla="*/ 2714832 w 6772482"/>
              <a:gd name="connsiteY4" fmla="*/ 323810 h 5676860"/>
              <a:gd name="connsiteX5" fmla="*/ 2905332 w 6772482"/>
              <a:gd name="connsiteY5" fmla="*/ 471448 h 5676860"/>
              <a:gd name="connsiteX6" fmla="*/ 2950576 w 6772482"/>
              <a:gd name="connsiteY6" fmla="*/ 495260 h 5676860"/>
              <a:gd name="connsiteX7" fmla="*/ 3012488 w 6772482"/>
              <a:gd name="connsiteY7" fmla="*/ 511929 h 5676860"/>
              <a:gd name="connsiteX8" fmla="*/ 3286332 w 6772482"/>
              <a:gd name="connsiteY8" fmla="*/ 561935 h 5676860"/>
              <a:gd name="connsiteX9" fmla="*/ 3353007 w 6772482"/>
              <a:gd name="connsiteY9" fmla="*/ 592891 h 5676860"/>
              <a:gd name="connsiteX10" fmla="*/ 3391107 w 6772482"/>
              <a:gd name="connsiteY10" fmla="*/ 623848 h 5676860"/>
              <a:gd name="connsiteX11" fmla="*/ 3422063 w 6772482"/>
              <a:gd name="connsiteY11" fmla="*/ 680998 h 5676860"/>
              <a:gd name="connsiteX12" fmla="*/ 3455401 w 6772482"/>
              <a:gd name="connsiteY12" fmla="*/ 714335 h 5676860"/>
              <a:gd name="connsiteX13" fmla="*/ 3486357 w 6772482"/>
              <a:gd name="connsiteY13" fmla="*/ 728623 h 5676860"/>
              <a:gd name="connsiteX14" fmla="*/ 3522076 w 6772482"/>
              <a:gd name="connsiteY14" fmla="*/ 747673 h 5676860"/>
              <a:gd name="connsiteX15" fmla="*/ 3564938 w 6772482"/>
              <a:gd name="connsiteY15" fmla="*/ 742910 h 5676860"/>
              <a:gd name="connsiteX16" fmla="*/ 3793539 w 6772482"/>
              <a:gd name="connsiteY16" fmla="*/ 683379 h 5676860"/>
              <a:gd name="connsiteX17" fmla="*/ 3860213 w 6772482"/>
              <a:gd name="connsiteY17" fmla="*/ 671473 h 5676860"/>
              <a:gd name="connsiteX18" fmla="*/ 4000707 w 6772482"/>
              <a:gd name="connsiteY18" fmla="*/ 661948 h 5676860"/>
              <a:gd name="connsiteX19" fmla="*/ 4145963 w 6772482"/>
              <a:gd name="connsiteY19" fmla="*/ 611942 h 5676860"/>
              <a:gd name="connsiteX20" fmla="*/ 4167395 w 6772482"/>
              <a:gd name="connsiteY20" fmla="*/ 645279 h 5676860"/>
              <a:gd name="connsiteX21" fmla="*/ 4134058 w 6772482"/>
              <a:gd name="connsiteY21" fmla="*/ 609560 h 5676860"/>
              <a:gd name="connsiteX22" fmla="*/ 4515058 w 6772482"/>
              <a:gd name="connsiteY22" fmla="*/ 685760 h 5676860"/>
              <a:gd name="connsiteX23" fmla="*/ 4650455 w 6772482"/>
              <a:gd name="connsiteY23" fmla="*/ 103335 h 5676860"/>
              <a:gd name="connsiteX24" fmla="*/ 4955751 w 6772482"/>
              <a:gd name="connsiteY24" fmla="*/ 0 h 5676860"/>
              <a:gd name="connsiteX25" fmla="*/ 5177785 w 6772482"/>
              <a:gd name="connsiteY25" fmla="*/ 1 h 5676860"/>
              <a:gd name="connsiteX26" fmla="*/ 5429458 w 6772482"/>
              <a:gd name="connsiteY26" fmla="*/ 76160 h 5676860"/>
              <a:gd name="connsiteX27" fmla="*/ 5429458 w 6772482"/>
              <a:gd name="connsiteY27" fmla="*/ 380960 h 5676860"/>
              <a:gd name="connsiteX28" fmla="*/ 5734258 w 6772482"/>
              <a:gd name="connsiteY28" fmla="*/ 685760 h 5676860"/>
              <a:gd name="connsiteX29" fmla="*/ 5886658 w 6772482"/>
              <a:gd name="connsiteY29" fmla="*/ 761960 h 5676860"/>
              <a:gd name="connsiteX30" fmla="*/ 5964155 w 6772482"/>
              <a:gd name="connsiteY30" fmla="*/ 811181 h 5676860"/>
              <a:gd name="connsiteX31" fmla="*/ 5908647 w 6772482"/>
              <a:gd name="connsiteY31" fmla="*/ 847348 h 5676860"/>
              <a:gd name="connsiteX32" fmla="*/ 5810457 w 6772482"/>
              <a:gd name="connsiteY32" fmla="*/ 928648 h 5676860"/>
              <a:gd name="connsiteX33" fmla="*/ 5824745 w 6772482"/>
              <a:gd name="connsiteY33" fmla="*/ 961985 h 5676860"/>
              <a:gd name="connsiteX34" fmla="*/ 5846175 w 6772482"/>
              <a:gd name="connsiteY34" fmla="*/ 1014373 h 5676860"/>
              <a:gd name="connsiteX35" fmla="*/ 5889039 w 6772482"/>
              <a:gd name="connsiteY35" fmla="*/ 1173916 h 5676860"/>
              <a:gd name="connsiteX36" fmla="*/ 5910470 w 6772482"/>
              <a:gd name="connsiteY36" fmla="*/ 1219160 h 5676860"/>
              <a:gd name="connsiteX37" fmla="*/ 5936663 w 6772482"/>
              <a:gd name="connsiteY37" fmla="*/ 1262023 h 5676860"/>
              <a:gd name="connsiteX38" fmla="*/ 6120019 w 6772482"/>
              <a:gd name="connsiteY38" fmla="*/ 1564441 h 5676860"/>
              <a:gd name="connsiteX39" fmla="*/ 6148595 w 6772482"/>
              <a:gd name="connsiteY39" fmla="*/ 1628735 h 5676860"/>
              <a:gd name="connsiteX40" fmla="*/ 6184313 w 6772482"/>
              <a:gd name="connsiteY40" fmla="*/ 1697792 h 5676860"/>
              <a:gd name="connsiteX41" fmla="*/ 6248607 w 6772482"/>
              <a:gd name="connsiteY41" fmla="*/ 1823998 h 5676860"/>
              <a:gd name="connsiteX42" fmla="*/ 6291470 w 6772482"/>
              <a:gd name="connsiteY42" fmla="*/ 1924010 h 5676860"/>
              <a:gd name="connsiteX43" fmla="*/ 6305757 w 6772482"/>
              <a:gd name="connsiteY43" fmla="*/ 1962110 h 5676860"/>
              <a:gd name="connsiteX44" fmla="*/ 6310520 w 6772482"/>
              <a:gd name="connsiteY44" fmla="*/ 2021641 h 5676860"/>
              <a:gd name="connsiteX45" fmla="*/ 6341476 w 6772482"/>
              <a:gd name="connsiteY45" fmla="*/ 2143085 h 5676860"/>
              <a:gd name="connsiteX46" fmla="*/ 6360526 w 6772482"/>
              <a:gd name="connsiteY46" fmla="*/ 2202616 h 5676860"/>
              <a:gd name="connsiteX47" fmla="*/ 6355763 w 6772482"/>
              <a:gd name="connsiteY47" fmla="*/ 2300248 h 5676860"/>
              <a:gd name="connsiteX48" fmla="*/ 6377195 w 6772482"/>
              <a:gd name="connsiteY48" fmla="*/ 2407403 h 5676860"/>
              <a:gd name="connsiteX49" fmla="*/ 6427201 w 6772482"/>
              <a:gd name="connsiteY49" fmla="*/ 2619335 h 5676860"/>
              <a:gd name="connsiteX50" fmla="*/ 6453395 w 6772482"/>
              <a:gd name="connsiteY50" fmla="*/ 2812216 h 5676860"/>
              <a:gd name="connsiteX51" fmla="*/ 6467682 w 6772482"/>
              <a:gd name="connsiteY51" fmla="*/ 2921754 h 5676860"/>
              <a:gd name="connsiteX52" fmla="*/ 6562932 w 6772482"/>
              <a:gd name="connsiteY52" fmla="*/ 3238460 h 5676860"/>
              <a:gd name="connsiteX53" fmla="*/ 6610557 w 6772482"/>
              <a:gd name="connsiteY53" fmla="*/ 3438485 h 5676860"/>
              <a:gd name="connsiteX54" fmla="*/ 6658182 w 6772482"/>
              <a:gd name="connsiteY54" fmla="*/ 3555166 h 5676860"/>
              <a:gd name="connsiteX55" fmla="*/ 6722476 w 6772482"/>
              <a:gd name="connsiteY55" fmla="*/ 3676610 h 5676860"/>
              <a:gd name="connsiteX56" fmla="*/ 6762957 w 6772482"/>
              <a:gd name="connsiteY56" fmla="*/ 3809960 h 5676860"/>
              <a:gd name="connsiteX57" fmla="*/ 6772482 w 6772482"/>
              <a:gd name="connsiteY57" fmla="*/ 3881398 h 5676860"/>
              <a:gd name="connsiteX58" fmla="*/ 6762956 w 6772482"/>
              <a:gd name="connsiteY58" fmla="*/ 3964741 h 5676860"/>
              <a:gd name="connsiteX59" fmla="*/ 6743906 w 6772482"/>
              <a:gd name="connsiteY59" fmla="*/ 4019510 h 5676860"/>
              <a:gd name="connsiteX60" fmla="*/ 6703426 w 6772482"/>
              <a:gd name="connsiteY60" fmla="*/ 4119522 h 5676860"/>
              <a:gd name="connsiteX61" fmla="*/ 6689138 w 6772482"/>
              <a:gd name="connsiteY61" fmla="*/ 4148097 h 5676860"/>
              <a:gd name="connsiteX62" fmla="*/ 5903326 w 6772482"/>
              <a:gd name="connsiteY62" fmla="*/ 4533860 h 5676860"/>
              <a:gd name="connsiteX63" fmla="*/ 5048457 w 6772482"/>
              <a:gd name="connsiteY63" fmla="*/ 5672097 h 5676860"/>
              <a:gd name="connsiteX64" fmla="*/ 4774613 w 6772482"/>
              <a:gd name="connsiteY64" fmla="*/ 5676860 h 5676860"/>
              <a:gd name="connsiteX65" fmla="*/ 4210258 w 6772482"/>
              <a:gd name="connsiteY65" fmla="*/ 4952960 h 5676860"/>
              <a:gd name="connsiteX66" fmla="*/ 3684713 w 6772482"/>
              <a:gd name="connsiteY66" fmla="*/ 4943533 h 5676860"/>
              <a:gd name="connsiteX67" fmla="*/ 3136388 w 6772482"/>
              <a:gd name="connsiteY67" fmla="*/ 4377924 h 5676860"/>
              <a:gd name="connsiteX68" fmla="*/ 2752932 w 6772482"/>
              <a:gd name="connsiteY68" fmla="*/ 4600535 h 5676860"/>
              <a:gd name="connsiteX69" fmla="*/ 2388600 w 6772482"/>
              <a:gd name="connsiteY69" fmla="*/ 4183817 h 5676860"/>
              <a:gd name="connsiteX70" fmla="*/ 1914732 w 6772482"/>
              <a:gd name="connsiteY70" fmla="*/ 4276685 h 5676860"/>
              <a:gd name="connsiteX71" fmla="*/ 1821863 w 6772482"/>
              <a:gd name="connsiteY71" fmla="*/ 4567197 h 5676860"/>
              <a:gd name="connsiteX72" fmla="*/ 1543257 w 6772482"/>
              <a:gd name="connsiteY72" fmla="*/ 4500522 h 5676860"/>
              <a:gd name="connsiteX73" fmla="*/ 1440862 w 6772482"/>
              <a:gd name="connsiteY73" fmla="*/ 4469566 h 5676860"/>
              <a:gd name="connsiteX74" fmla="*/ 1383713 w 6772482"/>
              <a:gd name="connsiteY74" fmla="*/ 4440992 h 5676860"/>
              <a:gd name="connsiteX75" fmla="*/ 1326562 w 6772482"/>
              <a:gd name="connsiteY75" fmla="*/ 4410035 h 5676860"/>
              <a:gd name="connsiteX76" fmla="*/ 1276557 w 6772482"/>
              <a:gd name="connsiteY76" fmla="*/ 4371935 h 5676860"/>
              <a:gd name="connsiteX77" fmla="*/ 1221789 w 6772482"/>
              <a:gd name="connsiteY77" fmla="*/ 4312404 h 5676860"/>
              <a:gd name="connsiteX78" fmla="*/ 1181306 w 6772482"/>
              <a:gd name="connsiteY78" fmla="*/ 4257635 h 5676860"/>
              <a:gd name="connsiteX79" fmla="*/ 1024144 w 6772482"/>
              <a:gd name="connsiteY79" fmla="*/ 4005222 h 5676860"/>
              <a:gd name="connsiteX80" fmla="*/ 271670 w 6772482"/>
              <a:gd name="connsiteY80" fmla="*/ 2855079 h 5676860"/>
              <a:gd name="connsiteX0" fmla="*/ 271670 w 6772482"/>
              <a:gd name="connsiteY0" fmla="*/ 2855079 h 5676860"/>
              <a:gd name="connsiteX1" fmla="*/ 324058 w 6772482"/>
              <a:gd name="connsiteY1" fmla="*/ 1219160 h 5676860"/>
              <a:gd name="connsiteX2" fmla="*/ 1581357 w 6772482"/>
              <a:gd name="connsiteY2" fmla="*/ 1162010 h 5676860"/>
              <a:gd name="connsiteX3" fmla="*/ 2552907 w 6772482"/>
              <a:gd name="connsiteY3" fmla="*/ 1190585 h 5676860"/>
              <a:gd name="connsiteX4" fmla="*/ 2714832 w 6772482"/>
              <a:gd name="connsiteY4" fmla="*/ 323810 h 5676860"/>
              <a:gd name="connsiteX5" fmla="*/ 2905332 w 6772482"/>
              <a:gd name="connsiteY5" fmla="*/ 471448 h 5676860"/>
              <a:gd name="connsiteX6" fmla="*/ 2950576 w 6772482"/>
              <a:gd name="connsiteY6" fmla="*/ 495260 h 5676860"/>
              <a:gd name="connsiteX7" fmla="*/ 3012488 w 6772482"/>
              <a:gd name="connsiteY7" fmla="*/ 511929 h 5676860"/>
              <a:gd name="connsiteX8" fmla="*/ 3286332 w 6772482"/>
              <a:gd name="connsiteY8" fmla="*/ 561935 h 5676860"/>
              <a:gd name="connsiteX9" fmla="*/ 3353007 w 6772482"/>
              <a:gd name="connsiteY9" fmla="*/ 592891 h 5676860"/>
              <a:gd name="connsiteX10" fmla="*/ 3391107 w 6772482"/>
              <a:gd name="connsiteY10" fmla="*/ 623848 h 5676860"/>
              <a:gd name="connsiteX11" fmla="*/ 3422063 w 6772482"/>
              <a:gd name="connsiteY11" fmla="*/ 680998 h 5676860"/>
              <a:gd name="connsiteX12" fmla="*/ 3455401 w 6772482"/>
              <a:gd name="connsiteY12" fmla="*/ 714335 h 5676860"/>
              <a:gd name="connsiteX13" fmla="*/ 3486357 w 6772482"/>
              <a:gd name="connsiteY13" fmla="*/ 728623 h 5676860"/>
              <a:gd name="connsiteX14" fmla="*/ 3522076 w 6772482"/>
              <a:gd name="connsiteY14" fmla="*/ 747673 h 5676860"/>
              <a:gd name="connsiteX15" fmla="*/ 3564938 w 6772482"/>
              <a:gd name="connsiteY15" fmla="*/ 742910 h 5676860"/>
              <a:gd name="connsiteX16" fmla="*/ 3793539 w 6772482"/>
              <a:gd name="connsiteY16" fmla="*/ 683379 h 5676860"/>
              <a:gd name="connsiteX17" fmla="*/ 3860213 w 6772482"/>
              <a:gd name="connsiteY17" fmla="*/ 671473 h 5676860"/>
              <a:gd name="connsiteX18" fmla="*/ 4000707 w 6772482"/>
              <a:gd name="connsiteY18" fmla="*/ 661948 h 5676860"/>
              <a:gd name="connsiteX19" fmla="*/ 4145963 w 6772482"/>
              <a:gd name="connsiteY19" fmla="*/ 611942 h 5676860"/>
              <a:gd name="connsiteX20" fmla="*/ 4167395 w 6772482"/>
              <a:gd name="connsiteY20" fmla="*/ 645279 h 5676860"/>
              <a:gd name="connsiteX21" fmla="*/ 4134058 w 6772482"/>
              <a:gd name="connsiteY21" fmla="*/ 609560 h 5676860"/>
              <a:gd name="connsiteX22" fmla="*/ 4515058 w 6772482"/>
              <a:gd name="connsiteY22" fmla="*/ 685760 h 5676860"/>
              <a:gd name="connsiteX23" fmla="*/ 4650455 w 6772482"/>
              <a:gd name="connsiteY23" fmla="*/ 103335 h 5676860"/>
              <a:gd name="connsiteX24" fmla="*/ 4738344 w 6772482"/>
              <a:gd name="connsiteY24" fmla="*/ 77502 h 5676860"/>
              <a:gd name="connsiteX25" fmla="*/ 4955751 w 6772482"/>
              <a:gd name="connsiteY25" fmla="*/ 0 h 5676860"/>
              <a:gd name="connsiteX26" fmla="*/ 5177785 w 6772482"/>
              <a:gd name="connsiteY26" fmla="*/ 1 h 5676860"/>
              <a:gd name="connsiteX27" fmla="*/ 5429458 w 6772482"/>
              <a:gd name="connsiteY27" fmla="*/ 76160 h 5676860"/>
              <a:gd name="connsiteX28" fmla="*/ 5429458 w 6772482"/>
              <a:gd name="connsiteY28" fmla="*/ 380960 h 5676860"/>
              <a:gd name="connsiteX29" fmla="*/ 5734258 w 6772482"/>
              <a:gd name="connsiteY29" fmla="*/ 685760 h 5676860"/>
              <a:gd name="connsiteX30" fmla="*/ 5886658 w 6772482"/>
              <a:gd name="connsiteY30" fmla="*/ 761960 h 5676860"/>
              <a:gd name="connsiteX31" fmla="*/ 5964155 w 6772482"/>
              <a:gd name="connsiteY31" fmla="*/ 811181 h 5676860"/>
              <a:gd name="connsiteX32" fmla="*/ 5908647 w 6772482"/>
              <a:gd name="connsiteY32" fmla="*/ 847348 h 5676860"/>
              <a:gd name="connsiteX33" fmla="*/ 5810457 w 6772482"/>
              <a:gd name="connsiteY33" fmla="*/ 928648 h 5676860"/>
              <a:gd name="connsiteX34" fmla="*/ 5824745 w 6772482"/>
              <a:gd name="connsiteY34" fmla="*/ 961985 h 5676860"/>
              <a:gd name="connsiteX35" fmla="*/ 5846175 w 6772482"/>
              <a:gd name="connsiteY35" fmla="*/ 1014373 h 5676860"/>
              <a:gd name="connsiteX36" fmla="*/ 5889039 w 6772482"/>
              <a:gd name="connsiteY36" fmla="*/ 1173916 h 5676860"/>
              <a:gd name="connsiteX37" fmla="*/ 5910470 w 6772482"/>
              <a:gd name="connsiteY37" fmla="*/ 1219160 h 5676860"/>
              <a:gd name="connsiteX38" fmla="*/ 5936663 w 6772482"/>
              <a:gd name="connsiteY38" fmla="*/ 1262023 h 5676860"/>
              <a:gd name="connsiteX39" fmla="*/ 6120019 w 6772482"/>
              <a:gd name="connsiteY39" fmla="*/ 1564441 h 5676860"/>
              <a:gd name="connsiteX40" fmla="*/ 6148595 w 6772482"/>
              <a:gd name="connsiteY40" fmla="*/ 1628735 h 5676860"/>
              <a:gd name="connsiteX41" fmla="*/ 6184313 w 6772482"/>
              <a:gd name="connsiteY41" fmla="*/ 1697792 h 5676860"/>
              <a:gd name="connsiteX42" fmla="*/ 6248607 w 6772482"/>
              <a:gd name="connsiteY42" fmla="*/ 1823998 h 5676860"/>
              <a:gd name="connsiteX43" fmla="*/ 6291470 w 6772482"/>
              <a:gd name="connsiteY43" fmla="*/ 1924010 h 5676860"/>
              <a:gd name="connsiteX44" fmla="*/ 6305757 w 6772482"/>
              <a:gd name="connsiteY44" fmla="*/ 1962110 h 5676860"/>
              <a:gd name="connsiteX45" fmla="*/ 6310520 w 6772482"/>
              <a:gd name="connsiteY45" fmla="*/ 2021641 h 5676860"/>
              <a:gd name="connsiteX46" fmla="*/ 6341476 w 6772482"/>
              <a:gd name="connsiteY46" fmla="*/ 2143085 h 5676860"/>
              <a:gd name="connsiteX47" fmla="*/ 6360526 w 6772482"/>
              <a:gd name="connsiteY47" fmla="*/ 2202616 h 5676860"/>
              <a:gd name="connsiteX48" fmla="*/ 6355763 w 6772482"/>
              <a:gd name="connsiteY48" fmla="*/ 2300248 h 5676860"/>
              <a:gd name="connsiteX49" fmla="*/ 6377195 w 6772482"/>
              <a:gd name="connsiteY49" fmla="*/ 2407403 h 5676860"/>
              <a:gd name="connsiteX50" fmla="*/ 6427201 w 6772482"/>
              <a:gd name="connsiteY50" fmla="*/ 2619335 h 5676860"/>
              <a:gd name="connsiteX51" fmla="*/ 6453395 w 6772482"/>
              <a:gd name="connsiteY51" fmla="*/ 2812216 h 5676860"/>
              <a:gd name="connsiteX52" fmla="*/ 6467682 w 6772482"/>
              <a:gd name="connsiteY52" fmla="*/ 2921754 h 5676860"/>
              <a:gd name="connsiteX53" fmla="*/ 6562932 w 6772482"/>
              <a:gd name="connsiteY53" fmla="*/ 3238460 h 5676860"/>
              <a:gd name="connsiteX54" fmla="*/ 6610557 w 6772482"/>
              <a:gd name="connsiteY54" fmla="*/ 3438485 h 5676860"/>
              <a:gd name="connsiteX55" fmla="*/ 6658182 w 6772482"/>
              <a:gd name="connsiteY55" fmla="*/ 3555166 h 5676860"/>
              <a:gd name="connsiteX56" fmla="*/ 6722476 w 6772482"/>
              <a:gd name="connsiteY56" fmla="*/ 3676610 h 5676860"/>
              <a:gd name="connsiteX57" fmla="*/ 6762957 w 6772482"/>
              <a:gd name="connsiteY57" fmla="*/ 3809960 h 5676860"/>
              <a:gd name="connsiteX58" fmla="*/ 6772482 w 6772482"/>
              <a:gd name="connsiteY58" fmla="*/ 3881398 h 5676860"/>
              <a:gd name="connsiteX59" fmla="*/ 6762956 w 6772482"/>
              <a:gd name="connsiteY59" fmla="*/ 3964741 h 5676860"/>
              <a:gd name="connsiteX60" fmla="*/ 6743906 w 6772482"/>
              <a:gd name="connsiteY60" fmla="*/ 4019510 h 5676860"/>
              <a:gd name="connsiteX61" fmla="*/ 6703426 w 6772482"/>
              <a:gd name="connsiteY61" fmla="*/ 4119522 h 5676860"/>
              <a:gd name="connsiteX62" fmla="*/ 6689138 w 6772482"/>
              <a:gd name="connsiteY62" fmla="*/ 4148097 h 5676860"/>
              <a:gd name="connsiteX63" fmla="*/ 5903326 w 6772482"/>
              <a:gd name="connsiteY63" fmla="*/ 4533860 h 5676860"/>
              <a:gd name="connsiteX64" fmla="*/ 5048457 w 6772482"/>
              <a:gd name="connsiteY64" fmla="*/ 5672097 h 5676860"/>
              <a:gd name="connsiteX65" fmla="*/ 4774613 w 6772482"/>
              <a:gd name="connsiteY65" fmla="*/ 5676860 h 5676860"/>
              <a:gd name="connsiteX66" fmla="*/ 4210258 w 6772482"/>
              <a:gd name="connsiteY66" fmla="*/ 4952960 h 5676860"/>
              <a:gd name="connsiteX67" fmla="*/ 3684713 w 6772482"/>
              <a:gd name="connsiteY67" fmla="*/ 4943533 h 5676860"/>
              <a:gd name="connsiteX68" fmla="*/ 3136388 w 6772482"/>
              <a:gd name="connsiteY68" fmla="*/ 4377924 h 5676860"/>
              <a:gd name="connsiteX69" fmla="*/ 2752932 w 6772482"/>
              <a:gd name="connsiteY69" fmla="*/ 4600535 h 5676860"/>
              <a:gd name="connsiteX70" fmla="*/ 2388600 w 6772482"/>
              <a:gd name="connsiteY70" fmla="*/ 4183817 h 5676860"/>
              <a:gd name="connsiteX71" fmla="*/ 1914732 w 6772482"/>
              <a:gd name="connsiteY71" fmla="*/ 4276685 h 5676860"/>
              <a:gd name="connsiteX72" fmla="*/ 1821863 w 6772482"/>
              <a:gd name="connsiteY72" fmla="*/ 4567197 h 5676860"/>
              <a:gd name="connsiteX73" fmla="*/ 1543257 w 6772482"/>
              <a:gd name="connsiteY73" fmla="*/ 4500522 h 5676860"/>
              <a:gd name="connsiteX74" fmla="*/ 1440862 w 6772482"/>
              <a:gd name="connsiteY74" fmla="*/ 4469566 h 5676860"/>
              <a:gd name="connsiteX75" fmla="*/ 1383713 w 6772482"/>
              <a:gd name="connsiteY75" fmla="*/ 4440992 h 5676860"/>
              <a:gd name="connsiteX76" fmla="*/ 1326562 w 6772482"/>
              <a:gd name="connsiteY76" fmla="*/ 4410035 h 5676860"/>
              <a:gd name="connsiteX77" fmla="*/ 1276557 w 6772482"/>
              <a:gd name="connsiteY77" fmla="*/ 4371935 h 5676860"/>
              <a:gd name="connsiteX78" fmla="*/ 1221789 w 6772482"/>
              <a:gd name="connsiteY78" fmla="*/ 4312404 h 5676860"/>
              <a:gd name="connsiteX79" fmla="*/ 1181306 w 6772482"/>
              <a:gd name="connsiteY79" fmla="*/ 4257635 h 5676860"/>
              <a:gd name="connsiteX80" fmla="*/ 1024144 w 6772482"/>
              <a:gd name="connsiteY80" fmla="*/ 4005222 h 5676860"/>
              <a:gd name="connsiteX81" fmla="*/ 271670 w 6772482"/>
              <a:gd name="connsiteY81" fmla="*/ 2855079 h 5676860"/>
              <a:gd name="connsiteX0" fmla="*/ 271670 w 6772482"/>
              <a:gd name="connsiteY0" fmla="*/ 2855079 h 5676860"/>
              <a:gd name="connsiteX1" fmla="*/ 324058 w 6772482"/>
              <a:gd name="connsiteY1" fmla="*/ 1219160 h 5676860"/>
              <a:gd name="connsiteX2" fmla="*/ 1581357 w 6772482"/>
              <a:gd name="connsiteY2" fmla="*/ 1162010 h 5676860"/>
              <a:gd name="connsiteX3" fmla="*/ 2552907 w 6772482"/>
              <a:gd name="connsiteY3" fmla="*/ 1190585 h 5676860"/>
              <a:gd name="connsiteX4" fmla="*/ 2714832 w 6772482"/>
              <a:gd name="connsiteY4" fmla="*/ 323810 h 5676860"/>
              <a:gd name="connsiteX5" fmla="*/ 2905332 w 6772482"/>
              <a:gd name="connsiteY5" fmla="*/ 471448 h 5676860"/>
              <a:gd name="connsiteX6" fmla="*/ 2950576 w 6772482"/>
              <a:gd name="connsiteY6" fmla="*/ 495260 h 5676860"/>
              <a:gd name="connsiteX7" fmla="*/ 3012488 w 6772482"/>
              <a:gd name="connsiteY7" fmla="*/ 511929 h 5676860"/>
              <a:gd name="connsiteX8" fmla="*/ 3286332 w 6772482"/>
              <a:gd name="connsiteY8" fmla="*/ 561935 h 5676860"/>
              <a:gd name="connsiteX9" fmla="*/ 3353007 w 6772482"/>
              <a:gd name="connsiteY9" fmla="*/ 592891 h 5676860"/>
              <a:gd name="connsiteX10" fmla="*/ 3391107 w 6772482"/>
              <a:gd name="connsiteY10" fmla="*/ 623848 h 5676860"/>
              <a:gd name="connsiteX11" fmla="*/ 3422063 w 6772482"/>
              <a:gd name="connsiteY11" fmla="*/ 680998 h 5676860"/>
              <a:gd name="connsiteX12" fmla="*/ 3455401 w 6772482"/>
              <a:gd name="connsiteY12" fmla="*/ 714335 h 5676860"/>
              <a:gd name="connsiteX13" fmla="*/ 3486357 w 6772482"/>
              <a:gd name="connsiteY13" fmla="*/ 728623 h 5676860"/>
              <a:gd name="connsiteX14" fmla="*/ 3522076 w 6772482"/>
              <a:gd name="connsiteY14" fmla="*/ 747673 h 5676860"/>
              <a:gd name="connsiteX15" fmla="*/ 3564938 w 6772482"/>
              <a:gd name="connsiteY15" fmla="*/ 742910 h 5676860"/>
              <a:gd name="connsiteX16" fmla="*/ 3793539 w 6772482"/>
              <a:gd name="connsiteY16" fmla="*/ 683379 h 5676860"/>
              <a:gd name="connsiteX17" fmla="*/ 3860213 w 6772482"/>
              <a:gd name="connsiteY17" fmla="*/ 671473 h 5676860"/>
              <a:gd name="connsiteX18" fmla="*/ 4000707 w 6772482"/>
              <a:gd name="connsiteY18" fmla="*/ 661948 h 5676860"/>
              <a:gd name="connsiteX19" fmla="*/ 4145963 w 6772482"/>
              <a:gd name="connsiteY19" fmla="*/ 611942 h 5676860"/>
              <a:gd name="connsiteX20" fmla="*/ 4167395 w 6772482"/>
              <a:gd name="connsiteY20" fmla="*/ 645279 h 5676860"/>
              <a:gd name="connsiteX21" fmla="*/ 4134058 w 6772482"/>
              <a:gd name="connsiteY21" fmla="*/ 609560 h 5676860"/>
              <a:gd name="connsiteX22" fmla="*/ 4515058 w 6772482"/>
              <a:gd name="connsiteY22" fmla="*/ 685760 h 5676860"/>
              <a:gd name="connsiteX23" fmla="*/ 4650455 w 6772482"/>
              <a:gd name="connsiteY23" fmla="*/ 103335 h 5676860"/>
              <a:gd name="connsiteX24" fmla="*/ 4738344 w 6772482"/>
              <a:gd name="connsiteY24" fmla="*/ 77502 h 5676860"/>
              <a:gd name="connsiteX25" fmla="*/ 4955751 w 6772482"/>
              <a:gd name="connsiteY25" fmla="*/ 0 h 5676860"/>
              <a:gd name="connsiteX26" fmla="*/ 5177785 w 6772482"/>
              <a:gd name="connsiteY26" fmla="*/ 1 h 5676860"/>
              <a:gd name="connsiteX27" fmla="*/ 5429458 w 6772482"/>
              <a:gd name="connsiteY27" fmla="*/ 76160 h 5676860"/>
              <a:gd name="connsiteX28" fmla="*/ 5429458 w 6772482"/>
              <a:gd name="connsiteY28" fmla="*/ 380960 h 5676860"/>
              <a:gd name="connsiteX29" fmla="*/ 5734258 w 6772482"/>
              <a:gd name="connsiteY29" fmla="*/ 685760 h 5676860"/>
              <a:gd name="connsiteX30" fmla="*/ 5886658 w 6772482"/>
              <a:gd name="connsiteY30" fmla="*/ 761960 h 5676860"/>
              <a:gd name="connsiteX31" fmla="*/ 5964155 w 6772482"/>
              <a:gd name="connsiteY31" fmla="*/ 811181 h 5676860"/>
              <a:gd name="connsiteX32" fmla="*/ 5908647 w 6772482"/>
              <a:gd name="connsiteY32" fmla="*/ 847348 h 5676860"/>
              <a:gd name="connsiteX33" fmla="*/ 5810457 w 6772482"/>
              <a:gd name="connsiteY33" fmla="*/ 928648 h 5676860"/>
              <a:gd name="connsiteX34" fmla="*/ 5824745 w 6772482"/>
              <a:gd name="connsiteY34" fmla="*/ 961985 h 5676860"/>
              <a:gd name="connsiteX35" fmla="*/ 5846175 w 6772482"/>
              <a:gd name="connsiteY35" fmla="*/ 1014373 h 5676860"/>
              <a:gd name="connsiteX36" fmla="*/ 5889039 w 6772482"/>
              <a:gd name="connsiteY36" fmla="*/ 1173916 h 5676860"/>
              <a:gd name="connsiteX37" fmla="*/ 5910470 w 6772482"/>
              <a:gd name="connsiteY37" fmla="*/ 1219160 h 5676860"/>
              <a:gd name="connsiteX38" fmla="*/ 5936663 w 6772482"/>
              <a:gd name="connsiteY38" fmla="*/ 1262023 h 5676860"/>
              <a:gd name="connsiteX39" fmla="*/ 6120019 w 6772482"/>
              <a:gd name="connsiteY39" fmla="*/ 1564441 h 5676860"/>
              <a:gd name="connsiteX40" fmla="*/ 6148595 w 6772482"/>
              <a:gd name="connsiteY40" fmla="*/ 1628735 h 5676860"/>
              <a:gd name="connsiteX41" fmla="*/ 6184313 w 6772482"/>
              <a:gd name="connsiteY41" fmla="*/ 1697792 h 5676860"/>
              <a:gd name="connsiteX42" fmla="*/ 6248607 w 6772482"/>
              <a:gd name="connsiteY42" fmla="*/ 1823998 h 5676860"/>
              <a:gd name="connsiteX43" fmla="*/ 6291470 w 6772482"/>
              <a:gd name="connsiteY43" fmla="*/ 1924010 h 5676860"/>
              <a:gd name="connsiteX44" fmla="*/ 6305757 w 6772482"/>
              <a:gd name="connsiteY44" fmla="*/ 1962110 h 5676860"/>
              <a:gd name="connsiteX45" fmla="*/ 6310520 w 6772482"/>
              <a:gd name="connsiteY45" fmla="*/ 2021641 h 5676860"/>
              <a:gd name="connsiteX46" fmla="*/ 6341476 w 6772482"/>
              <a:gd name="connsiteY46" fmla="*/ 2143085 h 5676860"/>
              <a:gd name="connsiteX47" fmla="*/ 6360526 w 6772482"/>
              <a:gd name="connsiteY47" fmla="*/ 2202616 h 5676860"/>
              <a:gd name="connsiteX48" fmla="*/ 6355763 w 6772482"/>
              <a:gd name="connsiteY48" fmla="*/ 2300248 h 5676860"/>
              <a:gd name="connsiteX49" fmla="*/ 6377195 w 6772482"/>
              <a:gd name="connsiteY49" fmla="*/ 2407403 h 5676860"/>
              <a:gd name="connsiteX50" fmla="*/ 6427201 w 6772482"/>
              <a:gd name="connsiteY50" fmla="*/ 2619335 h 5676860"/>
              <a:gd name="connsiteX51" fmla="*/ 6453395 w 6772482"/>
              <a:gd name="connsiteY51" fmla="*/ 2812216 h 5676860"/>
              <a:gd name="connsiteX52" fmla="*/ 6467682 w 6772482"/>
              <a:gd name="connsiteY52" fmla="*/ 2921754 h 5676860"/>
              <a:gd name="connsiteX53" fmla="*/ 6562932 w 6772482"/>
              <a:gd name="connsiteY53" fmla="*/ 3238460 h 5676860"/>
              <a:gd name="connsiteX54" fmla="*/ 6610557 w 6772482"/>
              <a:gd name="connsiteY54" fmla="*/ 3438485 h 5676860"/>
              <a:gd name="connsiteX55" fmla="*/ 6658182 w 6772482"/>
              <a:gd name="connsiteY55" fmla="*/ 3555166 h 5676860"/>
              <a:gd name="connsiteX56" fmla="*/ 6722476 w 6772482"/>
              <a:gd name="connsiteY56" fmla="*/ 3676610 h 5676860"/>
              <a:gd name="connsiteX57" fmla="*/ 6762957 w 6772482"/>
              <a:gd name="connsiteY57" fmla="*/ 3809960 h 5676860"/>
              <a:gd name="connsiteX58" fmla="*/ 6772482 w 6772482"/>
              <a:gd name="connsiteY58" fmla="*/ 3881398 h 5676860"/>
              <a:gd name="connsiteX59" fmla="*/ 6762956 w 6772482"/>
              <a:gd name="connsiteY59" fmla="*/ 3964741 h 5676860"/>
              <a:gd name="connsiteX60" fmla="*/ 6743906 w 6772482"/>
              <a:gd name="connsiteY60" fmla="*/ 4019510 h 5676860"/>
              <a:gd name="connsiteX61" fmla="*/ 6703426 w 6772482"/>
              <a:gd name="connsiteY61" fmla="*/ 4119522 h 5676860"/>
              <a:gd name="connsiteX62" fmla="*/ 6689138 w 6772482"/>
              <a:gd name="connsiteY62" fmla="*/ 4148097 h 5676860"/>
              <a:gd name="connsiteX63" fmla="*/ 5903326 w 6772482"/>
              <a:gd name="connsiteY63" fmla="*/ 4533860 h 5676860"/>
              <a:gd name="connsiteX64" fmla="*/ 5048457 w 6772482"/>
              <a:gd name="connsiteY64" fmla="*/ 5672097 h 5676860"/>
              <a:gd name="connsiteX65" fmla="*/ 4774613 w 6772482"/>
              <a:gd name="connsiteY65" fmla="*/ 5676860 h 5676860"/>
              <a:gd name="connsiteX66" fmla="*/ 4210258 w 6772482"/>
              <a:gd name="connsiteY66" fmla="*/ 4952960 h 5676860"/>
              <a:gd name="connsiteX67" fmla="*/ 3684713 w 6772482"/>
              <a:gd name="connsiteY67" fmla="*/ 4943533 h 5676860"/>
              <a:gd name="connsiteX68" fmla="*/ 3136388 w 6772482"/>
              <a:gd name="connsiteY68" fmla="*/ 4377924 h 5676860"/>
              <a:gd name="connsiteX69" fmla="*/ 2752932 w 6772482"/>
              <a:gd name="connsiteY69" fmla="*/ 4600535 h 5676860"/>
              <a:gd name="connsiteX70" fmla="*/ 2388600 w 6772482"/>
              <a:gd name="connsiteY70" fmla="*/ 4183817 h 5676860"/>
              <a:gd name="connsiteX71" fmla="*/ 1914732 w 6772482"/>
              <a:gd name="connsiteY71" fmla="*/ 4276685 h 5676860"/>
              <a:gd name="connsiteX72" fmla="*/ 1821863 w 6772482"/>
              <a:gd name="connsiteY72" fmla="*/ 4567197 h 5676860"/>
              <a:gd name="connsiteX73" fmla="*/ 1543257 w 6772482"/>
              <a:gd name="connsiteY73" fmla="*/ 4500522 h 5676860"/>
              <a:gd name="connsiteX74" fmla="*/ 1440862 w 6772482"/>
              <a:gd name="connsiteY74" fmla="*/ 4469566 h 5676860"/>
              <a:gd name="connsiteX75" fmla="*/ 1383713 w 6772482"/>
              <a:gd name="connsiteY75" fmla="*/ 4440992 h 5676860"/>
              <a:gd name="connsiteX76" fmla="*/ 1326562 w 6772482"/>
              <a:gd name="connsiteY76" fmla="*/ 4410035 h 5676860"/>
              <a:gd name="connsiteX77" fmla="*/ 1276557 w 6772482"/>
              <a:gd name="connsiteY77" fmla="*/ 4371935 h 5676860"/>
              <a:gd name="connsiteX78" fmla="*/ 1221789 w 6772482"/>
              <a:gd name="connsiteY78" fmla="*/ 4312404 h 5676860"/>
              <a:gd name="connsiteX79" fmla="*/ 1181306 w 6772482"/>
              <a:gd name="connsiteY79" fmla="*/ 4257635 h 5676860"/>
              <a:gd name="connsiteX80" fmla="*/ 1024144 w 6772482"/>
              <a:gd name="connsiteY80" fmla="*/ 4005222 h 5676860"/>
              <a:gd name="connsiteX81" fmla="*/ 271670 w 6772482"/>
              <a:gd name="connsiteY81" fmla="*/ 2855079 h 5676860"/>
              <a:gd name="connsiteX0" fmla="*/ 271670 w 6772482"/>
              <a:gd name="connsiteY0" fmla="*/ 2855079 h 5676860"/>
              <a:gd name="connsiteX1" fmla="*/ 324058 w 6772482"/>
              <a:gd name="connsiteY1" fmla="*/ 1219160 h 5676860"/>
              <a:gd name="connsiteX2" fmla="*/ 1581357 w 6772482"/>
              <a:gd name="connsiteY2" fmla="*/ 1162010 h 5676860"/>
              <a:gd name="connsiteX3" fmla="*/ 2552907 w 6772482"/>
              <a:gd name="connsiteY3" fmla="*/ 1190585 h 5676860"/>
              <a:gd name="connsiteX4" fmla="*/ 2714832 w 6772482"/>
              <a:gd name="connsiteY4" fmla="*/ 323810 h 5676860"/>
              <a:gd name="connsiteX5" fmla="*/ 2905332 w 6772482"/>
              <a:gd name="connsiteY5" fmla="*/ 471448 h 5676860"/>
              <a:gd name="connsiteX6" fmla="*/ 2950576 w 6772482"/>
              <a:gd name="connsiteY6" fmla="*/ 495260 h 5676860"/>
              <a:gd name="connsiteX7" fmla="*/ 3012488 w 6772482"/>
              <a:gd name="connsiteY7" fmla="*/ 511929 h 5676860"/>
              <a:gd name="connsiteX8" fmla="*/ 3286332 w 6772482"/>
              <a:gd name="connsiteY8" fmla="*/ 561935 h 5676860"/>
              <a:gd name="connsiteX9" fmla="*/ 3353007 w 6772482"/>
              <a:gd name="connsiteY9" fmla="*/ 592891 h 5676860"/>
              <a:gd name="connsiteX10" fmla="*/ 3391107 w 6772482"/>
              <a:gd name="connsiteY10" fmla="*/ 623848 h 5676860"/>
              <a:gd name="connsiteX11" fmla="*/ 3422063 w 6772482"/>
              <a:gd name="connsiteY11" fmla="*/ 680998 h 5676860"/>
              <a:gd name="connsiteX12" fmla="*/ 3455401 w 6772482"/>
              <a:gd name="connsiteY12" fmla="*/ 714335 h 5676860"/>
              <a:gd name="connsiteX13" fmla="*/ 3486357 w 6772482"/>
              <a:gd name="connsiteY13" fmla="*/ 728623 h 5676860"/>
              <a:gd name="connsiteX14" fmla="*/ 3522076 w 6772482"/>
              <a:gd name="connsiteY14" fmla="*/ 747673 h 5676860"/>
              <a:gd name="connsiteX15" fmla="*/ 3564938 w 6772482"/>
              <a:gd name="connsiteY15" fmla="*/ 742910 h 5676860"/>
              <a:gd name="connsiteX16" fmla="*/ 3793539 w 6772482"/>
              <a:gd name="connsiteY16" fmla="*/ 683379 h 5676860"/>
              <a:gd name="connsiteX17" fmla="*/ 3860213 w 6772482"/>
              <a:gd name="connsiteY17" fmla="*/ 671473 h 5676860"/>
              <a:gd name="connsiteX18" fmla="*/ 4000707 w 6772482"/>
              <a:gd name="connsiteY18" fmla="*/ 661948 h 5676860"/>
              <a:gd name="connsiteX19" fmla="*/ 4145963 w 6772482"/>
              <a:gd name="connsiteY19" fmla="*/ 611942 h 5676860"/>
              <a:gd name="connsiteX20" fmla="*/ 4167395 w 6772482"/>
              <a:gd name="connsiteY20" fmla="*/ 645279 h 5676860"/>
              <a:gd name="connsiteX21" fmla="*/ 4134058 w 6772482"/>
              <a:gd name="connsiteY21" fmla="*/ 609560 h 5676860"/>
              <a:gd name="connsiteX22" fmla="*/ 4515058 w 6772482"/>
              <a:gd name="connsiteY22" fmla="*/ 685760 h 5676860"/>
              <a:gd name="connsiteX23" fmla="*/ 4650455 w 6772482"/>
              <a:gd name="connsiteY23" fmla="*/ 103335 h 5676860"/>
              <a:gd name="connsiteX24" fmla="*/ 4738344 w 6772482"/>
              <a:gd name="connsiteY24" fmla="*/ 77502 h 5676860"/>
              <a:gd name="connsiteX25" fmla="*/ 4955751 w 6772482"/>
              <a:gd name="connsiteY25" fmla="*/ 0 h 5676860"/>
              <a:gd name="connsiteX26" fmla="*/ 5177785 w 6772482"/>
              <a:gd name="connsiteY26" fmla="*/ 1 h 5676860"/>
              <a:gd name="connsiteX27" fmla="*/ 5429458 w 6772482"/>
              <a:gd name="connsiteY27" fmla="*/ 76160 h 5676860"/>
              <a:gd name="connsiteX28" fmla="*/ 5429458 w 6772482"/>
              <a:gd name="connsiteY28" fmla="*/ 380960 h 5676860"/>
              <a:gd name="connsiteX29" fmla="*/ 5734258 w 6772482"/>
              <a:gd name="connsiteY29" fmla="*/ 685760 h 5676860"/>
              <a:gd name="connsiteX30" fmla="*/ 5886658 w 6772482"/>
              <a:gd name="connsiteY30" fmla="*/ 761960 h 5676860"/>
              <a:gd name="connsiteX31" fmla="*/ 5964155 w 6772482"/>
              <a:gd name="connsiteY31" fmla="*/ 811181 h 5676860"/>
              <a:gd name="connsiteX32" fmla="*/ 5908647 w 6772482"/>
              <a:gd name="connsiteY32" fmla="*/ 847348 h 5676860"/>
              <a:gd name="connsiteX33" fmla="*/ 5810457 w 6772482"/>
              <a:gd name="connsiteY33" fmla="*/ 928648 h 5676860"/>
              <a:gd name="connsiteX34" fmla="*/ 5824745 w 6772482"/>
              <a:gd name="connsiteY34" fmla="*/ 961985 h 5676860"/>
              <a:gd name="connsiteX35" fmla="*/ 5846175 w 6772482"/>
              <a:gd name="connsiteY35" fmla="*/ 1014373 h 5676860"/>
              <a:gd name="connsiteX36" fmla="*/ 5889039 w 6772482"/>
              <a:gd name="connsiteY36" fmla="*/ 1173916 h 5676860"/>
              <a:gd name="connsiteX37" fmla="*/ 5910470 w 6772482"/>
              <a:gd name="connsiteY37" fmla="*/ 1219160 h 5676860"/>
              <a:gd name="connsiteX38" fmla="*/ 5936663 w 6772482"/>
              <a:gd name="connsiteY38" fmla="*/ 1262023 h 5676860"/>
              <a:gd name="connsiteX39" fmla="*/ 6120019 w 6772482"/>
              <a:gd name="connsiteY39" fmla="*/ 1564441 h 5676860"/>
              <a:gd name="connsiteX40" fmla="*/ 6148595 w 6772482"/>
              <a:gd name="connsiteY40" fmla="*/ 1628735 h 5676860"/>
              <a:gd name="connsiteX41" fmla="*/ 6184313 w 6772482"/>
              <a:gd name="connsiteY41" fmla="*/ 1697792 h 5676860"/>
              <a:gd name="connsiteX42" fmla="*/ 6248607 w 6772482"/>
              <a:gd name="connsiteY42" fmla="*/ 1823998 h 5676860"/>
              <a:gd name="connsiteX43" fmla="*/ 6291470 w 6772482"/>
              <a:gd name="connsiteY43" fmla="*/ 1924010 h 5676860"/>
              <a:gd name="connsiteX44" fmla="*/ 6305757 w 6772482"/>
              <a:gd name="connsiteY44" fmla="*/ 1962110 h 5676860"/>
              <a:gd name="connsiteX45" fmla="*/ 6310520 w 6772482"/>
              <a:gd name="connsiteY45" fmla="*/ 2021641 h 5676860"/>
              <a:gd name="connsiteX46" fmla="*/ 6341476 w 6772482"/>
              <a:gd name="connsiteY46" fmla="*/ 2143085 h 5676860"/>
              <a:gd name="connsiteX47" fmla="*/ 6360526 w 6772482"/>
              <a:gd name="connsiteY47" fmla="*/ 2202616 h 5676860"/>
              <a:gd name="connsiteX48" fmla="*/ 6355763 w 6772482"/>
              <a:gd name="connsiteY48" fmla="*/ 2300248 h 5676860"/>
              <a:gd name="connsiteX49" fmla="*/ 6377195 w 6772482"/>
              <a:gd name="connsiteY49" fmla="*/ 2407403 h 5676860"/>
              <a:gd name="connsiteX50" fmla="*/ 6427201 w 6772482"/>
              <a:gd name="connsiteY50" fmla="*/ 2619335 h 5676860"/>
              <a:gd name="connsiteX51" fmla="*/ 6453395 w 6772482"/>
              <a:gd name="connsiteY51" fmla="*/ 2812216 h 5676860"/>
              <a:gd name="connsiteX52" fmla="*/ 6467682 w 6772482"/>
              <a:gd name="connsiteY52" fmla="*/ 2921754 h 5676860"/>
              <a:gd name="connsiteX53" fmla="*/ 6562932 w 6772482"/>
              <a:gd name="connsiteY53" fmla="*/ 3238460 h 5676860"/>
              <a:gd name="connsiteX54" fmla="*/ 6610557 w 6772482"/>
              <a:gd name="connsiteY54" fmla="*/ 3438485 h 5676860"/>
              <a:gd name="connsiteX55" fmla="*/ 6658182 w 6772482"/>
              <a:gd name="connsiteY55" fmla="*/ 3555166 h 5676860"/>
              <a:gd name="connsiteX56" fmla="*/ 6722476 w 6772482"/>
              <a:gd name="connsiteY56" fmla="*/ 3676610 h 5676860"/>
              <a:gd name="connsiteX57" fmla="*/ 6762957 w 6772482"/>
              <a:gd name="connsiteY57" fmla="*/ 3809960 h 5676860"/>
              <a:gd name="connsiteX58" fmla="*/ 6772482 w 6772482"/>
              <a:gd name="connsiteY58" fmla="*/ 3881398 h 5676860"/>
              <a:gd name="connsiteX59" fmla="*/ 6762956 w 6772482"/>
              <a:gd name="connsiteY59" fmla="*/ 3964741 h 5676860"/>
              <a:gd name="connsiteX60" fmla="*/ 6743906 w 6772482"/>
              <a:gd name="connsiteY60" fmla="*/ 4019510 h 5676860"/>
              <a:gd name="connsiteX61" fmla="*/ 6703426 w 6772482"/>
              <a:gd name="connsiteY61" fmla="*/ 4119522 h 5676860"/>
              <a:gd name="connsiteX62" fmla="*/ 6689138 w 6772482"/>
              <a:gd name="connsiteY62" fmla="*/ 4148097 h 5676860"/>
              <a:gd name="connsiteX63" fmla="*/ 5903326 w 6772482"/>
              <a:gd name="connsiteY63" fmla="*/ 4533860 h 5676860"/>
              <a:gd name="connsiteX64" fmla="*/ 5048457 w 6772482"/>
              <a:gd name="connsiteY64" fmla="*/ 5672097 h 5676860"/>
              <a:gd name="connsiteX65" fmla="*/ 4774613 w 6772482"/>
              <a:gd name="connsiteY65" fmla="*/ 5676860 h 5676860"/>
              <a:gd name="connsiteX66" fmla="*/ 4210258 w 6772482"/>
              <a:gd name="connsiteY66" fmla="*/ 4952960 h 5676860"/>
              <a:gd name="connsiteX67" fmla="*/ 3684713 w 6772482"/>
              <a:gd name="connsiteY67" fmla="*/ 4943533 h 5676860"/>
              <a:gd name="connsiteX68" fmla="*/ 3136388 w 6772482"/>
              <a:gd name="connsiteY68" fmla="*/ 4377924 h 5676860"/>
              <a:gd name="connsiteX69" fmla="*/ 2752932 w 6772482"/>
              <a:gd name="connsiteY69" fmla="*/ 4600535 h 5676860"/>
              <a:gd name="connsiteX70" fmla="*/ 2388600 w 6772482"/>
              <a:gd name="connsiteY70" fmla="*/ 4183817 h 5676860"/>
              <a:gd name="connsiteX71" fmla="*/ 1914732 w 6772482"/>
              <a:gd name="connsiteY71" fmla="*/ 4276685 h 5676860"/>
              <a:gd name="connsiteX72" fmla="*/ 1821863 w 6772482"/>
              <a:gd name="connsiteY72" fmla="*/ 4567197 h 5676860"/>
              <a:gd name="connsiteX73" fmla="*/ 1543257 w 6772482"/>
              <a:gd name="connsiteY73" fmla="*/ 4500522 h 5676860"/>
              <a:gd name="connsiteX74" fmla="*/ 1440862 w 6772482"/>
              <a:gd name="connsiteY74" fmla="*/ 4469566 h 5676860"/>
              <a:gd name="connsiteX75" fmla="*/ 1383713 w 6772482"/>
              <a:gd name="connsiteY75" fmla="*/ 4440992 h 5676860"/>
              <a:gd name="connsiteX76" fmla="*/ 1326562 w 6772482"/>
              <a:gd name="connsiteY76" fmla="*/ 4410035 h 5676860"/>
              <a:gd name="connsiteX77" fmla="*/ 1276557 w 6772482"/>
              <a:gd name="connsiteY77" fmla="*/ 4371935 h 5676860"/>
              <a:gd name="connsiteX78" fmla="*/ 1221789 w 6772482"/>
              <a:gd name="connsiteY78" fmla="*/ 4312404 h 5676860"/>
              <a:gd name="connsiteX79" fmla="*/ 1181306 w 6772482"/>
              <a:gd name="connsiteY79" fmla="*/ 4257635 h 5676860"/>
              <a:gd name="connsiteX80" fmla="*/ 1024144 w 6772482"/>
              <a:gd name="connsiteY80" fmla="*/ 4005222 h 5676860"/>
              <a:gd name="connsiteX81" fmla="*/ 271670 w 6772482"/>
              <a:gd name="connsiteY81" fmla="*/ 2855079 h 5676860"/>
              <a:gd name="connsiteX0" fmla="*/ 271670 w 6772482"/>
              <a:gd name="connsiteY0" fmla="*/ 2855079 h 5676860"/>
              <a:gd name="connsiteX1" fmla="*/ 324058 w 6772482"/>
              <a:gd name="connsiteY1" fmla="*/ 1219160 h 5676860"/>
              <a:gd name="connsiteX2" fmla="*/ 1581357 w 6772482"/>
              <a:gd name="connsiteY2" fmla="*/ 1162010 h 5676860"/>
              <a:gd name="connsiteX3" fmla="*/ 2552907 w 6772482"/>
              <a:gd name="connsiteY3" fmla="*/ 1190585 h 5676860"/>
              <a:gd name="connsiteX4" fmla="*/ 2714832 w 6772482"/>
              <a:gd name="connsiteY4" fmla="*/ 323810 h 5676860"/>
              <a:gd name="connsiteX5" fmla="*/ 2905332 w 6772482"/>
              <a:gd name="connsiteY5" fmla="*/ 471448 h 5676860"/>
              <a:gd name="connsiteX6" fmla="*/ 2950576 w 6772482"/>
              <a:gd name="connsiteY6" fmla="*/ 495260 h 5676860"/>
              <a:gd name="connsiteX7" fmla="*/ 3012488 w 6772482"/>
              <a:gd name="connsiteY7" fmla="*/ 511929 h 5676860"/>
              <a:gd name="connsiteX8" fmla="*/ 3286332 w 6772482"/>
              <a:gd name="connsiteY8" fmla="*/ 561935 h 5676860"/>
              <a:gd name="connsiteX9" fmla="*/ 3353007 w 6772482"/>
              <a:gd name="connsiteY9" fmla="*/ 592891 h 5676860"/>
              <a:gd name="connsiteX10" fmla="*/ 3391107 w 6772482"/>
              <a:gd name="connsiteY10" fmla="*/ 623848 h 5676860"/>
              <a:gd name="connsiteX11" fmla="*/ 3422063 w 6772482"/>
              <a:gd name="connsiteY11" fmla="*/ 680998 h 5676860"/>
              <a:gd name="connsiteX12" fmla="*/ 3455401 w 6772482"/>
              <a:gd name="connsiteY12" fmla="*/ 714335 h 5676860"/>
              <a:gd name="connsiteX13" fmla="*/ 3486357 w 6772482"/>
              <a:gd name="connsiteY13" fmla="*/ 728623 h 5676860"/>
              <a:gd name="connsiteX14" fmla="*/ 3522076 w 6772482"/>
              <a:gd name="connsiteY14" fmla="*/ 747673 h 5676860"/>
              <a:gd name="connsiteX15" fmla="*/ 3564938 w 6772482"/>
              <a:gd name="connsiteY15" fmla="*/ 742910 h 5676860"/>
              <a:gd name="connsiteX16" fmla="*/ 3793539 w 6772482"/>
              <a:gd name="connsiteY16" fmla="*/ 683379 h 5676860"/>
              <a:gd name="connsiteX17" fmla="*/ 3860213 w 6772482"/>
              <a:gd name="connsiteY17" fmla="*/ 671473 h 5676860"/>
              <a:gd name="connsiteX18" fmla="*/ 4000707 w 6772482"/>
              <a:gd name="connsiteY18" fmla="*/ 661948 h 5676860"/>
              <a:gd name="connsiteX19" fmla="*/ 4145963 w 6772482"/>
              <a:gd name="connsiteY19" fmla="*/ 611942 h 5676860"/>
              <a:gd name="connsiteX20" fmla="*/ 4167395 w 6772482"/>
              <a:gd name="connsiteY20" fmla="*/ 645279 h 5676860"/>
              <a:gd name="connsiteX21" fmla="*/ 4134058 w 6772482"/>
              <a:gd name="connsiteY21" fmla="*/ 609560 h 5676860"/>
              <a:gd name="connsiteX22" fmla="*/ 4515058 w 6772482"/>
              <a:gd name="connsiteY22" fmla="*/ 685760 h 5676860"/>
              <a:gd name="connsiteX23" fmla="*/ 4650455 w 6772482"/>
              <a:gd name="connsiteY23" fmla="*/ 103335 h 5676860"/>
              <a:gd name="connsiteX24" fmla="*/ 4738344 w 6772482"/>
              <a:gd name="connsiteY24" fmla="*/ 77502 h 5676860"/>
              <a:gd name="connsiteX25" fmla="*/ 4955751 w 6772482"/>
              <a:gd name="connsiteY25" fmla="*/ 0 h 5676860"/>
              <a:gd name="connsiteX26" fmla="*/ 5177785 w 6772482"/>
              <a:gd name="connsiteY26" fmla="*/ 1 h 5676860"/>
              <a:gd name="connsiteX27" fmla="*/ 5429458 w 6772482"/>
              <a:gd name="connsiteY27" fmla="*/ 76160 h 5676860"/>
              <a:gd name="connsiteX28" fmla="*/ 5429458 w 6772482"/>
              <a:gd name="connsiteY28" fmla="*/ 380960 h 5676860"/>
              <a:gd name="connsiteX29" fmla="*/ 5734258 w 6772482"/>
              <a:gd name="connsiteY29" fmla="*/ 685760 h 5676860"/>
              <a:gd name="connsiteX30" fmla="*/ 5886658 w 6772482"/>
              <a:gd name="connsiteY30" fmla="*/ 761960 h 5676860"/>
              <a:gd name="connsiteX31" fmla="*/ 5964155 w 6772482"/>
              <a:gd name="connsiteY31" fmla="*/ 811181 h 5676860"/>
              <a:gd name="connsiteX32" fmla="*/ 5908647 w 6772482"/>
              <a:gd name="connsiteY32" fmla="*/ 847348 h 5676860"/>
              <a:gd name="connsiteX33" fmla="*/ 5810457 w 6772482"/>
              <a:gd name="connsiteY33" fmla="*/ 928648 h 5676860"/>
              <a:gd name="connsiteX34" fmla="*/ 5824745 w 6772482"/>
              <a:gd name="connsiteY34" fmla="*/ 961985 h 5676860"/>
              <a:gd name="connsiteX35" fmla="*/ 5846175 w 6772482"/>
              <a:gd name="connsiteY35" fmla="*/ 1014373 h 5676860"/>
              <a:gd name="connsiteX36" fmla="*/ 5889039 w 6772482"/>
              <a:gd name="connsiteY36" fmla="*/ 1173916 h 5676860"/>
              <a:gd name="connsiteX37" fmla="*/ 5910470 w 6772482"/>
              <a:gd name="connsiteY37" fmla="*/ 1219160 h 5676860"/>
              <a:gd name="connsiteX38" fmla="*/ 5936663 w 6772482"/>
              <a:gd name="connsiteY38" fmla="*/ 1262023 h 5676860"/>
              <a:gd name="connsiteX39" fmla="*/ 6120019 w 6772482"/>
              <a:gd name="connsiteY39" fmla="*/ 1564441 h 5676860"/>
              <a:gd name="connsiteX40" fmla="*/ 6148595 w 6772482"/>
              <a:gd name="connsiteY40" fmla="*/ 1628735 h 5676860"/>
              <a:gd name="connsiteX41" fmla="*/ 6184313 w 6772482"/>
              <a:gd name="connsiteY41" fmla="*/ 1697792 h 5676860"/>
              <a:gd name="connsiteX42" fmla="*/ 6248607 w 6772482"/>
              <a:gd name="connsiteY42" fmla="*/ 1823998 h 5676860"/>
              <a:gd name="connsiteX43" fmla="*/ 6291470 w 6772482"/>
              <a:gd name="connsiteY43" fmla="*/ 1924010 h 5676860"/>
              <a:gd name="connsiteX44" fmla="*/ 6305757 w 6772482"/>
              <a:gd name="connsiteY44" fmla="*/ 1962110 h 5676860"/>
              <a:gd name="connsiteX45" fmla="*/ 6310520 w 6772482"/>
              <a:gd name="connsiteY45" fmla="*/ 2021641 h 5676860"/>
              <a:gd name="connsiteX46" fmla="*/ 6341476 w 6772482"/>
              <a:gd name="connsiteY46" fmla="*/ 2143085 h 5676860"/>
              <a:gd name="connsiteX47" fmla="*/ 6360526 w 6772482"/>
              <a:gd name="connsiteY47" fmla="*/ 2202616 h 5676860"/>
              <a:gd name="connsiteX48" fmla="*/ 6355763 w 6772482"/>
              <a:gd name="connsiteY48" fmla="*/ 2300248 h 5676860"/>
              <a:gd name="connsiteX49" fmla="*/ 6377195 w 6772482"/>
              <a:gd name="connsiteY49" fmla="*/ 2407403 h 5676860"/>
              <a:gd name="connsiteX50" fmla="*/ 6427201 w 6772482"/>
              <a:gd name="connsiteY50" fmla="*/ 2619335 h 5676860"/>
              <a:gd name="connsiteX51" fmla="*/ 6453395 w 6772482"/>
              <a:gd name="connsiteY51" fmla="*/ 2812216 h 5676860"/>
              <a:gd name="connsiteX52" fmla="*/ 6467682 w 6772482"/>
              <a:gd name="connsiteY52" fmla="*/ 2921754 h 5676860"/>
              <a:gd name="connsiteX53" fmla="*/ 6562932 w 6772482"/>
              <a:gd name="connsiteY53" fmla="*/ 3238460 h 5676860"/>
              <a:gd name="connsiteX54" fmla="*/ 6610557 w 6772482"/>
              <a:gd name="connsiteY54" fmla="*/ 3438485 h 5676860"/>
              <a:gd name="connsiteX55" fmla="*/ 6658182 w 6772482"/>
              <a:gd name="connsiteY55" fmla="*/ 3555166 h 5676860"/>
              <a:gd name="connsiteX56" fmla="*/ 6722476 w 6772482"/>
              <a:gd name="connsiteY56" fmla="*/ 3676610 h 5676860"/>
              <a:gd name="connsiteX57" fmla="*/ 6762957 w 6772482"/>
              <a:gd name="connsiteY57" fmla="*/ 3809960 h 5676860"/>
              <a:gd name="connsiteX58" fmla="*/ 6772482 w 6772482"/>
              <a:gd name="connsiteY58" fmla="*/ 3881398 h 5676860"/>
              <a:gd name="connsiteX59" fmla="*/ 6762956 w 6772482"/>
              <a:gd name="connsiteY59" fmla="*/ 3964741 h 5676860"/>
              <a:gd name="connsiteX60" fmla="*/ 6743906 w 6772482"/>
              <a:gd name="connsiteY60" fmla="*/ 4019510 h 5676860"/>
              <a:gd name="connsiteX61" fmla="*/ 6703426 w 6772482"/>
              <a:gd name="connsiteY61" fmla="*/ 4119522 h 5676860"/>
              <a:gd name="connsiteX62" fmla="*/ 6689138 w 6772482"/>
              <a:gd name="connsiteY62" fmla="*/ 4148097 h 5676860"/>
              <a:gd name="connsiteX63" fmla="*/ 5903326 w 6772482"/>
              <a:gd name="connsiteY63" fmla="*/ 4533860 h 5676860"/>
              <a:gd name="connsiteX64" fmla="*/ 5048457 w 6772482"/>
              <a:gd name="connsiteY64" fmla="*/ 5672097 h 5676860"/>
              <a:gd name="connsiteX65" fmla="*/ 4774613 w 6772482"/>
              <a:gd name="connsiteY65" fmla="*/ 5676860 h 5676860"/>
              <a:gd name="connsiteX66" fmla="*/ 4210258 w 6772482"/>
              <a:gd name="connsiteY66" fmla="*/ 4952960 h 5676860"/>
              <a:gd name="connsiteX67" fmla="*/ 3684713 w 6772482"/>
              <a:gd name="connsiteY67" fmla="*/ 4943533 h 5676860"/>
              <a:gd name="connsiteX68" fmla="*/ 3136388 w 6772482"/>
              <a:gd name="connsiteY68" fmla="*/ 4377924 h 5676860"/>
              <a:gd name="connsiteX69" fmla="*/ 2752932 w 6772482"/>
              <a:gd name="connsiteY69" fmla="*/ 4600535 h 5676860"/>
              <a:gd name="connsiteX70" fmla="*/ 2388600 w 6772482"/>
              <a:gd name="connsiteY70" fmla="*/ 4183817 h 5676860"/>
              <a:gd name="connsiteX71" fmla="*/ 1914732 w 6772482"/>
              <a:gd name="connsiteY71" fmla="*/ 4276685 h 5676860"/>
              <a:gd name="connsiteX72" fmla="*/ 1821863 w 6772482"/>
              <a:gd name="connsiteY72" fmla="*/ 4567197 h 5676860"/>
              <a:gd name="connsiteX73" fmla="*/ 1543257 w 6772482"/>
              <a:gd name="connsiteY73" fmla="*/ 4500522 h 5676860"/>
              <a:gd name="connsiteX74" fmla="*/ 1440862 w 6772482"/>
              <a:gd name="connsiteY74" fmla="*/ 4469566 h 5676860"/>
              <a:gd name="connsiteX75" fmla="*/ 1383713 w 6772482"/>
              <a:gd name="connsiteY75" fmla="*/ 4440992 h 5676860"/>
              <a:gd name="connsiteX76" fmla="*/ 1326562 w 6772482"/>
              <a:gd name="connsiteY76" fmla="*/ 4410035 h 5676860"/>
              <a:gd name="connsiteX77" fmla="*/ 1276557 w 6772482"/>
              <a:gd name="connsiteY77" fmla="*/ 4371935 h 5676860"/>
              <a:gd name="connsiteX78" fmla="*/ 1221789 w 6772482"/>
              <a:gd name="connsiteY78" fmla="*/ 4312404 h 5676860"/>
              <a:gd name="connsiteX79" fmla="*/ 1181306 w 6772482"/>
              <a:gd name="connsiteY79" fmla="*/ 4257635 h 5676860"/>
              <a:gd name="connsiteX80" fmla="*/ 1024144 w 6772482"/>
              <a:gd name="connsiteY80" fmla="*/ 4005222 h 5676860"/>
              <a:gd name="connsiteX81" fmla="*/ 271670 w 6772482"/>
              <a:gd name="connsiteY81" fmla="*/ 2855079 h 5676860"/>
              <a:gd name="connsiteX0" fmla="*/ 271670 w 6772482"/>
              <a:gd name="connsiteY0" fmla="*/ 2855079 h 5676860"/>
              <a:gd name="connsiteX1" fmla="*/ 324058 w 6772482"/>
              <a:gd name="connsiteY1" fmla="*/ 1219160 h 5676860"/>
              <a:gd name="connsiteX2" fmla="*/ 1581357 w 6772482"/>
              <a:gd name="connsiteY2" fmla="*/ 1162010 h 5676860"/>
              <a:gd name="connsiteX3" fmla="*/ 2552907 w 6772482"/>
              <a:gd name="connsiteY3" fmla="*/ 1190585 h 5676860"/>
              <a:gd name="connsiteX4" fmla="*/ 2714832 w 6772482"/>
              <a:gd name="connsiteY4" fmla="*/ 323810 h 5676860"/>
              <a:gd name="connsiteX5" fmla="*/ 2905332 w 6772482"/>
              <a:gd name="connsiteY5" fmla="*/ 471448 h 5676860"/>
              <a:gd name="connsiteX6" fmla="*/ 2950576 w 6772482"/>
              <a:gd name="connsiteY6" fmla="*/ 495260 h 5676860"/>
              <a:gd name="connsiteX7" fmla="*/ 3012488 w 6772482"/>
              <a:gd name="connsiteY7" fmla="*/ 511929 h 5676860"/>
              <a:gd name="connsiteX8" fmla="*/ 3286332 w 6772482"/>
              <a:gd name="connsiteY8" fmla="*/ 561935 h 5676860"/>
              <a:gd name="connsiteX9" fmla="*/ 3353007 w 6772482"/>
              <a:gd name="connsiteY9" fmla="*/ 592891 h 5676860"/>
              <a:gd name="connsiteX10" fmla="*/ 3391107 w 6772482"/>
              <a:gd name="connsiteY10" fmla="*/ 623848 h 5676860"/>
              <a:gd name="connsiteX11" fmla="*/ 3422063 w 6772482"/>
              <a:gd name="connsiteY11" fmla="*/ 680998 h 5676860"/>
              <a:gd name="connsiteX12" fmla="*/ 3455401 w 6772482"/>
              <a:gd name="connsiteY12" fmla="*/ 714335 h 5676860"/>
              <a:gd name="connsiteX13" fmla="*/ 3486357 w 6772482"/>
              <a:gd name="connsiteY13" fmla="*/ 728623 h 5676860"/>
              <a:gd name="connsiteX14" fmla="*/ 3522076 w 6772482"/>
              <a:gd name="connsiteY14" fmla="*/ 747673 h 5676860"/>
              <a:gd name="connsiteX15" fmla="*/ 3564938 w 6772482"/>
              <a:gd name="connsiteY15" fmla="*/ 742910 h 5676860"/>
              <a:gd name="connsiteX16" fmla="*/ 3793539 w 6772482"/>
              <a:gd name="connsiteY16" fmla="*/ 683379 h 5676860"/>
              <a:gd name="connsiteX17" fmla="*/ 3860213 w 6772482"/>
              <a:gd name="connsiteY17" fmla="*/ 671473 h 5676860"/>
              <a:gd name="connsiteX18" fmla="*/ 4000707 w 6772482"/>
              <a:gd name="connsiteY18" fmla="*/ 661948 h 5676860"/>
              <a:gd name="connsiteX19" fmla="*/ 4145963 w 6772482"/>
              <a:gd name="connsiteY19" fmla="*/ 611942 h 5676860"/>
              <a:gd name="connsiteX20" fmla="*/ 4167395 w 6772482"/>
              <a:gd name="connsiteY20" fmla="*/ 645279 h 5676860"/>
              <a:gd name="connsiteX21" fmla="*/ 4134058 w 6772482"/>
              <a:gd name="connsiteY21" fmla="*/ 609560 h 5676860"/>
              <a:gd name="connsiteX22" fmla="*/ 4515058 w 6772482"/>
              <a:gd name="connsiteY22" fmla="*/ 685760 h 5676860"/>
              <a:gd name="connsiteX23" fmla="*/ 4608824 w 6772482"/>
              <a:gd name="connsiteY23" fmla="*/ 237671 h 5676860"/>
              <a:gd name="connsiteX24" fmla="*/ 4650455 w 6772482"/>
              <a:gd name="connsiteY24" fmla="*/ 103335 h 5676860"/>
              <a:gd name="connsiteX25" fmla="*/ 4738344 w 6772482"/>
              <a:gd name="connsiteY25" fmla="*/ 77502 h 5676860"/>
              <a:gd name="connsiteX26" fmla="*/ 4955751 w 6772482"/>
              <a:gd name="connsiteY26" fmla="*/ 0 h 5676860"/>
              <a:gd name="connsiteX27" fmla="*/ 5177785 w 6772482"/>
              <a:gd name="connsiteY27" fmla="*/ 1 h 5676860"/>
              <a:gd name="connsiteX28" fmla="*/ 5429458 w 6772482"/>
              <a:gd name="connsiteY28" fmla="*/ 76160 h 5676860"/>
              <a:gd name="connsiteX29" fmla="*/ 5429458 w 6772482"/>
              <a:gd name="connsiteY29" fmla="*/ 380960 h 5676860"/>
              <a:gd name="connsiteX30" fmla="*/ 5734258 w 6772482"/>
              <a:gd name="connsiteY30" fmla="*/ 685760 h 5676860"/>
              <a:gd name="connsiteX31" fmla="*/ 5886658 w 6772482"/>
              <a:gd name="connsiteY31" fmla="*/ 761960 h 5676860"/>
              <a:gd name="connsiteX32" fmla="*/ 5964155 w 6772482"/>
              <a:gd name="connsiteY32" fmla="*/ 811181 h 5676860"/>
              <a:gd name="connsiteX33" fmla="*/ 5908647 w 6772482"/>
              <a:gd name="connsiteY33" fmla="*/ 847348 h 5676860"/>
              <a:gd name="connsiteX34" fmla="*/ 5810457 w 6772482"/>
              <a:gd name="connsiteY34" fmla="*/ 928648 h 5676860"/>
              <a:gd name="connsiteX35" fmla="*/ 5824745 w 6772482"/>
              <a:gd name="connsiteY35" fmla="*/ 961985 h 5676860"/>
              <a:gd name="connsiteX36" fmla="*/ 5846175 w 6772482"/>
              <a:gd name="connsiteY36" fmla="*/ 1014373 h 5676860"/>
              <a:gd name="connsiteX37" fmla="*/ 5889039 w 6772482"/>
              <a:gd name="connsiteY37" fmla="*/ 1173916 h 5676860"/>
              <a:gd name="connsiteX38" fmla="*/ 5910470 w 6772482"/>
              <a:gd name="connsiteY38" fmla="*/ 1219160 h 5676860"/>
              <a:gd name="connsiteX39" fmla="*/ 5936663 w 6772482"/>
              <a:gd name="connsiteY39" fmla="*/ 1262023 h 5676860"/>
              <a:gd name="connsiteX40" fmla="*/ 6120019 w 6772482"/>
              <a:gd name="connsiteY40" fmla="*/ 1564441 h 5676860"/>
              <a:gd name="connsiteX41" fmla="*/ 6148595 w 6772482"/>
              <a:gd name="connsiteY41" fmla="*/ 1628735 h 5676860"/>
              <a:gd name="connsiteX42" fmla="*/ 6184313 w 6772482"/>
              <a:gd name="connsiteY42" fmla="*/ 1697792 h 5676860"/>
              <a:gd name="connsiteX43" fmla="*/ 6248607 w 6772482"/>
              <a:gd name="connsiteY43" fmla="*/ 1823998 h 5676860"/>
              <a:gd name="connsiteX44" fmla="*/ 6291470 w 6772482"/>
              <a:gd name="connsiteY44" fmla="*/ 1924010 h 5676860"/>
              <a:gd name="connsiteX45" fmla="*/ 6305757 w 6772482"/>
              <a:gd name="connsiteY45" fmla="*/ 1962110 h 5676860"/>
              <a:gd name="connsiteX46" fmla="*/ 6310520 w 6772482"/>
              <a:gd name="connsiteY46" fmla="*/ 2021641 h 5676860"/>
              <a:gd name="connsiteX47" fmla="*/ 6341476 w 6772482"/>
              <a:gd name="connsiteY47" fmla="*/ 2143085 h 5676860"/>
              <a:gd name="connsiteX48" fmla="*/ 6360526 w 6772482"/>
              <a:gd name="connsiteY48" fmla="*/ 2202616 h 5676860"/>
              <a:gd name="connsiteX49" fmla="*/ 6355763 w 6772482"/>
              <a:gd name="connsiteY49" fmla="*/ 2300248 h 5676860"/>
              <a:gd name="connsiteX50" fmla="*/ 6377195 w 6772482"/>
              <a:gd name="connsiteY50" fmla="*/ 2407403 h 5676860"/>
              <a:gd name="connsiteX51" fmla="*/ 6427201 w 6772482"/>
              <a:gd name="connsiteY51" fmla="*/ 2619335 h 5676860"/>
              <a:gd name="connsiteX52" fmla="*/ 6453395 w 6772482"/>
              <a:gd name="connsiteY52" fmla="*/ 2812216 h 5676860"/>
              <a:gd name="connsiteX53" fmla="*/ 6467682 w 6772482"/>
              <a:gd name="connsiteY53" fmla="*/ 2921754 h 5676860"/>
              <a:gd name="connsiteX54" fmla="*/ 6562932 w 6772482"/>
              <a:gd name="connsiteY54" fmla="*/ 3238460 h 5676860"/>
              <a:gd name="connsiteX55" fmla="*/ 6610557 w 6772482"/>
              <a:gd name="connsiteY55" fmla="*/ 3438485 h 5676860"/>
              <a:gd name="connsiteX56" fmla="*/ 6658182 w 6772482"/>
              <a:gd name="connsiteY56" fmla="*/ 3555166 h 5676860"/>
              <a:gd name="connsiteX57" fmla="*/ 6722476 w 6772482"/>
              <a:gd name="connsiteY57" fmla="*/ 3676610 h 5676860"/>
              <a:gd name="connsiteX58" fmla="*/ 6762957 w 6772482"/>
              <a:gd name="connsiteY58" fmla="*/ 3809960 h 5676860"/>
              <a:gd name="connsiteX59" fmla="*/ 6772482 w 6772482"/>
              <a:gd name="connsiteY59" fmla="*/ 3881398 h 5676860"/>
              <a:gd name="connsiteX60" fmla="*/ 6762956 w 6772482"/>
              <a:gd name="connsiteY60" fmla="*/ 3964741 h 5676860"/>
              <a:gd name="connsiteX61" fmla="*/ 6743906 w 6772482"/>
              <a:gd name="connsiteY61" fmla="*/ 4019510 h 5676860"/>
              <a:gd name="connsiteX62" fmla="*/ 6703426 w 6772482"/>
              <a:gd name="connsiteY62" fmla="*/ 4119522 h 5676860"/>
              <a:gd name="connsiteX63" fmla="*/ 6689138 w 6772482"/>
              <a:gd name="connsiteY63" fmla="*/ 4148097 h 5676860"/>
              <a:gd name="connsiteX64" fmla="*/ 5903326 w 6772482"/>
              <a:gd name="connsiteY64" fmla="*/ 4533860 h 5676860"/>
              <a:gd name="connsiteX65" fmla="*/ 5048457 w 6772482"/>
              <a:gd name="connsiteY65" fmla="*/ 5672097 h 5676860"/>
              <a:gd name="connsiteX66" fmla="*/ 4774613 w 6772482"/>
              <a:gd name="connsiteY66" fmla="*/ 5676860 h 5676860"/>
              <a:gd name="connsiteX67" fmla="*/ 4210258 w 6772482"/>
              <a:gd name="connsiteY67" fmla="*/ 4952960 h 5676860"/>
              <a:gd name="connsiteX68" fmla="*/ 3684713 w 6772482"/>
              <a:gd name="connsiteY68" fmla="*/ 4943533 h 5676860"/>
              <a:gd name="connsiteX69" fmla="*/ 3136388 w 6772482"/>
              <a:gd name="connsiteY69" fmla="*/ 4377924 h 5676860"/>
              <a:gd name="connsiteX70" fmla="*/ 2752932 w 6772482"/>
              <a:gd name="connsiteY70" fmla="*/ 4600535 h 5676860"/>
              <a:gd name="connsiteX71" fmla="*/ 2388600 w 6772482"/>
              <a:gd name="connsiteY71" fmla="*/ 4183817 h 5676860"/>
              <a:gd name="connsiteX72" fmla="*/ 1914732 w 6772482"/>
              <a:gd name="connsiteY72" fmla="*/ 4276685 h 5676860"/>
              <a:gd name="connsiteX73" fmla="*/ 1821863 w 6772482"/>
              <a:gd name="connsiteY73" fmla="*/ 4567197 h 5676860"/>
              <a:gd name="connsiteX74" fmla="*/ 1543257 w 6772482"/>
              <a:gd name="connsiteY74" fmla="*/ 4500522 h 5676860"/>
              <a:gd name="connsiteX75" fmla="*/ 1440862 w 6772482"/>
              <a:gd name="connsiteY75" fmla="*/ 4469566 h 5676860"/>
              <a:gd name="connsiteX76" fmla="*/ 1383713 w 6772482"/>
              <a:gd name="connsiteY76" fmla="*/ 4440992 h 5676860"/>
              <a:gd name="connsiteX77" fmla="*/ 1326562 w 6772482"/>
              <a:gd name="connsiteY77" fmla="*/ 4410035 h 5676860"/>
              <a:gd name="connsiteX78" fmla="*/ 1276557 w 6772482"/>
              <a:gd name="connsiteY78" fmla="*/ 4371935 h 5676860"/>
              <a:gd name="connsiteX79" fmla="*/ 1221789 w 6772482"/>
              <a:gd name="connsiteY79" fmla="*/ 4312404 h 5676860"/>
              <a:gd name="connsiteX80" fmla="*/ 1181306 w 6772482"/>
              <a:gd name="connsiteY80" fmla="*/ 4257635 h 5676860"/>
              <a:gd name="connsiteX81" fmla="*/ 1024144 w 6772482"/>
              <a:gd name="connsiteY81" fmla="*/ 4005222 h 5676860"/>
              <a:gd name="connsiteX82" fmla="*/ 271670 w 6772482"/>
              <a:gd name="connsiteY82" fmla="*/ 2855079 h 5676860"/>
              <a:gd name="connsiteX0" fmla="*/ 271670 w 6772482"/>
              <a:gd name="connsiteY0" fmla="*/ 2855079 h 5676860"/>
              <a:gd name="connsiteX1" fmla="*/ 324058 w 6772482"/>
              <a:gd name="connsiteY1" fmla="*/ 1219160 h 5676860"/>
              <a:gd name="connsiteX2" fmla="*/ 1581357 w 6772482"/>
              <a:gd name="connsiteY2" fmla="*/ 1162010 h 5676860"/>
              <a:gd name="connsiteX3" fmla="*/ 2552907 w 6772482"/>
              <a:gd name="connsiteY3" fmla="*/ 1190585 h 5676860"/>
              <a:gd name="connsiteX4" fmla="*/ 2714832 w 6772482"/>
              <a:gd name="connsiteY4" fmla="*/ 323810 h 5676860"/>
              <a:gd name="connsiteX5" fmla="*/ 2905332 w 6772482"/>
              <a:gd name="connsiteY5" fmla="*/ 471448 h 5676860"/>
              <a:gd name="connsiteX6" fmla="*/ 2950576 w 6772482"/>
              <a:gd name="connsiteY6" fmla="*/ 495260 h 5676860"/>
              <a:gd name="connsiteX7" fmla="*/ 3012488 w 6772482"/>
              <a:gd name="connsiteY7" fmla="*/ 511929 h 5676860"/>
              <a:gd name="connsiteX8" fmla="*/ 3286332 w 6772482"/>
              <a:gd name="connsiteY8" fmla="*/ 561935 h 5676860"/>
              <a:gd name="connsiteX9" fmla="*/ 3353007 w 6772482"/>
              <a:gd name="connsiteY9" fmla="*/ 592891 h 5676860"/>
              <a:gd name="connsiteX10" fmla="*/ 3391107 w 6772482"/>
              <a:gd name="connsiteY10" fmla="*/ 623848 h 5676860"/>
              <a:gd name="connsiteX11" fmla="*/ 3422063 w 6772482"/>
              <a:gd name="connsiteY11" fmla="*/ 680998 h 5676860"/>
              <a:gd name="connsiteX12" fmla="*/ 3455401 w 6772482"/>
              <a:gd name="connsiteY12" fmla="*/ 714335 h 5676860"/>
              <a:gd name="connsiteX13" fmla="*/ 3486357 w 6772482"/>
              <a:gd name="connsiteY13" fmla="*/ 728623 h 5676860"/>
              <a:gd name="connsiteX14" fmla="*/ 3522076 w 6772482"/>
              <a:gd name="connsiteY14" fmla="*/ 747673 h 5676860"/>
              <a:gd name="connsiteX15" fmla="*/ 3564938 w 6772482"/>
              <a:gd name="connsiteY15" fmla="*/ 742910 h 5676860"/>
              <a:gd name="connsiteX16" fmla="*/ 3793539 w 6772482"/>
              <a:gd name="connsiteY16" fmla="*/ 683379 h 5676860"/>
              <a:gd name="connsiteX17" fmla="*/ 3860213 w 6772482"/>
              <a:gd name="connsiteY17" fmla="*/ 671473 h 5676860"/>
              <a:gd name="connsiteX18" fmla="*/ 4000707 w 6772482"/>
              <a:gd name="connsiteY18" fmla="*/ 661948 h 5676860"/>
              <a:gd name="connsiteX19" fmla="*/ 4145963 w 6772482"/>
              <a:gd name="connsiteY19" fmla="*/ 611942 h 5676860"/>
              <a:gd name="connsiteX20" fmla="*/ 4167395 w 6772482"/>
              <a:gd name="connsiteY20" fmla="*/ 645279 h 5676860"/>
              <a:gd name="connsiteX21" fmla="*/ 4134058 w 6772482"/>
              <a:gd name="connsiteY21" fmla="*/ 609560 h 5676860"/>
              <a:gd name="connsiteX22" fmla="*/ 4515058 w 6772482"/>
              <a:gd name="connsiteY22" fmla="*/ 685760 h 5676860"/>
              <a:gd name="connsiteX23" fmla="*/ 4576444 w 6772482"/>
              <a:gd name="connsiteY23" fmla="*/ 268671 h 5676860"/>
              <a:gd name="connsiteX24" fmla="*/ 4650455 w 6772482"/>
              <a:gd name="connsiteY24" fmla="*/ 103335 h 5676860"/>
              <a:gd name="connsiteX25" fmla="*/ 4738344 w 6772482"/>
              <a:gd name="connsiteY25" fmla="*/ 77502 h 5676860"/>
              <a:gd name="connsiteX26" fmla="*/ 4955751 w 6772482"/>
              <a:gd name="connsiteY26" fmla="*/ 0 h 5676860"/>
              <a:gd name="connsiteX27" fmla="*/ 5177785 w 6772482"/>
              <a:gd name="connsiteY27" fmla="*/ 1 h 5676860"/>
              <a:gd name="connsiteX28" fmla="*/ 5429458 w 6772482"/>
              <a:gd name="connsiteY28" fmla="*/ 76160 h 5676860"/>
              <a:gd name="connsiteX29" fmla="*/ 5429458 w 6772482"/>
              <a:gd name="connsiteY29" fmla="*/ 380960 h 5676860"/>
              <a:gd name="connsiteX30" fmla="*/ 5734258 w 6772482"/>
              <a:gd name="connsiteY30" fmla="*/ 685760 h 5676860"/>
              <a:gd name="connsiteX31" fmla="*/ 5886658 w 6772482"/>
              <a:gd name="connsiteY31" fmla="*/ 761960 h 5676860"/>
              <a:gd name="connsiteX32" fmla="*/ 5964155 w 6772482"/>
              <a:gd name="connsiteY32" fmla="*/ 811181 h 5676860"/>
              <a:gd name="connsiteX33" fmla="*/ 5908647 w 6772482"/>
              <a:gd name="connsiteY33" fmla="*/ 847348 h 5676860"/>
              <a:gd name="connsiteX34" fmla="*/ 5810457 w 6772482"/>
              <a:gd name="connsiteY34" fmla="*/ 928648 h 5676860"/>
              <a:gd name="connsiteX35" fmla="*/ 5824745 w 6772482"/>
              <a:gd name="connsiteY35" fmla="*/ 961985 h 5676860"/>
              <a:gd name="connsiteX36" fmla="*/ 5846175 w 6772482"/>
              <a:gd name="connsiteY36" fmla="*/ 1014373 h 5676860"/>
              <a:gd name="connsiteX37" fmla="*/ 5889039 w 6772482"/>
              <a:gd name="connsiteY37" fmla="*/ 1173916 h 5676860"/>
              <a:gd name="connsiteX38" fmla="*/ 5910470 w 6772482"/>
              <a:gd name="connsiteY38" fmla="*/ 1219160 h 5676860"/>
              <a:gd name="connsiteX39" fmla="*/ 5936663 w 6772482"/>
              <a:gd name="connsiteY39" fmla="*/ 1262023 h 5676860"/>
              <a:gd name="connsiteX40" fmla="*/ 6120019 w 6772482"/>
              <a:gd name="connsiteY40" fmla="*/ 1564441 h 5676860"/>
              <a:gd name="connsiteX41" fmla="*/ 6148595 w 6772482"/>
              <a:gd name="connsiteY41" fmla="*/ 1628735 h 5676860"/>
              <a:gd name="connsiteX42" fmla="*/ 6184313 w 6772482"/>
              <a:gd name="connsiteY42" fmla="*/ 1697792 h 5676860"/>
              <a:gd name="connsiteX43" fmla="*/ 6248607 w 6772482"/>
              <a:gd name="connsiteY43" fmla="*/ 1823998 h 5676860"/>
              <a:gd name="connsiteX44" fmla="*/ 6291470 w 6772482"/>
              <a:gd name="connsiteY44" fmla="*/ 1924010 h 5676860"/>
              <a:gd name="connsiteX45" fmla="*/ 6305757 w 6772482"/>
              <a:gd name="connsiteY45" fmla="*/ 1962110 h 5676860"/>
              <a:gd name="connsiteX46" fmla="*/ 6310520 w 6772482"/>
              <a:gd name="connsiteY46" fmla="*/ 2021641 h 5676860"/>
              <a:gd name="connsiteX47" fmla="*/ 6341476 w 6772482"/>
              <a:gd name="connsiteY47" fmla="*/ 2143085 h 5676860"/>
              <a:gd name="connsiteX48" fmla="*/ 6360526 w 6772482"/>
              <a:gd name="connsiteY48" fmla="*/ 2202616 h 5676860"/>
              <a:gd name="connsiteX49" fmla="*/ 6355763 w 6772482"/>
              <a:gd name="connsiteY49" fmla="*/ 2300248 h 5676860"/>
              <a:gd name="connsiteX50" fmla="*/ 6377195 w 6772482"/>
              <a:gd name="connsiteY50" fmla="*/ 2407403 h 5676860"/>
              <a:gd name="connsiteX51" fmla="*/ 6427201 w 6772482"/>
              <a:gd name="connsiteY51" fmla="*/ 2619335 h 5676860"/>
              <a:gd name="connsiteX52" fmla="*/ 6453395 w 6772482"/>
              <a:gd name="connsiteY52" fmla="*/ 2812216 h 5676860"/>
              <a:gd name="connsiteX53" fmla="*/ 6467682 w 6772482"/>
              <a:gd name="connsiteY53" fmla="*/ 2921754 h 5676860"/>
              <a:gd name="connsiteX54" fmla="*/ 6562932 w 6772482"/>
              <a:gd name="connsiteY54" fmla="*/ 3238460 h 5676860"/>
              <a:gd name="connsiteX55" fmla="*/ 6610557 w 6772482"/>
              <a:gd name="connsiteY55" fmla="*/ 3438485 h 5676860"/>
              <a:gd name="connsiteX56" fmla="*/ 6658182 w 6772482"/>
              <a:gd name="connsiteY56" fmla="*/ 3555166 h 5676860"/>
              <a:gd name="connsiteX57" fmla="*/ 6722476 w 6772482"/>
              <a:gd name="connsiteY57" fmla="*/ 3676610 h 5676860"/>
              <a:gd name="connsiteX58" fmla="*/ 6762957 w 6772482"/>
              <a:gd name="connsiteY58" fmla="*/ 3809960 h 5676860"/>
              <a:gd name="connsiteX59" fmla="*/ 6772482 w 6772482"/>
              <a:gd name="connsiteY59" fmla="*/ 3881398 h 5676860"/>
              <a:gd name="connsiteX60" fmla="*/ 6762956 w 6772482"/>
              <a:gd name="connsiteY60" fmla="*/ 3964741 h 5676860"/>
              <a:gd name="connsiteX61" fmla="*/ 6743906 w 6772482"/>
              <a:gd name="connsiteY61" fmla="*/ 4019510 h 5676860"/>
              <a:gd name="connsiteX62" fmla="*/ 6703426 w 6772482"/>
              <a:gd name="connsiteY62" fmla="*/ 4119522 h 5676860"/>
              <a:gd name="connsiteX63" fmla="*/ 6689138 w 6772482"/>
              <a:gd name="connsiteY63" fmla="*/ 4148097 h 5676860"/>
              <a:gd name="connsiteX64" fmla="*/ 5903326 w 6772482"/>
              <a:gd name="connsiteY64" fmla="*/ 4533860 h 5676860"/>
              <a:gd name="connsiteX65" fmla="*/ 5048457 w 6772482"/>
              <a:gd name="connsiteY65" fmla="*/ 5672097 h 5676860"/>
              <a:gd name="connsiteX66" fmla="*/ 4774613 w 6772482"/>
              <a:gd name="connsiteY66" fmla="*/ 5676860 h 5676860"/>
              <a:gd name="connsiteX67" fmla="*/ 4210258 w 6772482"/>
              <a:gd name="connsiteY67" fmla="*/ 4952960 h 5676860"/>
              <a:gd name="connsiteX68" fmla="*/ 3684713 w 6772482"/>
              <a:gd name="connsiteY68" fmla="*/ 4943533 h 5676860"/>
              <a:gd name="connsiteX69" fmla="*/ 3136388 w 6772482"/>
              <a:gd name="connsiteY69" fmla="*/ 4377924 h 5676860"/>
              <a:gd name="connsiteX70" fmla="*/ 2752932 w 6772482"/>
              <a:gd name="connsiteY70" fmla="*/ 4600535 h 5676860"/>
              <a:gd name="connsiteX71" fmla="*/ 2388600 w 6772482"/>
              <a:gd name="connsiteY71" fmla="*/ 4183817 h 5676860"/>
              <a:gd name="connsiteX72" fmla="*/ 1914732 w 6772482"/>
              <a:gd name="connsiteY72" fmla="*/ 4276685 h 5676860"/>
              <a:gd name="connsiteX73" fmla="*/ 1821863 w 6772482"/>
              <a:gd name="connsiteY73" fmla="*/ 4567197 h 5676860"/>
              <a:gd name="connsiteX74" fmla="*/ 1543257 w 6772482"/>
              <a:gd name="connsiteY74" fmla="*/ 4500522 h 5676860"/>
              <a:gd name="connsiteX75" fmla="*/ 1440862 w 6772482"/>
              <a:gd name="connsiteY75" fmla="*/ 4469566 h 5676860"/>
              <a:gd name="connsiteX76" fmla="*/ 1383713 w 6772482"/>
              <a:gd name="connsiteY76" fmla="*/ 4440992 h 5676860"/>
              <a:gd name="connsiteX77" fmla="*/ 1326562 w 6772482"/>
              <a:gd name="connsiteY77" fmla="*/ 4410035 h 5676860"/>
              <a:gd name="connsiteX78" fmla="*/ 1276557 w 6772482"/>
              <a:gd name="connsiteY78" fmla="*/ 4371935 h 5676860"/>
              <a:gd name="connsiteX79" fmla="*/ 1221789 w 6772482"/>
              <a:gd name="connsiteY79" fmla="*/ 4312404 h 5676860"/>
              <a:gd name="connsiteX80" fmla="*/ 1181306 w 6772482"/>
              <a:gd name="connsiteY80" fmla="*/ 4257635 h 5676860"/>
              <a:gd name="connsiteX81" fmla="*/ 1024144 w 6772482"/>
              <a:gd name="connsiteY81" fmla="*/ 4005222 h 5676860"/>
              <a:gd name="connsiteX82" fmla="*/ 271670 w 6772482"/>
              <a:gd name="connsiteY82" fmla="*/ 2855079 h 5676860"/>
              <a:gd name="connsiteX0" fmla="*/ 271670 w 6772482"/>
              <a:gd name="connsiteY0" fmla="*/ 2855079 h 5676860"/>
              <a:gd name="connsiteX1" fmla="*/ 324058 w 6772482"/>
              <a:gd name="connsiteY1" fmla="*/ 1219160 h 5676860"/>
              <a:gd name="connsiteX2" fmla="*/ 1581357 w 6772482"/>
              <a:gd name="connsiteY2" fmla="*/ 1162010 h 5676860"/>
              <a:gd name="connsiteX3" fmla="*/ 2552907 w 6772482"/>
              <a:gd name="connsiteY3" fmla="*/ 1190585 h 5676860"/>
              <a:gd name="connsiteX4" fmla="*/ 2714832 w 6772482"/>
              <a:gd name="connsiteY4" fmla="*/ 323810 h 5676860"/>
              <a:gd name="connsiteX5" fmla="*/ 2905332 w 6772482"/>
              <a:gd name="connsiteY5" fmla="*/ 471448 h 5676860"/>
              <a:gd name="connsiteX6" fmla="*/ 2950576 w 6772482"/>
              <a:gd name="connsiteY6" fmla="*/ 495260 h 5676860"/>
              <a:gd name="connsiteX7" fmla="*/ 3012488 w 6772482"/>
              <a:gd name="connsiteY7" fmla="*/ 511929 h 5676860"/>
              <a:gd name="connsiteX8" fmla="*/ 3286332 w 6772482"/>
              <a:gd name="connsiteY8" fmla="*/ 561935 h 5676860"/>
              <a:gd name="connsiteX9" fmla="*/ 3353007 w 6772482"/>
              <a:gd name="connsiteY9" fmla="*/ 592891 h 5676860"/>
              <a:gd name="connsiteX10" fmla="*/ 3391107 w 6772482"/>
              <a:gd name="connsiteY10" fmla="*/ 623848 h 5676860"/>
              <a:gd name="connsiteX11" fmla="*/ 3422063 w 6772482"/>
              <a:gd name="connsiteY11" fmla="*/ 680998 h 5676860"/>
              <a:gd name="connsiteX12" fmla="*/ 3455401 w 6772482"/>
              <a:gd name="connsiteY12" fmla="*/ 714335 h 5676860"/>
              <a:gd name="connsiteX13" fmla="*/ 3486357 w 6772482"/>
              <a:gd name="connsiteY13" fmla="*/ 728623 h 5676860"/>
              <a:gd name="connsiteX14" fmla="*/ 3522076 w 6772482"/>
              <a:gd name="connsiteY14" fmla="*/ 747673 h 5676860"/>
              <a:gd name="connsiteX15" fmla="*/ 3564938 w 6772482"/>
              <a:gd name="connsiteY15" fmla="*/ 742910 h 5676860"/>
              <a:gd name="connsiteX16" fmla="*/ 3793539 w 6772482"/>
              <a:gd name="connsiteY16" fmla="*/ 683379 h 5676860"/>
              <a:gd name="connsiteX17" fmla="*/ 3860213 w 6772482"/>
              <a:gd name="connsiteY17" fmla="*/ 671473 h 5676860"/>
              <a:gd name="connsiteX18" fmla="*/ 4000707 w 6772482"/>
              <a:gd name="connsiteY18" fmla="*/ 661948 h 5676860"/>
              <a:gd name="connsiteX19" fmla="*/ 4145963 w 6772482"/>
              <a:gd name="connsiteY19" fmla="*/ 611942 h 5676860"/>
              <a:gd name="connsiteX20" fmla="*/ 4167395 w 6772482"/>
              <a:gd name="connsiteY20" fmla="*/ 645279 h 5676860"/>
              <a:gd name="connsiteX21" fmla="*/ 4134058 w 6772482"/>
              <a:gd name="connsiteY21" fmla="*/ 609560 h 5676860"/>
              <a:gd name="connsiteX22" fmla="*/ 4515058 w 6772482"/>
              <a:gd name="connsiteY22" fmla="*/ 685760 h 5676860"/>
              <a:gd name="connsiteX23" fmla="*/ 4576444 w 6772482"/>
              <a:gd name="connsiteY23" fmla="*/ 268671 h 5676860"/>
              <a:gd name="connsiteX24" fmla="*/ 4650455 w 6772482"/>
              <a:gd name="connsiteY24" fmla="*/ 103335 h 5676860"/>
              <a:gd name="connsiteX25" fmla="*/ 4738344 w 6772482"/>
              <a:gd name="connsiteY25" fmla="*/ 77502 h 5676860"/>
              <a:gd name="connsiteX26" fmla="*/ 4955751 w 6772482"/>
              <a:gd name="connsiteY26" fmla="*/ 0 h 5676860"/>
              <a:gd name="connsiteX27" fmla="*/ 5177785 w 6772482"/>
              <a:gd name="connsiteY27" fmla="*/ 1 h 5676860"/>
              <a:gd name="connsiteX28" fmla="*/ 5429458 w 6772482"/>
              <a:gd name="connsiteY28" fmla="*/ 76160 h 5676860"/>
              <a:gd name="connsiteX29" fmla="*/ 5429458 w 6772482"/>
              <a:gd name="connsiteY29" fmla="*/ 380960 h 5676860"/>
              <a:gd name="connsiteX30" fmla="*/ 5734258 w 6772482"/>
              <a:gd name="connsiteY30" fmla="*/ 685760 h 5676860"/>
              <a:gd name="connsiteX31" fmla="*/ 5886658 w 6772482"/>
              <a:gd name="connsiteY31" fmla="*/ 761960 h 5676860"/>
              <a:gd name="connsiteX32" fmla="*/ 5964155 w 6772482"/>
              <a:gd name="connsiteY32" fmla="*/ 811181 h 5676860"/>
              <a:gd name="connsiteX33" fmla="*/ 5908647 w 6772482"/>
              <a:gd name="connsiteY33" fmla="*/ 847348 h 5676860"/>
              <a:gd name="connsiteX34" fmla="*/ 5810457 w 6772482"/>
              <a:gd name="connsiteY34" fmla="*/ 928648 h 5676860"/>
              <a:gd name="connsiteX35" fmla="*/ 5824745 w 6772482"/>
              <a:gd name="connsiteY35" fmla="*/ 961985 h 5676860"/>
              <a:gd name="connsiteX36" fmla="*/ 5846175 w 6772482"/>
              <a:gd name="connsiteY36" fmla="*/ 1014373 h 5676860"/>
              <a:gd name="connsiteX37" fmla="*/ 5889039 w 6772482"/>
              <a:gd name="connsiteY37" fmla="*/ 1173916 h 5676860"/>
              <a:gd name="connsiteX38" fmla="*/ 5910470 w 6772482"/>
              <a:gd name="connsiteY38" fmla="*/ 1219160 h 5676860"/>
              <a:gd name="connsiteX39" fmla="*/ 5936663 w 6772482"/>
              <a:gd name="connsiteY39" fmla="*/ 1262023 h 5676860"/>
              <a:gd name="connsiteX40" fmla="*/ 6120019 w 6772482"/>
              <a:gd name="connsiteY40" fmla="*/ 1564441 h 5676860"/>
              <a:gd name="connsiteX41" fmla="*/ 6148595 w 6772482"/>
              <a:gd name="connsiteY41" fmla="*/ 1628735 h 5676860"/>
              <a:gd name="connsiteX42" fmla="*/ 6184313 w 6772482"/>
              <a:gd name="connsiteY42" fmla="*/ 1697792 h 5676860"/>
              <a:gd name="connsiteX43" fmla="*/ 6248607 w 6772482"/>
              <a:gd name="connsiteY43" fmla="*/ 1823998 h 5676860"/>
              <a:gd name="connsiteX44" fmla="*/ 6291470 w 6772482"/>
              <a:gd name="connsiteY44" fmla="*/ 1924010 h 5676860"/>
              <a:gd name="connsiteX45" fmla="*/ 6305757 w 6772482"/>
              <a:gd name="connsiteY45" fmla="*/ 1962110 h 5676860"/>
              <a:gd name="connsiteX46" fmla="*/ 6310520 w 6772482"/>
              <a:gd name="connsiteY46" fmla="*/ 2021641 h 5676860"/>
              <a:gd name="connsiteX47" fmla="*/ 6341476 w 6772482"/>
              <a:gd name="connsiteY47" fmla="*/ 2143085 h 5676860"/>
              <a:gd name="connsiteX48" fmla="*/ 6360526 w 6772482"/>
              <a:gd name="connsiteY48" fmla="*/ 2202616 h 5676860"/>
              <a:gd name="connsiteX49" fmla="*/ 6355763 w 6772482"/>
              <a:gd name="connsiteY49" fmla="*/ 2300248 h 5676860"/>
              <a:gd name="connsiteX50" fmla="*/ 6377195 w 6772482"/>
              <a:gd name="connsiteY50" fmla="*/ 2407403 h 5676860"/>
              <a:gd name="connsiteX51" fmla="*/ 6427201 w 6772482"/>
              <a:gd name="connsiteY51" fmla="*/ 2619335 h 5676860"/>
              <a:gd name="connsiteX52" fmla="*/ 6453395 w 6772482"/>
              <a:gd name="connsiteY52" fmla="*/ 2812216 h 5676860"/>
              <a:gd name="connsiteX53" fmla="*/ 6467682 w 6772482"/>
              <a:gd name="connsiteY53" fmla="*/ 2921754 h 5676860"/>
              <a:gd name="connsiteX54" fmla="*/ 6562932 w 6772482"/>
              <a:gd name="connsiteY54" fmla="*/ 3238460 h 5676860"/>
              <a:gd name="connsiteX55" fmla="*/ 6610557 w 6772482"/>
              <a:gd name="connsiteY55" fmla="*/ 3438485 h 5676860"/>
              <a:gd name="connsiteX56" fmla="*/ 6658182 w 6772482"/>
              <a:gd name="connsiteY56" fmla="*/ 3555166 h 5676860"/>
              <a:gd name="connsiteX57" fmla="*/ 6722476 w 6772482"/>
              <a:gd name="connsiteY57" fmla="*/ 3676610 h 5676860"/>
              <a:gd name="connsiteX58" fmla="*/ 6762957 w 6772482"/>
              <a:gd name="connsiteY58" fmla="*/ 3809960 h 5676860"/>
              <a:gd name="connsiteX59" fmla="*/ 6772482 w 6772482"/>
              <a:gd name="connsiteY59" fmla="*/ 3881398 h 5676860"/>
              <a:gd name="connsiteX60" fmla="*/ 6762956 w 6772482"/>
              <a:gd name="connsiteY60" fmla="*/ 3964741 h 5676860"/>
              <a:gd name="connsiteX61" fmla="*/ 6743906 w 6772482"/>
              <a:gd name="connsiteY61" fmla="*/ 4019510 h 5676860"/>
              <a:gd name="connsiteX62" fmla="*/ 6703426 w 6772482"/>
              <a:gd name="connsiteY62" fmla="*/ 4119522 h 5676860"/>
              <a:gd name="connsiteX63" fmla="*/ 6689138 w 6772482"/>
              <a:gd name="connsiteY63" fmla="*/ 4148097 h 5676860"/>
              <a:gd name="connsiteX64" fmla="*/ 5903326 w 6772482"/>
              <a:gd name="connsiteY64" fmla="*/ 4533860 h 5676860"/>
              <a:gd name="connsiteX65" fmla="*/ 5048457 w 6772482"/>
              <a:gd name="connsiteY65" fmla="*/ 5672097 h 5676860"/>
              <a:gd name="connsiteX66" fmla="*/ 4774613 w 6772482"/>
              <a:gd name="connsiteY66" fmla="*/ 5676860 h 5676860"/>
              <a:gd name="connsiteX67" fmla="*/ 4210258 w 6772482"/>
              <a:gd name="connsiteY67" fmla="*/ 4952960 h 5676860"/>
              <a:gd name="connsiteX68" fmla="*/ 3684713 w 6772482"/>
              <a:gd name="connsiteY68" fmla="*/ 4943533 h 5676860"/>
              <a:gd name="connsiteX69" fmla="*/ 3136388 w 6772482"/>
              <a:gd name="connsiteY69" fmla="*/ 4377924 h 5676860"/>
              <a:gd name="connsiteX70" fmla="*/ 2752932 w 6772482"/>
              <a:gd name="connsiteY70" fmla="*/ 4600535 h 5676860"/>
              <a:gd name="connsiteX71" fmla="*/ 2388600 w 6772482"/>
              <a:gd name="connsiteY71" fmla="*/ 4183817 h 5676860"/>
              <a:gd name="connsiteX72" fmla="*/ 1914732 w 6772482"/>
              <a:gd name="connsiteY72" fmla="*/ 4276685 h 5676860"/>
              <a:gd name="connsiteX73" fmla="*/ 1821863 w 6772482"/>
              <a:gd name="connsiteY73" fmla="*/ 4567197 h 5676860"/>
              <a:gd name="connsiteX74" fmla="*/ 1543257 w 6772482"/>
              <a:gd name="connsiteY74" fmla="*/ 4500522 h 5676860"/>
              <a:gd name="connsiteX75" fmla="*/ 1440862 w 6772482"/>
              <a:gd name="connsiteY75" fmla="*/ 4469566 h 5676860"/>
              <a:gd name="connsiteX76" fmla="*/ 1383713 w 6772482"/>
              <a:gd name="connsiteY76" fmla="*/ 4440992 h 5676860"/>
              <a:gd name="connsiteX77" fmla="*/ 1326562 w 6772482"/>
              <a:gd name="connsiteY77" fmla="*/ 4410035 h 5676860"/>
              <a:gd name="connsiteX78" fmla="*/ 1276557 w 6772482"/>
              <a:gd name="connsiteY78" fmla="*/ 4371935 h 5676860"/>
              <a:gd name="connsiteX79" fmla="*/ 1221789 w 6772482"/>
              <a:gd name="connsiteY79" fmla="*/ 4312404 h 5676860"/>
              <a:gd name="connsiteX80" fmla="*/ 1181306 w 6772482"/>
              <a:gd name="connsiteY80" fmla="*/ 4257635 h 5676860"/>
              <a:gd name="connsiteX81" fmla="*/ 1024144 w 6772482"/>
              <a:gd name="connsiteY81" fmla="*/ 4005222 h 5676860"/>
              <a:gd name="connsiteX82" fmla="*/ 271670 w 6772482"/>
              <a:gd name="connsiteY82" fmla="*/ 2855079 h 5676860"/>
              <a:gd name="connsiteX0" fmla="*/ 271670 w 6772482"/>
              <a:gd name="connsiteY0" fmla="*/ 2855079 h 5676860"/>
              <a:gd name="connsiteX1" fmla="*/ 324058 w 6772482"/>
              <a:gd name="connsiteY1" fmla="*/ 1219160 h 5676860"/>
              <a:gd name="connsiteX2" fmla="*/ 1581357 w 6772482"/>
              <a:gd name="connsiteY2" fmla="*/ 1162010 h 5676860"/>
              <a:gd name="connsiteX3" fmla="*/ 2552907 w 6772482"/>
              <a:gd name="connsiteY3" fmla="*/ 1190585 h 5676860"/>
              <a:gd name="connsiteX4" fmla="*/ 2714832 w 6772482"/>
              <a:gd name="connsiteY4" fmla="*/ 323810 h 5676860"/>
              <a:gd name="connsiteX5" fmla="*/ 2905332 w 6772482"/>
              <a:gd name="connsiteY5" fmla="*/ 471448 h 5676860"/>
              <a:gd name="connsiteX6" fmla="*/ 2950576 w 6772482"/>
              <a:gd name="connsiteY6" fmla="*/ 495260 h 5676860"/>
              <a:gd name="connsiteX7" fmla="*/ 3012488 w 6772482"/>
              <a:gd name="connsiteY7" fmla="*/ 511929 h 5676860"/>
              <a:gd name="connsiteX8" fmla="*/ 3286332 w 6772482"/>
              <a:gd name="connsiteY8" fmla="*/ 561935 h 5676860"/>
              <a:gd name="connsiteX9" fmla="*/ 3353007 w 6772482"/>
              <a:gd name="connsiteY9" fmla="*/ 592891 h 5676860"/>
              <a:gd name="connsiteX10" fmla="*/ 3391107 w 6772482"/>
              <a:gd name="connsiteY10" fmla="*/ 623848 h 5676860"/>
              <a:gd name="connsiteX11" fmla="*/ 3422063 w 6772482"/>
              <a:gd name="connsiteY11" fmla="*/ 680998 h 5676860"/>
              <a:gd name="connsiteX12" fmla="*/ 3455401 w 6772482"/>
              <a:gd name="connsiteY12" fmla="*/ 714335 h 5676860"/>
              <a:gd name="connsiteX13" fmla="*/ 3486357 w 6772482"/>
              <a:gd name="connsiteY13" fmla="*/ 728623 h 5676860"/>
              <a:gd name="connsiteX14" fmla="*/ 3522076 w 6772482"/>
              <a:gd name="connsiteY14" fmla="*/ 747673 h 5676860"/>
              <a:gd name="connsiteX15" fmla="*/ 3564938 w 6772482"/>
              <a:gd name="connsiteY15" fmla="*/ 742910 h 5676860"/>
              <a:gd name="connsiteX16" fmla="*/ 3793539 w 6772482"/>
              <a:gd name="connsiteY16" fmla="*/ 683379 h 5676860"/>
              <a:gd name="connsiteX17" fmla="*/ 3860213 w 6772482"/>
              <a:gd name="connsiteY17" fmla="*/ 671473 h 5676860"/>
              <a:gd name="connsiteX18" fmla="*/ 4000707 w 6772482"/>
              <a:gd name="connsiteY18" fmla="*/ 661948 h 5676860"/>
              <a:gd name="connsiteX19" fmla="*/ 4145963 w 6772482"/>
              <a:gd name="connsiteY19" fmla="*/ 611942 h 5676860"/>
              <a:gd name="connsiteX20" fmla="*/ 4167395 w 6772482"/>
              <a:gd name="connsiteY20" fmla="*/ 645279 h 5676860"/>
              <a:gd name="connsiteX21" fmla="*/ 4134058 w 6772482"/>
              <a:gd name="connsiteY21" fmla="*/ 609560 h 5676860"/>
              <a:gd name="connsiteX22" fmla="*/ 4515058 w 6772482"/>
              <a:gd name="connsiteY22" fmla="*/ 685760 h 5676860"/>
              <a:gd name="connsiteX23" fmla="*/ 4576444 w 6772482"/>
              <a:gd name="connsiteY23" fmla="*/ 268671 h 5676860"/>
              <a:gd name="connsiteX24" fmla="*/ 4650455 w 6772482"/>
              <a:gd name="connsiteY24" fmla="*/ 103335 h 5676860"/>
              <a:gd name="connsiteX25" fmla="*/ 4738344 w 6772482"/>
              <a:gd name="connsiteY25" fmla="*/ 77502 h 5676860"/>
              <a:gd name="connsiteX26" fmla="*/ 4955751 w 6772482"/>
              <a:gd name="connsiteY26" fmla="*/ 0 h 5676860"/>
              <a:gd name="connsiteX27" fmla="*/ 5177785 w 6772482"/>
              <a:gd name="connsiteY27" fmla="*/ 1 h 5676860"/>
              <a:gd name="connsiteX28" fmla="*/ 5429458 w 6772482"/>
              <a:gd name="connsiteY28" fmla="*/ 76160 h 5676860"/>
              <a:gd name="connsiteX29" fmla="*/ 5429458 w 6772482"/>
              <a:gd name="connsiteY29" fmla="*/ 380960 h 5676860"/>
              <a:gd name="connsiteX30" fmla="*/ 5734258 w 6772482"/>
              <a:gd name="connsiteY30" fmla="*/ 685760 h 5676860"/>
              <a:gd name="connsiteX31" fmla="*/ 5886658 w 6772482"/>
              <a:gd name="connsiteY31" fmla="*/ 761960 h 5676860"/>
              <a:gd name="connsiteX32" fmla="*/ 5964155 w 6772482"/>
              <a:gd name="connsiteY32" fmla="*/ 811181 h 5676860"/>
              <a:gd name="connsiteX33" fmla="*/ 5908647 w 6772482"/>
              <a:gd name="connsiteY33" fmla="*/ 847348 h 5676860"/>
              <a:gd name="connsiteX34" fmla="*/ 5810457 w 6772482"/>
              <a:gd name="connsiteY34" fmla="*/ 928648 h 5676860"/>
              <a:gd name="connsiteX35" fmla="*/ 5824745 w 6772482"/>
              <a:gd name="connsiteY35" fmla="*/ 961985 h 5676860"/>
              <a:gd name="connsiteX36" fmla="*/ 5846175 w 6772482"/>
              <a:gd name="connsiteY36" fmla="*/ 1014373 h 5676860"/>
              <a:gd name="connsiteX37" fmla="*/ 5889039 w 6772482"/>
              <a:gd name="connsiteY37" fmla="*/ 1173916 h 5676860"/>
              <a:gd name="connsiteX38" fmla="*/ 5910470 w 6772482"/>
              <a:gd name="connsiteY38" fmla="*/ 1219160 h 5676860"/>
              <a:gd name="connsiteX39" fmla="*/ 5936663 w 6772482"/>
              <a:gd name="connsiteY39" fmla="*/ 1262023 h 5676860"/>
              <a:gd name="connsiteX40" fmla="*/ 6120019 w 6772482"/>
              <a:gd name="connsiteY40" fmla="*/ 1564441 h 5676860"/>
              <a:gd name="connsiteX41" fmla="*/ 6148595 w 6772482"/>
              <a:gd name="connsiteY41" fmla="*/ 1628735 h 5676860"/>
              <a:gd name="connsiteX42" fmla="*/ 6184313 w 6772482"/>
              <a:gd name="connsiteY42" fmla="*/ 1697792 h 5676860"/>
              <a:gd name="connsiteX43" fmla="*/ 6248607 w 6772482"/>
              <a:gd name="connsiteY43" fmla="*/ 1823998 h 5676860"/>
              <a:gd name="connsiteX44" fmla="*/ 6291470 w 6772482"/>
              <a:gd name="connsiteY44" fmla="*/ 1924010 h 5676860"/>
              <a:gd name="connsiteX45" fmla="*/ 6305757 w 6772482"/>
              <a:gd name="connsiteY45" fmla="*/ 1962110 h 5676860"/>
              <a:gd name="connsiteX46" fmla="*/ 6310520 w 6772482"/>
              <a:gd name="connsiteY46" fmla="*/ 2021641 h 5676860"/>
              <a:gd name="connsiteX47" fmla="*/ 6341476 w 6772482"/>
              <a:gd name="connsiteY47" fmla="*/ 2143085 h 5676860"/>
              <a:gd name="connsiteX48" fmla="*/ 6360526 w 6772482"/>
              <a:gd name="connsiteY48" fmla="*/ 2202616 h 5676860"/>
              <a:gd name="connsiteX49" fmla="*/ 6355763 w 6772482"/>
              <a:gd name="connsiteY49" fmla="*/ 2300248 h 5676860"/>
              <a:gd name="connsiteX50" fmla="*/ 6377195 w 6772482"/>
              <a:gd name="connsiteY50" fmla="*/ 2407403 h 5676860"/>
              <a:gd name="connsiteX51" fmla="*/ 6427201 w 6772482"/>
              <a:gd name="connsiteY51" fmla="*/ 2619335 h 5676860"/>
              <a:gd name="connsiteX52" fmla="*/ 6453395 w 6772482"/>
              <a:gd name="connsiteY52" fmla="*/ 2812216 h 5676860"/>
              <a:gd name="connsiteX53" fmla="*/ 6467682 w 6772482"/>
              <a:gd name="connsiteY53" fmla="*/ 2921754 h 5676860"/>
              <a:gd name="connsiteX54" fmla="*/ 6562932 w 6772482"/>
              <a:gd name="connsiteY54" fmla="*/ 3238460 h 5676860"/>
              <a:gd name="connsiteX55" fmla="*/ 6610557 w 6772482"/>
              <a:gd name="connsiteY55" fmla="*/ 3438485 h 5676860"/>
              <a:gd name="connsiteX56" fmla="*/ 6658182 w 6772482"/>
              <a:gd name="connsiteY56" fmla="*/ 3555166 h 5676860"/>
              <a:gd name="connsiteX57" fmla="*/ 6722476 w 6772482"/>
              <a:gd name="connsiteY57" fmla="*/ 3676610 h 5676860"/>
              <a:gd name="connsiteX58" fmla="*/ 6762957 w 6772482"/>
              <a:gd name="connsiteY58" fmla="*/ 3809960 h 5676860"/>
              <a:gd name="connsiteX59" fmla="*/ 6772482 w 6772482"/>
              <a:gd name="connsiteY59" fmla="*/ 3881398 h 5676860"/>
              <a:gd name="connsiteX60" fmla="*/ 6762956 w 6772482"/>
              <a:gd name="connsiteY60" fmla="*/ 3964741 h 5676860"/>
              <a:gd name="connsiteX61" fmla="*/ 6743906 w 6772482"/>
              <a:gd name="connsiteY61" fmla="*/ 4019510 h 5676860"/>
              <a:gd name="connsiteX62" fmla="*/ 6703426 w 6772482"/>
              <a:gd name="connsiteY62" fmla="*/ 4119522 h 5676860"/>
              <a:gd name="connsiteX63" fmla="*/ 6689138 w 6772482"/>
              <a:gd name="connsiteY63" fmla="*/ 4148097 h 5676860"/>
              <a:gd name="connsiteX64" fmla="*/ 5903326 w 6772482"/>
              <a:gd name="connsiteY64" fmla="*/ 4533860 h 5676860"/>
              <a:gd name="connsiteX65" fmla="*/ 5048457 w 6772482"/>
              <a:gd name="connsiteY65" fmla="*/ 5672097 h 5676860"/>
              <a:gd name="connsiteX66" fmla="*/ 4774613 w 6772482"/>
              <a:gd name="connsiteY66" fmla="*/ 5676860 h 5676860"/>
              <a:gd name="connsiteX67" fmla="*/ 4210258 w 6772482"/>
              <a:gd name="connsiteY67" fmla="*/ 4952960 h 5676860"/>
              <a:gd name="connsiteX68" fmla="*/ 3684713 w 6772482"/>
              <a:gd name="connsiteY68" fmla="*/ 4943533 h 5676860"/>
              <a:gd name="connsiteX69" fmla="*/ 3136388 w 6772482"/>
              <a:gd name="connsiteY69" fmla="*/ 4377924 h 5676860"/>
              <a:gd name="connsiteX70" fmla="*/ 2752932 w 6772482"/>
              <a:gd name="connsiteY70" fmla="*/ 4600535 h 5676860"/>
              <a:gd name="connsiteX71" fmla="*/ 2388600 w 6772482"/>
              <a:gd name="connsiteY71" fmla="*/ 4183817 h 5676860"/>
              <a:gd name="connsiteX72" fmla="*/ 1914732 w 6772482"/>
              <a:gd name="connsiteY72" fmla="*/ 4276685 h 5676860"/>
              <a:gd name="connsiteX73" fmla="*/ 1821863 w 6772482"/>
              <a:gd name="connsiteY73" fmla="*/ 4567197 h 5676860"/>
              <a:gd name="connsiteX74" fmla="*/ 1543257 w 6772482"/>
              <a:gd name="connsiteY74" fmla="*/ 4500522 h 5676860"/>
              <a:gd name="connsiteX75" fmla="*/ 1440862 w 6772482"/>
              <a:gd name="connsiteY75" fmla="*/ 4469566 h 5676860"/>
              <a:gd name="connsiteX76" fmla="*/ 1383713 w 6772482"/>
              <a:gd name="connsiteY76" fmla="*/ 4440992 h 5676860"/>
              <a:gd name="connsiteX77" fmla="*/ 1326562 w 6772482"/>
              <a:gd name="connsiteY77" fmla="*/ 4410035 h 5676860"/>
              <a:gd name="connsiteX78" fmla="*/ 1276557 w 6772482"/>
              <a:gd name="connsiteY78" fmla="*/ 4371935 h 5676860"/>
              <a:gd name="connsiteX79" fmla="*/ 1221789 w 6772482"/>
              <a:gd name="connsiteY79" fmla="*/ 4312404 h 5676860"/>
              <a:gd name="connsiteX80" fmla="*/ 1181306 w 6772482"/>
              <a:gd name="connsiteY80" fmla="*/ 4257635 h 5676860"/>
              <a:gd name="connsiteX81" fmla="*/ 1024144 w 6772482"/>
              <a:gd name="connsiteY81" fmla="*/ 4005222 h 5676860"/>
              <a:gd name="connsiteX82" fmla="*/ 271670 w 6772482"/>
              <a:gd name="connsiteY82" fmla="*/ 2855079 h 5676860"/>
              <a:gd name="connsiteX0" fmla="*/ 271670 w 6772482"/>
              <a:gd name="connsiteY0" fmla="*/ 2855079 h 5676860"/>
              <a:gd name="connsiteX1" fmla="*/ 324058 w 6772482"/>
              <a:gd name="connsiteY1" fmla="*/ 1219160 h 5676860"/>
              <a:gd name="connsiteX2" fmla="*/ 1581357 w 6772482"/>
              <a:gd name="connsiteY2" fmla="*/ 1162010 h 5676860"/>
              <a:gd name="connsiteX3" fmla="*/ 2552907 w 6772482"/>
              <a:gd name="connsiteY3" fmla="*/ 1190585 h 5676860"/>
              <a:gd name="connsiteX4" fmla="*/ 2714832 w 6772482"/>
              <a:gd name="connsiteY4" fmla="*/ 323810 h 5676860"/>
              <a:gd name="connsiteX5" fmla="*/ 2905332 w 6772482"/>
              <a:gd name="connsiteY5" fmla="*/ 471448 h 5676860"/>
              <a:gd name="connsiteX6" fmla="*/ 2950576 w 6772482"/>
              <a:gd name="connsiteY6" fmla="*/ 495260 h 5676860"/>
              <a:gd name="connsiteX7" fmla="*/ 3012488 w 6772482"/>
              <a:gd name="connsiteY7" fmla="*/ 511929 h 5676860"/>
              <a:gd name="connsiteX8" fmla="*/ 3286332 w 6772482"/>
              <a:gd name="connsiteY8" fmla="*/ 561935 h 5676860"/>
              <a:gd name="connsiteX9" fmla="*/ 3353007 w 6772482"/>
              <a:gd name="connsiteY9" fmla="*/ 592891 h 5676860"/>
              <a:gd name="connsiteX10" fmla="*/ 3391107 w 6772482"/>
              <a:gd name="connsiteY10" fmla="*/ 623848 h 5676860"/>
              <a:gd name="connsiteX11" fmla="*/ 3422063 w 6772482"/>
              <a:gd name="connsiteY11" fmla="*/ 680998 h 5676860"/>
              <a:gd name="connsiteX12" fmla="*/ 3455401 w 6772482"/>
              <a:gd name="connsiteY12" fmla="*/ 714335 h 5676860"/>
              <a:gd name="connsiteX13" fmla="*/ 3486357 w 6772482"/>
              <a:gd name="connsiteY13" fmla="*/ 728623 h 5676860"/>
              <a:gd name="connsiteX14" fmla="*/ 3522076 w 6772482"/>
              <a:gd name="connsiteY14" fmla="*/ 747673 h 5676860"/>
              <a:gd name="connsiteX15" fmla="*/ 3564938 w 6772482"/>
              <a:gd name="connsiteY15" fmla="*/ 742910 h 5676860"/>
              <a:gd name="connsiteX16" fmla="*/ 3793539 w 6772482"/>
              <a:gd name="connsiteY16" fmla="*/ 683379 h 5676860"/>
              <a:gd name="connsiteX17" fmla="*/ 3860213 w 6772482"/>
              <a:gd name="connsiteY17" fmla="*/ 671473 h 5676860"/>
              <a:gd name="connsiteX18" fmla="*/ 4000707 w 6772482"/>
              <a:gd name="connsiteY18" fmla="*/ 661948 h 5676860"/>
              <a:gd name="connsiteX19" fmla="*/ 4145963 w 6772482"/>
              <a:gd name="connsiteY19" fmla="*/ 611942 h 5676860"/>
              <a:gd name="connsiteX20" fmla="*/ 4167395 w 6772482"/>
              <a:gd name="connsiteY20" fmla="*/ 645279 h 5676860"/>
              <a:gd name="connsiteX21" fmla="*/ 4134058 w 6772482"/>
              <a:gd name="connsiteY21" fmla="*/ 609560 h 5676860"/>
              <a:gd name="connsiteX22" fmla="*/ 4515058 w 6772482"/>
              <a:gd name="connsiteY22" fmla="*/ 685760 h 5676860"/>
              <a:gd name="connsiteX23" fmla="*/ 4576444 w 6772482"/>
              <a:gd name="connsiteY23" fmla="*/ 268671 h 5676860"/>
              <a:gd name="connsiteX24" fmla="*/ 4650455 w 6772482"/>
              <a:gd name="connsiteY24" fmla="*/ 103335 h 5676860"/>
              <a:gd name="connsiteX25" fmla="*/ 4738344 w 6772482"/>
              <a:gd name="connsiteY25" fmla="*/ 77502 h 5676860"/>
              <a:gd name="connsiteX26" fmla="*/ 4955751 w 6772482"/>
              <a:gd name="connsiteY26" fmla="*/ 0 h 5676860"/>
              <a:gd name="connsiteX27" fmla="*/ 5099149 w 6772482"/>
              <a:gd name="connsiteY27" fmla="*/ 5167 h 5676860"/>
              <a:gd name="connsiteX28" fmla="*/ 5177785 w 6772482"/>
              <a:gd name="connsiteY28" fmla="*/ 1 h 5676860"/>
              <a:gd name="connsiteX29" fmla="*/ 5429458 w 6772482"/>
              <a:gd name="connsiteY29" fmla="*/ 76160 h 5676860"/>
              <a:gd name="connsiteX30" fmla="*/ 5429458 w 6772482"/>
              <a:gd name="connsiteY30" fmla="*/ 380960 h 5676860"/>
              <a:gd name="connsiteX31" fmla="*/ 5734258 w 6772482"/>
              <a:gd name="connsiteY31" fmla="*/ 685760 h 5676860"/>
              <a:gd name="connsiteX32" fmla="*/ 5886658 w 6772482"/>
              <a:gd name="connsiteY32" fmla="*/ 761960 h 5676860"/>
              <a:gd name="connsiteX33" fmla="*/ 5964155 w 6772482"/>
              <a:gd name="connsiteY33" fmla="*/ 811181 h 5676860"/>
              <a:gd name="connsiteX34" fmla="*/ 5908647 w 6772482"/>
              <a:gd name="connsiteY34" fmla="*/ 847348 h 5676860"/>
              <a:gd name="connsiteX35" fmla="*/ 5810457 w 6772482"/>
              <a:gd name="connsiteY35" fmla="*/ 928648 h 5676860"/>
              <a:gd name="connsiteX36" fmla="*/ 5824745 w 6772482"/>
              <a:gd name="connsiteY36" fmla="*/ 961985 h 5676860"/>
              <a:gd name="connsiteX37" fmla="*/ 5846175 w 6772482"/>
              <a:gd name="connsiteY37" fmla="*/ 1014373 h 5676860"/>
              <a:gd name="connsiteX38" fmla="*/ 5889039 w 6772482"/>
              <a:gd name="connsiteY38" fmla="*/ 1173916 h 5676860"/>
              <a:gd name="connsiteX39" fmla="*/ 5910470 w 6772482"/>
              <a:gd name="connsiteY39" fmla="*/ 1219160 h 5676860"/>
              <a:gd name="connsiteX40" fmla="*/ 5936663 w 6772482"/>
              <a:gd name="connsiteY40" fmla="*/ 1262023 h 5676860"/>
              <a:gd name="connsiteX41" fmla="*/ 6120019 w 6772482"/>
              <a:gd name="connsiteY41" fmla="*/ 1564441 h 5676860"/>
              <a:gd name="connsiteX42" fmla="*/ 6148595 w 6772482"/>
              <a:gd name="connsiteY42" fmla="*/ 1628735 h 5676860"/>
              <a:gd name="connsiteX43" fmla="*/ 6184313 w 6772482"/>
              <a:gd name="connsiteY43" fmla="*/ 1697792 h 5676860"/>
              <a:gd name="connsiteX44" fmla="*/ 6248607 w 6772482"/>
              <a:gd name="connsiteY44" fmla="*/ 1823998 h 5676860"/>
              <a:gd name="connsiteX45" fmla="*/ 6291470 w 6772482"/>
              <a:gd name="connsiteY45" fmla="*/ 1924010 h 5676860"/>
              <a:gd name="connsiteX46" fmla="*/ 6305757 w 6772482"/>
              <a:gd name="connsiteY46" fmla="*/ 1962110 h 5676860"/>
              <a:gd name="connsiteX47" fmla="*/ 6310520 w 6772482"/>
              <a:gd name="connsiteY47" fmla="*/ 2021641 h 5676860"/>
              <a:gd name="connsiteX48" fmla="*/ 6341476 w 6772482"/>
              <a:gd name="connsiteY48" fmla="*/ 2143085 h 5676860"/>
              <a:gd name="connsiteX49" fmla="*/ 6360526 w 6772482"/>
              <a:gd name="connsiteY49" fmla="*/ 2202616 h 5676860"/>
              <a:gd name="connsiteX50" fmla="*/ 6355763 w 6772482"/>
              <a:gd name="connsiteY50" fmla="*/ 2300248 h 5676860"/>
              <a:gd name="connsiteX51" fmla="*/ 6377195 w 6772482"/>
              <a:gd name="connsiteY51" fmla="*/ 2407403 h 5676860"/>
              <a:gd name="connsiteX52" fmla="*/ 6427201 w 6772482"/>
              <a:gd name="connsiteY52" fmla="*/ 2619335 h 5676860"/>
              <a:gd name="connsiteX53" fmla="*/ 6453395 w 6772482"/>
              <a:gd name="connsiteY53" fmla="*/ 2812216 h 5676860"/>
              <a:gd name="connsiteX54" fmla="*/ 6467682 w 6772482"/>
              <a:gd name="connsiteY54" fmla="*/ 2921754 h 5676860"/>
              <a:gd name="connsiteX55" fmla="*/ 6562932 w 6772482"/>
              <a:gd name="connsiteY55" fmla="*/ 3238460 h 5676860"/>
              <a:gd name="connsiteX56" fmla="*/ 6610557 w 6772482"/>
              <a:gd name="connsiteY56" fmla="*/ 3438485 h 5676860"/>
              <a:gd name="connsiteX57" fmla="*/ 6658182 w 6772482"/>
              <a:gd name="connsiteY57" fmla="*/ 3555166 h 5676860"/>
              <a:gd name="connsiteX58" fmla="*/ 6722476 w 6772482"/>
              <a:gd name="connsiteY58" fmla="*/ 3676610 h 5676860"/>
              <a:gd name="connsiteX59" fmla="*/ 6762957 w 6772482"/>
              <a:gd name="connsiteY59" fmla="*/ 3809960 h 5676860"/>
              <a:gd name="connsiteX60" fmla="*/ 6772482 w 6772482"/>
              <a:gd name="connsiteY60" fmla="*/ 3881398 h 5676860"/>
              <a:gd name="connsiteX61" fmla="*/ 6762956 w 6772482"/>
              <a:gd name="connsiteY61" fmla="*/ 3964741 h 5676860"/>
              <a:gd name="connsiteX62" fmla="*/ 6743906 w 6772482"/>
              <a:gd name="connsiteY62" fmla="*/ 4019510 h 5676860"/>
              <a:gd name="connsiteX63" fmla="*/ 6703426 w 6772482"/>
              <a:gd name="connsiteY63" fmla="*/ 4119522 h 5676860"/>
              <a:gd name="connsiteX64" fmla="*/ 6689138 w 6772482"/>
              <a:gd name="connsiteY64" fmla="*/ 4148097 h 5676860"/>
              <a:gd name="connsiteX65" fmla="*/ 5903326 w 6772482"/>
              <a:gd name="connsiteY65" fmla="*/ 4533860 h 5676860"/>
              <a:gd name="connsiteX66" fmla="*/ 5048457 w 6772482"/>
              <a:gd name="connsiteY66" fmla="*/ 5672097 h 5676860"/>
              <a:gd name="connsiteX67" fmla="*/ 4774613 w 6772482"/>
              <a:gd name="connsiteY67" fmla="*/ 5676860 h 5676860"/>
              <a:gd name="connsiteX68" fmla="*/ 4210258 w 6772482"/>
              <a:gd name="connsiteY68" fmla="*/ 4952960 h 5676860"/>
              <a:gd name="connsiteX69" fmla="*/ 3684713 w 6772482"/>
              <a:gd name="connsiteY69" fmla="*/ 4943533 h 5676860"/>
              <a:gd name="connsiteX70" fmla="*/ 3136388 w 6772482"/>
              <a:gd name="connsiteY70" fmla="*/ 4377924 h 5676860"/>
              <a:gd name="connsiteX71" fmla="*/ 2752932 w 6772482"/>
              <a:gd name="connsiteY71" fmla="*/ 4600535 h 5676860"/>
              <a:gd name="connsiteX72" fmla="*/ 2388600 w 6772482"/>
              <a:gd name="connsiteY72" fmla="*/ 4183817 h 5676860"/>
              <a:gd name="connsiteX73" fmla="*/ 1914732 w 6772482"/>
              <a:gd name="connsiteY73" fmla="*/ 4276685 h 5676860"/>
              <a:gd name="connsiteX74" fmla="*/ 1821863 w 6772482"/>
              <a:gd name="connsiteY74" fmla="*/ 4567197 h 5676860"/>
              <a:gd name="connsiteX75" fmla="*/ 1543257 w 6772482"/>
              <a:gd name="connsiteY75" fmla="*/ 4500522 h 5676860"/>
              <a:gd name="connsiteX76" fmla="*/ 1440862 w 6772482"/>
              <a:gd name="connsiteY76" fmla="*/ 4469566 h 5676860"/>
              <a:gd name="connsiteX77" fmla="*/ 1383713 w 6772482"/>
              <a:gd name="connsiteY77" fmla="*/ 4440992 h 5676860"/>
              <a:gd name="connsiteX78" fmla="*/ 1326562 w 6772482"/>
              <a:gd name="connsiteY78" fmla="*/ 4410035 h 5676860"/>
              <a:gd name="connsiteX79" fmla="*/ 1276557 w 6772482"/>
              <a:gd name="connsiteY79" fmla="*/ 4371935 h 5676860"/>
              <a:gd name="connsiteX80" fmla="*/ 1221789 w 6772482"/>
              <a:gd name="connsiteY80" fmla="*/ 4312404 h 5676860"/>
              <a:gd name="connsiteX81" fmla="*/ 1181306 w 6772482"/>
              <a:gd name="connsiteY81" fmla="*/ 4257635 h 5676860"/>
              <a:gd name="connsiteX82" fmla="*/ 1024144 w 6772482"/>
              <a:gd name="connsiteY82" fmla="*/ 4005222 h 5676860"/>
              <a:gd name="connsiteX83" fmla="*/ 271670 w 6772482"/>
              <a:gd name="connsiteY83" fmla="*/ 2855079 h 5676860"/>
              <a:gd name="connsiteX0" fmla="*/ 271670 w 6772482"/>
              <a:gd name="connsiteY0" fmla="*/ 2855079 h 5676860"/>
              <a:gd name="connsiteX1" fmla="*/ 324058 w 6772482"/>
              <a:gd name="connsiteY1" fmla="*/ 1219160 h 5676860"/>
              <a:gd name="connsiteX2" fmla="*/ 1581357 w 6772482"/>
              <a:gd name="connsiteY2" fmla="*/ 1162010 h 5676860"/>
              <a:gd name="connsiteX3" fmla="*/ 2552907 w 6772482"/>
              <a:gd name="connsiteY3" fmla="*/ 1190585 h 5676860"/>
              <a:gd name="connsiteX4" fmla="*/ 2714832 w 6772482"/>
              <a:gd name="connsiteY4" fmla="*/ 323810 h 5676860"/>
              <a:gd name="connsiteX5" fmla="*/ 2905332 w 6772482"/>
              <a:gd name="connsiteY5" fmla="*/ 471448 h 5676860"/>
              <a:gd name="connsiteX6" fmla="*/ 2950576 w 6772482"/>
              <a:gd name="connsiteY6" fmla="*/ 495260 h 5676860"/>
              <a:gd name="connsiteX7" fmla="*/ 3012488 w 6772482"/>
              <a:gd name="connsiteY7" fmla="*/ 511929 h 5676860"/>
              <a:gd name="connsiteX8" fmla="*/ 3286332 w 6772482"/>
              <a:gd name="connsiteY8" fmla="*/ 561935 h 5676860"/>
              <a:gd name="connsiteX9" fmla="*/ 3353007 w 6772482"/>
              <a:gd name="connsiteY9" fmla="*/ 592891 h 5676860"/>
              <a:gd name="connsiteX10" fmla="*/ 3391107 w 6772482"/>
              <a:gd name="connsiteY10" fmla="*/ 623848 h 5676860"/>
              <a:gd name="connsiteX11" fmla="*/ 3422063 w 6772482"/>
              <a:gd name="connsiteY11" fmla="*/ 680998 h 5676860"/>
              <a:gd name="connsiteX12" fmla="*/ 3455401 w 6772482"/>
              <a:gd name="connsiteY12" fmla="*/ 714335 h 5676860"/>
              <a:gd name="connsiteX13" fmla="*/ 3486357 w 6772482"/>
              <a:gd name="connsiteY13" fmla="*/ 728623 h 5676860"/>
              <a:gd name="connsiteX14" fmla="*/ 3522076 w 6772482"/>
              <a:gd name="connsiteY14" fmla="*/ 747673 h 5676860"/>
              <a:gd name="connsiteX15" fmla="*/ 3564938 w 6772482"/>
              <a:gd name="connsiteY15" fmla="*/ 742910 h 5676860"/>
              <a:gd name="connsiteX16" fmla="*/ 3793539 w 6772482"/>
              <a:gd name="connsiteY16" fmla="*/ 683379 h 5676860"/>
              <a:gd name="connsiteX17" fmla="*/ 3860213 w 6772482"/>
              <a:gd name="connsiteY17" fmla="*/ 671473 h 5676860"/>
              <a:gd name="connsiteX18" fmla="*/ 4000707 w 6772482"/>
              <a:gd name="connsiteY18" fmla="*/ 661948 h 5676860"/>
              <a:gd name="connsiteX19" fmla="*/ 4145963 w 6772482"/>
              <a:gd name="connsiteY19" fmla="*/ 611942 h 5676860"/>
              <a:gd name="connsiteX20" fmla="*/ 4167395 w 6772482"/>
              <a:gd name="connsiteY20" fmla="*/ 645279 h 5676860"/>
              <a:gd name="connsiteX21" fmla="*/ 4134058 w 6772482"/>
              <a:gd name="connsiteY21" fmla="*/ 609560 h 5676860"/>
              <a:gd name="connsiteX22" fmla="*/ 4515058 w 6772482"/>
              <a:gd name="connsiteY22" fmla="*/ 685760 h 5676860"/>
              <a:gd name="connsiteX23" fmla="*/ 4576444 w 6772482"/>
              <a:gd name="connsiteY23" fmla="*/ 268671 h 5676860"/>
              <a:gd name="connsiteX24" fmla="*/ 4650455 w 6772482"/>
              <a:gd name="connsiteY24" fmla="*/ 103335 h 5676860"/>
              <a:gd name="connsiteX25" fmla="*/ 4738344 w 6772482"/>
              <a:gd name="connsiteY25" fmla="*/ 77502 h 5676860"/>
              <a:gd name="connsiteX26" fmla="*/ 4955751 w 6772482"/>
              <a:gd name="connsiteY26" fmla="*/ 0 h 5676860"/>
              <a:gd name="connsiteX27" fmla="*/ 5099149 w 6772482"/>
              <a:gd name="connsiteY27" fmla="*/ 5167 h 5676860"/>
              <a:gd name="connsiteX28" fmla="*/ 5429458 w 6772482"/>
              <a:gd name="connsiteY28" fmla="*/ 76160 h 5676860"/>
              <a:gd name="connsiteX29" fmla="*/ 5429458 w 6772482"/>
              <a:gd name="connsiteY29" fmla="*/ 380960 h 5676860"/>
              <a:gd name="connsiteX30" fmla="*/ 5734258 w 6772482"/>
              <a:gd name="connsiteY30" fmla="*/ 685760 h 5676860"/>
              <a:gd name="connsiteX31" fmla="*/ 5886658 w 6772482"/>
              <a:gd name="connsiteY31" fmla="*/ 761960 h 5676860"/>
              <a:gd name="connsiteX32" fmla="*/ 5964155 w 6772482"/>
              <a:gd name="connsiteY32" fmla="*/ 811181 h 5676860"/>
              <a:gd name="connsiteX33" fmla="*/ 5908647 w 6772482"/>
              <a:gd name="connsiteY33" fmla="*/ 847348 h 5676860"/>
              <a:gd name="connsiteX34" fmla="*/ 5810457 w 6772482"/>
              <a:gd name="connsiteY34" fmla="*/ 928648 h 5676860"/>
              <a:gd name="connsiteX35" fmla="*/ 5824745 w 6772482"/>
              <a:gd name="connsiteY35" fmla="*/ 961985 h 5676860"/>
              <a:gd name="connsiteX36" fmla="*/ 5846175 w 6772482"/>
              <a:gd name="connsiteY36" fmla="*/ 1014373 h 5676860"/>
              <a:gd name="connsiteX37" fmla="*/ 5889039 w 6772482"/>
              <a:gd name="connsiteY37" fmla="*/ 1173916 h 5676860"/>
              <a:gd name="connsiteX38" fmla="*/ 5910470 w 6772482"/>
              <a:gd name="connsiteY38" fmla="*/ 1219160 h 5676860"/>
              <a:gd name="connsiteX39" fmla="*/ 5936663 w 6772482"/>
              <a:gd name="connsiteY39" fmla="*/ 1262023 h 5676860"/>
              <a:gd name="connsiteX40" fmla="*/ 6120019 w 6772482"/>
              <a:gd name="connsiteY40" fmla="*/ 1564441 h 5676860"/>
              <a:gd name="connsiteX41" fmla="*/ 6148595 w 6772482"/>
              <a:gd name="connsiteY41" fmla="*/ 1628735 h 5676860"/>
              <a:gd name="connsiteX42" fmla="*/ 6184313 w 6772482"/>
              <a:gd name="connsiteY42" fmla="*/ 1697792 h 5676860"/>
              <a:gd name="connsiteX43" fmla="*/ 6248607 w 6772482"/>
              <a:gd name="connsiteY43" fmla="*/ 1823998 h 5676860"/>
              <a:gd name="connsiteX44" fmla="*/ 6291470 w 6772482"/>
              <a:gd name="connsiteY44" fmla="*/ 1924010 h 5676860"/>
              <a:gd name="connsiteX45" fmla="*/ 6305757 w 6772482"/>
              <a:gd name="connsiteY45" fmla="*/ 1962110 h 5676860"/>
              <a:gd name="connsiteX46" fmla="*/ 6310520 w 6772482"/>
              <a:gd name="connsiteY46" fmla="*/ 2021641 h 5676860"/>
              <a:gd name="connsiteX47" fmla="*/ 6341476 w 6772482"/>
              <a:gd name="connsiteY47" fmla="*/ 2143085 h 5676860"/>
              <a:gd name="connsiteX48" fmla="*/ 6360526 w 6772482"/>
              <a:gd name="connsiteY48" fmla="*/ 2202616 h 5676860"/>
              <a:gd name="connsiteX49" fmla="*/ 6355763 w 6772482"/>
              <a:gd name="connsiteY49" fmla="*/ 2300248 h 5676860"/>
              <a:gd name="connsiteX50" fmla="*/ 6377195 w 6772482"/>
              <a:gd name="connsiteY50" fmla="*/ 2407403 h 5676860"/>
              <a:gd name="connsiteX51" fmla="*/ 6427201 w 6772482"/>
              <a:gd name="connsiteY51" fmla="*/ 2619335 h 5676860"/>
              <a:gd name="connsiteX52" fmla="*/ 6453395 w 6772482"/>
              <a:gd name="connsiteY52" fmla="*/ 2812216 h 5676860"/>
              <a:gd name="connsiteX53" fmla="*/ 6467682 w 6772482"/>
              <a:gd name="connsiteY53" fmla="*/ 2921754 h 5676860"/>
              <a:gd name="connsiteX54" fmla="*/ 6562932 w 6772482"/>
              <a:gd name="connsiteY54" fmla="*/ 3238460 h 5676860"/>
              <a:gd name="connsiteX55" fmla="*/ 6610557 w 6772482"/>
              <a:gd name="connsiteY55" fmla="*/ 3438485 h 5676860"/>
              <a:gd name="connsiteX56" fmla="*/ 6658182 w 6772482"/>
              <a:gd name="connsiteY56" fmla="*/ 3555166 h 5676860"/>
              <a:gd name="connsiteX57" fmla="*/ 6722476 w 6772482"/>
              <a:gd name="connsiteY57" fmla="*/ 3676610 h 5676860"/>
              <a:gd name="connsiteX58" fmla="*/ 6762957 w 6772482"/>
              <a:gd name="connsiteY58" fmla="*/ 3809960 h 5676860"/>
              <a:gd name="connsiteX59" fmla="*/ 6772482 w 6772482"/>
              <a:gd name="connsiteY59" fmla="*/ 3881398 h 5676860"/>
              <a:gd name="connsiteX60" fmla="*/ 6762956 w 6772482"/>
              <a:gd name="connsiteY60" fmla="*/ 3964741 h 5676860"/>
              <a:gd name="connsiteX61" fmla="*/ 6743906 w 6772482"/>
              <a:gd name="connsiteY61" fmla="*/ 4019510 h 5676860"/>
              <a:gd name="connsiteX62" fmla="*/ 6703426 w 6772482"/>
              <a:gd name="connsiteY62" fmla="*/ 4119522 h 5676860"/>
              <a:gd name="connsiteX63" fmla="*/ 6689138 w 6772482"/>
              <a:gd name="connsiteY63" fmla="*/ 4148097 h 5676860"/>
              <a:gd name="connsiteX64" fmla="*/ 5903326 w 6772482"/>
              <a:gd name="connsiteY64" fmla="*/ 4533860 h 5676860"/>
              <a:gd name="connsiteX65" fmla="*/ 5048457 w 6772482"/>
              <a:gd name="connsiteY65" fmla="*/ 5672097 h 5676860"/>
              <a:gd name="connsiteX66" fmla="*/ 4774613 w 6772482"/>
              <a:gd name="connsiteY66" fmla="*/ 5676860 h 5676860"/>
              <a:gd name="connsiteX67" fmla="*/ 4210258 w 6772482"/>
              <a:gd name="connsiteY67" fmla="*/ 4952960 h 5676860"/>
              <a:gd name="connsiteX68" fmla="*/ 3684713 w 6772482"/>
              <a:gd name="connsiteY68" fmla="*/ 4943533 h 5676860"/>
              <a:gd name="connsiteX69" fmla="*/ 3136388 w 6772482"/>
              <a:gd name="connsiteY69" fmla="*/ 4377924 h 5676860"/>
              <a:gd name="connsiteX70" fmla="*/ 2752932 w 6772482"/>
              <a:gd name="connsiteY70" fmla="*/ 4600535 h 5676860"/>
              <a:gd name="connsiteX71" fmla="*/ 2388600 w 6772482"/>
              <a:gd name="connsiteY71" fmla="*/ 4183817 h 5676860"/>
              <a:gd name="connsiteX72" fmla="*/ 1914732 w 6772482"/>
              <a:gd name="connsiteY72" fmla="*/ 4276685 h 5676860"/>
              <a:gd name="connsiteX73" fmla="*/ 1821863 w 6772482"/>
              <a:gd name="connsiteY73" fmla="*/ 4567197 h 5676860"/>
              <a:gd name="connsiteX74" fmla="*/ 1543257 w 6772482"/>
              <a:gd name="connsiteY74" fmla="*/ 4500522 h 5676860"/>
              <a:gd name="connsiteX75" fmla="*/ 1440862 w 6772482"/>
              <a:gd name="connsiteY75" fmla="*/ 4469566 h 5676860"/>
              <a:gd name="connsiteX76" fmla="*/ 1383713 w 6772482"/>
              <a:gd name="connsiteY76" fmla="*/ 4440992 h 5676860"/>
              <a:gd name="connsiteX77" fmla="*/ 1326562 w 6772482"/>
              <a:gd name="connsiteY77" fmla="*/ 4410035 h 5676860"/>
              <a:gd name="connsiteX78" fmla="*/ 1276557 w 6772482"/>
              <a:gd name="connsiteY78" fmla="*/ 4371935 h 5676860"/>
              <a:gd name="connsiteX79" fmla="*/ 1221789 w 6772482"/>
              <a:gd name="connsiteY79" fmla="*/ 4312404 h 5676860"/>
              <a:gd name="connsiteX80" fmla="*/ 1181306 w 6772482"/>
              <a:gd name="connsiteY80" fmla="*/ 4257635 h 5676860"/>
              <a:gd name="connsiteX81" fmla="*/ 1024144 w 6772482"/>
              <a:gd name="connsiteY81" fmla="*/ 4005222 h 5676860"/>
              <a:gd name="connsiteX82" fmla="*/ 271670 w 6772482"/>
              <a:gd name="connsiteY82" fmla="*/ 2855079 h 5676860"/>
              <a:gd name="connsiteX0" fmla="*/ 271670 w 6772482"/>
              <a:gd name="connsiteY0" fmla="*/ 2855079 h 5676860"/>
              <a:gd name="connsiteX1" fmla="*/ 324058 w 6772482"/>
              <a:gd name="connsiteY1" fmla="*/ 1219160 h 5676860"/>
              <a:gd name="connsiteX2" fmla="*/ 1581357 w 6772482"/>
              <a:gd name="connsiteY2" fmla="*/ 1162010 h 5676860"/>
              <a:gd name="connsiteX3" fmla="*/ 2552907 w 6772482"/>
              <a:gd name="connsiteY3" fmla="*/ 1190585 h 5676860"/>
              <a:gd name="connsiteX4" fmla="*/ 2714832 w 6772482"/>
              <a:gd name="connsiteY4" fmla="*/ 323810 h 5676860"/>
              <a:gd name="connsiteX5" fmla="*/ 2905332 w 6772482"/>
              <a:gd name="connsiteY5" fmla="*/ 471448 h 5676860"/>
              <a:gd name="connsiteX6" fmla="*/ 2950576 w 6772482"/>
              <a:gd name="connsiteY6" fmla="*/ 495260 h 5676860"/>
              <a:gd name="connsiteX7" fmla="*/ 3012488 w 6772482"/>
              <a:gd name="connsiteY7" fmla="*/ 511929 h 5676860"/>
              <a:gd name="connsiteX8" fmla="*/ 3286332 w 6772482"/>
              <a:gd name="connsiteY8" fmla="*/ 561935 h 5676860"/>
              <a:gd name="connsiteX9" fmla="*/ 3353007 w 6772482"/>
              <a:gd name="connsiteY9" fmla="*/ 592891 h 5676860"/>
              <a:gd name="connsiteX10" fmla="*/ 3391107 w 6772482"/>
              <a:gd name="connsiteY10" fmla="*/ 623848 h 5676860"/>
              <a:gd name="connsiteX11" fmla="*/ 3422063 w 6772482"/>
              <a:gd name="connsiteY11" fmla="*/ 680998 h 5676860"/>
              <a:gd name="connsiteX12" fmla="*/ 3455401 w 6772482"/>
              <a:gd name="connsiteY12" fmla="*/ 714335 h 5676860"/>
              <a:gd name="connsiteX13" fmla="*/ 3486357 w 6772482"/>
              <a:gd name="connsiteY13" fmla="*/ 728623 h 5676860"/>
              <a:gd name="connsiteX14" fmla="*/ 3522076 w 6772482"/>
              <a:gd name="connsiteY14" fmla="*/ 747673 h 5676860"/>
              <a:gd name="connsiteX15" fmla="*/ 3564938 w 6772482"/>
              <a:gd name="connsiteY15" fmla="*/ 742910 h 5676860"/>
              <a:gd name="connsiteX16" fmla="*/ 3793539 w 6772482"/>
              <a:gd name="connsiteY16" fmla="*/ 683379 h 5676860"/>
              <a:gd name="connsiteX17" fmla="*/ 3860213 w 6772482"/>
              <a:gd name="connsiteY17" fmla="*/ 671473 h 5676860"/>
              <a:gd name="connsiteX18" fmla="*/ 4000707 w 6772482"/>
              <a:gd name="connsiteY18" fmla="*/ 661948 h 5676860"/>
              <a:gd name="connsiteX19" fmla="*/ 4145963 w 6772482"/>
              <a:gd name="connsiteY19" fmla="*/ 611942 h 5676860"/>
              <a:gd name="connsiteX20" fmla="*/ 4167395 w 6772482"/>
              <a:gd name="connsiteY20" fmla="*/ 645279 h 5676860"/>
              <a:gd name="connsiteX21" fmla="*/ 4134058 w 6772482"/>
              <a:gd name="connsiteY21" fmla="*/ 609560 h 5676860"/>
              <a:gd name="connsiteX22" fmla="*/ 4515058 w 6772482"/>
              <a:gd name="connsiteY22" fmla="*/ 685760 h 5676860"/>
              <a:gd name="connsiteX23" fmla="*/ 4576444 w 6772482"/>
              <a:gd name="connsiteY23" fmla="*/ 268671 h 5676860"/>
              <a:gd name="connsiteX24" fmla="*/ 4650455 w 6772482"/>
              <a:gd name="connsiteY24" fmla="*/ 103335 h 5676860"/>
              <a:gd name="connsiteX25" fmla="*/ 4738344 w 6772482"/>
              <a:gd name="connsiteY25" fmla="*/ 77502 h 5676860"/>
              <a:gd name="connsiteX26" fmla="*/ 4955751 w 6772482"/>
              <a:gd name="connsiteY26" fmla="*/ 0 h 5676860"/>
              <a:gd name="connsiteX27" fmla="*/ 5099149 w 6772482"/>
              <a:gd name="connsiteY27" fmla="*/ 5167 h 5676860"/>
              <a:gd name="connsiteX28" fmla="*/ 5429458 w 6772482"/>
              <a:gd name="connsiteY28" fmla="*/ 76160 h 5676860"/>
              <a:gd name="connsiteX29" fmla="*/ 5429458 w 6772482"/>
              <a:gd name="connsiteY29" fmla="*/ 380960 h 5676860"/>
              <a:gd name="connsiteX30" fmla="*/ 5734258 w 6772482"/>
              <a:gd name="connsiteY30" fmla="*/ 685760 h 5676860"/>
              <a:gd name="connsiteX31" fmla="*/ 5886658 w 6772482"/>
              <a:gd name="connsiteY31" fmla="*/ 761960 h 5676860"/>
              <a:gd name="connsiteX32" fmla="*/ 5964155 w 6772482"/>
              <a:gd name="connsiteY32" fmla="*/ 811181 h 5676860"/>
              <a:gd name="connsiteX33" fmla="*/ 5908647 w 6772482"/>
              <a:gd name="connsiteY33" fmla="*/ 847348 h 5676860"/>
              <a:gd name="connsiteX34" fmla="*/ 5810457 w 6772482"/>
              <a:gd name="connsiteY34" fmla="*/ 928648 h 5676860"/>
              <a:gd name="connsiteX35" fmla="*/ 5824745 w 6772482"/>
              <a:gd name="connsiteY35" fmla="*/ 961985 h 5676860"/>
              <a:gd name="connsiteX36" fmla="*/ 5846175 w 6772482"/>
              <a:gd name="connsiteY36" fmla="*/ 1014373 h 5676860"/>
              <a:gd name="connsiteX37" fmla="*/ 5889039 w 6772482"/>
              <a:gd name="connsiteY37" fmla="*/ 1173916 h 5676860"/>
              <a:gd name="connsiteX38" fmla="*/ 5910470 w 6772482"/>
              <a:gd name="connsiteY38" fmla="*/ 1219160 h 5676860"/>
              <a:gd name="connsiteX39" fmla="*/ 5936663 w 6772482"/>
              <a:gd name="connsiteY39" fmla="*/ 1262023 h 5676860"/>
              <a:gd name="connsiteX40" fmla="*/ 6120019 w 6772482"/>
              <a:gd name="connsiteY40" fmla="*/ 1564441 h 5676860"/>
              <a:gd name="connsiteX41" fmla="*/ 6148595 w 6772482"/>
              <a:gd name="connsiteY41" fmla="*/ 1628735 h 5676860"/>
              <a:gd name="connsiteX42" fmla="*/ 6184313 w 6772482"/>
              <a:gd name="connsiteY42" fmla="*/ 1697792 h 5676860"/>
              <a:gd name="connsiteX43" fmla="*/ 6248607 w 6772482"/>
              <a:gd name="connsiteY43" fmla="*/ 1823998 h 5676860"/>
              <a:gd name="connsiteX44" fmla="*/ 6291470 w 6772482"/>
              <a:gd name="connsiteY44" fmla="*/ 1924010 h 5676860"/>
              <a:gd name="connsiteX45" fmla="*/ 6305757 w 6772482"/>
              <a:gd name="connsiteY45" fmla="*/ 1962110 h 5676860"/>
              <a:gd name="connsiteX46" fmla="*/ 6310520 w 6772482"/>
              <a:gd name="connsiteY46" fmla="*/ 2021641 h 5676860"/>
              <a:gd name="connsiteX47" fmla="*/ 6341476 w 6772482"/>
              <a:gd name="connsiteY47" fmla="*/ 2143085 h 5676860"/>
              <a:gd name="connsiteX48" fmla="*/ 6360526 w 6772482"/>
              <a:gd name="connsiteY48" fmla="*/ 2202616 h 5676860"/>
              <a:gd name="connsiteX49" fmla="*/ 6355763 w 6772482"/>
              <a:gd name="connsiteY49" fmla="*/ 2300248 h 5676860"/>
              <a:gd name="connsiteX50" fmla="*/ 6377195 w 6772482"/>
              <a:gd name="connsiteY50" fmla="*/ 2407403 h 5676860"/>
              <a:gd name="connsiteX51" fmla="*/ 6427201 w 6772482"/>
              <a:gd name="connsiteY51" fmla="*/ 2619335 h 5676860"/>
              <a:gd name="connsiteX52" fmla="*/ 6453395 w 6772482"/>
              <a:gd name="connsiteY52" fmla="*/ 2812216 h 5676860"/>
              <a:gd name="connsiteX53" fmla="*/ 6467682 w 6772482"/>
              <a:gd name="connsiteY53" fmla="*/ 2921754 h 5676860"/>
              <a:gd name="connsiteX54" fmla="*/ 6562932 w 6772482"/>
              <a:gd name="connsiteY54" fmla="*/ 3238460 h 5676860"/>
              <a:gd name="connsiteX55" fmla="*/ 6610557 w 6772482"/>
              <a:gd name="connsiteY55" fmla="*/ 3438485 h 5676860"/>
              <a:gd name="connsiteX56" fmla="*/ 6658182 w 6772482"/>
              <a:gd name="connsiteY56" fmla="*/ 3555166 h 5676860"/>
              <a:gd name="connsiteX57" fmla="*/ 6722476 w 6772482"/>
              <a:gd name="connsiteY57" fmla="*/ 3676610 h 5676860"/>
              <a:gd name="connsiteX58" fmla="*/ 6762957 w 6772482"/>
              <a:gd name="connsiteY58" fmla="*/ 3809960 h 5676860"/>
              <a:gd name="connsiteX59" fmla="*/ 6772482 w 6772482"/>
              <a:gd name="connsiteY59" fmla="*/ 3881398 h 5676860"/>
              <a:gd name="connsiteX60" fmla="*/ 6762956 w 6772482"/>
              <a:gd name="connsiteY60" fmla="*/ 3964741 h 5676860"/>
              <a:gd name="connsiteX61" fmla="*/ 6743906 w 6772482"/>
              <a:gd name="connsiteY61" fmla="*/ 4019510 h 5676860"/>
              <a:gd name="connsiteX62" fmla="*/ 6703426 w 6772482"/>
              <a:gd name="connsiteY62" fmla="*/ 4119522 h 5676860"/>
              <a:gd name="connsiteX63" fmla="*/ 6689138 w 6772482"/>
              <a:gd name="connsiteY63" fmla="*/ 4148097 h 5676860"/>
              <a:gd name="connsiteX64" fmla="*/ 5903326 w 6772482"/>
              <a:gd name="connsiteY64" fmla="*/ 4533860 h 5676860"/>
              <a:gd name="connsiteX65" fmla="*/ 5048457 w 6772482"/>
              <a:gd name="connsiteY65" fmla="*/ 5672097 h 5676860"/>
              <a:gd name="connsiteX66" fmla="*/ 4774613 w 6772482"/>
              <a:gd name="connsiteY66" fmla="*/ 5676860 h 5676860"/>
              <a:gd name="connsiteX67" fmla="*/ 4210258 w 6772482"/>
              <a:gd name="connsiteY67" fmla="*/ 4952960 h 5676860"/>
              <a:gd name="connsiteX68" fmla="*/ 3684713 w 6772482"/>
              <a:gd name="connsiteY68" fmla="*/ 4943533 h 5676860"/>
              <a:gd name="connsiteX69" fmla="*/ 2874184 w 6772482"/>
              <a:gd name="connsiteY69" fmla="*/ 4154069 h 5676860"/>
              <a:gd name="connsiteX70" fmla="*/ 2752932 w 6772482"/>
              <a:gd name="connsiteY70" fmla="*/ 4600535 h 5676860"/>
              <a:gd name="connsiteX71" fmla="*/ 2388600 w 6772482"/>
              <a:gd name="connsiteY71" fmla="*/ 4183817 h 5676860"/>
              <a:gd name="connsiteX72" fmla="*/ 1914732 w 6772482"/>
              <a:gd name="connsiteY72" fmla="*/ 4276685 h 5676860"/>
              <a:gd name="connsiteX73" fmla="*/ 1821863 w 6772482"/>
              <a:gd name="connsiteY73" fmla="*/ 4567197 h 5676860"/>
              <a:gd name="connsiteX74" fmla="*/ 1543257 w 6772482"/>
              <a:gd name="connsiteY74" fmla="*/ 4500522 h 5676860"/>
              <a:gd name="connsiteX75" fmla="*/ 1440862 w 6772482"/>
              <a:gd name="connsiteY75" fmla="*/ 4469566 h 5676860"/>
              <a:gd name="connsiteX76" fmla="*/ 1383713 w 6772482"/>
              <a:gd name="connsiteY76" fmla="*/ 4440992 h 5676860"/>
              <a:gd name="connsiteX77" fmla="*/ 1326562 w 6772482"/>
              <a:gd name="connsiteY77" fmla="*/ 4410035 h 5676860"/>
              <a:gd name="connsiteX78" fmla="*/ 1276557 w 6772482"/>
              <a:gd name="connsiteY78" fmla="*/ 4371935 h 5676860"/>
              <a:gd name="connsiteX79" fmla="*/ 1221789 w 6772482"/>
              <a:gd name="connsiteY79" fmla="*/ 4312404 h 5676860"/>
              <a:gd name="connsiteX80" fmla="*/ 1181306 w 6772482"/>
              <a:gd name="connsiteY80" fmla="*/ 4257635 h 5676860"/>
              <a:gd name="connsiteX81" fmla="*/ 1024144 w 6772482"/>
              <a:gd name="connsiteY81" fmla="*/ 4005222 h 5676860"/>
              <a:gd name="connsiteX82" fmla="*/ 271670 w 6772482"/>
              <a:gd name="connsiteY82" fmla="*/ 2855079 h 5676860"/>
              <a:gd name="connsiteX0" fmla="*/ 271670 w 6772482"/>
              <a:gd name="connsiteY0" fmla="*/ 2855079 h 5676860"/>
              <a:gd name="connsiteX1" fmla="*/ 324058 w 6772482"/>
              <a:gd name="connsiteY1" fmla="*/ 1219160 h 5676860"/>
              <a:gd name="connsiteX2" fmla="*/ 1581357 w 6772482"/>
              <a:gd name="connsiteY2" fmla="*/ 1162010 h 5676860"/>
              <a:gd name="connsiteX3" fmla="*/ 2552907 w 6772482"/>
              <a:gd name="connsiteY3" fmla="*/ 1190585 h 5676860"/>
              <a:gd name="connsiteX4" fmla="*/ 2714832 w 6772482"/>
              <a:gd name="connsiteY4" fmla="*/ 323810 h 5676860"/>
              <a:gd name="connsiteX5" fmla="*/ 2905332 w 6772482"/>
              <a:gd name="connsiteY5" fmla="*/ 471448 h 5676860"/>
              <a:gd name="connsiteX6" fmla="*/ 2950576 w 6772482"/>
              <a:gd name="connsiteY6" fmla="*/ 495260 h 5676860"/>
              <a:gd name="connsiteX7" fmla="*/ 3012488 w 6772482"/>
              <a:gd name="connsiteY7" fmla="*/ 511929 h 5676860"/>
              <a:gd name="connsiteX8" fmla="*/ 3286332 w 6772482"/>
              <a:gd name="connsiteY8" fmla="*/ 561935 h 5676860"/>
              <a:gd name="connsiteX9" fmla="*/ 3353007 w 6772482"/>
              <a:gd name="connsiteY9" fmla="*/ 592891 h 5676860"/>
              <a:gd name="connsiteX10" fmla="*/ 3391107 w 6772482"/>
              <a:gd name="connsiteY10" fmla="*/ 623848 h 5676860"/>
              <a:gd name="connsiteX11" fmla="*/ 3422063 w 6772482"/>
              <a:gd name="connsiteY11" fmla="*/ 680998 h 5676860"/>
              <a:gd name="connsiteX12" fmla="*/ 3455401 w 6772482"/>
              <a:gd name="connsiteY12" fmla="*/ 714335 h 5676860"/>
              <a:gd name="connsiteX13" fmla="*/ 3486357 w 6772482"/>
              <a:gd name="connsiteY13" fmla="*/ 728623 h 5676860"/>
              <a:gd name="connsiteX14" fmla="*/ 3522076 w 6772482"/>
              <a:gd name="connsiteY14" fmla="*/ 747673 h 5676860"/>
              <a:gd name="connsiteX15" fmla="*/ 3564938 w 6772482"/>
              <a:gd name="connsiteY15" fmla="*/ 742910 h 5676860"/>
              <a:gd name="connsiteX16" fmla="*/ 3793539 w 6772482"/>
              <a:gd name="connsiteY16" fmla="*/ 683379 h 5676860"/>
              <a:gd name="connsiteX17" fmla="*/ 3860213 w 6772482"/>
              <a:gd name="connsiteY17" fmla="*/ 671473 h 5676860"/>
              <a:gd name="connsiteX18" fmla="*/ 4000707 w 6772482"/>
              <a:gd name="connsiteY18" fmla="*/ 661948 h 5676860"/>
              <a:gd name="connsiteX19" fmla="*/ 4145963 w 6772482"/>
              <a:gd name="connsiteY19" fmla="*/ 611942 h 5676860"/>
              <a:gd name="connsiteX20" fmla="*/ 4167395 w 6772482"/>
              <a:gd name="connsiteY20" fmla="*/ 645279 h 5676860"/>
              <a:gd name="connsiteX21" fmla="*/ 4134058 w 6772482"/>
              <a:gd name="connsiteY21" fmla="*/ 609560 h 5676860"/>
              <a:gd name="connsiteX22" fmla="*/ 4515058 w 6772482"/>
              <a:gd name="connsiteY22" fmla="*/ 685760 h 5676860"/>
              <a:gd name="connsiteX23" fmla="*/ 4576444 w 6772482"/>
              <a:gd name="connsiteY23" fmla="*/ 268671 h 5676860"/>
              <a:gd name="connsiteX24" fmla="*/ 4650455 w 6772482"/>
              <a:gd name="connsiteY24" fmla="*/ 103335 h 5676860"/>
              <a:gd name="connsiteX25" fmla="*/ 4738344 w 6772482"/>
              <a:gd name="connsiteY25" fmla="*/ 77502 h 5676860"/>
              <a:gd name="connsiteX26" fmla="*/ 4955751 w 6772482"/>
              <a:gd name="connsiteY26" fmla="*/ 0 h 5676860"/>
              <a:gd name="connsiteX27" fmla="*/ 5099149 w 6772482"/>
              <a:gd name="connsiteY27" fmla="*/ 5167 h 5676860"/>
              <a:gd name="connsiteX28" fmla="*/ 5429458 w 6772482"/>
              <a:gd name="connsiteY28" fmla="*/ 76160 h 5676860"/>
              <a:gd name="connsiteX29" fmla="*/ 5429458 w 6772482"/>
              <a:gd name="connsiteY29" fmla="*/ 380960 h 5676860"/>
              <a:gd name="connsiteX30" fmla="*/ 5734258 w 6772482"/>
              <a:gd name="connsiteY30" fmla="*/ 685760 h 5676860"/>
              <a:gd name="connsiteX31" fmla="*/ 5886658 w 6772482"/>
              <a:gd name="connsiteY31" fmla="*/ 761960 h 5676860"/>
              <a:gd name="connsiteX32" fmla="*/ 5964155 w 6772482"/>
              <a:gd name="connsiteY32" fmla="*/ 811181 h 5676860"/>
              <a:gd name="connsiteX33" fmla="*/ 5908647 w 6772482"/>
              <a:gd name="connsiteY33" fmla="*/ 847348 h 5676860"/>
              <a:gd name="connsiteX34" fmla="*/ 5810457 w 6772482"/>
              <a:gd name="connsiteY34" fmla="*/ 928648 h 5676860"/>
              <a:gd name="connsiteX35" fmla="*/ 5824745 w 6772482"/>
              <a:gd name="connsiteY35" fmla="*/ 961985 h 5676860"/>
              <a:gd name="connsiteX36" fmla="*/ 5846175 w 6772482"/>
              <a:gd name="connsiteY36" fmla="*/ 1014373 h 5676860"/>
              <a:gd name="connsiteX37" fmla="*/ 5889039 w 6772482"/>
              <a:gd name="connsiteY37" fmla="*/ 1173916 h 5676860"/>
              <a:gd name="connsiteX38" fmla="*/ 5910470 w 6772482"/>
              <a:gd name="connsiteY38" fmla="*/ 1219160 h 5676860"/>
              <a:gd name="connsiteX39" fmla="*/ 5936663 w 6772482"/>
              <a:gd name="connsiteY39" fmla="*/ 1262023 h 5676860"/>
              <a:gd name="connsiteX40" fmla="*/ 6120019 w 6772482"/>
              <a:gd name="connsiteY40" fmla="*/ 1564441 h 5676860"/>
              <a:gd name="connsiteX41" fmla="*/ 6148595 w 6772482"/>
              <a:gd name="connsiteY41" fmla="*/ 1628735 h 5676860"/>
              <a:gd name="connsiteX42" fmla="*/ 6184313 w 6772482"/>
              <a:gd name="connsiteY42" fmla="*/ 1697792 h 5676860"/>
              <a:gd name="connsiteX43" fmla="*/ 6248607 w 6772482"/>
              <a:gd name="connsiteY43" fmla="*/ 1823998 h 5676860"/>
              <a:gd name="connsiteX44" fmla="*/ 6291470 w 6772482"/>
              <a:gd name="connsiteY44" fmla="*/ 1924010 h 5676860"/>
              <a:gd name="connsiteX45" fmla="*/ 6305757 w 6772482"/>
              <a:gd name="connsiteY45" fmla="*/ 1962110 h 5676860"/>
              <a:gd name="connsiteX46" fmla="*/ 6310520 w 6772482"/>
              <a:gd name="connsiteY46" fmla="*/ 2021641 h 5676860"/>
              <a:gd name="connsiteX47" fmla="*/ 6341476 w 6772482"/>
              <a:gd name="connsiteY47" fmla="*/ 2143085 h 5676860"/>
              <a:gd name="connsiteX48" fmla="*/ 6360526 w 6772482"/>
              <a:gd name="connsiteY48" fmla="*/ 2202616 h 5676860"/>
              <a:gd name="connsiteX49" fmla="*/ 6355763 w 6772482"/>
              <a:gd name="connsiteY49" fmla="*/ 2300248 h 5676860"/>
              <a:gd name="connsiteX50" fmla="*/ 6377195 w 6772482"/>
              <a:gd name="connsiteY50" fmla="*/ 2407403 h 5676860"/>
              <a:gd name="connsiteX51" fmla="*/ 6427201 w 6772482"/>
              <a:gd name="connsiteY51" fmla="*/ 2619335 h 5676860"/>
              <a:gd name="connsiteX52" fmla="*/ 6453395 w 6772482"/>
              <a:gd name="connsiteY52" fmla="*/ 2812216 h 5676860"/>
              <a:gd name="connsiteX53" fmla="*/ 6467682 w 6772482"/>
              <a:gd name="connsiteY53" fmla="*/ 2921754 h 5676860"/>
              <a:gd name="connsiteX54" fmla="*/ 6562932 w 6772482"/>
              <a:gd name="connsiteY54" fmla="*/ 3238460 h 5676860"/>
              <a:gd name="connsiteX55" fmla="*/ 6610557 w 6772482"/>
              <a:gd name="connsiteY55" fmla="*/ 3438485 h 5676860"/>
              <a:gd name="connsiteX56" fmla="*/ 6658182 w 6772482"/>
              <a:gd name="connsiteY56" fmla="*/ 3555166 h 5676860"/>
              <a:gd name="connsiteX57" fmla="*/ 6722476 w 6772482"/>
              <a:gd name="connsiteY57" fmla="*/ 3676610 h 5676860"/>
              <a:gd name="connsiteX58" fmla="*/ 6762957 w 6772482"/>
              <a:gd name="connsiteY58" fmla="*/ 3809960 h 5676860"/>
              <a:gd name="connsiteX59" fmla="*/ 6772482 w 6772482"/>
              <a:gd name="connsiteY59" fmla="*/ 3881398 h 5676860"/>
              <a:gd name="connsiteX60" fmla="*/ 6762956 w 6772482"/>
              <a:gd name="connsiteY60" fmla="*/ 3964741 h 5676860"/>
              <a:gd name="connsiteX61" fmla="*/ 6743906 w 6772482"/>
              <a:gd name="connsiteY61" fmla="*/ 4019510 h 5676860"/>
              <a:gd name="connsiteX62" fmla="*/ 6703426 w 6772482"/>
              <a:gd name="connsiteY62" fmla="*/ 4119522 h 5676860"/>
              <a:gd name="connsiteX63" fmla="*/ 6689138 w 6772482"/>
              <a:gd name="connsiteY63" fmla="*/ 4148097 h 5676860"/>
              <a:gd name="connsiteX64" fmla="*/ 5903326 w 6772482"/>
              <a:gd name="connsiteY64" fmla="*/ 4533860 h 5676860"/>
              <a:gd name="connsiteX65" fmla="*/ 5048457 w 6772482"/>
              <a:gd name="connsiteY65" fmla="*/ 5672097 h 5676860"/>
              <a:gd name="connsiteX66" fmla="*/ 4774613 w 6772482"/>
              <a:gd name="connsiteY66" fmla="*/ 5676860 h 5676860"/>
              <a:gd name="connsiteX67" fmla="*/ 4210258 w 6772482"/>
              <a:gd name="connsiteY67" fmla="*/ 4952960 h 5676860"/>
              <a:gd name="connsiteX68" fmla="*/ 3684713 w 6772482"/>
              <a:gd name="connsiteY68" fmla="*/ 4943533 h 5676860"/>
              <a:gd name="connsiteX69" fmla="*/ 3092390 w 6772482"/>
              <a:gd name="connsiteY69" fmla="*/ 4366440 h 5676860"/>
              <a:gd name="connsiteX70" fmla="*/ 2874184 w 6772482"/>
              <a:gd name="connsiteY70" fmla="*/ 4154069 h 5676860"/>
              <a:gd name="connsiteX71" fmla="*/ 2752932 w 6772482"/>
              <a:gd name="connsiteY71" fmla="*/ 4600535 h 5676860"/>
              <a:gd name="connsiteX72" fmla="*/ 2388600 w 6772482"/>
              <a:gd name="connsiteY72" fmla="*/ 4183817 h 5676860"/>
              <a:gd name="connsiteX73" fmla="*/ 1914732 w 6772482"/>
              <a:gd name="connsiteY73" fmla="*/ 4276685 h 5676860"/>
              <a:gd name="connsiteX74" fmla="*/ 1821863 w 6772482"/>
              <a:gd name="connsiteY74" fmla="*/ 4567197 h 5676860"/>
              <a:gd name="connsiteX75" fmla="*/ 1543257 w 6772482"/>
              <a:gd name="connsiteY75" fmla="*/ 4500522 h 5676860"/>
              <a:gd name="connsiteX76" fmla="*/ 1440862 w 6772482"/>
              <a:gd name="connsiteY76" fmla="*/ 4469566 h 5676860"/>
              <a:gd name="connsiteX77" fmla="*/ 1383713 w 6772482"/>
              <a:gd name="connsiteY77" fmla="*/ 4440992 h 5676860"/>
              <a:gd name="connsiteX78" fmla="*/ 1326562 w 6772482"/>
              <a:gd name="connsiteY78" fmla="*/ 4410035 h 5676860"/>
              <a:gd name="connsiteX79" fmla="*/ 1276557 w 6772482"/>
              <a:gd name="connsiteY79" fmla="*/ 4371935 h 5676860"/>
              <a:gd name="connsiteX80" fmla="*/ 1221789 w 6772482"/>
              <a:gd name="connsiteY80" fmla="*/ 4312404 h 5676860"/>
              <a:gd name="connsiteX81" fmla="*/ 1181306 w 6772482"/>
              <a:gd name="connsiteY81" fmla="*/ 4257635 h 5676860"/>
              <a:gd name="connsiteX82" fmla="*/ 1024144 w 6772482"/>
              <a:gd name="connsiteY82" fmla="*/ 4005222 h 5676860"/>
              <a:gd name="connsiteX83" fmla="*/ 271670 w 6772482"/>
              <a:gd name="connsiteY83" fmla="*/ 2855079 h 5676860"/>
              <a:gd name="connsiteX0" fmla="*/ 271670 w 6772482"/>
              <a:gd name="connsiteY0" fmla="*/ 2855079 h 5676860"/>
              <a:gd name="connsiteX1" fmla="*/ 324058 w 6772482"/>
              <a:gd name="connsiteY1" fmla="*/ 1219160 h 5676860"/>
              <a:gd name="connsiteX2" fmla="*/ 1581357 w 6772482"/>
              <a:gd name="connsiteY2" fmla="*/ 1162010 h 5676860"/>
              <a:gd name="connsiteX3" fmla="*/ 2552907 w 6772482"/>
              <a:gd name="connsiteY3" fmla="*/ 1190585 h 5676860"/>
              <a:gd name="connsiteX4" fmla="*/ 2714832 w 6772482"/>
              <a:gd name="connsiteY4" fmla="*/ 323810 h 5676860"/>
              <a:gd name="connsiteX5" fmla="*/ 2905332 w 6772482"/>
              <a:gd name="connsiteY5" fmla="*/ 471448 h 5676860"/>
              <a:gd name="connsiteX6" fmla="*/ 2950576 w 6772482"/>
              <a:gd name="connsiteY6" fmla="*/ 495260 h 5676860"/>
              <a:gd name="connsiteX7" fmla="*/ 3012488 w 6772482"/>
              <a:gd name="connsiteY7" fmla="*/ 511929 h 5676860"/>
              <a:gd name="connsiteX8" fmla="*/ 3286332 w 6772482"/>
              <a:gd name="connsiteY8" fmla="*/ 561935 h 5676860"/>
              <a:gd name="connsiteX9" fmla="*/ 3353007 w 6772482"/>
              <a:gd name="connsiteY9" fmla="*/ 592891 h 5676860"/>
              <a:gd name="connsiteX10" fmla="*/ 3391107 w 6772482"/>
              <a:gd name="connsiteY10" fmla="*/ 623848 h 5676860"/>
              <a:gd name="connsiteX11" fmla="*/ 3422063 w 6772482"/>
              <a:gd name="connsiteY11" fmla="*/ 680998 h 5676860"/>
              <a:gd name="connsiteX12" fmla="*/ 3455401 w 6772482"/>
              <a:gd name="connsiteY12" fmla="*/ 714335 h 5676860"/>
              <a:gd name="connsiteX13" fmla="*/ 3486357 w 6772482"/>
              <a:gd name="connsiteY13" fmla="*/ 728623 h 5676860"/>
              <a:gd name="connsiteX14" fmla="*/ 3522076 w 6772482"/>
              <a:gd name="connsiteY14" fmla="*/ 747673 h 5676860"/>
              <a:gd name="connsiteX15" fmla="*/ 3564938 w 6772482"/>
              <a:gd name="connsiteY15" fmla="*/ 742910 h 5676860"/>
              <a:gd name="connsiteX16" fmla="*/ 3793539 w 6772482"/>
              <a:gd name="connsiteY16" fmla="*/ 683379 h 5676860"/>
              <a:gd name="connsiteX17" fmla="*/ 3860213 w 6772482"/>
              <a:gd name="connsiteY17" fmla="*/ 671473 h 5676860"/>
              <a:gd name="connsiteX18" fmla="*/ 4000707 w 6772482"/>
              <a:gd name="connsiteY18" fmla="*/ 661948 h 5676860"/>
              <a:gd name="connsiteX19" fmla="*/ 4145963 w 6772482"/>
              <a:gd name="connsiteY19" fmla="*/ 611942 h 5676860"/>
              <a:gd name="connsiteX20" fmla="*/ 4167395 w 6772482"/>
              <a:gd name="connsiteY20" fmla="*/ 645279 h 5676860"/>
              <a:gd name="connsiteX21" fmla="*/ 4134058 w 6772482"/>
              <a:gd name="connsiteY21" fmla="*/ 609560 h 5676860"/>
              <a:gd name="connsiteX22" fmla="*/ 4515058 w 6772482"/>
              <a:gd name="connsiteY22" fmla="*/ 685760 h 5676860"/>
              <a:gd name="connsiteX23" fmla="*/ 4576444 w 6772482"/>
              <a:gd name="connsiteY23" fmla="*/ 268671 h 5676860"/>
              <a:gd name="connsiteX24" fmla="*/ 4650455 w 6772482"/>
              <a:gd name="connsiteY24" fmla="*/ 103335 h 5676860"/>
              <a:gd name="connsiteX25" fmla="*/ 4738344 w 6772482"/>
              <a:gd name="connsiteY25" fmla="*/ 77502 h 5676860"/>
              <a:gd name="connsiteX26" fmla="*/ 4955751 w 6772482"/>
              <a:gd name="connsiteY26" fmla="*/ 0 h 5676860"/>
              <a:gd name="connsiteX27" fmla="*/ 5099149 w 6772482"/>
              <a:gd name="connsiteY27" fmla="*/ 5167 h 5676860"/>
              <a:gd name="connsiteX28" fmla="*/ 5429458 w 6772482"/>
              <a:gd name="connsiteY28" fmla="*/ 76160 h 5676860"/>
              <a:gd name="connsiteX29" fmla="*/ 5429458 w 6772482"/>
              <a:gd name="connsiteY29" fmla="*/ 380960 h 5676860"/>
              <a:gd name="connsiteX30" fmla="*/ 5734258 w 6772482"/>
              <a:gd name="connsiteY30" fmla="*/ 685760 h 5676860"/>
              <a:gd name="connsiteX31" fmla="*/ 5886658 w 6772482"/>
              <a:gd name="connsiteY31" fmla="*/ 761960 h 5676860"/>
              <a:gd name="connsiteX32" fmla="*/ 5964155 w 6772482"/>
              <a:gd name="connsiteY32" fmla="*/ 811181 h 5676860"/>
              <a:gd name="connsiteX33" fmla="*/ 5908647 w 6772482"/>
              <a:gd name="connsiteY33" fmla="*/ 847348 h 5676860"/>
              <a:gd name="connsiteX34" fmla="*/ 5810457 w 6772482"/>
              <a:gd name="connsiteY34" fmla="*/ 928648 h 5676860"/>
              <a:gd name="connsiteX35" fmla="*/ 5824745 w 6772482"/>
              <a:gd name="connsiteY35" fmla="*/ 961985 h 5676860"/>
              <a:gd name="connsiteX36" fmla="*/ 5846175 w 6772482"/>
              <a:gd name="connsiteY36" fmla="*/ 1014373 h 5676860"/>
              <a:gd name="connsiteX37" fmla="*/ 5889039 w 6772482"/>
              <a:gd name="connsiteY37" fmla="*/ 1173916 h 5676860"/>
              <a:gd name="connsiteX38" fmla="*/ 5910470 w 6772482"/>
              <a:gd name="connsiteY38" fmla="*/ 1219160 h 5676860"/>
              <a:gd name="connsiteX39" fmla="*/ 5936663 w 6772482"/>
              <a:gd name="connsiteY39" fmla="*/ 1262023 h 5676860"/>
              <a:gd name="connsiteX40" fmla="*/ 6120019 w 6772482"/>
              <a:gd name="connsiteY40" fmla="*/ 1564441 h 5676860"/>
              <a:gd name="connsiteX41" fmla="*/ 6148595 w 6772482"/>
              <a:gd name="connsiteY41" fmla="*/ 1628735 h 5676860"/>
              <a:gd name="connsiteX42" fmla="*/ 6184313 w 6772482"/>
              <a:gd name="connsiteY42" fmla="*/ 1697792 h 5676860"/>
              <a:gd name="connsiteX43" fmla="*/ 6248607 w 6772482"/>
              <a:gd name="connsiteY43" fmla="*/ 1823998 h 5676860"/>
              <a:gd name="connsiteX44" fmla="*/ 6291470 w 6772482"/>
              <a:gd name="connsiteY44" fmla="*/ 1924010 h 5676860"/>
              <a:gd name="connsiteX45" fmla="*/ 6305757 w 6772482"/>
              <a:gd name="connsiteY45" fmla="*/ 1962110 h 5676860"/>
              <a:gd name="connsiteX46" fmla="*/ 6310520 w 6772482"/>
              <a:gd name="connsiteY46" fmla="*/ 2021641 h 5676860"/>
              <a:gd name="connsiteX47" fmla="*/ 6341476 w 6772482"/>
              <a:gd name="connsiteY47" fmla="*/ 2143085 h 5676860"/>
              <a:gd name="connsiteX48" fmla="*/ 6360526 w 6772482"/>
              <a:gd name="connsiteY48" fmla="*/ 2202616 h 5676860"/>
              <a:gd name="connsiteX49" fmla="*/ 6355763 w 6772482"/>
              <a:gd name="connsiteY49" fmla="*/ 2300248 h 5676860"/>
              <a:gd name="connsiteX50" fmla="*/ 6377195 w 6772482"/>
              <a:gd name="connsiteY50" fmla="*/ 2407403 h 5676860"/>
              <a:gd name="connsiteX51" fmla="*/ 6427201 w 6772482"/>
              <a:gd name="connsiteY51" fmla="*/ 2619335 h 5676860"/>
              <a:gd name="connsiteX52" fmla="*/ 6453395 w 6772482"/>
              <a:gd name="connsiteY52" fmla="*/ 2812216 h 5676860"/>
              <a:gd name="connsiteX53" fmla="*/ 6467682 w 6772482"/>
              <a:gd name="connsiteY53" fmla="*/ 2921754 h 5676860"/>
              <a:gd name="connsiteX54" fmla="*/ 6562932 w 6772482"/>
              <a:gd name="connsiteY54" fmla="*/ 3238460 h 5676860"/>
              <a:gd name="connsiteX55" fmla="*/ 6610557 w 6772482"/>
              <a:gd name="connsiteY55" fmla="*/ 3438485 h 5676860"/>
              <a:gd name="connsiteX56" fmla="*/ 6658182 w 6772482"/>
              <a:gd name="connsiteY56" fmla="*/ 3555166 h 5676860"/>
              <a:gd name="connsiteX57" fmla="*/ 6722476 w 6772482"/>
              <a:gd name="connsiteY57" fmla="*/ 3676610 h 5676860"/>
              <a:gd name="connsiteX58" fmla="*/ 6762957 w 6772482"/>
              <a:gd name="connsiteY58" fmla="*/ 3809960 h 5676860"/>
              <a:gd name="connsiteX59" fmla="*/ 6772482 w 6772482"/>
              <a:gd name="connsiteY59" fmla="*/ 3881398 h 5676860"/>
              <a:gd name="connsiteX60" fmla="*/ 6762956 w 6772482"/>
              <a:gd name="connsiteY60" fmla="*/ 3964741 h 5676860"/>
              <a:gd name="connsiteX61" fmla="*/ 6743906 w 6772482"/>
              <a:gd name="connsiteY61" fmla="*/ 4019510 h 5676860"/>
              <a:gd name="connsiteX62" fmla="*/ 6703426 w 6772482"/>
              <a:gd name="connsiteY62" fmla="*/ 4119522 h 5676860"/>
              <a:gd name="connsiteX63" fmla="*/ 6689138 w 6772482"/>
              <a:gd name="connsiteY63" fmla="*/ 4148097 h 5676860"/>
              <a:gd name="connsiteX64" fmla="*/ 5903326 w 6772482"/>
              <a:gd name="connsiteY64" fmla="*/ 4533860 h 5676860"/>
              <a:gd name="connsiteX65" fmla="*/ 5048457 w 6772482"/>
              <a:gd name="connsiteY65" fmla="*/ 5672097 h 5676860"/>
              <a:gd name="connsiteX66" fmla="*/ 4774613 w 6772482"/>
              <a:gd name="connsiteY66" fmla="*/ 5676860 h 5676860"/>
              <a:gd name="connsiteX67" fmla="*/ 4210258 w 6772482"/>
              <a:gd name="connsiteY67" fmla="*/ 4952960 h 5676860"/>
              <a:gd name="connsiteX68" fmla="*/ 3684713 w 6772482"/>
              <a:gd name="connsiteY68" fmla="*/ 4943533 h 5676860"/>
              <a:gd name="connsiteX69" fmla="*/ 3092390 w 6772482"/>
              <a:gd name="connsiteY69" fmla="*/ 4366440 h 5676860"/>
              <a:gd name="connsiteX70" fmla="*/ 2752932 w 6772482"/>
              <a:gd name="connsiteY70" fmla="*/ 4600535 h 5676860"/>
              <a:gd name="connsiteX71" fmla="*/ 2388600 w 6772482"/>
              <a:gd name="connsiteY71" fmla="*/ 4183817 h 5676860"/>
              <a:gd name="connsiteX72" fmla="*/ 1914732 w 6772482"/>
              <a:gd name="connsiteY72" fmla="*/ 4276685 h 5676860"/>
              <a:gd name="connsiteX73" fmla="*/ 1821863 w 6772482"/>
              <a:gd name="connsiteY73" fmla="*/ 4567197 h 5676860"/>
              <a:gd name="connsiteX74" fmla="*/ 1543257 w 6772482"/>
              <a:gd name="connsiteY74" fmla="*/ 4500522 h 5676860"/>
              <a:gd name="connsiteX75" fmla="*/ 1440862 w 6772482"/>
              <a:gd name="connsiteY75" fmla="*/ 4469566 h 5676860"/>
              <a:gd name="connsiteX76" fmla="*/ 1383713 w 6772482"/>
              <a:gd name="connsiteY76" fmla="*/ 4440992 h 5676860"/>
              <a:gd name="connsiteX77" fmla="*/ 1326562 w 6772482"/>
              <a:gd name="connsiteY77" fmla="*/ 4410035 h 5676860"/>
              <a:gd name="connsiteX78" fmla="*/ 1276557 w 6772482"/>
              <a:gd name="connsiteY78" fmla="*/ 4371935 h 5676860"/>
              <a:gd name="connsiteX79" fmla="*/ 1221789 w 6772482"/>
              <a:gd name="connsiteY79" fmla="*/ 4312404 h 5676860"/>
              <a:gd name="connsiteX80" fmla="*/ 1181306 w 6772482"/>
              <a:gd name="connsiteY80" fmla="*/ 4257635 h 5676860"/>
              <a:gd name="connsiteX81" fmla="*/ 1024144 w 6772482"/>
              <a:gd name="connsiteY81" fmla="*/ 4005222 h 5676860"/>
              <a:gd name="connsiteX82" fmla="*/ 271670 w 6772482"/>
              <a:gd name="connsiteY82" fmla="*/ 2855079 h 5676860"/>
              <a:gd name="connsiteX0" fmla="*/ 271670 w 6772482"/>
              <a:gd name="connsiteY0" fmla="*/ 2855079 h 5676860"/>
              <a:gd name="connsiteX1" fmla="*/ 324058 w 6772482"/>
              <a:gd name="connsiteY1" fmla="*/ 1219160 h 5676860"/>
              <a:gd name="connsiteX2" fmla="*/ 1581357 w 6772482"/>
              <a:gd name="connsiteY2" fmla="*/ 1162010 h 5676860"/>
              <a:gd name="connsiteX3" fmla="*/ 2552907 w 6772482"/>
              <a:gd name="connsiteY3" fmla="*/ 1190585 h 5676860"/>
              <a:gd name="connsiteX4" fmla="*/ 2714832 w 6772482"/>
              <a:gd name="connsiteY4" fmla="*/ 323810 h 5676860"/>
              <a:gd name="connsiteX5" fmla="*/ 2905332 w 6772482"/>
              <a:gd name="connsiteY5" fmla="*/ 471448 h 5676860"/>
              <a:gd name="connsiteX6" fmla="*/ 2950576 w 6772482"/>
              <a:gd name="connsiteY6" fmla="*/ 495260 h 5676860"/>
              <a:gd name="connsiteX7" fmla="*/ 3012488 w 6772482"/>
              <a:gd name="connsiteY7" fmla="*/ 511929 h 5676860"/>
              <a:gd name="connsiteX8" fmla="*/ 3286332 w 6772482"/>
              <a:gd name="connsiteY8" fmla="*/ 561935 h 5676860"/>
              <a:gd name="connsiteX9" fmla="*/ 3353007 w 6772482"/>
              <a:gd name="connsiteY9" fmla="*/ 592891 h 5676860"/>
              <a:gd name="connsiteX10" fmla="*/ 3391107 w 6772482"/>
              <a:gd name="connsiteY10" fmla="*/ 623848 h 5676860"/>
              <a:gd name="connsiteX11" fmla="*/ 3422063 w 6772482"/>
              <a:gd name="connsiteY11" fmla="*/ 680998 h 5676860"/>
              <a:gd name="connsiteX12" fmla="*/ 3455401 w 6772482"/>
              <a:gd name="connsiteY12" fmla="*/ 714335 h 5676860"/>
              <a:gd name="connsiteX13" fmla="*/ 3486357 w 6772482"/>
              <a:gd name="connsiteY13" fmla="*/ 728623 h 5676860"/>
              <a:gd name="connsiteX14" fmla="*/ 3522076 w 6772482"/>
              <a:gd name="connsiteY14" fmla="*/ 747673 h 5676860"/>
              <a:gd name="connsiteX15" fmla="*/ 3564938 w 6772482"/>
              <a:gd name="connsiteY15" fmla="*/ 742910 h 5676860"/>
              <a:gd name="connsiteX16" fmla="*/ 3793539 w 6772482"/>
              <a:gd name="connsiteY16" fmla="*/ 683379 h 5676860"/>
              <a:gd name="connsiteX17" fmla="*/ 3860213 w 6772482"/>
              <a:gd name="connsiteY17" fmla="*/ 671473 h 5676860"/>
              <a:gd name="connsiteX18" fmla="*/ 4000707 w 6772482"/>
              <a:gd name="connsiteY18" fmla="*/ 661948 h 5676860"/>
              <a:gd name="connsiteX19" fmla="*/ 4145963 w 6772482"/>
              <a:gd name="connsiteY19" fmla="*/ 611942 h 5676860"/>
              <a:gd name="connsiteX20" fmla="*/ 4167395 w 6772482"/>
              <a:gd name="connsiteY20" fmla="*/ 645279 h 5676860"/>
              <a:gd name="connsiteX21" fmla="*/ 4134058 w 6772482"/>
              <a:gd name="connsiteY21" fmla="*/ 609560 h 5676860"/>
              <a:gd name="connsiteX22" fmla="*/ 4515058 w 6772482"/>
              <a:gd name="connsiteY22" fmla="*/ 685760 h 5676860"/>
              <a:gd name="connsiteX23" fmla="*/ 4576444 w 6772482"/>
              <a:gd name="connsiteY23" fmla="*/ 268671 h 5676860"/>
              <a:gd name="connsiteX24" fmla="*/ 4650455 w 6772482"/>
              <a:gd name="connsiteY24" fmla="*/ 103335 h 5676860"/>
              <a:gd name="connsiteX25" fmla="*/ 4738344 w 6772482"/>
              <a:gd name="connsiteY25" fmla="*/ 77502 h 5676860"/>
              <a:gd name="connsiteX26" fmla="*/ 4955751 w 6772482"/>
              <a:gd name="connsiteY26" fmla="*/ 0 h 5676860"/>
              <a:gd name="connsiteX27" fmla="*/ 5099149 w 6772482"/>
              <a:gd name="connsiteY27" fmla="*/ 5167 h 5676860"/>
              <a:gd name="connsiteX28" fmla="*/ 5429458 w 6772482"/>
              <a:gd name="connsiteY28" fmla="*/ 76160 h 5676860"/>
              <a:gd name="connsiteX29" fmla="*/ 5429458 w 6772482"/>
              <a:gd name="connsiteY29" fmla="*/ 380960 h 5676860"/>
              <a:gd name="connsiteX30" fmla="*/ 5734258 w 6772482"/>
              <a:gd name="connsiteY30" fmla="*/ 685760 h 5676860"/>
              <a:gd name="connsiteX31" fmla="*/ 5886658 w 6772482"/>
              <a:gd name="connsiteY31" fmla="*/ 761960 h 5676860"/>
              <a:gd name="connsiteX32" fmla="*/ 5964155 w 6772482"/>
              <a:gd name="connsiteY32" fmla="*/ 811181 h 5676860"/>
              <a:gd name="connsiteX33" fmla="*/ 5908647 w 6772482"/>
              <a:gd name="connsiteY33" fmla="*/ 847348 h 5676860"/>
              <a:gd name="connsiteX34" fmla="*/ 5810457 w 6772482"/>
              <a:gd name="connsiteY34" fmla="*/ 928648 h 5676860"/>
              <a:gd name="connsiteX35" fmla="*/ 5824745 w 6772482"/>
              <a:gd name="connsiteY35" fmla="*/ 961985 h 5676860"/>
              <a:gd name="connsiteX36" fmla="*/ 5846175 w 6772482"/>
              <a:gd name="connsiteY36" fmla="*/ 1014373 h 5676860"/>
              <a:gd name="connsiteX37" fmla="*/ 5889039 w 6772482"/>
              <a:gd name="connsiteY37" fmla="*/ 1173916 h 5676860"/>
              <a:gd name="connsiteX38" fmla="*/ 5910470 w 6772482"/>
              <a:gd name="connsiteY38" fmla="*/ 1219160 h 5676860"/>
              <a:gd name="connsiteX39" fmla="*/ 5936663 w 6772482"/>
              <a:gd name="connsiteY39" fmla="*/ 1262023 h 5676860"/>
              <a:gd name="connsiteX40" fmla="*/ 6120019 w 6772482"/>
              <a:gd name="connsiteY40" fmla="*/ 1564441 h 5676860"/>
              <a:gd name="connsiteX41" fmla="*/ 6148595 w 6772482"/>
              <a:gd name="connsiteY41" fmla="*/ 1628735 h 5676860"/>
              <a:gd name="connsiteX42" fmla="*/ 6184313 w 6772482"/>
              <a:gd name="connsiteY42" fmla="*/ 1697792 h 5676860"/>
              <a:gd name="connsiteX43" fmla="*/ 6248607 w 6772482"/>
              <a:gd name="connsiteY43" fmla="*/ 1823998 h 5676860"/>
              <a:gd name="connsiteX44" fmla="*/ 6291470 w 6772482"/>
              <a:gd name="connsiteY44" fmla="*/ 1924010 h 5676860"/>
              <a:gd name="connsiteX45" fmla="*/ 6305757 w 6772482"/>
              <a:gd name="connsiteY45" fmla="*/ 1962110 h 5676860"/>
              <a:gd name="connsiteX46" fmla="*/ 6310520 w 6772482"/>
              <a:gd name="connsiteY46" fmla="*/ 2021641 h 5676860"/>
              <a:gd name="connsiteX47" fmla="*/ 6341476 w 6772482"/>
              <a:gd name="connsiteY47" fmla="*/ 2143085 h 5676860"/>
              <a:gd name="connsiteX48" fmla="*/ 6360526 w 6772482"/>
              <a:gd name="connsiteY48" fmla="*/ 2202616 h 5676860"/>
              <a:gd name="connsiteX49" fmla="*/ 6355763 w 6772482"/>
              <a:gd name="connsiteY49" fmla="*/ 2300248 h 5676860"/>
              <a:gd name="connsiteX50" fmla="*/ 6377195 w 6772482"/>
              <a:gd name="connsiteY50" fmla="*/ 2407403 h 5676860"/>
              <a:gd name="connsiteX51" fmla="*/ 6427201 w 6772482"/>
              <a:gd name="connsiteY51" fmla="*/ 2619335 h 5676860"/>
              <a:gd name="connsiteX52" fmla="*/ 6453395 w 6772482"/>
              <a:gd name="connsiteY52" fmla="*/ 2812216 h 5676860"/>
              <a:gd name="connsiteX53" fmla="*/ 6467682 w 6772482"/>
              <a:gd name="connsiteY53" fmla="*/ 2921754 h 5676860"/>
              <a:gd name="connsiteX54" fmla="*/ 6562932 w 6772482"/>
              <a:gd name="connsiteY54" fmla="*/ 3238460 h 5676860"/>
              <a:gd name="connsiteX55" fmla="*/ 6610557 w 6772482"/>
              <a:gd name="connsiteY55" fmla="*/ 3438485 h 5676860"/>
              <a:gd name="connsiteX56" fmla="*/ 6658182 w 6772482"/>
              <a:gd name="connsiteY56" fmla="*/ 3555166 h 5676860"/>
              <a:gd name="connsiteX57" fmla="*/ 6722476 w 6772482"/>
              <a:gd name="connsiteY57" fmla="*/ 3676610 h 5676860"/>
              <a:gd name="connsiteX58" fmla="*/ 6762957 w 6772482"/>
              <a:gd name="connsiteY58" fmla="*/ 3809960 h 5676860"/>
              <a:gd name="connsiteX59" fmla="*/ 6772482 w 6772482"/>
              <a:gd name="connsiteY59" fmla="*/ 3881398 h 5676860"/>
              <a:gd name="connsiteX60" fmla="*/ 6762956 w 6772482"/>
              <a:gd name="connsiteY60" fmla="*/ 3964741 h 5676860"/>
              <a:gd name="connsiteX61" fmla="*/ 6743906 w 6772482"/>
              <a:gd name="connsiteY61" fmla="*/ 4019510 h 5676860"/>
              <a:gd name="connsiteX62" fmla="*/ 6703426 w 6772482"/>
              <a:gd name="connsiteY62" fmla="*/ 4119522 h 5676860"/>
              <a:gd name="connsiteX63" fmla="*/ 6689138 w 6772482"/>
              <a:gd name="connsiteY63" fmla="*/ 4148097 h 5676860"/>
              <a:gd name="connsiteX64" fmla="*/ 5903326 w 6772482"/>
              <a:gd name="connsiteY64" fmla="*/ 4533860 h 5676860"/>
              <a:gd name="connsiteX65" fmla="*/ 5048457 w 6772482"/>
              <a:gd name="connsiteY65" fmla="*/ 5672097 h 5676860"/>
              <a:gd name="connsiteX66" fmla="*/ 4774613 w 6772482"/>
              <a:gd name="connsiteY66" fmla="*/ 5676860 h 5676860"/>
              <a:gd name="connsiteX67" fmla="*/ 4210258 w 6772482"/>
              <a:gd name="connsiteY67" fmla="*/ 4952960 h 5676860"/>
              <a:gd name="connsiteX68" fmla="*/ 3684713 w 6772482"/>
              <a:gd name="connsiteY68" fmla="*/ 4943533 h 5676860"/>
              <a:gd name="connsiteX69" fmla="*/ 3092390 w 6772482"/>
              <a:gd name="connsiteY69" fmla="*/ 4366440 h 5676860"/>
              <a:gd name="connsiteX70" fmla="*/ 2752932 w 6772482"/>
              <a:gd name="connsiteY70" fmla="*/ 4600535 h 5676860"/>
              <a:gd name="connsiteX71" fmla="*/ 2388600 w 6772482"/>
              <a:gd name="connsiteY71" fmla="*/ 4183817 h 5676860"/>
              <a:gd name="connsiteX72" fmla="*/ 1914732 w 6772482"/>
              <a:gd name="connsiteY72" fmla="*/ 4276685 h 5676860"/>
              <a:gd name="connsiteX73" fmla="*/ 1821863 w 6772482"/>
              <a:gd name="connsiteY73" fmla="*/ 4567197 h 5676860"/>
              <a:gd name="connsiteX74" fmla="*/ 1543257 w 6772482"/>
              <a:gd name="connsiteY74" fmla="*/ 4500522 h 5676860"/>
              <a:gd name="connsiteX75" fmla="*/ 1440862 w 6772482"/>
              <a:gd name="connsiteY75" fmla="*/ 4469566 h 5676860"/>
              <a:gd name="connsiteX76" fmla="*/ 1383713 w 6772482"/>
              <a:gd name="connsiteY76" fmla="*/ 4440992 h 5676860"/>
              <a:gd name="connsiteX77" fmla="*/ 1326562 w 6772482"/>
              <a:gd name="connsiteY77" fmla="*/ 4410035 h 5676860"/>
              <a:gd name="connsiteX78" fmla="*/ 1276557 w 6772482"/>
              <a:gd name="connsiteY78" fmla="*/ 4371935 h 5676860"/>
              <a:gd name="connsiteX79" fmla="*/ 1221789 w 6772482"/>
              <a:gd name="connsiteY79" fmla="*/ 4312404 h 5676860"/>
              <a:gd name="connsiteX80" fmla="*/ 1181306 w 6772482"/>
              <a:gd name="connsiteY80" fmla="*/ 4257635 h 5676860"/>
              <a:gd name="connsiteX81" fmla="*/ 1024144 w 6772482"/>
              <a:gd name="connsiteY81" fmla="*/ 4005222 h 5676860"/>
              <a:gd name="connsiteX82" fmla="*/ 271670 w 6772482"/>
              <a:gd name="connsiteY82" fmla="*/ 2855079 h 5676860"/>
              <a:gd name="connsiteX0" fmla="*/ 271670 w 6772482"/>
              <a:gd name="connsiteY0" fmla="*/ 2855079 h 5676860"/>
              <a:gd name="connsiteX1" fmla="*/ 324058 w 6772482"/>
              <a:gd name="connsiteY1" fmla="*/ 1219160 h 5676860"/>
              <a:gd name="connsiteX2" fmla="*/ 1581357 w 6772482"/>
              <a:gd name="connsiteY2" fmla="*/ 1162010 h 5676860"/>
              <a:gd name="connsiteX3" fmla="*/ 2552907 w 6772482"/>
              <a:gd name="connsiteY3" fmla="*/ 1190585 h 5676860"/>
              <a:gd name="connsiteX4" fmla="*/ 2714832 w 6772482"/>
              <a:gd name="connsiteY4" fmla="*/ 323810 h 5676860"/>
              <a:gd name="connsiteX5" fmla="*/ 2905332 w 6772482"/>
              <a:gd name="connsiteY5" fmla="*/ 471448 h 5676860"/>
              <a:gd name="connsiteX6" fmla="*/ 2950576 w 6772482"/>
              <a:gd name="connsiteY6" fmla="*/ 495260 h 5676860"/>
              <a:gd name="connsiteX7" fmla="*/ 3012488 w 6772482"/>
              <a:gd name="connsiteY7" fmla="*/ 511929 h 5676860"/>
              <a:gd name="connsiteX8" fmla="*/ 3286332 w 6772482"/>
              <a:gd name="connsiteY8" fmla="*/ 561935 h 5676860"/>
              <a:gd name="connsiteX9" fmla="*/ 3353007 w 6772482"/>
              <a:gd name="connsiteY9" fmla="*/ 592891 h 5676860"/>
              <a:gd name="connsiteX10" fmla="*/ 3391107 w 6772482"/>
              <a:gd name="connsiteY10" fmla="*/ 623848 h 5676860"/>
              <a:gd name="connsiteX11" fmla="*/ 3422063 w 6772482"/>
              <a:gd name="connsiteY11" fmla="*/ 680998 h 5676860"/>
              <a:gd name="connsiteX12" fmla="*/ 3455401 w 6772482"/>
              <a:gd name="connsiteY12" fmla="*/ 714335 h 5676860"/>
              <a:gd name="connsiteX13" fmla="*/ 3486357 w 6772482"/>
              <a:gd name="connsiteY13" fmla="*/ 728623 h 5676860"/>
              <a:gd name="connsiteX14" fmla="*/ 3522076 w 6772482"/>
              <a:gd name="connsiteY14" fmla="*/ 747673 h 5676860"/>
              <a:gd name="connsiteX15" fmla="*/ 3564938 w 6772482"/>
              <a:gd name="connsiteY15" fmla="*/ 742910 h 5676860"/>
              <a:gd name="connsiteX16" fmla="*/ 3793539 w 6772482"/>
              <a:gd name="connsiteY16" fmla="*/ 683379 h 5676860"/>
              <a:gd name="connsiteX17" fmla="*/ 3860213 w 6772482"/>
              <a:gd name="connsiteY17" fmla="*/ 671473 h 5676860"/>
              <a:gd name="connsiteX18" fmla="*/ 4000707 w 6772482"/>
              <a:gd name="connsiteY18" fmla="*/ 661948 h 5676860"/>
              <a:gd name="connsiteX19" fmla="*/ 4145963 w 6772482"/>
              <a:gd name="connsiteY19" fmla="*/ 611942 h 5676860"/>
              <a:gd name="connsiteX20" fmla="*/ 4167395 w 6772482"/>
              <a:gd name="connsiteY20" fmla="*/ 645279 h 5676860"/>
              <a:gd name="connsiteX21" fmla="*/ 4134058 w 6772482"/>
              <a:gd name="connsiteY21" fmla="*/ 609560 h 5676860"/>
              <a:gd name="connsiteX22" fmla="*/ 4515058 w 6772482"/>
              <a:gd name="connsiteY22" fmla="*/ 685760 h 5676860"/>
              <a:gd name="connsiteX23" fmla="*/ 4576444 w 6772482"/>
              <a:gd name="connsiteY23" fmla="*/ 268671 h 5676860"/>
              <a:gd name="connsiteX24" fmla="*/ 4650455 w 6772482"/>
              <a:gd name="connsiteY24" fmla="*/ 103335 h 5676860"/>
              <a:gd name="connsiteX25" fmla="*/ 4738344 w 6772482"/>
              <a:gd name="connsiteY25" fmla="*/ 77502 h 5676860"/>
              <a:gd name="connsiteX26" fmla="*/ 4955751 w 6772482"/>
              <a:gd name="connsiteY26" fmla="*/ 0 h 5676860"/>
              <a:gd name="connsiteX27" fmla="*/ 5099149 w 6772482"/>
              <a:gd name="connsiteY27" fmla="*/ 5167 h 5676860"/>
              <a:gd name="connsiteX28" fmla="*/ 5429458 w 6772482"/>
              <a:gd name="connsiteY28" fmla="*/ 76160 h 5676860"/>
              <a:gd name="connsiteX29" fmla="*/ 5429458 w 6772482"/>
              <a:gd name="connsiteY29" fmla="*/ 380960 h 5676860"/>
              <a:gd name="connsiteX30" fmla="*/ 5734258 w 6772482"/>
              <a:gd name="connsiteY30" fmla="*/ 685760 h 5676860"/>
              <a:gd name="connsiteX31" fmla="*/ 5886658 w 6772482"/>
              <a:gd name="connsiteY31" fmla="*/ 761960 h 5676860"/>
              <a:gd name="connsiteX32" fmla="*/ 5964155 w 6772482"/>
              <a:gd name="connsiteY32" fmla="*/ 811181 h 5676860"/>
              <a:gd name="connsiteX33" fmla="*/ 5908647 w 6772482"/>
              <a:gd name="connsiteY33" fmla="*/ 847348 h 5676860"/>
              <a:gd name="connsiteX34" fmla="*/ 5810457 w 6772482"/>
              <a:gd name="connsiteY34" fmla="*/ 928648 h 5676860"/>
              <a:gd name="connsiteX35" fmla="*/ 5824745 w 6772482"/>
              <a:gd name="connsiteY35" fmla="*/ 961985 h 5676860"/>
              <a:gd name="connsiteX36" fmla="*/ 5846175 w 6772482"/>
              <a:gd name="connsiteY36" fmla="*/ 1014373 h 5676860"/>
              <a:gd name="connsiteX37" fmla="*/ 5889039 w 6772482"/>
              <a:gd name="connsiteY37" fmla="*/ 1173916 h 5676860"/>
              <a:gd name="connsiteX38" fmla="*/ 5910470 w 6772482"/>
              <a:gd name="connsiteY38" fmla="*/ 1219160 h 5676860"/>
              <a:gd name="connsiteX39" fmla="*/ 5936663 w 6772482"/>
              <a:gd name="connsiteY39" fmla="*/ 1262023 h 5676860"/>
              <a:gd name="connsiteX40" fmla="*/ 6120019 w 6772482"/>
              <a:gd name="connsiteY40" fmla="*/ 1564441 h 5676860"/>
              <a:gd name="connsiteX41" fmla="*/ 6148595 w 6772482"/>
              <a:gd name="connsiteY41" fmla="*/ 1628735 h 5676860"/>
              <a:gd name="connsiteX42" fmla="*/ 6184313 w 6772482"/>
              <a:gd name="connsiteY42" fmla="*/ 1697792 h 5676860"/>
              <a:gd name="connsiteX43" fmla="*/ 6248607 w 6772482"/>
              <a:gd name="connsiteY43" fmla="*/ 1823998 h 5676860"/>
              <a:gd name="connsiteX44" fmla="*/ 6291470 w 6772482"/>
              <a:gd name="connsiteY44" fmla="*/ 1924010 h 5676860"/>
              <a:gd name="connsiteX45" fmla="*/ 6305757 w 6772482"/>
              <a:gd name="connsiteY45" fmla="*/ 1962110 h 5676860"/>
              <a:gd name="connsiteX46" fmla="*/ 6310520 w 6772482"/>
              <a:gd name="connsiteY46" fmla="*/ 2021641 h 5676860"/>
              <a:gd name="connsiteX47" fmla="*/ 6341476 w 6772482"/>
              <a:gd name="connsiteY47" fmla="*/ 2143085 h 5676860"/>
              <a:gd name="connsiteX48" fmla="*/ 6360526 w 6772482"/>
              <a:gd name="connsiteY48" fmla="*/ 2202616 h 5676860"/>
              <a:gd name="connsiteX49" fmla="*/ 6355763 w 6772482"/>
              <a:gd name="connsiteY49" fmla="*/ 2300248 h 5676860"/>
              <a:gd name="connsiteX50" fmla="*/ 6377195 w 6772482"/>
              <a:gd name="connsiteY50" fmla="*/ 2407403 h 5676860"/>
              <a:gd name="connsiteX51" fmla="*/ 6427201 w 6772482"/>
              <a:gd name="connsiteY51" fmla="*/ 2619335 h 5676860"/>
              <a:gd name="connsiteX52" fmla="*/ 6453395 w 6772482"/>
              <a:gd name="connsiteY52" fmla="*/ 2812216 h 5676860"/>
              <a:gd name="connsiteX53" fmla="*/ 6467682 w 6772482"/>
              <a:gd name="connsiteY53" fmla="*/ 2921754 h 5676860"/>
              <a:gd name="connsiteX54" fmla="*/ 6562932 w 6772482"/>
              <a:gd name="connsiteY54" fmla="*/ 3238460 h 5676860"/>
              <a:gd name="connsiteX55" fmla="*/ 6610557 w 6772482"/>
              <a:gd name="connsiteY55" fmla="*/ 3438485 h 5676860"/>
              <a:gd name="connsiteX56" fmla="*/ 6658182 w 6772482"/>
              <a:gd name="connsiteY56" fmla="*/ 3555166 h 5676860"/>
              <a:gd name="connsiteX57" fmla="*/ 6722476 w 6772482"/>
              <a:gd name="connsiteY57" fmla="*/ 3676610 h 5676860"/>
              <a:gd name="connsiteX58" fmla="*/ 6762957 w 6772482"/>
              <a:gd name="connsiteY58" fmla="*/ 3809960 h 5676860"/>
              <a:gd name="connsiteX59" fmla="*/ 6772482 w 6772482"/>
              <a:gd name="connsiteY59" fmla="*/ 3881398 h 5676860"/>
              <a:gd name="connsiteX60" fmla="*/ 6762956 w 6772482"/>
              <a:gd name="connsiteY60" fmla="*/ 3964741 h 5676860"/>
              <a:gd name="connsiteX61" fmla="*/ 6743906 w 6772482"/>
              <a:gd name="connsiteY61" fmla="*/ 4019510 h 5676860"/>
              <a:gd name="connsiteX62" fmla="*/ 6703426 w 6772482"/>
              <a:gd name="connsiteY62" fmla="*/ 4119522 h 5676860"/>
              <a:gd name="connsiteX63" fmla="*/ 6689138 w 6772482"/>
              <a:gd name="connsiteY63" fmla="*/ 4148097 h 5676860"/>
              <a:gd name="connsiteX64" fmla="*/ 5903326 w 6772482"/>
              <a:gd name="connsiteY64" fmla="*/ 4533860 h 5676860"/>
              <a:gd name="connsiteX65" fmla="*/ 5048457 w 6772482"/>
              <a:gd name="connsiteY65" fmla="*/ 5672097 h 5676860"/>
              <a:gd name="connsiteX66" fmla="*/ 4774613 w 6772482"/>
              <a:gd name="connsiteY66" fmla="*/ 5676860 h 5676860"/>
              <a:gd name="connsiteX67" fmla="*/ 4210258 w 6772482"/>
              <a:gd name="connsiteY67" fmla="*/ 4952960 h 5676860"/>
              <a:gd name="connsiteX68" fmla="*/ 3684713 w 6772482"/>
              <a:gd name="connsiteY68" fmla="*/ 4943533 h 5676860"/>
              <a:gd name="connsiteX69" fmla="*/ 3092390 w 6772482"/>
              <a:gd name="connsiteY69" fmla="*/ 4366440 h 5676860"/>
              <a:gd name="connsiteX70" fmla="*/ 2752932 w 6772482"/>
              <a:gd name="connsiteY70" fmla="*/ 4600535 h 5676860"/>
              <a:gd name="connsiteX71" fmla="*/ 2388600 w 6772482"/>
              <a:gd name="connsiteY71" fmla="*/ 4183817 h 5676860"/>
              <a:gd name="connsiteX72" fmla="*/ 1914732 w 6772482"/>
              <a:gd name="connsiteY72" fmla="*/ 4276685 h 5676860"/>
              <a:gd name="connsiteX73" fmla="*/ 1821863 w 6772482"/>
              <a:gd name="connsiteY73" fmla="*/ 4567197 h 5676860"/>
              <a:gd name="connsiteX74" fmla="*/ 1543257 w 6772482"/>
              <a:gd name="connsiteY74" fmla="*/ 4500522 h 5676860"/>
              <a:gd name="connsiteX75" fmla="*/ 1440862 w 6772482"/>
              <a:gd name="connsiteY75" fmla="*/ 4469566 h 5676860"/>
              <a:gd name="connsiteX76" fmla="*/ 1383713 w 6772482"/>
              <a:gd name="connsiteY76" fmla="*/ 4440992 h 5676860"/>
              <a:gd name="connsiteX77" fmla="*/ 1326562 w 6772482"/>
              <a:gd name="connsiteY77" fmla="*/ 4410035 h 5676860"/>
              <a:gd name="connsiteX78" fmla="*/ 1276557 w 6772482"/>
              <a:gd name="connsiteY78" fmla="*/ 4371935 h 5676860"/>
              <a:gd name="connsiteX79" fmla="*/ 1221789 w 6772482"/>
              <a:gd name="connsiteY79" fmla="*/ 4312404 h 5676860"/>
              <a:gd name="connsiteX80" fmla="*/ 1181306 w 6772482"/>
              <a:gd name="connsiteY80" fmla="*/ 4257635 h 5676860"/>
              <a:gd name="connsiteX81" fmla="*/ 1024144 w 6772482"/>
              <a:gd name="connsiteY81" fmla="*/ 4005222 h 5676860"/>
              <a:gd name="connsiteX82" fmla="*/ 271670 w 6772482"/>
              <a:gd name="connsiteY82" fmla="*/ 2855079 h 5676860"/>
              <a:gd name="connsiteX0" fmla="*/ 271670 w 6772482"/>
              <a:gd name="connsiteY0" fmla="*/ 2855079 h 5676860"/>
              <a:gd name="connsiteX1" fmla="*/ 324058 w 6772482"/>
              <a:gd name="connsiteY1" fmla="*/ 1219160 h 5676860"/>
              <a:gd name="connsiteX2" fmla="*/ 1581357 w 6772482"/>
              <a:gd name="connsiteY2" fmla="*/ 1162010 h 5676860"/>
              <a:gd name="connsiteX3" fmla="*/ 2552907 w 6772482"/>
              <a:gd name="connsiteY3" fmla="*/ 1190585 h 5676860"/>
              <a:gd name="connsiteX4" fmla="*/ 2714832 w 6772482"/>
              <a:gd name="connsiteY4" fmla="*/ 323810 h 5676860"/>
              <a:gd name="connsiteX5" fmla="*/ 2905332 w 6772482"/>
              <a:gd name="connsiteY5" fmla="*/ 471448 h 5676860"/>
              <a:gd name="connsiteX6" fmla="*/ 2950576 w 6772482"/>
              <a:gd name="connsiteY6" fmla="*/ 495260 h 5676860"/>
              <a:gd name="connsiteX7" fmla="*/ 3012488 w 6772482"/>
              <a:gd name="connsiteY7" fmla="*/ 511929 h 5676860"/>
              <a:gd name="connsiteX8" fmla="*/ 3286332 w 6772482"/>
              <a:gd name="connsiteY8" fmla="*/ 561935 h 5676860"/>
              <a:gd name="connsiteX9" fmla="*/ 3353007 w 6772482"/>
              <a:gd name="connsiteY9" fmla="*/ 592891 h 5676860"/>
              <a:gd name="connsiteX10" fmla="*/ 3391107 w 6772482"/>
              <a:gd name="connsiteY10" fmla="*/ 623848 h 5676860"/>
              <a:gd name="connsiteX11" fmla="*/ 3422063 w 6772482"/>
              <a:gd name="connsiteY11" fmla="*/ 680998 h 5676860"/>
              <a:gd name="connsiteX12" fmla="*/ 3455401 w 6772482"/>
              <a:gd name="connsiteY12" fmla="*/ 714335 h 5676860"/>
              <a:gd name="connsiteX13" fmla="*/ 3486357 w 6772482"/>
              <a:gd name="connsiteY13" fmla="*/ 728623 h 5676860"/>
              <a:gd name="connsiteX14" fmla="*/ 3522076 w 6772482"/>
              <a:gd name="connsiteY14" fmla="*/ 747673 h 5676860"/>
              <a:gd name="connsiteX15" fmla="*/ 3564938 w 6772482"/>
              <a:gd name="connsiteY15" fmla="*/ 742910 h 5676860"/>
              <a:gd name="connsiteX16" fmla="*/ 3793539 w 6772482"/>
              <a:gd name="connsiteY16" fmla="*/ 683379 h 5676860"/>
              <a:gd name="connsiteX17" fmla="*/ 3860213 w 6772482"/>
              <a:gd name="connsiteY17" fmla="*/ 671473 h 5676860"/>
              <a:gd name="connsiteX18" fmla="*/ 4000707 w 6772482"/>
              <a:gd name="connsiteY18" fmla="*/ 661948 h 5676860"/>
              <a:gd name="connsiteX19" fmla="*/ 4145963 w 6772482"/>
              <a:gd name="connsiteY19" fmla="*/ 611942 h 5676860"/>
              <a:gd name="connsiteX20" fmla="*/ 4167395 w 6772482"/>
              <a:gd name="connsiteY20" fmla="*/ 645279 h 5676860"/>
              <a:gd name="connsiteX21" fmla="*/ 4134058 w 6772482"/>
              <a:gd name="connsiteY21" fmla="*/ 609560 h 5676860"/>
              <a:gd name="connsiteX22" fmla="*/ 4515058 w 6772482"/>
              <a:gd name="connsiteY22" fmla="*/ 685760 h 5676860"/>
              <a:gd name="connsiteX23" fmla="*/ 4576444 w 6772482"/>
              <a:gd name="connsiteY23" fmla="*/ 268671 h 5676860"/>
              <a:gd name="connsiteX24" fmla="*/ 4650455 w 6772482"/>
              <a:gd name="connsiteY24" fmla="*/ 103335 h 5676860"/>
              <a:gd name="connsiteX25" fmla="*/ 4738344 w 6772482"/>
              <a:gd name="connsiteY25" fmla="*/ 77502 h 5676860"/>
              <a:gd name="connsiteX26" fmla="*/ 4955751 w 6772482"/>
              <a:gd name="connsiteY26" fmla="*/ 0 h 5676860"/>
              <a:gd name="connsiteX27" fmla="*/ 5099149 w 6772482"/>
              <a:gd name="connsiteY27" fmla="*/ 5167 h 5676860"/>
              <a:gd name="connsiteX28" fmla="*/ 5429458 w 6772482"/>
              <a:gd name="connsiteY28" fmla="*/ 76160 h 5676860"/>
              <a:gd name="connsiteX29" fmla="*/ 5429458 w 6772482"/>
              <a:gd name="connsiteY29" fmla="*/ 380960 h 5676860"/>
              <a:gd name="connsiteX30" fmla="*/ 5734258 w 6772482"/>
              <a:gd name="connsiteY30" fmla="*/ 685760 h 5676860"/>
              <a:gd name="connsiteX31" fmla="*/ 5886658 w 6772482"/>
              <a:gd name="connsiteY31" fmla="*/ 761960 h 5676860"/>
              <a:gd name="connsiteX32" fmla="*/ 5964155 w 6772482"/>
              <a:gd name="connsiteY32" fmla="*/ 811181 h 5676860"/>
              <a:gd name="connsiteX33" fmla="*/ 5908647 w 6772482"/>
              <a:gd name="connsiteY33" fmla="*/ 847348 h 5676860"/>
              <a:gd name="connsiteX34" fmla="*/ 5810457 w 6772482"/>
              <a:gd name="connsiteY34" fmla="*/ 928648 h 5676860"/>
              <a:gd name="connsiteX35" fmla="*/ 5824745 w 6772482"/>
              <a:gd name="connsiteY35" fmla="*/ 961985 h 5676860"/>
              <a:gd name="connsiteX36" fmla="*/ 5846175 w 6772482"/>
              <a:gd name="connsiteY36" fmla="*/ 1014373 h 5676860"/>
              <a:gd name="connsiteX37" fmla="*/ 5889039 w 6772482"/>
              <a:gd name="connsiteY37" fmla="*/ 1173916 h 5676860"/>
              <a:gd name="connsiteX38" fmla="*/ 5910470 w 6772482"/>
              <a:gd name="connsiteY38" fmla="*/ 1219160 h 5676860"/>
              <a:gd name="connsiteX39" fmla="*/ 5936663 w 6772482"/>
              <a:gd name="connsiteY39" fmla="*/ 1262023 h 5676860"/>
              <a:gd name="connsiteX40" fmla="*/ 6120019 w 6772482"/>
              <a:gd name="connsiteY40" fmla="*/ 1564441 h 5676860"/>
              <a:gd name="connsiteX41" fmla="*/ 6148595 w 6772482"/>
              <a:gd name="connsiteY41" fmla="*/ 1628735 h 5676860"/>
              <a:gd name="connsiteX42" fmla="*/ 6184313 w 6772482"/>
              <a:gd name="connsiteY42" fmla="*/ 1697792 h 5676860"/>
              <a:gd name="connsiteX43" fmla="*/ 6248607 w 6772482"/>
              <a:gd name="connsiteY43" fmla="*/ 1823998 h 5676860"/>
              <a:gd name="connsiteX44" fmla="*/ 6291470 w 6772482"/>
              <a:gd name="connsiteY44" fmla="*/ 1924010 h 5676860"/>
              <a:gd name="connsiteX45" fmla="*/ 6305757 w 6772482"/>
              <a:gd name="connsiteY45" fmla="*/ 1962110 h 5676860"/>
              <a:gd name="connsiteX46" fmla="*/ 6310520 w 6772482"/>
              <a:gd name="connsiteY46" fmla="*/ 2021641 h 5676860"/>
              <a:gd name="connsiteX47" fmla="*/ 6341476 w 6772482"/>
              <a:gd name="connsiteY47" fmla="*/ 2143085 h 5676860"/>
              <a:gd name="connsiteX48" fmla="*/ 6360526 w 6772482"/>
              <a:gd name="connsiteY48" fmla="*/ 2202616 h 5676860"/>
              <a:gd name="connsiteX49" fmla="*/ 6355763 w 6772482"/>
              <a:gd name="connsiteY49" fmla="*/ 2300248 h 5676860"/>
              <a:gd name="connsiteX50" fmla="*/ 6377195 w 6772482"/>
              <a:gd name="connsiteY50" fmla="*/ 2407403 h 5676860"/>
              <a:gd name="connsiteX51" fmla="*/ 6427201 w 6772482"/>
              <a:gd name="connsiteY51" fmla="*/ 2619335 h 5676860"/>
              <a:gd name="connsiteX52" fmla="*/ 6453395 w 6772482"/>
              <a:gd name="connsiteY52" fmla="*/ 2812216 h 5676860"/>
              <a:gd name="connsiteX53" fmla="*/ 6467682 w 6772482"/>
              <a:gd name="connsiteY53" fmla="*/ 2921754 h 5676860"/>
              <a:gd name="connsiteX54" fmla="*/ 6562932 w 6772482"/>
              <a:gd name="connsiteY54" fmla="*/ 3238460 h 5676860"/>
              <a:gd name="connsiteX55" fmla="*/ 6610557 w 6772482"/>
              <a:gd name="connsiteY55" fmla="*/ 3438485 h 5676860"/>
              <a:gd name="connsiteX56" fmla="*/ 6658182 w 6772482"/>
              <a:gd name="connsiteY56" fmla="*/ 3555166 h 5676860"/>
              <a:gd name="connsiteX57" fmla="*/ 6722476 w 6772482"/>
              <a:gd name="connsiteY57" fmla="*/ 3676610 h 5676860"/>
              <a:gd name="connsiteX58" fmla="*/ 6762957 w 6772482"/>
              <a:gd name="connsiteY58" fmla="*/ 3809960 h 5676860"/>
              <a:gd name="connsiteX59" fmla="*/ 6772482 w 6772482"/>
              <a:gd name="connsiteY59" fmla="*/ 3881398 h 5676860"/>
              <a:gd name="connsiteX60" fmla="*/ 6762956 w 6772482"/>
              <a:gd name="connsiteY60" fmla="*/ 3964741 h 5676860"/>
              <a:gd name="connsiteX61" fmla="*/ 6743906 w 6772482"/>
              <a:gd name="connsiteY61" fmla="*/ 4019510 h 5676860"/>
              <a:gd name="connsiteX62" fmla="*/ 6703426 w 6772482"/>
              <a:gd name="connsiteY62" fmla="*/ 4119522 h 5676860"/>
              <a:gd name="connsiteX63" fmla="*/ 6689138 w 6772482"/>
              <a:gd name="connsiteY63" fmla="*/ 4148097 h 5676860"/>
              <a:gd name="connsiteX64" fmla="*/ 5903326 w 6772482"/>
              <a:gd name="connsiteY64" fmla="*/ 4533860 h 5676860"/>
              <a:gd name="connsiteX65" fmla="*/ 5048457 w 6772482"/>
              <a:gd name="connsiteY65" fmla="*/ 5672097 h 5676860"/>
              <a:gd name="connsiteX66" fmla="*/ 4774613 w 6772482"/>
              <a:gd name="connsiteY66" fmla="*/ 5676860 h 5676860"/>
              <a:gd name="connsiteX67" fmla="*/ 4210258 w 6772482"/>
              <a:gd name="connsiteY67" fmla="*/ 4952960 h 5676860"/>
              <a:gd name="connsiteX68" fmla="*/ 3684713 w 6772482"/>
              <a:gd name="connsiteY68" fmla="*/ 4943533 h 5676860"/>
              <a:gd name="connsiteX69" fmla="*/ 3092390 w 6772482"/>
              <a:gd name="connsiteY69" fmla="*/ 4366440 h 5676860"/>
              <a:gd name="connsiteX70" fmla="*/ 2752932 w 6772482"/>
              <a:gd name="connsiteY70" fmla="*/ 4600535 h 5676860"/>
              <a:gd name="connsiteX71" fmla="*/ 2388600 w 6772482"/>
              <a:gd name="connsiteY71" fmla="*/ 4183817 h 5676860"/>
              <a:gd name="connsiteX72" fmla="*/ 1914732 w 6772482"/>
              <a:gd name="connsiteY72" fmla="*/ 4276685 h 5676860"/>
              <a:gd name="connsiteX73" fmla="*/ 1821863 w 6772482"/>
              <a:gd name="connsiteY73" fmla="*/ 4567197 h 5676860"/>
              <a:gd name="connsiteX74" fmla="*/ 1543257 w 6772482"/>
              <a:gd name="connsiteY74" fmla="*/ 4500522 h 5676860"/>
              <a:gd name="connsiteX75" fmla="*/ 1440862 w 6772482"/>
              <a:gd name="connsiteY75" fmla="*/ 4469566 h 5676860"/>
              <a:gd name="connsiteX76" fmla="*/ 1383713 w 6772482"/>
              <a:gd name="connsiteY76" fmla="*/ 4440992 h 5676860"/>
              <a:gd name="connsiteX77" fmla="*/ 1326562 w 6772482"/>
              <a:gd name="connsiteY77" fmla="*/ 4410035 h 5676860"/>
              <a:gd name="connsiteX78" fmla="*/ 1276557 w 6772482"/>
              <a:gd name="connsiteY78" fmla="*/ 4371935 h 5676860"/>
              <a:gd name="connsiteX79" fmla="*/ 1221789 w 6772482"/>
              <a:gd name="connsiteY79" fmla="*/ 4312404 h 5676860"/>
              <a:gd name="connsiteX80" fmla="*/ 1181306 w 6772482"/>
              <a:gd name="connsiteY80" fmla="*/ 4257635 h 5676860"/>
              <a:gd name="connsiteX81" fmla="*/ 1024144 w 6772482"/>
              <a:gd name="connsiteY81" fmla="*/ 4005222 h 5676860"/>
              <a:gd name="connsiteX82" fmla="*/ 271670 w 6772482"/>
              <a:gd name="connsiteY82" fmla="*/ 2855079 h 5676860"/>
              <a:gd name="connsiteX0" fmla="*/ 271670 w 6772482"/>
              <a:gd name="connsiteY0" fmla="*/ 2855079 h 5676860"/>
              <a:gd name="connsiteX1" fmla="*/ 324058 w 6772482"/>
              <a:gd name="connsiteY1" fmla="*/ 1219160 h 5676860"/>
              <a:gd name="connsiteX2" fmla="*/ 1581357 w 6772482"/>
              <a:gd name="connsiteY2" fmla="*/ 1162010 h 5676860"/>
              <a:gd name="connsiteX3" fmla="*/ 2552907 w 6772482"/>
              <a:gd name="connsiteY3" fmla="*/ 1190585 h 5676860"/>
              <a:gd name="connsiteX4" fmla="*/ 2714832 w 6772482"/>
              <a:gd name="connsiteY4" fmla="*/ 323810 h 5676860"/>
              <a:gd name="connsiteX5" fmla="*/ 2905332 w 6772482"/>
              <a:gd name="connsiteY5" fmla="*/ 471448 h 5676860"/>
              <a:gd name="connsiteX6" fmla="*/ 2950576 w 6772482"/>
              <a:gd name="connsiteY6" fmla="*/ 495260 h 5676860"/>
              <a:gd name="connsiteX7" fmla="*/ 3012488 w 6772482"/>
              <a:gd name="connsiteY7" fmla="*/ 511929 h 5676860"/>
              <a:gd name="connsiteX8" fmla="*/ 3286332 w 6772482"/>
              <a:gd name="connsiteY8" fmla="*/ 561935 h 5676860"/>
              <a:gd name="connsiteX9" fmla="*/ 3353007 w 6772482"/>
              <a:gd name="connsiteY9" fmla="*/ 592891 h 5676860"/>
              <a:gd name="connsiteX10" fmla="*/ 3391107 w 6772482"/>
              <a:gd name="connsiteY10" fmla="*/ 623848 h 5676860"/>
              <a:gd name="connsiteX11" fmla="*/ 3422063 w 6772482"/>
              <a:gd name="connsiteY11" fmla="*/ 680998 h 5676860"/>
              <a:gd name="connsiteX12" fmla="*/ 3455401 w 6772482"/>
              <a:gd name="connsiteY12" fmla="*/ 714335 h 5676860"/>
              <a:gd name="connsiteX13" fmla="*/ 3486357 w 6772482"/>
              <a:gd name="connsiteY13" fmla="*/ 728623 h 5676860"/>
              <a:gd name="connsiteX14" fmla="*/ 3522076 w 6772482"/>
              <a:gd name="connsiteY14" fmla="*/ 747673 h 5676860"/>
              <a:gd name="connsiteX15" fmla="*/ 3564938 w 6772482"/>
              <a:gd name="connsiteY15" fmla="*/ 742910 h 5676860"/>
              <a:gd name="connsiteX16" fmla="*/ 3793539 w 6772482"/>
              <a:gd name="connsiteY16" fmla="*/ 683379 h 5676860"/>
              <a:gd name="connsiteX17" fmla="*/ 3860213 w 6772482"/>
              <a:gd name="connsiteY17" fmla="*/ 671473 h 5676860"/>
              <a:gd name="connsiteX18" fmla="*/ 4000707 w 6772482"/>
              <a:gd name="connsiteY18" fmla="*/ 661948 h 5676860"/>
              <a:gd name="connsiteX19" fmla="*/ 4145963 w 6772482"/>
              <a:gd name="connsiteY19" fmla="*/ 611942 h 5676860"/>
              <a:gd name="connsiteX20" fmla="*/ 4167395 w 6772482"/>
              <a:gd name="connsiteY20" fmla="*/ 645279 h 5676860"/>
              <a:gd name="connsiteX21" fmla="*/ 4134058 w 6772482"/>
              <a:gd name="connsiteY21" fmla="*/ 609560 h 5676860"/>
              <a:gd name="connsiteX22" fmla="*/ 4515058 w 6772482"/>
              <a:gd name="connsiteY22" fmla="*/ 685760 h 5676860"/>
              <a:gd name="connsiteX23" fmla="*/ 4576444 w 6772482"/>
              <a:gd name="connsiteY23" fmla="*/ 268671 h 5676860"/>
              <a:gd name="connsiteX24" fmla="*/ 4650455 w 6772482"/>
              <a:gd name="connsiteY24" fmla="*/ 103335 h 5676860"/>
              <a:gd name="connsiteX25" fmla="*/ 4738344 w 6772482"/>
              <a:gd name="connsiteY25" fmla="*/ 77502 h 5676860"/>
              <a:gd name="connsiteX26" fmla="*/ 4955751 w 6772482"/>
              <a:gd name="connsiteY26" fmla="*/ 0 h 5676860"/>
              <a:gd name="connsiteX27" fmla="*/ 5099149 w 6772482"/>
              <a:gd name="connsiteY27" fmla="*/ 5167 h 5676860"/>
              <a:gd name="connsiteX28" fmla="*/ 5429458 w 6772482"/>
              <a:gd name="connsiteY28" fmla="*/ 76160 h 5676860"/>
              <a:gd name="connsiteX29" fmla="*/ 5429458 w 6772482"/>
              <a:gd name="connsiteY29" fmla="*/ 380960 h 5676860"/>
              <a:gd name="connsiteX30" fmla="*/ 5734258 w 6772482"/>
              <a:gd name="connsiteY30" fmla="*/ 685760 h 5676860"/>
              <a:gd name="connsiteX31" fmla="*/ 5886658 w 6772482"/>
              <a:gd name="connsiteY31" fmla="*/ 761960 h 5676860"/>
              <a:gd name="connsiteX32" fmla="*/ 5964155 w 6772482"/>
              <a:gd name="connsiteY32" fmla="*/ 811181 h 5676860"/>
              <a:gd name="connsiteX33" fmla="*/ 5908647 w 6772482"/>
              <a:gd name="connsiteY33" fmla="*/ 847348 h 5676860"/>
              <a:gd name="connsiteX34" fmla="*/ 5810457 w 6772482"/>
              <a:gd name="connsiteY34" fmla="*/ 928648 h 5676860"/>
              <a:gd name="connsiteX35" fmla="*/ 5824745 w 6772482"/>
              <a:gd name="connsiteY35" fmla="*/ 961985 h 5676860"/>
              <a:gd name="connsiteX36" fmla="*/ 5846175 w 6772482"/>
              <a:gd name="connsiteY36" fmla="*/ 1014373 h 5676860"/>
              <a:gd name="connsiteX37" fmla="*/ 5889039 w 6772482"/>
              <a:gd name="connsiteY37" fmla="*/ 1173916 h 5676860"/>
              <a:gd name="connsiteX38" fmla="*/ 5910470 w 6772482"/>
              <a:gd name="connsiteY38" fmla="*/ 1219160 h 5676860"/>
              <a:gd name="connsiteX39" fmla="*/ 5936663 w 6772482"/>
              <a:gd name="connsiteY39" fmla="*/ 1262023 h 5676860"/>
              <a:gd name="connsiteX40" fmla="*/ 6120019 w 6772482"/>
              <a:gd name="connsiteY40" fmla="*/ 1564441 h 5676860"/>
              <a:gd name="connsiteX41" fmla="*/ 6148595 w 6772482"/>
              <a:gd name="connsiteY41" fmla="*/ 1628735 h 5676860"/>
              <a:gd name="connsiteX42" fmla="*/ 6184313 w 6772482"/>
              <a:gd name="connsiteY42" fmla="*/ 1697792 h 5676860"/>
              <a:gd name="connsiteX43" fmla="*/ 6248607 w 6772482"/>
              <a:gd name="connsiteY43" fmla="*/ 1823998 h 5676860"/>
              <a:gd name="connsiteX44" fmla="*/ 6291470 w 6772482"/>
              <a:gd name="connsiteY44" fmla="*/ 1924010 h 5676860"/>
              <a:gd name="connsiteX45" fmla="*/ 6305757 w 6772482"/>
              <a:gd name="connsiteY45" fmla="*/ 1962110 h 5676860"/>
              <a:gd name="connsiteX46" fmla="*/ 6310520 w 6772482"/>
              <a:gd name="connsiteY46" fmla="*/ 2021641 h 5676860"/>
              <a:gd name="connsiteX47" fmla="*/ 6341476 w 6772482"/>
              <a:gd name="connsiteY47" fmla="*/ 2143085 h 5676860"/>
              <a:gd name="connsiteX48" fmla="*/ 6360526 w 6772482"/>
              <a:gd name="connsiteY48" fmla="*/ 2202616 h 5676860"/>
              <a:gd name="connsiteX49" fmla="*/ 6355763 w 6772482"/>
              <a:gd name="connsiteY49" fmla="*/ 2300248 h 5676860"/>
              <a:gd name="connsiteX50" fmla="*/ 6377195 w 6772482"/>
              <a:gd name="connsiteY50" fmla="*/ 2407403 h 5676860"/>
              <a:gd name="connsiteX51" fmla="*/ 6427201 w 6772482"/>
              <a:gd name="connsiteY51" fmla="*/ 2619335 h 5676860"/>
              <a:gd name="connsiteX52" fmla="*/ 6453395 w 6772482"/>
              <a:gd name="connsiteY52" fmla="*/ 2812216 h 5676860"/>
              <a:gd name="connsiteX53" fmla="*/ 6467682 w 6772482"/>
              <a:gd name="connsiteY53" fmla="*/ 2921754 h 5676860"/>
              <a:gd name="connsiteX54" fmla="*/ 6562932 w 6772482"/>
              <a:gd name="connsiteY54" fmla="*/ 3238460 h 5676860"/>
              <a:gd name="connsiteX55" fmla="*/ 6610557 w 6772482"/>
              <a:gd name="connsiteY55" fmla="*/ 3438485 h 5676860"/>
              <a:gd name="connsiteX56" fmla="*/ 6658182 w 6772482"/>
              <a:gd name="connsiteY56" fmla="*/ 3555166 h 5676860"/>
              <a:gd name="connsiteX57" fmla="*/ 6722476 w 6772482"/>
              <a:gd name="connsiteY57" fmla="*/ 3676610 h 5676860"/>
              <a:gd name="connsiteX58" fmla="*/ 6762957 w 6772482"/>
              <a:gd name="connsiteY58" fmla="*/ 3809960 h 5676860"/>
              <a:gd name="connsiteX59" fmla="*/ 6772482 w 6772482"/>
              <a:gd name="connsiteY59" fmla="*/ 3881398 h 5676860"/>
              <a:gd name="connsiteX60" fmla="*/ 6762956 w 6772482"/>
              <a:gd name="connsiteY60" fmla="*/ 3964741 h 5676860"/>
              <a:gd name="connsiteX61" fmla="*/ 6743906 w 6772482"/>
              <a:gd name="connsiteY61" fmla="*/ 4019510 h 5676860"/>
              <a:gd name="connsiteX62" fmla="*/ 6703426 w 6772482"/>
              <a:gd name="connsiteY62" fmla="*/ 4119522 h 5676860"/>
              <a:gd name="connsiteX63" fmla="*/ 6689138 w 6772482"/>
              <a:gd name="connsiteY63" fmla="*/ 4148097 h 5676860"/>
              <a:gd name="connsiteX64" fmla="*/ 5903326 w 6772482"/>
              <a:gd name="connsiteY64" fmla="*/ 4533860 h 5676860"/>
              <a:gd name="connsiteX65" fmla="*/ 5048457 w 6772482"/>
              <a:gd name="connsiteY65" fmla="*/ 5672097 h 5676860"/>
              <a:gd name="connsiteX66" fmla="*/ 4774613 w 6772482"/>
              <a:gd name="connsiteY66" fmla="*/ 5676860 h 5676860"/>
              <a:gd name="connsiteX67" fmla="*/ 4210258 w 6772482"/>
              <a:gd name="connsiteY67" fmla="*/ 4952960 h 5676860"/>
              <a:gd name="connsiteX68" fmla="*/ 3684713 w 6772482"/>
              <a:gd name="connsiteY68" fmla="*/ 4943533 h 5676860"/>
              <a:gd name="connsiteX69" fmla="*/ 3092390 w 6772482"/>
              <a:gd name="connsiteY69" fmla="*/ 4366440 h 5676860"/>
              <a:gd name="connsiteX70" fmla="*/ 2752932 w 6772482"/>
              <a:gd name="connsiteY70" fmla="*/ 4600535 h 5676860"/>
              <a:gd name="connsiteX71" fmla="*/ 2388600 w 6772482"/>
              <a:gd name="connsiteY71" fmla="*/ 4183817 h 5676860"/>
              <a:gd name="connsiteX72" fmla="*/ 1914732 w 6772482"/>
              <a:gd name="connsiteY72" fmla="*/ 4276685 h 5676860"/>
              <a:gd name="connsiteX73" fmla="*/ 1821863 w 6772482"/>
              <a:gd name="connsiteY73" fmla="*/ 4567197 h 5676860"/>
              <a:gd name="connsiteX74" fmla="*/ 1543257 w 6772482"/>
              <a:gd name="connsiteY74" fmla="*/ 4500522 h 5676860"/>
              <a:gd name="connsiteX75" fmla="*/ 1440862 w 6772482"/>
              <a:gd name="connsiteY75" fmla="*/ 4469566 h 5676860"/>
              <a:gd name="connsiteX76" fmla="*/ 1383713 w 6772482"/>
              <a:gd name="connsiteY76" fmla="*/ 4440992 h 5676860"/>
              <a:gd name="connsiteX77" fmla="*/ 1326562 w 6772482"/>
              <a:gd name="connsiteY77" fmla="*/ 4410035 h 5676860"/>
              <a:gd name="connsiteX78" fmla="*/ 1276557 w 6772482"/>
              <a:gd name="connsiteY78" fmla="*/ 4371935 h 5676860"/>
              <a:gd name="connsiteX79" fmla="*/ 1221789 w 6772482"/>
              <a:gd name="connsiteY79" fmla="*/ 4312404 h 5676860"/>
              <a:gd name="connsiteX80" fmla="*/ 1181306 w 6772482"/>
              <a:gd name="connsiteY80" fmla="*/ 4257635 h 5676860"/>
              <a:gd name="connsiteX81" fmla="*/ 1024144 w 6772482"/>
              <a:gd name="connsiteY81" fmla="*/ 4005222 h 5676860"/>
              <a:gd name="connsiteX82" fmla="*/ 271670 w 6772482"/>
              <a:gd name="connsiteY82" fmla="*/ 2855079 h 5676860"/>
              <a:gd name="connsiteX0" fmla="*/ 271670 w 6772482"/>
              <a:gd name="connsiteY0" fmla="*/ 2855079 h 5676860"/>
              <a:gd name="connsiteX1" fmla="*/ 324058 w 6772482"/>
              <a:gd name="connsiteY1" fmla="*/ 1219160 h 5676860"/>
              <a:gd name="connsiteX2" fmla="*/ 1581357 w 6772482"/>
              <a:gd name="connsiteY2" fmla="*/ 1162010 h 5676860"/>
              <a:gd name="connsiteX3" fmla="*/ 2552907 w 6772482"/>
              <a:gd name="connsiteY3" fmla="*/ 1190585 h 5676860"/>
              <a:gd name="connsiteX4" fmla="*/ 2714832 w 6772482"/>
              <a:gd name="connsiteY4" fmla="*/ 323810 h 5676860"/>
              <a:gd name="connsiteX5" fmla="*/ 2905332 w 6772482"/>
              <a:gd name="connsiteY5" fmla="*/ 471448 h 5676860"/>
              <a:gd name="connsiteX6" fmla="*/ 2950576 w 6772482"/>
              <a:gd name="connsiteY6" fmla="*/ 495260 h 5676860"/>
              <a:gd name="connsiteX7" fmla="*/ 3012488 w 6772482"/>
              <a:gd name="connsiteY7" fmla="*/ 511929 h 5676860"/>
              <a:gd name="connsiteX8" fmla="*/ 3286332 w 6772482"/>
              <a:gd name="connsiteY8" fmla="*/ 561935 h 5676860"/>
              <a:gd name="connsiteX9" fmla="*/ 3353007 w 6772482"/>
              <a:gd name="connsiteY9" fmla="*/ 592891 h 5676860"/>
              <a:gd name="connsiteX10" fmla="*/ 3391107 w 6772482"/>
              <a:gd name="connsiteY10" fmla="*/ 623848 h 5676860"/>
              <a:gd name="connsiteX11" fmla="*/ 3422063 w 6772482"/>
              <a:gd name="connsiteY11" fmla="*/ 680998 h 5676860"/>
              <a:gd name="connsiteX12" fmla="*/ 3455401 w 6772482"/>
              <a:gd name="connsiteY12" fmla="*/ 714335 h 5676860"/>
              <a:gd name="connsiteX13" fmla="*/ 3486357 w 6772482"/>
              <a:gd name="connsiteY13" fmla="*/ 728623 h 5676860"/>
              <a:gd name="connsiteX14" fmla="*/ 3522076 w 6772482"/>
              <a:gd name="connsiteY14" fmla="*/ 747673 h 5676860"/>
              <a:gd name="connsiteX15" fmla="*/ 3564938 w 6772482"/>
              <a:gd name="connsiteY15" fmla="*/ 742910 h 5676860"/>
              <a:gd name="connsiteX16" fmla="*/ 3793539 w 6772482"/>
              <a:gd name="connsiteY16" fmla="*/ 683379 h 5676860"/>
              <a:gd name="connsiteX17" fmla="*/ 3860213 w 6772482"/>
              <a:gd name="connsiteY17" fmla="*/ 671473 h 5676860"/>
              <a:gd name="connsiteX18" fmla="*/ 4000707 w 6772482"/>
              <a:gd name="connsiteY18" fmla="*/ 661948 h 5676860"/>
              <a:gd name="connsiteX19" fmla="*/ 4145963 w 6772482"/>
              <a:gd name="connsiteY19" fmla="*/ 611942 h 5676860"/>
              <a:gd name="connsiteX20" fmla="*/ 4167395 w 6772482"/>
              <a:gd name="connsiteY20" fmla="*/ 645279 h 5676860"/>
              <a:gd name="connsiteX21" fmla="*/ 4134058 w 6772482"/>
              <a:gd name="connsiteY21" fmla="*/ 609560 h 5676860"/>
              <a:gd name="connsiteX22" fmla="*/ 4515058 w 6772482"/>
              <a:gd name="connsiteY22" fmla="*/ 685760 h 5676860"/>
              <a:gd name="connsiteX23" fmla="*/ 4576444 w 6772482"/>
              <a:gd name="connsiteY23" fmla="*/ 268671 h 5676860"/>
              <a:gd name="connsiteX24" fmla="*/ 4650455 w 6772482"/>
              <a:gd name="connsiteY24" fmla="*/ 103335 h 5676860"/>
              <a:gd name="connsiteX25" fmla="*/ 4738344 w 6772482"/>
              <a:gd name="connsiteY25" fmla="*/ 77502 h 5676860"/>
              <a:gd name="connsiteX26" fmla="*/ 4955751 w 6772482"/>
              <a:gd name="connsiteY26" fmla="*/ 0 h 5676860"/>
              <a:gd name="connsiteX27" fmla="*/ 5099149 w 6772482"/>
              <a:gd name="connsiteY27" fmla="*/ 5167 h 5676860"/>
              <a:gd name="connsiteX28" fmla="*/ 5429458 w 6772482"/>
              <a:gd name="connsiteY28" fmla="*/ 76160 h 5676860"/>
              <a:gd name="connsiteX29" fmla="*/ 5429458 w 6772482"/>
              <a:gd name="connsiteY29" fmla="*/ 380960 h 5676860"/>
              <a:gd name="connsiteX30" fmla="*/ 5734258 w 6772482"/>
              <a:gd name="connsiteY30" fmla="*/ 685760 h 5676860"/>
              <a:gd name="connsiteX31" fmla="*/ 5886658 w 6772482"/>
              <a:gd name="connsiteY31" fmla="*/ 761960 h 5676860"/>
              <a:gd name="connsiteX32" fmla="*/ 5964155 w 6772482"/>
              <a:gd name="connsiteY32" fmla="*/ 811181 h 5676860"/>
              <a:gd name="connsiteX33" fmla="*/ 5908647 w 6772482"/>
              <a:gd name="connsiteY33" fmla="*/ 847348 h 5676860"/>
              <a:gd name="connsiteX34" fmla="*/ 5810457 w 6772482"/>
              <a:gd name="connsiteY34" fmla="*/ 928648 h 5676860"/>
              <a:gd name="connsiteX35" fmla="*/ 5824745 w 6772482"/>
              <a:gd name="connsiteY35" fmla="*/ 961985 h 5676860"/>
              <a:gd name="connsiteX36" fmla="*/ 5846175 w 6772482"/>
              <a:gd name="connsiteY36" fmla="*/ 1014373 h 5676860"/>
              <a:gd name="connsiteX37" fmla="*/ 5889039 w 6772482"/>
              <a:gd name="connsiteY37" fmla="*/ 1173916 h 5676860"/>
              <a:gd name="connsiteX38" fmla="*/ 5910470 w 6772482"/>
              <a:gd name="connsiteY38" fmla="*/ 1219160 h 5676860"/>
              <a:gd name="connsiteX39" fmla="*/ 5936663 w 6772482"/>
              <a:gd name="connsiteY39" fmla="*/ 1262023 h 5676860"/>
              <a:gd name="connsiteX40" fmla="*/ 6120019 w 6772482"/>
              <a:gd name="connsiteY40" fmla="*/ 1564441 h 5676860"/>
              <a:gd name="connsiteX41" fmla="*/ 6148595 w 6772482"/>
              <a:gd name="connsiteY41" fmla="*/ 1628735 h 5676860"/>
              <a:gd name="connsiteX42" fmla="*/ 6184313 w 6772482"/>
              <a:gd name="connsiteY42" fmla="*/ 1697792 h 5676860"/>
              <a:gd name="connsiteX43" fmla="*/ 6248607 w 6772482"/>
              <a:gd name="connsiteY43" fmla="*/ 1823998 h 5676860"/>
              <a:gd name="connsiteX44" fmla="*/ 6291470 w 6772482"/>
              <a:gd name="connsiteY44" fmla="*/ 1924010 h 5676860"/>
              <a:gd name="connsiteX45" fmla="*/ 6305757 w 6772482"/>
              <a:gd name="connsiteY45" fmla="*/ 1962110 h 5676860"/>
              <a:gd name="connsiteX46" fmla="*/ 6310520 w 6772482"/>
              <a:gd name="connsiteY46" fmla="*/ 2021641 h 5676860"/>
              <a:gd name="connsiteX47" fmla="*/ 6341476 w 6772482"/>
              <a:gd name="connsiteY47" fmla="*/ 2143085 h 5676860"/>
              <a:gd name="connsiteX48" fmla="*/ 6360526 w 6772482"/>
              <a:gd name="connsiteY48" fmla="*/ 2202616 h 5676860"/>
              <a:gd name="connsiteX49" fmla="*/ 6355763 w 6772482"/>
              <a:gd name="connsiteY49" fmla="*/ 2300248 h 5676860"/>
              <a:gd name="connsiteX50" fmla="*/ 6377195 w 6772482"/>
              <a:gd name="connsiteY50" fmla="*/ 2407403 h 5676860"/>
              <a:gd name="connsiteX51" fmla="*/ 6427201 w 6772482"/>
              <a:gd name="connsiteY51" fmla="*/ 2619335 h 5676860"/>
              <a:gd name="connsiteX52" fmla="*/ 6453395 w 6772482"/>
              <a:gd name="connsiteY52" fmla="*/ 2812216 h 5676860"/>
              <a:gd name="connsiteX53" fmla="*/ 6467682 w 6772482"/>
              <a:gd name="connsiteY53" fmla="*/ 2921754 h 5676860"/>
              <a:gd name="connsiteX54" fmla="*/ 6562932 w 6772482"/>
              <a:gd name="connsiteY54" fmla="*/ 3238460 h 5676860"/>
              <a:gd name="connsiteX55" fmla="*/ 6610557 w 6772482"/>
              <a:gd name="connsiteY55" fmla="*/ 3438485 h 5676860"/>
              <a:gd name="connsiteX56" fmla="*/ 6658182 w 6772482"/>
              <a:gd name="connsiteY56" fmla="*/ 3555166 h 5676860"/>
              <a:gd name="connsiteX57" fmla="*/ 6722476 w 6772482"/>
              <a:gd name="connsiteY57" fmla="*/ 3676610 h 5676860"/>
              <a:gd name="connsiteX58" fmla="*/ 6762957 w 6772482"/>
              <a:gd name="connsiteY58" fmla="*/ 3809960 h 5676860"/>
              <a:gd name="connsiteX59" fmla="*/ 6772482 w 6772482"/>
              <a:gd name="connsiteY59" fmla="*/ 3881398 h 5676860"/>
              <a:gd name="connsiteX60" fmla="*/ 6762956 w 6772482"/>
              <a:gd name="connsiteY60" fmla="*/ 3964741 h 5676860"/>
              <a:gd name="connsiteX61" fmla="*/ 6743906 w 6772482"/>
              <a:gd name="connsiteY61" fmla="*/ 4019510 h 5676860"/>
              <a:gd name="connsiteX62" fmla="*/ 6703426 w 6772482"/>
              <a:gd name="connsiteY62" fmla="*/ 4119522 h 5676860"/>
              <a:gd name="connsiteX63" fmla="*/ 6689138 w 6772482"/>
              <a:gd name="connsiteY63" fmla="*/ 4148097 h 5676860"/>
              <a:gd name="connsiteX64" fmla="*/ 5903326 w 6772482"/>
              <a:gd name="connsiteY64" fmla="*/ 4533860 h 5676860"/>
              <a:gd name="connsiteX65" fmla="*/ 5048457 w 6772482"/>
              <a:gd name="connsiteY65" fmla="*/ 5672097 h 5676860"/>
              <a:gd name="connsiteX66" fmla="*/ 4774613 w 6772482"/>
              <a:gd name="connsiteY66" fmla="*/ 5676860 h 5676860"/>
              <a:gd name="connsiteX67" fmla="*/ 4210258 w 6772482"/>
              <a:gd name="connsiteY67" fmla="*/ 4952960 h 5676860"/>
              <a:gd name="connsiteX68" fmla="*/ 3684713 w 6772482"/>
              <a:gd name="connsiteY68" fmla="*/ 4943533 h 5676860"/>
              <a:gd name="connsiteX69" fmla="*/ 3092390 w 6772482"/>
              <a:gd name="connsiteY69" fmla="*/ 4366440 h 5676860"/>
              <a:gd name="connsiteX70" fmla="*/ 2752932 w 6772482"/>
              <a:gd name="connsiteY70" fmla="*/ 4600535 h 5676860"/>
              <a:gd name="connsiteX71" fmla="*/ 2388600 w 6772482"/>
              <a:gd name="connsiteY71" fmla="*/ 4183817 h 5676860"/>
              <a:gd name="connsiteX72" fmla="*/ 1914732 w 6772482"/>
              <a:gd name="connsiteY72" fmla="*/ 4276685 h 5676860"/>
              <a:gd name="connsiteX73" fmla="*/ 1821863 w 6772482"/>
              <a:gd name="connsiteY73" fmla="*/ 4567197 h 5676860"/>
              <a:gd name="connsiteX74" fmla="*/ 1543257 w 6772482"/>
              <a:gd name="connsiteY74" fmla="*/ 4500522 h 5676860"/>
              <a:gd name="connsiteX75" fmla="*/ 1440862 w 6772482"/>
              <a:gd name="connsiteY75" fmla="*/ 4469566 h 5676860"/>
              <a:gd name="connsiteX76" fmla="*/ 1383713 w 6772482"/>
              <a:gd name="connsiteY76" fmla="*/ 4440992 h 5676860"/>
              <a:gd name="connsiteX77" fmla="*/ 1326562 w 6772482"/>
              <a:gd name="connsiteY77" fmla="*/ 4410035 h 5676860"/>
              <a:gd name="connsiteX78" fmla="*/ 1276557 w 6772482"/>
              <a:gd name="connsiteY78" fmla="*/ 4371935 h 5676860"/>
              <a:gd name="connsiteX79" fmla="*/ 1221789 w 6772482"/>
              <a:gd name="connsiteY79" fmla="*/ 4312404 h 5676860"/>
              <a:gd name="connsiteX80" fmla="*/ 1181306 w 6772482"/>
              <a:gd name="connsiteY80" fmla="*/ 4257635 h 5676860"/>
              <a:gd name="connsiteX81" fmla="*/ 1024144 w 6772482"/>
              <a:gd name="connsiteY81" fmla="*/ 4005222 h 5676860"/>
              <a:gd name="connsiteX82" fmla="*/ 271670 w 6772482"/>
              <a:gd name="connsiteY82" fmla="*/ 2855079 h 5676860"/>
              <a:gd name="connsiteX0" fmla="*/ 271670 w 6772482"/>
              <a:gd name="connsiteY0" fmla="*/ 2855079 h 5676860"/>
              <a:gd name="connsiteX1" fmla="*/ 324058 w 6772482"/>
              <a:gd name="connsiteY1" fmla="*/ 1219160 h 5676860"/>
              <a:gd name="connsiteX2" fmla="*/ 1581357 w 6772482"/>
              <a:gd name="connsiteY2" fmla="*/ 1162010 h 5676860"/>
              <a:gd name="connsiteX3" fmla="*/ 2552907 w 6772482"/>
              <a:gd name="connsiteY3" fmla="*/ 1190585 h 5676860"/>
              <a:gd name="connsiteX4" fmla="*/ 2714832 w 6772482"/>
              <a:gd name="connsiteY4" fmla="*/ 323810 h 5676860"/>
              <a:gd name="connsiteX5" fmla="*/ 2905332 w 6772482"/>
              <a:gd name="connsiteY5" fmla="*/ 471448 h 5676860"/>
              <a:gd name="connsiteX6" fmla="*/ 2950576 w 6772482"/>
              <a:gd name="connsiteY6" fmla="*/ 495260 h 5676860"/>
              <a:gd name="connsiteX7" fmla="*/ 3012488 w 6772482"/>
              <a:gd name="connsiteY7" fmla="*/ 511929 h 5676860"/>
              <a:gd name="connsiteX8" fmla="*/ 3286332 w 6772482"/>
              <a:gd name="connsiteY8" fmla="*/ 561935 h 5676860"/>
              <a:gd name="connsiteX9" fmla="*/ 3353007 w 6772482"/>
              <a:gd name="connsiteY9" fmla="*/ 592891 h 5676860"/>
              <a:gd name="connsiteX10" fmla="*/ 3391107 w 6772482"/>
              <a:gd name="connsiteY10" fmla="*/ 623848 h 5676860"/>
              <a:gd name="connsiteX11" fmla="*/ 3422063 w 6772482"/>
              <a:gd name="connsiteY11" fmla="*/ 680998 h 5676860"/>
              <a:gd name="connsiteX12" fmla="*/ 3455401 w 6772482"/>
              <a:gd name="connsiteY12" fmla="*/ 714335 h 5676860"/>
              <a:gd name="connsiteX13" fmla="*/ 3486357 w 6772482"/>
              <a:gd name="connsiteY13" fmla="*/ 728623 h 5676860"/>
              <a:gd name="connsiteX14" fmla="*/ 3522076 w 6772482"/>
              <a:gd name="connsiteY14" fmla="*/ 747673 h 5676860"/>
              <a:gd name="connsiteX15" fmla="*/ 3564938 w 6772482"/>
              <a:gd name="connsiteY15" fmla="*/ 742910 h 5676860"/>
              <a:gd name="connsiteX16" fmla="*/ 3793539 w 6772482"/>
              <a:gd name="connsiteY16" fmla="*/ 683379 h 5676860"/>
              <a:gd name="connsiteX17" fmla="*/ 3860213 w 6772482"/>
              <a:gd name="connsiteY17" fmla="*/ 671473 h 5676860"/>
              <a:gd name="connsiteX18" fmla="*/ 4000707 w 6772482"/>
              <a:gd name="connsiteY18" fmla="*/ 661948 h 5676860"/>
              <a:gd name="connsiteX19" fmla="*/ 4145963 w 6772482"/>
              <a:gd name="connsiteY19" fmla="*/ 611942 h 5676860"/>
              <a:gd name="connsiteX20" fmla="*/ 4167395 w 6772482"/>
              <a:gd name="connsiteY20" fmla="*/ 645279 h 5676860"/>
              <a:gd name="connsiteX21" fmla="*/ 4134058 w 6772482"/>
              <a:gd name="connsiteY21" fmla="*/ 609560 h 5676860"/>
              <a:gd name="connsiteX22" fmla="*/ 4515058 w 6772482"/>
              <a:gd name="connsiteY22" fmla="*/ 685760 h 5676860"/>
              <a:gd name="connsiteX23" fmla="*/ 4576444 w 6772482"/>
              <a:gd name="connsiteY23" fmla="*/ 268671 h 5676860"/>
              <a:gd name="connsiteX24" fmla="*/ 4650455 w 6772482"/>
              <a:gd name="connsiteY24" fmla="*/ 103335 h 5676860"/>
              <a:gd name="connsiteX25" fmla="*/ 4738344 w 6772482"/>
              <a:gd name="connsiteY25" fmla="*/ 77502 h 5676860"/>
              <a:gd name="connsiteX26" fmla="*/ 4955751 w 6772482"/>
              <a:gd name="connsiteY26" fmla="*/ 0 h 5676860"/>
              <a:gd name="connsiteX27" fmla="*/ 5099149 w 6772482"/>
              <a:gd name="connsiteY27" fmla="*/ 5167 h 5676860"/>
              <a:gd name="connsiteX28" fmla="*/ 5429458 w 6772482"/>
              <a:gd name="connsiteY28" fmla="*/ 76160 h 5676860"/>
              <a:gd name="connsiteX29" fmla="*/ 5429458 w 6772482"/>
              <a:gd name="connsiteY29" fmla="*/ 380960 h 5676860"/>
              <a:gd name="connsiteX30" fmla="*/ 5734258 w 6772482"/>
              <a:gd name="connsiteY30" fmla="*/ 685760 h 5676860"/>
              <a:gd name="connsiteX31" fmla="*/ 5886658 w 6772482"/>
              <a:gd name="connsiteY31" fmla="*/ 761960 h 5676860"/>
              <a:gd name="connsiteX32" fmla="*/ 5964155 w 6772482"/>
              <a:gd name="connsiteY32" fmla="*/ 811181 h 5676860"/>
              <a:gd name="connsiteX33" fmla="*/ 5908647 w 6772482"/>
              <a:gd name="connsiteY33" fmla="*/ 847348 h 5676860"/>
              <a:gd name="connsiteX34" fmla="*/ 5810457 w 6772482"/>
              <a:gd name="connsiteY34" fmla="*/ 928648 h 5676860"/>
              <a:gd name="connsiteX35" fmla="*/ 5824745 w 6772482"/>
              <a:gd name="connsiteY35" fmla="*/ 961985 h 5676860"/>
              <a:gd name="connsiteX36" fmla="*/ 5846175 w 6772482"/>
              <a:gd name="connsiteY36" fmla="*/ 1014373 h 5676860"/>
              <a:gd name="connsiteX37" fmla="*/ 5889039 w 6772482"/>
              <a:gd name="connsiteY37" fmla="*/ 1173916 h 5676860"/>
              <a:gd name="connsiteX38" fmla="*/ 5910470 w 6772482"/>
              <a:gd name="connsiteY38" fmla="*/ 1219160 h 5676860"/>
              <a:gd name="connsiteX39" fmla="*/ 5936663 w 6772482"/>
              <a:gd name="connsiteY39" fmla="*/ 1262023 h 5676860"/>
              <a:gd name="connsiteX40" fmla="*/ 6120019 w 6772482"/>
              <a:gd name="connsiteY40" fmla="*/ 1564441 h 5676860"/>
              <a:gd name="connsiteX41" fmla="*/ 6148595 w 6772482"/>
              <a:gd name="connsiteY41" fmla="*/ 1628735 h 5676860"/>
              <a:gd name="connsiteX42" fmla="*/ 6184313 w 6772482"/>
              <a:gd name="connsiteY42" fmla="*/ 1697792 h 5676860"/>
              <a:gd name="connsiteX43" fmla="*/ 6248607 w 6772482"/>
              <a:gd name="connsiteY43" fmla="*/ 1823998 h 5676860"/>
              <a:gd name="connsiteX44" fmla="*/ 6291470 w 6772482"/>
              <a:gd name="connsiteY44" fmla="*/ 1924010 h 5676860"/>
              <a:gd name="connsiteX45" fmla="*/ 6305757 w 6772482"/>
              <a:gd name="connsiteY45" fmla="*/ 1962110 h 5676860"/>
              <a:gd name="connsiteX46" fmla="*/ 6310520 w 6772482"/>
              <a:gd name="connsiteY46" fmla="*/ 2021641 h 5676860"/>
              <a:gd name="connsiteX47" fmla="*/ 6341476 w 6772482"/>
              <a:gd name="connsiteY47" fmla="*/ 2143085 h 5676860"/>
              <a:gd name="connsiteX48" fmla="*/ 6360526 w 6772482"/>
              <a:gd name="connsiteY48" fmla="*/ 2202616 h 5676860"/>
              <a:gd name="connsiteX49" fmla="*/ 6355763 w 6772482"/>
              <a:gd name="connsiteY49" fmla="*/ 2300248 h 5676860"/>
              <a:gd name="connsiteX50" fmla="*/ 6377195 w 6772482"/>
              <a:gd name="connsiteY50" fmla="*/ 2407403 h 5676860"/>
              <a:gd name="connsiteX51" fmla="*/ 6427201 w 6772482"/>
              <a:gd name="connsiteY51" fmla="*/ 2619335 h 5676860"/>
              <a:gd name="connsiteX52" fmla="*/ 6453395 w 6772482"/>
              <a:gd name="connsiteY52" fmla="*/ 2812216 h 5676860"/>
              <a:gd name="connsiteX53" fmla="*/ 6467682 w 6772482"/>
              <a:gd name="connsiteY53" fmla="*/ 2921754 h 5676860"/>
              <a:gd name="connsiteX54" fmla="*/ 6562932 w 6772482"/>
              <a:gd name="connsiteY54" fmla="*/ 3238460 h 5676860"/>
              <a:gd name="connsiteX55" fmla="*/ 6610557 w 6772482"/>
              <a:gd name="connsiteY55" fmla="*/ 3438485 h 5676860"/>
              <a:gd name="connsiteX56" fmla="*/ 6658182 w 6772482"/>
              <a:gd name="connsiteY56" fmla="*/ 3555166 h 5676860"/>
              <a:gd name="connsiteX57" fmla="*/ 6722476 w 6772482"/>
              <a:gd name="connsiteY57" fmla="*/ 3676610 h 5676860"/>
              <a:gd name="connsiteX58" fmla="*/ 6762957 w 6772482"/>
              <a:gd name="connsiteY58" fmla="*/ 3809960 h 5676860"/>
              <a:gd name="connsiteX59" fmla="*/ 6772482 w 6772482"/>
              <a:gd name="connsiteY59" fmla="*/ 3881398 h 5676860"/>
              <a:gd name="connsiteX60" fmla="*/ 6762956 w 6772482"/>
              <a:gd name="connsiteY60" fmla="*/ 3964741 h 5676860"/>
              <a:gd name="connsiteX61" fmla="*/ 6743906 w 6772482"/>
              <a:gd name="connsiteY61" fmla="*/ 4019510 h 5676860"/>
              <a:gd name="connsiteX62" fmla="*/ 6703426 w 6772482"/>
              <a:gd name="connsiteY62" fmla="*/ 4119522 h 5676860"/>
              <a:gd name="connsiteX63" fmla="*/ 6689138 w 6772482"/>
              <a:gd name="connsiteY63" fmla="*/ 4148097 h 5676860"/>
              <a:gd name="connsiteX64" fmla="*/ 5903326 w 6772482"/>
              <a:gd name="connsiteY64" fmla="*/ 4533860 h 5676860"/>
              <a:gd name="connsiteX65" fmla="*/ 5048457 w 6772482"/>
              <a:gd name="connsiteY65" fmla="*/ 5672097 h 5676860"/>
              <a:gd name="connsiteX66" fmla="*/ 4774613 w 6772482"/>
              <a:gd name="connsiteY66" fmla="*/ 5676860 h 5676860"/>
              <a:gd name="connsiteX67" fmla="*/ 4210258 w 6772482"/>
              <a:gd name="connsiteY67" fmla="*/ 4952960 h 5676860"/>
              <a:gd name="connsiteX68" fmla="*/ 3684713 w 6772482"/>
              <a:gd name="connsiteY68" fmla="*/ 4943533 h 5676860"/>
              <a:gd name="connsiteX69" fmla="*/ 3092390 w 6772482"/>
              <a:gd name="connsiteY69" fmla="*/ 4366440 h 5676860"/>
              <a:gd name="connsiteX70" fmla="*/ 2752932 w 6772482"/>
              <a:gd name="connsiteY70" fmla="*/ 4600535 h 5676860"/>
              <a:gd name="connsiteX71" fmla="*/ 2388600 w 6772482"/>
              <a:gd name="connsiteY71" fmla="*/ 4183817 h 5676860"/>
              <a:gd name="connsiteX72" fmla="*/ 1914732 w 6772482"/>
              <a:gd name="connsiteY72" fmla="*/ 4276685 h 5676860"/>
              <a:gd name="connsiteX73" fmla="*/ 1821863 w 6772482"/>
              <a:gd name="connsiteY73" fmla="*/ 4567197 h 5676860"/>
              <a:gd name="connsiteX74" fmla="*/ 1543257 w 6772482"/>
              <a:gd name="connsiteY74" fmla="*/ 4500522 h 5676860"/>
              <a:gd name="connsiteX75" fmla="*/ 1440862 w 6772482"/>
              <a:gd name="connsiteY75" fmla="*/ 4469566 h 5676860"/>
              <a:gd name="connsiteX76" fmla="*/ 1383713 w 6772482"/>
              <a:gd name="connsiteY76" fmla="*/ 4440992 h 5676860"/>
              <a:gd name="connsiteX77" fmla="*/ 1326562 w 6772482"/>
              <a:gd name="connsiteY77" fmla="*/ 4410035 h 5676860"/>
              <a:gd name="connsiteX78" fmla="*/ 1276557 w 6772482"/>
              <a:gd name="connsiteY78" fmla="*/ 4371935 h 5676860"/>
              <a:gd name="connsiteX79" fmla="*/ 1221789 w 6772482"/>
              <a:gd name="connsiteY79" fmla="*/ 4312404 h 5676860"/>
              <a:gd name="connsiteX80" fmla="*/ 1024144 w 6772482"/>
              <a:gd name="connsiteY80" fmla="*/ 4005222 h 5676860"/>
              <a:gd name="connsiteX81" fmla="*/ 271670 w 6772482"/>
              <a:gd name="connsiteY81" fmla="*/ 2855079 h 5676860"/>
              <a:gd name="connsiteX0" fmla="*/ 271670 w 6772482"/>
              <a:gd name="connsiteY0" fmla="*/ 2855079 h 5676860"/>
              <a:gd name="connsiteX1" fmla="*/ 324058 w 6772482"/>
              <a:gd name="connsiteY1" fmla="*/ 1219160 h 5676860"/>
              <a:gd name="connsiteX2" fmla="*/ 1581357 w 6772482"/>
              <a:gd name="connsiteY2" fmla="*/ 1162010 h 5676860"/>
              <a:gd name="connsiteX3" fmla="*/ 2552907 w 6772482"/>
              <a:gd name="connsiteY3" fmla="*/ 1190585 h 5676860"/>
              <a:gd name="connsiteX4" fmla="*/ 2714832 w 6772482"/>
              <a:gd name="connsiteY4" fmla="*/ 323810 h 5676860"/>
              <a:gd name="connsiteX5" fmla="*/ 2905332 w 6772482"/>
              <a:gd name="connsiteY5" fmla="*/ 471448 h 5676860"/>
              <a:gd name="connsiteX6" fmla="*/ 2950576 w 6772482"/>
              <a:gd name="connsiteY6" fmla="*/ 495260 h 5676860"/>
              <a:gd name="connsiteX7" fmla="*/ 3012488 w 6772482"/>
              <a:gd name="connsiteY7" fmla="*/ 511929 h 5676860"/>
              <a:gd name="connsiteX8" fmla="*/ 3286332 w 6772482"/>
              <a:gd name="connsiteY8" fmla="*/ 561935 h 5676860"/>
              <a:gd name="connsiteX9" fmla="*/ 3353007 w 6772482"/>
              <a:gd name="connsiteY9" fmla="*/ 592891 h 5676860"/>
              <a:gd name="connsiteX10" fmla="*/ 3391107 w 6772482"/>
              <a:gd name="connsiteY10" fmla="*/ 623848 h 5676860"/>
              <a:gd name="connsiteX11" fmla="*/ 3422063 w 6772482"/>
              <a:gd name="connsiteY11" fmla="*/ 680998 h 5676860"/>
              <a:gd name="connsiteX12" fmla="*/ 3455401 w 6772482"/>
              <a:gd name="connsiteY12" fmla="*/ 714335 h 5676860"/>
              <a:gd name="connsiteX13" fmla="*/ 3486357 w 6772482"/>
              <a:gd name="connsiteY13" fmla="*/ 728623 h 5676860"/>
              <a:gd name="connsiteX14" fmla="*/ 3522076 w 6772482"/>
              <a:gd name="connsiteY14" fmla="*/ 747673 h 5676860"/>
              <a:gd name="connsiteX15" fmla="*/ 3564938 w 6772482"/>
              <a:gd name="connsiteY15" fmla="*/ 742910 h 5676860"/>
              <a:gd name="connsiteX16" fmla="*/ 3793539 w 6772482"/>
              <a:gd name="connsiteY16" fmla="*/ 683379 h 5676860"/>
              <a:gd name="connsiteX17" fmla="*/ 3860213 w 6772482"/>
              <a:gd name="connsiteY17" fmla="*/ 671473 h 5676860"/>
              <a:gd name="connsiteX18" fmla="*/ 4000707 w 6772482"/>
              <a:gd name="connsiteY18" fmla="*/ 661948 h 5676860"/>
              <a:gd name="connsiteX19" fmla="*/ 4145963 w 6772482"/>
              <a:gd name="connsiteY19" fmla="*/ 611942 h 5676860"/>
              <a:gd name="connsiteX20" fmla="*/ 4167395 w 6772482"/>
              <a:gd name="connsiteY20" fmla="*/ 645279 h 5676860"/>
              <a:gd name="connsiteX21" fmla="*/ 4134058 w 6772482"/>
              <a:gd name="connsiteY21" fmla="*/ 609560 h 5676860"/>
              <a:gd name="connsiteX22" fmla="*/ 4515058 w 6772482"/>
              <a:gd name="connsiteY22" fmla="*/ 685760 h 5676860"/>
              <a:gd name="connsiteX23" fmla="*/ 4576444 w 6772482"/>
              <a:gd name="connsiteY23" fmla="*/ 268671 h 5676860"/>
              <a:gd name="connsiteX24" fmla="*/ 4650455 w 6772482"/>
              <a:gd name="connsiteY24" fmla="*/ 103335 h 5676860"/>
              <a:gd name="connsiteX25" fmla="*/ 4738344 w 6772482"/>
              <a:gd name="connsiteY25" fmla="*/ 77502 h 5676860"/>
              <a:gd name="connsiteX26" fmla="*/ 4955751 w 6772482"/>
              <a:gd name="connsiteY26" fmla="*/ 0 h 5676860"/>
              <a:gd name="connsiteX27" fmla="*/ 5099149 w 6772482"/>
              <a:gd name="connsiteY27" fmla="*/ 5167 h 5676860"/>
              <a:gd name="connsiteX28" fmla="*/ 5429458 w 6772482"/>
              <a:gd name="connsiteY28" fmla="*/ 76160 h 5676860"/>
              <a:gd name="connsiteX29" fmla="*/ 5429458 w 6772482"/>
              <a:gd name="connsiteY29" fmla="*/ 380960 h 5676860"/>
              <a:gd name="connsiteX30" fmla="*/ 5734258 w 6772482"/>
              <a:gd name="connsiteY30" fmla="*/ 685760 h 5676860"/>
              <a:gd name="connsiteX31" fmla="*/ 5886658 w 6772482"/>
              <a:gd name="connsiteY31" fmla="*/ 761960 h 5676860"/>
              <a:gd name="connsiteX32" fmla="*/ 5964155 w 6772482"/>
              <a:gd name="connsiteY32" fmla="*/ 811181 h 5676860"/>
              <a:gd name="connsiteX33" fmla="*/ 5908647 w 6772482"/>
              <a:gd name="connsiteY33" fmla="*/ 847348 h 5676860"/>
              <a:gd name="connsiteX34" fmla="*/ 5810457 w 6772482"/>
              <a:gd name="connsiteY34" fmla="*/ 928648 h 5676860"/>
              <a:gd name="connsiteX35" fmla="*/ 5824745 w 6772482"/>
              <a:gd name="connsiteY35" fmla="*/ 961985 h 5676860"/>
              <a:gd name="connsiteX36" fmla="*/ 5846175 w 6772482"/>
              <a:gd name="connsiteY36" fmla="*/ 1014373 h 5676860"/>
              <a:gd name="connsiteX37" fmla="*/ 5889039 w 6772482"/>
              <a:gd name="connsiteY37" fmla="*/ 1173916 h 5676860"/>
              <a:gd name="connsiteX38" fmla="*/ 5910470 w 6772482"/>
              <a:gd name="connsiteY38" fmla="*/ 1219160 h 5676860"/>
              <a:gd name="connsiteX39" fmla="*/ 5936663 w 6772482"/>
              <a:gd name="connsiteY39" fmla="*/ 1262023 h 5676860"/>
              <a:gd name="connsiteX40" fmla="*/ 6120019 w 6772482"/>
              <a:gd name="connsiteY40" fmla="*/ 1564441 h 5676860"/>
              <a:gd name="connsiteX41" fmla="*/ 6148595 w 6772482"/>
              <a:gd name="connsiteY41" fmla="*/ 1628735 h 5676860"/>
              <a:gd name="connsiteX42" fmla="*/ 6184313 w 6772482"/>
              <a:gd name="connsiteY42" fmla="*/ 1697792 h 5676860"/>
              <a:gd name="connsiteX43" fmla="*/ 6248607 w 6772482"/>
              <a:gd name="connsiteY43" fmla="*/ 1823998 h 5676860"/>
              <a:gd name="connsiteX44" fmla="*/ 6291470 w 6772482"/>
              <a:gd name="connsiteY44" fmla="*/ 1924010 h 5676860"/>
              <a:gd name="connsiteX45" fmla="*/ 6305757 w 6772482"/>
              <a:gd name="connsiteY45" fmla="*/ 1962110 h 5676860"/>
              <a:gd name="connsiteX46" fmla="*/ 6310520 w 6772482"/>
              <a:gd name="connsiteY46" fmla="*/ 2021641 h 5676860"/>
              <a:gd name="connsiteX47" fmla="*/ 6341476 w 6772482"/>
              <a:gd name="connsiteY47" fmla="*/ 2143085 h 5676860"/>
              <a:gd name="connsiteX48" fmla="*/ 6360526 w 6772482"/>
              <a:gd name="connsiteY48" fmla="*/ 2202616 h 5676860"/>
              <a:gd name="connsiteX49" fmla="*/ 6355763 w 6772482"/>
              <a:gd name="connsiteY49" fmla="*/ 2300248 h 5676860"/>
              <a:gd name="connsiteX50" fmla="*/ 6377195 w 6772482"/>
              <a:gd name="connsiteY50" fmla="*/ 2407403 h 5676860"/>
              <a:gd name="connsiteX51" fmla="*/ 6427201 w 6772482"/>
              <a:gd name="connsiteY51" fmla="*/ 2619335 h 5676860"/>
              <a:gd name="connsiteX52" fmla="*/ 6453395 w 6772482"/>
              <a:gd name="connsiteY52" fmla="*/ 2812216 h 5676860"/>
              <a:gd name="connsiteX53" fmla="*/ 6467682 w 6772482"/>
              <a:gd name="connsiteY53" fmla="*/ 2921754 h 5676860"/>
              <a:gd name="connsiteX54" fmla="*/ 6562932 w 6772482"/>
              <a:gd name="connsiteY54" fmla="*/ 3238460 h 5676860"/>
              <a:gd name="connsiteX55" fmla="*/ 6610557 w 6772482"/>
              <a:gd name="connsiteY55" fmla="*/ 3438485 h 5676860"/>
              <a:gd name="connsiteX56" fmla="*/ 6658182 w 6772482"/>
              <a:gd name="connsiteY56" fmla="*/ 3555166 h 5676860"/>
              <a:gd name="connsiteX57" fmla="*/ 6722476 w 6772482"/>
              <a:gd name="connsiteY57" fmla="*/ 3676610 h 5676860"/>
              <a:gd name="connsiteX58" fmla="*/ 6762957 w 6772482"/>
              <a:gd name="connsiteY58" fmla="*/ 3809960 h 5676860"/>
              <a:gd name="connsiteX59" fmla="*/ 6772482 w 6772482"/>
              <a:gd name="connsiteY59" fmla="*/ 3881398 h 5676860"/>
              <a:gd name="connsiteX60" fmla="*/ 6762956 w 6772482"/>
              <a:gd name="connsiteY60" fmla="*/ 3964741 h 5676860"/>
              <a:gd name="connsiteX61" fmla="*/ 6743906 w 6772482"/>
              <a:gd name="connsiteY61" fmla="*/ 4019510 h 5676860"/>
              <a:gd name="connsiteX62" fmla="*/ 6703426 w 6772482"/>
              <a:gd name="connsiteY62" fmla="*/ 4119522 h 5676860"/>
              <a:gd name="connsiteX63" fmla="*/ 6689138 w 6772482"/>
              <a:gd name="connsiteY63" fmla="*/ 4148097 h 5676860"/>
              <a:gd name="connsiteX64" fmla="*/ 5903326 w 6772482"/>
              <a:gd name="connsiteY64" fmla="*/ 4533860 h 5676860"/>
              <a:gd name="connsiteX65" fmla="*/ 5048457 w 6772482"/>
              <a:gd name="connsiteY65" fmla="*/ 5672097 h 5676860"/>
              <a:gd name="connsiteX66" fmla="*/ 4774613 w 6772482"/>
              <a:gd name="connsiteY66" fmla="*/ 5676860 h 5676860"/>
              <a:gd name="connsiteX67" fmla="*/ 4210258 w 6772482"/>
              <a:gd name="connsiteY67" fmla="*/ 4952960 h 5676860"/>
              <a:gd name="connsiteX68" fmla="*/ 3684713 w 6772482"/>
              <a:gd name="connsiteY68" fmla="*/ 4943533 h 5676860"/>
              <a:gd name="connsiteX69" fmla="*/ 3092390 w 6772482"/>
              <a:gd name="connsiteY69" fmla="*/ 4366440 h 5676860"/>
              <a:gd name="connsiteX70" fmla="*/ 2752932 w 6772482"/>
              <a:gd name="connsiteY70" fmla="*/ 4600535 h 5676860"/>
              <a:gd name="connsiteX71" fmla="*/ 2388600 w 6772482"/>
              <a:gd name="connsiteY71" fmla="*/ 4183817 h 5676860"/>
              <a:gd name="connsiteX72" fmla="*/ 1914732 w 6772482"/>
              <a:gd name="connsiteY72" fmla="*/ 4276685 h 5676860"/>
              <a:gd name="connsiteX73" fmla="*/ 1821863 w 6772482"/>
              <a:gd name="connsiteY73" fmla="*/ 4567197 h 5676860"/>
              <a:gd name="connsiteX74" fmla="*/ 1543257 w 6772482"/>
              <a:gd name="connsiteY74" fmla="*/ 4500522 h 5676860"/>
              <a:gd name="connsiteX75" fmla="*/ 1440862 w 6772482"/>
              <a:gd name="connsiteY75" fmla="*/ 4469566 h 5676860"/>
              <a:gd name="connsiteX76" fmla="*/ 1383713 w 6772482"/>
              <a:gd name="connsiteY76" fmla="*/ 4440992 h 5676860"/>
              <a:gd name="connsiteX77" fmla="*/ 1326562 w 6772482"/>
              <a:gd name="connsiteY77" fmla="*/ 4410035 h 5676860"/>
              <a:gd name="connsiteX78" fmla="*/ 1276557 w 6772482"/>
              <a:gd name="connsiteY78" fmla="*/ 4371935 h 5676860"/>
              <a:gd name="connsiteX79" fmla="*/ 1024144 w 6772482"/>
              <a:gd name="connsiteY79" fmla="*/ 4005222 h 5676860"/>
              <a:gd name="connsiteX80" fmla="*/ 271670 w 6772482"/>
              <a:gd name="connsiteY80" fmla="*/ 2855079 h 5676860"/>
              <a:gd name="connsiteX0" fmla="*/ 176209 w 6677021"/>
              <a:gd name="connsiteY0" fmla="*/ 2855079 h 5676860"/>
              <a:gd name="connsiteX1" fmla="*/ 114316 w 6677021"/>
              <a:gd name="connsiteY1" fmla="*/ 2724483 h 5676860"/>
              <a:gd name="connsiteX2" fmla="*/ 228597 w 6677021"/>
              <a:gd name="connsiteY2" fmla="*/ 1219160 h 5676860"/>
              <a:gd name="connsiteX3" fmla="*/ 1485896 w 6677021"/>
              <a:gd name="connsiteY3" fmla="*/ 1162010 h 5676860"/>
              <a:gd name="connsiteX4" fmla="*/ 2457446 w 6677021"/>
              <a:gd name="connsiteY4" fmla="*/ 1190585 h 5676860"/>
              <a:gd name="connsiteX5" fmla="*/ 2619371 w 6677021"/>
              <a:gd name="connsiteY5" fmla="*/ 323810 h 5676860"/>
              <a:gd name="connsiteX6" fmla="*/ 2809871 w 6677021"/>
              <a:gd name="connsiteY6" fmla="*/ 471448 h 5676860"/>
              <a:gd name="connsiteX7" fmla="*/ 2855115 w 6677021"/>
              <a:gd name="connsiteY7" fmla="*/ 495260 h 5676860"/>
              <a:gd name="connsiteX8" fmla="*/ 2917027 w 6677021"/>
              <a:gd name="connsiteY8" fmla="*/ 511929 h 5676860"/>
              <a:gd name="connsiteX9" fmla="*/ 3190871 w 6677021"/>
              <a:gd name="connsiteY9" fmla="*/ 561935 h 5676860"/>
              <a:gd name="connsiteX10" fmla="*/ 3257546 w 6677021"/>
              <a:gd name="connsiteY10" fmla="*/ 592891 h 5676860"/>
              <a:gd name="connsiteX11" fmla="*/ 3295646 w 6677021"/>
              <a:gd name="connsiteY11" fmla="*/ 623848 h 5676860"/>
              <a:gd name="connsiteX12" fmla="*/ 3326602 w 6677021"/>
              <a:gd name="connsiteY12" fmla="*/ 680998 h 5676860"/>
              <a:gd name="connsiteX13" fmla="*/ 3359940 w 6677021"/>
              <a:gd name="connsiteY13" fmla="*/ 714335 h 5676860"/>
              <a:gd name="connsiteX14" fmla="*/ 3390896 w 6677021"/>
              <a:gd name="connsiteY14" fmla="*/ 728623 h 5676860"/>
              <a:gd name="connsiteX15" fmla="*/ 3426615 w 6677021"/>
              <a:gd name="connsiteY15" fmla="*/ 747673 h 5676860"/>
              <a:gd name="connsiteX16" fmla="*/ 3469477 w 6677021"/>
              <a:gd name="connsiteY16" fmla="*/ 742910 h 5676860"/>
              <a:gd name="connsiteX17" fmla="*/ 3698078 w 6677021"/>
              <a:gd name="connsiteY17" fmla="*/ 683379 h 5676860"/>
              <a:gd name="connsiteX18" fmla="*/ 3764752 w 6677021"/>
              <a:gd name="connsiteY18" fmla="*/ 671473 h 5676860"/>
              <a:gd name="connsiteX19" fmla="*/ 3905246 w 6677021"/>
              <a:gd name="connsiteY19" fmla="*/ 661948 h 5676860"/>
              <a:gd name="connsiteX20" fmla="*/ 4050502 w 6677021"/>
              <a:gd name="connsiteY20" fmla="*/ 611942 h 5676860"/>
              <a:gd name="connsiteX21" fmla="*/ 4071934 w 6677021"/>
              <a:gd name="connsiteY21" fmla="*/ 645279 h 5676860"/>
              <a:gd name="connsiteX22" fmla="*/ 4038597 w 6677021"/>
              <a:gd name="connsiteY22" fmla="*/ 609560 h 5676860"/>
              <a:gd name="connsiteX23" fmla="*/ 4419597 w 6677021"/>
              <a:gd name="connsiteY23" fmla="*/ 685760 h 5676860"/>
              <a:gd name="connsiteX24" fmla="*/ 4480983 w 6677021"/>
              <a:gd name="connsiteY24" fmla="*/ 268671 h 5676860"/>
              <a:gd name="connsiteX25" fmla="*/ 4554994 w 6677021"/>
              <a:gd name="connsiteY25" fmla="*/ 103335 h 5676860"/>
              <a:gd name="connsiteX26" fmla="*/ 4642883 w 6677021"/>
              <a:gd name="connsiteY26" fmla="*/ 77502 h 5676860"/>
              <a:gd name="connsiteX27" fmla="*/ 4860290 w 6677021"/>
              <a:gd name="connsiteY27" fmla="*/ 0 h 5676860"/>
              <a:gd name="connsiteX28" fmla="*/ 5003688 w 6677021"/>
              <a:gd name="connsiteY28" fmla="*/ 5167 h 5676860"/>
              <a:gd name="connsiteX29" fmla="*/ 5333997 w 6677021"/>
              <a:gd name="connsiteY29" fmla="*/ 76160 h 5676860"/>
              <a:gd name="connsiteX30" fmla="*/ 5333997 w 6677021"/>
              <a:gd name="connsiteY30" fmla="*/ 380960 h 5676860"/>
              <a:gd name="connsiteX31" fmla="*/ 5638797 w 6677021"/>
              <a:gd name="connsiteY31" fmla="*/ 685760 h 5676860"/>
              <a:gd name="connsiteX32" fmla="*/ 5791197 w 6677021"/>
              <a:gd name="connsiteY32" fmla="*/ 761960 h 5676860"/>
              <a:gd name="connsiteX33" fmla="*/ 5868694 w 6677021"/>
              <a:gd name="connsiteY33" fmla="*/ 811181 h 5676860"/>
              <a:gd name="connsiteX34" fmla="*/ 5813186 w 6677021"/>
              <a:gd name="connsiteY34" fmla="*/ 847348 h 5676860"/>
              <a:gd name="connsiteX35" fmla="*/ 5714996 w 6677021"/>
              <a:gd name="connsiteY35" fmla="*/ 928648 h 5676860"/>
              <a:gd name="connsiteX36" fmla="*/ 5729284 w 6677021"/>
              <a:gd name="connsiteY36" fmla="*/ 961985 h 5676860"/>
              <a:gd name="connsiteX37" fmla="*/ 5750714 w 6677021"/>
              <a:gd name="connsiteY37" fmla="*/ 1014373 h 5676860"/>
              <a:gd name="connsiteX38" fmla="*/ 5793578 w 6677021"/>
              <a:gd name="connsiteY38" fmla="*/ 1173916 h 5676860"/>
              <a:gd name="connsiteX39" fmla="*/ 5815009 w 6677021"/>
              <a:gd name="connsiteY39" fmla="*/ 1219160 h 5676860"/>
              <a:gd name="connsiteX40" fmla="*/ 5841202 w 6677021"/>
              <a:gd name="connsiteY40" fmla="*/ 1262023 h 5676860"/>
              <a:gd name="connsiteX41" fmla="*/ 6024558 w 6677021"/>
              <a:gd name="connsiteY41" fmla="*/ 1564441 h 5676860"/>
              <a:gd name="connsiteX42" fmla="*/ 6053134 w 6677021"/>
              <a:gd name="connsiteY42" fmla="*/ 1628735 h 5676860"/>
              <a:gd name="connsiteX43" fmla="*/ 6088852 w 6677021"/>
              <a:gd name="connsiteY43" fmla="*/ 1697792 h 5676860"/>
              <a:gd name="connsiteX44" fmla="*/ 6153146 w 6677021"/>
              <a:gd name="connsiteY44" fmla="*/ 1823998 h 5676860"/>
              <a:gd name="connsiteX45" fmla="*/ 6196009 w 6677021"/>
              <a:gd name="connsiteY45" fmla="*/ 1924010 h 5676860"/>
              <a:gd name="connsiteX46" fmla="*/ 6210296 w 6677021"/>
              <a:gd name="connsiteY46" fmla="*/ 1962110 h 5676860"/>
              <a:gd name="connsiteX47" fmla="*/ 6215059 w 6677021"/>
              <a:gd name="connsiteY47" fmla="*/ 2021641 h 5676860"/>
              <a:gd name="connsiteX48" fmla="*/ 6246015 w 6677021"/>
              <a:gd name="connsiteY48" fmla="*/ 2143085 h 5676860"/>
              <a:gd name="connsiteX49" fmla="*/ 6265065 w 6677021"/>
              <a:gd name="connsiteY49" fmla="*/ 2202616 h 5676860"/>
              <a:gd name="connsiteX50" fmla="*/ 6260302 w 6677021"/>
              <a:gd name="connsiteY50" fmla="*/ 2300248 h 5676860"/>
              <a:gd name="connsiteX51" fmla="*/ 6281734 w 6677021"/>
              <a:gd name="connsiteY51" fmla="*/ 2407403 h 5676860"/>
              <a:gd name="connsiteX52" fmla="*/ 6331740 w 6677021"/>
              <a:gd name="connsiteY52" fmla="*/ 2619335 h 5676860"/>
              <a:gd name="connsiteX53" fmla="*/ 6357934 w 6677021"/>
              <a:gd name="connsiteY53" fmla="*/ 2812216 h 5676860"/>
              <a:gd name="connsiteX54" fmla="*/ 6372221 w 6677021"/>
              <a:gd name="connsiteY54" fmla="*/ 2921754 h 5676860"/>
              <a:gd name="connsiteX55" fmla="*/ 6467471 w 6677021"/>
              <a:gd name="connsiteY55" fmla="*/ 3238460 h 5676860"/>
              <a:gd name="connsiteX56" fmla="*/ 6515096 w 6677021"/>
              <a:gd name="connsiteY56" fmla="*/ 3438485 h 5676860"/>
              <a:gd name="connsiteX57" fmla="*/ 6562721 w 6677021"/>
              <a:gd name="connsiteY57" fmla="*/ 3555166 h 5676860"/>
              <a:gd name="connsiteX58" fmla="*/ 6627015 w 6677021"/>
              <a:gd name="connsiteY58" fmla="*/ 3676610 h 5676860"/>
              <a:gd name="connsiteX59" fmla="*/ 6667496 w 6677021"/>
              <a:gd name="connsiteY59" fmla="*/ 3809960 h 5676860"/>
              <a:gd name="connsiteX60" fmla="*/ 6677021 w 6677021"/>
              <a:gd name="connsiteY60" fmla="*/ 3881398 h 5676860"/>
              <a:gd name="connsiteX61" fmla="*/ 6667495 w 6677021"/>
              <a:gd name="connsiteY61" fmla="*/ 3964741 h 5676860"/>
              <a:gd name="connsiteX62" fmla="*/ 6648445 w 6677021"/>
              <a:gd name="connsiteY62" fmla="*/ 4019510 h 5676860"/>
              <a:gd name="connsiteX63" fmla="*/ 6607965 w 6677021"/>
              <a:gd name="connsiteY63" fmla="*/ 4119522 h 5676860"/>
              <a:gd name="connsiteX64" fmla="*/ 6593677 w 6677021"/>
              <a:gd name="connsiteY64" fmla="*/ 4148097 h 5676860"/>
              <a:gd name="connsiteX65" fmla="*/ 5807865 w 6677021"/>
              <a:gd name="connsiteY65" fmla="*/ 4533860 h 5676860"/>
              <a:gd name="connsiteX66" fmla="*/ 4952996 w 6677021"/>
              <a:gd name="connsiteY66" fmla="*/ 5672097 h 5676860"/>
              <a:gd name="connsiteX67" fmla="*/ 4679152 w 6677021"/>
              <a:gd name="connsiteY67" fmla="*/ 5676860 h 5676860"/>
              <a:gd name="connsiteX68" fmla="*/ 4114797 w 6677021"/>
              <a:gd name="connsiteY68" fmla="*/ 4952960 h 5676860"/>
              <a:gd name="connsiteX69" fmla="*/ 3589252 w 6677021"/>
              <a:gd name="connsiteY69" fmla="*/ 4943533 h 5676860"/>
              <a:gd name="connsiteX70" fmla="*/ 2996929 w 6677021"/>
              <a:gd name="connsiteY70" fmla="*/ 4366440 h 5676860"/>
              <a:gd name="connsiteX71" fmla="*/ 2657471 w 6677021"/>
              <a:gd name="connsiteY71" fmla="*/ 4600535 h 5676860"/>
              <a:gd name="connsiteX72" fmla="*/ 2293139 w 6677021"/>
              <a:gd name="connsiteY72" fmla="*/ 4183817 h 5676860"/>
              <a:gd name="connsiteX73" fmla="*/ 1819271 w 6677021"/>
              <a:gd name="connsiteY73" fmla="*/ 4276685 h 5676860"/>
              <a:gd name="connsiteX74" fmla="*/ 1726402 w 6677021"/>
              <a:gd name="connsiteY74" fmla="*/ 4567197 h 5676860"/>
              <a:gd name="connsiteX75" fmla="*/ 1447796 w 6677021"/>
              <a:gd name="connsiteY75" fmla="*/ 4500522 h 5676860"/>
              <a:gd name="connsiteX76" fmla="*/ 1345401 w 6677021"/>
              <a:gd name="connsiteY76" fmla="*/ 4469566 h 5676860"/>
              <a:gd name="connsiteX77" fmla="*/ 1288252 w 6677021"/>
              <a:gd name="connsiteY77" fmla="*/ 4440992 h 5676860"/>
              <a:gd name="connsiteX78" fmla="*/ 1231101 w 6677021"/>
              <a:gd name="connsiteY78" fmla="*/ 4410035 h 5676860"/>
              <a:gd name="connsiteX79" fmla="*/ 1181096 w 6677021"/>
              <a:gd name="connsiteY79" fmla="*/ 4371935 h 5676860"/>
              <a:gd name="connsiteX80" fmla="*/ 928683 w 6677021"/>
              <a:gd name="connsiteY80" fmla="*/ 4005222 h 5676860"/>
              <a:gd name="connsiteX81" fmla="*/ 176209 w 6677021"/>
              <a:gd name="connsiteY81" fmla="*/ 2855079 h 5676860"/>
              <a:gd name="connsiteX0" fmla="*/ 176209 w 6677021"/>
              <a:gd name="connsiteY0" fmla="*/ 2855079 h 5676860"/>
              <a:gd name="connsiteX1" fmla="*/ 114316 w 6677021"/>
              <a:gd name="connsiteY1" fmla="*/ 2724483 h 5676860"/>
              <a:gd name="connsiteX2" fmla="*/ 228597 w 6677021"/>
              <a:gd name="connsiteY2" fmla="*/ 1219160 h 5676860"/>
              <a:gd name="connsiteX3" fmla="*/ 1485896 w 6677021"/>
              <a:gd name="connsiteY3" fmla="*/ 1162010 h 5676860"/>
              <a:gd name="connsiteX4" fmla="*/ 2457446 w 6677021"/>
              <a:gd name="connsiteY4" fmla="*/ 1190585 h 5676860"/>
              <a:gd name="connsiteX5" fmla="*/ 2619371 w 6677021"/>
              <a:gd name="connsiteY5" fmla="*/ 323810 h 5676860"/>
              <a:gd name="connsiteX6" fmla="*/ 2809871 w 6677021"/>
              <a:gd name="connsiteY6" fmla="*/ 471448 h 5676860"/>
              <a:gd name="connsiteX7" fmla="*/ 2855115 w 6677021"/>
              <a:gd name="connsiteY7" fmla="*/ 495260 h 5676860"/>
              <a:gd name="connsiteX8" fmla="*/ 2917027 w 6677021"/>
              <a:gd name="connsiteY8" fmla="*/ 511929 h 5676860"/>
              <a:gd name="connsiteX9" fmla="*/ 3190871 w 6677021"/>
              <a:gd name="connsiteY9" fmla="*/ 561935 h 5676860"/>
              <a:gd name="connsiteX10" fmla="*/ 3257546 w 6677021"/>
              <a:gd name="connsiteY10" fmla="*/ 592891 h 5676860"/>
              <a:gd name="connsiteX11" fmla="*/ 3295646 w 6677021"/>
              <a:gd name="connsiteY11" fmla="*/ 623848 h 5676860"/>
              <a:gd name="connsiteX12" fmla="*/ 3326602 w 6677021"/>
              <a:gd name="connsiteY12" fmla="*/ 680998 h 5676860"/>
              <a:gd name="connsiteX13" fmla="*/ 3359940 w 6677021"/>
              <a:gd name="connsiteY13" fmla="*/ 714335 h 5676860"/>
              <a:gd name="connsiteX14" fmla="*/ 3390896 w 6677021"/>
              <a:gd name="connsiteY14" fmla="*/ 728623 h 5676860"/>
              <a:gd name="connsiteX15" fmla="*/ 3426615 w 6677021"/>
              <a:gd name="connsiteY15" fmla="*/ 747673 h 5676860"/>
              <a:gd name="connsiteX16" fmla="*/ 3469477 w 6677021"/>
              <a:gd name="connsiteY16" fmla="*/ 742910 h 5676860"/>
              <a:gd name="connsiteX17" fmla="*/ 3698078 w 6677021"/>
              <a:gd name="connsiteY17" fmla="*/ 683379 h 5676860"/>
              <a:gd name="connsiteX18" fmla="*/ 3764752 w 6677021"/>
              <a:gd name="connsiteY18" fmla="*/ 671473 h 5676860"/>
              <a:gd name="connsiteX19" fmla="*/ 3905246 w 6677021"/>
              <a:gd name="connsiteY19" fmla="*/ 661948 h 5676860"/>
              <a:gd name="connsiteX20" fmla="*/ 4050502 w 6677021"/>
              <a:gd name="connsiteY20" fmla="*/ 611942 h 5676860"/>
              <a:gd name="connsiteX21" fmla="*/ 4071934 w 6677021"/>
              <a:gd name="connsiteY21" fmla="*/ 645279 h 5676860"/>
              <a:gd name="connsiteX22" fmla="*/ 4038597 w 6677021"/>
              <a:gd name="connsiteY22" fmla="*/ 609560 h 5676860"/>
              <a:gd name="connsiteX23" fmla="*/ 4419597 w 6677021"/>
              <a:gd name="connsiteY23" fmla="*/ 685760 h 5676860"/>
              <a:gd name="connsiteX24" fmla="*/ 4480983 w 6677021"/>
              <a:gd name="connsiteY24" fmla="*/ 268671 h 5676860"/>
              <a:gd name="connsiteX25" fmla="*/ 4554994 w 6677021"/>
              <a:gd name="connsiteY25" fmla="*/ 103335 h 5676860"/>
              <a:gd name="connsiteX26" fmla="*/ 4642883 w 6677021"/>
              <a:gd name="connsiteY26" fmla="*/ 77502 h 5676860"/>
              <a:gd name="connsiteX27" fmla="*/ 4860290 w 6677021"/>
              <a:gd name="connsiteY27" fmla="*/ 0 h 5676860"/>
              <a:gd name="connsiteX28" fmla="*/ 5003688 w 6677021"/>
              <a:gd name="connsiteY28" fmla="*/ 5167 h 5676860"/>
              <a:gd name="connsiteX29" fmla="*/ 5333997 w 6677021"/>
              <a:gd name="connsiteY29" fmla="*/ 76160 h 5676860"/>
              <a:gd name="connsiteX30" fmla="*/ 5333997 w 6677021"/>
              <a:gd name="connsiteY30" fmla="*/ 380960 h 5676860"/>
              <a:gd name="connsiteX31" fmla="*/ 5638797 w 6677021"/>
              <a:gd name="connsiteY31" fmla="*/ 685760 h 5676860"/>
              <a:gd name="connsiteX32" fmla="*/ 5791197 w 6677021"/>
              <a:gd name="connsiteY32" fmla="*/ 761960 h 5676860"/>
              <a:gd name="connsiteX33" fmla="*/ 5868694 w 6677021"/>
              <a:gd name="connsiteY33" fmla="*/ 811181 h 5676860"/>
              <a:gd name="connsiteX34" fmla="*/ 5813186 w 6677021"/>
              <a:gd name="connsiteY34" fmla="*/ 847348 h 5676860"/>
              <a:gd name="connsiteX35" fmla="*/ 5714996 w 6677021"/>
              <a:gd name="connsiteY35" fmla="*/ 928648 h 5676860"/>
              <a:gd name="connsiteX36" fmla="*/ 5729284 w 6677021"/>
              <a:gd name="connsiteY36" fmla="*/ 961985 h 5676860"/>
              <a:gd name="connsiteX37" fmla="*/ 5750714 w 6677021"/>
              <a:gd name="connsiteY37" fmla="*/ 1014373 h 5676860"/>
              <a:gd name="connsiteX38" fmla="*/ 5793578 w 6677021"/>
              <a:gd name="connsiteY38" fmla="*/ 1173916 h 5676860"/>
              <a:gd name="connsiteX39" fmla="*/ 5815009 w 6677021"/>
              <a:gd name="connsiteY39" fmla="*/ 1219160 h 5676860"/>
              <a:gd name="connsiteX40" fmla="*/ 5841202 w 6677021"/>
              <a:gd name="connsiteY40" fmla="*/ 1262023 h 5676860"/>
              <a:gd name="connsiteX41" fmla="*/ 6024558 w 6677021"/>
              <a:gd name="connsiteY41" fmla="*/ 1564441 h 5676860"/>
              <a:gd name="connsiteX42" fmla="*/ 6053134 w 6677021"/>
              <a:gd name="connsiteY42" fmla="*/ 1628735 h 5676860"/>
              <a:gd name="connsiteX43" fmla="*/ 6088852 w 6677021"/>
              <a:gd name="connsiteY43" fmla="*/ 1697792 h 5676860"/>
              <a:gd name="connsiteX44" fmla="*/ 6153146 w 6677021"/>
              <a:gd name="connsiteY44" fmla="*/ 1823998 h 5676860"/>
              <a:gd name="connsiteX45" fmla="*/ 6196009 w 6677021"/>
              <a:gd name="connsiteY45" fmla="*/ 1924010 h 5676860"/>
              <a:gd name="connsiteX46" fmla="*/ 6210296 w 6677021"/>
              <a:gd name="connsiteY46" fmla="*/ 1962110 h 5676860"/>
              <a:gd name="connsiteX47" fmla="*/ 6215059 w 6677021"/>
              <a:gd name="connsiteY47" fmla="*/ 2021641 h 5676860"/>
              <a:gd name="connsiteX48" fmla="*/ 6246015 w 6677021"/>
              <a:gd name="connsiteY48" fmla="*/ 2143085 h 5676860"/>
              <a:gd name="connsiteX49" fmla="*/ 6265065 w 6677021"/>
              <a:gd name="connsiteY49" fmla="*/ 2202616 h 5676860"/>
              <a:gd name="connsiteX50" fmla="*/ 6260302 w 6677021"/>
              <a:gd name="connsiteY50" fmla="*/ 2300248 h 5676860"/>
              <a:gd name="connsiteX51" fmla="*/ 6281734 w 6677021"/>
              <a:gd name="connsiteY51" fmla="*/ 2407403 h 5676860"/>
              <a:gd name="connsiteX52" fmla="*/ 6331740 w 6677021"/>
              <a:gd name="connsiteY52" fmla="*/ 2619335 h 5676860"/>
              <a:gd name="connsiteX53" fmla="*/ 6357934 w 6677021"/>
              <a:gd name="connsiteY53" fmla="*/ 2812216 h 5676860"/>
              <a:gd name="connsiteX54" fmla="*/ 6372221 w 6677021"/>
              <a:gd name="connsiteY54" fmla="*/ 2921754 h 5676860"/>
              <a:gd name="connsiteX55" fmla="*/ 6467471 w 6677021"/>
              <a:gd name="connsiteY55" fmla="*/ 3238460 h 5676860"/>
              <a:gd name="connsiteX56" fmla="*/ 6515096 w 6677021"/>
              <a:gd name="connsiteY56" fmla="*/ 3438485 h 5676860"/>
              <a:gd name="connsiteX57" fmla="*/ 6562721 w 6677021"/>
              <a:gd name="connsiteY57" fmla="*/ 3555166 h 5676860"/>
              <a:gd name="connsiteX58" fmla="*/ 6627015 w 6677021"/>
              <a:gd name="connsiteY58" fmla="*/ 3676610 h 5676860"/>
              <a:gd name="connsiteX59" fmla="*/ 6667496 w 6677021"/>
              <a:gd name="connsiteY59" fmla="*/ 3809960 h 5676860"/>
              <a:gd name="connsiteX60" fmla="*/ 6677021 w 6677021"/>
              <a:gd name="connsiteY60" fmla="*/ 3881398 h 5676860"/>
              <a:gd name="connsiteX61" fmla="*/ 6667495 w 6677021"/>
              <a:gd name="connsiteY61" fmla="*/ 3964741 h 5676860"/>
              <a:gd name="connsiteX62" fmla="*/ 6648445 w 6677021"/>
              <a:gd name="connsiteY62" fmla="*/ 4019510 h 5676860"/>
              <a:gd name="connsiteX63" fmla="*/ 6607965 w 6677021"/>
              <a:gd name="connsiteY63" fmla="*/ 4119522 h 5676860"/>
              <a:gd name="connsiteX64" fmla="*/ 6593677 w 6677021"/>
              <a:gd name="connsiteY64" fmla="*/ 4148097 h 5676860"/>
              <a:gd name="connsiteX65" fmla="*/ 5807865 w 6677021"/>
              <a:gd name="connsiteY65" fmla="*/ 4533860 h 5676860"/>
              <a:gd name="connsiteX66" fmla="*/ 4952996 w 6677021"/>
              <a:gd name="connsiteY66" fmla="*/ 5672097 h 5676860"/>
              <a:gd name="connsiteX67" fmla="*/ 4679152 w 6677021"/>
              <a:gd name="connsiteY67" fmla="*/ 5676860 h 5676860"/>
              <a:gd name="connsiteX68" fmla="*/ 4114797 w 6677021"/>
              <a:gd name="connsiteY68" fmla="*/ 4952960 h 5676860"/>
              <a:gd name="connsiteX69" fmla="*/ 3589252 w 6677021"/>
              <a:gd name="connsiteY69" fmla="*/ 4943533 h 5676860"/>
              <a:gd name="connsiteX70" fmla="*/ 2996929 w 6677021"/>
              <a:gd name="connsiteY70" fmla="*/ 4366440 h 5676860"/>
              <a:gd name="connsiteX71" fmla="*/ 2657471 w 6677021"/>
              <a:gd name="connsiteY71" fmla="*/ 4600535 h 5676860"/>
              <a:gd name="connsiteX72" fmla="*/ 2293139 w 6677021"/>
              <a:gd name="connsiteY72" fmla="*/ 4183817 h 5676860"/>
              <a:gd name="connsiteX73" fmla="*/ 1819271 w 6677021"/>
              <a:gd name="connsiteY73" fmla="*/ 4276685 h 5676860"/>
              <a:gd name="connsiteX74" fmla="*/ 1726402 w 6677021"/>
              <a:gd name="connsiteY74" fmla="*/ 4567197 h 5676860"/>
              <a:gd name="connsiteX75" fmla="*/ 1447796 w 6677021"/>
              <a:gd name="connsiteY75" fmla="*/ 4500522 h 5676860"/>
              <a:gd name="connsiteX76" fmla="*/ 1345401 w 6677021"/>
              <a:gd name="connsiteY76" fmla="*/ 4469566 h 5676860"/>
              <a:gd name="connsiteX77" fmla="*/ 1288252 w 6677021"/>
              <a:gd name="connsiteY77" fmla="*/ 4440992 h 5676860"/>
              <a:gd name="connsiteX78" fmla="*/ 1231101 w 6677021"/>
              <a:gd name="connsiteY78" fmla="*/ 4410035 h 5676860"/>
              <a:gd name="connsiteX79" fmla="*/ 1181096 w 6677021"/>
              <a:gd name="connsiteY79" fmla="*/ 4371935 h 5676860"/>
              <a:gd name="connsiteX80" fmla="*/ 928683 w 6677021"/>
              <a:gd name="connsiteY80" fmla="*/ 4005222 h 5676860"/>
              <a:gd name="connsiteX81" fmla="*/ 176209 w 6677021"/>
              <a:gd name="connsiteY81" fmla="*/ 2855079 h 5676860"/>
              <a:gd name="connsiteX0" fmla="*/ 928683 w 6677021"/>
              <a:gd name="connsiteY0" fmla="*/ 4005222 h 5676860"/>
              <a:gd name="connsiteX1" fmla="*/ 114316 w 6677021"/>
              <a:gd name="connsiteY1" fmla="*/ 2724483 h 5676860"/>
              <a:gd name="connsiteX2" fmla="*/ 228597 w 6677021"/>
              <a:gd name="connsiteY2" fmla="*/ 1219160 h 5676860"/>
              <a:gd name="connsiteX3" fmla="*/ 1485896 w 6677021"/>
              <a:gd name="connsiteY3" fmla="*/ 1162010 h 5676860"/>
              <a:gd name="connsiteX4" fmla="*/ 2457446 w 6677021"/>
              <a:gd name="connsiteY4" fmla="*/ 1190585 h 5676860"/>
              <a:gd name="connsiteX5" fmla="*/ 2619371 w 6677021"/>
              <a:gd name="connsiteY5" fmla="*/ 323810 h 5676860"/>
              <a:gd name="connsiteX6" fmla="*/ 2809871 w 6677021"/>
              <a:gd name="connsiteY6" fmla="*/ 471448 h 5676860"/>
              <a:gd name="connsiteX7" fmla="*/ 2855115 w 6677021"/>
              <a:gd name="connsiteY7" fmla="*/ 495260 h 5676860"/>
              <a:gd name="connsiteX8" fmla="*/ 2917027 w 6677021"/>
              <a:gd name="connsiteY8" fmla="*/ 511929 h 5676860"/>
              <a:gd name="connsiteX9" fmla="*/ 3190871 w 6677021"/>
              <a:gd name="connsiteY9" fmla="*/ 561935 h 5676860"/>
              <a:gd name="connsiteX10" fmla="*/ 3257546 w 6677021"/>
              <a:gd name="connsiteY10" fmla="*/ 592891 h 5676860"/>
              <a:gd name="connsiteX11" fmla="*/ 3295646 w 6677021"/>
              <a:gd name="connsiteY11" fmla="*/ 623848 h 5676860"/>
              <a:gd name="connsiteX12" fmla="*/ 3326602 w 6677021"/>
              <a:gd name="connsiteY12" fmla="*/ 680998 h 5676860"/>
              <a:gd name="connsiteX13" fmla="*/ 3359940 w 6677021"/>
              <a:gd name="connsiteY13" fmla="*/ 714335 h 5676860"/>
              <a:gd name="connsiteX14" fmla="*/ 3390896 w 6677021"/>
              <a:gd name="connsiteY14" fmla="*/ 728623 h 5676860"/>
              <a:gd name="connsiteX15" fmla="*/ 3426615 w 6677021"/>
              <a:gd name="connsiteY15" fmla="*/ 747673 h 5676860"/>
              <a:gd name="connsiteX16" fmla="*/ 3469477 w 6677021"/>
              <a:gd name="connsiteY16" fmla="*/ 742910 h 5676860"/>
              <a:gd name="connsiteX17" fmla="*/ 3698078 w 6677021"/>
              <a:gd name="connsiteY17" fmla="*/ 683379 h 5676860"/>
              <a:gd name="connsiteX18" fmla="*/ 3764752 w 6677021"/>
              <a:gd name="connsiteY18" fmla="*/ 671473 h 5676860"/>
              <a:gd name="connsiteX19" fmla="*/ 3905246 w 6677021"/>
              <a:gd name="connsiteY19" fmla="*/ 661948 h 5676860"/>
              <a:gd name="connsiteX20" fmla="*/ 4050502 w 6677021"/>
              <a:gd name="connsiteY20" fmla="*/ 611942 h 5676860"/>
              <a:gd name="connsiteX21" fmla="*/ 4071934 w 6677021"/>
              <a:gd name="connsiteY21" fmla="*/ 645279 h 5676860"/>
              <a:gd name="connsiteX22" fmla="*/ 4038597 w 6677021"/>
              <a:gd name="connsiteY22" fmla="*/ 609560 h 5676860"/>
              <a:gd name="connsiteX23" fmla="*/ 4419597 w 6677021"/>
              <a:gd name="connsiteY23" fmla="*/ 685760 h 5676860"/>
              <a:gd name="connsiteX24" fmla="*/ 4480983 w 6677021"/>
              <a:gd name="connsiteY24" fmla="*/ 268671 h 5676860"/>
              <a:gd name="connsiteX25" fmla="*/ 4554994 w 6677021"/>
              <a:gd name="connsiteY25" fmla="*/ 103335 h 5676860"/>
              <a:gd name="connsiteX26" fmla="*/ 4642883 w 6677021"/>
              <a:gd name="connsiteY26" fmla="*/ 77502 h 5676860"/>
              <a:gd name="connsiteX27" fmla="*/ 4860290 w 6677021"/>
              <a:gd name="connsiteY27" fmla="*/ 0 h 5676860"/>
              <a:gd name="connsiteX28" fmla="*/ 5003688 w 6677021"/>
              <a:gd name="connsiteY28" fmla="*/ 5167 h 5676860"/>
              <a:gd name="connsiteX29" fmla="*/ 5333997 w 6677021"/>
              <a:gd name="connsiteY29" fmla="*/ 76160 h 5676860"/>
              <a:gd name="connsiteX30" fmla="*/ 5333997 w 6677021"/>
              <a:gd name="connsiteY30" fmla="*/ 380960 h 5676860"/>
              <a:gd name="connsiteX31" fmla="*/ 5638797 w 6677021"/>
              <a:gd name="connsiteY31" fmla="*/ 685760 h 5676860"/>
              <a:gd name="connsiteX32" fmla="*/ 5791197 w 6677021"/>
              <a:gd name="connsiteY32" fmla="*/ 761960 h 5676860"/>
              <a:gd name="connsiteX33" fmla="*/ 5868694 w 6677021"/>
              <a:gd name="connsiteY33" fmla="*/ 811181 h 5676860"/>
              <a:gd name="connsiteX34" fmla="*/ 5813186 w 6677021"/>
              <a:gd name="connsiteY34" fmla="*/ 847348 h 5676860"/>
              <a:gd name="connsiteX35" fmla="*/ 5714996 w 6677021"/>
              <a:gd name="connsiteY35" fmla="*/ 928648 h 5676860"/>
              <a:gd name="connsiteX36" fmla="*/ 5729284 w 6677021"/>
              <a:gd name="connsiteY36" fmla="*/ 961985 h 5676860"/>
              <a:gd name="connsiteX37" fmla="*/ 5750714 w 6677021"/>
              <a:gd name="connsiteY37" fmla="*/ 1014373 h 5676860"/>
              <a:gd name="connsiteX38" fmla="*/ 5793578 w 6677021"/>
              <a:gd name="connsiteY38" fmla="*/ 1173916 h 5676860"/>
              <a:gd name="connsiteX39" fmla="*/ 5815009 w 6677021"/>
              <a:gd name="connsiteY39" fmla="*/ 1219160 h 5676860"/>
              <a:gd name="connsiteX40" fmla="*/ 5841202 w 6677021"/>
              <a:gd name="connsiteY40" fmla="*/ 1262023 h 5676860"/>
              <a:gd name="connsiteX41" fmla="*/ 6024558 w 6677021"/>
              <a:gd name="connsiteY41" fmla="*/ 1564441 h 5676860"/>
              <a:gd name="connsiteX42" fmla="*/ 6053134 w 6677021"/>
              <a:gd name="connsiteY42" fmla="*/ 1628735 h 5676860"/>
              <a:gd name="connsiteX43" fmla="*/ 6088852 w 6677021"/>
              <a:gd name="connsiteY43" fmla="*/ 1697792 h 5676860"/>
              <a:gd name="connsiteX44" fmla="*/ 6153146 w 6677021"/>
              <a:gd name="connsiteY44" fmla="*/ 1823998 h 5676860"/>
              <a:gd name="connsiteX45" fmla="*/ 6196009 w 6677021"/>
              <a:gd name="connsiteY45" fmla="*/ 1924010 h 5676860"/>
              <a:gd name="connsiteX46" fmla="*/ 6210296 w 6677021"/>
              <a:gd name="connsiteY46" fmla="*/ 1962110 h 5676860"/>
              <a:gd name="connsiteX47" fmla="*/ 6215059 w 6677021"/>
              <a:gd name="connsiteY47" fmla="*/ 2021641 h 5676860"/>
              <a:gd name="connsiteX48" fmla="*/ 6246015 w 6677021"/>
              <a:gd name="connsiteY48" fmla="*/ 2143085 h 5676860"/>
              <a:gd name="connsiteX49" fmla="*/ 6265065 w 6677021"/>
              <a:gd name="connsiteY49" fmla="*/ 2202616 h 5676860"/>
              <a:gd name="connsiteX50" fmla="*/ 6260302 w 6677021"/>
              <a:gd name="connsiteY50" fmla="*/ 2300248 h 5676860"/>
              <a:gd name="connsiteX51" fmla="*/ 6281734 w 6677021"/>
              <a:gd name="connsiteY51" fmla="*/ 2407403 h 5676860"/>
              <a:gd name="connsiteX52" fmla="*/ 6331740 w 6677021"/>
              <a:gd name="connsiteY52" fmla="*/ 2619335 h 5676860"/>
              <a:gd name="connsiteX53" fmla="*/ 6357934 w 6677021"/>
              <a:gd name="connsiteY53" fmla="*/ 2812216 h 5676860"/>
              <a:gd name="connsiteX54" fmla="*/ 6372221 w 6677021"/>
              <a:gd name="connsiteY54" fmla="*/ 2921754 h 5676860"/>
              <a:gd name="connsiteX55" fmla="*/ 6467471 w 6677021"/>
              <a:gd name="connsiteY55" fmla="*/ 3238460 h 5676860"/>
              <a:gd name="connsiteX56" fmla="*/ 6515096 w 6677021"/>
              <a:gd name="connsiteY56" fmla="*/ 3438485 h 5676860"/>
              <a:gd name="connsiteX57" fmla="*/ 6562721 w 6677021"/>
              <a:gd name="connsiteY57" fmla="*/ 3555166 h 5676860"/>
              <a:gd name="connsiteX58" fmla="*/ 6627015 w 6677021"/>
              <a:gd name="connsiteY58" fmla="*/ 3676610 h 5676860"/>
              <a:gd name="connsiteX59" fmla="*/ 6667496 w 6677021"/>
              <a:gd name="connsiteY59" fmla="*/ 3809960 h 5676860"/>
              <a:gd name="connsiteX60" fmla="*/ 6677021 w 6677021"/>
              <a:gd name="connsiteY60" fmla="*/ 3881398 h 5676860"/>
              <a:gd name="connsiteX61" fmla="*/ 6667495 w 6677021"/>
              <a:gd name="connsiteY61" fmla="*/ 3964741 h 5676860"/>
              <a:gd name="connsiteX62" fmla="*/ 6648445 w 6677021"/>
              <a:gd name="connsiteY62" fmla="*/ 4019510 h 5676860"/>
              <a:gd name="connsiteX63" fmla="*/ 6607965 w 6677021"/>
              <a:gd name="connsiteY63" fmla="*/ 4119522 h 5676860"/>
              <a:gd name="connsiteX64" fmla="*/ 6593677 w 6677021"/>
              <a:gd name="connsiteY64" fmla="*/ 4148097 h 5676860"/>
              <a:gd name="connsiteX65" fmla="*/ 5807865 w 6677021"/>
              <a:gd name="connsiteY65" fmla="*/ 4533860 h 5676860"/>
              <a:gd name="connsiteX66" fmla="*/ 4952996 w 6677021"/>
              <a:gd name="connsiteY66" fmla="*/ 5672097 h 5676860"/>
              <a:gd name="connsiteX67" fmla="*/ 4679152 w 6677021"/>
              <a:gd name="connsiteY67" fmla="*/ 5676860 h 5676860"/>
              <a:gd name="connsiteX68" fmla="*/ 4114797 w 6677021"/>
              <a:gd name="connsiteY68" fmla="*/ 4952960 h 5676860"/>
              <a:gd name="connsiteX69" fmla="*/ 3589252 w 6677021"/>
              <a:gd name="connsiteY69" fmla="*/ 4943533 h 5676860"/>
              <a:gd name="connsiteX70" fmla="*/ 2996929 w 6677021"/>
              <a:gd name="connsiteY70" fmla="*/ 4366440 h 5676860"/>
              <a:gd name="connsiteX71" fmla="*/ 2657471 w 6677021"/>
              <a:gd name="connsiteY71" fmla="*/ 4600535 h 5676860"/>
              <a:gd name="connsiteX72" fmla="*/ 2293139 w 6677021"/>
              <a:gd name="connsiteY72" fmla="*/ 4183817 h 5676860"/>
              <a:gd name="connsiteX73" fmla="*/ 1819271 w 6677021"/>
              <a:gd name="connsiteY73" fmla="*/ 4276685 h 5676860"/>
              <a:gd name="connsiteX74" fmla="*/ 1726402 w 6677021"/>
              <a:gd name="connsiteY74" fmla="*/ 4567197 h 5676860"/>
              <a:gd name="connsiteX75" fmla="*/ 1447796 w 6677021"/>
              <a:gd name="connsiteY75" fmla="*/ 4500522 h 5676860"/>
              <a:gd name="connsiteX76" fmla="*/ 1345401 w 6677021"/>
              <a:gd name="connsiteY76" fmla="*/ 4469566 h 5676860"/>
              <a:gd name="connsiteX77" fmla="*/ 1288252 w 6677021"/>
              <a:gd name="connsiteY77" fmla="*/ 4440992 h 5676860"/>
              <a:gd name="connsiteX78" fmla="*/ 1231101 w 6677021"/>
              <a:gd name="connsiteY78" fmla="*/ 4410035 h 5676860"/>
              <a:gd name="connsiteX79" fmla="*/ 1181096 w 6677021"/>
              <a:gd name="connsiteY79" fmla="*/ 4371935 h 5676860"/>
              <a:gd name="connsiteX80" fmla="*/ 928683 w 6677021"/>
              <a:gd name="connsiteY80" fmla="*/ 4005222 h 5676860"/>
              <a:gd name="connsiteX0" fmla="*/ 1181096 w 6677021"/>
              <a:gd name="connsiteY0" fmla="*/ 4371935 h 5676860"/>
              <a:gd name="connsiteX1" fmla="*/ 114316 w 6677021"/>
              <a:gd name="connsiteY1" fmla="*/ 2724483 h 5676860"/>
              <a:gd name="connsiteX2" fmla="*/ 228597 w 6677021"/>
              <a:gd name="connsiteY2" fmla="*/ 1219160 h 5676860"/>
              <a:gd name="connsiteX3" fmla="*/ 1485896 w 6677021"/>
              <a:gd name="connsiteY3" fmla="*/ 1162010 h 5676860"/>
              <a:gd name="connsiteX4" fmla="*/ 2457446 w 6677021"/>
              <a:gd name="connsiteY4" fmla="*/ 1190585 h 5676860"/>
              <a:gd name="connsiteX5" fmla="*/ 2619371 w 6677021"/>
              <a:gd name="connsiteY5" fmla="*/ 323810 h 5676860"/>
              <a:gd name="connsiteX6" fmla="*/ 2809871 w 6677021"/>
              <a:gd name="connsiteY6" fmla="*/ 471448 h 5676860"/>
              <a:gd name="connsiteX7" fmla="*/ 2855115 w 6677021"/>
              <a:gd name="connsiteY7" fmla="*/ 495260 h 5676860"/>
              <a:gd name="connsiteX8" fmla="*/ 2917027 w 6677021"/>
              <a:gd name="connsiteY8" fmla="*/ 511929 h 5676860"/>
              <a:gd name="connsiteX9" fmla="*/ 3190871 w 6677021"/>
              <a:gd name="connsiteY9" fmla="*/ 561935 h 5676860"/>
              <a:gd name="connsiteX10" fmla="*/ 3257546 w 6677021"/>
              <a:gd name="connsiteY10" fmla="*/ 592891 h 5676860"/>
              <a:gd name="connsiteX11" fmla="*/ 3295646 w 6677021"/>
              <a:gd name="connsiteY11" fmla="*/ 623848 h 5676860"/>
              <a:gd name="connsiteX12" fmla="*/ 3326602 w 6677021"/>
              <a:gd name="connsiteY12" fmla="*/ 680998 h 5676860"/>
              <a:gd name="connsiteX13" fmla="*/ 3359940 w 6677021"/>
              <a:gd name="connsiteY13" fmla="*/ 714335 h 5676860"/>
              <a:gd name="connsiteX14" fmla="*/ 3390896 w 6677021"/>
              <a:gd name="connsiteY14" fmla="*/ 728623 h 5676860"/>
              <a:gd name="connsiteX15" fmla="*/ 3426615 w 6677021"/>
              <a:gd name="connsiteY15" fmla="*/ 747673 h 5676860"/>
              <a:gd name="connsiteX16" fmla="*/ 3469477 w 6677021"/>
              <a:gd name="connsiteY16" fmla="*/ 742910 h 5676860"/>
              <a:gd name="connsiteX17" fmla="*/ 3698078 w 6677021"/>
              <a:gd name="connsiteY17" fmla="*/ 683379 h 5676860"/>
              <a:gd name="connsiteX18" fmla="*/ 3764752 w 6677021"/>
              <a:gd name="connsiteY18" fmla="*/ 671473 h 5676860"/>
              <a:gd name="connsiteX19" fmla="*/ 3905246 w 6677021"/>
              <a:gd name="connsiteY19" fmla="*/ 661948 h 5676860"/>
              <a:gd name="connsiteX20" fmla="*/ 4050502 w 6677021"/>
              <a:gd name="connsiteY20" fmla="*/ 611942 h 5676860"/>
              <a:gd name="connsiteX21" fmla="*/ 4071934 w 6677021"/>
              <a:gd name="connsiteY21" fmla="*/ 645279 h 5676860"/>
              <a:gd name="connsiteX22" fmla="*/ 4038597 w 6677021"/>
              <a:gd name="connsiteY22" fmla="*/ 609560 h 5676860"/>
              <a:gd name="connsiteX23" fmla="*/ 4419597 w 6677021"/>
              <a:gd name="connsiteY23" fmla="*/ 685760 h 5676860"/>
              <a:gd name="connsiteX24" fmla="*/ 4480983 w 6677021"/>
              <a:gd name="connsiteY24" fmla="*/ 268671 h 5676860"/>
              <a:gd name="connsiteX25" fmla="*/ 4554994 w 6677021"/>
              <a:gd name="connsiteY25" fmla="*/ 103335 h 5676860"/>
              <a:gd name="connsiteX26" fmla="*/ 4642883 w 6677021"/>
              <a:gd name="connsiteY26" fmla="*/ 77502 h 5676860"/>
              <a:gd name="connsiteX27" fmla="*/ 4860290 w 6677021"/>
              <a:gd name="connsiteY27" fmla="*/ 0 h 5676860"/>
              <a:gd name="connsiteX28" fmla="*/ 5003688 w 6677021"/>
              <a:gd name="connsiteY28" fmla="*/ 5167 h 5676860"/>
              <a:gd name="connsiteX29" fmla="*/ 5333997 w 6677021"/>
              <a:gd name="connsiteY29" fmla="*/ 76160 h 5676860"/>
              <a:gd name="connsiteX30" fmla="*/ 5333997 w 6677021"/>
              <a:gd name="connsiteY30" fmla="*/ 380960 h 5676860"/>
              <a:gd name="connsiteX31" fmla="*/ 5638797 w 6677021"/>
              <a:gd name="connsiteY31" fmla="*/ 685760 h 5676860"/>
              <a:gd name="connsiteX32" fmla="*/ 5791197 w 6677021"/>
              <a:gd name="connsiteY32" fmla="*/ 761960 h 5676860"/>
              <a:gd name="connsiteX33" fmla="*/ 5868694 w 6677021"/>
              <a:gd name="connsiteY33" fmla="*/ 811181 h 5676860"/>
              <a:gd name="connsiteX34" fmla="*/ 5813186 w 6677021"/>
              <a:gd name="connsiteY34" fmla="*/ 847348 h 5676860"/>
              <a:gd name="connsiteX35" fmla="*/ 5714996 w 6677021"/>
              <a:gd name="connsiteY35" fmla="*/ 928648 h 5676860"/>
              <a:gd name="connsiteX36" fmla="*/ 5729284 w 6677021"/>
              <a:gd name="connsiteY36" fmla="*/ 961985 h 5676860"/>
              <a:gd name="connsiteX37" fmla="*/ 5750714 w 6677021"/>
              <a:gd name="connsiteY37" fmla="*/ 1014373 h 5676860"/>
              <a:gd name="connsiteX38" fmla="*/ 5793578 w 6677021"/>
              <a:gd name="connsiteY38" fmla="*/ 1173916 h 5676860"/>
              <a:gd name="connsiteX39" fmla="*/ 5815009 w 6677021"/>
              <a:gd name="connsiteY39" fmla="*/ 1219160 h 5676860"/>
              <a:gd name="connsiteX40" fmla="*/ 5841202 w 6677021"/>
              <a:gd name="connsiteY40" fmla="*/ 1262023 h 5676860"/>
              <a:gd name="connsiteX41" fmla="*/ 6024558 w 6677021"/>
              <a:gd name="connsiteY41" fmla="*/ 1564441 h 5676860"/>
              <a:gd name="connsiteX42" fmla="*/ 6053134 w 6677021"/>
              <a:gd name="connsiteY42" fmla="*/ 1628735 h 5676860"/>
              <a:gd name="connsiteX43" fmla="*/ 6088852 w 6677021"/>
              <a:gd name="connsiteY43" fmla="*/ 1697792 h 5676860"/>
              <a:gd name="connsiteX44" fmla="*/ 6153146 w 6677021"/>
              <a:gd name="connsiteY44" fmla="*/ 1823998 h 5676860"/>
              <a:gd name="connsiteX45" fmla="*/ 6196009 w 6677021"/>
              <a:gd name="connsiteY45" fmla="*/ 1924010 h 5676860"/>
              <a:gd name="connsiteX46" fmla="*/ 6210296 w 6677021"/>
              <a:gd name="connsiteY46" fmla="*/ 1962110 h 5676860"/>
              <a:gd name="connsiteX47" fmla="*/ 6215059 w 6677021"/>
              <a:gd name="connsiteY47" fmla="*/ 2021641 h 5676860"/>
              <a:gd name="connsiteX48" fmla="*/ 6246015 w 6677021"/>
              <a:gd name="connsiteY48" fmla="*/ 2143085 h 5676860"/>
              <a:gd name="connsiteX49" fmla="*/ 6265065 w 6677021"/>
              <a:gd name="connsiteY49" fmla="*/ 2202616 h 5676860"/>
              <a:gd name="connsiteX50" fmla="*/ 6260302 w 6677021"/>
              <a:gd name="connsiteY50" fmla="*/ 2300248 h 5676860"/>
              <a:gd name="connsiteX51" fmla="*/ 6281734 w 6677021"/>
              <a:gd name="connsiteY51" fmla="*/ 2407403 h 5676860"/>
              <a:gd name="connsiteX52" fmla="*/ 6331740 w 6677021"/>
              <a:gd name="connsiteY52" fmla="*/ 2619335 h 5676860"/>
              <a:gd name="connsiteX53" fmla="*/ 6357934 w 6677021"/>
              <a:gd name="connsiteY53" fmla="*/ 2812216 h 5676860"/>
              <a:gd name="connsiteX54" fmla="*/ 6372221 w 6677021"/>
              <a:gd name="connsiteY54" fmla="*/ 2921754 h 5676860"/>
              <a:gd name="connsiteX55" fmla="*/ 6467471 w 6677021"/>
              <a:gd name="connsiteY55" fmla="*/ 3238460 h 5676860"/>
              <a:gd name="connsiteX56" fmla="*/ 6515096 w 6677021"/>
              <a:gd name="connsiteY56" fmla="*/ 3438485 h 5676860"/>
              <a:gd name="connsiteX57" fmla="*/ 6562721 w 6677021"/>
              <a:gd name="connsiteY57" fmla="*/ 3555166 h 5676860"/>
              <a:gd name="connsiteX58" fmla="*/ 6627015 w 6677021"/>
              <a:gd name="connsiteY58" fmla="*/ 3676610 h 5676860"/>
              <a:gd name="connsiteX59" fmla="*/ 6667496 w 6677021"/>
              <a:gd name="connsiteY59" fmla="*/ 3809960 h 5676860"/>
              <a:gd name="connsiteX60" fmla="*/ 6677021 w 6677021"/>
              <a:gd name="connsiteY60" fmla="*/ 3881398 h 5676860"/>
              <a:gd name="connsiteX61" fmla="*/ 6667495 w 6677021"/>
              <a:gd name="connsiteY61" fmla="*/ 3964741 h 5676860"/>
              <a:gd name="connsiteX62" fmla="*/ 6648445 w 6677021"/>
              <a:gd name="connsiteY62" fmla="*/ 4019510 h 5676860"/>
              <a:gd name="connsiteX63" fmla="*/ 6607965 w 6677021"/>
              <a:gd name="connsiteY63" fmla="*/ 4119522 h 5676860"/>
              <a:gd name="connsiteX64" fmla="*/ 6593677 w 6677021"/>
              <a:gd name="connsiteY64" fmla="*/ 4148097 h 5676860"/>
              <a:gd name="connsiteX65" fmla="*/ 5807865 w 6677021"/>
              <a:gd name="connsiteY65" fmla="*/ 4533860 h 5676860"/>
              <a:gd name="connsiteX66" fmla="*/ 4952996 w 6677021"/>
              <a:gd name="connsiteY66" fmla="*/ 5672097 h 5676860"/>
              <a:gd name="connsiteX67" fmla="*/ 4679152 w 6677021"/>
              <a:gd name="connsiteY67" fmla="*/ 5676860 h 5676860"/>
              <a:gd name="connsiteX68" fmla="*/ 4114797 w 6677021"/>
              <a:gd name="connsiteY68" fmla="*/ 4952960 h 5676860"/>
              <a:gd name="connsiteX69" fmla="*/ 3589252 w 6677021"/>
              <a:gd name="connsiteY69" fmla="*/ 4943533 h 5676860"/>
              <a:gd name="connsiteX70" fmla="*/ 2996929 w 6677021"/>
              <a:gd name="connsiteY70" fmla="*/ 4366440 h 5676860"/>
              <a:gd name="connsiteX71" fmla="*/ 2657471 w 6677021"/>
              <a:gd name="connsiteY71" fmla="*/ 4600535 h 5676860"/>
              <a:gd name="connsiteX72" fmla="*/ 2293139 w 6677021"/>
              <a:gd name="connsiteY72" fmla="*/ 4183817 h 5676860"/>
              <a:gd name="connsiteX73" fmla="*/ 1819271 w 6677021"/>
              <a:gd name="connsiteY73" fmla="*/ 4276685 h 5676860"/>
              <a:gd name="connsiteX74" fmla="*/ 1726402 w 6677021"/>
              <a:gd name="connsiteY74" fmla="*/ 4567197 h 5676860"/>
              <a:gd name="connsiteX75" fmla="*/ 1447796 w 6677021"/>
              <a:gd name="connsiteY75" fmla="*/ 4500522 h 5676860"/>
              <a:gd name="connsiteX76" fmla="*/ 1345401 w 6677021"/>
              <a:gd name="connsiteY76" fmla="*/ 4469566 h 5676860"/>
              <a:gd name="connsiteX77" fmla="*/ 1288252 w 6677021"/>
              <a:gd name="connsiteY77" fmla="*/ 4440992 h 5676860"/>
              <a:gd name="connsiteX78" fmla="*/ 1231101 w 6677021"/>
              <a:gd name="connsiteY78" fmla="*/ 4410035 h 5676860"/>
              <a:gd name="connsiteX79" fmla="*/ 1181096 w 6677021"/>
              <a:gd name="connsiteY79" fmla="*/ 4371935 h 5676860"/>
              <a:gd name="connsiteX0" fmla="*/ 1249043 w 6744968"/>
              <a:gd name="connsiteY0" fmla="*/ 4371935 h 5676860"/>
              <a:gd name="connsiteX1" fmla="*/ 182263 w 6744968"/>
              <a:gd name="connsiteY1" fmla="*/ 2724483 h 5676860"/>
              <a:gd name="connsiteX2" fmla="*/ 155466 w 6744968"/>
              <a:gd name="connsiteY2" fmla="*/ 1929159 h 5676860"/>
              <a:gd name="connsiteX3" fmla="*/ 296544 w 6744968"/>
              <a:gd name="connsiteY3" fmla="*/ 1219160 h 5676860"/>
              <a:gd name="connsiteX4" fmla="*/ 1553843 w 6744968"/>
              <a:gd name="connsiteY4" fmla="*/ 1162010 h 5676860"/>
              <a:gd name="connsiteX5" fmla="*/ 2525393 w 6744968"/>
              <a:gd name="connsiteY5" fmla="*/ 1190585 h 5676860"/>
              <a:gd name="connsiteX6" fmla="*/ 2687318 w 6744968"/>
              <a:gd name="connsiteY6" fmla="*/ 323810 h 5676860"/>
              <a:gd name="connsiteX7" fmla="*/ 2877818 w 6744968"/>
              <a:gd name="connsiteY7" fmla="*/ 471448 h 5676860"/>
              <a:gd name="connsiteX8" fmla="*/ 2923062 w 6744968"/>
              <a:gd name="connsiteY8" fmla="*/ 495260 h 5676860"/>
              <a:gd name="connsiteX9" fmla="*/ 2984974 w 6744968"/>
              <a:gd name="connsiteY9" fmla="*/ 511929 h 5676860"/>
              <a:gd name="connsiteX10" fmla="*/ 3258818 w 6744968"/>
              <a:gd name="connsiteY10" fmla="*/ 561935 h 5676860"/>
              <a:gd name="connsiteX11" fmla="*/ 3325493 w 6744968"/>
              <a:gd name="connsiteY11" fmla="*/ 592891 h 5676860"/>
              <a:gd name="connsiteX12" fmla="*/ 3363593 w 6744968"/>
              <a:gd name="connsiteY12" fmla="*/ 623848 h 5676860"/>
              <a:gd name="connsiteX13" fmla="*/ 3394549 w 6744968"/>
              <a:gd name="connsiteY13" fmla="*/ 680998 h 5676860"/>
              <a:gd name="connsiteX14" fmla="*/ 3427887 w 6744968"/>
              <a:gd name="connsiteY14" fmla="*/ 714335 h 5676860"/>
              <a:gd name="connsiteX15" fmla="*/ 3458843 w 6744968"/>
              <a:gd name="connsiteY15" fmla="*/ 728623 h 5676860"/>
              <a:gd name="connsiteX16" fmla="*/ 3494562 w 6744968"/>
              <a:gd name="connsiteY16" fmla="*/ 747673 h 5676860"/>
              <a:gd name="connsiteX17" fmla="*/ 3537424 w 6744968"/>
              <a:gd name="connsiteY17" fmla="*/ 742910 h 5676860"/>
              <a:gd name="connsiteX18" fmla="*/ 3766025 w 6744968"/>
              <a:gd name="connsiteY18" fmla="*/ 683379 h 5676860"/>
              <a:gd name="connsiteX19" fmla="*/ 3832699 w 6744968"/>
              <a:gd name="connsiteY19" fmla="*/ 671473 h 5676860"/>
              <a:gd name="connsiteX20" fmla="*/ 3973193 w 6744968"/>
              <a:gd name="connsiteY20" fmla="*/ 661948 h 5676860"/>
              <a:gd name="connsiteX21" fmla="*/ 4118449 w 6744968"/>
              <a:gd name="connsiteY21" fmla="*/ 611942 h 5676860"/>
              <a:gd name="connsiteX22" fmla="*/ 4139881 w 6744968"/>
              <a:gd name="connsiteY22" fmla="*/ 645279 h 5676860"/>
              <a:gd name="connsiteX23" fmla="*/ 4106544 w 6744968"/>
              <a:gd name="connsiteY23" fmla="*/ 609560 h 5676860"/>
              <a:gd name="connsiteX24" fmla="*/ 4487544 w 6744968"/>
              <a:gd name="connsiteY24" fmla="*/ 685760 h 5676860"/>
              <a:gd name="connsiteX25" fmla="*/ 4548930 w 6744968"/>
              <a:gd name="connsiteY25" fmla="*/ 268671 h 5676860"/>
              <a:gd name="connsiteX26" fmla="*/ 4622941 w 6744968"/>
              <a:gd name="connsiteY26" fmla="*/ 103335 h 5676860"/>
              <a:gd name="connsiteX27" fmla="*/ 4710830 w 6744968"/>
              <a:gd name="connsiteY27" fmla="*/ 77502 h 5676860"/>
              <a:gd name="connsiteX28" fmla="*/ 4928237 w 6744968"/>
              <a:gd name="connsiteY28" fmla="*/ 0 h 5676860"/>
              <a:gd name="connsiteX29" fmla="*/ 5071635 w 6744968"/>
              <a:gd name="connsiteY29" fmla="*/ 5167 h 5676860"/>
              <a:gd name="connsiteX30" fmla="*/ 5401944 w 6744968"/>
              <a:gd name="connsiteY30" fmla="*/ 76160 h 5676860"/>
              <a:gd name="connsiteX31" fmla="*/ 5401944 w 6744968"/>
              <a:gd name="connsiteY31" fmla="*/ 380960 h 5676860"/>
              <a:gd name="connsiteX32" fmla="*/ 5706744 w 6744968"/>
              <a:gd name="connsiteY32" fmla="*/ 685760 h 5676860"/>
              <a:gd name="connsiteX33" fmla="*/ 5859144 w 6744968"/>
              <a:gd name="connsiteY33" fmla="*/ 761960 h 5676860"/>
              <a:gd name="connsiteX34" fmla="*/ 5936641 w 6744968"/>
              <a:gd name="connsiteY34" fmla="*/ 811181 h 5676860"/>
              <a:gd name="connsiteX35" fmla="*/ 5881133 w 6744968"/>
              <a:gd name="connsiteY35" fmla="*/ 847348 h 5676860"/>
              <a:gd name="connsiteX36" fmla="*/ 5782943 w 6744968"/>
              <a:gd name="connsiteY36" fmla="*/ 928648 h 5676860"/>
              <a:gd name="connsiteX37" fmla="*/ 5797231 w 6744968"/>
              <a:gd name="connsiteY37" fmla="*/ 961985 h 5676860"/>
              <a:gd name="connsiteX38" fmla="*/ 5818661 w 6744968"/>
              <a:gd name="connsiteY38" fmla="*/ 1014373 h 5676860"/>
              <a:gd name="connsiteX39" fmla="*/ 5861525 w 6744968"/>
              <a:gd name="connsiteY39" fmla="*/ 1173916 h 5676860"/>
              <a:gd name="connsiteX40" fmla="*/ 5882956 w 6744968"/>
              <a:gd name="connsiteY40" fmla="*/ 1219160 h 5676860"/>
              <a:gd name="connsiteX41" fmla="*/ 5909149 w 6744968"/>
              <a:gd name="connsiteY41" fmla="*/ 1262023 h 5676860"/>
              <a:gd name="connsiteX42" fmla="*/ 6092505 w 6744968"/>
              <a:gd name="connsiteY42" fmla="*/ 1564441 h 5676860"/>
              <a:gd name="connsiteX43" fmla="*/ 6121081 w 6744968"/>
              <a:gd name="connsiteY43" fmla="*/ 1628735 h 5676860"/>
              <a:gd name="connsiteX44" fmla="*/ 6156799 w 6744968"/>
              <a:gd name="connsiteY44" fmla="*/ 1697792 h 5676860"/>
              <a:gd name="connsiteX45" fmla="*/ 6221093 w 6744968"/>
              <a:gd name="connsiteY45" fmla="*/ 1823998 h 5676860"/>
              <a:gd name="connsiteX46" fmla="*/ 6263956 w 6744968"/>
              <a:gd name="connsiteY46" fmla="*/ 1924010 h 5676860"/>
              <a:gd name="connsiteX47" fmla="*/ 6278243 w 6744968"/>
              <a:gd name="connsiteY47" fmla="*/ 1962110 h 5676860"/>
              <a:gd name="connsiteX48" fmla="*/ 6283006 w 6744968"/>
              <a:gd name="connsiteY48" fmla="*/ 2021641 h 5676860"/>
              <a:gd name="connsiteX49" fmla="*/ 6313962 w 6744968"/>
              <a:gd name="connsiteY49" fmla="*/ 2143085 h 5676860"/>
              <a:gd name="connsiteX50" fmla="*/ 6333012 w 6744968"/>
              <a:gd name="connsiteY50" fmla="*/ 2202616 h 5676860"/>
              <a:gd name="connsiteX51" fmla="*/ 6328249 w 6744968"/>
              <a:gd name="connsiteY51" fmla="*/ 2300248 h 5676860"/>
              <a:gd name="connsiteX52" fmla="*/ 6349681 w 6744968"/>
              <a:gd name="connsiteY52" fmla="*/ 2407403 h 5676860"/>
              <a:gd name="connsiteX53" fmla="*/ 6399687 w 6744968"/>
              <a:gd name="connsiteY53" fmla="*/ 2619335 h 5676860"/>
              <a:gd name="connsiteX54" fmla="*/ 6425881 w 6744968"/>
              <a:gd name="connsiteY54" fmla="*/ 2812216 h 5676860"/>
              <a:gd name="connsiteX55" fmla="*/ 6440168 w 6744968"/>
              <a:gd name="connsiteY55" fmla="*/ 2921754 h 5676860"/>
              <a:gd name="connsiteX56" fmla="*/ 6535418 w 6744968"/>
              <a:gd name="connsiteY56" fmla="*/ 3238460 h 5676860"/>
              <a:gd name="connsiteX57" fmla="*/ 6583043 w 6744968"/>
              <a:gd name="connsiteY57" fmla="*/ 3438485 h 5676860"/>
              <a:gd name="connsiteX58" fmla="*/ 6630668 w 6744968"/>
              <a:gd name="connsiteY58" fmla="*/ 3555166 h 5676860"/>
              <a:gd name="connsiteX59" fmla="*/ 6694962 w 6744968"/>
              <a:gd name="connsiteY59" fmla="*/ 3676610 h 5676860"/>
              <a:gd name="connsiteX60" fmla="*/ 6735443 w 6744968"/>
              <a:gd name="connsiteY60" fmla="*/ 3809960 h 5676860"/>
              <a:gd name="connsiteX61" fmla="*/ 6744968 w 6744968"/>
              <a:gd name="connsiteY61" fmla="*/ 3881398 h 5676860"/>
              <a:gd name="connsiteX62" fmla="*/ 6735442 w 6744968"/>
              <a:gd name="connsiteY62" fmla="*/ 3964741 h 5676860"/>
              <a:gd name="connsiteX63" fmla="*/ 6716392 w 6744968"/>
              <a:gd name="connsiteY63" fmla="*/ 4019510 h 5676860"/>
              <a:gd name="connsiteX64" fmla="*/ 6675912 w 6744968"/>
              <a:gd name="connsiteY64" fmla="*/ 4119522 h 5676860"/>
              <a:gd name="connsiteX65" fmla="*/ 6661624 w 6744968"/>
              <a:gd name="connsiteY65" fmla="*/ 4148097 h 5676860"/>
              <a:gd name="connsiteX66" fmla="*/ 5875812 w 6744968"/>
              <a:gd name="connsiteY66" fmla="*/ 4533860 h 5676860"/>
              <a:gd name="connsiteX67" fmla="*/ 5020943 w 6744968"/>
              <a:gd name="connsiteY67" fmla="*/ 5672097 h 5676860"/>
              <a:gd name="connsiteX68" fmla="*/ 4747099 w 6744968"/>
              <a:gd name="connsiteY68" fmla="*/ 5676860 h 5676860"/>
              <a:gd name="connsiteX69" fmla="*/ 4182744 w 6744968"/>
              <a:gd name="connsiteY69" fmla="*/ 4952960 h 5676860"/>
              <a:gd name="connsiteX70" fmla="*/ 3657199 w 6744968"/>
              <a:gd name="connsiteY70" fmla="*/ 4943533 h 5676860"/>
              <a:gd name="connsiteX71" fmla="*/ 3064876 w 6744968"/>
              <a:gd name="connsiteY71" fmla="*/ 4366440 h 5676860"/>
              <a:gd name="connsiteX72" fmla="*/ 2725418 w 6744968"/>
              <a:gd name="connsiteY72" fmla="*/ 4600535 h 5676860"/>
              <a:gd name="connsiteX73" fmla="*/ 2361086 w 6744968"/>
              <a:gd name="connsiteY73" fmla="*/ 4183817 h 5676860"/>
              <a:gd name="connsiteX74" fmla="*/ 1887218 w 6744968"/>
              <a:gd name="connsiteY74" fmla="*/ 4276685 h 5676860"/>
              <a:gd name="connsiteX75" fmla="*/ 1794349 w 6744968"/>
              <a:gd name="connsiteY75" fmla="*/ 4567197 h 5676860"/>
              <a:gd name="connsiteX76" fmla="*/ 1515743 w 6744968"/>
              <a:gd name="connsiteY76" fmla="*/ 4500522 h 5676860"/>
              <a:gd name="connsiteX77" fmla="*/ 1413348 w 6744968"/>
              <a:gd name="connsiteY77" fmla="*/ 4469566 h 5676860"/>
              <a:gd name="connsiteX78" fmla="*/ 1356199 w 6744968"/>
              <a:gd name="connsiteY78" fmla="*/ 4440992 h 5676860"/>
              <a:gd name="connsiteX79" fmla="*/ 1299048 w 6744968"/>
              <a:gd name="connsiteY79" fmla="*/ 4410035 h 5676860"/>
              <a:gd name="connsiteX80" fmla="*/ 1249043 w 6744968"/>
              <a:gd name="connsiteY80" fmla="*/ 4371935 h 5676860"/>
              <a:gd name="connsiteX0" fmla="*/ 1185562 w 6681487"/>
              <a:gd name="connsiteY0" fmla="*/ 4371935 h 5676860"/>
              <a:gd name="connsiteX1" fmla="*/ 118782 w 6681487"/>
              <a:gd name="connsiteY1" fmla="*/ 2724483 h 5676860"/>
              <a:gd name="connsiteX2" fmla="*/ 91985 w 6681487"/>
              <a:gd name="connsiteY2" fmla="*/ 1929159 h 5676860"/>
              <a:gd name="connsiteX3" fmla="*/ 233063 w 6681487"/>
              <a:gd name="connsiteY3" fmla="*/ 1219160 h 5676860"/>
              <a:gd name="connsiteX4" fmla="*/ 1490362 w 6681487"/>
              <a:gd name="connsiteY4" fmla="*/ 1162010 h 5676860"/>
              <a:gd name="connsiteX5" fmla="*/ 2461912 w 6681487"/>
              <a:gd name="connsiteY5" fmla="*/ 1190585 h 5676860"/>
              <a:gd name="connsiteX6" fmla="*/ 2623837 w 6681487"/>
              <a:gd name="connsiteY6" fmla="*/ 323810 h 5676860"/>
              <a:gd name="connsiteX7" fmla="*/ 2814337 w 6681487"/>
              <a:gd name="connsiteY7" fmla="*/ 471448 h 5676860"/>
              <a:gd name="connsiteX8" fmla="*/ 2859581 w 6681487"/>
              <a:gd name="connsiteY8" fmla="*/ 495260 h 5676860"/>
              <a:gd name="connsiteX9" fmla="*/ 2921493 w 6681487"/>
              <a:gd name="connsiteY9" fmla="*/ 511929 h 5676860"/>
              <a:gd name="connsiteX10" fmla="*/ 3195337 w 6681487"/>
              <a:gd name="connsiteY10" fmla="*/ 561935 h 5676860"/>
              <a:gd name="connsiteX11" fmla="*/ 3262012 w 6681487"/>
              <a:gd name="connsiteY11" fmla="*/ 592891 h 5676860"/>
              <a:gd name="connsiteX12" fmla="*/ 3300112 w 6681487"/>
              <a:gd name="connsiteY12" fmla="*/ 623848 h 5676860"/>
              <a:gd name="connsiteX13" fmla="*/ 3331068 w 6681487"/>
              <a:gd name="connsiteY13" fmla="*/ 680998 h 5676860"/>
              <a:gd name="connsiteX14" fmla="*/ 3364406 w 6681487"/>
              <a:gd name="connsiteY14" fmla="*/ 714335 h 5676860"/>
              <a:gd name="connsiteX15" fmla="*/ 3395362 w 6681487"/>
              <a:gd name="connsiteY15" fmla="*/ 728623 h 5676860"/>
              <a:gd name="connsiteX16" fmla="*/ 3431081 w 6681487"/>
              <a:gd name="connsiteY16" fmla="*/ 747673 h 5676860"/>
              <a:gd name="connsiteX17" fmla="*/ 3473943 w 6681487"/>
              <a:gd name="connsiteY17" fmla="*/ 742910 h 5676860"/>
              <a:gd name="connsiteX18" fmla="*/ 3702544 w 6681487"/>
              <a:gd name="connsiteY18" fmla="*/ 683379 h 5676860"/>
              <a:gd name="connsiteX19" fmla="*/ 3769218 w 6681487"/>
              <a:gd name="connsiteY19" fmla="*/ 671473 h 5676860"/>
              <a:gd name="connsiteX20" fmla="*/ 3909712 w 6681487"/>
              <a:gd name="connsiteY20" fmla="*/ 661948 h 5676860"/>
              <a:gd name="connsiteX21" fmla="*/ 4054968 w 6681487"/>
              <a:gd name="connsiteY21" fmla="*/ 611942 h 5676860"/>
              <a:gd name="connsiteX22" fmla="*/ 4076400 w 6681487"/>
              <a:gd name="connsiteY22" fmla="*/ 645279 h 5676860"/>
              <a:gd name="connsiteX23" fmla="*/ 4043063 w 6681487"/>
              <a:gd name="connsiteY23" fmla="*/ 609560 h 5676860"/>
              <a:gd name="connsiteX24" fmla="*/ 4424063 w 6681487"/>
              <a:gd name="connsiteY24" fmla="*/ 685760 h 5676860"/>
              <a:gd name="connsiteX25" fmla="*/ 4485449 w 6681487"/>
              <a:gd name="connsiteY25" fmla="*/ 268671 h 5676860"/>
              <a:gd name="connsiteX26" fmla="*/ 4559460 w 6681487"/>
              <a:gd name="connsiteY26" fmla="*/ 103335 h 5676860"/>
              <a:gd name="connsiteX27" fmla="*/ 4647349 w 6681487"/>
              <a:gd name="connsiteY27" fmla="*/ 77502 h 5676860"/>
              <a:gd name="connsiteX28" fmla="*/ 4864756 w 6681487"/>
              <a:gd name="connsiteY28" fmla="*/ 0 h 5676860"/>
              <a:gd name="connsiteX29" fmla="*/ 5008154 w 6681487"/>
              <a:gd name="connsiteY29" fmla="*/ 5167 h 5676860"/>
              <a:gd name="connsiteX30" fmla="*/ 5338463 w 6681487"/>
              <a:gd name="connsiteY30" fmla="*/ 76160 h 5676860"/>
              <a:gd name="connsiteX31" fmla="*/ 5338463 w 6681487"/>
              <a:gd name="connsiteY31" fmla="*/ 380960 h 5676860"/>
              <a:gd name="connsiteX32" fmla="*/ 5643263 w 6681487"/>
              <a:gd name="connsiteY32" fmla="*/ 685760 h 5676860"/>
              <a:gd name="connsiteX33" fmla="*/ 5795663 w 6681487"/>
              <a:gd name="connsiteY33" fmla="*/ 761960 h 5676860"/>
              <a:gd name="connsiteX34" fmla="*/ 5873160 w 6681487"/>
              <a:gd name="connsiteY34" fmla="*/ 811181 h 5676860"/>
              <a:gd name="connsiteX35" fmla="*/ 5817652 w 6681487"/>
              <a:gd name="connsiteY35" fmla="*/ 847348 h 5676860"/>
              <a:gd name="connsiteX36" fmla="*/ 5719462 w 6681487"/>
              <a:gd name="connsiteY36" fmla="*/ 928648 h 5676860"/>
              <a:gd name="connsiteX37" fmla="*/ 5733750 w 6681487"/>
              <a:gd name="connsiteY37" fmla="*/ 961985 h 5676860"/>
              <a:gd name="connsiteX38" fmla="*/ 5755180 w 6681487"/>
              <a:gd name="connsiteY38" fmla="*/ 1014373 h 5676860"/>
              <a:gd name="connsiteX39" fmla="*/ 5798044 w 6681487"/>
              <a:gd name="connsiteY39" fmla="*/ 1173916 h 5676860"/>
              <a:gd name="connsiteX40" fmla="*/ 5819475 w 6681487"/>
              <a:gd name="connsiteY40" fmla="*/ 1219160 h 5676860"/>
              <a:gd name="connsiteX41" fmla="*/ 5845668 w 6681487"/>
              <a:gd name="connsiteY41" fmla="*/ 1262023 h 5676860"/>
              <a:gd name="connsiteX42" fmla="*/ 6029024 w 6681487"/>
              <a:gd name="connsiteY42" fmla="*/ 1564441 h 5676860"/>
              <a:gd name="connsiteX43" fmla="*/ 6057600 w 6681487"/>
              <a:gd name="connsiteY43" fmla="*/ 1628735 h 5676860"/>
              <a:gd name="connsiteX44" fmla="*/ 6093318 w 6681487"/>
              <a:gd name="connsiteY44" fmla="*/ 1697792 h 5676860"/>
              <a:gd name="connsiteX45" fmla="*/ 6157612 w 6681487"/>
              <a:gd name="connsiteY45" fmla="*/ 1823998 h 5676860"/>
              <a:gd name="connsiteX46" fmla="*/ 6200475 w 6681487"/>
              <a:gd name="connsiteY46" fmla="*/ 1924010 h 5676860"/>
              <a:gd name="connsiteX47" fmla="*/ 6214762 w 6681487"/>
              <a:gd name="connsiteY47" fmla="*/ 1962110 h 5676860"/>
              <a:gd name="connsiteX48" fmla="*/ 6219525 w 6681487"/>
              <a:gd name="connsiteY48" fmla="*/ 2021641 h 5676860"/>
              <a:gd name="connsiteX49" fmla="*/ 6250481 w 6681487"/>
              <a:gd name="connsiteY49" fmla="*/ 2143085 h 5676860"/>
              <a:gd name="connsiteX50" fmla="*/ 6269531 w 6681487"/>
              <a:gd name="connsiteY50" fmla="*/ 2202616 h 5676860"/>
              <a:gd name="connsiteX51" fmla="*/ 6264768 w 6681487"/>
              <a:gd name="connsiteY51" fmla="*/ 2300248 h 5676860"/>
              <a:gd name="connsiteX52" fmla="*/ 6286200 w 6681487"/>
              <a:gd name="connsiteY52" fmla="*/ 2407403 h 5676860"/>
              <a:gd name="connsiteX53" fmla="*/ 6336206 w 6681487"/>
              <a:gd name="connsiteY53" fmla="*/ 2619335 h 5676860"/>
              <a:gd name="connsiteX54" fmla="*/ 6362400 w 6681487"/>
              <a:gd name="connsiteY54" fmla="*/ 2812216 h 5676860"/>
              <a:gd name="connsiteX55" fmla="*/ 6376687 w 6681487"/>
              <a:gd name="connsiteY55" fmla="*/ 2921754 h 5676860"/>
              <a:gd name="connsiteX56" fmla="*/ 6471937 w 6681487"/>
              <a:gd name="connsiteY56" fmla="*/ 3238460 h 5676860"/>
              <a:gd name="connsiteX57" fmla="*/ 6519562 w 6681487"/>
              <a:gd name="connsiteY57" fmla="*/ 3438485 h 5676860"/>
              <a:gd name="connsiteX58" fmla="*/ 6567187 w 6681487"/>
              <a:gd name="connsiteY58" fmla="*/ 3555166 h 5676860"/>
              <a:gd name="connsiteX59" fmla="*/ 6631481 w 6681487"/>
              <a:gd name="connsiteY59" fmla="*/ 3676610 h 5676860"/>
              <a:gd name="connsiteX60" fmla="*/ 6671962 w 6681487"/>
              <a:gd name="connsiteY60" fmla="*/ 3809960 h 5676860"/>
              <a:gd name="connsiteX61" fmla="*/ 6681487 w 6681487"/>
              <a:gd name="connsiteY61" fmla="*/ 3881398 h 5676860"/>
              <a:gd name="connsiteX62" fmla="*/ 6671961 w 6681487"/>
              <a:gd name="connsiteY62" fmla="*/ 3964741 h 5676860"/>
              <a:gd name="connsiteX63" fmla="*/ 6652911 w 6681487"/>
              <a:gd name="connsiteY63" fmla="*/ 4019510 h 5676860"/>
              <a:gd name="connsiteX64" fmla="*/ 6612431 w 6681487"/>
              <a:gd name="connsiteY64" fmla="*/ 4119522 h 5676860"/>
              <a:gd name="connsiteX65" fmla="*/ 6598143 w 6681487"/>
              <a:gd name="connsiteY65" fmla="*/ 4148097 h 5676860"/>
              <a:gd name="connsiteX66" fmla="*/ 5812331 w 6681487"/>
              <a:gd name="connsiteY66" fmla="*/ 4533860 h 5676860"/>
              <a:gd name="connsiteX67" fmla="*/ 4957462 w 6681487"/>
              <a:gd name="connsiteY67" fmla="*/ 5672097 h 5676860"/>
              <a:gd name="connsiteX68" fmla="*/ 4683618 w 6681487"/>
              <a:gd name="connsiteY68" fmla="*/ 5676860 h 5676860"/>
              <a:gd name="connsiteX69" fmla="*/ 4119263 w 6681487"/>
              <a:gd name="connsiteY69" fmla="*/ 4952960 h 5676860"/>
              <a:gd name="connsiteX70" fmla="*/ 3593718 w 6681487"/>
              <a:gd name="connsiteY70" fmla="*/ 4943533 h 5676860"/>
              <a:gd name="connsiteX71" fmla="*/ 3001395 w 6681487"/>
              <a:gd name="connsiteY71" fmla="*/ 4366440 h 5676860"/>
              <a:gd name="connsiteX72" fmla="*/ 2661937 w 6681487"/>
              <a:gd name="connsiteY72" fmla="*/ 4600535 h 5676860"/>
              <a:gd name="connsiteX73" fmla="*/ 2297605 w 6681487"/>
              <a:gd name="connsiteY73" fmla="*/ 4183817 h 5676860"/>
              <a:gd name="connsiteX74" fmla="*/ 1823737 w 6681487"/>
              <a:gd name="connsiteY74" fmla="*/ 4276685 h 5676860"/>
              <a:gd name="connsiteX75" fmla="*/ 1730868 w 6681487"/>
              <a:gd name="connsiteY75" fmla="*/ 4567197 h 5676860"/>
              <a:gd name="connsiteX76" fmla="*/ 1452262 w 6681487"/>
              <a:gd name="connsiteY76" fmla="*/ 4500522 h 5676860"/>
              <a:gd name="connsiteX77" fmla="*/ 1349867 w 6681487"/>
              <a:gd name="connsiteY77" fmla="*/ 4469566 h 5676860"/>
              <a:gd name="connsiteX78" fmla="*/ 1292718 w 6681487"/>
              <a:gd name="connsiteY78" fmla="*/ 4440992 h 5676860"/>
              <a:gd name="connsiteX79" fmla="*/ 1235567 w 6681487"/>
              <a:gd name="connsiteY79" fmla="*/ 4410035 h 5676860"/>
              <a:gd name="connsiteX80" fmla="*/ 1185562 w 6681487"/>
              <a:gd name="connsiteY80" fmla="*/ 4371935 h 5676860"/>
              <a:gd name="connsiteX0" fmla="*/ 1187476 w 6683401"/>
              <a:gd name="connsiteY0" fmla="*/ 4371935 h 5676860"/>
              <a:gd name="connsiteX1" fmla="*/ 120696 w 6683401"/>
              <a:gd name="connsiteY1" fmla="*/ 2724483 h 5676860"/>
              <a:gd name="connsiteX2" fmla="*/ 93899 w 6683401"/>
              <a:gd name="connsiteY2" fmla="*/ 1929159 h 5676860"/>
              <a:gd name="connsiteX3" fmla="*/ 82414 w 6683401"/>
              <a:gd name="connsiteY3" fmla="*/ 1501565 h 5676860"/>
              <a:gd name="connsiteX4" fmla="*/ 234977 w 6683401"/>
              <a:gd name="connsiteY4" fmla="*/ 1219160 h 5676860"/>
              <a:gd name="connsiteX5" fmla="*/ 1492276 w 6683401"/>
              <a:gd name="connsiteY5" fmla="*/ 1162010 h 5676860"/>
              <a:gd name="connsiteX6" fmla="*/ 2463826 w 6683401"/>
              <a:gd name="connsiteY6" fmla="*/ 1190585 h 5676860"/>
              <a:gd name="connsiteX7" fmla="*/ 2625751 w 6683401"/>
              <a:gd name="connsiteY7" fmla="*/ 323810 h 5676860"/>
              <a:gd name="connsiteX8" fmla="*/ 2816251 w 6683401"/>
              <a:gd name="connsiteY8" fmla="*/ 471448 h 5676860"/>
              <a:gd name="connsiteX9" fmla="*/ 2861495 w 6683401"/>
              <a:gd name="connsiteY9" fmla="*/ 495260 h 5676860"/>
              <a:gd name="connsiteX10" fmla="*/ 2923407 w 6683401"/>
              <a:gd name="connsiteY10" fmla="*/ 511929 h 5676860"/>
              <a:gd name="connsiteX11" fmla="*/ 3197251 w 6683401"/>
              <a:gd name="connsiteY11" fmla="*/ 561935 h 5676860"/>
              <a:gd name="connsiteX12" fmla="*/ 3263926 w 6683401"/>
              <a:gd name="connsiteY12" fmla="*/ 592891 h 5676860"/>
              <a:gd name="connsiteX13" fmla="*/ 3302026 w 6683401"/>
              <a:gd name="connsiteY13" fmla="*/ 623848 h 5676860"/>
              <a:gd name="connsiteX14" fmla="*/ 3332982 w 6683401"/>
              <a:gd name="connsiteY14" fmla="*/ 680998 h 5676860"/>
              <a:gd name="connsiteX15" fmla="*/ 3366320 w 6683401"/>
              <a:gd name="connsiteY15" fmla="*/ 714335 h 5676860"/>
              <a:gd name="connsiteX16" fmla="*/ 3397276 w 6683401"/>
              <a:gd name="connsiteY16" fmla="*/ 728623 h 5676860"/>
              <a:gd name="connsiteX17" fmla="*/ 3432995 w 6683401"/>
              <a:gd name="connsiteY17" fmla="*/ 747673 h 5676860"/>
              <a:gd name="connsiteX18" fmla="*/ 3475857 w 6683401"/>
              <a:gd name="connsiteY18" fmla="*/ 742910 h 5676860"/>
              <a:gd name="connsiteX19" fmla="*/ 3704458 w 6683401"/>
              <a:gd name="connsiteY19" fmla="*/ 683379 h 5676860"/>
              <a:gd name="connsiteX20" fmla="*/ 3771132 w 6683401"/>
              <a:gd name="connsiteY20" fmla="*/ 671473 h 5676860"/>
              <a:gd name="connsiteX21" fmla="*/ 3911626 w 6683401"/>
              <a:gd name="connsiteY21" fmla="*/ 661948 h 5676860"/>
              <a:gd name="connsiteX22" fmla="*/ 4056882 w 6683401"/>
              <a:gd name="connsiteY22" fmla="*/ 611942 h 5676860"/>
              <a:gd name="connsiteX23" fmla="*/ 4078314 w 6683401"/>
              <a:gd name="connsiteY23" fmla="*/ 645279 h 5676860"/>
              <a:gd name="connsiteX24" fmla="*/ 4044977 w 6683401"/>
              <a:gd name="connsiteY24" fmla="*/ 609560 h 5676860"/>
              <a:gd name="connsiteX25" fmla="*/ 4425977 w 6683401"/>
              <a:gd name="connsiteY25" fmla="*/ 685760 h 5676860"/>
              <a:gd name="connsiteX26" fmla="*/ 4487363 w 6683401"/>
              <a:gd name="connsiteY26" fmla="*/ 268671 h 5676860"/>
              <a:gd name="connsiteX27" fmla="*/ 4561374 w 6683401"/>
              <a:gd name="connsiteY27" fmla="*/ 103335 h 5676860"/>
              <a:gd name="connsiteX28" fmla="*/ 4649263 w 6683401"/>
              <a:gd name="connsiteY28" fmla="*/ 77502 h 5676860"/>
              <a:gd name="connsiteX29" fmla="*/ 4866670 w 6683401"/>
              <a:gd name="connsiteY29" fmla="*/ 0 h 5676860"/>
              <a:gd name="connsiteX30" fmla="*/ 5010068 w 6683401"/>
              <a:gd name="connsiteY30" fmla="*/ 5167 h 5676860"/>
              <a:gd name="connsiteX31" fmla="*/ 5340377 w 6683401"/>
              <a:gd name="connsiteY31" fmla="*/ 76160 h 5676860"/>
              <a:gd name="connsiteX32" fmla="*/ 5340377 w 6683401"/>
              <a:gd name="connsiteY32" fmla="*/ 380960 h 5676860"/>
              <a:gd name="connsiteX33" fmla="*/ 5645177 w 6683401"/>
              <a:gd name="connsiteY33" fmla="*/ 685760 h 5676860"/>
              <a:gd name="connsiteX34" fmla="*/ 5797577 w 6683401"/>
              <a:gd name="connsiteY34" fmla="*/ 761960 h 5676860"/>
              <a:gd name="connsiteX35" fmla="*/ 5875074 w 6683401"/>
              <a:gd name="connsiteY35" fmla="*/ 811181 h 5676860"/>
              <a:gd name="connsiteX36" fmla="*/ 5819566 w 6683401"/>
              <a:gd name="connsiteY36" fmla="*/ 847348 h 5676860"/>
              <a:gd name="connsiteX37" fmla="*/ 5721376 w 6683401"/>
              <a:gd name="connsiteY37" fmla="*/ 928648 h 5676860"/>
              <a:gd name="connsiteX38" fmla="*/ 5735664 w 6683401"/>
              <a:gd name="connsiteY38" fmla="*/ 961985 h 5676860"/>
              <a:gd name="connsiteX39" fmla="*/ 5757094 w 6683401"/>
              <a:gd name="connsiteY39" fmla="*/ 1014373 h 5676860"/>
              <a:gd name="connsiteX40" fmla="*/ 5799958 w 6683401"/>
              <a:gd name="connsiteY40" fmla="*/ 1173916 h 5676860"/>
              <a:gd name="connsiteX41" fmla="*/ 5821389 w 6683401"/>
              <a:gd name="connsiteY41" fmla="*/ 1219160 h 5676860"/>
              <a:gd name="connsiteX42" fmla="*/ 5847582 w 6683401"/>
              <a:gd name="connsiteY42" fmla="*/ 1262023 h 5676860"/>
              <a:gd name="connsiteX43" fmla="*/ 6030938 w 6683401"/>
              <a:gd name="connsiteY43" fmla="*/ 1564441 h 5676860"/>
              <a:gd name="connsiteX44" fmla="*/ 6059514 w 6683401"/>
              <a:gd name="connsiteY44" fmla="*/ 1628735 h 5676860"/>
              <a:gd name="connsiteX45" fmla="*/ 6095232 w 6683401"/>
              <a:gd name="connsiteY45" fmla="*/ 1697792 h 5676860"/>
              <a:gd name="connsiteX46" fmla="*/ 6159526 w 6683401"/>
              <a:gd name="connsiteY46" fmla="*/ 1823998 h 5676860"/>
              <a:gd name="connsiteX47" fmla="*/ 6202389 w 6683401"/>
              <a:gd name="connsiteY47" fmla="*/ 1924010 h 5676860"/>
              <a:gd name="connsiteX48" fmla="*/ 6216676 w 6683401"/>
              <a:gd name="connsiteY48" fmla="*/ 1962110 h 5676860"/>
              <a:gd name="connsiteX49" fmla="*/ 6221439 w 6683401"/>
              <a:gd name="connsiteY49" fmla="*/ 2021641 h 5676860"/>
              <a:gd name="connsiteX50" fmla="*/ 6252395 w 6683401"/>
              <a:gd name="connsiteY50" fmla="*/ 2143085 h 5676860"/>
              <a:gd name="connsiteX51" fmla="*/ 6271445 w 6683401"/>
              <a:gd name="connsiteY51" fmla="*/ 2202616 h 5676860"/>
              <a:gd name="connsiteX52" fmla="*/ 6266682 w 6683401"/>
              <a:gd name="connsiteY52" fmla="*/ 2300248 h 5676860"/>
              <a:gd name="connsiteX53" fmla="*/ 6288114 w 6683401"/>
              <a:gd name="connsiteY53" fmla="*/ 2407403 h 5676860"/>
              <a:gd name="connsiteX54" fmla="*/ 6338120 w 6683401"/>
              <a:gd name="connsiteY54" fmla="*/ 2619335 h 5676860"/>
              <a:gd name="connsiteX55" fmla="*/ 6364314 w 6683401"/>
              <a:gd name="connsiteY55" fmla="*/ 2812216 h 5676860"/>
              <a:gd name="connsiteX56" fmla="*/ 6378601 w 6683401"/>
              <a:gd name="connsiteY56" fmla="*/ 2921754 h 5676860"/>
              <a:gd name="connsiteX57" fmla="*/ 6473851 w 6683401"/>
              <a:gd name="connsiteY57" fmla="*/ 3238460 h 5676860"/>
              <a:gd name="connsiteX58" fmla="*/ 6521476 w 6683401"/>
              <a:gd name="connsiteY58" fmla="*/ 3438485 h 5676860"/>
              <a:gd name="connsiteX59" fmla="*/ 6569101 w 6683401"/>
              <a:gd name="connsiteY59" fmla="*/ 3555166 h 5676860"/>
              <a:gd name="connsiteX60" fmla="*/ 6633395 w 6683401"/>
              <a:gd name="connsiteY60" fmla="*/ 3676610 h 5676860"/>
              <a:gd name="connsiteX61" fmla="*/ 6673876 w 6683401"/>
              <a:gd name="connsiteY61" fmla="*/ 3809960 h 5676860"/>
              <a:gd name="connsiteX62" fmla="*/ 6683401 w 6683401"/>
              <a:gd name="connsiteY62" fmla="*/ 3881398 h 5676860"/>
              <a:gd name="connsiteX63" fmla="*/ 6673875 w 6683401"/>
              <a:gd name="connsiteY63" fmla="*/ 3964741 h 5676860"/>
              <a:gd name="connsiteX64" fmla="*/ 6654825 w 6683401"/>
              <a:gd name="connsiteY64" fmla="*/ 4019510 h 5676860"/>
              <a:gd name="connsiteX65" fmla="*/ 6614345 w 6683401"/>
              <a:gd name="connsiteY65" fmla="*/ 4119522 h 5676860"/>
              <a:gd name="connsiteX66" fmla="*/ 6600057 w 6683401"/>
              <a:gd name="connsiteY66" fmla="*/ 4148097 h 5676860"/>
              <a:gd name="connsiteX67" fmla="*/ 5814245 w 6683401"/>
              <a:gd name="connsiteY67" fmla="*/ 4533860 h 5676860"/>
              <a:gd name="connsiteX68" fmla="*/ 4959376 w 6683401"/>
              <a:gd name="connsiteY68" fmla="*/ 5672097 h 5676860"/>
              <a:gd name="connsiteX69" fmla="*/ 4685532 w 6683401"/>
              <a:gd name="connsiteY69" fmla="*/ 5676860 h 5676860"/>
              <a:gd name="connsiteX70" fmla="*/ 4121177 w 6683401"/>
              <a:gd name="connsiteY70" fmla="*/ 4952960 h 5676860"/>
              <a:gd name="connsiteX71" fmla="*/ 3595632 w 6683401"/>
              <a:gd name="connsiteY71" fmla="*/ 4943533 h 5676860"/>
              <a:gd name="connsiteX72" fmla="*/ 3003309 w 6683401"/>
              <a:gd name="connsiteY72" fmla="*/ 4366440 h 5676860"/>
              <a:gd name="connsiteX73" fmla="*/ 2663851 w 6683401"/>
              <a:gd name="connsiteY73" fmla="*/ 4600535 h 5676860"/>
              <a:gd name="connsiteX74" fmla="*/ 2299519 w 6683401"/>
              <a:gd name="connsiteY74" fmla="*/ 4183817 h 5676860"/>
              <a:gd name="connsiteX75" fmla="*/ 1825651 w 6683401"/>
              <a:gd name="connsiteY75" fmla="*/ 4276685 h 5676860"/>
              <a:gd name="connsiteX76" fmla="*/ 1732782 w 6683401"/>
              <a:gd name="connsiteY76" fmla="*/ 4567197 h 5676860"/>
              <a:gd name="connsiteX77" fmla="*/ 1454176 w 6683401"/>
              <a:gd name="connsiteY77" fmla="*/ 4500522 h 5676860"/>
              <a:gd name="connsiteX78" fmla="*/ 1351781 w 6683401"/>
              <a:gd name="connsiteY78" fmla="*/ 4469566 h 5676860"/>
              <a:gd name="connsiteX79" fmla="*/ 1294632 w 6683401"/>
              <a:gd name="connsiteY79" fmla="*/ 4440992 h 5676860"/>
              <a:gd name="connsiteX80" fmla="*/ 1237481 w 6683401"/>
              <a:gd name="connsiteY80" fmla="*/ 4410035 h 5676860"/>
              <a:gd name="connsiteX81" fmla="*/ 1187476 w 6683401"/>
              <a:gd name="connsiteY81" fmla="*/ 4371935 h 5676860"/>
              <a:gd name="connsiteX0" fmla="*/ 1187476 w 6683401"/>
              <a:gd name="connsiteY0" fmla="*/ 4371935 h 5676860"/>
              <a:gd name="connsiteX1" fmla="*/ 120696 w 6683401"/>
              <a:gd name="connsiteY1" fmla="*/ 2724483 h 5676860"/>
              <a:gd name="connsiteX2" fmla="*/ 93899 w 6683401"/>
              <a:gd name="connsiteY2" fmla="*/ 1929159 h 5676860"/>
              <a:gd name="connsiteX3" fmla="*/ 82414 w 6683401"/>
              <a:gd name="connsiteY3" fmla="*/ 1501565 h 5676860"/>
              <a:gd name="connsiteX4" fmla="*/ 234977 w 6683401"/>
              <a:gd name="connsiteY4" fmla="*/ 1219160 h 5676860"/>
              <a:gd name="connsiteX5" fmla="*/ 1492276 w 6683401"/>
              <a:gd name="connsiteY5" fmla="*/ 1162010 h 5676860"/>
              <a:gd name="connsiteX6" fmla="*/ 2463826 w 6683401"/>
              <a:gd name="connsiteY6" fmla="*/ 1190585 h 5676860"/>
              <a:gd name="connsiteX7" fmla="*/ 2625751 w 6683401"/>
              <a:gd name="connsiteY7" fmla="*/ 323810 h 5676860"/>
              <a:gd name="connsiteX8" fmla="*/ 2816251 w 6683401"/>
              <a:gd name="connsiteY8" fmla="*/ 471448 h 5676860"/>
              <a:gd name="connsiteX9" fmla="*/ 2861495 w 6683401"/>
              <a:gd name="connsiteY9" fmla="*/ 495260 h 5676860"/>
              <a:gd name="connsiteX10" fmla="*/ 2923407 w 6683401"/>
              <a:gd name="connsiteY10" fmla="*/ 511929 h 5676860"/>
              <a:gd name="connsiteX11" fmla="*/ 3197251 w 6683401"/>
              <a:gd name="connsiteY11" fmla="*/ 561935 h 5676860"/>
              <a:gd name="connsiteX12" fmla="*/ 3263926 w 6683401"/>
              <a:gd name="connsiteY12" fmla="*/ 592891 h 5676860"/>
              <a:gd name="connsiteX13" fmla="*/ 3302026 w 6683401"/>
              <a:gd name="connsiteY13" fmla="*/ 623848 h 5676860"/>
              <a:gd name="connsiteX14" fmla="*/ 3332982 w 6683401"/>
              <a:gd name="connsiteY14" fmla="*/ 680998 h 5676860"/>
              <a:gd name="connsiteX15" fmla="*/ 3366320 w 6683401"/>
              <a:gd name="connsiteY15" fmla="*/ 714335 h 5676860"/>
              <a:gd name="connsiteX16" fmla="*/ 3397276 w 6683401"/>
              <a:gd name="connsiteY16" fmla="*/ 728623 h 5676860"/>
              <a:gd name="connsiteX17" fmla="*/ 3432995 w 6683401"/>
              <a:gd name="connsiteY17" fmla="*/ 747673 h 5676860"/>
              <a:gd name="connsiteX18" fmla="*/ 3475857 w 6683401"/>
              <a:gd name="connsiteY18" fmla="*/ 742910 h 5676860"/>
              <a:gd name="connsiteX19" fmla="*/ 3704458 w 6683401"/>
              <a:gd name="connsiteY19" fmla="*/ 683379 h 5676860"/>
              <a:gd name="connsiteX20" fmla="*/ 3771132 w 6683401"/>
              <a:gd name="connsiteY20" fmla="*/ 671473 h 5676860"/>
              <a:gd name="connsiteX21" fmla="*/ 3911626 w 6683401"/>
              <a:gd name="connsiteY21" fmla="*/ 661948 h 5676860"/>
              <a:gd name="connsiteX22" fmla="*/ 4056882 w 6683401"/>
              <a:gd name="connsiteY22" fmla="*/ 611942 h 5676860"/>
              <a:gd name="connsiteX23" fmla="*/ 4078314 w 6683401"/>
              <a:gd name="connsiteY23" fmla="*/ 645279 h 5676860"/>
              <a:gd name="connsiteX24" fmla="*/ 4044977 w 6683401"/>
              <a:gd name="connsiteY24" fmla="*/ 609560 h 5676860"/>
              <a:gd name="connsiteX25" fmla="*/ 4425977 w 6683401"/>
              <a:gd name="connsiteY25" fmla="*/ 685760 h 5676860"/>
              <a:gd name="connsiteX26" fmla="*/ 4487363 w 6683401"/>
              <a:gd name="connsiteY26" fmla="*/ 268671 h 5676860"/>
              <a:gd name="connsiteX27" fmla="*/ 4561374 w 6683401"/>
              <a:gd name="connsiteY27" fmla="*/ 103335 h 5676860"/>
              <a:gd name="connsiteX28" fmla="*/ 4649263 w 6683401"/>
              <a:gd name="connsiteY28" fmla="*/ 77502 h 5676860"/>
              <a:gd name="connsiteX29" fmla="*/ 4866670 w 6683401"/>
              <a:gd name="connsiteY29" fmla="*/ 0 h 5676860"/>
              <a:gd name="connsiteX30" fmla="*/ 5010068 w 6683401"/>
              <a:gd name="connsiteY30" fmla="*/ 5167 h 5676860"/>
              <a:gd name="connsiteX31" fmla="*/ 5340377 w 6683401"/>
              <a:gd name="connsiteY31" fmla="*/ 76160 h 5676860"/>
              <a:gd name="connsiteX32" fmla="*/ 5340377 w 6683401"/>
              <a:gd name="connsiteY32" fmla="*/ 380960 h 5676860"/>
              <a:gd name="connsiteX33" fmla="*/ 5645177 w 6683401"/>
              <a:gd name="connsiteY33" fmla="*/ 685760 h 5676860"/>
              <a:gd name="connsiteX34" fmla="*/ 5797577 w 6683401"/>
              <a:gd name="connsiteY34" fmla="*/ 761960 h 5676860"/>
              <a:gd name="connsiteX35" fmla="*/ 5875074 w 6683401"/>
              <a:gd name="connsiteY35" fmla="*/ 811181 h 5676860"/>
              <a:gd name="connsiteX36" fmla="*/ 5819566 w 6683401"/>
              <a:gd name="connsiteY36" fmla="*/ 847348 h 5676860"/>
              <a:gd name="connsiteX37" fmla="*/ 5721376 w 6683401"/>
              <a:gd name="connsiteY37" fmla="*/ 928648 h 5676860"/>
              <a:gd name="connsiteX38" fmla="*/ 5735664 w 6683401"/>
              <a:gd name="connsiteY38" fmla="*/ 961985 h 5676860"/>
              <a:gd name="connsiteX39" fmla="*/ 5757094 w 6683401"/>
              <a:gd name="connsiteY39" fmla="*/ 1014373 h 5676860"/>
              <a:gd name="connsiteX40" fmla="*/ 5799958 w 6683401"/>
              <a:gd name="connsiteY40" fmla="*/ 1173916 h 5676860"/>
              <a:gd name="connsiteX41" fmla="*/ 5821389 w 6683401"/>
              <a:gd name="connsiteY41" fmla="*/ 1219160 h 5676860"/>
              <a:gd name="connsiteX42" fmla="*/ 5847582 w 6683401"/>
              <a:gd name="connsiteY42" fmla="*/ 1262023 h 5676860"/>
              <a:gd name="connsiteX43" fmla="*/ 6030938 w 6683401"/>
              <a:gd name="connsiteY43" fmla="*/ 1564441 h 5676860"/>
              <a:gd name="connsiteX44" fmla="*/ 6059514 w 6683401"/>
              <a:gd name="connsiteY44" fmla="*/ 1628735 h 5676860"/>
              <a:gd name="connsiteX45" fmla="*/ 6095232 w 6683401"/>
              <a:gd name="connsiteY45" fmla="*/ 1697792 h 5676860"/>
              <a:gd name="connsiteX46" fmla="*/ 6159526 w 6683401"/>
              <a:gd name="connsiteY46" fmla="*/ 1823998 h 5676860"/>
              <a:gd name="connsiteX47" fmla="*/ 6202389 w 6683401"/>
              <a:gd name="connsiteY47" fmla="*/ 1924010 h 5676860"/>
              <a:gd name="connsiteX48" fmla="*/ 6216676 w 6683401"/>
              <a:gd name="connsiteY48" fmla="*/ 1962110 h 5676860"/>
              <a:gd name="connsiteX49" fmla="*/ 6221439 w 6683401"/>
              <a:gd name="connsiteY49" fmla="*/ 2021641 h 5676860"/>
              <a:gd name="connsiteX50" fmla="*/ 6252395 w 6683401"/>
              <a:gd name="connsiteY50" fmla="*/ 2143085 h 5676860"/>
              <a:gd name="connsiteX51" fmla="*/ 6271445 w 6683401"/>
              <a:gd name="connsiteY51" fmla="*/ 2202616 h 5676860"/>
              <a:gd name="connsiteX52" fmla="*/ 6266682 w 6683401"/>
              <a:gd name="connsiteY52" fmla="*/ 2300248 h 5676860"/>
              <a:gd name="connsiteX53" fmla="*/ 6288114 w 6683401"/>
              <a:gd name="connsiteY53" fmla="*/ 2407403 h 5676860"/>
              <a:gd name="connsiteX54" fmla="*/ 6338120 w 6683401"/>
              <a:gd name="connsiteY54" fmla="*/ 2619335 h 5676860"/>
              <a:gd name="connsiteX55" fmla="*/ 6364314 w 6683401"/>
              <a:gd name="connsiteY55" fmla="*/ 2812216 h 5676860"/>
              <a:gd name="connsiteX56" fmla="*/ 6378601 w 6683401"/>
              <a:gd name="connsiteY56" fmla="*/ 2921754 h 5676860"/>
              <a:gd name="connsiteX57" fmla="*/ 6473851 w 6683401"/>
              <a:gd name="connsiteY57" fmla="*/ 3238460 h 5676860"/>
              <a:gd name="connsiteX58" fmla="*/ 6521476 w 6683401"/>
              <a:gd name="connsiteY58" fmla="*/ 3438485 h 5676860"/>
              <a:gd name="connsiteX59" fmla="*/ 6569101 w 6683401"/>
              <a:gd name="connsiteY59" fmla="*/ 3555166 h 5676860"/>
              <a:gd name="connsiteX60" fmla="*/ 6633395 w 6683401"/>
              <a:gd name="connsiteY60" fmla="*/ 3676610 h 5676860"/>
              <a:gd name="connsiteX61" fmla="*/ 6673876 w 6683401"/>
              <a:gd name="connsiteY61" fmla="*/ 3809960 h 5676860"/>
              <a:gd name="connsiteX62" fmla="*/ 6683401 w 6683401"/>
              <a:gd name="connsiteY62" fmla="*/ 3881398 h 5676860"/>
              <a:gd name="connsiteX63" fmla="*/ 6673875 w 6683401"/>
              <a:gd name="connsiteY63" fmla="*/ 3964741 h 5676860"/>
              <a:gd name="connsiteX64" fmla="*/ 6654825 w 6683401"/>
              <a:gd name="connsiteY64" fmla="*/ 4019510 h 5676860"/>
              <a:gd name="connsiteX65" fmla="*/ 6614345 w 6683401"/>
              <a:gd name="connsiteY65" fmla="*/ 4119522 h 5676860"/>
              <a:gd name="connsiteX66" fmla="*/ 6600057 w 6683401"/>
              <a:gd name="connsiteY66" fmla="*/ 4148097 h 5676860"/>
              <a:gd name="connsiteX67" fmla="*/ 5814245 w 6683401"/>
              <a:gd name="connsiteY67" fmla="*/ 4533860 h 5676860"/>
              <a:gd name="connsiteX68" fmla="*/ 4959376 w 6683401"/>
              <a:gd name="connsiteY68" fmla="*/ 5672097 h 5676860"/>
              <a:gd name="connsiteX69" fmla="*/ 4685532 w 6683401"/>
              <a:gd name="connsiteY69" fmla="*/ 5676860 h 5676860"/>
              <a:gd name="connsiteX70" fmla="*/ 4121177 w 6683401"/>
              <a:gd name="connsiteY70" fmla="*/ 4952960 h 5676860"/>
              <a:gd name="connsiteX71" fmla="*/ 3595632 w 6683401"/>
              <a:gd name="connsiteY71" fmla="*/ 4943533 h 5676860"/>
              <a:gd name="connsiteX72" fmla="*/ 3003309 w 6683401"/>
              <a:gd name="connsiteY72" fmla="*/ 4366440 h 5676860"/>
              <a:gd name="connsiteX73" fmla="*/ 2663851 w 6683401"/>
              <a:gd name="connsiteY73" fmla="*/ 4600535 h 5676860"/>
              <a:gd name="connsiteX74" fmla="*/ 2299519 w 6683401"/>
              <a:gd name="connsiteY74" fmla="*/ 4183817 h 5676860"/>
              <a:gd name="connsiteX75" fmla="*/ 1825651 w 6683401"/>
              <a:gd name="connsiteY75" fmla="*/ 4276685 h 5676860"/>
              <a:gd name="connsiteX76" fmla="*/ 1732782 w 6683401"/>
              <a:gd name="connsiteY76" fmla="*/ 4567197 h 5676860"/>
              <a:gd name="connsiteX77" fmla="*/ 1454176 w 6683401"/>
              <a:gd name="connsiteY77" fmla="*/ 4500522 h 5676860"/>
              <a:gd name="connsiteX78" fmla="*/ 1351781 w 6683401"/>
              <a:gd name="connsiteY78" fmla="*/ 4469566 h 5676860"/>
              <a:gd name="connsiteX79" fmla="*/ 1294632 w 6683401"/>
              <a:gd name="connsiteY79" fmla="*/ 4440992 h 5676860"/>
              <a:gd name="connsiteX80" fmla="*/ 1237481 w 6683401"/>
              <a:gd name="connsiteY80" fmla="*/ 4410035 h 5676860"/>
              <a:gd name="connsiteX81" fmla="*/ 1187476 w 6683401"/>
              <a:gd name="connsiteY81" fmla="*/ 4371935 h 5676860"/>
              <a:gd name="connsiteX0" fmla="*/ 1105062 w 6600987"/>
              <a:gd name="connsiteY0" fmla="*/ 4371935 h 5676860"/>
              <a:gd name="connsiteX1" fmla="*/ 38282 w 6600987"/>
              <a:gd name="connsiteY1" fmla="*/ 2724483 h 5676860"/>
              <a:gd name="connsiteX2" fmla="*/ 11485 w 6600987"/>
              <a:gd name="connsiteY2" fmla="*/ 1929159 h 5676860"/>
              <a:gd name="connsiteX3" fmla="*/ 0 w 6600987"/>
              <a:gd name="connsiteY3" fmla="*/ 1501565 h 5676860"/>
              <a:gd name="connsiteX4" fmla="*/ 152563 w 6600987"/>
              <a:gd name="connsiteY4" fmla="*/ 1219160 h 5676860"/>
              <a:gd name="connsiteX5" fmla="*/ 1409862 w 6600987"/>
              <a:gd name="connsiteY5" fmla="*/ 1162010 h 5676860"/>
              <a:gd name="connsiteX6" fmla="*/ 2381412 w 6600987"/>
              <a:gd name="connsiteY6" fmla="*/ 1190585 h 5676860"/>
              <a:gd name="connsiteX7" fmla="*/ 2543337 w 6600987"/>
              <a:gd name="connsiteY7" fmla="*/ 323810 h 5676860"/>
              <a:gd name="connsiteX8" fmla="*/ 2733837 w 6600987"/>
              <a:gd name="connsiteY8" fmla="*/ 471448 h 5676860"/>
              <a:gd name="connsiteX9" fmla="*/ 2779081 w 6600987"/>
              <a:gd name="connsiteY9" fmla="*/ 495260 h 5676860"/>
              <a:gd name="connsiteX10" fmla="*/ 2840993 w 6600987"/>
              <a:gd name="connsiteY10" fmla="*/ 511929 h 5676860"/>
              <a:gd name="connsiteX11" fmla="*/ 3114837 w 6600987"/>
              <a:gd name="connsiteY11" fmla="*/ 561935 h 5676860"/>
              <a:gd name="connsiteX12" fmla="*/ 3181512 w 6600987"/>
              <a:gd name="connsiteY12" fmla="*/ 592891 h 5676860"/>
              <a:gd name="connsiteX13" fmla="*/ 3219612 w 6600987"/>
              <a:gd name="connsiteY13" fmla="*/ 623848 h 5676860"/>
              <a:gd name="connsiteX14" fmla="*/ 3250568 w 6600987"/>
              <a:gd name="connsiteY14" fmla="*/ 680998 h 5676860"/>
              <a:gd name="connsiteX15" fmla="*/ 3283906 w 6600987"/>
              <a:gd name="connsiteY15" fmla="*/ 714335 h 5676860"/>
              <a:gd name="connsiteX16" fmla="*/ 3314862 w 6600987"/>
              <a:gd name="connsiteY16" fmla="*/ 728623 h 5676860"/>
              <a:gd name="connsiteX17" fmla="*/ 3350581 w 6600987"/>
              <a:gd name="connsiteY17" fmla="*/ 747673 h 5676860"/>
              <a:gd name="connsiteX18" fmla="*/ 3393443 w 6600987"/>
              <a:gd name="connsiteY18" fmla="*/ 742910 h 5676860"/>
              <a:gd name="connsiteX19" fmla="*/ 3622044 w 6600987"/>
              <a:gd name="connsiteY19" fmla="*/ 683379 h 5676860"/>
              <a:gd name="connsiteX20" fmla="*/ 3688718 w 6600987"/>
              <a:gd name="connsiteY20" fmla="*/ 671473 h 5676860"/>
              <a:gd name="connsiteX21" fmla="*/ 3829212 w 6600987"/>
              <a:gd name="connsiteY21" fmla="*/ 661948 h 5676860"/>
              <a:gd name="connsiteX22" fmla="*/ 3974468 w 6600987"/>
              <a:gd name="connsiteY22" fmla="*/ 611942 h 5676860"/>
              <a:gd name="connsiteX23" fmla="*/ 3995900 w 6600987"/>
              <a:gd name="connsiteY23" fmla="*/ 645279 h 5676860"/>
              <a:gd name="connsiteX24" fmla="*/ 3962563 w 6600987"/>
              <a:gd name="connsiteY24" fmla="*/ 609560 h 5676860"/>
              <a:gd name="connsiteX25" fmla="*/ 4343563 w 6600987"/>
              <a:gd name="connsiteY25" fmla="*/ 685760 h 5676860"/>
              <a:gd name="connsiteX26" fmla="*/ 4404949 w 6600987"/>
              <a:gd name="connsiteY26" fmla="*/ 268671 h 5676860"/>
              <a:gd name="connsiteX27" fmla="*/ 4478960 w 6600987"/>
              <a:gd name="connsiteY27" fmla="*/ 103335 h 5676860"/>
              <a:gd name="connsiteX28" fmla="*/ 4566849 w 6600987"/>
              <a:gd name="connsiteY28" fmla="*/ 77502 h 5676860"/>
              <a:gd name="connsiteX29" fmla="*/ 4784256 w 6600987"/>
              <a:gd name="connsiteY29" fmla="*/ 0 h 5676860"/>
              <a:gd name="connsiteX30" fmla="*/ 4927654 w 6600987"/>
              <a:gd name="connsiteY30" fmla="*/ 5167 h 5676860"/>
              <a:gd name="connsiteX31" fmla="*/ 5257963 w 6600987"/>
              <a:gd name="connsiteY31" fmla="*/ 76160 h 5676860"/>
              <a:gd name="connsiteX32" fmla="*/ 5257963 w 6600987"/>
              <a:gd name="connsiteY32" fmla="*/ 380960 h 5676860"/>
              <a:gd name="connsiteX33" fmla="*/ 5562763 w 6600987"/>
              <a:gd name="connsiteY33" fmla="*/ 685760 h 5676860"/>
              <a:gd name="connsiteX34" fmla="*/ 5715163 w 6600987"/>
              <a:gd name="connsiteY34" fmla="*/ 761960 h 5676860"/>
              <a:gd name="connsiteX35" fmla="*/ 5792660 w 6600987"/>
              <a:gd name="connsiteY35" fmla="*/ 811181 h 5676860"/>
              <a:gd name="connsiteX36" fmla="*/ 5737152 w 6600987"/>
              <a:gd name="connsiteY36" fmla="*/ 847348 h 5676860"/>
              <a:gd name="connsiteX37" fmla="*/ 5638962 w 6600987"/>
              <a:gd name="connsiteY37" fmla="*/ 928648 h 5676860"/>
              <a:gd name="connsiteX38" fmla="*/ 5653250 w 6600987"/>
              <a:gd name="connsiteY38" fmla="*/ 961985 h 5676860"/>
              <a:gd name="connsiteX39" fmla="*/ 5674680 w 6600987"/>
              <a:gd name="connsiteY39" fmla="*/ 1014373 h 5676860"/>
              <a:gd name="connsiteX40" fmla="*/ 5717544 w 6600987"/>
              <a:gd name="connsiteY40" fmla="*/ 1173916 h 5676860"/>
              <a:gd name="connsiteX41" fmla="*/ 5738975 w 6600987"/>
              <a:gd name="connsiteY41" fmla="*/ 1219160 h 5676860"/>
              <a:gd name="connsiteX42" fmla="*/ 5765168 w 6600987"/>
              <a:gd name="connsiteY42" fmla="*/ 1262023 h 5676860"/>
              <a:gd name="connsiteX43" fmla="*/ 5948524 w 6600987"/>
              <a:gd name="connsiteY43" fmla="*/ 1564441 h 5676860"/>
              <a:gd name="connsiteX44" fmla="*/ 5977100 w 6600987"/>
              <a:gd name="connsiteY44" fmla="*/ 1628735 h 5676860"/>
              <a:gd name="connsiteX45" fmla="*/ 6012818 w 6600987"/>
              <a:gd name="connsiteY45" fmla="*/ 1697792 h 5676860"/>
              <a:gd name="connsiteX46" fmla="*/ 6077112 w 6600987"/>
              <a:gd name="connsiteY46" fmla="*/ 1823998 h 5676860"/>
              <a:gd name="connsiteX47" fmla="*/ 6119975 w 6600987"/>
              <a:gd name="connsiteY47" fmla="*/ 1924010 h 5676860"/>
              <a:gd name="connsiteX48" fmla="*/ 6134262 w 6600987"/>
              <a:gd name="connsiteY48" fmla="*/ 1962110 h 5676860"/>
              <a:gd name="connsiteX49" fmla="*/ 6139025 w 6600987"/>
              <a:gd name="connsiteY49" fmla="*/ 2021641 h 5676860"/>
              <a:gd name="connsiteX50" fmla="*/ 6169981 w 6600987"/>
              <a:gd name="connsiteY50" fmla="*/ 2143085 h 5676860"/>
              <a:gd name="connsiteX51" fmla="*/ 6189031 w 6600987"/>
              <a:gd name="connsiteY51" fmla="*/ 2202616 h 5676860"/>
              <a:gd name="connsiteX52" fmla="*/ 6184268 w 6600987"/>
              <a:gd name="connsiteY52" fmla="*/ 2300248 h 5676860"/>
              <a:gd name="connsiteX53" fmla="*/ 6205700 w 6600987"/>
              <a:gd name="connsiteY53" fmla="*/ 2407403 h 5676860"/>
              <a:gd name="connsiteX54" fmla="*/ 6255706 w 6600987"/>
              <a:gd name="connsiteY54" fmla="*/ 2619335 h 5676860"/>
              <a:gd name="connsiteX55" fmla="*/ 6281900 w 6600987"/>
              <a:gd name="connsiteY55" fmla="*/ 2812216 h 5676860"/>
              <a:gd name="connsiteX56" fmla="*/ 6296187 w 6600987"/>
              <a:gd name="connsiteY56" fmla="*/ 2921754 h 5676860"/>
              <a:gd name="connsiteX57" fmla="*/ 6391437 w 6600987"/>
              <a:gd name="connsiteY57" fmla="*/ 3238460 h 5676860"/>
              <a:gd name="connsiteX58" fmla="*/ 6439062 w 6600987"/>
              <a:gd name="connsiteY58" fmla="*/ 3438485 h 5676860"/>
              <a:gd name="connsiteX59" fmla="*/ 6486687 w 6600987"/>
              <a:gd name="connsiteY59" fmla="*/ 3555166 h 5676860"/>
              <a:gd name="connsiteX60" fmla="*/ 6550981 w 6600987"/>
              <a:gd name="connsiteY60" fmla="*/ 3676610 h 5676860"/>
              <a:gd name="connsiteX61" fmla="*/ 6591462 w 6600987"/>
              <a:gd name="connsiteY61" fmla="*/ 3809960 h 5676860"/>
              <a:gd name="connsiteX62" fmla="*/ 6600987 w 6600987"/>
              <a:gd name="connsiteY62" fmla="*/ 3881398 h 5676860"/>
              <a:gd name="connsiteX63" fmla="*/ 6591461 w 6600987"/>
              <a:gd name="connsiteY63" fmla="*/ 3964741 h 5676860"/>
              <a:gd name="connsiteX64" fmla="*/ 6572411 w 6600987"/>
              <a:gd name="connsiteY64" fmla="*/ 4019510 h 5676860"/>
              <a:gd name="connsiteX65" fmla="*/ 6531931 w 6600987"/>
              <a:gd name="connsiteY65" fmla="*/ 4119522 h 5676860"/>
              <a:gd name="connsiteX66" fmla="*/ 6517643 w 6600987"/>
              <a:gd name="connsiteY66" fmla="*/ 4148097 h 5676860"/>
              <a:gd name="connsiteX67" fmla="*/ 5731831 w 6600987"/>
              <a:gd name="connsiteY67" fmla="*/ 4533860 h 5676860"/>
              <a:gd name="connsiteX68" fmla="*/ 4876962 w 6600987"/>
              <a:gd name="connsiteY68" fmla="*/ 5672097 h 5676860"/>
              <a:gd name="connsiteX69" fmla="*/ 4603118 w 6600987"/>
              <a:gd name="connsiteY69" fmla="*/ 5676860 h 5676860"/>
              <a:gd name="connsiteX70" fmla="*/ 4038763 w 6600987"/>
              <a:gd name="connsiteY70" fmla="*/ 4952960 h 5676860"/>
              <a:gd name="connsiteX71" fmla="*/ 3513218 w 6600987"/>
              <a:gd name="connsiteY71" fmla="*/ 4943533 h 5676860"/>
              <a:gd name="connsiteX72" fmla="*/ 2920895 w 6600987"/>
              <a:gd name="connsiteY72" fmla="*/ 4366440 h 5676860"/>
              <a:gd name="connsiteX73" fmla="*/ 2581437 w 6600987"/>
              <a:gd name="connsiteY73" fmla="*/ 4600535 h 5676860"/>
              <a:gd name="connsiteX74" fmla="*/ 2217105 w 6600987"/>
              <a:gd name="connsiteY74" fmla="*/ 4183817 h 5676860"/>
              <a:gd name="connsiteX75" fmla="*/ 1743237 w 6600987"/>
              <a:gd name="connsiteY75" fmla="*/ 4276685 h 5676860"/>
              <a:gd name="connsiteX76" fmla="*/ 1650368 w 6600987"/>
              <a:gd name="connsiteY76" fmla="*/ 4567197 h 5676860"/>
              <a:gd name="connsiteX77" fmla="*/ 1371762 w 6600987"/>
              <a:gd name="connsiteY77" fmla="*/ 4500522 h 5676860"/>
              <a:gd name="connsiteX78" fmla="*/ 1269367 w 6600987"/>
              <a:gd name="connsiteY78" fmla="*/ 4469566 h 5676860"/>
              <a:gd name="connsiteX79" fmla="*/ 1212218 w 6600987"/>
              <a:gd name="connsiteY79" fmla="*/ 4440992 h 5676860"/>
              <a:gd name="connsiteX80" fmla="*/ 1155067 w 6600987"/>
              <a:gd name="connsiteY80" fmla="*/ 4410035 h 5676860"/>
              <a:gd name="connsiteX81" fmla="*/ 1105062 w 6600987"/>
              <a:gd name="connsiteY81" fmla="*/ 4371935 h 5676860"/>
              <a:gd name="connsiteX0" fmla="*/ 1105062 w 6600987"/>
              <a:gd name="connsiteY0" fmla="*/ 4371935 h 5676860"/>
              <a:gd name="connsiteX1" fmla="*/ 38282 w 6600987"/>
              <a:gd name="connsiteY1" fmla="*/ 2724483 h 5676860"/>
              <a:gd name="connsiteX2" fmla="*/ 11485 w 6600987"/>
              <a:gd name="connsiteY2" fmla="*/ 1929159 h 5676860"/>
              <a:gd name="connsiteX3" fmla="*/ 0 w 6600987"/>
              <a:gd name="connsiteY3" fmla="*/ 1501565 h 5676860"/>
              <a:gd name="connsiteX4" fmla="*/ 68908 w 6600987"/>
              <a:gd name="connsiteY4" fmla="*/ 1364735 h 5676860"/>
              <a:gd name="connsiteX5" fmla="*/ 152563 w 6600987"/>
              <a:gd name="connsiteY5" fmla="*/ 1219160 h 5676860"/>
              <a:gd name="connsiteX6" fmla="*/ 1409862 w 6600987"/>
              <a:gd name="connsiteY6" fmla="*/ 1162010 h 5676860"/>
              <a:gd name="connsiteX7" fmla="*/ 2381412 w 6600987"/>
              <a:gd name="connsiteY7" fmla="*/ 1190585 h 5676860"/>
              <a:gd name="connsiteX8" fmla="*/ 2543337 w 6600987"/>
              <a:gd name="connsiteY8" fmla="*/ 323810 h 5676860"/>
              <a:gd name="connsiteX9" fmla="*/ 2733837 w 6600987"/>
              <a:gd name="connsiteY9" fmla="*/ 471448 h 5676860"/>
              <a:gd name="connsiteX10" fmla="*/ 2779081 w 6600987"/>
              <a:gd name="connsiteY10" fmla="*/ 495260 h 5676860"/>
              <a:gd name="connsiteX11" fmla="*/ 2840993 w 6600987"/>
              <a:gd name="connsiteY11" fmla="*/ 511929 h 5676860"/>
              <a:gd name="connsiteX12" fmla="*/ 3114837 w 6600987"/>
              <a:gd name="connsiteY12" fmla="*/ 561935 h 5676860"/>
              <a:gd name="connsiteX13" fmla="*/ 3181512 w 6600987"/>
              <a:gd name="connsiteY13" fmla="*/ 592891 h 5676860"/>
              <a:gd name="connsiteX14" fmla="*/ 3219612 w 6600987"/>
              <a:gd name="connsiteY14" fmla="*/ 623848 h 5676860"/>
              <a:gd name="connsiteX15" fmla="*/ 3250568 w 6600987"/>
              <a:gd name="connsiteY15" fmla="*/ 680998 h 5676860"/>
              <a:gd name="connsiteX16" fmla="*/ 3283906 w 6600987"/>
              <a:gd name="connsiteY16" fmla="*/ 714335 h 5676860"/>
              <a:gd name="connsiteX17" fmla="*/ 3314862 w 6600987"/>
              <a:gd name="connsiteY17" fmla="*/ 728623 h 5676860"/>
              <a:gd name="connsiteX18" fmla="*/ 3350581 w 6600987"/>
              <a:gd name="connsiteY18" fmla="*/ 747673 h 5676860"/>
              <a:gd name="connsiteX19" fmla="*/ 3393443 w 6600987"/>
              <a:gd name="connsiteY19" fmla="*/ 742910 h 5676860"/>
              <a:gd name="connsiteX20" fmla="*/ 3622044 w 6600987"/>
              <a:gd name="connsiteY20" fmla="*/ 683379 h 5676860"/>
              <a:gd name="connsiteX21" fmla="*/ 3688718 w 6600987"/>
              <a:gd name="connsiteY21" fmla="*/ 671473 h 5676860"/>
              <a:gd name="connsiteX22" fmla="*/ 3829212 w 6600987"/>
              <a:gd name="connsiteY22" fmla="*/ 661948 h 5676860"/>
              <a:gd name="connsiteX23" fmla="*/ 3974468 w 6600987"/>
              <a:gd name="connsiteY23" fmla="*/ 611942 h 5676860"/>
              <a:gd name="connsiteX24" fmla="*/ 3995900 w 6600987"/>
              <a:gd name="connsiteY24" fmla="*/ 645279 h 5676860"/>
              <a:gd name="connsiteX25" fmla="*/ 3962563 w 6600987"/>
              <a:gd name="connsiteY25" fmla="*/ 609560 h 5676860"/>
              <a:gd name="connsiteX26" fmla="*/ 4343563 w 6600987"/>
              <a:gd name="connsiteY26" fmla="*/ 685760 h 5676860"/>
              <a:gd name="connsiteX27" fmla="*/ 4404949 w 6600987"/>
              <a:gd name="connsiteY27" fmla="*/ 268671 h 5676860"/>
              <a:gd name="connsiteX28" fmla="*/ 4478960 w 6600987"/>
              <a:gd name="connsiteY28" fmla="*/ 103335 h 5676860"/>
              <a:gd name="connsiteX29" fmla="*/ 4566849 w 6600987"/>
              <a:gd name="connsiteY29" fmla="*/ 77502 h 5676860"/>
              <a:gd name="connsiteX30" fmla="*/ 4784256 w 6600987"/>
              <a:gd name="connsiteY30" fmla="*/ 0 h 5676860"/>
              <a:gd name="connsiteX31" fmla="*/ 4927654 w 6600987"/>
              <a:gd name="connsiteY31" fmla="*/ 5167 h 5676860"/>
              <a:gd name="connsiteX32" fmla="*/ 5257963 w 6600987"/>
              <a:gd name="connsiteY32" fmla="*/ 76160 h 5676860"/>
              <a:gd name="connsiteX33" fmla="*/ 5257963 w 6600987"/>
              <a:gd name="connsiteY33" fmla="*/ 380960 h 5676860"/>
              <a:gd name="connsiteX34" fmla="*/ 5562763 w 6600987"/>
              <a:gd name="connsiteY34" fmla="*/ 685760 h 5676860"/>
              <a:gd name="connsiteX35" fmla="*/ 5715163 w 6600987"/>
              <a:gd name="connsiteY35" fmla="*/ 761960 h 5676860"/>
              <a:gd name="connsiteX36" fmla="*/ 5792660 w 6600987"/>
              <a:gd name="connsiteY36" fmla="*/ 811181 h 5676860"/>
              <a:gd name="connsiteX37" fmla="*/ 5737152 w 6600987"/>
              <a:gd name="connsiteY37" fmla="*/ 847348 h 5676860"/>
              <a:gd name="connsiteX38" fmla="*/ 5638962 w 6600987"/>
              <a:gd name="connsiteY38" fmla="*/ 928648 h 5676860"/>
              <a:gd name="connsiteX39" fmla="*/ 5653250 w 6600987"/>
              <a:gd name="connsiteY39" fmla="*/ 961985 h 5676860"/>
              <a:gd name="connsiteX40" fmla="*/ 5674680 w 6600987"/>
              <a:gd name="connsiteY40" fmla="*/ 1014373 h 5676860"/>
              <a:gd name="connsiteX41" fmla="*/ 5717544 w 6600987"/>
              <a:gd name="connsiteY41" fmla="*/ 1173916 h 5676860"/>
              <a:gd name="connsiteX42" fmla="*/ 5738975 w 6600987"/>
              <a:gd name="connsiteY42" fmla="*/ 1219160 h 5676860"/>
              <a:gd name="connsiteX43" fmla="*/ 5765168 w 6600987"/>
              <a:gd name="connsiteY43" fmla="*/ 1262023 h 5676860"/>
              <a:gd name="connsiteX44" fmla="*/ 5948524 w 6600987"/>
              <a:gd name="connsiteY44" fmla="*/ 1564441 h 5676860"/>
              <a:gd name="connsiteX45" fmla="*/ 5977100 w 6600987"/>
              <a:gd name="connsiteY45" fmla="*/ 1628735 h 5676860"/>
              <a:gd name="connsiteX46" fmla="*/ 6012818 w 6600987"/>
              <a:gd name="connsiteY46" fmla="*/ 1697792 h 5676860"/>
              <a:gd name="connsiteX47" fmla="*/ 6077112 w 6600987"/>
              <a:gd name="connsiteY47" fmla="*/ 1823998 h 5676860"/>
              <a:gd name="connsiteX48" fmla="*/ 6119975 w 6600987"/>
              <a:gd name="connsiteY48" fmla="*/ 1924010 h 5676860"/>
              <a:gd name="connsiteX49" fmla="*/ 6134262 w 6600987"/>
              <a:gd name="connsiteY49" fmla="*/ 1962110 h 5676860"/>
              <a:gd name="connsiteX50" fmla="*/ 6139025 w 6600987"/>
              <a:gd name="connsiteY50" fmla="*/ 2021641 h 5676860"/>
              <a:gd name="connsiteX51" fmla="*/ 6169981 w 6600987"/>
              <a:gd name="connsiteY51" fmla="*/ 2143085 h 5676860"/>
              <a:gd name="connsiteX52" fmla="*/ 6189031 w 6600987"/>
              <a:gd name="connsiteY52" fmla="*/ 2202616 h 5676860"/>
              <a:gd name="connsiteX53" fmla="*/ 6184268 w 6600987"/>
              <a:gd name="connsiteY53" fmla="*/ 2300248 h 5676860"/>
              <a:gd name="connsiteX54" fmla="*/ 6205700 w 6600987"/>
              <a:gd name="connsiteY54" fmla="*/ 2407403 h 5676860"/>
              <a:gd name="connsiteX55" fmla="*/ 6255706 w 6600987"/>
              <a:gd name="connsiteY55" fmla="*/ 2619335 h 5676860"/>
              <a:gd name="connsiteX56" fmla="*/ 6281900 w 6600987"/>
              <a:gd name="connsiteY56" fmla="*/ 2812216 h 5676860"/>
              <a:gd name="connsiteX57" fmla="*/ 6296187 w 6600987"/>
              <a:gd name="connsiteY57" fmla="*/ 2921754 h 5676860"/>
              <a:gd name="connsiteX58" fmla="*/ 6391437 w 6600987"/>
              <a:gd name="connsiteY58" fmla="*/ 3238460 h 5676860"/>
              <a:gd name="connsiteX59" fmla="*/ 6439062 w 6600987"/>
              <a:gd name="connsiteY59" fmla="*/ 3438485 h 5676860"/>
              <a:gd name="connsiteX60" fmla="*/ 6486687 w 6600987"/>
              <a:gd name="connsiteY60" fmla="*/ 3555166 h 5676860"/>
              <a:gd name="connsiteX61" fmla="*/ 6550981 w 6600987"/>
              <a:gd name="connsiteY61" fmla="*/ 3676610 h 5676860"/>
              <a:gd name="connsiteX62" fmla="*/ 6591462 w 6600987"/>
              <a:gd name="connsiteY62" fmla="*/ 3809960 h 5676860"/>
              <a:gd name="connsiteX63" fmla="*/ 6600987 w 6600987"/>
              <a:gd name="connsiteY63" fmla="*/ 3881398 h 5676860"/>
              <a:gd name="connsiteX64" fmla="*/ 6591461 w 6600987"/>
              <a:gd name="connsiteY64" fmla="*/ 3964741 h 5676860"/>
              <a:gd name="connsiteX65" fmla="*/ 6572411 w 6600987"/>
              <a:gd name="connsiteY65" fmla="*/ 4019510 h 5676860"/>
              <a:gd name="connsiteX66" fmla="*/ 6531931 w 6600987"/>
              <a:gd name="connsiteY66" fmla="*/ 4119522 h 5676860"/>
              <a:gd name="connsiteX67" fmla="*/ 6517643 w 6600987"/>
              <a:gd name="connsiteY67" fmla="*/ 4148097 h 5676860"/>
              <a:gd name="connsiteX68" fmla="*/ 5731831 w 6600987"/>
              <a:gd name="connsiteY68" fmla="*/ 4533860 h 5676860"/>
              <a:gd name="connsiteX69" fmla="*/ 4876962 w 6600987"/>
              <a:gd name="connsiteY69" fmla="*/ 5672097 h 5676860"/>
              <a:gd name="connsiteX70" fmla="*/ 4603118 w 6600987"/>
              <a:gd name="connsiteY70" fmla="*/ 5676860 h 5676860"/>
              <a:gd name="connsiteX71" fmla="*/ 4038763 w 6600987"/>
              <a:gd name="connsiteY71" fmla="*/ 4952960 h 5676860"/>
              <a:gd name="connsiteX72" fmla="*/ 3513218 w 6600987"/>
              <a:gd name="connsiteY72" fmla="*/ 4943533 h 5676860"/>
              <a:gd name="connsiteX73" fmla="*/ 2920895 w 6600987"/>
              <a:gd name="connsiteY73" fmla="*/ 4366440 h 5676860"/>
              <a:gd name="connsiteX74" fmla="*/ 2581437 w 6600987"/>
              <a:gd name="connsiteY74" fmla="*/ 4600535 h 5676860"/>
              <a:gd name="connsiteX75" fmla="*/ 2217105 w 6600987"/>
              <a:gd name="connsiteY75" fmla="*/ 4183817 h 5676860"/>
              <a:gd name="connsiteX76" fmla="*/ 1743237 w 6600987"/>
              <a:gd name="connsiteY76" fmla="*/ 4276685 h 5676860"/>
              <a:gd name="connsiteX77" fmla="*/ 1650368 w 6600987"/>
              <a:gd name="connsiteY77" fmla="*/ 4567197 h 5676860"/>
              <a:gd name="connsiteX78" fmla="*/ 1371762 w 6600987"/>
              <a:gd name="connsiteY78" fmla="*/ 4500522 h 5676860"/>
              <a:gd name="connsiteX79" fmla="*/ 1269367 w 6600987"/>
              <a:gd name="connsiteY79" fmla="*/ 4469566 h 5676860"/>
              <a:gd name="connsiteX80" fmla="*/ 1212218 w 6600987"/>
              <a:gd name="connsiteY80" fmla="*/ 4440992 h 5676860"/>
              <a:gd name="connsiteX81" fmla="*/ 1155067 w 6600987"/>
              <a:gd name="connsiteY81" fmla="*/ 4410035 h 5676860"/>
              <a:gd name="connsiteX82" fmla="*/ 1105062 w 6600987"/>
              <a:gd name="connsiteY82" fmla="*/ 4371935 h 5676860"/>
              <a:gd name="connsiteX0" fmla="*/ 1105062 w 6600987"/>
              <a:gd name="connsiteY0" fmla="*/ 4371935 h 5676860"/>
              <a:gd name="connsiteX1" fmla="*/ 38282 w 6600987"/>
              <a:gd name="connsiteY1" fmla="*/ 2724483 h 5676860"/>
              <a:gd name="connsiteX2" fmla="*/ 11485 w 6600987"/>
              <a:gd name="connsiteY2" fmla="*/ 1929159 h 5676860"/>
              <a:gd name="connsiteX3" fmla="*/ 0 w 6600987"/>
              <a:gd name="connsiteY3" fmla="*/ 1501565 h 5676860"/>
              <a:gd name="connsiteX4" fmla="*/ 38283 w 6600987"/>
              <a:gd name="connsiteY4" fmla="*/ 1343356 h 5676860"/>
              <a:gd name="connsiteX5" fmla="*/ 152563 w 6600987"/>
              <a:gd name="connsiteY5" fmla="*/ 1219160 h 5676860"/>
              <a:gd name="connsiteX6" fmla="*/ 1409862 w 6600987"/>
              <a:gd name="connsiteY6" fmla="*/ 1162010 h 5676860"/>
              <a:gd name="connsiteX7" fmla="*/ 2381412 w 6600987"/>
              <a:gd name="connsiteY7" fmla="*/ 1190585 h 5676860"/>
              <a:gd name="connsiteX8" fmla="*/ 2543337 w 6600987"/>
              <a:gd name="connsiteY8" fmla="*/ 323810 h 5676860"/>
              <a:gd name="connsiteX9" fmla="*/ 2733837 w 6600987"/>
              <a:gd name="connsiteY9" fmla="*/ 471448 h 5676860"/>
              <a:gd name="connsiteX10" fmla="*/ 2779081 w 6600987"/>
              <a:gd name="connsiteY10" fmla="*/ 495260 h 5676860"/>
              <a:gd name="connsiteX11" fmla="*/ 2840993 w 6600987"/>
              <a:gd name="connsiteY11" fmla="*/ 511929 h 5676860"/>
              <a:gd name="connsiteX12" fmla="*/ 3114837 w 6600987"/>
              <a:gd name="connsiteY12" fmla="*/ 561935 h 5676860"/>
              <a:gd name="connsiteX13" fmla="*/ 3181512 w 6600987"/>
              <a:gd name="connsiteY13" fmla="*/ 592891 h 5676860"/>
              <a:gd name="connsiteX14" fmla="*/ 3219612 w 6600987"/>
              <a:gd name="connsiteY14" fmla="*/ 623848 h 5676860"/>
              <a:gd name="connsiteX15" fmla="*/ 3250568 w 6600987"/>
              <a:gd name="connsiteY15" fmla="*/ 680998 h 5676860"/>
              <a:gd name="connsiteX16" fmla="*/ 3283906 w 6600987"/>
              <a:gd name="connsiteY16" fmla="*/ 714335 h 5676860"/>
              <a:gd name="connsiteX17" fmla="*/ 3314862 w 6600987"/>
              <a:gd name="connsiteY17" fmla="*/ 728623 h 5676860"/>
              <a:gd name="connsiteX18" fmla="*/ 3350581 w 6600987"/>
              <a:gd name="connsiteY18" fmla="*/ 747673 h 5676860"/>
              <a:gd name="connsiteX19" fmla="*/ 3393443 w 6600987"/>
              <a:gd name="connsiteY19" fmla="*/ 742910 h 5676860"/>
              <a:gd name="connsiteX20" fmla="*/ 3622044 w 6600987"/>
              <a:gd name="connsiteY20" fmla="*/ 683379 h 5676860"/>
              <a:gd name="connsiteX21" fmla="*/ 3688718 w 6600987"/>
              <a:gd name="connsiteY21" fmla="*/ 671473 h 5676860"/>
              <a:gd name="connsiteX22" fmla="*/ 3829212 w 6600987"/>
              <a:gd name="connsiteY22" fmla="*/ 661948 h 5676860"/>
              <a:gd name="connsiteX23" fmla="*/ 3974468 w 6600987"/>
              <a:gd name="connsiteY23" fmla="*/ 611942 h 5676860"/>
              <a:gd name="connsiteX24" fmla="*/ 3995900 w 6600987"/>
              <a:gd name="connsiteY24" fmla="*/ 645279 h 5676860"/>
              <a:gd name="connsiteX25" fmla="*/ 3962563 w 6600987"/>
              <a:gd name="connsiteY25" fmla="*/ 609560 h 5676860"/>
              <a:gd name="connsiteX26" fmla="*/ 4343563 w 6600987"/>
              <a:gd name="connsiteY26" fmla="*/ 685760 h 5676860"/>
              <a:gd name="connsiteX27" fmla="*/ 4404949 w 6600987"/>
              <a:gd name="connsiteY27" fmla="*/ 268671 h 5676860"/>
              <a:gd name="connsiteX28" fmla="*/ 4478960 w 6600987"/>
              <a:gd name="connsiteY28" fmla="*/ 103335 h 5676860"/>
              <a:gd name="connsiteX29" fmla="*/ 4566849 w 6600987"/>
              <a:gd name="connsiteY29" fmla="*/ 77502 h 5676860"/>
              <a:gd name="connsiteX30" fmla="*/ 4784256 w 6600987"/>
              <a:gd name="connsiteY30" fmla="*/ 0 h 5676860"/>
              <a:gd name="connsiteX31" fmla="*/ 4927654 w 6600987"/>
              <a:gd name="connsiteY31" fmla="*/ 5167 h 5676860"/>
              <a:gd name="connsiteX32" fmla="*/ 5257963 w 6600987"/>
              <a:gd name="connsiteY32" fmla="*/ 76160 h 5676860"/>
              <a:gd name="connsiteX33" fmla="*/ 5257963 w 6600987"/>
              <a:gd name="connsiteY33" fmla="*/ 380960 h 5676860"/>
              <a:gd name="connsiteX34" fmla="*/ 5562763 w 6600987"/>
              <a:gd name="connsiteY34" fmla="*/ 685760 h 5676860"/>
              <a:gd name="connsiteX35" fmla="*/ 5715163 w 6600987"/>
              <a:gd name="connsiteY35" fmla="*/ 761960 h 5676860"/>
              <a:gd name="connsiteX36" fmla="*/ 5792660 w 6600987"/>
              <a:gd name="connsiteY36" fmla="*/ 811181 h 5676860"/>
              <a:gd name="connsiteX37" fmla="*/ 5737152 w 6600987"/>
              <a:gd name="connsiteY37" fmla="*/ 847348 h 5676860"/>
              <a:gd name="connsiteX38" fmla="*/ 5638962 w 6600987"/>
              <a:gd name="connsiteY38" fmla="*/ 928648 h 5676860"/>
              <a:gd name="connsiteX39" fmla="*/ 5653250 w 6600987"/>
              <a:gd name="connsiteY39" fmla="*/ 961985 h 5676860"/>
              <a:gd name="connsiteX40" fmla="*/ 5674680 w 6600987"/>
              <a:gd name="connsiteY40" fmla="*/ 1014373 h 5676860"/>
              <a:gd name="connsiteX41" fmla="*/ 5717544 w 6600987"/>
              <a:gd name="connsiteY41" fmla="*/ 1173916 h 5676860"/>
              <a:gd name="connsiteX42" fmla="*/ 5738975 w 6600987"/>
              <a:gd name="connsiteY42" fmla="*/ 1219160 h 5676860"/>
              <a:gd name="connsiteX43" fmla="*/ 5765168 w 6600987"/>
              <a:gd name="connsiteY43" fmla="*/ 1262023 h 5676860"/>
              <a:gd name="connsiteX44" fmla="*/ 5948524 w 6600987"/>
              <a:gd name="connsiteY44" fmla="*/ 1564441 h 5676860"/>
              <a:gd name="connsiteX45" fmla="*/ 5977100 w 6600987"/>
              <a:gd name="connsiteY45" fmla="*/ 1628735 h 5676860"/>
              <a:gd name="connsiteX46" fmla="*/ 6012818 w 6600987"/>
              <a:gd name="connsiteY46" fmla="*/ 1697792 h 5676860"/>
              <a:gd name="connsiteX47" fmla="*/ 6077112 w 6600987"/>
              <a:gd name="connsiteY47" fmla="*/ 1823998 h 5676860"/>
              <a:gd name="connsiteX48" fmla="*/ 6119975 w 6600987"/>
              <a:gd name="connsiteY48" fmla="*/ 1924010 h 5676860"/>
              <a:gd name="connsiteX49" fmla="*/ 6134262 w 6600987"/>
              <a:gd name="connsiteY49" fmla="*/ 1962110 h 5676860"/>
              <a:gd name="connsiteX50" fmla="*/ 6139025 w 6600987"/>
              <a:gd name="connsiteY50" fmla="*/ 2021641 h 5676860"/>
              <a:gd name="connsiteX51" fmla="*/ 6169981 w 6600987"/>
              <a:gd name="connsiteY51" fmla="*/ 2143085 h 5676860"/>
              <a:gd name="connsiteX52" fmla="*/ 6189031 w 6600987"/>
              <a:gd name="connsiteY52" fmla="*/ 2202616 h 5676860"/>
              <a:gd name="connsiteX53" fmla="*/ 6184268 w 6600987"/>
              <a:gd name="connsiteY53" fmla="*/ 2300248 h 5676860"/>
              <a:gd name="connsiteX54" fmla="*/ 6205700 w 6600987"/>
              <a:gd name="connsiteY54" fmla="*/ 2407403 h 5676860"/>
              <a:gd name="connsiteX55" fmla="*/ 6255706 w 6600987"/>
              <a:gd name="connsiteY55" fmla="*/ 2619335 h 5676860"/>
              <a:gd name="connsiteX56" fmla="*/ 6281900 w 6600987"/>
              <a:gd name="connsiteY56" fmla="*/ 2812216 h 5676860"/>
              <a:gd name="connsiteX57" fmla="*/ 6296187 w 6600987"/>
              <a:gd name="connsiteY57" fmla="*/ 2921754 h 5676860"/>
              <a:gd name="connsiteX58" fmla="*/ 6391437 w 6600987"/>
              <a:gd name="connsiteY58" fmla="*/ 3238460 h 5676860"/>
              <a:gd name="connsiteX59" fmla="*/ 6439062 w 6600987"/>
              <a:gd name="connsiteY59" fmla="*/ 3438485 h 5676860"/>
              <a:gd name="connsiteX60" fmla="*/ 6486687 w 6600987"/>
              <a:gd name="connsiteY60" fmla="*/ 3555166 h 5676860"/>
              <a:gd name="connsiteX61" fmla="*/ 6550981 w 6600987"/>
              <a:gd name="connsiteY61" fmla="*/ 3676610 h 5676860"/>
              <a:gd name="connsiteX62" fmla="*/ 6591462 w 6600987"/>
              <a:gd name="connsiteY62" fmla="*/ 3809960 h 5676860"/>
              <a:gd name="connsiteX63" fmla="*/ 6600987 w 6600987"/>
              <a:gd name="connsiteY63" fmla="*/ 3881398 h 5676860"/>
              <a:gd name="connsiteX64" fmla="*/ 6591461 w 6600987"/>
              <a:gd name="connsiteY64" fmla="*/ 3964741 h 5676860"/>
              <a:gd name="connsiteX65" fmla="*/ 6572411 w 6600987"/>
              <a:gd name="connsiteY65" fmla="*/ 4019510 h 5676860"/>
              <a:gd name="connsiteX66" fmla="*/ 6531931 w 6600987"/>
              <a:gd name="connsiteY66" fmla="*/ 4119522 h 5676860"/>
              <a:gd name="connsiteX67" fmla="*/ 6517643 w 6600987"/>
              <a:gd name="connsiteY67" fmla="*/ 4148097 h 5676860"/>
              <a:gd name="connsiteX68" fmla="*/ 5731831 w 6600987"/>
              <a:gd name="connsiteY68" fmla="*/ 4533860 h 5676860"/>
              <a:gd name="connsiteX69" fmla="*/ 4876962 w 6600987"/>
              <a:gd name="connsiteY69" fmla="*/ 5672097 h 5676860"/>
              <a:gd name="connsiteX70" fmla="*/ 4603118 w 6600987"/>
              <a:gd name="connsiteY70" fmla="*/ 5676860 h 5676860"/>
              <a:gd name="connsiteX71" fmla="*/ 4038763 w 6600987"/>
              <a:gd name="connsiteY71" fmla="*/ 4952960 h 5676860"/>
              <a:gd name="connsiteX72" fmla="*/ 3513218 w 6600987"/>
              <a:gd name="connsiteY72" fmla="*/ 4943533 h 5676860"/>
              <a:gd name="connsiteX73" fmla="*/ 2920895 w 6600987"/>
              <a:gd name="connsiteY73" fmla="*/ 4366440 h 5676860"/>
              <a:gd name="connsiteX74" fmla="*/ 2581437 w 6600987"/>
              <a:gd name="connsiteY74" fmla="*/ 4600535 h 5676860"/>
              <a:gd name="connsiteX75" fmla="*/ 2217105 w 6600987"/>
              <a:gd name="connsiteY75" fmla="*/ 4183817 h 5676860"/>
              <a:gd name="connsiteX76" fmla="*/ 1743237 w 6600987"/>
              <a:gd name="connsiteY76" fmla="*/ 4276685 h 5676860"/>
              <a:gd name="connsiteX77" fmla="*/ 1650368 w 6600987"/>
              <a:gd name="connsiteY77" fmla="*/ 4567197 h 5676860"/>
              <a:gd name="connsiteX78" fmla="*/ 1371762 w 6600987"/>
              <a:gd name="connsiteY78" fmla="*/ 4500522 h 5676860"/>
              <a:gd name="connsiteX79" fmla="*/ 1269367 w 6600987"/>
              <a:gd name="connsiteY79" fmla="*/ 4469566 h 5676860"/>
              <a:gd name="connsiteX80" fmla="*/ 1212218 w 6600987"/>
              <a:gd name="connsiteY80" fmla="*/ 4440992 h 5676860"/>
              <a:gd name="connsiteX81" fmla="*/ 1155067 w 6600987"/>
              <a:gd name="connsiteY81" fmla="*/ 4410035 h 5676860"/>
              <a:gd name="connsiteX82" fmla="*/ 1105062 w 6600987"/>
              <a:gd name="connsiteY82" fmla="*/ 4371935 h 5676860"/>
              <a:gd name="connsiteX0" fmla="*/ 1105062 w 6600987"/>
              <a:gd name="connsiteY0" fmla="*/ 4371935 h 5676860"/>
              <a:gd name="connsiteX1" fmla="*/ 38282 w 6600987"/>
              <a:gd name="connsiteY1" fmla="*/ 2724483 h 5676860"/>
              <a:gd name="connsiteX2" fmla="*/ 11485 w 6600987"/>
              <a:gd name="connsiteY2" fmla="*/ 1929159 h 5676860"/>
              <a:gd name="connsiteX3" fmla="*/ 0 w 6600987"/>
              <a:gd name="connsiteY3" fmla="*/ 1501565 h 5676860"/>
              <a:gd name="connsiteX4" fmla="*/ 38283 w 6600987"/>
              <a:gd name="connsiteY4" fmla="*/ 1343356 h 5676860"/>
              <a:gd name="connsiteX5" fmla="*/ 152563 w 6600987"/>
              <a:gd name="connsiteY5" fmla="*/ 1219160 h 5676860"/>
              <a:gd name="connsiteX6" fmla="*/ 1409862 w 6600987"/>
              <a:gd name="connsiteY6" fmla="*/ 1162010 h 5676860"/>
              <a:gd name="connsiteX7" fmla="*/ 2381412 w 6600987"/>
              <a:gd name="connsiteY7" fmla="*/ 1190585 h 5676860"/>
              <a:gd name="connsiteX8" fmla="*/ 2543337 w 6600987"/>
              <a:gd name="connsiteY8" fmla="*/ 323810 h 5676860"/>
              <a:gd name="connsiteX9" fmla="*/ 2733837 w 6600987"/>
              <a:gd name="connsiteY9" fmla="*/ 471448 h 5676860"/>
              <a:gd name="connsiteX10" fmla="*/ 2779081 w 6600987"/>
              <a:gd name="connsiteY10" fmla="*/ 495260 h 5676860"/>
              <a:gd name="connsiteX11" fmla="*/ 2840993 w 6600987"/>
              <a:gd name="connsiteY11" fmla="*/ 511929 h 5676860"/>
              <a:gd name="connsiteX12" fmla="*/ 3114837 w 6600987"/>
              <a:gd name="connsiteY12" fmla="*/ 561935 h 5676860"/>
              <a:gd name="connsiteX13" fmla="*/ 3181512 w 6600987"/>
              <a:gd name="connsiteY13" fmla="*/ 592891 h 5676860"/>
              <a:gd name="connsiteX14" fmla="*/ 3219612 w 6600987"/>
              <a:gd name="connsiteY14" fmla="*/ 623848 h 5676860"/>
              <a:gd name="connsiteX15" fmla="*/ 3250568 w 6600987"/>
              <a:gd name="connsiteY15" fmla="*/ 680998 h 5676860"/>
              <a:gd name="connsiteX16" fmla="*/ 3283906 w 6600987"/>
              <a:gd name="connsiteY16" fmla="*/ 714335 h 5676860"/>
              <a:gd name="connsiteX17" fmla="*/ 3314862 w 6600987"/>
              <a:gd name="connsiteY17" fmla="*/ 728623 h 5676860"/>
              <a:gd name="connsiteX18" fmla="*/ 3350581 w 6600987"/>
              <a:gd name="connsiteY18" fmla="*/ 747673 h 5676860"/>
              <a:gd name="connsiteX19" fmla="*/ 3393443 w 6600987"/>
              <a:gd name="connsiteY19" fmla="*/ 742910 h 5676860"/>
              <a:gd name="connsiteX20" fmla="*/ 3622044 w 6600987"/>
              <a:gd name="connsiteY20" fmla="*/ 683379 h 5676860"/>
              <a:gd name="connsiteX21" fmla="*/ 3688718 w 6600987"/>
              <a:gd name="connsiteY21" fmla="*/ 671473 h 5676860"/>
              <a:gd name="connsiteX22" fmla="*/ 3829212 w 6600987"/>
              <a:gd name="connsiteY22" fmla="*/ 661948 h 5676860"/>
              <a:gd name="connsiteX23" fmla="*/ 3974468 w 6600987"/>
              <a:gd name="connsiteY23" fmla="*/ 611942 h 5676860"/>
              <a:gd name="connsiteX24" fmla="*/ 3995900 w 6600987"/>
              <a:gd name="connsiteY24" fmla="*/ 645279 h 5676860"/>
              <a:gd name="connsiteX25" fmla="*/ 3962563 w 6600987"/>
              <a:gd name="connsiteY25" fmla="*/ 609560 h 5676860"/>
              <a:gd name="connsiteX26" fmla="*/ 4343563 w 6600987"/>
              <a:gd name="connsiteY26" fmla="*/ 685760 h 5676860"/>
              <a:gd name="connsiteX27" fmla="*/ 4404949 w 6600987"/>
              <a:gd name="connsiteY27" fmla="*/ 268671 h 5676860"/>
              <a:gd name="connsiteX28" fmla="*/ 4478960 w 6600987"/>
              <a:gd name="connsiteY28" fmla="*/ 103335 h 5676860"/>
              <a:gd name="connsiteX29" fmla="*/ 4566849 w 6600987"/>
              <a:gd name="connsiteY29" fmla="*/ 77502 h 5676860"/>
              <a:gd name="connsiteX30" fmla="*/ 4784256 w 6600987"/>
              <a:gd name="connsiteY30" fmla="*/ 0 h 5676860"/>
              <a:gd name="connsiteX31" fmla="*/ 4927654 w 6600987"/>
              <a:gd name="connsiteY31" fmla="*/ 5167 h 5676860"/>
              <a:gd name="connsiteX32" fmla="*/ 5257963 w 6600987"/>
              <a:gd name="connsiteY32" fmla="*/ 76160 h 5676860"/>
              <a:gd name="connsiteX33" fmla="*/ 5236938 w 6600987"/>
              <a:gd name="connsiteY33" fmla="*/ 77680 h 5676860"/>
              <a:gd name="connsiteX34" fmla="*/ 5257963 w 6600987"/>
              <a:gd name="connsiteY34" fmla="*/ 380960 h 5676860"/>
              <a:gd name="connsiteX35" fmla="*/ 5562763 w 6600987"/>
              <a:gd name="connsiteY35" fmla="*/ 685760 h 5676860"/>
              <a:gd name="connsiteX36" fmla="*/ 5715163 w 6600987"/>
              <a:gd name="connsiteY36" fmla="*/ 761960 h 5676860"/>
              <a:gd name="connsiteX37" fmla="*/ 5792660 w 6600987"/>
              <a:gd name="connsiteY37" fmla="*/ 811181 h 5676860"/>
              <a:gd name="connsiteX38" fmla="*/ 5737152 w 6600987"/>
              <a:gd name="connsiteY38" fmla="*/ 847348 h 5676860"/>
              <a:gd name="connsiteX39" fmla="*/ 5638962 w 6600987"/>
              <a:gd name="connsiteY39" fmla="*/ 928648 h 5676860"/>
              <a:gd name="connsiteX40" fmla="*/ 5653250 w 6600987"/>
              <a:gd name="connsiteY40" fmla="*/ 961985 h 5676860"/>
              <a:gd name="connsiteX41" fmla="*/ 5674680 w 6600987"/>
              <a:gd name="connsiteY41" fmla="*/ 1014373 h 5676860"/>
              <a:gd name="connsiteX42" fmla="*/ 5717544 w 6600987"/>
              <a:gd name="connsiteY42" fmla="*/ 1173916 h 5676860"/>
              <a:gd name="connsiteX43" fmla="*/ 5738975 w 6600987"/>
              <a:gd name="connsiteY43" fmla="*/ 1219160 h 5676860"/>
              <a:gd name="connsiteX44" fmla="*/ 5765168 w 6600987"/>
              <a:gd name="connsiteY44" fmla="*/ 1262023 h 5676860"/>
              <a:gd name="connsiteX45" fmla="*/ 5948524 w 6600987"/>
              <a:gd name="connsiteY45" fmla="*/ 1564441 h 5676860"/>
              <a:gd name="connsiteX46" fmla="*/ 5977100 w 6600987"/>
              <a:gd name="connsiteY46" fmla="*/ 1628735 h 5676860"/>
              <a:gd name="connsiteX47" fmla="*/ 6012818 w 6600987"/>
              <a:gd name="connsiteY47" fmla="*/ 1697792 h 5676860"/>
              <a:gd name="connsiteX48" fmla="*/ 6077112 w 6600987"/>
              <a:gd name="connsiteY48" fmla="*/ 1823998 h 5676860"/>
              <a:gd name="connsiteX49" fmla="*/ 6119975 w 6600987"/>
              <a:gd name="connsiteY49" fmla="*/ 1924010 h 5676860"/>
              <a:gd name="connsiteX50" fmla="*/ 6134262 w 6600987"/>
              <a:gd name="connsiteY50" fmla="*/ 1962110 h 5676860"/>
              <a:gd name="connsiteX51" fmla="*/ 6139025 w 6600987"/>
              <a:gd name="connsiteY51" fmla="*/ 2021641 h 5676860"/>
              <a:gd name="connsiteX52" fmla="*/ 6169981 w 6600987"/>
              <a:gd name="connsiteY52" fmla="*/ 2143085 h 5676860"/>
              <a:gd name="connsiteX53" fmla="*/ 6189031 w 6600987"/>
              <a:gd name="connsiteY53" fmla="*/ 2202616 h 5676860"/>
              <a:gd name="connsiteX54" fmla="*/ 6184268 w 6600987"/>
              <a:gd name="connsiteY54" fmla="*/ 2300248 h 5676860"/>
              <a:gd name="connsiteX55" fmla="*/ 6205700 w 6600987"/>
              <a:gd name="connsiteY55" fmla="*/ 2407403 h 5676860"/>
              <a:gd name="connsiteX56" fmla="*/ 6255706 w 6600987"/>
              <a:gd name="connsiteY56" fmla="*/ 2619335 h 5676860"/>
              <a:gd name="connsiteX57" fmla="*/ 6281900 w 6600987"/>
              <a:gd name="connsiteY57" fmla="*/ 2812216 h 5676860"/>
              <a:gd name="connsiteX58" fmla="*/ 6296187 w 6600987"/>
              <a:gd name="connsiteY58" fmla="*/ 2921754 h 5676860"/>
              <a:gd name="connsiteX59" fmla="*/ 6391437 w 6600987"/>
              <a:gd name="connsiteY59" fmla="*/ 3238460 h 5676860"/>
              <a:gd name="connsiteX60" fmla="*/ 6439062 w 6600987"/>
              <a:gd name="connsiteY60" fmla="*/ 3438485 h 5676860"/>
              <a:gd name="connsiteX61" fmla="*/ 6486687 w 6600987"/>
              <a:gd name="connsiteY61" fmla="*/ 3555166 h 5676860"/>
              <a:gd name="connsiteX62" fmla="*/ 6550981 w 6600987"/>
              <a:gd name="connsiteY62" fmla="*/ 3676610 h 5676860"/>
              <a:gd name="connsiteX63" fmla="*/ 6591462 w 6600987"/>
              <a:gd name="connsiteY63" fmla="*/ 3809960 h 5676860"/>
              <a:gd name="connsiteX64" fmla="*/ 6600987 w 6600987"/>
              <a:gd name="connsiteY64" fmla="*/ 3881398 h 5676860"/>
              <a:gd name="connsiteX65" fmla="*/ 6591461 w 6600987"/>
              <a:gd name="connsiteY65" fmla="*/ 3964741 h 5676860"/>
              <a:gd name="connsiteX66" fmla="*/ 6572411 w 6600987"/>
              <a:gd name="connsiteY66" fmla="*/ 4019510 h 5676860"/>
              <a:gd name="connsiteX67" fmla="*/ 6531931 w 6600987"/>
              <a:gd name="connsiteY67" fmla="*/ 4119522 h 5676860"/>
              <a:gd name="connsiteX68" fmla="*/ 6517643 w 6600987"/>
              <a:gd name="connsiteY68" fmla="*/ 4148097 h 5676860"/>
              <a:gd name="connsiteX69" fmla="*/ 5731831 w 6600987"/>
              <a:gd name="connsiteY69" fmla="*/ 4533860 h 5676860"/>
              <a:gd name="connsiteX70" fmla="*/ 4876962 w 6600987"/>
              <a:gd name="connsiteY70" fmla="*/ 5672097 h 5676860"/>
              <a:gd name="connsiteX71" fmla="*/ 4603118 w 6600987"/>
              <a:gd name="connsiteY71" fmla="*/ 5676860 h 5676860"/>
              <a:gd name="connsiteX72" fmla="*/ 4038763 w 6600987"/>
              <a:gd name="connsiteY72" fmla="*/ 4952960 h 5676860"/>
              <a:gd name="connsiteX73" fmla="*/ 3513218 w 6600987"/>
              <a:gd name="connsiteY73" fmla="*/ 4943533 h 5676860"/>
              <a:gd name="connsiteX74" fmla="*/ 2920895 w 6600987"/>
              <a:gd name="connsiteY74" fmla="*/ 4366440 h 5676860"/>
              <a:gd name="connsiteX75" fmla="*/ 2581437 w 6600987"/>
              <a:gd name="connsiteY75" fmla="*/ 4600535 h 5676860"/>
              <a:gd name="connsiteX76" fmla="*/ 2217105 w 6600987"/>
              <a:gd name="connsiteY76" fmla="*/ 4183817 h 5676860"/>
              <a:gd name="connsiteX77" fmla="*/ 1743237 w 6600987"/>
              <a:gd name="connsiteY77" fmla="*/ 4276685 h 5676860"/>
              <a:gd name="connsiteX78" fmla="*/ 1650368 w 6600987"/>
              <a:gd name="connsiteY78" fmla="*/ 4567197 h 5676860"/>
              <a:gd name="connsiteX79" fmla="*/ 1371762 w 6600987"/>
              <a:gd name="connsiteY79" fmla="*/ 4500522 h 5676860"/>
              <a:gd name="connsiteX80" fmla="*/ 1269367 w 6600987"/>
              <a:gd name="connsiteY80" fmla="*/ 4469566 h 5676860"/>
              <a:gd name="connsiteX81" fmla="*/ 1212218 w 6600987"/>
              <a:gd name="connsiteY81" fmla="*/ 4440992 h 5676860"/>
              <a:gd name="connsiteX82" fmla="*/ 1155067 w 6600987"/>
              <a:gd name="connsiteY82" fmla="*/ 4410035 h 5676860"/>
              <a:gd name="connsiteX83" fmla="*/ 1105062 w 6600987"/>
              <a:gd name="connsiteY83" fmla="*/ 4371935 h 5676860"/>
              <a:gd name="connsiteX0" fmla="*/ 1105062 w 6600987"/>
              <a:gd name="connsiteY0" fmla="*/ 4371935 h 5676860"/>
              <a:gd name="connsiteX1" fmla="*/ 38282 w 6600987"/>
              <a:gd name="connsiteY1" fmla="*/ 2724483 h 5676860"/>
              <a:gd name="connsiteX2" fmla="*/ 11485 w 6600987"/>
              <a:gd name="connsiteY2" fmla="*/ 1929159 h 5676860"/>
              <a:gd name="connsiteX3" fmla="*/ 0 w 6600987"/>
              <a:gd name="connsiteY3" fmla="*/ 1501565 h 5676860"/>
              <a:gd name="connsiteX4" fmla="*/ 38283 w 6600987"/>
              <a:gd name="connsiteY4" fmla="*/ 1343356 h 5676860"/>
              <a:gd name="connsiteX5" fmla="*/ 152563 w 6600987"/>
              <a:gd name="connsiteY5" fmla="*/ 1219160 h 5676860"/>
              <a:gd name="connsiteX6" fmla="*/ 1409862 w 6600987"/>
              <a:gd name="connsiteY6" fmla="*/ 1162010 h 5676860"/>
              <a:gd name="connsiteX7" fmla="*/ 2381412 w 6600987"/>
              <a:gd name="connsiteY7" fmla="*/ 1190585 h 5676860"/>
              <a:gd name="connsiteX8" fmla="*/ 2543337 w 6600987"/>
              <a:gd name="connsiteY8" fmla="*/ 323810 h 5676860"/>
              <a:gd name="connsiteX9" fmla="*/ 2733837 w 6600987"/>
              <a:gd name="connsiteY9" fmla="*/ 471448 h 5676860"/>
              <a:gd name="connsiteX10" fmla="*/ 2779081 w 6600987"/>
              <a:gd name="connsiteY10" fmla="*/ 495260 h 5676860"/>
              <a:gd name="connsiteX11" fmla="*/ 2840993 w 6600987"/>
              <a:gd name="connsiteY11" fmla="*/ 511929 h 5676860"/>
              <a:gd name="connsiteX12" fmla="*/ 3114837 w 6600987"/>
              <a:gd name="connsiteY12" fmla="*/ 561935 h 5676860"/>
              <a:gd name="connsiteX13" fmla="*/ 3181512 w 6600987"/>
              <a:gd name="connsiteY13" fmla="*/ 592891 h 5676860"/>
              <a:gd name="connsiteX14" fmla="*/ 3219612 w 6600987"/>
              <a:gd name="connsiteY14" fmla="*/ 623848 h 5676860"/>
              <a:gd name="connsiteX15" fmla="*/ 3250568 w 6600987"/>
              <a:gd name="connsiteY15" fmla="*/ 680998 h 5676860"/>
              <a:gd name="connsiteX16" fmla="*/ 3283906 w 6600987"/>
              <a:gd name="connsiteY16" fmla="*/ 714335 h 5676860"/>
              <a:gd name="connsiteX17" fmla="*/ 3314862 w 6600987"/>
              <a:gd name="connsiteY17" fmla="*/ 728623 h 5676860"/>
              <a:gd name="connsiteX18" fmla="*/ 3350581 w 6600987"/>
              <a:gd name="connsiteY18" fmla="*/ 747673 h 5676860"/>
              <a:gd name="connsiteX19" fmla="*/ 3393443 w 6600987"/>
              <a:gd name="connsiteY19" fmla="*/ 742910 h 5676860"/>
              <a:gd name="connsiteX20" fmla="*/ 3622044 w 6600987"/>
              <a:gd name="connsiteY20" fmla="*/ 683379 h 5676860"/>
              <a:gd name="connsiteX21" fmla="*/ 3688718 w 6600987"/>
              <a:gd name="connsiteY21" fmla="*/ 671473 h 5676860"/>
              <a:gd name="connsiteX22" fmla="*/ 3829212 w 6600987"/>
              <a:gd name="connsiteY22" fmla="*/ 661948 h 5676860"/>
              <a:gd name="connsiteX23" fmla="*/ 3974468 w 6600987"/>
              <a:gd name="connsiteY23" fmla="*/ 611942 h 5676860"/>
              <a:gd name="connsiteX24" fmla="*/ 3995900 w 6600987"/>
              <a:gd name="connsiteY24" fmla="*/ 645279 h 5676860"/>
              <a:gd name="connsiteX25" fmla="*/ 3962563 w 6600987"/>
              <a:gd name="connsiteY25" fmla="*/ 609560 h 5676860"/>
              <a:gd name="connsiteX26" fmla="*/ 4343563 w 6600987"/>
              <a:gd name="connsiteY26" fmla="*/ 685760 h 5676860"/>
              <a:gd name="connsiteX27" fmla="*/ 4404949 w 6600987"/>
              <a:gd name="connsiteY27" fmla="*/ 268671 h 5676860"/>
              <a:gd name="connsiteX28" fmla="*/ 4478960 w 6600987"/>
              <a:gd name="connsiteY28" fmla="*/ 103335 h 5676860"/>
              <a:gd name="connsiteX29" fmla="*/ 4566849 w 6600987"/>
              <a:gd name="connsiteY29" fmla="*/ 77502 h 5676860"/>
              <a:gd name="connsiteX30" fmla="*/ 4784256 w 6600987"/>
              <a:gd name="connsiteY30" fmla="*/ 0 h 5676860"/>
              <a:gd name="connsiteX31" fmla="*/ 4927654 w 6600987"/>
              <a:gd name="connsiteY31" fmla="*/ 5167 h 5676860"/>
              <a:gd name="connsiteX32" fmla="*/ 5236938 w 6600987"/>
              <a:gd name="connsiteY32" fmla="*/ 77680 h 5676860"/>
              <a:gd name="connsiteX33" fmla="*/ 5257963 w 6600987"/>
              <a:gd name="connsiteY33" fmla="*/ 380960 h 5676860"/>
              <a:gd name="connsiteX34" fmla="*/ 5562763 w 6600987"/>
              <a:gd name="connsiteY34" fmla="*/ 685760 h 5676860"/>
              <a:gd name="connsiteX35" fmla="*/ 5715163 w 6600987"/>
              <a:gd name="connsiteY35" fmla="*/ 761960 h 5676860"/>
              <a:gd name="connsiteX36" fmla="*/ 5792660 w 6600987"/>
              <a:gd name="connsiteY36" fmla="*/ 811181 h 5676860"/>
              <a:gd name="connsiteX37" fmla="*/ 5737152 w 6600987"/>
              <a:gd name="connsiteY37" fmla="*/ 847348 h 5676860"/>
              <a:gd name="connsiteX38" fmla="*/ 5638962 w 6600987"/>
              <a:gd name="connsiteY38" fmla="*/ 928648 h 5676860"/>
              <a:gd name="connsiteX39" fmla="*/ 5653250 w 6600987"/>
              <a:gd name="connsiteY39" fmla="*/ 961985 h 5676860"/>
              <a:gd name="connsiteX40" fmla="*/ 5674680 w 6600987"/>
              <a:gd name="connsiteY40" fmla="*/ 1014373 h 5676860"/>
              <a:gd name="connsiteX41" fmla="*/ 5717544 w 6600987"/>
              <a:gd name="connsiteY41" fmla="*/ 1173916 h 5676860"/>
              <a:gd name="connsiteX42" fmla="*/ 5738975 w 6600987"/>
              <a:gd name="connsiteY42" fmla="*/ 1219160 h 5676860"/>
              <a:gd name="connsiteX43" fmla="*/ 5765168 w 6600987"/>
              <a:gd name="connsiteY43" fmla="*/ 1262023 h 5676860"/>
              <a:gd name="connsiteX44" fmla="*/ 5948524 w 6600987"/>
              <a:gd name="connsiteY44" fmla="*/ 1564441 h 5676860"/>
              <a:gd name="connsiteX45" fmla="*/ 5977100 w 6600987"/>
              <a:gd name="connsiteY45" fmla="*/ 1628735 h 5676860"/>
              <a:gd name="connsiteX46" fmla="*/ 6012818 w 6600987"/>
              <a:gd name="connsiteY46" fmla="*/ 1697792 h 5676860"/>
              <a:gd name="connsiteX47" fmla="*/ 6077112 w 6600987"/>
              <a:gd name="connsiteY47" fmla="*/ 1823998 h 5676860"/>
              <a:gd name="connsiteX48" fmla="*/ 6119975 w 6600987"/>
              <a:gd name="connsiteY48" fmla="*/ 1924010 h 5676860"/>
              <a:gd name="connsiteX49" fmla="*/ 6134262 w 6600987"/>
              <a:gd name="connsiteY49" fmla="*/ 1962110 h 5676860"/>
              <a:gd name="connsiteX50" fmla="*/ 6139025 w 6600987"/>
              <a:gd name="connsiteY50" fmla="*/ 2021641 h 5676860"/>
              <a:gd name="connsiteX51" fmla="*/ 6169981 w 6600987"/>
              <a:gd name="connsiteY51" fmla="*/ 2143085 h 5676860"/>
              <a:gd name="connsiteX52" fmla="*/ 6189031 w 6600987"/>
              <a:gd name="connsiteY52" fmla="*/ 2202616 h 5676860"/>
              <a:gd name="connsiteX53" fmla="*/ 6184268 w 6600987"/>
              <a:gd name="connsiteY53" fmla="*/ 2300248 h 5676860"/>
              <a:gd name="connsiteX54" fmla="*/ 6205700 w 6600987"/>
              <a:gd name="connsiteY54" fmla="*/ 2407403 h 5676860"/>
              <a:gd name="connsiteX55" fmla="*/ 6255706 w 6600987"/>
              <a:gd name="connsiteY55" fmla="*/ 2619335 h 5676860"/>
              <a:gd name="connsiteX56" fmla="*/ 6281900 w 6600987"/>
              <a:gd name="connsiteY56" fmla="*/ 2812216 h 5676860"/>
              <a:gd name="connsiteX57" fmla="*/ 6296187 w 6600987"/>
              <a:gd name="connsiteY57" fmla="*/ 2921754 h 5676860"/>
              <a:gd name="connsiteX58" fmla="*/ 6391437 w 6600987"/>
              <a:gd name="connsiteY58" fmla="*/ 3238460 h 5676860"/>
              <a:gd name="connsiteX59" fmla="*/ 6439062 w 6600987"/>
              <a:gd name="connsiteY59" fmla="*/ 3438485 h 5676860"/>
              <a:gd name="connsiteX60" fmla="*/ 6486687 w 6600987"/>
              <a:gd name="connsiteY60" fmla="*/ 3555166 h 5676860"/>
              <a:gd name="connsiteX61" fmla="*/ 6550981 w 6600987"/>
              <a:gd name="connsiteY61" fmla="*/ 3676610 h 5676860"/>
              <a:gd name="connsiteX62" fmla="*/ 6591462 w 6600987"/>
              <a:gd name="connsiteY62" fmla="*/ 3809960 h 5676860"/>
              <a:gd name="connsiteX63" fmla="*/ 6600987 w 6600987"/>
              <a:gd name="connsiteY63" fmla="*/ 3881398 h 5676860"/>
              <a:gd name="connsiteX64" fmla="*/ 6591461 w 6600987"/>
              <a:gd name="connsiteY64" fmla="*/ 3964741 h 5676860"/>
              <a:gd name="connsiteX65" fmla="*/ 6572411 w 6600987"/>
              <a:gd name="connsiteY65" fmla="*/ 4019510 h 5676860"/>
              <a:gd name="connsiteX66" fmla="*/ 6531931 w 6600987"/>
              <a:gd name="connsiteY66" fmla="*/ 4119522 h 5676860"/>
              <a:gd name="connsiteX67" fmla="*/ 6517643 w 6600987"/>
              <a:gd name="connsiteY67" fmla="*/ 4148097 h 5676860"/>
              <a:gd name="connsiteX68" fmla="*/ 5731831 w 6600987"/>
              <a:gd name="connsiteY68" fmla="*/ 4533860 h 5676860"/>
              <a:gd name="connsiteX69" fmla="*/ 4876962 w 6600987"/>
              <a:gd name="connsiteY69" fmla="*/ 5672097 h 5676860"/>
              <a:gd name="connsiteX70" fmla="*/ 4603118 w 6600987"/>
              <a:gd name="connsiteY70" fmla="*/ 5676860 h 5676860"/>
              <a:gd name="connsiteX71" fmla="*/ 4038763 w 6600987"/>
              <a:gd name="connsiteY71" fmla="*/ 4952960 h 5676860"/>
              <a:gd name="connsiteX72" fmla="*/ 3513218 w 6600987"/>
              <a:gd name="connsiteY72" fmla="*/ 4943533 h 5676860"/>
              <a:gd name="connsiteX73" fmla="*/ 2920895 w 6600987"/>
              <a:gd name="connsiteY73" fmla="*/ 4366440 h 5676860"/>
              <a:gd name="connsiteX74" fmla="*/ 2581437 w 6600987"/>
              <a:gd name="connsiteY74" fmla="*/ 4600535 h 5676860"/>
              <a:gd name="connsiteX75" fmla="*/ 2217105 w 6600987"/>
              <a:gd name="connsiteY75" fmla="*/ 4183817 h 5676860"/>
              <a:gd name="connsiteX76" fmla="*/ 1743237 w 6600987"/>
              <a:gd name="connsiteY76" fmla="*/ 4276685 h 5676860"/>
              <a:gd name="connsiteX77" fmla="*/ 1650368 w 6600987"/>
              <a:gd name="connsiteY77" fmla="*/ 4567197 h 5676860"/>
              <a:gd name="connsiteX78" fmla="*/ 1371762 w 6600987"/>
              <a:gd name="connsiteY78" fmla="*/ 4500522 h 5676860"/>
              <a:gd name="connsiteX79" fmla="*/ 1269367 w 6600987"/>
              <a:gd name="connsiteY79" fmla="*/ 4469566 h 5676860"/>
              <a:gd name="connsiteX80" fmla="*/ 1212218 w 6600987"/>
              <a:gd name="connsiteY80" fmla="*/ 4440992 h 5676860"/>
              <a:gd name="connsiteX81" fmla="*/ 1155067 w 6600987"/>
              <a:gd name="connsiteY81" fmla="*/ 4410035 h 5676860"/>
              <a:gd name="connsiteX82" fmla="*/ 1105062 w 6600987"/>
              <a:gd name="connsiteY82" fmla="*/ 4371935 h 5676860"/>
              <a:gd name="connsiteX0" fmla="*/ 1105062 w 6600987"/>
              <a:gd name="connsiteY0" fmla="*/ 4371935 h 5676860"/>
              <a:gd name="connsiteX1" fmla="*/ 38282 w 6600987"/>
              <a:gd name="connsiteY1" fmla="*/ 2724483 h 5676860"/>
              <a:gd name="connsiteX2" fmla="*/ 11485 w 6600987"/>
              <a:gd name="connsiteY2" fmla="*/ 1929159 h 5676860"/>
              <a:gd name="connsiteX3" fmla="*/ 0 w 6600987"/>
              <a:gd name="connsiteY3" fmla="*/ 1501565 h 5676860"/>
              <a:gd name="connsiteX4" fmla="*/ 38283 w 6600987"/>
              <a:gd name="connsiteY4" fmla="*/ 1343356 h 5676860"/>
              <a:gd name="connsiteX5" fmla="*/ 152563 w 6600987"/>
              <a:gd name="connsiteY5" fmla="*/ 1219160 h 5676860"/>
              <a:gd name="connsiteX6" fmla="*/ 1409862 w 6600987"/>
              <a:gd name="connsiteY6" fmla="*/ 1162010 h 5676860"/>
              <a:gd name="connsiteX7" fmla="*/ 2381412 w 6600987"/>
              <a:gd name="connsiteY7" fmla="*/ 1190585 h 5676860"/>
              <a:gd name="connsiteX8" fmla="*/ 2543337 w 6600987"/>
              <a:gd name="connsiteY8" fmla="*/ 323810 h 5676860"/>
              <a:gd name="connsiteX9" fmla="*/ 2733837 w 6600987"/>
              <a:gd name="connsiteY9" fmla="*/ 471448 h 5676860"/>
              <a:gd name="connsiteX10" fmla="*/ 2779081 w 6600987"/>
              <a:gd name="connsiteY10" fmla="*/ 495260 h 5676860"/>
              <a:gd name="connsiteX11" fmla="*/ 2840993 w 6600987"/>
              <a:gd name="connsiteY11" fmla="*/ 511929 h 5676860"/>
              <a:gd name="connsiteX12" fmla="*/ 3114837 w 6600987"/>
              <a:gd name="connsiteY12" fmla="*/ 561935 h 5676860"/>
              <a:gd name="connsiteX13" fmla="*/ 3181512 w 6600987"/>
              <a:gd name="connsiteY13" fmla="*/ 592891 h 5676860"/>
              <a:gd name="connsiteX14" fmla="*/ 3219612 w 6600987"/>
              <a:gd name="connsiteY14" fmla="*/ 623848 h 5676860"/>
              <a:gd name="connsiteX15" fmla="*/ 3250568 w 6600987"/>
              <a:gd name="connsiteY15" fmla="*/ 680998 h 5676860"/>
              <a:gd name="connsiteX16" fmla="*/ 3283906 w 6600987"/>
              <a:gd name="connsiteY16" fmla="*/ 714335 h 5676860"/>
              <a:gd name="connsiteX17" fmla="*/ 3314862 w 6600987"/>
              <a:gd name="connsiteY17" fmla="*/ 728623 h 5676860"/>
              <a:gd name="connsiteX18" fmla="*/ 3350581 w 6600987"/>
              <a:gd name="connsiteY18" fmla="*/ 747673 h 5676860"/>
              <a:gd name="connsiteX19" fmla="*/ 3393443 w 6600987"/>
              <a:gd name="connsiteY19" fmla="*/ 742910 h 5676860"/>
              <a:gd name="connsiteX20" fmla="*/ 3622044 w 6600987"/>
              <a:gd name="connsiteY20" fmla="*/ 683379 h 5676860"/>
              <a:gd name="connsiteX21" fmla="*/ 3688718 w 6600987"/>
              <a:gd name="connsiteY21" fmla="*/ 671473 h 5676860"/>
              <a:gd name="connsiteX22" fmla="*/ 3829212 w 6600987"/>
              <a:gd name="connsiteY22" fmla="*/ 661948 h 5676860"/>
              <a:gd name="connsiteX23" fmla="*/ 3974468 w 6600987"/>
              <a:gd name="connsiteY23" fmla="*/ 611942 h 5676860"/>
              <a:gd name="connsiteX24" fmla="*/ 3995900 w 6600987"/>
              <a:gd name="connsiteY24" fmla="*/ 645279 h 5676860"/>
              <a:gd name="connsiteX25" fmla="*/ 3962563 w 6600987"/>
              <a:gd name="connsiteY25" fmla="*/ 609560 h 5676860"/>
              <a:gd name="connsiteX26" fmla="*/ 4343563 w 6600987"/>
              <a:gd name="connsiteY26" fmla="*/ 685760 h 5676860"/>
              <a:gd name="connsiteX27" fmla="*/ 4404949 w 6600987"/>
              <a:gd name="connsiteY27" fmla="*/ 268671 h 5676860"/>
              <a:gd name="connsiteX28" fmla="*/ 4478960 w 6600987"/>
              <a:gd name="connsiteY28" fmla="*/ 103335 h 5676860"/>
              <a:gd name="connsiteX29" fmla="*/ 4566849 w 6600987"/>
              <a:gd name="connsiteY29" fmla="*/ 77502 h 5676860"/>
              <a:gd name="connsiteX30" fmla="*/ 4784256 w 6600987"/>
              <a:gd name="connsiteY30" fmla="*/ 0 h 5676860"/>
              <a:gd name="connsiteX31" fmla="*/ 4927654 w 6600987"/>
              <a:gd name="connsiteY31" fmla="*/ 5167 h 5676860"/>
              <a:gd name="connsiteX32" fmla="*/ 5236938 w 6600987"/>
              <a:gd name="connsiteY32" fmla="*/ 77680 h 5676860"/>
              <a:gd name="connsiteX33" fmla="*/ 5257963 w 6600987"/>
              <a:gd name="connsiteY33" fmla="*/ 380960 h 5676860"/>
              <a:gd name="connsiteX34" fmla="*/ 5275220 w 6600987"/>
              <a:gd name="connsiteY34" fmla="*/ 394099 h 5676860"/>
              <a:gd name="connsiteX35" fmla="*/ 5562763 w 6600987"/>
              <a:gd name="connsiteY35" fmla="*/ 685760 h 5676860"/>
              <a:gd name="connsiteX36" fmla="*/ 5715163 w 6600987"/>
              <a:gd name="connsiteY36" fmla="*/ 761960 h 5676860"/>
              <a:gd name="connsiteX37" fmla="*/ 5792660 w 6600987"/>
              <a:gd name="connsiteY37" fmla="*/ 811181 h 5676860"/>
              <a:gd name="connsiteX38" fmla="*/ 5737152 w 6600987"/>
              <a:gd name="connsiteY38" fmla="*/ 847348 h 5676860"/>
              <a:gd name="connsiteX39" fmla="*/ 5638962 w 6600987"/>
              <a:gd name="connsiteY39" fmla="*/ 928648 h 5676860"/>
              <a:gd name="connsiteX40" fmla="*/ 5653250 w 6600987"/>
              <a:gd name="connsiteY40" fmla="*/ 961985 h 5676860"/>
              <a:gd name="connsiteX41" fmla="*/ 5674680 w 6600987"/>
              <a:gd name="connsiteY41" fmla="*/ 1014373 h 5676860"/>
              <a:gd name="connsiteX42" fmla="*/ 5717544 w 6600987"/>
              <a:gd name="connsiteY42" fmla="*/ 1173916 h 5676860"/>
              <a:gd name="connsiteX43" fmla="*/ 5738975 w 6600987"/>
              <a:gd name="connsiteY43" fmla="*/ 1219160 h 5676860"/>
              <a:gd name="connsiteX44" fmla="*/ 5765168 w 6600987"/>
              <a:gd name="connsiteY44" fmla="*/ 1262023 h 5676860"/>
              <a:gd name="connsiteX45" fmla="*/ 5948524 w 6600987"/>
              <a:gd name="connsiteY45" fmla="*/ 1564441 h 5676860"/>
              <a:gd name="connsiteX46" fmla="*/ 5977100 w 6600987"/>
              <a:gd name="connsiteY46" fmla="*/ 1628735 h 5676860"/>
              <a:gd name="connsiteX47" fmla="*/ 6012818 w 6600987"/>
              <a:gd name="connsiteY47" fmla="*/ 1697792 h 5676860"/>
              <a:gd name="connsiteX48" fmla="*/ 6077112 w 6600987"/>
              <a:gd name="connsiteY48" fmla="*/ 1823998 h 5676860"/>
              <a:gd name="connsiteX49" fmla="*/ 6119975 w 6600987"/>
              <a:gd name="connsiteY49" fmla="*/ 1924010 h 5676860"/>
              <a:gd name="connsiteX50" fmla="*/ 6134262 w 6600987"/>
              <a:gd name="connsiteY50" fmla="*/ 1962110 h 5676860"/>
              <a:gd name="connsiteX51" fmla="*/ 6139025 w 6600987"/>
              <a:gd name="connsiteY51" fmla="*/ 2021641 h 5676860"/>
              <a:gd name="connsiteX52" fmla="*/ 6169981 w 6600987"/>
              <a:gd name="connsiteY52" fmla="*/ 2143085 h 5676860"/>
              <a:gd name="connsiteX53" fmla="*/ 6189031 w 6600987"/>
              <a:gd name="connsiteY53" fmla="*/ 2202616 h 5676860"/>
              <a:gd name="connsiteX54" fmla="*/ 6184268 w 6600987"/>
              <a:gd name="connsiteY54" fmla="*/ 2300248 h 5676860"/>
              <a:gd name="connsiteX55" fmla="*/ 6205700 w 6600987"/>
              <a:gd name="connsiteY55" fmla="*/ 2407403 h 5676860"/>
              <a:gd name="connsiteX56" fmla="*/ 6255706 w 6600987"/>
              <a:gd name="connsiteY56" fmla="*/ 2619335 h 5676860"/>
              <a:gd name="connsiteX57" fmla="*/ 6281900 w 6600987"/>
              <a:gd name="connsiteY57" fmla="*/ 2812216 h 5676860"/>
              <a:gd name="connsiteX58" fmla="*/ 6296187 w 6600987"/>
              <a:gd name="connsiteY58" fmla="*/ 2921754 h 5676860"/>
              <a:gd name="connsiteX59" fmla="*/ 6391437 w 6600987"/>
              <a:gd name="connsiteY59" fmla="*/ 3238460 h 5676860"/>
              <a:gd name="connsiteX60" fmla="*/ 6439062 w 6600987"/>
              <a:gd name="connsiteY60" fmla="*/ 3438485 h 5676860"/>
              <a:gd name="connsiteX61" fmla="*/ 6486687 w 6600987"/>
              <a:gd name="connsiteY61" fmla="*/ 3555166 h 5676860"/>
              <a:gd name="connsiteX62" fmla="*/ 6550981 w 6600987"/>
              <a:gd name="connsiteY62" fmla="*/ 3676610 h 5676860"/>
              <a:gd name="connsiteX63" fmla="*/ 6591462 w 6600987"/>
              <a:gd name="connsiteY63" fmla="*/ 3809960 h 5676860"/>
              <a:gd name="connsiteX64" fmla="*/ 6600987 w 6600987"/>
              <a:gd name="connsiteY64" fmla="*/ 3881398 h 5676860"/>
              <a:gd name="connsiteX65" fmla="*/ 6591461 w 6600987"/>
              <a:gd name="connsiteY65" fmla="*/ 3964741 h 5676860"/>
              <a:gd name="connsiteX66" fmla="*/ 6572411 w 6600987"/>
              <a:gd name="connsiteY66" fmla="*/ 4019510 h 5676860"/>
              <a:gd name="connsiteX67" fmla="*/ 6531931 w 6600987"/>
              <a:gd name="connsiteY67" fmla="*/ 4119522 h 5676860"/>
              <a:gd name="connsiteX68" fmla="*/ 6517643 w 6600987"/>
              <a:gd name="connsiteY68" fmla="*/ 4148097 h 5676860"/>
              <a:gd name="connsiteX69" fmla="*/ 5731831 w 6600987"/>
              <a:gd name="connsiteY69" fmla="*/ 4533860 h 5676860"/>
              <a:gd name="connsiteX70" fmla="*/ 4876962 w 6600987"/>
              <a:gd name="connsiteY70" fmla="*/ 5672097 h 5676860"/>
              <a:gd name="connsiteX71" fmla="*/ 4603118 w 6600987"/>
              <a:gd name="connsiteY71" fmla="*/ 5676860 h 5676860"/>
              <a:gd name="connsiteX72" fmla="*/ 4038763 w 6600987"/>
              <a:gd name="connsiteY72" fmla="*/ 4952960 h 5676860"/>
              <a:gd name="connsiteX73" fmla="*/ 3513218 w 6600987"/>
              <a:gd name="connsiteY73" fmla="*/ 4943533 h 5676860"/>
              <a:gd name="connsiteX74" fmla="*/ 2920895 w 6600987"/>
              <a:gd name="connsiteY74" fmla="*/ 4366440 h 5676860"/>
              <a:gd name="connsiteX75" fmla="*/ 2581437 w 6600987"/>
              <a:gd name="connsiteY75" fmla="*/ 4600535 h 5676860"/>
              <a:gd name="connsiteX76" fmla="*/ 2217105 w 6600987"/>
              <a:gd name="connsiteY76" fmla="*/ 4183817 h 5676860"/>
              <a:gd name="connsiteX77" fmla="*/ 1743237 w 6600987"/>
              <a:gd name="connsiteY77" fmla="*/ 4276685 h 5676860"/>
              <a:gd name="connsiteX78" fmla="*/ 1650368 w 6600987"/>
              <a:gd name="connsiteY78" fmla="*/ 4567197 h 5676860"/>
              <a:gd name="connsiteX79" fmla="*/ 1371762 w 6600987"/>
              <a:gd name="connsiteY79" fmla="*/ 4500522 h 5676860"/>
              <a:gd name="connsiteX80" fmla="*/ 1269367 w 6600987"/>
              <a:gd name="connsiteY80" fmla="*/ 4469566 h 5676860"/>
              <a:gd name="connsiteX81" fmla="*/ 1212218 w 6600987"/>
              <a:gd name="connsiteY81" fmla="*/ 4440992 h 5676860"/>
              <a:gd name="connsiteX82" fmla="*/ 1155067 w 6600987"/>
              <a:gd name="connsiteY82" fmla="*/ 4410035 h 5676860"/>
              <a:gd name="connsiteX83" fmla="*/ 1105062 w 6600987"/>
              <a:gd name="connsiteY83" fmla="*/ 4371935 h 5676860"/>
              <a:gd name="connsiteX0" fmla="*/ 1105062 w 6600987"/>
              <a:gd name="connsiteY0" fmla="*/ 4371935 h 5676860"/>
              <a:gd name="connsiteX1" fmla="*/ 38282 w 6600987"/>
              <a:gd name="connsiteY1" fmla="*/ 2724483 h 5676860"/>
              <a:gd name="connsiteX2" fmla="*/ 11485 w 6600987"/>
              <a:gd name="connsiteY2" fmla="*/ 1929159 h 5676860"/>
              <a:gd name="connsiteX3" fmla="*/ 0 w 6600987"/>
              <a:gd name="connsiteY3" fmla="*/ 1501565 h 5676860"/>
              <a:gd name="connsiteX4" fmla="*/ 38283 w 6600987"/>
              <a:gd name="connsiteY4" fmla="*/ 1343356 h 5676860"/>
              <a:gd name="connsiteX5" fmla="*/ 152563 w 6600987"/>
              <a:gd name="connsiteY5" fmla="*/ 1219160 h 5676860"/>
              <a:gd name="connsiteX6" fmla="*/ 1409862 w 6600987"/>
              <a:gd name="connsiteY6" fmla="*/ 1162010 h 5676860"/>
              <a:gd name="connsiteX7" fmla="*/ 2381412 w 6600987"/>
              <a:gd name="connsiteY7" fmla="*/ 1190585 h 5676860"/>
              <a:gd name="connsiteX8" fmla="*/ 2543337 w 6600987"/>
              <a:gd name="connsiteY8" fmla="*/ 323810 h 5676860"/>
              <a:gd name="connsiteX9" fmla="*/ 2733837 w 6600987"/>
              <a:gd name="connsiteY9" fmla="*/ 471448 h 5676860"/>
              <a:gd name="connsiteX10" fmla="*/ 2779081 w 6600987"/>
              <a:gd name="connsiteY10" fmla="*/ 495260 h 5676860"/>
              <a:gd name="connsiteX11" fmla="*/ 2840993 w 6600987"/>
              <a:gd name="connsiteY11" fmla="*/ 511929 h 5676860"/>
              <a:gd name="connsiteX12" fmla="*/ 3114837 w 6600987"/>
              <a:gd name="connsiteY12" fmla="*/ 561935 h 5676860"/>
              <a:gd name="connsiteX13" fmla="*/ 3181512 w 6600987"/>
              <a:gd name="connsiteY13" fmla="*/ 592891 h 5676860"/>
              <a:gd name="connsiteX14" fmla="*/ 3219612 w 6600987"/>
              <a:gd name="connsiteY14" fmla="*/ 623848 h 5676860"/>
              <a:gd name="connsiteX15" fmla="*/ 3250568 w 6600987"/>
              <a:gd name="connsiteY15" fmla="*/ 680998 h 5676860"/>
              <a:gd name="connsiteX16" fmla="*/ 3283906 w 6600987"/>
              <a:gd name="connsiteY16" fmla="*/ 714335 h 5676860"/>
              <a:gd name="connsiteX17" fmla="*/ 3314862 w 6600987"/>
              <a:gd name="connsiteY17" fmla="*/ 728623 h 5676860"/>
              <a:gd name="connsiteX18" fmla="*/ 3350581 w 6600987"/>
              <a:gd name="connsiteY18" fmla="*/ 747673 h 5676860"/>
              <a:gd name="connsiteX19" fmla="*/ 3393443 w 6600987"/>
              <a:gd name="connsiteY19" fmla="*/ 742910 h 5676860"/>
              <a:gd name="connsiteX20" fmla="*/ 3622044 w 6600987"/>
              <a:gd name="connsiteY20" fmla="*/ 683379 h 5676860"/>
              <a:gd name="connsiteX21" fmla="*/ 3688718 w 6600987"/>
              <a:gd name="connsiteY21" fmla="*/ 671473 h 5676860"/>
              <a:gd name="connsiteX22" fmla="*/ 3829212 w 6600987"/>
              <a:gd name="connsiteY22" fmla="*/ 661948 h 5676860"/>
              <a:gd name="connsiteX23" fmla="*/ 3974468 w 6600987"/>
              <a:gd name="connsiteY23" fmla="*/ 611942 h 5676860"/>
              <a:gd name="connsiteX24" fmla="*/ 3995900 w 6600987"/>
              <a:gd name="connsiteY24" fmla="*/ 645279 h 5676860"/>
              <a:gd name="connsiteX25" fmla="*/ 3962563 w 6600987"/>
              <a:gd name="connsiteY25" fmla="*/ 609560 h 5676860"/>
              <a:gd name="connsiteX26" fmla="*/ 4343563 w 6600987"/>
              <a:gd name="connsiteY26" fmla="*/ 685760 h 5676860"/>
              <a:gd name="connsiteX27" fmla="*/ 4404949 w 6600987"/>
              <a:gd name="connsiteY27" fmla="*/ 268671 h 5676860"/>
              <a:gd name="connsiteX28" fmla="*/ 4478960 w 6600987"/>
              <a:gd name="connsiteY28" fmla="*/ 103335 h 5676860"/>
              <a:gd name="connsiteX29" fmla="*/ 4566849 w 6600987"/>
              <a:gd name="connsiteY29" fmla="*/ 77502 h 5676860"/>
              <a:gd name="connsiteX30" fmla="*/ 4784256 w 6600987"/>
              <a:gd name="connsiteY30" fmla="*/ 0 h 5676860"/>
              <a:gd name="connsiteX31" fmla="*/ 4927654 w 6600987"/>
              <a:gd name="connsiteY31" fmla="*/ 5167 h 5676860"/>
              <a:gd name="connsiteX32" fmla="*/ 5236938 w 6600987"/>
              <a:gd name="connsiteY32" fmla="*/ 77680 h 5676860"/>
              <a:gd name="connsiteX33" fmla="*/ 5275220 w 6600987"/>
              <a:gd name="connsiteY33" fmla="*/ 394099 h 5676860"/>
              <a:gd name="connsiteX34" fmla="*/ 5562763 w 6600987"/>
              <a:gd name="connsiteY34" fmla="*/ 685760 h 5676860"/>
              <a:gd name="connsiteX35" fmla="*/ 5715163 w 6600987"/>
              <a:gd name="connsiteY35" fmla="*/ 761960 h 5676860"/>
              <a:gd name="connsiteX36" fmla="*/ 5792660 w 6600987"/>
              <a:gd name="connsiteY36" fmla="*/ 811181 h 5676860"/>
              <a:gd name="connsiteX37" fmla="*/ 5737152 w 6600987"/>
              <a:gd name="connsiteY37" fmla="*/ 847348 h 5676860"/>
              <a:gd name="connsiteX38" fmla="*/ 5638962 w 6600987"/>
              <a:gd name="connsiteY38" fmla="*/ 928648 h 5676860"/>
              <a:gd name="connsiteX39" fmla="*/ 5653250 w 6600987"/>
              <a:gd name="connsiteY39" fmla="*/ 961985 h 5676860"/>
              <a:gd name="connsiteX40" fmla="*/ 5674680 w 6600987"/>
              <a:gd name="connsiteY40" fmla="*/ 1014373 h 5676860"/>
              <a:gd name="connsiteX41" fmla="*/ 5717544 w 6600987"/>
              <a:gd name="connsiteY41" fmla="*/ 1173916 h 5676860"/>
              <a:gd name="connsiteX42" fmla="*/ 5738975 w 6600987"/>
              <a:gd name="connsiteY42" fmla="*/ 1219160 h 5676860"/>
              <a:gd name="connsiteX43" fmla="*/ 5765168 w 6600987"/>
              <a:gd name="connsiteY43" fmla="*/ 1262023 h 5676860"/>
              <a:gd name="connsiteX44" fmla="*/ 5948524 w 6600987"/>
              <a:gd name="connsiteY44" fmla="*/ 1564441 h 5676860"/>
              <a:gd name="connsiteX45" fmla="*/ 5977100 w 6600987"/>
              <a:gd name="connsiteY45" fmla="*/ 1628735 h 5676860"/>
              <a:gd name="connsiteX46" fmla="*/ 6012818 w 6600987"/>
              <a:gd name="connsiteY46" fmla="*/ 1697792 h 5676860"/>
              <a:gd name="connsiteX47" fmla="*/ 6077112 w 6600987"/>
              <a:gd name="connsiteY47" fmla="*/ 1823998 h 5676860"/>
              <a:gd name="connsiteX48" fmla="*/ 6119975 w 6600987"/>
              <a:gd name="connsiteY48" fmla="*/ 1924010 h 5676860"/>
              <a:gd name="connsiteX49" fmla="*/ 6134262 w 6600987"/>
              <a:gd name="connsiteY49" fmla="*/ 1962110 h 5676860"/>
              <a:gd name="connsiteX50" fmla="*/ 6139025 w 6600987"/>
              <a:gd name="connsiteY50" fmla="*/ 2021641 h 5676860"/>
              <a:gd name="connsiteX51" fmla="*/ 6169981 w 6600987"/>
              <a:gd name="connsiteY51" fmla="*/ 2143085 h 5676860"/>
              <a:gd name="connsiteX52" fmla="*/ 6189031 w 6600987"/>
              <a:gd name="connsiteY52" fmla="*/ 2202616 h 5676860"/>
              <a:gd name="connsiteX53" fmla="*/ 6184268 w 6600987"/>
              <a:gd name="connsiteY53" fmla="*/ 2300248 h 5676860"/>
              <a:gd name="connsiteX54" fmla="*/ 6205700 w 6600987"/>
              <a:gd name="connsiteY54" fmla="*/ 2407403 h 5676860"/>
              <a:gd name="connsiteX55" fmla="*/ 6255706 w 6600987"/>
              <a:gd name="connsiteY55" fmla="*/ 2619335 h 5676860"/>
              <a:gd name="connsiteX56" fmla="*/ 6281900 w 6600987"/>
              <a:gd name="connsiteY56" fmla="*/ 2812216 h 5676860"/>
              <a:gd name="connsiteX57" fmla="*/ 6296187 w 6600987"/>
              <a:gd name="connsiteY57" fmla="*/ 2921754 h 5676860"/>
              <a:gd name="connsiteX58" fmla="*/ 6391437 w 6600987"/>
              <a:gd name="connsiteY58" fmla="*/ 3238460 h 5676860"/>
              <a:gd name="connsiteX59" fmla="*/ 6439062 w 6600987"/>
              <a:gd name="connsiteY59" fmla="*/ 3438485 h 5676860"/>
              <a:gd name="connsiteX60" fmla="*/ 6486687 w 6600987"/>
              <a:gd name="connsiteY60" fmla="*/ 3555166 h 5676860"/>
              <a:gd name="connsiteX61" fmla="*/ 6550981 w 6600987"/>
              <a:gd name="connsiteY61" fmla="*/ 3676610 h 5676860"/>
              <a:gd name="connsiteX62" fmla="*/ 6591462 w 6600987"/>
              <a:gd name="connsiteY62" fmla="*/ 3809960 h 5676860"/>
              <a:gd name="connsiteX63" fmla="*/ 6600987 w 6600987"/>
              <a:gd name="connsiteY63" fmla="*/ 3881398 h 5676860"/>
              <a:gd name="connsiteX64" fmla="*/ 6591461 w 6600987"/>
              <a:gd name="connsiteY64" fmla="*/ 3964741 h 5676860"/>
              <a:gd name="connsiteX65" fmla="*/ 6572411 w 6600987"/>
              <a:gd name="connsiteY65" fmla="*/ 4019510 h 5676860"/>
              <a:gd name="connsiteX66" fmla="*/ 6531931 w 6600987"/>
              <a:gd name="connsiteY66" fmla="*/ 4119522 h 5676860"/>
              <a:gd name="connsiteX67" fmla="*/ 6517643 w 6600987"/>
              <a:gd name="connsiteY67" fmla="*/ 4148097 h 5676860"/>
              <a:gd name="connsiteX68" fmla="*/ 5731831 w 6600987"/>
              <a:gd name="connsiteY68" fmla="*/ 4533860 h 5676860"/>
              <a:gd name="connsiteX69" fmla="*/ 4876962 w 6600987"/>
              <a:gd name="connsiteY69" fmla="*/ 5672097 h 5676860"/>
              <a:gd name="connsiteX70" fmla="*/ 4603118 w 6600987"/>
              <a:gd name="connsiteY70" fmla="*/ 5676860 h 5676860"/>
              <a:gd name="connsiteX71" fmla="*/ 4038763 w 6600987"/>
              <a:gd name="connsiteY71" fmla="*/ 4952960 h 5676860"/>
              <a:gd name="connsiteX72" fmla="*/ 3513218 w 6600987"/>
              <a:gd name="connsiteY72" fmla="*/ 4943533 h 5676860"/>
              <a:gd name="connsiteX73" fmla="*/ 2920895 w 6600987"/>
              <a:gd name="connsiteY73" fmla="*/ 4366440 h 5676860"/>
              <a:gd name="connsiteX74" fmla="*/ 2581437 w 6600987"/>
              <a:gd name="connsiteY74" fmla="*/ 4600535 h 5676860"/>
              <a:gd name="connsiteX75" fmla="*/ 2217105 w 6600987"/>
              <a:gd name="connsiteY75" fmla="*/ 4183817 h 5676860"/>
              <a:gd name="connsiteX76" fmla="*/ 1743237 w 6600987"/>
              <a:gd name="connsiteY76" fmla="*/ 4276685 h 5676860"/>
              <a:gd name="connsiteX77" fmla="*/ 1650368 w 6600987"/>
              <a:gd name="connsiteY77" fmla="*/ 4567197 h 5676860"/>
              <a:gd name="connsiteX78" fmla="*/ 1371762 w 6600987"/>
              <a:gd name="connsiteY78" fmla="*/ 4500522 h 5676860"/>
              <a:gd name="connsiteX79" fmla="*/ 1269367 w 6600987"/>
              <a:gd name="connsiteY79" fmla="*/ 4469566 h 5676860"/>
              <a:gd name="connsiteX80" fmla="*/ 1212218 w 6600987"/>
              <a:gd name="connsiteY80" fmla="*/ 4440992 h 5676860"/>
              <a:gd name="connsiteX81" fmla="*/ 1155067 w 6600987"/>
              <a:gd name="connsiteY81" fmla="*/ 4410035 h 5676860"/>
              <a:gd name="connsiteX82" fmla="*/ 1105062 w 6600987"/>
              <a:gd name="connsiteY82" fmla="*/ 4371935 h 5676860"/>
              <a:gd name="connsiteX0" fmla="*/ 1105062 w 6600987"/>
              <a:gd name="connsiteY0" fmla="*/ 4371935 h 5676860"/>
              <a:gd name="connsiteX1" fmla="*/ 38282 w 6600987"/>
              <a:gd name="connsiteY1" fmla="*/ 2724483 h 5676860"/>
              <a:gd name="connsiteX2" fmla="*/ 11485 w 6600987"/>
              <a:gd name="connsiteY2" fmla="*/ 1929159 h 5676860"/>
              <a:gd name="connsiteX3" fmla="*/ 0 w 6600987"/>
              <a:gd name="connsiteY3" fmla="*/ 1501565 h 5676860"/>
              <a:gd name="connsiteX4" fmla="*/ 38283 w 6600987"/>
              <a:gd name="connsiteY4" fmla="*/ 1343356 h 5676860"/>
              <a:gd name="connsiteX5" fmla="*/ 152563 w 6600987"/>
              <a:gd name="connsiteY5" fmla="*/ 1219160 h 5676860"/>
              <a:gd name="connsiteX6" fmla="*/ 1409862 w 6600987"/>
              <a:gd name="connsiteY6" fmla="*/ 1162010 h 5676860"/>
              <a:gd name="connsiteX7" fmla="*/ 2381412 w 6600987"/>
              <a:gd name="connsiteY7" fmla="*/ 1190585 h 5676860"/>
              <a:gd name="connsiteX8" fmla="*/ 2543337 w 6600987"/>
              <a:gd name="connsiteY8" fmla="*/ 323810 h 5676860"/>
              <a:gd name="connsiteX9" fmla="*/ 2733837 w 6600987"/>
              <a:gd name="connsiteY9" fmla="*/ 471448 h 5676860"/>
              <a:gd name="connsiteX10" fmla="*/ 2779081 w 6600987"/>
              <a:gd name="connsiteY10" fmla="*/ 495260 h 5676860"/>
              <a:gd name="connsiteX11" fmla="*/ 2840993 w 6600987"/>
              <a:gd name="connsiteY11" fmla="*/ 511929 h 5676860"/>
              <a:gd name="connsiteX12" fmla="*/ 3114837 w 6600987"/>
              <a:gd name="connsiteY12" fmla="*/ 561935 h 5676860"/>
              <a:gd name="connsiteX13" fmla="*/ 3181512 w 6600987"/>
              <a:gd name="connsiteY13" fmla="*/ 592891 h 5676860"/>
              <a:gd name="connsiteX14" fmla="*/ 3219612 w 6600987"/>
              <a:gd name="connsiteY14" fmla="*/ 623848 h 5676860"/>
              <a:gd name="connsiteX15" fmla="*/ 3250568 w 6600987"/>
              <a:gd name="connsiteY15" fmla="*/ 680998 h 5676860"/>
              <a:gd name="connsiteX16" fmla="*/ 3283906 w 6600987"/>
              <a:gd name="connsiteY16" fmla="*/ 714335 h 5676860"/>
              <a:gd name="connsiteX17" fmla="*/ 3314862 w 6600987"/>
              <a:gd name="connsiteY17" fmla="*/ 728623 h 5676860"/>
              <a:gd name="connsiteX18" fmla="*/ 3350581 w 6600987"/>
              <a:gd name="connsiteY18" fmla="*/ 747673 h 5676860"/>
              <a:gd name="connsiteX19" fmla="*/ 3393443 w 6600987"/>
              <a:gd name="connsiteY19" fmla="*/ 742910 h 5676860"/>
              <a:gd name="connsiteX20" fmla="*/ 3622044 w 6600987"/>
              <a:gd name="connsiteY20" fmla="*/ 683379 h 5676860"/>
              <a:gd name="connsiteX21" fmla="*/ 3688718 w 6600987"/>
              <a:gd name="connsiteY21" fmla="*/ 671473 h 5676860"/>
              <a:gd name="connsiteX22" fmla="*/ 3829212 w 6600987"/>
              <a:gd name="connsiteY22" fmla="*/ 661948 h 5676860"/>
              <a:gd name="connsiteX23" fmla="*/ 3974468 w 6600987"/>
              <a:gd name="connsiteY23" fmla="*/ 611942 h 5676860"/>
              <a:gd name="connsiteX24" fmla="*/ 3995900 w 6600987"/>
              <a:gd name="connsiteY24" fmla="*/ 645279 h 5676860"/>
              <a:gd name="connsiteX25" fmla="*/ 3962563 w 6600987"/>
              <a:gd name="connsiteY25" fmla="*/ 609560 h 5676860"/>
              <a:gd name="connsiteX26" fmla="*/ 4343563 w 6600987"/>
              <a:gd name="connsiteY26" fmla="*/ 685760 h 5676860"/>
              <a:gd name="connsiteX27" fmla="*/ 4404949 w 6600987"/>
              <a:gd name="connsiteY27" fmla="*/ 268671 h 5676860"/>
              <a:gd name="connsiteX28" fmla="*/ 4478960 w 6600987"/>
              <a:gd name="connsiteY28" fmla="*/ 103335 h 5676860"/>
              <a:gd name="connsiteX29" fmla="*/ 4566849 w 6600987"/>
              <a:gd name="connsiteY29" fmla="*/ 77502 h 5676860"/>
              <a:gd name="connsiteX30" fmla="*/ 4784256 w 6600987"/>
              <a:gd name="connsiteY30" fmla="*/ 0 h 5676860"/>
              <a:gd name="connsiteX31" fmla="*/ 4927654 w 6600987"/>
              <a:gd name="connsiteY31" fmla="*/ 5167 h 5676860"/>
              <a:gd name="connsiteX32" fmla="*/ 5236938 w 6600987"/>
              <a:gd name="connsiteY32" fmla="*/ 77680 h 5676860"/>
              <a:gd name="connsiteX33" fmla="*/ 5275220 w 6600987"/>
              <a:gd name="connsiteY33" fmla="*/ 394099 h 5676860"/>
              <a:gd name="connsiteX34" fmla="*/ 5811163 w 6600987"/>
              <a:gd name="connsiteY34" fmla="*/ 930015 h 5676860"/>
              <a:gd name="connsiteX35" fmla="*/ 5715163 w 6600987"/>
              <a:gd name="connsiteY35" fmla="*/ 761960 h 5676860"/>
              <a:gd name="connsiteX36" fmla="*/ 5792660 w 6600987"/>
              <a:gd name="connsiteY36" fmla="*/ 811181 h 5676860"/>
              <a:gd name="connsiteX37" fmla="*/ 5737152 w 6600987"/>
              <a:gd name="connsiteY37" fmla="*/ 847348 h 5676860"/>
              <a:gd name="connsiteX38" fmla="*/ 5638962 w 6600987"/>
              <a:gd name="connsiteY38" fmla="*/ 928648 h 5676860"/>
              <a:gd name="connsiteX39" fmla="*/ 5653250 w 6600987"/>
              <a:gd name="connsiteY39" fmla="*/ 961985 h 5676860"/>
              <a:gd name="connsiteX40" fmla="*/ 5674680 w 6600987"/>
              <a:gd name="connsiteY40" fmla="*/ 1014373 h 5676860"/>
              <a:gd name="connsiteX41" fmla="*/ 5717544 w 6600987"/>
              <a:gd name="connsiteY41" fmla="*/ 1173916 h 5676860"/>
              <a:gd name="connsiteX42" fmla="*/ 5738975 w 6600987"/>
              <a:gd name="connsiteY42" fmla="*/ 1219160 h 5676860"/>
              <a:gd name="connsiteX43" fmla="*/ 5765168 w 6600987"/>
              <a:gd name="connsiteY43" fmla="*/ 1262023 h 5676860"/>
              <a:gd name="connsiteX44" fmla="*/ 5948524 w 6600987"/>
              <a:gd name="connsiteY44" fmla="*/ 1564441 h 5676860"/>
              <a:gd name="connsiteX45" fmla="*/ 5977100 w 6600987"/>
              <a:gd name="connsiteY45" fmla="*/ 1628735 h 5676860"/>
              <a:gd name="connsiteX46" fmla="*/ 6012818 w 6600987"/>
              <a:gd name="connsiteY46" fmla="*/ 1697792 h 5676860"/>
              <a:gd name="connsiteX47" fmla="*/ 6077112 w 6600987"/>
              <a:gd name="connsiteY47" fmla="*/ 1823998 h 5676860"/>
              <a:gd name="connsiteX48" fmla="*/ 6119975 w 6600987"/>
              <a:gd name="connsiteY48" fmla="*/ 1924010 h 5676860"/>
              <a:gd name="connsiteX49" fmla="*/ 6134262 w 6600987"/>
              <a:gd name="connsiteY49" fmla="*/ 1962110 h 5676860"/>
              <a:gd name="connsiteX50" fmla="*/ 6139025 w 6600987"/>
              <a:gd name="connsiteY50" fmla="*/ 2021641 h 5676860"/>
              <a:gd name="connsiteX51" fmla="*/ 6169981 w 6600987"/>
              <a:gd name="connsiteY51" fmla="*/ 2143085 h 5676860"/>
              <a:gd name="connsiteX52" fmla="*/ 6189031 w 6600987"/>
              <a:gd name="connsiteY52" fmla="*/ 2202616 h 5676860"/>
              <a:gd name="connsiteX53" fmla="*/ 6184268 w 6600987"/>
              <a:gd name="connsiteY53" fmla="*/ 2300248 h 5676860"/>
              <a:gd name="connsiteX54" fmla="*/ 6205700 w 6600987"/>
              <a:gd name="connsiteY54" fmla="*/ 2407403 h 5676860"/>
              <a:gd name="connsiteX55" fmla="*/ 6255706 w 6600987"/>
              <a:gd name="connsiteY55" fmla="*/ 2619335 h 5676860"/>
              <a:gd name="connsiteX56" fmla="*/ 6281900 w 6600987"/>
              <a:gd name="connsiteY56" fmla="*/ 2812216 h 5676860"/>
              <a:gd name="connsiteX57" fmla="*/ 6296187 w 6600987"/>
              <a:gd name="connsiteY57" fmla="*/ 2921754 h 5676860"/>
              <a:gd name="connsiteX58" fmla="*/ 6391437 w 6600987"/>
              <a:gd name="connsiteY58" fmla="*/ 3238460 h 5676860"/>
              <a:gd name="connsiteX59" fmla="*/ 6439062 w 6600987"/>
              <a:gd name="connsiteY59" fmla="*/ 3438485 h 5676860"/>
              <a:gd name="connsiteX60" fmla="*/ 6486687 w 6600987"/>
              <a:gd name="connsiteY60" fmla="*/ 3555166 h 5676860"/>
              <a:gd name="connsiteX61" fmla="*/ 6550981 w 6600987"/>
              <a:gd name="connsiteY61" fmla="*/ 3676610 h 5676860"/>
              <a:gd name="connsiteX62" fmla="*/ 6591462 w 6600987"/>
              <a:gd name="connsiteY62" fmla="*/ 3809960 h 5676860"/>
              <a:gd name="connsiteX63" fmla="*/ 6600987 w 6600987"/>
              <a:gd name="connsiteY63" fmla="*/ 3881398 h 5676860"/>
              <a:gd name="connsiteX64" fmla="*/ 6591461 w 6600987"/>
              <a:gd name="connsiteY64" fmla="*/ 3964741 h 5676860"/>
              <a:gd name="connsiteX65" fmla="*/ 6572411 w 6600987"/>
              <a:gd name="connsiteY65" fmla="*/ 4019510 h 5676860"/>
              <a:gd name="connsiteX66" fmla="*/ 6531931 w 6600987"/>
              <a:gd name="connsiteY66" fmla="*/ 4119522 h 5676860"/>
              <a:gd name="connsiteX67" fmla="*/ 6517643 w 6600987"/>
              <a:gd name="connsiteY67" fmla="*/ 4148097 h 5676860"/>
              <a:gd name="connsiteX68" fmla="*/ 5731831 w 6600987"/>
              <a:gd name="connsiteY68" fmla="*/ 4533860 h 5676860"/>
              <a:gd name="connsiteX69" fmla="*/ 4876962 w 6600987"/>
              <a:gd name="connsiteY69" fmla="*/ 5672097 h 5676860"/>
              <a:gd name="connsiteX70" fmla="*/ 4603118 w 6600987"/>
              <a:gd name="connsiteY70" fmla="*/ 5676860 h 5676860"/>
              <a:gd name="connsiteX71" fmla="*/ 4038763 w 6600987"/>
              <a:gd name="connsiteY71" fmla="*/ 4952960 h 5676860"/>
              <a:gd name="connsiteX72" fmla="*/ 3513218 w 6600987"/>
              <a:gd name="connsiteY72" fmla="*/ 4943533 h 5676860"/>
              <a:gd name="connsiteX73" fmla="*/ 2920895 w 6600987"/>
              <a:gd name="connsiteY73" fmla="*/ 4366440 h 5676860"/>
              <a:gd name="connsiteX74" fmla="*/ 2581437 w 6600987"/>
              <a:gd name="connsiteY74" fmla="*/ 4600535 h 5676860"/>
              <a:gd name="connsiteX75" fmla="*/ 2217105 w 6600987"/>
              <a:gd name="connsiteY75" fmla="*/ 4183817 h 5676860"/>
              <a:gd name="connsiteX76" fmla="*/ 1743237 w 6600987"/>
              <a:gd name="connsiteY76" fmla="*/ 4276685 h 5676860"/>
              <a:gd name="connsiteX77" fmla="*/ 1650368 w 6600987"/>
              <a:gd name="connsiteY77" fmla="*/ 4567197 h 5676860"/>
              <a:gd name="connsiteX78" fmla="*/ 1371762 w 6600987"/>
              <a:gd name="connsiteY78" fmla="*/ 4500522 h 5676860"/>
              <a:gd name="connsiteX79" fmla="*/ 1269367 w 6600987"/>
              <a:gd name="connsiteY79" fmla="*/ 4469566 h 5676860"/>
              <a:gd name="connsiteX80" fmla="*/ 1212218 w 6600987"/>
              <a:gd name="connsiteY80" fmla="*/ 4440992 h 5676860"/>
              <a:gd name="connsiteX81" fmla="*/ 1155067 w 6600987"/>
              <a:gd name="connsiteY81" fmla="*/ 4410035 h 5676860"/>
              <a:gd name="connsiteX82" fmla="*/ 1105062 w 6600987"/>
              <a:gd name="connsiteY82" fmla="*/ 4371935 h 5676860"/>
              <a:gd name="connsiteX0" fmla="*/ 1105062 w 6600987"/>
              <a:gd name="connsiteY0" fmla="*/ 4371935 h 5676860"/>
              <a:gd name="connsiteX1" fmla="*/ 38282 w 6600987"/>
              <a:gd name="connsiteY1" fmla="*/ 2724483 h 5676860"/>
              <a:gd name="connsiteX2" fmla="*/ 11485 w 6600987"/>
              <a:gd name="connsiteY2" fmla="*/ 1929159 h 5676860"/>
              <a:gd name="connsiteX3" fmla="*/ 0 w 6600987"/>
              <a:gd name="connsiteY3" fmla="*/ 1501565 h 5676860"/>
              <a:gd name="connsiteX4" fmla="*/ 38283 w 6600987"/>
              <a:gd name="connsiteY4" fmla="*/ 1343356 h 5676860"/>
              <a:gd name="connsiteX5" fmla="*/ 152563 w 6600987"/>
              <a:gd name="connsiteY5" fmla="*/ 1219160 h 5676860"/>
              <a:gd name="connsiteX6" fmla="*/ 1409862 w 6600987"/>
              <a:gd name="connsiteY6" fmla="*/ 1162010 h 5676860"/>
              <a:gd name="connsiteX7" fmla="*/ 2381412 w 6600987"/>
              <a:gd name="connsiteY7" fmla="*/ 1190585 h 5676860"/>
              <a:gd name="connsiteX8" fmla="*/ 2543337 w 6600987"/>
              <a:gd name="connsiteY8" fmla="*/ 323810 h 5676860"/>
              <a:gd name="connsiteX9" fmla="*/ 2733837 w 6600987"/>
              <a:gd name="connsiteY9" fmla="*/ 471448 h 5676860"/>
              <a:gd name="connsiteX10" fmla="*/ 2779081 w 6600987"/>
              <a:gd name="connsiteY10" fmla="*/ 495260 h 5676860"/>
              <a:gd name="connsiteX11" fmla="*/ 2840993 w 6600987"/>
              <a:gd name="connsiteY11" fmla="*/ 511929 h 5676860"/>
              <a:gd name="connsiteX12" fmla="*/ 3114837 w 6600987"/>
              <a:gd name="connsiteY12" fmla="*/ 561935 h 5676860"/>
              <a:gd name="connsiteX13" fmla="*/ 3181512 w 6600987"/>
              <a:gd name="connsiteY13" fmla="*/ 592891 h 5676860"/>
              <a:gd name="connsiteX14" fmla="*/ 3219612 w 6600987"/>
              <a:gd name="connsiteY14" fmla="*/ 623848 h 5676860"/>
              <a:gd name="connsiteX15" fmla="*/ 3250568 w 6600987"/>
              <a:gd name="connsiteY15" fmla="*/ 680998 h 5676860"/>
              <a:gd name="connsiteX16" fmla="*/ 3283906 w 6600987"/>
              <a:gd name="connsiteY16" fmla="*/ 714335 h 5676860"/>
              <a:gd name="connsiteX17" fmla="*/ 3314862 w 6600987"/>
              <a:gd name="connsiteY17" fmla="*/ 728623 h 5676860"/>
              <a:gd name="connsiteX18" fmla="*/ 3350581 w 6600987"/>
              <a:gd name="connsiteY18" fmla="*/ 747673 h 5676860"/>
              <a:gd name="connsiteX19" fmla="*/ 3393443 w 6600987"/>
              <a:gd name="connsiteY19" fmla="*/ 742910 h 5676860"/>
              <a:gd name="connsiteX20" fmla="*/ 3622044 w 6600987"/>
              <a:gd name="connsiteY20" fmla="*/ 683379 h 5676860"/>
              <a:gd name="connsiteX21" fmla="*/ 3688718 w 6600987"/>
              <a:gd name="connsiteY21" fmla="*/ 671473 h 5676860"/>
              <a:gd name="connsiteX22" fmla="*/ 3829212 w 6600987"/>
              <a:gd name="connsiteY22" fmla="*/ 661948 h 5676860"/>
              <a:gd name="connsiteX23" fmla="*/ 3974468 w 6600987"/>
              <a:gd name="connsiteY23" fmla="*/ 611942 h 5676860"/>
              <a:gd name="connsiteX24" fmla="*/ 3995900 w 6600987"/>
              <a:gd name="connsiteY24" fmla="*/ 645279 h 5676860"/>
              <a:gd name="connsiteX25" fmla="*/ 3962563 w 6600987"/>
              <a:gd name="connsiteY25" fmla="*/ 609560 h 5676860"/>
              <a:gd name="connsiteX26" fmla="*/ 4343563 w 6600987"/>
              <a:gd name="connsiteY26" fmla="*/ 685760 h 5676860"/>
              <a:gd name="connsiteX27" fmla="*/ 4404949 w 6600987"/>
              <a:gd name="connsiteY27" fmla="*/ 268671 h 5676860"/>
              <a:gd name="connsiteX28" fmla="*/ 4478960 w 6600987"/>
              <a:gd name="connsiteY28" fmla="*/ 103335 h 5676860"/>
              <a:gd name="connsiteX29" fmla="*/ 4566849 w 6600987"/>
              <a:gd name="connsiteY29" fmla="*/ 77502 h 5676860"/>
              <a:gd name="connsiteX30" fmla="*/ 4784256 w 6600987"/>
              <a:gd name="connsiteY30" fmla="*/ 0 h 5676860"/>
              <a:gd name="connsiteX31" fmla="*/ 4927654 w 6600987"/>
              <a:gd name="connsiteY31" fmla="*/ 5167 h 5676860"/>
              <a:gd name="connsiteX32" fmla="*/ 5236938 w 6600987"/>
              <a:gd name="connsiteY32" fmla="*/ 77680 h 5676860"/>
              <a:gd name="connsiteX33" fmla="*/ 5275220 w 6600987"/>
              <a:gd name="connsiteY33" fmla="*/ 394099 h 5676860"/>
              <a:gd name="connsiteX34" fmla="*/ 5581473 w 6600987"/>
              <a:gd name="connsiteY34" fmla="*/ 714793 h 5676860"/>
              <a:gd name="connsiteX35" fmla="*/ 5811163 w 6600987"/>
              <a:gd name="connsiteY35" fmla="*/ 930015 h 5676860"/>
              <a:gd name="connsiteX36" fmla="*/ 5715163 w 6600987"/>
              <a:gd name="connsiteY36" fmla="*/ 761960 h 5676860"/>
              <a:gd name="connsiteX37" fmla="*/ 5792660 w 6600987"/>
              <a:gd name="connsiteY37" fmla="*/ 811181 h 5676860"/>
              <a:gd name="connsiteX38" fmla="*/ 5737152 w 6600987"/>
              <a:gd name="connsiteY38" fmla="*/ 847348 h 5676860"/>
              <a:gd name="connsiteX39" fmla="*/ 5638962 w 6600987"/>
              <a:gd name="connsiteY39" fmla="*/ 928648 h 5676860"/>
              <a:gd name="connsiteX40" fmla="*/ 5653250 w 6600987"/>
              <a:gd name="connsiteY40" fmla="*/ 961985 h 5676860"/>
              <a:gd name="connsiteX41" fmla="*/ 5674680 w 6600987"/>
              <a:gd name="connsiteY41" fmla="*/ 1014373 h 5676860"/>
              <a:gd name="connsiteX42" fmla="*/ 5717544 w 6600987"/>
              <a:gd name="connsiteY42" fmla="*/ 1173916 h 5676860"/>
              <a:gd name="connsiteX43" fmla="*/ 5738975 w 6600987"/>
              <a:gd name="connsiteY43" fmla="*/ 1219160 h 5676860"/>
              <a:gd name="connsiteX44" fmla="*/ 5765168 w 6600987"/>
              <a:gd name="connsiteY44" fmla="*/ 1262023 h 5676860"/>
              <a:gd name="connsiteX45" fmla="*/ 5948524 w 6600987"/>
              <a:gd name="connsiteY45" fmla="*/ 1564441 h 5676860"/>
              <a:gd name="connsiteX46" fmla="*/ 5977100 w 6600987"/>
              <a:gd name="connsiteY46" fmla="*/ 1628735 h 5676860"/>
              <a:gd name="connsiteX47" fmla="*/ 6012818 w 6600987"/>
              <a:gd name="connsiteY47" fmla="*/ 1697792 h 5676860"/>
              <a:gd name="connsiteX48" fmla="*/ 6077112 w 6600987"/>
              <a:gd name="connsiteY48" fmla="*/ 1823998 h 5676860"/>
              <a:gd name="connsiteX49" fmla="*/ 6119975 w 6600987"/>
              <a:gd name="connsiteY49" fmla="*/ 1924010 h 5676860"/>
              <a:gd name="connsiteX50" fmla="*/ 6134262 w 6600987"/>
              <a:gd name="connsiteY50" fmla="*/ 1962110 h 5676860"/>
              <a:gd name="connsiteX51" fmla="*/ 6139025 w 6600987"/>
              <a:gd name="connsiteY51" fmla="*/ 2021641 h 5676860"/>
              <a:gd name="connsiteX52" fmla="*/ 6169981 w 6600987"/>
              <a:gd name="connsiteY52" fmla="*/ 2143085 h 5676860"/>
              <a:gd name="connsiteX53" fmla="*/ 6189031 w 6600987"/>
              <a:gd name="connsiteY53" fmla="*/ 2202616 h 5676860"/>
              <a:gd name="connsiteX54" fmla="*/ 6184268 w 6600987"/>
              <a:gd name="connsiteY54" fmla="*/ 2300248 h 5676860"/>
              <a:gd name="connsiteX55" fmla="*/ 6205700 w 6600987"/>
              <a:gd name="connsiteY55" fmla="*/ 2407403 h 5676860"/>
              <a:gd name="connsiteX56" fmla="*/ 6255706 w 6600987"/>
              <a:gd name="connsiteY56" fmla="*/ 2619335 h 5676860"/>
              <a:gd name="connsiteX57" fmla="*/ 6281900 w 6600987"/>
              <a:gd name="connsiteY57" fmla="*/ 2812216 h 5676860"/>
              <a:gd name="connsiteX58" fmla="*/ 6296187 w 6600987"/>
              <a:gd name="connsiteY58" fmla="*/ 2921754 h 5676860"/>
              <a:gd name="connsiteX59" fmla="*/ 6391437 w 6600987"/>
              <a:gd name="connsiteY59" fmla="*/ 3238460 h 5676860"/>
              <a:gd name="connsiteX60" fmla="*/ 6439062 w 6600987"/>
              <a:gd name="connsiteY60" fmla="*/ 3438485 h 5676860"/>
              <a:gd name="connsiteX61" fmla="*/ 6486687 w 6600987"/>
              <a:gd name="connsiteY61" fmla="*/ 3555166 h 5676860"/>
              <a:gd name="connsiteX62" fmla="*/ 6550981 w 6600987"/>
              <a:gd name="connsiteY62" fmla="*/ 3676610 h 5676860"/>
              <a:gd name="connsiteX63" fmla="*/ 6591462 w 6600987"/>
              <a:gd name="connsiteY63" fmla="*/ 3809960 h 5676860"/>
              <a:gd name="connsiteX64" fmla="*/ 6600987 w 6600987"/>
              <a:gd name="connsiteY64" fmla="*/ 3881398 h 5676860"/>
              <a:gd name="connsiteX65" fmla="*/ 6591461 w 6600987"/>
              <a:gd name="connsiteY65" fmla="*/ 3964741 h 5676860"/>
              <a:gd name="connsiteX66" fmla="*/ 6572411 w 6600987"/>
              <a:gd name="connsiteY66" fmla="*/ 4019510 h 5676860"/>
              <a:gd name="connsiteX67" fmla="*/ 6531931 w 6600987"/>
              <a:gd name="connsiteY67" fmla="*/ 4119522 h 5676860"/>
              <a:gd name="connsiteX68" fmla="*/ 6517643 w 6600987"/>
              <a:gd name="connsiteY68" fmla="*/ 4148097 h 5676860"/>
              <a:gd name="connsiteX69" fmla="*/ 5731831 w 6600987"/>
              <a:gd name="connsiteY69" fmla="*/ 4533860 h 5676860"/>
              <a:gd name="connsiteX70" fmla="*/ 4876962 w 6600987"/>
              <a:gd name="connsiteY70" fmla="*/ 5672097 h 5676860"/>
              <a:gd name="connsiteX71" fmla="*/ 4603118 w 6600987"/>
              <a:gd name="connsiteY71" fmla="*/ 5676860 h 5676860"/>
              <a:gd name="connsiteX72" fmla="*/ 4038763 w 6600987"/>
              <a:gd name="connsiteY72" fmla="*/ 4952960 h 5676860"/>
              <a:gd name="connsiteX73" fmla="*/ 3513218 w 6600987"/>
              <a:gd name="connsiteY73" fmla="*/ 4943533 h 5676860"/>
              <a:gd name="connsiteX74" fmla="*/ 2920895 w 6600987"/>
              <a:gd name="connsiteY74" fmla="*/ 4366440 h 5676860"/>
              <a:gd name="connsiteX75" fmla="*/ 2581437 w 6600987"/>
              <a:gd name="connsiteY75" fmla="*/ 4600535 h 5676860"/>
              <a:gd name="connsiteX76" fmla="*/ 2217105 w 6600987"/>
              <a:gd name="connsiteY76" fmla="*/ 4183817 h 5676860"/>
              <a:gd name="connsiteX77" fmla="*/ 1743237 w 6600987"/>
              <a:gd name="connsiteY77" fmla="*/ 4276685 h 5676860"/>
              <a:gd name="connsiteX78" fmla="*/ 1650368 w 6600987"/>
              <a:gd name="connsiteY78" fmla="*/ 4567197 h 5676860"/>
              <a:gd name="connsiteX79" fmla="*/ 1371762 w 6600987"/>
              <a:gd name="connsiteY79" fmla="*/ 4500522 h 5676860"/>
              <a:gd name="connsiteX80" fmla="*/ 1269367 w 6600987"/>
              <a:gd name="connsiteY80" fmla="*/ 4469566 h 5676860"/>
              <a:gd name="connsiteX81" fmla="*/ 1212218 w 6600987"/>
              <a:gd name="connsiteY81" fmla="*/ 4440992 h 5676860"/>
              <a:gd name="connsiteX82" fmla="*/ 1155067 w 6600987"/>
              <a:gd name="connsiteY82" fmla="*/ 4410035 h 5676860"/>
              <a:gd name="connsiteX83" fmla="*/ 1105062 w 6600987"/>
              <a:gd name="connsiteY83" fmla="*/ 4371935 h 5676860"/>
              <a:gd name="connsiteX0" fmla="*/ 1105062 w 6600987"/>
              <a:gd name="connsiteY0" fmla="*/ 4371935 h 5676860"/>
              <a:gd name="connsiteX1" fmla="*/ 38282 w 6600987"/>
              <a:gd name="connsiteY1" fmla="*/ 2724483 h 5676860"/>
              <a:gd name="connsiteX2" fmla="*/ 11485 w 6600987"/>
              <a:gd name="connsiteY2" fmla="*/ 1929159 h 5676860"/>
              <a:gd name="connsiteX3" fmla="*/ 0 w 6600987"/>
              <a:gd name="connsiteY3" fmla="*/ 1501565 h 5676860"/>
              <a:gd name="connsiteX4" fmla="*/ 38283 w 6600987"/>
              <a:gd name="connsiteY4" fmla="*/ 1343356 h 5676860"/>
              <a:gd name="connsiteX5" fmla="*/ 152563 w 6600987"/>
              <a:gd name="connsiteY5" fmla="*/ 1219160 h 5676860"/>
              <a:gd name="connsiteX6" fmla="*/ 1409862 w 6600987"/>
              <a:gd name="connsiteY6" fmla="*/ 1162010 h 5676860"/>
              <a:gd name="connsiteX7" fmla="*/ 2381412 w 6600987"/>
              <a:gd name="connsiteY7" fmla="*/ 1190585 h 5676860"/>
              <a:gd name="connsiteX8" fmla="*/ 2543337 w 6600987"/>
              <a:gd name="connsiteY8" fmla="*/ 323810 h 5676860"/>
              <a:gd name="connsiteX9" fmla="*/ 2733837 w 6600987"/>
              <a:gd name="connsiteY9" fmla="*/ 471448 h 5676860"/>
              <a:gd name="connsiteX10" fmla="*/ 2779081 w 6600987"/>
              <a:gd name="connsiteY10" fmla="*/ 495260 h 5676860"/>
              <a:gd name="connsiteX11" fmla="*/ 2840993 w 6600987"/>
              <a:gd name="connsiteY11" fmla="*/ 511929 h 5676860"/>
              <a:gd name="connsiteX12" fmla="*/ 3114837 w 6600987"/>
              <a:gd name="connsiteY12" fmla="*/ 561935 h 5676860"/>
              <a:gd name="connsiteX13" fmla="*/ 3181512 w 6600987"/>
              <a:gd name="connsiteY13" fmla="*/ 592891 h 5676860"/>
              <a:gd name="connsiteX14" fmla="*/ 3219612 w 6600987"/>
              <a:gd name="connsiteY14" fmla="*/ 623848 h 5676860"/>
              <a:gd name="connsiteX15" fmla="*/ 3250568 w 6600987"/>
              <a:gd name="connsiteY15" fmla="*/ 680998 h 5676860"/>
              <a:gd name="connsiteX16" fmla="*/ 3283906 w 6600987"/>
              <a:gd name="connsiteY16" fmla="*/ 714335 h 5676860"/>
              <a:gd name="connsiteX17" fmla="*/ 3314862 w 6600987"/>
              <a:gd name="connsiteY17" fmla="*/ 728623 h 5676860"/>
              <a:gd name="connsiteX18" fmla="*/ 3350581 w 6600987"/>
              <a:gd name="connsiteY18" fmla="*/ 747673 h 5676860"/>
              <a:gd name="connsiteX19" fmla="*/ 3393443 w 6600987"/>
              <a:gd name="connsiteY19" fmla="*/ 742910 h 5676860"/>
              <a:gd name="connsiteX20" fmla="*/ 3622044 w 6600987"/>
              <a:gd name="connsiteY20" fmla="*/ 683379 h 5676860"/>
              <a:gd name="connsiteX21" fmla="*/ 3688718 w 6600987"/>
              <a:gd name="connsiteY21" fmla="*/ 671473 h 5676860"/>
              <a:gd name="connsiteX22" fmla="*/ 3829212 w 6600987"/>
              <a:gd name="connsiteY22" fmla="*/ 661948 h 5676860"/>
              <a:gd name="connsiteX23" fmla="*/ 3974468 w 6600987"/>
              <a:gd name="connsiteY23" fmla="*/ 611942 h 5676860"/>
              <a:gd name="connsiteX24" fmla="*/ 3995900 w 6600987"/>
              <a:gd name="connsiteY24" fmla="*/ 645279 h 5676860"/>
              <a:gd name="connsiteX25" fmla="*/ 3962563 w 6600987"/>
              <a:gd name="connsiteY25" fmla="*/ 609560 h 5676860"/>
              <a:gd name="connsiteX26" fmla="*/ 4343563 w 6600987"/>
              <a:gd name="connsiteY26" fmla="*/ 685760 h 5676860"/>
              <a:gd name="connsiteX27" fmla="*/ 4404949 w 6600987"/>
              <a:gd name="connsiteY27" fmla="*/ 268671 h 5676860"/>
              <a:gd name="connsiteX28" fmla="*/ 4478960 w 6600987"/>
              <a:gd name="connsiteY28" fmla="*/ 103335 h 5676860"/>
              <a:gd name="connsiteX29" fmla="*/ 4566849 w 6600987"/>
              <a:gd name="connsiteY29" fmla="*/ 77502 h 5676860"/>
              <a:gd name="connsiteX30" fmla="*/ 4784256 w 6600987"/>
              <a:gd name="connsiteY30" fmla="*/ 0 h 5676860"/>
              <a:gd name="connsiteX31" fmla="*/ 4927654 w 6600987"/>
              <a:gd name="connsiteY31" fmla="*/ 5167 h 5676860"/>
              <a:gd name="connsiteX32" fmla="*/ 5236938 w 6600987"/>
              <a:gd name="connsiteY32" fmla="*/ 77680 h 5676860"/>
              <a:gd name="connsiteX33" fmla="*/ 5275220 w 6600987"/>
              <a:gd name="connsiteY33" fmla="*/ 394099 h 5676860"/>
              <a:gd name="connsiteX34" fmla="*/ 5581473 w 6600987"/>
              <a:gd name="connsiteY34" fmla="*/ 714793 h 5676860"/>
              <a:gd name="connsiteX35" fmla="*/ 5715163 w 6600987"/>
              <a:gd name="connsiteY35" fmla="*/ 761960 h 5676860"/>
              <a:gd name="connsiteX36" fmla="*/ 5792660 w 6600987"/>
              <a:gd name="connsiteY36" fmla="*/ 811181 h 5676860"/>
              <a:gd name="connsiteX37" fmla="*/ 5737152 w 6600987"/>
              <a:gd name="connsiteY37" fmla="*/ 847348 h 5676860"/>
              <a:gd name="connsiteX38" fmla="*/ 5638962 w 6600987"/>
              <a:gd name="connsiteY38" fmla="*/ 928648 h 5676860"/>
              <a:gd name="connsiteX39" fmla="*/ 5653250 w 6600987"/>
              <a:gd name="connsiteY39" fmla="*/ 961985 h 5676860"/>
              <a:gd name="connsiteX40" fmla="*/ 5674680 w 6600987"/>
              <a:gd name="connsiteY40" fmla="*/ 1014373 h 5676860"/>
              <a:gd name="connsiteX41" fmla="*/ 5717544 w 6600987"/>
              <a:gd name="connsiteY41" fmla="*/ 1173916 h 5676860"/>
              <a:gd name="connsiteX42" fmla="*/ 5738975 w 6600987"/>
              <a:gd name="connsiteY42" fmla="*/ 1219160 h 5676860"/>
              <a:gd name="connsiteX43" fmla="*/ 5765168 w 6600987"/>
              <a:gd name="connsiteY43" fmla="*/ 1262023 h 5676860"/>
              <a:gd name="connsiteX44" fmla="*/ 5948524 w 6600987"/>
              <a:gd name="connsiteY44" fmla="*/ 1564441 h 5676860"/>
              <a:gd name="connsiteX45" fmla="*/ 5977100 w 6600987"/>
              <a:gd name="connsiteY45" fmla="*/ 1628735 h 5676860"/>
              <a:gd name="connsiteX46" fmla="*/ 6012818 w 6600987"/>
              <a:gd name="connsiteY46" fmla="*/ 1697792 h 5676860"/>
              <a:gd name="connsiteX47" fmla="*/ 6077112 w 6600987"/>
              <a:gd name="connsiteY47" fmla="*/ 1823998 h 5676860"/>
              <a:gd name="connsiteX48" fmla="*/ 6119975 w 6600987"/>
              <a:gd name="connsiteY48" fmla="*/ 1924010 h 5676860"/>
              <a:gd name="connsiteX49" fmla="*/ 6134262 w 6600987"/>
              <a:gd name="connsiteY49" fmla="*/ 1962110 h 5676860"/>
              <a:gd name="connsiteX50" fmla="*/ 6139025 w 6600987"/>
              <a:gd name="connsiteY50" fmla="*/ 2021641 h 5676860"/>
              <a:gd name="connsiteX51" fmla="*/ 6169981 w 6600987"/>
              <a:gd name="connsiteY51" fmla="*/ 2143085 h 5676860"/>
              <a:gd name="connsiteX52" fmla="*/ 6189031 w 6600987"/>
              <a:gd name="connsiteY52" fmla="*/ 2202616 h 5676860"/>
              <a:gd name="connsiteX53" fmla="*/ 6184268 w 6600987"/>
              <a:gd name="connsiteY53" fmla="*/ 2300248 h 5676860"/>
              <a:gd name="connsiteX54" fmla="*/ 6205700 w 6600987"/>
              <a:gd name="connsiteY54" fmla="*/ 2407403 h 5676860"/>
              <a:gd name="connsiteX55" fmla="*/ 6255706 w 6600987"/>
              <a:gd name="connsiteY55" fmla="*/ 2619335 h 5676860"/>
              <a:gd name="connsiteX56" fmla="*/ 6281900 w 6600987"/>
              <a:gd name="connsiteY56" fmla="*/ 2812216 h 5676860"/>
              <a:gd name="connsiteX57" fmla="*/ 6296187 w 6600987"/>
              <a:gd name="connsiteY57" fmla="*/ 2921754 h 5676860"/>
              <a:gd name="connsiteX58" fmla="*/ 6391437 w 6600987"/>
              <a:gd name="connsiteY58" fmla="*/ 3238460 h 5676860"/>
              <a:gd name="connsiteX59" fmla="*/ 6439062 w 6600987"/>
              <a:gd name="connsiteY59" fmla="*/ 3438485 h 5676860"/>
              <a:gd name="connsiteX60" fmla="*/ 6486687 w 6600987"/>
              <a:gd name="connsiteY60" fmla="*/ 3555166 h 5676860"/>
              <a:gd name="connsiteX61" fmla="*/ 6550981 w 6600987"/>
              <a:gd name="connsiteY61" fmla="*/ 3676610 h 5676860"/>
              <a:gd name="connsiteX62" fmla="*/ 6591462 w 6600987"/>
              <a:gd name="connsiteY62" fmla="*/ 3809960 h 5676860"/>
              <a:gd name="connsiteX63" fmla="*/ 6600987 w 6600987"/>
              <a:gd name="connsiteY63" fmla="*/ 3881398 h 5676860"/>
              <a:gd name="connsiteX64" fmla="*/ 6591461 w 6600987"/>
              <a:gd name="connsiteY64" fmla="*/ 3964741 h 5676860"/>
              <a:gd name="connsiteX65" fmla="*/ 6572411 w 6600987"/>
              <a:gd name="connsiteY65" fmla="*/ 4019510 h 5676860"/>
              <a:gd name="connsiteX66" fmla="*/ 6531931 w 6600987"/>
              <a:gd name="connsiteY66" fmla="*/ 4119522 h 5676860"/>
              <a:gd name="connsiteX67" fmla="*/ 6517643 w 6600987"/>
              <a:gd name="connsiteY67" fmla="*/ 4148097 h 5676860"/>
              <a:gd name="connsiteX68" fmla="*/ 5731831 w 6600987"/>
              <a:gd name="connsiteY68" fmla="*/ 4533860 h 5676860"/>
              <a:gd name="connsiteX69" fmla="*/ 4876962 w 6600987"/>
              <a:gd name="connsiteY69" fmla="*/ 5672097 h 5676860"/>
              <a:gd name="connsiteX70" fmla="*/ 4603118 w 6600987"/>
              <a:gd name="connsiteY70" fmla="*/ 5676860 h 5676860"/>
              <a:gd name="connsiteX71" fmla="*/ 4038763 w 6600987"/>
              <a:gd name="connsiteY71" fmla="*/ 4952960 h 5676860"/>
              <a:gd name="connsiteX72" fmla="*/ 3513218 w 6600987"/>
              <a:gd name="connsiteY72" fmla="*/ 4943533 h 5676860"/>
              <a:gd name="connsiteX73" fmla="*/ 2920895 w 6600987"/>
              <a:gd name="connsiteY73" fmla="*/ 4366440 h 5676860"/>
              <a:gd name="connsiteX74" fmla="*/ 2581437 w 6600987"/>
              <a:gd name="connsiteY74" fmla="*/ 4600535 h 5676860"/>
              <a:gd name="connsiteX75" fmla="*/ 2217105 w 6600987"/>
              <a:gd name="connsiteY75" fmla="*/ 4183817 h 5676860"/>
              <a:gd name="connsiteX76" fmla="*/ 1743237 w 6600987"/>
              <a:gd name="connsiteY76" fmla="*/ 4276685 h 5676860"/>
              <a:gd name="connsiteX77" fmla="*/ 1650368 w 6600987"/>
              <a:gd name="connsiteY77" fmla="*/ 4567197 h 5676860"/>
              <a:gd name="connsiteX78" fmla="*/ 1371762 w 6600987"/>
              <a:gd name="connsiteY78" fmla="*/ 4500522 h 5676860"/>
              <a:gd name="connsiteX79" fmla="*/ 1269367 w 6600987"/>
              <a:gd name="connsiteY79" fmla="*/ 4469566 h 5676860"/>
              <a:gd name="connsiteX80" fmla="*/ 1212218 w 6600987"/>
              <a:gd name="connsiteY80" fmla="*/ 4440992 h 5676860"/>
              <a:gd name="connsiteX81" fmla="*/ 1155067 w 6600987"/>
              <a:gd name="connsiteY81" fmla="*/ 4410035 h 5676860"/>
              <a:gd name="connsiteX82" fmla="*/ 1105062 w 6600987"/>
              <a:gd name="connsiteY82" fmla="*/ 4371935 h 5676860"/>
              <a:gd name="connsiteX0" fmla="*/ 1105062 w 6600987"/>
              <a:gd name="connsiteY0" fmla="*/ 4371935 h 5676860"/>
              <a:gd name="connsiteX1" fmla="*/ 38282 w 6600987"/>
              <a:gd name="connsiteY1" fmla="*/ 2724483 h 5676860"/>
              <a:gd name="connsiteX2" fmla="*/ 11485 w 6600987"/>
              <a:gd name="connsiteY2" fmla="*/ 1929159 h 5676860"/>
              <a:gd name="connsiteX3" fmla="*/ 0 w 6600987"/>
              <a:gd name="connsiteY3" fmla="*/ 1501565 h 5676860"/>
              <a:gd name="connsiteX4" fmla="*/ 38283 w 6600987"/>
              <a:gd name="connsiteY4" fmla="*/ 1343356 h 5676860"/>
              <a:gd name="connsiteX5" fmla="*/ 152563 w 6600987"/>
              <a:gd name="connsiteY5" fmla="*/ 1219160 h 5676860"/>
              <a:gd name="connsiteX6" fmla="*/ 1409862 w 6600987"/>
              <a:gd name="connsiteY6" fmla="*/ 1162010 h 5676860"/>
              <a:gd name="connsiteX7" fmla="*/ 2381412 w 6600987"/>
              <a:gd name="connsiteY7" fmla="*/ 1190585 h 5676860"/>
              <a:gd name="connsiteX8" fmla="*/ 2543337 w 6600987"/>
              <a:gd name="connsiteY8" fmla="*/ 323810 h 5676860"/>
              <a:gd name="connsiteX9" fmla="*/ 2733837 w 6600987"/>
              <a:gd name="connsiteY9" fmla="*/ 471448 h 5676860"/>
              <a:gd name="connsiteX10" fmla="*/ 2779081 w 6600987"/>
              <a:gd name="connsiteY10" fmla="*/ 495260 h 5676860"/>
              <a:gd name="connsiteX11" fmla="*/ 2840993 w 6600987"/>
              <a:gd name="connsiteY11" fmla="*/ 511929 h 5676860"/>
              <a:gd name="connsiteX12" fmla="*/ 3114837 w 6600987"/>
              <a:gd name="connsiteY12" fmla="*/ 561935 h 5676860"/>
              <a:gd name="connsiteX13" fmla="*/ 3181512 w 6600987"/>
              <a:gd name="connsiteY13" fmla="*/ 592891 h 5676860"/>
              <a:gd name="connsiteX14" fmla="*/ 3219612 w 6600987"/>
              <a:gd name="connsiteY14" fmla="*/ 623848 h 5676860"/>
              <a:gd name="connsiteX15" fmla="*/ 3250568 w 6600987"/>
              <a:gd name="connsiteY15" fmla="*/ 680998 h 5676860"/>
              <a:gd name="connsiteX16" fmla="*/ 3283906 w 6600987"/>
              <a:gd name="connsiteY16" fmla="*/ 714335 h 5676860"/>
              <a:gd name="connsiteX17" fmla="*/ 3314862 w 6600987"/>
              <a:gd name="connsiteY17" fmla="*/ 728623 h 5676860"/>
              <a:gd name="connsiteX18" fmla="*/ 3350581 w 6600987"/>
              <a:gd name="connsiteY18" fmla="*/ 747673 h 5676860"/>
              <a:gd name="connsiteX19" fmla="*/ 3393443 w 6600987"/>
              <a:gd name="connsiteY19" fmla="*/ 742910 h 5676860"/>
              <a:gd name="connsiteX20" fmla="*/ 3622044 w 6600987"/>
              <a:gd name="connsiteY20" fmla="*/ 683379 h 5676860"/>
              <a:gd name="connsiteX21" fmla="*/ 3688718 w 6600987"/>
              <a:gd name="connsiteY21" fmla="*/ 671473 h 5676860"/>
              <a:gd name="connsiteX22" fmla="*/ 3829212 w 6600987"/>
              <a:gd name="connsiteY22" fmla="*/ 661948 h 5676860"/>
              <a:gd name="connsiteX23" fmla="*/ 3974468 w 6600987"/>
              <a:gd name="connsiteY23" fmla="*/ 611942 h 5676860"/>
              <a:gd name="connsiteX24" fmla="*/ 3995900 w 6600987"/>
              <a:gd name="connsiteY24" fmla="*/ 645279 h 5676860"/>
              <a:gd name="connsiteX25" fmla="*/ 3962563 w 6600987"/>
              <a:gd name="connsiteY25" fmla="*/ 609560 h 5676860"/>
              <a:gd name="connsiteX26" fmla="*/ 4343563 w 6600987"/>
              <a:gd name="connsiteY26" fmla="*/ 685760 h 5676860"/>
              <a:gd name="connsiteX27" fmla="*/ 4404949 w 6600987"/>
              <a:gd name="connsiteY27" fmla="*/ 268671 h 5676860"/>
              <a:gd name="connsiteX28" fmla="*/ 4478960 w 6600987"/>
              <a:gd name="connsiteY28" fmla="*/ 103335 h 5676860"/>
              <a:gd name="connsiteX29" fmla="*/ 4566849 w 6600987"/>
              <a:gd name="connsiteY29" fmla="*/ 77502 h 5676860"/>
              <a:gd name="connsiteX30" fmla="*/ 4784256 w 6600987"/>
              <a:gd name="connsiteY30" fmla="*/ 0 h 5676860"/>
              <a:gd name="connsiteX31" fmla="*/ 4927654 w 6600987"/>
              <a:gd name="connsiteY31" fmla="*/ 5167 h 5676860"/>
              <a:gd name="connsiteX32" fmla="*/ 5236938 w 6600987"/>
              <a:gd name="connsiteY32" fmla="*/ 77680 h 5676860"/>
              <a:gd name="connsiteX33" fmla="*/ 5275220 w 6600987"/>
              <a:gd name="connsiteY33" fmla="*/ 394099 h 5676860"/>
              <a:gd name="connsiteX34" fmla="*/ 5581473 w 6600987"/>
              <a:gd name="connsiteY34" fmla="*/ 714793 h 5676860"/>
              <a:gd name="connsiteX35" fmla="*/ 5792660 w 6600987"/>
              <a:gd name="connsiteY35" fmla="*/ 811181 h 5676860"/>
              <a:gd name="connsiteX36" fmla="*/ 5737152 w 6600987"/>
              <a:gd name="connsiteY36" fmla="*/ 847348 h 5676860"/>
              <a:gd name="connsiteX37" fmla="*/ 5638962 w 6600987"/>
              <a:gd name="connsiteY37" fmla="*/ 928648 h 5676860"/>
              <a:gd name="connsiteX38" fmla="*/ 5653250 w 6600987"/>
              <a:gd name="connsiteY38" fmla="*/ 961985 h 5676860"/>
              <a:gd name="connsiteX39" fmla="*/ 5674680 w 6600987"/>
              <a:gd name="connsiteY39" fmla="*/ 1014373 h 5676860"/>
              <a:gd name="connsiteX40" fmla="*/ 5717544 w 6600987"/>
              <a:gd name="connsiteY40" fmla="*/ 1173916 h 5676860"/>
              <a:gd name="connsiteX41" fmla="*/ 5738975 w 6600987"/>
              <a:gd name="connsiteY41" fmla="*/ 1219160 h 5676860"/>
              <a:gd name="connsiteX42" fmla="*/ 5765168 w 6600987"/>
              <a:gd name="connsiteY42" fmla="*/ 1262023 h 5676860"/>
              <a:gd name="connsiteX43" fmla="*/ 5948524 w 6600987"/>
              <a:gd name="connsiteY43" fmla="*/ 1564441 h 5676860"/>
              <a:gd name="connsiteX44" fmla="*/ 5977100 w 6600987"/>
              <a:gd name="connsiteY44" fmla="*/ 1628735 h 5676860"/>
              <a:gd name="connsiteX45" fmla="*/ 6012818 w 6600987"/>
              <a:gd name="connsiteY45" fmla="*/ 1697792 h 5676860"/>
              <a:gd name="connsiteX46" fmla="*/ 6077112 w 6600987"/>
              <a:gd name="connsiteY46" fmla="*/ 1823998 h 5676860"/>
              <a:gd name="connsiteX47" fmla="*/ 6119975 w 6600987"/>
              <a:gd name="connsiteY47" fmla="*/ 1924010 h 5676860"/>
              <a:gd name="connsiteX48" fmla="*/ 6134262 w 6600987"/>
              <a:gd name="connsiteY48" fmla="*/ 1962110 h 5676860"/>
              <a:gd name="connsiteX49" fmla="*/ 6139025 w 6600987"/>
              <a:gd name="connsiteY49" fmla="*/ 2021641 h 5676860"/>
              <a:gd name="connsiteX50" fmla="*/ 6169981 w 6600987"/>
              <a:gd name="connsiteY50" fmla="*/ 2143085 h 5676860"/>
              <a:gd name="connsiteX51" fmla="*/ 6189031 w 6600987"/>
              <a:gd name="connsiteY51" fmla="*/ 2202616 h 5676860"/>
              <a:gd name="connsiteX52" fmla="*/ 6184268 w 6600987"/>
              <a:gd name="connsiteY52" fmla="*/ 2300248 h 5676860"/>
              <a:gd name="connsiteX53" fmla="*/ 6205700 w 6600987"/>
              <a:gd name="connsiteY53" fmla="*/ 2407403 h 5676860"/>
              <a:gd name="connsiteX54" fmla="*/ 6255706 w 6600987"/>
              <a:gd name="connsiteY54" fmla="*/ 2619335 h 5676860"/>
              <a:gd name="connsiteX55" fmla="*/ 6281900 w 6600987"/>
              <a:gd name="connsiteY55" fmla="*/ 2812216 h 5676860"/>
              <a:gd name="connsiteX56" fmla="*/ 6296187 w 6600987"/>
              <a:gd name="connsiteY56" fmla="*/ 2921754 h 5676860"/>
              <a:gd name="connsiteX57" fmla="*/ 6391437 w 6600987"/>
              <a:gd name="connsiteY57" fmla="*/ 3238460 h 5676860"/>
              <a:gd name="connsiteX58" fmla="*/ 6439062 w 6600987"/>
              <a:gd name="connsiteY58" fmla="*/ 3438485 h 5676860"/>
              <a:gd name="connsiteX59" fmla="*/ 6486687 w 6600987"/>
              <a:gd name="connsiteY59" fmla="*/ 3555166 h 5676860"/>
              <a:gd name="connsiteX60" fmla="*/ 6550981 w 6600987"/>
              <a:gd name="connsiteY60" fmla="*/ 3676610 h 5676860"/>
              <a:gd name="connsiteX61" fmla="*/ 6591462 w 6600987"/>
              <a:gd name="connsiteY61" fmla="*/ 3809960 h 5676860"/>
              <a:gd name="connsiteX62" fmla="*/ 6600987 w 6600987"/>
              <a:gd name="connsiteY62" fmla="*/ 3881398 h 5676860"/>
              <a:gd name="connsiteX63" fmla="*/ 6591461 w 6600987"/>
              <a:gd name="connsiteY63" fmla="*/ 3964741 h 5676860"/>
              <a:gd name="connsiteX64" fmla="*/ 6572411 w 6600987"/>
              <a:gd name="connsiteY64" fmla="*/ 4019510 h 5676860"/>
              <a:gd name="connsiteX65" fmla="*/ 6531931 w 6600987"/>
              <a:gd name="connsiteY65" fmla="*/ 4119522 h 5676860"/>
              <a:gd name="connsiteX66" fmla="*/ 6517643 w 6600987"/>
              <a:gd name="connsiteY66" fmla="*/ 4148097 h 5676860"/>
              <a:gd name="connsiteX67" fmla="*/ 5731831 w 6600987"/>
              <a:gd name="connsiteY67" fmla="*/ 4533860 h 5676860"/>
              <a:gd name="connsiteX68" fmla="*/ 4876962 w 6600987"/>
              <a:gd name="connsiteY68" fmla="*/ 5672097 h 5676860"/>
              <a:gd name="connsiteX69" fmla="*/ 4603118 w 6600987"/>
              <a:gd name="connsiteY69" fmla="*/ 5676860 h 5676860"/>
              <a:gd name="connsiteX70" fmla="*/ 4038763 w 6600987"/>
              <a:gd name="connsiteY70" fmla="*/ 4952960 h 5676860"/>
              <a:gd name="connsiteX71" fmla="*/ 3513218 w 6600987"/>
              <a:gd name="connsiteY71" fmla="*/ 4943533 h 5676860"/>
              <a:gd name="connsiteX72" fmla="*/ 2920895 w 6600987"/>
              <a:gd name="connsiteY72" fmla="*/ 4366440 h 5676860"/>
              <a:gd name="connsiteX73" fmla="*/ 2581437 w 6600987"/>
              <a:gd name="connsiteY73" fmla="*/ 4600535 h 5676860"/>
              <a:gd name="connsiteX74" fmla="*/ 2217105 w 6600987"/>
              <a:gd name="connsiteY74" fmla="*/ 4183817 h 5676860"/>
              <a:gd name="connsiteX75" fmla="*/ 1743237 w 6600987"/>
              <a:gd name="connsiteY75" fmla="*/ 4276685 h 5676860"/>
              <a:gd name="connsiteX76" fmla="*/ 1650368 w 6600987"/>
              <a:gd name="connsiteY76" fmla="*/ 4567197 h 5676860"/>
              <a:gd name="connsiteX77" fmla="*/ 1371762 w 6600987"/>
              <a:gd name="connsiteY77" fmla="*/ 4500522 h 5676860"/>
              <a:gd name="connsiteX78" fmla="*/ 1269367 w 6600987"/>
              <a:gd name="connsiteY78" fmla="*/ 4469566 h 5676860"/>
              <a:gd name="connsiteX79" fmla="*/ 1212218 w 6600987"/>
              <a:gd name="connsiteY79" fmla="*/ 4440992 h 5676860"/>
              <a:gd name="connsiteX80" fmla="*/ 1155067 w 6600987"/>
              <a:gd name="connsiteY80" fmla="*/ 4410035 h 5676860"/>
              <a:gd name="connsiteX81" fmla="*/ 1105062 w 6600987"/>
              <a:gd name="connsiteY81" fmla="*/ 4371935 h 5676860"/>
              <a:gd name="connsiteX0" fmla="*/ 1105062 w 6600987"/>
              <a:gd name="connsiteY0" fmla="*/ 4371935 h 5676860"/>
              <a:gd name="connsiteX1" fmla="*/ 38282 w 6600987"/>
              <a:gd name="connsiteY1" fmla="*/ 2724483 h 5676860"/>
              <a:gd name="connsiteX2" fmla="*/ 11485 w 6600987"/>
              <a:gd name="connsiteY2" fmla="*/ 1929159 h 5676860"/>
              <a:gd name="connsiteX3" fmla="*/ 0 w 6600987"/>
              <a:gd name="connsiteY3" fmla="*/ 1501565 h 5676860"/>
              <a:gd name="connsiteX4" fmla="*/ 38283 w 6600987"/>
              <a:gd name="connsiteY4" fmla="*/ 1343356 h 5676860"/>
              <a:gd name="connsiteX5" fmla="*/ 152563 w 6600987"/>
              <a:gd name="connsiteY5" fmla="*/ 1219160 h 5676860"/>
              <a:gd name="connsiteX6" fmla="*/ 1409862 w 6600987"/>
              <a:gd name="connsiteY6" fmla="*/ 1162010 h 5676860"/>
              <a:gd name="connsiteX7" fmla="*/ 2381412 w 6600987"/>
              <a:gd name="connsiteY7" fmla="*/ 1190585 h 5676860"/>
              <a:gd name="connsiteX8" fmla="*/ 2543337 w 6600987"/>
              <a:gd name="connsiteY8" fmla="*/ 323810 h 5676860"/>
              <a:gd name="connsiteX9" fmla="*/ 2733837 w 6600987"/>
              <a:gd name="connsiteY9" fmla="*/ 471448 h 5676860"/>
              <a:gd name="connsiteX10" fmla="*/ 2779081 w 6600987"/>
              <a:gd name="connsiteY10" fmla="*/ 495260 h 5676860"/>
              <a:gd name="connsiteX11" fmla="*/ 2840993 w 6600987"/>
              <a:gd name="connsiteY11" fmla="*/ 511929 h 5676860"/>
              <a:gd name="connsiteX12" fmla="*/ 3114837 w 6600987"/>
              <a:gd name="connsiteY12" fmla="*/ 561935 h 5676860"/>
              <a:gd name="connsiteX13" fmla="*/ 3181512 w 6600987"/>
              <a:gd name="connsiteY13" fmla="*/ 592891 h 5676860"/>
              <a:gd name="connsiteX14" fmla="*/ 3219612 w 6600987"/>
              <a:gd name="connsiteY14" fmla="*/ 623848 h 5676860"/>
              <a:gd name="connsiteX15" fmla="*/ 3250568 w 6600987"/>
              <a:gd name="connsiteY15" fmla="*/ 680998 h 5676860"/>
              <a:gd name="connsiteX16" fmla="*/ 3283906 w 6600987"/>
              <a:gd name="connsiteY16" fmla="*/ 714335 h 5676860"/>
              <a:gd name="connsiteX17" fmla="*/ 3314862 w 6600987"/>
              <a:gd name="connsiteY17" fmla="*/ 728623 h 5676860"/>
              <a:gd name="connsiteX18" fmla="*/ 3350581 w 6600987"/>
              <a:gd name="connsiteY18" fmla="*/ 747673 h 5676860"/>
              <a:gd name="connsiteX19" fmla="*/ 3393443 w 6600987"/>
              <a:gd name="connsiteY19" fmla="*/ 742910 h 5676860"/>
              <a:gd name="connsiteX20" fmla="*/ 3622044 w 6600987"/>
              <a:gd name="connsiteY20" fmla="*/ 683379 h 5676860"/>
              <a:gd name="connsiteX21" fmla="*/ 3688718 w 6600987"/>
              <a:gd name="connsiteY21" fmla="*/ 671473 h 5676860"/>
              <a:gd name="connsiteX22" fmla="*/ 3829212 w 6600987"/>
              <a:gd name="connsiteY22" fmla="*/ 661948 h 5676860"/>
              <a:gd name="connsiteX23" fmla="*/ 3974468 w 6600987"/>
              <a:gd name="connsiteY23" fmla="*/ 611942 h 5676860"/>
              <a:gd name="connsiteX24" fmla="*/ 3995900 w 6600987"/>
              <a:gd name="connsiteY24" fmla="*/ 645279 h 5676860"/>
              <a:gd name="connsiteX25" fmla="*/ 3962563 w 6600987"/>
              <a:gd name="connsiteY25" fmla="*/ 609560 h 5676860"/>
              <a:gd name="connsiteX26" fmla="*/ 4343563 w 6600987"/>
              <a:gd name="connsiteY26" fmla="*/ 685760 h 5676860"/>
              <a:gd name="connsiteX27" fmla="*/ 4404949 w 6600987"/>
              <a:gd name="connsiteY27" fmla="*/ 268671 h 5676860"/>
              <a:gd name="connsiteX28" fmla="*/ 4478960 w 6600987"/>
              <a:gd name="connsiteY28" fmla="*/ 103335 h 5676860"/>
              <a:gd name="connsiteX29" fmla="*/ 4566849 w 6600987"/>
              <a:gd name="connsiteY29" fmla="*/ 77502 h 5676860"/>
              <a:gd name="connsiteX30" fmla="*/ 4784256 w 6600987"/>
              <a:gd name="connsiteY30" fmla="*/ 0 h 5676860"/>
              <a:gd name="connsiteX31" fmla="*/ 4927654 w 6600987"/>
              <a:gd name="connsiteY31" fmla="*/ 5167 h 5676860"/>
              <a:gd name="connsiteX32" fmla="*/ 5236938 w 6600987"/>
              <a:gd name="connsiteY32" fmla="*/ 77680 h 5676860"/>
              <a:gd name="connsiteX33" fmla="*/ 5275220 w 6600987"/>
              <a:gd name="connsiteY33" fmla="*/ 394099 h 5676860"/>
              <a:gd name="connsiteX34" fmla="*/ 5581473 w 6600987"/>
              <a:gd name="connsiteY34" fmla="*/ 714793 h 5676860"/>
              <a:gd name="connsiteX35" fmla="*/ 5792660 w 6600987"/>
              <a:gd name="connsiteY35" fmla="*/ 811181 h 5676860"/>
              <a:gd name="connsiteX36" fmla="*/ 5638962 w 6600987"/>
              <a:gd name="connsiteY36" fmla="*/ 928648 h 5676860"/>
              <a:gd name="connsiteX37" fmla="*/ 5653250 w 6600987"/>
              <a:gd name="connsiteY37" fmla="*/ 961985 h 5676860"/>
              <a:gd name="connsiteX38" fmla="*/ 5674680 w 6600987"/>
              <a:gd name="connsiteY38" fmla="*/ 1014373 h 5676860"/>
              <a:gd name="connsiteX39" fmla="*/ 5717544 w 6600987"/>
              <a:gd name="connsiteY39" fmla="*/ 1173916 h 5676860"/>
              <a:gd name="connsiteX40" fmla="*/ 5738975 w 6600987"/>
              <a:gd name="connsiteY40" fmla="*/ 1219160 h 5676860"/>
              <a:gd name="connsiteX41" fmla="*/ 5765168 w 6600987"/>
              <a:gd name="connsiteY41" fmla="*/ 1262023 h 5676860"/>
              <a:gd name="connsiteX42" fmla="*/ 5948524 w 6600987"/>
              <a:gd name="connsiteY42" fmla="*/ 1564441 h 5676860"/>
              <a:gd name="connsiteX43" fmla="*/ 5977100 w 6600987"/>
              <a:gd name="connsiteY43" fmla="*/ 1628735 h 5676860"/>
              <a:gd name="connsiteX44" fmla="*/ 6012818 w 6600987"/>
              <a:gd name="connsiteY44" fmla="*/ 1697792 h 5676860"/>
              <a:gd name="connsiteX45" fmla="*/ 6077112 w 6600987"/>
              <a:gd name="connsiteY45" fmla="*/ 1823998 h 5676860"/>
              <a:gd name="connsiteX46" fmla="*/ 6119975 w 6600987"/>
              <a:gd name="connsiteY46" fmla="*/ 1924010 h 5676860"/>
              <a:gd name="connsiteX47" fmla="*/ 6134262 w 6600987"/>
              <a:gd name="connsiteY47" fmla="*/ 1962110 h 5676860"/>
              <a:gd name="connsiteX48" fmla="*/ 6139025 w 6600987"/>
              <a:gd name="connsiteY48" fmla="*/ 2021641 h 5676860"/>
              <a:gd name="connsiteX49" fmla="*/ 6169981 w 6600987"/>
              <a:gd name="connsiteY49" fmla="*/ 2143085 h 5676860"/>
              <a:gd name="connsiteX50" fmla="*/ 6189031 w 6600987"/>
              <a:gd name="connsiteY50" fmla="*/ 2202616 h 5676860"/>
              <a:gd name="connsiteX51" fmla="*/ 6184268 w 6600987"/>
              <a:gd name="connsiteY51" fmla="*/ 2300248 h 5676860"/>
              <a:gd name="connsiteX52" fmla="*/ 6205700 w 6600987"/>
              <a:gd name="connsiteY52" fmla="*/ 2407403 h 5676860"/>
              <a:gd name="connsiteX53" fmla="*/ 6255706 w 6600987"/>
              <a:gd name="connsiteY53" fmla="*/ 2619335 h 5676860"/>
              <a:gd name="connsiteX54" fmla="*/ 6281900 w 6600987"/>
              <a:gd name="connsiteY54" fmla="*/ 2812216 h 5676860"/>
              <a:gd name="connsiteX55" fmla="*/ 6296187 w 6600987"/>
              <a:gd name="connsiteY55" fmla="*/ 2921754 h 5676860"/>
              <a:gd name="connsiteX56" fmla="*/ 6391437 w 6600987"/>
              <a:gd name="connsiteY56" fmla="*/ 3238460 h 5676860"/>
              <a:gd name="connsiteX57" fmla="*/ 6439062 w 6600987"/>
              <a:gd name="connsiteY57" fmla="*/ 3438485 h 5676860"/>
              <a:gd name="connsiteX58" fmla="*/ 6486687 w 6600987"/>
              <a:gd name="connsiteY58" fmla="*/ 3555166 h 5676860"/>
              <a:gd name="connsiteX59" fmla="*/ 6550981 w 6600987"/>
              <a:gd name="connsiteY59" fmla="*/ 3676610 h 5676860"/>
              <a:gd name="connsiteX60" fmla="*/ 6591462 w 6600987"/>
              <a:gd name="connsiteY60" fmla="*/ 3809960 h 5676860"/>
              <a:gd name="connsiteX61" fmla="*/ 6600987 w 6600987"/>
              <a:gd name="connsiteY61" fmla="*/ 3881398 h 5676860"/>
              <a:gd name="connsiteX62" fmla="*/ 6591461 w 6600987"/>
              <a:gd name="connsiteY62" fmla="*/ 3964741 h 5676860"/>
              <a:gd name="connsiteX63" fmla="*/ 6572411 w 6600987"/>
              <a:gd name="connsiteY63" fmla="*/ 4019510 h 5676860"/>
              <a:gd name="connsiteX64" fmla="*/ 6531931 w 6600987"/>
              <a:gd name="connsiteY64" fmla="*/ 4119522 h 5676860"/>
              <a:gd name="connsiteX65" fmla="*/ 6517643 w 6600987"/>
              <a:gd name="connsiteY65" fmla="*/ 4148097 h 5676860"/>
              <a:gd name="connsiteX66" fmla="*/ 5731831 w 6600987"/>
              <a:gd name="connsiteY66" fmla="*/ 4533860 h 5676860"/>
              <a:gd name="connsiteX67" fmla="*/ 4876962 w 6600987"/>
              <a:gd name="connsiteY67" fmla="*/ 5672097 h 5676860"/>
              <a:gd name="connsiteX68" fmla="*/ 4603118 w 6600987"/>
              <a:gd name="connsiteY68" fmla="*/ 5676860 h 5676860"/>
              <a:gd name="connsiteX69" fmla="*/ 4038763 w 6600987"/>
              <a:gd name="connsiteY69" fmla="*/ 4952960 h 5676860"/>
              <a:gd name="connsiteX70" fmla="*/ 3513218 w 6600987"/>
              <a:gd name="connsiteY70" fmla="*/ 4943533 h 5676860"/>
              <a:gd name="connsiteX71" fmla="*/ 2920895 w 6600987"/>
              <a:gd name="connsiteY71" fmla="*/ 4366440 h 5676860"/>
              <a:gd name="connsiteX72" fmla="*/ 2581437 w 6600987"/>
              <a:gd name="connsiteY72" fmla="*/ 4600535 h 5676860"/>
              <a:gd name="connsiteX73" fmla="*/ 2217105 w 6600987"/>
              <a:gd name="connsiteY73" fmla="*/ 4183817 h 5676860"/>
              <a:gd name="connsiteX74" fmla="*/ 1743237 w 6600987"/>
              <a:gd name="connsiteY74" fmla="*/ 4276685 h 5676860"/>
              <a:gd name="connsiteX75" fmla="*/ 1650368 w 6600987"/>
              <a:gd name="connsiteY75" fmla="*/ 4567197 h 5676860"/>
              <a:gd name="connsiteX76" fmla="*/ 1371762 w 6600987"/>
              <a:gd name="connsiteY76" fmla="*/ 4500522 h 5676860"/>
              <a:gd name="connsiteX77" fmla="*/ 1269367 w 6600987"/>
              <a:gd name="connsiteY77" fmla="*/ 4469566 h 5676860"/>
              <a:gd name="connsiteX78" fmla="*/ 1212218 w 6600987"/>
              <a:gd name="connsiteY78" fmla="*/ 4440992 h 5676860"/>
              <a:gd name="connsiteX79" fmla="*/ 1155067 w 6600987"/>
              <a:gd name="connsiteY79" fmla="*/ 4410035 h 5676860"/>
              <a:gd name="connsiteX80" fmla="*/ 1105062 w 6600987"/>
              <a:gd name="connsiteY80" fmla="*/ 4371935 h 5676860"/>
              <a:gd name="connsiteX0" fmla="*/ 1105062 w 6600987"/>
              <a:gd name="connsiteY0" fmla="*/ 4371935 h 5676860"/>
              <a:gd name="connsiteX1" fmla="*/ 38282 w 6600987"/>
              <a:gd name="connsiteY1" fmla="*/ 2724483 h 5676860"/>
              <a:gd name="connsiteX2" fmla="*/ 11485 w 6600987"/>
              <a:gd name="connsiteY2" fmla="*/ 1929159 h 5676860"/>
              <a:gd name="connsiteX3" fmla="*/ 0 w 6600987"/>
              <a:gd name="connsiteY3" fmla="*/ 1501565 h 5676860"/>
              <a:gd name="connsiteX4" fmla="*/ 38283 w 6600987"/>
              <a:gd name="connsiteY4" fmla="*/ 1343356 h 5676860"/>
              <a:gd name="connsiteX5" fmla="*/ 152563 w 6600987"/>
              <a:gd name="connsiteY5" fmla="*/ 1219160 h 5676860"/>
              <a:gd name="connsiteX6" fmla="*/ 1409862 w 6600987"/>
              <a:gd name="connsiteY6" fmla="*/ 1162010 h 5676860"/>
              <a:gd name="connsiteX7" fmla="*/ 2381412 w 6600987"/>
              <a:gd name="connsiteY7" fmla="*/ 1190585 h 5676860"/>
              <a:gd name="connsiteX8" fmla="*/ 2543337 w 6600987"/>
              <a:gd name="connsiteY8" fmla="*/ 323810 h 5676860"/>
              <a:gd name="connsiteX9" fmla="*/ 2733837 w 6600987"/>
              <a:gd name="connsiteY9" fmla="*/ 471448 h 5676860"/>
              <a:gd name="connsiteX10" fmla="*/ 2779081 w 6600987"/>
              <a:gd name="connsiteY10" fmla="*/ 495260 h 5676860"/>
              <a:gd name="connsiteX11" fmla="*/ 2840993 w 6600987"/>
              <a:gd name="connsiteY11" fmla="*/ 511929 h 5676860"/>
              <a:gd name="connsiteX12" fmla="*/ 3114837 w 6600987"/>
              <a:gd name="connsiteY12" fmla="*/ 561935 h 5676860"/>
              <a:gd name="connsiteX13" fmla="*/ 3181512 w 6600987"/>
              <a:gd name="connsiteY13" fmla="*/ 592891 h 5676860"/>
              <a:gd name="connsiteX14" fmla="*/ 3219612 w 6600987"/>
              <a:gd name="connsiteY14" fmla="*/ 623848 h 5676860"/>
              <a:gd name="connsiteX15" fmla="*/ 3250568 w 6600987"/>
              <a:gd name="connsiteY15" fmla="*/ 680998 h 5676860"/>
              <a:gd name="connsiteX16" fmla="*/ 3283906 w 6600987"/>
              <a:gd name="connsiteY16" fmla="*/ 714335 h 5676860"/>
              <a:gd name="connsiteX17" fmla="*/ 3314862 w 6600987"/>
              <a:gd name="connsiteY17" fmla="*/ 728623 h 5676860"/>
              <a:gd name="connsiteX18" fmla="*/ 3350581 w 6600987"/>
              <a:gd name="connsiteY18" fmla="*/ 747673 h 5676860"/>
              <a:gd name="connsiteX19" fmla="*/ 3393443 w 6600987"/>
              <a:gd name="connsiteY19" fmla="*/ 742910 h 5676860"/>
              <a:gd name="connsiteX20" fmla="*/ 3622044 w 6600987"/>
              <a:gd name="connsiteY20" fmla="*/ 683379 h 5676860"/>
              <a:gd name="connsiteX21" fmla="*/ 3688718 w 6600987"/>
              <a:gd name="connsiteY21" fmla="*/ 671473 h 5676860"/>
              <a:gd name="connsiteX22" fmla="*/ 3829212 w 6600987"/>
              <a:gd name="connsiteY22" fmla="*/ 661948 h 5676860"/>
              <a:gd name="connsiteX23" fmla="*/ 3974468 w 6600987"/>
              <a:gd name="connsiteY23" fmla="*/ 611942 h 5676860"/>
              <a:gd name="connsiteX24" fmla="*/ 3995900 w 6600987"/>
              <a:gd name="connsiteY24" fmla="*/ 645279 h 5676860"/>
              <a:gd name="connsiteX25" fmla="*/ 3962563 w 6600987"/>
              <a:gd name="connsiteY25" fmla="*/ 609560 h 5676860"/>
              <a:gd name="connsiteX26" fmla="*/ 4343563 w 6600987"/>
              <a:gd name="connsiteY26" fmla="*/ 685760 h 5676860"/>
              <a:gd name="connsiteX27" fmla="*/ 4404949 w 6600987"/>
              <a:gd name="connsiteY27" fmla="*/ 268671 h 5676860"/>
              <a:gd name="connsiteX28" fmla="*/ 4478960 w 6600987"/>
              <a:gd name="connsiteY28" fmla="*/ 103335 h 5676860"/>
              <a:gd name="connsiteX29" fmla="*/ 4566849 w 6600987"/>
              <a:gd name="connsiteY29" fmla="*/ 77502 h 5676860"/>
              <a:gd name="connsiteX30" fmla="*/ 4784256 w 6600987"/>
              <a:gd name="connsiteY30" fmla="*/ 0 h 5676860"/>
              <a:gd name="connsiteX31" fmla="*/ 4927654 w 6600987"/>
              <a:gd name="connsiteY31" fmla="*/ 5167 h 5676860"/>
              <a:gd name="connsiteX32" fmla="*/ 5236938 w 6600987"/>
              <a:gd name="connsiteY32" fmla="*/ 77680 h 5676860"/>
              <a:gd name="connsiteX33" fmla="*/ 5275220 w 6600987"/>
              <a:gd name="connsiteY33" fmla="*/ 394099 h 5676860"/>
              <a:gd name="connsiteX34" fmla="*/ 5581473 w 6600987"/>
              <a:gd name="connsiteY34" fmla="*/ 714793 h 5676860"/>
              <a:gd name="connsiteX35" fmla="*/ 5792660 w 6600987"/>
              <a:gd name="connsiteY35" fmla="*/ 811181 h 5676860"/>
              <a:gd name="connsiteX36" fmla="*/ 5653250 w 6600987"/>
              <a:gd name="connsiteY36" fmla="*/ 961985 h 5676860"/>
              <a:gd name="connsiteX37" fmla="*/ 5674680 w 6600987"/>
              <a:gd name="connsiteY37" fmla="*/ 1014373 h 5676860"/>
              <a:gd name="connsiteX38" fmla="*/ 5717544 w 6600987"/>
              <a:gd name="connsiteY38" fmla="*/ 1173916 h 5676860"/>
              <a:gd name="connsiteX39" fmla="*/ 5738975 w 6600987"/>
              <a:gd name="connsiteY39" fmla="*/ 1219160 h 5676860"/>
              <a:gd name="connsiteX40" fmla="*/ 5765168 w 6600987"/>
              <a:gd name="connsiteY40" fmla="*/ 1262023 h 5676860"/>
              <a:gd name="connsiteX41" fmla="*/ 5948524 w 6600987"/>
              <a:gd name="connsiteY41" fmla="*/ 1564441 h 5676860"/>
              <a:gd name="connsiteX42" fmla="*/ 5977100 w 6600987"/>
              <a:gd name="connsiteY42" fmla="*/ 1628735 h 5676860"/>
              <a:gd name="connsiteX43" fmla="*/ 6012818 w 6600987"/>
              <a:gd name="connsiteY43" fmla="*/ 1697792 h 5676860"/>
              <a:gd name="connsiteX44" fmla="*/ 6077112 w 6600987"/>
              <a:gd name="connsiteY44" fmla="*/ 1823998 h 5676860"/>
              <a:gd name="connsiteX45" fmla="*/ 6119975 w 6600987"/>
              <a:gd name="connsiteY45" fmla="*/ 1924010 h 5676860"/>
              <a:gd name="connsiteX46" fmla="*/ 6134262 w 6600987"/>
              <a:gd name="connsiteY46" fmla="*/ 1962110 h 5676860"/>
              <a:gd name="connsiteX47" fmla="*/ 6139025 w 6600987"/>
              <a:gd name="connsiteY47" fmla="*/ 2021641 h 5676860"/>
              <a:gd name="connsiteX48" fmla="*/ 6169981 w 6600987"/>
              <a:gd name="connsiteY48" fmla="*/ 2143085 h 5676860"/>
              <a:gd name="connsiteX49" fmla="*/ 6189031 w 6600987"/>
              <a:gd name="connsiteY49" fmla="*/ 2202616 h 5676860"/>
              <a:gd name="connsiteX50" fmla="*/ 6184268 w 6600987"/>
              <a:gd name="connsiteY50" fmla="*/ 2300248 h 5676860"/>
              <a:gd name="connsiteX51" fmla="*/ 6205700 w 6600987"/>
              <a:gd name="connsiteY51" fmla="*/ 2407403 h 5676860"/>
              <a:gd name="connsiteX52" fmla="*/ 6255706 w 6600987"/>
              <a:gd name="connsiteY52" fmla="*/ 2619335 h 5676860"/>
              <a:gd name="connsiteX53" fmla="*/ 6281900 w 6600987"/>
              <a:gd name="connsiteY53" fmla="*/ 2812216 h 5676860"/>
              <a:gd name="connsiteX54" fmla="*/ 6296187 w 6600987"/>
              <a:gd name="connsiteY54" fmla="*/ 2921754 h 5676860"/>
              <a:gd name="connsiteX55" fmla="*/ 6391437 w 6600987"/>
              <a:gd name="connsiteY55" fmla="*/ 3238460 h 5676860"/>
              <a:gd name="connsiteX56" fmla="*/ 6439062 w 6600987"/>
              <a:gd name="connsiteY56" fmla="*/ 3438485 h 5676860"/>
              <a:gd name="connsiteX57" fmla="*/ 6486687 w 6600987"/>
              <a:gd name="connsiteY57" fmla="*/ 3555166 h 5676860"/>
              <a:gd name="connsiteX58" fmla="*/ 6550981 w 6600987"/>
              <a:gd name="connsiteY58" fmla="*/ 3676610 h 5676860"/>
              <a:gd name="connsiteX59" fmla="*/ 6591462 w 6600987"/>
              <a:gd name="connsiteY59" fmla="*/ 3809960 h 5676860"/>
              <a:gd name="connsiteX60" fmla="*/ 6600987 w 6600987"/>
              <a:gd name="connsiteY60" fmla="*/ 3881398 h 5676860"/>
              <a:gd name="connsiteX61" fmla="*/ 6591461 w 6600987"/>
              <a:gd name="connsiteY61" fmla="*/ 3964741 h 5676860"/>
              <a:gd name="connsiteX62" fmla="*/ 6572411 w 6600987"/>
              <a:gd name="connsiteY62" fmla="*/ 4019510 h 5676860"/>
              <a:gd name="connsiteX63" fmla="*/ 6531931 w 6600987"/>
              <a:gd name="connsiteY63" fmla="*/ 4119522 h 5676860"/>
              <a:gd name="connsiteX64" fmla="*/ 6517643 w 6600987"/>
              <a:gd name="connsiteY64" fmla="*/ 4148097 h 5676860"/>
              <a:gd name="connsiteX65" fmla="*/ 5731831 w 6600987"/>
              <a:gd name="connsiteY65" fmla="*/ 4533860 h 5676860"/>
              <a:gd name="connsiteX66" fmla="*/ 4876962 w 6600987"/>
              <a:gd name="connsiteY66" fmla="*/ 5672097 h 5676860"/>
              <a:gd name="connsiteX67" fmla="*/ 4603118 w 6600987"/>
              <a:gd name="connsiteY67" fmla="*/ 5676860 h 5676860"/>
              <a:gd name="connsiteX68" fmla="*/ 4038763 w 6600987"/>
              <a:gd name="connsiteY68" fmla="*/ 4952960 h 5676860"/>
              <a:gd name="connsiteX69" fmla="*/ 3513218 w 6600987"/>
              <a:gd name="connsiteY69" fmla="*/ 4943533 h 5676860"/>
              <a:gd name="connsiteX70" fmla="*/ 2920895 w 6600987"/>
              <a:gd name="connsiteY70" fmla="*/ 4366440 h 5676860"/>
              <a:gd name="connsiteX71" fmla="*/ 2581437 w 6600987"/>
              <a:gd name="connsiteY71" fmla="*/ 4600535 h 5676860"/>
              <a:gd name="connsiteX72" fmla="*/ 2217105 w 6600987"/>
              <a:gd name="connsiteY72" fmla="*/ 4183817 h 5676860"/>
              <a:gd name="connsiteX73" fmla="*/ 1743237 w 6600987"/>
              <a:gd name="connsiteY73" fmla="*/ 4276685 h 5676860"/>
              <a:gd name="connsiteX74" fmla="*/ 1650368 w 6600987"/>
              <a:gd name="connsiteY74" fmla="*/ 4567197 h 5676860"/>
              <a:gd name="connsiteX75" fmla="*/ 1371762 w 6600987"/>
              <a:gd name="connsiteY75" fmla="*/ 4500522 h 5676860"/>
              <a:gd name="connsiteX76" fmla="*/ 1269367 w 6600987"/>
              <a:gd name="connsiteY76" fmla="*/ 4469566 h 5676860"/>
              <a:gd name="connsiteX77" fmla="*/ 1212218 w 6600987"/>
              <a:gd name="connsiteY77" fmla="*/ 4440992 h 5676860"/>
              <a:gd name="connsiteX78" fmla="*/ 1155067 w 6600987"/>
              <a:gd name="connsiteY78" fmla="*/ 4410035 h 5676860"/>
              <a:gd name="connsiteX79" fmla="*/ 1105062 w 6600987"/>
              <a:gd name="connsiteY79" fmla="*/ 4371935 h 5676860"/>
              <a:gd name="connsiteX0" fmla="*/ 1105062 w 6600987"/>
              <a:gd name="connsiteY0" fmla="*/ 4371935 h 5676860"/>
              <a:gd name="connsiteX1" fmla="*/ 38282 w 6600987"/>
              <a:gd name="connsiteY1" fmla="*/ 2724483 h 5676860"/>
              <a:gd name="connsiteX2" fmla="*/ 11485 w 6600987"/>
              <a:gd name="connsiteY2" fmla="*/ 1929159 h 5676860"/>
              <a:gd name="connsiteX3" fmla="*/ 0 w 6600987"/>
              <a:gd name="connsiteY3" fmla="*/ 1501565 h 5676860"/>
              <a:gd name="connsiteX4" fmla="*/ 38283 w 6600987"/>
              <a:gd name="connsiteY4" fmla="*/ 1343356 h 5676860"/>
              <a:gd name="connsiteX5" fmla="*/ 152563 w 6600987"/>
              <a:gd name="connsiteY5" fmla="*/ 1219160 h 5676860"/>
              <a:gd name="connsiteX6" fmla="*/ 1409862 w 6600987"/>
              <a:gd name="connsiteY6" fmla="*/ 1162010 h 5676860"/>
              <a:gd name="connsiteX7" fmla="*/ 2381412 w 6600987"/>
              <a:gd name="connsiteY7" fmla="*/ 1190585 h 5676860"/>
              <a:gd name="connsiteX8" fmla="*/ 2543337 w 6600987"/>
              <a:gd name="connsiteY8" fmla="*/ 323810 h 5676860"/>
              <a:gd name="connsiteX9" fmla="*/ 2733837 w 6600987"/>
              <a:gd name="connsiteY9" fmla="*/ 471448 h 5676860"/>
              <a:gd name="connsiteX10" fmla="*/ 2779081 w 6600987"/>
              <a:gd name="connsiteY10" fmla="*/ 495260 h 5676860"/>
              <a:gd name="connsiteX11" fmla="*/ 2840993 w 6600987"/>
              <a:gd name="connsiteY11" fmla="*/ 511929 h 5676860"/>
              <a:gd name="connsiteX12" fmla="*/ 3114837 w 6600987"/>
              <a:gd name="connsiteY12" fmla="*/ 561935 h 5676860"/>
              <a:gd name="connsiteX13" fmla="*/ 3181512 w 6600987"/>
              <a:gd name="connsiteY13" fmla="*/ 592891 h 5676860"/>
              <a:gd name="connsiteX14" fmla="*/ 3219612 w 6600987"/>
              <a:gd name="connsiteY14" fmla="*/ 623848 h 5676860"/>
              <a:gd name="connsiteX15" fmla="*/ 3250568 w 6600987"/>
              <a:gd name="connsiteY15" fmla="*/ 680998 h 5676860"/>
              <a:gd name="connsiteX16" fmla="*/ 3283906 w 6600987"/>
              <a:gd name="connsiteY16" fmla="*/ 714335 h 5676860"/>
              <a:gd name="connsiteX17" fmla="*/ 3314862 w 6600987"/>
              <a:gd name="connsiteY17" fmla="*/ 728623 h 5676860"/>
              <a:gd name="connsiteX18" fmla="*/ 3350581 w 6600987"/>
              <a:gd name="connsiteY18" fmla="*/ 747673 h 5676860"/>
              <a:gd name="connsiteX19" fmla="*/ 3393443 w 6600987"/>
              <a:gd name="connsiteY19" fmla="*/ 742910 h 5676860"/>
              <a:gd name="connsiteX20" fmla="*/ 3622044 w 6600987"/>
              <a:gd name="connsiteY20" fmla="*/ 683379 h 5676860"/>
              <a:gd name="connsiteX21" fmla="*/ 3688718 w 6600987"/>
              <a:gd name="connsiteY21" fmla="*/ 671473 h 5676860"/>
              <a:gd name="connsiteX22" fmla="*/ 3829212 w 6600987"/>
              <a:gd name="connsiteY22" fmla="*/ 661948 h 5676860"/>
              <a:gd name="connsiteX23" fmla="*/ 3974468 w 6600987"/>
              <a:gd name="connsiteY23" fmla="*/ 611942 h 5676860"/>
              <a:gd name="connsiteX24" fmla="*/ 3995900 w 6600987"/>
              <a:gd name="connsiteY24" fmla="*/ 645279 h 5676860"/>
              <a:gd name="connsiteX25" fmla="*/ 3962563 w 6600987"/>
              <a:gd name="connsiteY25" fmla="*/ 609560 h 5676860"/>
              <a:gd name="connsiteX26" fmla="*/ 4343563 w 6600987"/>
              <a:gd name="connsiteY26" fmla="*/ 685760 h 5676860"/>
              <a:gd name="connsiteX27" fmla="*/ 4404949 w 6600987"/>
              <a:gd name="connsiteY27" fmla="*/ 268671 h 5676860"/>
              <a:gd name="connsiteX28" fmla="*/ 4478960 w 6600987"/>
              <a:gd name="connsiteY28" fmla="*/ 103335 h 5676860"/>
              <a:gd name="connsiteX29" fmla="*/ 4566849 w 6600987"/>
              <a:gd name="connsiteY29" fmla="*/ 77502 h 5676860"/>
              <a:gd name="connsiteX30" fmla="*/ 4784256 w 6600987"/>
              <a:gd name="connsiteY30" fmla="*/ 0 h 5676860"/>
              <a:gd name="connsiteX31" fmla="*/ 4927654 w 6600987"/>
              <a:gd name="connsiteY31" fmla="*/ 5167 h 5676860"/>
              <a:gd name="connsiteX32" fmla="*/ 5236938 w 6600987"/>
              <a:gd name="connsiteY32" fmla="*/ 77680 h 5676860"/>
              <a:gd name="connsiteX33" fmla="*/ 5275220 w 6600987"/>
              <a:gd name="connsiteY33" fmla="*/ 394099 h 5676860"/>
              <a:gd name="connsiteX34" fmla="*/ 5581473 w 6600987"/>
              <a:gd name="connsiteY34" fmla="*/ 714793 h 5676860"/>
              <a:gd name="connsiteX35" fmla="*/ 5792660 w 6600987"/>
              <a:gd name="connsiteY35" fmla="*/ 811181 h 5676860"/>
              <a:gd name="connsiteX36" fmla="*/ 5515118 w 6600987"/>
              <a:gd name="connsiteY36" fmla="*/ 1095352 h 5676860"/>
              <a:gd name="connsiteX37" fmla="*/ 5674680 w 6600987"/>
              <a:gd name="connsiteY37" fmla="*/ 1014373 h 5676860"/>
              <a:gd name="connsiteX38" fmla="*/ 5717544 w 6600987"/>
              <a:gd name="connsiteY38" fmla="*/ 1173916 h 5676860"/>
              <a:gd name="connsiteX39" fmla="*/ 5738975 w 6600987"/>
              <a:gd name="connsiteY39" fmla="*/ 1219160 h 5676860"/>
              <a:gd name="connsiteX40" fmla="*/ 5765168 w 6600987"/>
              <a:gd name="connsiteY40" fmla="*/ 1262023 h 5676860"/>
              <a:gd name="connsiteX41" fmla="*/ 5948524 w 6600987"/>
              <a:gd name="connsiteY41" fmla="*/ 1564441 h 5676860"/>
              <a:gd name="connsiteX42" fmla="*/ 5977100 w 6600987"/>
              <a:gd name="connsiteY42" fmla="*/ 1628735 h 5676860"/>
              <a:gd name="connsiteX43" fmla="*/ 6012818 w 6600987"/>
              <a:gd name="connsiteY43" fmla="*/ 1697792 h 5676860"/>
              <a:gd name="connsiteX44" fmla="*/ 6077112 w 6600987"/>
              <a:gd name="connsiteY44" fmla="*/ 1823998 h 5676860"/>
              <a:gd name="connsiteX45" fmla="*/ 6119975 w 6600987"/>
              <a:gd name="connsiteY45" fmla="*/ 1924010 h 5676860"/>
              <a:gd name="connsiteX46" fmla="*/ 6134262 w 6600987"/>
              <a:gd name="connsiteY46" fmla="*/ 1962110 h 5676860"/>
              <a:gd name="connsiteX47" fmla="*/ 6139025 w 6600987"/>
              <a:gd name="connsiteY47" fmla="*/ 2021641 h 5676860"/>
              <a:gd name="connsiteX48" fmla="*/ 6169981 w 6600987"/>
              <a:gd name="connsiteY48" fmla="*/ 2143085 h 5676860"/>
              <a:gd name="connsiteX49" fmla="*/ 6189031 w 6600987"/>
              <a:gd name="connsiteY49" fmla="*/ 2202616 h 5676860"/>
              <a:gd name="connsiteX50" fmla="*/ 6184268 w 6600987"/>
              <a:gd name="connsiteY50" fmla="*/ 2300248 h 5676860"/>
              <a:gd name="connsiteX51" fmla="*/ 6205700 w 6600987"/>
              <a:gd name="connsiteY51" fmla="*/ 2407403 h 5676860"/>
              <a:gd name="connsiteX52" fmla="*/ 6255706 w 6600987"/>
              <a:gd name="connsiteY52" fmla="*/ 2619335 h 5676860"/>
              <a:gd name="connsiteX53" fmla="*/ 6281900 w 6600987"/>
              <a:gd name="connsiteY53" fmla="*/ 2812216 h 5676860"/>
              <a:gd name="connsiteX54" fmla="*/ 6296187 w 6600987"/>
              <a:gd name="connsiteY54" fmla="*/ 2921754 h 5676860"/>
              <a:gd name="connsiteX55" fmla="*/ 6391437 w 6600987"/>
              <a:gd name="connsiteY55" fmla="*/ 3238460 h 5676860"/>
              <a:gd name="connsiteX56" fmla="*/ 6439062 w 6600987"/>
              <a:gd name="connsiteY56" fmla="*/ 3438485 h 5676860"/>
              <a:gd name="connsiteX57" fmla="*/ 6486687 w 6600987"/>
              <a:gd name="connsiteY57" fmla="*/ 3555166 h 5676860"/>
              <a:gd name="connsiteX58" fmla="*/ 6550981 w 6600987"/>
              <a:gd name="connsiteY58" fmla="*/ 3676610 h 5676860"/>
              <a:gd name="connsiteX59" fmla="*/ 6591462 w 6600987"/>
              <a:gd name="connsiteY59" fmla="*/ 3809960 h 5676860"/>
              <a:gd name="connsiteX60" fmla="*/ 6600987 w 6600987"/>
              <a:gd name="connsiteY60" fmla="*/ 3881398 h 5676860"/>
              <a:gd name="connsiteX61" fmla="*/ 6591461 w 6600987"/>
              <a:gd name="connsiteY61" fmla="*/ 3964741 h 5676860"/>
              <a:gd name="connsiteX62" fmla="*/ 6572411 w 6600987"/>
              <a:gd name="connsiteY62" fmla="*/ 4019510 h 5676860"/>
              <a:gd name="connsiteX63" fmla="*/ 6531931 w 6600987"/>
              <a:gd name="connsiteY63" fmla="*/ 4119522 h 5676860"/>
              <a:gd name="connsiteX64" fmla="*/ 6517643 w 6600987"/>
              <a:gd name="connsiteY64" fmla="*/ 4148097 h 5676860"/>
              <a:gd name="connsiteX65" fmla="*/ 5731831 w 6600987"/>
              <a:gd name="connsiteY65" fmla="*/ 4533860 h 5676860"/>
              <a:gd name="connsiteX66" fmla="*/ 4876962 w 6600987"/>
              <a:gd name="connsiteY66" fmla="*/ 5672097 h 5676860"/>
              <a:gd name="connsiteX67" fmla="*/ 4603118 w 6600987"/>
              <a:gd name="connsiteY67" fmla="*/ 5676860 h 5676860"/>
              <a:gd name="connsiteX68" fmla="*/ 4038763 w 6600987"/>
              <a:gd name="connsiteY68" fmla="*/ 4952960 h 5676860"/>
              <a:gd name="connsiteX69" fmla="*/ 3513218 w 6600987"/>
              <a:gd name="connsiteY69" fmla="*/ 4943533 h 5676860"/>
              <a:gd name="connsiteX70" fmla="*/ 2920895 w 6600987"/>
              <a:gd name="connsiteY70" fmla="*/ 4366440 h 5676860"/>
              <a:gd name="connsiteX71" fmla="*/ 2581437 w 6600987"/>
              <a:gd name="connsiteY71" fmla="*/ 4600535 h 5676860"/>
              <a:gd name="connsiteX72" fmla="*/ 2217105 w 6600987"/>
              <a:gd name="connsiteY72" fmla="*/ 4183817 h 5676860"/>
              <a:gd name="connsiteX73" fmla="*/ 1743237 w 6600987"/>
              <a:gd name="connsiteY73" fmla="*/ 4276685 h 5676860"/>
              <a:gd name="connsiteX74" fmla="*/ 1650368 w 6600987"/>
              <a:gd name="connsiteY74" fmla="*/ 4567197 h 5676860"/>
              <a:gd name="connsiteX75" fmla="*/ 1371762 w 6600987"/>
              <a:gd name="connsiteY75" fmla="*/ 4500522 h 5676860"/>
              <a:gd name="connsiteX76" fmla="*/ 1269367 w 6600987"/>
              <a:gd name="connsiteY76" fmla="*/ 4469566 h 5676860"/>
              <a:gd name="connsiteX77" fmla="*/ 1212218 w 6600987"/>
              <a:gd name="connsiteY77" fmla="*/ 4440992 h 5676860"/>
              <a:gd name="connsiteX78" fmla="*/ 1155067 w 6600987"/>
              <a:gd name="connsiteY78" fmla="*/ 4410035 h 5676860"/>
              <a:gd name="connsiteX79" fmla="*/ 1105062 w 6600987"/>
              <a:gd name="connsiteY79" fmla="*/ 4371935 h 5676860"/>
              <a:gd name="connsiteX0" fmla="*/ 1105062 w 6600987"/>
              <a:gd name="connsiteY0" fmla="*/ 4371935 h 5676860"/>
              <a:gd name="connsiteX1" fmla="*/ 38282 w 6600987"/>
              <a:gd name="connsiteY1" fmla="*/ 2724483 h 5676860"/>
              <a:gd name="connsiteX2" fmla="*/ 11485 w 6600987"/>
              <a:gd name="connsiteY2" fmla="*/ 1929159 h 5676860"/>
              <a:gd name="connsiteX3" fmla="*/ 0 w 6600987"/>
              <a:gd name="connsiteY3" fmla="*/ 1501565 h 5676860"/>
              <a:gd name="connsiteX4" fmla="*/ 38283 w 6600987"/>
              <a:gd name="connsiteY4" fmla="*/ 1343356 h 5676860"/>
              <a:gd name="connsiteX5" fmla="*/ 152563 w 6600987"/>
              <a:gd name="connsiteY5" fmla="*/ 1219160 h 5676860"/>
              <a:gd name="connsiteX6" fmla="*/ 1409862 w 6600987"/>
              <a:gd name="connsiteY6" fmla="*/ 1162010 h 5676860"/>
              <a:gd name="connsiteX7" fmla="*/ 2381412 w 6600987"/>
              <a:gd name="connsiteY7" fmla="*/ 1190585 h 5676860"/>
              <a:gd name="connsiteX8" fmla="*/ 2543337 w 6600987"/>
              <a:gd name="connsiteY8" fmla="*/ 323810 h 5676860"/>
              <a:gd name="connsiteX9" fmla="*/ 2733837 w 6600987"/>
              <a:gd name="connsiteY9" fmla="*/ 471448 h 5676860"/>
              <a:gd name="connsiteX10" fmla="*/ 2779081 w 6600987"/>
              <a:gd name="connsiteY10" fmla="*/ 495260 h 5676860"/>
              <a:gd name="connsiteX11" fmla="*/ 2840993 w 6600987"/>
              <a:gd name="connsiteY11" fmla="*/ 511929 h 5676860"/>
              <a:gd name="connsiteX12" fmla="*/ 3114837 w 6600987"/>
              <a:gd name="connsiteY12" fmla="*/ 561935 h 5676860"/>
              <a:gd name="connsiteX13" fmla="*/ 3181512 w 6600987"/>
              <a:gd name="connsiteY13" fmla="*/ 592891 h 5676860"/>
              <a:gd name="connsiteX14" fmla="*/ 3219612 w 6600987"/>
              <a:gd name="connsiteY14" fmla="*/ 623848 h 5676860"/>
              <a:gd name="connsiteX15" fmla="*/ 3250568 w 6600987"/>
              <a:gd name="connsiteY15" fmla="*/ 680998 h 5676860"/>
              <a:gd name="connsiteX16" fmla="*/ 3283906 w 6600987"/>
              <a:gd name="connsiteY16" fmla="*/ 714335 h 5676860"/>
              <a:gd name="connsiteX17" fmla="*/ 3314862 w 6600987"/>
              <a:gd name="connsiteY17" fmla="*/ 728623 h 5676860"/>
              <a:gd name="connsiteX18" fmla="*/ 3350581 w 6600987"/>
              <a:gd name="connsiteY18" fmla="*/ 747673 h 5676860"/>
              <a:gd name="connsiteX19" fmla="*/ 3393443 w 6600987"/>
              <a:gd name="connsiteY19" fmla="*/ 742910 h 5676860"/>
              <a:gd name="connsiteX20" fmla="*/ 3622044 w 6600987"/>
              <a:gd name="connsiteY20" fmla="*/ 683379 h 5676860"/>
              <a:gd name="connsiteX21" fmla="*/ 3688718 w 6600987"/>
              <a:gd name="connsiteY21" fmla="*/ 671473 h 5676860"/>
              <a:gd name="connsiteX22" fmla="*/ 3829212 w 6600987"/>
              <a:gd name="connsiteY22" fmla="*/ 661948 h 5676860"/>
              <a:gd name="connsiteX23" fmla="*/ 3974468 w 6600987"/>
              <a:gd name="connsiteY23" fmla="*/ 611942 h 5676860"/>
              <a:gd name="connsiteX24" fmla="*/ 3995900 w 6600987"/>
              <a:gd name="connsiteY24" fmla="*/ 645279 h 5676860"/>
              <a:gd name="connsiteX25" fmla="*/ 3962563 w 6600987"/>
              <a:gd name="connsiteY25" fmla="*/ 609560 h 5676860"/>
              <a:gd name="connsiteX26" fmla="*/ 4343563 w 6600987"/>
              <a:gd name="connsiteY26" fmla="*/ 685760 h 5676860"/>
              <a:gd name="connsiteX27" fmla="*/ 4404949 w 6600987"/>
              <a:gd name="connsiteY27" fmla="*/ 268671 h 5676860"/>
              <a:gd name="connsiteX28" fmla="*/ 4478960 w 6600987"/>
              <a:gd name="connsiteY28" fmla="*/ 103335 h 5676860"/>
              <a:gd name="connsiteX29" fmla="*/ 4566849 w 6600987"/>
              <a:gd name="connsiteY29" fmla="*/ 77502 h 5676860"/>
              <a:gd name="connsiteX30" fmla="*/ 4784256 w 6600987"/>
              <a:gd name="connsiteY30" fmla="*/ 0 h 5676860"/>
              <a:gd name="connsiteX31" fmla="*/ 4927654 w 6600987"/>
              <a:gd name="connsiteY31" fmla="*/ 5167 h 5676860"/>
              <a:gd name="connsiteX32" fmla="*/ 5236938 w 6600987"/>
              <a:gd name="connsiteY32" fmla="*/ 77680 h 5676860"/>
              <a:gd name="connsiteX33" fmla="*/ 5275220 w 6600987"/>
              <a:gd name="connsiteY33" fmla="*/ 394099 h 5676860"/>
              <a:gd name="connsiteX34" fmla="*/ 5581473 w 6600987"/>
              <a:gd name="connsiteY34" fmla="*/ 714793 h 5676860"/>
              <a:gd name="connsiteX35" fmla="*/ 5792660 w 6600987"/>
              <a:gd name="connsiteY35" fmla="*/ 811181 h 5676860"/>
              <a:gd name="connsiteX36" fmla="*/ 5654208 w 6600987"/>
              <a:gd name="connsiteY36" fmla="*/ 941418 h 5676860"/>
              <a:gd name="connsiteX37" fmla="*/ 5515118 w 6600987"/>
              <a:gd name="connsiteY37" fmla="*/ 1095352 h 5676860"/>
              <a:gd name="connsiteX38" fmla="*/ 5674680 w 6600987"/>
              <a:gd name="connsiteY38" fmla="*/ 1014373 h 5676860"/>
              <a:gd name="connsiteX39" fmla="*/ 5717544 w 6600987"/>
              <a:gd name="connsiteY39" fmla="*/ 1173916 h 5676860"/>
              <a:gd name="connsiteX40" fmla="*/ 5738975 w 6600987"/>
              <a:gd name="connsiteY40" fmla="*/ 1219160 h 5676860"/>
              <a:gd name="connsiteX41" fmla="*/ 5765168 w 6600987"/>
              <a:gd name="connsiteY41" fmla="*/ 1262023 h 5676860"/>
              <a:gd name="connsiteX42" fmla="*/ 5948524 w 6600987"/>
              <a:gd name="connsiteY42" fmla="*/ 1564441 h 5676860"/>
              <a:gd name="connsiteX43" fmla="*/ 5977100 w 6600987"/>
              <a:gd name="connsiteY43" fmla="*/ 1628735 h 5676860"/>
              <a:gd name="connsiteX44" fmla="*/ 6012818 w 6600987"/>
              <a:gd name="connsiteY44" fmla="*/ 1697792 h 5676860"/>
              <a:gd name="connsiteX45" fmla="*/ 6077112 w 6600987"/>
              <a:gd name="connsiteY45" fmla="*/ 1823998 h 5676860"/>
              <a:gd name="connsiteX46" fmla="*/ 6119975 w 6600987"/>
              <a:gd name="connsiteY46" fmla="*/ 1924010 h 5676860"/>
              <a:gd name="connsiteX47" fmla="*/ 6134262 w 6600987"/>
              <a:gd name="connsiteY47" fmla="*/ 1962110 h 5676860"/>
              <a:gd name="connsiteX48" fmla="*/ 6139025 w 6600987"/>
              <a:gd name="connsiteY48" fmla="*/ 2021641 h 5676860"/>
              <a:gd name="connsiteX49" fmla="*/ 6169981 w 6600987"/>
              <a:gd name="connsiteY49" fmla="*/ 2143085 h 5676860"/>
              <a:gd name="connsiteX50" fmla="*/ 6189031 w 6600987"/>
              <a:gd name="connsiteY50" fmla="*/ 2202616 h 5676860"/>
              <a:gd name="connsiteX51" fmla="*/ 6184268 w 6600987"/>
              <a:gd name="connsiteY51" fmla="*/ 2300248 h 5676860"/>
              <a:gd name="connsiteX52" fmla="*/ 6205700 w 6600987"/>
              <a:gd name="connsiteY52" fmla="*/ 2407403 h 5676860"/>
              <a:gd name="connsiteX53" fmla="*/ 6255706 w 6600987"/>
              <a:gd name="connsiteY53" fmla="*/ 2619335 h 5676860"/>
              <a:gd name="connsiteX54" fmla="*/ 6281900 w 6600987"/>
              <a:gd name="connsiteY54" fmla="*/ 2812216 h 5676860"/>
              <a:gd name="connsiteX55" fmla="*/ 6296187 w 6600987"/>
              <a:gd name="connsiteY55" fmla="*/ 2921754 h 5676860"/>
              <a:gd name="connsiteX56" fmla="*/ 6391437 w 6600987"/>
              <a:gd name="connsiteY56" fmla="*/ 3238460 h 5676860"/>
              <a:gd name="connsiteX57" fmla="*/ 6439062 w 6600987"/>
              <a:gd name="connsiteY57" fmla="*/ 3438485 h 5676860"/>
              <a:gd name="connsiteX58" fmla="*/ 6486687 w 6600987"/>
              <a:gd name="connsiteY58" fmla="*/ 3555166 h 5676860"/>
              <a:gd name="connsiteX59" fmla="*/ 6550981 w 6600987"/>
              <a:gd name="connsiteY59" fmla="*/ 3676610 h 5676860"/>
              <a:gd name="connsiteX60" fmla="*/ 6591462 w 6600987"/>
              <a:gd name="connsiteY60" fmla="*/ 3809960 h 5676860"/>
              <a:gd name="connsiteX61" fmla="*/ 6600987 w 6600987"/>
              <a:gd name="connsiteY61" fmla="*/ 3881398 h 5676860"/>
              <a:gd name="connsiteX62" fmla="*/ 6591461 w 6600987"/>
              <a:gd name="connsiteY62" fmla="*/ 3964741 h 5676860"/>
              <a:gd name="connsiteX63" fmla="*/ 6572411 w 6600987"/>
              <a:gd name="connsiteY63" fmla="*/ 4019510 h 5676860"/>
              <a:gd name="connsiteX64" fmla="*/ 6531931 w 6600987"/>
              <a:gd name="connsiteY64" fmla="*/ 4119522 h 5676860"/>
              <a:gd name="connsiteX65" fmla="*/ 6517643 w 6600987"/>
              <a:gd name="connsiteY65" fmla="*/ 4148097 h 5676860"/>
              <a:gd name="connsiteX66" fmla="*/ 5731831 w 6600987"/>
              <a:gd name="connsiteY66" fmla="*/ 4533860 h 5676860"/>
              <a:gd name="connsiteX67" fmla="*/ 4876962 w 6600987"/>
              <a:gd name="connsiteY67" fmla="*/ 5672097 h 5676860"/>
              <a:gd name="connsiteX68" fmla="*/ 4603118 w 6600987"/>
              <a:gd name="connsiteY68" fmla="*/ 5676860 h 5676860"/>
              <a:gd name="connsiteX69" fmla="*/ 4038763 w 6600987"/>
              <a:gd name="connsiteY69" fmla="*/ 4952960 h 5676860"/>
              <a:gd name="connsiteX70" fmla="*/ 3513218 w 6600987"/>
              <a:gd name="connsiteY70" fmla="*/ 4943533 h 5676860"/>
              <a:gd name="connsiteX71" fmla="*/ 2920895 w 6600987"/>
              <a:gd name="connsiteY71" fmla="*/ 4366440 h 5676860"/>
              <a:gd name="connsiteX72" fmla="*/ 2581437 w 6600987"/>
              <a:gd name="connsiteY72" fmla="*/ 4600535 h 5676860"/>
              <a:gd name="connsiteX73" fmla="*/ 2217105 w 6600987"/>
              <a:gd name="connsiteY73" fmla="*/ 4183817 h 5676860"/>
              <a:gd name="connsiteX74" fmla="*/ 1743237 w 6600987"/>
              <a:gd name="connsiteY74" fmla="*/ 4276685 h 5676860"/>
              <a:gd name="connsiteX75" fmla="*/ 1650368 w 6600987"/>
              <a:gd name="connsiteY75" fmla="*/ 4567197 h 5676860"/>
              <a:gd name="connsiteX76" fmla="*/ 1371762 w 6600987"/>
              <a:gd name="connsiteY76" fmla="*/ 4500522 h 5676860"/>
              <a:gd name="connsiteX77" fmla="*/ 1269367 w 6600987"/>
              <a:gd name="connsiteY77" fmla="*/ 4469566 h 5676860"/>
              <a:gd name="connsiteX78" fmla="*/ 1212218 w 6600987"/>
              <a:gd name="connsiteY78" fmla="*/ 4440992 h 5676860"/>
              <a:gd name="connsiteX79" fmla="*/ 1155067 w 6600987"/>
              <a:gd name="connsiteY79" fmla="*/ 4410035 h 5676860"/>
              <a:gd name="connsiteX80" fmla="*/ 1105062 w 6600987"/>
              <a:gd name="connsiteY80" fmla="*/ 4371935 h 5676860"/>
              <a:gd name="connsiteX0" fmla="*/ 1105062 w 6600987"/>
              <a:gd name="connsiteY0" fmla="*/ 4371935 h 5676860"/>
              <a:gd name="connsiteX1" fmla="*/ 38282 w 6600987"/>
              <a:gd name="connsiteY1" fmla="*/ 2724483 h 5676860"/>
              <a:gd name="connsiteX2" fmla="*/ 11485 w 6600987"/>
              <a:gd name="connsiteY2" fmla="*/ 1929159 h 5676860"/>
              <a:gd name="connsiteX3" fmla="*/ 0 w 6600987"/>
              <a:gd name="connsiteY3" fmla="*/ 1501565 h 5676860"/>
              <a:gd name="connsiteX4" fmla="*/ 38283 w 6600987"/>
              <a:gd name="connsiteY4" fmla="*/ 1343356 h 5676860"/>
              <a:gd name="connsiteX5" fmla="*/ 152563 w 6600987"/>
              <a:gd name="connsiteY5" fmla="*/ 1219160 h 5676860"/>
              <a:gd name="connsiteX6" fmla="*/ 1409862 w 6600987"/>
              <a:gd name="connsiteY6" fmla="*/ 1162010 h 5676860"/>
              <a:gd name="connsiteX7" fmla="*/ 2381412 w 6600987"/>
              <a:gd name="connsiteY7" fmla="*/ 1190585 h 5676860"/>
              <a:gd name="connsiteX8" fmla="*/ 2543337 w 6600987"/>
              <a:gd name="connsiteY8" fmla="*/ 323810 h 5676860"/>
              <a:gd name="connsiteX9" fmla="*/ 2733837 w 6600987"/>
              <a:gd name="connsiteY9" fmla="*/ 471448 h 5676860"/>
              <a:gd name="connsiteX10" fmla="*/ 2779081 w 6600987"/>
              <a:gd name="connsiteY10" fmla="*/ 495260 h 5676860"/>
              <a:gd name="connsiteX11" fmla="*/ 2840993 w 6600987"/>
              <a:gd name="connsiteY11" fmla="*/ 511929 h 5676860"/>
              <a:gd name="connsiteX12" fmla="*/ 3114837 w 6600987"/>
              <a:gd name="connsiteY12" fmla="*/ 561935 h 5676860"/>
              <a:gd name="connsiteX13" fmla="*/ 3181512 w 6600987"/>
              <a:gd name="connsiteY13" fmla="*/ 592891 h 5676860"/>
              <a:gd name="connsiteX14" fmla="*/ 3219612 w 6600987"/>
              <a:gd name="connsiteY14" fmla="*/ 623848 h 5676860"/>
              <a:gd name="connsiteX15" fmla="*/ 3250568 w 6600987"/>
              <a:gd name="connsiteY15" fmla="*/ 680998 h 5676860"/>
              <a:gd name="connsiteX16" fmla="*/ 3283906 w 6600987"/>
              <a:gd name="connsiteY16" fmla="*/ 714335 h 5676860"/>
              <a:gd name="connsiteX17" fmla="*/ 3314862 w 6600987"/>
              <a:gd name="connsiteY17" fmla="*/ 728623 h 5676860"/>
              <a:gd name="connsiteX18" fmla="*/ 3350581 w 6600987"/>
              <a:gd name="connsiteY18" fmla="*/ 747673 h 5676860"/>
              <a:gd name="connsiteX19" fmla="*/ 3393443 w 6600987"/>
              <a:gd name="connsiteY19" fmla="*/ 742910 h 5676860"/>
              <a:gd name="connsiteX20" fmla="*/ 3622044 w 6600987"/>
              <a:gd name="connsiteY20" fmla="*/ 683379 h 5676860"/>
              <a:gd name="connsiteX21" fmla="*/ 3688718 w 6600987"/>
              <a:gd name="connsiteY21" fmla="*/ 671473 h 5676860"/>
              <a:gd name="connsiteX22" fmla="*/ 3829212 w 6600987"/>
              <a:gd name="connsiteY22" fmla="*/ 661948 h 5676860"/>
              <a:gd name="connsiteX23" fmla="*/ 3974468 w 6600987"/>
              <a:gd name="connsiteY23" fmla="*/ 611942 h 5676860"/>
              <a:gd name="connsiteX24" fmla="*/ 3995900 w 6600987"/>
              <a:gd name="connsiteY24" fmla="*/ 645279 h 5676860"/>
              <a:gd name="connsiteX25" fmla="*/ 3962563 w 6600987"/>
              <a:gd name="connsiteY25" fmla="*/ 609560 h 5676860"/>
              <a:gd name="connsiteX26" fmla="*/ 4343563 w 6600987"/>
              <a:gd name="connsiteY26" fmla="*/ 685760 h 5676860"/>
              <a:gd name="connsiteX27" fmla="*/ 4404949 w 6600987"/>
              <a:gd name="connsiteY27" fmla="*/ 268671 h 5676860"/>
              <a:gd name="connsiteX28" fmla="*/ 4478960 w 6600987"/>
              <a:gd name="connsiteY28" fmla="*/ 103335 h 5676860"/>
              <a:gd name="connsiteX29" fmla="*/ 4566849 w 6600987"/>
              <a:gd name="connsiteY29" fmla="*/ 77502 h 5676860"/>
              <a:gd name="connsiteX30" fmla="*/ 4784256 w 6600987"/>
              <a:gd name="connsiteY30" fmla="*/ 0 h 5676860"/>
              <a:gd name="connsiteX31" fmla="*/ 4927654 w 6600987"/>
              <a:gd name="connsiteY31" fmla="*/ 5167 h 5676860"/>
              <a:gd name="connsiteX32" fmla="*/ 5236938 w 6600987"/>
              <a:gd name="connsiteY32" fmla="*/ 77680 h 5676860"/>
              <a:gd name="connsiteX33" fmla="*/ 5275220 w 6600987"/>
              <a:gd name="connsiteY33" fmla="*/ 394099 h 5676860"/>
              <a:gd name="connsiteX34" fmla="*/ 5581473 w 6600987"/>
              <a:gd name="connsiteY34" fmla="*/ 714793 h 5676860"/>
              <a:gd name="connsiteX35" fmla="*/ 5792660 w 6600987"/>
              <a:gd name="connsiteY35" fmla="*/ 811181 h 5676860"/>
              <a:gd name="connsiteX36" fmla="*/ 5654208 w 6600987"/>
              <a:gd name="connsiteY36" fmla="*/ 941418 h 5676860"/>
              <a:gd name="connsiteX37" fmla="*/ 5674680 w 6600987"/>
              <a:gd name="connsiteY37" fmla="*/ 1014373 h 5676860"/>
              <a:gd name="connsiteX38" fmla="*/ 5717544 w 6600987"/>
              <a:gd name="connsiteY38" fmla="*/ 1173916 h 5676860"/>
              <a:gd name="connsiteX39" fmla="*/ 5738975 w 6600987"/>
              <a:gd name="connsiteY39" fmla="*/ 1219160 h 5676860"/>
              <a:gd name="connsiteX40" fmla="*/ 5765168 w 6600987"/>
              <a:gd name="connsiteY40" fmla="*/ 1262023 h 5676860"/>
              <a:gd name="connsiteX41" fmla="*/ 5948524 w 6600987"/>
              <a:gd name="connsiteY41" fmla="*/ 1564441 h 5676860"/>
              <a:gd name="connsiteX42" fmla="*/ 5977100 w 6600987"/>
              <a:gd name="connsiteY42" fmla="*/ 1628735 h 5676860"/>
              <a:gd name="connsiteX43" fmla="*/ 6012818 w 6600987"/>
              <a:gd name="connsiteY43" fmla="*/ 1697792 h 5676860"/>
              <a:gd name="connsiteX44" fmla="*/ 6077112 w 6600987"/>
              <a:gd name="connsiteY44" fmla="*/ 1823998 h 5676860"/>
              <a:gd name="connsiteX45" fmla="*/ 6119975 w 6600987"/>
              <a:gd name="connsiteY45" fmla="*/ 1924010 h 5676860"/>
              <a:gd name="connsiteX46" fmla="*/ 6134262 w 6600987"/>
              <a:gd name="connsiteY46" fmla="*/ 1962110 h 5676860"/>
              <a:gd name="connsiteX47" fmla="*/ 6139025 w 6600987"/>
              <a:gd name="connsiteY47" fmla="*/ 2021641 h 5676860"/>
              <a:gd name="connsiteX48" fmla="*/ 6169981 w 6600987"/>
              <a:gd name="connsiteY48" fmla="*/ 2143085 h 5676860"/>
              <a:gd name="connsiteX49" fmla="*/ 6189031 w 6600987"/>
              <a:gd name="connsiteY49" fmla="*/ 2202616 h 5676860"/>
              <a:gd name="connsiteX50" fmla="*/ 6184268 w 6600987"/>
              <a:gd name="connsiteY50" fmla="*/ 2300248 h 5676860"/>
              <a:gd name="connsiteX51" fmla="*/ 6205700 w 6600987"/>
              <a:gd name="connsiteY51" fmla="*/ 2407403 h 5676860"/>
              <a:gd name="connsiteX52" fmla="*/ 6255706 w 6600987"/>
              <a:gd name="connsiteY52" fmla="*/ 2619335 h 5676860"/>
              <a:gd name="connsiteX53" fmla="*/ 6281900 w 6600987"/>
              <a:gd name="connsiteY53" fmla="*/ 2812216 h 5676860"/>
              <a:gd name="connsiteX54" fmla="*/ 6296187 w 6600987"/>
              <a:gd name="connsiteY54" fmla="*/ 2921754 h 5676860"/>
              <a:gd name="connsiteX55" fmla="*/ 6391437 w 6600987"/>
              <a:gd name="connsiteY55" fmla="*/ 3238460 h 5676860"/>
              <a:gd name="connsiteX56" fmla="*/ 6439062 w 6600987"/>
              <a:gd name="connsiteY56" fmla="*/ 3438485 h 5676860"/>
              <a:gd name="connsiteX57" fmla="*/ 6486687 w 6600987"/>
              <a:gd name="connsiteY57" fmla="*/ 3555166 h 5676860"/>
              <a:gd name="connsiteX58" fmla="*/ 6550981 w 6600987"/>
              <a:gd name="connsiteY58" fmla="*/ 3676610 h 5676860"/>
              <a:gd name="connsiteX59" fmla="*/ 6591462 w 6600987"/>
              <a:gd name="connsiteY59" fmla="*/ 3809960 h 5676860"/>
              <a:gd name="connsiteX60" fmla="*/ 6600987 w 6600987"/>
              <a:gd name="connsiteY60" fmla="*/ 3881398 h 5676860"/>
              <a:gd name="connsiteX61" fmla="*/ 6591461 w 6600987"/>
              <a:gd name="connsiteY61" fmla="*/ 3964741 h 5676860"/>
              <a:gd name="connsiteX62" fmla="*/ 6572411 w 6600987"/>
              <a:gd name="connsiteY62" fmla="*/ 4019510 h 5676860"/>
              <a:gd name="connsiteX63" fmla="*/ 6531931 w 6600987"/>
              <a:gd name="connsiteY63" fmla="*/ 4119522 h 5676860"/>
              <a:gd name="connsiteX64" fmla="*/ 6517643 w 6600987"/>
              <a:gd name="connsiteY64" fmla="*/ 4148097 h 5676860"/>
              <a:gd name="connsiteX65" fmla="*/ 5731831 w 6600987"/>
              <a:gd name="connsiteY65" fmla="*/ 4533860 h 5676860"/>
              <a:gd name="connsiteX66" fmla="*/ 4876962 w 6600987"/>
              <a:gd name="connsiteY66" fmla="*/ 5672097 h 5676860"/>
              <a:gd name="connsiteX67" fmla="*/ 4603118 w 6600987"/>
              <a:gd name="connsiteY67" fmla="*/ 5676860 h 5676860"/>
              <a:gd name="connsiteX68" fmla="*/ 4038763 w 6600987"/>
              <a:gd name="connsiteY68" fmla="*/ 4952960 h 5676860"/>
              <a:gd name="connsiteX69" fmla="*/ 3513218 w 6600987"/>
              <a:gd name="connsiteY69" fmla="*/ 4943533 h 5676860"/>
              <a:gd name="connsiteX70" fmla="*/ 2920895 w 6600987"/>
              <a:gd name="connsiteY70" fmla="*/ 4366440 h 5676860"/>
              <a:gd name="connsiteX71" fmla="*/ 2581437 w 6600987"/>
              <a:gd name="connsiteY71" fmla="*/ 4600535 h 5676860"/>
              <a:gd name="connsiteX72" fmla="*/ 2217105 w 6600987"/>
              <a:gd name="connsiteY72" fmla="*/ 4183817 h 5676860"/>
              <a:gd name="connsiteX73" fmla="*/ 1743237 w 6600987"/>
              <a:gd name="connsiteY73" fmla="*/ 4276685 h 5676860"/>
              <a:gd name="connsiteX74" fmla="*/ 1650368 w 6600987"/>
              <a:gd name="connsiteY74" fmla="*/ 4567197 h 5676860"/>
              <a:gd name="connsiteX75" fmla="*/ 1371762 w 6600987"/>
              <a:gd name="connsiteY75" fmla="*/ 4500522 h 5676860"/>
              <a:gd name="connsiteX76" fmla="*/ 1269367 w 6600987"/>
              <a:gd name="connsiteY76" fmla="*/ 4469566 h 5676860"/>
              <a:gd name="connsiteX77" fmla="*/ 1212218 w 6600987"/>
              <a:gd name="connsiteY77" fmla="*/ 4440992 h 5676860"/>
              <a:gd name="connsiteX78" fmla="*/ 1155067 w 6600987"/>
              <a:gd name="connsiteY78" fmla="*/ 4410035 h 5676860"/>
              <a:gd name="connsiteX79" fmla="*/ 1105062 w 6600987"/>
              <a:gd name="connsiteY79" fmla="*/ 4371935 h 5676860"/>
              <a:gd name="connsiteX0" fmla="*/ 1105062 w 6600987"/>
              <a:gd name="connsiteY0" fmla="*/ 4371935 h 5676860"/>
              <a:gd name="connsiteX1" fmla="*/ 38282 w 6600987"/>
              <a:gd name="connsiteY1" fmla="*/ 2724483 h 5676860"/>
              <a:gd name="connsiteX2" fmla="*/ 11485 w 6600987"/>
              <a:gd name="connsiteY2" fmla="*/ 1929159 h 5676860"/>
              <a:gd name="connsiteX3" fmla="*/ 0 w 6600987"/>
              <a:gd name="connsiteY3" fmla="*/ 1501565 h 5676860"/>
              <a:gd name="connsiteX4" fmla="*/ 38283 w 6600987"/>
              <a:gd name="connsiteY4" fmla="*/ 1343356 h 5676860"/>
              <a:gd name="connsiteX5" fmla="*/ 152563 w 6600987"/>
              <a:gd name="connsiteY5" fmla="*/ 1219160 h 5676860"/>
              <a:gd name="connsiteX6" fmla="*/ 1409862 w 6600987"/>
              <a:gd name="connsiteY6" fmla="*/ 1162010 h 5676860"/>
              <a:gd name="connsiteX7" fmla="*/ 2381412 w 6600987"/>
              <a:gd name="connsiteY7" fmla="*/ 1190585 h 5676860"/>
              <a:gd name="connsiteX8" fmla="*/ 2543337 w 6600987"/>
              <a:gd name="connsiteY8" fmla="*/ 323810 h 5676860"/>
              <a:gd name="connsiteX9" fmla="*/ 2733837 w 6600987"/>
              <a:gd name="connsiteY9" fmla="*/ 471448 h 5676860"/>
              <a:gd name="connsiteX10" fmla="*/ 2779081 w 6600987"/>
              <a:gd name="connsiteY10" fmla="*/ 495260 h 5676860"/>
              <a:gd name="connsiteX11" fmla="*/ 2840993 w 6600987"/>
              <a:gd name="connsiteY11" fmla="*/ 511929 h 5676860"/>
              <a:gd name="connsiteX12" fmla="*/ 3114837 w 6600987"/>
              <a:gd name="connsiteY12" fmla="*/ 561935 h 5676860"/>
              <a:gd name="connsiteX13" fmla="*/ 3181512 w 6600987"/>
              <a:gd name="connsiteY13" fmla="*/ 592891 h 5676860"/>
              <a:gd name="connsiteX14" fmla="*/ 3219612 w 6600987"/>
              <a:gd name="connsiteY14" fmla="*/ 623848 h 5676860"/>
              <a:gd name="connsiteX15" fmla="*/ 3250568 w 6600987"/>
              <a:gd name="connsiteY15" fmla="*/ 680998 h 5676860"/>
              <a:gd name="connsiteX16" fmla="*/ 3283906 w 6600987"/>
              <a:gd name="connsiteY16" fmla="*/ 714335 h 5676860"/>
              <a:gd name="connsiteX17" fmla="*/ 3314862 w 6600987"/>
              <a:gd name="connsiteY17" fmla="*/ 728623 h 5676860"/>
              <a:gd name="connsiteX18" fmla="*/ 3350581 w 6600987"/>
              <a:gd name="connsiteY18" fmla="*/ 747673 h 5676860"/>
              <a:gd name="connsiteX19" fmla="*/ 3393443 w 6600987"/>
              <a:gd name="connsiteY19" fmla="*/ 742910 h 5676860"/>
              <a:gd name="connsiteX20" fmla="*/ 3622044 w 6600987"/>
              <a:gd name="connsiteY20" fmla="*/ 683379 h 5676860"/>
              <a:gd name="connsiteX21" fmla="*/ 3688718 w 6600987"/>
              <a:gd name="connsiteY21" fmla="*/ 671473 h 5676860"/>
              <a:gd name="connsiteX22" fmla="*/ 3829212 w 6600987"/>
              <a:gd name="connsiteY22" fmla="*/ 661948 h 5676860"/>
              <a:gd name="connsiteX23" fmla="*/ 3974468 w 6600987"/>
              <a:gd name="connsiteY23" fmla="*/ 611942 h 5676860"/>
              <a:gd name="connsiteX24" fmla="*/ 3995900 w 6600987"/>
              <a:gd name="connsiteY24" fmla="*/ 645279 h 5676860"/>
              <a:gd name="connsiteX25" fmla="*/ 3962563 w 6600987"/>
              <a:gd name="connsiteY25" fmla="*/ 609560 h 5676860"/>
              <a:gd name="connsiteX26" fmla="*/ 4343563 w 6600987"/>
              <a:gd name="connsiteY26" fmla="*/ 685760 h 5676860"/>
              <a:gd name="connsiteX27" fmla="*/ 4404949 w 6600987"/>
              <a:gd name="connsiteY27" fmla="*/ 268671 h 5676860"/>
              <a:gd name="connsiteX28" fmla="*/ 4478960 w 6600987"/>
              <a:gd name="connsiteY28" fmla="*/ 103335 h 5676860"/>
              <a:gd name="connsiteX29" fmla="*/ 4566849 w 6600987"/>
              <a:gd name="connsiteY29" fmla="*/ 77502 h 5676860"/>
              <a:gd name="connsiteX30" fmla="*/ 4784256 w 6600987"/>
              <a:gd name="connsiteY30" fmla="*/ 0 h 5676860"/>
              <a:gd name="connsiteX31" fmla="*/ 4927654 w 6600987"/>
              <a:gd name="connsiteY31" fmla="*/ 5167 h 5676860"/>
              <a:gd name="connsiteX32" fmla="*/ 5236938 w 6600987"/>
              <a:gd name="connsiteY32" fmla="*/ 77680 h 5676860"/>
              <a:gd name="connsiteX33" fmla="*/ 5275220 w 6600987"/>
              <a:gd name="connsiteY33" fmla="*/ 394099 h 5676860"/>
              <a:gd name="connsiteX34" fmla="*/ 5581473 w 6600987"/>
              <a:gd name="connsiteY34" fmla="*/ 714793 h 5676860"/>
              <a:gd name="connsiteX35" fmla="*/ 5792660 w 6600987"/>
              <a:gd name="connsiteY35" fmla="*/ 811181 h 5676860"/>
              <a:gd name="connsiteX36" fmla="*/ 5654208 w 6600987"/>
              <a:gd name="connsiteY36" fmla="*/ 941418 h 5676860"/>
              <a:gd name="connsiteX37" fmla="*/ 5674680 w 6600987"/>
              <a:gd name="connsiteY37" fmla="*/ 1014373 h 5676860"/>
              <a:gd name="connsiteX38" fmla="*/ 5717544 w 6600987"/>
              <a:gd name="connsiteY38" fmla="*/ 1173916 h 5676860"/>
              <a:gd name="connsiteX39" fmla="*/ 5738975 w 6600987"/>
              <a:gd name="connsiteY39" fmla="*/ 1219160 h 5676860"/>
              <a:gd name="connsiteX40" fmla="*/ 5765168 w 6600987"/>
              <a:gd name="connsiteY40" fmla="*/ 1262023 h 5676860"/>
              <a:gd name="connsiteX41" fmla="*/ 5948524 w 6600987"/>
              <a:gd name="connsiteY41" fmla="*/ 1564441 h 5676860"/>
              <a:gd name="connsiteX42" fmla="*/ 5977100 w 6600987"/>
              <a:gd name="connsiteY42" fmla="*/ 1628735 h 5676860"/>
              <a:gd name="connsiteX43" fmla="*/ 6012818 w 6600987"/>
              <a:gd name="connsiteY43" fmla="*/ 1697792 h 5676860"/>
              <a:gd name="connsiteX44" fmla="*/ 6077112 w 6600987"/>
              <a:gd name="connsiteY44" fmla="*/ 1823998 h 5676860"/>
              <a:gd name="connsiteX45" fmla="*/ 6119975 w 6600987"/>
              <a:gd name="connsiteY45" fmla="*/ 1924010 h 5676860"/>
              <a:gd name="connsiteX46" fmla="*/ 6134262 w 6600987"/>
              <a:gd name="connsiteY46" fmla="*/ 1962110 h 5676860"/>
              <a:gd name="connsiteX47" fmla="*/ 6139025 w 6600987"/>
              <a:gd name="connsiteY47" fmla="*/ 2021641 h 5676860"/>
              <a:gd name="connsiteX48" fmla="*/ 6169981 w 6600987"/>
              <a:gd name="connsiteY48" fmla="*/ 2143085 h 5676860"/>
              <a:gd name="connsiteX49" fmla="*/ 6189031 w 6600987"/>
              <a:gd name="connsiteY49" fmla="*/ 2202616 h 5676860"/>
              <a:gd name="connsiteX50" fmla="*/ 6184268 w 6600987"/>
              <a:gd name="connsiteY50" fmla="*/ 2300248 h 5676860"/>
              <a:gd name="connsiteX51" fmla="*/ 6205700 w 6600987"/>
              <a:gd name="connsiteY51" fmla="*/ 2407403 h 5676860"/>
              <a:gd name="connsiteX52" fmla="*/ 6255706 w 6600987"/>
              <a:gd name="connsiteY52" fmla="*/ 2619335 h 5676860"/>
              <a:gd name="connsiteX53" fmla="*/ 6281900 w 6600987"/>
              <a:gd name="connsiteY53" fmla="*/ 2812216 h 5676860"/>
              <a:gd name="connsiteX54" fmla="*/ 6296187 w 6600987"/>
              <a:gd name="connsiteY54" fmla="*/ 2921754 h 5676860"/>
              <a:gd name="connsiteX55" fmla="*/ 6391437 w 6600987"/>
              <a:gd name="connsiteY55" fmla="*/ 3238460 h 5676860"/>
              <a:gd name="connsiteX56" fmla="*/ 6439062 w 6600987"/>
              <a:gd name="connsiteY56" fmla="*/ 3438485 h 5676860"/>
              <a:gd name="connsiteX57" fmla="*/ 6486687 w 6600987"/>
              <a:gd name="connsiteY57" fmla="*/ 3555166 h 5676860"/>
              <a:gd name="connsiteX58" fmla="*/ 6550981 w 6600987"/>
              <a:gd name="connsiteY58" fmla="*/ 3676610 h 5676860"/>
              <a:gd name="connsiteX59" fmla="*/ 6591462 w 6600987"/>
              <a:gd name="connsiteY59" fmla="*/ 3809960 h 5676860"/>
              <a:gd name="connsiteX60" fmla="*/ 6600987 w 6600987"/>
              <a:gd name="connsiteY60" fmla="*/ 3881398 h 5676860"/>
              <a:gd name="connsiteX61" fmla="*/ 6591461 w 6600987"/>
              <a:gd name="connsiteY61" fmla="*/ 3964741 h 5676860"/>
              <a:gd name="connsiteX62" fmla="*/ 6572411 w 6600987"/>
              <a:gd name="connsiteY62" fmla="*/ 4019510 h 5676860"/>
              <a:gd name="connsiteX63" fmla="*/ 6531931 w 6600987"/>
              <a:gd name="connsiteY63" fmla="*/ 4119522 h 5676860"/>
              <a:gd name="connsiteX64" fmla="*/ 6517643 w 6600987"/>
              <a:gd name="connsiteY64" fmla="*/ 4148097 h 5676860"/>
              <a:gd name="connsiteX65" fmla="*/ 5731831 w 6600987"/>
              <a:gd name="connsiteY65" fmla="*/ 4533860 h 5676860"/>
              <a:gd name="connsiteX66" fmla="*/ 4876962 w 6600987"/>
              <a:gd name="connsiteY66" fmla="*/ 5672097 h 5676860"/>
              <a:gd name="connsiteX67" fmla="*/ 4603118 w 6600987"/>
              <a:gd name="connsiteY67" fmla="*/ 5676860 h 5676860"/>
              <a:gd name="connsiteX68" fmla="*/ 4038763 w 6600987"/>
              <a:gd name="connsiteY68" fmla="*/ 4952960 h 5676860"/>
              <a:gd name="connsiteX69" fmla="*/ 3513218 w 6600987"/>
              <a:gd name="connsiteY69" fmla="*/ 4943533 h 5676860"/>
              <a:gd name="connsiteX70" fmla="*/ 2920895 w 6600987"/>
              <a:gd name="connsiteY70" fmla="*/ 4366440 h 5676860"/>
              <a:gd name="connsiteX71" fmla="*/ 2581437 w 6600987"/>
              <a:gd name="connsiteY71" fmla="*/ 4600535 h 5676860"/>
              <a:gd name="connsiteX72" fmla="*/ 2217105 w 6600987"/>
              <a:gd name="connsiteY72" fmla="*/ 4183817 h 5676860"/>
              <a:gd name="connsiteX73" fmla="*/ 1743237 w 6600987"/>
              <a:gd name="connsiteY73" fmla="*/ 4276685 h 5676860"/>
              <a:gd name="connsiteX74" fmla="*/ 1650368 w 6600987"/>
              <a:gd name="connsiteY74" fmla="*/ 4567197 h 5676860"/>
              <a:gd name="connsiteX75" fmla="*/ 1371762 w 6600987"/>
              <a:gd name="connsiteY75" fmla="*/ 4500522 h 5676860"/>
              <a:gd name="connsiteX76" fmla="*/ 1269367 w 6600987"/>
              <a:gd name="connsiteY76" fmla="*/ 4469566 h 5676860"/>
              <a:gd name="connsiteX77" fmla="*/ 1212218 w 6600987"/>
              <a:gd name="connsiteY77" fmla="*/ 4440992 h 5676860"/>
              <a:gd name="connsiteX78" fmla="*/ 1155067 w 6600987"/>
              <a:gd name="connsiteY78" fmla="*/ 4410035 h 5676860"/>
              <a:gd name="connsiteX79" fmla="*/ 1105062 w 6600987"/>
              <a:gd name="connsiteY79" fmla="*/ 4371935 h 5676860"/>
              <a:gd name="connsiteX0" fmla="*/ 1105062 w 6600987"/>
              <a:gd name="connsiteY0" fmla="*/ 4371935 h 5676860"/>
              <a:gd name="connsiteX1" fmla="*/ 38282 w 6600987"/>
              <a:gd name="connsiteY1" fmla="*/ 2724483 h 5676860"/>
              <a:gd name="connsiteX2" fmla="*/ 11485 w 6600987"/>
              <a:gd name="connsiteY2" fmla="*/ 1929159 h 5676860"/>
              <a:gd name="connsiteX3" fmla="*/ 0 w 6600987"/>
              <a:gd name="connsiteY3" fmla="*/ 1501565 h 5676860"/>
              <a:gd name="connsiteX4" fmla="*/ 38283 w 6600987"/>
              <a:gd name="connsiteY4" fmla="*/ 1343356 h 5676860"/>
              <a:gd name="connsiteX5" fmla="*/ 152563 w 6600987"/>
              <a:gd name="connsiteY5" fmla="*/ 1219160 h 5676860"/>
              <a:gd name="connsiteX6" fmla="*/ 1409862 w 6600987"/>
              <a:gd name="connsiteY6" fmla="*/ 1162010 h 5676860"/>
              <a:gd name="connsiteX7" fmla="*/ 2381412 w 6600987"/>
              <a:gd name="connsiteY7" fmla="*/ 1190585 h 5676860"/>
              <a:gd name="connsiteX8" fmla="*/ 2543337 w 6600987"/>
              <a:gd name="connsiteY8" fmla="*/ 323810 h 5676860"/>
              <a:gd name="connsiteX9" fmla="*/ 2733837 w 6600987"/>
              <a:gd name="connsiteY9" fmla="*/ 471448 h 5676860"/>
              <a:gd name="connsiteX10" fmla="*/ 2779081 w 6600987"/>
              <a:gd name="connsiteY10" fmla="*/ 495260 h 5676860"/>
              <a:gd name="connsiteX11" fmla="*/ 2840993 w 6600987"/>
              <a:gd name="connsiteY11" fmla="*/ 511929 h 5676860"/>
              <a:gd name="connsiteX12" fmla="*/ 3114837 w 6600987"/>
              <a:gd name="connsiteY12" fmla="*/ 561935 h 5676860"/>
              <a:gd name="connsiteX13" fmla="*/ 3181512 w 6600987"/>
              <a:gd name="connsiteY13" fmla="*/ 592891 h 5676860"/>
              <a:gd name="connsiteX14" fmla="*/ 3219612 w 6600987"/>
              <a:gd name="connsiteY14" fmla="*/ 623848 h 5676860"/>
              <a:gd name="connsiteX15" fmla="*/ 3250568 w 6600987"/>
              <a:gd name="connsiteY15" fmla="*/ 680998 h 5676860"/>
              <a:gd name="connsiteX16" fmla="*/ 3283906 w 6600987"/>
              <a:gd name="connsiteY16" fmla="*/ 714335 h 5676860"/>
              <a:gd name="connsiteX17" fmla="*/ 3314862 w 6600987"/>
              <a:gd name="connsiteY17" fmla="*/ 728623 h 5676860"/>
              <a:gd name="connsiteX18" fmla="*/ 3350581 w 6600987"/>
              <a:gd name="connsiteY18" fmla="*/ 747673 h 5676860"/>
              <a:gd name="connsiteX19" fmla="*/ 3393443 w 6600987"/>
              <a:gd name="connsiteY19" fmla="*/ 742910 h 5676860"/>
              <a:gd name="connsiteX20" fmla="*/ 3622044 w 6600987"/>
              <a:gd name="connsiteY20" fmla="*/ 683379 h 5676860"/>
              <a:gd name="connsiteX21" fmla="*/ 3688718 w 6600987"/>
              <a:gd name="connsiteY21" fmla="*/ 671473 h 5676860"/>
              <a:gd name="connsiteX22" fmla="*/ 3829212 w 6600987"/>
              <a:gd name="connsiteY22" fmla="*/ 661948 h 5676860"/>
              <a:gd name="connsiteX23" fmla="*/ 3974468 w 6600987"/>
              <a:gd name="connsiteY23" fmla="*/ 611942 h 5676860"/>
              <a:gd name="connsiteX24" fmla="*/ 3962563 w 6600987"/>
              <a:gd name="connsiteY24" fmla="*/ 609560 h 5676860"/>
              <a:gd name="connsiteX25" fmla="*/ 4343563 w 6600987"/>
              <a:gd name="connsiteY25" fmla="*/ 685760 h 5676860"/>
              <a:gd name="connsiteX26" fmla="*/ 4404949 w 6600987"/>
              <a:gd name="connsiteY26" fmla="*/ 268671 h 5676860"/>
              <a:gd name="connsiteX27" fmla="*/ 4478960 w 6600987"/>
              <a:gd name="connsiteY27" fmla="*/ 103335 h 5676860"/>
              <a:gd name="connsiteX28" fmla="*/ 4566849 w 6600987"/>
              <a:gd name="connsiteY28" fmla="*/ 77502 h 5676860"/>
              <a:gd name="connsiteX29" fmla="*/ 4784256 w 6600987"/>
              <a:gd name="connsiteY29" fmla="*/ 0 h 5676860"/>
              <a:gd name="connsiteX30" fmla="*/ 4927654 w 6600987"/>
              <a:gd name="connsiteY30" fmla="*/ 5167 h 5676860"/>
              <a:gd name="connsiteX31" fmla="*/ 5236938 w 6600987"/>
              <a:gd name="connsiteY31" fmla="*/ 77680 h 5676860"/>
              <a:gd name="connsiteX32" fmla="*/ 5275220 w 6600987"/>
              <a:gd name="connsiteY32" fmla="*/ 394099 h 5676860"/>
              <a:gd name="connsiteX33" fmla="*/ 5581473 w 6600987"/>
              <a:gd name="connsiteY33" fmla="*/ 714793 h 5676860"/>
              <a:gd name="connsiteX34" fmla="*/ 5792660 w 6600987"/>
              <a:gd name="connsiteY34" fmla="*/ 811181 h 5676860"/>
              <a:gd name="connsiteX35" fmla="*/ 5654208 w 6600987"/>
              <a:gd name="connsiteY35" fmla="*/ 941418 h 5676860"/>
              <a:gd name="connsiteX36" fmla="*/ 5674680 w 6600987"/>
              <a:gd name="connsiteY36" fmla="*/ 1014373 h 5676860"/>
              <a:gd name="connsiteX37" fmla="*/ 5717544 w 6600987"/>
              <a:gd name="connsiteY37" fmla="*/ 1173916 h 5676860"/>
              <a:gd name="connsiteX38" fmla="*/ 5738975 w 6600987"/>
              <a:gd name="connsiteY38" fmla="*/ 1219160 h 5676860"/>
              <a:gd name="connsiteX39" fmla="*/ 5765168 w 6600987"/>
              <a:gd name="connsiteY39" fmla="*/ 1262023 h 5676860"/>
              <a:gd name="connsiteX40" fmla="*/ 5948524 w 6600987"/>
              <a:gd name="connsiteY40" fmla="*/ 1564441 h 5676860"/>
              <a:gd name="connsiteX41" fmla="*/ 5977100 w 6600987"/>
              <a:gd name="connsiteY41" fmla="*/ 1628735 h 5676860"/>
              <a:gd name="connsiteX42" fmla="*/ 6012818 w 6600987"/>
              <a:gd name="connsiteY42" fmla="*/ 1697792 h 5676860"/>
              <a:gd name="connsiteX43" fmla="*/ 6077112 w 6600987"/>
              <a:gd name="connsiteY43" fmla="*/ 1823998 h 5676860"/>
              <a:gd name="connsiteX44" fmla="*/ 6119975 w 6600987"/>
              <a:gd name="connsiteY44" fmla="*/ 1924010 h 5676860"/>
              <a:gd name="connsiteX45" fmla="*/ 6134262 w 6600987"/>
              <a:gd name="connsiteY45" fmla="*/ 1962110 h 5676860"/>
              <a:gd name="connsiteX46" fmla="*/ 6139025 w 6600987"/>
              <a:gd name="connsiteY46" fmla="*/ 2021641 h 5676860"/>
              <a:gd name="connsiteX47" fmla="*/ 6169981 w 6600987"/>
              <a:gd name="connsiteY47" fmla="*/ 2143085 h 5676860"/>
              <a:gd name="connsiteX48" fmla="*/ 6189031 w 6600987"/>
              <a:gd name="connsiteY48" fmla="*/ 2202616 h 5676860"/>
              <a:gd name="connsiteX49" fmla="*/ 6184268 w 6600987"/>
              <a:gd name="connsiteY49" fmla="*/ 2300248 h 5676860"/>
              <a:gd name="connsiteX50" fmla="*/ 6205700 w 6600987"/>
              <a:gd name="connsiteY50" fmla="*/ 2407403 h 5676860"/>
              <a:gd name="connsiteX51" fmla="*/ 6255706 w 6600987"/>
              <a:gd name="connsiteY51" fmla="*/ 2619335 h 5676860"/>
              <a:gd name="connsiteX52" fmla="*/ 6281900 w 6600987"/>
              <a:gd name="connsiteY52" fmla="*/ 2812216 h 5676860"/>
              <a:gd name="connsiteX53" fmla="*/ 6296187 w 6600987"/>
              <a:gd name="connsiteY53" fmla="*/ 2921754 h 5676860"/>
              <a:gd name="connsiteX54" fmla="*/ 6391437 w 6600987"/>
              <a:gd name="connsiteY54" fmla="*/ 3238460 h 5676860"/>
              <a:gd name="connsiteX55" fmla="*/ 6439062 w 6600987"/>
              <a:gd name="connsiteY55" fmla="*/ 3438485 h 5676860"/>
              <a:gd name="connsiteX56" fmla="*/ 6486687 w 6600987"/>
              <a:gd name="connsiteY56" fmla="*/ 3555166 h 5676860"/>
              <a:gd name="connsiteX57" fmla="*/ 6550981 w 6600987"/>
              <a:gd name="connsiteY57" fmla="*/ 3676610 h 5676860"/>
              <a:gd name="connsiteX58" fmla="*/ 6591462 w 6600987"/>
              <a:gd name="connsiteY58" fmla="*/ 3809960 h 5676860"/>
              <a:gd name="connsiteX59" fmla="*/ 6600987 w 6600987"/>
              <a:gd name="connsiteY59" fmla="*/ 3881398 h 5676860"/>
              <a:gd name="connsiteX60" fmla="*/ 6591461 w 6600987"/>
              <a:gd name="connsiteY60" fmla="*/ 3964741 h 5676860"/>
              <a:gd name="connsiteX61" fmla="*/ 6572411 w 6600987"/>
              <a:gd name="connsiteY61" fmla="*/ 4019510 h 5676860"/>
              <a:gd name="connsiteX62" fmla="*/ 6531931 w 6600987"/>
              <a:gd name="connsiteY62" fmla="*/ 4119522 h 5676860"/>
              <a:gd name="connsiteX63" fmla="*/ 6517643 w 6600987"/>
              <a:gd name="connsiteY63" fmla="*/ 4148097 h 5676860"/>
              <a:gd name="connsiteX64" fmla="*/ 5731831 w 6600987"/>
              <a:gd name="connsiteY64" fmla="*/ 4533860 h 5676860"/>
              <a:gd name="connsiteX65" fmla="*/ 4876962 w 6600987"/>
              <a:gd name="connsiteY65" fmla="*/ 5672097 h 5676860"/>
              <a:gd name="connsiteX66" fmla="*/ 4603118 w 6600987"/>
              <a:gd name="connsiteY66" fmla="*/ 5676860 h 5676860"/>
              <a:gd name="connsiteX67" fmla="*/ 4038763 w 6600987"/>
              <a:gd name="connsiteY67" fmla="*/ 4952960 h 5676860"/>
              <a:gd name="connsiteX68" fmla="*/ 3513218 w 6600987"/>
              <a:gd name="connsiteY68" fmla="*/ 4943533 h 5676860"/>
              <a:gd name="connsiteX69" fmla="*/ 2920895 w 6600987"/>
              <a:gd name="connsiteY69" fmla="*/ 4366440 h 5676860"/>
              <a:gd name="connsiteX70" fmla="*/ 2581437 w 6600987"/>
              <a:gd name="connsiteY70" fmla="*/ 4600535 h 5676860"/>
              <a:gd name="connsiteX71" fmla="*/ 2217105 w 6600987"/>
              <a:gd name="connsiteY71" fmla="*/ 4183817 h 5676860"/>
              <a:gd name="connsiteX72" fmla="*/ 1743237 w 6600987"/>
              <a:gd name="connsiteY72" fmla="*/ 4276685 h 5676860"/>
              <a:gd name="connsiteX73" fmla="*/ 1650368 w 6600987"/>
              <a:gd name="connsiteY73" fmla="*/ 4567197 h 5676860"/>
              <a:gd name="connsiteX74" fmla="*/ 1371762 w 6600987"/>
              <a:gd name="connsiteY74" fmla="*/ 4500522 h 5676860"/>
              <a:gd name="connsiteX75" fmla="*/ 1269367 w 6600987"/>
              <a:gd name="connsiteY75" fmla="*/ 4469566 h 5676860"/>
              <a:gd name="connsiteX76" fmla="*/ 1212218 w 6600987"/>
              <a:gd name="connsiteY76" fmla="*/ 4440992 h 5676860"/>
              <a:gd name="connsiteX77" fmla="*/ 1155067 w 6600987"/>
              <a:gd name="connsiteY77" fmla="*/ 4410035 h 5676860"/>
              <a:gd name="connsiteX78" fmla="*/ 1105062 w 6600987"/>
              <a:gd name="connsiteY78" fmla="*/ 4371935 h 5676860"/>
              <a:gd name="connsiteX0" fmla="*/ 1105062 w 6600987"/>
              <a:gd name="connsiteY0" fmla="*/ 4371935 h 5676860"/>
              <a:gd name="connsiteX1" fmla="*/ 38282 w 6600987"/>
              <a:gd name="connsiteY1" fmla="*/ 2724483 h 5676860"/>
              <a:gd name="connsiteX2" fmla="*/ 11485 w 6600987"/>
              <a:gd name="connsiteY2" fmla="*/ 1929159 h 5676860"/>
              <a:gd name="connsiteX3" fmla="*/ 0 w 6600987"/>
              <a:gd name="connsiteY3" fmla="*/ 1501565 h 5676860"/>
              <a:gd name="connsiteX4" fmla="*/ 38283 w 6600987"/>
              <a:gd name="connsiteY4" fmla="*/ 1343356 h 5676860"/>
              <a:gd name="connsiteX5" fmla="*/ 152563 w 6600987"/>
              <a:gd name="connsiteY5" fmla="*/ 1219160 h 5676860"/>
              <a:gd name="connsiteX6" fmla="*/ 1409862 w 6600987"/>
              <a:gd name="connsiteY6" fmla="*/ 1162010 h 5676860"/>
              <a:gd name="connsiteX7" fmla="*/ 2381412 w 6600987"/>
              <a:gd name="connsiteY7" fmla="*/ 1190585 h 5676860"/>
              <a:gd name="connsiteX8" fmla="*/ 2543337 w 6600987"/>
              <a:gd name="connsiteY8" fmla="*/ 323810 h 5676860"/>
              <a:gd name="connsiteX9" fmla="*/ 2733837 w 6600987"/>
              <a:gd name="connsiteY9" fmla="*/ 471448 h 5676860"/>
              <a:gd name="connsiteX10" fmla="*/ 2779081 w 6600987"/>
              <a:gd name="connsiteY10" fmla="*/ 495260 h 5676860"/>
              <a:gd name="connsiteX11" fmla="*/ 2840993 w 6600987"/>
              <a:gd name="connsiteY11" fmla="*/ 511929 h 5676860"/>
              <a:gd name="connsiteX12" fmla="*/ 3114837 w 6600987"/>
              <a:gd name="connsiteY12" fmla="*/ 561935 h 5676860"/>
              <a:gd name="connsiteX13" fmla="*/ 3181512 w 6600987"/>
              <a:gd name="connsiteY13" fmla="*/ 592891 h 5676860"/>
              <a:gd name="connsiteX14" fmla="*/ 3219612 w 6600987"/>
              <a:gd name="connsiteY14" fmla="*/ 623848 h 5676860"/>
              <a:gd name="connsiteX15" fmla="*/ 3250568 w 6600987"/>
              <a:gd name="connsiteY15" fmla="*/ 680998 h 5676860"/>
              <a:gd name="connsiteX16" fmla="*/ 3283906 w 6600987"/>
              <a:gd name="connsiteY16" fmla="*/ 714335 h 5676860"/>
              <a:gd name="connsiteX17" fmla="*/ 3314862 w 6600987"/>
              <a:gd name="connsiteY17" fmla="*/ 728623 h 5676860"/>
              <a:gd name="connsiteX18" fmla="*/ 3350581 w 6600987"/>
              <a:gd name="connsiteY18" fmla="*/ 747673 h 5676860"/>
              <a:gd name="connsiteX19" fmla="*/ 3393443 w 6600987"/>
              <a:gd name="connsiteY19" fmla="*/ 742910 h 5676860"/>
              <a:gd name="connsiteX20" fmla="*/ 3622044 w 6600987"/>
              <a:gd name="connsiteY20" fmla="*/ 683379 h 5676860"/>
              <a:gd name="connsiteX21" fmla="*/ 3688718 w 6600987"/>
              <a:gd name="connsiteY21" fmla="*/ 671473 h 5676860"/>
              <a:gd name="connsiteX22" fmla="*/ 3829212 w 6600987"/>
              <a:gd name="connsiteY22" fmla="*/ 661948 h 5676860"/>
              <a:gd name="connsiteX23" fmla="*/ 3974468 w 6600987"/>
              <a:gd name="connsiteY23" fmla="*/ 611942 h 5676860"/>
              <a:gd name="connsiteX24" fmla="*/ 4343563 w 6600987"/>
              <a:gd name="connsiteY24" fmla="*/ 685760 h 5676860"/>
              <a:gd name="connsiteX25" fmla="*/ 4404949 w 6600987"/>
              <a:gd name="connsiteY25" fmla="*/ 268671 h 5676860"/>
              <a:gd name="connsiteX26" fmla="*/ 4478960 w 6600987"/>
              <a:gd name="connsiteY26" fmla="*/ 103335 h 5676860"/>
              <a:gd name="connsiteX27" fmla="*/ 4566849 w 6600987"/>
              <a:gd name="connsiteY27" fmla="*/ 77502 h 5676860"/>
              <a:gd name="connsiteX28" fmla="*/ 4784256 w 6600987"/>
              <a:gd name="connsiteY28" fmla="*/ 0 h 5676860"/>
              <a:gd name="connsiteX29" fmla="*/ 4927654 w 6600987"/>
              <a:gd name="connsiteY29" fmla="*/ 5167 h 5676860"/>
              <a:gd name="connsiteX30" fmla="*/ 5236938 w 6600987"/>
              <a:gd name="connsiteY30" fmla="*/ 77680 h 5676860"/>
              <a:gd name="connsiteX31" fmla="*/ 5275220 w 6600987"/>
              <a:gd name="connsiteY31" fmla="*/ 394099 h 5676860"/>
              <a:gd name="connsiteX32" fmla="*/ 5581473 w 6600987"/>
              <a:gd name="connsiteY32" fmla="*/ 714793 h 5676860"/>
              <a:gd name="connsiteX33" fmla="*/ 5792660 w 6600987"/>
              <a:gd name="connsiteY33" fmla="*/ 811181 h 5676860"/>
              <a:gd name="connsiteX34" fmla="*/ 5654208 w 6600987"/>
              <a:gd name="connsiteY34" fmla="*/ 941418 h 5676860"/>
              <a:gd name="connsiteX35" fmla="*/ 5674680 w 6600987"/>
              <a:gd name="connsiteY35" fmla="*/ 1014373 h 5676860"/>
              <a:gd name="connsiteX36" fmla="*/ 5717544 w 6600987"/>
              <a:gd name="connsiteY36" fmla="*/ 1173916 h 5676860"/>
              <a:gd name="connsiteX37" fmla="*/ 5738975 w 6600987"/>
              <a:gd name="connsiteY37" fmla="*/ 1219160 h 5676860"/>
              <a:gd name="connsiteX38" fmla="*/ 5765168 w 6600987"/>
              <a:gd name="connsiteY38" fmla="*/ 1262023 h 5676860"/>
              <a:gd name="connsiteX39" fmla="*/ 5948524 w 6600987"/>
              <a:gd name="connsiteY39" fmla="*/ 1564441 h 5676860"/>
              <a:gd name="connsiteX40" fmla="*/ 5977100 w 6600987"/>
              <a:gd name="connsiteY40" fmla="*/ 1628735 h 5676860"/>
              <a:gd name="connsiteX41" fmla="*/ 6012818 w 6600987"/>
              <a:gd name="connsiteY41" fmla="*/ 1697792 h 5676860"/>
              <a:gd name="connsiteX42" fmla="*/ 6077112 w 6600987"/>
              <a:gd name="connsiteY42" fmla="*/ 1823998 h 5676860"/>
              <a:gd name="connsiteX43" fmla="*/ 6119975 w 6600987"/>
              <a:gd name="connsiteY43" fmla="*/ 1924010 h 5676860"/>
              <a:gd name="connsiteX44" fmla="*/ 6134262 w 6600987"/>
              <a:gd name="connsiteY44" fmla="*/ 1962110 h 5676860"/>
              <a:gd name="connsiteX45" fmla="*/ 6139025 w 6600987"/>
              <a:gd name="connsiteY45" fmla="*/ 2021641 h 5676860"/>
              <a:gd name="connsiteX46" fmla="*/ 6169981 w 6600987"/>
              <a:gd name="connsiteY46" fmla="*/ 2143085 h 5676860"/>
              <a:gd name="connsiteX47" fmla="*/ 6189031 w 6600987"/>
              <a:gd name="connsiteY47" fmla="*/ 2202616 h 5676860"/>
              <a:gd name="connsiteX48" fmla="*/ 6184268 w 6600987"/>
              <a:gd name="connsiteY48" fmla="*/ 2300248 h 5676860"/>
              <a:gd name="connsiteX49" fmla="*/ 6205700 w 6600987"/>
              <a:gd name="connsiteY49" fmla="*/ 2407403 h 5676860"/>
              <a:gd name="connsiteX50" fmla="*/ 6255706 w 6600987"/>
              <a:gd name="connsiteY50" fmla="*/ 2619335 h 5676860"/>
              <a:gd name="connsiteX51" fmla="*/ 6281900 w 6600987"/>
              <a:gd name="connsiteY51" fmla="*/ 2812216 h 5676860"/>
              <a:gd name="connsiteX52" fmla="*/ 6296187 w 6600987"/>
              <a:gd name="connsiteY52" fmla="*/ 2921754 h 5676860"/>
              <a:gd name="connsiteX53" fmla="*/ 6391437 w 6600987"/>
              <a:gd name="connsiteY53" fmla="*/ 3238460 h 5676860"/>
              <a:gd name="connsiteX54" fmla="*/ 6439062 w 6600987"/>
              <a:gd name="connsiteY54" fmla="*/ 3438485 h 5676860"/>
              <a:gd name="connsiteX55" fmla="*/ 6486687 w 6600987"/>
              <a:gd name="connsiteY55" fmla="*/ 3555166 h 5676860"/>
              <a:gd name="connsiteX56" fmla="*/ 6550981 w 6600987"/>
              <a:gd name="connsiteY56" fmla="*/ 3676610 h 5676860"/>
              <a:gd name="connsiteX57" fmla="*/ 6591462 w 6600987"/>
              <a:gd name="connsiteY57" fmla="*/ 3809960 h 5676860"/>
              <a:gd name="connsiteX58" fmla="*/ 6600987 w 6600987"/>
              <a:gd name="connsiteY58" fmla="*/ 3881398 h 5676860"/>
              <a:gd name="connsiteX59" fmla="*/ 6591461 w 6600987"/>
              <a:gd name="connsiteY59" fmla="*/ 3964741 h 5676860"/>
              <a:gd name="connsiteX60" fmla="*/ 6572411 w 6600987"/>
              <a:gd name="connsiteY60" fmla="*/ 4019510 h 5676860"/>
              <a:gd name="connsiteX61" fmla="*/ 6531931 w 6600987"/>
              <a:gd name="connsiteY61" fmla="*/ 4119522 h 5676860"/>
              <a:gd name="connsiteX62" fmla="*/ 6517643 w 6600987"/>
              <a:gd name="connsiteY62" fmla="*/ 4148097 h 5676860"/>
              <a:gd name="connsiteX63" fmla="*/ 5731831 w 6600987"/>
              <a:gd name="connsiteY63" fmla="*/ 4533860 h 5676860"/>
              <a:gd name="connsiteX64" fmla="*/ 4876962 w 6600987"/>
              <a:gd name="connsiteY64" fmla="*/ 5672097 h 5676860"/>
              <a:gd name="connsiteX65" fmla="*/ 4603118 w 6600987"/>
              <a:gd name="connsiteY65" fmla="*/ 5676860 h 5676860"/>
              <a:gd name="connsiteX66" fmla="*/ 4038763 w 6600987"/>
              <a:gd name="connsiteY66" fmla="*/ 4952960 h 5676860"/>
              <a:gd name="connsiteX67" fmla="*/ 3513218 w 6600987"/>
              <a:gd name="connsiteY67" fmla="*/ 4943533 h 5676860"/>
              <a:gd name="connsiteX68" fmla="*/ 2920895 w 6600987"/>
              <a:gd name="connsiteY68" fmla="*/ 4366440 h 5676860"/>
              <a:gd name="connsiteX69" fmla="*/ 2581437 w 6600987"/>
              <a:gd name="connsiteY69" fmla="*/ 4600535 h 5676860"/>
              <a:gd name="connsiteX70" fmla="*/ 2217105 w 6600987"/>
              <a:gd name="connsiteY70" fmla="*/ 4183817 h 5676860"/>
              <a:gd name="connsiteX71" fmla="*/ 1743237 w 6600987"/>
              <a:gd name="connsiteY71" fmla="*/ 4276685 h 5676860"/>
              <a:gd name="connsiteX72" fmla="*/ 1650368 w 6600987"/>
              <a:gd name="connsiteY72" fmla="*/ 4567197 h 5676860"/>
              <a:gd name="connsiteX73" fmla="*/ 1371762 w 6600987"/>
              <a:gd name="connsiteY73" fmla="*/ 4500522 h 5676860"/>
              <a:gd name="connsiteX74" fmla="*/ 1269367 w 6600987"/>
              <a:gd name="connsiteY74" fmla="*/ 4469566 h 5676860"/>
              <a:gd name="connsiteX75" fmla="*/ 1212218 w 6600987"/>
              <a:gd name="connsiteY75" fmla="*/ 4440992 h 5676860"/>
              <a:gd name="connsiteX76" fmla="*/ 1155067 w 6600987"/>
              <a:gd name="connsiteY76" fmla="*/ 4410035 h 5676860"/>
              <a:gd name="connsiteX77" fmla="*/ 1105062 w 6600987"/>
              <a:gd name="connsiteY77" fmla="*/ 4371935 h 5676860"/>
              <a:gd name="connsiteX0" fmla="*/ 1105062 w 6600987"/>
              <a:gd name="connsiteY0" fmla="*/ 4371935 h 5676860"/>
              <a:gd name="connsiteX1" fmla="*/ 38282 w 6600987"/>
              <a:gd name="connsiteY1" fmla="*/ 2724483 h 5676860"/>
              <a:gd name="connsiteX2" fmla="*/ 11485 w 6600987"/>
              <a:gd name="connsiteY2" fmla="*/ 1929159 h 5676860"/>
              <a:gd name="connsiteX3" fmla="*/ 0 w 6600987"/>
              <a:gd name="connsiteY3" fmla="*/ 1501565 h 5676860"/>
              <a:gd name="connsiteX4" fmla="*/ 152563 w 6600987"/>
              <a:gd name="connsiteY4" fmla="*/ 1219160 h 5676860"/>
              <a:gd name="connsiteX5" fmla="*/ 1409862 w 6600987"/>
              <a:gd name="connsiteY5" fmla="*/ 1162010 h 5676860"/>
              <a:gd name="connsiteX6" fmla="*/ 2381412 w 6600987"/>
              <a:gd name="connsiteY6" fmla="*/ 1190585 h 5676860"/>
              <a:gd name="connsiteX7" fmla="*/ 2543337 w 6600987"/>
              <a:gd name="connsiteY7" fmla="*/ 323810 h 5676860"/>
              <a:gd name="connsiteX8" fmla="*/ 2733837 w 6600987"/>
              <a:gd name="connsiteY8" fmla="*/ 471448 h 5676860"/>
              <a:gd name="connsiteX9" fmla="*/ 2779081 w 6600987"/>
              <a:gd name="connsiteY9" fmla="*/ 495260 h 5676860"/>
              <a:gd name="connsiteX10" fmla="*/ 2840993 w 6600987"/>
              <a:gd name="connsiteY10" fmla="*/ 511929 h 5676860"/>
              <a:gd name="connsiteX11" fmla="*/ 3114837 w 6600987"/>
              <a:gd name="connsiteY11" fmla="*/ 561935 h 5676860"/>
              <a:gd name="connsiteX12" fmla="*/ 3181512 w 6600987"/>
              <a:gd name="connsiteY12" fmla="*/ 592891 h 5676860"/>
              <a:gd name="connsiteX13" fmla="*/ 3219612 w 6600987"/>
              <a:gd name="connsiteY13" fmla="*/ 623848 h 5676860"/>
              <a:gd name="connsiteX14" fmla="*/ 3250568 w 6600987"/>
              <a:gd name="connsiteY14" fmla="*/ 680998 h 5676860"/>
              <a:gd name="connsiteX15" fmla="*/ 3283906 w 6600987"/>
              <a:gd name="connsiteY15" fmla="*/ 714335 h 5676860"/>
              <a:gd name="connsiteX16" fmla="*/ 3314862 w 6600987"/>
              <a:gd name="connsiteY16" fmla="*/ 728623 h 5676860"/>
              <a:gd name="connsiteX17" fmla="*/ 3350581 w 6600987"/>
              <a:gd name="connsiteY17" fmla="*/ 747673 h 5676860"/>
              <a:gd name="connsiteX18" fmla="*/ 3393443 w 6600987"/>
              <a:gd name="connsiteY18" fmla="*/ 742910 h 5676860"/>
              <a:gd name="connsiteX19" fmla="*/ 3622044 w 6600987"/>
              <a:gd name="connsiteY19" fmla="*/ 683379 h 5676860"/>
              <a:gd name="connsiteX20" fmla="*/ 3688718 w 6600987"/>
              <a:gd name="connsiteY20" fmla="*/ 671473 h 5676860"/>
              <a:gd name="connsiteX21" fmla="*/ 3829212 w 6600987"/>
              <a:gd name="connsiteY21" fmla="*/ 661948 h 5676860"/>
              <a:gd name="connsiteX22" fmla="*/ 3974468 w 6600987"/>
              <a:gd name="connsiteY22" fmla="*/ 611942 h 5676860"/>
              <a:gd name="connsiteX23" fmla="*/ 4343563 w 6600987"/>
              <a:gd name="connsiteY23" fmla="*/ 685760 h 5676860"/>
              <a:gd name="connsiteX24" fmla="*/ 4404949 w 6600987"/>
              <a:gd name="connsiteY24" fmla="*/ 268671 h 5676860"/>
              <a:gd name="connsiteX25" fmla="*/ 4478960 w 6600987"/>
              <a:gd name="connsiteY25" fmla="*/ 103335 h 5676860"/>
              <a:gd name="connsiteX26" fmla="*/ 4566849 w 6600987"/>
              <a:gd name="connsiteY26" fmla="*/ 77502 h 5676860"/>
              <a:gd name="connsiteX27" fmla="*/ 4784256 w 6600987"/>
              <a:gd name="connsiteY27" fmla="*/ 0 h 5676860"/>
              <a:gd name="connsiteX28" fmla="*/ 4927654 w 6600987"/>
              <a:gd name="connsiteY28" fmla="*/ 5167 h 5676860"/>
              <a:gd name="connsiteX29" fmla="*/ 5236938 w 6600987"/>
              <a:gd name="connsiteY29" fmla="*/ 77680 h 5676860"/>
              <a:gd name="connsiteX30" fmla="*/ 5275220 w 6600987"/>
              <a:gd name="connsiteY30" fmla="*/ 394099 h 5676860"/>
              <a:gd name="connsiteX31" fmla="*/ 5581473 w 6600987"/>
              <a:gd name="connsiteY31" fmla="*/ 714793 h 5676860"/>
              <a:gd name="connsiteX32" fmla="*/ 5792660 w 6600987"/>
              <a:gd name="connsiteY32" fmla="*/ 811181 h 5676860"/>
              <a:gd name="connsiteX33" fmla="*/ 5654208 w 6600987"/>
              <a:gd name="connsiteY33" fmla="*/ 941418 h 5676860"/>
              <a:gd name="connsiteX34" fmla="*/ 5674680 w 6600987"/>
              <a:gd name="connsiteY34" fmla="*/ 1014373 h 5676860"/>
              <a:gd name="connsiteX35" fmla="*/ 5717544 w 6600987"/>
              <a:gd name="connsiteY35" fmla="*/ 1173916 h 5676860"/>
              <a:gd name="connsiteX36" fmla="*/ 5738975 w 6600987"/>
              <a:gd name="connsiteY36" fmla="*/ 1219160 h 5676860"/>
              <a:gd name="connsiteX37" fmla="*/ 5765168 w 6600987"/>
              <a:gd name="connsiteY37" fmla="*/ 1262023 h 5676860"/>
              <a:gd name="connsiteX38" fmla="*/ 5948524 w 6600987"/>
              <a:gd name="connsiteY38" fmla="*/ 1564441 h 5676860"/>
              <a:gd name="connsiteX39" fmla="*/ 5977100 w 6600987"/>
              <a:gd name="connsiteY39" fmla="*/ 1628735 h 5676860"/>
              <a:gd name="connsiteX40" fmla="*/ 6012818 w 6600987"/>
              <a:gd name="connsiteY40" fmla="*/ 1697792 h 5676860"/>
              <a:gd name="connsiteX41" fmla="*/ 6077112 w 6600987"/>
              <a:gd name="connsiteY41" fmla="*/ 1823998 h 5676860"/>
              <a:gd name="connsiteX42" fmla="*/ 6119975 w 6600987"/>
              <a:gd name="connsiteY42" fmla="*/ 1924010 h 5676860"/>
              <a:gd name="connsiteX43" fmla="*/ 6134262 w 6600987"/>
              <a:gd name="connsiteY43" fmla="*/ 1962110 h 5676860"/>
              <a:gd name="connsiteX44" fmla="*/ 6139025 w 6600987"/>
              <a:gd name="connsiteY44" fmla="*/ 2021641 h 5676860"/>
              <a:gd name="connsiteX45" fmla="*/ 6169981 w 6600987"/>
              <a:gd name="connsiteY45" fmla="*/ 2143085 h 5676860"/>
              <a:gd name="connsiteX46" fmla="*/ 6189031 w 6600987"/>
              <a:gd name="connsiteY46" fmla="*/ 2202616 h 5676860"/>
              <a:gd name="connsiteX47" fmla="*/ 6184268 w 6600987"/>
              <a:gd name="connsiteY47" fmla="*/ 2300248 h 5676860"/>
              <a:gd name="connsiteX48" fmla="*/ 6205700 w 6600987"/>
              <a:gd name="connsiteY48" fmla="*/ 2407403 h 5676860"/>
              <a:gd name="connsiteX49" fmla="*/ 6255706 w 6600987"/>
              <a:gd name="connsiteY49" fmla="*/ 2619335 h 5676860"/>
              <a:gd name="connsiteX50" fmla="*/ 6281900 w 6600987"/>
              <a:gd name="connsiteY50" fmla="*/ 2812216 h 5676860"/>
              <a:gd name="connsiteX51" fmla="*/ 6296187 w 6600987"/>
              <a:gd name="connsiteY51" fmla="*/ 2921754 h 5676860"/>
              <a:gd name="connsiteX52" fmla="*/ 6391437 w 6600987"/>
              <a:gd name="connsiteY52" fmla="*/ 3238460 h 5676860"/>
              <a:gd name="connsiteX53" fmla="*/ 6439062 w 6600987"/>
              <a:gd name="connsiteY53" fmla="*/ 3438485 h 5676860"/>
              <a:gd name="connsiteX54" fmla="*/ 6486687 w 6600987"/>
              <a:gd name="connsiteY54" fmla="*/ 3555166 h 5676860"/>
              <a:gd name="connsiteX55" fmla="*/ 6550981 w 6600987"/>
              <a:gd name="connsiteY55" fmla="*/ 3676610 h 5676860"/>
              <a:gd name="connsiteX56" fmla="*/ 6591462 w 6600987"/>
              <a:gd name="connsiteY56" fmla="*/ 3809960 h 5676860"/>
              <a:gd name="connsiteX57" fmla="*/ 6600987 w 6600987"/>
              <a:gd name="connsiteY57" fmla="*/ 3881398 h 5676860"/>
              <a:gd name="connsiteX58" fmla="*/ 6591461 w 6600987"/>
              <a:gd name="connsiteY58" fmla="*/ 3964741 h 5676860"/>
              <a:gd name="connsiteX59" fmla="*/ 6572411 w 6600987"/>
              <a:gd name="connsiteY59" fmla="*/ 4019510 h 5676860"/>
              <a:gd name="connsiteX60" fmla="*/ 6531931 w 6600987"/>
              <a:gd name="connsiteY60" fmla="*/ 4119522 h 5676860"/>
              <a:gd name="connsiteX61" fmla="*/ 6517643 w 6600987"/>
              <a:gd name="connsiteY61" fmla="*/ 4148097 h 5676860"/>
              <a:gd name="connsiteX62" fmla="*/ 5731831 w 6600987"/>
              <a:gd name="connsiteY62" fmla="*/ 4533860 h 5676860"/>
              <a:gd name="connsiteX63" fmla="*/ 4876962 w 6600987"/>
              <a:gd name="connsiteY63" fmla="*/ 5672097 h 5676860"/>
              <a:gd name="connsiteX64" fmla="*/ 4603118 w 6600987"/>
              <a:gd name="connsiteY64" fmla="*/ 5676860 h 5676860"/>
              <a:gd name="connsiteX65" fmla="*/ 4038763 w 6600987"/>
              <a:gd name="connsiteY65" fmla="*/ 4952960 h 5676860"/>
              <a:gd name="connsiteX66" fmla="*/ 3513218 w 6600987"/>
              <a:gd name="connsiteY66" fmla="*/ 4943533 h 5676860"/>
              <a:gd name="connsiteX67" fmla="*/ 2920895 w 6600987"/>
              <a:gd name="connsiteY67" fmla="*/ 4366440 h 5676860"/>
              <a:gd name="connsiteX68" fmla="*/ 2581437 w 6600987"/>
              <a:gd name="connsiteY68" fmla="*/ 4600535 h 5676860"/>
              <a:gd name="connsiteX69" fmla="*/ 2217105 w 6600987"/>
              <a:gd name="connsiteY69" fmla="*/ 4183817 h 5676860"/>
              <a:gd name="connsiteX70" fmla="*/ 1743237 w 6600987"/>
              <a:gd name="connsiteY70" fmla="*/ 4276685 h 5676860"/>
              <a:gd name="connsiteX71" fmla="*/ 1650368 w 6600987"/>
              <a:gd name="connsiteY71" fmla="*/ 4567197 h 5676860"/>
              <a:gd name="connsiteX72" fmla="*/ 1371762 w 6600987"/>
              <a:gd name="connsiteY72" fmla="*/ 4500522 h 5676860"/>
              <a:gd name="connsiteX73" fmla="*/ 1269367 w 6600987"/>
              <a:gd name="connsiteY73" fmla="*/ 4469566 h 5676860"/>
              <a:gd name="connsiteX74" fmla="*/ 1212218 w 6600987"/>
              <a:gd name="connsiteY74" fmla="*/ 4440992 h 5676860"/>
              <a:gd name="connsiteX75" fmla="*/ 1155067 w 6600987"/>
              <a:gd name="connsiteY75" fmla="*/ 4410035 h 5676860"/>
              <a:gd name="connsiteX76" fmla="*/ 1105062 w 6600987"/>
              <a:gd name="connsiteY76" fmla="*/ 4371935 h 5676860"/>
              <a:gd name="connsiteX0" fmla="*/ 1248544 w 6744469"/>
              <a:gd name="connsiteY0" fmla="*/ 4371935 h 5676860"/>
              <a:gd name="connsiteX1" fmla="*/ 181764 w 6744469"/>
              <a:gd name="connsiteY1" fmla="*/ 2724483 h 5676860"/>
              <a:gd name="connsiteX2" fmla="*/ 154967 w 6744469"/>
              <a:gd name="connsiteY2" fmla="*/ 1929159 h 5676860"/>
              <a:gd name="connsiteX3" fmla="*/ 143482 w 6744469"/>
              <a:gd name="connsiteY3" fmla="*/ 1501565 h 5676860"/>
              <a:gd name="connsiteX4" fmla="*/ 0 w 6744469"/>
              <a:gd name="connsiteY4" fmla="*/ 423481 h 5676860"/>
              <a:gd name="connsiteX5" fmla="*/ 1553344 w 6744469"/>
              <a:gd name="connsiteY5" fmla="*/ 1162010 h 5676860"/>
              <a:gd name="connsiteX6" fmla="*/ 2524894 w 6744469"/>
              <a:gd name="connsiteY6" fmla="*/ 1190585 h 5676860"/>
              <a:gd name="connsiteX7" fmla="*/ 2686819 w 6744469"/>
              <a:gd name="connsiteY7" fmla="*/ 323810 h 5676860"/>
              <a:gd name="connsiteX8" fmla="*/ 2877319 w 6744469"/>
              <a:gd name="connsiteY8" fmla="*/ 471448 h 5676860"/>
              <a:gd name="connsiteX9" fmla="*/ 2922563 w 6744469"/>
              <a:gd name="connsiteY9" fmla="*/ 495260 h 5676860"/>
              <a:gd name="connsiteX10" fmla="*/ 2984475 w 6744469"/>
              <a:gd name="connsiteY10" fmla="*/ 511929 h 5676860"/>
              <a:gd name="connsiteX11" fmla="*/ 3258319 w 6744469"/>
              <a:gd name="connsiteY11" fmla="*/ 561935 h 5676860"/>
              <a:gd name="connsiteX12" fmla="*/ 3324994 w 6744469"/>
              <a:gd name="connsiteY12" fmla="*/ 592891 h 5676860"/>
              <a:gd name="connsiteX13" fmla="*/ 3363094 w 6744469"/>
              <a:gd name="connsiteY13" fmla="*/ 623848 h 5676860"/>
              <a:gd name="connsiteX14" fmla="*/ 3394050 w 6744469"/>
              <a:gd name="connsiteY14" fmla="*/ 680998 h 5676860"/>
              <a:gd name="connsiteX15" fmla="*/ 3427388 w 6744469"/>
              <a:gd name="connsiteY15" fmla="*/ 714335 h 5676860"/>
              <a:gd name="connsiteX16" fmla="*/ 3458344 w 6744469"/>
              <a:gd name="connsiteY16" fmla="*/ 728623 h 5676860"/>
              <a:gd name="connsiteX17" fmla="*/ 3494063 w 6744469"/>
              <a:gd name="connsiteY17" fmla="*/ 747673 h 5676860"/>
              <a:gd name="connsiteX18" fmla="*/ 3536925 w 6744469"/>
              <a:gd name="connsiteY18" fmla="*/ 742910 h 5676860"/>
              <a:gd name="connsiteX19" fmla="*/ 3765526 w 6744469"/>
              <a:gd name="connsiteY19" fmla="*/ 683379 h 5676860"/>
              <a:gd name="connsiteX20" fmla="*/ 3832200 w 6744469"/>
              <a:gd name="connsiteY20" fmla="*/ 671473 h 5676860"/>
              <a:gd name="connsiteX21" fmla="*/ 3972694 w 6744469"/>
              <a:gd name="connsiteY21" fmla="*/ 661948 h 5676860"/>
              <a:gd name="connsiteX22" fmla="*/ 4117950 w 6744469"/>
              <a:gd name="connsiteY22" fmla="*/ 611942 h 5676860"/>
              <a:gd name="connsiteX23" fmla="*/ 4487045 w 6744469"/>
              <a:gd name="connsiteY23" fmla="*/ 685760 h 5676860"/>
              <a:gd name="connsiteX24" fmla="*/ 4548431 w 6744469"/>
              <a:gd name="connsiteY24" fmla="*/ 268671 h 5676860"/>
              <a:gd name="connsiteX25" fmla="*/ 4622442 w 6744469"/>
              <a:gd name="connsiteY25" fmla="*/ 103335 h 5676860"/>
              <a:gd name="connsiteX26" fmla="*/ 4710331 w 6744469"/>
              <a:gd name="connsiteY26" fmla="*/ 77502 h 5676860"/>
              <a:gd name="connsiteX27" fmla="*/ 4927738 w 6744469"/>
              <a:gd name="connsiteY27" fmla="*/ 0 h 5676860"/>
              <a:gd name="connsiteX28" fmla="*/ 5071136 w 6744469"/>
              <a:gd name="connsiteY28" fmla="*/ 5167 h 5676860"/>
              <a:gd name="connsiteX29" fmla="*/ 5380420 w 6744469"/>
              <a:gd name="connsiteY29" fmla="*/ 77680 h 5676860"/>
              <a:gd name="connsiteX30" fmla="*/ 5418702 w 6744469"/>
              <a:gd name="connsiteY30" fmla="*/ 394099 h 5676860"/>
              <a:gd name="connsiteX31" fmla="*/ 5724955 w 6744469"/>
              <a:gd name="connsiteY31" fmla="*/ 714793 h 5676860"/>
              <a:gd name="connsiteX32" fmla="*/ 5936142 w 6744469"/>
              <a:gd name="connsiteY32" fmla="*/ 811181 h 5676860"/>
              <a:gd name="connsiteX33" fmla="*/ 5797690 w 6744469"/>
              <a:gd name="connsiteY33" fmla="*/ 941418 h 5676860"/>
              <a:gd name="connsiteX34" fmla="*/ 5818162 w 6744469"/>
              <a:gd name="connsiteY34" fmla="*/ 1014373 h 5676860"/>
              <a:gd name="connsiteX35" fmla="*/ 5861026 w 6744469"/>
              <a:gd name="connsiteY35" fmla="*/ 1173916 h 5676860"/>
              <a:gd name="connsiteX36" fmla="*/ 5882457 w 6744469"/>
              <a:gd name="connsiteY36" fmla="*/ 1219160 h 5676860"/>
              <a:gd name="connsiteX37" fmla="*/ 5908650 w 6744469"/>
              <a:gd name="connsiteY37" fmla="*/ 1262023 h 5676860"/>
              <a:gd name="connsiteX38" fmla="*/ 6092006 w 6744469"/>
              <a:gd name="connsiteY38" fmla="*/ 1564441 h 5676860"/>
              <a:gd name="connsiteX39" fmla="*/ 6120582 w 6744469"/>
              <a:gd name="connsiteY39" fmla="*/ 1628735 h 5676860"/>
              <a:gd name="connsiteX40" fmla="*/ 6156300 w 6744469"/>
              <a:gd name="connsiteY40" fmla="*/ 1697792 h 5676860"/>
              <a:gd name="connsiteX41" fmla="*/ 6220594 w 6744469"/>
              <a:gd name="connsiteY41" fmla="*/ 1823998 h 5676860"/>
              <a:gd name="connsiteX42" fmla="*/ 6263457 w 6744469"/>
              <a:gd name="connsiteY42" fmla="*/ 1924010 h 5676860"/>
              <a:gd name="connsiteX43" fmla="*/ 6277744 w 6744469"/>
              <a:gd name="connsiteY43" fmla="*/ 1962110 h 5676860"/>
              <a:gd name="connsiteX44" fmla="*/ 6282507 w 6744469"/>
              <a:gd name="connsiteY44" fmla="*/ 2021641 h 5676860"/>
              <a:gd name="connsiteX45" fmla="*/ 6313463 w 6744469"/>
              <a:gd name="connsiteY45" fmla="*/ 2143085 h 5676860"/>
              <a:gd name="connsiteX46" fmla="*/ 6332513 w 6744469"/>
              <a:gd name="connsiteY46" fmla="*/ 2202616 h 5676860"/>
              <a:gd name="connsiteX47" fmla="*/ 6327750 w 6744469"/>
              <a:gd name="connsiteY47" fmla="*/ 2300248 h 5676860"/>
              <a:gd name="connsiteX48" fmla="*/ 6349182 w 6744469"/>
              <a:gd name="connsiteY48" fmla="*/ 2407403 h 5676860"/>
              <a:gd name="connsiteX49" fmla="*/ 6399188 w 6744469"/>
              <a:gd name="connsiteY49" fmla="*/ 2619335 h 5676860"/>
              <a:gd name="connsiteX50" fmla="*/ 6425382 w 6744469"/>
              <a:gd name="connsiteY50" fmla="*/ 2812216 h 5676860"/>
              <a:gd name="connsiteX51" fmla="*/ 6439669 w 6744469"/>
              <a:gd name="connsiteY51" fmla="*/ 2921754 h 5676860"/>
              <a:gd name="connsiteX52" fmla="*/ 6534919 w 6744469"/>
              <a:gd name="connsiteY52" fmla="*/ 3238460 h 5676860"/>
              <a:gd name="connsiteX53" fmla="*/ 6582544 w 6744469"/>
              <a:gd name="connsiteY53" fmla="*/ 3438485 h 5676860"/>
              <a:gd name="connsiteX54" fmla="*/ 6630169 w 6744469"/>
              <a:gd name="connsiteY54" fmla="*/ 3555166 h 5676860"/>
              <a:gd name="connsiteX55" fmla="*/ 6694463 w 6744469"/>
              <a:gd name="connsiteY55" fmla="*/ 3676610 h 5676860"/>
              <a:gd name="connsiteX56" fmla="*/ 6734944 w 6744469"/>
              <a:gd name="connsiteY56" fmla="*/ 3809960 h 5676860"/>
              <a:gd name="connsiteX57" fmla="*/ 6744469 w 6744469"/>
              <a:gd name="connsiteY57" fmla="*/ 3881398 h 5676860"/>
              <a:gd name="connsiteX58" fmla="*/ 6734943 w 6744469"/>
              <a:gd name="connsiteY58" fmla="*/ 3964741 h 5676860"/>
              <a:gd name="connsiteX59" fmla="*/ 6715893 w 6744469"/>
              <a:gd name="connsiteY59" fmla="*/ 4019510 h 5676860"/>
              <a:gd name="connsiteX60" fmla="*/ 6675413 w 6744469"/>
              <a:gd name="connsiteY60" fmla="*/ 4119522 h 5676860"/>
              <a:gd name="connsiteX61" fmla="*/ 6661125 w 6744469"/>
              <a:gd name="connsiteY61" fmla="*/ 4148097 h 5676860"/>
              <a:gd name="connsiteX62" fmla="*/ 5875313 w 6744469"/>
              <a:gd name="connsiteY62" fmla="*/ 4533860 h 5676860"/>
              <a:gd name="connsiteX63" fmla="*/ 5020444 w 6744469"/>
              <a:gd name="connsiteY63" fmla="*/ 5672097 h 5676860"/>
              <a:gd name="connsiteX64" fmla="*/ 4746600 w 6744469"/>
              <a:gd name="connsiteY64" fmla="*/ 5676860 h 5676860"/>
              <a:gd name="connsiteX65" fmla="*/ 4182245 w 6744469"/>
              <a:gd name="connsiteY65" fmla="*/ 4952960 h 5676860"/>
              <a:gd name="connsiteX66" fmla="*/ 3656700 w 6744469"/>
              <a:gd name="connsiteY66" fmla="*/ 4943533 h 5676860"/>
              <a:gd name="connsiteX67" fmla="*/ 3064377 w 6744469"/>
              <a:gd name="connsiteY67" fmla="*/ 4366440 h 5676860"/>
              <a:gd name="connsiteX68" fmla="*/ 2724919 w 6744469"/>
              <a:gd name="connsiteY68" fmla="*/ 4600535 h 5676860"/>
              <a:gd name="connsiteX69" fmla="*/ 2360587 w 6744469"/>
              <a:gd name="connsiteY69" fmla="*/ 4183817 h 5676860"/>
              <a:gd name="connsiteX70" fmla="*/ 1886719 w 6744469"/>
              <a:gd name="connsiteY70" fmla="*/ 4276685 h 5676860"/>
              <a:gd name="connsiteX71" fmla="*/ 1793850 w 6744469"/>
              <a:gd name="connsiteY71" fmla="*/ 4567197 h 5676860"/>
              <a:gd name="connsiteX72" fmla="*/ 1515244 w 6744469"/>
              <a:gd name="connsiteY72" fmla="*/ 4500522 h 5676860"/>
              <a:gd name="connsiteX73" fmla="*/ 1412849 w 6744469"/>
              <a:gd name="connsiteY73" fmla="*/ 4469566 h 5676860"/>
              <a:gd name="connsiteX74" fmla="*/ 1355700 w 6744469"/>
              <a:gd name="connsiteY74" fmla="*/ 4440992 h 5676860"/>
              <a:gd name="connsiteX75" fmla="*/ 1298549 w 6744469"/>
              <a:gd name="connsiteY75" fmla="*/ 4410035 h 5676860"/>
              <a:gd name="connsiteX76" fmla="*/ 1248544 w 6744469"/>
              <a:gd name="connsiteY76" fmla="*/ 4371935 h 5676860"/>
              <a:gd name="connsiteX0" fmla="*/ 1290176 w 6786101"/>
              <a:gd name="connsiteY0" fmla="*/ 4514214 h 5819139"/>
              <a:gd name="connsiteX1" fmla="*/ 223396 w 6786101"/>
              <a:gd name="connsiteY1" fmla="*/ 2866762 h 5819139"/>
              <a:gd name="connsiteX2" fmla="*/ 196599 w 6786101"/>
              <a:gd name="connsiteY2" fmla="*/ 2071438 h 5819139"/>
              <a:gd name="connsiteX3" fmla="*/ 185114 w 6786101"/>
              <a:gd name="connsiteY3" fmla="*/ 1643844 h 5819139"/>
              <a:gd name="connsiteX4" fmla="*/ 0 w 6786101"/>
              <a:gd name="connsiteY4" fmla="*/ 0 h 5819139"/>
              <a:gd name="connsiteX5" fmla="*/ 1594976 w 6786101"/>
              <a:gd name="connsiteY5" fmla="*/ 1304289 h 5819139"/>
              <a:gd name="connsiteX6" fmla="*/ 2566526 w 6786101"/>
              <a:gd name="connsiteY6" fmla="*/ 1332864 h 5819139"/>
              <a:gd name="connsiteX7" fmla="*/ 2728451 w 6786101"/>
              <a:gd name="connsiteY7" fmla="*/ 466089 h 5819139"/>
              <a:gd name="connsiteX8" fmla="*/ 2918951 w 6786101"/>
              <a:gd name="connsiteY8" fmla="*/ 613727 h 5819139"/>
              <a:gd name="connsiteX9" fmla="*/ 2964195 w 6786101"/>
              <a:gd name="connsiteY9" fmla="*/ 637539 h 5819139"/>
              <a:gd name="connsiteX10" fmla="*/ 3026107 w 6786101"/>
              <a:gd name="connsiteY10" fmla="*/ 654208 h 5819139"/>
              <a:gd name="connsiteX11" fmla="*/ 3299951 w 6786101"/>
              <a:gd name="connsiteY11" fmla="*/ 704214 h 5819139"/>
              <a:gd name="connsiteX12" fmla="*/ 3366626 w 6786101"/>
              <a:gd name="connsiteY12" fmla="*/ 735170 h 5819139"/>
              <a:gd name="connsiteX13" fmla="*/ 3404726 w 6786101"/>
              <a:gd name="connsiteY13" fmla="*/ 766127 h 5819139"/>
              <a:gd name="connsiteX14" fmla="*/ 3435682 w 6786101"/>
              <a:gd name="connsiteY14" fmla="*/ 823277 h 5819139"/>
              <a:gd name="connsiteX15" fmla="*/ 3469020 w 6786101"/>
              <a:gd name="connsiteY15" fmla="*/ 856614 h 5819139"/>
              <a:gd name="connsiteX16" fmla="*/ 3499976 w 6786101"/>
              <a:gd name="connsiteY16" fmla="*/ 870902 h 5819139"/>
              <a:gd name="connsiteX17" fmla="*/ 3535695 w 6786101"/>
              <a:gd name="connsiteY17" fmla="*/ 889952 h 5819139"/>
              <a:gd name="connsiteX18" fmla="*/ 3578557 w 6786101"/>
              <a:gd name="connsiteY18" fmla="*/ 885189 h 5819139"/>
              <a:gd name="connsiteX19" fmla="*/ 3807158 w 6786101"/>
              <a:gd name="connsiteY19" fmla="*/ 825658 h 5819139"/>
              <a:gd name="connsiteX20" fmla="*/ 3873832 w 6786101"/>
              <a:gd name="connsiteY20" fmla="*/ 813752 h 5819139"/>
              <a:gd name="connsiteX21" fmla="*/ 4014326 w 6786101"/>
              <a:gd name="connsiteY21" fmla="*/ 804227 h 5819139"/>
              <a:gd name="connsiteX22" fmla="*/ 4159582 w 6786101"/>
              <a:gd name="connsiteY22" fmla="*/ 754221 h 5819139"/>
              <a:gd name="connsiteX23" fmla="*/ 4528677 w 6786101"/>
              <a:gd name="connsiteY23" fmla="*/ 828039 h 5819139"/>
              <a:gd name="connsiteX24" fmla="*/ 4590063 w 6786101"/>
              <a:gd name="connsiteY24" fmla="*/ 410950 h 5819139"/>
              <a:gd name="connsiteX25" fmla="*/ 4664074 w 6786101"/>
              <a:gd name="connsiteY25" fmla="*/ 245614 h 5819139"/>
              <a:gd name="connsiteX26" fmla="*/ 4751963 w 6786101"/>
              <a:gd name="connsiteY26" fmla="*/ 219781 h 5819139"/>
              <a:gd name="connsiteX27" fmla="*/ 4969370 w 6786101"/>
              <a:gd name="connsiteY27" fmla="*/ 142279 h 5819139"/>
              <a:gd name="connsiteX28" fmla="*/ 5112768 w 6786101"/>
              <a:gd name="connsiteY28" fmla="*/ 147446 h 5819139"/>
              <a:gd name="connsiteX29" fmla="*/ 5422052 w 6786101"/>
              <a:gd name="connsiteY29" fmla="*/ 219959 h 5819139"/>
              <a:gd name="connsiteX30" fmla="*/ 5460334 w 6786101"/>
              <a:gd name="connsiteY30" fmla="*/ 536378 h 5819139"/>
              <a:gd name="connsiteX31" fmla="*/ 5766587 w 6786101"/>
              <a:gd name="connsiteY31" fmla="*/ 857072 h 5819139"/>
              <a:gd name="connsiteX32" fmla="*/ 5977774 w 6786101"/>
              <a:gd name="connsiteY32" fmla="*/ 953460 h 5819139"/>
              <a:gd name="connsiteX33" fmla="*/ 5839322 w 6786101"/>
              <a:gd name="connsiteY33" fmla="*/ 1083697 h 5819139"/>
              <a:gd name="connsiteX34" fmla="*/ 5859794 w 6786101"/>
              <a:gd name="connsiteY34" fmla="*/ 1156652 h 5819139"/>
              <a:gd name="connsiteX35" fmla="*/ 5902658 w 6786101"/>
              <a:gd name="connsiteY35" fmla="*/ 1316195 h 5819139"/>
              <a:gd name="connsiteX36" fmla="*/ 5924089 w 6786101"/>
              <a:gd name="connsiteY36" fmla="*/ 1361439 h 5819139"/>
              <a:gd name="connsiteX37" fmla="*/ 5950282 w 6786101"/>
              <a:gd name="connsiteY37" fmla="*/ 1404302 h 5819139"/>
              <a:gd name="connsiteX38" fmla="*/ 6133638 w 6786101"/>
              <a:gd name="connsiteY38" fmla="*/ 1706720 h 5819139"/>
              <a:gd name="connsiteX39" fmla="*/ 6162214 w 6786101"/>
              <a:gd name="connsiteY39" fmla="*/ 1771014 h 5819139"/>
              <a:gd name="connsiteX40" fmla="*/ 6197932 w 6786101"/>
              <a:gd name="connsiteY40" fmla="*/ 1840071 h 5819139"/>
              <a:gd name="connsiteX41" fmla="*/ 6262226 w 6786101"/>
              <a:gd name="connsiteY41" fmla="*/ 1966277 h 5819139"/>
              <a:gd name="connsiteX42" fmla="*/ 6305089 w 6786101"/>
              <a:gd name="connsiteY42" fmla="*/ 2066289 h 5819139"/>
              <a:gd name="connsiteX43" fmla="*/ 6319376 w 6786101"/>
              <a:gd name="connsiteY43" fmla="*/ 2104389 h 5819139"/>
              <a:gd name="connsiteX44" fmla="*/ 6324139 w 6786101"/>
              <a:gd name="connsiteY44" fmla="*/ 2163920 h 5819139"/>
              <a:gd name="connsiteX45" fmla="*/ 6355095 w 6786101"/>
              <a:gd name="connsiteY45" fmla="*/ 2285364 h 5819139"/>
              <a:gd name="connsiteX46" fmla="*/ 6374145 w 6786101"/>
              <a:gd name="connsiteY46" fmla="*/ 2344895 h 5819139"/>
              <a:gd name="connsiteX47" fmla="*/ 6369382 w 6786101"/>
              <a:gd name="connsiteY47" fmla="*/ 2442527 h 5819139"/>
              <a:gd name="connsiteX48" fmla="*/ 6390814 w 6786101"/>
              <a:gd name="connsiteY48" fmla="*/ 2549682 h 5819139"/>
              <a:gd name="connsiteX49" fmla="*/ 6440820 w 6786101"/>
              <a:gd name="connsiteY49" fmla="*/ 2761614 h 5819139"/>
              <a:gd name="connsiteX50" fmla="*/ 6467014 w 6786101"/>
              <a:gd name="connsiteY50" fmla="*/ 2954495 h 5819139"/>
              <a:gd name="connsiteX51" fmla="*/ 6481301 w 6786101"/>
              <a:gd name="connsiteY51" fmla="*/ 3064033 h 5819139"/>
              <a:gd name="connsiteX52" fmla="*/ 6576551 w 6786101"/>
              <a:gd name="connsiteY52" fmla="*/ 3380739 h 5819139"/>
              <a:gd name="connsiteX53" fmla="*/ 6624176 w 6786101"/>
              <a:gd name="connsiteY53" fmla="*/ 3580764 h 5819139"/>
              <a:gd name="connsiteX54" fmla="*/ 6671801 w 6786101"/>
              <a:gd name="connsiteY54" fmla="*/ 3697445 h 5819139"/>
              <a:gd name="connsiteX55" fmla="*/ 6736095 w 6786101"/>
              <a:gd name="connsiteY55" fmla="*/ 3818889 h 5819139"/>
              <a:gd name="connsiteX56" fmla="*/ 6776576 w 6786101"/>
              <a:gd name="connsiteY56" fmla="*/ 3952239 h 5819139"/>
              <a:gd name="connsiteX57" fmla="*/ 6786101 w 6786101"/>
              <a:gd name="connsiteY57" fmla="*/ 4023677 h 5819139"/>
              <a:gd name="connsiteX58" fmla="*/ 6776575 w 6786101"/>
              <a:gd name="connsiteY58" fmla="*/ 4107020 h 5819139"/>
              <a:gd name="connsiteX59" fmla="*/ 6757525 w 6786101"/>
              <a:gd name="connsiteY59" fmla="*/ 4161789 h 5819139"/>
              <a:gd name="connsiteX60" fmla="*/ 6717045 w 6786101"/>
              <a:gd name="connsiteY60" fmla="*/ 4261801 h 5819139"/>
              <a:gd name="connsiteX61" fmla="*/ 6702757 w 6786101"/>
              <a:gd name="connsiteY61" fmla="*/ 4290376 h 5819139"/>
              <a:gd name="connsiteX62" fmla="*/ 5916945 w 6786101"/>
              <a:gd name="connsiteY62" fmla="*/ 4676139 h 5819139"/>
              <a:gd name="connsiteX63" fmla="*/ 5062076 w 6786101"/>
              <a:gd name="connsiteY63" fmla="*/ 5814376 h 5819139"/>
              <a:gd name="connsiteX64" fmla="*/ 4788232 w 6786101"/>
              <a:gd name="connsiteY64" fmla="*/ 5819139 h 5819139"/>
              <a:gd name="connsiteX65" fmla="*/ 4223877 w 6786101"/>
              <a:gd name="connsiteY65" fmla="*/ 5095239 h 5819139"/>
              <a:gd name="connsiteX66" fmla="*/ 3698332 w 6786101"/>
              <a:gd name="connsiteY66" fmla="*/ 5085812 h 5819139"/>
              <a:gd name="connsiteX67" fmla="*/ 3106009 w 6786101"/>
              <a:gd name="connsiteY67" fmla="*/ 4508719 h 5819139"/>
              <a:gd name="connsiteX68" fmla="*/ 2766551 w 6786101"/>
              <a:gd name="connsiteY68" fmla="*/ 4742814 h 5819139"/>
              <a:gd name="connsiteX69" fmla="*/ 2402219 w 6786101"/>
              <a:gd name="connsiteY69" fmla="*/ 4326096 h 5819139"/>
              <a:gd name="connsiteX70" fmla="*/ 1928351 w 6786101"/>
              <a:gd name="connsiteY70" fmla="*/ 4418964 h 5819139"/>
              <a:gd name="connsiteX71" fmla="*/ 1835482 w 6786101"/>
              <a:gd name="connsiteY71" fmla="*/ 4709476 h 5819139"/>
              <a:gd name="connsiteX72" fmla="*/ 1556876 w 6786101"/>
              <a:gd name="connsiteY72" fmla="*/ 4642801 h 5819139"/>
              <a:gd name="connsiteX73" fmla="*/ 1454481 w 6786101"/>
              <a:gd name="connsiteY73" fmla="*/ 4611845 h 5819139"/>
              <a:gd name="connsiteX74" fmla="*/ 1397332 w 6786101"/>
              <a:gd name="connsiteY74" fmla="*/ 4583271 h 5819139"/>
              <a:gd name="connsiteX75" fmla="*/ 1340181 w 6786101"/>
              <a:gd name="connsiteY75" fmla="*/ 4552314 h 5819139"/>
              <a:gd name="connsiteX76" fmla="*/ 1290176 w 6786101"/>
              <a:gd name="connsiteY76" fmla="*/ 4514214 h 5819139"/>
              <a:gd name="connsiteX0" fmla="*/ 1290176 w 6786101"/>
              <a:gd name="connsiteY0" fmla="*/ 4514214 h 5819139"/>
              <a:gd name="connsiteX1" fmla="*/ 223396 w 6786101"/>
              <a:gd name="connsiteY1" fmla="*/ 2866762 h 5819139"/>
              <a:gd name="connsiteX2" fmla="*/ 196599 w 6786101"/>
              <a:gd name="connsiteY2" fmla="*/ 2071438 h 5819139"/>
              <a:gd name="connsiteX3" fmla="*/ 185114 w 6786101"/>
              <a:gd name="connsiteY3" fmla="*/ 1643844 h 5819139"/>
              <a:gd name="connsiteX4" fmla="*/ 0 w 6786101"/>
              <a:gd name="connsiteY4" fmla="*/ 0 h 5819139"/>
              <a:gd name="connsiteX5" fmla="*/ 1594976 w 6786101"/>
              <a:gd name="connsiteY5" fmla="*/ 1304289 h 5819139"/>
              <a:gd name="connsiteX6" fmla="*/ 2566526 w 6786101"/>
              <a:gd name="connsiteY6" fmla="*/ 1332864 h 5819139"/>
              <a:gd name="connsiteX7" fmla="*/ 2728451 w 6786101"/>
              <a:gd name="connsiteY7" fmla="*/ 466089 h 5819139"/>
              <a:gd name="connsiteX8" fmla="*/ 2918951 w 6786101"/>
              <a:gd name="connsiteY8" fmla="*/ 613727 h 5819139"/>
              <a:gd name="connsiteX9" fmla="*/ 2964195 w 6786101"/>
              <a:gd name="connsiteY9" fmla="*/ 637539 h 5819139"/>
              <a:gd name="connsiteX10" fmla="*/ 3026107 w 6786101"/>
              <a:gd name="connsiteY10" fmla="*/ 654208 h 5819139"/>
              <a:gd name="connsiteX11" fmla="*/ 3299951 w 6786101"/>
              <a:gd name="connsiteY11" fmla="*/ 704214 h 5819139"/>
              <a:gd name="connsiteX12" fmla="*/ 3366626 w 6786101"/>
              <a:gd name="connsiteY12" fmla="*/ 735170 h 5819139"/>
              <a:gd name="connsiteX13" fmla="*/ 3404726 w 6786101"/>
              <a:gd name="connsiteY13" fmla="*/ 766127 h 5819139"/>
              <a:gd name="connsiteX14" fmla="*/ 3435682 w 6786101"/>
              <a:gd name="connsiteY14" fmla="*/ 823277 h 5819139"/>
              <a:gd name="connsiteX15" fmla="*/ 3469020 w 6786101"/>
              <a:gd name="connsiteY15" fmla="*/ 856614 h 5819139"/>
              <a:gd name="connsiteX16" fmla="*/ 3499976 w 6786101"/>
              <a:gd name="connsiteY16" fmla="*/ 870902 h 5819139"/>
              <a:gd name="connsiteX17" fmla="*/ 3535695 w 6786101"/>
              <a:gd name="connsiteY17" fmla="*/ 889952 h 5819139"/>
              <a:gd name="connsiteX18" fmla="*/ 3578557 w 6786101"/>
              <a:gd name="connsiteY18" fmla="*/ 885189 h 5819139"/>
              <a:gd name="connsiteX19" fmla="*/ 3807158 w 6786101"/>
              <a:gd name="connsiteY19" fmla="*/ 825658 h 5819139"/>
              <a:gd name="connsiteX20" fmla="*/ 3873832 w 6786101"/>
              <a:gd name="connsiteY20" fmla="*/ 813752 h 5819139"/>
              <a:gd name="connsiteX21" fmla="*/ 4014326 w 6786101"/>
              <a:gd name="connsiteY21" fmla="*/ 804227 h 5819139"/>
              <a:gd name="connsiteX22" fmla="*/ 4159582 w 6786101"/>
              <a:gd name="connsiteY22" fmla="*/ 754221 h 5819139"/>
              <a:gd name="connsiteX23" fmla="*/ 4528677 w 6786101"/>
              <a:gd name="connsiteY23" fmla="*/ 828039 h 5819139"/>
              <a:gd name="connsiteX24" fmla="*/ 4590063 w 6786101"/>
              <a:gd name="connsiteY24" fmla="*/ 410950 h 5819139"/>
              <a:gd name="connsiteX25" fmla="*/ 4664074 w 6786101"/>
              <a:gd name="connsiteY25" fmla="*/ 245614 h 5819139"/>
              <a:gd name="connsiteX26" fmla="*/ 4751963 w 6786101"/>
              <a:gd name="connsiteY26" fmla="*/ 219781 h 5819139"/>
              <a:gd name="connsiteX27" fmla="*/ 4969370 w 6786101"/>
              <a:gd name="connsiteY27" fmla="*/ 142279 h 5819139"/>
              <a:gd name="connsiteX28" fmla="*/ 5112768 w 6786101"/>
              <a:gd name="connsiteY28" fmla="*/ 147446 h 5819139"/>
              <a:gd name="connsiteX29" fmla="*/ 5422052 w 6786101"/>
              <a:gd name="connsiteY29" fmla="*/ 219959 h 5819139"/>
              <a:gd name="connsiteX30" fmla="*/ 5460334 w 6786101"/>
              <a:gd name="connsiteY30" fmla="*/ 536378 h 5819139"/>
              <a:gd name="connsiteX31" fmla="*/ 5766587 w 6786101"/>
              <a:gd name="connsiteY31" fmla="*/ 857072 h 5819139"/>
              <a:gd name="connsiteX32" fmla="*/ 5977774 w 6786101"/>
              <a:gd name="connsiteY32" fmla="*/ 953460 h 5819139"/>
              <a:gd name="connsiteX33" fmla="*/ 5839322 w 6786101"/>
              <a:gd name="connsiteY33" fmla="*/ 1083697 h 5819139"/>
              <a:gd name="connsiteX34" fmla="*/ 5859794 w 6786101"/>
              <a:gd name="connsiteY34" fmla="*/ 1156652 h 5819139"/>
              <a:gd name="connsiteX35" fmla="*/ 5902658 w 6786101"/>
              <a:gd name="connsiteY35" fmla="*/ 1316195 h 5819139"/>
              <a:gd name="connsiteX36" fmla="*/ 5924089 w 6786101"/>
              <a:gd name="connsiteY36" fmla="*/ 1361439 h 5819139"/>
              <a:gd name="connsiteX37" fmla="*/ 5950282 w 6786101"/>
              <a:gd name="connsiteY37" fmla="*/ 1404302 h 5819139"/>
              <a:gd name="connsiteX38" fmla="*/ 6133638 w 6786101"/>
              <a:gd name="connsiteY38" fmla="*/ 1706720 h 5819139"/>
              <a:gd name="connsiteX39" fmla="*/ 6162214 w 6786101"/>
              <a:gd name="connsiteY39" fmla="*/ 1771014 h 5819139"/>
              <a:gd name="connsiteX40" fmla="*/ 6197932 w 6786101"/>
              <a:gd name="connsiteY40" fmla="*/ 1840071 h 5819139"/>
              <a:gd name="connsiteX41" fmla="*/ 6262226 w 6786101"/>
              <a:gd name="connsiteY41" fmla="*/ 1966277 h 5819139"/>
              <a:gd name="connsiteX42" fmla="*/ 6305089 w 6786101"/>
              <a:gd name="connsiteY42" fmla="*/ 2066289 h 5819139"/>
              <a:gd name="connsiteX43" fmla="*/ 6319376 w 6786101"/>
              <a:gd name="connsiteY43" fmla="*/ 2104389 h 5819139"/>
              <a:gd name="connsiteX44" fmla="*/ 6324139 w 6786101"/>
              <a:gd name="connsiteY44" fmla="*/ 2163920 h 5819139"/>
              <a:gd name="connsiteX45" fmla="*/ 6355095 w 6786101"/>
              <a:gd name="connsiteY45" fmla="*/ 2285364 h 5819139"/>
              <a:gd name="connsiteX46" fmla="*/ 6374145 w 6786101"/>
              <a:gd name="connsiteY46" fmla="*/ 2344895 h 5819139"/>
              <a:gd name="connsiteX47" fmla="*/ 6369382 w 6786101"/>
              <a:gd name="connsiteY47" fmla="*/ 2442527 h 5819139"/>
              <a:gd name="connsiteX48" fmla="*/ 6390814 w 6786101"/>
              <a:gd name="connsiteY48" fmla="*/ 2549682 h 5819139"/>
              <a:gd name="connsiteX49" fmla="*/ 6440820 w 6786101"/>
              <a:gd name="connsiteY49" fmla="*/ 2761614 h 5819139"/>
              <a:gd name="connsiteX50" fmla="*/ 6467014 w 6786101"/>
              <a:gd name="connsiteY50" fmla="*/ 2954495 h 5819139"/>
              <a:gd name="connsiteX51" fmla="*/ 6481301 w 6786101"/>
              <a:gd name="connsiteY51" fmla="*/ 3064033 h 5819139"/>
              <a:gd name="connsiteX52" fmla="*/ 6576551 w 6786101"/>
              <a:gd name="connsiteY52" fmla="*/ 3380739 h 5819139"/>
              <a:gd name="connsiteX53" fmla="*/ 6624176 w 6786101"/>
              <a:gd name="connsiteY53" fmla="*/ 3580764 h 5819139"/>
              <a:gd name="connsiteX54" fmla="*/ 6671801 w 6786101"/>
              <a:gd name="connsiteY54" fmla="*/ 3697445 h 5819139"/>
              <a:gd name="connsiteX55" fmla="*/ 6736095 w 6786101"/>
              <a:gd name="connsiteY55" fmla="*/ 3818889 h 5819139"/>
              <a:gd name="connsiteX56" fmla="*/ 6776576 w 6786101"/>
              <a:gd name="connsiteY56" fmla="*/ 3952239 h 5819139"/>
              <a:gd name="connsiteX57" fmla="*/ 6786101 w 6786101"/>
              <a:gd name="connsiteY57" fmla="*/ 4023677 h 5819139"/>
              <a:gd name="connsiteX58" fmla="*/ 6776575 w 6786101"/>
              <a:gd name="connsiteY58" fmla="*/ 4107020 h 5819139"/>
              <a:gd name="connsiteX59" fmla="*/ 6757525 w 6786101"/>
              <a:gd name="connsiteY59" fmla="*/ 4161789 h 5819139"/>
              <a:gd name="connsiteX60" fmla="*/ 6717045 w 6786101"/>
              <a:gd name="connsiteY60" fmla="*/ 4261801 h 5819139"/>
              <a:gd name="connsiteX61" fmla="*/ 6702757 w 6786101"/>
              <a:gd name="connsiteY61" fmla="*/ 4290376 h 5819139"/>
              <a:gd name="connsiteX62" fmla="*/ 5916945 w 6786101"/>
              <a:gd name="connsiteY62" fmla="*/ 4676139 h 5819139"/>
              <a:gd name="connsiteX63" fmla="*/ 5062076 w 6786101"/>
              <a:gd name="connsiteY63" fmla="*/ 5814376 h 5819139"/>
              <a:gd name="connsiteX64" fmla="*/ 4788232 w 6786101"/>
              <a:gd name="connsiteY64" fmla="*/ 5819139 h 5819139"/>
              <a:gd name="connsiteX65" fmla="*/ 4223877 w 6786101"/>
              <a:gd name="connsiteY65" fmla="*/ 5095239 h 5819139"/>
              <a:gd name="connsiteX66" fmla="*/ 3698332 w 6786101"/>
              <a:gd name="connsiteY66" fmla="*/ 5085812 h 5819139"/>
              <a:gd name="connsiteX67" fmla="*/ 3106009 w 6786101"/>
              <a:gd name="connsiteY67" fmla="*/ 4508719 h 5819139"/>
              <a:gd name="connsiteX68" fmla="*/ 2766551 w 6786101"/>
              <a:gd name="connsiteY68" fmla="*/ 4742814 h 5819139"/>
              <a:gd name="connsiteX69" fmla="*/ 2402219 w 6786101"/>
              <a:gd name="connsiteY69" fmla="*/ 4326096 h 5819139"/>
              <a:gd name="connsiteX70" fmla="*/ 1928351 w 6786101"/>
              <a:gd name="connsiteY70" fmla="*/ 4418964 h 5819139"/>
              <a:gd name="connsiteX71" fmla="*/ 1835482 w 6786101"/>
              <a:gd name="connsiteY71" fmla="*/ 4709476 h 5819139"/>
              <a:gd name="connsiteX72" fmla="*/ 1556876 w 6786101"/>
              <a:gd name="connsiteY72" fmla="*/ 4642801 h 5819139"/>
              <a:gd name="connsiteX73" fmla="*/ 1454481 w 6786101"/>
              <a:gd name="connsiteY73" fmla="*/ 4611845 h 5819139"/>
              <a:gd name="connsiteX74" fmla="*/ 1397332 w 6786101"/>
              <a:gd name="connsiteY74" fmla="*/ 4583271 h 5819139"/>
              <a:gd name="connsiteX75" fmla="*/ 1340181 w 6786101"/>
              <a:gd name="connsiteY75" fmla="*/ 4552314 h 5819139"/>
              <a:gd name="connsiteX76" fmla="*/ 1290176 w 6786101"/>
              <a:gd name="connsiteY76" fmla="*/ 4514214 h 5819139"/>
              <a:gd name="connsiteX0" fmla="*/ 1290176 w 6786101"/>
              <a:gd name="connsiteY0" fmla="*/ 4514214 h 5819139"/>
              <a:gd name="connsiteX1" fmla="*/ 223396 w 6786101"/>
              <a:gd name="connsiteY1" fmla="*/ 2866762 h 5819139"/>
              <a:gd name="connsiteX2" fmla="*/ 196599 w 6786101"/>
              <a:gd name="connsiteY2" fmla="*/ 2071438 h 5819139"/>
              <a:gd name="connsiteX3" fmla="*/ 185114 w 6786101"/>
              <a:gd name="connsiteY3" fmla="*/ 1643844 h 5819139"/>
              <a:gd name="connsiteX4" fmla="*/ 0 w 6786101"/>
              <a:gd name="connsiteY4" fmla="*/ 0 h 5819139"/>
              <a:gd name="connsiteX5" fmla="*/ 1594976 w 6786101"/>
              <a:gd name="connsiteY5" fmla="*/ 1304289 h 5819139"/>
              <a:gd name="connsiteX6" fmla="*/ 2728451 w 6786101"/>
              <a:gd name="connsiteY6" fmla="*/ 466089 h 5819139"/>
              <a:gd name="connsiteX7" fmla="*/ 2918951 w 6786101"/>
              <a:gd name="connsiteY7" fmla="*/ 613727 h 5819139"/>
              <a:gd name="connsiteX8" fmla="*/ 2964195 w 6786101"/>
              <a:gd name="connsiteY8" fmla="*/ 637539 h 5819139"/>
              <a:gd name="connsiteX9" fmla="*/ 3026107 w 6786101"/>
              <a:gd name="connsiteY9" fmla="*/ 654208 h 5819139"/>
              <a:gd name="connsiteX10" fmla="*/ 3299951 w 6786101"/>
              <a:gd name="connsiteY10" fmla="*/ 704214 h 5819139"/>
              <a:gd name="connsiteX11" fmla="*/ 3366626 w 6786101"/>
              <a:gd name="connsiteY11" fmla="*/ 735170 h 5819139"/>
              <a:gd name="connsiteX12" fmla="*/ 3404726 w 6786101"/>
              <a:gd name="connsiteY12" fmla="*/ 766127 h 5819139"/>
              <a:gd name="connsiteX13" fmla="*/ 3435682 w 6786101"/>
              <a:gd name="connsiteY13" fmla="*/ 823277 h 5819139"/>
              <a:gd name="connsiteX14" fmla="*/ 3469020 w 6786101"/>
              <a:gd name="connsiteY14" fmla="*/ 856614 h 5819139"/>
              <a:gd name="connsiteX15" fmla="*/ 3499976 w 6786101"/>
              <a:gd name="connsiteY15" fmla="*/ 870902 h 5819139"/>
              <a:gd name="connsiteX16" fmla="*/ 3535695 w 6786101"/>
              <a:gd name="connsiteY16" fmla="*/ 889952 h 5819139"/>
              <a:gd name="connsiteX17" fmla="*/ 3578557 w 6786101"/>
              <a:gd name="connsiteY17" fmla="*/ 885189 h 5819139"/>
              <a:gd name="connsiteX18" fmla="*/ 3807158 w 6786101"/>
              <a:gd name="connsiteY18" fmla="*/ 825658 h 5819139"/>
              <a:gd name="connsiteX19" fmla="*/ 3873832 w 6786101"/>
              <a:gd name="connsiteY19" fmla="*/ 813752 h 5819139"/>
              <a:gd name="connsiteX20" fmla="*/ 4014326 w 6786101"/>
              <a:gd name="connsiteY20" fmla="*/ 804227 h 5819139"/>
              <a:gd name="connsiteX21" fmla="*/ 4159582 w 6786101"/>
              <a:gd name="connsiteY21" fmla="*/ 754221 h 5819139"/>
              <a:gd name="connsiteX22" fmla="*/ 4528677 w 6786101"/>
              <a:gd name="connsiteY22" fmla="*/ 828039 h 5819139"/>
              <a:gd name="connsiteX23" fmla="*/ 4590063 w 6786101"/>
              <a:gd name="connsiteY23" fmla="*/ 410950 h 5819139"/>
              <a:gd name="connsiteX24" fmla="*/ 4664074 w 6786101"/>
              <a:gd name="connsiteY24" fmla="*/ 245614 h 5819139"/>
              <a:gd name="connsiteX25" fmla="*/ 4751963 w 6786101"/>
              <a:gd name="connsiteY25" fmla="*/ 219781 h 5819139"/>
              <a:gd name="connsiteX26" fmla="*/ 4969370 w 6786101"/>
              <a:gd name="connsiteY26" fmla="*/ 142279 h 5819139"/>
              <a:gd name="connsiteX27" fmla="*/ 5112768 w 6786101"/>
              <a:gd name="connsiteY27" fmla="*/ 147446 h 5819139"/>
              <a:gd name="connsiteX28" fmla="*/ 5422052 w 6786101"/>
              <a:gd name="connsiteY28" fmla="*/ 219959 h 5819139"/>
              <a:gd name="connsiteX29" fmla="*/ 5460334 w 6786101"/>
              <a:gd name="connsiteY29" fmla="*/ 536378 h 5819139"/>
              <a:gd name="connsiteX30" fmla="*/ 5766587 w 6786101"/>
              <a:gd name="connsiteY30" fmla="*/ 857072 h 5819139"/>
              <a:gd name="connsiteX31" fmla="*/ 5977774 w 6786101"/>
              <a:gd name="connsiteY31" fmla="*/ 953460 h 5819139"/>
              <a:gd name="connsiteX32" fmla="*/ 5839322 w 6786101"/>
              <a:gd name="connsiteY32" fmla="*/ 1083697 h 5819139"/>
              <a:gd name="connsiteX33" fmla="*/ 5859794 w 6786101"/>
              <a:gd name="connsiteY33" fmla="*/ 1156652 h 5819139"/>
              <a:gd name="connsiteX34" fmla="*/ 5902658 w 6786101"/>
              <a:gd name="connsiteY34" fmla="*/ 1316195 h 5819139"/>
              <a:gd name="connsiteX35" fmla="*/ 5924089 w 6786101"/>
              <a:gd name="connsiteY35" fmla="*/ 1361439 h 5819139"/>
              <a:gd name="connsiteX36" fmla="*/ 5950282 w 6786101"/>
              <a:gd name="connsiteY36" fmla="*/ 1404302 h 5819139"/>
              <a:gd name="connsiteX37" fmla="*/ 6133638 w 6786101"/>
              <a:gd name="connsiteY37" fmla="*/ 1706720 h 5819139"/>
              <a:gd name="connsiteX38" fmla="*/ 6162214 w 6786101"/>
              <a:gd name="connsiteY38" fmla="*/ 1771014 h 5819139"/>
              <a:gd name="connsiteX39" fmla="*/ 6197932 w 6786101"/>
              <a:gd name="connsiteY39" fmla="*/ 1840071 h 5819139"/>
              <a:gd name="connsiteX40" fmla="*/ 6262226 w 6786101"/>
              <a:gd name="connsiteY40" fmla="*/ 1966277 h 5819139"/>
              <a:gd name="connsiteX41" fmla="*/ 6305089 w 6786101"/>
              <a:gd name="connsiteY41" fmla="*/ 2066289 h 5819139"/>
              <a:gd name="connsiteX42" fmla="*/ 6319376 w 6786101"/>
              <a:gd name="connsiteY42" fmla="*/ 2104389 h 5819139"/>
              <a:gd name="connsiteX43" fmla="*/ 6324139 w 6786101"/>
              <a:gd name="connsiteY43" fmla="*/ 2163920 h 5819139"/>
              <a:gd name="connsiteX44" fmla="*/ 6355095 w 6786101"/>
              <a:gd name="connsiteY44" fmla="*/ 2285364 h 5819139"/>
              <a:gd name="connsiteX45" fmla="*/ 6374145 w 6786101"/>
              <a:gd name="connsiteY45" fmla="*/ 2344895 h 5819139"/>
              <a:gd name="connsiteX46" fmla="*/ 6369382 w 6786101"/>
              <a:gd name="connsiteY46" fmla="*/ 2442527 h 5819139"/>
              <a:gd name="connsiteX47" fmla="*/ 6390814 w 6786101"/>
              <a:gd name="connsiteY47" fmla="*/ 2549682 h 5819139"/>
              <a:gd name="connsiteX48" fmla="*/ 6440820 w 6786101"/>
              <a:gd name="connsiteY48" fmla="*/ 2761614 h 5819139"/>
              <a:gd name="connsiteX49" fmla="*/ 6467014 w 6786101"/>
              <a:gd name="connsiteY49" fmla="*/ 2954495 h 5819139"/>
              <a:gd name="connsiteX50" fmla="*/ 6481301 w 6786101"/>
              <a:gd name="connsiteY50" fmla="*/ 3064033 h 5819139"/>
              <a:gd name="connsiteX51" fmla="*/ 6576551 w 6786101"/>
              <a:gd name="connsiteY51" fmla="*/ 3380739 h 5819139"/>
              <a:gd name="connsiteX52" fmla="*/ 6624176 w 6786101"/>
              <a:gd name="connsiteY52" fmla="*/ 3580764 h 5819139"/>
              <a:gd name="connsiteX53" fmla="*/ 6671801 w 6786101"/>
              <a:gd name="connsiteY53" fmla="*/ 3697445 h 5819139"/>
              <a:gd name="connsiteX54" fmla="*/ 6736095 w 6786101"/>
              <a:gd name="connsiteY54" fmla="*/ 3818889 h 5819139"/>
              <a:gd name="connsiteX55" fmla="*/ 6776576 w 6786101"/>
              <a:gd name="connsiteY55" fmla="*/ 3952239 h 5819139"/>
              <a:gd name="connsiteX56" fmla="*/ 6786101 w 6786101"/>
              <a:gd name="connsiteY56" fmla="*/ 4023677 h 5819139"/>
              <a:gd name="connsiteX57" fmla="*/ 6776575 w 6786101"/>
              <a:gd name="connsiteY57" fmla="*/ 4107020 h 5819139"/>
              <a:gd name="connsiteX58" fmla="*/ 6757525 w 6786101"/>
              <a:gd name="connsiteY58" fmla="*/ 4161789 h 5819139"/>
              <a:gd name="connsiteX59" fmla="*/ 6717045 w 6786101"/>
              <a:gd name="connsiteY59" fmla="*/ 4261801 h 5819139"/>
              <a:gd name="connsiteX60" fmla="*/ 6702757 w 6786101"/>
              <a:gd name="connsiteY60" fmla="*/ 4290376 h 5819139"/>
              <a:gd name="connsiteX61" fmla="*/ 5916945 w 6786101"/>
              <a:gd name="connsiteY61" fmla="*/ 4676139 h 5819139"/>
              <a:gd name="connsiteX62" fmla="*/ 5062076 w 6786101"/>
              <a:gd name="connsiteY62" fmla="*/ 5814376 h 5819139"/>
              <a:gd name="connsiteX63" fmla="*/ 4788232 w 6786101"/>
              <a:gd name="connsiteY63" fmla="*/ 5819139 h 5819139"/>
              <a:gd name="connsiteX64" fmla="*/ 4223877 w 6786101"/>
              <a:gd name="connsiteY64" fmla="*/ 5095239 h 5819139"/>
              <a:gd name="connsiteX65" fmla="*/ 3698332 w 6786101"/>
              <a:gd name="connsiteY65" fmla="*/ 5085812 h 5819139"/>
              <a:gd name="connsiteX66" fmla="*/ 3106009 w 6786101"/>
              <a:gd name="connsiteY66" fmla="*/ 4508719 h 5819139"/>
              <a:gd name="connsiteX67" fmla="*/ 2766551 w 6786101"/>
              <a:gd name="connsiteY67" fmla="*/ 4742814 h 5819139"/>
              <a:gd name="connsiteX68" fmla="*/ 2402219 w 6786101"/>
              <a:gd name="connsiteY68" fmla="*/ 4326096 h 5819139"/>
              <a:gd name="connsiteX69" fmla="*/ 1928351 w 6786101"/>
              <a:gd name="connsiteY69" fmla="*/ 4418964 h 5819139"/>
              <a:gd name="connsiteX70" fmla="*/ 1835482 w 6786101"/>
              <a:gd name="connsiteY70" fmla="*/ 4709476 h 5819139"/>
              <a:gd name="connsiteX71" fmla="*/ 1556876 w 6786101"/>
              <a:gd name="connsiteY71" fmla="*/ 4642801 h 5819139"/>
              <a:gd name="connsiteX72" fmla="*/ 1454481 w 6786101"/>
              <a:gd name="connsiteY72" fmla="*/ 4611845 h 5819139"/>
              <a:gd name="connsiteX73" fmla="*/ 1397332 w 6786101"/>
              <a:gd name="connsiteY73" fmla="*/ 4583271 h 5819139"/>
              <a:gd name="connsiteX74" fmla="*/ 1340181 w 6786101"/>
              <a:gd name="connsiteY74" fmla="*/ 4552314 h 5819139"/>
              <a:gd name="connsiteX75" fmla="*/ 1290176 w 6786101"/>
              <a:gd name="connsiteY75" fmla="*/ 4514214 h 5819139"/>
              <a:gd name="connsiteX0" fmla="*/ 1290176 w 6786101"/>
              <a:gd name="connsiteY0" fmla="*/ 4736190 h 6041115"/>
              <a:gd name="connsiteX1" fmla="*/ 223396 w 6786101"/>
              <a:gd name="connsiteY1" fmla="*/ 3088738 h 6041115"/>
              <a:gd name="connsiteX2" fmla="*/ 196599 w 6786101"/>
              <a:gd name="connsiteY2" fmla="*/ 2293414 h 6041115"/>
              <a:gd name="connsiteX3" fmla="*/ 185114 w 6786101"/>
              <a:gd name="connsiteY3" fmla="*/ 1865820 h 6041115"/>
              <a:gd name="connsiteX4" fmla="*/ 0 w 6786101"/>
              <a:gd name="connsiteY4" fmla="*/ 221976 h 6041115"/>
              <a:gd name="connsiteX5" fmla="*/ 1733690 w 6786101"/>
              <a:gd name="connsiteY5" fmla="*/ 0 h 6041115"/>
              <a:gd name="connsiteX6" fmla="*/ 1594976 w 6786101"/>
              <a:gd name="connsiteY6" fmla="*/ 1526265 h 6041115"/>
              <a:gd name="connsiteX7" fmla="*/ 2728451 w 6786101"/>
              <a:gd name="connsiteY7" fmla="*/ 688065 h 6041115"/>
              <a:gd name="connsiteX8" fmla="*/ 2918951 w 6786101"/>
              <a:gd name="connsiteY8" fmla="*/ 835703 h 6041115"/>
              <a:gd name="connsiteX9" fmla="*/ 2964195 w 6786101"/>
              <a:gd name="connsiteY9" fmla="*/ 859515 h 6041115"/>
              <a:gd name="connsiteX10" fmla="*/ 3026107 w 6786101"/>
              <a:gd name="connsiteY10" fmla="*/ 876184 h 6041115"/>
              <a:gd name="connsiteX11" fmla="*/ 3299951 w 6786101"/>
              <a:gd name="connsiteY11" fmla="*/ 926190 h 6041115"/>
              <a:gd name="connsiteX12" fmla="*/ 3366626 w 6786101"/>
              <a:gd name="connsiteY12" fmla="*/ 957146 h 6041115"/>
              <a:gd name="connsiteX13" fmla="*/ 3404726 w 6786101"/>
              <a:gd name="connsiteY13" fmla="*/ 988103 h 6041115"/>
              <a:gd name="connsiteX14" fmla="*/ 3435682 w 6786101"/>
              <a:gd name="connsiteY14" fmla="*/ 1045253 h 6041115"/>
              <a:gd name="connsiteX15" fmla="*/ 3469020 w 6786101"/>
              <a:gd name="connsiteY15" fmla="*/ 1078590 h 6041115"/>
              <a:gd name="connsiteX16" fmla="*/ 3499976 w 6786101"/>
              <a:gd name="connsiteY16" fmla="*/ 1092878 h 6041115"/>
              <a:gd name="connsiteX17" fmla="*/ 3535695 w 6786101"/>
              <a:gd name="connsiteY17" fmla="*/ 1111928 h 6041115"/>
              <a:gd name="connsiteX18" fmla="*/ 3578557 w 6786101"/>
              <a:gd name="connsiteY18" fmla="*/ 1107165 h 6041115"/>
              <a:gd name="connsiteX19" fmla="*/ 3807158 w 6786101"/>
              <a:gd name="connsiteY19" fmla="*/ 1047634 h 6041115"/>
              <a:gd name="connsiteX20" fmla="*/ 3873832 w 6786101"/>
              <a:gd name="connsiteY20" fmla="*/ 1035728 h 6041115"/>
              <a:gd name="connsiteX21" fmla="*/ 4014326 w 6786101"/>
              <a:gd name="connsiteY21" fmla="*/ 1026203 h 6041115"/>
              <a:gd name="connsiteX22" fmla="*/ 4159582 w 6786101"/>
              <a:gd name="connsiteY22" fmla="*/ 976197 h 6041115"/>
              <a:gd name="connsiteX23" fmla="*/ 4528677 w 6786101"/>
              <a:gd name="connsiteY23" fmla="*/ 1050015 h 6041115"/>
              <a:gd name="connsiteX24" fmla="*/ 4590063 w 6786101"/>
              <a:gd name="connsiteY24" fmla="*/ 632926 h 6041115"/>
              <a:gd name="connsiteX25" fmla="*/ 4664074 w 6786101"/>
              <a:gd name="connsiteY25" fmla="*/ 467590 h 6041115"/>
              <a:gd name="connsiteX26" fmla="*/ 4751963 w 6786101"/>
              <a:gd name="connsiteY26" fmla="*/ 441757 h 6041115"/>
              <a:gd name="connsiteX27" fmla="*/ 4969370 w 6786101"/>
              <a:gd name="connsiteY27" fmla="*/ 364255 h 6041115"/>
              <a:gd name="connsiteX28" fmla="*/ 5112768 w 6786101"/>
              <a:gd name="connsiteY28" fmla="*/ 369422 h 6041115"/>
              <a:gd name="connsiteX29" fmla="*/ 5422052 w 6786101"/>
              <a:gd name="connsiteY29" fmla="*/ 441935 h 6041115"/>
              <a:gd name="connsiteX30" fmla="*/ 5460334 w 6786101"/>
              <a:gd name="connsiteY30" fmla="*/ 758354 h 6041115"/>
              <a:gd name="connsiteX31" fmla="*/ 5766587 w 6786101"/>
              <a:gd name="connsiteY31" fmla="*/ 1079048 h 6041115"/>
              <a:gd name="connsiteX32" fmla="*/ 5977774 w 6786101"/>
              <a:gd name="connsiteY32" fmla="*/ 1175436 h 6041115"/>
              <a:gd name="connsiteX33" fmla="*/ 5839322 w 6786101"/>
              <a:gd name="connsiteY33" fmla="*/ 1305673 h 6041115"/>
              <a:gd name="connsiteX34" fmla="*/ 5859794 w 6786101"/>
              <a:gd name="connsiteY34" fmla="*/ 1378628 h 6041115"/>
              <a:gd name="connsiteX35" fmla="*/ 5902658 w 6786101"/>
              <a:gd name="connsiteY35" fmla="*/ 1538171 h 6041115"/>
              <a:gd name="connsiteX36" fmla="*/ 5924089 w 6786101"/>
              <a:gd name="connsiteY36" fmla="*/ 1583415 h 6041115"/>
              <a:gd name="connsiteX37" fmla="*/ 5950282 w 6786101"/>
              <a:gd name="connsiteY37" fmla="*/ 1626278 h 6041115"/>
              <a:gd name="connsiteX38" fmla="*/ 6133638 w 6786101"/>
              <a:gd name="connsiteY38" fmla="*/ 1928696 h 6041115"/>
              <a:gd name="connsiteX39" fmla="*/ 6162214 w 6786101"/>
              <a:gd name="connsiteY39" fmla="*/ 1992990 h 6041115"/>
              <a:gd name="connsiteX40" fmla="*/ 6197932 w 6786101"/>
              <a:gd name="connsiteY40" fmla="*/ 2062047 h 6041115"/>
              <a:gd name="connsiteX41" fmla="*/ 6262226 w 6786101"/>
              <a:gd name="connsiteY41" fmla="*/ 2188253 h 6041115"/>
              <a:gd name="connsiteX42" fmla="*/ 6305089 w 6786101"/>
              <a:gd name="connsiteY42" fmla="*/ 2288265 h 6041115"/>
              <a:gd name="connsiteX43" fmla="*/ 6319376 w 6786101"/>
              <a:gd name="connsiteY43" fmla="*/ 2326365 h 6041115"/>
              <a:gd name="connsiteX44" fmla="*/ 6324139 w 6786101"/>
              <a:gd name="connsiteY44" fmla="*/ 2385896 h 6041115"/>
              <a:gd name="connsiteX45" fmla="*/ 6355095 w 6786101"/>
              <a:gd name="connsiteY45" fmla="*/ 2507340 h 6041115"/>
              <a:gd name="connsiteX46" fmla="*/ 6374145 w 6786101"/>
              <a:gd name="connsiteY46" fmla="*/ 2566871 h 6041115"/>
              <a:gd name="connsiteX47" fmla="*/ 6369382 w 6786101"/>
              <a:gd name="connsiteY47" fmla="*/ 2664503 h 6041115"/>
              <a:gd name="connsiteX48" fmla="*/ 6390814 w 6786101"/>
              <a:gd name="connsiteY48" fmla="*/ 2771658 h 6041115"/>
              <a:gd name="connsiteX49" fmla="*/ 6440820 w 6786101"/>
              <a:gd name="connsiteY49" fmla="*/ 2983590 h 6041115"/>
              <a:gd name="connsiteX50" fmla="*/ 6467014 w 6786101"/>
              <a:gd name="connsiteY50" fmla="*/ 3176471 h 6041115"/>
              <a:gd name="connsiteX51" fmla="*/ 6481301 w 6786101"/>
              <a:gd name="connsiteY51" fmla="*/ 3286009 h 6041115"/>
              <a:gd name="connsiteX52" fmla="*/ 6576551 w 6786101"/>
              <a:gd name="connsiteY52" fmla="*/ 3602715 h 6041115"/>
              <a:gd name="connsiteX53" fmla="*/ 6624176 w 6786101"/>
              <a:gd name="connsiteY53" fmla="*/ 3802740 h 6041115"/>
              <a:gd name="connsiteX54" fmla="*/ 6671801 w 6786101"/>
              <a:gd name="connsiteY54" fmla="*/ 3919421 h 6041115"/>
              <a:gd name="connsiteX55" fmla="*/ 6736095 w 6786101"/>
              <a:gd name="connsiteY55" fmla="*/ 4040865 h 6041115"/>
              <a:gd name="connsiteX56" fmla="*/ 6776576 w 6786101"/>
              <a:gd name="connsiteY56" fmla="*/ 4174215 h 6041115"/>
              <a:gd name="connsiteX57" fmla="*/ 6786101 w 6786101"/>
              <a:gd name="connsiteY57" fmla="*/ 4245653 h 6041115"/>
              <a:gd name="connsiteX58" fmla="*/ 6776575 w 6786101"/>
              <a:gd name="connsiteY58" fmla="*/ 4328996 h 6041115"/>
              <a:gd name="connsiteX59" fmla="*/ 6757525 w 6786101"/>
              <a:gd name="connsiteY59" fmla="*/ 4383765 h 6041115"/>
              <a:gd name="connsiteX60" fmla="*/ 6717045 w 6786101"/>
              <a:gd name="connsiteY60" fmla="*/ 4483777 h 6041115"/>
              <a:gd name="connsiteX61" fmla="*/ 6702757 w 6786101"/>
              <a:gd name="connsiteY61" fmla="*/ 4512352 h 6041115"/>
              <a:gd name="connsiteX62" fmla="*/ 5916945 w 6786101"/>
              <a:gd name="connsiteY62" fmla="*/ 4898115 h 6041115"/>
              <a:gd name="connsiteX63" fmla="*/ 5062076 w 6786101"/>
              <a:gd name="connsiteY63" fmla="*/ 6036352 h 6041115"/>
              <a:gd name="connsiteX64" fmla="*/ 4788232 w 6786101"/>
              <a:gd name="connsiteY64" fmla="*/ 6041115 h 6041115"/>
              <a:gd name="connsiteX65" fmla="*/ 4223877 w 6786101"/>
              <a:gd name="connsiteY65" fmla="*/ 5317215 h 6041115"/>
              <a:gd name="connsiteX66" fmla="*/ 3698332 w 6786101"/>
              <a:gd name="connsiteY66" fmla="*/ 5307788 h 6041115"/>
              <a:gd name="connsiteX67" fmla="*/ 3106009 w 6786101"/>
              <a:gd name="connsiteY67" fmla="*/ 4730695 h 6041115"/>
              <a:gd name="connsiteX68" fmla="*/ 2766551 w 6786101"/>
              <a:gd name="connsiteY68" fmla="*/ 4964790 h 6041115"/>
              <a:gd name="connsiteX69" fmla="*/ 2402219 w 6786101"/>
              <a:gd name="connsiteY69" fmla="*/ 4548072 h 6041115"/>
              <a:gd name="connsiteX70" fmla="*/ 1928351 w 6786101"/>
              <a:gd name="connsiteY70" fmla="*/ 4640940 h 6041115"/>
              <a:gd name="connsiteX71" fmla="*/ 1835482 w 6786101"/>
              <a:gd name="connsiteY71" fmla="*/ 4931452 h 6041115"/>
              <a:gd name="connsiteX72" fmla="*/ 1556876 w 6786101"/>
              <a:gd name="connsiteY72" fmla="*/ 4864777 h 6041115"/>
              <a:gd name="connsiteX73" fmla="*/ 1454481 w 6786101"/>
              <a:gd name="connsiteY73" fmla="*/ 4833821 h 6041115"/>
              <a:gd name="connsiteX74" fmla="*/ 1397332 w 6786101"/>
              <a:gd name="connsiteY74" fmla="*/ 4805247 h 6041115"/>
              <a:gd name="connsiteX75" fmla="*/ 1340181 w 6786101"/>
              <a:gd name="connsiteY75" fmla="*/ 4774290 h 6041115"/>
              <a:gd name="connsiteX76" fmla="*/ 1290176 w 6786101"/>
              <a:gd name="connsiteY76" fmla="*/ 4736190 h 6041115"/>
              <a:gd name="connsiteX0" fmla="*/ 1290176 w 6786101"/>
              <a:gd name="connsiteY0" fmla="*/ 4736190 h 6041115"/>
              <a:gd name="connsiteX1" fmla="*/ 223396 w 6786101"/>
              <a:gd name="connsiteY1" fmla="*/ 3088738 h 6041115"/>
              <a:gd name="connsiteX2" fmla="*/ 196599 w 6786101"/>
              <a:gd name="connsiteY2" fmla="*/ 2293414 h 6041115"/>
              <a:gd name="connsiteX3" fmla="*/ 185114 w 6786101"/>
              <a:gd name="connsiteY3" fmla="*/ 1865820 h 6041115"/>
              <a:gd name="connsiteX4" fmla="*/ 0 w 6786101"/>
              <a:gd name="connsiteY4" fmla="*/ 221976 h 6041115"/>
              <a:gd name="connsiteX5" fmla="*/ 1733690 w 6786101"/>
              <a:gd name="connsiteY5" fmla="*/ 0 h 6041115"/>
              <a:gd name="connsiteX6" fmla="*/ 2728451 w 6786101"/>
              <a:gd name="connsiteY6" fmla="*/ 688065 h 6041115"/>
              <a:gd name="connsiteX7" fmla="*/ 2918951 w 6786101"/>
              <a:gd name="connsiteY7" fmla="*/ 835703 h 6041115"/>
              <a:gd name="connsiteX8" fmla="*/ 2964195 w 6786101"/>
              <a:gd name="connsiteY8" fmla="*/ 859515 h 6041115"/>
              <a:gd name="connsiteX9" fmla="*/ 3026107 w 6786101"/>
              <a:gd name="connsiteY9" fmla="*/ 876184 h 6041115"/>
              <a:gd name="connsiteX10" fmla="*/ 3299951 w 6786101"/>
              <a:gd name="connsiteY10" fmla="*/ 926190 h 6041115"/>
              <a:gd name="connsiteX11" fmla="*/ 3366626 w 6786101"/>
              <a:gd name="connsiteY11" fmla="*/ 957146 h 6041115"/>
              <a:gd name="connsiteX12" fmla="*/ 3404726 w 6786101"/>
              <a:gd name="connsiteY12" fmla="*/ 988103 h 6041115"/>
              <a:gd name="connsiteX13" fmla="*/ 3435682 w 6786101"/>
              <a:gd name="connsiteY13" fmla="*/ 1045253 h 6041115"/>
              <a:gd name="connsiteX14" fmla="*/ 3469020 w 6786101"/>
              <a:gd name="connsiteY14" fmla="*/ 1078590 h 6041115"/>
              <a:gd name="connsiteX15" fmla="*/ 3499976 w 6786101"/>
              <a:gd name="connsiteY15" fmla="*/ 1092878 h 6041115"/>
              <a:gd name="connsiteX16" fmla="*/ 3535695 w 6786101"/>
              <a:gd name="connsiteY16" fmla="*/ 1111928 h 6041115"/>
              <a:gd name="connsiteX17" fmla="*/ 3578557 w 6786101"/>
              <a:gd name="connsiteY17" fmla="*/ 1107165 h 6041115"/>
              <a:gd name="connsiteX18" fmla="*/ 3807158 w 6786101"/>
              <a:gd name="connsiteY18" fmla="*/ 1047634 h 6041115"/>
              <a:gd name="connsiteX19" fmla="*/ 3873832 w 6786101"/>
              <a:gd name="connsiteY19" fmla="*/ 1035728 h 6041115"/>
              <a:gd name="connsiteX20" fmla="*/ 4014326 w 6786101"/>
              <a:gd name="connsiteY20" fmla="*/ 1026203 h 6041115"/>
              <a:gd name="connsiteX21" fmla="*/ 4159582 w 6786101"/>
              <a:gd name="connsiteY21" fmla="*/ 976197 h 6041115"/>
              <a:gd name="connsiteX22" fmla="*/ 4528677 w 6786101"/>
              <a:gd name="connsiteY22" fmla="*/ 1050015 h 6041115"/>
              <a:gd name="connsiteX23" fmla="*/ 4590063 w 6786101"/>
              <a:gd name="connsiteY23" fmla="*/ 632926 h 6041115"/>
              <a:gd name="connsiteX24" fmla="*/ 4664074 w 6786101"/>
              <a:gd name="connsiteY24" fmla="*/ 467590 h 6041115"/>
              <a:gd name="connsiteX25" fmla="*/ 4751963 w 6786101"/>
              <a:gd name="connsiteY25" fmla="*/ 441757 h 6041115"/>
              <a:gd name="connsiteX26" fmla="*/ 4969370 w 6786101"/>
              <a:gd name="connsiteY26" fmla="*/ 364255 h 6041115"/>
              <a:gd name="connsiteX27" fmla="*/ 5112768 w 6786101"/>
              <a:gd name="connsiteY27" fmla="*/ 369422 h 6041115"/>
              <a:gd name="connsiteX28" fmla="*/ 5422052 w 6786101"/>
              <a:gd name="connsiteY28" fmla="*/ 441935 h 6041115"/>
              <a:gd name="connsiteX29" fmla="*/ 5460334 w 6786101"/>
              <a:gd name="connsiteY29" fmla="*/ 758354 h 6041115"/>
              <a:gd name="connsiteX30" fmla="*/ 5766587 w 6786101"/>
              <a:gd name="connsiteY30" fmla="*/ 1079048 h 6041115"/>
              <a:gd name="connsiteX31" fmla="*/ 5977774 w 6786101"/>
              <a:gd name="connsiteY31" fmla="*/ 1175436 h 6041115"/>
              <a:gd name="connsiteX32" fmla="*/ 5839322 w 6786101"/>
              <a:gd name="connsiteY32" fmla="*/ 1305673 h 6041115"/>
              <a:gd name="connsiteX33" fmla="*/ 5859794 w 6786101"/>
              <a:gd name="connsiteY33" fmla="*/ 1378628 h 6041115"/>
              <a:gd name="connsiteX34" fmla="*/ 5902658 w 6786101"/>
              <a:gd name="connsiteY34" fmla="*/ 1538171 h 6041115"/>
              <a:gd name="connsiteX35" fmla="*/ 5924089 w 6786101"/>
              <a:gd name="connsiteY35" fmla="*/ 1583415 h 6041115"/>
              <a:gd name="connsiteX36" fmla="*/ 5950282 w 6786101"/>
              <a:gd name="connsiteY36" fmla="*/ 1626278 h 6041115"/>
              <a:gd name="connsiteX37" fmla="*/ 6133638 w 6786101"/>
              <a:gd name="connsiteY37" fmla="*/ 1928696 h 6041115"/>
              <a:gd name="connsiteX38" fmla="*/ 6162214 w 6786101"/>
              <a:gd name="connsiteY38" fmla="*/ 1992990 h 6041115"/>
              <a:gd name="connsiteX39" fmla="*/ 6197932 w 6786101"/>
              <a:gd name="connsiteY39" fmla="*/ 2062047 h 6041115"/>
              <a:gd name="connsiteX40" fmla="*/ 6262226 w 6786101"/>
              <a:gd name="connsiteY40" fmla="*/ 2188253 h 6041115"/>
              <a:gd name="connsiteX41" fmla="*/ 6305089 w 6786101"/>
              <a:gd name="connsiteY41" fmla="*/ 2288265 h 6041115"/>
              <a:gd name="connsiteX42" fmla="*/ 6319376 w 6786101"/>
              <a:gd name="connsiteY42" fmla="*/ 2326365 h 6041115"/>
              <a:gd name="connsiteX43" fmla="*/ 6324139 w 6786101"/>
              <a:gd name="connsiteY43" fmla="*/ 2385896 h 6041115"/>
              <a:gd name="connsiteX44" fmla="*/ 6355095 w 6786101"/>
              <a:gd name="connsiteY44" fmla="*/ 2507340 h 6041115"/>
              <a:gd name="connsiteX45" fmla="*/ 6374145 w 6786101"/>
              <a:gd name="connsiteY45" fmla="*/ 2566871 h 6041115"/>
              <a:gd name="connsiteX46" fmla="*/ 6369382 w 6786101"/>
              <a:gd name="connsiteY46" fmla="*/ 2664503 h 6041115"/>
              <a:gd name="connsiteX47" fmla="*/ 6390814 w 6786101"/>
              <a:gd name="connsiteY47" fmla="*/ 2771658 h 6041115"/>
              <a:gd name="connsiteX48" fmla="*/ 6440820 w 6786101"/>
              <a:gd name="connsiteY48" fmla="*/ 2983590 h 6041115"/>
              <a:gd name="connsiteX49" fmla="*/ 6467014 w 6786101"/>
              <a:gd name="connsiteY49" fmla="*/ 3176471 h 6041115"/>
              <a:gd name="connsiteX50" fmla="*/ 6481301 w 6786101"/>
              <a:gd name="connsiteY50" fmla="*/ 3286009 h 6041115"/>
              <a:gd name="connsiteX51" fmla="*/ 6576551 w 6786101"/>
              <a:gd name="connsiteY51" fmla="*/ 3602715 h 6041115"/>
              <a:gd name="connsiteX52" fmla="*/ 6624176 w 6786101"/>
              <a:gd name="connsiteY52" fmla="*/ 3802740 h 6041115"/>
              <a:gd name="connsiteX53" fmla="*/ 6671801 w 6786101"/>
              <a:gd name="connsiteY53" fmla="*/ 3919421 h 6041115"/>
              <a:gd name="connsiteX54" fmla="*/ 6736095 w 6786101"/>
              <a:gd name="connsiteY54" fmla="*/ 4040865 h 6041115"/>
              <a:gd name="connsiteX55" fmla="*/ 6776576 w 6786101"/>
              <a:gd name="connsiteY55" fmla="*/ 4174215 h 6041115"/>
              <a:gd name="connsiteX56" fmla="*/ 6786101 w 6786101"/>
              <a:gd name="connsiteY56" fmla="*/ 4245653 h 6041115"/>
              <a:gd name="connsiteX57" fmla="*/ 6776575 w 6786101"/>
              <a:gd name="connsiteY57" fmla="*/ 4328996 h 6041115"/>
              <a:gd name="connsiteX58" fmla="*/ 6757525 w 6786101"/>
              <a:gd name="connsiteY58" fmla="*/ 4383765 h 6041115"/>
              <a:gd name="connsiteX59" fmla="*/ 6717045 w 6786101"/>
              <a:gd name="connsiteY59" fmla="*/ 4483777 h 6041115"/>
              <a:gd name="connsiteX60" fmla="*/ 6702757 w 6786101"/>
              <a:gd name="connsiteY60" fmla="*/ 4512352 h 6041115"/>
              <a:gd name="connsiteX61" fmla="*/ 5916945 w 6786101"/>
              <a:gd name="connsiteY61" fmla="*/ 4898115 h 6041115"/>
              <a:gd name="connsiteX62" fmla="*/ 5062076 w 6786101"/>
              <a:gd name="connsiteY62" fmla="*/ 6036352 h 6041115"/>
              <a:gd name="connsiteX63" fmla="*/ 4788232 w 6786101"/>
              <a:gd name="connsiteY63" fmla="*/ 6041115 h 6041115"/>
              <a:gd name="connsiteX64" fmla="*/ 4223877 w 6786101"/>
              <a:gd name="connsiteY64" fmla="*/ 5317215 h 6041115"/>
              <a:gd name="connsiteX65" fmla="*/ 3698332 w 6786101"/>
              <a:gd name="connsiteY65" fmla="*/ 5307788 h 6041115"/>
              <a:gd name="connsiteX66" fmla="*/ 3106009 w 6786101"/>
              <a:gd name="connsiteY66" fmla="*/ 4730695 h 6041115"/>
              <a:gd name="connsiteX67" fmla="*/ 2766551 w 6786101"/>
              <a:gd name="connsiteY67" fmla="*/ 4964790 h 6041115"/>
              <a:gd name="connsiteX68" fmla="*/ 2402219 w 6786101"/>
              <a:gd name="connsiteY68" fmla="*/ 4548072 h 6041115"/>
              <a:gd name="connsiteX69" fmla="*/ 1928351 w 6786101"/>
              <a:gd name="connsiteY69" fmla="*/ 4640940 h 6041115"/>
              <a:gd name="connsiteX70" fmla="*/ 1835482 w 6786101"/>
              <a:gd name="connsiteY70" fmla="*/ 4931452 h 6041115"/>
              <a:gd name="connsiteX71" fmla="*/ 1556876 w 6786101"/>
              <a:gd name="connsiteY71" fmla="*/ 4864777 h 6041115"/>
              <a:gd name="connsiteX72" fmla="*/ 1454481 w 6786101"/>
              <a:gd name="connsiteY72" fmla="*/ 4833821 h 6041115"/>
              <a:gd name="connsiteX73" fmla="*/ 1397332 w 6786101"/>
              <a:gd name="connsiteY73" fmla="*/ 4805247 h 6041115"/>
              <a:gd name="connsiteX74" fmla="*/ 1340181 w 6786101"/>
              <a:gd name="connsiteY74" fmla="*/ 4774290 h 6041115"/>
              <a:gd name="connsiteX75" fmla="*/ 1290176 w 6786101"/>
              <a:gd name="connsiteY75" fmla="*/ 4736190 h 6041115"/>
              <a:gd name="connsiteX0" fmla="*/ 1290176 w 6786101"/>
              <a:gd name="connsiteY0" fmla="*/ 4874035 h 6178960"/>
              <a:gd name="connsiteX1" fmla="*/ 223396 w 6786101"/>
              <a:gd name="connsiteY1" fmla="*/ 3226583 h 6178960"/>
              <a:gd name="connsiteX2" fmla="*/ 196599 w 6786101"/>
              <a:gd name="connsiteY2" fmla="*/ 2431259 h 6178960"/>
              <a:gd name="connsiteX3" fmla="*/ 185114 w 6786101"/>
              <a:gd name="connsiteY3" fmla="*/ 2003665 h 6178960"/>
              <a:gd name="connsiteX4" fmla="*/ 0 w 6786101"/>
              <a:gd name="connsiteY4" fmla="*/ 359821 h 6178960"/>
              <a:gd name="connsiteX5" fmla="*/ 1733690 w 6786101"/>
              <a:gd name="connsiteY5" fmla="*/ 137845 h 6178960"/>
              <a:gd name="connsiteX6" fmla="*/ 2728451 w 6786101"/>
              <a:gd name="connsiteY6" fmla="*/ 825910 h 6178960"/>
              <a:gd name="connsiteX7" fmla="*/ 2918951 w 6786101"/>
              <a:gd name="connsiteY7" fmla="*/ 973548 h 6178960"/>
              <a:gd name="connsiteX8" fmla="*/ 2964195 w 6786101"/>
              <a:gd name="connsiteY8" fmla="*/ 997360 h 6178960"/>
              <a:gd name="connsiteX9" fmla="*/ 3026107 w 6786101"/>
              <a:gd name="connsiteY9" fmla="*/ 1014029 h 6178960"/>
              <a:gd name="connsiteX10" fmla="*/ 3299951 w 6786101"/>
              <a:gd name="connsiteY10" fmla="*/ 1064035 h 6178960"/>
              <a:gd name="connsiteX11" fmla="*/ 3366626 w 6786101"/>
              <a:gd name="connsiteY11" fmla="*/ 1094991 h 6178960"/>
              <a:gd name="connsiteX12" fmla="*/ 3404726 w 6786101"/>
              <a:gd name="connsiteY12" fmla="*/ 1125948 h 6178960"/>
              <a:gd name="connsiteX13" fmla="*/ 3435682 w 6786101"/>
              <a:gd name="connsiteY13" fmla="*/ 1183098 h 6178960"/>
              <a:gd name="connsiteX14" fmla="*/ 3469020 w 6786101"/>
              <a:gd name="connsiteY14" fmla="*/ 1216435 h 6178960"/>
              <a:gd name="connsiteX15" fmla="*/ 3499976 w 6786101"/>
              <a:gd name="connsiteY15" fmla="*/ 1230723 h 6178960"/>
              <a:gd name="connsiteX16" fmla="*/ 3535695 w 6786101"/>
              <a:gd name="connsiteY16" fmla="*/ 1249773 h 6178960"/>
              <a:gd name="connsiteX17" fmla="*/ 3578557 w 6786101"/>
              <a:gd name="connsiteY17" fmla="*/ 1245010 h 6178960"/>
              <a:gd name="connsiteX18" fmla="*/ 3807158 w 6786101"/>
              <a:gd name="connsiteY18" fmla="*/ 1185479 h 6178960"/>
              <a:gd name="connsiteX19" fmla="*/ 3873832 w 6786101"/>
              <a:gd name="connsiteY19" fmla="*/ 1173573 h 6178960"/>
              <a:gd name="connsiteX20" fmla="*/ 4014326 w 6786101"/>
              <a:gd name="connsiteY20" fmla="*/ 1164048 h 6178960"/>
              <a:gd name="connsiteX21" fmla="*/ 4159582 w 6786101"/>
              <a:gd name="connsiteY21" fmla="*/ 1114042 h 6178960"/>
              <a:gd name="connsiteX22" fmla="*/ 4528677 w 6786101"/>
              <a:gd name="connsiteY22" fmla="*/ 1187860 h 6178960"/>
              <a:gd name="connsiteX23" fmla="*/ 4590063 w 6786101"/>
              <a:gd name="connsiteY23" fmla="*/ 770771 h 6178960"/>
              <a:gd name="connsiteX24" fmla="*/ 4664074 w 6786101"/>
              <a:gd name="connsiteY24" fmla="*/ 605435 h 6178960"/>
              <a:gd name="connsiteX25" fmla="*/ 4751963 w 6786101"/>
              <a:gd name="connsiteY25" fmla="*/ 579602 h 6178960"/>
              <a:gd name="connsiteX26" fmla="*/ 4969370 w 6786101"/>
              <a:gd name="connsiteY26" fmla="*/ 502100 h 6178960"/>
              <a:gd name="connsiteX27" fmla="*/ 5112768 w 6786101"/>
              <a:gd name="connsiteY27" fmla="*/ 507267 h 6178960"/>
              <a:gd name="connsiteX28" fmla="*/ 5422052 w 6786101"/>
              <a:gd name="connsiteY28" fmla="*/ 579780 h 6178960"/>
              <a:gd name="connsiteX29" fmla="*/ 5460334 w 6786101"/>
              <a:gd name="connsiteY29" fmla="*/ 896199 h 6178960"/>
              <a:gd name="connsiteX30" fmla="*/ 5766587 w 6786101"/>
              <a:gd name="connsiteY30" fmla="*/ 1216893 h 6178960"/>
              <a:gd name="connsiteX31" fmla="*/ 5977774 w 6786101"/>
              <a:gd name="connsiteY31" fmla="*/ 1313281 h 6178960"/>
              <a:gd name="connsiteX32" fmla="*/ 5839322 w 6786101"/>
              <a:gd name="connsiteY32" fmla="*/ 1443518 h 6178960"/>
              <a:gd name="connsiteX33" fmla="*/ 5859794 w 6786101"/>
              <a:gd name="connsiteY33" fmla="*/ 1516473 h 6178960"/>
              <a:gd name="connsiteX34" fmla="*/ 5902658 w 6786101"/>
              <a:gd name="connsiteY34" fmla="*/ 1676016 h 6178960"/>
              <a:gd name="connsiteX35" fmla="*/ 5924089 w 6786101"/>
              <a:gd name="connsiteY35" fmla="*/ 1721260 h 6178960"/>
              <a:gd name="connsiteX36" fmla="*/ 5950282 w 6786101"/>
              <a:gd name="connsiteY36" fmla="*/ 1764123 h 6178960"/>
              <a:gd name="connsiteX37" fmla="*/ 6133638 w 6786101"/>
              <a:gd name="connsiteY37" fmla="*/ 2066541 h 6178960"/>
              <a:gd name="connsiteX38" fmla="*/ 6162214 w 6786101"/>
              <a:gd name="connsiteY38" fmla="*/ 2130835 h 6178960"/>
              <a:gd name="connsiteX39" fmla="*/ 6197932 w 6786101"/>
              <a:gd name="connsiteY39" fmla="*/ 2199892 h 6178960"/>
              <a:gd name="connsiteX40" fmla="*/ 6262226 w 6786101"/>
              <a:gd name="connsiteY40" fmla="*/ 2326098 h 6178960"/>
              <a:gd name="connsiteX41" fmla="*/ 6305089 w 6786101"/>
              <a:gd name="connsiteY41" fmla="*/ 2426110 h 6178960"/>
              <a:gd name="connsiteX42" fmla="*/ 6319376 w 6786101"/>
              <a:gd name="connsiteY42" fmla="*/ 2464210 h 6178960"/>
              <a:gd name="connsiteX43" fmla="*/ 6324139 w 6786101"/>
              <a:gd name="connsiteY43" fmla="*/ 2523741 h 6178960"/>
              <a:gd name="connsiteX44" fmla="*/ 6355095 w 6786101"/>
              <a:gd name="connsiteY44" fmla="*/ 2645185 h 6178960"/>
              <a:gd name="connsiteX45" fmla="*/ 6374145 w 6786101"/>
              <a:gd name="connsiteY45" fmla="*/ 2704716 h 6178960"/>
              <a:gd name="connsiteX46" fmla="*/ 6369382 w 6786101"/>
              <a:gd name="connsiteY46" fmla="*/ 2802348 h 6178960"/>
              <a:gd name="connsiteX47" fmla="*/ 6390814 w 6786101"/>
              <a:gd name="connsiteY47" fmla="*/ 2909503 h 6178960"/>
              <a:gd name="connsiteX48" fmla="*/ 6440820 w 6786101"/>
              <a:gd name="connsiteY48" fmla="*/ 3121435 h 6178960"/>
              <a:gd name="connsiteX49" fmla="*/ 6467014 w 6786101"/>
              <a:gd name="connsiteY49" fmla="*/ 3314316 h 6178960"/>
              <a:gd name="connsiteX50" fmla="*/ 6481301 w 6786101"/>
              <a:gd name="connsiteY50" fmla="*/ 3423854 h 6178960"/>
              <a:gd name="connsiteX51" fmla="*/ 6576551 w 6786101"/>
              <a:gd name="connsiteY51" fmla="*/ 3740560 h 6178960"/>
              <a:gd name="connsiteX52" fmla="*/ 6624176 w 6786101"/>
              <a:gd name="connsiteY52" fmla="*/ 3940585 h 6178960"/>
              <a:gd name="connsiteX53" fmla="*/ 6671801 w 6786101"/>
              <a:gd name="connsiteY53" fmla="*/ 4057266 h 6178960"/>
              <a:gd name="connsiteX54" fmla="*/ 6736095 w 6786101"/>
              <a:gd name="connsiteY54" fmla="*/ 4178710 h 6178960"/>
              <a:gd name="connsiteX55" fmla="*/ 6776576 w 6786101"/>
              <a:gd name="connsiteY55" fmla="*/ 4312060 h 6178960"/>
              <a:gd name="connsiteX56" fmla="*/ 6786101 w 6786101"/>
              <a:gd name="connsiteY56" fmla="*/ 4383498 h 6178960"/>
              <a:gd name="connsiteX57" fmla="*/ 6776575 w 6786101"/>
              <a:gd name="connsiteY57" fmla="*/ 4466841 h 6178960"/>
              <a:gd name="connsiteX58" fmla="*/ 6757525 w 6786101"/>
              <a:gd name="connsiteY58" fmla="*/ 4521610 h 6178960"/>
              <a:gd name="connsiteX59" fmla="*/ 6717045 w 6786101"/>
              <a:gd name="connsiteY59" fmla="*/ 4621622 h 6178960"/>
              <a:gd name="connsiteX60" fmla="*/ 6702757 w 6786101"/>
              <a:gd name="connsiteY60" fmla="*/ 4650197 h 6178960"/>
              <a:gd name="connsiteX61" fmla="*/ 5916945 w 6786101"/>
              <a:gd name="connsiteY61" fmla="*/ 5035960 h 6178960"/>
              <a:gd name="connsiteX62" fmla="*/ 5062076 w 6786101"/>
              <a:gd name="connsiteY62" fmla="*/ 6174197 h 6178960"/>
              <a:gd name="connsiteX63" fmla="*/ 4788232 w 6786101"/>
              <a:gd name="connsiteY63" fmla="*/ 6178960 h 6178960"/>
              <a:gd name="connsiteX64" fmla="*/ 4223877 w 6786101"/>
              <a:gd name="connsiteY64" fmla="*/ 5455060 h 6178960"/>
              <a:gd name="connsiteX65" fmla="*/ 3698332 w 6786101"/>
              <a:gd name="connsiteY65" fmla="*/ 5445633 h 6178960"/>
              <a:gd name="connsiteX66" fmla="*/ 3106009 w 6786101"/>
              <a:gd name="connsiteY66" fmla="*/ 4868540 h 6178960"/>
              <a:gd name="connsiteX67" fmla="*/ 2766551 w 6786101"/>
              <a:gd name="connsiteY67" fmla="*/ 5102635 h 6178960"/>
              <a:gd name="connsiteX68" fmla="*/ 2402219 w 6786101"/>
              <a:gd name="connsiteY68" fmla="*/ 4685917 h 6178960"/>
              <a:gd name="connsiteX69" fmla="*/ 1928351 w 6786101"/>
              <a:gd name="connsiteY69" fmla="*/ 4778785 h 6178960"/>
              <a:gd name="connsiteX70" fmla="*/ 1835482 w 6786101"/>
              <a:gd name="connsiteY70" fmla="*/ 5069297 h 6178960"/>
              <a:gd name="connsiteX71" fmla="*/ 1556876 w 6786101"/>
              <a:gd name="connsiteY71" fmla="*/ 5002622 h 6178960"/>
              <a:gd name="connsiteX72" fmla="*/ 1454481 w 6786101"/>
              <a:gd name="connsiteY72" fmla="*/ 4971666 h 6178960"/>
              <a:gd name="connsiteX73" fmla="*/ 1397332 w 6786101"/>
              <a:gd name="connsiteY73" fmla="*/ 4943092 h 6178960"/>
              <a:gd name="connsiteX74" fmla="*/ 1340181 w 6786101"/>
              <a:gd name="connsiteY74" fmla="*/ 4912135 h 6178960"/>
              <a:gd name="connsiteX75" fmla="*/ 1290176 w 6786101"/>
              <a:gd name="connsiteY75" fmla="*/ 4874035 h 6178960"/>
              <a:gd name="connsiteX0" fmla="*/ 1290176 w 6786101"/>
              <a:gd name="connsiteY0" fmla="*/ 4874035 h 6178960"/>
              <a:gd name="connsiteX1" fmla="*/ 223396 w 6786101"/>
              <a:gd name="connsiteY1" fmla="*/ 3226583 h 6178960"/>
              <a:gd name="connsiteX2" fmla="*/ 196599 w 6786101"/>
              <a:gd name="connsiteY2" fmla="*/ 2431259 h 6178960"/>
              <a:gd name="connsiteX3" fmla="*/ 185114 w 6786101"/>
              <a:gd name="connsiteY3" fmla="*/ 2003665 h 6178960"/>
              <a:gd name="connsiteX4" fmla="*/ 0 w 6786101"/>
              <a:gd name="connsiteY4" fmla="*/ 359821 h 6178960"/>
              <a:gd name="connsiteX5" fmla="*/ 1733690 w 6786101"/>
              <a:gd name="connsiteY5" fmla="*/ 137845 h 6178960"/>
              <a:gd name="connsiteX6" fmla="*/ 2728451 w 6786101"/>
              <a:gd name="connsiteY6" fmla="*/ 825910 h 6178960"/>
              <a:gd name="connsiteX7" fmla="*/ 2918951 w 6786101"/>
              <a:gd name="connsiteY7" fmla="*/ 973548 h 6178960"/>
              <a:gd name="connsiteX8" fmla="*/ 2964195 w 6786101"/>
              <a:gd name="connsiteY8" fmla="*/ 997360 h 6178960"/>
              <a:gd name="connsiteX9" fmla="*/ 3026107 w 6786101"/>
              <a:gd name="connsiteY9" fmla="*/ 1014029 h 6178960"/>
              <a:gd name="connsiteX10" fmla="*/ 3299951 w 6786101"/>
              <a:gd name="connsiteY10" fmla="*/ 1064035 h 6178960"/>
              <a:gd name="connsiteX11" fmla="*/ 3366626 w 6786101"/>
              <a:gd name="connsiteY11" fmla="*/ 1094991 h 6178960"/>
              <a:gd name="connsiteX12" fmla="*/ 3404726 w 6786101"/>
              <a:gd name="connsiteY12" fmla="*/ 1125948 h 6178960"/>
              <a:gd name="connsiteX13" fmla="*/ 3435682 w 6786101"/>
              <a:gd name="connsiteY13" fmla="*/ 1183098 h 6178960"/>
              <a:gd name="connsiteX14" fmla="*/ 3469020 w 6786101"/>
              <a:gd name="connsiteY14" fmla="*/ 1216435 h 6178960"/>
              <a:gd name="connsiteX15" fmla="*/ 3499976 w 6786101"/>
              <a:gd name="connsiteY15" fmla="*/ 1230723 h 6178960"/>
              <a:gd name="connsiteX16" fmla="*/ 3535695 w 6786101"/>
              <a:gd name="connsiteY16" fmla="*/ 1249773 h 6178960"/>
              <a:gd name="connsiteX17" fmla="*/ 3578557 w 6786101"/>
              <a:gd name="connsiteY17" fmla="*/ 1245010 h 6178960"/>
              <a:gd name="connsiteX18" fmla="*/ 3807158 w 6786101"/>
              <a:gd name="connsiteY18" fmla="*/ 1185479 h 6178960"/>
              <a:gd name="connsiteX19" fmla="*/ 3873832 w 6786101"/>
              <a:gd name="connsiteY19" fmla="*/ 1173573 h 6178960"/>
              <a:gd name="connsiteX20" fmla="*/ 4014326 w 6786101"/>
              <a:gd name="connsiteY20" fmla="*/ 1164048 h 6178960"/>
              <a:gd name="connsiteX21" fmla="*/ 4159582 w 6786101"/>
              <a:gd name="connsiteY21" fmla="*/ 1114042 h 6178960"/>
              <a:gd name="connsiteX22" fmla="*/ 4528677 w 6786101"/>
              <a:gd name="connsiteY22" fmla="*/ 1187860 h 6178960"/>
              <a:gd name="connsiteX23" fmla="*/ 4590063 w 6786101"/>
              <a:gd name="connsiteY23" fmla="*/ 770771 h 6178960"/>
              <a:gd name="connsiteX24" fmla="*/ 4664074 w 6786101"/>
              <a:gd name="connsiteY24" fmla="*/ 605435 h 6178960"/>
              <a:gd name="connsiteX25" fmla="*/ 4751963 w 6786101"/>
              <a:gd name="connsiteY25" fmla="*/ 579602 h 6178960"/>
              <a:gd name="connsiteX26" fmla="*/ 4969370 w 6786101"/>
              <a:gd name="connsiteY26" fmla="*/ 502100 h 6178960"/>
              <a:gd name="connsiteX27" fmla="*/ 5112768 w 6786101"/>
              <a:gd name="connsiteY27" fmla="*/ 507267 h 6178960"/>
              <a:gd name="connsiteX28" fmla="*/ 5422052 w 6786101"/>
              <a:gd name="connsiteY28" fmla="*/ 579780 h 6178960"/>
              <a:gd name="connsiteX29" fmla="*/ 5460334 w 6786101"/>
              <a:gd name="connsiteY29" fmla="*/ 896199 h 6178960"/>
              <a:gd name="connsiteX30" fmla="*/ 5766587 w 6786101"/>
              <a:gd name="connsiteY30" fmla="*/ 1216893 h 6178960"/>
              <a:gd name="connsiteX31" fmla="*/ 5977774 w 6786101"/>
              <a:gd name="connsiteY31" fmla="*/ 1313281 h 6178960"/>
              <a:gd name="connsiteX32" fmla="*/ 5839322 w 6786101"/>
              <a:gd name="connsiteY32" fmla="*/ 1443518 h 6178960"/>
              <a:gd name="connsiteX33" fmla="*/ 5859794 w 6786101"/>
              <a:gd name="connsiteY33" fmla="*/ 1516473 h 6178960"/>
              <a:gd name="connsiteX34" fmla="*/ 5902658 w 6786101"/>
              <a:gd name="connsiteY34" fmla="*/ 1676016 h 6178960"/>
              <a:gd name="connsiteX35" fmla="*/ 5924089 w 6786101"/>
              <a:gd name="connsiteY35" fmla="*/ 1721260 h 6178960"/>
              <a:gd name="connsiteX36" fmla="*/ 5950282 w 6786101"/>
              <a:gd name="connsiteY36" fmla="*/ 1764123 h 6178960"/>
              <a:gd name="connsiteX37" fmla="*/ 6133638 w 6786101"/>
              <a:gd name="connsiteY37" fmla="*/ 2066541 h 6178960"/>
              <a:gd name="connsiteX38" fmla="*/ 6162214 w 6786101"/>
              <a:gd name="connsiteY38" fmla="*/ 2130835 h 6178960"/>
              <a:gd name="connsiteX39" fmla="*/ 6197932 w 6786101"/>
              <a:gd name="connsiteY39" fmla="*/ 2199892 h 6178960"/>
              <a:gd name="connsiteX40" fmla="*/ 6262226 w 6786101"/>
              <a:gd name="connsiteY40" fmla="*/ 2326098 h 6178960"/>
              <a:gd name="connsiteX41" fmla="*/ 6305089 w 6786101"/>
              <a:gd name="connsiteY41" fmla="*/ 2426110 h 6178960"/>
              <a:gd name="connsiteX42" fmla="*/ 6319376 w 6786101"/>
              <a:gd name="connsiteY42" fmla="*/ 2464210 h 6178960"/>
              <a:gd name="connsiteX43" fmla="*/ 6324139 w 6786101"/>
              <a:gd name="connsiteY43" fmla="*/ 2523741 h 6178960"/>
              <a:gd name="connsiteX44" fmla="*/ 6355095 w 6786101"/>
              <a:gd name="connsiteY44" fmla="*/ 2645185 h 6178960"/>
              <a:gd name="connsiteX45" fmla="*/ 6374145 w 6786101"/>
              <a:gd name="connsiteY45" fmla="*/ 2704716 h 6178960"/>
              <a:gd name="connsiteX46" fmla="*/ 6369382 w 6786101"/>
              <a:gd name="connsiteY46" fmla="*/ 2802348 h 6178960"/>
              <a:gd name="connsiteX47" fmla="*/ 6390814 w 6786101"/>
              <a:gd name="connsiteY47" fmla="*/ 2909503 h 6178960"/>
              <a:gd name="connsiteX48" fmla="*/ 6440820 w 6786101"/>
              <a:gd name="connsiteY48" fmla="*/ 3121435 h 6178960"/>
              <a:gd name="connsiteX49" fmla="*/ 6467014 w 6786101"/>
              <a:gd name="connsiteY49" fmla="*/ 3314316 h 6178960"/>
              <a:gd name="connsiteX50" fmla="*/ 6481301 w 6786101"/>
              <a:gd name="connsiteY50" fmla="*/ 3423854 h 6178960"/>
              <a:gd name="connsiteX51" fmla="*/ 6576551 w 6786101"/>
              <a:gd name="connsiteY51" fmla="*/ 3740560 h 6178960"/>
              <a:gd name="connsiteX52" fmla="*/ 6624176 w 6786101"/>
              <a:gd name="connsiteY52" fmla="*/ 3940585 h 6178960"/>
              <a:gd name="connsiteX53" fmla="*/ 6671801 w 6786101"/>
              <a:gd name="connsiteY53" fmla="*/ 4057266 h 6178960"/>
              <a:gd name="connsiteX54" fmla="*/ 6736095 w 6786101"/>
              <a:gd name="connsiteY54" fmla="*/ 4178710 h 6178960"/>
              <a:gd name="connsiteX55" fmla="*/ 6776576 w 6786101"/>
              <a:gd name="connsiteY55" fmla="*/ 4312060 h 6178960"/>
              <a:gd name="connsiteX56" fmla="*/ 6786101 w 6786101"/>
              <a:gd name="connsiteY56" fmla="*/ 4383498 h 6178960"/>
              <a:gd name="connsiteX57" fmla="*/ 6776575 w 6786101"/>
              <a:gd name="connsiteY57" fmla="*/ 4466841 h 6178960"/>
              <a:gd name="connsiteX58" fmla="*/ 6757525 w 6786101"/>
              <a:gd name="connsiteY58" fmla="*/ 4521610 h 6178960"/>
              <a:gd name="connsiteX59" fmla="*/ 6717045 w 6786101"/>
              <a:gd name="connsiteY59" fmla="*/ 4621622 h 6178960"/>
              <a:gd name="connsiteX60" fmla="*/ 6702757 w 6786101"/>
              <a:gd name="connsiteY60" fmla="*/ 4650197 h 6178960"/>
              <a:gd name="connsiteX61" fmla="*/ 5916945 w 6786101"/>
              <a:gd name="connsiteY61" fmla="*/ 5035960 h 6178960"/>
              <a:gd name="connsiteX62" fmla="*/ 5062076 w 6786101"/>
              <a:gd name="connsiteY62" fmla="*/ 6174197 h 6178960"/>
              <a:gd name="connsiteX63" fmla="*/ 4788232 w 6786101"/>
              <a:gd name="connsiteY63" fmla="*/ 6178960 h 6178960"/>
              <a:gd name="connsiteX64" fmla="*/ 4223877 w 6786101"/>
              <a:gd name="connsiteY64" fmla="*/ 5455060 h 6178960"/>
              <a:gd name="connsiteX65" fmla="*/ 3698332 w 6786101"/>
              <a:gd name="connsiteY65" fmla="*/ 5445633 h 6178960"/>
              <a:gd name="connsiteX66" fmla="*/ 3106009 w 6786101"/>
              <a:gd name="connsiteY66" fmla="*/ 4868540 h 6178960"/>
              <a:gd name="connsiteX67" fmla="*/ 2766551 w 6786101"/>
              <a:gd name="connsiteY67" fmla="*/ 5102635 h 6178960"/>
              <a:gd name="connsiteX68" fmla="*/ 2402219 w 6786101"/>
              <a:gd name="connsiteY68" fmla="*/ 4685917 h 6178960"/>
              <a:gd name="connsiteX69" fmla="*/ 1928351 w 6786101"/>
              <a:gd name="connsiteY69" fmla="*/ 4778785 h 6178960"/>
              <a:gd name="connsiteX70" fmla="*/ 1835482 w 6786101"/>
              <a:gd name="connsiteY70" fmla="*/ 5069297 h 6178960"/>
              <a:gd name="connsiteX71" fmla="*/ 1556876 w 6786101"/>
              <a:gd name="connsiteY71" fmla="*/ 5002622 h 6178960"/>
              <a:gd name="connsiteX72" fmla="*/ 1454481 w 6786101"/>
              <a:gd name="connsiteY72" fmla="*/ 4971666 h 6178960"/>
              <a:gd name="connsiteX73" fmla="*/ 1397332 w 6786101"/>
              <a:gd name="connsiteY73" fmla="*/ 4943092 h 6178960"/>
              <a:gd name="connsiteX74" fmla="*/ 1340181 w 6786101"/>
              <a:gd name="connsiteY74" fmla="*/ 4912135 h 6178960"/>
              <a:gd name="connsiteX75" fmla="*/ 1290176 w 6786101"/>
              <a:gd name="connsiteY75" fmla="*/ 4874035 h 6178960"/>
              <a:gd name="connsiteX0" fmla="*/ 1290176 w 6786101"/>
              <a:gd name="connsiteY0" fmla="*/ 4892119 h 6197044"/>
              <a:gd name="connsiteX1" fmla="*/ 223396 w 6786101"/>
              <a:gd name="connsiteY1" fmla="*/ 3244667 h 6197044"/>
              <a:gd name="connsiteX2" fmla="*/ 196599 w 6786101"/>
              <a:gd name="connsiteY2" fmla="*/ 2449343 h 6197044"/>
              <a:gd name="connsiteX3" fmla="*/ 185114 w 6786101"/>
              <a:gd name="connsiteY3" fmla="*/ 2021749 h 6197044"/>
              <a:gd name="connsiteX4" fmla="*/ 0 w 6786101"/>
              <a:gd name="connsiteY4" fmla="*/ 377905 h 6197044"/>
              <a:gd name="connsiteX5" fmla="*/ 1733690 w 6786101"/>
              <a:gd name="connsiteY5" fmla="*/ 155929 h 6197044"/>
              <a:gd name="connsiteX6" fmla="*/ 2728451 w 6786101"/>
              <a:gd name="connsiteY6" fmla="*/ 843994 h 6197044"/>
              <a:gd name="connsiteX7" fmla="*/ 2918951 w 6786101"/>
              <a:gd name="connsiteY7" fmla="*/ 991632 h 6197044"/>
              <a:gd name="connsiteX8" fmla="*/ 2964195 w 6786101"/>
              <a:gd name="connsiteY8" fmla="*/ 1015444 h 6197044"/>
              <a:gd name="connsiteX9" fmla="*/ 3026107 w 6786101"/>
              <a:gd name="connsiteY9" fmla="*/ 1032113 h 6197044"/>
              <a:gd name="connsiteX10" fmla="*/ 3299951 w 6786101"/>
              <a:gd name="connsiteY10" fmla="*/ 1082119 h 6197044"/>
              <a:gd name="connsiteX11" fmla="*/ 3366626 w 6786101"/>
              <a:gd name="connsiteY11" fmla="*/ 1113075 h 6197044"/>
              <a:gd name="connsiteX12" fmla="*/ 3404726 w 6786101"/>
              <a:gd name="connsiteY12" fmla="*/ 1144032 h 6197044"/>
              <a:gd name="connsiteX13" fmla="*/ 3435682 w 6786101"/>
              <a:gd name="connsiteY13" fmla="*/ 1201182 h 6197044"/>
              <a:gd name="connsiteX14" fmla="*/ 3469020 w 6786101"/>
              <a:gd name="connsiteY14" fmla="*/ 1234519 h 6197044"/>
              <a:gd name="connsiteX15" fmla="*/ 3499976 w 6786101"/>
              <a:gd name="connsiteY15" fmla="*/ 1248807 h 6197044"/>
              <a:gd name="connsiteX16" fmla="*/ 3535695 w 6786101"/>
              <a:gd name="connsiteY16" fmla="*/ 1267857 h 6197044"/>
              <a:gd name="connsiteX17" fmla="*/ 3578557 w 6786101"/>
              <a:gd name="connsiteY17" fmla="*/ 1263094 h 6197044"/>
              <a:gd name="connsiteX18" fmla="*/ 3807158 w 6786101"/>
              <a:gd name="connsiteY18" fmla="*/ 1203563 h 6197044"/>
              <a:gd name="connsiteX19" fmla="*/ 3873832 w 6786101"/>
              <a:gd name="connsiteY19" fmla="*/ 1191657 h 6197044"/>
              <a:gd name="connsiteX20" fmla="*/ 4014326 w 6786101"/>
              <a:gd name="connsiteY20" fmla="*/ 1182132 h 6197044"/>
              <a:gd name="connsiteX21" fmla="*/ 4159582 w 6786101"/>
              <a:gd name="connsiteY21" fmla="*/ 1132126 h 6197044"/>
              <a:gd name="connsiteX22" fmla="*/ 4528677 w 6786101"/>
              <a:gd name="connsiteY22" fmla="*/ 1205944 h 6197044"/>
              <a:gd name="connsiteX23" fmla="*/ 4590063 w 6786101"/>
              <a:gd name="connsiteY23" fmla="*/ 788855 h 6197044"/>
              <a:gd name="connsiteX24" fmla="*/ 4664074 w 6786101"/>
              <a:gd name="connsiteY24" fmla="*/ 623519 h 6197044"/>
              <a:gd name="connsiteX25" fmla="*/ 4751963 w 6786101"/>
              <a:gd name="connsiteY25" fmla="*/ 597686 h 6197044"/>
              <a:gd name="connsiteX26" fmla="*/ 4969370 w 6786101"/>
              <a:gd name="connsiteY26" fmla="*/ 520184 h 6197044"/>
              <a:gd name="connsiteX27" fmla="*/ 5112768 w 6786101"/>
              <a:gd name="connsiteY27" fmla="*/ 525351 h 6197044"/>
              <a:gd name="connsiteX28" fmla="*/ 5422052 w 6786101"/>
              <a:gd name="connsiteY28" fmla="*/ 597864 h 6197044"/>
              <a:gd name="connsiteX29" fmla="*/ 5460334 w 6786101"/>
              <a:gd name="connsiteY29" fmla="*/ 914283 h 6197044"/>
              <a:gd name="connsiteX30" fmla="*/ 5766587 w 6786101"/>
              <a:gd name="connsiteY30" fmla="*/ 1234977 h 6197044"/>
              <a:gd name="connsiteX31" fmla="*/ 5977774 w 6786101"/>
              <a:gd name="connsiteY31" fmla="*/ 1331365 h 6197044"/>
              <a:gd name="connsiteX32" fmla="*/ 5839322 w 6786101"/>
              <a:gd name="connsiteY32" fmla="*/ 1461602 h 6197044"/>
              <a:gd name="connsiteX33" fmla="*/ 5859794 w 6786101"/>
              <a:gd name="connsiteY33" fmla="*/ 1534557 h 6197044"/>
              <a:gd name="connsiteX34" fmla="*/ 5902658 w 6786101"/>
              <a:gd name="connsiteY34" fmla="*/ 1694100 h 6197044"/>
              <a:gd name="connsiteX35" fmla="*/ 5924089 w 6786101"/>
              <a:gd name="connsiteY35" fmla="*/ 1739344 h 6197044"/>
              <a:gd name="connsiteX36" fmla="*/ 5950282 w 6786101"/>
              <a:gd name="connsiteY36" fmla="*/ 1782207 h 6197044"/>
              <a:gd name="connsiteX37" fmla="*/ 6133638 w 6786101"/>
              <a:gd name="connsiteY37" fmla="*/ 2084625 h 6197044"/>
              <a:gd name="connsiteX38" fmla="*/ 6162214 w 6786101"/>
              <a:gd name="connsiteY38" fmla="*/ 2148919 h 6197044"/>
              <a:gd name="connsiteX39" fmla="*/ 6197932 w 6786101"/>
              <a:gd name="connsiteY39" fmla="*/ 2217976 h 6197044"/>
              <a:gd name="connsiteX40" fmla="*/ 6262226 w 6786101"/>
              <a:gd name="connsiteY40" fmla="*/ 2344182 h 6197044"/>
              <a:gd name="connsiteX41" fmla="*/ 6305089 w 6786101"/>
              <a:gd name="connsiteY41" fmla="*/ 2444194 h 6197044"/>
              <a:gd name="connsiteX42" fmla="*/ 6319376 w 6786101"/>
              <a:gd name="connsiteY42" fmla="*/ 2482294 h 6197044"/>
              <a:gd name="connsiteX43" fmla="*/ 6324139 w 6786101"/>
              <a:gd name="connsiteY43" fmla="*/ 2541825 h 6197044"/>
              <a:gd name="connsiteX44" fmla="*/ 6355095 w 6786101"/>
              <a:gd name="connsiteY44" fmla="*/ 2663269 h 6197044"/>
              <a:gd name="connsiteX45" fmla="*/ 6374145 w 6786101"/>
              <a:gd name="connsiteY45" fmla="*/ 2722800 h 6197044"/>
              <a:gd name="connsiteX46" fmla="*/ 6369382 w 6786101"/>
              <a:gd name="connsiteY46" fmla="*/ 2820432 h 6197044"/>
              <a:gd name="connsiteX47" fmla="*/ 6390814 w 6786101"/>
              <a:gd name="connsiteY47" fmla="*/ 2927587 h 6197044"/>
              <a:gd name="connsiteX48" fmla="*/ 6440820 w 6786101"/>
              <a:gd name="connsiteY48" fmla="*/ 3139519 h 6197044"/>
              <a:gd name="connsiteX49" fmla="*/ 6467014 w 6786101"/>
              <a:gd name="connsiteY49" fmla="*/ 3332400 h 6197044"/>
              <a:gd name="connsiteX50" fmla="*/ 6481301 w 6786101"/>
              <a:gd name="connsiteY50" fmla="*/ 3441938 h 6197044"/>
              <a:gd name="connsiteX51" fmla="*/ 6576551 w 6786101"/>
              <a:gd name="connsiteY51" fmla="*/ 3758644 h 6197044"/>
              <a:gd name="connsiteX52" fmla="*/ 6624176 w 6786101"/>
              <a:gd name="connsiteY52" fmla="*/ 3958669 h 6197044"/>
              <a:gd name="connsiteX53" fmla="*/ 6671801 w 6786101"/>
              <a:gd name="connsiteY53" fmla="*/ 4075350 h 6197044"/>
              <a:gd name="connsiteX54" fmla="*/ 6736095 w 6786101"/>
              <a:gd name="connsiteY54" fmla="*/ 4196794 h 6197044"/>
              <a:gd name="connsiteX55" fmla="*/ 6776576 w 6786101"/>
              <a:gd name="connsiteY55" fmla="*/ 4330144 h 6197044"/>
              <a:gd name="connsiteX56" fmla="*/ 6786101 w 6786101"/>
              <a:gd name="connsiteY56" fmla="*/ 4401582 h 6197044"/>
              <a:gd name="connsiteX57" fmla="*/ 6776575 w 6786101"/>
              <a:gd name="connsiteY57" fmla="*/ 4484925 h 6197044"/>
              <a:gd name="connsiteX58" fmla="*/ 6757525 w 6786101"/>
              <a:gd name="connsiteY58" fmla="*/ 4539694 h 6197044"/>
              <a:gd name="connsiteX59" fmla="*/ 6717045 w 6786101"/>
              <a:gd name="connsiteY59" fmla="*/ 4639706 h 6197044"/>
              <a:gd name="connsiteX60" fmla="*/ 6702757 w 6786101"/>
              <a:gd name="connsiteY60" fmla="*/ 4668281 h 6197044"/>
              <a:gd name="connsiteX61" fmla="*/ 5916945 w 6786101"/>
              <a:gd name="connsiteY61" fmla="*/ 5054044 h 6197044"/>
              <a:gd name="connsiteX62" fmla="*/ 5062076 w 6786101"/>
              <a:gd name="connsiteY62" fmla="*/ 6192281 h 6197044"/>
              <a:gd name="connsiteX63" fmla="*/ 4788232 w 6786101"/>
              <a:gd name="connsiteY63" fmla="*/ 6197044 h 6197044"/>
              <a:gd name="connsiteX64" fmla="*/ 4223877 w 6786101"/>
              <a:gd name="connsiteY64" fmla="*/ 5473144 h 6197044"/>
              <a:gd name="connsiteX65" fmla="*/ 3698332 w 6786101"/>
              <a:gd name="connsiteY65" fmla="*/ 5463717 h 6197044"/>
              <a:gd name="connsiteX66" fmla="*/ 3106009 w 6786101"/>
              <a:gd name="connsiteY66" fmla="*/ 4886624 h 6197044"/>
              <a:gd name="connsiteX67" fmla="*/ 2766551 w 6786101"/>
              <a:gd name="connsiteY67" fmla="*/ 5120719 h 6197044"/>
              <a:gd name="connsiteX68" fmla="*/ 2402219 w 6786101"/>
              <a:gd name="connsiteY68" fmla="*/ 4704001 h 6197044"/>
              <a:gd name="connsiteX69" fmla="*/ 1928351 w 6786101"/>
              <a:gd name="connsiteY69" fmla="*/ 4796869 h 6197044"/>
              <a:gd name="connsiteX70" fmla="*/ 1835482 w 6786101"/>
              <a:gd name="connsiteY70" fmla="*/ 5087381 h 6197044"/>
              <a:gd name="connsiteX71" fmla="*/ 1556876 w 6786101"/>
              <a:gd name="connsiteY71" fmla="*/ 5020706 h 6197044"/>
              <a:gd name="connsiteX72" fmla="*/ 1454481 w 6786101"/>
              <a:gd name="connsiteY72" fmla="*/ 4989750 h 6197044"/>
              <a:gd name="connsiteX73" fmla="*/ 1397332 w 6786101"/>
              <a:gd name="connsiteY73" fmla="*/ 4961176 h 6197044"/>
              <a:gd name="connsiteX74" fmla="*/ 1340181 w 6786101"/>
              <a:gd name="connsiteY74" fmla="*/ 4930219 h 6197044"/>
              <a:gd name="connsiteX75" fmla="*/ 1290176 w 6786101"/>
              <a:gd name="connsiteY75" fmla="*/ 4892119 h 6197044"/>
              <a:gd name="connsiteX0" fmla="*/ 1290176 w 6786101"/>
              <a:gd name="connsiteY0" fmla="*/ 4892119 h 6197044"/>
              <a:gd name="connsiteX1" fmla="*/ 223396 w 6786101"/>
              <a:gd name="connsiteY1" fmla="*/ 3244667 h 6197044"/>
              <a:gd name="connsiteX2" fmla="*/ 196599 w 6786101"/>
              <a:gd name="connsiteY2" fmla="*/ 2449343 h 6197044"/>
              <a:gd name="connsiteX3" fmla="*/ 185114 w 6786101"/>
              <a:gd name="connsiteY3" fmla="*/ 2021749 h 6197044"/>
              <a:gd name="connsiteX4" fmla="*/ 0 w 6786101"/>
              <a:gd name="connsiteY4" fmla="*/ 377905 h 6197044"/>
              <a:gd name="connsiteX5" fmla="*/ 1733690 w 6786101"/>
              <a:gd name="connsiteY5" fmla="*/ 155929 h 6197044"/>
              <a:gd name="connsiteX6" fmla="*/ 2728451 w 6786101"/>
              <a:gd name="connsiteY6" fmla="*/ 843994 h 6197044"/>
              <a:gd name="connsiteX7" fmla="*/ 2918951 w 6786101"/>
              <a:gd name="connsiteY7" fmla="*/ 991632 h 6197044"/>
              <a:gd name="connsiteX8" fmla="*/ 2964195 w 6786101"/>
              <a:gd name="connsiteY8" fmla="*/ 1015444 h 6197044"/>
              <a:gd name="connsiteX9" fmla="*/ 3026107 w 6786101"/>
              <a:gd name="connsiteY9" fmla="*/ 1032113 h 6197044"/>
              <a:gd name="connsiteX10" fmla="*/ 3299951 w 6786101"/>
              <a:gd name="connsiteY10" fmla="*/ 1082119 h 6197044"/>
              <a:gd name="connsiteX11" fmla="*/ 3366626 w 6786101"/>
              <a:gd name="connsiteY11" fmla="*/ 1113075 h 6197044"/>
              <a:gd name="connsiteX12" fmla="*/ 3404726 w 6786101"/>
              <a:gd name="connsiteY12" fmla="*/ 1144032 h 6197044"/>
              <a:gd name="connsiteX13" fmla="*/ 3435682 w 6786101"/>
              <a:gd name="connsiteY13" fmla="*/ 1201182 h 6197044"/>
              <a:gd name="connsiteX14" fmla="*/ 3469020 w 6786101"/>
              <a:gd name="connsiteY14" fmla="*/ 1234519 h 6197044"/>
              <a:gd name="connsiteX15" fmla="*/ 3499976 w 6786101"/>
              <a:gd name="connsiteY15" fmla="*/ 1248807 h 6197044"/>
              <a:gd name="connsiteX16" fmla="*/ 3535695 w 6786101"/>
              <a:gd name="connsiteY16" fmla="*/ 1267857 h 6197044"/>
              <a:gd name="connsiteX17" fmla="*/ 3578557 w 6786101"/>
              <a:gd name="connsiteY17" fmla="*/ 1263094 h 6197044"/>
              <a:gd name="connsiteX18" fmla="*/ 3807158 w 6786101"/>
              <a:gd name="connsiteY18" fmla="*/ 1203563 h 6197044"/>
              <a:gd name="connsiteX19" fmla="*/ 3873832 w 6786101"/>
              <a:gd name="connsiteY19" fmla="*/ 1191657 h 6197044"/>
              <a:gd name="connsiteX20" fmla="*/ 4014326 w 6786101"/>
              <a:gd name="connsiteY20" fmla="*/ 1182132 h 6197044"/>
              <a:gd name="connsiteX21" fmla="*/ 4159582 w 6786101"/>
              <a:gd name="connsiteY21" fmla="*/ 1132126 h 6197044"/>
              <a:gd name="connsiteX22" fmla="*/ 4528677 w 6786101"/>
              <a:gd name="connsiteY22" fmla="*/ 1205944 h 6197044"/>
              <a:gd name="connsiteX23" fmla="*/ 4590063 w 6786101"/>
              <a:gd name="connsiteY23" fmla="*/ 788855 h 6197044"/>
              <a:gd name="connsiteX24" fmla="*/ 4664074 w 6786101"/>
              <a:gd name="connsiteY24" fmla="*/ 623519 h 6197044"/>
              <a:gd name="connsiteX25" fmla="*/ 4751963 w 6786101"/>
              <a:gd name="connsiteY25" fmla="*/ 597686 h 6197044"/>
              <a:gd name="connsiteX26" fmla="*/ 4969370 w 6786101"/>
              <a:gd name="connsiteY26" fmla="*/ 520184 h 6197044"/>
              <a:gd name="connsiteX27" fmla="*/ 5112768 w 6786101"/>
              <a:gd name="connsiteY27" fmla="*/ 525351 h 6197044"/>
              <a:gd name="connsiteX28" fmla="*/ 5422052 w 6786101"/>
              <a:gd name="connsiteY28" fmla="*/ 597864 h 6197044"/>
              <a:gd name="connsiteX29" fmla="*/ 5460334 w 6786101"/>
              <a:gd name="connsiteY29" fmla="*/ 914283 h 6197044"/>
              <a:gd name="connsiteX30" fmla="*/ 5766587 w 6786101"/>
              <a:gd name="connsiteY30" fmla="*/ 1234977 h 6197044"/>
              <a:gd name="connsiteX31" fmla="*/ 5977774 w 6786101"/>
              <a:gd name="connsiteY31" fmla="*/ 1331365 h 6197044"/>
              <a:gd name="connsiteX32" fmla="*/ 5839322 w 6786101"/>
              <a:gd name="connsiteY32" fmla="*/ 1461602 h 6197044"/>
              <a:gd name="connsiteX33" fmla="*/ 5859794 w 6786101"/>
              <a:gd name="connsiteY33" fmla="*/ 1534557 h 6197044"/>
              <a:gd name="connsiteX34" fmla="*/ 5902658 w 6786101"/>
              <a:gd name="connsiteY34" fmla="*/ 1694100 h 6197044"/>
              <a:gd name="connsiteX35" fmla="*/ 5924089 w 6786101"/>
              <a:gd name="connsiteY35" fmla="*/ 1739344 h 6197044"/>
              <a:gd name="connsiteX36" fmla="*/ 5950282 w 6786101"/>
              <a:gd name="connsiteY36" fmla="*/ 1782207 h 6197044"/>
              <a:gd name="connsiteX37" fmla="*/ 6133638 w 6786101"/>
              <a:gd name="connsiteY37" fmla="*/ 2084625 h 6197044"/>
              <a:gd name="connsiteX38" fmla="*/ 6162214 w 6786101"/>
              <a:gd name="connsiteY38" fmla="*/ 2148919 h 6197044"/>
              <a:gd name="connsiteX39" fmla="*/ 6197932 w 6786101"/>
              <a:gd name="connsiteY39" fmla="*/ 2217976 h 6197044"/>
              <a:gd name="connsiteX40" fmla="*/ 6262226 w 6786101"/>
              <a:gd name="connsiteY40" fmla="*/ 2344182 h 6197044"/>
              <a:gd name="connsiteX41" fmla="*/ 6305089 w 6786101"/>
              <a:gd name="connsiteY41" fmla="*/ 2444194 h 6197044"/>
              <a:gd name="connsiteX42" fmla="*/ 6319376 w 6786101"/>
              <a:gd name="connsiteY42" fmla="*/ 2482294 h 6197044"/>
              <a:gd name="connsiteX43" fmla="*/ 6324139 w 6786101"/>
              <a:gd name="connsiteY43" fmla="*/ 2541825 h 6197044"/>
              <a:gd name="connsiteX44" fmla="*/ 6355095 w 6786101"/>
              <a:gd name="connsiteY44" fmla="*/ 2663269 h 6197044"/>
              <a:gd name="connsiteX45" fmla="*/ 6374145 w 6786101"/>
              <a:gd name="connsiteY45" fmla="*/ 2722800 h 6197044"/>
              <a:gd name="connsiteX46" fmla="*/ 6369382 w 6786101"/>
              <a:gd name="connsiteY46" fmla="*/ 2820432 h 6197044"/>
              <a:gd name="connsiteX47" fmla="*/ 6390814 w 6786101"/>
              <a:gd name="connsiteY47" fmla="*/ 2927587 h 6197044"/>
              <a:gd name="connsiteX48" fmla="*/ 6440820 w 6786101"/>
              <a:gd name="connsiteY48" fmla="*/ 3139519 h 6197044"/>
              <a:gd name="connsiteX49" fmla="*/ 6467014 w 6786101"/>
              <a:gd name="connsiteY49" fmla="*/ 3332400 h 6197044"/>
              <a:gd name="connsiteX50" fmla="*/ 6481301 w 6786101"/>
              <a:gd name="connsiteY50" fmla="*/ 3441938 h 6197044"/>
              <a:gd name="connsiteX51" fmla="*/ 6576551 w 6786101"/>
              <a:gd name="connsiteY51" fmla="*/ 3758644 h 6197044"/>
              <a:gd name="connsiteX52" fmla="*/ 6624176 w 6786101"/>
              <a:gd name="connsiteY52" fmla="*/ 3958669 h 6197044"/>
              <a:gd name="connsiteX53" fmla="*/ 6671801 w 6786101"/>
              <a:gd name="connsiteY53" fmla="*/ 4075350 h 6197044"/>
              <a:gd name="connsiteX54" fmla="*/ 6736095 w 6786101"/>
              <a:gd name="connsiteY54" fmla="*/ 4196794 h 6197044"/>
              <a:gd name="connsiteX55" fmla="*/ 6776576 w 6786101"/>
              <a:gd name="connsiteY55" fmla="*/ 4330144 h 6197044"/>
              <a:gd name="connsiteX56" fmla="*/ 6786101 w 6786101"/>
              <a:gd name="connsiteY56" fmla="*/ 4401582 h 6197044"/>
              <a:gd name="connsiteX57" fmla="*/ 6776575 w 6786101"/>
              <a:gd name="connsiteY57" fmla="*/ 4484925 h 6197044"/>
              <a:gd name="connsiteX58" fmla="*/ 6757525 w 6786101"/>
              <a:gd name="connsiteY58" fmla="*/ 4539694 h 6197044"/>
              <a:gd name="connsiteX59" fmla="*/ 6717045 w 6786101"/>
              <a:gd name="connsiteY59" fmla="*/ 4639706 h 6197044"/>
              <a:gd name="connsiteX60" fmla="*/ 6702757 w 6786101"/>
              <a:gd name="connsiteY60" fmla="*/ 4668281 h 6197044"/>
              <a:gd name="connsiteX61" fmla="*/ 5916945 w 6786101"/>
              <a:gd name="connsiteY61" fmla="*/ 5054044 h 6197044"/>
              <a:gd name="connsiteX62" fmla="*/ 5062076 w 6786101"/>
              <a:gd name="connsiteY62" fmla="*/ 6192281 h 6197044"/>
              <a:gd name="connsiteX63" fmla="*/ 4788232 w 6786101"/>
              <a:gd name="connsiteY63" fmla="*/ 6197044 h 6197044"/>
              <a:gd name="connsiteX64" fmla="*/ 4223877 w 6786101"/>
              <a:gd name="connsiteY64" fmla="*/ 5473144 h 6197044"/>
              <a:gd name="connsiteX65" fmla="*/ 3698332 w 6786101"/>
              <a:gd name="connsiteY65" fmla="*/ 5463717 h 6197044"/>
              <a:gd name="connsiteX66" fmla="*/ 3106009 w 6786101"/>
              <a:gd name="connsiteY66" fmla="*/ 4886624 h 6197044"/>
              <a:gd name="connsiteX67" fmla="*/ 2766551 w 6786101"/>
              <a:gd name="connsiteY67" fmla="*/ 5120719 h 6197044"/>
              <a:gd name="connsiteX68" fmla="*/ 2402219 w 6786101"/>
              <a:gd name="connsiteY68" fmla="*/ 4704001 h 6197044"/>
              <a:gd name="connsiteX69" fmla="*/ 1928351 w 6786101"/>
              <a:gd name="connsiteY69" fmla="*/ 4796869 h 6197044"/>
              <a:gd name="connsiteX70" fmla="*/ 1835482 w 6786101"/>
              <a:gd name="connsiteY70" fmla="*/ 5087381 h 6197044"/>
              <a:gd name="connsiteX71" fmla="*/ 1556876 w 6786101"/>
              <a:gd name="connsiteY71" fmla="*/ 5020706 h 6197044"/>
              <a:gd name="connsiteX72" fmla="*/ 1454481 w 6786101"/>
              <a:gd name="connsiteY72" fmla="*/ 4989750 h 6197044"/>
              <a:gd name="connsiteX73" fmla="*/ 1397332 w 6786101"/>
              <a:gd name="connsiteY73" fmla="*/ 4961176 h 6197044"/>
              <a:gd name="connsiteX74" fmla="*/ 1340181 w 6786101"/>
              <a:gd name="connsiteY74" fmla="*/ 4930219 h 6197044"/>
              <a:gd name="connsiteX75" fmla="*/ 1290176 w 6786101"/>
              <a:gd name="connsiteY75" fmla="*/ 4892119 h 6197044"/>
              <a:gd name="connsiteX0" fmla="*/ 1290176 w 6786101"/>
              <a:gd name="connsiteY0" fmla="*/ 4892119 h 6197044"/>
              <a:gd name="connsiteX1" fmla="*/ 223396 w 6786101"/>
              <a:gd name="connsiteY1" fmla="*/ 3244667 h 6197044"/>
              <a:gd name="connsiteX2" fmla="*/ 196599 w 6786101"/>
              <a:gd name="connsiteY2" fmla="*/ 2449343 h 6197044"/>
              <a:gd name="connsiteX3" fmla="*/ 185114 w 6786101"/>
              <a:gd name="connsiteY3" fmla="*/ 2021749 h 6197044"/>
              <a:gd name="connsiteX4" fmla="*/ 0 w 6786101"/>
              <a:gd name="connsiteY4" fmla="*/ 377905 h 6197044"/>
              <a:gd name="connsiteX5" fmla="*/ 1733690 w 6786101"/>
              <a:gd name="connsiteY5" fmla="*/ 155929 h 6197044"/>
              <a:gd name="connsiteX6" fmla="*/ 2094495 w 6786101"/>
              <a:gd name="connsiteY6" fmla="*/ 406516 h 6197044"/>
              <a:gd name="connsiteX7" fmla="*/ 2728451 w 6786101"/>
              <a:gd name="connsiteY7" fmla="*/ 843994 h 6197044"/>
              <a:gd name="connsiteX8" fmla="*/ 2918951 w 6786101"/>
              <a:gd name="connsiteY8" fmla="*/ 991632 h 6197044"/>
              <a:gd name="connsiteX9" fmla="*/ 2964195 w 6786101"/>
              <a:gd name="connsiteY9" fmla="*/ 1015444 h 6197044"/>
              <a:gd name="connsiteX10" fmla="*/ 3026107 w 6786101"/>
              <a:gd name="connsiteY10" fmla="*/ 1032113 h 6197044"/>
              <a:gd name="connsiteX11" fmla="*/ 3299951 w 6786101"/>
              <a:gd name="connsiteY11" fmla="*/ 1082119 h 6197044"/>
              <a:gd name="connsiteX12" fmla="*/ 3366626 w 6786101"/>
              <a:gd name="connsiteY12" fmla="*/ 1113075 h 6197044"/>
              <a:gd name="connsiteX13" fmla="*/ 3404726 w 6786101"/>
              <a:gd name="connsiteY13" fmla="*/ 1144032 h 6197044"/>
              <a:gd name="connsiteX14" fmla="*/ 3435682 w 6786101"/>
              <a:gd name="connsiteY14" fmla="*/ 1201182 h 6197044"/>
              <a:gd name="connsiteX15" fmla="*/ 3469020 w 6786101"/>
              <a:gd name="connsiteY15" fmla="*/ 1234519 h 6197044"/>
              <a:gd name="connsiteX16" fmla="*/ 3499976 w 6786101"/>
              <a:gd name="connsiteY16" fmla="*/ 1248807 h 6197044"/>
              <a:gd name="connsiteX17" fmla="*/ 3535695 w 6786101"/>
              <a:gd name="connsiteY17" fmla="*/ 1267857 h 6197044"/>
              <a:gd name="connsiteX18" fmla="*/ 3578557 w 6786101"/>
              <a:gd name="connsiteY18" fmla="*/ 1263094 h 6197044"/>
              <a:gd name="connsiteX19" fmla="*/ 3807158 w 6786101"/>
              <a:gd name="connsiteY19" fmla="*/ 1203563 h 6197044"/>
              <a:gd name="connsiteX20" fmla="*/ 3873832 w 6786101"/>
              <a:gd name="connsiteY20" fmla="*/ 1191657 h 6197044"/>
              <a:gd name="connsiteX21" fmla="*/ 4014326 w 6786101"/>
              <a:gd name="connsiteY21" fmla="*/ 1182132 h 6197044"/>
              <a:gd name="connsiteX22" fmla="*/ 4159582 w 6786101"/>
              <a:gd name="connsiteY22" fmla="*/ 1132126 h 6197044"/>
              <a:gd name="connsiteX23" fmla="*/ 4528677 w 6786101"/>
              <a:gd name="connsiteY23" fmla="*/ 1205944 h 6197044"/>
              <a:gd name="connsiteX24" fmla="*/ 4590063 w 6786101"/>
              <a:gd name="connsiteY24" fmla="*/ 788855 h 6197044"/>
              <a:gd name="connsiteX25" fmla="*/ 4664074 w 6786101"/>
              <a:gd name="connsiteY25" fmla="*/ 623519 h 6197044"/>
              <a:gd name="connsiteX26" fmla="*/ 4751963 w 6786101"/>
              <a:gd name="connsiteY26" fmla="*/ 597686 h 6197044"/>
              <a:gd name="connsiteX27" fmla="*/ 4969370 w 6786101"/>
              <a:gd name="connsiteY27" fmla="*/ 520184 h 6197044"/>
              <a:gd name="connsiteX28" fmla="*/ 5112768 w 6786101"/>
              <a:gd name="connsiteY28" fmla="*/ 525351 h 6197044"/>
              <a:gd name="connsiteX29" fmla="*/ 5422052 w 6786101"/>
              <a:gd name="connsiteY29" fmla="*/ 597864 h 6197044"/>
              <a:gd name="connsiteX30" fmla="*/ 5460334 w 6786101"/>
              <a:gd name="connsiteY30" fmla="*/ 914283 h 6197044"/>
              <a:gd name="connsiteX31" fmla="*/ 5766587 w 6786101"/>
              <a:gd name="connsiteY31" fmla="*/ 1234977 h 6197044"/>
              <a:gd name="connsiteX32" fmla="*/ 5977774 w 6786101"/>
              <a:gd name="connsiteY32" fmla="*/ 1331365 h 6197044"/>
              <a:gd name="connsiteX33" fmla="*/ 5839322 w 6786101"/>
              <a:gd name="connsiteY33" fmla="*/ 1461602 h 6197044"/>
              <a:gd name="connsiteX34" fmla="*/ 5859794 w 6786101"/>
              <a:gd name="connsiteY34" fmla="*/ 1534557 h 6197044"/>
              <a:gd name="connsiteX35" fmla="*/ 5902658 w 6786101"/>
              <a:gd name="connsiteY35" fmla="*/ 1694100 h 6197044"/>
              <a:gd name="connsiteX36" fmla="*/ 5924089 w 6786101"/>
              <a:gd name="connsiteY36" fmla="*/ 1739344 h 6197044"/>
              <a:gd name="connsiteX37" fmla="*/ 5950282 w 6786101"/>
              <a:gd name="connsiteY37" fmla="*/ 1782207 h 6197044"/>
              <a:gd name="connsiteX38" fmla="*/ 6133638 w 6786101"/>
              <a:gd name="connsiteY38" fmla="*/ 2084625 h 6197044"/>
              <a:gd name="connsiteX39" fmla="*/ 6162214 w 6786101"/>
              <a:gd name="connsiteY39" fmla="*/ 2148919 h 6197044"/>
              <a:gd name="connsiteX40" fmla="*/ 6197932 w 6786101"/>
              <a:gd name="connsiteY40" fmla="*/ 2217976 h 6197044"/>
              <a:gd name="connsiteX41" fmla="*/ 6262226 w 6786101"/>
              <a:gd name="connsiteY41" fmla="*/ 2344182 h 6197044"/>
              <a:gd name="connsiteX42" fmla="*/ 6305089 w 6786101"/>
              <a:gd name="connsiteY42" fmla="*/ 2444194 h 6197044"/>
              <a:gd name="connsiteX43" fmla="*/ 6319376 w 6786101"/>
              <a:gd name="connsiteY43" fmla="*/ 2482294 h 6197044"/>
              <a:gd name="connsiteX44" fmla="*/ 6324139 w 6786101"/>
              <a:gd name="connsiteY44" fmla="*/ 2541825 h 6197044"/>
              <a:gd name="connsiteX45" fmla="*/ 6355095 w 6786101"/>
              <a:gd name="connsiteY45" fmla="*/ 2663269 h 6197044"/>
              <a:gd name="connsiteX46" fmla="*/ 6374145 w 6786101"/>
              <a:gd name="connsiteY46" fmla="*/ 2722800 h 6197044"/>
              <a:gd name="connsiteX47" fmla="*/ 6369382 w 6786101"/>
              <a:gd name="connsiteY47" fmla="*/ 2820432 h 6197044"/>
              <a:gd name="connsiteX48" fmla="*/ 6390814 w 6786101"/>
              <a:gd name="connsiteY48" fmla="*/ 2927587 h 6197044"/>
              <a:gd name="connsiteX49" fmla="*/ 6440820 w 6786101"/>
              <a:gd name="connsiteY49" fmla="*/ 3139519 h 6197044"/>
              <a:gd name="connsiteX50" fmla="*/ 6467014 w 6786101"/>
              <a:gd name="connsiteY50" fmla="*/ 3332400 h 6197044"/>
              <a:gd name="connsiteX51" fmla="*/ 6481301 w 6786101"/>
              <a:gd name="connsiteY51" fmla="*/ 3441938 h 6197044"/>
              <a:gd name="connsiteX52" fmla="*/ 6576551 w 6786101"/>
              <a:gd name="connsiteY52" fmla="*/ 3758644 h 6197044"/>
              <a:gd name="connsiteX53" fmla="*/ 6624176 w 6786101"/>
              <a:gd name="connsiteY53" fmla="*/ 3958669 h 6197044"/>
              <a:gd name="connsiteX54" fmla="*/ 6671801 w 6786101"/>
              <a:gd name="connsiteY54" fmla="*/ 4075350 h 6197044"/>
              <a:gd name="connsiteX55" fmla="*/ 6736095 w 6786101"/>
              <a:gd name="connsiteY55" fmla="*/ 4196794 h 6197044"/>
              <a:gd name="connsiteX56" fmla="*/ 6776576 w 6786101"/>
              <a:gd name="connsiteY56" fmla="*/ 4330144 h 6197044"/>
              <a:gd name="connsiteX57" fmla="*/ 6786101 w 6786101"/>
              <a:gd name="connsiteY57" fmla="*/ 4401582 h 6197044"/>
              <a:gd name="connsiteX58" fmla="*/ 6776575 w 6786101"/>
              <a:gd name="connsiteY58" fmla="*/ 4484925 h 6197044"/>
              <a:gd name="connsiteX59" fmla="*/ 6757525 w 6786101"/>
              <a:gd name="connsiteY59" fmla="*/ 4539694 h 6197044"/>
              <a:gd name="connsiteX60" fmla="*/ 6717045 w 6786101"/>
              <a:gd name="connsiteY60" fmla="*/ 4639706 h 6197044"/>
              <a:gd name="connsiteX61" fmla="*/ 6702757 w 6786101"/>
              <a:gd name="connsiteY61" fmla="*/ 4668281 h 6197044"/>
              <a:gd name="connsiteX62" fmla="*/ 5916945 w 6786101"/>
              <a:gd name="connsiteY62" fmla="*/ 5054044 h 6197044"/>
              <a:gd name="connsiteX63" fmla="*/ 5062076 w 6786101"/>
              <a:gd name="connsiteY63" fmla="*/ 6192281 h 6197044"/>
              <a:gd name="connsiteX64" fmla="*/ 4788232 w 6786101"/>
              <a:gd name="connsiteY64" fmla="*/ 6197044 h 6197044"/>
              <a:gd name="connsiteX65" fmla="*/ 4223877 w 6786101"/>
              <a:gd name="connsiteY65" fmla="*/ 5473144 h 6197044"/>
              <a:gd name="connsiteX66" fmla="*/ 3698332 w 6786101"/>
              <a:gd name="connsiteY66" fmla="*/ 5463717 h 6197044"/>
              <a:gd name="connsiteX67" fmla="*/ 3106009 w 6786101"/>
              <a:gd name="connsiteY67" fmla="*/ 4886624 h 6197044"/>
              <a:gd name="connsiteX68" fmla="*/ 2766551 w 6786101"/>
              <a:gd name="connsiteY68" fmla="*/ 5120719 h 6197044"/>
              <a:gd name="connsiteX69" fmla="*/ 2402219 w 6786101"/>
              <a:gd name="connsiteY69" fmla="*/ 4704001 h 6197044"/>
              <a:gd name="connsiteX70" fmla="*/ 1928351 w 6786101"/>
              <a:gd name="connsiteY70" fmla="*/ 4796869 h 6197044"/>
              <a:gd name="connsiteX71" fmla="*/ 1835482 w 6786101"/>
              <a:gd name="connsiteY71" fmla="*/ 5087381 h 6197044"/>
              <a:gd name="connsiteX72" fmla="*/ 1556876 w 6786101"/>
              <a:gd name="connsiteY72" fmla="*/ 5020706 h 6197044"/>
              <a:gd name="connsiteX73" fmla="*/ 1454481 w 6786101"/>
              <a:gd name="connsiteY73" fmla="*/ 4989750 h 6197044"/>
              <a:gd name="connsiteX74" fmla="*/ 1397332 w 6786101"/>
              <a:gd name="connsiteY74" fmla="*/ 4961176 h 6197044"/>
              <a:gd name="connsiteX75" fmla="*/ 1340181 w 6786101"/>
              <a:gd name="connsiteY75" fmla="*/ 4930219 h 6197044"/>
              <a:gd name="connsiteX76" fmla="*/ 1290176 w 6786101"/>
              <a:gd name="connsiteY76" fmla="*/ 4892119 h 6197044"/>
              <a:gd name="connsiteX0" fmla="*/ 1290176 w 6786101"/>
              <a:gd name="connsiteY0" fmla="*/ 4892119 h 6197044"/>
              <a:gd name="connsiteX1" fmla="*/ 223396 w 6786101"/>
              <a:gd name="connsiteY1" fmla="*/ 3244667 h 6197044"/>
              <a:gd name="connsiteX2" fmla="*/ 196599 w 6786101"/>
              <a:gd name="connsiteY2" fmla="*/ 2449343 h 6197044"/>
              <a:gd name="connsiteX3" fmla="*/ 185114 w 6786101"/>
              <a:gd name="connsiteY3" fmla="*/ 2021749 h 6197044"/>
              <a:gd name="connsiteX4" fmla="*/ 0 w 6786101"/>
              <a:gd name="connsiteY4" fmla="*/ 377905 h 6197044"/>
              <a:gd name="connsiteX5" fmla="*/ 1733690 w 6786101"/>
              <a:gd name="connsiteY5" fmla="*/ 155929 h 6197044"/>
              <a:gd name="connsiteX6" fmla="*/ 2006606 w 6786101"/>
              <a:gd name="connsiteY6" fmla="*/ 450433 h 6197044"/>
              <a:gd name="connsiteX7" fmla="*/ 2728451 w 6786101"/>
              <a:gd name="connsiteY7" fmla="*/ 843994 h 6197044"/>
              <a:gd name="connsiteX8" fmla="*/ 2918951 w 6786101"/>
              <a:gd name="connsiteY8" fmla="*/ 991632 h 6197044"/>
              <a:gd name="connsiteX9" fmla="*/ 2964195 w 6786101"/>
              <a:gd name="connsiteY9" fmla="*/ 1015444 h 6197044"/>
              <a:gd name="connsiteX10" fmla="*/ 3026107 w 6786101"/>
              <a:gd name="connsiteY10" fmla="*/ 1032113 h 6197044"/>
              <a:gd name="connsiteX11" fmla="*/ 3299951 w 6786101"/>
              <a:gd name="connsiteY11" fmla="*/ 1082119 h 6197044"/>
              <a:gd name="connsiteX12" fmla="*/ 3366626 w 6786101"/>
              <a:gd name="connsiteY12" fmla="*/ 1113075 h 6197044"/>
              <a:gd name="connsiteX13" fmla="*/ 3404726 w 6786101"/>
              <a:gd name="connsiteY13" fmla="*/ 1144032 h 6197044"/>
              <a:gd name="connsiteX14" fmla="*/ 3435682 w 6786101"/>
              <a:gd name="connsiteY14" fmla="*/ 1201182 h 6197044"/>
              <a:gd name="connsiteX15" fmla="*/ 3469020 w 6786101"/>
              <a:gd name="connsiteY15" fmla="*/ 1234519 h 6197044"/>
              <a:gd name="connsiteX16" fmla="*/ 3499976 w 6786101"/>
              <a:gd name="connsiteY16" fmla="*/ 1248807 h 6197044"/>
              <a:gd name="connsiteX17" fmla="*/ 3535695 w 6786101"/>
              <a:gd name="connsiteY17" fmla="*/ 1267857 h 6197044"/>
              <a:gd name="connsiteX18" fmla="*/ 3578557 w 6786101"/>
              <a:gd name="connsiteY18" fmla="*/ 1263094 h 6197044"/>
              <a:gd name="connsiteX19" fmla="*/ 3807158 w 6786101"/>
              <a:gd name="connsiteY19" fmla="*/ 1203563 h 6197044"/>
              <a:gd name="connsiteX20" fmla="*/ 3873832 w 6786101"/>
              <a:gd name="connsiteY20" fmla="*/ 1191657 h 6197044"/>
              <a:gd name="connsiteX21" fmla="*/ 4014326 w 6786101"/>
              <a:gd name="connsiteY21" fmla="*/ 1182132 h 6197044"/>
              <a:gd name="connsiteX22" fmla="*/ 4159582 w 6786101"/>
              <a:gd name="connsiteY22" fmla="*/ 1132126 h 6197044"/>
              <a:gd name="connsiteX23" fmla="*/ 4528677 w 6786101"/>
              <a:gd name="connsiteY23" fmla="*/ 1205944 h 6197044"/>
              <a:gd name="connsiteX24" fmla="*/ 4590063 w 6786101"/>
              <a:gd name="connsiteY24" fmla="*/ 788855 h 6197044"/>
              <a:gd name="connsiteX25" fmla="*/ 4664074 w 6786101"/>
              <a:gd name="connsiteY25" fmla="*/ 623519 h 6197044"/>
              <a:gd name="connsiteX26" fmla="*/ 4751963 w 6786101"/>
              <a:gd name="connsiteY26" fmla="*/ 597686 h 6197044"/>
              <a:gd name="connsiteX27" fmla="*/ 4969370 w 6786101"/>
              <a:gd name="connsiteY27" fmla="*/ 520184 h 6197044"/>
              <a:gd name="connsiteX28" fmla="*/ 5112768 w 6786101"/>
              <a:gd name="connsiteY28" fmla="*/ 525351 h 6197044"/>
              <a:gd name="connsiteX29" fmla="*/ 5422052 w 6786101"/>
              <a:gd name="connsiteY29" fmla="*/ 597864 h 6197044"/>
              <a:gd name="connsiteX30" fmla="*/ 5460334 w 6786101"/>
              <a:gd name="connsiteY30" fmla="*/ 914283 h 6197044"/>
              <a:gd name="connsiteX31" fmla="*/ 5766587 w 6786101"/>
              <a:gd name="connsiteY31" fmla="*/ 1234977 h 6197044"/>
              <a:gd name="connsiteX32" fmla="*/ 5977774 w 6786101"/>
              <a:gd name="connsiteY32" fmla="*/ 1331365 h 6197044"/>
              <a:gd name="connsiteX33" fmla="*/ 5839322 w 6786101"/>
              <a:gd name="connsiteY33" fmla="*/ 1461602 h 6197044"/>
              <a:gd name="connsiteX34" fmla="*/ 5859794 w 6786101"/>
              <a:gd name="connsiteY34" fmla="*/ 1534557 h 6197044"/>
              <a:gd name="connsiteX35" fmla="*/ 5902658 w 6786101"/>
              <a:gd name="connsiteY35" fmla="*/ 1694100 h 6197044"/>
              <a:gd name="connsiteX36" fmla="*/ 5924089 w 6786101"/>
              <a:gd name="connsiteY36" fmla="*/ 1739344 h 6197044"/>
              <a:gd name="connsiteX37" fmla="*/ 5950282 w 6786101"/>
              <a:gd name="connsiteY37" fmla="*/ 1782207 h 6197044"/>
              <a:gd name="connsiteX38" fmla="*/ 6133638 w 6786101"/>
              <a:gd name="connsiteY38" fmla="*/ 2084625 h 6197044"/>
              <a:gd name="connsiteX39" fmla="*/ 6162214 w 6786101"/>
              <a:gd name="connsiteY39" fmla="*/ 2148919 h 6197044"/>
              <a:gd name="connsiteX40" fmla="*/ 6197932 w 6786101"/>
              <a:gd name="connsiteY40" fmla="*/ 2217976 h 6197044"/>
              <a:gd name="connsiteX41" fmla="*/ 6262226 w 6786101"/>
              <a:gd name="connsiteY41" fmla="*/ 2344182 h 6197044"/>
              <a:gd name="connsiteX42" fmla="*/ 6305089 w 6786101"/>
              <a:gd name="connsiteY42" fmla="*/ 2444194 h 6197044"/>
              <a:gd name="connsiteX43" fmla="*/ 6319376 w 6786101"/>
              <a:gd name="connsiteY43" fmla="*/ 2482294 h 6197044"/>
              <a:gd name="connsiteX44" fmla="*/ 6324139 w 6786101"/>
              <a:gd name="connsiteY44" fmla="*/ 2541825 h 6197044"/>
              <a:gd name="connsiteX45" fmla="*/ 6355095 w 6786101"/>
              <a:gd name="connsiteY45" fmla="*/ 2663269 h 6197044"/>
              <a:gd name="connsiteX46" fmla="*/ 6374145 w 6786101"/>
              <a:gd name="connsiteY46" fmla="*/ 2722800 h 6197044"/>
              <a:gd name="connsiteX47" fmla="*/ 6369382 w 6786101"/>
              <a:gd name="connsiteY47" fmla="*/ 2820432 h 6197044"/>
              <a:gd name="connsiteX48" fmla="*/ 6390814 w 6786101"/>
              <a:gd name="connsiteY48" fmla="*/ 2927587 h 6197044"/>
              <a:gd name="connsiteX49" fmla="*/ 6440820 w 6786101"/>
              <a:gd name="connsiteY49" fmla="*/ 3139519 h 6197044"/>
              <a:gd name="connsiteX50" fmla="*/ 6467014 w 6786101"/>
              <a:gd name="connsiteY50" fmla="*/ 3332400 h 6197044"/>
              <a:gd name="connsiteX51" fmla="*/ 6481301 w 6786101"/>
              <a:gd name="connsiteY51" fmla="*/ 3441938 h 6197044"/>
              <a:gd name="connsiteX52" fmla="*/ 6576551 w 6786101"/>
              <a:gd name="connsiteY52" fmla="*/ 3758644 h 6197044"/>
              <a:gd name="connsiteX53" fmla="*/ 6624176 w 6786101"/>
              <a:gd name="connsiteY53" fmla="*/ 3958669 h 6197044"/>
              <a:gd name="connsiteX54" fmla="*/ 6671801 w 6786101"/>
              <a:gd name="connsiteY54" fmla="*/ 4075350 h 6197044"/>
              <a:gd name="connsiteX55" fmla="*/ 6736095 w 6786101"/>
              <a:gd name="connsiteY55" fmla="*/ 4196794 h 6197044"/>
              <a:gd name="connsiteX56" fmla="*/ 6776576 w 6786101"/>
              <a:gd name="connsiteY56" fmla="*/ 4330144 h 6197044"/>
              <a:gd name="connsiteX57" fmla="*/ 6786101 w 6786101"/>
              <a:gd name="connsiteY57" fmla="*/ 4401582 h 6197044"/>
              <a:gd name="connsiteX58" fmla="*/ 6776575 w 6786101"/>
              <a:gd name="connsiteY58" fmla="*/ 4484925 h 6197044"/>
              <a:gd name="connsiteX59" fmla="*/ 6757525 w 6786101"/>
              <a:gd name="connsiteY59" fmla="*/ 4539694 h 6197044"/>
              <a:gd name="connsiteX60" fmla="*/ 6717045 w 6786101"/>
              <a:gd name="connsiteY60" fmla="*/ 4639706 h 6197044"/>
              <a:gd name="connsiteX61" fmla="*/ 6702757 w 6786101"/>
              <a:gd name="connsiteY61" fmla="*/ 4668281 h 6197044"/>
              <a:gd name="connsiteX62" fmla="*/ 5916945 w 6786101"/>
              <a:gd name="connsiteY62" fmla="*/ 5054044 h 6197044"/>
              <a:gd name="connsiteX63" fmla="*/ 5062076 w 6786101"/>
              <a:gd name="connsiteY63" fmla="*/ 6192281 h 6197044"/>
              <a:gd name="connsiteX64" fmla="*/ 4788232 w 6786101"/>
              <a:gd name="connsiteY64" fmla="*/ 6197044 h 6197044"/>
              <a:gd name="connsiteX65" fmla="*/ 4223877 w 6786101"/>
              <a:gd name="connsiteY65" fmla="*/ 5473144 h 6197044"/>
              <a:gd name="connsiteX66" fmla="*/ 3698332 w 6786101"/>
              <a:gd name="connsiteY66" fmla="*/ 5463717 h 6197044"/>
              <a:gd name="connsiteX67" fmla="*/ 3106009 w 6786101"/>
              <a:gd name="connsiteY67" fmla="*/ 4886624 h 6197044"/>
              <a:gd name="connsiteX68" fmla="*/ 2766551 w 6786101"/>
              <a:gd name="connsiteY68" fmla="*/ 5120719 h 6197044"/>
              <a:gd name="connsiteX69" fmla="*/ 2402219 w 6786101"/>
              <a:gd name="connsiteY69" fmla="*/ 4704001 h 6197044"/>
              <a:gd name="connsiteX70" fmla="*/ 1928351 w 6786101"/>
              <a:gd name="connsiteY70" fmla="*/ 4796869 h 6197044"/>
              <a:gd name="connsiteX71" fmla="*/ 1835482 w 6786101"/>
              <a:gd name="connsiteY71" fmla="*/ 5087381 h 6197044"/>
              <a:gd name="connsiteX72" fmla="*/ 1556876 w 6786101"/>
              <a:gd name="connsiteY72" fmla="*/ 5020706 h 6197044"/>
              <a:gd name="connsiteX73" fmla="*/ 1454481 w 6786101"/>
              <a:gd name="connsiteY73" fmla="*/ 4989750 h 6197044"/>
              <a:gd name="connsiteX74" fmla="*/ 1397332 w 6786101"/>
              <a:gd name="connsiteY74" fmla="*/ 4961176 h 6197044"/>
              <a:gd name="connsiteX75" fmla="*/ 1340181 w 6786101"/>
              <a:gd name="connsiteY75" fmla="*/ 4930219 h 6197044"/>
              <a:gd name="connsiteX76" fmla="*/ 1290176 w 6786101"/>
              <a:gd name="connsiteY76" fmla="*/ 4892119 h 6197044"/>
              <a:gd name="connsiteX0" fmla="*/ 1575784 w 7071709"/>
              <a:gd name="connsiteY0" fmla="*/ 4892119 h 6197044"/>
              <a:gd name="connsiteX1" fmla="*/ 509004 w 7071709"/>
              <a:gd name="connsiteY1" fmla="*/ 3244667 h 6197044"/>
              <a:gd name="connsiteX2" fmla="*/ 482207 w 7071709"/>
              <a:gd name="connsiteY2" fmla="*/ 2449343 h 6197044"/>
              <a:gd name="connsiteX3" fmla="*/ 470722 w 7071709"/>
              <a:gd name="connsiteY3" fmla="*/ 2021749 h 6197044"/>
              <a:gd name="connsiteX4" fmla="*/ 305653 w 7071709"/>
              <a:gd name="connsiteY4" fmla="*/ 747296 h 6197044"/>
              <a:gd name="connsiteX5" fmla="*/ 285608 w 7071709"/>
              <a:gd name="connsiteY5" fmla="*/ 377905 h 6197044"/>
              <a:gd name="connsiteX6" fmla="*/ 2019298 w 7071709"/>
              <a:gd name="connsiteY6" fmla="*/ 155929 h 6197044"/>
              <a:gd name="connsiteX7" fmla="*/ 2292214 w 7071709"/>
              <a:gd name="connsiteY7" fmla="*/ 450433 h 6197044"/>
              <a:gd name="connsiteX8" fmla="*/ 3014059 w 7071709"/>
              <a:gd name="connsiteY8" fmla="*/ 843994 h 6197044"/>
              <a:gd name="connsiteX9" fmla="*/ 3204559 w 7071709"/>
              <a:gd name="connsiteY9" fmla="*/ 991632 h 6197044"/>
              <a:gd name="connsiteX10" fmla="*/ 3249803 w 7071709"/>
              <a:gd name="connsiteY10" fmla="*/ 1015444 h 6197044"/>
              <a:gd name="connsiteX11" fmla="*/ 3311715 w 7071709"/>
              <a:gd name="connsiteY11" fmla="*/ 1032113 h 6197044"/>
              <a:gd name="connsiteX12" fmla="*/ 3585559 w 7071709"/>
              <a:gd name="connsiteY12" fmla="*/ 1082119 h 6197044"/>
              <a:gd name="connsiteX13" fmla="*/ 3652234 w 7071709"/>
              <a:gd name="connsiteY13" fmla="*/ 1113075 h 6197044"/>
              <a:gd name="connsiteX14" fmla="*/ 3690334 w 7071709"/>
              <a:gd name="connsiteY14" fmla="*/ 1144032 h 6197044"/>
              <a:gd name="connsiteX15" fmla="*/ 3721290 w 7071709"/>
              <a:gd name="connsiteY15" fmla="*/ 1201182 h 6197044"/>
              <a:gd name="connsiteX16" fmla="*/ 3754628 w 7071709"/>
              <a:gd name="connsiteY16" fmla="*/ 1234519 h 6197044"/>
              <a:gd name="connsiteX17" fmla="*/ 3785584 w 7071709"/>
              <a:gd name="connsiteY17" fmla="*/ 1248807 h 6197044"/>
              <a:gd name="connsiteX18" fmla="*/ 3821303 w 7071709"/>
              <a:gd name="connsiteY18" fmla="*/ 1267857 h 6197044"/>
              <a:gd name="connsiteX19" fmla="*/ 3864165 w 7071709"/>
              <a:gd name="connsiteY19" fmla="*/ 1263094 h 6197044"/>
              <a:gd name="connsiteX20" fmla="*/ 4092766 w 7071709"/>
              <a:gd name="connsiteY20" fmla="*/ 1203563 h 6197044"/>
              <a:gd name="connsiteX21" fmla="*/ 4159440 w 7071709"/>
              <a:gd name="connsiteY21" fmla="*/ 1191657 h 6197044"/>
              <a:gd name="connsiteX22" fmla="*/ 4299934 w 7071709"/>
              <a:gd name="connsiteY22" fmla="*/ 1182132 h 6197044"/>
              <a:gd name="connsiteX23" fmla="*/ 4445190 w 7071709"/>
              <a:gd name="connsiteY23" fmla="*/ 1132126 h 6197044"/>
              <a:gd name="connsiteX24" fmla="*/ 4814285 w 7071709"/>
              <a:gd name="connsiteY24" fmla="*/ 1205944 h 6197044"/>
              <a:gd name="connsiteX25" fmla="*/ 4875671 w 7071709"/>
              <a:gd name="connsiteY25" fmla="*/ 788855 h 6197044"/>
              <a:gd name="connsiteX26" fmla="*/ 4949682 w 7071709"/>
              <a:gd name="connsiteY26" fmla="*/ 623519 h 6197044"/>
              <a:gd name="connsiteX27" fmla="*/ 5037571 w 7071709"/>
              <a:gd name="connsiteY27" fmla="*/ 597686 h 6197044"/>
              <a:gd name="connsiteX28" fmla="*/ 5254978 w 7071709"/>
              <a:gd name="connsiteY28" fmla="*/ 520184 h 6197044"/>
              <a:gd name="connsiteX29" fmla="*/ 5398376 w 7071709"/>
              <a:gd name="connsiteY29" fmla="*/ 525351 h 6197044"/>
              <a:gd name="connsiteX30" fmla="*/ 5707660 w 7071709"/>
              <a:gd name="connsiteY30" fmla="*/ 597864 h 6197044"/>
              <a:gd name="connsiteX31" fmla="*/ 5745942 w 7071709"/>
              <a:gd name="connsiteY31" fmla="*/ 914283 h 6197044"/>
              <a:gd name="connsiteX32" fmla="*/ 6052195 w 7071709"/>
              <a:gd name="connsiteY32" fmla="*/ 1234977 h 6197044"/>
              <a:gd name="connsiteX33" fmla="*/ 6263382 w 7071709"/>
              <a:gd name="connsiteY33" fmla="*/ 1331365 h 6197044"/>
              <a:gd name="connsiteX34" fmla="*/ 6124930 w 7071709"/>
              <a:gd name="connsiteY34" fmla="*/ 1461602 h 6197044"/>
              <a:gd name="connsiteX35" fmla="*/ 6145402 w 7071709"/>
              <a:gd name="connsiteY35" fmla="*/ 1534557 h 6197044"/>
              <a:gd name="connsiteX36" fmla="*/ 6188266 w 7071709"/>
              <a:gd name="connsiteY36" fmla="*/ 1694100 h 6197044"/>
              <a:gd name="connsiteX37" fmla="*/ 6209697 w 7071709"/>
              <a:gd name="connsiteY37" fmla="*/ 1739344 h 6197044"/>
              <a:gd name="connsiteX38" fmla="*/ 6235890 w 7071709"/>
              <a:gd name="connsiteY38" fmla="*/ 1782207 h 6197044"/>
              <a:gd name="connsiteX39" fmla="*/ 6419246 w 7071709"/>
              <a:gd name="connsiteY39" fmla="*/ 2084625 h 6197044"/>
              <a:gd name="connsiteX40" fmla="*/ 6447822 w 7071709"/>
              <a:gd name="connsiteY40" fmla="*/ 2148919 h 6197044"/>
              <a:gd name="connsiteX41" fmla="*/ 6483540 w 7071709"/>
              <a:gd name="connsiteY41" fmla="*/ 2217976 h 6197044"/>
              <a:gd name="connsiteX42" fmla="*/ 6547834 w 7071709"/>
              <a:gd name="connsiteY42" fmla="*/ 2344182 h 6197044"/>
              <a:gd name="connsiteX43" fmla="*/ 6590697 w 7071709"/>
              <a:gd name="connsiteY43" fmla="*/ 2444194 h 6197044"/>
              <a:gd name="connsiteX44" fmla="*/ 6604984 w 7071709"/>
              <a:gd name="connsiteY44" fmla="*/ 2482294 h 6197044"/>
              <a:gd name="connsiteX45" fmla="*/ 6609747 w 7071709"/>
              <a:gd name="connsiteY45" fmla="*/ 2541825 h 6197044"/>
              <a:gd name="connsiteX46" fmla="*/ 6640703 w 7071709"/>
              <a:gd name="connsiteY46" fmla="*/ 2663269 h 6197044"/>
              <a:gd name="connsiteX47" fmla="*/ 6659753 w 7071709"/>
              <a:gd name="connsiteY47" fmla="*/ 2722800 h 6197044"/>
              <a:gd name="connsiteX48" fmla="*/ 6654990 w 7071709"/>
              <a:gd name="connsiteY48" fmla="*/ 2820432 h 6197044"/>
              <a:gd name="connsiteX49" fmla="*/ 6676422 w 7071709"/>
              <a:gd name="connsiteY49" fmla="*/ 2927587 h 6197044"/>
              <a:gd name="connsiteX50" fmla="*/ 6726428 w 7071709"/>
              <a:gd name="connsiteY50" fmla="*/ 3139519 h 6197044"/>
              <a:gd name="connsiteX51" fmla="*/ 6752622 w 7071709"/>
              <a:gd name="connsiteY51" fmla="*/ 3332400 h 6197044"/>
              <a:gd name="connsiteX52" fmla="*/ 6766909 w 7071709"/>
              <a:gd name="connsiteY52" fmla="*/ 3441938 h 6197044"/>
              <a:gd name="connsiteX53" fmla="*/ 6862159 w 7071709"/>
              <a:gd name="connsiteY53" fmla="*/ 3758644 h 6197044"/>
              <a:gd name="connsiteX54" fmla="*/ 6909784 w 7071709"/>
              <a:gd name="connsiteY54" fmla="*/ 3958669 h 6197044"/>
              <a:gd name="connsiteX55" fmla="*/ 6957409 w 7071709"/>
              <a:gd name="connsiteY55" fmla="*/ 4075350 h 6197044"/>
              <a:gd name="connsiteX56" fmla="*/ 7021703 w 7071709"/>
              <a:gd name="connsiteY56" fmla="*/ 4196794 h 6197044"/>
              <a:gd name="connsiteX57" fmla="*/ 7062184 w 7071709"/>
              <a:gd name="connsiteY57" fmla="*/ 4330144 h 6197044"/>
              <a:gd name="connsiteX58" fmla="*/ 7071709 w 7071709"/>
              <a:gd name="connsiteY58" fmla="*/ 4401582 h 6197044"/>
              <a:gd name="connsiteX59" fmla="*/ 7062183 w 7071709"/>
              <a:gd name="connsiteY59" fmla="*/ 4484925 h 6197044"/>
              <a:gd name="connsiteX60" fmla="*/ 7043133 w 7071709"/>
              <a:gd name="connsiteY60" fmla="*/ 4539694 h 6197044"/>
              <a:gd name="connsiteX61" fmla="*/ 7002653 w 7071709"/>
              <a:gd name="connsiteY61" fmla="*/ 4639706 h 6197044"/>
              <a:gd name="connsiteX62" fmla="*/ 6988365 w 7071709"/>
              <a:gd name="connsiteY62" fmla="*/ 4668281 h 6197044"/>
              <a:gd name="connsiteX63" fmla="*/ 6202553 w 7071709"/>
              <a:gd name="connsiteY63" fmla="*/ 5054044 h 6197044"/>
              <a:gd name="connsiteX64" fmla="*/ 5347684 w 7071709"/>
              <a:gd name="connsiteY64" fmla="*/ 6192281 h 6197044"/>
              <a:gd name="connsiteX65" fmla="*/ 5073840 w 7071709"/>
              <a:gd name="connsiteY65" fmla="*/ 6197044 h 6197044"/>
              <a:gd name="connsiteX66" fmla="*/ 4509485 w 7071709"/>
              <a:gd name="connsiteY66" fmla="*/ 5473144 h 6197044"/>
              <a:gd name="connsiteX67" fmla="*/ 3983940 w 7071709"/>
              <a:gd name="connsiteY67" fmla="*/ 5463717 h 6197044"/>
              <a:gd name="connsiteX68" fmla="*/ 3391617 w 7071709"/>
              <a:gd name="connsiteY68" fmla="*/ 4886624 h 6197044"/>
              <a:gd name="connsiteX69" fmla="*/ 3052159 w 7071709"/>
              <a:gd name="connsiteY69" fmla="*/ 5120719 h 6197044"/>
              <a:gd name="connsiteX70" fmla="*/ 2687827 w 7071709"/>
              <a:gd name="connsiteY70" fmla="*/ 4704001 h 6197044"/>
              <a:gd name="connsiteX71" fmla="*/ 2213959 w 7071709"/>
              <a:gd name="connsiteY71" fmla="*/ 4796869 h 6197044"/>
              <a:gd name="connsiteX72" fmla="*/ 2121090 w 7071709"/>
              <a:gd name="connsiteY72" fmla="*/ 5087381 h 6197044"/>
              <a:gd name="connsiteX73" fmla="*/ 1842484 w 7071709"/>
              <a:gd name="connsiteY73" fmla="*/ 5020706 h 6197044"/>
              <a:gd name="connsiteX74" fmla="*/ 1740089 w 7071709"/>
              <a:gd name="connsiteY74" fmla="*/ 4989750 h 6197044"/>
              <a:gd name="connsiteX75" fmla="*/ 1682940 w 7071709"/>
              <a:gd name="connsiteY75" fmla="*/ 4961176 h 6197044"/>
              <a:gd name="connsiteX76" fmla="*/ 1625789 w 7071709"/>
              <a:gd name="connsiteY76" fmla="*/ 4930219 h 6197044"/>
              <a:gd name="connsiteX77" fmla="*/ 1575784 w 7071709"/>
              <a:gd name="connsiteY77" fmla="*/ 4892119 h 6197044"/>
              <a:gd name="connsiteX0" fmla="*/ 1528227 w 7024152"/>
              <a:gd name="connsiteY0" fmla="*/ 4736190 h 6041115"/>
              <a:gd name="connsiteX1" fmla="*/ 461447 w 7024152"/>
              <a:gd name="connsiteY1" fmla="*/ 3088738 h 6041115"/>
              <a:gd name="connsiteX2" fmla="*/ 434650 w 7024152"/>
              <a:gd name="connsiteY2" fmla="*/ 2293414 h 6041115"/>
              <a:gd name="connsiteX3" fmla="*/ 423165 w 7024152"/>
              <a:gd name="connsiteY3" fmla="*/ 1865820 h 6041115"/>
              <a:gd name="connsiteX4" fmla="*/ 258096 w 7024152"/>
              <a:gd name="connsiteY4" fmla="*/ 591367 h 6041115"/>
              <a:gd name="connsiteX5" fmla="*/ 1971741 w 7024152"/>
              <a:gd name="connsiteY5" fmla="*/ 0 h 6041115"/>
              <a:gd name="connsiteX6" fmla="*/ 2244657 w 7024152"/>
              <a:gd name="connsiteY6" fmla="*/ 294504 h 6041115"/>
              <a:gd name="connsiteX7" fmla="*/ 2966502 w 7024152"/>
              <a:gd name="connsiteY7" fmla="*/ 688065 h 6041115"/>
              <a:gd name="connsiteX8" fmla="*/ 3157002 w 7024152"/>
              <a:gd name="connsiteY8" fmla="*/ 835703 h 6041115"/>
              <a:gd name="connsiteX9" fmla="*/ 3202246 w 7024152"/>
              <a:gd name="connsiteY9" fmla="*/ 859515 h 6041115"/>
              <a:gd name="connsiteX10" fmla="*/ 3264158 w 7024152"/>
              <a:gd name="connsiteY10" fmla="*/ 876184 h 6041115"/>
              <a:gd name="connsiteX11" fmla="*/ 3538002 w 7024152"/>
              <a:gd name="connsiteY11" fmla="*/ 926190 h 6041115"/>
              <a:gd name="connsiteX12" fmla="*/ 3604677 w 7024152"/>
              <a:gd name="connsiteY12" fmla="*/ 957146 h 6041115"/>
              <a:gd name="connsiteX13" fmla="*/ 3642777 w 7024152"/>
              <a:gd name="connsiteY13" fmla="*/ 988103 h 6041115"/>
              <a:gd name="connsiteX14" fmla="*/ 3673733 w 7024152"/>
              <a:gd name="connsiteY14" fmla="*/ 1045253 h 6041115"/>
              <a:gd name="connsiteX15" fmla="*/ 3707071 w 7024152"/>
              <a:gd name="connsiteY15" fmla="*/ 1078590 h 6041115"/>
              <a:gd name="connsiteX16" fmla="*/ 3738027 w 7024152"/>
              <a:gd name="connsiteY16" fmla="*/ 1092878 h 6041115"/>
              <a:gd name="connsiteX17" fmla="*/ 3773746 w 7024152"/>
              <a:gd name="connsiteY17" fmla="*/ 1111928 h 6041115"/>
              <a:gd name="connsiteX18" fmla="*/ 3816608 w 7024152"/>
              <a:gd name="connsiteY18" fmla="*/ 1107165 h 6041115"/>
              <a:gd name="connsiteX19" fmla="*/ 4045209 w 7024152"/>
              <a:gd name="connsiteY19" fmla="*/ 1047634 h 6041115"/>
              <a:gd name="connsiteX20" fmla="*/ 4111883 w 7024152"/>
              <a:gd name="connsiteY20" fmla="*/ 1035728 h 6041115"/>
              <a:gd name="connsiteX21" fmla="*/ 4252377 w 7024152"/>
              <a:gd name="connsiteY21" fmla="*/ 1026203 h 6041115"/>
              <a:gd name="connsiteX22" fmla="*/ 4397633 w 7024152"/>
              <a:gd name="connsiteY22" fmla="*/ 976197 h 6041115"/>
              <a:gd name="connsiteX23" fmla="*/ 4766728 w 7024152"/>
              <a:gd name="connsiteY23" fmla="*/ 1050015 h 6041115"/>
              <a:gd name="connsiteX24" fmla="*/ 4828114 w 7024152"/>
              <a:gd name="connsiteY24" fmla="*/ 632926 h 6041115"/>
              <a:gd name="connsiteX25" fmla="*/ 4902125 w 7024152"/>
              <a:gd name="connsiteY25" fmla="*/ 467590 h 6041115"/>
              <a:gd name="connsiteX26" fmla="*/ 4990014 w 7024152"/>
              <a:gd name="connsiteY26" fmla="*/ 441757 h 6041115"/>
              <a:gd name="connsiteX27" fmla="*/ 5207421 w 7024152"/>
              <a:gd name="connsiteY27" fmla="*/ 364255 h 6041115"/>
              <a:gd name="connsiteX28" fmla="*/ 5350819 w 7024152"/>
              <a:gd name="connsiteY28" fmla="*/ 369422 h 6041115"/>
              <a:gd name="connsiteX29" fmla="*/ 5660103 w 7024152"/>
              <a:gd name="connsiteY29" fmla="*/ 441935 h 6041115"/>
              <a:gd name="connsiteX30" fmla="*/ 5698385 w 7024152"/>
              <a:gd name="connsiteY30" fmla="*/ 758354 h 6041115"/>
              <a:gd name="connsiteX31" fmla="*/ 6004638 w 7024152"/>
              <a:gd name="connsiteY31" fmla="*/ 1079048 h 6041115"/>
              <a:gd name="connsiteX32" fmla="*/ 6215825 w 7024152"/>
              <a:gd name="connsiteY32" fmla="*/ 1175436 h 6041115"/>
              <a:gd name="connsiteX33" fmla="*/ 6077373 w 7024152"/>
              <a:gd name="connsiteY33" fmla="*/ 1305673 h 6041115"/>
              <a:gd name="connsiteX34" fmla="*/ 6097845 w 7024152"/>
              <a:gd name="connsiteY34" fmla="*/ 1378628 h 6041115"/>
              <a:gd name="connsiteX35" fmla="*/ 6140709 w 7024152"/>
              <a:gd name="connsiteY35" fmla="*/ 1538171 h 6041115"/>
              <a:gd name="connsiteX36" fmla="*/ 6162140 w 7024152"/>
              <a:gd name="connsiteY36" fmla="*/ 1583415 h 6041115"/>
              <a:gd name="connsiteX37" fmla="*/ 6188333 w 7024152"/>
              <a:gd name="connsiteY37" fmla="*/ 1626278 h 6041115"/>
              <a:gd name="connsiteX38" fmla="*/ 6371689 w 7024152"/>
              <a:gd name="connsiteY38" fmla="*/ 1928696 h 6041115"/>
              <a:gd name="connsiteX39" fmla="*/ 6400265 w 7024152"/>
              <a:gd name="connsiteY39" fmla="*/ 1992990 h 6041115"/>
              <a:gd name="connsiteX40" fmla="*/ 6435983 w 7024152"/>
              <a:gd name="connsiteY40" fmla="*/ 2062047 h 6041115"/>
              <a:gd name="connsiteX41" fmla="*/ 6500277 w 7024152"/>
              <a:gd name="connsiteY41" fmla="*/ 2188253 h 6041115"/>
              <a:gd name="connsiteX42" fmla="*/ 6543140 w 7024152"/>
              <a:gd name="connsiteY42" fmla="*/ 2288265 h 6041115"/>
              <a:gd name="connsiteX43" fmla="*/ 6557427 w 7024152"/>
              <a:gd name="connsiteY43" fmla="*/ 2326365 h 6041115"/>
              <a:gd name="connsiteX44" fmla="*/ 6562190 w 7024152"/>
              <a:gd name="connsiteY44" fmla="*/ 2385896 h 6041115"/>
              <a:gd name="connsiteX45" fmla="*/ 6593146 w 7024152"/>
              <a:gd name="connsiteY45" fmla="*/ 2507340 h 6041115"/>
              <a:gd name="connsiteX46" fmla="*/ 6612196 w 7024152"/>
              <a:gd name="connsiteY46" fmla="*/ 2566871 h 6041115"/>
              <a:gd name="connsiteX47" fmla="*/ 6607433 w 7024152"/>
              <a:gd name="connsiteY47" fmla="*/ 2664503 h 6041115"/>
              <a:gd name="connsiteX48" fmla="*/ 6628865 w 7024152"/>
              <a:gd name="connsiteY48" fmla="*/ 2771658 h 6041115"/>
              <a:gd name="connsiteX49" fmla="*/ 6678871 w 7024152"/>
              <a:gd name="connsiteY49" fmla="*/ 2983590 h 6041115"/>
              <a:gd name="connsiteX50" fmla="*/ 6705065 w 7024152"/>
              <a:gd name="connsiteY50" fmla="*/ 3176471 h 6041115"/>
              <a:gd name="connsiteX51" fmla="*/ 6719352 w 7024152"/>
              <a:gd name="connsiteY51" fmla="*/ 3286009 h 6041115"/>
              <a:gd name="connsiteX52" fmla="*/ 6814602 w 7024152"/>
              <a:gd name="connsiteY52" fmla="*/ 3602715 h 6041115"/>
              <a:gd name="connsiteX53" fmla="*/ 6862227 w 7024152"/>
              <a:gd name="connsiteY53" fmla="*/ 3802740 h 6041115"/>
              <a:gd name="connsiteX54" fmla="*/ 6909852 w 7024152"/>
              <a:gd name="connsiteY54" fmla="*/ 3919421 h 6041115"/>
              <a:gd name="connsiteX55" fmla="*/ 6974146 w 7024152"/>
              <a:gd name="connsiteY55" fmla="*/ 4040865 h 6041115"/>
              <a:gd name="connsiteX56" fmla="*/ 7014627 w 7024152"/>
              <a:gd name="connsiteY56" fmla="*/ 4174215 h 6041115"/>
              <a:gd name="connsiteX57" fmla="*/ 7024152 w 7024152"/>
              <a:gd name="connsiteY57" fmla="*/ 4245653 h 6041115"/>
              <a:gd name="connsiteX58" fmla="*/ 7014626 w 7024152"/>
              <a:gd name="connsiteY58" fmla="*/ 4328996 h 6041115"/>
              <a:gd name="connsiteX59" fmla="*/ 6995576 w 7024152"/>
              <a:gd name="connsiteY59" fmla="*/ 4383765 h 6041115"/>
              <a:gd name="connsiteX60" fmla="*/ 6955096 w 7024152"/>
              <a:gd name="connsiteY60" fmla="*/ 4483777 h 6041115"/>
              <a:gd name="connsiteX61" fmla="*/ 6940808 w 7024152"/>
              <a:gd name="connsiteY61" fmla="*/ 4512352 h 6041115"/>
              <a:gd name="connsiteX62" fmla="*/ 6154996 w 7024152"/>
              <a:gd name="connsiteY62" fmla="*/ 4898115 h 6041115"/>
              <a:gd name="connsiteX63" fmla="*/ 5300127 w 7024152"/>
              <a:gd name="connsiteY63" fmla="*/ 6036352 h 6041115"/>
              <a:gd name="connsiteX64" fmla="*/ 5026283 w 7024152"/>
              <a:gd name="connsiteY64" fmla="*/ 6041115 h 6041115"/>
              <a:gd name="connsiteX65" fmla="*/ 4461928 w 7024152"/>
              <a:gd name="connsiteY65" fmla="*/ 5317215 h 6041115"/>
              <a:gd name="connsiteX66" fmla="*/ 3936383 w 7024152"/>
              <a:gd name="connsiteY66" fmla="*/ 5307788 h 6041115"/>
              <a:gd name="connsiteX67" fmla="*/ 3344060 w 7024152"/>
              <a:gd name="connsiteY67" fmla="*/ 4730695 h 6041115"/>
              <a:gd name="connsiteX68" fmla="*/ 3004602 w 7024152"/>
              <a:gd name="connsiteY68" fmla="*/ 4964790 h 6041115"/>
              <a:gd name="connsiteX69" fmla="*/ 2640270 w 7024152"/>
              <a:gd name="connsiteY69" fmla="*/ 4548072 h 6041115"/>
              <a:gd name="connsiteX70" fmla="*/ 2166402 w 7024152"/>
              <a:gd name="connsiteY70" fmla="*/ 4640940 h 6041115"/>
              <a:gd name="connsiteX71" fmla="*/ 2073533 w 7024152"/>
              <a:gd name="connsiteY71" fmla="*/ 4931452 h 6041115"/>
              <a:gd name="connsiteX72" fmla="*/ 1794927 w 7024152"/>
              <a:gd name="connsiteY72" fmla="*/ 4864777 h 6041115"/>
              <a:gd name="connsiteX73" fmla="*/ 1692532 w 7024152"/>
              <a:gd name="connsiteY73" fmla="*/ 4833821 h 6041115"/>
              <a:gd name="connsiteX74" fmla="*/ 1635383 w 7024152"/>
              <a:gd name="connsiteY74" fmla="*/ 4805247 h 6041115"/>
              <a:gd name="connsiteX75" fmla="*/ 1578232 w 7024152"/>
              <a:gd name="connsiteY75" fmla="*/ 4774290 h 6041115"/>
              <a:gd name="connsiteX76" fmla="*/ 1528227 w 7024152"/>
              <a:gd name="connsiteY76" fmla="*/ 4736190 h 6041115"/>
              <a:gd name="connsiteX0" fmla="*/ 1270131 w 6766056"/>
              <a:gd name="connsiteY0" fmla="*/ 4736190 h 6041115"/>
              <a:gd name="connsiteX1" fmla="*/ 203351 w 6766056"/>
              <a:gd name="connsiteY1" fmla="*/ 3088738 h 6041115"/>
              <a:gd name="connsiteX2" fmla="*/ 176554 w 6766056"/>
              <a:gd name="connsiteY2" fmla="*/ 2293414 h 6041115"/>
              <a:gd name="connsiteX3" fmla="*/ 165069 w 6766056"/>
              <a:gd name="connsiteY3" fmla="*/ 1865820 h 6041115"/>
              <a:gd name="connsiteX4" fmla="*/ 0 w 6766056"/>
              <a:gd name="connsiteY4" fmla="*/ 591367 h 6041115"/>
              <a:gd name="connsiteX5" fmla="*/ 1713645 w 6766056"/>
              <a:gd name="connsiteY5" fmla="*/ 0 h 6041115"/>
              <a:gd name="connsiteX6" fmla="*/ 1986561 w 6766056"/>
              <a:gd name="connsiteY6" fmla="*/ 294504 h 6041115"/>
              <a:gd name="connsiteX7" fmla="*/ 2708406 w 6766056"/>
              <a:gd name="connsiteY7" fmla="*/ 688065 h 6041115"/>
              <a:gd name="connsiteX8" fmla="*/ 2898906 w 6766056"/>
              <a:gd name="connsiteY8" fmla="*/ 835703 h 6041115"/>
              <a:gd name="connsiteX9" fmla="*/ 2944150 w 6766056"/>
              <a:gd name="connsiteY9" fmla="*/ 859515 h 6041115"/>
              <a:gd name="connsiteX10" fmla="*/ 3006062 w 6766056"/>
              <a:gd name="connsiteY10" fmla="*/ 876184 h 6041115"/>
              <a:gd name="connsiteX11" fmla="*/ 3279906 w 6766056"/>
              <a:gd name="connsiteY11" fmla="*/ 926190 h 6041115"/>
              <a:gd name="connsiteX12" fmla="*/ 3346581 w 6766056"/>
              <a:gd name="connsiteY12" fmla="*/ 957146 h 6041115"/>
              <a:gd name="connsiteX13" fmla="*/ 3384681 w 6766056"/>
              <a:gd name="connsiteY13" fmla="*/ 988103 h 6041115"/>
              <a:gd name="connsiteX14" fmla="*/ 3415637 w 6766056"/>
              <a:gd name="connsiteY14" fmla="*/ 1045253 h 6041115"/>
              <a:gd name="connsiteX15" fmla="*/ 3448975 w 6766056"/>
              <a:gd name="connsiteY15" fmla="*/ 1078590 h 6041115"/>
              <a:gd name="connsiteX16" fmla="*/ 3479931 w 6766056"/>
              <a:gd name="connsiteY16" fmla="*/ 1092878 h 6041115"/>
              <a:gd name="connsiteX17" fmla="*/ 3515650 w 6766056"/>
              <a:gd name="connsiteY17" fmla="*/ 1111928 h 6041115"/>
              <a:gd name="connsiteX18" fmla="*/ 3558512 w 6766056"/>
              <a:gd name="connsiteY18" fmla="*/ 1107165 h 6041115"/>
              <a:gd name="connsiteX19" fmla="*/ 3787113 w 6766056"/>
              <a:gd name="connsiteY19" fmla="*/ 1047634 h 6041115"/>
              <a:gd name="connsiteX20" fmla="*/ 3853787 w 6766056"/>
              <a:gd name="connsiteY20" fmla="*/ 1035728 h 6041115"/>
              <a:gd name="connsiteX21" fmla="*/ 3994281 w 6766056"/>
              <a:gd name="connsiteY21" fmla="*/ 1026203 h 6041115"/>
              <a:gd name="connsiteX22" fmla="*/ 4139537 w 6766056"/>
              <a:gd name="connsiteY22" fmla="*/ 976197 h 6041115"/>
              <a:gd name="connsiteX23" fmla="*/ 4508632 w 6766056"/>
              <a:gd name="connsiteY23" fmla="*/ 1050015 h 6041115"/>
              <a:gd name="connsiteX24" fmla="*/ 4570018 w 6766056"/>
              <a:gd name="connsiteY24" fmla="*/ 632926 h 6041115"/>
              <a:gd name="connsiteX25" fmla="*/ 4644029 w 6766056"/>
              <a:gd name="connsiteY25" fmla="*/ 467590 h 6041115"/>
              <a:gd name="connsiteX26" fmla="*/ 4731918 w 6766056"/>
              <a:gd name="connsiteY26" fmla="*/ 441757 h 6041115"/>
              <a:gd name="connsiteX27" fmla="*/ 4949325 w 6766056"/>
              <a:gd name="connsiteY27" fmla="*/ 364255 h 6041115"/>
              <a:gd name="connsiteX28" fmla="*/ 5092723 w 6766056"/>
              <a:gd name="connsiteY28" fmla="*/ 369422 h 6041115"/>
              <a:gd name="connsiteX29" fmla="*/ 5402007 w 6766056"/>
              <a:gd name="connsiteY29" fmla="*/ 441935 h 6041115"/>
              <a:gd name="connsiteX30" fmla="*/ 5440289 w 6766056"/>
              <a:gd name="connsiteY30" fmla="*/ 758354 h 6041115"/>
              <a:gd name="connsiteX31" fmla="*/ 5746542 w 6766056"/>
              <a:gd name="connsiteY31" fmla="*/ 1079048 h 6041115"/>
              <a:gd name="connsiteX32" fmla="*/ 5957729 w 6766056"/>
              <a:gd name="connsiteY32" fmla="*/ 1175436 h 6041115"/>
              <a:gd name="connsiteX33" fmla="*/ 5819277 w 6766056"/>
              <a:gd name="connsiteY33" fmla="*/ 1305673 h 6041115"/>
              <a:gd name="connsiteX34" fmla="*/ 5839749 w 6766056"/>
              <a:gd name="connsiteY34" fmla="*/ 1378628 h 6041115"/>
              <a:gd name="connsiteX35" fmla="*/ 5882613 w 6766056"/>
              <a:gd name="connsiteY35" fmla="*/ 1538171 h 6041115"/>
              <a:gd name="connsiteX36" fmla="*/ 5904044 w 6766056"/>
              <a:gd name="connsiteY36" fmla="*/ 1583415 h 6041115"/>
              <a:gd name="connsiteX37" fmla="*/ 5930237 w 6766056"/>
              <a:gd name="connsiteY37" fmla="*/ 1626278 h 6041115"/>
              <a:gd name="connsiteX38" fmla="*/ 6113593 w 6766056"/>
              <a:gd name="connsiteY38" fmla="*/ 1928696 h 6041115"/>
              <a:gd name="connsiteX39" fmla="*/ 6142169 w 6766056"/>
              <a:gd name="connsiteY39" fmla="*/ 1992990 h 6041115"/>
              <a:gd name="connsiteX40" fmla="*/ 6177887 w 6766056"/>
              <a:gd name="connsiteY40" fmla="*/ 2062047 h 6041115"/>
              <a:gd name="connsiteX41" fmla="*/ 6242181 w 6766056"/>
              <a:gd name="connsiteY41" fmla="*/ 2188253 h 6041115"/>
              <a:gd name="connsiteX42" fmla="*/ 6285044 w 6766056"/>
              <a:gd name="connsiteY42" fmla="*/ 2288265 h 6041115"/>
              <a:gd name="connsiteX43" fmla="*/ 6299331 w 6766056"/>
              <a:gd name="connsiteY43" fmla="*/ 2326365 h 6041115"/>
              <a:gd name="connsiteX44" fmla="*/ 6304094 w 6766056"/>
              <a:gd name="connsiteY44" fmla="*/ 2385896 h 6041115"/>
              <a:gd name="connsiteX45" fmla="*/ 6335050 w 6766056"/>
              <a:gd name="connsiteY45" fmla="*/ 2507340 h 6041115"/>
              <a:gd name="connsiteX46" fmla="*/ 6354100 w 6766056"/>
              <a:gd name="connsiteY46" fmla="*/ 2566871 h 6041115"/>
              <a:gd name="connsiteX47" fmla="*/ 6349337 w 6766056"/>
              <a:gd name="connsiteY47" fmla="*/ 2664503 h 6041115"/>
              <a:gd name="connsiteX48" fmla="*/ 6370769 w 6766056"/>
              <a:gd name="connsiteY48" fmla="*/ 2771658 h 6041115"/>
              <a:gd name="connsiteX49" fmla="*/ 6420775 w 6766056"/>
              <a:gd name="connsiteY49" fmla="*/ 2983590 h 6041115"/>
              <a:gd name="connsiteX50" fmla="*/ 6446969 w 6766056"/>
              <a:gd name="connsiteY50" fmla="*/ 3176471 h 6041115"/>
              <a:gd name="connsiteX51" fmla="*/ 6461256 w 6766056"/>
              <a:gd name="connsiteY51" fmla="*/ 3286009 h 6041115"/>
              <a:gd name="connsiteX52" fmla="*/ 6556506 w 6766056"/>
              <a:gd name="connsiteY52" fmla="*/ 3602715 h 6041115"/>
              <a:gd name="connsiteX53" fmla="*/ 6604131 w 6766056"/>
              <a:gd name="connsiteY53" fmla="*/ 3802740 h 6041115"/>
              <a:gd name="connsiteX54" fmla="*/ 6651756 w 6766056"/>
              <a:gd name="connsiteY54" fmla="*/ 3919421 h 6041115"/>
              <a:gd name="connsiteX55" fmla="*/ 6716050 w 6766056"/>
              <a:gd name="connsiteY55" fmla="*/ 4040865 h 6041115"/>
              <a:gd name="connsiteX56" fmla="*/ 6756531 w 6766056"/>
              <a:gd name="connsiteY56" fmla="*/ 4174215 h 6041115"/>
              <a:gd name="connsiteX57" fmla="*/ 6766056 w 6766056"/>
              <a:gd name="connsiteY57" fmla="*/ 4245653 h 6041115"/>
              <a:gd name="connsiteX58" fmla="*/ 6756530 w 6766056"/>
              <a:gd name="connsiteY58" fmla="*/ 4328996 h 6041115"/>
              <a:gd name="connsiteX59" fmla="*/ 6737480 w 6766056"/>
              <a:gd name="connsiteY59" fmla="*/ 4383765 h 6041115"/>
              <a:gd name="connsiteX60" fmla="*/ 6697000 w 6766056"/>
              <a:gd name="connsiteY60" fmla="*/ 4483777 h 6041115"/>
              <a:gd name="connsiteX61" fmla="*/ 6682712 w 6766056"/>
              <a:gd name="connsiteY61" fmla="*/ 4512352 h 6041115"/>
              <a:gd name="connsiteX62" fmla="*/ 5896900 w 6766056"/>
              <a:gd name="connsiteY62" fmla="*/ 4898115 h 6041115"/>
              <a:gd name="connsiteX63" fmla="*/ 5042031 w 6766056"/>
              <a:gd name="connsiteY63" fmla="*/ 6036352 h 6041115"/>
              <a:gd name="connsiteX64" fmla="*/ 4768187 w 6766056"/>
              <a:gd name="connsiteY64" fmla="*/ 6041115 h 6041115"/>
              <a:gd name="connsiteX65" fmla="*/ 4203832 w 6766056"/>
              <a:gd name="connsiteY65" fmla="*/ 5317215 h 6041115"/>
              <a:gd name="connsiteX66" fmla="*/ 3678287 w 6766056"/>
              <a:gd name="connsiteY66" fmla="*/ 5307788 h 6041115"/>
              <a:gd name="connsiteX67" fmla="*/ 3085964 w 6766056"/>
              <a:gd name="connsiteY67" fmla="*/ 4730695 h 6041115"/>
              <a:gd name="connsiteX68" fmla="*/ 2746506 w 6766056"/>
              <a:gd name="connsiteY68" fmla="*/ 4964790 h 6041115"/>
              <a:gd name="connsiteX69" fmla="*/ 2382174 w 6766056"/>
              <a:gd name="connsiteY69" fmla="*/ 4548072 h 6041115"/>
              <a:gd name="connsiteX70" fmla="*/ 1908306 w 6766056"/>
              <a:gd name="connsiteY70" fmla="*/ 4640940 h 6041115"/>
              <a:gd name="connsiteX71" fmla="*/ 1815437 w 6766056"/>
              <a:gd name="connsiteY71" fmla="*/ 4931452 h 6041115"/>
              <a:gd name="connsiteX72" fmla="*/ 1536831 w 6766056"/>
              <a:gd name="connsiteY72" fmla="*/ 4864777 h 6041115"/>
              <a:gd name="connsiteX73" fmla="*/ 1434436 w 6766056"/>
              <a:gd name="connsiteY73" fmla="*/ 4833821 h 6041115"/>
              <a:gd name="connsiteX74" fmla="*/ 1377287 w 6766056"/>
              <a:gd name="connsiteY74" fmla="*/ 4805247 h 6041115"/>
              <a:gd name="connsiteX75" fmla="*/ 1320136 w 6766056"/>
              <a:gd name="connsiteY75" fmla="*/ 4774290 h 6041115"/>
              <a:gd name="connsiteX76" fmla="*/ 1270131 w 6766056"/>
              <a:gd name="connsiteY76" fmla="*/ 4736190 h 6041115"/>
              <a:gd name="connsiteX0" fmla="*/ 1270131 w 6766056"/>
              <a:gd name="connsiteY0" fmla="*/ 4736190 h 6041115"/>
              <a:gd name="connsiteX1" fmla="*/ 203351 w 6766056"/>
              <a:gd name="connsiteY1" fmla="*/ 3088738 h 6041115"/>
              <a:gd name="connsiteX2" fmla="*/ 176554 w 6766056"/>
              <a:gd name="connsiteY2" fmla="*/ 2293414 h 6041115"/>
              <a:gd name="connsiteX3" fmla="*/ 165069 w 6766056"/>
              <a:gd name="connsiteY3" fmla="*/ 1865820 h 6041115"/>
              <a:gd name="connsiteX4" fmla="*/ 0 w 6766056"/>
              <a:gd name="connsiteY4" fmla="*/ 591367 h 6041115"/>
              <a:gd name="connsiteX5" fmla="*/ 1713645 w 6766056"/>
              <a:gd name="connsiteY5" fmla="*/ 0 h 6041115"/>
              <a:gd name="connsiteX6" fmla="*/ 1986561 w 6766056"/>
              <a:gd name="connsiteY6" fmla="*/ 294504 h 6041115"/>
              <a:gd name="connsiteX7" fmla="*/ 2528018 w 6766056"/>
              <a:gd name="connsiteY7" fmla="*/ 593949 h 6041115"/>
              <a:gd name="connsiteX8" fmla="*/ 2708406 w 6766056"/>
              <a:gd name="connsiteY8" fmla="*/ 688065 h 6041115"/>
              <a:gd name="connsiteX9" fmla="*/ 2898906 w 6766056"/>
              <a:gd name="connsiteY9" fmla="*/ 835703 h 6041115"/>
              <a:gd name="connsiteX10" fmla="*/ 2944150 w 6766056"/>
              <a:gd name="connsiteY10" fmla="*/ 859515 h 6041115"/>
              <a:gd name="connsiteX11" fmla="*/ 3006062 w 6766056"/>
              <a:gd name="connsiteY11" fmla="*/ 876184 h 6041115"/>
              <a:gd name="connsiteX12" fmla="*/ 3279906 w 6766056"/>
              <a:gd name="connsiteY12" fmla="*/ 926190 h 6041115"/>
              <a:gd name="connsiteX13" fmla="*/ 3346581 w 6766056"/>
              <a:gd name="connsiteY13" fmla="*/ 957146 h 6041115"/>
              <a:gd name="connsiteX14" fmla="*/ 3384681 w 6766056"/>
              <a:gd name="connsiteY14" fmla="*/ 988103 h 6041115"/>
              <a:gd name="connsiteX15" fmla="*/ 3415637 w 6766056"/>
              <a:gd name="connsiteY15" fmla="*/ 1045253 h 6041115"/>
              <a:gd name="connsiteX16" fmla="*/ 3448975 w 6766056"/>
              <a:gd name="connsiteY16" fmla="*/ 1078590 h 6041115"/>
              <a:gd name="connsiteX17" fmla="*/ 3479931 w 6766056"/>
              <a:gd name="connsiteY17" fmla="*/ 1092878 h 6041115"/>
              <a:gd name="connsiteX18" fmla="*/ 3515650 w 6766056"/>
              <a:gd name="connsiteY18" fmla="*/ 1111928 h 6041115"/>
              <a:gd name="connsiteX19" fmla="*/ 3558512 w 6766056"/>
              <a:gd name="connsiteY19" fmla="*/ 1107165 h 6041115"/>
              <a:gd name="connsiteX20" fmla="*/ 3787113 w 6766056"/>
              <a:gd name="connsiteY20" fmla="*/ 1047634 h 6041115"/>
              <a:gd name="connsiteX21" fmla="*/ 3853787 w 6766056"/>
              <a:gd name="connsiteY21" fmla="*/ 1035728 h 6041115"/>
              <a:gd name="connsiteX22" fmla="*/ 3994281 w 6766056"/>
              <a:gd name="connsiteY22" fmla="*/ 1026203 h 6041115"/>
              <a:gd name="connsiteX23" fmla="*/ 4139537 w 6766056"/>
              <a:gd name="connsiteY23" fmla="*/ 976197 h 6041115"/>
              <a:gd name="connsiteX24" fmla="*/ 4508632 w 6766056"/>
              <a:gd name="connsiteY24" fmla="*/ 1050015 h 6041115"/>
              <a:gd name="connsiteX25" fmla="*/ 4570018 w 6766056"/>
              <a:gd name="connsiteY25" fmla="*/ 632926 h 6041115"/>
              <a:gd name="connsiteX26" fmla="*/ 4644029 w 6766056"/>
              <a:gd name="connsiteY26" fmla="*/ 467590 h 6041115"/>
              <a:gd name="connsiteX27" fmla="*/ 4731918 w 6766056"/>
              <a:gd name="connsiteY27" fmla="*/ 441757 h 6041115"/>
              <a:gd name="connsiteX28" fmla="*/ 4949325 w 6766056"/>
              <a:gd name="connsiteY28" fmla="*/ 364255 h 6041115"/>
              <a:gd name="connsiteX29" fmla="*/ 5092723 w 6766056"/>
              <a:gd name="connsiteY29" fmla="*/ 369422 h 6041115"/>
              <a:gd name="connsiteX30" fmla="*/ 5402007 w 6766056"/>
              <a:gd name="connsiteY30" fmla="*/ 441935 h 6041115"/>
              <a:gd name="connsiteX31" fmla="*/ 5440289 w 6766056"/>
              <a:gd name="connsiteY31" fmla="*/ 758354 h 6041115"/>
              <a:gd name="connsiteX32" fmla="*/ 5746542 w 6766056"/>
              <a:gd name="connsiteY32" fmla="*/ 1079048 h 6041115"/>
              <a:gd name="connsiteX33" fmla="*/ 5957729 w 6766056"/>
              <a:gd name="connsiteY33" fmla="*/ 1175436 h 6041115"/>
              <a:gd name="connsiteX34" fmla="*/ 5819277 w 6766056"/>
              <a:gd name="connsiteY34" fmla="*/ 1305673 h 6041115"/>
              <a:gd name="connsiteX35" fmla="*/ 5839749 w 6766056"/>
              <a:gd name="connsiteY35" fmla="*/ 1378628 h 6041115"/>
              <a:gd name="connsiteX36" fmla="*/ 5882613 w 6766056"/>
              <a:gd name="connsiteY36" fmla="*/ 1538171 h 6041115"/>
              <a:gd name="connsiteX37" fmla="*/ 5904044 w 6766056"/>
              <a:gd name="connsiteY37" fmla="*/ 1583415 h 6041115"/>
              <a:gd name="connsiteX38" fmla="*/ 5930237 w 6766056"/>
              <a:gd name="connsiteY38" fmla="*/ 1626278 h 6041115"/>
              <a:gd name="connsiteX39" fmla="*/ 6113593 w 6766056"/>
              <a:gd name="connsiteY39" fmla="*/ 1928696 h 6041115"/>
              <a:gd name="connsiteX40" fmla="*/ 6142169 w 6766056"/>
              <a:gd name="connsiteY40" fmla="*/ 1992990 h 6041115"/>
              <a:gd name="connsiteX41" fmla="*/ 6177887 w 6766056"/>
              <a:gd name="connsiteY41" fmla="*/ 2062047 h 6041115"/>
              <a:gd name="connsiteX42" fmla="*/ 6242181 w 6766056"/>
              <a:gd name="connsiteY42" fmla="*/ 2188253 h 6041115"/>
              <a:gd name="connsiteX43" fmla="*/ 6285044 w 6766056"/>
              <a:gd name="connsiteY43" fmla="*/ 2288265 h 6041115"/>
              <a:gd name="connsiteX44" fmla="*/ 6299331 w 6766056"/>
              <a:gd name="connsiteY44" fmla="*/ 2326365 h 6041115"/>
              <a:gd name="connsiteX45" fmla="*/ 6304094 w 6766056"/>
              <a:gd name="connsiteY45" fmla="*/ 2385896 h 6041115"/>
              <a:gd name="connsiteX46" fmla="*/ 6335050 w 6766056"/>
              <a:gd name="connsiteY46" fmla="*/ 2507340 h 6041115"/>
              <a:gd name="connsiteX47" fmla="*/ 6354100 w 6766056"/>
              <a:gd name="connsiteY47" fmla="*/ 2566871 h 6041115"/>
              <a:gd name="connsiteX48" fmla="*/ 6349337 w 6766056"/>
              <a:gd name="connsiteY48" fmla="*/ 2664503 h 6041115"/>
              <a:gd name="connsiteX49" fmla="*/ 6370769 w 6766056"/>
              <a:gd name="connsiteY49" fmla="*/ 2771658 h 6041115"/>
              <a:gd name="connsiteX50" fmla="*/ 6420775 w 6766056"/>
              <a:gd name="connsiteY50" fmla="*/ 2983590 h 6041115"/>
              <a:gd name="connsiteX51" fmla="*/ 6446969 w 6766056"/>
              <a:gd name="connsiteY51" fmla="*/ 3176471 h 6041115"/>
              <a:gd name="connsiteX52" fmla="*/ 6461256 w 6766056"/>
              <a:gd name="connsiteY52" fmla="*/ 3286009 h 6041115"/>
              <a:gd name="connsiteX53" fmla="*/ 6556506 w 6766056"/>
              <a:gd name="connsiteY53" fmla="*/ 3602715 h 6041115"/>
              <a:gd name="connsiteX54" fmla="*/ 6604131 w 6766056"/>
              <a:gd name="connsiteY54" fmla="*/ 3802740 h 6041115"/>
              <a:gd name="connsiteX55" fmla="*/ 6651756 w 6766056"/>
              <a:gd name="connsiteY55" fmla="*/ 3919421 h 6041115"/>
              <a:gd name="connsiteX56" fmla="*/ 6716050 w 6766056"/>
              <a:gd name="connsiteY56" fmla="*/ 4040865 h 6041115"/>
              <a:gd name="connsiteX57" fmla="*/ 6756531 w 6766056"/>
              <a:gd name="connsiteY57" fmla="*/ 4174215 h 6041115"/>
              <a:gd name="connsiteX58" fmla="*/ 6766056 w 6766056"/>
              <a:gd name="connsiteY58" fmla="*/ 4245653 h 6041115"/>
              <a:gd name="connsiteX59" fmla="*/ 6756530 w 6766056"/>
              <a:gd name="connsiteY59" fmla="*/ 4328996 h 6041115"/>
              <a:gd name="connsiteX60" fmla="*/ 6737480 w 6766056"/>
              <a:gd name="connsiteY60" fmla="*/ 4383765 h 6041115"/>
              <a:gd name="connsiteX61" fmla="*/ 6697000 w 6766056"/>
              <a:gd name="connsiteY61" fmla="*/ 4483777 h 6041115"/>
              <a:gd name="connsiteX62" fmla="*/ 6682712 w 6766056"/>
              <a:gd name="connsiteY62" fmla="*/ 4512352 h 6041115"/>
              <a:gd name="connsiteX63" fmla="*/ 5896900 w 6766056"/>
              <a:gd name="connsiteY63" fmla="*/ 4898115 h 6041115"/>
              <a:gd name="connsiteX64" fmla="*/ 5042031 w 6766056"/>
              <a:gd name="connsiteY64" fmla="*/ 6036352 h 6041115"/>
              <a:gd name="connsiteX65" fmla="*/ 4768187 w 6766056"/>
              <a:gd name="connsiteY65" fmla="*/ 6041115 h 6041115"/>
              <a:gd name="connsiteX66" fmla="*/ 4203832 w 6766056"/>
              <a:gd name="connsiteY66" fmla="*/ 5317215 h 6041115"/>
              <a:gd name="connsiteX67" fmla="*/ 3678287 w 6766056"/>
              <a:gd name="connsiteY67" fmla="*/ 5307788 h 6041115"/>
              <a:gd name="connsiteX68" fmla="*/ 3085964 w 6766056"/>
              <a:gd name="connsiteY68" fmla="*/ 4730695 h 6041115"/>
              <a:gd name="connsiteX69" fmla="*/ 2746506 w 6766056"/>
              <a:gd name="connsiteY69" fmla="*/ 4964790 h 6041115"/>
              <a:gd name="connsiteX70" fmla="*/ 2382174 w 6766056"/>
              <a:gd name="connsiteY70" fmla="*/ 4548072 h 6041115"/>
              <a:gd name="connsiteX71" fmla="*/ 1908306 w 6766056"/>
              <a:gd name="connsiteY71" fmla="*/ 4640940 h 6041115"/>
              <a:gd name="connsiteX72" fmla="*/ 1815437 w 6766056"/>
              <a:gd name="connsiteY72" fmla="*/ 4931452 h 6041115"/>
              <a:gd name="connsiteX73" fmla="*/ 1536831 w 6766056"/>
              <a:gd name="connsiteY73" fmla="*/ 4864777 h 6041115"/>
              <a:gd name="connsiteX74" fmla="*/ 1434436 w 6766056"/>
              <a:gd name="connsiteY74" fmla="*/ 4833821 h 6041115"/>
              <a:gd name="connsiteX75" fmla="*/ 1377287 w 6766056"/>
              <a:gd name="connsiteY75" fmla="*/ 4805247 h 6041115"/>
              <a:gd name="connsiteX76" fmla="*/ 1320136 w 6766056"/>
              <a:gd name="connsiteY76" fmla="*/ 4774290 h 6041115"/>
              <a:gd name="connsiteX77" fmla="*/ 1270131 w 6766056"/>
              <a:gd name="connsiteY77" fmla="*/ 4736190 h 6041115"/>
              <a:gd name="connsiteX0" fmla="*/ 1270131 w 6766056"/>
              <a:gd name="connsiteY0" fmla="*/ 4736190 h 6041115"/>
              <a:gd name="connsiteX1" fmla="*/ 203351 w 6766056"/>
              <a:gd name="connsiteY1" fmla="*/ 3088738 h 6041115"/>
              <a:gd name="connsiteX2" fmla="*/ 176554 w 6766056"/>
              <a:gd name="connsiteY2" fmla="*/ 2293414 h 6041115"/>
              <a:gd name="connsiteX3" fmla="*/ 165069 w 6766056"/>
              <a:gd name="connsiteY3" fmla="*/ 1865820 h 6041115"/>
              <a:gd name="connsiteX4" fmla="*/ 0 w 6766056"/>
              <a:gd name="connsiteY4" fmla="*/ 591367 h 6041115"/>
              <a:gd name="connsiteX5" fmla="*/ 1713645 w 6766056"/>
              <a:gd name="connsiteY5" fmla="*/ 0 h 6041115"/>
              <a:gd name="connsiteX6" fmla="*/ 2528018 w 6766056"/>
              <a:gd name="connsiteY6" fmla="*/ 593949 h 6041115"/>
              <a:gd name="connsiteX7" fmla="*/ 2708406 w 6766056"/>
              <a:gd name="connsiteY7" fmla="*/ 688065 h 6041115"/>
              <a:gd name="connsiteX8" fmla="*/ 2898906 w 6766056"/>
              <a:gd name="connsiteY8" fmla="*/ 835703 h 6041115"/>
              <a:gd name="connsiteX9" fmla="*/ 2944150 w 6766056"/>
              <a:gd name="connsiteY9" fmla="*/ 859515 h 6041115"/>
              <a:gd name="connsiteX10" fmla="*/ 3006062 w 6766056"/>
              <a:gd name="connsiteY10" fmla="*/ 876184 h 6041115"/>
              <a:gd name="connsiteX11" fmla="*/ 3279906 w 6766056"/>
              <a:gd name="connsiteY11" fmla="*/ 926190 h 6041115"/>
              <a:gd name="connsiteX12" fmla="*/ 3346581 w 6766056"/>
              <a:gd name="connsiteY12" fmla="*/ 957146 h 6041115"/>
              <a:gd name="connsiteX13" fmla="*/ 3384681 w 6766056"/>
              <a:gd name="connsiteY13" fmla="*/ 988103 h 6041115"/>
              <a:gd name="connsiteX14" fmla="*/ 3415637 w 6766056"/>
              <a:gd name="connsiteY14" fmla="*/ 1045253 h 6041115"/>
              <a:gd name="connsiteX15" fmla="*/ 3448975 w 6766056"/>
              <a:gd name="connsiteY15" fmla="*/ 1078590 h 6041115"/>
              <a:gd name="connsiteX16" fmla="*/ 3479931 w 6766056"/>
              <a:gd name="connsiteY16" fmla="*/ 1092878 h 6041115"/>
              <a:gd name="connsiteX17" fmla="*/ 3515650 w 6766056"/>
              <a:gd name="connsiteY17" fmla="*/ 1111928 h 6041115"/>
              <a:gd name="connsiteX18" fmla="*/ 3558512 w 6766056"/>
              <a:gd name="connsiteY18" fmla="*/ 1107165 h 6041115"/>
              <a:gd name="connsiteX19" fmla="*/ 3787113 w 6766056"/>
              <a:gd name="connsiteY19" fmla="*/ 1047634 h 6041115"/>
              <a:gd name="connsiteX20" fmla="*/ 3853787 w 6766056"/>
              <a:gd name="connsiteY20" fmla="*/ 1035728 h 6041115"/>
              <a:gd name="connsiteX21" fmla="*/ 3994281 w 6766056"/>
              <a:gd name="connsiteY21" fmla="*/ 1026203 h 6041115"/>
              <a:gd name="connsiteX22" fmla="*/ 4139537 w 6766056"/>
              <a:gd name="connsiteY22" fmla="*/ 976197 h 6041115"/>
              <a:gd name="connsiteX23" fmla="*/ 4508632 w 6766056"/>
              <a:gd name="connsiteY23" fmla="*/ 1050015 h 6041115"/>
              <a:gd name="connsiteX24" fmla="*/ 4570018 w 6766056"/>
              <a:gd name="connsiteY24" fmla="*/ 632926 h 6041115"/>
              <a:gd name="connsiteX25" fmla="*/ 4644029 w 6766056"/>
              <a:gd name="connsiteY25" fmla="*/ 467590 h 6041115"/>
              <a:gd name="connsiteX26" fmla="*/ 4731918 w 6766056"/>
              <a:gd name="connsiteY26" fmla="*/ 441757 h 6041115"/>
              <a:gd name="connsiteX27" fmla="*/ 4949325 w 6766056"/>
              <a:gd name="connsiteY27" fmla="*/ 364255 h 6041115"/>
              <a:gd name="connsiteX28" fmla="*/ 5092723 w 6766056"/>
              <a:gd name="connsiteY28" fmla="*/ 369422 h 6041115"/>
              <a:gd name="connsiteX29" fmla="*/ 5402007 w 6766056"/>
              <a:gd name="connsiteY29" fmla="*/ 441935 h 6041115"/>
              <a:gd name="connsiteX30" fmla="*/ 5440289 w 6766056"/>
              <a:gd name="connsiteY30" fmla="*/ 758354 h 6041115"/>
              <a:gd name="connsiteX31" fmla="*/ 5746542 w 6766056"/>
              <a:gd name="connsiteY31" fmla="*/ 1079048 h 6041115"/>
              <a:gd name="connsiteX32" fmla="*/ 5957729 w 6766056"/>
              <a:gd name="connsiteY32" fmla="*/ 1175436 h 6041115"/>
              <a:gd name="connsiteX33" fmla="*/ 5819277 w 6766056"/>
              <a:gd name="connsiteY33" fmla="*/ 1305673 h 6041115"/>
              <a:gd name="connsiteX34" fmla="*/ 5839749 w 6766056"/>
              <a:gd name="connsiteY34" fmla="*/ 1378628 h 6041115"/>
              <a:gd name="connsiteX35" fmla="*/ 5882613 w 6766056"/>
              <a:gd name="connsiteY35" fmla="*/ 1538171 h 6041115"/>
              <a:gd name="connsiteX36" fmla="*/ 5904044 w 6766056"/>
              <a:gd name="connsiteY36" fmla="*/ 1583415 h 6041115"/>
              <a:gd name="connsiteX37" fmla="*/ 5930237 w 6766056"/>
              <a:gd name="connsiteY37" fmla="*/ 1626278 h 6041115"/>
              <a:gd name="connsiteX38" fmla="*/ 6113593 w 6766056"/>
              <a:gd name="connsiteY38" fmla="*/ 1928696 h 6041115"/>
              <a:gd name="connsiteX39" fmla="*/ 6142169 w 6766056"/>
              <a:gd name="connsiteY39" fmla="*/ 1992990 h 6041115"/>
              <a:gd name="connsiteX40" fmla="*/ 6177887 w 6766056"/>
              <a:gd name="connsiteY40" fmla="*/ 2062047 h 6041115"/>
              <a:gd name="connsiteX41" fmla="*/ 6242181 w 6766056"/>
              <a:gd name="connsiteY41" fmla="*/ 2188253 h 6041115"/>
              <a:gd name="connsiteX42" fmla="*/ 6285044 w 6766056"/>
              <a:gd name="connsiteY42" fmla="*/ 2288265 h 6041115"/>
              <a:gd name="connsiteX43" fmla="*/ 6299331 w 6766056"/>
              <a:gd name="connsiteY43" fmla="*/ 2326365 h 6041115"/>
              <a:gd name="connsiteX44" fmla="*/ 6304094 w 6766056"/>
              <a:gd name="connsiteY44" fmla="*/ 2385896 h 6041115"/>
              <a:gd name="connsiteX45" fmla="*/ 6335050 w 6766056"/>
              <a:gd name="connsiteY45" fmla="*/ 2507340 h 6041115"/>
              <a:gd name="connsiteX46" fmla="*/ 6354100 w 6766056"/>
              <a:gd name="connsiteY46" fmla="*/ 2566871 h 6041115"/>
              <a:gd name="connsiteX47" fmla="*/ 6349337 w 6766056"/>
              <a:gd name="connsiteY47" fmla="*/ 2664503 h 6041115"/>
              <a:gd name="connsiteX48" fmla="*/ 6370769 w 6766056"/>
              <a:gd name="connsiteY48" fmla="*/ 2771658 h 6041115"/>
              <a:gd name="connsiteX49" fmla="*/ 6420775 w 6766056"/>
              <a:gd name="connsiteY49" fmla="*/ 2983590 h 6041115"/>
              <a:gd name="connsiteX50" fmla="*/ 6446969 w 6766056"/>
              <a:gd name="connsiteY50" fmla="*/ 3176471 h 6041115"/>
              <a:gd name="connsiteX51" fmla="*/ 6461256 w 6766056"/>
              <a:gd name="connsiteY51" fmla="*/ 3286009 h 6041115"/>
              <a:gd name="connsiteX52" fmla="*/ 6556506 w 6766056"/>
              <a:gd name="connsiteY52" fmla="*/ 3602715 h 6041115"/>
              <a:gd name="connsiteX53" fmla="*/ 6604131 w 6766056"/>
              <a:gd name="connsiteY53" fmla="*/ 3802740 h 6041115"/>
              <a:gd name="connsiteX54" fmla="*/ 6651756 w 6766056"/>
              <a:gd name="connsiteY54" fmla="*/ 3919421 h 6041115"/>
              <a:gd name="connsiteX55" fmla="*/ 6716050 w 6766056"/>
              <a:gd name="connsiteY55" fmla="*/ 4040865 h 6041115"/>
              <a:gd name="connsiteX56" fmla="*/ 6756531 w 6766056"/>
              <a:gd name="connsiteY56" fmla="*/ 4174215 h 6041115"/>
              <a:gd name="connsiteX57" fmla="*/ 6766056 w 6766056"/>
              <a:gd name="connsiteY57" fmla="*/ 4245653 h 6041115"/>
              <a:gd name="connsiteX58" fmla="*/ 6756530 w 6766056"/>
              <a:gd name="connsiteY58" fmla="*/ 4328996 h 6041115"/>
              <a:gd name="connsiteX59" fmla="*/ 6737480 w 6766056"/>
              <a:gd name="connsiteY59" fmla="*/ 4383765 h 6041115"/>
              <a:gd name="connsiteX60" fmla="*/ 6697000 w 6766056"/>
              <a:gd name="connsiteY60" fmla="*/ 4483777 h 6041115"/>
              <a:gd name="connsiteX61" fmla="*/ 6682712 w 6766056"/>
              <a:gd name="connsiteY61" fmla="*/ 4512352 h 6041115"/>
              <a:gd name="connsiteX62" fmla="*/ 5896900 w 6766056"/>
              <a:gd name="connsiteY62" fmla="*/ 4898115 h 6041115"/>
              <a:gd name="connsiteX63" fmla="*/ 5042031 w 6766056"/>
              <a:gd name="connsiteY63" fmla="*/ 6036352 h 6041115"/>
              <a:gd name="connsiteX64" fmla="*/ 4768187 w 6766056"/>
              <a:gd name="connsiteY64" fmla="*/ 6041115 h 6041115"/>
              <a:gd name="connsiteX65" fmla="*/ 4203832 w 6766056"/>
              <a:gd name="connsiteY65" fmla="*/ 5317215 h 6041115"/>
              <a:gd name="connsiteX66" fmla="*/ 3678287 w 6766056"/>
              <a:gd name="connsiteY66" fmla="*/ 5307788 h 6041115"/>
              <a:gd name="connsiteX67" fmla="*/ 3085964 w 6766056"/>
              <a:gd name="connsiteY67" fmla="*/ 4730695 h 6041115"/>
              <a:gd name="connsiteX68" fmla="*/ 2746506 w 6766056"/>
              <a:gd name="connsiteY68" fmla="*/ 4964790 h 6041115"/>
              <a:gd name="connsiteX69" fmla="*/ 2382174 w 6766056"/>
              <a:gd name="connsiteY69" fmla="*/ 4548072 h 6041115"/>
              <a:gd name="connsiteX70" fmla="*/ 1908306 w 6766056"/>
              <a:gd name="connsiteY70" fmla="*/ 4640940 h 6041115"/>
              <a:gd name="connsiteX71" fmla="*/ 1815437 w 6766056"/>
              <a:gd name="connsiteY71" fmla="*/ 4931452 h 6041115"/>
              <a:gd name="connsiteX72" fmla="*/ 1536831 w 6766056"/>
              <a:gd name="connsiteY72" fmla="*/ 4864777 h 6041115"/>
              <a:gd name="connsiteX73" fmla="*/ 1434436 w 6766056"/>
              <a:gd name="connsiteY73" fmla="*/ 4833821 h 6041115"/>
              <a:gd name="connsiteX74" fmla="*/ 1377287 w 6766056"/>
              <a:gd name="connsiteY74" fmla="*/ 4805247 h 6041115"/>
              <a:gd name="connsiteX75" fmla="*/ 1320136 w 6766056"/>
              <a:gd name="connsiteY75" fmla="*/ 4774290 h 6041115"/>
              <a:gd name="connsiteX76" fmla="*/ 1270131 w 6766056"/>
              <a:gd name="connsiteY76" fmla="*/ 4736190 h 6041115"/>
              <a:gd name="connsiteX0" fmla="*/ 1270131 w 6766056"/>
              <a:gd name="connsiteY0" fmla="*/ 4371935 h 5676860"/>
              <a:gd name="connsiteX1" fmla="*/ 203351 w 6766056"/>
              <a:gd name="connsiteY1" fmla="*/ 2724483 h 5676860"/>
              <a:gd name="connsiteX2" fmla="*/ 176554 w 6766056"/>
              <a:gd name="connsiteY2" fmla="*/ 1929159 h 5676860"/>
              <a:gd name="connsiteX3" fmla="*/ 165069 w 6766056"/>
              <a:gd name="connsiteY3" fmla="*/ 1501565 h 5676860"/>
              <a:gd name="connsiteX4" fmla="*/ 0 w 6766056"/>
              <a:gd name="connsiteY4" fmla="*/ 227112 h 5676860"/>
              <a:gd name="connsiteX5" fmla="*/ 2528018 w 6766056"/>
              <a:gd name="connsiteY5" fmla="*/ 229694 h 5676860"/>
              <a:gd name="connsiteX6" fmla="*/ 2708406 w 6766056"/>
              <a:gd name="connsiteY6" fmla="*/ 323810 h 5676860"/>
              <a:gd name="connsiteX7" fmla="*/ 2898906 w 6766056"/>
              <a:gd name="connsiteY7" fmla="*/ 471448 h 5676860"/>
              <a:gd name="connsiteX8" fmla="*/ 2944150 w 6766056"/>
              <a:gd name="connsiteY8" fmla="*/ 495260 h 5676860"/>
              <a:gd name="connsiteX9" fmla="*/ 3006062 w 6766056"/>
              <a:gd name="connsiteY9" fmla="*/ 511929 h 5676860"/>
              <a:gd name="connsiteX10" fmla="*/ 3279906 w 6766056"/>
              <a:gd name="connsiteY10" fmla="*/ 561935 h 5676860"/>
              <a:gd name="connsiteX11" fmla="*/ 3346581 w 6766056"/>
              <a:gd name="connsiteY11" fmla="*/ 592891 h 5676860"/>
              <a:gd name="connsiteX12" fmla="*/ 3384681 w 6766056"/>
              <a:gd name="connsiteY12" fmla="*/ 623848 h 5676860"/>
              <a:gd name="connsiteX13" fmla="*/ 3415637 w 6766056"/>
              <a:gd name="connsiteY13" fmla="*/ 680998 h 5676860"/>
              <a:gd name="connsiteX14" fmla="*/ 3448975 w 6766056"/>
              <a:gd name="connsiteY14" fmla="*/ 714335 h 5676860"/>
              <a:gd name="connsiteX15" fmla="*/ 3479931 w 6766056"/>
              <a:gd name="connsiteY15" fmla="*/ 728623 h 5676860"/>
              <a:gd name="connsiteX16" fmla="*/ 3515650 w 6766056"/>
              <a:gd name="connsiteY16" fmla="*/ 747673 h 5676860"/>
              <a:gd name="connsiteX17" fmla="*/ 3558512 w 6766056"/>
              <a:gd name="connsiteY17" fmla="*/ 742910 h 5676860"/>
              <a:gd name="connsiteX18" fmla="*/ 3787113 w 6766056"/>
              <a:gd name="connsiteY18" fmla="*/ 683379 h 5676860"/>
              <a:gd name="connsiteX19" fmla="*/ 3853787 w 6766056"/>
              <a:gd name="connsiteY19" fmla="*/ 671473 h 5676860"/>
              <a:gd name="connsiteX20" fmla="*/ 3994281 w 6766056"/>
              <a:gd name="connsiteY20" fmla="*/ 661948 h 5676860"/>
              <a:gd name="connsiteX21" fmla="*/ 4139537 w 6766056"/>
              <a:gd name="connsiteY21" fmla="*/ 611942 h 5676860"/>
              <a:gd name="connsiteX22" fmla="*/ 4508632 w 6766056"/>
              <a:gd name="connsiteY22" fmla="*/ 685760 h 5676860"/>
              <a:gd name="connsiteX23" fmla="*/ 4570018 w 6766056"/>
              <a:gd name="connsiteY23" fmla="*/ 268671 h 5676860"/>
              <a:gd name="connsiteX24" fmla="*/ 4644029 w 6766056"/>
              <a:gd name="connsiteY24" fmla="*/ 103335 h 5676860"/>
              <a:gd name="connsiteX25" fmla="*/ 4731918 w 6766056"/>
              <a:gd name="connsiteY25" fmla="*/ 77502 h 5676860"/>
              <a:gd name="connsiteX26" fmla="*/ 4949325 w 6766056"/>
              <a:gd name="connsiteY26" fmla="*/ 0 h 5676860"/>
              <a:gd name="connsiteX27" fmla="*/ 5092723 w 6766056"/>
              <a:gd name="connsiteY27" fmla="*/ 5167 h 5676860"/>
              <a:gd name="connsiteX28" fmla="*/ 5402007 w 6766056"/>
              <a:gd name="connsiteY28" fmla="*/ 77680 h 5676860"/>
              <a:gd name="connsiteX29" fmla="*/ 5440289 w 6766056"/>
              <a:gd name="connsiteY29" fmla="*/ 394099 h 5676860"/>
              <a:gd name="connsiteX30" fmla="*/ 5746542 w 6766056"/>
              <a:gd name="connsiteY30" fmla="*/ 714793 h 5676860"/>
              <a:gd name="connsiteX31" fmla="*/ 5957729 w 6766056"/>
              <a:gd name="connsiteY31" fmla="*/ 811181 h 5676860"/>
              <a:gd name="connsiteX32" fmla="*/ 5819277 w 6766056"/>
              <a:gd name="connsiteY32" fmla="*/ 941418 h 5676860"/>
              <a:gd name="connsiteX33" fmla="*/ 5839749 w 6766056"/>
              <a:gd name="connsiteY33" fmla="*/ 1014373 h 5676860"/>
              <a:gd name="connsiteX34" fmla="*/ 5882613 w 6766056"/>
              <a:gd name="connsiteY34" fmla="*/ 1173916 h 5676860"/>
              <a:gd name="connsiteX35" fmla="*/ 5904044 w 6766056"/>
              <a:gd name="connsiteY35" fmla="*/ 1219160 h 5676860"/>
              <a:gd name="connsiteX36" fmla="*/ 5930237 w 6766056"/>
              <a:gd name="connsiteY36" fmla="*/ 1262023 h 5676860"/>
              <a:gd name="connsiteX37" fmla="*/ 6113593 w 6766056"/>
              <a:gd name="connsiteY37" fmla="*/ 1564441 h 5676860"/>
              <a:gd name="connsiteX38" fmla="*/ 6142169 w 6766056"/>
              <a:gd name="connsiteY38" fmla="*/ 1628735 h 5676860"/>
              <a:gd name="connsiteX39" fmla="*/ 6177887 w 6766056"/>
              <a:gd name="connsiteY39" fmla="*/ 1697792 h 5676860"/>
              <a:gd name="connsiteX40" fmla="*/ 6242181 w 6766056"/>
              <a:gd name="connsiteY40" fmla="*/ 1823998 h 5676860"/>
              <a:gd name="connsiteX41" fmla="*/ 6285044 w 6766056"/>
              <a:gd name="connsiteY41" fmla="*/ 1924010 h 5676860"/>
              <a:gd name="connsiteX42" fmla="*/ 6299331 w 6766056"/>
              <a:gd name="connsiteY42" fmla="*/ 1962110 h 5676860"/>
              <a:gd name="connsiteX43" fmla="*/ 6304094 w 6766056"/>
              <a:gd name="connsiteY43" fmla="*/ 2021641 h 5676860"/>
              <a:gd name="connsiteX44" fmla="*/ 6335050 w 6766056"/>
              <a:gd name="connsiteY44" fmla="*/ 2143085 h 5676860"/>
              <a:gd name="connsiteX45" fmla="*/ 6354100 w 6766056"/>
              <a:gd name="connsiteY45" fmla="*/ 2202616 h 5676860"/>
              <a:gd name="connsiteX46" fmla="*/ 6349337 w 6766056"/>
              <a:gd name="connsiteY46" fmla="*/ 2300248 h 5676860"/>
              <a:gd name="connsiteX47" fmla="*/ 6370769 w 6766056"/>
              <a:gd name="connsiteY47" fmla="*/ 2407403 h 5676860"/>
              <a:gd name="connsiteX48" fmla="*/ 6420775 w 6766056"/>
              <a:gd name="connsiteY48" fmla="*/ 2619335 h 5676860"/>
              <a:gd name="connsiteX49" fmla="*/ 6446969 w 6766056"/>
              <a:gd name="connsiteY49" fmla="*/ 2812216 h 5676860"/>
              <a:gd name="connsiteX50" fmla="*/ 6461256 w 6766056"/>
              <a:gd name="connsiteY50" fmla="*/ 2921754 h 5676860"/>
              <a:gd name="connsiteX51" fmla="*/ 6556506 w 6766056"/>
              <a:gd name="connsiteY51" fmla="*/ 3238460 h 5676860"/>
              <a:gd name="connsiteX52" fmla="*/ 6604131 w 6766056"/>
              <a:gd name="connsiteY52" fmla="*/ 3438485 h 5676860"/>
              <a:gd name="connsiteX53" fmla="*/ 6651756 w 6766056"/>
              <a:gd name="connsiteY53" fmla="*/ 3555166 h 5676860"/>
              <a:gd name="connsiteX54" fmla="*/ 6716050 w 6766056"/>
              <a:gd name="connsiteY54" fmla="*/ 3676610 h 5676860"/>
              <a:gd name="connsiteX55" fmla="*/ 6756531 w 6766056"/>
              <a:gd name="connsiteY55" fmla="*/ 3809960 h 5676860"/>
              <a:gd name="connsiteX56" fmla="*/ 6766056 w 6766056"/>
              <a:gd name="connsiteY56" fmla="*/ 3881398 h 5676860"/>
              <a:gd name="connsiteX57" fmla="*/ 6756530 w 6766056"/>
              <a:gd name="connsiteY57" fmla="*/ 3964741 h 5676860"/>
              <a:gd name="connsiteX58" fmla="*/ 6737480 w 6766056"/>
              <a:gd name="connsiteY58" fmla="*/ 4019510 h 5676860"/>
              <a:gd name="connsiteX59" fmla="*/ 6697000 w 6766056"/>
              <a:gd name="connsiteY59" fmla="*/ 4119522 h 5676860"/>
              <a:gd name="connsiteX60" fmla="*/ 6682712 w 6766056"/>
              <a:gd name="connsiteY60" fmla="*/ 4148097 h 5676860"/>
              <a:gd name="connsiteX61" fmla="*/ 5896900 w 6766056"/>
              <a:gd name="connsiteY61" fmla="*/ 4533860 h 5676860"/>
              <a:gd name="connsiteX62" fmla="*/ 5042031 w 6766056"/>
              <a:gd name="connsiteY62" fmla="*/ 5672097 h 5676860"/>
              <a:gd name="connsiteX63" fmla="*/ 4768187 w 6766056"/>
              <a:gd name="connsiteY63" fmla="*/ 5676860 h 5676860"/>
              <a:gd name="connsiteX64" fmla="*/ 4203832 w 6766056"/>
              <a:gd name="connsiteY64" fmla="*/ 4952960 h 5676860"/>
              <a:gd name="connsiteX65" fmla="*/ 3678287 w 6766056"/>
              <a:gd name="connsiteY65" fmla="*/ 4943533 h 5676860"/>
              <a:gd name="connsiteX66" fmla="*/ 3085964 w 6766056"/>
              <a:gd name="connsiteY66" fmla="*/ 4366440 h 5676860"/>
              <a:gd name="connsiteX67" fmla="*/ 2746506 w 6766056"/>
              <a:gd name="connsiteY67" fmla="*/ 4600535 h 5676860"/>
              <a:gd name="connsiteX68" fmla="*/ 2382174 w 6766056"/>
              <a:gd name="connsiteY68" fmla="*/ 4183817 h 5676860"/>
              <a:gd name="connsiteX69" fmla="*/ 1908306 w 6766056"/>
              <a:gd name="connsiteY69" fmla="*/ 4276685 h 5676860"/>
              <a:gd name="connsiteX70" fmla="*/ 1815437 w 6766056"/>
              <a:gd name="connsiteY70" fmla="*/ 4567197 h 5676860"/>
              <a:gd name="connsiteX71" fmla="*/ 1536831 w 6766056"/>
              <a:gd name="connsiteY71" fmla="*/ 4500522 h 5676860"/>
              <a:gd name="connsiteX72" fmla="*/ 1434436 w 6766056"/>
              <a:gd name="connsiteY72" fmla="*/ 4469566 h 5676860"/>
              <a:gd name="connsiteX73" fmla="*/ 1377287 w 6766056"/>
              <a:gd name="connsiteY73" fmla="*/ 4440992 h 5676860"/>
              <a:gd name="connsiteX74" fmla="*/ 1320136 w 6766056"/>
              <a:gd name="connsiteY74" fmla="*/ 4410035 h 5676860"/>
              <a:gd name="connsiteX75" fmla="*/ 1270131 w 6766056"/>
              <a:gd name="connsiteY75" fmla="*/ 4371935 h 5676860"/>
              <a:gd name="connsiteX0" fmla="*/ 1270131 w 6766056"/>
              <a:gd name="connsiteY0" fmla="*/ 4371935 h 5676860"/>
              <a:gd name="connsiteX1" fmla="*/ 203351 w 6766056"/>
              <a:gd name="connsiteY1" fmla="*/ 2724483 h 5676860"/>
              <a:gd name="connsiteX2" fmla="*/ 176554 w 6766056"/>
              <a:gd name="connsiteY2" fmla="*/ 1929159 h 5676860"/>
              <a:gd name="connsiteX3" fmla="*/ 165069 w 6766056"/>
              <a:gd name="connsiteY3" fmla="*/ 1501565 h 5676860"/>
              <a:gd name="connsiteX4" fmla="*/ 0 w 6766056"/>
              <a:gd name="connsiteY4" fmla="*/ 227112 h 5676860"/>
              <a:gd name="connsiteX5" fmla="*/ 2528018 w 6766056"/>
              <a:gd name="connsiteY5" fmla="*/ 229694 h 5676860"/>
              <a:gd name="connsiteX6" fmla="*/ 2708406 w 6766056"/>
              <a:gd name="connsiteY6" fmla="*/ 323810 h 5676860"/>
              <a:gd name="connsiteX7" fmla="*/ 2898906 w 6766056"/>
              <a:gd name="connsiteY7" fmla="*/ 471448 h 5676860"/>
              <a:gd name="connsiteX8" fmla="*/ 2944150 w 6766056"/>
              <a:gd name="connsiteY8" fmla="*/ 495260 h 5676860"/>
              <a:gd name="connsiteX9" fmla="*/ 3006062 w 6766056"/>
              <a:gd name="connsiteY9" fmla="*/ 511929 h 5676860"/>
              <a:gd name="connsiteX10" fmla="*/ 3279906 w 6766056"/>
              <a:gd name="connsiteY10" fmla="*/ 561935 h 5676860"/>
              <a:gd name="connsiteX11" fmla="*/ 3346581 w 6766056"/>
              <a:gd name="connsiteY11" fmla="*/ 592891 h 5676860"/>
              <a:gd name="connsiteX12" fmla="*/ 3384681 w 6766056"/>
              <a:gd name="connsiteY12" fmla="*/ 623848 h 5676860"/>
              <a:gd name="connsiteX13" fmla="*/ 3415637 w 6766056"/>
              <a:gd name="connsiteY13" fmla="*/ 680998 h 5676860"/>
              <a:gd name="connsiteX14" fmla="*/ 3448975 w 6766056"/>
              <a:gd name="connsiteY14" fmla="*/ 714335 h 5676860"/>
              <a:gd name="connsiteX15" fmla="*/ 3479931 w 6766056"/>
              <a:gd name="connsiteY15" fmla="*/ 728623 h 5676860"/>
              <a:gd name="connsiteX16" fmla="*/ 3515650 w 6766056"/>
              <a:gd name="connsiteY16" fmla="*/ 747673 h 5676860"/>
              <a:gd name="connsiteX17" fmla="*/ 3558512 w 6766056"/>
              <a:gd name="connsiteY17" fmla="*/ 742910 h 5676860"/>
              <a:gd name="connsiteX18" fmla="*/ 3787113 w 6766056"/>
              <a:gd name="connsiteY18" fmla="*/ 683379 h 5676860"/>
              <a:gd name="connsiteX19" fmla="*/ 3853787 w 6766056"/>
              <a:gd name="connsiteY19" fmla="*/ 671473 h 5676860"/>
              <a:gd name="connsiteX20" fmla="*/ 3994281 w 6766056"/>
              <a:gd name="connsiteY20" fmla="*/ 661948 h 5676860"/>
              <a:gd name="connsiteX21" fmla="*/ 4139537 w 6766056"/>
              <a:gd name="connsiteY21" fmla="*/ 611942 h 5676860"/>
              <a:gd name="connsiteX22" fmla="*/ 4508632 w 6766056"/>
              <a:gd name="connsiteY22" fmla="*/ 685760 h 5676860"/>
              <a:gd name="connsiteX23" fmla="*/ 4570018 w 6766056"/>
              <a:gd name="connsiteY23" fmla="*/ 268671 h 5676860"/>
              <a:gd name="connsiteX24" fmla="*/ 4644029 w 6766056"/>
              <a:gd name="connsiteY24" fmla="*/ 103335 h 5676860"/>
              <a:gd name="connsiteX25" fmla="*/ 4731918 w 6766056"/>
              <a:gd name="connsiteY25" fmla="*/ 77502 h 5676860"/>
              <a:gd name="connsiteX26" fmla="*/ 4949325 w 6766056"/>
              <a:gd name="connsiteY26" fmla="*/ 0 h 5676860"/>
              <a:gd name="connsiteX27" fmla="*/ 5092723 w 6766056"/>
              <a:gd name="connsiteY27" fmla="*/ 5167 h 5676860"/>
              <a:gd name="connsiteX28" fmla="*/ 5402007 w 6766056"/>
              <a:gd name="connsiteY28" fmla="*/ 77680 h 5676860"/>
              <a:gd name="connsiteX29" fmla="*/ 5440289 w 6766056"/>
              <a:gd name="connsiteY29" fmla="*/ 394099 h 5676860"/>
              <a:gd name="connsiteX30" fmla="*/ 5746542 w 6766056"/>
              <a:gd name="connsiteY30" fmla="*/ 714793 h 5676860"/>
              <a:gd name="connsiteX31" fmla="*/ 5957729 w 6766056"/>
              <a:gd name="connsiteY31" fmla="*/ 811181 h 5676860"/>
              <a:gd name="connsiteX32" fmla="*/ 5819277 w 6766056"/>
              <a:gd name="connsiteY32" fmla="*/ 941418 h 5676860"/>
              <a:gd name="connsiteX33" fmla="*/ 5839749 w 6766056"/>
              <a:gd name="connsiteY33" fmla="*/ 1014373 h 5676860"/>
              <a:gd name="connsiteX34" fmla="*/ 5882613 w 6766056"/>
              <a:gd name="connsiteY34" fmla="*/ 1173916 h 5676860"/>
              <a:gd name="connsiteX35" fmla="*/ 5904044 w 6766056"/>
              <a:gd name="connsiteY35" fmla="*/ 1219160 h 5676860"/>
              <a:gd name="connsiteX36" fmla="*/ 5930237 w 6766056"/>
              <a:gd name="connsiteY36" fmla="*/ 1262023 h 5676860"/>
              <a:gd name="connsiteX37" fmla="*/ 6113593 w 6766056"/>
              <a:gd name="connsiteY37" fmla="*/ 1564441 h 5676860"/>
              <a:gd name="connsiteX38" fmla="*/ 6142169 w 6766056"/>
              <a:gd name="connsiteY38" fmla="*/ 1628735 h 5676860"/>
              <a:gd name="connsiteX39" fmla="*/ 6177887 w 6766056"/>
              <a:gd name="connsiteY39" fmla="*/ 1697792 h 5676860"/>
              <a:gd name="connsiteX40" fmla="*/ 6242181 w 6766056"/>
              <a:gd name="connsiteY40" fmla="*/ 1823998 h 5676860"/>
              <a:gd name="connsiteX41" fmla="*/ 6285044 w 6766056"/>
              <a:gd name="connsiteY41" fmla="*/ 1924010 h 5676860"/>
              <a:gd name="connsiteX42" fmla="*/ 6299331 w 6766056"/>
              <a:gd name="connsiteY42" fmla="*/ 1962110 h 5676860"/>
              <a:gd name="connsiteX43" fmla="*/ 6304094 w 6766056"/>
              <a:gd name="connsiteY43" fmla="*/ 2021641 h 5676860"/>
              <a:gd name="connsiteX44" fmla="*/ 6335050 w 6766056"/>
              <a:gd name="connsiteY44" fmla="*/ 2143085 h 5676860"/>
              <a:gd name="connsiteX45" fmla="*/ 6354100 w 6766056"/>
              <a:gd name="connsiteY45" fmla="*/ 2202616 h 5676860"/>
              <a:gd name="connsiteX46" fmla="*/ 6349337 w 6766056"/>
              <a:gd name="connsiteY46" fmla="*/ 2300248 h 5676860"/>
              <a:gd name="connsiteX47" fmla="*/ 6370769 w 6766056"/>
              <a:gd name="connsiteY47" fmla="*/ 2407403 h 5676860"/>
              <a:gd name="connsiteX48" fmla="*/ 6420775 w 6766056"/>
              <a:gd name="connsiteY48" fmla="*/ 2619335 h 5676860"/>
              <a:gd name="connsiteX49" fmla="*/ 6446969 w 6766056"/>
              <a:gd name="connsiteY49" fmla="*/ 2812216 h 5676860"/>
              <a:gd name="connsiteX50" fmla="*/ 6461256 w 6766056"/>
              <a:gd name="connsiteY50" fmla="*/ 2921754 h 5676860"/>
              <a:gd name="connsiteX51" fmla="*/ 6556506 w 6766056"/>
              <a:gd name="connsiteY51" fmla="*/ 3238460 h 5676860"/>
              <a:gd name="connsiteX52" fmla="*/ 6604131 w 6766056"/>
              <a:gd name="connsiteY52" fmla="*/ 3438485 h 5676860"/>
              <a:gd name="connsiteX53" fmla="*/ 6651756 w 6766056"/>
              <a:gd name="connsiteY53" fmla="*/ 3555166 h 5676860"/>
              <a:gd name="connsiteX54" fmla="*/ 6716050 w 6766056"/>
              <a:gd name="connsiteY54" fmla="*/ 3676610 h 5676860"/>
              <a:gd name="connsiteX55" fmla="*/ 6756531 w 6766056"/>
              <a:gd name="connsiteY55" fmla="*/ 3809960 h 5676860"/>
              <a:gd name="connsiteX56" fmla="*/ 6766056 w 6766056"/>
              <a:gd name="connsiteY56" fmla="*/ 3881398 h 5676860"/>
              <a:gd name="connsiteX57" fmla="*/ 6756530 w 6766056"/>
              <a:gd name="connsiteY57" fmla="*/ 3964741 h 5676860"/>
              <a:gd name="connsiteX58" fmla="*/ 6737480 w 6766056"/>
              <a:gd name="connsiteY58" fmla="*/ 4019510 h 5676860"/>
              <a:gd name="connsiteX59" fmla="*/ 6697000 w 6766056"/>
              <a:gd name="connsiteY59" fmla="*/ 4119522 h 5676860"/>
              <a:gd name="connsiteX60" fmla="*/ 6682712 w 6766056"/>
              <a:gd name="connsiteY60" fmla="*/ 4148097 h 5676860"/>
              <a:gd name="connsiteX61" fmla="*/ 5896900 w 6766056"/>
              <a:gd name="connsiteY61" fmla="*/ 4533860 h 5676860"/>
              <a:gd name="connsiteX62" fmla="*/ 5042031 w 6766056"/>
              <a:gd name="connsiteY62" fmla="*/ 5672097 h 5676860"/>
              <a:gd name="connsiteX63" fmla="*/ 4768187 w 6766056"/>
              <a:gd name="connsiteY63" fmla="*/ 5676860 h 5676860"/>
              <a:gd name="connsiteX64" fmla="*/ 4203832 w 6766056"/>
              <a:gd name="connsiteY64" fmla="*/ 4952960 h 5676860"/>
              <a:gd name="connsiteX65" fmla="*/ 3678287 w 6766056"/>
              <a:gd name="connsiteY65" fmla="*/ 4943533 h 5676860"/>
              <a:gd name="connsiteX66" fmla="*/ 3085964 w 6766056"/>
              <a:gd name="connsiteY66" fmla="*/ 4366440 h 5676860"/>
              <a:gd name="connsiteX67" fmla="*/ 2746506 w 6766056"/>
              <a:gd name="connsiteY67" fmla="*/ 4600535 h 5676860"/>
              <a:gd name="connsiteX68" fmla="*/ 2382174 w 6766056"/>
              <a:gd name="connsiteY68" fmla="*/ 4183817 h 5676860"/>
              <a:gd name="connsiteX69" fmla="*/ 1908306 w 6766056"/>
              <a:gd name="connsiteY69" fmla="*/ 4276685 h 5676860"/>
              <a:gd name="connsiteX70" fmla="*/ 1815437 w 6766056"/>
              <a:gd name="connsiteY70" fmla="*/ 4567197 h 5676860"/>
              <a:gd name="connsiteX71" fmla="*/ 1536831 w 6766056"/>
              <a:gd name="connsiteY71" fmla="*/ 4500522 h 5676860"/>
              <a:gd name="connsiteX72" fmla="*/ 1434436 w 6766056"/>
              <a:gd name="connsiteY72" fmla="*/ 4469566 h 5676860"/>
              <a:gd name="connsiteX73" fmla="*/ 1377287 w 6766056"/>
              <a:gd name="connsiteY73" fmla="*/ 4440992 h 5676860"/>
              <a:gd name="connsiteX74" fmla="*/ 1320136 w 6766056"/>
              <a:gd name="connsiteY74" fmla="*/ 4410035 h 5676860"/>
              <a:gd name="connsiteX75" fmla="*/ 1270131 w 6766056"/>
              <a:gd name="connsiteY75" fmla="*/ 4371935 h 5676860"/>
              <a:gd name="connsiteX0" fmla="*/ 1270131 w 6766056"/>
              <a:gd name="connsiteY0" fmla="*/ 4371935 h 5676860"/>
              <a:gd name="connsiteX1" fmla="*/ 203351 w 6766056"/>
              <a:gd name="connsiteY1" fmla="*/ 2724483 h 5676860"/>
              <a:gd name="connsiteX2" fmla="*/ 176554 w 6766056"/>
              <a:gd name="connsiteY2" fmla="*/ 1929159 h 5676860"/>
              <a:gd name="connsiteX3" fmla="*/ 165069 w 6766056"/>
              <a:gd name="connsiteY3" fmla="*/ 1501565 h 5676860"/>
              <a:gd name="connsiteX4" fmla="*/ 0 w 6766056"/>
              <a:gd name="connsiteY4" fmla="*/ 227112 h 5676860"/>
              <a:gd name="connsiteX5" fmla="*/ 2479447 w 6766056"/>
              <a:gd name="connsiteY5" fmla="*/ 227111 h 5676860"/>
              <a:gd name="connsiteX6" fmla="*/ 2528018 w 6766056"/>
              <a:gd name="connsiteY6" fmla="*/ 229694 h 5676860"/>
              <a:gd name="connsiteX7" fmla="*/ 2708406 w 6766056"/>
              <a:gd name="connsiteY7" fmla="*/ 323810 h 5676860"/>
              <a:gd name="connsiteX8" fmla="*/ 2898906 w 6766056"/>
              <a:gd name="connsiteY8" fmla="*/ 471448 h 5676860"/>
              <a:gd name="connsiteX9" fmla="*/ 2944150 w 6766056"/>
              <a:gd name="connsiteY9" fmla="*/ 495260 h 5676860"/>
              <a:gd name="connsiteX10" fmla="*/ 3006062 w 6766056"/>
              <a:gd name="connsiteY10" fmla="*/ 511929 h 5676860"/>
              <a:gd name="connsiteX11" fmla="*/ 3279906 w 6766056"/>
              <a:gd name="connsiteY11" fmla="*/ 561935 h 5676860"/>
              <a:gd name="connsiteX12" fmla="*/ 3346581 w 6766056"/>
              <a:gd name="connsiteY12" fmla="*/ 592891 h 5676860"/>
              <a:gd name="connsiteX13" fmla="*/ 3384681 w 6766056"/>
              <a:gd name="connsiteY13" fmla="*/ 623848 h 5676860"/>
              <a:gd name="connsiteX14" fmla="*/ 3415637 w 6766056"/>
              <a:gd name="connsiteY14" fmla="*/ 680998 h 5676860"/>
              <a:gd name="connsiteX15" fmla="*/ 3448975 w 6766056"/>
              <a:gd name="connsiteY15" fmla="*/ 714335 h 5676860"/>
              <a:gd name="connsiteX16" fmla="*/ 3479931 w 6766056"/>
              <a:gd name="connsiteY16" fmla="*/ 728623 h 5676860"/>
              <a:gd name="connsiteX17" fmla="*/ 3515650 w 6766056"/>
              <a:gd name="connsiteY17" fmla="*/ 747673 h 5676860"/>
              <a:gd name="connsiteX18" fmla="*/ 3558512 w 6766056"/>
              <a:gd name="connsiteY18" fmla="*/ 742910 h 5676860"/>
              <a:gd name="connsiteX19" fmla="*/ 3787113 w 6766056"/>
              <a:gd name="connsiteY19" fmla="*/ 683379 h 5676860"/>
              <a:gd name="connsiteX20" fmla="*/ 3853787 w 6766056"/>
              <a:gd name="connsiteY20" fmla="*/ 671473 h 5676860"/>
              <a:gd name="connsiteX21" fmla="*/ 3994281 w 6766056"/>
              <a:gd name="connsiteY21" fmla="*/ 661948 h 5676860"/>
              <a:gd name="connsiteX22" fmla="*/ 4139537 w 6766056"/>
              <a:gd name="connsiteY22" fmla="*/ 611942 h 5676860"/>
              <a:gd name="connsiteX23" fmla="*/ 4508632 w 6766056"/>
              <a:gd name="connsiteY23" fmla="*/ 685760 h 5676860"/>
              <a:gd name="connsiteX24" fmla="*/ 4570018 w 6766056"/>
              <a:gd name="connsiteY24" fmla="*/ 268671 h 5676860"/>
              <a:gd name="connsiteX25" fmla="*/ 4644029 w 6766056"/>
              <a:gd name="connsiteY25" fmla="*/ 103335 h 5676860"/>
              <a:gd name="connsiteX26" fmla="*/ 4731918 w 6766056"/>
              <a:gd name="connsiteY26" fmla="*/ 77502 h 5676860"/>
              <a:gd name="connsiteX27" fmla="*/ 4949325 w 6766056"/>
              <a:gd name="connsiteY27" fmla="*/ 0 h 5676860"/>
              <a:gd name="connsiteX28" fmla="*/ 5092723 w 6766056"/>
              <a:gd name="connsiteY28" fmla="*/ 5167 h 5676860"/>
              <a:gd name="connsiteX29" fmla="*/ 5402007 w 6766056"/>
              <a:gd name="connsiteY29" fmla="*/ 77680 h 5676860"/>
              <a:gd name="connsiteX30" fmla="*/ 5440289 w 6766056"/>
              <a:gd name="connsiteY30" fmla="*/ 394099 h 5676860"/>
              <a:gd name="connsiteX31" fmla="*/ 5746542 w 6766056"/>
              <a:gd name="connsiteY31" fmla="*/ 714793 h 5676860"/>
              <a:gd name="connsiteX32" fmla="*/ 5957729 w 6766056"/>
              <a:gd name="connsiteY32" fmla="*/ 811181 h 5676860"/>
              <a:gd name="connsiteX33" fmla="*/ 5819277 w 6766056"/>
              <a:gd name="connsiteY33" fmla="*/ 941418 h 5676860"/>
              <a:gd name="connsiteX34" fmla="*/ 5839749 w 6766056"/>
              <a:gd name="connsiteY34" fmla="*/ 1014373 h 5676860"/>
              <a:gd name="connsiteX35" fmla="*/ 5882613 w 6766056"/>
              <a:gd name="connsiteY35" fmla="*/ 1173916 h 5676860"/>
              <a:gd name="connsiteX36" fmla="*/ 5904044 w 6766056"/>
              <a:gd name="connsiteY36" fmla="*/ 1219160 h 5676860"/>
              <a:gd name="connsiteX37" fmla="*/ 5930237 w 6766056"/>
              <a:gd name="connsiteY37" fmla="*/ 1262023 h 5676860"/>
              <a:gd name="connsiteX38" fmla="*/ 6113593 w 6766056"/>
              <a:gd name="connsiteY38" fmla="*/ 1564441 h 5676860"/>
              <a:gd name="connsiteX39" fmla="*/ 6142169 w 6766056"/>
              <a:gd name="connsiteY39" fmla="*/ 1628735 h 5676860"/>
              <a:gd name="connsiteX40" fmla="*/ 6177887 w 6766056"/>
              <a:gd name="connsiteY40" fmla="*/ 1697792 h 5676860"/>
              <a:gd name="connsiteX41" fmla="*/ 6242181 w 6766056"/>
              <a:gd name="connsiteY41" fmla="*/ 1823998 h 5676860"/>
              <a:gd name="connsiteX42" fmla="*/ 6285044 w 6766056"/>
              <a:gd name="connsiteY42" fmla="*/ 1924010 h 5676860"/>
              <a:gd name="connsiteX43" fmla="*/ 6299331 w 6766056"/>
              <a:gd name="connsiteY43" fmla="*/ 1962110 h 5676860"/>
              <a:gd name="connsiteX44" fmla="*/ 6304094 w 6766056"/>
              <a:gd name="connsiteY44" fmla="*/ 2021641 h 5676860"/>
              <a:gd name="connsiteX45" fmla="*/ 6335050 w 6766056"/>
              <a:gd name="connsiteY45" fmla="*/ 2143085 h 5676860"/>
              <a:gd name="connsiteX46" fmla="*/ 6354100 w 6766056"/>
              <a:gd name="connsiteY46" fmla="*/ 2202616 h 5676860"/>
              <a:gd name="connsiteX47" fmla="*/ 6349337 w 6766056"/>
              <a:gd name="connsiteY47" fmla="*/ 2300248 h 5676860"/>
              <a:gd name="connsiteX48" fmla="*/ 6370769 w 6766056"/>
              <a:gd name="connsiteY48" fmla="*/ 2407403 h 5676860"/>
              <a:gd name="connsiteX49" fmla="*/ 6420775 w 6766056"/>
              <a:gd name="connsiteY49" fmla="*/ 2619335 h 5676860"/>
              <a:gd name="connsiteX50" fmla="*/ 6446969 w 6766056"/>
              <a:gd name="connsiteY50" fmla="*/ 2812216 h 5676860"/>
              <a:gd name="connsiteX51" fmla="*/ 6461256 w 6766056"/>
              <a:gd name="connsiteY51" fmla="*/ 2921754 h 5676860"/>
              <a:gd name="connsiteX52" fmla="*/ 6556506 w 6766056"/>
              <a:gd name="connsiteY52" fmla="*/ 3238460 h 5676860"/>
              <a:gd name="connsiteX53" fmla="*/ 6604131 w 6766056"/>
              <a:gd name="connsiteY53" fmla="*/ 3438485 h 5676860"/>
              <a:gd name="connsiteX54" fmla="*/ 6651756 w 6766056"/>
              <a:gd name="connsiteY54" fmla="*/ 3555166 h 5676860"/>
              <a:gd name="connsiteX55" fmla="*/ 6716050 w 6766056"/>
              <a:gd name="connsiteY55" fmla="*/ 3676610 h 5676860"/>
              <a:gd name="connsiteX56" fmla="*/ 6756531 w 6766056"/>
              <a:gd name="connsiteY56" fmla="*/ 3809960 h 5676860"/>
              <a:gd name="connsiteX57" fmla="*/ 6766056 w 6766056"/>
              <a:gd name="connsiteY57" fmla="*/ 3881398 h 5676860"/>
              <a:gd name="connsiteX58" fmla="*/ 6756530 w 6766056"/>
              <a:gd name="connsiteY58" fmla="*/ 3964741 h 5676860"/>
              <a:gd name="connsiteX59" fmla="*/ 6737480 w 6766056"/>
              <a:gd name="connsiteY59" fmla="*/ 4019510 h 5676860"/>
              <a:gd name="connsiteX60" fmla="*/ 6697000 w 6766056"/>
              <a:gd name="connsiteY60" fmla="*/ 4119522 h 5676860"/>
              <a:gd name="connsiteX61" fmla="*/ 6682712 w 6766056"/>
              <a:gd name="connsiteY61" fmla="*/ 4148097 h 5676860"/>
              <a:gd name="connsiteX62" fmla="*/ 5896900 w 6766056"/>
              <a:gd name="connsiteY62" fmla="*/ 4533860 h 5676860"/>
              <a:gd name="connsiteX63" fmla="*/ 5042031 w 6766056"/>
              <a:gd name="connsiteY63" fmla="*/ 5672097 h 5676860"/>
              <a:gd name="connsiteX64" fmla="*/ 4768187 w 6766056"/>
              <a:gd name="connsiteY64" fmla="*/ 5676860 h 5676860"/>
              <a:gd name="connsiteX65" fmla="*/ 4203832 w 6766056"/>
              <a:gd name="connsiteY65" fmla="*/ 4952960 h 5676860"/>
              <a:gd name="connsiteX66" fmla="*/ 3678287 w 6766056"/>
              <a:gd name="connsiteY66" fmla="*/ 4943533 h 5676860"/>
              <a:gd name="connsiteX67" fmla="*/ 3085964 w 6766056"/>
              <a:gd name="connsiteY67" fmla="*/ 4366440 h 5676860"/>
              <a:gd name="connsiteX68" fmla="*/ 2746506 w 6766056"/>
              <a:gd name="connsiteY68" fmla="*/ 4600535 h 5676860"/>
              <a:gd name="connsiteX69" fmla="*/ 2382174 w 6766056"/>
              <a:gd name="connsiteY69" fmla="*/ 4183817 h 5676860"/>
              <a:gd name="connsiteX70" fmla="*/ 1908306 w 6766056"/>
              <a:gd name="connsiteY70" fmla="*/ 4276685 h 5676860"/>
              <a:gd name="connsiteX71" fmla="*/ 1815437 w 6766056"/>
              <a:gd name="connsiteY71" fmla="*/ 4567197 h 5676860"/>
              <a:gd name="connsiteX72" fmla="*/ 1536831 w 6766056"/>
              <a:gd name="connsiteY72" fmla="*/ 4500522 h 5676860"/>
              <a:gd name="connsiteX73" fmla="*/ 1434436 w 6766056"/>
              <a:gd name="connsiteY73" fmla="*/ 4469566 h 5676860"/>
              <a:gd name="connsiteX74" fmla="*/ 1377287 w 6766056"/>
              <a:gd name="connsiteY74" fmla="*/ 4440992 h 5676860"/>
              <a:gd name="connsiteX75" fmla="*/ 1320136 w 6766056"/>
              <a:gd name="connsiteY75" fmla="*/ 4410035 h 5676860"/>
              <a:gd name="connsiteX76" fmla="*/ 1270131 w 6766056"/>
              <a:gd name="connsiteY76" fmla="*/ 4371935 h 5676860"/>
              <a:gd name="connsiteX0" fmla="*/ 1270131 w 6766056"/>
              <a:gd name="connsiteY0" fmla="*/ 4371935 h 5676860"/>
              <a:gd name="connsiteX1" fmla="*/ 203351 w 6766056"/>
              <a:gd name="connsiteY1" fmla="*/ 2724483 h 5676860"/>
              <a:gd name="connsiteX2" fmla="*/ 176554 w 6766056"/>
              <a:gd name="connsiteY2" fmla="*/ 1929159 h 5676860"/>
              <a:gd name="connsiteX3" fmla="*/ 165069 w 6766056"/>
              <a:gd name="connsiteY3" fmla="*/ 1501565 h 5676860"/>
              <a:gd name="connsiteX4" fmla="*/ 0 w 6766056"/>
              <a:gd name="connsiteY4" fmla="*/ 227112 h 5676860"/>
              <a:gd name="connsiteX5" fmla="*/ 2479447 w 6766056"/>
              <a:gd name="connsiteY5" fmla="*/ 227111 h 5676860"/>
              <a:gd name="connsiteX6" fmla="*/ 2708406 w 6766056"/>
              <a:gd name="connsiteY6" fmla="*/ 323810 h 5676860"/>
              <a:gd name="connsiteX7" fmla="*/ 2898906 w 6766056"/>
              <a:gd name="connsiteY7" fmla="*/ 471448 h 5676860"/>
              <a:gd name="connsiteX8" fmla="*/ 2944150 w 6766056"/>
              <a:gd name="connsiteY8" fmla="*/ 495260 h 5676860"/>
              <a:gd name="connsiteX9" fmla="*/ 3006062 w 6766056"/>
              <a:gd name="connsiteY9" fmla="*/ 511929 h 5676860"/>
              <a:gd name="connsiteX10" fmla="*/ 3279906 w 6766056"/>
              <a:gd name="connsiteY10" fmla="*/ 561935 h 5676860"/>
              <a:gd name="connsiteX11" fmla="*/ 3346581 w 6766056"/>
              <a:gd name="connsiteY11" fmla="*/ 592891 h 5676860"/>
              <a:gd name="connsiteX12" fmla="*/ 3384681 w 6766056"/>
              <a:gd name="connsiteY12" fmla="*/ 623848 h 5676860"/>
              <a:gd name="connsiteX13" fmla="*/ 3415637 w 6766056"/>
              <a:gd name="connsiteY13" fmla="*/ 680998 h 5676860"/>
              <a:gd name="connsiteX14" fmla="*/ 3448975 w 6766056"/>
              <a:gd name="connsiteY14" fmla="*/ 714335 h 5676860"/>
              <a:gd name="connsiteX15" fmla="*/ 3479931 w 6766056"/>
              <a:gd name="connsiteY15" fmla="*/ 728623 h 5676860"/>
              <a:gd name="connsiteX16" fmla="*/ 3515650 w 6766056"/>
              <a:gd name="connsiteY16" fmla="*/ 747673 h 5676860"/>
              <a:gd name="connsiteX17" fmla="*/ 3558512 w 6766056"/>
              <a:gd name="connsiteY17" fmla="*/ 742910 h 5676860"/>
              <a:gd name="connsiteX18" fmla="*/ 3787113 w 6766056"/>
              <a:gd name="connsiteY18" fmla="*/ 683379 h 5676860"/>
              <a:gd name="connsiteX19" fmla="*/ 3853787 w 6766056"/>
              <a:gd name="connsiteY19" fmla="*/ 671473 h 5676860"/>
              <a:gd name="connsiteX20" fmla="*/ 3994281 w 6766056"/>
              <a:gd name="connsiteY20" fmla="*/ 661948 h 5676860"/>
              <a:gd name="connsiteX21" fmla="*/ 4139537 w 6766056"/>
              <a:gd name="connsiteY21" fmla="*/ 611942 h 5676860"/>
              <a:gd name="connsiteX22" fmla="*/ 4508632 w 6766056"/>
              <a:gd name="connsiteY22" fmla="*/ 685760 h 5676860"/>
              <a:gd name="connsiteX23" fmla="*/ 4570018 w 6766056"/>
              <a:gd name="connsiteY23" fmla="*/ 268671 h 5676860"/>
              <a:gd name="connsiteX24" fmla="*/ 4644029 w 6766056"/>
              <a:gd name="connsiteY24" fmla="*/ 103335 h 5676860"/>
              <a:gd name="connsiteX25" fmla="*/ 4731918 w 6766056"/>
              <a:gd name="connsiteY25" fmla="*/ 77502 h 5676860"/>
              <a:gd name="connsiteX26" fmla="*/ 4949325 w 6766056"/>
              <a:gd name="connsiteY26" fmla="*/ 0 h 5676860"/>
              <a:gd name="connsiteX27" fmla="*/ 5092723 w 6766056"/>
              <a:gd name="connsiteY27" fmla="*/ 5167 h 5676860"/>
              <a:gd name="connsiteX28" fmla="*/ 5402007 w 6766056"/>
              <a:gd name="connsiteY28" fmla="*/ 77680 h 5676860"/>
              <a:gd name="connsiteX29" fmla="*/ 5440289 w 6766056"/>
              <a:gd name="connsiteY29" fmla="*/ 394099 h 5676860"/>
              <a:gd name="connsiteX30" fmla="*/ 5746542 w 6766056"/>
              <a:gd name="connsiteY30" fmla="*/ 714793 h 5676860"/>
              <a:gd name="connsiteX31" fmla="*/ 5957729 w 6766056"/>
              <a:gd name="connsiteY31" fmla="*/ 811181 h 5676860"/>
              <a:gd name="connsiteX32" fmla="*/ 5819277 w 6766056"/>
              <a:gd name="connsiteY32" fmla="*/ 941418 h 5676860"/>
              <a:gd name="connsiteX33" fmla="*/ 5839749 w 6766056"/>
              <a:gd name="connsiteY33" fmla="*/ 1014373 h 5676860"/>
              <a:gd name="connsiteX34" fmla="*/ 5882613 w 6766056"/>
              <a:gd name="connsiteY34" fmla="*/ 1173916 h 5676860"/>
              <a:gd name="connsiteX35" fmla="*/ 5904044 w 6766056"/>
              <a:gd name="connsiteY35" fmla="*/ 1219160 h 5676860"/>
              <a:gd name="connsiteX36" fmla="*/ 5930237 w 6766056"/>
              <a:gd name="connsiteY36" fmla="*/ 1262023 h 5676860"/>
              <a:gd name="connsiteX37" fmla="*/ 6113593 w 6766056"/>
              <a:gd name="connsiteY37" fmla="*/ 1564441 h 5676860"/>
              <a:gd name="connsiteX38" fmla="*/ 6142169 w 6766056"/>
              <a:gd name="connsiteY38" fmla="*/ 1628735 h 5676860"/>
              <a:gd name="connsiteX39" fmla="*/ 6177887 w 6766056"/>
              <a:gd name="connsiteY39" fmla="*/ 1697792 h 5676860"/>
              <a:gd name="connsiteX40" fmla="*/ 6242181 w 6766056"/>
              <a:gd name="connsiteY40" fmla="*/ 1823998 h 5676860"/>
              <a:gd name="connsiteX41" fmla="*/ 6285044 w 6766056"/>
              <a:gd name="connsiteY41" fmla="*/ 1924010 h 5676860"/>
              <a:gd name="connsiteX42" fmla="*/ 6299331 w 6766056"/>
              <a:gd name="connsiteY42" fmla="*/ 1962110 h 5676860"/>
              <a:gd name="connsiteX43" fmla="*/ 6304094 w 6766056"/>
              <a:gd name="connsiteY43" fmla="*/ 2021641 h 5676860"/>
              <a:gd name="connsiteX44" fmla="*/ 6335050 w 6766056"/>
              <a:gd name="connsiteY44" fmla="*/ 2143085 h 5676860"/>
              <a:gd name="connsiteX45" fmla="*/ 6354100 w 6766056"/>
              <a:gd name="connsiteY45" fmla="*/ 2202616 h 5676860"/>
              <a:gd name="connsiteX46" fmla="*/ 6349337 w 6766056"/>
              <a:gd name="connsiteY46" fmla="*/ 2300248 h 5676860"/>
              <a:gd name="connsiteX47" fmla="*/ 6370769 w 6766056"/>
              <a:gd name="connsiteY47" fmla="*/ 2407403 h 5676860"/>
              <a:gd name="connsiteX48" fmla="*/ 6420775 w 6766056"/>
              <a:gd name="connsiteY48" fmla="*/ 2619335 h 5676860"/>
              <a:gd name="connsiteX49" fmla="*/ 6446969 w 6766056"/>
              <a:gd name="connsiteY49" fmla="*/ 2812216 h 5676860"/>
              <a:gd name="connsiteX50" fmla="*/ 6461256 w 6766056"/>
              <a:gd name="connsiteY50" fmla="*/ 2921754 h 5676860"/>
              <a:gd name="connsiteX51" fmla="*/ 6556506 w 6766056"/>
              <a:gd name="connsiteY51" fmla="*/ 3238460 h 5676860"/>
              <a:gd name="connsiteX52" fmla="*/ 6604131 w 6766056"/>
              <a:gd name="connsiteY52" fmla="*/ 3438485 h 5676860"/>
              <a:gd name="connsiteX53" fmla="*/ 6651756 w 6766056"/>
              <a:gd name="connsiteY53" fmla="*/ 3555166 h 5676860"/>
              <a:gd name="connsiteX54" fmla="*/ 6716050 w 6766056"/>
              <a:gd name="connsiteY54" fmla="*/ 3676610 h 5676860"/>
              <a:gd name="connsiteX55" fmla="*/ 6756531 w 6766056"/>
              <a:gd name="connsiteY55" fmla="*/ 3809960 h 5676860"/>
              <a:gd name="connsiteX56" fmla="*/ 6766056 w 6766056"/>
              <a:gd name="connsiteY56" fmla="*/ 3881398 h 5676860"/>
              <a:gd name="connsiteX57" fmla="*/ 6756530 w 6766056"/>
              <a:gd name="connsiteY57" fmla="*/ 3964741 h 5676860"/>
              <a:gd name="connsiteX58" fmla="*/ 6737480 w 6766056"/>
              <a:gd name="connsiteY58" fmla="*/ 4019510 h 5676860"/>
              <a:gd name="connsiteX59" fmla="*/ 6697000 w 6766056"/>
              <a:gd name="connsiteY59" fmla="*/ 4119522 h 5676860"/>
              <a:gd name="connsiteX60" fmla="*/ 6682712 w 6766056"/>
              <a:gd name="connsiteY60" fmla="*/ 4148097 h 5676860"/>
              <a:gd name="connsiteX61" fmla="*/ 5896900 w 6766056"/>
              <a:gd name="connsiteY61" fmla="*/ 4533860 h 5676860"/>
              <a:gd name="connsiteX62" fmla="*/ 5042031 w 6766056"/>
              <a:gd name="connsiteY62" fmla="*/ 5672097 h 5676860"/>
              <a:gd name="connsiteX63" fmla="*/ 4768187 w 6766056"/>
              <a:gd name="connsiteY63" fmla="*/ 5676860 h 5676860"/>
              <a:gd name="connsiteX64" fmla="*/ 4203832 w 6766056"/>
              <a:gd name="connsiteY64" fmla="*/ 4952960 h 5676860"/>
              <a:gd name="connsiteX65" fmla="*/ 3678287 w 6766056"/>
              <a:gd name="connsiteY65" fmla="*/ 4943533 h 5676860"/>
              <a:gd name="connsiteX66" fmla="*/ 3085964 w 6766056"/>
              <a:gd name="connsiteY66" fmla="*/ 4366440 h 5676860"/>
              <a:gd name="connsiteX67" fmla="*/ 2746506 w 6766056"/>
              <a:gd name="connsiteY67" fmla="*/ 4600535 h 5676860"/>
              <a:gd name="connsiteX68" fmla="*/ 2382174 w 6766056"/>
              <a:gd name="connsiteY68" fmla="*/ 4183817 h 5676860"/>
              <a:gd name="connsiteX69" fmla="*/ 1908306 w 6766056"/>
              <a:gd name="connsiteY69" fmla="*/ 4276685 h 5676860"/>
              <a:gd name="connsiteX70" fmla="*/ 1815437 w 6766056"/>
              <a:gd name="connsiteY70" fmla="*/ 4567197 h 5676860"/>
              <a:gd name="connsiteX71" fmla="*/ 1536831 w 6766056"/>
              <a:gd name="connsiteY71" fmla="*/ 4500522 h 5676860"/>
              <a:gd name="connsiteX72" fmla="*/ 1434436 w 6766056"/>
              <a:gd name="connsiteY72" fmla="*/ 4469566 h 5676860"/>
              <a:gd name="connsiteX73" fmla="*/ 1377287 w 6766056"/>
              <a:gd name="connsiteY73" fmla="*/ 4440992 h 5676860"/>
              <a:gd name="connsiteX74" fmla="*/ 1320136 w 6766056"/>
              <a:gd name="connsiteY74" fmla="*/ 4410035 h 5676860"/>
              <a:gd name="connsiteX75" fmla="*/ 1270131 w 6766056"/>
              <a:gd name="connsiteY75" fmla="*/ 4371935 h 5676860"/>
              <a:gd name="connsiteX0" fmla="*/ 1270131 w 6766056"/>
              <a:gd name="connsiteY0" fmla="*/ 4371935 h 5676860"/>
              <a:gd name="connsiteX1" fmla="*/ 203351 w 6766056"/>
              <a:gd name="connsiteY1" fmla="*/ 2724483 h 5676860"/>
              <a:gd name="connsiteX2" fmla="*/ 176554 w 6766056"/>
              <a:gd name="connsiteY2" fmla="*/ 1929159 h 5676860"/>
              <a:gd name="connsiteX3" fmla="*/ 165069 w 6766056"/>
              <a:gd name="connsiteY3" fmla="*/ 1501565 h 5676860"/>
              <a:gd name="connsiteX4" fmla="*/ 0 w 6766056"/>
              <a:gd name="connsiteY4" fmla="*/ 227112 h 5676860"/>
              <a:gd name="connsiteX5" fmla="*/ 2479447 w 6766056"/>
              <a:gd name="connsiteY5" fmla="*/ 227111 h 5676860"/>
              <a:gd name="connsiteX6" fmla="*/ 2708406 w 6766056"/>
              <a:gd name="connsiteY6" fmla="*/ 323810 h 5676860"/>
              <a:gd name="connsiteX7" fmla="*/ 2898906 w 6766056"/>
              <a:gd name="connsiteY7" fmla="*/ 471448 h 5676860"/>
              <a:gd name="connsiteX8" fmla="*/ 2944150 w 6766056"/>
              <a:gd name="connsiteY8" fmla="*/ 495260 h 5676860"/>
              <a:gd name="connsiteX9" fmla="*/ 3006062 w 6766056"/>
              <a:gd name="connsiteY9" fmla="*/ 511929 h 5676860"/>
              <a:gd name="connsiteX10" fmla="*/ 3279906 w 6766056"/>
              <a:gd name="connsiteY10" fmla="*/ 561935 h 5676860"/>
              <a:gd name="connsiteX11" fmla="*/ 3346581 w 6766056"/>
              <a:gd name="connsiteY11" fmla="*/ 592891 h 5676860"/>
              <a:gd name="connsiteX12" fmla="*/ 3384681 w 6766056"/>
              <a:gd name="connsiteY12" fmla="*/ 623848 h 5676860"/>
              <a:gd name="connsiteX13" fmla="*/ 3415637 w 6766056"/>
              <a:gd name="connsiteY13" fmla="*/ 680998 h 5676860"/>
              <a:gd name="connsiteX14" fmla="*/ 3448975 w 6766056"/>
              <a:gd name="connsiteY14" fmla="*/ 714335 h 5676860"/>
              <a:gd name="connsiteX15" fmla="*/ 3479931 w 6766056"/>
              <a:gd name="connsiteY15" fmla="*/ 728623 h 5676860"/>
              <a:gd name="connsiteX16" fmla="*/ 3515650 w 6766056"/>
              <a:gd name="connsiteY16" fmla="*/ 747673 h 5676860"/>
              <a:gd name="connsiteX17" fmla="*/ 3558512 w 6766056"/>
              <a:gd name="connsiteY17" fmla="*/ 742910 h 5676860"/>
              <a:gd name="connsiteX18" fmla="*/ 3787113 w 6766056"/>
              <a:gd name="connsiteY18" fmla="*/ 683379 h 5676860"/>
              <a:gd name="connsiteX19" fmla="*/ 3853787 w 6766056"/>
              <a:gd name="connsiteY19" fmla="*/ 671473 h 5676860"/>
              <a:gd name="connsiteX20" fmla="*/ 3994281 w 6766056"/>
              <a:gd name="connsiteY20" fmla="*/ 661948 h 5676860"/>
              <a:gd name="connsiteX21" fmla="*/ 4151101 w 6766056"/>
              <a:gd name="connsiteY21" fmla="*/ 325250 h 5676860"/>
              <a:gd name="connsiteX22" fmla="*/ 4508632 w 6766056"/>
              <a:gd name="connsiteY22" fmla="*/ 685760 h 5676860"/>
              <a:gd name="connsiteX23" fmla="*/ 4570018 w 6766056"/>
              <a:gd name="connsiteY23" fmla="*/ 268671 h 5676860"/>
              <a:gd name="connsiteX24" fmla="*/ 4644029 w 6766056"/>
              <a:gd name="connsiteY24" fmla="*/ 103335 h 5676860"/>
              <a:gd name="connsiteX25" fmla="*/ 4731918 w 6766056"/>
              <a:gd name="connsiteY25" fmla="*/ 77502 h 5676860"/>
              <a:gd name="connsiteX26" fmla="*/ 4949325 w 6766056"/>
              <a:gd name="connsiteY26" fmla="*/ 0 h 5676860"/>
              <a:gd name="connsiteX27" fmla="*/ 5092723 w 6766056"/>
              <a:gd name="connsiteY27" fmla="*/ 5167 h 5676860"/>
              <a:gd name="connsiteX28" fmla="*/ 5402007 w 6766056"/>
              <a:gd name="connsiteY28" fmla="*/ 77680 h 5676860"/>
              <a:gd name="connsiteX29" fmla="*/ 5440289 w 6766056"/>
              <a:gd name="connsiteY29" fmla="*/ 394099 h 5676860"/>
              <a:gd name="connsiteX30" fmla="*/ 5746542 w 6766056"/>
              <a:gd name="connsiteY30" fmla="*/ 714793 h 5676860"/>
              <a:gd name="connsiteX31" fmla="*/ 5957729 w 6766056"/>
              <a:gd name="connsiteY31" fmla="*/ 811181 h 5676860"/>
              <a:gd name="connsiteX32" fmla="*/ 5819277 w 6766056"/>
              <a:gd name="connsiteY32" fmla="*/ 941418 h 5676860"/>
              <a:gd name="connsiteX33" fmla="*/ 5839749 w 6766056"/>
              <a:gd name="connsiteY33" fmla="*/ 1014373 h 5676860"/>
              <a:gd name="connsiteX34" fmla="*/ 5882613 w 6766056"/>
              <a:gd name="connsiteY34" fmla="*/ 1173916 h 5676860"/>
              <a:gd name="connsiteX35" fmla="*/ 5904044 w 6766056"/>
              <a:gd name="connsiteY35" fmla="*/ 1219160 h 5676860"/>
              <a:gd name="connsiteX36" fmla="*/ 5930237 w 6766056"/>
              <a:gd name="connsiteY36" fmla="*/ 1262023 h 5676860"/>
              <a:gd name="connsiteX37" fmla="*/ 6113593 w 6766056"/>
              <a:gd name="connsiteY37" fmla="*/ 1564441 h 5676860"/>
              <a:gd name="connsiteX38" fmla="*/ 6142169 w 6766056"/>
              <a:gd name="connsiteY38" fmla="*/ 1628735 h 5676860"/>
              <a:gd name="connsiteX39" fmla="*/ 6177887 w 6766056"/>
              <a:gd name="connsiteY39" fmla="*/ 1697792 h 5676860"/>
              <a:gd name="connsiteX40" fmla="*/ 6242181 w 6766056"/>
              <a:gd name="connsiteY40" fmla="*/ 1823998 h 5676860"/>
              <a:gd name="connsiteX41" fmla="*/ 6285044 w 6766056"/>
              <a:gd name="connsiteY41" fmla="*/ 1924010 h 5676860"/>
              <a:gd name="connsiteX42" fmla="*/ 6299331 w 6766056"/>
              <a:gd name="connsiteY42" fmla="*/ 1962110 h 5676860"/>
              <a:gd name="connsiteX43" fmla="*/ 6304094 w 6766056"/>
              <a:gd name="connsiteY43" fmla="*/ 2021641 h 5676860"/>
              <a:gd name="connsiteX44" fmla="*/ 6335050 w 6766056"/>
              <a:gd name="connsiteY44" fmla="*/ 2143085 h 5676860"/>
              <a:gd name="connsiteX45" fmla="*/ 6354100 w 6766056"/>
              <a:gd name="connsiteY45" fmla="*/ 2202616 h 5676860"/>
              <a:gd name="connsiteX46" fmla="*/ 6349337 w 6766056"/>
              <a:gd name="connsiteY46" fmla="*/ 2300248 h 5676860"/>
              <a:gd name="connsiteX47" fmla="*/ 6370769 w 6766056"/>
              <a:gd name="connsiteY47" fmla="*/ 2407403 h 5676860"/>
              <a:gd name="connsiteX48" fmla="*/ 6420775 w 6766056"/>
              <a:gd name="connsiteY48" fmla="*/ 2619335 h 5676860"/>
              <a:gd name="connsiteX49" fmla="*/ 6446969 w 6766056"/>
              <a:gd name="connsiteY49" fmla="*/ 2812216 h 5676860"/>
              <a:gd name="connsiteX50" fmla="*/ 6461256 w 6766056"/>
              <a:gd name="connsiteY50" fmla="*/ 2921754 h 5676860"/>
              <a:gd name="connsiteX51" fmla="*/ 6556506 w 6766056"/>
              <a:gd name="connsiteY51" fmla="*/ 3238460 h 5676860"/>
              <a:gd name="connsiteX52" fmla="*/ 6604131 w 6766056"/>
              <a:gd name="connsiteY52" fmla="*/ 3438485 h 5676860"/>
              <a:gd name="connsiteX53" fmla="*/ 6651756 w 6766056"/>
              <a:gd name="connsiteY53" fmla="*/ 3555166 h 5676860"/>
              <a:gd name="connsiteX54" fmla="*/ 6716050 w 6766056"/>
              <a:gd name="connsiteY54" fmla="*/ 3676610 h 5676860"/>
              <a:gd name="connsiteX55" fmla="*/ 6756531 w 6766056"/>
              <a:gd name="connsiteY55" fmla="*/ 3809960 h 5676860"/>
              <a:gd name="connsiteX56" fmla="*/ 6766056 w 6766056"/>
              <a:gd name="connsiteY56" fmla="*/ 3881398 h 5676860"/>
              <a:gd name="connsiteX57" fmla="*/ 6756530 w 6766056"/>
              <a:gd name="connsiteY57" fmla="*/ 3964741 h 5676860"/>
              <a:gd name="connsiteX58" fmla="*/ 6737480 w 6766056"/>
              <a:gd name="connsiteY58" fmla="*/ 4019510 h 5676860"/>
              <a:gd name="connsiteX59" fmla="*/ 6697000 w 6766056"/>
              <a:gd name="connsiteY59" fmla="*/ 4119522 h 5676860"/>
              <a:gd name="connsiteX60" fmla="*/ 6682712 w 6766056"/>
              <a:gd name="connsiteY60" fmla="*/ 4148097 h 5676860"/>
              <a:gd name="connsiteX61" fmla="*/ 5896900 w 6766056"/>
              <a:gd name="connsiteY61" fmla="*/ 4533860 h 5676860"/>
              <a:gd name="connsiteX62" fmla="*/ 5042031 w 6766056"/>
              <a:gd name="connsiteY62" fmla="*/ 5672097 h 5676860"/>
              <a:gd name="connsiteX63" fmla="*/ 4768187 w 6766056"/>
              <a:gd name="connsiteY63" fmla="*/ 5676860 h 5676860"/>
              <a:gd name="connsiteX64" fmla="*/ 4203832 w 6766056"/>
              <a:gd name="connsiteY64" fmla="*/ 4952960 h 5676860"/>
              <a:gd name="connsiteX65" fmla="*/ 3678287 w 6766056"/>
              <a:gd name="connsiteY65" fmla="*/ 4943533 h 5676860"/>
              <a:gd name="connsiteX66" fmla="*/ 3085964 w 6766056"/>
              <a:gd name="connsiteY66" fmla="*/ 4366440 h 5676860"/>
              <a:gd name="connsiteX67" fmla="*/ 2746506 w 6766056"/>
              <a:gd name="connsiteY67" fmla="*/ 4600535 h 5676860"/>
              <a:gd name="connsiteX68" fmla="*/ 2382174 w 6766056"/>
              <a:gd name="connsiteY68" fmla="*/ 4183817 h 5676860"/>
              <a:gd name="connsiteX69" fmla="*/ 1908306 w 6766056"/>
              <a:gd name="connsiteY69" fmla="*/ 4276685 h 5676860"/>
              <a:gd name="connsiteX70" fmla="*/ 1815437 w 6766056"/>
              <a:gd name="connsiteY70" fmla="*/ 4567197 h 5676860"/>
              <a:gd name="connsiteX71" fmla="*/ 1536831 w 6766056"/>
              <a:gd name="connsiteY71" fmla="*/ 4500522 h 5676860"/>
              <a:gd name="connsiteX72" fmla="*/ 1434436 w 6766056"/>
              <a:gd name="connsiteY72" fmla="*/ 4469566 h 5676860"/>
              <a:gd name="connsiteX73" fmla="*/ 1377287 w 6766056"/>
              <a:gd name="connsiteY73" fmla="*/ 4440992 h 5676860"/>
              <a:gd name="connsiteX74" fmla="*/ 1320136 w 6766056"/>
              <a:gd name="connsiteY74" fmla="*/ 4410035 h 5676860"/>
              <a:gd name="connsiteX75" fmla="*/ 1270131 w 6766056"/>
              <a:gd name="connsiteY75" fmla="*/ 4371935 h 5676860"/>
              <a:gd name="connsiteX0" fmla="*/ 1270131 w 6766056"/>
              <a:gd name="connsiteY0" fmla="*/ 4371935 h 5676860"/>
              <a:gd name="connsiteX1" fmla="*/ 203351 w 6766056"/>
              <a:gd name="connsiteY1" fmla="*/ 2724483 h 5676860"/>
              <a:gd name="connsiteX2" fmla="*/ 176554 w 6766056"/>
              <a:gd name="connsiteY2" fmla="*/ 1929159 h 5676860"/>
              <a:gd name="connsiteX3" fmla="*/ 165069 w 6766056"/>
              <a:gd name="connsiteY3" fmla="*/ 1501565 h 5676860"/>
              <a:gd name="connsiteX4" fmla="*/ 0 w 6766056"/>
              <a:gd name="connsiteY4" fmla="*/ 227112 h 5676860"/>
              <a:gd name="connsiteX5" fmla="*/ 2479447 w 6766056"/>
              <a:gd name="connsiteY5" fmla="*/ 227111 h 5676860"/>
              <a:gd name="connsiteX6" fmla="*/ 2708406 w 6766056"/>
              <a:gd name="connsiteY6" fmla="*/ 323810 h 5676860"/>
              <a:gd name="connsiteX7" fmla="*/ 2898906 w 6766056"/>
              <a:gd name="connsiteY7" fmla="*/ 471448 h 5676860"/>
              <a:gd name="connsiteX8" fmla="*/ 2944150 w 6766056"/>
              <a:gd name="connsiteY8" fmla="*/ 495260 h 5676860"/>
              <a:gd name="connsiteX9" fmla="*/ 3006062 w 6766056"/>
              <a:gd name="connsiteY9" fmla="*/ 511929 h 5676860"/>
              <a:gd name="connsiteX10" fmla="*/ 3279906 w 6766056"/>
              <a:gd name="connsiteY10" fmla="*/ 561935 h 5676860"/>
              <a:gd name="connsiteX11" fmla="*/ 3346581 w 6766056"/>
              <a:gd name="connsiteY11" fmla="*/ 592891 h 5676860"/>
              <a:gd name="connsiteX12" fmla="*/ 3384681 w 6766056"/>
              <a:gd name="connsiteY12" fmla="*/ 623848 h 5676860"/>
              <a:gd name="connsiteX13" fmla="*/ 3415637 w 6766056"/>
              <a:gd name="connsiteY13" fmla="*/ 680998 h 5676860"/>
              <a:gd name="connsiteX14" fmla="*/ 3448975 w 6766056"/>
              <a:gd name="connsiteY14" fmla="*/ 714335 h 5676860"/>
              <a:gd name="connsiteX15" fmla="*/ 3479931 w 6766056"/>
              <a:gd name="connsiteY15" fmla="*/ 728623 h 5676860"/>
              <a:gd name="connsiteX16" fmla="*/ 3515650 w 6766056"/>
              <a:gd name="connsiteY16" fmla="*/ 747673 h 5676860"/>
              <a:gd name="connsiteX17" fmla="*/ 3558512 w 6766056"/>
              <a:gd name="connsiteY17" fmla="*/ 742910 h 5676860"/>
              <a:gd name="connsiteX18" fmla="*/ 3787113 w 6766056"/>
              <a:gd name="connsiteY18" fmla="*/ 683379 h 5676860"/>
              <a:gd name="connsiteX19" fmla="*/ 3853787 w 6766056"/>
              <a:gd name="connsiteY19" fmla="*/ 671473 h 5676860"/>
              <a:gd name="connsiteX20" fmla="*/ 3582581 w 6766056"/>
              <a:gd name="connsiteY20" fmla="*/ 393335 h 5676860"/>
              <a:gd name="connsiteX21" fmla="*/ 4151101 w 6766056"/>
              <a:gd name="connsiteY21" fmla="*/ 325250 h 5676860"/>
              <a:gd name="connsiteX22" fmla="*/ 4508632 w 6766056"/>
              <a:gd name="connsiteY22" fmla="*/ 685760 h 5676860"/>
              <a:gd name="connsiteX23" fmla="*/ 4570018 w 6766056"/>
              <a:gd name="connsiteY23" fmla="*/ 268671 h 5676860"/>
              <a:gd name="connsiteX24" fmla="*/ 4644029 w 6766056"/>
              <a:gd name="connsiteY24" fmla="*/ 103335 h 5676860"/>
              <a:gd name="connsiteX25" fmla="*/ 4731918 w 6766056"/>
              <a:gd name="connsiteY25" fmla="*/ 77502 h 5676860"/>
              <a:gd name="connsiteX26" fmla="*/ 4949325 w 6766056"/>
              <a:gd name="connsiteY26" fmla="*/ 0 h 5676860"/>
              <a:gd name="connsiteX27" fmla="*/ 5092723 w 6766056"/>
              <a:gd name="connsiteY27" fmla="*/ 5167 h 5676860"/>
              <a:gd name="connsiteX28" fmla="*/ 5402007 w 6766056"/>
              <a:gd name="connsiteY28" fmla="*/ 77680 h 5676860"/>
              <a:gd name="connsiteX29" fmla="*/ 5440289 w 6766056"/>
              <a:gd name="connsiteY29" fmla="*/ 394099 h 5676860"/>
              <a:gd name="connsiteX30" fmla="*/ 5746542 w 6766056"/>
              <a:gd name="connsiteY30" fmla="*/ 714793 h 5676860"/>
              <a:gd name="connsiteX31" fmla="*/ 5957729 w 6766056"/>
              <a:gd name="connsiteY31" fmla="*/ 811181 h 5676860"/>
              <a:gd name="connsiteX32" fmla="*/ 5819277 w 6766056"/>
              <a:gd name="connsiteY32" fmla="*/ 941418 h 5676860"/>
              <a:gd name="connsiteX33" fmla="*/ 5839749 w 6766056"/>
              <a:gd name="connsiteY33" fmla="*/ 1014373 h 5676860"/>
              <a:gd name="connsiteX34" fmla="*/ 5882613 w 6766056"/>
              <a:gd name="connsiteY34" fmla="*/ 1173916 h 5676860"/>
              <a:gd name="connsiteX35" fmla="*/ 5904044 w 6766056"/>
              <a:gd name="connsiteY35" fmla="*/ 1219160 h 5676860"/>
              <a:gd name="connsiteX36" fmla="*/ 5930237 w 6766056"/>
              <a:gd name="connsiteY36" fmla="*/ 1262023 h 5676860"/>
              <a:gd name="connsiteX37" fmla="*/ 6113593 w 6766056"/>
              <a:gd name="connsiteY37" fmla="*/ 1564441 h 5676860"/>
              <a:gd name="connsiteX38" fmla="*/ 6142169 w 6766056"/>
              <a:gd name="connsiteY38" fmla="*/ 1628735 h 5676860"/>
              <a:gd name="connsiteX39" fmla="*/ 6177887 w 6766056"/>
              <a:gd name="connsiteY39" fmla="*/ 1697792 h 5676860"/>
              <a:gd name="connsiteX40" fmla="*/ 6242181 w 6766056"/>
              <a:gd name="connsiteY40" fmla="*/ 1823998 h 5676860"/>
              <a:gd name="connsiteX41" fmla="*/ 6285044 w 6766056"/>
              <a:gd name="connsiteY41" fmla="*/ 1924010 h 5676860"/>
              <a:gd name="connsiteX42" fmla="*/ 6299331 w 6766056"/>
              <a:gd name="connsiteY42" fmla="*/ 1962110 h 5676860"/>
              <a:gd name="connsiteX43" fmla="*/ 6304094 w 6766056"/>
              <a:gd name="connsiteY43" fmla="*/ 2021641 h 5676860"/>
              <a:gd name="connsiteX44" fmla="*/ 6335050 w 6766056"/>
              <a:gd name="connsiteY44" fmla="*/ 2143085 h 5676860"/>
              <a:gd name="connsiteX45" fmla="*/ 6354100 w 6766056"/>
              <a:gd name="connsiteY45" fmla="*/ 2202616 h 5676860"/>
              <a:gd name="connsiteX46" fmla="*/ 6349337 w 6766056"/>
              <a:gd name="connsiteY46" fmla="*/ 2300248 h 5676860"/>
              <a:gd name="connsiteX47" fmla="*/ 6370769 w 6766056"/>
              <a:gd name="connsiteY47" fmla="*/ 2407403 h 5676860"/>
              <a:gd name="connsiteX48" fmla="*/ 6420775 w 6766056"/>
              <a:gd name="connsiteY48" fmla="*/ 2619335 h 5676860"/>
              <a:gd name="connsiteX49" fmla="*/ 6446969 w 6766056"/>
              <a:gd name="connsiteY49" fmla="*/ 2812216 h 5676860"/>
              <a:gd name="connsiteX50" fmla="*/ 6461256 w 6766056"/>
              <a:gd name="connsiteY50" fmla="*/ 2921754 h 5676860"/>
              <a:gd name="connsiteX51" fmla="*/ 6556506 w 6766056"/>
              <a:gd name="connsiteY51" fmla="*/ 3238460 h 5676860"/>
              <a:gd name="connsiteX52" fmla="*/ 6604131 w 6766056"/>
              <a:gd name="connsiteY52" fmla="*/ 3438485 h 5676860"/>
              <a:gd name="connsiteX53" fmla="*/ 6651756 w 6766056"/>
              <a:gd name="connsiteY53" fmla="*/ 3555166 h 5676860"/>
              <a:gd name="connsiteX54" fmla="*/ 6716050 w 6766056"/>
              <a:gd name="connsiteY54" fmla="*/ 3676610 h 5676860"/>
              <a:gd name="connsiteX55" fmla="*/ 6756531 w 6766056"/>
              <a:gd name="connsiteY55" fmla="*/ 3809960 h 5676860"/>
              <a:gd name="connsiteX56" fmla="*/ 6766056 w 6766056"/>
              <a:gd name="connsiteY56" fmla="*/ 3881398 h 5676860"/>
              <a:gd name="connsiteX57" fmla="*/ 6756530 w 6766056"/>
              <a:gd name="connsiteY57" fmla="*/ 3964741 h 5676860"/>
              <a:gd name="connsiteX58" fmla="*/ 6737480 w 6766056"/>
              <a:gd name="connsiteY58" fmla="*/ 4019510 h 5676860"/>
              <a:gd name="connsiteX59" fmla="*/ 6697000 w 6766056"/>
              <a:gd name="connsiteY59" fmla="*/ 4119522 h 5676860"/>
              <a:gd name="connsiteX60" fmla="*/ 6682712 w 6766056"/>
              <a:gd name="connsiteY60" fmla="*/ 4148097 h 5676860"/>
              <a:gd name="connsiteX61" fmla="*/ 5896900 w 6766056"/>
              <a:gd name="connsiteY61" fmla="*/ 4533860 h 5676860"/>
              <a:gd name="connsiteX62" fmla="*/ 5042031 w 6766056"/>
              <a:gd name="connsiteY62" fmla="*/ 5672097 h 5676860"/>
              <a:gd name="connsiteX63" fmla="*/ 4768187 w 6766056"/>
              <a:gd name="connsiteY63" fmla="*/ 5676860 h 5676860"/>
              <a:gd name="connsiteX64" fmla="*/ 4203832 w 6766056"/>
              <a:gd name="connsiteY64" fmla="*/ 4952960 h 5676860"/>
              <a:gd name="connsiteX65" fmla="*/ 3678287 w 6766056"/>
              <a:gd name="connsiteY65" fmla="*/ 4943533 h 5676860"/>
              <a:gd name="connsiteX66" fmla="*/ 3085964 w 6766056"/>
              <a:gd name="connsiteY66" fmla="*/ 4366440 h 5676860"/>
              <a:gd name="connsiteX67" fmla="*/ 2746506 w 6766056"/>
              <a:gd name="connsiteY67" fmla="*/ 4600535 h 5676860"/>
              <a:gd name="connsiteX68" fmla="*/ 2382174 w 6766056"/>
              <a:gd name="connsiteY68" fmla="*/ 4183817 h 5676860"/>
              <a:gd name="connsiteX69" fmla="*/ 1908306 w 6766056"/>
              <a:gd name="connsiteY69" fmla="*/ 4276685 h 5676860"/>
              <a:gd name="connsiteX70" fmla="*/ 1815437 w 6766056"/>
              <a:gd name="connsiteY70" fmla="*/ 4567197 h 5676860"/>
              <a:gd name="connsiteX71" fmla="*/ 1536831 w 6766056"/>
              <a:gd name="connsiteY71" fmla="*/ 4500522 h 5676860"/>
              <a:gd name="connsiteX72" fmla="*/ 1434436 w 6766056"/>
              <a:gd name="connsiteY72" fmla="*/ 4469566 h 5676860"/>
              <a:gd name="connsiteX73" fmla="*/ 1377287 w 6766056"/>
              <a:gd name="connsiteY73" fmla="*/ 4440992 h 5676860"/>
              <a:gd name="connsiteX74" fmla="*/ 1320136 w 6766056"/>
              <a:gd name="connsiteY74" fmla="*/ 4410035 h 5676860"/>
              <a:gd name="connsiteX75" fmla="*/ 1270131 w 6766056"/>
              <a:gd name="connsiteY75" fmla="*/ 4371935 h 5676860"/>
              <a:gd name="connsiteX0" fmla="*/ 1270131 w 6766056"/>
              <a:gd name="connsiteY0" fmla="*/ 4371935 h 5676860"/>
              <a:gd name="connsiteX1" fmla="*/ 203351 w 6766056"/>
              <a:gd name="connsiteY1" fmla="*/ 2724483 h 5676860"/>
              <a:gd name="connsiteX2" fmla="*/ 176554 w 6766056"/>
              <a:gd name="connsiteY2" fmla="*/ 1929159 h 5676860"/>
              <a:gd name="connsiteX3" fmla="*/ 165069 w 6766056"/>
              <a:gd name="connsiteY3" fmla="*/ 1501565 h 5676860"/>
              <a:gd name="connsiteX4" fmla="*/ 0 w 6766056"/>
              <a:gd name="connsiteY4" fmla="*/ 227112 h 5676860"/>
              <a:gd name="connsiteX5" fmla="*/ 2479447 w 6766056"/>
              <a:gd name="connsiteY5" fmla="*/ 227111 h 5676860"/>
              <a:gd name="connsiteX6" fmla="*/ 2708406 w 6766056"/>
              <a:gd name="connsiteY6" fmla="*/ 323810 h 5676860"/>
              <a:gd name="connsiteX7" fmla="*/ 2898906 w 6766056"/>
              <a:gd name="connsiteY7" fmla="*/ 471448 h 5676860"/>
              <a:gd name="connsiteX8" fmla="*/ 2944150 w 6766056"/>
              <a:gd name="connsiteY8" fmla="*/ 495260 h 5676860"/>
              <a:gd name="connsiteX9" fmla="*/ 3006062 w 6766056"/>
              <a:gd name="connsiteY9" fmla="*/ 511929 h 5676860"/>
              <a:gd name="connsiteX10" fmla="*/ 3279906 w 6766056"/>
              <a:gd name="connsiteY10" fmla="*/ 561935 h 5676860"/>
              <a:gd name="connsiteX11" fmla="*/ 3346581 w 6766056"/>
              <a:gd name="connsiteY11" fmla="*/ 592891 h 5676860"/>
              <a:gd name="connsiteX12" fmla="*/ 3384681 w 6766056"/>
              <a:gd name="connsiteY12" fmla="*/ 623848 h 5676860"/>
              <a:gd name="connsiteX13" fmla="*/ 3415637 w 6766056"/>
              <a:gd name="connsiteY13" fmla="*/ 680998 h 5676860"/>
              <a:gd name="connsiteX14" fmla="*/ 3448975 w 6766056"/>
              <a:gd name="connsiteY14" fmla="*/ 714335 h 5676860"/>
              <a:gd name="connsiteX15" fmla="*/ 3479931 w 6766056"/>
              <a:gd name="connsiteY15" fmla="*/ 728623 h 5676860"/>
              <a:gd name="connsiteX16" fmla="*/ 3515650 w 6766056"/>
              <a:gd name="connsiteY16" fmla="*/ 747673 h 5676860"/>
              <a:gd name="connsiteX17" fmla="*/ 3558512 w 6766056"/>
              <a:gd name="connsiteY17" fmla="*/ 742910 h 5676860"/>
              <a:gd name="connsiteX18" fmla="*/ 3787113 w 6766056"/>
              <a:gd name="connsiteY18" fmla="*/ 683379 h 5676860"/>
              <a:gd name="connsiteX19" fmla="*/ 3582581 w 6766056"/>
              <a:gd name="connsiteY19" fmla="*/ 393335 h 5676860"/>
              <a:gd name="connsiteX20" fmla="*/ 4151101 w 6766056"/>
              <a:gd name="connsiteY20" fmla="*/ 325250 h 5676860"/>
              <a:gd name="connsiteX21" fmla="*/ 4508632 w 6766056"/>
              <a:gd name="connsiteY21" fmla="*/ 685760 h 5676860"/>
              <a:gd name="connsiteX22" fmla="*/ 4570018 w 6766056"/>
              <a:gd name="connsiteY22" fmla="*/ 268671 h 5676860"/>
              <a:gd name="connsiteX23" fmla="*/ 4644029 w 6766056"/>
              <a:gd name="connsiteY23" fmla="*/ 103335 h 5676860"/>
              <a:gd name="connsiteX24" fmla="*/ 4731918 w 6766056"/>
              <a:gd name="connsiteY24" fmla="*/ 77502 h 5676860"/>
              <a:gd name="connsiteX25" fmla="*/ 4949325 w 6766056"/>
              <a:gd name="connsiteY25" fmla="*/ 0 h 5676860"/>
              <a:gd name="connsiteX26" fmla="*/ 5092723 w 6766056"/>
              <a:gd name="connsiteY26" fmla="*/ 5167 h 5676860"/>
              <a:gd name="connsiteX27" fmla="*/ 5402007 w 6766056"/>
              <a:gd name="connsiteY27" fmla="*/ 77680 h 5676860"/>
              <a:gd name="connsiteX28" fmla="*/ 5440289 w 6766056"/>
              <a:gd name="connsiteY28" fmla="*/ 394099 h 5676860"/>
              <a:gd name="connsiteX29" fmla="*/ 5746542 w 6766056"/>
              <a:gd name="connsiteY29" fmla="*/ 714793 h 5676860"/>
              <a:gd name="connsiteX30" fmla="*/ 5957729 w 6766056"/>
              <a:gd name="connsiteY30" fmla="*/ 811181 h 5676860"/>
              <a:gd name="connsiteX31" fmla="*/ 5819277 w 6766056"/>
              <a:gd name="connsiteY31" fmla="*/ 941418 h 5676860"/>
              <a:gd name="connsiteX32" fmla="*/ 5839749 w 6766056"/>
              <a:gd name="connsiteY32" fmla="*/ 1014373 h 5676860"/>
              <a:gd name="connsiteX33" fmla="*/ 5882613 w 6766056"/>
              <a:gd name="connsiteY33" fmla="*/ 1173916 h 5676860"/>
              <a:gd name="connsiteX34" fmla="*/ 5904044 w 6766056"/>
              <a:gd name="connsiteY34" fmla="*/ 1219160 h 5676860"/>
              <a:gd name="connsiteX35" fmla="*/ 5930237 w 6766056"/>
              <a:gd name="connsiteY35" fmla="*/ 1262023 h 5676860"/>
              <a:gd name="connsiteX36" fmla="*/ 6113593 w 6766056"/>
              <a:gd name="connsiteY36" fmla="*/ 1564441 h 5676860"/>
              <a:gd name="connsiteX37" fmla="*/ 6142169 w 6766056"/>
              <a:gd name="connsiteY37" fmla="*/ 1628735 h 5676860"/>
              <a:gd name="connsiteX38" fmla="*/ 6177887 w 6766056"/>
              <a:gd name="connsiteY38" fmla="*/ 1697792 h 5676860"/>
              <a:gd name="connsiteX39" fmla="*/ 6242181 w 6766056"/>
              <a:gd name="connsiteY39" fmla="*/ 1823998 h 5676860"/>
              <a:gd name="connsiteX40" fmla="*/ 6285044 w 6766056"/>
              <a:gd name="connsiteY40" fmla="*/ 1924010 h 5676860"/>
              <a:gd name="connsiteX41" fmla="*/ 6299331 w 6766056"/>
              <a:gd name="connsiteY41" fmla="*/ 1962110 h 5676860"/>
              <a:gd name="connsiteX42" fmla="*/ 6304094 w 6766056"/>
              <a:gd name="connsiteY42" fmla="*/ 2021641 h 5676860"/>
              <a:gd name="connsiteX43" fmla="*/ 6335050 w 6766056"/>
              <a:gd name="connsiteY43" fmla="*/ 2143085 h 5676860"/>
              <a:gd name="connsiteX44" fmla="*/ 6354100 w 6766056"/>
              <a:gd name="connsiteY44" fmla="*/ 2202616 h 5676860"/>
              <a:gd name="connsiteX45" fmla="*/ 6349337 w 6766056"/>
              <a:gd name="connsiteY45" fmla="*/ 2300248 h 5676860"/>
              <a:gd name="connsiteX46" fmla="*/ 6370769 w 6766056"/>
              <a:gd name="connsiteY46" fmla="*/ 2407403 h 5676860"/>
              <a:gd name="connsiteX47" fmla="*/ 6420775 w 6766056"/>
              <a:gd name="connsiteY47" fmla="*/ 2619335 h 5676860"/>
              <a:gd name="connsiteX48" fmla="*/ 6446969 w 6766056"/>
              <a:gd name="connsiteY48" fmla="*/ 2812216 h 5676860"/>
              <a:gd name="connsiteX49" fmla="*/ 6461256 w 6766056"/>
              <a:gd name="connsiteY49" fmla="*/ 2921754 h 5676860"/>
              <a:gd name="connsiteX50" fmla="*/ 6556506 w 6766056"/>
              <a:gd name="connsiteY50" fmla="*/ 3238460 h 5676860"/>
              <a:gd name="connsiteX51" fmla="*/ 6604131 w 6766056"/>
              <a:gd name="connsiteY51" fmla="*/ 3438485 h 5676860"/>
              <a:gd name="connsiteX52" fmla="*/ 6651756 w 6766056"/>
              <a:gd name="connsiteY52" fmla="*/ 3555166 h 5676860"/>
              <a:gd name="connsiteX53" fmla="*/ 6716050 w 6766056"/>
              <a:gd name="connsiteY53" fmla="*/ 3676610 h 5676860"/>
              <a:gd name="connsiteX54" fmla="*/ 6756531 w 6766056"/>
              <a:gd name="connsiteY54" fmla="*/ 3809960 h 5676860"/>
              <a:gd name="connsiteX55" fmla="*/ 6766056 w 6766056"/>
              <a:gd name="connsiteY55" fmla="*/ 3881398 h 5676860"/>
              <a:gd name="connsiteX56" fmla="*/ 6756530 w 6766056"/>
              <a:gd name="connsiteY56" fmla="*/ 3964741 h 5676860"/>
              <a:gd name="connsiteX57" fmla="*/ 6737480 w 6766056"/>
              <a:gd name="connsiteY57" fmla="*/ 4019510 h 5676860"/>
              <a:gd name="connsiteX58" fmla="*/ 6697000 w 6766056"/>
              <a:gd name="connsiteY58" fmla="*/ 4119522 h 5676860"/>
              <a:gd name="connsiteX59" fmla="*/ 6682712 w 6766056"/>
              <a:gd name="connsiteY59" fmla="*/ 4148097 h 5676860"/>
              <a:gd name="connsiteX60" fmla="*/ 5896900 w 6766056"/>
              <a:gd name="connsiteY60" fmla="*/ 4533860 h 5676860"/>
              <a:gd name="connsiteX61" fmla="*/ 5042031 w 6766056"/>
              <a:gd name="connsiteY61" fmla="*/ 5672097 h 5676860"/>
              <a:gd name="connsiteX62" fmla="*/ 4768187 w 6766056"/>
              <a:gd name="connsiteY62" fmla="*/ 5676860 h 5676860"/>
              <a:gd name="connsiteX63" fmla="*/ 4203832 w 6766056"/>
              <a:gd name="connsiteY63" fmla="*/ 4952960 h 5676860"/>
              <a:gd name="connsiteX64" fmla="*/ 3678287 w 6766056"/>
              <a:gd name="connsiteY64" fmla="*/ 4943533 h 5676860"/>
              <a:gd name="connsiteX65" fmla="*/ 3085964 w 6766056"/>
              <a:gd name="connsiteY65" fmla="*/ 4366440 h 5676860"/>
              <a:gd name="connsiteX66" fmla="*/ 2746506 w 6766056"/>
              <a:gd name="connsiteY66" fmla="*/ 4600535 h 5676860"/>
              <a:gd name="connsiteX67" fmla="*/ 2382174 w 6766056"/>
              <a:gd name="connsiteY67" fmla="*/ 4183817 h 5676860"/>
              <a:gd name="connsiteX68" fmla="*/ 1908306 w 6766056"/>
              <a:gd name="connsiteY68" fmla="*/ 4276685 h 5676860"/>
              <a:gd name="connsiteX69" fmla="*/ 1815437 w 6766056"/>
              <a:gd name="connsiteY69" fmla="*/ 4567197 h 5676860"/>
              <a:gd name="connsiteX70" fmla="*/ 1536831 w 6766056"/>
              <a:gd name="connsiteY70" fmla="*/ 4500522 h 5676860"/>
              <a:gd name="connsiteX71" fmla="*/ 1434436 w 6766056"/>
              <a:gd name="connsiteY71" fmla="*/ 4469566 h 5676860"/>
              <a:gd name="connsiteX72" fmla="*/ 1377287 w 6766056"/>
              <a:gd name="connsiteY72" fmla="*/ 4440992 h 5676860"/>
              <a:gd name="connsiteX73" fmla="*/ 1320136 w 6766056"/>
              <a:gd name="connsiteY73" fmla="*/ 4410035 h 5676860"/>
              <a:gd name="connsiteX74" fmla="*/ 1270131 w 6766056"/>
              <a:gd name="connsiteY74" fmla="*/ 4371935 h 5676860"/>
              <a:gd name="connsiteX0" fmla="*/ 1270131 w 6766056"/>
              <a:gd name="connsiteY0" fmla="*/ 4371935 h 5676860"/>
              <a:gd name="connsiteX1" fmla="*/ 203351 w 6766056"/>
              <a:gd name="connsiteY1" fmla="*/ 2724483 h 5676860"/>
              <a:gd name="connsiteX2" fmla="*/ 176554 w 6766056"/>
              <a:gd name="connsiteY2" fmla="*/ 1929159 h 5676860"/>
              <a:gd name="connsiteX3" fmla="*/ 165069 w 6766056"/>
              <a:gd name="connsiteY3" fmla="*/ 1501565 h 5676860"/>
              <a:gd name="connsiteX4" fmla="*/ 0 w 6766056"/>
              <a:gd name="connsiteY4" fmla="*/ 227112 h 5676860"/>
              <a:gd name="connsiteX5" fmla="*/ 2479447 w 6766056"/>
              <a:gd name="connsiteY5" fmla="*/ 227111 h 5676860"/>
              <a:gd name="connsiteX6" fmla="*/ 2708406 w 6766056"/>
              <a:gd name="connsiteY6" fmla="*/ 323810 h 5676860"/>
              <a:gd name="connsiteX7" fmla="*/ 2898906 w 6766056"/>
              <a:gd name="connsiteY7" fmla="*/ 471448 h 5676860"/>
              <a:gd name="connsiteX8" fmla="*/ 2944150 w 6766056"/>
              <a:gd name="connsiteY8" fmla="*/ 495260 h 5676860"/>
              <a:gd name="connsiteX9" fmla="*/ 3006062 w 6766056"/>
              <a:gd name="connsiteY9" fmla="*/ 511929 h 5676860"/>
              <a:gd name="connsiteX10" fmla="*/ 3279906 w 6766056"/>
              <a:gd name="connsiteY10" fmla="*/ 561935 h 5676860"/>
              <a:gd name="connsiteX11" fmla="*/ 3346581 w 6766056"/>
              <a:gd name="connsiteY11" fmla="*/ 592891 h 5676860"/>
              <a:gd name="connsiteX12" fmla="*/ 3384681 w 6766056"/>
              <a:gd name="connsiteY12" fmla="*/ 623848 h 5676860"/>
              <a:gd name="connsiteX13" fmla="*/ 3415637 w 6766056"/>
              <a:gd name="connsiteY13" fmla="*/ 680998 h 5676860"/>
              <a:gd name="connsiteX14" fmla="*/ 3448975 w 6766056"/>
              <a:gd name="connsiteY14" fmla="*/ 714335 h 5676860"/>
              <a:gd name="connsiteX15" fmla="*/ 3479931 w 6766056"/>
              <a:gd name="connsiteY15" fmla="*/ 728623 h 5676860"/>
              <a:gd name="connsiteX16" fmla="*/ 3515650 w 6766056"/>
              <a:gd name="connsiteY16" fmla="*/ 747673 h 5676860"/>
              <a:gd name="connsiteX17" fmla="*/ 3558512 w 6766056"/>
              <a:gd name="connsiteY17" fmla="*/ 742910 h 5676860"/>
              <a:gd name="connsiteX18" fmla="*/ 3582581 w 6766056"/>
              <a:gd name="connsiteY18" fmla="*/ 393335 h 5676860"/>
              <a:gd name="connsiteX19" fmla="*/ 4151101 w 6766056"/>
              <a:gd name="connsiteY19" fmla="*/ 325250 h 5676860"/>
              <a:gd name="connsiteX20" fmla="*/ 4508632 w 6766056"/>
              <a:gd name="connsiteY20" fmla="*/ 685760 h 5676860"/>
              <a:gd name="connsiteX21" fmla="*/ 4570018 w 6766056"/>
              <a:gd name="connsiteY21" fmla="*/ 268671 h 5676860"/>
              <a:gd name="connsiteX22" fmla="*/ 4644029 w 6766056"/>
              <a:gd name="connsiteY22" fmla="*/ 103335 h 5676860"/>
              <a:gd name="connsiteX23" fmla="*/ 4731918 w 6766056"/>
              <a:gd name="connsiteY23" fmla="*/ 77502 h 5676860"/>
              <a:gd name="connsiteX24" fmla="*/ 4949325 w 6766056"/>
              <a:gd name="connsiteY24" fmla="*/ 0 h 5676860"/>
              <a:gd name="connsiteX25" fmla="*/ 5092723 w 6766056"/>
              <a:gd name="connsiteY25" fmla="*/ 5167 h 5676860"/>
              <a:gd name="connsiteX26" fmla="*/ 5402007 w 6766056"/>
              <a:gd name="connsiteY26" fmla="*/ 77680 h 5676860"/>
              <a:gd name="connsiteX27" fmla="*/ 5440289 w 6766056"/>
              <a:gd name="connsiteY27" fmla="*/ 394099 h 5676860"/>
              <a:gd name="connsiteX28" fmla="*/ 5746542 w 6766056"/>
              <a:gd name="connsiteY28" fmla="*/ 714793 h 5676860"/>
              <a:gd name="connsiteX29" fmla="*/ 5957729 w 6766056"/>
              <a:gd name="connsiteY29" fmla="*/ 811181 h 5676860"/>
              <a:gd name="connsiteX30" fmla="*/ 5819277 w 6766056"/>
              <a:gd name="connsiteY30" fmla="*/ 941418 h 5676860"/>
              <a:gd name="connsiteX31" fmla="*/ 5839749 w 6766056"/>
              <a:gd name="connsiteY31" fmla="*/ 1014373 h 5676860"/>
              <a:gd name="connsiteX32" fmla="*/ 5882613 w 6766056"/>
              <a:gd name="connsiteY32" fmla="*/ 1173916 h 5676860"/>
              <a:gd name="connsiteX33" fmla="*/ 5904044 w 6766056"/>
              <a:gd name="connsiteY33" fmla="*/ 1219160 h 5676860"/>
              <a:gd name="connsiteX34" fmla="*/ 5930237 w 6766056"/>
              <a:gd name="connsiteY34" fmla="*/ 1262023 h 5676860"/>
              <a:gd name="connsiteX35" fmla="*/ 6113593 w 6766056"/>
              <a:gd name="connsiteY35" fmla="*/ 1564441 h 5676860"/>
              <a:gd name="connsiteX36" fmla="*/ 6142169 w 6766056"/>
              <a:gd name="connsiteY36" fmla="*/ 1628735 h 5676860"/>
              <a:gd name="connsiteX37" fmla="*/ 6177887 w 6766056"/>
              <a:gd name="connsiteY37" fmla="*/ 1697792 h 5676860"/>
              <a:gd name="connsiteX38" fmla="*/ 6242181 w 6766056"/>
              <a:gd name="connsiteY38" fmla="*/ 1823998 h 5676860"/>
              <a:gd name="connsiteX39" fmla="*/ 6285044 w 6766056"/>
              <a:gd name="connsiteY39" fmla="*/ 1924010 h 5676860"/>
              <a:gd name="connsiteX40" fmla="*/ 6299331 w 6766056"/>
              <a:gd name="connsiteY40" fmla="*/ 1962110 h 5676860"/>
              <a:gd name="connsiteX41" fmla="*/ 6304094 w 6766056"/>
              <a:gd name="connsiteY41" fmla="*/ 2021641 h 5676860"/>
              <a:gd name="connsiteX42" fmla="*/ 6335050 w 6766056"/>
              <a:gd name="connsiteY42" fmla="*/ 2143085 h 5676860"/>
              <a:gd name="connsiteX43" fmla="*/ 6354100 w 6766056"/>
              <a:gd name="connsiteY43" fmla="*/ 2202616 h 5676860"/>
              <a:gd name="connsiteX44" fmla="*/ 6349337 w 6766056"/>
              <a:gd name="connsiteY44" fmla="*/ 2300248 h 5676860"/>
              <a:gd name="connsiteX45" fmla="*/ 6370769 w 6766056"/>
              <a:gd name="connsiteY45" fmla="*/ 2407403 h 5676860"/>
              <a:gd name="connsiteX46" fmla="*/ 6420775 w 6766056"/>
              <a:gd name="connsiteY46" fmla="*/ 2619335 h 5676860"/>
              <a:gd name="connsiteX47" fmla="*/ 6446969 w 6766056"/>
              <a:gd name="connsiteY47" fmla="*/ 2812216 h 5676860"/>
              <a:gd name="connsiteX48" fmla="*/ 6461256 w 6766056"/>
              <a:gd name="connsiteY48" fmla="*/ 2921754 h 5676860"/>
              <a:gd name="connsiteX49" fmla="*/ 6556506 w 6766056"/>
              <a:gd name="connsiteY49" fmla="*/ 3238460 h 5676860"/>
              <a:gd name="connsiteX50" fmla="*/ 6604131 w 6766056"/>
              <a:gd name="connsiteY50" fmla="*/ 3438485 h 5676860"/>
              <a:gd name="connsiteX51" fmla="*/ 6651756 w 6766056"/>
              <a:gd name="connsiteY51" fmla="*/ 3555166 h 5676860"/>
              <a:gd name="connsiteX52" fmla="*/ 6716050 w 6766056"/>
              <a:gd name="connsiteY52" fmla="*/ 3676610 h 5676860"/>
              <a:gd name="connsiteX53" fmla="*/ 6756531 w 6766056"/>
              <a:gd name="connsiteY53" fmla="*/ 3809960 h 5676860"/>
              <a:gd name="connsiteX54" fmla="*/ 6766056 w 6766056"/>
              <a:gd name="connsiteY54" fmla="*/ 3881398 h 5676860"/>
              <a:gd name="connsiteX55" fmla="*/ 6756530 w 6766056"/>
              <a:gd name="connsiteY55" fmla="*/ 3964741 h 5676860"/>
              <a:gd name="connsiteX56" fmla="*/ 6737480 w 6766056"/>
              <a:gd name="connsiteY56" fmla="*/ 4019510 h 5676860"/>
              <a:gd name="connsiteX57" fmla="*/ 6697000 w 6766056"/>
              <a:gd name="connsiteY57" fmla="*/ 4119522 h 5676860"/>
              <a:gd name="connsiteX58" fmla="*/ 6682712 w 6766056"/>
              <a:gd name="connsiteY58" fmla="*/ 4148097 h 5676860"/>
              <a:gd name="connsiteX59" fmla="*/ 5896900 w 6766056"/>
              <a:gd name="connsiteY59" fmla="*/ 4533860 h 5676860"/>
              <a:gd name="connsiteX60" fmla="*/ 5042031 w 6766056"/>
              <a:gd name="connsiteY60" fmla="*/ 5672097 h 5676860"/>
              <a:gd name="connsiteX61" fmla="*/ 4768187 w 6766056"/>
              <a:gd name="connsiteY61" fmla="*/ 5676860 h 5676860"/>
              <a:gd name="connsiteX62" fmla="*/ 4203832 w 6766056"/>
              <a:gd name="connsiteY62" fmla="*/ 4952960 h 5676860"/>
              <a:gd name="connsiteX63" fmla="*/ 3678287 w 6766056"/>
              <a:gd name="connsiteY63" fmla="*/ 4943533 h 5676860"/>
              <a:gd name="connsiteX64" fmla="*/ 3085964 w 6766056"/>
              <a:gd name="connsiteY64" fmla="*/ 4366440 h 5676860"/>
              <a:gd name="connsiteX65" fmla="*/ 2746506 w 6766056"/>
              <a:gd name="connsiteY65" fmla="*/ 4600535 h 5676860"/>
              <a:gd name="connsiteX66" fmla="*/ 2382174 w 6766056"/>
              <a:gd name="connsiteY66" fmla="*/ 4183817 h 5676860"/>
              <a:gd name="connsiteX67" fmla="*/ 1908306 w 6766056"/>
              <a:gd name="connsiteY67" fmla="*/ 4276685 h 5676860"/>
              <a:gd name="connsiteX68" fmla="*/ 1815437 w 6766056"/>
              <a:gd name="connsiteY68" fmla="*/ 4567197 h 5676860"/>
              <a:gd name="connsiteX69" fmla="*/ 1536831 w 6766056"/>
              <a:gd name="connsiteY69" fmla="*/ 4500522 h 5676860"/>
              <a:gd name="connsiteX70" fmla="*/ 1434436 w 6766056"/>
              <a:gd name="connsiteY70" fmla="*/ 4469566 h 5676860"/>
              <a:gd name="connsiteX71" fmla="*/ 1377287 w 6766056"/>
              <a:gd name="connsiteY71" fmla="*/ 4440992 h 5676860"/>
              <a:gd name="connsiteX72" fmla="*/ 1320136 w 6766056"/>
              <a:gd name="connsiteY72" fmla="*/ 4410035 h 5676860"/>
              <a:gd name="connsiteX73" fmla="*/ 1270131 w 6766056"/>
              <a:gd name="connsiteY73" fmla="*/ 4371935 h 5676860"/>
              <a:gd name="connsiteX0" fmla="*/ 1270131 w 6766056"/>
              <a:gd name="connsiteY0" fmla="*/ 4371935 h 5676860"/>
              <a:gd name="connsiteX1" fmla="*/ 203351 w 6766056"/>
              <a:gd name="connsiteY1" fmla="*/ 2724483 h 5676860"/>
              <a:gd name="connsiteX2" fmla="*/ 176554 w 6766056"/>
              <a:gd name="connsiteY2" fmla="*/ 1929159 h 5676860"/>
              <a:gd name="connsiteX3" fmla="*/ 165069 w 6766056"/>
              <a:gd name="connsiteY3" fmla="*/ 1501565 h 5676860"/>
              <a:gd name="connsiteX4" fmla="*/ 0 w 6766056"/>
              <a:gd name="connsiteY4" fmla="*/ 227112 h 5676860"/>
              <a:gd name="connsiteX5" fmla="*/ 2479447 w 6766056"/>
              <a:gd name="connsiteY5" fmla="*/ 227111 h 5676860"/>
              <a:gd name="connsiteX6" fmla="*/ 2708406 w 6766056"/>
              <a:gd name="connsiteY6" fmla="*/ 323810 h 5676860"/>
              <a:gd name="connsiteX7" fmla="*/ 2898906 w 6766056"/>
              <a:gd name="connsiteY7" fmla="*/ 471448 h 5676860"/>
              <a:gd name="connsiteX8" fmla="*/ 2944150 w 6766056"/>
              <a:gd name="connsiteY8" fmla="*/ 495260 h 5676860"/>
              <a:gd name="connsiteX9" fmla="*/ 3006062 w 6766056"/>
              <a:gd name="connsiteY9" fmla="*/ 511929 h 5676860"/>
              <a:gd name="connsiteX10" fmla="*/ 3279906 w 6766056"/>
              <a:gd name="connsiteY10" fmla="*/ 561935 h 5676860"/>
              <a:gd name="connsiteX11" fmla="*/ 3346581 w 6766056"/>
              <a:gd name="connsiteY11" fmla="*/ 592891 h 5676860"/>
              <a:gd name="connsiteX12" fmla="*/ 3384681 w 6766056"/>
              <a:gd name="connsiteY12" fmla="*/ 623848 h 5676860"/>
              <a:gd name="connsiteX13" fmla="*/ 3415637 w 6766056"/>
              <a:gd name="connsiteY13" fmla="*/ 680998 h 5676860"/>
              <a:gd name="connsiteX14" fmla="*/ 3448975 w 6766056"/>
              <a:gd name="connsiteY14" fmla="*/ 714335 h 5676860"/>
              <a:gd name="connsiteX15" fmla="*/ 3479931 w 6766056"/>
              <a:gd name="connsiteY15" fmla="*/ 728623 h 5676860"/>
              <a:gd name="connsiteX16" fmla="*/ 3515650 w 6766056"/>
              <a:gd name="connsiteY16" fmla="*/ 747673 h 5676860"/>
              <a:gd name="connsiteX17" fmla="*/ 3582581 w 6766056"/>
              <a:gd name="connsiteY17" fmla="*/ 393335 h 5676860"/>
              <a:gd name="connsiteX18" fmla="*/ 4151101 w 6766056"/>
              <a:gd name="connsiteY18" fmla="*/ 325250 h 5676860"/>
              <a:gd name="connsiteX19" fmla="*/ 4508632 w 6766056"/>
              <a:gd name="connsiteY19" fmla="*/ 685760 h 5676860"/>
              <a:gd name="connsiteX20" fmla="*/ 4570018 w 6766056"/>
              <a:gd name="connsiteY20" fmla="*/ 268671 h 5676860"/>
              <a:gd name="connsiteX21" fmla="*/ 4644029 w 6766056"/>
              <a:gd name="connsiteY21" fmla="*/ 103335 h 5676860"/>
              <a:gd name="connsiteX22" fmla="*/ 4731918 w 6766056"/>
              <a:gd name="connsiteY22" fmla="*/ 77502 h 5676860"/>
              <a:gd name="connsiteX23" fmla="*/ 4949325 w 6766056"/>
              <a:gd name="connsiteY23" fmla="*/ 0 h 5676860"/>
              <a:gd name="connsiteX24" fmla="*/ 5092723 w 6766056"/>
              <a:gd name="connsiteY24" fmla="*/ 5167 h 5676860"/>
              <a:gd name="connsiteX25" fmla="*/ 5402007 w 6766056"/>
              <a:gd name="connsiteY25" fmla="*/ 77680 h 5676860"/>
              <a:gd name="connsiteX26" fmla="*/ 5440289 w 6766056"/>
              <a:gd name="connsiteY26" fmla="*/ 394099 h 5676860"/>
              <a:gd name="connsiteX27" fmla="*/ 5746542 w 6766056"/>
              <a:gd name="connsiteY27" fmla="*/ 714793 h 5676860"/>
              <a:gd name="connsiteX28" fmla="*/ 5957729 w 6766056"/>
              <a:gd name="connsiteY28" fmla="*/ 811181 h 5676860"/>
              <a:gd name="connsiteX29" fmla="*/ 5819277 w 6766056"/>
              <a:gd name="connsiteY29" fmla="*/ 941418 h 5676860"/>
              <a:gd name="connsiteX30" fmla="*/ 5839749 w 6766056"/>
              <a:gd name="connsiteY30" fmla="*/ 1014373 h 5676860"/>
              <a:gd name="connsiteX31" fmla="*/ 5882613 w 6766056"/>
              <a:gd name="connsiteY31" fmla="*/ 1173916 h 5676860"/>
              <a:gd name="connsiteX32" fmla="*/ 5904044 w 6766056"/>
              <a:gd name="connsiteY32" fmla="*/ 1219160 h 5676860"/>
              <a:gd name="connsiteX33" fmla="*/ 5930237 w 6766056"/>
              <a:gd name="connsiteY33" fmla="*/ 1262023 h 5676860"/>
              <a:gd name="connsiteX34" fmla="*/ 6113593 w 6766056"/>
              <a:gd name="connsiteY34" fmla="*/ 1564441 h 5676860"/>
              <a:gd name="connsiteX35" fmla="*/ 6142169 w 6766056"/>
              <a:gd name="connsiteY35" fmla="*/ 1628735 h 5676860"/>
              <a:gd name="connsiteX36" fmla="*/ 6177887 w 6766056"/>
              <a:gd name="connsiteY36" fmla="*/ 1697792 h 5676860"/>
              <a:gd name="connsiteX37" fmla="*/ 6242181 w 6766056"/>
              <a:gd name="connsiteY37" fmla="*/ 1823998 h 5676860"/>
              <a:gd name="connsiteX38" fmla="*/ 6285044 w 6766056"/>
              <a:gd name="connsiteY38" fmla="*/ 1924010 h 5676860"/>
              <a:gd name="connsiteX39" fmla="*/ 6299331 w 6766056"/>
              <a:gd name="connsiteY39" fmla="*/ 1962110 h 5676860"/>
              <a:gd name="connsiteX40" fmla="*/ 6304094 w 6766056"/>
              <a:gd name="connsiteY40" fmla="*/ 2021641 h 5676860"/>
              <a:gd name="connsiteX41" fmla="*/ 6335050 w 6766056"/>
              <a:gd name="connsiteY41" fmla="*/ 2143085 h 5676860"/>
              <a:gd name="connsiteX42" fmla="*/ 6354100 w 6766056"/>
              <a:gd name="connsiteY42" fmla="*/ 2202616 h 5676860"/>
              <a:gd name="connsiteX43" fmla="*/ 6349337 w 6766056"/>
              <a:gd name="connsiteY43" fmla="*/ 2300248 h 5676860"/>
              <a:gd name="connsiteX44" fmla="*/ 6370769 w 6766056"/>
              <a:gd name="connsiteY44" fmla="*/ 2407403 h 5676860"/>
              <a:gd name="connsiteX45" fmla="*/ 6420775 w 6766056"/>
              <a:gd name="connsiteY45" fmla="*/ 2619335 h 5676860"/>
              <a:gd name="connsiteX46" fmla="*/ 6446969 w 6766056"/>
              <a:gd name="connsiteY46" fmla="*/ 2812216 h 5676860"/>
              <a:gd name="connsiteX47" fmla="*/ 6461256 w 6766056"/>
              <a:gd name="connsiteY47" fmla="*/ 2921754 h 5676860"/>
              <a:gd name="connsiteX48" fmla="*/ 6556506 w 6766056"/>
              <a:gd name="connsiteY48" fmla="*/ 3238460 h 5676860"/>
              <a:gd name="connsiteX49" fmla="*/ 6604131 w 6766056"/>
              <a:gd name="connsiteY49" fmla="*/ 3438485 h 5676860"/>
              <a:gd name="connsiteX50" fmla="*/ 6651756 w 6766056"/>
              <a:gd name="connsiteY50" fmla="*/ 3555166 h 5676860"/>
              <a:gd name="connsiteX51" fmla="*/ 6716050 w 6766056"/>
              <a:gd name="connsiteY51" fmla="*/ 3676610 h 5676860"/>
              <a:gd name="connsiteX52" fmla="*/ 6756531 w 6766056"/>
              <a:gd name="connsiteY52" fmla="*/ 3809960 h 5676860"/>
              <a:gd name="connsiteX53" fmla="*/ 6766056 w 6766056"/>
              <a:gd name="connsiteY53" fmla="*/ 3881398 h 5676860"/>
              <a:gd name="connsiteX54" fmla="*/ 6756530 w 6766056"/>
              <a:gd name="connsiteY54" fmla="*/ 3964741 h 5676860"/>
              <a:gd name="connsiteX55" fmla="*/ 6737480 w 6766056"/>
              <a:gd name="connsiteY55" fmla="*/ 4019510 h 5676860"/>
              <a:gd name="connsiteX56" fmla="*/ 6697000 w 6766056"/>
              <a:gd name="connsiteY56" fmla="*/ 4119522 h 5676860"/>
              <a:gd name="connsiteX57" fmla="*/ 6682712 w 6766056"/>
              <a:gd name="connsiteY57" fmla="*/ 4148097 h 5676860"/>
              <a:gd name="connsiteX58" fmla="*/ 5896900 w 6766056"/>
              <a:gd name="connsiteY58" fmla="*/ 4533860 h 5676860"/>
              <a:gd name="connsiteX59" fmla="*/ 5042031 w 6766056"/>
              <a:gd name="connsiteY59" fmla="*/ 5672097 h 5676860"/>
              <a:gd name="connsiteX60" fmla="*/ 4768187 w 6766056"/>
              <a:gd name="connsiteY60" fmla="*/ 5676860 h 5676860"/>
              <a:gd name="connsiteX61" fmla="*/ 4203832 w 6766056"/>
              <a:gd name="connsiteY61" fmla="*/ 4952960 h 5676860"/>
              <a:gd name="connsiteX62" fmla="*/ 3678287 w 6766056"/>
              <a:gd name="connsiteY62" fmla="*/ 4943533 h 5676860"/>
              <a:gd name="connsiteX63" fmla="*/ 3085964 w 6766056"/>
              <a:gd name="connsiteY63" fmla="*/ 4366440 h 5676860"/>
              <a:gd name="connsiteX64" fmla="*/ 2746506 w 6766056"/>
              <a:gd name="connsiteY64" fmla="*/ 4600535 h 5676860"/>
              <a:gd name="connsiteX65" fmla="*/ 2382174 w 6766056"/>
              <a:gd name="connsiteY65" fmla="*/ 4183817 h 5676860"/>
              <a:gd name="connsiteX66" fmla="*/ 1908306 w 6766056"/>
              <a:gd name="connsiteY66" fmla="*/ 4276685 h 5676860"/>
              <a:gd name="connsiteX67" fmla="*/ 1815437 w 6766056"/>
              <a:gd name="connsiteY67" fmla="*/ 4567197 h 5676860"/>
              <a:gd name="connsiteX68" fmla="*/ 1536831 w 6766056"/>
              <a:gd name="connsiteY68" fmla="*/ 4500522 h 5676860"/>
              <a:gd name="connsiteX69" fmla="*/ 1434436 w 6766056"/>
              <a:gd name="connsiteY69" fmla="*/ 4469566 h 5676860"/>
              <a:gd name="connsiteX70" fmla="*/ 1377287 w 6766056"/>
              <a:gd name="connsiteY70" fmla="*/ 4440992 h 5676860"/>
              <a:gd name="connsiteX71" fmla="*/ 1320136 w 6766056"/>
              <a:gd name="connsiteY71" fmla="*/ 4410035 h 5676860"/>
              <a:gd name="connsiteX72" fmla="*/ 1270131 w 6766056"/>
              <a:gd name="connsiteY72" fmla="*/ 4371935 h 5676860"/>
              <a:gd name="connsiteX0" fmla="*/ 1270131 w 6766056"/>
              <a:gd name="connsiteY0" fmla="*/ 4371935 h 5676860"/>
              <a:gd name="connsiteX1" fmla="*/ 203351 w 6766056"/>
              <a:gd name="connsiteY1" fmla="*/ 2724483 h 5676860"/>
              <a:gd name="connsiteX2" fmla="*/ 176554 w 6766056"/>
              <a:gd name="connsiteY2" fmla="*/ 1929159 h 5676860"/>
              <a:gd name="connsiteX3" fmla="*/ 165069 w 6766056"/>
              <a:gd name="connsiteY3" fmla="*/ 1501565 h 5676860"/>
              <a:gd name="connsiteX4" fmla="*/ 0 w 6766056"/>
              <a:gd name="connsiteY4" fmla="*/ 227112 h 5676860"/>
              <a:gd name="connsiteX5" fmla="*/ 2479447 w 6766056"/>
              <a:gd name="connsiteY5" fmla="*/ 227111 h 5676860"/>
              <a:gd name="connsiteX6" fmla="*/ 2708406 w 6766056"/>
              <a:gd name="connsiteY6" fmla="*/ 323810 h 5676860"/>
              <a:gd name="connsiteX7" fmla="*/ 2898906 w 6766056"/>
              <a:gd name="connsiteY7" fmla="*/ 471448 h 5676860"/>
              <a:gd name="connsiteX8" fmla="*/ 2944150 w 6766056"/>
              <a:gd name="connsiteY8" fmla="*/ 495260 h 5676860"/>
              <a:gd name="connsiteX9" fmla="*/ 3006062 w 6766056"/>
              <a:gd name="connsiteY9" fmla="*/ 511929 h 5676860"/>
              <a:gd name="connsiteX10" fmla="*/ 3279906 w 6766056"/>
              <a:gd name="connsiteY10" fmla="*/ 561935 h 5676860"/>
              <a:gd name="connsiteX11" fmla="*/ 3346581 w 6766056"/>
              <a:gd name="connsiteY11" fmla="*/ 592891 h 5676860"/>
              <a:gd name="connsiteX12" fmla="*/ 3384681 w 6766056"/>
              <a:gd name="connsiteY12" fmla="*/ 623848 h 5676860"/>
              <a:gd name="connsiteX13" fmla="*/ 3415637 w 6766056"/>
              <a:gd name="connsiteY13" fmla="*/ 680998 h 5676860"/>
              <a:gd name="connsiteX14" fmla="*/ 3448975 w 6766056"/>
              <a:gd name="connsiteY14" fmla="*/ 714335 h 5676860"/>
              <a:gd name="connsiteX15" fmla="*/ 3479931 w 6766056"/>
              <a:gd name="connsiteY15" fmla="*/ 728623 h 5676860"/>
              <a:gd name="connsiteX16" fmla="*/ 3582581 w 6766056"/>
              <a:gd name="connsiteY16" fmla="*/ 393335 h 5676860"/>
              <a:gd name="connsiteX17" fmla="*/ 4151101 w 6766056"/>
              <a:gd name="connsiteY17" fmla="*/ 325250 h 5676860"/>
              <a:gd name="connsiteX18" fmla="*/ 4508632 w 6766056"/>
              <a:gd name="connsiteY18" fmla="*/ 685760 h 5676860"/>
              <a:gd name="connsiteX19" fmla="*/ 4570018 w 6766056"/>
              <a:gd name="connsiteY19" fmla="*/ 268671 h 5676860"/>
              <a:gd name="connsiteX20" fmla="*/ 4644029 w 6766056"/>
              <a:gd name="connsiteY20" fmla="*/ 103335 h 5676860"/>
              <a:gd name="connsiteX21" fmla="*/ 4731918 w 6766056"/>
              <a:gd name="connsiteY21" fmla="*/ 77502 h 5676860"/>
              <a:gd name="connsiteX22" fmla="*/ 4949325 w 6766056"/>
              <a:gd name="connsiteY22" fmla="*/ 0 h 5676860"/>
              <a:gd name="connsiteX23" fmla="*/ 5092723 w 6766056"/>
              <a:gd name="connsiteY23" fmla="*/ 5167 h 5676860"/>
              <a:gd name="connsiteX24" fmla="*/ 5402007 w 6766056"/>
              <a:gd name="connsiteY24" fmla="*/ 77680 h 5676860"/>
              <a:gd name="connsiteX25" fmla="*/ 5440289 w 6766056"/>
              <a:gd name="connsiteY25" fmla="*/ 394099 h 5676860"/>
              <a:gd name="connsiteX26" fmla="*/ 5746542 w 6766056"/>
              <a:gd name="connsiteY26" fmla="*/ 714793 h 5676860"/>
              <a:gd name="connsiteX27" fmla="*/ 5957729 w 6766056"/>
              <a:gd name="connsiteY27" fmla="*/ 811181 h 5676860"/>
              <a:gd name="connsiteX28" fmla="*/ 5819277 w 6766056"/>
              <a:gd name="connsiteY28" fmla="*/ 941418 h 5676860"/>
              <a:gd name="connsiteX29" fmla="*/ 5839749 w 6766056"/>
              <a:gd name="connsiteY29" fmla="*/ 1014373 h 5676860"/>
              <a:gd name="connsiteX30" fmla="*/ 5882613 w 6766056"/>
              <a:gd name="connsiteY30" fmla="*/ 1173916 h 5676860"/>
              <a:gd name="connsiteX31" fmla="*/ 5904044 w 6766056"/>
              <a:gd name="connsiteY31" fmla="*/ 1219160 h 5676860"/>
              <a:gd name="connsiteX32" fmla="*/ 5930237 w 6766056"/>
              <a:gd name="connsiteY32" fmla="*/ 1262023 h 5676860"/>
              <a:gd name="connsiteX33" fmla="*/ 6113593 w 6766056"/>
              <a:gd name="connsiteY33" fmla="*/ 1564441 h 5676860"/>
              <a:gd name="connsiteX34" fmla="*/ 6142169 w 6766056"/>
              <a:gd name="connsiteY34" fmla="*/ 1628735 h 5676860"/>
              <a:gd name="connsiteX35" fmla="*/ 6177887 w 6766056"/>
              <a:gd name="connsiteY35" fmla="*/ 1697792 h 5676860"/>
              <a:gd name="connsiteX36" fmla="*/ 6242181 w 6766056"/>
              <a:gd name="connsiteY36" fmla="*/ 1823998 h 5676860"/>
              <a:gd name="connsiteX37" fmla="*/ 6285044 w 6766056"/>
              <a:gd name="connsiteY37" fmla="*/ 1924010 h 5676860"/>
              <a:gd name="connsiteX38" fmla="*/ 6299331 w 6766056"/>
              <a:gd name="connsiteY38" fmla="*/ 1962110 h 5676860"/>
              <a:gd name="connsiteX39" fmla="*/ 6304094 w 6766056"/>
              <a:gd name="connsiteY39" fmla="*/ 2021641 h 5676860"/>
              <a:gd name="connsiteX40" fmla="*/ 6335050 w 6766056"/>
              <a:gd name="connsiteY40" fmla="*/ 2143085 h 5676860"/>
              <a:gd name="connsiteX41" fmla="*/ 6354100 w 6766056"/>
              <a:gd name="connsiteY41" fmla="*/ 2202616 h 5676860"/>
              <a:gd name="connsiteX42" fmla="*/ 6349337 w 6766056"/>
              <a:gd name="connsiteY42" fmla="*/ 2300248 h 5676860"/>
              <a:gd name="connsiteX43" fmla="*/ 6370769 w 6766056"/>
              <a:gd name="connsiteY43" fmla="*/ 2407403 h 5676860"/>
              <a:gd name="connsiteX44" fmla="*/ 6420775 w 6766056"/>
              <a:gd name="connsiteY44" fmla="*/ 2619335 h 5676860"/>
              <a:gd name="connsiteX45" fmla="*/ 6446969 w 6766056"/>
              <a:gd name="connsiteY45" fmla="*/ 2812216 h 5676860"/>
              <a:gd name="connsiteX46" fmla="*/ 6461256 w 6766056"/>
              <a:gd name="connsiteY46" fmla="*/ 2921754 h 5676860"/>
              <a:gd name="connsiteX47" fmla="*/ 6556506 w 6766056"/>
              <a:gd name="connsiteY47" fmla="*/ 3238460 h 5676860"/>
              <a:gd name="connsiteX48" fmla="*/ 6604131 w 6766056"/>
              <a:gd name="connsiteY48" fmla="*/ 3438485 h 5676860"/>
              <a:gd name="connsiteX49" fmla="*/ 6651756 w 6766056"/>
              <a:gd name="connsiteY49" fmla="*/ 3555166 h 5676860"/>
              <a:gd name="connsiteX50" fmla="*/ 6716050 w 6766056"/>
              <a:gd name="connsiteY50" fmla="*/ 3676610 h 5676860"/>
              <a:gd name="connsiteX51" fmla="*/ 6756531 w 6766056"/>
              <a:gd name="connsiteY51" fmla="*/ 3809960 h 5676860"/>
              <a:gd name="connsiteX52" fmla="*/ 6766056 w 6766056"/>
              <a:gd name="connsiteY52" fmla="*/ 3881398 h 5676860"/>
              <a:gd name="connsiteX53" fmla="*/ 6756530 w 6766056"/>
              <a:gd name="connsiteY53" fmla="*/ 3964741 h 5676860"/>
              <a:gd name="connsiteX54" fmla="*/ 6737480 w 6766056"/>
              <a:gd name="connsiteY54" fmla="*/ 4019510 h 5676860"/>
              <a:gd name="connsiteX55" fmla="*/ 6697000 w 6766056"/>
              <a:gd name="connsiteY55" fmla="*/ 4119522 h 5676860"/>
              <a:gd name="connsiteX56" fmla="*/ 6682712 w 6766056"/>
              <a:gd name="connsiteY56" fmla="*/ 4148097 h 5676860"/>
              <a:gd name="connsiteX57" fmla="*/ 5896900 w 6766056"/>
              <a:gd name="connsiteY57" fmla="*/ 4533860 h 5676860"/>
              <a:gd name="connsiteX58" fmla="*/ 5042031 w 6766056"/>
              <a:gd name="connsiteY58" fmla="*/ 5672097 h 5676860"/>
              <a:gd name="connsiteX59" fmla="*/ 4768187 w 6766056"/>
              <a:gd name="connsiteY59" fmla="*/ 5676860 h 5676860"/>
              <a:gd name="connsiteX60" fmla="*/ 4203832 w 6766056"/>
              <a:gd name="connsiteY60" fmla="*/ 4952960 h 5676860"/>
              <a:gd name="connsiteX61" fmla="*/ 3678287 w 6766056"/>
              <a:gd name="connsiteY61" fmla="*/ 4943533 h 5676860"/>
              <a:gd name="connsiteX62" fmla="*/ 3085964 w 6766056"/>
              <a:gd name="connsiteY62" fmla="*/ 4366440 h 5676860"/>
              <a:gd name="connsiteX63" fmla="*/ 2746506 w 6766056"/>
              <a:gd name="connsiteY63" fmla="*/ 4600535 h 5676860"/>
              <a:gd name="connsiteX64" fmla="*/ 2382174 w 6766056"/>
              <a:gd name="connsiteY64" fmla="*/ 4183817 h 5676860"/>
              <a:gd name="connsiteX65" fmla="*/ 1908306 w 6766056"/>
              <a:gd name="connsiteY65" fmla="*/ 4276685 h 5676860"/>
              <a:gd name="connsiteX66" fmla="*/ 1815437 w 6766056"/>
              <a:gd name="connsiteY66" fmla="*/ 4567197 h 5676860"/>
              <a:gd name="connsiteX67" fmla="*/ 1536831 w 6766056"/>
              <a:gd name="connsiteY67" fmla="*/ 4500522 h 5676860"/>
              <a:gd name="connsiteX68" fmla="*/ 1434436 w 6766056"/>
              <a:gd name="connsiteY68" fmla="*/ 4469566 h 5676860"/>
              <a:gd name="connsiteX69" fmla="*/ 1377287 w 6766056"/>
              <a:gd name="connsiteY69" fmla="*/ 4440992 h 5676860"/>
              <a:gd name="connsiteX70" fmla="*/ 1320136 w 6766056"/>
              <a:gd name="connsiteY70" fmla="*/ 4410035 h 5676860"/>
              <a:gd name="connsiteX71" fmla="*/ 1270131 w 6766056"/>
              <a:gd name="connsiteY71" fmla="*/ 4371935 h 5676860"/>
              <a:gd name="connsiteX0" fmla="*/ 1270131 w 6766056"/>
              <a:gd name="connsiteY0" fmla="*/ 4371935 h 5676860"/>
              <a:gd name="connsiteX1" fmla="*/ 203351 w 6766056"/>
              <a:gd name="connsiteY1" fmla="*/ 2724483 h 5676860"/>
              <a:gd name="connsiteX2" fmla="*/ 176554 w 6766056"/>
              <a:gd name="connsiteY2" fmla="*/ 1929159 h 5676860"/>
              <a:gd name="connsiteX3" fmla="*/ 165069 w 6766056"/>
              <a:gd name="connsiteY3" fmla="*/ 1501565 h 5676860"/>
              <a:gd name="connsiteX4" fmla="*/ 0 w 6766056"/>
              <a:gd name="connsiteY4" fmla="*/ 227112 h 5676860"/>
              <a:gd name="connsiteX5" fmla="*/ 2479447 w 6766056"/>
              <a:gd name="connsiteY5" fmla="*/ 227111 h 5676860"/>
              <a:gd name="connsiteX6" fmla="*/ 2708406 w 6766056"/>
              <a:gd name="connsiteY6" fmla="*/ 323810 h 5676860"/>
              <a:gd name="connsiteX7" fmla="*/ 2898906 w 6766056"/>
              <a:gd name="connsiteY7" fmla="*/ 471448 h 5676860"/>
              <a:gd name="connsiteX8" fmla="*/ 2944150 w 6766056"/>
              <a:gd name="connsiteY8" fmla="*/ 495260 h 5676860"/>
              <a:gd name="connsiteX9" fmla="*/ 3006062 w 6766056"/>
              <a:gd name="connsiteY9" fmla="*/ 511929 h 5676860"/>
              <a:gd name="connsiteX10" fmla="*/ 3279906 w 6766056"/>
              <a:gd name="connsiteY10" fmla="*/ 561935 h 5676860"/>
              <a:gd name="connsiteX11" fmla="*/ 3346581 w 6766056"/>
              <a:gd name="connsiteY11" fmla="*/ 592891 h 5676860"/>
              <a:gd name="connsiteX12" fmla="*/ 3384681 w 6766056"/>
              <a:gd name="connsiteY12" fmla="*/ 623848 h 5676860"/>
              <a:gd name="connsiteX13" fmla="*/ 3415637 w 6766056"/>
              <a:gd name="connsiteY13" fmla="*/ 680998 h 5676860"/>
              <a:gd name="connsiteX14" fmla="*/ 3448975 w 6766056"/>
              <a:gd name="connsiteY14" fmla="*/ 714335 h 5676860"/>
              <a:gd name="connsiteX15" fmla="*/ 3582581 w 6766056"/>
              <a:gd name="connsiteY15" fmla="*/ 393335 h 5676860"/>
              <a:gd name="connsiteX16" fmla="*/ 4151101 w 6766056"/>
              <a:gd name="connsiteY16" fmla="*/ 325250 h 5676860"/>
              <a:gd name="connsiteX17" fmla="*/ 4508632 w 6766056"/>
              <a:gd name="connsiteY17" fmla="*/ 685760 h 5676860"/>
              <a:gd name="connsiteX18" fmla="*/ 4570018 w 6766056"/>
              <a:gd name="connsiteY18" fmla="*/ 268671 h 5676860"/>
              <a:gd name="connsiteX19" fmla="*/ 4644029 w 6766056"/>
              <a:gd name="connsiteY19" fmla="*/ 103335 h 5676860"/>
              <a:gd name="connsiteX20" fmla="*/ 4731918 w 6766056"/>
              <a:gd name="connsiteY20" fmla="*/ 77502 h 5676860"/>
              <a:gd name="connsiteX21" fmla="*/ 4949325 w 6766056"/>
              <a:gd name="connsiteY21" fmla="*/ 0 h 5676860"/>
              <a:gd name="connsiteX22" fmla="*/ 5092723 w 6766056"/>
              <a:gd name="connsiteY22" fmla="*/ 5167 h 5676860"/>
              <a:gd name="connsiteX23" fmla="*/ 5402007 w 6766056"/>
              <a:gd name="connsiteY23" fmla="*/ 77680 h 5676860"/>
              <a:gd name="connsiteX24" fmla="*/ 5440289 w 6766056"/>
              <a:gd name="connsiteY24" fmla="*/ 394099 h 5676860"/>
              <a:gd name="connsiteX25" fmla="*/ 5746542 w 6766056"/>
              <a:gd name="connsiteY25" fmla="*/ 714793 h 5676860"/>
              <a:gd name="connsiteX26" fmla="*/ 5957729 w 6766056"/>
              <a:gd name="connsiteY26" fmla="*/ 811181 h 5676860"/>
              <a:gd name="connsiteX27" fmla="*/ 5819277 w 6766056"/>
              <a:gd name="connsiteY27" fmla="*/ 941418 h 5676860"/>
              <a:gd name="connsiteX28" fmla="*/ 5839749 w 6766056"/>
              <a:gd name="connsiteY28" fmla="*/ 1014373 h 5676860"/>
              <a:gd name="connsiteX29" fmla="*/ 5882613 w 6766056"/>
              <a:gd name="connsiteY29" fmla="*/ 1173916 h 5676860"/>
              <a:gd name="connsiteX30" fmla="*/ 5904044 w 6766056"/>
              <a:gd name="connsiteY30" fmla="*/ 1219160 h 5676860"/>
              <a:gd name="connsiteX31" fmla="*/ 5930237 w 6766056"/>
              <a:gd name="connsiteY31" fmla="*/ 1262023 h 5676860"/>
              <a:gd name="connsiteX32" fmla="*/ 6113593 w 6766056"/>
              <a:gd name="connsiteY32" fmla="*/ 1564441 h 5676860"/>
              <a:gd name="connsiteX33" fmla="*/ 6142169 w 6766056"/>
              <a:gd name="connsiteY33" fmla="*/ 1628735 h 5676860"/>
              <a:gd name="connsiteX34" fmla="*/ 6177887 w 6766056"/>
              <a:gd name="connsiteY34" fmla="*/ 1697792 h 5676860"/>
              <a:gd name="connsiteX35" fmla="*/ 6242181 w 6766056"/>
              <a:gd name="connsiteY35" fmla="*/ 1823998 h 5676860"/>
              <a:gd name="connsiteX36" fmla="*/ 6285044 w 6766056"/>
              <a:gd name="connsiteY36" fmla="*/ 1924010 h 5676860"/>
              <a:gd name="connsiteX37" fmla="*/ 6299331 w 6766056"/>
              <a:gd name="connsiteY37" fmla="*/ 1962110 h 5676860"/>
              <a:gd name="connsiteX38" fmla="*/ 6304094 w 6766056"/>
              <a:gd name="connsiteY38" fmla="*/ 2021641 h 5676860"/>
              <a:gd name="connsiteX39" fmla="*/ 6335050 w 6766056"/>
              <a:gd name="connsiteY39" fmla="*/ 2143085 h 5676860"/>
              <a:gd name="connsiteX40" fmla="*/ 6354100 w 6766056"/>
              <a:gd name="connsiteY40" fmla="*/ 2202616 h 5676860"/>
              <a:gd name="connsiteX41" fmla="*/ 6349337 w 6766056"/>
              <a:gd name="connsiteY41" fmla="*/ 2300248 h 5676860"/>
              <a:gd name="connsiteX42" fmla="*/ 6370769 w 6766056"/>
              <a:gd name="connsiteY42" fmla="*/ 2407403 h 5676860"/>
              <a:gd name="connsiteX43" fmla="*/ 6420775 w 6766056"/>
              <a:gd name="connsiteY43" fmla="*/ 2619335 h 5676860"/>
              <a:gd name="connsiteX44" fmla="*/ 6446969 w 6766056"/>
              <a:gd name="connsiteY44" fmla="*/ 2812216 h 5676860"/>
              <a:gd name="connsiteX45" fmla="*/ 6461256 w 6766056"/>
              <a:gd name="connsiteY45" fmla="*/ 2921754 h 5676860"/>
              <a:gd name="connsiteX46" fmla="*/ 6556506 w 6766056"/>
              <a:gd name="connsiteY46" fmla="*/ 3238460 h 5676860"/>
              <a:gd name="connsiteX47" fmla="*/ 6604131 w 6766056"/>
              <a:gd name="connsiteY47" fmla="*/ 3438485 h 5676860"/>
              <a:gd name="connsiteX48" fmla="*/ 6651756 w 6766056"/>
              <a:gd name="connsiteY48" fmla="*/ 3555166 h 5676860"/>
              <a:gd name="connsiteX49" fmla="*/ 6716050 w 6766056"/>
              <a:gd name="connsiteY49" fmla="*/ 3676610 h 5676860"/>
              <a:gd name="connsiteX50" fmla="*/ 6756531 w 6766056"/>
              <a:gd name="connsiteY50" fmla="*/ 3809960 h 5676860"/>
              <a:gd name="connsiteX51" fmla="*/ 6766056 w 6766056"/>
              <a:gd name="connsiteY51" fmla="*/ 3881398 h 5676860"/>
              <a:gd name="connsiteX52" fmla="*/ 6756530 w 6766056"/>
              <a:gd name="connsiteY52" fmla="*/ 3964741 h 5676860"/>
              <a:gd name="connsiteX53" fmla="*/ 6737480 w 6766056"/>
              <a:gd name="connsiteY53" fmla="*/ 4019510 h 5676860"/>
              <a:gd name="connsiteX54" fmla="*/ 6697000 w 6766056"/>
              <a:gd name="connsiteY54" fmla="*/ 4119522 h 5676860"/>
              <a:gd name="connsiteX55" fmla="*/ 6682712 w 6766056"/>
              <a:gd name="connsiteY55" fmla="*/ 4148097 h 5676860"/>
              <a:gd name="connsiteX56" fmla="*/ 5896900 w 6766056"/>
              <a:gd name="connsiteY56" fmla="*/ 4533860 h 5676860"/>
              <a:gd name="connsiteX57" fmla="*/ 5042031 w 6766056"/>
              <a:gd name="connsiteY57" fmla="*/ 5672097 h 5676860"/>
              <a:gd name="connsiteX58" fmla="*/ 4768187 w 6766056"/>
              <a:gd name="connsiteY58" fmla="*/ 5676860 h 5676860"/>
              <a:gd name="connsiteX59" fmla="*/ 4203832 w 6766056"/>
              <a:gd name="connsiteY59" fmla="*/ 4952960 h 5676860"/>
              <a:gd name="connsiteX60" fmla="*/ 3678287 w 6766056"/>
              <a:gd name="connsiteY60" fmla="*/ 4943533 h 5676860"/>
              <a:gd name="connsiteX61" fmla="*/ 3085964 w 6766056"/>
              <a:gd name="connsiteY61" fmla="*/ 4366440 h 5676860"/>
              <a:gd name="connsiteX62" fmla="*/ 2746506 w 6766056"/>
              <a:gd name="connsiteY62" fmla="*/ 4600535 h 5676860"/>
              <a:gd name="connsiteX63" fmla="*/ 2382174 w 6766056"/>
              <a:gd name="connsiteY63" fmla="*/ 4183817 h 5676860"/>
              <a:gd name="connsiteX64" fmla="*/ 1908306 w 6766056"/>
              <a:gd name="connsiteY64" fmla="*/ 4276685 h 5676860"/>
              <a:gd name="connsiteX65" fmla="*/ 1815437 w 6766056"/>
              <a:gd name="connsiteY65" fmla="*/ 4567197 h 5676860"/>
              <a:gd name="connsiteX66" fmla="*/ 1536831 w 6766056"/>
              <a:gd name="connsiteY66" fmla="*/ 4500522 h 5676860"/>
              <a:gd name="connsiteX67" fmla="*/ 1434436 w 6766056"/>
              <a:gd name="connsiteY67" fmla="*/ 4469566 h 5676860"/>
              <a:gd name="connsiteX68" fmla="*/ 1377287 w 6766056"/>
              <a:gd name="connsiteY68" fmla="*/ 4440992 h 5676860"/>
              <a:gd name="connsiteX69" fmla="*/ 1320136 w 6766056"/>
              <a:gd name="connsiteY69" fmla="*/ 4410035 h 5676860"/>
              <a:gd name="connsiteX70" fmla="*/ 1270131 w 6766056"/>
              <a:gd name="connsiteY70" fmla="*/ 4371935 h 5676860"/>
              <a:gd name="connsiteX0" fmla="*/ 1270131 w 6766056"/>
              <a:gd name="connsiteY0" fmla="*/ 4371935 h 5676860"/>
              <a:gd name="connsiteX1" fmla="*/ 203351 w 6766056"/>
              <a:gd name="connsiteY1" fmla="*/ 2724483 h 5676860"/>
              <a:gd name="connsiteX2" fmla="*/ 176554 w 6766056"/>
              <a:gd name="connsiteY2" fmla="*/ 1929159 h 5676860"/>
              <a:gd name="connsiteX3" fmla="*/ 165069 w 6766056"/>
              <a:gd name="connsiteY3" fmla="*/ 1501565 h 5676860"/>
              <a:gd name="connsiteX4" fmla="*/ 0 w 6766056"/>
              <a:gd name="connsiteY4" fmla="*/ 227112 h 5676860"/>
              <a:gd name="connsiteX5" fmla="*/ 2479447 w 6766056"/>
              <a:gd name="connsiteY5" fmla="*/ 227111 h 5676860"/>
              <a:gd name="connsiteX6" fmla="*/ 2708406 w 6766056"/>
              <a:gd name="connsiteY6" fmla="*/ 323810 h 5676860"/>
              <a:gd name="connsiteX7" fmla="*/ 2898906 w 6766056"/>
              <a:gd name="connsiteY7" fmla="*/ 471448 h 5676860"/>
              <a:gd name="connsiteX8" fmla="*/ 2944150 w 6766056"/>
              <a:gd name="connsiteY8" fmla="*/ 495260 h 5676860"/>
              <a:gd name="connsiteX9" fmla="*/ 3006062 w 6766056"/>
              <a:gd name="connsiteY9" fmla="*/ 511929 h 5676860"/>
              <a:gd name="connsiteX10" fmla="*/ 3279906 w 6766056"/>
              <a:gd name="connsiteY10" fmla="*/ 561935 h 5676860"/>
              <a:gd name="connsiteX11" fmla="*/ 3346581 w 6766056"/>
              <a:gd name="connsiteY11" fmla="*/ 592891 h 5676860"/>
              <a:gd name="connsiteX12" fmla="*/ 3384681 w 6766056"/>
              <a:gd name="connsiteY12" fmla="*/ 623848 h 5676860"/>
              <a:gd name="connsiteX13" fmla="*/ 3415637 w 6766056"/>
              <a:gd name="connsiteY13" fmla="*/ 680998 h 5676860"/>
              <a:gd name="connsiteX14" fmla="*/ 3582581 w 6766056"/>
              <a:gd name="connsiteY14" fmla="*/ 393335 h 5676860"/>
              <a:gd name="connsiteX15" fmla="*/ 4151101 w 6766056"/>
              <a:gd name="connsiteY15" fmla="*/ 325250 h 5676860"/>
              <a:gd name="connsiteX16" fmla="*/ 4508632 w 6766056"/>
              <a:gd name="connsiteY16" fmla="*/ 685760 h 5676860"/>
              <a:gd name="connsiteX17" fmla="*/ 4570018 w 6766056"/>
              <a:gd name="connsiteY17" fmla="*/ 268671 h 5676860"/>
              <a:gd name="connsiteX18" fmla="*/ 4644029 w 6766056"/>
              <a:gd name="connsiteY18" fmla="*/ 103335 h 5676860"/>
              <a:gd name="connsiteX19" fmla="*/ 4731918 w 6766056"/>
              <a:gd name="connsiteY19" fmla="*/ 77502 h 5676860"/>
              <a:gd name="connsiteX20" fmla="*/ 4949325 w 6766056"/>
              <a:gd name="connsiteY20" fmla="*/ 0 h 5676860"/>
              <a:gd name="connsiteX21" fmla="*/ 5092723 w 6766056"/>
              <a:gd name="connsiteY21" fmla="*/ 5167 h 5676860"/>
              <a:gd name="connsiteX22" fmla="*/ 5402007 w 6766056"/>
              <a:gd name="connsiteY22" fmla="*/ 77680 h 5676860"/>
              <a:gd name="connsiteX23" fmla="*/ 5440289 w 6766056"/>
              <a:gd name="connsiteY23" fmla="*/ 394099 h 5676860"/>
              <a:gd name="connsiteX24" fmla="*/ 5746542 w 6766056"/>
              <a:gd name="connsiteY24" fmla="*/ 714793 h 5676860"/>
              <a:gd name="connsiteX25" fmla="*/ 5957729 w 6766056"/>
              <a:gd name="connsiteY25" fmla="*/ 811181 h 5676860"/>
              <a:gd name="connsiteX26" fmla="*/ 5819277 w 6766056"/>
              <a:gd name="connsiteY26" fmla="*/ 941418 h 5676860"/>
              <a:gd name="connsiteX27" fmla="*/ 5839749 w 6766056"/>
              <a:gd name="connsiteY27" fmla="*/ 1014373 h 5676860"/>
              <a:gd name="connsiteX28" fmla="*/ 5882613 w 6766056"/>
              <a:gd name="connsiteY28" fmla="*/ 1173916 h 5676860"/>
              <a:gd name="connsiteX29" fmla="*/ 5904044 w 6766056"/>
              <a:gd name="connsiteY29" fmla="*/ 1219160 h 5676860"/>
              <a:gd name="connsiteX30" fmla="*/ 5930237 w 6766056"/>
              <a:gd name="connsiteY30" fmla="*/ 1262023 h 5676860"/>
              <a:gd name="connsiteX31" fmla="*/ 6113593 w 6766056"/>
              <a:gd name="connsiteY31" fmla="*/ 1564441 h 5676860"/>
              <a:gd name="connsiteX32" fmla="*/ 6142169 w 6766056"/>
              <a:gd name="connsiteY32" fmla="*/ 1628735 h 5676860"/>
              <a:gd name="connsiteX33" fmla="*/ 6177887 w 6766056"/>
              <a:gd name="connsiteY33" fmla="*/ 1697792 h 5676860"/>
              <a:gd name="connsiteX34" fmla="*/ 6242181 w 6766056"/>
              <a:gd name="connsiteY34" fmla="*/ 1823998 h 5676860"/>
              <a:gd name="connsiteX35" fmla="*/ 6285044 w 6766056"/>
              <a:gd name="connsiteY35" fmla="*/ 1924010 h 5676860"/>
              <a:gd name="connsiteX36" fmla="*/ 6299331 w 6766056"/>
              <a:gd name="connsiteY36" fmla="*/ 1962110 h 5676860"/>
              <a:gd name="connsiteX37" fmla="*/ 6304094 w 6766056"/>
              <a:gd name="connsiteY37" fmla="*/ 2021641 h 5676860"/>
              <a:gd name="connsiteX38" fmla="*/ 6335050 w 6766056"/>
              <a:gd name="connsiteY38" fmla="*/ 2143085 h 5676860"/>
              <a:gd name="connsiteX39" fmla="*/ 6354100 w 6766056"/>
              <a:gd name="connsiteY39" fmla="*/ 2202616 h 5676860"/>
              <a:gd name="connsiteX40" fmla="*/ 6349337 w 6766056"/>
              <a:gd name="connsiteY40" fmla="*/ 2300248 h 5676860"/>
              <a:gd name="connsiteX41" fmla="*/ 6370769 w 6766056"/>
              <a:gd name="connsiteY41" fmla="*/ 2407403 h 5676860"/>
              <a:gd name="connsiteX42" fmla="*/ 6420775 w 6766056"/>
              <a:gd name="connsiteY42" fmla="*/ 2619335 h 5676860"/>
              <a:gd name="connsiteX43" fmla="*/ 6446969 w 6766056"/>
              <a:gd name="connsiteY43" fmla="*/ 2812216 h 5676860"/>
              <a:gd name="connsiteX44" fmla="*/ 6461256 w 6766056"/>
              <a:gd name="connsiteY44" fmla="*/ 2921754 h 5676860"/>
              <a:gd name="connsiteX45" fmla="*/ 6556506 w 6766056"/>
              <a:gd name="connsiteY45" fmla="*/ 3238460 h 5676860"/>
              <a:gd name="connsiteX46" fmla="*/ 6604131 w 6766056"/>
              <a:gd name="connsiteY46" fmla="*/ 3438485 h 5676860"/>
              <a:gd name="connsiteX47" fmla="*/ 6651756 w 6766056"/>
              <a:gd name="connsiteY47" fmla="*/ 3555166 h 5676860"/>
              <a:gd name="connsiteX48" fmla="*/ 6716050 w 6766056"/>
              <a:gd name="connsiteY48" fmla="*/ 3676610 h 5676860"/>
              <a:gd name="connsiteX49" fmla="*/ 6756531 w 6766056"/>
              <a:gd name="connsiteY49" fmla="*/ 3809960 h 5676860"/>
              <a:gd name="connsiteX50" fmla="*/ 6766056 w 6766056"/>
              <a:gd name="connsiteY50" fmla="*/ 3881398 h 5676860"/>
              <a:gd name="connsiteX51" fmla="*/ 6756530 w 6766056"/>
              <a:gd name="connsiteY51" fmla="*/ 3964741 h 5676860"/>
              <a:gd name="connsiteX52" fmla="*/ 6737480 w 6766056"/>
              <a:gd name="connsiteY52" fmla="*/ 4019510 h 5676860"/>
              <a:gd name="connsiteX53" fmla="*/ 6697000 w 6766056"/>
              <a:gd name="connsiteY53" fmla="*/ 4119522 h 5676860"/>
              <a:gd name="connsiteX54" fmla="*/ 6682712 w 6766056"/>
              <a:gd name="connsiteY54" fmla="*/ 4148097 h 5676860"/>
              <a:gd name="connsiteX55" fmla="*/ 5896900 w 6766056"/>
              <a:gd name="connsiteY55" fmla="*/ 4533860 h 5676860"/>
              <a:gd name="connsiteX56" fmla="*/ 5042031 w 6766056"/>
              <a:gd name="connsiteY56" fmla="*/ 5672097 h 5676860"/>
              <a:gd name="connsiteX57" fmla="*/ 4768187 w 6766056"/>
              <a:gd name="connsiteY57" fmla="*/ 5676860 h 5676860"/>
              <a:gd name="connsiteX58" fmla="*/ 4203832 w 6766056"/>
              <a:gd name="connsiteY58" fmla="*/ 4952960 h 5676860"/>
              <a:gd name="connsiteX59" fmla="*/ 3678287 w 6766056"/>
              <a:gd name="connsiteY59" fmla="*/ 4943533 h 5676860"/>
              <a:gd name="connsiteX60" fmla="*/ 3085964 w 6766056"/>
              <a:gd name="connsiteY60" fmla="*/ 4366440 h 5676860"/>
              <a:gd name="connsiteX61" fmla="*/ 2746506 w 6766056"/>
              <a:gd name="connsiteY61" fmla="*/ 4600535 h 5676860"/>
              <a:gd name="connsiteX62" fmla="*/ 2382174 w 6766056"/>
              <a:gd name="connsiteY62" fmla="*/ 4183817 h 5676860"/>
              <a:gd name="connsiteX63" fmla="*/ 1908306 w 6766056"/>
              <a:gd name="connsiteY63" fmla="*/ 4276685 h 5676860"/>
              <a:gd name="connsiteX64" fmla="*/ 1815437 w 6766056"/>
              <a:gd name="connsiteY64" fmla="*/ 4567197 h 5676860"/>
              <a:gd name="connsiteX65" fmla="*/ 1536831 w 6766056"/>
              <a:gd name="connsiteY65" fmla="*/ 4500522 h 5676860"/>
              <a:gd name="connsiteX66" fmla="*/ 1434436 w 6766056"/>
              <a:gd name="connsiteY66" fmla="*/ 4469566 h 5676860"/>
              <a:gd name="connsiteX67" fmla="*/ 1377287 w 6766056"/>
              <a:gd name="connsiteY67" fmla="*/ 4440992 h 5676860"/>
              <a:gd name="connsiteX68" fmla="*/ 1320136 w 6766056"/>
              <a:gd name="connsiteY68" fmla="*/ 4410035 h 5676860"/>
              <a:gd name="connsiteX69" fmla="*/ 1270131 w 6766056"/>
              <a:gd name="connsiteY69" fmla="*/ 4371935 h 5676860"/>
              <a:gd name="connsiteX0" fmla="*/ 1270131 w 6766056"/>
              <a:gd name="connsiteY0" fmla="*/ 4371935 h 5676860"/>
              <a:gd name="connsiteX1" fmla="*/ 203351 w 6766056"/>
              <a:gd name="connsiteY1" fmla="*/ 2724483 h 5676860"/>
              <a:gd name="connsiteX2" fmla="*/ 176554 w 6766056"/>
              <a:gd name="connsiteY2" fmla="*/ 1929159 h 5676860"/>
              <a:gd name="connsiteX3" fmla="*/ 165069 w 6766056"/>
              <a:gd name="connsiteY3" fmla="*/ 1501565 h 5676860"/>
              <a:gd name="connsiteX4" fmla="*/ 0 w 6766056"/>
              <a:gd name="connsiteY4" fmla="*/ 227112 h 5676860"/>
              <a:gd name="connsiteX5" fmla="*/ 2479447 w 6766056"/>
              <a:gd name="connsiteY5" fmla="*/ 227111 h 5676860"/>
              <a:gd name="connsiteX6" fmla="*/ 2708406 w 6766056"/>
              <a:gd name="connsiteY6" fmla="*/ 323810 h 5676860"/>
              <a:gd name="connsiteX7" fmla="*/ 2898906 w 6766056"/>
              <a:gd name="connsiteY7" fmla="*/ 471448 h 5676860"/>
              <a:gd name="connsiteX8" fmla="*/ 2944150 w 6766056"/>
              <a:gd name="connsiteY8" fmla="*/ 495260 h 5676860"/>
              <a:gd name="connsiteX9" fmla="*/ 3006062 w 6766056"/>
              <a:gd name="connsiteY9" fmla="*/ 511929 h 5676860"/>
              <a:gd name="connsiteX10" fmla="*/ 3279906 w 6766056"/>
              <a:gd name="connsiteY10" fmla="*/ 561935 h 5676860"/>
              <a:gd name="connsiteX11" fmla="*/ 3346581 w 6766056"/>
              <a:gd name="connsiteY11" fmla="*/ 592891 h 5676860"/>
              <a:gd name="connsiteX12" fmla="*/ 3384681 w 6766056"/>
              <a:gd name="connsiteY12" fmla="*/ 623848 h 5676860"/>
              <a:gd name="connsiteX13" fmla="*/ 3582581 w 6766056"/>
              <a:gd name="connsiteY13" fmla="*/ 393335 h 5676860"/>
              <a:gd name="connsiteX14" fmla="*/ 4151101 w 6766056"/>
              <a:gd name="connsiteY14" fmla="*/ 325250 h 5676860"/>
              <a:gd name="connsiteX15" fmla="*/ 4508632 w 6766056"/>
              <a:gd name="connsiteY15" fmla="*/ 685760 h 5676860"/>
              <a:gd name="connsiteX16" fmla="*/ 4570018 w 6766056"/>
              <a:gd name="connsiteY16" fmla="*/ 268671 h 5676860"/>
              <a:gd name="connsiteX17" fmla="*/ 4644029 w 6766056"/>
              <a:gd name="connsiteY17" fmla="*/ 103335 h 5676860"/>
              <a:gd name="connsiteX18" fmla="*/ 4731918 w 6766056"/>
              <a:gd name="connsiteY18" fmla="*/ 77502 h 5676860"/>
              <a:gd name="connsiteX19" fmla="*/ 4949325 w 6766056"/>
              <a:gd name="connsiteY19" fmla="*/ 0 h 5676860"/>
              <a:gd name="connsiteX20" fmla="*/ 5092723 w 6766056"/>
              <a:gd name="connsiteY20" fmla="*/ 5167 h 5676860"/>
              <a:gd name="connsiteX21" fmla="*/ 5402007 w 6766056"/>
              <a:gd name="connsiteY21" fmla="*/ 77680 h 5676860"/>
              <a:gd name="connsiteX22" fmla="*/ 5440289 w 6766056"/>
              <a:gd name="connsiteY22" fmla="*/ 394099 h 5676860"/>
              <a:gd name="connsiteX23" fmla="*/ 5746542 w 6766056"/>
              <a:gd name="connsiteY23" fmla="*/ 714793 h 5676860"/>
              <a:gd name="connsiteX24" fmla="*/ 5957729 w 6766056"/>
              <a:gd name="connsiteY24" fmla="*/ 811181 h 5676860"/>
              <a:gd name="connsiteX25" fmla="*/ 5819277 w 6766056"/>
              <a:gd name="connsiteY25" fmla="*/ 941418 h 5676860"/>
              <a:gd name="connsiteX26" fmla="*/ 5839749 w 6766056"/>
              <a:gd name="connsiteY26" fmla="*/ 1014373 h 5676860"/>
              <a:gd name="connsiteX27" fmla="*/ 5882613 w 6766056"/>
              <a:gd name="connsiteY27" fmla="*/ 1173916 h 5676860"/>
              <a:gd name="connsiteX28" fmla="*/ 5904044 w 6766056"/>
              <a:gd name="connsiteY28" fmla="*/ 1219160 h 5676860"/>
              <a:gd name="connsiteX29" fmla="*/ 5930237 w 6766056"/>
              <a:gd name="connsiteY29" fmla="*/ 1262023 h 5676860"/>
              <a:gd name="connsiteX30" fmla="*/ 6113593 w 6766056"/>
              <a:gd name="connsiteY30" fmla="*/ 1564441 h 5676860"/>
              <a:gd name="connsiteX31" fmla="*/ 6142169 w 6766056"/>
              <a:gd name="connsiteY31" fmla="*/ 1628735 h 5676860"/>
              <a:gd name="connsiteX32" fmla="*/ 6177887 w 6766056"/>
              <a:gd name="connsiteY32" fmla="*/ 1697792 h 5676860"/>
              <a:gd name="connsiteX33" fmla="*/ 6242181 w 6766056"/>
              <a:gd name="connsiteY33" fmla="*/ 1823998 h 5676860"/>
              <a:gd name="connsiteX34" fmla="*/ 6285044 w 6766056"/>
              <a:gd name="connsiteY34" fmla="*/ 1924010 h 5676860"/>
              <a:gd name="connsiteX35" fmla="*/ 6299331 w 6766056"/>
              <a:gd name="connsiteY35" fmla="*/ 1962110 h 5676860"/>
              <a:gd name="connsiteX36" fmla="*/ 6304094 w 6766056"/>
              <a:gd name="connsiteY36" fmla="*/ 2021641 h 5676860"/>
              <a:gd name="connsiteX37" fmla="*/ 6335050 w 6766056"/>
              <a:gd name="connsiteY37" fmla="*/ 2143085 h 5676860"/>
              <a:gd name="connsiteX38" fmla="*/ 6354100 w 6766056"/>
              <a:gd name="connsiteY38" fmla="*/ 2202616 h 5676860"/>
              <a:gd name="connsiteX39" fmla="*/ 6349337 w 6766056"/>
              <a:gd name="connsiteY39" fmla="*/ 2300248 h 5676860"/>
              <a:gd name="connsiteX40" fmla="*/ 6370769 w 6766056"/>
              <a:gd name="connsiteY40" fmla="*/ 2407403 h 5676860"/>
              <a:gd name="connsiteX41" fmla="*/ 6420775 w 6766056"/>
              <a:gd name="connsiteY41" fmla="*/ 2619335 h 5676860"/>
              <a:gd name="connsiteX42" fmla="*/ 6446969 w 6766056"/>
              <a:gd name="connsiteY42" fmla="*/ 2812216 h 5676860"/>
              <a:gd name="connsiteX43" fmla="*/ 6461256 w 6766056"/>
              <a:gd name="connsiteY43" fmla="*/ 2921754 h 5676860"/>
              <a:gd name="connsiteX44" fmla="*/ 6556506 w 6766056"/>
              <a:gd name="connsiteY44" fmla="*/ 3238460 h 5676860"/>
              <a:gd name="connsiteX45" fmla="*/ 6604131 w 6766056"/>
              <a:gd name="connsiteY45" fmla="*/ 3438485 h 5676860"/>
              <a:gd name="connsiteX46" fmla="*/ 6651756 w 6766056"/>
              <a:gd name="connsiteY46" fmla="*/ 3555166 h 5676860"/>
              <a:gd name="connsiteX47" fmla="*/ 6716050 w 6766056"/>
              <a:gd name="connsiteY47" fmla="*/ 3676610 h 5676860"/>
              <a:gd name="connsiteX48" fmla="*/ 6756531 w 6766056"/>
              <a:gd name="connsiteY48" fmla="*/ 3809960 h 5676860"/>
              <a:gd name="connsiteX49" fmla="*/ 6766056 w 6766056"/>
              <a:gd name="connsiteY49" fmla="*/ 3881398 h 5676860"/>
              <a:gd name="connsiteX50" fmla="*/ 6756530 w 6766056"/>
              <a:gd name="connsiteY50" fmla="*/ 3964741 h 5676860"/>
              <a:gd name="connsiteX51" fmla="*/ 6737480 w 6766056"/>
              <a:gd name="connsiteY51" fmla="*/ 4019510 h 5676860"/>
              <a:gd name="connsiteX52" fmla="*/ 6697000 w 6766056"/>
              <a:gd name="connsiteY52" fmla="*/ 4119522 h 5676860"/>
              <a:gd name="connsiteX53" fmla="*/ 6682712 w 6766056"/>
              <a:gd name="connsiteY53" fmla="*/ 4148097 h 5676860"/>
              <a:gd name="connsiteX54" fmla="*/ 5896900 w 6766056"/>
              <a:gd name="connsiteY54" fmla="*/ 4533860 h 5676860"/>
              <a:gd name="connsiteX55" fmla="*/ 5042031 w 6766056"/>
              <a:gd name="connsiteY55" fmla="*/ 5672097 h 5676860"/>
              <a:gd name="connsiteX56" fmla="*/ 4768187 w 6766056"/>
              <a:gd name="connsiteY56" fmla="*/ 5676860 h 5676860"/>
              <a:gd name="connsiteX57" fmla="*/ 4203832 w 6766056"/>
              <a:gd name="connsiteY57" fmla="*/ 4952960 h 5676860"/>
              <a:gd name="connsiteX58" fmla="*/ 3678287 w 6766056"/>
              <a:gd name="connsiteY58" fmla="*/ 4943533 h 5676860"/>
              <a:gd name="connsiteX59" fmla="*/ 3085964 w 6766056"/>
              <a:gd name="connsiteY59" fmla="*/ 4366440 h 5676860"/>
              <a:gd name="connsiteX60" fmla="*/ 2746506 w 6766056"/>
              <a:gd name="connsiteY60" fmla="*/ 4600535 h 5676860"/>
              <a:gd name="connsiteX61" fmla="*/ 2382174 w 6766056"/>
              <a:gd name="connsiteY61" fmla="*/ 4183817 h 5676860"/>
              <a:gd name="connsiteX62" fmla="*/ 1908306 w 6766056"/>
              <a:gd name="connsiteY62" fmla="*/ 4276685 h 5676860"/>
              <a:gd name="connsiteX63" fmla="*/ 1815437 w 6766056"/>
              <a:gd name="connsiteY63" fmla="*/ 4567197 h 5676860"/>
              <a:gd name="connsiteX64" fmla="*/ 1536831 w 6766056"/>
              <a:gd name="connsiteY64" fmla="*/ 4500522 h 5676860"/>
              <a:gd name="connsiteX65" fmla="*/ 1434436 w 6766056"/>
              <a:gd name="connsiteY65" fmla="*/ 4469566 h 5676860"/>
              <a:gd name="connsiteX66" fmla="*/ 1377287 w 6766056"/>
              <a:gd name="connsiteY66" fmla="*/ 4440992 h 5676860"/>
              <a:gd name="connsiteX67" fmla="*/ 1320136 w 6766056"/>
              <a:gd name="connsiteY67" fmla="*/ 4410035 h 5676860"/>
              <a:gd name="connsiteX68" fmla="*/ 1270131 w 6766056"/>
              <a:gd name="connsiteY68" fmla="*/ 4371935 h 5676860"/>
              <a:gd name="connsiteX0" fmla="*/ 1270131 w 6766056"/>
              <a:gd name="connsiteY0" fmla="*/ 4371935 h 5676860"/>
              <a:gd name="connsiteX1" fmla="*/ 203351 w 6766056"/>
              <a:gd name="connsiteY1" fmla="*/ 2724483 h 5676860"/>
              <a:gd name="connsiteX2" fmla="*/ 176554 w 6766056"/>
              <a:gd name="connsiteY2" fmla="*/ 1929159 h 5676860"/>
              <a:gd name="connsiteX3" fmla="*/ 165069 w 6766056"/>
              <a:gd name="connsiteY3" fmla="*/ 1501565 h 5676860"/>
              <a:gd name="connsiteX4" fmla="*/ 0 w 6766056"/>
              <a:gd name="connsiteY4" fmla="*/ 227112 h 5676860"/>
              <a:gd name="connsiteX5" fmla="*/ 2479447 w 6766056"/>
              <a:gd name="connsiteY5" fmla="*/ 227111 h 5676860"/>
              <a:gd name="connsiteX6" fmla="*/ 2708406 w 6766056"/>
              <a:gd name="connsiteY6" fmla="*/ 323810 h 5676860"/>
              <a:gd name="connsiteX7" fmla="*/ 2898906 w 6766056"/>
              <a:gd name="connsiteY7" fmla="*/ 471448 h 5676860"/>
              <a:gd name="connsiteX8" fmla="*/ 2944150 w 6766056"/>
              <a:gd name="connsiteY8" fmla="*/ 495260 h 5676860"/>
              <a:gd name="connsiteX9" fmla="*/ 3006062 w 6766056"/>
              <a:gd name="connsiteY9" fmla="*/ 511929 h 5676860"/>
              <a:gd name="connsiteX10" fmla="*/ 3279906 w 6766056"/>
              <a:gd name="connsiteY10" fmla="*/ 561935 h 5676860"/>
              <a:gd name="connsiteX11" fmla="*/ 3346581 w 6766056"/>
              <a:gd name="connsiteY11" fmla="*/ 592891 h 5676860"/>
              <a:gd name="connsiteX12" fmla="*/ 3582581 w 6766056"/>
              <a:gd name="connsiteY12" fmla="*/ 393335 h 5676860"/>
              <a:gd name="connsiteX13" fmla="*/ 4151101 w 6766056"/>
              <a:gd name="connsiteY13" fmla="*/ 325250 h 5676860"/>
              <a:gd name="connsiteX14" fmla="*/ 4508632 w 6766056"/>
              <a:gd name="connsiteY14" fmla="*/ 685760 h 5676860"/>
              <a:gd name="connsiteX15" fmla="*/ 4570018 w 6766056"/>
              <a:gd name="connsiteY15" fmla="*/ 268671 h 5676860"/>
              <a:gd name="connsiteX16" fmla="*/ 4644029 w 6766056"/>
              <a:gd name="connsiteY16" fmla="*/ 103335 h 5676860"/>
              <a:gd name="connsiteX17" fmla="*/ 4731918 w 6766056"/>
              <a:gd name="connsiteY17" fmla="*/ 77502 h 5676860"/>
              <a:gd name="connsiteX18" fmla="*/ 4949325 w 6766056"/>
              <a:gd name="connsiteY18" fmla="*/ 0 h 5676860"/>
              <a:gd name="connsiteX19" fmla="*/ 5092723 w 6766056"/>
              <a:gd name="connsiteY19" fmla="*/ 5167 h 5676860"/>
              <a:gd name="connsiteX20" fmla="*/ 5402007 w 6766056"/>
              <a:gd name="connsiteY20" fmla="*/ 77680 h 5676860"/>
              <a:gd name="connsiteX21" fmla="*/ 5440289 w 6766056"/>
              <a:gd name="connsiteY21" fmla="*/ 394099 h 5676860"/>
              <a:gd name="connsiteX22" fmla="*/ 5746542 w 6766056"/>
              <a:gd name="connsiteY22" fmla="*/ 714793 h 5676860"/>
              <a:gd name="connsiteX23" fmla="*/ 5957729 w 6766056"/>
              <a:gd name="connsiteY23" fmla="*/ 811181 h 5676860"/>
              <a:gd name="connsiteX24" fmla="*/ 5819277 w 6766056"/>
              <a:gd name="connsiteY24" fmla="*/ 941418 h 5676860"/>
              <a:gd name="connsiteX25" fmla="*/ 5839749 w 6766056"/>
              <a:gd name="connsiteY25" fmla="*/ 1014373 h 5676860"/>
              <a:gd name="connsiteX26" fmla="*/ 5882613 w 6766056"/>
              <a:gd name="connsiteY26" fmla="*/ 1173916 h 5676860"/>
              <a:gd name="connsiteX27" fmla="*/ 5904044 w 6766056"/>
              <a:gd name="connsiteY27" fmla="*/ 1219160 h 5676860"/>
              <a:gd name="connsiteX28" fmla="*/ 5930237 w 6766056"/>
              <a:gd name="connsiteY28" fmla="*/ 1262023 h 5676860"/>
              <a:gd name="connsiteX29" fmla="*/ 6113593 w 6766056"/>
              <a:gd name="connsiteY29" fmla="*/ 1564441 h 5676860"/>
              <a:gd name="connsiteX30" fmla="*/ 6142169 w 6766056"/>
              <a:gd name="connsiteY30" fmla="*/ 1628735 h 5676860"/>
              <a:gd name="connsiteX31" fmla="*/ 6177887 w 6766056"/>
              <a:gd name="connsiteY31" fmla="*/ 1697792 h 5676860"/>
              <a:gd name="connsiteX32" fmla="*/ 6242181 w 6766056"/>
              <a:gd name="connsiteY32" fmla="*/ 1823998 h 5676860"/>
              <a:gd name="connsiteX33" fmla="*/ 6285044 w 6766056"/>
              <a:gd name="connsiteY33" fmla="*/ 1924010 h 5676860"/>
              <a:gd name="connsiteX34" fmla="*/ 6299331 w 6766056"/>
              <a:gd name="connsiteY34" fmla="*/ 1962110 h 5676860"/>
              <a:gd name="connsiteX35" fmla="*/ 6304094 w 6766056"/>
              <a:gd name="connsiteY35" fmla="*/ 2021641 h 5676860"/>
              <a:gd name="connsiteX36" fmla="*/ 6335050 w 6766056"/>
              <a:gd name="connsiteY36" fmla="*/ 2143085 h 5676860"/>
              <a:gd name="connsiteX37" fmla="*/ 6354100 w 6766056"/>
              <a:gd name="connsiteY37" fmla="*/ 2202616 h 5676860"/>
              <a:gd name="connsiteX38" fmla="*/ 6349337 w 6766056"/>
              <a:gd name="connsiteY38" fmla="*/ 2300248 h 5676860"/>
              <a:gd name="connsiteX39" fmla="*/ 6370769 w 6766056"/>
              <a:gd name="connsiteY39" fmla="*/ 2407403 h 5676860"/>
              <a:gd name="connsiteX40" fmla="*/ 6420775 w 6766056"/>
              <a:gd name="connsiteY40" fmla="*/ 2619335 h 5676860"/>
              <a:gd name="connsiteX41" fmla="*/ 6446969 w 6766056"/>
              <a:gd name="connsiteY41" fmla="*/ 2812216 h 5676860"/>
              <a:gd name="connsiteX42" fmla="*/ 6461256 w 6766056"/>
              <a:gd name="connsiteY42" fmla="*/ 2921754 h 5676860"/>
              <a:gd name="connsiteX43" fmla="*/ 6556506 w 6766056"/>
              <a:gd name="connsiteY43" fmla="*/ 3238460 h 5676860"/>
              <a:gd name="connsiteX44" fmla="*/ 6604131 w 6766056"/>
              <a:gd name="connsiteY44" fmla="*/ 3438485 h 5676860"/>
              <a:gd name="connsiteX45" fmla="*/ 6651756 w 6766056"/>
              <a:gd name="connsiteY45" fmla="*/ 3555166 h 5676860"/>
              <a:gd name="connsiteX46" fmla="*/ 6716050 w 6766056"/>
              <a:gd name="connsiteY46" fmla="*/ 3676610 h 5676860"/>
              <a:gd name="connsiteX47" fmla="*/ 6756531 w 6766056"/>
              <a:gd name="connsiteY47" fmla="*/ 3809960 h 5676860"/>
              <a:gd name="connsiteX48" fmla="*/ 6766056 w 6766056"/>
              <a:gd name="connsiteY48" fmla="*/ 3881398 h 5676860"/>
              <a:gd name="connsiteX49" fmla="*/ 6756530 w 6766056"/>
              <a:gd name="connsiteY49" fmla="*/ 3964741 h 5676860"/>
              <a:gd name="connsiteX50" fmla="*/ 6737480 w 6766056"/>
              <a:gd name="connsiteY50" fmla="*/ 4019510 h 5676860"/>
              <a:gd name="connsiteX51" fmla="*/ 6697000 w 6766056"/>
              <a:gd name="connsiteY51" fmla="*/ 4119522 h 5676860"/>
              <a:gd name="connsiteX52" fmla="*/ 6682712 w 6766056"/>
              <a:gd name="connsiteY52" fmla="*/ 4148097 h 5676860"/>
              <a:gd name="connsiteX53" fmla="*/ 5896900 w 6766056"/>
              <a:gd name="connsiteY53" fmla="*/ 4533860 h 5676860"/>
              <a:gd name="connsiteX54" fmla="*/ 5042031 w 6766056"/>
              <a:gd name="connsiteY54" fmla="*/ 5672097 h 5676860"/>
              <a:gd name="connsiteX55" fmla="*/ 4768187 w 6766056"/>
              <a:gd name="connsiteY55" fmla="*/ 5676860 h 5676860"/>
              <a:gd name="connsiteX56" fmla="*/ 4203832 w 6766056"/>
              <a:gd name="connsiteY56" fmla="*/ 4952960 h 5676860"/>
              <a:gd name="connsiteX57" fmla="*/ 3678287 w 6766056"/>
              <a:gd name="connsiteY57" fmla="*/ 4943533 h 5676860"/>
              <a:gd name="connsiteX58" fmla="*/ 3085964 w 6766056"/>
              <a:gd name="connsiteY58" fmla="*/ 4366440 h 5676860"/>
              <a:gd name="connsiteX59" fmla="*/ 2746506 w 6766056"/>
              <a:gd name="connsiteY59" fmla="*/ 4600535 h 5676860"/>
              <a:gd name="connsiteX60" fmla="*/ 2382174 w 6766056"/>
              <a:gd name="connsiteY60" fmla="*/ 4183817 h 5676860"/>
              <a:gd name="connsiteX61" fmla="*/ 1908306 w 6766056"/>
              <a:gd name="connsiteY61" fmla="*/ 4276685 h 5676860"/>
              <a:gd name="connsiteX62" fmla="*/ 1815437 w 6766056"/>
              <a:gd name="connsiteY62" fmla="*/ 4567197 h 5676860"/>
              <a:gd name="connsiteX63" fmla="*/ 1536831 w 6766056"/>
              <a:gd name="connsiteY63" fmla="*/ 4500522 h 5676860"/>
              <a:gd name="connsiteX64" fmla="*/ 1434436 w 6766056"/>
              <a:gd name="connsiteY64" fmla="*/ 4469566 h 5676860"/>
              <a:gd name="connsiteX65" fmla="*/ 1377287 w 6766056"/>
              <a:gd name="connsiteY65" fmla="*/ 4440992 h 5676860"/>
              <a:gd name="connsiteX66" fmla="*/ 1320136 w 6766056"/>
              <a:gd name="connsiteY66" fmla="*/ 4410035 h 5676860"/>
              <a:gd name="connsiteX67" fmla="*/ 1270131 w 6766056"/>
              <a:gd name="connsiteY67" fmla="*/ 4371935 h 5676860"/>
              <a:gd name="connsiteX0" fmla="*/ 1270131 w 6766056"/>
              <a:gd name="connsiteY0" fmla="*/ 4371935 h 5676860"/>
              <a:gd name="connsiteX1" fmla="*/ 203351 w 6766056"/>
              <a:gd name="connsiteY1" fmla="*/ 2724483 h 5676860"/>
              <a:gd name="connsiteX2" fmla="*/ 176554 w 6766056"/>
              <a:gd name="connsiteY2" fmla="*/ 1929159 h 5676860"/>
              <a:gd name="connsiteX3" fmla="*/ 165069 w 6766056"/>
              <a:gd name="connsiteY3" fmla="*/ 1501565 h 5676860"/>
              <a:gd name="connsiteX4" fmla="*/ 0 w 6766056"/>
              <a:gd name="connsiteY4" fmla="*/ 227112 h 5676860"/>
              <a:gd name="connsiteX5" fmla="*/ 2479447 w 6766056"/>
              <a:gd name="connsiteY5" fmla="*/ 227111 h 5676860"/>
              <a:gd name="connsiteX6" fmla="*/ 2708406 w 6766056"/>
              <a:gd name="connsiteY6" fmla="*/ 323810 h 5676860"/>
              <a:gd name="connsiteX7" fmla="*/ 2898906 w 6766056"/>
              <a:gd name="connsiteY7" fmla="*/ 471448 h 5676860"/>
              <a:gd name="connsiteX8" fmla="*/ 2944150 w 6766056"/>
              <a:gd name="connsiteY8" fmla="*/ 495260 h 5676860"/>
              <a:gd name="connsiteX9" fmla="*/ 3006062 w 6766056"/>
              <a:gd name="connsiteY9" fmla="*/ 511929 h 5676860"/>
              <a:gd name="connsiteX10" fmla="*/ 3279906 w 6766056"/>
              <a:gd name="connsiteY10" fmla="*/ 561935 h 5676860"/>
              <a:gd name="connsiteX11" fmla="*/ 3582581 w 6766056"/>
              <a:gd name="connsiteY11" fmla="*/ 393335 h 5676860"/>
              <a:gd name="connsiteX12" fmla="*/ 4151101 w 6766056"/>
              <a:gd name="connsiteY12" fmla="*/ 325250 h 5676860"/>
              <a:gd name="connsiteX13" fmla="*/ 4508632 w 6766056"/>
              <a:gd name="connsiteY13" fmla="*/ 685760 h 5676860"/>
              <a:gd name="connsiteX14" fmla="*/ 4570018 w 6766056"/>
              <a:gd name="connsiteY14" fmla="*/ 268671 h 5676860"/>
              <a:gd name="connsiteX15" fmla="*/ 4644029 w 6766056"/>
              <a:gd name="connsiteY15" fmla="*/ 103335 h 5676860"/>
              <a:gd name="connsiteX16" fmla="*/ 4731918 w 6766056"/>
              <a:gd name="connsiteY16" fmla="*/ 77502 h 5676860"/>
              <a:gd name="connsiteX17" fmla="*/ 4949325 w 6766056"/>
              <a:gd name="connsiteY17" fmla="*/ 0 h 5676860"/>
              <a:gd name="connsiteX18" fmla="*/ 5092723 w 6766056"/>
              <a:gd name="connsiteY18" fmla="*/ 5167 h 5676860"/>
              <a:gd name="connsiteX19" fmla="*/ 5402007 w 6766056"/>
              <a:gd name="connsiteY19" fmla="*/ 77680 h 5676860"/>
              <a:gd name="connsiteX20" fmla="*/ 5440289 w 6766056"/>
              <a:gd name="connsiteY20" fmla="*/ 394099 h 5676860"/>
              <a:gd name="connsiteX21" fmla="*/ 5746542 w 6766056"/>
              <a:gd name="connsiteY21" fmla="*/ 714793 h 5676860"/>
              <a:gd name="connsiteX22" fmla="*/ 5957729 w 6766056"/>
              <a:gd name="connsiteY22" fmla="*/ 811181 h 5676860"/>
              <a:gd name="connsiteX23" fmla="*/ 5819277 w 6766056"/>
              <a:gd name="connsiteY23" fmla="*/ 941418 h 5676860"/>
              <a:gd name="connsiteX24" fmla="*/ 5839749 w 6766056"/>
              <a:gd name="connsiteY24" fmla="*/ 1014373 h 5676860"/>
              <a:gd name="connsiteX25" fmla="*/ 5882613 w 6766056"/>
              <a:gd name="connsiteY25" fmla="*/ 1173916 h 5676860"/>
              <a:gd name="connsiteX26" fmla="*/ 5904044 w 6766056"/>
              <a:gd name="connsiteY26" fmla="*/ 1219160 h 5676860"/>
              <a:gd name="connsiteX27" fmla="*/ 5930237 w 6766056"/>
              <a:gd name="connsiteY27" fmla="*/ 1262023 h 5676860"/>
              <a:gd name="connsiteX28" fmla="*/ 6113593 w 6766056"/>
              <a:gd name="connsiteY28" fmla="*/ 1564441 h 5676860"/>
              <a:gd name="connsiteX29" fmla="*/ 6142169 w 6766056"/>
              <a:gd name="connsiteY29" fmla="*/ 1628735 h 5676860"/>
              <a:gd name="connsiteX30" fmla="*/ 6177887 w 6766056"/>
              <a:gd name="connsiteY30" fmla="*/ 1697792 h 5676860"/>
              <a:gd name="connsiteX31" fmla="*/ 6242181 w 6766056"/>
              <a:gd name="connsiteY31" fmla="*/ 1823998 h 5676860"/>
              <a:gd name="connsiteX32" fmla="*/ 6285044 w 6766056"/>
              <a:gd name="connsiteY32" fmla="*/ 1924010 h 5676860"/>
              <a:gd name="connsiteX33" fmla="*/ 6299331 w 6766056"/>
              <a:gd name="connsiteY33" fmla="*/ 1962110 h 5676860"/>
              <a:gd name="connsiteX34" fmla="*/ 6304094 w 6766056"/>
              <a:gd name="connsiteY34" fmla="*/ 2021641 h 5676860"/>
              <a:gd name="connsiteX35" fmla="*/ 6335050 w 6766056"/>
              <a:gd name="connsiteY35" fmla="*/ 2143085 h 5676860"/>
              <a:gd name="connsiteX36" fmla="*/ 6354100 w 6766056"/>
              <a:gd name="connsiteY36" fmla="*/ 2202616 h 5676860"/>
              <a:gd name="connsiteX37" fmla="*/ 6349337 w 6766056"/>
              <a:gd name="connsiteY37" fmla="*/ 2300248 h 5676860"/>
              <a:gd name="connsiteX38" fmla="*/ 6370769 w 6766056"/>
              <a:gd name="connsiteY38" fmla="*/ 2407403 h 5676860"/>
              <a:gd name="connsiteX39" fmla="*/ 6420775 w 6766056"/>
              <a:gd name="connsiteY39" fmla="*/ 2619335 h 5676860"/>
              <a:gd name="connsiteX40" fmla="*/ 6446969 w 6766056"/>
              <a:gd name="connsiteY40" fmla="*/ 2812216 h 5676860"/>
              <a:gd name="connsiteX41" fmla="*/ 6461256 w 6766056"/>
              <a:gd name="connsiteY41" fmla="*/ 2921754 h 5676860"/>
              <a:gd name="connsiteX42" fmla="*/ 6556506 w 6766056"/>
              <a:gd name="connsiteY42" fmla="*/ 3238460 h 5676860"/>
              <a:gd name="connsiteX43" fmla="*/ 6604131 w 6766056"/>
              <a:gd name="connsiteY43" fmla="*/ 3438485 h 5676860"/>
              <a:gd name="connsiteX44" fmla="*/ 6651756 w 6766056"/>
              <a:gd name="connsiteY44" fmla="*/ 3555166 h 5676860"/>
              <a:gd name="connsiteX45" fmla="*/ 6716050 w 6766056"/>
              <a:gd name="connsiteY45" fmla="*/ 3676610 h 5676860"/>
              <a:gd name="connsiteX46" fmla="*/ 6756531 w 6766056"/>
              <a:gd name="connsiteY46" fmla="*/ 3809960 h 5676860"/>
              <a:gd name="connsiteX47" fmla="*/ 6766056 w 6766056"/>
              <a:gd name="connsiteY47" fmla="*/ 3881398 h 5676860"/>
              <a:gd name="connsiteX48" fmla="*/ 6756530 w 6766056"/>
              <a:gd name="connsiteY48" fmla="*/ 3964741 h 5676860"/>
              <a:gd name="connsiteX49" fmla="*/ 6737480 w 6766056"/>
              <a:gd name="connsiteY49" fmla="*/ 4019510 h 5676860"/>
              <a:gd name="connsiteX50" fmla="*/ 6697000 w 6766056"/>
              <a:gd name="connsiteY50" fmla="*/ 4119522 h 5676860"/>
              <a:gd name="connsiteX51" fmla="*/ 6682712 w 6766056"/>
              <a:gd name="connsiteY51" fmla="*/ 4148097 h 5676860"/>
              <a:gd name="connsiteX52" fmla="*/ 5896900 w 6766056"/>
              <a:gd name="connsiteY52" fmla="*/ 4533860 h 5676860"/>
              <a:gd name="connsiteX53" fmla="*/ 5042031 w 6766056"/>
              <a:gd name="connsiteY53" fmla="*/ 5672097 h 5676860"/>
              <a:gd name="connsiteX54" fmla="*/ 4768187 w 6766056"/>
              <a:gd name="connsiteY54" fmla="*/ 5676860 h 5676860"/>
              <a:gd name="connsiteX55" fmla="*/ 4203832 w 6766056"/>
              <a:gd name="connsiteY55" fmla="*/ 4952960 h 5676860"/>
              <a:gd name="connsiteX56" fmla="*/ 3678287 w 6766056"/>
              <a:gd name="connsiteY56" fmla="*/ 4943533 h 5676860"/>
              <a:gd name="connsiteX57" fmla="*/ 3085964 w 6766056"/>
              <a:gd name="connsiteY57" fmla="*/ 4366440 h 5676860"/>
              <a:gd name="connsiteX58" fmla="*/ 2746506 w 6766056"/>
              <a:gd name="connsiteY58" fmla="*/ 4600535 h 5676860"/>
              <a:gd name="connsiteX59" fmla="*/ 2382174 w 6766056"/>
              <a:gd name="connsiteY59" fmla="*/ 4183817 h 5676860"/>
              <a:gd name="connsiteX60" fmla="*/ 1908306 w 6766056"/>
              <a:gd name="connsiteY60" fmla="*/ 4276685 h 5676860"/>
              <a:gd name="connsiteX61" fmla="*/ 1815437 w 6766056"/>
              <a:gd name="connsiteY61" fmla="*/ 4567197 h 5676860"/>
              <a:gd name="connsiteX62" fmla="*/ 1536831 w 6766056"/>
              <a:gd name="connsiteY62" fmla="*/ 4500522 h 5676860"/>
              <a:gd name="connsiteX63" fmla="*/ 1434436 w 6766056"/>
              <a:gd name="connsiteY63" fmla="*/ 4469566 h 5676860"/>
              <a:gd name="connsiteX64" fmla="*/ 1377287 w 6766056"/>
              <a:gd name="connsiteY64" fmla="*/ 4440992 h 5676860"/>
              <a:gd name="connsiteX65" fmla="*/ 1320136 w 6766056"/>
              <a:gd name="connsiteY65" fmla="*/ 4410035 h 5676860"/>
              <a:gd name="connsiteX66" fmla="*/ 1270131 w 6766056"/>
              <a:gd name="connsiteY66" fmla="*/ 4371935 h 5676860"/>
              <a:gd name="connsiteX0" fmla="*/ 1270131 w 6766056"/>
              <a:gd name="connsiteY0" fmla="*/ 4371935 h 5676860"/>
              <a:gd name="connsiteX1" fmla="*/ 203351 w 6766056"/>
              <a:gd name="connsiteY1" fmla="*/ 2724483 h 5676860"/>
              <a:gd name="connsiteX2" fmla="*/ 176554 w 6766056"/>
              <a:gd name="connsiteY2" fmla="*/ 1929159 h 5676860"/>
              <a:gd name="connsiteX3" fmla="*/ 165069 w 6766056"/>
              <a:gd name="connsiteY3" fmla="*/ 1501565 h 5676860"/>
              <a:gd name="connsiteX4" fmla="*/ 0 w 6766056"/>
              <a:gd name="connsiteY4" fmla="*/ 227112 h 5676860"/>
              <a:gd name="connsiteX5" fmla="*/ 2479447 w 6766056"/>
              <a:gd name="connsiteY5" fmla="*/ 227111 h 5676860"/>
              <a:gd name="connsiteX6" fmla="*/ 2708406 w 6766056"/>
              <a:gd name="connsiteY6" fmla="*/ 323810 h 5676860"/>
              <a:gd name="connsiteX7" fmla="*/ 2898906 w 6766056"/>
              <a:gd name="connsiteY7" fmla="*/ 471448 h 5676860"/>
              <a:gd name="connsiteX8" fmla="*/ 2944150 w 6766056"/>
              <a:gd name="connsiteY8" fmla="*/ 495260 h 5676860"/>
              <a:gd name="connsiteX9" fmla="*/ 3006062 w 6766056"/>
              <a:gd name="connsiteY9" fmla="*/ 511929 h 5676860"/>
              <a:gd name="connsiteX10" fmla="*/ 3356232 w 6766056"/>
              <a:gd name="connsiteY10" fmla="*/ 342395 h 5676860"/>
              <a:gd name="connsiteX11" fmla="*/ 3582581 w 6766056"/>
              <a:gd name="connsiteY11" fmla="*/ 393335 h 5676860"/>
              <a:gd name="connsiteX12" fmla="*/ 4151101 w 6766056"/>
              <a:gd name="connsiteY12" fmla="*/ 325250 h 5676860"/>
              <a:gd name="connsiteX13" fmla="*/ 4508632 w 6766056"/>
              <a:gd name="connsiteY13" fmla="*/ 685760 h 5676860"/>
              <a:gd name="connsiteX14" fmla="*/ 4570018 w 6766056"/>
              <a:gd name="connsiteY14" fmla="*/ 268671 h 5676860"/>
              <a:gd name="connsiteX15" fmla="*/ 4644029 w 6766056"/>
              <a:gd name="connsiteY15" fmla="*/ 103335 h 5676860"/>
              <a:gd name="connsiteX16" fmla="*/ 4731918 w 6766056"/>
              <a:gd name="connsiteY16" fmla="*/ 77502 h 5676860"/>
              <a:gd name="connsiteX17" fmla="*/ 4949325 w 6766056"/>
              <a:gd name="connsiteY17" fmla="*/ 0 h 5676860"/>
              <a:gd name="connsiteX18" fmla="*/ 5092723 w 6766056"/>
              <a:gd name="connsiteY18" fmla="*/ 5167 h 5676860"/>
              <a:gd name="connsiteX19" fmla="*/ 5402007 w 6766056"/>
              <a:gd name="connsiteY19" fmla="*/ 77680 h 5676860"/>
              <a:gd name="connsiteX20" fmla="*/ 5440289 w 6766056"/>
              <a:gd name="connsiteY20" fmla="*/ 394099 h 5676860"/>
              <a:gd name="connsiteX21" fmla="*/ 5746542 w 6766056"/>
              <a:gd name="connsiteY21" fmla="*/ 714793 h 5676860"/>
              <a:gd name="connsiteX22" fmla="*/ 5957729 w 6766056"/>
              <a:gd name="connsiteY22" fmla="*/ 811181 h 5676860"/>
              <a:gd name="connsiteX23" fmla="*/ 5819277 w 6766056"/>
              <a:gd name="connsiteY23" fmla="*/ 941418 h 5676860"/>
              <a:gd name="connsiteX24" fmla="*/ 5839749 w 6766056"/>
              <a:gd name="connsiteY24" fmla="*/ 1014373 h 5676860"/>
              <a:gd name="connsiteX25" fmla="*/ 5882613 w 6766056"/>
              <a:gd name="connsiteY25" fmla="*/ 1173916 h 5676860"/>
              <a:gd name="connsiteX26" fmla="*/ 5904044 w 6766056"/>
              <a:gd name="connsiteY26" fmla="*/ 1219160 h 5676860"/>
              <a:gd name="connsiteX27" fmla="*/ 5930237 w 6766056"/>
              <a:gd name="connsiteY27" fmla="*/ 1262023 h 5676860"/>
              <a:gd name="connsiteX28" fmla="*/ 6113593 w 6766056"/>
              <a:gd name="connsiteY28" fmla="*/ 1564441 h 5676860"/>
              <a:gd name="connsiteX29" fmla="*/ 6142169 w 6766056"/>
              <a:gd name="connsiteY29" fmla="*/ 1628735 h 5676860"/>
              <a:gd name="connsiteX30" fmla="*/ 6177887 w 6766056"/>
              <a:gd name="connsiteY30" fmla="*/ 1697792 h 5676860"/>
              <a:gd name="connsiteX31" fmla="*/ 6242181 w 6766056"/>
              <a:gd name="connsiteY31" fmla="*/ 1823998 h 5676860"/>
              <a:gd name="connsiteX32" fmla="*/ 6285044 w 6766056"/>
              <a:gd name="connsiteY32" fmla="*/ 1924010 h 5676860"/>
              <a:gd name="connsiteX33" fmla="*/ 6299331 w 6766056"/>
              <a:gd name="connsiteY33" fmla="*/ 1962110 h 5676860"/>
              <a:gd name="connsiteX34" fmla="*/ 6304094 w 6766056"/>
              <a:gd name="connsiteY34" fmla="*/ 2021641 h 5676860"/>
              <a:gd name="connsiteX35" fmla="*/ 6335050 w 6766056"/>
              <a:gd name="connsiteY35" fmla="*/ 2143085 h 5676860"/>
              <a:gd name="connsiteX36" fmla="*/ 6354100 w 6766056"/>
              <a:gd name="connsiteY36" fmla="*/ 2202616 h 5676860"/>
              <a:gd name="connsiteX37" fmla="*/ 6349337 w 6766056"/>
              <a:gd name="connsiteY37" fmla="*/ 2300248 h 5676860"/>
              <a:gd name="connsiteX38" fmla="*/ 6370769 w 6766056"/>
              <a:gd name="connsiteY38" fmla="*/ 2407403 h 5676860"/>
              <a:gd name="connsiteX39" fmla="*/ 6420775 w 6766056"/>
              <a:gd name="connsiteY39" fmla="*/ 2619335 h 5676860"/>
              <a:gd name="connsiteX40" fmla="*/ 6446969 w 6766056"/>
              <a:gd name="connsiteY40" fmla="*/ 2812216 h 5676860"/>
              <a:gd name="connsiteX41" fmla="*/ 6461256 w 6766056"/>
              <a:gd name="connsiteY41" fmla="*/ 2921754 h 5676860"/>
              <a:gd name="connsiteX42" fmla="*/ 6556506 w 6766056"/>
              <a:gd name="connsiteY42" fmla="*/ 3238460 h 5676860"/>
              <a:gd name="connsiteX43" fmla="*/ 6604131 w 6766056"/>
              <a:gd name="connsiteY43" fmla="*/ 3438485 h 5676860"/>
              <a:gd name="connsiteX44" fmla="*/ 6651756 w 6766056"/>
              <a:gd name="connsiteY44" fmla="*/ 3555166 h 5676860"/>
              <a:gd name="connsiteX45" fmla="*/ 6716050 w 6766056"/>
              <a:gd name="connsiteY45" fmla="*/ 3676610 h 5676860"/>
              <a:gd name="connsiteX46" fmla="*/ 6756531 w 6766056"/>
              <a:gd name="connsiteY46" fmla="*/ 3809960 h 5676860"/>
              <a:gd name="connsiteX47" fmla="*/ 6766056 w 6766056"/>
              <a:gd name="connsiteY47" fmla="*/ 3881398 h 5676860"/>
              <a:gd name="connsiteX48" fmla="*/ 6756530 w 6766056"/>
              <a:gd name="connsiteY48" fmla="*/ 3964741 h 5676860"/>
              <a:gd name="connsiteX49" fmla="*/ 6737480 w 6766056"/>
              <a:gd name="connsiteY49" fmla="*/ 4019510 h 5676860"/>
              <a:gd name="connsiteX50" fmla="*/ 6697000 w 6766056"/>
              <a:gd name="connsiteY50" fmla="*/ 4119522 h 5676860"/>
              <a:gd name="connsiteX51" fmla="*/ 6682712 w 6766056"/>
              <a:gd name="connsiteY51" fmla="*/ 4148097 h 5676860"/>
              <a:gd name="connsiteX52" fmla="*/ 5896900 w 6766056"/>
              <a:gd name="connsiteY52" fmla="*/ 4533860 h 5676860"/>
              <a:gd name="connsiteX53" fmla="*/ 5042031 w 6766056"/>
              <a:gd name="connsiteY53" fmla="*/ 5672097 h 5676860"/>
              <a:gd name="connsiteX54" fmla="*/ 4768187 w 6766056"/>
              <a:gd name="connsiteY54" fmla="*/ 5676860 h 5676860"/>
              <a:gd name="connsiteX55" fmla="*/ 4203832 w 6766056"/>
              <a:gd name="connsiteY55" fmla="*/ 4952960 h 5676860"/>
              <a:gd name="connsiteX56" fmla="*/ 3678287 w 6766056"/>
              <a:gd name="connsiteY56" fmla="*/ 4943533 h 5676860"/>
              <a:gd name="connsiteX57" fmla="*/ 3085964 w 6766056"/>
              <a:gd name="connsiteY57" fmla="*/ 4366440 h 5676860"/>
              <a:gd name="connsiteX58" fmla="*/ 2746506 w 6766056"/>
              <a:gd name="connsiteY58" fmla="*/ 4600535 h 5676860"/>
              <a:gd name="connsiteX59" fmla="*/ 2382174 w 6766056"/>
              <a:gd name="connsiteY59" fmla="*/ 4183817 h 5676860"/>
              <a:gd name="connsiteX60" fmla="*/ 1908306 w 6766056"/>
              <a:gd name="connsiteY60" fmla="*/ 4276685 h 5676860"/>
              <a:gd name="connsiteX61" fmla="*/ 1815437 w 6766056"/>
              <a:gd name="connsiteY61" fmla="*/ 4567197 h 5676860"/>
              <a:gd name="connsiteX62" fmla="*/ 1536831 w 6766056"/>
              <a:gd name="connsiteY62" fmla="*/ 4500522 h 5676860"/>
              <a:gd name="connsiteX63" fmla="*/ 1434436 w 6766056"/>
              <a:gd name="connsiteY63" fmla="*/ 4469566 h 5676860"/>
              <a:gd name="connsiteX64" fmla="*/ 1377287 w 6766056"/>
              <a:gd name="connsiteY64" fmla="*/ 4440992 h 5676860"/>
              <a:gd name="connsiteX65" fmla="*/ 1320136 w 6766056"/>
              <a:gd name="connsiteY65" fmla="*/ 4410035 h 5676860"/>
              <a:gd name="connsiteX66" fmla="*/ 1270131 w 6766056"/>
              <a:gd name="connsiteY66" fmla="*/ 4371935 h 5676860"/>
              <a:gd name="connsiteX0" fmla="*/ 1270131 w 6766056"/>
              <a:gd name="connsiteY0" fmla="*/ 4371935 h 5676860"/>
              <a:gd name="connsiteX1" fmla="*/ 203351 w 6766056"/>
              <a:gd name="connsiteY1" fmla="*/ 2724483 h 5676860"/>
              <a:gd name="connsiteX2" fmla="*/ 176554 w 6766056"/>
              <a:gd name="connsiteY2" fmla="*/ 1929159 h 5676860"/>
              <a:gd name="connsiteX3" fmla="*/ 165069 w 6766056"/>
              <a:gd name="connsiteY3" fmla="*/ 1501565 h 5676860"/>
              <a:gd name="connsiteX4" fmla="*/ 0 w 6766056"/>
              <a:gd name="connsiteY4" fmla="*/ 227112 h 5676860"/>
              <a:gd name="connsiteX5" fmla="*/ 2479447 w 6766056"/>
              <a:gd name="connsiteY5" fmla="*/ 227111 h 5676860"/>
              <a:gd name="connsiteX6" fmla="*/ 2708406 w 6766056"/>
              <a:gd name="connsiteY6" fmla="*/ 323810 h 5676860"/>
              <a:gd name="connsiteX7" fmla="*/ 2898906 w 6766056"/>
              <a:gd name="connsiteY7" fmla="*/ 471448 h 5676860"/>
              <a:gd name="connsiteX8" fmla="*/ 2944150 w 6766056"/>
              <a:gd name="connsiteY8" fmla="*/ 495260 h 5676860"/>
              <a:gd name="connsiteX9" fmla="*/ 3103204 w 6766056"/>
              <a:gd name="connsiteY9" fmla="*/ 367291 h 5676860"/>
              <a:gd name="connsiteX10" fmla="*/ 3356232 w 6766056"/>
              <a:gd name="connsiteY10" fmla="*/ 342395 h 5676860"/>
              <a:gd name="connsiteX11" fmla="*/ 3582581 w 6766056"/>
              <a:gd name="connsiteY11" fmla="*/ 393335 h 5676860"/>
              <a:gd name="connsiteX12" fmla="*/ 4151101 w 6766056"/>
              <a:gd name="connsiteY12" fmla="*/ 325250 h 5676860"/>
              <a:gd name="connsiteX13" fmla="*/ 4508632 w 6766056"/>
              <a:gd name="connsiteY13" fmla="*/ 685760 h 5676860"/>
              <a:gd name="connsiteX14" fmla="*/ 4570018 w 6766056"/>
              <a:gd name="connsiteY14" fmla="*/ 268671 h 5676860"/>
              <a:gd name="connsiteX15" fmla="*/ 4644029 w 6766056"/>
              <a:gd name="connsiteY15" fmla="*/ 103335 h 5676860"/>
              <a:gd name="connsiteX16" fmla="*/ 4731918 w 6766056"/>
              <a:gd name="connsiteY16" fmla="*/ 77502 h 5676860"/>
              <a:gd name="connsiteX17" fmla="*/ 4949325 w 6766056"/>
              <a:gd name="connsiteY17" fmla="*/ 0 h 5676860"/>
              <a:gd name="connsiteX18" fmla="*/ 5092723 w 6766056"/>
              <a:gd name="connsiteY18" fmla="*/ 5167 h 5676860"/>
              <a:gd name="connsiteX19" fmla="*/ 5402007 w 6766056"/>
              <a:gd name="connsiteY19" fmla="*/ 77680 h 5676860"/>
              <a:gd name="connsiteX20" fmla="*/ 5440289 w 6766056"/>
              <a:gd name="connsiteY20" fmla="*/ 394099 h 5676860"/>
              <a:gd name="connsiteX21" fmla="*/ 5746542 w 6766056"/>
              <a:gd name="connsiteY21" fmla="*/ 714793 h 5676860"/>
              <a:gd name="connsiteX22" fmla="*/ 5957729 w 6766056"/>
              <a:gd name="connsiteY22" fmla="*/ 811181 h 5676860"/>
              <a:gd name="connsiteX23" fmla="*/ 5819277 w 6766056"/>
              <a:gd name="connsiteY23" fmla="*/ 941418 h 5676860"/>
              <a:gd name="connsiteX24" fmla="*/ 5839749 w 6766056"/>
              <a:gd name="connsiteY24" fmla="*/ 1014373 h 5676860"/>
              <a:gd name="connsiteX25" fmla="*/ 5882613 w 6766056"/>
              <a:gd name="connsiteY25" fmla="*/ 1173916 h 5676860"/>
              <a:gd name="connsiteX26" fmla="*/ 5904044 w 6766056"/>
              <a:gd name="connsiteY26" fmla="*/ 1219160 h 5676860"/>
              <a:gd name="connsiteX27" fmla="*/ 5930237 w 6766056"/>
              <a:gd name="connsiteY27" fmla="*/ 1262023 h 5676860"/>
              <a:gd name="connsiteX28" fmla="*/ 6113593 w 6766056"/>
              <a:gd name="connsiteY28" fmla="*/ 1564441 h 5676860"/>
              <a:gd name="connsiteX29" fmla="*/ 6142169 w 6766056"/>
              <a:gd name="connsiteY29" fmla="*/ 1628735 h 5676860"/>
              <a:gd name="connsiteX30" fmla="*/ 6177887 w 6766056"/>
              <a:gd name="connsiteY30" fmla="*/ 1697792 h 5676860"/>
              <a:gd name="connsiteX31" fmla="*/ 6242181 w 6766056"/>
              <a:gd name="connsiteY31" fmla="*/ 1823998 h 5676860"/>
              <a:gd name="connsiteX32" fmla="*/ 6285044 w 6766056"/>
              <a:gd name="connsiteY32" fmla="*/ 1924010 h 5676860"/>
              <a:gd name="connsiteX33" fmla="*/ 6299331 w 6766056"/>
              <a:gd name="connsiteY33" fmla="*/ 1962110 h 5676860"/>
              <a:gd name="connsiteX34" fmla="*/ 6304094 w 6766056"/>
              <a:gd name="connsiteY34" fmla="*/ 2021641 h 5676860"/>
              <a:gd name="connsiteX35" fmla="*/ 6335050 w 6766056"/>
              <a:gd name="connsiteY35" fmla="*/ 2143085 h 5676860"/>
              <a:gd name="connsiteX36" fmla="*/ 6354100 w 6766056"/>
              <a:gd name="connsiteY36" fmla="*/ 2202616 h 5676860"/>
              <a:gd name="connsiteX37" fmla="*/ 6349337 w 6766056"/>
              <a:gd name="connsiteY37" fmla="*/ 2300248 h 5676860"/>
              <a:gd name="connsiteX38" fmla="*/ 6370769 w 6766056"/>
              <a:gd name="connsiteY38" fmla="*/ 2407403 h 5676860"/>
              <a:gd name="connsiteX39" fmla="*/ 6420775 w 6766056"/>
              <a:gd name="connsiteY39" fmla="*/ 2619335 h 5676860"/>
              <a:gd name="connsiteX40" fmla="*/ 6446969 w 6766056"/>
              <a:gd name="connsiteY40" fmla="*/ 2812216 h 5676860"/>
              <a:gd name="connsiteX41" fmla="*/ 6461256 w 6766056"/>
              <a:gd name="connsiteY41" fmla="*/ 2921754 h 5676860"/>
              <a:gd name="connsiteX42" fmla="*/ 6556506 w 6766056"/>
              <a:gd name="connsiteY42" fmla="*/ 3238460 h 5676860"/>
              <a:gd name="connsiteX43" fmla="*/ 6604131 w 6766056"/>
              <a:gd name="connsiteY43" fmla="*/ 3438485 h 5676860"/>
              <a:gd name="connsiteX44" fmla="*/ 6651756 w 6766056"/>
              <a:gd name="connsiteY44" fmla="*/ 3555166 h 5676860"/>
              <a:gd name="connsiteX45" fmla="*/ 6716050 w 6766056"/>
              <a:gd name="connsiteY45" fmla="*/ 3676610 h 5676860"/>
              <a:gd name="connsiteX46" fmla="*/ 6756531 w 6766056"/>
              <a:gd name="connsiteY46" fmla="*/ 3809960 h 5676860"/>
              <a:gd name="connsiteX47" fmla="*/ 6766056 w 6766056"/>
              <a:gd name="connsiteY47" fmla="*/ 3881398 h 5676860"/>
              <a:gd name="connsiteX48" fmla="*/ 6756530 w 6766056"/>
              <a:gd name="connsiteY48" fmla="*/ 3964741 h 5676860"/>
              <a:gd name="connsiteX49" fmla="*/ 6737480 w 6766056"/>
              <a:gd name="connsiteY49" fmla="*/ 4019510 h 5676860"/>
              <a:gd name="connsiteX50" fmla="*/ 6697000 w 6766056"/>
              <a:gd name="connsiteY50" fmla="*/ 4119522 h 5676860"/>
              <a:gd name="connsiteX51" fmla="*/ 6682712 w 6766056"/>
              <a:gd name="connsiteY51" fmla="*/ 4148097 h 5676860"/>
              <a:gd name="connsiteX52" fmla="*/ 5896900 w 6766056"/>
              <a:gd name="connsiteY52" fmla="*/ 4533860 h 5676860"/>
              <a:gd name="connsiteX53" fmla="*/ 5042031 w 6766056"/>
              <a:gd name="connsiteY53" fmla="*/ 5672097 h 5676860"/>
              <a:gd name="connsiteX54" fmla="*/ 4768187 w 6766056"/>
              <a:gd name="connsiteY54" fmla="*/ 5676860 h 5676860"/>
              <a:gd name="connsiteX55" fmla="*/ 4203832 w 6766056"/>
              <a:gd name="connsiteY55" fmla="*/ 4952960 h 5676860"/>
              <a:gd name="connsiteX56" fmla="*/ 3678287 w 6766056"/>
              <a:gd name="connsiteY56" fmla="*/ 4943533 h 5676860"/>
              <a:gd name="connsiteX57" fmla="*/ 3085964 w 6766056"/>
              <a:gd name="connsiteY57" fmla="*/ 4366440 h 5676860"/>
              <a:gd name="connsiteX58" fmla="*/ 2746506 w 6766056"/>
              <a:gd name="connsiteY58" fmla="*/ 4600535 h 5676860"/>
              <a:gd name="connsiteX59" fmla="*/ 2382174 w 6766056"/>
              <a:gd name="connsiteY59" fmla="*/ 4183817 h 5676860"/>
              <a:gd name="connsiteX60" fmla="*/ 1908306 w 6766056"/>
              <a:gd name="connsiteY60" fmla="*/ 4276685 h 5676860"/>
              <a:gd name="connsiteX61" fmla="*/ 1815437 w 6766056"/>
              <a:gd name="connsiteY61" fmla="*/ 4567197 h 5676860"/>
              <a:gd name="connsiteX62" fmla="*/ 1536831 w 6766056"/>
              <a:gd name="connsiteY62" fmla="*/ 4500522 h 5676860"/>
              <a:gd name="connsiteX63" fmla="*/ 1434436 w 6766056"/>
              <a:gd name="connsiteY63" fmla="*/ 4469566 h 5676860"/>
              <a:gd name="connsiteX64" fmla="*/ 1377287 w 6766056"/>
              <a:gd name="connsiteY64" fmla="*/ 4440992 h 5676860"/>
              <a:gd name="connsiteX65" fmla="*/ 1320136 w 6766056"/>
              <a:gd name="connsiteY65" fmla="*/ 4410035 h 5676860"/>
              <a:gd name="connsiteX66" fmla="*/ 1270131 w 6766056"/>
              <a:gd name="connsiteY66" fmla="*/ 4371935 h 5676860"/>
              <a:gd name="connsiteX0" fmla="*/ 1270131 w 6766056"/>
              <a:gd name="connsiteY0" fmla="*/ 4371935 h 5676860"/>
              <a:gd name="connsiteX1" fmla="*/ 203351 w 6766056"/>
              <a:gd name="connsiteY1" fmla="*/ 2724483 h 5676860"/>
              <a:gd name="connsiteX2" fmla="*/ 176554 w 6766056"/>
              <a:gd name="connsiteY2" fmla="*/ 1929159 h 5676860"/>
              <a:gd name="connsiteX3" fmla="*/ 165069 w 6766056"/>
              <a:gd name="connsiteY3" fmla="*/ 1501565 h 5676860"/>
              <a:gd name="connsiteX4" fmla="*/ 0 w 6766056"/>
              <a:gd name="connsiteY4" fmla="*/ 227112 h 5676860"/>
              <a:gd name="connsiteX5" fmla="*/ 2479447 w 6766056"/>
              <a:gd name="connsiteY5" fmla="*/ 227111 h 5676860"/>
              <a:gd name="connsiteX6" fmla="*/ 2708406 w 6766056"/>
              <a:gd name="connsiteY6" fmla="*/ 323810 h 5676860"/>
              <a:gd name="connsiteX7" fmla="*/ 2898906 w 6766056"/>
              <a:gd name="connsiteY7" fmla="*/ 471448 h 5676860"/>
              <a:gd name="connsiteX8" fmla="*/ 3103204 w 6766056"/>
              <a:gd name="connsiteY8" fmla="*/ 367291 h 5676860"/>
              <a:gd name="connsiteX9" fmla="*/ 3356232 w 6766056"/>
              <a:gd name="connsiteY9" fmla="*/ 342395 h 5676860"/>
              <a:gd name="connsiteX10" fmla="*/ 3582581 w 6766056"/>
              <a:gd name="connsiteY10" fmla="*/ 393335 h 5676860"/>
              <a:gd name="connsiteX11" fmla="*/ 4151101 w 6766056"/>
              <a:gd name="connsiteY11" fmla="*/ 325250 h 5676860"/>
              <a:gd name="connsiteX12" fmla="*/ 4508632 w 6766056"/>
              <a:gd name="connsiteY12" fmla="*/ 685760 h 5676860"/>
              <a:gd name="connsiteX13" fmla="*/ 4570018 w 6766056"/>
              <a:gd name="connsiteY13" fmla="*/ 268671 h 5676860"/>
              <a:gd name="connsiteX14" fmla="*/ 4644029 w 6766056"/>
              <a:gd name="connsiteY14" fmla="*/ 103335 h 5676860"/>
              <a:gd name="connsiteX15" fmla="*/ 4731918 w 6766056"/>
              <a:gd name="connsiteY15" fmla="*/ 77502 h 5676860"/>
              <a:gd name="connsiteX16" fmla="*/ 4949325 w 6766056"/>
              <a:gd name="connsiteY16" fmla="*/ 0 h 5676860"/>
              <a:gd name="connsiteX17" fmla="*/ 5092723 w 6766056"/>
              <a:gd name="connsiteY17" fmla="*/ 5167 h 5676860"/>
              <a:gd name="connsiteX18" fmla="*/ 5402007 w 6766056"/>
              <a:gd name="connsiteY18" fmla="*/ 77680 h 5676860"/>
              <a:gd name="connsiteX19" fmla="*/ 5440289 w 6766056"/>
              <a:gd name="connsiteY19" fmla="*/ 394099 h 5676860"/>
              <a:gd name="connsiteX20" fmla="*/ 5746542 w 6766056"/>
              <a:gd name="connsiteY20" fmla="*/ 714793 h 5676860"/>
              <a:gd name="connsiteX21" fmla="*/ 5957729 w 6766056"/>
              <a:gd name="connsiteY21" fmla="*/ 811181 h 5676860"/>
              <a:gd name="connsiteX22" fmla="*/ 5819277 w 6766056"/>
              <a:gd name="connsiteY22" fmla="*/ 941418 h 5676860"/>
              <a:gd name="connsiteX23" fmla="*/ 5839749 w 6766056"/>
              <a:gd name="connsiteY23" fmla="*/ 1014373 h 5676860"/>
              <a:gd name="connsiteX24" fmla="*/ 5882613 w 6766056"/>
              <a:gd name="connsiteY24" fmla="*/ 1173916 h 5676860"/>
              <a:gd name="connsiteX25" fmla="*/ 5904044 w 6766056"/>
              <a:gd name="connsiteY25" fmla="*/ 1219160 h 5676860"/>
              <a:gd name="connsiteX26" fmla="*/ 5930237 w 6766056"/>
              <a:gd name="connsiteY26" fmla="*/ 1262023 h 5676860"/>
              <a:gd name="connsiteX27" fmla="*/ 6113593 w 6766056"/>
              <a:gd name="connsiteY27" fmla="*/ 1564441 h 5676860"/>
              <a:gd name="connsiteX28" fmla="*/ 6142169 w 6766056"/>
              <a:gd name="connsiteY28" fmla="*/ 1628735 h 5676860"/>
              <a:gd name="connsiteX29" fmla="*/ 6177887 w 6766056"/>
              <a:gd name="connsiteY29" fmla="*/ 1697792 h 5676860"/>
              <a:gd name="connsiteX30" fmla="*/ 6242181 w 6766056"/>
              <a:gd name="connsiteY30" fmla="*/ 1823998 h 5676860"/>
              <a:gd name="connsiteX31" fmla="*/ 6285044 w 6766056"/>
              <a:gd name="connsiteY31" fmla="*/ 1924010 h 5676860"/>
              <a:gd name="connsiteX32" fmla="*/ 6299331 w 6766056"/>
              <a:gd name="connsiteY32" fmla="*/ 1962110 h 5676860"/>
              <a:gd name="connsiteX33" fmla="*/ 6304094 w 6766056"/>
              <a:gd name="connsiteY33" fmla="*/ 2021641 h 5676860"/>
              <a:gd name="connsiteX34" fmla="*/ 6335050 w 6766056"/>
              <a:gd name="connsiteY34" fmla="*/ 2143085 h 5676860"/>
              <a:gd name="connsiteX35" fmla="*/ 6354100 w 6766056"/>
              <a:gd name="connsiteY35" fmla="*/ 2202616 h 5676860"/>
              <a:gd name="connsiteX36" fmla="*/ 6349337 w 6766056"/>
              <a:gd name="connsiteY36" fmla="*/ 2300248 h 5676860"/>
              <a:gd name="connsiteX37" fmla="*/ 6370769 w 6766056"/>
              <a:gd name="connsiteY37" fmla="*/ 2407403 h 5676860"/>
              <a:gd name="connsiteX38" fmla="*/ 6420775 w 6766056"/>
              <a:gd name="connsiteY38" fmla="*/ 2619335 h 5676860"/>
              <a:gd name="connsiteX39" fmla="*/ 6446969 w 6766056"/>
              <a:gd name="connsiteY39" fmla="*/ 2812216 h 5676860"/>
              <a:gd name="connsiteX40" fmla="*/ 6461256 w 6766056"/>
              <a:gd name="connsiteY40" fmla="*/ 2921754 h 5676860"/>
              <a:gd name="connsiteX41" fmla="*/ 6556506 w 6766056"/>
              <a:gd name="connsiteY41" fmla="*/ 3238460 h 5676860"/>
              <a:gd name="connsiteX42" fmla="*/ 6604131 w 6766056"/>
              <a:gd name="connsiteY42" fmla="*/ 3438485 h 5676860"/>
              <a:gd name="connsiteX43" fmla="*/ 6651756 w 6766056"/>
              <a:gd name="connsiteY43" fmla="*/ 3555166 h 5676860"/>
              <a:gd name="connsiteX44" fmla="*/ 6716050 w 6766056"/>
              <a:gd name="connsiteY44" fmla="*/ 3676610 h 5676860"/>
              <a:gd name="connsiteX45" fmla="*/ 6756531 w 6766056"/>
              <a:gd name="connsiteY45" fmla="*/ 3809960 h 5676860"/>
              <a:gd name="connsiteX46" fmla="*/ 6766056 w 6766056"/>
              <a:gd name="connsiteY46" fmla="*/ 3881398 h 5676860"/>
              <a:gd name="connsiteX47" fmla="*/ 6756530 w 6766056"/>
              <a:gd name="connsiteY47" fmla="*/ 3964741 h 5676860"/>
              <a:gd name="connsiteX48" fmla="*/ 6737480 w 6766056"/>
              <a:gd name="connsiteY48" fmla="*/ 4019510 h 5676860"/>
              <a:gd name="connsiteX49" fmla="*/ 6697000 w 6766056"/>
              <a:gd name="connsiteY49" fmla="*/ 4119522 h 5676860"/>
              <a:gd name="connsiteX50" fmla="*/ 6682712 w 6766056"/>
              <a:gd name="connsiteY50" fmla="*/ 4148097 h 5676860"/>
              <a:gd name="connsiteX51" fmla="*/ 5896900 w 6766056"/>
              <a:gd name="connsiteY51" fmla="*/ 4533860 h 5676860"/>
              <a:gd name="connsiteX52" fmla="*/ 5042031 w 6766056"/>
              <a:gd name="connsiteY52" fmla="*/ 5672097 h 5676860"/>
              <a:gd name="connsiteX53" fmla="*/ 4768187 w 6766056"/>
              <a:gd name="connsiteY53" fmla="*/ 5676860 h 5676860"/>
              <a:gd name="connsiteX54" fmla="*/ 4203832 w 6766056"/>
              <a:gd name="connsiteY54" fmla="*/ 4952960 h 5676860"/>
              <a:gd name="connsiteX55" fmla="*/ 3678287 w 6766056"/>
              <a:gd name="connsiteY55" fmla="*/ 4943533 h 5676860"/>
              <a:gd name="connsiteX56" fmla="*/ 3085964 w 6766056"/>
              <a:gd name="connsiteY56" fmla="*/ 4366440 h 5676860"/>
              <a:gd name="connsiteX57" fmla="*/ 2746506 w 6766056"/>
              <a:gd name="connsiteY57" fmla="*/ 4600535 h 5676860"/>
              <a:gd name="connsiteX58" fmla="*/ 2382174 w 6766056"/>
              <a:gd name="connsiteY58" fmla="*/ 4183817 h 5676860"/>
              <a:gd name="connsiteX59" fmla="*/ 1908306 w 6766056"/>
              <a:gd name="connsiteY59" fmla="*/ 4276685 h 5676860"/>
              <a:gd name="connsiteX60" fmla="*/ 1815437 w 6766056"/>
              <a:gd name="connsiteY60" fmla="*/ 4567197 h 5676860"/>
              <a:gd name="connsiteX61" fmla="*/ 1536831 w 6766056"/>
              <a:gd name="connsiteY61" fmla="*/ 4500522 h 5676860"/>
              <a:gd name="connsiteX62" fmla="*/ 1434436 w 6766056"/>
              <a:gd name="connsiteY62" fmla="*/ 4469566 h 5676860"/>
              <a:gd name="connsiteX63" fmla="*/ 1377287 w 6766056"/>
              <a:gd name="connsiteY63" fmla="*/ 4440992 h 5676860"/>
              <a:gd name="connsiteX64" fmla="*/ 1320136 w 6766056"/>
              <a:gd name="connsiteY64" fmla="*/ 4410035 h 5676860"/>
              <a:gd name="connsiteX65" fmla="*/ 1270131 w 6766056"/>
              <a:gd name="connsiteY65" fmla="*/ 4371935 h 5676860"/>
              <a:gd name="connsiteX0" fmla="*/ 1270131 w 6766056"/>
              <a:gd name="connsiteY0" fmla="*/ 4371935 h 5676860"/>
              <a:gd name="connsiteX1" fmla="*/ 203351 w 6766056"/>
              <a:gd name="connsiteY1" fmla="*/ 2724483 h 5676860"/>
              <a:gd name="connsiteX2" fmla="*/ 176554 w 6766056"/>
              <a:gd name="connsiteY2" fmla="*/ 1929159 h 5676860"/>
              <a:gd name="connsiteX3" fmla="*/ 165069 w 6766056"/>
              <a:gd name="connsiteY3" fmla="*/ 1501565 h 5676860"/>
              <a:gd name="connsiteX4" fmla="*/ 0 w 6766056"/>
              <a:gd name="connsiteY4" fmla="*/ 227112 h 5676860"/>
              <a:gd name="connsiteX5" fmla="*/ 2479447 w 6766056"/>
              <a:gd name="connsiteY5" fmla="*/ 227111 h 5676860"/>
              <a:gd name="connsiteX6" fmla="*/ 2898906 w 6766056"/>
              <a:gd name="connsiteY6" fmla="*/ 471448 h 5676860"/>
              <a:gd name="connsiteX7" fmla="*/ 3103204 w 6766056"/>
              <a:gd name="connsiteY7" fmla="*/ 367291 h 5676860"/>
              <a:gd name="connsiteX8" fmla="*/ 3356232 w 6766056"/>
              <a:gd name="connsiteY8" fmla="*/ 342395 h 5676860"/>
              <a:gd name="connsiteX9" fmla="*/ 3582581 w 6766056"/>
              <a:gd name="connsiteY9" fmla="*/ 393335 h 5676860"/>
              <a:gd name="connsiteX10" fmla="*/ 4151101 w 6766056"/>
              <a:gd name="connsiteY10" fmla="*/ 325250 h 5676860"/>
              <a:gd name="connsiteX11" fmla="*/ 4508632 w 6766056"/>
              <a:gd name="connsiteY11" fmla="*/ 685760 h 5676860"/>
              <a:gd name="connsiteX12" fmla="*/ 4570018 w 6766056"/>
              <a:gd name="connsiteY12" fmla="*/ 268671 h 5676860"/>
              <a:gd name="connsiteX13" fmla="*/ 4644029 w 6766056"/>
              <a:gd name="connsiteY13" fmla="*/ 103335 h 5676860"/>
              <a:gd name="connsiteX14" fmla="*/ 4731918 w 6766056"/>
              <a:gd name="connsiteY14" fmla="*/ 77502 h 5676860"/>
              <a:gd name="connsiteX15" fmla="*/ 4949325 w 6766056"/>
              <a:gd name="connsiteY15" fmla="*/ 0 h 5676860"/>
              <a:gd name="connsiteX16" fmla="*/ 5092723 w 6766056"/>
              <a:gd name="connsiteY16" fmla="*/ 5167 h 5676860"/>
              <a:gd name="connsiteX17" fmla="*/ 5402007 w 6766056"/>
              <a:gd name="connsiteY17" fmla="*/ 77680 h 5676860"/>
              <a:gd name="connsiteX18" fmla="*/ 5440289 w 6766056"/>
              <a:gd name="connsiteY18" fmla="*/ 394099 h 5676860"/>
              <a:gd name="connsiteX19" fmla="*/ 5746542 w 6766056"/>
              <a:gd name="connsiteY19" fmla="*/ 714793 h 5676860"/>
              <a:gd name="connsiteX20" fmla="*/ 5957729 w 6766056"/>
              <a:gd name="connsiteY20" fmla="*/ 811181 h 5676860"/>
              <a:gd name="connsiteX21" fmla="*/ 5819277 w 6766056"/>
              <a:gd name="connsiteY21" fmla="*/ 941418 h 5676860"/>
              <a:gd name="connsiteX22" fmla="*/ 5839749 w 6766056"/>
              <a:gd name="connsiteY22" fmla="*/ 1014373 h 5676860"/>
              <a:gd name="connsiteX23" fmla="*/ 5882613 w 6766056"/>
              <a:gd name="connsiteY23" fmla="*/ 1173916 h 5676860"/>
              <a:gd name="connsiteX24" fmla="*/ 5904044 w 6766056"/>
              <a:gd name="connsiteY24" fmla="*/ 1219160 h 5676860"/>
              <a:gd name="connsiteX25" fmla="*/ 5930237 w 6766056"/>
              <a:gd name="connsiteY25" fmla="*/ 1262023 h 5676860"/>
              <a:gd name="connsiteX26" fmla="*/ 6113593 w 6766056"/>
              <a:gd name="connsiteY26" fmla="*/ 1564441 h 5676860"/>
              <a:gd name="connsiteX27" fmla="*/ 6142169 w 6766056"/>
              <a:gd name="connsiteY27" fmla="*/ 1628735 h 5676860"/>
              <a:gd name="connsiteX28" fmla="*/ 6177887 w 6766056"/>
              <a:gd name="connsiteY28" fmla="*/ 1697792 h 5676860"/>
              <a:gd name="connsiteX29" fmla="*/ 6242181 w 6766056"/>
              <a:gd name="connsiteY29" fmla="*/ 1823998 h 5676860"/>
              <a:gd name="connsiteX30" fmla="*/ 6285044 w 6766056"/>
              <a:gd name="connsiteY30" fmla="*/ 1924010 h 5676860"/>
              <a:gd name="connsiteX31" fmla="*/ 6299331 w 6766056"/>
              <a:gd name="connsiteY31" fmla="*/ 1962110 h 5676860"/>
              <a:gd name="connsiteX32" fmla="*/ 6304094 w 6766056"/>
              <a:gd name="connsiteY32" fmla="*/ 2021641 h 5676860"/>
              <a:gd name="connsiteX33" fmla="*/ 6335050 w 6766056"/>
              <a:gd name="connsiteY33" fmla="*/ 2143085 h 5676860"/>
              <a:gd name="connsiteX34" fmla="*/ 6354100 w 6766056"/>
              <a:gd name="connsiteY34" fmla="*/ 2202616 h 5676860"/>
              <a:gd name="connsiteX35" fmla="*/ 6349337 w 6766056"/>
              <a:gd name="connsiteY35" fmla="*/ 2300248 h 5676860"/>
              <a:gd name="connsiteX36" fmla="*/ 6370769 w 6766056"/>
              <a:gd name="connsiteY36" fmla="*/ 2407403 h 5676860"/>
              <a:gd name="connsiteX37" fmla="*/ 6420775 w 6766056"/>
              <a:gd name="connsiteY37" fmla="*/ 2619335 h 5676860"/>
              <a:gd name="connsiteX38" fmla="*/ 6446969 w 6766056"/>
              <a:gd name="connsiteY38" fmla="*/ 2812216 h 5676860"/>
              <a:gd name="connsiteX39" fmla="*/ 6461256 w 6766056"/>
              <a:gd name="connsiteY39" fmla="*/ 2921754 h 5676860"/>
              <a:gd name="connsiteX40" fmla="*/ 6556506 w 6766056"/>
              <a:gd name="connsiteY40" fmla="*/ 3238460 h 5676860"/>
              <a:gd name="connsiteX41" fmla="*/ 6604131 w 6766056"/>
              <a:gd name="connsiteY41" fmla="*/ 3438485 h 5676860"/>
              <a:gd name="connsiteX42" fmla="*/ 6651756 w 6766056"/>
              <a:gd name="connsiteY42" fmla="*/ 3555166 h 5676860"/>
              <a:gd name="connsiteX43" fmla="*/ 6716050 w 6766056"/>
              <a:gd name="connsiteY43" fmla="*/ 3676610 h 5676860"/>
              <a:gd name="connsiteX44" fmla="*/ 6756531 w 6766056"/>
              <a:gd name="connsiteY44" fmla="*/ 3809960 h 5676860"/>
              <a:gd name="connsiteX45" fmla="*/ 6766056 w 6766056"/>
              <a:gd name="connsiteY45" fmla="*/ 3881398 h 5676860"/>
              <a:gd name="connsiteX46" fmla="*/ 6756530 w 6766056"/>
              <a:gd name="connsiteY46" fmla="*/ 3964741 h 5676860"/>
              <a:gd name="connsiteX47" fmla="*/ 6737480 w 6766056"/>
              <a:gd name="connsiteY47" fmla="*/ 4019510 h 5676860"/>
              <a:gd name="connsiteX48" fmla="*/ 6697000 w 6766056"/>
              <a:gd name="connsiteY48" fmla="*/ 4119522 h 5676860"/>
              <a:gd name="connsiteX49" fmla="*/ 6682712 w 6766056"/>
              <a:gd name="connsiteY49" fmla="*/ 4148097 h 5676860"/>
              <a:gd name="connsiteX50" fmla="*/ 5896900 w 6766056"/>
              <a:gd name="connsiteY50" fmla="*/ 4533860 h 5676860"/>
              <a:gd name="connsiteX51" fmla="*/ 5042031 w 6766056"/>
              <a:gd name="connsiteY51" fmla="*/ 5672097 h 5676860"/>
              <a:gd name="connsiteX52" fmla="*/ 4768187 w 6766056"/>
              <a:gd name="connsiteY52" fmla="*/ 5676860 h 5676860"/>
              <a:gd name="connsiteX53" fmla="*/ 4203832 w 6766056"/>
              <a:gd name="connsiteY53" fmla="*/ 4952960 h 5676860"/>
              <a:gd name="connsiteX54" fmla="*/ 3678287 w 6766056"/>
              <a:gd name="connsiteY54" fmla="*/ 4943533 h 5676860"/>
              <a:gd name="connsiteX55" fmla="*/ 3085964 w 6766056"/>
              <a:gd name="connsiteY55" fmla="*/ 4366440 h 5676860"/>
              <a:gd name="connsiteX56" fmla="*/ 2746506 w 6766056"/>
              <a:gd name="connsiteY56" fmla="*/ 4600535 h 5676860"/>
              <a:gd name="connsiteX57" fmla="*/ 2382174 w 6766056"/>
              <a:gd name="connsiteY57" fmla="*/ 4183817 h 5676860"/>
              <a:gd name="connsiteX58" fmla="*/ 1908306 w 6766056"/>
              <a:gd name="connsiteY58" fmla="*/ 4276685 h 5676860"/>
              <a:gd name="connsiteX59" fmla="*/ 1815437 w 6766056"/>
              <a:gd name="connsiteY59" fmla="*/ 4567197 h 5676860"/>
              <a:gd name="connsiteX60" fmla="*/ 1536831 w 6766056"/>
              <a:gd name="connsiteY60" fmla="*/ 4500522 h 5676860"/>
              <a:gd name="connsiteX61" fmla="*/ 1434436 w 6766056"/>
              <a:gd name="connsiteY61" fmla="*/ 4469566 h 5676860"/>
              <a:gd name="connsiteX62" fmla="*/ 1377287 w 6766056"/>
              <a:gd name="connsiteY62" fmla="*/ 4440992 h 5676860"/>
              <a:gd name="connsiteX63" fmla="*/ 1320136 w 6766056"/>
              <a:gd name="connsiteY63" fmla="*/ 4410035 h 5676860"/>
              <a:gd name="connsiteX64" fmla="*/ 1270131 w 6766056"/>
              <a:gd name="connsiteY64" fmla="*/ 4371935 h 5676860"/>
              <a:gd name="connsiteX0" fmla="*/ 1270131 w 6766056"/>
              <a:gd name="connsiteY0" fmla="*/ 4371935 h 5676860"/>
              <a:gd name="connsiteX1" fmla="*/ 203351 w 6766056"/>
              <a:gd name="connsiteY1" fmla="*/ 2724483 h 5676860"/>
              <a:gd name="connsiteX2" fmla="*/ 176554 w 6766056"/>
              <a:gd name="connsiteY2" fmla="*/ 1929159 h 5676860"/>
              <a:gd name="connsiteX3" fmla="*/ 165069 w 6766056"/>
              <a:gd name="connsiteY3" fmla="*/ 1501565 h 5676860"/>
              <a:gd name="connsiteX4" fmla="*/ 0 w 6766056"/>
              <a:gd name="connsiteY4" fmla="*/ 227112 h 5676860"/>
              <a:gd name="connsiteX5" fmla="*/ 2479447 w 6766056"/>
              <a:gd name="connsiteY5" fmla="*/ 227111 h 5676860"/>
              <a:gd name="connsiteX6" fmla="*/ 2827206 w 6766056"/>
              <a:gd name="connsiteY6" fmla="*/ 277736 h 5676860"/>
              <a:gd name="connsiteX7" fmla="*/ 3103204 w 6766056"/>
              <a:gd name="connsiteY7" fmla="*/ 367291 h 5676860"/>
              <a:gd name="connsiteX8" fmla="*/ 3356232 w 6766056"/>
              <a:gd name="connsiteY8" fmla="*/ 342395 h 5676860"/>
              <a:gd name="connsiteX9" fmla="*/ 3582581 w 6766056"/>
              <a:gd name="connsiteY9" fmla="*/ 393335 h 5676860"/>
              <a:gd name="connsiteX10" fmla="*/ 4151101 w 6766056"/>
              <a:gd name="connsiteY10" fmla="*/ 325250 h 5676860"/>
              <a:gd name="connsiteX11" fmla="*/ 4508632 w 6766056"/>
              <a:gd name="connsiteY11" fmla="*/ 685760 h 5676860"/>
              <a:gd name="connsiteX12" fmla="*/ 4570018 w 6766056"/>
              <a:gd name="connsiteY12" fmla="*/ 268671 h 5676860"/>
              <a:gd name="connsiteX13" fmla="*/ 4644029 w 6766056"/>
              <a:gd name="connsiteY13" fmla="*/ 103335 h 5676860"/>
              <a:gd name="connsiteX14" fmla="*/ 4731918 w 6766056"/>
              <a:gd name="connsiteY14" fmla="*/ 77502 h 5676860"/>
              <a:gd name="connsiteX15" fmla="*/ 4949325 w 6766056"/>
              <a:gd name="connsiteY15" fmla="*/ 0 h 5676860"/>
              <a:gd name="connsiteX16" fmla="*/ 5092723 w 6766056"/>
              <a:gd name="connsiteY16" fmla="*/ 5167 h 5676860"/>
              <a:gd name="connsiteX17" fmla="*/ 5402007 w 6766056"/>
              <a:gd name="connsiteY17" fmla="*/ 77680 h 5676860"/>
              <a:gd name="connsiteX18" fmla="*/ 5440289 w 6766056"/>
              <a:gd name="connsiteY18" fmla="*/ 394099 h 5676860"/>
              <a:gd name="connsiteX19" fmla="*/ 5746542 w 6766056"/>
              <a:gd name="connsiteY19" fmla="*/ 714793 h 5676860"/>
              <a:gd name="connsiteX20" fmla="*/ 5957729 w 6766056"/>
              <a:gd name="connsiteY20" fmla="*/ 811181 h 5676860"/>
              <a:gd name="connsiteX21" fmla="*/ 5819277 w 6766056"/>
              <a:gd name="connsiteY21" fmla="*/ 941418 h 5676860"/>
              <a:gd name="connsiteX22" fmla="*/ 5839749 w 6766056"/>
              <a:gd name="connsiteY22" fmla="*/ 1014373 h 5676860"/>
              <a:gd name="connsiteX23" fmla="*/ 5882613 w 6766056"/>
              <a:gd name="connsiteY23" fmla="*/ 1173916 h 5676860"/>
              <a:gd name="connsiteX24" fmla="*/ 5904044 w 6766056"/>
              <a:gd name="connsiteY24" fmla="*/ 1219160 h 5676860"/>
              <a:gd name="connsiteX25" fmla="*/ 5930237 w 6766056"/>
              <a:gd name="connsiteY25" fmla="*/ 1262023 h 5676860"/>
              <a:gd name="connsiteX26" fmla="*/ 6113593 w 6766056"/>
              <a:gd name="connsiteY26" fmla="*/ 1564441 h 5676860"/>
              <a:gd name="connsiteX27" fmla="*/ 6142169 w 6766056"/>
              <a:gd name="connsiteY27" fmla="*/ 1628735 h 5676860"/>
              <a:gd name="connsiteX28" fmla="*/ 6177887 w 6766056"/>
              <a:gd name="connsiteY28" fmla="*/ 1697792 h 5676860"/>
              <a:gd name="connsiteX29" fmla="*/ 6242181 w 6766056"/>
              <a:gd name="connsiteY29" fmla="*/ 1823998 h 5676860"/>
              <a:gd name="connsiteX30" fmla="*/ 6285044 w 6766056"/>
              <a:gd name="connsiteY30" fmla="*/ 1924010 h 5676860"/>
              <a:gd name="connsiteX31" fmla="*/ 6299331 w 6766056"/>
              <a:gd name="connsiteY31" fmla="*/ 1962110 h 5676860"/>
              <a:gd name="connsiteX32" fmla="*/ 6304094 w 6766056"/>
              <a:gd name="connsiteY32" fmla="*/ 2021641 h 5676860"/>
              <a:gd name="connsiteX33" fmla="*/ 6335050 w 6766056"/>
              <a:gd name="connsiteY33" fmla="*/ 2143085 h 5676860"/>
              <a:gd name="connsiteX34" fmla="*/ 6354100 w 6766056"/>
              <a:gd name="connsiteY34" fmla="*/ 2202616 h 5676860"/>
              <a:gd name="connsiteX35" fmla="*/ 6349337 w 6766056"/>
              <a:gd name="connsiteY35" fmla="*/ 2300248 h 5676860"/>
              <a:gd name="connsiteX36" fmla="*/ 6370769 w 6766056"/>
              <a:gd name="connsiteY36" fmla="*/ 2407403 h 5676860"/>
              <a:gd name="connsiteX37" fmla="*/ 6420775 w 6766056"/>
              <a:gd name="connsiteY37" fmla="*/ 2619335 h 5676860"/>
              <a:gd name="connsiteX38" fmla="*/ 6446969 w 6766056"/>
              <a:gd name="connsiteY38" fmla="*/ 2812216 h 5676860"/>
              <a:gd name="connsiteX39" fmla="*/ 6461256 w 6766056"/>
              <a:gd name="connsiteY39" fmla="*/ 2921754 h 5676860"/>
              <a:gd name="connsiteX40" fmla="*/ 6556506 w 6766056"/>
              <a:gd name="connsiteY40" fmla="*/ 3238460 h 5676860"/>
              <a:gd name="connsiteX41" fmla="*/ 6604131 w 6766056"/>
              <a:gd name="connsiteY41" fmla="*/ 3438485 h 5676860"/>
              <a:gd name="connsiteX42" fmla="*/ 6651756 w 6766056"/>
              <a:gd name="connsiteY42" fmla="*/ 3555166 h 5676860"/>
              <a:gd name="connsiteX43" fmla="*/ 6716050 w 6766056"/>
              <a:gd name="connsiteY43" fmla="*/ 3676610 h 5676860"/>
              <a:gd name="connsiteX44" fmla="*/ 6756531 w 6766056"/>
              <a:gd name="connsiteY44" fmla="*/ 3809960 h 5676860"/>
              <a:gd name="connsiteX45" fmla="*/ 6766056 w 6766056"/>
              <a:gd name="connsiteY45" fmla="*/ 3881398 h 5676860"/>
              <a:gd name="connsiteX46" fmla="*/ 6756530 w 6766056"/>
              <a:gd name="connsiteY46" fmla="*/ 3964741 h 5676860"/>
              <a:gd name="connsiteX47" fmla="*/ 6737480 w 6766056"/>
              <a:gd name="connsiteY47" fmla="*/ 4019510 h 5676860"/>
              <a:gd name="connsiteX48" fmla="*/ 6697000 w 6766056"/>
              <a:gd name="connsiteY48" fmla="*/ 4119522 h 5676860"/>
              <a:gd name="connsiteX49" fmla="*/ 6682712 w 6766056"/>
              <a:gd name="connsiteY49" fmla="*/ 4148097 h 5676860"/>
              <a:gd name="connsiteX50" fmla="*/ 5896900 w 6766056"/>
              <a:gd name="connsiteY50" fmla="*/ 4533860 h 5676860"/>
              <a:gd name="connsiteX51" fmla="*/ 5042031 w 6766056"/>
              <a:gd name="connsiteY51" fmla="*/ 5672097 h 5676860"/>
              <a:gd name="connsiteX52" fmla="*/ 4768187 w 6766056"/>
              <a:gd name="connsiteY52" fmla="*/ 5676860 h 5676860"/>
              <a:gd name="connsiteX53" fmla="*/ 4203832 w 6766056"/>
              <a:gd name="connsiteY53" fmla="*/ 4952960 h 5676860"/>
              <a:gd name="connsiteX54" fmla="*/ 3678287 w 6766056"/>
              <a:gd name="connsiteY54" fmla="*/ 4943533 h 5676860"/>
              <a:gd name="connsiteX55" fmla="*/ 3085964 w 6766056"/>
              <a:gd name="connsiteY55" fmla="*/ 4366440 h 5676860"/>
              <a:gd name="connsiteX56" fmla="*/ 2746506 w 6766056"/>
              <a:gd name="connsiteY56" fmla="*/ 4600535 h 5676860"/>
              <a:gd name="connsiteX57" fmla="*/ 2382174 w 6766056"/>
              <a:gd name="connsiteY57" fmla="*/ 4183817 h 5676860"/>
              <a:gd name="connsiteX58" fmla="*/ 1908306 w 6766056"/>
              <a:gd name="connsiteY58" fmla="*/ 4276685 h 5676860"/>
              <a:gd name="connsiteX59" fmla="*/ 1815437 w 6766056"/>
              <a:gd name="connsiteY59" fmla="*/ 4567197 h 5676860"/>
              <a:gd name="connsiteX60" fmla="*/ 1536831 w 6766056"/>
              <a:gd name="connsiteY60" fmla="*/ 4500522 h 5676860"/>
              <a:gd name="connsiteX61" fmla="*/ 1434436 w 6766056"/>
              <a:gd name="connsiteY61" fmla="*/ 4469566 h 5676860"/>
              <a:gd name="connsiteX62" fmla="*/ 1377287 w 6766056"/>
              <a:gd name="connsiteY62" fmla="*/ 4440992 h 5676860"/>
              <a:gd name="connsiteX63" fmla="*/ 1320136 w 6766056"/>
              <a:gd name="connsiteY63" fmla="*/ 4410035 h 5676860"/>
              <a:gd name="connsiteX64" fmla="*/ 1270131 w 6766056"/>
              <a:gd name="connsiteY64" fmla="*/ 4371935 h 5676860"/>
              <a:gd name="connsiteX0" fmla="*/ 1270131 w 6766056"/>
              <a:gd name="connsiteY0" fmla="*/ 4371935 h 5676860"/>
              <a:gd name="connsiteX1" fmla="*/ 203351 w 6766056"/>
              <a:gd name="connsiteY1" fmla="*/ 2724483 h 5676860"/>
              <a:gd name="connsiteX2" fmla="*/ 176554 w 6766056"/>
              <a:gd name="connsiteY2" fmla="*/ 1929159 h 5676860"/>
              <a:gd name="connsiteX3" fmla="*/ 165069 w 6766056"/>
              <a:gd name="connsiteY3" fmla="*/ 1501565 h 5676860"/>
              <a:gd name="connsiteX4" fmla="*/ 0 w 6766056"/>
              <a:gd name="connsiteY4" fmla="*/ 227112 h 5676860"/>
              <a:gd name="connsiteX5" fmla="*/ 2479447 w 6766056"/>
              <a:gd name="connsiteY5" fmla="*/ 227111 h 5676860"/>
              <a:gd name="connsiteX6" fmla="*/ 2827206 w 6766056"/>
              <a:gd name="connsiteY6" fmla="*/ 277736 h 5676860"/>
              <a:gd name="connsiteX7" fmla="*/ 3103204 w 6766056"/>
              <a:gd name="connsiteY7" fmla="*/ 367291 h 5676860"/>
              <a:gd name="connsiteX8" fmla="*/ 3356232 w 6766056"/>
              <a:gd name="connsiteY8" fmla="*/ 342395 h 5676860"/>
              <a:gd name="connsiteX9" fmla="*/ 3582581 w 6766056"/>
              <a:gd name="connsiteY9" fmla="*/ 393335 h 5676860"/>
              <a:gd name="connsiteX10" fmla="*/ 4151101 w 6766056"/>
              <a:gd name="connsiteY10" fmla="*/ 325250 h 5676860"/>
              <a:gd name="connsiteX11" fmla="*/ 4541014 w 6766056"/>
              <a:gd name="connsiteY11" fmla="*/ 399067 h 5676860"/>
              <a:gd name="connsiteX12" fmla="*/ 4570018 w 6766056"/>
              <a:gd name="connsiteY12" fmla="*/ 268671 h 5676860"/>
              <a:gd name="connsiteX13" fmla="*/ 4644029 w 6766056"/>
              <a:gd name="connsiteY13" fmla="*/ 103335 h 5676860"/>
              <a:gd name="connsiteX14" fmla="*/ 4731918 w 6766056"/>
              <a:gd name="connsiteY14" fmla="*/ 77502 h 5676860"/>
              <a:gd name="connsiteX15" fmla="*/ 4949325 w 6766056"/>
              <a:gd name="connsiteY15" fmla="*/ 0 h 5676860"/>
              <a:gd name="connsiteX16" fmla="*/ 5092723 w 6766056"/>
              <a:gd name="connsiteY16" fmla="*/ 5167 h 5676860"/>
              <a:gd name="connsiteX17" fmla="*/ 5402007 w 6766056"/>
              <a:gd name="connsiteY17" fmla="*/ 77680 h 5676860"/>
              <a:gd name="connsiteX18" fmla="*/ 5440289 w 6766056"/>
              <a:gd name="connsiteY18" fmla="*/ 394099 h 5676860"/>
              <a:gd name="connsiteX19" fmla="*/ 5746542 w 6766056"/>
              <a:gd name="connsiteY19" fmla="*/ 714793 h 5676860"/>
              <a:gd name="connsiteX20" fmla="*/ 5957729 w 6766056"/>
              <a:gd name="connsiteY20" fmla="*/ 811181 h 5676860"/>
              <a:gd name="connsiteX21" fmla="*/ 5819277 w 6766056"/>
              <a:gd name="connsiteY21" fmla="*/ 941418 h 5676860"/>
              <a:gd name="connsiteX22" fmla="*/ 5839749 w 6766056"/>
              <a:gd name="connsiteY22" fmla="*/ 1014373 h 5676860"/>
              <a:gd name="connsiteX23" fmla="*/ 5882613 w 6766056"/>
              <a:gd name="connsiteY23" fmla="*/ 1173916 h 5676860"/>
              <a:gd name="connsiteX24" fmla="*/ 5904044 w 6766056"/>
              <a:gd name="connsiteY24" fmla="*/ 1219160 h 5676860"/>
              <a:gd name="connsiteX25" fmla="*/ 5930237 w 6766056"/>
              <a:gd name="connsiteY25" fmla="*/ 1262023 h 5676860"/>
              <a:gd name="connsiteX26" fmla="*/ 6113593 w 6766056"/>
              <a:gd name="connsiteY26" fmla="*/ 1564441 h 5676860"/>
              <a:gd name="connsiteX27" fmla="*/ 6142169 w 6766056"/>
              <a:gd name="connsiteY27" fmla="*/ 1628735 h 5676860"/>
              <a:gd name="connsiteX28" fmla="*/ 6177887 w 6766056"/>
              <a:gd name="connsiteY28" fmla="*/ 1697792 h 5676860"/>
              <a:gd name="connsiteX29" fmla="*/ 6242181 w 6766056"/>
              <a:gd name="connsiteY29" fmla="*/ 1823998 h 5676860"/>
              <a:gd name="connsiteX30" fmla="*/ 6285044 w 6766056"/>
              <a:gd name="connsiteY30" fmla="*/ 1924010 h 5676860"/>
              <a:gd name="connsiteX31" fmla="*/ 6299331 w 6766056"/>
              <a:gd name="connsiteY31" fmla="*/ 1962110 h 5676860"/>
              <a:gd name="connsiteX32" fmla="*/ 6304094 w 6766056"/>
              <a:gd name="connsiteY32" fmla="*/ 2021641 h 5676860"/>
              <a:gd name="connsiteX33" fmla="*/ 6335050 w 6766056"/>
              <a:gd name="connsiteY33" fmla="*/ 2143085 h 5676860"/>
              <a:gd name="connsiteX34" fmla="*/ 6354100 w 6766056"/>
              <a:gd name="connsiteY34" fmla="*/ 2202616 h 5676860"/>
              <a:gd name="connsiteX35" fmla="*/ 6349337 w 6766056"/>
              <a:gd name="connsiteY35" fmla="*/ 2300248 h 5676860"/>
              <a:gd name="connsiteX36" fmla="*/ 6370769 w 6766056"/>
              <a:gd name="connsiteY36" fmla="*/ 2407403 h 5676860"/>
              <a:gd name="connsiteX37" fmla="*/ 6420775 w 6766056"/>
              <a:gd name="connsiteY37" fmla="*/ 2619335 h 5676860"/>
              <a:gd name="connsiteX38" fmla="*/ 6446969 w 6766056"/>
              <a:gd name="connsiteY38" fmla="*/ 2812216 h 5676860"/>
              <a:gd name="connsiteX39" fmla="*/ 6461256 w 6766056"/>
              <a:gd name="connsiteY39" fmla="*/ 2921754 h 5676860"/>
              <a:gd name="connsiteX40" fmla="*/ 6556506 w 6766056"/>
              <a:gd name="connsiteY40" fmla="*/ 3238460 h 5676860"/>
              <a:gd name="connsiteX41" fmla="*/ 6604131 w 6766056"/>
              <a:gd name="connsiteY41" fmla="*/ 3438485 h 5676860"/>
              <a:gd name="connsiteX42" fmla="*/ 6651756 w 6766056"/>
              <a:gd name="connsiteY42" fmla="*/ 3555166 h 5676860"/>
              <a:gd name="connsiteX43" fmla="*/ 6716050 w 6766056"/>
              <a:gd name="connsiteY43" fmla="*/ 3676610 h 5676860"/>
              <a:gd name="connsiteX44" fmla="*/ 6756531 w 6766056"/>
              <a:gd name="connsiteY44" fmla="*/ 3809960 h 5676860"/>
              <a:gd name="connsiteX45" fmla="*/ 6766056 w 6766056"/>
              <a:gd name="connsiteY45" fmla="*/ 3881398 h 5676860"/>
              <a:gd name="connsiteX46" fmla="*/ 6756530 w 6766056"/>
              <a:gd name="connsiteY46" fmla="*/ 3964741 h 5676860"/>
              <a:gd name="connsiteX47" fmla="*/ 6737480 w 6766056"/>
              <a:gd name="connsiteY47" fmla="*/ 4019510 h 5676860"/>
              <a:gd name="connsiteX48" fmla="*/ 6697000 w 6766056"/>
              <a:gd name="connsiteY48" fmla="*/ 4119522 h 5676860"/>
              <a:gd name="connsiteX49" fmla="*/ 6682712 w 6766056"/>
              <a:gd name="connsiteY49" fmla="*/ 4148097 h 5676860"/>
              <a:gd name="connsiteX50" fmla="*/ 5896900 w 6766056"/>
              <a:gd name="connsiteY50" fmla="*/ 4533860 h 5676860"/>
              <a:gd name="connsiteX51" fmla="*/ 5042031 w 6766056"/>
              <a:gd name="connsiteY51" fmla="*/ 5672097 h 5676860"/>
              <a:gd name="connsiteX52" fmla="*/ 4768187 w 6766056"/>
              <a:gd name="connsiteY52" fmla="*/ 5676860 h 5676860"/>
              <a:gd name="connsiteX53" fmla="*/ 4203832 w 6766056"/>
              <a:gd name="connsiteY53" fmla="*/ 4952960 h 5676860"/>
              <a:gd name="connsiteX54" fmla="*/ 3678287 w 6766056"/>
              <a:gd name="connsiteY54" fmla="*/ 4943533 h 5676860"/>
              <a:gd name="connsiteX55" fmla="*/ 3085964 w 6766056"/>
              <a:gd name="connsiteY55" fmla="*/ 4366440 h 5676860"/>
              <a:gd name="connsiteX56" fmla="*/ 2746506 w 6766056"/>
              <a:gd name="connsiteY56" fmla="*/ 4600535 h 5676860"/>
              <a:gd name="connsiteX57" fmla="*/ 2382174 w 6766056"/>
              <a:gd name="connsiteY57" fmla="*/ 4183817 h 5676860"/>
              <a:gd name="connsiteX58" fmla="*/ 1908306 w 6766056"/>
              <a:gd name="connsiteY58" fmla="*/ 4276685 h 5676860"/>
              <a:gd name="connsiteX59" fmla="*/ 1815437 w 6766056"/>
              <a:gd name="connsiteY59" fmla="*/ 4567197 h 5676860"/>
              <a:gd name="connsiteX60" fmla="*/ 1536831 w 6766056"/>
              <a:gd name="connsiteY60" fmla="*/ 4500522 h 5676860"/>
              <a:gd name="connsiteX61" fmla="*/ 1434436 w 6766056"/>
              <a:gd name="connsiteY61" fmla="*/ 4469566 h 5676860"/>
              <a:gd name="connsiteX62" fmla="*/ 1377287 w 6766056"/>
              <a:gd name="connsiteY62" fmla="*/ 4440992 h 5676860"/>
              <a:gd name="connsiteX63" fmla="*/ 1320136 w 6766056"/>
              <a:gd name="connsiteY63" fmla="*/ 4410035 h 5676860"/>
              <a:gd name="connsiteX64" fmla="*/ 1270131 w 6766056"/>
              <a:gd name="connsiteY64" fmla="*/ 4371935 h 5676860"/>
              <a:gd name="connsiteX0" fmla="*/ 1270131 w 6766056"/>
              <a:gd name="connsiteY0" fmla="*/ 4371935 h 5676860"/>
              <a:gd name="connsiteX1" fmla="*/ 134144 w 6766056"/>
              <a:gd name="connsiteY1" fmla="*/ 2608562 h 5676860"/>
              <a:gd name="connsiteX2" fmla="*/ 176554 w 6766056"/>
              <a:gd name="connsiteY2" fmla="*/ 1929159 h 5676860"/>
              <a:gd name="connsiteX3" fmla="*/ 165069 w 6766056"/>
              <a:gd name="connsiteY3" fmla="*/ 1501565 h 5676860"/>
              <a:gd name="connsiteX4" fmla="*/ 0 w 6766056"/>
              <a:gd name="connsiteY4" fmla="*/ 227112 h 5676860"/>
              <a:gd name="connsiteX5" fmla="*/ 2479447 w 6766056"/>
              <a:gd name="connsiteY5" fmla="*/ 227111 h 5676860"/>
              <a:gd name="connsiteX6" fmla="*/ 2827206 w 6766056"/>
              <a:gd name="connsiteY6" fmla="*/ 277736 h 5676860"/>
              <a:gd name="connsiteX7" fmla="*/ 3103204 w 6766056"/>
              <a:gd name="connsiteY7" fmla="*/ 367291 h 5676860"/>
              <a:gd name="connsiteX8" fmla="*/ 3356232 w 6766056"/>
              <a:gd name="connsiteY8" fmla="*/ 342395 h 5676860"/>
              <a:gd name="connsiteX9" fmla="*/ 3582581 w 6766056"/>
              <a:gd name="connsiteY9" fmla="*/ 393335 h 5676860"/>
              <a:gd name="connsiteX10" fmla="*/ 4151101 w 6766056"/>
              <a:gd name="connsiteY10" fmla="*/ 325250 h 5676860"/>
              <a:gd name="connsiteX11" fmla="*/ 4541014 w 6766056"/>
              <a:gd name="connsiteY11" fmla="*/ 399067 h 5676860"/>
              <a:gd name="connsiteX12" fmla="*/ 4570018 w 6766056"/>
              <a:gd name="connsiteY12" fmla="*/ 268671 h 5676860"/>
              <a:gd name="connsiteX13" fmla="*/ 4644029 w 6766056"/>
              <a:gd name="connsiteY13" fmla="*/ 103335 h 5676860"/>
              <a:gd name="connsiteX14" fmla="*/ 4731918 w 6766056"/>
              <a:gd name="connsiteY14" fmla="*/ 77502 h 5676860"/>
              <a:gd name="connsiteX15" fmla="*/ 4949325 w 6766056"/>
              <a:gd name="connsiteY15" fmla="*/ 0 h 5676860"/>
              <a:gd name="connsiteX16" fmla="*/ 5092723 w 6766056"/>
              <a:gd name="connsiteY16" fmla="*/ 5167 h 5676860"/>
              <a:gd name="connsiteX17" fmla="*/ 5402007 w 6766056"/>
              <a:gd name="connsiteY17" fmla="*/ 77680 h 5676860"/>
              <a:gd name="connsiteX18" fmla="*/ 5440289 w 6766056"/>
              <a:gd name="connsiteY18" fmla="*/ 394099 h 5676860"/>
              <a:gd name="connsiteX19" fmla="*/ 5746542 w 6766056"/>
              <a:gd name="connsiteY19" fmla="*/ 714793 h 5676860"/>
              <a:gd name="connsiteX20" fmla="*/ 5957729 w 6766056"/>
              <a:gd name="connsiteY20" fmla="*/ 811181 h 5676860"/>
              <a:gd name="connsiteX21" fmla="*/ 5819277 w 6766056"/>
              <a:gd name="connsiteY21" fmla="*/ 941418 h 5676860"/>
              <a:gd name="connsiteX22" fmla="*/ 5839749 w 6766056"/>
              <a:gd name="connsiteY22" fmla="*/ 1014373 h 5676860"/>
              <a:gd name="connsiteX23" fmla="*/ 5882613 w 6766056"/>
              <a:gd name="connsiteY23" fmla="*/ 1173916 h 5676860"/>
              <a:gd name="connsiteX24" fmla="*/ 5904044 w 6766056"/>
              <a:gd name="connsiteY24" fmla="*/ 1219160 h 5676860"/>
              <a:gd name="connsiteX25" fmla="*/ 5930237 w 6766056"/>
              <a:gd name="connsiteY25" fmla="*/ 1262023 h 5676860"/>
              <a:gd name="connsiteX26" fmla="*/ 6113593 w 6766056"/>
              <a:gd name="connsiteY26" fmla="*/ 1564441 h 5676860"/>
              <a:gd name="connsiteX27" fmla="*/ 6142169 w 6766056"/>
              <a:gd name="connsiteY27" fmla="*/ 1628735 h 5676860"/>
              <a:gd name="connsiteX28" fmla="*/ 6177887 w 6766056"/>
              <a:gd name="connsiteY28" fmla="*/ 1697792 h 5676860"/>
              <a:gd name="connsiteX29" fmla="*/ 6242181 w 6766056"/>
              <a:gd name="connsiteY29" fmla="*/ 1823998 h 5676860"/>
              <a:gd name="connsiteX30" fmla="*/ 6285044 w 6766056"/>
              <a:gd name="connsiteY30" fmla="*/ 1924010 h 5676860"/>
              <a:gd name="connsiteX31" fmla="*/ 6299331 w 6766056"/>
              <a:gd name="connsiteY31" fmla="*/ 1962110 h 5676860"/>
              <a:gd name="connsiteX32" fmla="*/ 6304094 w 6766056"/>
              <a:gd name="connsiteY32" fmla="*/ 2021641 h 5676860"/>
              <a:gd name="connsiteX33" fmla="*/ 6335050 w 6766056"/>
              <a:gd name="connsiteY33" fmla="*/ 2143085 h 5676860"/>
              <a:gd name="connsiteX34" fmla="*/ 6354100 w 6766056"/>
              <a:gd name="connsiteY34" fmla="*/ 2202616 h 5676860"/>
              <a:gd name="connsiteX35" fmla="*/ 6349337 w 6766056"/>
              <a:gd name="connsiteY35" fmla="*/ 2300248 h 5676860"/>
              <a:gd name="connsiteX36" fmla="*/ 6370769 w 6766056"/>
              <a:gd name="connsiteY36" fmla="*/ 2407403 h 5676860"/>
              <a:gd name="connsiteX37" fmla="*/ 6420775 w 6766056"/>
              <a:gd name="connsiteY37" fmla="*/ 2619335 h 5676860"/>
              <a:gd name="connsiteX38" fmla="*/ 6446969 w 6766056"/>
              <a:gd name="connsiteY38" fmla="*/ 2812216 h 5676860"/>
              <a:gd name="connsiteX39" fmla="*/ 6461256 w 6766056"/>
              <a:gd name="connsiteY39" fmla="*/ 2921754 h 5676860"/>
              <a:gd name="connsiteX40" fmla="*/ 6556506 w 6766056"/>
              <a:gd name="connsiteY40" fmla="*/ 3238460 h 5676860"/>
              <a:gd name="connsiteX41" fmla="*/ 6604131 w 6766056"/>
              <a:gd name="connsiteY41" fmla="*/ 3438485 h 5676860"/>
              <a:gd name="connsiteX42" fmla="*/ 6651756 w 6766056"/>
              <a:gd name="connsiteY42" fmla="*/ 3555166 h 5676860"/>
              <a:gd name="connsiteX43" fmla="*/ 6716050 w 6766056"/>
              <a:gd name="connsiteY43" fmla="*/ 3676610 h 5676860"/>
              <a:gd name="connsiteX44" fmla="*/ 6756531 w 6766056"/>
              <a:gd name="connsiteY44" fmla="*/ 3809960 h 5676860"/>
              <a:gd name="connsiteX45" fmla="*/ 6766056 w 6766056"/>
              <a:gd name="connsiteY45" fmla="*/ 3881398 h 5676860"/>
              <a:gd name="connsiteX46" fmla="*/ 6756530 w 6766056"/>
              <a:gd name="connsiteY46" fmla="*/ 3964741 h 5676860"/>
              <a:gd name="connsiteX47" fmla="*/ 6737480 w 6766056"/>
              <a:gd name="connsiteY47" fmla="*/ 4019510 h 5676860"/>
              <a:gd name="connsiteX48" fmla="*/ 6697000 w 6766056"/>
              <a:gd name="connsiteY48" fmla="*/ 4119522 h 5676860"/>
              <a:gd name="connsiteX49" fmla="*/ 6682712 w 6766056"/>
              <a:gd name="connsiteY49" fmla="*/ 4148097 h 5676860"/>
              <a:gd name="connsiteX50" fmla="*/ 5896900 w 6766056"/>
              <a:gd name="connsiteY50" fmla="*/ 4533860 h 5676860"/>
              <a:gd name="connsiteX51" fmla="*/ 5042031 w 6766056"/>
              <a:gd name="connsiteY51" fmla="*/ 5672097 h 5676860"/>
              <a:gd name="connsiteX52" fmla="*/ 4768187 w 6766056"/>
              <a:gd name="connsiteY52" fmla="*/ 5676860 h 5676860"/>
              <a:gd name="connsiteX53" fmla="*/ 4203832 w 6766056"/>
              <a:gd name="connsiteY53" fmla="*/ 4952960 h 5676860"/>
              <a:gd name="connsiteX54" fmla="*/ 3678287 w 6766056"/>
              <a:gd name="connsiteY54" fmla="*/ 4943533 h 5676860"/>
              <a:gd name="connsiteX55" fmla="*/ 3085964 w 6766056"/>
              <a:gd name="connsiteY55" fmla="*/ 4366440 h 5676860"/>
              <a:gd name="connsiteX56" fmla="*/ 2746506 w 6766056"/>
              <a:gd name="connsiteY56" fmla="*/ 4600535 h 5676860"/>
              <a:gd name="connsiteX57" fmla="*/ 2382174 w 6766056"/>
              <a:gd name="connsiteY57" fmla="*/ 4183817 h 5676860"/>
              <a:gd name="connsiteX58" fmla="*/ 1908306 w 6766056"/>
              <a:gd name="connsiteY58" fmla="*/ 4276685 h 5676860"/>
              <a:gd name="connsiteX59" fmla="*/ 1815437 w 6766056"/>
              <a:gd name="connsiteY59" fmla="*/ 4567197 h 5676860"/>
              <a:gd name="connsiteX60" fmla="*/ 1536831 w 6766056"/>
              <a:gd name="connsiteY60" fmla="*/ 4500522 h 5676860"/>
              <a:gd name="connsiteX61" fmla="*/ 1434436 w 6766056"/>
              <a:gd name="connsiteY61" fmla="*/ 4469566 h 5676860"/>
              <a:gd name="connsiteX62" fmla="*/ 1377287 w 6766056"/>
              <a:gd name="connsiteY62" fmla="*/ 4440992 h 5676860"/>
              <a:gd name="connsiteX63" fmla="*/ 1320136 w 6766056"/>
              <a:gd name="connsiteY63" fmla="*/ 4410035 h 5676860"/>
              <a:gd name="connsiteX64" fmla="*/ 1270131 w 6766056"/>
              <a:gd name="connsiteY64" fmla="*/ 4371935 h 5676860"/>
              <a:gd name="connsiteX0" fmla="*/ 1270131 w 6766056"/>
              <a:gd name="connsiteY0" fmla="*/ 4371935 h 5676860"/>
              <a:gd name="connsiteX1" fmla="*/ 134144 w 6766056"/>
              <a:gd name="connsiteY1" fmla="*/ 2608562 h 5676860"/>
              <a:gd name="connsiteX2" fmla="*/ 107347 w 6766056"/>
              <a:gd name="connsiteY2" fmla="*/ 1877638 h 5676860"/>
              <a:gd name="connsiteX3" fmla="*/ 165069 w 6766056"/>
              <a:gd name="connsiteY3" fmla="*/ 1501565 h 5676860"/>
              <a:gd name="connsiteX4" fmla="*/ 0 w 6766056"/>
              <a:gd name="connsiteY4" fmla="*/ 227112 h 5676860"/>
              <a:gd name="connsiteX5" fmla="*/ 2479447 w 6766056"/>
              <a:gd name="connsiteY5" fmla="*/ 227111 h 5676860"/>
              <a:gd name="connsiteX6" fmla="*/ 2827206 w 6766056"/>
              <a:gd name="connsiteY6" fmla="*/ 277736 h 5676860"/>
              <a:gd name="connsiteX7" fmla="*/ 3103204 w 6766056"/>
              <a:gd name="connsiteY7" fmla="*/ 367291 h 5676860"/>
              <a:gd name="connsiteX8" fmla="*/ 3356232 w 6766056"/>
              <a:gd name="connsiteY8" fmla="*/ 342395 h 5676860"/>
              <a:gd name="connsiteX9" fmla="*/ 3582581 w 6766056"/>
              <a:gd name="connsiteY9" fmla="*/ 393335 h 5676860"/>
              <a:gd name="connsiteX10" fmla="*/ 4151101 w 6766056"/>
              <a:gd name="connsiteY10" fmla="*/ 325250 h 5676860"/>
              <a:gd name="connsiteX11" fmla="*/ 4541014 w 6766056"/>
              <a:gd name="connsiteY11" fmla="*/ 399067 h 5676860"/>
              <a:gd name="connsiteX12" fmla="*/ 4570018 w 6766056"/>
              <a:gd name="connsiteY12" fmla="*/ 268671 h 5676860"/>
              <a:gd name="connsiteX13" fmla="*/ 4644029 w 6766056"/>
              <a:gd name="connsiteY13" fmla="*/ 103335 h 5676860"/>
              <a:gd name="connsiteX14" fmla="*/ 4731918 w 6766056"/>
              <a:gd name="connsiteY14" fmla="*/ 77502 h 5676860"/>
              <a:gd name="connsiteX15" fmla="*/ 4949325 w 6766056"/>
              <a:gd name="connsiteY15" fmla="*/ 0 h 5676860"/>
              <a:gd name="connsiteX16" fmla="*/ 5092723 w 6766056"/>
              <a:gd name="connsiteY16" fmla="*/ 5167 h 5676860"/>
              <a:gd name="connsiteX17" fmla="*/ 5402007 w 6766056"/>
              <a:gd name="connsiteY17" fmla="*/ 77680 h 5676860"/>
              <a:gd name="connsiteX18" fmla="*/ 5440289 w 6766056"/>
              <a:gd name="connsiteY18" fmla="*/ 394099 h 5676860"/>
              <a:gd name="connsiteX19" fmla="*/ 5746542 w 6766056"/>
              <a:gd name="connsiteY19" fmla="*/ 714793 h 5676860"/>
              <a:gd name="connsiteX20" fmla="*/ 5957729 w 6766056"/>
              <a:gd name="connsiteY20" fmla="*/ 811181 h 5676860"/>
              <a:gd name="connsiteX21" fmla="*/ 5819277 w 6766056"/>
              <a:gd name="connsiteY21" fmla="*/ 941418 h 5676860"/>
              <a:gd name="connsiteX22" fmla="*/ 5839749 w 6766056"/>
              <a:gd name="connsiteY22" fmla="*/ 1014373 h 5676860"/>
              <a:gd name="connsiteX23" fmla="*/ 5882613 w 6766056"/>
              <a:gd name="connsiteY23" fmla="*/ 1173916 h 5676860"/>
              <a:gd name="connsiteX24" fmla="*/ 5904044 w 6766056"/>
              <a:gd name="connsiteY24" fmla="*/ 1219160 h 5676860"/>
              <a:gd name="connsiteX25" fmla="*/ 5930237 w 6766056"/>
              <a:gd name="connsiteY25" fmla="*/ 1262023 h 5676860"/>
              <a:gd name="connsiteX26" fmla="*/ 6113593 w 6766056"/>
              <a:gd name="connsiteY26" fmla="*/ 1564441 h 5676860"/>
              <a:gd name="connsiteX27" fmla="*/ 6142169 w 6766056"/>
              <a:gd name="connsiteY27" fmla="*/ 1628735 h 5676860"/>
              <a:gd name="connsiteX28" fmla="*/ 6177887 w 6766056"/>
              <a:gd name="connsiteY28" fmla="*/ 1697792 h 5676860"/>
              <a:gd name="connsiteX29" fmla="*/ 6242181 w 6766056"/>
              <a:gd name="connsiteY29" fmla="*/ 1823998 h 5676860"/>
              <a:gd name="connsiteX30" fmla="*/ 6285044 w 6766056"/>
              <a:gd name="connsiteY30" fmla="*/ 1924010 h 5676860"/>
              <a:gd name="connsiteX31" fmla="*/ 6299331 w 6766056"/>
              <a:gd name="connsiteY31" fmla="*/ 1962110 h 5676860"/>
              <a:gd name="connsiteX32" fmla="*/ 6304094 w 6766056"/>
              <a:gd name="connsiteY32" fmla="*/ 2021641 h 5676860"/>
              <a:gd name="connsiteX33" fmla="*/ 6335050 w 6766056"/>
              <a:gd name="connsiteY33" fmla="*/ 2143085 h 5676860"/>
              <a:gd name="connsiteX34" fmla="*/ 6354100 w 6766056"/>
              <a:gd name="connsiteY34" fmla="*/ 2202616 h 5676860"/>
              <a:gd name="connsiteX35" fmla="*/ 6349337 w 6766056"/>
              <a:gd name="connsiteY35" fmla="*/ 2300248 h 5676860"/>
              <a:gd name="connsiteX36" fmla="*/ 6370769 w 6766056"/>
              <a:gd name="connsiteY36" fmla="*/ 2407403 h 5676860"/>
              <a:gd name="connsiteX37" fmla="*/ 6420775 w 6766056"/>
              <a:gd name="connsiteY37" fmla="*/ 2619335 h 5676860"/>
              <a:gd name="connsiteX38" fmla="*/ 6446969 w 6766056"/>
              <a:gd name="connsiteY38" fmla="*/ 2812216 h 5676860"/>
              <a:gd name="connsiteX39" fmla="*/ 6461256 w 6766056"/>
              <a:gd name="connsiteY39" fmla="*/ 2921754 h 5676860"/>
              <a:gd name="connsiteX40" fmla="*/ 6556506 w 6766056"/>
              <a:gd name="connsiteY40" fmla="*/ 3238460 h 5676860"/>
              <a:gd name="connsiteX41" fmla="*/ 6604131 w 6766056"/>
              <a:gd name="connsiteY41" fmla="*/ 3438485 h 5676860"/>
              <a:gd name="connsiteX42" fmla="*/ 6651756 w 6766056"/>
              <a:gd name="connsiteY42" fmla="*/ 3555166 h 5676860"/>
              <a:gd name="connsiteX43" fmla="*/ 6716050 w 6766056"/>
              <a:gd name="connsiteY43" fmla="*/ 3676610 h 5676860"/>
              <a:gd name="connsiteX44" fmla="*/ 6756531 w 6766056"/>
              <a:gd name="connsiteY44" fmla="*/ 3809960 h 5676860"/>
              <a:gd name="connsiteX45" fmla="*/ 6766056 w 6766056"/>
              <a:gd name="connsiteY45" fmla="*/ 3881398 h 5676860"/>
              <a:gd name="connsiteX46" fmla="*/ 6756530 w 6766056"/>
              <a:gd name="connsiteY46" fmla="*/ 3964741 h 5676860"/>
              <a:gd name="connsiteX47" fmla="*/ 6737480 w 6766056"/>
              <a:gd name="connsiteY47" fmla="*/ 4019510 h 5676860"/>
              <a:gd name="connsiteX48" fmla="*/ 6697000 w 6766056"/>
              <a:gd name="connsiteY48" fmla="*/ 4119522 h 5676860"/>
              <a:gd name="connsiteX49" fmla="*/ 6682712 w 6766056"/>
              <a:gd name="connsiteY49" fmla="*/ 4148097 h 5676860"/>
              <a:gd name="connsiteX50" fmla="*/ 5896900 w 6766056"/>
              <a:gd name="connsiteY50" fmla="*/ 4533860 h 5676860"/>
              <a:gd name="connsiteX51" fmla="*/ 5042031 w 6766056"/>
              <a:gd name="connsiteY51" fmla="*/ 5672097 h 5676860"/>
              <a:gd name="connsiteX52" fmla="*/ 4768187 w 6766056"/>
              <a:gd name="connsiteY52" fmla="*/ 5676860 h 5676860"/>
              <a:gd name="connsiteX53" fmla="*/ 4203832 w 6766056"/>
              <a:gd name="connsiteY53" fmla="*/ 4952960 h 5676860"/>
              <a:gd name="connsiteX54" fmla="*/ 3678287 w 6766056"/>
              <a:gd name="connsiteY54" fmla="*/ 4943533 h 5676860"/>
              <a:gd name="connsiteX55" fmla="*/ 3085964 w 6766056"/>
              <a:gd name="connsiteY55" fmla="*/ 4366440 h 5676860"/>
              <a:gd name="connsiteX56" fmla="*/ 2746506 w 6766056"/>
              <a:gd name="connsiteY56" fmla="*/ 4600535 h 5676860"/>
              <a:gd name="connsiteX57" fmla="*/ 2382174 w 6766056"/>
              <a:gd name="connsiteY57" fmla="*/ 4183817 h 5676860"/>
              <a:gd name="connsiteX58" fmla="*/ 1908306 w 6766056"/>
              <a:gd name="connsiteY58" fmla="*/ 4276685 h 5676860"/>
              <a:gd name="connsiteX59" fmla="*/ 1815437 w 6766056"/>
              <a:gd name="connsiteY59" fmla="*/ 4567197 h 5676860"/>
              <a:gd name="connsiteX60" fmla="*/ 1536831 w 6766056"/>
              <a:gd name="connsiteY60" fmla="*/ 4500522 h 5676860"/>
              <a:gd name="connsiteX61" fmla="*/ 1434436 w 6766056"/>
              <a:gd name="connsiteY61" fmla="*/ 4469566 h 5676860"/>
              <a:gd name="connsiteX62" fmla="*/ 1377287 w 6766056"/>
              <a:gd name="connsiteY62" fmla="*/ 4440992 h 5676860"/>
              <a:gd name="connsiteX63" fmla="*/ 1320136 w 6766056"/>
              <a:gd name="connsiteY63" fmla="*/ 4410035 h 5676860"/>
              <a:gd name="connsiteX64" fmla="*/ 1270131 w 6766056"/>
              <a:gd name="connsiteY64" fmla="*/ 4371935 h 5676860"/>
              <a:gd name="connsiteX0" fmla="*/ 1270131 w 6766056"/>
              <a:gd name="connsiteY0" fmla="*/ 4371935 h 5676860"/>
              <a:gd name="connsiteX1" fmla="*/ 134144 w 6766056"/>
              <a:gd name="connsiteY1" fmla="*/ 2608562 h 5676860"/>
              <a:gd name="connsiteX2" fmla="*/ 107347 w 6766056"/>
              <a:gd name="connsiteY2" fmla="*/ 1877638 h 5676860"/>
              <a:gd name="connsiteX3" fmla="*/ 95862 w 6766056"/>
              <a:gd name="connsiteY3" fmla="*/ 1527326 h 5676860"/>
              <a:gd name="connsiteX4" fmla="*/ 0 w 6766056"/>
              <a:gd name="connsiteY4" fmla="*/ 227112 h 5676860"/>
              <a:gd name="connsiteX5" fmla="*/ 2479447 w 6766056"/>
              <a:gd name="connsiteY5" fmla="*/ 227111 h 5676860"/>
              <a:gd name="connsiteX6" fmla="*/ 2827206 w 6766056"/>
              <a:gd name="connsiteY6" fmla="*/ 277736 h 5676860"/>
              <a:gd name="connsiteX7" fmla="*/ 3103204 w 6766056"/>
              <a:gd name="connsiteY7" fmla="*/ 367291 h 5676860"/>
              <a:gd name="connsiteX8" fmla="*/ 3356232 w 6766056"/>
              <a:gd name="connsiteY8" fmla="*/ 342395 h 5676860"/>
              <a:gd name="connsiteX9" fmla="*/ 3582581 w 6766056"/>
              <a:gd name="connsiteY9" fmla="*/ 393335 h 5676860"/>
              <a:gd name="connsiteX10" fmla="*/ 4151101 w 6766056"/>
              <a:gd name="connsiteY10" fmla="*/ 325250 h 5676860"/>
              <a:gd name="connsiteX11" fmla="*/ 4541014 w 6766056"/>
              <a:gd name="connsiteY11" fmla="*/ 399067 h 5676860"/>
              <a:gd name="connsiteX12" fmla="*/ 4570018 w 6766056"/>
              <a:gd name="connsiteY12" fmla="*/ 268671 h 5676860"/>
              <a:gd name="connsiteX13" fmla="*/ 4644029 w 6766056"/>
              <a:gd name="connsiteY13" fmla="*/ 103335 h 5676860"/>
              <a:gd name="connsiteX14" fmla="*/ 4731918 w 6766056"/>
              <a:gd name="connsiteY14" fmla="*/ 77502 h 5676860"/>
              <a:gd name="connsiteX15" fmla="*/ 4949325 w 6766056"/>
              <a:gd name="connsiteY15" fmla="*/ 0 h 5676860"/>
              <a:gd name="connsiteX16" fmla="*/ 5092723 w 6766056"/>
              <a:gd name="connsiteY16" fmla="*/ 5167 h 5676860"/>
              <a:gd name="connsiteX17" fmla="*/ 5402007 w 6766056"/>
              <a:gd name="connsiteY17" fmla="*/ 77680 h 5676860"/>
              <a:gd name="connsiteX18" fmla="*/ 5440289 w 6766056"/>
              <a:gd name="connsiteY18" fmla="*/ 394099 h 5676860"/>
              <a:gd name="connsiteX19" fmla="*/ 5746542 w 6766056"/>
              <a:gd name="connsiteY19" fmla="*/ 714793 h 5676860"/>
              <a:gd name="connsiteX20" fmla="*/ 5957729 w 6766056"/>
              <a:gd name="connsiteY20" fmla="*/ 811181 h 5676860"/>
              <a:gd name="connsiteX21" fmla="*/ 5819277 w 6766056"/>
              <a:gd name="connsiteY21" fmla="*/ 941418 h 5676860"/>
              <a:gd name="connsiteX22" fmla="*/ 5839749 w 6766056"/>
              <a:gd name="connsiteY22" fmla="*/ 1014373 h 5676860"/>
              <a:gd name="connsiteX23" fmla="*/ 5882613 w 6766056"/>
              <a:gd name="connsiteY23" fmla="*/ 1173916 h 5676860"/>
              <a:gd name="connsiteX24" fmla="*/ 5904044 w 6766056"/>
              <a:gd name="connsiteY24" fmla="*/ 1219160 h 5676860"/>
              <a:gd name="connsiteX25" fmla="*/ 5930237 w 6766056"/>
              <a:gd name="connsiteY25" fmla="*/ 1262023 h 5676860"/>
              <a:gd name="connsiteX26" fmla="*/ 6113593 w 6766056"/>
              <a:gd name="connsiteY26" fmla="*/ 1564441 h 5676860"/>
              <a:gd name="connsiteX27" fmla="*/ 6142169 w 6766056"/>
              <a:gd name="connsiteY27" fmla="*/ 1628735 h 5676860"/>
              <a:gd name="connsiteX28" fmla="*/ 6177887 w 6766056"/>
              <a:gd name="connsiteY28" fmla="*/ 1697792 h 5676860"/>
              <a:gd name="connsiteX29" fmla="*/ 6242181 w 6766056"/>
              <a:gd name="connsiteY29" fmla="*/ 1823998 h 5676860"/>
              <a:gd name="connsiteX30" fmla="*/ 6285044 w 6766056"/>
              <a:gd name="connsiteY30" fmla="*/ 1924010 h 5676860"/>
              <a:gd name="connsiteX31" fmla="*/ 6299331 w 6766056"/>
              <a:gd name="connsiteY31" fmla="*/ 1962110 h 5676860"/>
              <a:gd name="connsiteX32" fmla="*/ 6304094 w 6766056"/>
              <a:gd name="connsiteY32" fmla="*/ 2021641 h 5676860"/>
              <a:gd name="connsiteX33" fmla="*/ 6335050 w 6766056"/>
              <a:gd name="connsiteY33" fmla="*/ 2143085 h 5676860"/>
              <a:gd name="connsiteX34" fmla="*/ 6354100 w 6766056"/>
              <a:gd name="connsiteY34" fmla="*/ 2202616 h 5676860"/>
              <a:gd name="connsiteX35" fmla="*/ 6349337 w 6766056"/>
              <a:gd name="connsiteY35" fmla="*/ 2300248 h 5676860"/>
              <a:gd name="connsiteX36" fmla="*/ 6370769 w 6766056"/>
              <a:gd name="connsiteY36" fmla="*/ 2407403 h 5676860"/>
              <a:gd name="connsiteX37" fmla="*/ 6420775 w 6766056"/>
              <a:gd name="connsiteY37" fmla="*/ 2619335 h 5676860"/>
              <a:gd name="connsiteX38" fmla="*/ 6446969 w 6766056"/>
              <a:gd name="connsiteY38" fmla="*/ 2812216 h 5676860"/>
              <a:gd name="connsiteX39" fmla="*/ 6461256 w 6766056"/>
              <a:gd name="connsiteY39" fmla="*/ 2921754 h 5676860"/>
              <a:gd name="connsiteX40" fmla="*/ 6556506 w 6766056"/>
              <a:gd name="connsiteY40" fmla="*/ 3238460 h 5676860"/>
              <a:gd name="connsiteX41" fmla="*/ 6604131 w 6766056"/>
              <a:gd name="connsiteY41" fmla="*/ 3438485 h 5676860"/>
              <a:gd name="connsiteX42" fmla="*/ 6651756 w 6766056"/>
              <a:gd name="connsiteY42" fmla="*/ 3555166 h 5676860"/>
              <a:gd name="connsiteX43" fmla="*/ 6716050 w 6766056"/>
              <a:gd name="connsiteY43" fmla="*/ 3676610 h 5676860"/>
              <a:gd name="connsiteX44" fmla="*/ 6756531 w 6766056"/>
              <a:gd name="connsiteY44" fmla="*/ 3809960 h 5676860"/>
              <a:gd name="connsiteX45" fmla="*/ 6766056 w 6766056"/>
              <a:gd name="connsiteY45" fmla="*/ 3881398 h 5676860"/>
              <a:gd name="connsiteX46" fmla="*/ 6756530 w 6766056"/>
              <a:gd name="connsiteY46" fmla="*/ 3964741 h 5676860"/>
              <a:gd name="connsiteX47" fmla="*/ 6737480 w 6766056"/>
              <a:gd name="connsiteY47" fmla="*/ 4019510 h 5676860"/>
              <a:gd name="connsiteX48" fmla="*/ 6697000 w 6766056"/>
              <a:gd name="connsiteY48" fmla="*/ 4119522 h 5676860"/>
              <a:gd name="connsiteX49" fmla="*/ 6682712 w 6766056"/>
              <a:gd name="connsiteY49" fmla="*/ 4148097 h 5676860"/>
              <a:gd name="connsiteX50" fmla="*/ 5896900 w 6766056"/>
              <a:gd name="connsiteY50" fmla="*/ 4533860 h 5676860"/>
              <a:gd name="connsiteX51" fmla="*/ 5042031 w 6766056"/>
              <a:gd name="connsiteY51" fmla="*/ 5672097 h 5676860"/>
              <a:gd name="connsiteX52" fmla="*/ 4768187 w 6766056"/>
              <a:gd name="connsiteY52" fmla="*/ 5676860 h 5676860"/>
              <a:gd name="connsiteX53" fmla="*/ 4203832 w 6766056"/>
              <a:gd name="connsiteY53" fmla="*/ 4952960 h 5676860"/>
              <a:gd name="connsiteX54" fmla="*/ 3678287 w 6766056"/>
              <a:gd name="connsiteY54" fmla="*/ 4943533 h 5676860"/>
              <a:gd name="connsiteX55" fmla="*/ 3085964 w 6766056"/>
              <a:gd name="connsiteY55" fmla="*/ 4366440 h 5676860"/>
              <a:gd name="connsiteX56" fmla="*/ 2746506 w 6766056"/>
              <a:gd name="connsiteY56" fmla="*/ 4600535 h 5676860"/>
              <a:gd name="connsiteX57" fmla="*/ 2382174 w 6766056"/>
              <a:gd name="connsiteY57" fmla="*/ 4183817 h 5676860"/>
              <a:gd name="connsiteX58" fmla="*/ 1908306 w 6766056"/>
              <a:gd name="connsiteY58" fmla="*/ 4276685 h 5676860"/>
              <a:gd name="connsiteX59" fmla="*/ 1815437 w 6766056"/>
              <a:gd name="connsiteY59" fmla="*/ 4567197 h 5676860"/>
              <a:gd name="connsiteX60" fmla="*/ 1536831 w 6766056"/>
              <a:gd name="connsiteY60" fmla="*/ 4500522 h 5676860"/>
              <a:gd name="connsiteX61" fmla="*/ 1434436 w 6766056"/>
              <a:gd name="connsiteY61" fmla="*/ 4469566 h 5676860"/>
              <a:gd name="connsiteX62" fmla="*/ 1377287 w 6766056"/>
              <a:gd name="connsiteY62" fmla="*/ 4440992 h 5676860"/>
              <a:gd name="connsiteX63" fmla="*/ 1320136 w 6766056"/>
              <a:gd name="connsiteY63" fmla="*/ 4410035 h 5676860"/>
              <a:gd name="connsiteX64" fmla="*/ 1270131 w 6766056"/>
              <a:gd name="connsiteY64" fmla="*/ 4371935 h 5676860"/>
              <a:gd name="connsiteX0" fmla="*/ 1174269 w 6670194"/>
              <a:gd name="connsiteY0" fmla="*/ 4371935 h 5676860"/>
              <a:gd name="connsiteX1" fmla="*/ 38282 w 6670194"/>
              <a:gd name="connsiteY1" fmla="*/ 2608562 h 5676860"/>
              <a:gd name="connsiteX2" fmla="*/ 11485 w 6670194"/>
              <a:gd name="connsiteY2" fmla="*/ 1877638 h 5676860"/>
              <a:gd name="connsiteX3" fmla="*/ 0 w 6670194"/>
              <a:gd name="connsiteY3" fmla="*/ 1527326 h 5676860"/>
              <a:gd name="connsiteX4" fmla="*/ 7949 w 6670194"/>
              <a:gd name="connsiteY4" fmla="*/ 227112 h 5676860"/>
              <a:gd name="connsiteX5" fmla="*/ 2383585 w 6670194"/>
              <a:gd name="connsiteY5" fmla="*/ 227111 h 5676860"/>
              <a:gd name="connsiteX6" fmla="*/ 2731344 w 6670194"/>
              <a:gd name="connsiteY6" fmla="*/ 277736 h 5676860"/>
              <a:gd name="connsiteX7" fmla="*/ 3007342 w 6670194"/>
              <a:gd name="connsiteY7" fmla="*/ 367291 h 5676860"/>
              <a:gd name="connsiteX8" fmla="*/ 3260370 w 6670194"/>
              <a:gd name="connsiteY8" fmla="*/ 342395 h 5676860"/>
              <a:gd name="connsiteX9" fmla="*/ 3486719 w 6670194"/>
              <a:gd name="connsiteY9" fmla="*/ 393335 h 5676860"/>
              <a:gd name="connsiteX10" fmla="*/ 4055239 w 6670194"/>
              <a:gd name="connsiteY10" fmla="*/ 325250 h 5676860"/>
              <a:gd name="connsiteX11" fmla="*/ 4445152 w 6670194"/>
              <a:gd name="connsiteY11" fmla="*/ 399067 h 5676860"/>
              <a:gd name="connsiteX12" fmla="*/ 4474156 w 6670194"/>
              <a:gd name="connsiteY12" fmla="*/ 268671 h 5676860"/>
              <a:gd name="connsiteX13" fmla="*/ 4548167 w 6670194"/>
              <a:gd name="connsiteY13" fmla="*/ 103335 h 5676860"/>
              <a:gd name="connsiteX14" fmla="*/ 4636056 w 6670194"/>
              <a:gd name="connsiteY14" fmla="*/ 77502 h 5676860"/>
              <a:gd name="connsiteX15" fmla="*/ 4853463 w 6670194"/>
              <a:gd name="connsiteY15" fmla="*/ 0 h 5676860"/>
              <a:gd name="connsiteX16" fmla="*/ 4996861 w 6670194"/>
              <a:gd name="connsiteY16" fmla="*/ 5167 h 5676860"/>
              <a:gd name="connsiteX17" fmla="*/ 5306145 w 6670194"/>
              <a:gd name="connsiteY17" fmla="*/ 77680 h 5676860"/>
              <a:gd name="connsiteX18" fmla="*/ 5344427 w 6670194"/>
              <a:gd name="connsiteY18" fmla="*/ 394099 h 5676860"/>
              <a:gd name="connsiteX19" fmla="*/ 5650680 w 6670194"/>
              <a:gd name="connsiteY19" fmla="*/ 714793 h 5676860"/>
              <a:gd name="connsiteX20" fmla="*/ 5861867 w 6670194"/>
              <a:gd name="connsiteY20" fmla="*/ 811181 h 5676860"/>
              <a:gd name="connsiteX21" fmla="*/ 5723415 w 6670194"/>
              <a:gd name="connsiteY21" fmla="*/ 941418 h 5676860"/>
              <a:gd name="connsiteX22" fmla="*/ 5743887 w 6670194"/>
              <a:gd name="connsiteY22" fmla="*/ 1014373 h 5676860"/>
              <a:gd name="connsiteX23" fmla="*/ 5786751 w 6670194"/>
              <a:gd name="connsiteY23" fmla="*/ 1173916 h 5676860"/>
              <a:gd name="connsiteX24" fmla="*/ 5808182 w 6670194"/>
              <a:gd name="connsiteY24" fmla="*/ 1219160 h 5676860"/>
              <a:gd name="connsiteX25" fmla="*/ 5834375 w 6670194"/>
              <a:gd name="connsiteY25" fmla="*/ 1262023 h 5676860"/>
              <a:gd name="connsiteX26" fmla="*/ 6017731 w 6670194"/>
              <a:gd name="connsiteY26" fmla="*/ 1564441 h 5676860"/>
              <a:gd name="connsiteX27" fmla="*/ 6046307 w 6670194"/>
              <a:gd name="connsiteY27" fmla="*/ 1628735 h 5676860"/>
              <a:gd name="connsiteX28" fmla="*/ 6082025 w 6670194"/>
              <a:gd name="connsiteY28" fmla="*/ 1697792 h 5676860"/>
              <a:gd name="connsiteX29" fmla="*/ 6146319 w 6670194"/>
              <a:gd name="connsiteY29" fmla="*/ 1823998 h 5676860"/>
              <a:gd name="connsiteX30" fmla="*/ 6189182 w 6670194"/>
              <a:gd name="connsiteY30" fmla="*/ 1924010 h 5676860"/>
              <a:gd name="connsiteX31" fmla="*/ 6203469 w 6670194"/>
              <a:gd name="connsiteY31" fmla="*/ 1962110 h 5676860"/>
              <a:gd name="connsiteX32" fmla="*/ 6208232 w 6670194"/>
              <a:gd name="connsiteY32" fmla="*/ 2021641 h 5676860"/>
              <a:gd name="connsiteX33" fmla="*/ 6239188 w 6670194"/>
              <a:gd name="connsiteY33" fmla="*/ 2143085 h 5676860"/>
              <a:gd name="connsiteX34" fmla="*/ 6258238 w 6670194"/>
              <a:gd name="connsiteY34" fmla="*/ 2202616 h 5676860"/>
              <a:gd name="connsiteX35" fmla="*/ 6253475 w 6670194"/>
              <a:gd name="connsiteY35" fmla="*/ 2300248 h 5676860"/>
              <a:gd name="connsiteX36" fmla="*/ 6274907 w 6670194"/>
              <a:gd name="connsiteY36" fmla="*/ 2407403 h 5676860"/>
              <a:gd name="connsiteX37" fmla="*/ 6324913 w 6670194"/>
              <a:gd name="connsiteY37" fmla="*/ 2619335 h 5676860"/>
              <a:gd name="connsiteX38" fmla="*/ 6351107 w 6670194"/>
              <a:gd name="connsiteY38" fmla="*/ 2812216 h 5676860"/>
              <a:gd name="connsiteX39" fmla="*/ 6365394 w 6670194"/>
              <a:gd name="connsiteY39" fmla="*/ 2921754 h 5676860"/>
              <a:gd name="connsiteX40" fmla="*/ 6460644 w 6670194"/>
              <a:gd name="connsiteY40" fmla="*/ 3238460 h 5676860"/>
              <a:gd name="connsiteX41" fmla="*/ 6508269 w 6670194"/>
              <a:gd name="connsiteY41" fmla="*/ 3438485 h 5676860"/>
              <a:gd name="connsiteX42" fmla="*/ 6555894 w 6670194"/>
              <a:gd name="connsiteY42" fmla="*/ 3555166 h 5676860"/>
              <a:gd name="connsiteX43" fmla="*/ 6620188 w 6670194"/>
              <a:gd name="connsiteY43" fmla="*/ 3676610 h 5676860"/>
              <a:gd name="connsiteX44" fmla="*/ 6660669 w 6670194"/>
              <a:gd name="connsiteY44" fmla="*/ 3809960 h 5676860"/>
              <a:gd name="connsiteX45" fmla="*/ 6670194 w 6670194"/>
              <a:gd name="connsiteY45" fmla="*/ 3881398 h 5676860"/>
              <a:gd name="connsiteX46" fmla="*/ 6660668 w 6670194"/>
              <a:gd name="connsiteY46" fmla="*/ 3964741 h 5676860"/>
              <a:gd name="connsiteX47" fmla="*/ 6641618 w 6670194"/>
              <a:gd name="connsiteY47" fmla="*/ 4019510 h 5676860"/>
              <a:gd name="connsiteX48" fmla="*/ 6601138 w 6670194"/>
              <a:gd name="connsiteY48" fmla="*/ 4119522 h 5676860"/>
              <a:gd name="connsiteX49" fmla="*/ 6586850 w 6670194"/>
              <a:gd name="connsiteY49" fmla="*/ 4148097 h 5676860"/>
              <a:gd name="connsiteX50" fmla="*/ 5801038 w 6670194"/>
              <a:gd name="connsiteY50" fmla="*/ 4533860 h 5676860"/>
              <a:gd name="connsiteX51" fmla="*/ 4946169 w 6670194"/>
              <a:gd name="connsiteY51" fmla="*/ 5672097 h 5676860"/>
              <a:gd name="connsiteX52" fmla="*/ 4672325 w 6670194"/>
              <a:gd name="connsiteY52" fmla="*/ 5676860 h 5676860"/>
              <a:gd name="connsiteX53" fmla="*/ 4107970 w 6670194"/>
              <a:gd name="connsiteY53" fmla="*/ 4952960 h 5676860"/>
              <a:gd name="connsiteX54" fmla="*/ 3582425 w 6670194"/>
              <a:gd name="connsiteY54" fmla="*/ 4943533 h 5676860"/>
              <a:gd name="connsiteX55" fmla="*/ 2990102 w 6670194"/>
              <a:gd name="connsiteY55" fmla="*/ 4366440 h 5676860"/>
              <a:gd name="connsiteX56" fmla="*/ 2650644 w 6670194"/>
              <a:gd name="connsiteY56" fmla="*/ 4600535 h 5676860"/>
              <a:gd name="connsiteX57" fmla="*/ 2286312 w 6670194"/>
              <a:gd name="connsiteY57" fmla="*/ 4183817 h 5676860"/>
              <a:gd name="connsiteX58" fmla="*/ 1812444 w 6670194"/>
              <a:gd name="connsiteY58" fmla="*/ 4276685 h 5676860"/>
              <a:gd name="connsiteX59" fmla="*/ 1719575 w 6670194"/>
              <a:gd name="connsiteY59" fmla="*/ 4567197 h 5676860"/>
              <a:gd name="connsiteX60" fmla="*/ 1440969 w 6670194"/>
              <a:gd name="connsiteY60" fmla="*/ 4500522 h 5676860"/>
              <a:gd name="connsiteX61" fmla="*/ 1338574 w 6670194"/>
              <a:gd name="connsiteY61" fmla="*/ 4469566 h 5676860"/>
              <a:gd name="connsiteX62" fmla="*/ 1281425 w 6670194"/>
              <a:gd name="connsiteY62" fmla="*/ 4440992 h 5676860"/>
              <a:gd name="connsiteX63" fmla="*/ 1224274 w 6670194"/>
              <a:gd name="connsiteY63" fmla="*/ 4410035 h 5676860"/>
              <a:gd name="connsiteX64" fmla="*/ 1174269 w 6670194"/>
              <a:gd name="connsiteY64" fmla="*/ 4371935 h 5676860"/>
              <a:gd name="connsiteX0" fmla="*/ 1174269 w 6670194"/>
              <a:gd name="connsiteY0" fmla="*/ 4371935 h 5676860"/>
              <a:gd name="connsiteX1" fmla="*/ 38282 w 6670194"/>
              <a:gd name="connsiteY1" fmla="*/ 2608562 h 5676860"/>
              <a:gd name="connsiteX2" fmla="*/ 11485 w 6670194"/>
              <a:gd name="connsiteY2" fmla="*/ 1877638 h 5676860"/>
              <a:gd name="connsiteX3" fmla="*/ 0 w 6670194"/>
              <a:gd name="connsiteY3" fmla="*/ 1527326 h 5676860"/>
              <a:gd name="connsiteX4" fmla="*/ 7949 w 6670194"/>
              <a:gd name="connsiteY4" fmla="*/ 227112 h 5676860"/>
              <a:gd name="connsiteX5" fmla="*/ 2383585 w 6670194"/>
              <a:gd name="connsiteY5" fmla="*/ 227111 h 5676860"/>
              <a:gd name="connsiteX6" fmla="*/ 2731344 w 6670194"/>
              <a:gd name="connsiteY6" fmla="*/ 277736 h 5676860"/>
              <a:gd name="connsiteX7" fmla="*/ 3007342 w 6670194"/>
              <a:gd name="connsiteY7" fmla="*/ 367291 h 5676860"/>
              <a:gd name="connsiteX8" fmla="*/ 3260370 w 6670194"/>
              <a:gd name="connsiteY8" fmla="*/ 342395 h 5676860"/>
              <a:gd name="connsiteX9" fmla="*/ 3486719 w 6670194"/>
              <a:gd name="connsiteY9" fmla="*/ 393335 h 5676860"/>
              <a:gd name="connsiteX10" fmla="*/ 4055239 w 6670194"/>
              <a:gd name="connsiteY10" fmla="*/ 325250 h 5676860"/>
              <a:gd name="connsiteX11" fmla="*/ 4445152 w 6670194"/>
              <a:gd name="connsiteY11" fmla="*/ 399067 h 5676860"/>
              <a:gd name="connsiteX12" fmla="*/ 4474156 w 6670194"/>
              <a:gd name="connsiteY12" fmla="*/ 268671 h 5676860"/>
              <a:gd name="connsiteX13" fmla="*/ 4548167 w 6670194"/>
              <a:gd name="connsiteY13" fmla="*/ 103335 h 5676860"/>
              <a:gd name="connsiteX14" fmla="*/ 4636056 w 6670194"/>
              <a:gd name="connsiteY14" fmla="*/ 77502 h 5676860"/>
              <a:gd name="connsiteX15" fmla="*/ 4853463 w 6670194"/>
              <a:gd name="connsiteY15" fmla="*/ 0 h 5676860"/>
              <a:gd name="connsiteX16" fmla="*/ 4996861 w 6670194"/>
              <a:gd name="connsiteY16" fmla="*/ 5167 h 5676860"/>
              <a:gd name="connsiteX17" fmla="*/ 5306145 w 6670194"/>
              <a:gd name="connsiteY17" fmla="*/ 77680 h 5676860"/>
              <a:gd name="connsiteX18" fmla="*/ 5344427 w 6670194"/>
              <a:gd name="connsiteY18" fmla="*/ 394099 h 5676860"/>
              <a:gd name="connsiteX19" fmla="*/ 5650680 w 6670194"/>
              <a:gd name="connsiteY19" fmla="*/ 714793 h 5676860"/>
              <a:gd name="connsiteX20" fmla="*/ 5861867 w 6670194"/>
              <a:gd name="connsiteY20" fmla="*/ 811181 h 5676860"/>
              <a:gd name="connsiteX21" fmla="*/ 5723415 w 6670194"/>
              <a:gd name="connsiteY21" fmla="*/ 941418 h 5676860"/>
              <a:gd name="connsiteX22" fmla="*/ 5743887 w 6670194"/>
              <a:gd name="connsiteY22" fmla="*/ 1014373 h 5676860"/>
              <a:gd name="connsiteX23" fmla="*/ 5786751 w 6670194"/>
              <a:gd name="connsiteY23" fmla="*/ 1173916 h 5676860"/>
              <a:gd name="connsiteX24" fmla="*/ 5808182 w 6670194"/>
              <a:gd name="connsiteY24" fmla="*/ 1219160 h 5676860"/>
              <a:gd name="connsiteX25" fmla="*/ 6017731 w 6670194"/>
              <a:gd name="connsiteY25" fmla="*/ 1564441 h 5676860"/>
              <a:gd name="connsiteX26" fmla="*/ 6046307 w 6670194"/>
              <a:gd name="connsiteY26" fmla="*/ 1628735 h 5676860"/>
              <a:gd name="connsiteX27" fmla="*/ 6082025 w 6670194"/>
              <a:gd name="connsiteY27" fmla="*/ 1697792 h 5676860"/>
              <a:gd name="connsiteX28" fmla="*/ 6146319 w 6670194"/>
              <a:gd name="connsiteY28" fmla="*/ 1823998 h 5676860"/>
              <a:gd name="connsiteX29" fmla="*/ 6189182 w 6670194"/>
              <a:gd name="connsiteY29" fmla="*/ 1924010 h 5676860"/>
              <a:gd name="connsiteX30" fmla="*/ 6203469 w 6670194"/>
              <a:gd name="connsiteY30" fmla="*/ 1962110 h 5676860"/>
              <a:gd name="connsiteX31" fmla="*/ 6208232 w 6670194"/>
              <a:gd name="connsiteY31" fmla="*/ 2021641 h 5676860"/>
              <a:gd name="connsiteX32" fmla="*/ 6239188 w 6670194"/>
              <a:gd name="connsiteY32" fmla="*/ 2143085 h 5676860"/>
              <a:gd name="connsiteX33" fmla="*/ 6258238 w 6670194"/>
              <a:gd name="connsiteY33" fmla="*/ 2202616 h 5676860"/>
              <a:gd name="connsiteX34" fmla="*/ 6253475 w 6670194"/>
              <a:gd name="connsiteY34" fmla="*/ 2300248 h 5676860"/>
              <a:gd name="connsiteX35" fmla="*/ 6274907 w 6670194"/>
              <a:gd name="connsiteY35" fmla="*/ 2407403 h 5676860"/>
              <a:gd name="connsiteX36" fmla="*/ 6324913 w 6670194"/>
              <a:gd name="connsiteY36" fmla="*/ 2619335 h 5676860"/>
              <a:gd name="connsiteX37" fmla="*/ 6351107 w 6670194"/>
              <a:gd name="connsiteY37" fmla="*/ 2812216 h 5676860"/>
              <a:gd name="connsiteX38" fmla="*/ 6365394 w 6670194"/>
              <a:gd name="connsiteY38" fmla="*/ 2921754 h 5676860"/>
              <a:gd name="connsiteX39" fmla="*/ 6460644 w 6670194"/>
              <a:gd name="connsiteY39" fmla="*/ 3238460 h 5676860"/>
              <a:gd name="connsiteX40" fmla="*/ 6508269 w 6670194"/>
              <a:gd name="connsiteY40" fmla="*/ 3438485 h 5676860"/>
              <a:gd name="connsiteX41" fmla="*/ 6555894 w 6670194"/>
              <a:gd name="connsiteY41" fmla="*/ 3555166 h 5676860"/>
              <a:gd name="connsiteX42" fmla="*/ 6620188 w 6670194"/>
              <a:gd name="connsiteY42" fmla="*/ 3676610 h 5676860"/>
              <a:gd name="connsiteX43" fmla="*/ 6660669 w 6670194"/>
              <a:gd name="connsiteY43" fmla="*/ 3809960 h 5676860"/>
              <a:gd name="connsiteX44" fmla="*/ 6670194 w 6670194"/>
              <a:gd name="connsiteY44" fmla="*/ 3881398 h 5676860"/>
              <a:gd name="connsiteX45" fmla="*/ 6660668 w 6670194"/>
              <a:gd name="connsiteY45" fmla="*/ 3964741 h 5676860"/>
              <a:gd name="connsiteX46" fmla="*/ 6641618 w 6670194"/>
              <a:gd name="connsiteY46" fmla="*/ 4019510 h 5676860"/>
              <a:gd name="connsiteX47" fmla="*/ 6601138 w 6670194"/>
              <a:gd name="connsiteY47" fmla="*/ 4119522 h 5676860"/>
              <a:gd name="connsiteX48" fmla="*/ 6586850 w 6670194"/>
              <a:gd name="connsiteY48" fmla="*/ 4148097 h 5676860"/>
              <a:gd name="connsiteX49" fmla="*/ 5801038 w 6670194"/>
              <a:gd name="connsiteY49" fmla="*/ 4533860 h 5676860"/>
              <a:gd name="connsiteX50" fmla="*/ 4946169 w 6670194"/>
              <a:gd name="connsiteY50" fmla="*/ 5672097 h 5676860"/>
              <a:gd name="connsiteX51" fmla="*/ 4672325 w 6670194"/>
              <a:gd name="connsiteY51" fmla="*/ 5676860 h 5676860"/>
              <a:gd name="connsiteX52" fmla="*/ 4107970 w 6670194"/>
              <a:gd name="connsiteY52" fmla="*/ 4952960 h 5676860"/>
              <a:gd name="connsiteX53" fmla="*/ 3582425 w 6670194"/>
              <a:gd name="connsiteY53" fmla="*/ 4943533 h 5676860"/>
              <a:gd name="connsiteX54" fmla="*/ 2990102 w 6670194"/>
              <a:gd name="connsiteY54" fmla="*/ 4366440 h 5676860"/>
              <a:gd name="connsiteX55" fmla="*/ 2650644 w 6670194"/>
              <a:gd name="connsiteY55" fmla="*/ 4600535 h 5676860"/>
              <a:gd name="connsiteX56" fmla="*/ 2286312 w 6670194"/>
              <a:gd name="connsiteY56" fmla="*/ 4183817 h 5676860"/>
              <a:gd name="connsiteX57" fmla="*/ 1812444 w 6670194"/>
              <a:gd name="connsiteY57" fmla="*/ 4276685 h 5676860"/>
              <a:gd name="connsiteX58" fmla="*/ 1719575 w 6670194"/>
              <a:gd name="connsiteY58" fmla="*/ 4567197 h 5676860"/>
              <a:gd name="connsiteX59" fmla="*/ 1440969 w 6670194"/>
              <a:gd name="connsiteY59" fmla="*/ 4500522 h 5676860"/>
              <a:gd name="connsiteX60" fmla="*/ 1338574 w 6670194"/>
              <a:gd name="connsiteY60" fmla="*/ 4469566 h 5676860"/>
              <a:gd name="connsiteX61" fmla="*/ 1281425 w 6670194"/>
              <a:gd name="connsiteY61" fmla="*/ 4440992 h 5676860"/>
              <a:gd name="connsiteX62" fmla="*/ 1224274 w 6670194"/>
              <a:gd name="connsiteY62" fmla="*/ 4410035 h 5676860"/>
              <a:gd name="connsiteX63" fmla="*/ 1174269 w 6670194"/>
              <a:gd name="connsiteY63" fmla="*/ 4371935 h 5676860"/>
              <a:gd name="connsiteX0" fmla="*/ 1174269 w 6670194"/>
              <a:gd name="connsiteY0" fmla="*/ 4371935 h 5676860"/>
              <a:gd name="connsiteX1" fmla="*/ 38282 w 6670194"/>
              <a:gd name="connsiteY1" fmla="*/ 2608562 h 5676860"/>
              <a:gd name="connsiteX2" fmla="*/ 11485 w 6670194"/>
              <a:gd name="connsiteY2" fmla="*/ 1877638 h 5676860"/>
              <a:gd name="connsiteX3" fmla="*/ 0 w 6670194"/>
              <a:gd name="connsiteY3" fmla="*/ 1527326 h 5676860"/>
              <a:gd name="connsiteX4" fmla="*/ 7949 w 6670194"/>
              <a:gd name="connsiteY4" fmla="*/ 227112 h 5676860"/>
              <a:gd name="connsiteX5" fmla="*/ 2383585 w 6670194"/>
              <a:gd name="connsiteY5" fmla="*/ 227111 h 5676860"/>
              <a:gd name="connsiteX6" fmla="*/ 2731344 w 6670194"/>
              <a:gd name="connsiteY6" fmla="*/ 277736 h 5676860"/>
              <a:gd name="connsiteX7" fmla="*/ 3007342 w 6670194"/>
              <a:gd name="connsiteY7" fmla="*/ 367291 h 5676860"/>
              <a:gd name="connsiteX8" fmla="*/ 3260370 w 6670194"/>
              <a:gd name="connsiteY8" fmla="*/ 342395 h 5676860"/>
              <a:gd name="connsiteX9" fmla="*/ 3486719 w 6670194"/>
              <a:gd name="connsiteY9" fmla="*/ 393335 h 5676860"/>
              <a:gd name="connsiteX10" fmla="*/ 4055239 w 6670194"/>
              <a:gd name="connsiteY10" fmla="*/ 325250 h 5676860"/>
              <a:gd name="connsiteX11" fmla="*/ 4445152 w 6670194"/>
              <a:gd name="connsiteY11" fmla="*/ 399067 h 5676860"/>
              <a:gd name="connsiteX12" fmla="*/ 4474156 w 6670194"/>
              <a:gd name="connsiteY12" fmla="*/ 268671 h 5676860"/>
              <a:gd name="connsiteX13" fmla="*/ 4548167 w 6670194"/>
              <a:gd name="connsiteY13" fmla="*/ 103335 h 5676860"/>
              <a:gd name="connsiteX14" fmla="*/ 4636056 w 6670194"/>
              <a:gd name="connsiteY14" fmla="*/ 77502 h 5676860"/>
              <a:gd name="connsiteX15" fmla="*/ 4853463 w 6670194"/>
              <a:gd name="connsiteY15" fmla="*/ 0 h 5676860"/>
              <a:gd name="connsiteX16" fmla="*/ 4996861 w 6670194"/>
              <a:gd name="connsiteY16" fmla="*/ 5167 h 5676860"/>
              <a:gd name="connsiteX17" fmla="*/ 5306145 w 6670194"/>
              <a:gd name="connsiteY17" fmla="*/ 77680 h 5676860"/>
              <a:gd name="connsiteX18" fmla="*/ 5344427 w 6670194"/>
              <a:gd name="connsiteY18" fmla="*/ 394099 h 5676860"/>
              <a:gd name="connsiteX19" fmla="*/ 5650680 w 6670194"/>
              <a:gd name="connsiteY19" fmla="*/ 714793 h 5676860"/>
              <a:gd name="connsiteX20" fmla="*/ 5861867 w 6670194"/>
              <a:gd name="connsiteY20" fmla="*/ 811181 h 5676860"/>
              <a:gd name="connsiteX21" fmla="*/ 5723415 w 6670194"/>
              <a:gd name="connsiteY21" fmla="*/ 941418 h 5676860"/>
              <a:gd name="connsiteX22" fmla="*/ 5743887 w 6670194"/>
              <a:gd name="connsiteY22" fmla="*/ 1014373 h 5676860"/>
              <a:gd name="connsiteX23" fmla="*/ 5786751 w 6670194"/>
              <a:gd name="connsiteY23" fmla="*/ 1173916 h 5676860"/>
              <a:gd name="connsiteX24" fmla="*/ 5808182 w 6670194"/>
              <a:gd name="connsiteY24" fmla="*/ 1219160 h 5676860"/>
              <a:gd name="connsiteX25" fmla="*/ 6017731 w 6670194"/>
              <a:gd name="connsiteY25" fmla="*/ 1564441 h 5676860"/>
              <a:gd name="connsiteX26" fmla="*/ 6046307 w 6670194"/>
              <a:gd name="connsiteY26" fmla="*/ 1628735 h 5676860"/>
              <a:gd name="connsiteX27" fmla="*/ 6082025 w 6670194"/>
              <a:gd name="connsiteY27" fmla="*/ 1697792 h 5676860"/>
              <a:gd name="connsiteX28" fmla="*/ 6146319 w 6670194"/>
              <a:gd name="connsiteY28" fmla="*/ 1823998 h 5676860"/>
              <a:gd name="connsiteX29" fmla="*/ 6189182 w 6670194"/>
              <a:gd name="connsiteY29" fmla="*/ 1924010 h 5676860"/>
              <a:gd name="connsiteX30" fmla="*/ 6208232 w 6670194"/>
              <a:gd name="connsiteY30" fmla="*/ 2021641 h 5676860"/>
              <a:gd name="connsiteX31" fmla="*/ 6239188 w 6670194"/>
              <a:gd name="connsiteY31" fmla="*/ 2143085 h 5676860"/>
              <a:gd name="connsiteX32" fmla="*/ 6258238 w 6670194"/>
              <a:gd name="connsiteY32" fmla="*/ 2202616 h 5676860"/>
              <a:gd name="connsiteX33" fmla="*/ 6253475 w 6670194"/>
              <a:gd name="connsiteY33" fmla="*/ 2300248 h 5676860"/>
              <a:gd name="connsiteX34" fmla="*/ 6274907 w 6670194"/>
              <a:gd name="connsiteY34" fmla="*/ 2407403 h 5676860"/>
              <a:gd name="connsiteX35" fmla="*/ 6324913 w 6670194"/>
              <a:gd name="connsiteY35" fmla="*/ 2619335 h 5676860"/>
              <a:gd name="connsiteX36" fmla="*/ 6351107 w 6670194"/>
              <a:gd name="connsiteY36" fmla="*/ 2812216 h 5676860"/>
              <a:gd name="connsiteX37" fmla="*/ 6365394 w 6670194"/>
              <a:gd name="connsiteY37" fmla="*/ 2921754 h 5676860"/>
              <a:gd name="connsiteX38" fmla="*/ 6460644 w 6670194"/>
              <a:gd name="connsiteY38" fmla="*/ 3238460 h 5676860"/>
              <a:gd name="connsiteX39" fmla="*/ 6508269 w 6670194"/>
              <a:gd name="connsiteY39" fmla="*/ 3438485 h 5676860"/>
              <a:gd name="connsiteX40" fmla="*/ 6555894 w 6670194"/>
              <a:gd name="connsiteY40" fmla="*/ 3555166 h 5676860"/>
              <a:gd name="connsiteX41" fmla="*/ 6620188 w 6670194"/>
              <a:gd name="connsiteY41" fmla="*/ 3676610 h 5676860"/>
              <a:gd name="connsiteX42" fmla="*/ 6660669 w 6670194"/>
              <a:gd name="connsiteY42" fmla="*/ 3809960 h 5676860"/>
              <a:gd name="connsiteX43" fmla="*/ 6670194 w 6670194"/>
              <a:gd name="connsiteY43" fmla="*/ 3881398 h 5676860"/>
              <a:gd name="connsiteX44" fmla="*/ 6660668 w 6670194"/>
              <a:gd name="connsiteY44" fmla="*/ 3964741 h 5676860"/>
              <a:gd name="connsiteX45" fmla="*/ 6641618 w 6670194"/>
              <a:gd name="connsiteY45" fmla="*/ 4019510 h 5676860"/>
              <a:gd name="connsiteX46" fmla="*/ 6601138 w 6670194"/>
              <a:gd name="connsiteY46" fmla="*/ 4119522 h 5676860"/>
              <a:gd name="connsiteX47" fmla="*/ 6586850 w 6670194"/>
              <a:gd name="connsiteY47" fmla="*/ 4148097 h 5676860"/>
              <a:gd name="connsiteX48" fmla="*/ 5801038 w 6670194"/>
              <a:gd name="connsiteY48" fmla="*/ 4533860 h 5676860"/>
              <a:gd name="connsiteX49" fmla="*/ 4946169 w 6670194"/>
              <a:gd name="connsiteY49" fmla="*/ 5672097 h 5676860"/>
              <a:gd name="connsiteX50" fmla="*/ 4672325 w 6670194"/>
              <a:gd name="connsiteY50" fmla="*/ 5676860 h 5676860"/>
              <a:gd name="connsiteX51" fmla="*/ 4107970 w 6670194"/>
              <a:gd name="connsiteY51" fmla="*/ 4952960 h 5676860"/>
              <a:gd name="connsiteX52" fmla="*/ 3582425 w 6670194"/>
              <a:gd name="connsiteY52" fmla="*/ 4943533 h 5676860"/>
              <a:gd name="connsiteX53" fmla="*/ 2990102 w 6670194"/>
              <a:gd name="connsiteY53" fmla="*/ 4366440 h 5676860"/>
              <a:gd name="connsiteX54" fmla="*/ 2650644 w 6670194"/>
              <a:gd name="connsiteY54" fmla="*/ 4600535 h 5676860"/>
              <a:gd name="connsiteX55" fmla="*/ 2286312 w 6670194"/>
              <a:gd name="connsiteY55" fmla="*/ 4183817 h 5676860"/>
              <a:gd name="connsiteX56" fmla="*/ 1812444 w 6670194"/>
              <a:gd name="connsiteY56" fmla="*/ 4276685 h 5676860"/>
              <a:gd name="connsiteX57" fmla="*/ 1719575 w 6670194"/>
              <a:gd name="connsiteY57" fmla="*/ 4567197 h 5676860"/>
              <a:gd name="connsiteX58" fmla="*/ 1440969 w 6670194"/>
              <a:gd name="connsiteY58" fmla="*/ 4500522 h 5676860"/>
              <a:gd name="connsiteX59" fmla="*/ 1338574 w 6670194"/>
              <a:gd name="connsiteY59" fmla="*/ 4469566 h 5676860"/>
              <a:gd name="connsiteX60" fmla="*/ 1281425 w 6670194"/>
              <a:gd name="connsiteY60" fmla="*/ 4440992 h 5676860"/>
              <a:gd name="connsiteX61" fmla="*/ 1224274 w 6670194"/>
              <a:gd name="connsiteY61" fmla="*/ 4410035 h 5676860"/>
              <a:gd name="connsiteX62" fmla="*/ 1174269 w 6670194"/>
              <a:gd name="connsiteY62" fmla="*/ 4371935 h 5676860"/>
              <a:gd name="connsiteX0" fmla="*/ 1174269 w 6670194"/>
              <a:gd name="connsiteY0" fmla="*/ 4371935 h 5676860"/>
              <a:gd name="connsiteX1" fmla="*/ 38282 w 6670194"/>
              <a:gd name="connsiteY1" fmla="*/ 2608562 h 5676860"/>
              <a:gd name="connsiteX2" fmla="*/ 11485 w 6670194"/>
              <a:gd name="connsiteY2" fmla="*/ 1877638 h 5676860"/>
              <a:gd name="connsiteX3" fmla="*/ 0 w 6670194"/>
              <a:gd name="connsiteY3" fmla="*/ 1527326 h 5676860"/>
              <a:gd name="connsiteX4" fmla="*/ 7949 w 6670194"/>
              <a:gd name="connsiteY4" fmla="*/ 227112 h 5676860"/>
              <a:gd name="connsiteX5" fmla="*/ 2383585 w 6670194"/>
              <a:gd name="connsiteY5" fmla="*/ 227111 h 5676860"/>
              <a:gd name="connsiteX6" fmla="*/ 2731344 w 6670194"/>
              <a:gd name="connsiteY6" fmla="*/ 277736 h 5676860"/>
              <a:gd name="connsiteX7" fmla="*/ 3007342 w 6670194"/>
              <a:gd name="connsiteY7" fmla="*/ 367291 h 5676860"/>
              <a:gd name="connsiteX8" fmla="*/ 3260370 w 6670194"/>
              <a:gd name="connsiteY8" fmla="*/ 342395 h 5676860"/>
              <a:gd name="connsiteX9" fmla="*/ 3486719 w 6670194"/>
              <a:gd name="connsiteY9" fmla="*/ 393335 h 5676860"/>
              <a:gd name="connsiteX10" fmla="*/ 4055239 w 6670194"/>
              <a:gd name="connsiteY10" fmla="*/ 325250 h 5676860"/>
              <a:gd name="connsiteX11" fmla="*/ 4445152 w 6670194"/>
              <a:gd name="connsiteY11" fmla="*/ 399067 h 5676860"/>
              <a:gd name="connsiteX12" fmla="*/ 4474156 w 6670194"/>
              <a:gd name="connsiteY12" fmla="*/ 268671 h 5676860"/>
              <a:gd name="connsiteX13" fmla="*/ 4548167 w 6670194"/>
              <a:gd name="connsiteY13" fmla="*/ 103335 h 5676860"/>
              <a:gd name="connsiteX14" fmla="*/ 4636056 w 6670194"/>
              <a:gd name="connsiteY14" fmla="*/ 77502 h 5676860"/>
              <a:gd name="connsiteX15" fmla="*/ 4853463 w 6670194"/>
              <a:gd name="connsiteY15" fmla="*/ 0 h 5676860"/>
              <a:gd name="connsiteX16" fmla="*/ 4996861 w 6670194"/>
              <a:gd name="connsiteY16" fmla="*/ 5167 h 5676860"/>
              <a:gd name="connsiteX17" fmla="*/ 5306145 w 6670194"/>
              <a:gd name="connsiteY17" fmla="*/ 77680 h 5676860"/>
              <a:gd name="connsiteX18" fmla="*/ 5344427 w 6670194"/>
              <a:gd name="connsiteY18" fmla="*/ 394099 h 5676860"/>
              <a:gd name="connsiteX19" fmla="*/ 5650680 w 6670194"/>
              <a:gd name="connsiteY19" fmla="*/ 714793 h 5676860"/>
              <a:gd name="connsiteX20" fmla="*/ 5861867 w 6670194"/>
              <a:gd name="connsiteY20" fmla="*/ 811181 h 5676860"/>
              <a:gd name="connsiteX21" fmla="*/ 5723415 w 6670194"/>
              <a:gd name="connsiteY21" fmla="*/ 941418 h 5676860"/>
              <a:gd name="connsiteX22" fmla="*/ 5743887 w 6670194"/>
              <a:gd name="connsiteY22" fmla="*/ 1014373 h 5676860"/>
              <a:gd name="connsiteX23" fmla="*/ 5786751 w 6670194"/>
              <a:gd name="connsiteY23" fmla="*/ 1173916 h 5676860"/>
              <a:gd name="connsiteX24" fmla="*/ 5808182 w 6670194"/>
              <a:gd name="connsiteY24" fmla="*/ 1219160 h 5676860"/>
              <a:gd name="connsiteX25" fmla="*/ 6017731 w 6670194"/>
              <a:gd name="connsiteY25" fmla="*/ 1564441 h 5676860"/>
              <a:gd name="connsiteX26" fmla="*/ 6046307 w 6670194"/>
              <a:gd name="connsiteY26" fmla="*/ 1628735 h 5676860"/>
              <a:gd name="connsiteX27" fmla="*/ 6082025 w 6670194"/>
              <a:gd name="connsiteY27" fmla="*/ 1697792 h 5676860"/>
              <a:gd name="connsiteX28" fmla="*/ 6146319 w 6670194"/>
              <a:gd name="connsiteY28" fmla="*/ 1823998 h 5676860"/>
              <a:gd name="connsiteX29" fmla="*/ 6189182 w 6670194"/>
              <a:gd name="connsiteY29" fmla="*/ 1924010 h 5676860"/>
              <a:gd name="connsiteX30" fmla="*/ 6208232 w 6670194"/>
              <a:gd name="connsiteY30" fmla="*/ 2021641 h 5676860"/>
              <a:gd name="connsiteX31" fmla="*/ 6239188 w 6670194"/>
              <a:gd name="connsiteY31" fmla="*/ 2143085 h 5676860"/>
              <a:gd name="connsiteX32" fmla="*/ 6253475 w 6670194"/>
              <a:gd name="connsiteY32" fmla="*/ 2300248 h 5676860"/>
              <a:gd name="connsiteX33" fmla="*/ 6274907 w 6670194"/>
              <a:gd name="connsiteY33" fmla="*/ 2407403 h 5676860"/>
              <a:gd name="connsiteX34" fmla="*/ 6324913 w 6670194"/>
              <a:gd name="connsiteY34" fmla="*/ 2619335 h 5676860"/>
              <a:gd name="connsiteX35" fmla="*/ 6351107 w 6670194"/>
              <a:gd name="connsiteY35" fmla="*/ 2812216 h 5676860"/>
              <a:gd name="connsiteX36" fmla="*/ 6365394 w 6670194"/>
              <a:gd name="connsiteY36" fmla="*/ 2921754 h 5676860"/>
              <a:gd name="connsiteX37" fmla="*/ 6460644 w 6670194"/>
              <a:gd name="connsiteY37" fmla="*/ 3238460 h 5676860"/>
              <a:gd name="connsiteX38" fmla="*/ 6508269 w 6670194"/>
              <a:gd name="connsiteY38" fmla="*/ 3438485 h 5676860"/>
              <a:gd name="connsiteX39" fmla="*/ 6555894 w 6670194"/>
              <a:gd name="connsiteY39" fmla="*/ 3555166 h 5676860"/>
              <a:gd name="connsiteX40" fmla="*/ 6620188 w 6670194"/>
              <a:gd name="connsiteY40" fmla="*/ 3676610 h 5676860"/>
              <a:gd name="connsiteX41" fmla="*/ 6660669 w 6670194"/>
              <a:gd name="connsiteY41" fmla="*/ 3809960 h 5676860"/>
              <a:gd name="connsiteX42" fmla="*/ 6670194 w 6670194"/>
              <a:gd name="connsiteY42" fmla="*/ 3881398 h 5676860"/>
              <a:gd name="connsiteX43" fmla="*/ 6660668 w 6670194"/>
              <a:gd name="connsiteY43" fmla="*/ 3964741 h 5676860"/>
              <a:gd name="connsiteX44" fmla="*/ 6641618 w 6670194"/>
              <a:gd name="connsiteY44" fmla="*/ 4019510 h 5676860"/>
              <a:gd name="connsiteX45" fmla="*/ 6601138 w 6670194"/>
              <a:gd name="connsiteY45" fmla="*/ 4119522 h 5676860"/>
              <a:gd name="connsiteX46" fmla="*/ 6586850 w 6670194"/>
              <a:gd name="connsiteY46" fmla="*/ 4148097 h 5676860"/>
              <a:gd name="connsiteX47" fmla="*/ 5801038 w 6670194"/>
              <a:gd name="connsiteY47" fmla="*/ 4533860 h 5676860"/>
              <a:gd name="connsiteX48" fmla="*/ 4946169 w 6670194"/>
              <a:gd name="connsiteY48" fmla="*/ 5672097 h 5676860"/>
              <a:gd name="connsiteX49" fmla="*/ 4672325 w 6670194"/>
              <a:gd name="connsiteY49" fmla="*/ 5676860 h 5676860"/>
              <a:gd name="connsiteX50" fmla="*/ 4107970 w 6670194"/>
              <a:gd name="connsiteY50" fmla="*/ 4952960 h 5676860"/>
              <a:gd name="connsiteX51" fmla="*/ 3582425 w 6670194"/>
              <a:gd name="connsiteY51" fmla="*/ 4943533 h 5676860"/>
              <a:gd name="connsiteX52" fmla="*/ 2990102 w 6670194"/>
              <a:gd name="connsiteY52" fmla="*/ 4366440 h 5676860"/>
              <a:gd name="connsiteX53" fmla="*/ 2650644 w 6670194"/>
              <a:gd name="connsiteY53" fmla="*/ 4600535 h 5676860"/>
              <a:gd name="connsiteX54" fmla="*/ 2286312 w 6670194"/>
              <a:gd name="connsiteY54" fmla="*/ 4183817 h 5676860"/>
              <a:gd name="connsiteX55" fmla="*/ 1812444 w 6670194"/>
              <a:gd name="connsiteY55" fmla="*/ 4276685 h 5676860"/>
              <a:gd name="connsiteX56" fmla="*/ 1719575 w 6670194"/>
              <a:gd name="connsiteY56" fmla="*/ 4567197 h 5676860"/>
              <a:gd name="connsiteX57" fmla="*/ 1440969 w 6670194"/>
              <a:gd name="connsiteY57" fmla="*/ 4500522 h 5676860"/>
              <a:gd name="connsiteX58" fmla="*/ 1338574 w 6670194"/>
              <a:gd name="connsiteY58" fmla="*/ 4469566 h 5676860"/>
              <a:gd name="connsiteX59" fmla="*/ 1281425 w 6670194"/>
              <a:gd name="connsiteY59" fmla="*/ 4440992 h 5676860"/>
              <a:gd name="connsiteX60" fmla="*/ 1224274 w 6670194"/>
              <a:gd name="connsiteY60" fmla="*/ 4410035 h 5676860"/>
              <a:gd name="connsiteX61" fmla="*/ 1174269 w 6670194"/>
              <a:gd name="connsiteY61" fmla="*/ 4371935 h 5676860"/>
              <a:gd name="connsiteX0" fmla="*/ 1174269 w 6660669"/>
              <a:gd name="connsiteY0" fmla="*/ 4371935 h 5676860"/>
              <a:gd name="connsiteX1" fmla="*/ 38282 w 6660669"/>
              <a:gd name="connsiteY1" fmla="*/ 2608562 h 5676860"/>
              <a:gd name="connsiteX2" fmla="*/ 11485 w 6660669"/>
              <a:gd name="connsiteY2" fmla="*/ 1877638 h 5676860"/>
              <a:gd name="connsiteX3" fmla="*/ 0 w 6660669"/>
              <a:gd name="connsiteY3" fmla="*/ 1527326 h 5676860"/>
              <a:gd name="connsiteX4" fmla="*/ 7949 w 6660669"/>
              <a:gd name="connsiteY4" fmla="*/ 227112 h 5676860"/>
              <a:gd name="connsiteX5" fmla="*/ 2383585 w 6660669"/>
              <a:gd name="connsiteY5" fmla="*/ 227111 h 5676860"/>
              <a:gd name="connsiteX6" fmla="*/ 2731344 w 6660669"/>
              <a:gd name="connsiteY6" fmla="*/ 277736 h 5676860"/>
              <a:gd name="connsiteX7" fmla="*/ 3007342 w 6660669"/>
              <a:gd name="connsiteY7" fmla="*/ 367291 h 5676860"/>
              <a:gd name="connsiteX8" fmla="*/ 3260370 w 6660669"/>
              <a:gd name="connsiteY8" fmla="*/ 342395 h 5676860"/>
              <a:gd name="connsiteX9" fmla="*/ 3486719 w 6660669"/>
              <a:gd name="connsiteY9" fmla="*/ 393335 h 5676860"/>
              <a:gd name="connsiteX10" fmla="*/ 4055239 w 6660669"/>
              <a:gd name="connsiteY10" fmla="*/ 325250 h 5676860"/>
              <a:gd name="connsiteX11" fmla="*/ 4445152 w 6660669"/>
              <a:gd name="connsiteY11" fmla="*/ 399067 h 5676860"/>
              <a:gd name="connsiteX12" fmla="*/ 4474156 w 6660669"/>
              <a:gd name="connsiteY12" fmla="*/ 268671 h 5676860"/>
              <a:gd name="connsiteX13" fmla="*/ 4548167 w 6660669"/>
              <a:gd name="connsiteY13" fmla="*/ 103335 h 5676860"/>
              <a:gd name="connsiteX14" fmla="*/ 4636056 w 6660669"/>
              <a:gd name="connsiteY14" fmla="*/ 77502 h 5676860"/>
              <a:gd name="connsiteX15" fmla="*/ 4853463 w 6660669"/>
              <a:gd name="connsiteY15" fmla="*/ 0 h 5676860"/>
              <a:gd name="connsiteX16" fmla="*/ 4996861 w 6660669"/>
              <a:gd name="connsiteY16" fmla="*/ 5167 h 5676860"/>
              <a:gd name="connsiteX17" fmla="*/ 5306145 w 6660669"/>
              <a:gd name="connsiteY17" fmla="*/ 77680 h 5676860"/>
              <a:gd name="connsiteX18" fmla="*/ 5344427 w 6660669"/>
              <a:gd name="connsiteY18" fmla="*/ 394099 h 5676860"/>
              <a:gd name="connsiteX19" fmla="*/ 5650680 w 6660669"/>
              <a:gd name="connsiteY19" fmla="*/ 714793 h 5676860"/>
              <a:gd name="connsiteX20" fmla="*/ 5861867 w 6660669"/>
              <a:gd name="connsiteY20" fmla="*/ 811181 h 5676860"/>
              <a:gd name="connsiteX21" fmla="*/ 5723415 w 6660669"/>
              <a:gd name="connsiteY21" fmla="*/ 941418 h 5676860"/>
              <a:gd name="connsiteX22" fmla="*/ 5743887 w 6660669"/>
              <a:gd name="connsiteY22" fmla="*/ 1014373 h 5676860"/>
              <a:gd name="connsiteX23" fmla="*/ 5786751 w 6660669"/>
              <a:gd name="connsiteY23" fmla="*/ 1173916 h 5676860"/>
              <a:gd name="connsiteX24" fmla="*/ 5808182 w 6660669"/>
              <a:gd name="connsiteY24" fmla="*/ 1219160 h 5676860"/>
              <a:gd name="connsiteX25" fmla="*/ 6017731 w 6660669"/>
              <a:gd name="connsiteY25" fmla="*/ 1564441 h 5676860"/>
              <a:gd name="connsiteX26" fmla="*/ 6046307 w 6660669"/>
              <a:gd name="connsiteY26" fmla="*/ 1628735 h 5676860"/>
              <a:gd name="connsiteX27" fmla="*/ 6082025 w 6660669"/>
              <a:gd name="connsiteY27" fmla="*/ 1697792 h 5676860"/>
              <a:gd name="connsiteX28" fmla="*/ 6146319 w 6660669"/>
              <a:gd name="connsiteY28" fmla="*/ 1823998 h 5676860"/>
              <a:gd name="connsiteX29" fmla="*/ 6189182 w 6660669"/>
              <a:gd name="connsiteY29" fmla="*/ 1924010 h 5676860"/>
              <a:gd name="connsiteX30" fmla="*/ 6208232 w 6660669"/>
              <a:gd name="connsiteY30" fmla="*/ 2021641 h 5676860"/>
              <a:gd name="connsiteX31" fmla="*/ 6239188 w 6660669"/>
              <a:gd name="connsiteY31" fmla="*/ 2143085 h 5676860"/>
              <a:gd name="connsiteX32" fmla="*/ 6253475 w 6660669"/>
              <a:gd name="connsiteY32" fmla="*/ 2300248 h 5676860"/>
              <a:gd name="connsiteX33" fmla="*/ 6274907 w 6660669"/>
              <a:gd name="connsiteY33" fmla="*/ 2407403 h 5676860"/>
              <a:gd name="connsiteX34" fmla="*/ 6324913 w 6660669"/>
              <a:gd name="connsiteY34" fmla="*/ 2619335 h 5676860"/>
              <a:gd name="connsiteX35" fmla="*/ 6351107 w 6660669"/>
              <a:gd name="connsiteY35" fmla="*/ 2812216 h 5676860"/>
              <a:gd name="connsiteX36" fmla="*/ 6365394 w 6660669"/>
              <a:gd name="connsiteY36" fmla="*/ 2921754 h 5676860"/>
              <a:gd name="connsiteX37" fmla="*/ 6460644 w 6660669"/>
              <a:gd name="connsiteY37" fmla="*/ 3238460 h 5676860"/>
              <a:gd name="connsiteX38" fmla="*/ 6508269 w 6660669"/>
              <a:gd name="connsiteY38" fmla="*/ 3438485 h 5676860"/>
              <a:gd name="connsiteX39" fmla="*/ 6555894 w 6660669"/>
              <a:gd name="connsiteY39" fmla="*/ 3555166 h 5676860"/>
              <a:gd name="connsiteX40" fmla="*/ 6620188 w 6660669"/>
              <a:gd name="connsiteY40" fmla="*/ 3676610 h 5676860"/>
              <a:gd name="connsiteX41" fmla="*/ 6660669 w 6660669"/>
              <a:gd name="connsiteY41" fmla="*/ 3809960 h 5676860"/>
              <a:gd name="connsiteX42" fmla="*/ 6660668 w 6660669"/>
              <a:gd name="connsiteY42" fmla="*/ 3964741 h 5676860"/>
              <a:gd name="connsiteX43" fmla="*/ 6641618 w 6660669"/>
              <a:gd name="connsiteY43" fmla="*/ 4019510 h 5676860"/>
              <a:gd name="connsiteX44" fmla="*/ 6601138 w 6660669"/>
              <a:gd name="connsiteY44" fmla="*/ 4119522 h 5676860"/>
              <a:gd name="connsiteX45" fmla="*/ 6586850 w 6660669"/>
              <a:gd name="connsiteY45" fmla="*/ 4148097 h 5676860"/>
              <a:gd name="connsiteX46" fmla="*/ 5801038 w 6660669"/>
              <a:gd name="connsiteY46" fmla="*/ 4533860 h 5676860"/>
              <a:gd name="connsiteX47" fmla="*/ 4946169 w 6660669"/>
              <a:gd name="connsiteY47" fmla="*/ 5672097 h 5676860"/>
              <a:gd name="connsiteX48" fmla="*/ 4672325 w 6660669"/>
              <a:gd name="connsiteY48" fmla="*/ 5676860 h 5676860"/>
              <a:gd name="connsiteX49" fmla="*/ 4107970 w 6660669"/>
              <a:gd name="connsiteY49" fmla="*/ 4952960 h 5676860"/>
              <a:gd name="connsiteX50" fmla="*/ 3582425 w 6660669"/>
              <a:gd name="connsiteY50" fmla="*/ 4943533 h 5676860"/>
              <a:gd name="connsiteX51" fmla="*/ 2990102 w 6660669"/>
              <a:gd name="connsiteY51" fmla="*/ 4366440 h 5676860"/>
              <a:gd name="connsiteX52" fmla="*/ 2650644 w 6660669"/>
              <a:gd name="connsiteY52" fmla="*/ 4600535 h 5676860"/>
              <a:gd name="connsiteX53" fmla="*/ 2286312 w 6660669"/>
              <a:gd name="connsiteY53" fmla="*/ 4183817 h 5676860"/>
              <a:gd name="connsiteX54" fmla="*/ 1812444 w 6660669"/>
              <a:gd name="connsiteY54" fmla="*/ 4276685 h 5676860"/>
              <a:gd name="connsiteX55" fmla="*/ 1719575 w 6660669"/>
              <a:gd name="connsiteY55" fmla="*/ 4567197 h 5676860"/>
              <a:gd name="connsiteX56" fmla="*/ 1440969 w 6660669"/>
              <a:gd name="connsiteY56" fmla="*/ 4500522 h 5676860"/>
              <a:gd name="connsiteX57" fmla="*/ 1338574 w 6660669"/>
              <a:gd name="connsiteY57" fmla="*/ 4469566 h 5676860"/>
              <a:gd name="connsiteX58" fmla="*/ 1281425 w 6660669"/>
              <a:gd name="connsiteY58" fmla="*/ 4440992 h 5676860"/>
              <a:gd name="connsiteX59" fmla="*/ 1224274 w 6660669"/>
              <a:gd name="connsiteY59" fmla="*/ 4410035 h 5676860"/>
              <a:gd name="connsiteX60" fmla="*/ 1174269 w 6660669"/>
              <a:gd name="connsiteY60" fmla="*/ 4371935 h 5676860"/>
              <a:gd name="connsiteX0" fmla="*/ 1174269 w 6660669"/>
              <a:gd name="connsiteY0" fmla="*/ 4371935 h 5676860"/>
              <a:gd name="connsiteX1" fmla="*/ 38282 w 6660669"/>
              <a:gd name="connsiteY1" fmla="*/ 2608562 h 5676860"/>
              <a:gd name="connsiteX2" fmla="*/ 11485 w 6660669"/>
              <a:gd name="connsiteY2" fmla="*/ 1877638 h 5676860"/>
              <a:gd name="connsiteX3" fmla="*/ 0 w 6660669"/>
              <a:gd name="connsiteY3" fmla="*/ 1527326 h 5676860"/>
              <a:gd name="connsiteX4" fmla="*/ 7949 w 6660669"/>
              <a:gd name="connsiteY4" fmla="*/ 227112 h 5676860"/>
              <a:gd name="connsiteX5" fmla="*/ 2383585 w 6660669"/>
              <a:gd name="connsiteY5" fmla="*/ 227111 h 5676860"/>
              <a:gd name="connsiteX6" fmla="*/ 2731344 w 6660669"/>
              <a:gd name="connsiteY6" fmla="*/ 277736 h 5676860"/>
              <a:gd name="connsiteX7" fmla="*/ 3007342 w 6660669"/>
              <a:gd name="connsiteY7" fmla="*/ 367291 h 5676860"/>
              <a:gd name="connsiteX8" fmla="*/ 3260370 w 6660669"/>
              <a:gd name="connsiteY8" fmla="*/ 342395 h 5676860"/>
              <a:gd name="connsiteX9" fmla="*/ 3486719 w 6660669"/>
              <a:gd name="connsiteY9" fmla="*/ 393335 h 5676860"/>
              <a:gd name="connsiteX10" fmla="*/ 4055239 w 6660669"/>
              <a:gd name="connsiteY10" fmla="*/ 325250 h 5676860"/>
              <a:gd name="connsiteX11" fmla="*/ 4445152 w 6660669"/>
              <a:gd name="connsiteY11" fmla="*/ 399067 h 5676860"/>
              <a:gd name="connsiteX12" fmla="*/ 4474156 w 6660669"/>
              <a:gd name="connsiteY12" fmla="*/ 268671 h 5676860"/>
              <a:gd name="connsiteX13" fmla="*/ 4548167 w 6660669"/>
              <a:gd name="connsiteY13" fmla="*/ 103335 h 5676860"/>
              <a:gd name="connsiteX14" fmla="*/ 4636056 w 6660669"/>
              <a:gd name="connsiteY14" fmla="*/ 77502 h 5676860"/>
              <a:gd name="connsiteX15" fmla="*/ 4853463 w 6660669"/>
              <a:gd name="connsiteY15" fmla="*/ 0 h 5676860"/>
              <a:gd name="connsiteX16" fmla="*/ 4996861 w 6660669"/>
              <a:gd name="connsiteY16" fmla="*/ 5167 h 5676860"/>
              <a:gd name="connsiteX17" fmla="*/ 5306145 w 6660669"/>
              <a:gd name="connsiteY17" fmla="*/ 77680 h 5676860"/>
              <a:gd name="connsiteX18" fmla="*/ 5344427 w 6660669"/>
              <a:gd name="connsiteY18" fmla="*/ 394099 h 5676860"/>
              <a:gd name="connsiteX19" fmla="*/ 5650680 w 6660669"/>
              <a:gd name="connsiteY19" fmla="*/ 714793 h 5676860"/>
              <a:gd name="connsiteX20" fmla="*/ 5861867 w 6660669"/>
              <a:gd name="connsiteY20" fmla="*/ 811181 h 5676860"/>
              <a:gd name="connsiteX21" fmla="*/ 5723415 w 6660669"/>
              <a:gd name="connsiteY21" fmla="*/ 941418 h 5676860"/>
              <a:gd name="connsiteX22" fmla="*/ 5743887 w 6660669"/>
              <a:gd name="connsiteY22" fmla="*/ 1014373 h 5676860"/>
              <a:gd name="connsiteX23" fmla="*/ 5786751 w 6660669"/>
              <a:gd name="connsiteY23" fmla="*/ 1173916 h 5676860"/>
              <a:gd name="connsiteX24" fmla="*/ 5808182 w 6660669"/>
              <a:gd name="connsiteY24" fmla="*/ 1219160 h 5676860"/>
              <a:gd name="connsiteX25" fmla="*/ 6017731 w 6660669"/>
              <a:gd name="connsiteY25" fmla="*/ 1564441 h 5676860"/>
              <a:gd name="connsiteX26" fmla="*/ 6046307 w 6660669"/>
              <a:gd name="connsiteY26" fmla="*/ 1628735 h 5676860"/>
              <a:gd name="connsiteX27" fmla="*/ 6082025 w 6660669"/>
              <a:gd name="connsiteY27" fmla="*/ 1697792 h 5676860"/>
              <a:gd name="connsiteX28" fmla="*/ 6146319 w 6660669"/>
              <a:gd name="connsiteY28" fmla="*/ 1823998 h 5676860"/>
              <a:gd name="connsiteX29" fmla="*/ 6189182 w 6660669"/>
              <a:gd name="connsiteY29" fmla="*/ 1924010 h 5676860"/>
              <a:gd name="connsiteX30" fmla="*/ 6208232 w 6660669"/>
              <a:gd name="connsiteY30" fmla="*/ 2021641 h 5676860"/>
              <a:gd name="connsiteX31" fmla="*/ 6239188 w 6660669"/>
              <a:gd name="connsiteY31" fmla="*/ 2143085 h 5676860"/>
              <a:gd name="connsiteX32" fmla="*/ 6253475 w 6660669"/>
              <a:gd name="connsiteY32" fmla="*/ 2300248 h 5676860"/>
              <a:gd name="connsiteX33" fmla="*/ 6274907 w 6660669"/>
              <a:gd name="connsiteY33" fmla="*/ 2407403 h 5676860"/>
              <a:gd name="connsiteX34" fmla="*/ 6324913 w 6660669"/>
              <a:gd name="connsiteY34" fmla="*/ 2619335 h 5676860"/>
              <a:gd name="connsiteX35" fmla="*/ 6351107 w 6660669"/>
              <a:gd name="connsiteY35" fmla="*/ 2812216 h 5676860"/>
              <a:gd name="connsiteX36" fmla="*/ 6365394 w 6660669"/>
              <a:gd name="connsiteY36" fmla="*/ 2921754 h 5676860"/>
              <a:gd name="connsiteX37" fmla="*/ 6460644 w 6660669"/>
              <a:gd name="connsiteY37" fmla="*/ 3238460 h 5676860"/>
              <a:gd name="connsiteX38" fmla="*/ 6508269 w 6660669"/>
              <a:gd name="connsiteY38" fmla="*/ 3438485 h 5676860"/>
              <a:gd name="connsiteX39" fmla="*/ 6555894 w 6660669"/>
              <a:gd name="connsiteY39" fmla="*/ 3555166 h 5676860"/>
              <a:gd name="connsiteX40" fmla="*/ 6620188 w 6660669"/>
              <a:gd name="connsiteY40" fmla="*/ 3676610 h 5676860"/>
              <a:gd name="connsiteX41" fmla="*/ 6660669 w 6660669"/>
              <a:gd name="connsiteY41" fmla="*/ 3809960 h 5676860"/>
              <a:gd name="connsiteX42" fmla="*/ 6660668 w 6660669"/>
              <a:gd name="connsiteY42" fmla="*/ 3964741 h 5676860"/>
              <a:gd name="connsiteX43" fmla="*/ 6601138 w 6660669"/>
              <a:gd name="connsiteY43" fmla="*/ 4119522 h 5676860"/>
              <a:gd name="connsiteX44" fmla="*/ 6586850 w 6660669"/>
              <a:gd name="connsiteY44" fmla="*/ 4148097 h 5676860"/>
              <a:gd name="connsiteX45" fmla="*/ 5801038 w 6660669"/>
              <a:gd name="connsiteY45" fmla="*/ 4533860 h 5676860"/>
              <a:gd name="connsiteX46" fmla="*/ 4946169 w 6660669"/>
              <a:gd name="connsiteY46" fmla="*/ 5672097 h 5676860"/>
              <a:gd name="connsiteX47" fmla="*/ 4672325 w 6660669"/>
              <a:gd name="connsiteY47" fmla="*/ 5676860 h 5676860"/>
              <a:gd name="connsiteX48" fmla="*/ 4107970 w 6660669"/>
              <a:gd name="connsiteY48" fmla="*/ 4952960 h 5676860"/>
              <a:gd name="connsiteX49" fmla="*/ 3582425 w 6660669"/>
              <a:gd name="connsiteY49" fmla="*/ 4943533 h 5676860"/>
              <a:gd name="connsiteX50" fmla="*/ 2990102 w 6660669"/>
              <a:gd name="connsiteY50" fmla="*/ 4366440 h 5676860"/>
              <a:gd name="connsiteX51" fmla="*/ 2650644 w 6660669"/>
              <a:gd name="connsiteY51" fmla="*/ 4600535 h 5676860"/>
              <a:gd name="connsiteX52" fmla="*/ 2286312 w 6660669"/>
              <a:gd name="connsiteY52" fmla="*/ 4183817 h 5676860"/>
              <a:gd name="connsiteX53" fmla="*/ 1812444 w 6660669"/>
              <a:gd name="connsiteY53" fmla="*/ 4276685 h 5676860"/>
              <a:gd name="connsiteX54" fmla="*/ 1719575 w 6660669"/>
              <a:gd name="connsiteY54" fmla="*/ 4567197 h 5676860"/>
              <a:gd name="connsiteX55" fmla="*/ 1440969 w 6660669"/>
              <a:gd name="connsiteY55" fmla="*/ 4500522 h 5676860"/>
              <a:gd name="connsiteX56" fmla="*/ 1338574 w 6660669"/>
              <a:gd name="connsiteY56" fmla="*/ 4469566 h 5676860"/>
              <a:gd name="connsiteX57" fmla="*/ 1281425 w 6660669"/>
              <a:gd name="connsiteY57" fmla="*/ 4440992 h 5676860"/>
              <a:gd name="connsiteX58" fmla="*/ 1224274 w 6660669"/>
              <a:gd name="connsiteY58" fmla="*/ 4410035 h 5676860"/>
              <a:gd name="connsiteX59" fmla="*/ 1174269 w 6660669"/>
              <a:gd name="connsiteY59" fmla="*/ 4371935 h 5676860"/>
              <a:gd name="connsiteX0" fmla="*/ 1174269 w 6660669"/>
              <a:gd name="connsiteY0" fmla="*/ 4371935 h 5676860"/>
              <a:gd name="connsiteX1" fmla="*/ 38282 w 6660669"/>
              <a:gd name="connsiteY1" fmla="*/ 2608562 h 5676860"/>
              <a:gd name="connsiteX2" fmla="*/ 11485 w 6660669"/>
              <a:gd name="connsiteY2" fmla="*/ 1877638 h 5676860"/>
              <a:gd name="connsiteX3" fmla="*/ 0 w 6660669"/>
              <a:gd name="connsiteY3" fmla="*/ 1527326 h 5676860"/>
              <a:gd name="connsiteX4" fmla="*/ 7949 w 6660669"/>
              <a:gd name="connsiteY4" fmla="*/ 227112 h 5676860"/>
              <a:gd name="connsiteX5" fmla="*/ 2383585 w 6660669"/>
              <a:gd name="connsiteY5" fmla="*/ 227111 h 5676860"/>
              <a:gd name="connsiteX6" fmla="*/ 2731344 w 6660669"/>
              <a:gd name="connsiteY6" fmla="*/ 277736 h 5676860"/>
              <a:gd name="connsiteX7" fmla="*/ 3007342 w 6660669"/>
              <a:gd name="connsiteY7" fmla="*/ 367291 h 5676860"/>
              <a:gd name="connsiteX8" fmla="*/ 3260370 w 6660669"/>
              <a:gd name="connsiteY8" fmla="*/ 342395 h 5676860"/>
              <a:gd name="connsiteX9" fmla="*/ 3486719 w 6660669"/>
              <a:gd name="connsiteY9" fmla="*/ 393335 h 5676860"/>
              <a:gd name="connsiteX10" fmla="*/ 4055239 w 6660669"/>
              <a:gd name="connsiteY10" fmla="*/ 325250 h 5676860"/>
              <a:gd name="connsiteX11" fmla="*/ 4445152 w 6660669"/>
              <a:gd name="connsiteY11" fmla="*/ 399067 h 5676860"/>
              <a:gd name="connsiteX12" fmla="*/ 4474156 w 6660669"/>
              <a:gd name="connsiteY12" fmla="*/ 268671 h 5676860"/>
              <a:gd name="connsiteX13" fmla="*/ 4548167 w 6660669"/>
              <a:gd name="connsiteY13" fmla="*/ 103335 h 5676860"/>
              <a:gd name="connsiteX14" fmla="*/ 4636056 w 6660669"/>
              <a:gd name="connsiteY14" fmla="*/ 77502 h 5676860"/>
              <a:gd name="connsiteX15" fmla="*/ 4853463 w 6660669"/>
              <a:gd name="connsiteY15" fmla="*/ 0 h 5676860"/>
              <a:gd name="connsiteX16" fmla="*/ 4996861 w 6660669"/>
              <a:gd name="connsiteY16" fmla="*/ 5167 h 5676860"/>
              <a:gd name="connsiteX17" fmla="*/ 5306145 w 6660669"/>
              <a:gd name="connsiteY17" fmla="*/ 77680 h 5676860"/>
              <a:gd name="connsiteX18" fmla="*/ 5344427 w 6660669"/>
              <a:gd name="connsiteY18" fmla="*/ 394099 h 5676860"/>
              <a:gd name="connsiteX19" fmla="*/ 5650680 w 6660669"/>
              <a:gd name="connsiteY19" fmla="*/ 714793 h 5676860"/>
              <a:gd name="connsiteX20" fmla="*/ 5861867 w 6660669"/>
              <a:gd name="connsiteY20" fmla="*/ 811181 h 5676860"/>
              <a:gd name="connsiteX21" fmla="*/ 5723415 w 6660669"/>
              <a:gd name="connsiteY21" fmla="*/ 941418 h 5676860"/>
              <a:gd name="connsiteX22" fmla="*/ 5743887 w 6660669"/>
              <a:gd name="connsiteY22" fmla="*/ 1014373 h 5676860"/>
              <a:gd name="connsiteX23" fmla="*/ 5786751 w 6660669"/>
              <a:gd name="connsiteY23" fmla="*/ 1173916 h 5676860"/>
              <a:gd name="connsiteX24" fmla="*/ 5808182 w 6660669"/>
              <a:gd name="connsiteY24" fmla="*/ 1219160 h 5676860"/>
              <a:gd name="connsiteX25" fmla="*/ 6017731 w 6660669"/>
              <a:gd name="connsiteY25" fmla="*/ 1564441 h 5676860"/>
              <a:gd name="connsiteX26" fmla="*/ 6046307 w 6660669"/>
              <a:gd name="connsiteY26" fmla="*/ 1628735 h 5676860"/>
              <a:gd name="connsiteX27" fmla="*/ 6082025 w 6660669"/>
              <a:gd name="connsiteY27" fmla="*/ 1697792 h 5676860"/>
              <a:gd name="connsiteX28" fmla="*/ 6146319 w 6660669"/>
              <a:gd name="connsiteY28" fmla="*/ 1823998 h 5676860"/>
              <a:gd name="connsiteX29" fmla="*/ 6189182 w 6660669"/>
              <a:gd name="connsiteY29" fmla="*/ 1924010 h 5676860"/>
              <a:gd name="connsiteX30" fmla="*/ 6208232 w 6660669"/>
              <a:gd name="connsiteY30" fmla="*/ 2021641 h 5676860"/>
              <a:gd name="connsiteX31" fmla="*/ 6239188 w 6660669"/>
              <a:gd name="connsiteY31" fmla="*/ 2143085 h 5676860"/>
              <a:gd name="connsiteX32" fmla="*/ 6253475 w 6660669"/>
              <a:gd name="connsiteY32" fmla="*/ 2300248 h 5676860"/>
              <a:gd name="connsiteX33" fmla="*/ 6274907 w 6660669"/>
              <a:gd name="connsiteY33" fmla="*/ 2407403 h 5676860"/>
              <a:gd name="connsiteX34" fmla="*/ 6324913 w 6660669"/>
              <a:gd name="connsiteY34" fmla="*/ 2619335 h 5676860"/>
              <a:gd name="connsiteX35" fmla="*/ 6351107 w 6660669"/>
              <a:gd name="connsiteY35" fmla="*/ 2812216 h 5676860"/>
              <a:gd name="connsiteX36" fmla="*/ 6365394 w 6660669"/>
              <a:gd name="connsiteY36" fmla="*/ 2921754 h 5676860"/>
              <a:gd name="connsiteX37" fmla="*/ 6460644 w 6660669"/>
              <a:gd name="connsiteY37" fmla="*/ 3238460 h 5676860"/>
              <a:gd name="connsiteX38" fmla="*/ 6508269 w 6660669"/>
              <a:gd name="connsiteY38" fmla="*/ 3438485 h 5676860"/>
              <a:gd name="connsiteX39" fmla="*/ 6555894 w 6660669"/>
              <a:gd name="connsiteY39" fmla="*/ 3555166 h 5676860"/>
              <a:gd name="connsiteX40" fmla="*/ 6620188 w 6660669"/>
              <a:gd name="connsiteY40" fmla="*/ 3676610 h 5676860"/>
              <a:gd name="connsiteX41" fmla="*/ 6660669 w 6660669"/>
              <a:gd name="connsiteY41" fmla="*/ 3809960 h 5676860"/>
              <a:gd name="connsiteX42" fmla="*/ 6660668 w 6660669"/>
              <a:gd name="connsiteY42" fmla="*/ 3964741 h 5676860"/>
              <a:gd name="connsiteX43" fmla="*/ 6601138 w 6660669"/>
              <a:gd name="connsiteY43" fmla="*/ 4119522 h 5676860"/>
              <a:gd name="connsiteX44" fmla="*/ 6553336 w 6660669"/>
              <a:gd name="connsiteY44" fmla="*/ 4166810 h 5676860"/>
              <a:gd name="connsiteX45" fmla="*/ 5801038 w 6660669"/>
              <a:gd name="connsiteY45" fmla="*/ 4533860 h 5676860"/>
              <a:gd name="connsiteX46" fmla="*/ 4946169 w 6660669"/>
              <a:gd name="connsiteY46" fmla="*/ 5672097 h 5676860"/>
              <a:gd name="connsiteX47" fmla="*/ 4672325 w 6660669"/>
              <a:gd name="connsiteY47" fmla="*/ 5676860 h 5676860"/>
              <a:gd name="connsiteX48" fmla="*/ 4107970 w 6660669"/>
              <a:gd name="connsiteY48" fmla="*/ 4952960 h 5676860"/>
              <a:gd name="connsiteX49" fmla="*/ 3582425 w 6660669"/>
              <a:gd name="connsiteY49" fmla="*/ 4943533 h 5676860"/>
              <a:gd name="connsiteX50" fmla="*/ 2990102 w 6660669"/>
              <a:gd name="connsiteY50" fmla="*/ 4366440 h 5676860"/>
              <a:gd name="connsiteX51" fmla="*/ 2650644 w 6660669"/>
              <a:gd name="connsiteY51" fmla="*/ 4600535 h 5676860"/>
              <a:gd name="connsiteX52" fmla="*/ 2286312 w 6660669"/>
              <a:gd name="connsiteY52" fmla="*/ 4183817 h 5676860"/>
              <a:gd name="connsiteX53" fmla="*/ 1812444 w 6660669"/>
              <a:gd name="connsiteY53" fmla="*/ 4276685 h 5676860"/>
              <a:gd name="connsiteX54" fmla="*/ 1719575 w 6660669"/>
              <a:gd name="connsiteY54" fmla="*/ 4567197 h 5676860"/>
              <a:gd name="connsiteX55" fmla="*/ 1440969 w 6660669"/>
              <a:gd name="connsiteY55" fmla="*/ 4500522 h 5676860"/>
              <a:gd name="connsiteX56" fmla="*/ 1338574 w 6660669"/>
              <a:gd name="connsiteY56" fmla="*/ 4469566 h 5676860"/>
              <a:gd name="connsiteX57" fmla="*/ 1281425 w 6660669"/>
              <a:gd name="connsiteY57" fmla="*/ 4440992 h 5676860"/>
              <a:gd name="connsiteX58" fmla="*/ 1224274 w 6660669"/>
              <a:gd name="connsiteY58" fmla="*/ 4410035 h 5676860"/>
              <a:gd name="connsiteX59" fmla="*/ 1174269 w 6660669"/>
              <a:gd name="connsiteY59" fmla="*/ 4371935 h 5676860"/>
              <a:gd name="connsiteX0" fmla="*/ 1174269 w 6660669"/>
              <a:gd name="connsiteY0" fmla="*/ 4371935 h 5676860"/>
              <a:gd name="connsiteX1" fmla="*/ 38282 w 6660669"/>
              <a:gd name="connsiteY1" fmla="*/ 2608562 h 5676860"/>
              <a:gd name="connsiteX2" fmla="*/ 11485 w 6660669"/>
              <a:gd name="connsiteY2" fmla="*/ 1877638 h 5676860"/>
              <a:gd name="connsiteX3" fmla="*/ 0 w 6660669"/>
              <a:gd name="connsiteY3" fmla="*/ 1527326 h 5676860"/>
              <a:gd name="connsiteX4" fmla="*/ 7949 w 6660669"/>
              <a:gd name="connsiteY4" fmla="*/ 227112 h 5676860"/>
              <a:gd name="connsiteX5" fmla="*/ 2383585 w 6660669"/>
              <a:gd name="connsiteY5" fmla="*/ 227111 h 5676860"/>
              <a:gd name="connsiteX6" fmla="*/ 2731344 w 6660669"/>
              <a:gd name="connsiteY6" fmla="*/ 277736 h 5676860"/>
              <a:gd name="connsiteX7" fmla="*/ 3007342 w 6660669"/>
              <a:gd name="connsiteY7" fmla="*/ 367291 h 5676860"/>
              <a:gd name="connsiteX8" fmla="*/ 3260370 w 6660669"/>
              <a:gd name="connsiteY8" fmla="*/ 342395 h 5676860"/>
              <a:gd name="connsiteX9" fmla="*/ 3486719 w 6660669"/>
              <a:gd name="connsiteY9" fmla="*/ 393335 h 5676860"/>
              <a:gd name="connsiteX10" fmla="*/ 4055239 w 6660669"/>
              <a:gd name="connsiteY10" fmla="*/ 325250 h 5676860"/>
              <a:gd name="connsiteX11" fmla="*/ 4445152 w 6660669"/>
              <a:gd name="connsiteY11" fmla="*/ 399067 h 5676860"/>
              <a:gd name="connsiteX12" fmla="*/ 4474156 w 6660669"/>
              <a:gd name="connsiteY12" fmla="*/ 268671 h 5676860"/>
              <a:gd name="connsiteX13" fmla="*/ 4548167 w 6660669"/>
              <a:gd name="connsiteY13" fmla="*/ 103335 h 5676860"/>
              <a:gd name="connsiteX14" fmla="*/ 4636056 w 6660669"/>
              <a:gd name="connsiteY14" fmla="*/ 77502 h 5676860"/>
              <a:gd name="connsiteX15" fmla="*/ 4853463 w 6660669"/>
              <a:gd name="connsiteY15" fmla="*/ 0 h 5676860"/>
              <a:gd name="connsiteX16" fmla="*/ 4996861 w 6660669"/>
              <a:gd name="connsiteY16" fmla="*/ 5167 h 5676860"/>
              <a:gd name="connsiteX17" fmla="*/ 5306145 w 6660669"/>
              <a:gd name="connsiteY17" fmla="*/ 77680 h 5676860"/>
              <a:gd name="connsiteX18" fmla="*/ 5344427 w 6660669"/>
              <a:gd name="connsiteY18" fmla="*/ 394099 h 5676860"/>
              <a:gd name="connsiteX19" fmla="*/ 5650680 w 6660669"/>
              <a:gd name="connsiteY19" fmla="*/ 714793 h 5676860"/>
              <a:gd name="connsiteX20" fmla="*/ 5861867 w 6660669"/>
              <a:gd name="connsiteY20" fmla="*/ 811181 h 5676860"/>
              <a:gd name="connsiteX21" fmla="*/ 5723415 w 6660669"/>
              <a:gd name="connsiteY21" fmla="*/ 941418 h 5676860"/>
              <a:gd name="connsiteX22" fmla="*/ 5743887 w 6660669"/>
              <a:gd name="connsiteY22" fmla="*/ 1014373 h 5676860"/>
              <a:gd name="connsiteX23" fmla="*/ 5786751 w 6660669"/>
              <a:gd name="connsiteY23" fmla="*/ 1173916 h 5676860"/>
              <a:gd name="connsiteX24" fmla="*/ 5808182 w 6660669"/>
              <a:gd name="connsiteY24" fmla="*/ 1219160 h 5676860"/>
              <a:gd name="connsiteX25" fmla="*/ 6017731 w 6660669"/>
              <a:gd name="connsiteY25" fmla="*/ 1564441 h 5676860"/>
              <a:gd name="connsiteX26" fmla="*/ 6046307 w 6660669"/>
              <a:gd name="connsiteY26" fmla="*/ 1628735 h 5676860"/>
              <a:gd name="connsiteX27" fmla="*/ 6082025 w 6660669"/>
              <a:gd name="connsiteY27" fmla="*/ 1697792 h 5676860"/>
              <a:gd name="connsiteX28" fmla="*/ 6146319 w 6660669"/>
              <a:gd name="connsiteY28" fmla="*/ 1823998 h 5676860"/>
              <a:gd name="connsiteX29" fmla="*/ 6189182 w 6660669"/>
              <a:gd name="connsiteY29" fmla="*/ 1924010 h 5676860"/>
              <a:gd name="connsiteX30" fmla="*/ 6208232 w 6660669"/>
              <a:gd name="connsiteY30" fmla="*/ 2021641 h 5676860"/>
              <a:gd name="connsiteX31" fmla="*/ 6239188 w 6660669"/>
              <a:gd name="connsiteY31" fmla="*/ 2143085 h 5676860"/>
              <a:gd name="connsiteX32" fmla="*/ 6253475 w 6660669"/>
              <a:gd name="connsiteY32" fmla="*/ 2300248 h 5676860"/>
              <a:gd name="connsiteX33" fmla="*/ 6274907 w 6660669"/>
              <a:gd name="connsiteY33" fmla="*/ 2407403 h 5676860"/>
              <a:gd name="connsiteX34" fmla="*/ 6324913 w 6660669"/>
              <a:gd name="connsiteY34" fmla="*/ 2619335 h 5676860"/>
              <a:gd name="connsiteX35" fmla="*/ 6351107 w 6660669"/>
              <a:gd name="connsiteY35" fmla="*/ 2812216 h 5676860"/>
              <a:gd name="connsiteX36" fmla="*/ 6365394 w 6660669"/>
              <a:gd name="connsiteY36" fmla="*/ 2921754 h 5676860"/>
              <a:gd name="connsiteX37" fmla="*/ 6460644 w 6660669"/>
              <a:gd name="connsiteY37" fmla="*/ 3238460 h 5676860"/>
              <a:gd name="connsiteX38" fmla="*/ 6508269 w 6660669"/>
              <a:gd name="connsiteY38" fmla="*/ 3438485 h 5676860"/>
              <a:gd name="connsiteX39" fmla="*/ 6555894 w 6660669"/>
              <a:gd name="connsiteY39" fmla="*/ 3555166 h 5676860"/>
              <a:gd name="connsiteX40" fmla="*/ 6620188 w 6660669"/>
              <a:gd name="connsiteY40" fmla="*/ 3676610 h 5676860"/>
              <a:gd name="connsiteX41" fmla="*/ 6660669 w 6660669"/>
              <a:gd name="connsiteY41" fmla="*/ 3809960 h 5676860"/>
              <a:gd name="connsiteX42" fmla="*/ 6543364 w 6660669"/>
              <a:gd name="connsiteY42" fmla="*/ 3964742 h 5676860"/>
              <a:gd name="connsiteX43" fmla="*/ 6601138 w 6660669"/>
              <a:gd name="connsiteY43" fmla="*/ 4119522 h 5676860"/>
              <a:gd name="connsiteX44" fmla="*/ 6553336 w 6660669"/>
              <a:gd name="connsiteY44" fmla="*/ 4166810 h 5676860"/>
              <a:gd name="connsiteX45" fmla="*/ 5801038 w 6660669"/>
              <a:gd name="connsiteY45" fmla="*/ 4533860 h 5676860"/>
              <a:gd name="connsiteX46" fmla="*/ 4946169 w 6660669"/>
              <a:gd name="connsiteY46" fmla="*/ 5672097 h 5676860"/>
              <a:gd name="connsiteX47" fmla="*/ 4672325 w 6660669"/>
              <a:gd name="connsiteY47" fmla="*/ 5676860 h 5676860"/>
              <a:gd name="connsiteX48" fmla="*/ 4107970 w 6660669"/>
              <a:gd name="connsiteY48" fmla="*/ 4952960 h 5676860"/>
              <a:gd name="connsiteX49" fmla="*/ 3582425 w 6660669"/>
              <a:gd name="connsiteY49" fmla="*/ 4943533 h 5676860"/>
              <a:gd name="connsiteX50" fmla="*/ 2990102 w 6660669"/>
              <a:gd name="connsiteY50" fmla="*/ 4366440 h 5676860"/>
              <a:gd name="connsiteX51" fmla="*/ 2650644 w 6660669"/>
              <a:gd name="connsiteY51" fmla="*/ 4600535 h 5676860"/>
              <a:gd name="connsiteX52" fmla="*/ 2286312 w 6660669"/>
              <a:gd name="connsiteY52" fmla="*/ 4183817 h 5676860"/>
              <a:gd name="connsiteX53" fmla="*/ 1812444 w 6660669"/>
              <a:gd name="connsiteY53" fmla="*/ 4276685 h 5676860"/>
              <a:gd name="connsiteX54" fmla="*/ 1719575 w 6660669"/>
              <a:gd name="connsiteY54" fmla="*/ 4567197 h 5676860"/>
              <a:gd name="connsiteX55" fmla="*/ 1440969 w 6660669"/>
              <a:gd name="connsiteY55" fmla="*/ 4500522 h 5676860"/>
              <a:gd name="connsiteX56" fmla="*/ 1338574 w 6660669"/>
              <a:gd name="connsiteY56" fmla="*/ 4469566 h 5676860"/>
              <a:gd name="connsiteX57" fmla="*/ 1281425 w 6660669"/>
              <a:gd name="connsiteY57" fmla="*/ 4440992 h 5676860"/>
              <a:gd name="connsiteX58" fmla="*/ 1224274 w 6660669"/>
              <a:gd name="connsiteY58" fmla="*/ 4410035 h 5676860"/>
              <a:gd name="connsiteX59" fmla="*/ 1174269 w 6660669"/>
              <a:gd name="connsiteY59" fmla="*/ 4371935 h 5676860"/>
              <a:gd name="connsiteX0" fmla="*/ 1174269 w 6660669"/>
              <a:gd name="connsiteY0" fmla="*/ 4371935 h 5676860"/>
              <a:gd name="connsiteX1" fmla="*/ 38282 w 6660669"/>
              <a:gd name="connsiteY1" fmla="*/ 2608562 h 5676860"/>
              <a:gd name="connsiteX2" fmla="*/ 11485 w 6660669"/>
              <a:gd name="connsiteY2" fmla="*/ 1877638 h 5676860"/>
              <a:gd name="connsiteX3" fmla="*/ 0 w 6660669"/>
              <a:gd name="connsiteY3" fmla="*/ 1527326 h 5676860"/>
              <a:gd name="connsiteX4" fmla="*/ 7949 w 6660669"/>
              <a:gd name="connsiteY4" fmla="*/ 227112 h 5676860"/>
              <a:gd name="connsiteX5" fmla="*/ 2383585 w 6660669"/>
              <a:gd name="connsiteY5" fmla="*/ 227111 h 5676860"/>
              <a:gd name="connsiteX6" fmla="*/ 2731344 w 6660669"/>
              <a:gd name="connsiteY6" fmla="*/ 277736 h 5676860"/>
              <a:gd name="connsiteX7" fmla="*/ 3007342 w 6660669"/>
              <a:gd name="connsiteY7" fmla="*/ 367291 h 5676860"/>
              <a:gd name="connsiteX8" fmla="*/ 3260370 w 6660669"/>
              <a:gd name="connsiteY8" fmla="*/ 342395 h 5676860"/>
              <a:gd name="connsiteX9" fmla="*/ 3486719 w 6660669"/>
              <a:gd name="connsiteY9" fmla="*/ 393335 h 5676860"/>
              <a:gd name="connsiteX10" fmla="*/ 4055239 w 6660669"/>
              <a:gd name="connsiteY10" fmla="*/ 325250 h 5676860"/>
              <a:gd name="connsiteX11" fmla="*/ 4445152 w 6660669"/>
              <a:gd name="connsiteY11" fmla="*/ 399067 h 5676860"/>
              <a:gd name="connsiteX12" fmla="*/ 4474156 w 6660669"/>
              <a:gd name="connsiteY12" fmla="*/ 268671 h 5676860"/>
              <a:gd name="connsiteX13" fmla="*/ 4548167 w 6660669"/>
              <a:gd name="connsiteY13" fmla="*/ 103335 h 5676860"/>
              <a:gd name="connsiteX14" fmla="*/ 4636056 w 6660669"/>
              <a:gd name="connsiteY14" fmla="*/ 77502 h 5676860"/>
              <a:gd name="connsiteX15" fmla="*/ 4853463 w 6660669"/>
              <a:gd name="connsiteY15" fmla="*/ 0 h 5676860"/>
              <a:gd name="connsiteX16" fmla="*/ 4996861 w 6660669"/>
              <a:gd name="connsiteY16" fmla="*/ 5167 h 5676860"/>
              <a:gd name="connsiteX17" fmla="*/ 5306145 w 6660669"/>
              <a:gd name="connsiteY17" fmla="*/ 77680 h 5676860"/>
              <a:gd name="connsiteX18" fmla="*/ 5344427 w 6660669"/>
              <a:gd name="connsiteY18" fmla="*/ 394099 h 5676860"/>
              <a:gd name="connsiteX19" fmla="*/ 5650680 w 6660669"/>
              <a:gd name="connsiteY19" fmla="*/ 714793 h 5676860"/>
              <a:gd name="connsiteX20" fmla="*/ 5861867 w 6660669"/>
              <a:gd name="connsiteY20" fmla="*/ 811181 h 5676860"/>
              <a:gd name="connsiteX21" fmla="*/ 5723415 w 6660669"/>
              <a:gd name="connsiteY21" fmla="*/ 941418 h 5676860"/>
              <a:gd name="connsiteX22" fmla="*/ 5743887 w 6660669"/>
              <a:gd name="connsiteY22" fmla="*/ 1014373 h 5676860"/>
              <a:gd name="connsiteX23" fmla="*/ 5786751 w 6660669"/>
              <a:gd name="connsiteY23" fmla="*/ 1173916 h 5676860"/>
              <a:gd name="connsiteX24" fmla="*/ 5808182 w 6660669"/>
              <a:gd name="connsiteY24" fmla="*/ 1219160 h 5676860"/>
              <a:gd name="connsiteX25" fmla="*/ 6017731 w 6660669"/>
              <a:gd name="connsiteY25" fmla="*/ 1564441 h 5676860"/>
              <a:gd name="connsiteX26" fmla="*/ 6046307 w 6660669"/>
              <a:gd name="connsiteY26" fmla="*/ 1628735 h 5676860"/>
              <a:gd name="connsiteX27" fmla="*/ 6082025 w 6660669"/>
              <a:gd name="connsiteY27" fmla="*/ 1697792 h 5676860"/>
              <a:gd name="connsiteX28" fmla="*/ 6146319 w 6660669"/>
              <a:gd name="connsiteY28" fmla="*/ 1823998 h 5676860"/>
              <a:gd name="connsiteX29" fmla="*/ 6189182 w 6660669"/>
              <a:gd name="connsiteY29" fmla="*/ 1924010 h 5676860"/>
              <a:gd name="connsiteX30" fmla="*/ 6208232 w 6660669"/>
              <a:gd name="connsiteY30" fmla="*/ 2021641 h 5676860"/>
              <a:gd name="connsiteX31" fmla="*/ 6239188 w 6660669"/>
              <a:gd name="connsiteY31" fmla="*/ 2143085 h 5676860"/>
              <a:gd name="connsiteX32" fmla="*/ 6253475 w 6660669"/>
              <a:gd name="connsiteY32" fmla="*/ 2300248 h 5676860"/>
              <a:gd name="connsiteX33" fmla="*/ 6274907 w 6660669"/>
              <a:gd name="connsiteY33" fmla="*/ 2407403 h 5676860"/>
              <a:gd name="connsiteX34" fmla="*/ 6324913 w 6660669"/>
              <a:gd name="connsiteY34" fmla="*/ 2619335 h 5676860"/>
              <a:gd name="connsiteX35" fmla="*/ 6351107 w 6660669"/>
              <a:gd name="connsiteY35" fmla="*/ 2812216 h 5676860"/>
              <a:gd name="connsiteX36" fmla="*/ 6365394 w 6660669"/>
              <a:gd name="connsiteY36" fmla="*/ 2921754 h 5676860"/>
              <a:gd name="connsiteX37" fmla="*/ 6460644 w 6660669"/>
              <a:gd name="connsiteY37" fmla="*/ 3238460 h 5676860"/>
              <a:gd name="connsiteX38" fmla="*/ 6508269 w 6660669"/>
              <a:gd name="connsiteY38" fmla="*/ 3438485 h 5676860"/>
              <a:gd name="connsiteX39" fmla="*/ 6555894 w 6660669"/>
              <a:gd name="connsiteY39" fmla="*/ 3555166 h 5676860"/>
              <a:gd name="connsiteX40" fmla="*/ 6620188 w 6660669"/>
              <a:gd name="connsiteY40" fmla="*/ 3676610 h 5676860"/>
              <a:gd name="connsiteX41" fmla="*/ 6660669 w 6660669"/>
              <a:gd name="connsiteY41" fmla="*/ 3809960 h 5676860"/>
              <a:gd name="connsiteX42" fmla="*/ 6543364 w 6660669"/>
              <a:gd name="connsiteY42" fmla="*/ 3964742 h 5676860"/>
              <a:gd name="connsiteX43" fmla="*/ 6553336 w 6660669"/>
              <a:gd name="connsiteY43" fmla="*/ 4166810 h 5676860"/>
              <a:gd name="connsiteX44" fmla="*/ 5801038 w 6660669"/>
              <a:gd name="connsiteY44" fmla="*/ 4533860 h 5676860"/>
              <a:gd name="connsiteX45" fmla="*/ 4946169 w 6660669"/>
              <a:gd name="connsiteY45" fmla="*/ 5672097 h 5676860"/>
              <a:gd name="connsiteX46" fmla="*/ 4672325 w 6660669"/>
              <a:gd name="connsiteY46" fmla="*/ 5676860 h 5676860"/>
              <a:gd name="connsiteX47" fmla="*/ 4107970 w 6660669"/>
              <a:gd name="connsiteY47" fmla="*/ 4952960 h 5676860"/>
              <a:gd name="connsiteX48" fmla="*/ 3582425 w 6660669"/>
              <a:gd name="connsiteY48" fmla="*/ 4943533 h 5676860"/>
              <a:gd name="connsiteX49" fmla="*/ 2990102 w 6660669"/>
              <a:gd name="connsiteY49" fmla="*/ 4366440 h 5676860"/>
              <a:gd name="connsiteX50" fmla="*/ 2650644 w 6660669"/>
              <a:gd name="connsiteY50" fmla="*/ 4600535 h 5676860"/>
              <a:gd name="connsiteX51" fmla="*/ 2286312 w 6660669"/>
              <a:gd name="connsiteY51" fmla="*/ 4183817 h 5676860"/>
              <a:gd name="connsiteX52" fmla="*/ 1812444 w 6660669"/>
              <a:gd name="connsiteY52" fmla="*/ 4276685 h 5676860"/>
              <a:gd name="connsiteX53" fmla="*/ 1719575 w 6660669"/>
              <a:gd name="connsiteY53" fmla="*/ 4567197 h 5676860"/>
              <a:gd name="connsiteX54" fmla="*/ 1440969 w 6660669"/>
              <a:gd name="connsiteY54" fmla="*/ 4500522 h 5676860"/>
              <a:gd name="connsiteX55" fmla="*/ 1338574 w 6660669"/>
              <a:gd name="connsiteY55" fmla="*/ 4469566 h 5676860"/>
              <a:gd name="connsiteX56" fmla="*/ 1281425 w 6660669"/>
              <a:gd name="connsiteY56" fmla="*/ 4440992 h 5676860"/>
              <a:gd name="connsiteX57" fmla="*/ 1224274 w 6660669"/>
              <a:gd name="connsiteY57" fmla="*/ 4410035 h 5676860"/>
              <a:gd name="connsiteX58" fmla="*/ 1174269 w 6660669"/>
              <a:gd name="connsiteY58" fmla="*/ 4371935 h 5676860"/>
              <a:gd name="connsiteX0" fmla="*/ 1174269 w 6660669"/>
              <a:gd name="connsiteY0" fmla="*/ 4371935 h 5676860"/>
              <a:gd name="connsiteX1" fmla="*/ 38282 w 6660669"/>
              <a:gd name="connsiteY1" fmla="*/ 2608562 h 5676860"/>
              <a:gd name="connsiteX2" fmla="*/ 11485 w 6660669"/>
              <a:gd name="connsiteY2" fmla="*/ 1877638 h 5676860"/>
              <a:gd name="connsiteX3" fmla="*/ 0 w 6660669"/>
              <a:gd name="connsiteY3" fmla="*/ 1527326 h 5676860"/>
              <a:gd name="connsiteX4" fmla="*/ 7949 w 6660669"/>
              <a:gd name="connsiteY4" fmla="*/ 227112 h 5676860"/>
              <a:gd name="connsiteX5" fmla="*/ 2383585 w 6660669"/>
              <a:gd name="connsiteY5" fmla="*/ 227111 h 5676860"/>
              <a:gd name="connsiteX6" fmla="*/ 2731344 w 6660669"/>
              <a:gd name="connsiteY6" fmla="*/ 277736 h 5676860"/>
              <a:gd name="connsiteX7" fmla="*/ 3007342 w 6660669"/>
              <a:gd name="connsiteY7" fmla="*/ 367291 h 5676860"/>
              <a:gd name="connsiteX8" fmla="*/ 3260370 w 6660669"/>
              <a:gd name="connsiteY8" fmla="*/ 342395 h 5676860"/>
              <a:gd name="connsiteX9" fmla="*/ 3486719 w 6660669"/>
              <a:gd name="connsiteY9" fmla="*/ 393335 h 5676860"/>
              <a:gd name="connsiteX10" fmla="*/ 4055239 w 6660669"/>
              <a:gd name="connsiteY10" fmla="*/ 325250 h 5676860"/>
              <a:gd name="connsiteX11" fmla="*/ 4445152 w 6660669"/>
              <a:gd name="connsiteY11" fmla="*/ 399067 h 5676860"/>
              <a:gd name="connsiteX12" fmla="*/ 4474156 w 6660669"/>
              <a:gd name="connsiteY12" fmla="*/ 268671 h 5676860"/>
              <a:gd name="connsiteX13" fmla="*/ 4548167 w 6660669"/>
              <a:gd name="connsiteY13" fmla="*/ 103335 h 5676860"/>
              <a:gd name="connsiteX14" fmla="*/ 4636056 w 6660669"/>
              <a:gd name="connsiteY14" fmla="*/ 77502 h 5676860"/>
              <a:gd name="connsiteX15" fmla="*/ 4853463 w 6660669"/>
              <a:gd name="connsiteY15" fmla="*/ 0 h 5676860"/>
              <a:gd name="connsiteX16" fmla="*/ 4996861 w 6660669"/>
              <a:gd name="connsiteY16" fmla="*/ 5167 h 5676860"/>
              <a:gd name="connsiteX17" fmla="*/ 5306145 w 6660669"/>
              <a:gd name="connsiteY17" fmla="*/ 77680 h 5676860"/>
              <a:gd name="connsiteX18" fmla="*/ 5344427 w 6660669"/>
              <a:gd name="connsiteY18" fmla="*/ 394099 h 5676860"/>
              <a:gd name="connsiteX19" fmla="*/ 5650680 w 6660669"/>
              <a:gd name="connsiteY19" fmla="*/ 714793 h 5676860"/>
              <a:gd name="connsiteX20" fmla="*/ 5861867 w 6660669"/>
              <a:gd name="connsiteY20" fmla="*/ 811181 h 5676860"/>
              <a:gd name="connsiteX21" fmla="*/ 5723415 w 6660669"/>
              <a:gd name="connsiteY21" fmla="*/ 941418 h 5676860"/>
              <a:gd name="connsiteX22" fmla="*/ 5743887 w 6660669"/>
              <a:gd name="connsiteY22" fmla="*/ 1014373 h 5676860"/>
              <a:gd name="connsiteX23" fmla="*/ 5786751 w 6660669"/>
              <a:gd name="connsiteY23" fmla="*/ 1173916 h 5676860"/>
              <a:gd name="connsiteX24" fmla="*/ 5808182 w 6660669"/>
              <a:gd name="connsiteY24" fmla="*/ 1219160 h 5676860"/>
              <a:gd name="connsiteX25" fmla="*/ 6017731 w 6660669"/>
              <a:gd name="connsiteY25" fmla="*/ 1564441 h 5676860"/>
              <a:gd name="connsiteX26" fmla="*/ 6046307 w 6660669"/>
              <a:gd name="connsiteY26" fmla="*/ 1628735 h 5676860"/>
              <a:gd name="connsiteX27" fmla="*/ 6082025 w 6660669"/>
              <a:gd name="connsiteY27" fmla="*/ 1697792 h 5676860"/>
              <a:gd name="connsiteX28" fmla="*/ 6146319 w 6660669"/>
              <a:gd name="connsiteY28" fmla="*/ 1823998 h 5676860"/>
              <a:gd name="connsiteX29" fmla="*/ 6189182 w 6660669"/>
              <a:gd name="connsiteY29" fmla="*/ 1924010 h 5676860"/>
              <a:gd name="connsiteX30" fmla="*/ 6208232 w 6660669"/>
              <a:gd name="connsiteY30" fmla="*/ 2021641 h 5676860"/>
              <a:gd name="connsiteX31" fmla="*/ 6239188 w 6660669"/>
              <a:gd name="connsiteY31" fmla="*/ 2143085 h 5676860"/>
              <a:gd name="connsiteX32" fmla="*/ 6253475 w 6660669"/>
              <a:gd name="connsiteY32" fmla="*/ 2300248 h 5676860"/>
              <a:gd name="connsiteX33" fmla="*/ 6274907 w 6660669"/>
              <a:gd name="connsiteY33" fmla="*/ 2407403 h 5676860"/>
              <a:gd name="connsiteX34" fmla="*/ 6324913 w 6660669"/>
              <a:gd name="connsiteY34" fmla="*/ 2619335 h 5676860"/>
              <a:gd name="connsiteX35" fmla="*/ 6351107 w 6660669"/>
              <a:gd name="connsiteY35" fmla="*/ 2812216 h 5676860"/>
              <a:gd name="connsiteX36" fmla="*/ 6365394 w 6660669"/>
              <a:gd name="connsiteY36" fmla="*/ 2921754 h 5676860"/>
              <a:gd name="connsiteX37" fmla="*/ 6460644 w 6660669"/>
              <a:gd name="connsiteY37" fmla="*/ 3238460 h 5676860"/>
              <a:gd name="connsiteX38" fmla="*/ 6508269 w 6660669"/>
              <a:gd name="connsiteY38" fmla="*/ 3438485 h 5676860"/>
              <a:gd name="connsiteX39" fmla="*/ 6555894 w 6660669"/>
              <a:gd name="connsiteY39" fmla="*/ 3555166 h 5676860"/>
              <a:gd name="connsiteX40" fmla="*/ 6620188 w 6660669"/>
              <a:gd name="connsiteY40" fmla="*/ 3676610 h 5676860"/>
              <a:gd name="connsiteX41" fmla="*/ 6660669 w 6660669"/>
              <a:gd name="connsiteY41" fmla="*/ 3809960 h 5676860"/>
              <a:gd name="connsiteX42" fmla="*/ 6543364 w 6660669"/>
              <a:gd name="connsiteY42" fmla="*/ 3964742 h 5676860"/>
              <a:gd name="connsiteX43" fmla="*/ 6460967 w 6660669"/>
              <a:gd name="connsiteY43" fmla="*/ 4238218 h 5676860"/>
              <a:gd name="connsiteX44" fmla="*/ 5801038 w 6660669"/>
              <a:gd name="connsiteY44" fmla="*/ 4533860 h 5676860"/>
              <a:gd name="connsiteX45" fmla="*/ 4946169 w 6660669"/>
              <a:gd name="connsiteY45" fmla="*/ 5672097 h 5676860"/>
              <a:gd name="connsiteX46" fmla="*/ 4672325 w 6660669"/>
              <a:gd name="connsiteY46" fmla="*/ 5676860 h 5676860"/>
              <a:gd name="connsiteX47" fmla="*/ 4107970 w 6660669"/>
              <a:gd name="connsiteY47" fmla="*/ 4952960 h 5676860"/>
              <a:gd name="connsiteX48" fmla="*/ 3582425 w 6660669"/>
              <a:gd name="connsiteY48" fmla="*/ 4943533 h 5676860"/>
              <a:gd name="connsiteX49" fmla="*/ 2990102 w 6660669"/>
              <a:gd name="connsiteY49" fmla="*/ 4366440 h 5676860"/>
              <a:gd name="connsiteX50" fmla="*/ 2650644 w 6660669"/>
              <a:gd name="connsiteY50" fmla="*/ 4600535 h 5676860"/>
              <a:gd name="connsiteX51" fmla="*/ 2286312 w 6660669"/>
              <a:gd name="connsiteY51" fmla="*/ 4183817 h 5676860"/>
              <a:gd name="connsiteX52" fmla="*/ 1812444 w 6660669"/>
              <a:gd name="connsiteY52" fmla="*/ 4276685 h 5676860"/>
              <a:gd name="connsiteX53" fmla="*/ 1719575 w 6660669"/>
              <a:gd name="connsiteY53" fmla="*/ 4567197 h 5676860"/>
              <a:gd name="connsiteX54" fmla="*/ 1440969 w 6660669"/>
              <a:gd name="connsiteY54" fmla="*/ 4500522 h 5676860"/>
              <a:gd name="connsiteX55" fmla="*/ 1338574 w 6660669"/>
              <a:gd name="connsiteY55" fmla="*/ 4469566 h 5676860"/>
              <a:gd name="connsiteX56" fmla="*/ 1281425 w 6660669"/>
              <a:gd name="connsiteY56" fmla="*/ 4440992 h 5676860"/>
              <a:gd name="connsiteX57" fmla="*/ 1224274 w 6660669"/>
              <a:gd name="connsiteY57" fmla="*/ 4410035 h 5676860"/>
              <a:gd name="connsiteX58" fmla="*/ 1174269 w 6660669"/>
              <a:gd name="connsiteY58" fmla="*/ 4371935 h 5676860"/>
              <a:gd name="connsiteX0" fmla="*/ 1174269 w 6620188"/>
              <a:gd name="connsiteY0" fmla="*/ 4371935 h 5676860"/>
              <a:gd name="connsiteX1" fmla="*/ 38282 w 6620188"/>
              <a:gd name="connsiteY1" fmla="*/ 2608562 h 5676860"/>
              <a:gd name="connsiteX2" fmla="*/ 11485 w 6620188"/>
              <a:gd name="connsiteY2" fmla="*/ 1877638 h 5676860"/>
              <a:gd name="connsiteX3" fmla="*/ 0 w 6620188"/>
              <a:gd name="connsiteY3" fmla="*/ 1527326 h 5676860"/>
              <a:gd name="connsiteX4" fmla="*/ 7949 w 6620188"/>
              <a:gd name="connsiteY4" fmla="*/ 227112 h 5676860"/>
              <a:gd name="connsiteX5" fmla="*/ 2383585 w 6620188"/>
              <a:gd name="connsiteY5" fmla="*/ 227111 h 5676860"/>
              <a:gd name="connsiteX6" fmla="*/ 2731344 w 6620188"/>
              <a:gd name="connsiteY6" fmla="*/ 277736 h 5676860"/>
              <a:gd name="connsiteX7" fmla="*/ 3007342 w 6620188"/>
              <a:gd name="connsiteY7" fmla="*/ 367291 h 5676860"/>
              <a:gd name="connsiteX8" fmla="*/ 3260370 w 6620188"/>
              <a:gd name="connsiteY8" fmla="*/ 342395 h 5676860"/>
              <a:gd name="connsiteX9" fmla="*/ 3486719 w 6620188"/>
              <a:gd name="connsiteY9" fmla="*/ 393335 h 5676860"/>
              <a:gd name="connsiteX10" fmla="*/ 4055239 w 6620188"/>
              <a:gd name="connsiteY10" fmla="*/ 325250 h 5676860"/>
              <a:gd name="connsiteX11" fmla="*/ 4445152 w 6620188"/>
              <a:gd name="connsiteY11" fmla="*/ 399067 h 5676860"/>
              <a:gd name="connsiteX12" fmla="*/ 4474156 w 6620188"/>
              <a:gd name="connsiteY12" fmla="*/ 268671 h 5676860"/>
              <a:gd name="connsiteX13" fmla="*/ 4548167 w 6620188"/>
              <a:gd name="connsiteY13" fmla="*/ 103335 h 5676860"/>
              <a:gd name="connsiteX14" fmla="*/ 4636056 w 6620188"/>
              <a:gd name="connsiteY14" fmla="*/ 77502 h 5676860"/>
              <a:gd name="connsiteX15" fmla="*/ 4853463 w 6620188"/>
              <a:gd name="connsiteY15" fmla="*/ 0 h 5676860"/>
              <a:gd name="connsiteX16" fmla="*/ 4996861 w 6620188"/>
              <a:gd name="connsiteY16" fmla="*/ 5167 h 5676860"/>
              <a:gd name="connsiteX17" fmla="*/ 5306145 w 6620188"/>
              <a:gd name="connsiteY17" fmla="*/ 77680 h 5676860"/>
              <a:gd name="connsiteX18" fmla="*/ 5344427 w 6620188"/>
              <a:gd name="connsiteY18" fmla="*/ 394099 h 5676860"/>
              <a:gd name="connsiteX19" fmla="*/ 5650680 w 6620188"/>
              <a:gd name="connsiteY19" fmla="*/ 714793 h 5676860"/>
              <a:gd name="connsiteX20" fmla="*/ 5861867 w 6620188"/>
              <a:gd name="connsiteY20" fmla="*/ 811181 h 5676860"/>
              <a:gd name="connsiteX21" fmla="*/ 5723415 w 6620188"/>
              <a:gd name="connsiteY21" fmla="*/ 941418 h 5676860"/>
              <a:gd name="connsiteX22" fmla="*/ 5743887 w 6620188"/>
              <a:gd name="connsiteY22" fmla="*/ 1014373 h 5676860"/>
              <a:gd name="connsiteX23" fmla="*/ 5786751 w 6620188"/>
              <a:gd name="connsiteY23" fmla="*/ 1173916 h 5676860"/>
              <a:gd name="connsiteX24" fmla="*/ 5808182 w 6620188"/>
              <a:gd name="connsiteY24" fmla="*/ 1219160 h 5676860"/>
              <a:gd name="connsiteX25" fmla="*/ 6017731 w 6620188"/>
              <a:gd name="connsiteY25" fmla="*/ 1564441 h 5676860"/>
              <a:gd name="connsiteX26" fmla="*/ 6046307 w 6620188"/>
              <a:gd name="connsiteY26" fmla="*/ 1628735 h 5676860"/>
              <a:gd name="connsiteX27" fmla="*/ 6082025 w 6620188"/>
              <a:gd name="connsiteY27" fmla="*/ 1697792 h 5676860"/>
              <a:gd name="connsiteX28" fmla="*/ 6146319 w 6620188"/>
              <a:gd name="connsiteY28" fmla="*/ 1823998 h 5676860"/>
              <a:gd name="connsiteX29" fmla="*/ 6189182 w 6620188"/>
              <a:gd name="connsiteY29" fmla="*/ 1924010 h 5676860"/>
              <a:gd name="connsiteX30" fmla="*/ 6208232 w 6620188"/>
              <a:gd name="connsiteY30" fmla="*/ 2021641 h 5676860"/>
              <a:gd name="connsiteX31" fmla="*/ 6239188 w 6620188"/>
              <a:gd name="connsiteY31" fmla="*/ 2143085 h 5676860"/>
              <a:gd name="connsiteX32" fmla="*/ 6253475 w 6620188"/>
              <a:gd name="connsiteY32" fmla="*/ 2300248 h 5676860"/>
              <a:gd name="connsiteX33" fmla="*/ 6274907 w 6620188"/>
              <a:gd name="connsiteY33" fmla="*/ 2407403 h 5676860"/>
              <a:gd name="connsiteX34" fmla="*/ 6324913 w 6620188"/>
              <a:gd name="connsiteY34" fmla="*/ 2619335 h 5676860"/>
              <a:gd name="connsiteX35" fmla="*/ 6351107 w 6620188"/>
              <a:gd name="connsiteY35" fmla="*/ 2812216 h 5676860"/>
              <a:gd name="connsiteX36" fmla="*/ 6365394 w 6620188"/>
              <a:gd name="connsiteY36" fmla="*/ 2921754 h 5676860"/>
              <a:gd name="connsiteX37" fmla="*/ 6460644 w 6620188"/>
              <a:gd name="connsiteY37" fmla="*/ 3238460 h 5676860"/>
              <a:gd name="connsiteX38" fmla="*/ 6508269 w 6620188"/>
              <a:gd name="connsiteY38" fmla="*/ 3438485 h 5676860"/>
              <a:gd name="connsiteX39" fmla="*/ 6555894 w 6620188"/>
              <a:gd name="connsiteY39" fmla="*/ 3555166 h 5676860"/>
              <a:gd name="connsiteX40" fmla="*/ 6620188 w 6620188"/>
              <a:gd name="connsiteY40" fmla="*/ 3676610 h 5676860"/>
              <a:gd name="connsiteX41" fmla="*/ 6603827 w 6620188"/>
              <a:gd name="connsiteY41" fmla="*/ 3802027 h 5676860"/>
              <a:gd name="connsiteX42" fmla="*/ 6543364 w 6620188"/>
              <a:gd name="connsiteY42" fmla="*/ 3964742 h 5676860"/>
              <a:gd name="connsiteX43" fmla="*/ 6460967 w 6620188"/>
              <a:gd name="connsiteY43" fmla="*/ 4238218 h 5676860"/>
              <a:gd name="connsiteX44" fmla="*/ 5801038 w 6620188"/>
              <a:gd name="connsiteY44" fmla="*/ 4533860 h 5676860"/>
              <a:gd name="connsiteX45" fmla="*/ 4946169 w 6620188"/>
              <a:gd name="connsiteY45" fmla="*/ 5672097 h 5676860"/>
              <a:gd name="connsiteX46" fmla="*/ 4672325 w 6620188"/>
              <a:gd name="connsiteY46" fmla="*/ 5676860 h 5676860"/>
              <a:gd name="connsiteX47" fmla="*/ 4107970 w 6620188"/>
              <a:gd name="connsiteY47" fmla="*/ 4952960 h 5676860"/>
              <a:gd name="connsiteX48" fmla="*/ 3582425 w 6620188"/>
              <a:gd name="connsiteY48" fmla="*/ 4943533 h 5676860"/>
              <a:gd name="connsiteX49" fmla="*/ 2990102 w 6620188"/>
              <a:gd name="connsiteY49" fmla="*/ 4366440 h 5676860"/>
              <a:gd name="connsiteX50" fmla="*/ 2650644 w 6620188"/>
              <a:gd name="connsiteY50" fmla="*/ 4600535 h 5676860"/>
              <a:gd name="connsiteX51" fmla="*/ 2286312 w 6620188"/>
              <a:gd name="connsiteY51" fmla="*/ 4183817 h 5676860"/>
              <a:gd name="connsiteX52" fmla="*/ 1812444 w 6620188"/>
              <a:gd name="connsiteY52" fmla="*/ 4276685 h 5676860"/>
              <a:gd name="connsiteX53" fmla="*/ 1719575 w 6620188"/>
              <a:gd name="connsiteY53" fmla="*/ 4567197 h 5676860"/>
              <a:gd name="connsiteX54" fmla="*/ 1440969 w 6620188"/>
              <a:gd name="connsiteY54" fmla="*/ 4500522 h 5676860"/>
              <a:gd name="connsiteX55" fmla="*/ 1338574 w 6620188"/>
              <a:gd name="connsiteY55" fmla="*/ 4469566 h 5676860"/>
              <a:gd name="connsiteX56" fmla="*/ 1281425 w 6620188"/>
              <a:gd name="connsiteY56" fmla="*/ 4440992 h 5676860"/>
              <a:gd name="connsiteX57" fmla="*/ 1224274 w 6620188"/>
              <a:gd name="connsiteY57" fmla="*/ 4410035 h 5676860"/>
              <a:gd name="connsiteX58" fmla="*/ 1174269 w 6620188"/>
              <a:gd name="connsiteY58" fmla="*/ 4371935 h 5676860"/>
              <a:gd name="connsiteX0" fmla="*/ 1174269 w 6620188"/>
              <a:gd name="connsiteY0" fmla="*/ 4371935 h 5676860"/>
              <a:gd name="connsiteX1" fmla="*/ 38282 w 6620188"/>
              <a:gd name="connsiteY1" fmla="*/ 2608562 h 5676860"/>
              <a:gd name="connsiteX2" fmla="*/ 11485 w 6620188"/>
              <a:gd name="connsiteY2" fmla="*/ 1877638 h 5676860"/>
              <a:gd name="connsiteX3" fmla="*/ 0 w 6620188"/>
              <a:gd name="connsiteY3" fmla="*/ 1527326 h 5676860"/>
              <a:gd name="connsiteX4" fmla="*/ 7949 w 6620188"/>
              <a:gd name="connsiteY4" fmla="*/ 227112 h 5676860"/>
              <a:gd name="connsiteX5" fmla="*/ 2383585 w 6620188"/>
              <a:gd name="connsiteY5" fmla="*/ 227111 h 5676860"/>
              <a:gd name="connsiteX6" fmla="*/ 2731344 w 6620188"/>
              <a:gd name="connsiteY6" fmla="*/ 277736 h 5676860"/>
              <a:gd name="connsiteX7" fmla="*/ 3007342 w 6620188"/>
              <a:gd name="connsiteY7" fmla="*/ 367291 h 5676860"/>
              <a:gd name="connsiteX8" fmla="*/ 3260370 w 6620188"/>
              <a:gd name="connsiteY8" fmla="*/ 342395 h 5676860"/>
              <a:gd name="connsiteX9" fmla="*/ 3486719 w 6620188"/>
              <a:gd name="connsiteY9" fmla="*/ 393335 h 5676860"/>
              <a:gd name="connsiteX10" fmla="*/ 4055239 w 6620188"/>
              <a:gd name="connsiteY10" fmla="*/ 325250 h 5676860"/>
              <a:gd name="connsiteX11" fmla="*/ 4445152 w 6620188"/>
              <a:gd name="connsiteY11" fmla="*/ 399067 h 5676860"/>
              <a:gd name="connsiteX12" fmla="*/ 4474156 w 6620188"/>
              <a:gd name="connsiteY12" fmla="*/ 268671 h 5676860"/>
              <a:gd name="connsiteX13" fmla="*/ 4548167 w 6620188"/>
              <a:gd name="connsiteY13" fmla="*/ 103335 h 5676860"/>
              <a:gd name="connsiteX14" fmla="*/ 4636056 w 6620188"/>
              <a:gd name="connsiteY14" fmla="*/ 77502 h 5676860"/>
              <a:gd name="connsiteX15" fmla="*/ 4853463 w 6620188"/>
              <a:gd name="connsiteY15" fmla="*/ 0 h 5676860"/>
              <a:gd name="connsiteX16" fmla="*/ 4996861 w 6620188"/>
              <a:gd name="connsiteY16" fmla="*/ 5167 h 5676860"/>
              <a:gd name="connsiteX17" fmla="*/ 5306145 w 6620188"/>
              <a:gd name="connsiteY17" fmla="*/ 77680 h 5676860"/>
              <a:gd name="connsiteX18" fmla="*/ 5344427 w 6620188"/>
              <a:gd name="connsiteY18" fmla="*/ 394099 h 5676860"/>
              <a:gd name="connsiteX19" fmla="*/ 5650680 w 6620188"/>
              <a:gd name="connsiteY19" fmla="*/ 714793 h 5676860"/>
              <a:gd name="connsiteX20" fmla="*/ 5861867 w 6620188"/>
              <a:gd name="connsiteY20" fmla="*/ 811181 h 5676860"/>
              <a:gd name="connsiteX21" fmla="*/ 5743887 w 6620188"/>
              <a:gd name="connsiteY21" fmla="*/ 1014373 h 5676860"/>
              <a:gd name="connsiteX22" fmla="*/ 5786751 w 6620188"/>
              <a:gd name="connsiteY22" fmla="*/ 1173916 h 5676860"/>
              <a:gd name="connsiteX23" fmla="*/ 5808182 w 6620188"/>
              <a:gd name="connsiteY23" fmla="*/ 1219160 h 5676860"/>
              <a:gd name="connsiteX24" fmla="*/ 6017731 w 6620188"/>
              <a:gd name="connsiteY24" fmla="*/ 1564441 h 5676860"/>
              <a:gd name="connsiteX25" fmla="*/ 6046307 w 6620188"/>
              <a:gd name="connsiteY25" fmla="*/ 1628735 h 5676860"/>
              <a:gd name="connsiteX26" fmla="*/ 6082025 w 6620188"/>
              <a:gd name="connsiteY26" fmla="*/ 1697792 h 5676860"/>
              <a:gd name="connsiteX27" fmla="*/ 6146319 w 6620188"/>
              <a:gd name="connsiteY27" fmla="*/ 1823998 h 5676860"/>
              <a:gd name="connsiteX28" fmla="*/ 6189182 w 6620188"/>
              <a:gd name="connsiteY28" fmla="*/ 1924010 h 5676860"/>
              <a:gd name="connsiteX29" fmla="*/ 6208232 w 6620188"/>
              <a:gd name="connsiteY29" fmla="*/ 2021641 h 5676860"/>
              <a:gd name="connsiteX30" fmla="*/ 6239188 w 6620188"/>
              <a:gd name="connsiteY30" fmla="*/ 2143085 h 5676860"/>
              <a:gd name="connsiteX31" fmla="*/ 6253475 w 6620188"/>
              <a:gd name="connsiteY31" fmla="*/ 2300248 h 5676860"/>
              <a:gd name="connsiteX32" fmla="*/ 6274907 w 6620188"/>
              <a:gd name="connsiteY32" fmla="*/ 2407403 h 5676860"/>
              <a:gd name="connsiteX33" fmla="*/ 6324913 w 6620188"/>
              <a:gd name="connsiteY33" fmla="*/ 2619335 h 5676860"/>
              <a:gd name="connsiteX34" fmla="*/ 6351107 w 6620188"/>
              <a:gd name="connsiteY34" fmla="*/ 2812216 h 5676860"/>
              <a:gd name="connsiteX35" fmla="*/ 6365394 w 6620188"/>
              <a:gd name="connsiteY35" fmla="*/ 2921754 h 5676860"/>
              <a:gd name="connsiteX36" fmla="*/ 6460644 w 6620188"/>
              <a:gd name="connsiteY36" fmla="*/ 3238460 h 5676860"/>
              <a:gd name="connsiteX37" fmla="*/ 6508269 w 6620188"/>
              <a:gd name="connsiteY37" fmla="*/ 3438485 h 5676860"/>
              <a:gd name="connsiteX38" fmla="*/ 6555894 w 6620188"/>
              <a:gd name="connsiteY38" fmla="*/ 3555166 h 5676860"/>
              <a:gd name="connsiteX39" fmla="*/ 6620188 w 6620188"/>
              <a:gd name="connsiteY39" fmla="*/ 3676610 h 5676860"/>
              <a:gd name="connsiteX40" fmla="*/ 6603827 w 6620188"/>
              <a:gd name="connsiteY40" fmla="*/ 3802027 h 5676860"/>
              <a:gd name="connsiteX41" fmla="*/ 6543364 w 6620188"/>
              <a:gd name="connsiteY41" fmla="*/ 3964742 h 5676860"/>
              <a:gd name="connsiteX42" fmla="*/ 6460967 w 6620188"/>
              <a:gd name="connsiteY42" fmla="*/ 4238218 h 5676860"/>
              <a:gd name="connsiteX43" fmla="*/ 5801038 w 6620188"/>
              <a:gd name="connsiteY43" fmla="*/ 4533860 h 5676860"/>
              <a:gd name="connsiteX44" fmla="*/ 4946169 w 6620188"/>
              <a:gd name="connsiteY44" fmla="*/ 5672097 h 5676860"/>
              <a:gd name="connsiteX45" fmla="*/ 4672325 w 6620188"/>
              <a:gd name="connsiteY45" fmla="*/ 5676860 h 5676860"/>
              <a:gd name="connsiteX46" fmla="*/ 4107970 w 6620188"/>
              <a:gd name="connsiteY46" fmla="*/ 4952960 h 5676860"/>
              <a:gd name="connsiteX47" fmla="*/ 3582425 w 6620188"/>
              <a:gd name="connsiteY47" fmla="*/ 4943533 h 5676860"/>
              <a:gd name="connsiteX48" fmla="*/ 2990102 w 6620188"/>
              <a:gd name="connsiteY48" fmla="*/ 4366440 h 5676860"/>
              <a:gd name="connsiteX49" fmla="*/ 2650644 w 6620188"/>
              <a:gd name="connsiteY49" fmla="*/ 4600535 h 5676860"/>
              <a:gd name="connsiteX50" fmla="*/ 2286312 w 6620188"/>
              <a:gd name="connsiteY50" fmla="*/ 4183817 h 5676860"/>
              <a:gd name="connsiteX51" fmla="*/ 1812444 w 6620188"/>
              <a:gd name="connsiteY51" fmla="*/ 4276685 h 5676860"/>
              <a:gd name="connsiteX52" fmla="*/ 1719575 w 6620188"/>
              <a:gd name="connsiteY52" fmla="*/ 4567197 h 5676860"/>
              <a:gd name="connsiteX53" fmla="*/ 1440969 w 6620188"/>
              <a:gd name="connsiteY53" fmla="*/ 4500522 h 5676860"/>
              <a:gd name="connsiteX54" fmla="*/ 1338574 w 6620188"/>
              <a:gd name="connsiteY54" fmla="*/ 4469566 h 5676860"/>
              <a:gd name="connsiteX55" fmla="*/ 1281425 w 6620188"/>
              <a:gd name="connsiteY55" fmla="*/ 4440992 h 5676860"/>
              <a:gd name="connsiteX56" fmla="*/ 1224274 w 6620188"/>
              <a:gd name="connsiteY56" fmla="*/ 4410035 h 5676860"/>
              <a:gd name="connsiteX57" fmla="*/ 1174269 w 6620188"/>
              <a:gd name="connsiteY57" fmla="*/ 4371935 h 5676860"/>
              <a:gd name="connsiteX0" fmla="*/ 1174269 w 6620188"/>
              <a:gd name="connsiteY0" fmla="*/ 4371935 h 5676860"/>
              <a:gd name="connsiteX1" fmla="*/ 38282 w 6620188"/>
              <a:gd name="connsiteY1" fmla="*/ 2608562 h 5676860"/>
              <a:gd name="connsiteX2" fmla="*/ 11485 w 6620188"/>
              <a:gd name="connsiteY2" fmla="*/ 1877638 h 5676860"/>
              <a:gd name="connsiteX3" fmla="*/ 0 w 6620188"/>
              <a:gd name="connsiteY3" fmla="*/ 1527326 h 5676860"/>
              <a:gd name="connsiteX4" fmla="*/ 7949 w 6620188"/>
              <a:gd name="connsiteY4" fmla="*/ 227112 h 5676860"/>
              <a:gd name="connsiteX5" fmla="*/ 2383585 w 6620188"/>
              <a:gd name="connsiteY5" fmla="*/ 227111 h 5676860"/>
              <a:gd name="connsiteX6" fmla="*/ 2731344 w 6620188"/>
              <a:gd name="connsiteY6" fmla="*/ 277736 h 5676860"/>
              <a:gd name="connsiteX7" fmla="*/ 3007342 w 6620188"/>
              <a:gd name="connsiteY7" fmla="*/ 367291 h 5676860"/>
              <a:gd name="connsiteX8" fmla="*/ 3260370 w 6620188"/>
              <a:gd name="connsiteY8" fmla="*/ 342395 h 5676860"/>
              <a:gd name="connsiteX9" fmla="*/ 3486719 w 6620188"/>
              <a:gd name="connsiteY9" fmla="*/ 393335 h 5676860"/>
              <a:gd name="connsiteX10" fmla="*/ 4055239 w 6620188"/>
              <a:gd name="connsiteY10" fmla="*/ 325250 h 5676860"/>
              <a:gd name="connsiteX11" fmla="*/ 4445152 w 6620188"/>
              <a:gd name="connsiteY11" fmla="*/ 399067 h 5676860"/>
              <a:gd name="connsiteX12" fmla="*/ 4474156 w 6620188"/>
              <a:gd name="connsiteY12" fmla="*/ 268671 h 5676860"/>
              <a:gd name="connsiteX13" fmla="*/ 4548167 w 6620188"/>
              <a:gd name="connsiteY13" fmla="*/ 103335 h 5676860"/>
              <a:gd name="connsiteX14" fmla="*/ 4636056 w 6620188"/>
              <a:gd name="connsiteY14" fmla="*/ 77502 h 5676860"/>
              <a:gd name="connsiteX15" fmla="*/ 4853463 w 6620188"/>
              <a:gd name="connsiteY15" fmla="*/ 0 h 5676860"/>
              <a:gd name="connsiteX16" fmla="*/ 4996861 w 6620188"/>
              <a:gd name="connsiteY16" fmla="*/ 5167 h 5676860"/>
              <a:gd name="connsiteX17" fmla="*/ 5306145 w 6620188"/>
              <a:gd name="connsiteY17" fmla="*/ 77680 h 5676860"/>
              <a:gd name="connsiteX18" fmla="*/ 5344427 w 6620188"/>
              <a:gd name="connsiteY18" fmla="*/ 394099 h 5676860"/>
              <a:gd name="connsiteX19" fmla="*/ 5650680 w 6620188"/>
              <a:gd name="connsiteY19" fmla="*/ 714793 h 5676860"/>
              <a:gd name="connsiteX20" fmla="*/ 5861867 w 6620188"/>
              <a:gd name="connsiteY20" fmla="*/ 811181 h 5676860"/>
              <a:gd name="connsiteX21" fmla="*/ 5750992 w 6620188"/>
              <a:gd name="connsiteY21" fmla="*/ 935031 h 5676860"/>
              <a:gd name="connsiteX22" fmla="*/ 5786751 w 6620188"/>
              <a:gd name="connsiteY22" fmla="*/ 1173916 h 5676860"/>
              <a:gd name="connsiteX23" fmla="*/ 5808182 w 6620188"/>
              <a:gd name="connsiteY23" fmla="*/ 1219160 h 5676860"/>
              <a:gd name="connsiteX24" fmla="*/ 6017731 w 6620188"/>
              <a:gd name="connsiteY24" fmla="*/ 1564441 h 5676860"/>
              <a:gd name="connsiteX25" fmla="*/ 6046307 w 6620188"/>
              <a:gd name="connsiteY25" fmla="*/ 1628735 h 5676860"/>
              <a:gd name="connsiteX26" fmla="*/ 6082025 w 6620188"/>
              <a:gd name="connsiteY26" fmla="*/ 1697792 h 5676860"/>
              <a:gd name="connsiteX27" fmla="*/ 6146319 w 6620188"/>
              <a:gd name="connsiteY27" fmla="*/ 1823998 h 5676860"/>
              <a:gd name="connsiteX28" fmla="*/ 6189182 w 6620188"/>
              <a:gd name="connsiteY28" fmla="*/ 1924010 h 5676860"/>
              <a:gd name="connsiteX29" fmla="*/ 6208232 w 6620188"/>
              <a:gd name="connsiteY29" fmla="*/ 2021641 h 5676860"/>
              <a:gd name="connsiteX30" fmla="*/ 6239188 w 6620188"/>
              <a:gd name="connsiteY30" fmla="*/ 2143085 h 5676860"/>
              <a:gd name="connsiteX31" fmla="*/ 6253475 w 6620188"/>
              <a:gd name="connsiteY31" fmla="*/ 2300248 h 5676860"/>
              <a:gd name="connsiteX32" fmla="*/ 6274907 w 6620188"/>
              <a:gd name="connsiteY32" fmla="*/ 2407403 h 5676860"/>
              <a:gd name="connsiteX33" fmla="*/ 6324913 w 6620188"/>
              <a:gd name="connsiteY33" fmla="*/ 2619335 h 5676860"/>
              <a:gd name="connsiteX34" fmla="*/ 6351107 w 6620188"/>
              <a:gd name="connsiteY34" fmla="*/ 2812216 h 5676860"/>
              <a:gd name="connsiteX35" fmla="*/ 6365394 w 6620188"/>
              <a:gd name="connsiteY35" fmla="*/ 2921754 h 5676860"/>
              <a:gd name="connsiteX36" fmla="*/ 6460644 w 6620188"/>
              <a:gd name="connsiteY36" fmla="*/ 3238460 h 5676860"/>
              <a:gd name="connsiteX37" fmla="*/ 6508269 w 6620188"/>
              <a:gd name="connsiteY37" fmla="*/ 3438485 h 5676860"/>
              <a:gd name="connsiteX38" fmla="*/ 6555894 w 6620188"/>
              <a:gd name="connsiteY38" fmla="*/ 3555166 h 5676860"/>
              <a:gd name="connsiteX39" fmla="*/ 6620188 w 6620188"/>
              <a:gd name="connsiteY39" fmla="*/ 3676610 h 5676860"/>
              <a:gd name="connsiteX40" fmla="*/ 6603827 w 6620188"/>
              <a:gd name="connsiteY40" fmla="*/ 3802027 h 5676860"/>
              <a:gd name="connsiteX41" fmla="*/ 6543364 w 6620188"/>
              <a:gd name="connsiteY41" fmla="*/ 3964742 h 5676860"/>
              <a:gd name="connsiteX42" fmla="*/ 6460967 w 6620188"/>
              <a:gd name="connsiteY42" fmla="*/ 4238218 h 5676860"/>
              <a:gd name="connsiteX43" fmla="*/ 5801038 w 6620188"/>
              <a:gd name="connsiteY43" fmla="*/ 4533860 h 5676860"/>
              <a:gd name="connsiteX44" fmla="*/ 4946169 w 6620188"/>
              <a:gd name="connsiteY44" fmla="*/ 5672097 h 5676860"/>
              <a:gd name="connsiteX45" fmla="*/ 4672325 w 6620188"/>
              <a:gd name="connsiteY45" fmla="*/ 5676860 h 5676860"/>
              <a:gd name="connsiteX46" fmla="*/ 4107970 w 6620188"/>
              <a:gd name="connsiteY46" fmla="*/ 4952960 h 5676860"/>
              <a:gd name="connsiteX47" fmla="*/ 3582425 w 6620188"/>
              <a:gd name="connsiteY47" fmla="*/ 4943533 h 5676860"/>
              <a:gd name="connsiteX48" fmla="*/ 2990102 w 6620188"/>
              <a:gd name="connsiteY48" fmla="*/ 4366440 h 5676860"/>
              <a:gd name="connsiteX49" fmla="*/ 2650644 w 6620188"/>
              <a:gd name="connsiteY49" fmla="*/ 4600535 h 5676860"/>
              <a:gd name="connsiteX50" fmla="*/ 2286312 w 6620188"/>
              <a:gd name="connsiteY50" fmla="*/ 4183817 h 5676860"/>
              <a:gd name="connsiteX51" fmla="*/ 1812444 w 6620188"/>
              <a:gd name="connsiteY51" fmla="*/ 4276685 h 5676860"/>
              <a:gd name="connsiteX52" fmla="*/ 1719575 w 6620188"/>
              <a:gd name="connsiteY52" fmla="*/ 4567197 h 5676860"/>
              <a:gd name="connsiteX53" fmla="*/ 1440969 w 6620188"/>
              <a:gd name="connsiteY53" fmla="*/ 4500522 h 5676860"/>
              <a:gd name="connsiteX54" fmla="*/ 1338574 w 6620188"/>
              <a:gd name="connsiteY54" fmla="*/ 4469566 h 5676860"/>
              <a:gd name="connsiteX55" fmla="*/ 1281425 w 6620188"/>
              <a:gd name="connsiteY55" fmla="*/ 4440992 h 5676860"/>
              <a:gd name="connsiteX56" fmla="*/ 1224274 w 6620188"/>
              <a:gd name="connsiteY56" fmla="*/ 4410035 h 5676860"/>
              <a:gd name="connsiteX57" fmla="*/ 1174269 w 6620188"/>
              <a:gd name="connsiteY57" fmla="*/ 4371935 h 5676860"/>
              <a:gd name="connsiteX0" fmla="*/ 1174269 w 6620188"/>
              <a:gd name="connsiteY0" fmla="*/ 4371935 h 5676860"/>
              <a:gd name="connsiteX1" fmla="*/ 38282 w 6620188"/>
              <a:gd name="connsiteY1" fmla="*/ 2608562 h 5676860"/>
              <a:gd name="connsiteX2" fmla="*/ 11485 w 6620188"/>
              <a:gd name="connsiteY2" fmla="*/ 1877638 h 5676860"/>
              <a:gd name="connsiteX3" fmla="*/ 0 w 6620188"/>
              <a:gd name="connsiteY3" fmla="*/ 1527326 h 5676860"/>
              <a:gd name="connsiteX4" fmla="*/ 7949 w 6620188"/>
              <a:gd name="connsiteY4" fmla="*/ 227112 h 5676860"/>
              <a:gd name="connsiteX5" fmla="*/ 2383585 w 6620188"/>
              <a:gd name="connsiteY5" fmla="*/ 227111 h 5676860"/>
              <a:gd name="connsiteX6" fmla="*/ 2731344 w 6620188"/>
              <a:gd name="connsiteY6" fmla="*/ 277736 h 5676860"/>
              <a:gd name="connsiteX7" fmla="*/ 3007342 w 6620188"/>
              <a:gd name="connsiteY7" fmla="*/ 367291 h 5676860"/>
              <a:gd name="connsiteX8" fmla="*/ 3260370 w 6620188"/>
              <a:gd name="connsiteY8" fmla="*/ 342395 h 5676860"/>
              <a:gd name="connsiteX9" fmla="*/ 3486719 w 6620188"/>
              <a:gd name="connsiteY9" fmla="*/ 393335 h 5676860"/>
              <a:gd name="connsiteX10" fmla="*/ 4055239 w 6620188"/>
              <a:gd name="connsiteY10" fmla="*/ 325250 h 5676860"/>
              <a:gd name="connsiteX11" fmla="*/ 4445152 w 6620188"/>
              <a:gd name="connsiteY11" fmla="*/ 399067 h 5676860"/>
              <a:gd name="connsiteX12" fmla="*/ 4474156 w 6620188"/>
              <a:gd name="connsiteY12" fmla="*/ 268671 h 5676860"/>
              <a:gd name="connsiteX13" fmla="*/ 4548167 w 6620188"/>
              <a:gd name="connsiteY13" fmla="*/ 103335 h 5676860"/>
              <a:gd name="connsiteX14" fmla="*/ 4636056 w 6620188"/>
              <a:gd name="connsiteY14" fmla="*/ 77502 h 5676860"/>
              <a:gd name="connsiteX15" fmla="*/ 4853463 w 6620188"/>
              <a:gd name="connsiteY15" fmla="*/ 0 h 5676860"/>
              <a:gd name="connsiteX16" fmla="*/ 4996861 w 6620188"/>
              <a:gd name="connsiteY16" fmla="*/ 5167 h 5676860"/>
              <a:gd name="connsiteX17" fmla="*/ 5306145 w 6620188"/>
              <a:gd name="connsiteY17" fmla="*/ 77680 h 5676860"/>
              <a:gd name="connsiteX18" fmla="*/ 5344427 w 6620188"/>
              <a:gd name="connsiteY18" fmla="*/ 394099 h 5676860"/>
              <a:gd name="connsiteX19" fmla="*/ 5650680 w 6620188"/>
              <a:gd name="connsiteY19" fmla="*/ 714793 h 5676860"/>
              <a:gd name="connsiteX20" fmla="*/ 5861867 w 6620188"/>
              <a:gd name="connsiteY20" fmla="*/ 811181 h 5676860"/>
              <a:gd name="connsiteX21" fmla="*/ 5786751 w 6620188"/>
              <a:gd name="connsiteY21" fmla="*/ 1173916 h 5676860"/>
              <a:gd name="connsiteX22" fmla="*/ 5808182 w 6620188"/>
              <a:gd name="connsiteY22" fmla="*/ 1219160 h 5676860"/>
              <a:gd name="connsiteX23" fmla="*/ 6017731 w 6620188"/>
              <a:gd name="connsiteY23" fmla="*/ 1564441 h 5676860"/>
              <a:gd name="connsiteX24" fmla="*/ 6046307 w 6620188"/>
              <a:gd name="connsiteY24" fmla="*/ 1628735 h 5676860"/>
              <a:gd name="connsiteX25" fmla="*/ 6082025 w 6620188"/>
              <a:gd name="connsiteY25" fmla="*/ 1697792 h 5676860"/>
              <a:gd name="connsiteX26" fmla="*/ 6146319 w 6620188"/>
              <a:gd name="connsiteY26" fmla="*/ 1823998 h 5676860"/>
              <a:gd name="connsiteX27" fmla="*/ 6189182 w 6620188"/>
              <a:gd name="connsiteY27" fmla="*/ 1924010 h 5676860"/>
              <a:gd name="connsiteX28" fmla="*/ 6208232 w 6620188"/>
              <a:gd name="connsiteY28" fmla="*/ 2021641 h 5676860"/>
              <a:gd name="connsiteX29" fmla="*/ 6239188 w 6620188"/>
              <a:gd name="connsiteY29" fmla="*/ 2143085 h 5676860"/>
              <a:gd name="connsiteX30" fmla="*/ 6253475 w 6620188"/>
              <a:gd name="connsiteY30" fmla="*/ 2300248 h 5676860"/>
              <a:gd name="connsiteX31" fmla="*/ 6274907 w 6620188"/>
              <a:gd name="connsiteY31" fmla="*/ 2407403 h 5676860"/>
              <a:gd name="connsiteX32" fmla="*/ 6324913 w 6620188"/>
              <a:gd name="connsiteY32" fmla="*/ 2619335 h 5676860"/>
              <a:gd name="connsiteX33" fmla="*/ 6351107 w 6620188"/>
              <a:gd name="connsiteY33" fmla="*/ 2812216 h 5676860"/>
              <a:gd name="connsiteX34" fmla="*/ 6365394 w 6620188"/>
              <a:gd name="connsiteY34" fmla="*/ 2921754 h 5676860"/>
              <a:gd name="connsiteX35" fmla="*/ 6460644 w 6620188"/>
              <a:gd name="connsiteY35" fmla="*/ 3238460 h 5676860"/>
              <a:gd name="connsiteX36" fmla="*/ 6508269 w 6620188"/>
              <a:gd name="connsiteY36" fmla="*/ 3438485 h 5676860"/>
              <a:gd name="connsiteX37" fmla="*/ 6555894 w 6620188"/>
              <a:gd name="connsiteY37" fmla="*/ 3555166 h 5676860"/>
              <a:gd name="connsiteX38" fmla="*/ 6620188 w 6620188"/>
              <a:gd name="connsiteY38" fmla="*/ 3676610 h 5676860"/>
              <a:gd name="connsiteX39" fmla="*/ 6603827 w 6620188"/>
              <a:gd name="connsiteY39" fmla="*/ 3802027 h 5676860"/>
              <a:gd name="connsiteX40" fmla="*/ 6543364 w 6620188"/>
              <a:gd name="connsiteY40" fmla="*/ 3964742 h 5676860"/>
              <a:gd name="connsiteX41" fmla="*/ 6460967 w 6620188"/>
              <a:gd name="connsiteY41" fmla="*/ 4238218 h 5676860"/>
              <a:gd name="connsiteX42" fmla="*/ 5801038 w 6620188"/>
              <a:gd name="connsiteY42" fmla="*/ 4533860 h 5676860"/>
              <a:gd name="connsiteX43" fmla="*/ 4946169 w 6620188"/>
              <a:gd name="connsiteY43" fmla="*/ 5672097 h 5676860"/>
              <a:gd name="connsiteX44" fmla="*/ 4672325 w 6620188"/>
              <a:gd name="connsiteY44" fmla="*/ 5676860 h 5676860"/>
              <a:gd name="connsiteX45" fmla="*/ 4107970 w 6620188"/>
              <a:gd name="connsiteY45" fmla="*/ 4952960 h 5676860"/>
              <a:gd name="connsiteX46" fmla="*/ 3582425 w 6620188"/>
              <a:gd name="connsiteY46" fmla="*/ 4943533 h 5676860"/>
              <a:gd name="connsiteX47" fmla="*/ 2990102 w 6620188"/>
              <a:gd name="connsiteY47" fmla="*/ 4366440 h 5676860"/>
              <a:gd name="connsiteX48" fmla="*/ 2650644 w 6620188"/>
              <a:gd name="connsiteY48" fmla="*/ 4600535 h 5676860"/>
              <a:gd name="connsiteX49" fmla="*/ 2286312 w 6620188"/>
              <a:gd name="connsiteY49" fmla="*/ 4183817 h 5676860"/>
              <a:gd name="connsiteX50" fmla="*/ 1812444 w 6620188"/>
              <a:gd name="connsiteY50" fmla="*/ 4276685 h 5676860"/>
              <a:gd name="connsiteX51" fmla="*/ 1719575 w 6620188"/>
              <a:gd name="connsiteY51" fmla="*/ 4567197 h 5676860"/>
              <a:gd name="connsiteX52" fmla="*/ 1440969 w 6620188"/>
              <a:gd name="connsiteY52" fmla="*/ 4500522 h 5676860"/>
              <a:gd name="connsiteX53" fmla="*/ 1338574 w 6620188"/>
              <a:gd name="connsiteY53" fmla="*/ 4469566 h 5676860"/>
              <a:gd name="connsiteX54" fmla="*/ 1281425 w 6620188"/>
              <a:gd name="connsiteY54" fmla="*/ 4440992 h 5676860"/>
              <a:gd name="connsiteX55" fmla="*/ 1224274 w 6620188"/>
              <a:gd name="connsiteY55" fmla="*/ 4410035 h 5676860"/>
              <a:gd name="connsiteX56" fmla="*/ 1174269 w 6620188"/>
              <a:gd name="connsiteY56" fmla="*/ 4371935 h 5676860"/>
              <a:gd name="connsiteX0" fmla="*/ 1174269 w 6620188"/>
              <a:gd name="connsiteY0" fmla="*/ 4371935 h 5676860"/>
              <a:gd name="connsiteX1" fmla="*/ 38282 w 6620188"/>
              <a:gd name="connsiteY1" fmla="*/ 2608562 h 5676860"/>
              <a:gd name="connsiteX2" fmla="*/ 11485 w 6620188"/>
              <a:gd name="connsiteY2" fmla="*/ 1877638 h 5676860"/>
              <a:gd name="connsiteX3" fmla="*/ 0 w 6620188"/>
              <a:gd name="connsiteY3" fmla="*/ 1527326 h 5676860"/>
              <a:gd name="connsiteX4" fmla="*/ 7949 w 6620188"/>
              <a:gd name="connsiteY4" fmla="*/ 227112 h 5676860"/>
              <a:gd name="connsiteX5" fmla="*/ 2383585 w 6620188"/>
              <a:gd name="connsiteY5" fmla="*/ 227111 h 5676860"/>
              <a:gd name="connsiteX6" fmla="*/ 2731344 w 6620188"/>
              <a:gd name="connsiteY6" fmla="*/ 277736 h 5676860"/>
              <a:gd name="connsiteX7" fmla="*/ 3007342 w 6620188"/>
              <a:gd name="connsiteY7" fmla="*/ 367291 h 5676860"/>
              <a:gd name="connsiteX8" fmla="*/ 3260370 w 6620188"/>
              <a:gd name="connsiteY8" fmla="*/ 342395 h 5676860"/>
              <a:gd name="connsiteX9" fmla="*/ 3486719 w 6620188"/>
              <a:gd name="connsiteY9" fmla="*/ 393335 h 5676860"/>
              <a:gd name="connsiteX10" fmla="*/ 4055239 w 6620188"/>
              <a:gd name="connsiteY10" fmla="*/ 325250 h 5676860"/>
              <a:gd name="connsiteX11" fmla="*/ 4445152 w 6620188"/>
              <a:gd name="connsiteY11" fmla="*/ 399067 h 5676860"/>
              <a:gd name="connsiteX12" fmla="*/ 4474156 w 6620188"/>
              <a:gd name="connsiteY12" fmla="*/ 268671 h 5676860"/>
              <a:gd name="connsiteX13" fmla="*/ 4548167 w 6620188"/>
              <a:gd name="connsiteY13" fmla="*/ 103335 h 5676860"/>
              <a:gd name="connsiteX14" fmla="*/ 4636056 w 6620188"/>
              <a:gd name="connsiteY14" fmla="*/ 77502 h 5676860"/>
              <a:gd name="connsiteX15" fmla="*/ 4853463 w 6620188"/>
              <a:gd name="connsiteY15" fmla="*/ 0 h 5676860"/>
              <a:gd name="connsiteX16" fmla="*/ 4996861 w 6620188"/>
              <a:gd name="connsiteY16" fmla="*/ 5167 h 5676860"/>
              <a:gd name="connsiteX17" fmla="*/ 5306145 w 6620188"/>
              <a:gd name="connsiteY17" fmla="*/ 77680 h 5676860"/>
              <a:gd name="connsiteX18" fmla="*/ 5344427 w 6620188"/>
              <a:gd name="connsiteY18" fmla="*/ 394099 h 5676860"/>
              <a:gd name="connsiteX19" fmla="*/ 5650680 w 6620188"/>
              <a:gd name="connsiteY19" fmla="*/ 714793 h 5676860"/>
              <a:gd name="connsiteX20" fmla="*/ 5861867 w 6620188"/>
              <a:gd name="connsiteY20" fmla="*/ 811181 h 5676860"/>
              <a:gd name="connsiteX21" fmla="*/ 5808182 w 6620188"/>
              <a:gd name="connsiteY21" fmla="*/ 1219160 h 5676860"/>
              <a:gd name="connsiteX22" fmla="*/ 6017731 w 6620188"/>
              <a:gd name="connsiteY22" fmla="*/ 1564441 h 5676860"/>
              <a:gd name="connsiteX23" fmla="*/ 6046307 w 6620188"/>
              <a:gd name="connsiteY23" fmla="*/ 1628735 h 5676860"/>
              <a:gd name="connsiteX24" fmla="*/ 6082025 w 6620188"/>
              <a:gd name="connsiteY24" fmla="*/ 1697792 h 5676860"/>
              <a:gd name="connsiteX25" fmla="*/ 6146319 w 6620188"/>
              <a:gd name="connsiteY25" fmla="*/ 1823998 h 5676860"/>
              <a:gd name="connsiteX26" fmla="*/ 6189182 w 6620188"/>
              <a:gd name="connsiteY26" fmla="*/ 1924010 h 5676860"/>
              <a:gd name="connsiteX27" fmla="*/ 6208232 w 6620188"/>
              <a:gd name="connsiteY27" fmla="*/ 2021641 h 5676860"/>
              <a:gd name="connsiteX28" fmla="*/ 6239188 w 6620188"/>
              <a:gd name="connsiteY28" fmla="*/ 2143085 h 5676860"/>
              <a:gd name="connsiteX29" fmla="*/ 6253475 w 6620188"/>
              <a:gd name="connsiteY29" fmla="*/ 2300248 h 5676860"/>
              <a:gd name="connsiteX30" fmla="*/ 6274907 w 6620188"/>
              <a:gd name="connsiteY30" fmla="*/ 2407403 h 5676860"/>
              <a:gd name="connsiteX31" fmla="*/ 6324913 w 6620188"/>
              <a:gd name="connsiteY31" fmla="*/ 2619335 h 5676860"/>
              <a:gd name="connsiteX32" fmla="*/ 6351107 w 6620188"/>
              <a:gd name="connsiteY32" fmla="*/ 2812216 h 5676860"/>
              <a:gd name="connsiteX33" fmla="*/ 6365394 w 6620188"/>
              <a:gd name="connsiteY33" fmla="*/ 2921754 h 5676860"/>
              <a:gd name="connsiteX34" fmla="*/ 6460644 w 6620188"/>
              <a:gd name="connsiteY34" fmla="*/ 3238460 h 5676860"/>
              <a:gd name="connsiteX35" fmla="*/ 6508269 w 6620188"/>
              <a:gd name="connsiteY35" fmla="*/ 3438485 h 5676860"/>
              <a:gd name="connsiteX36" fmla="*/ 6555894 w 6620188"/>
              <a:gd name="connsiteY36" fmla="*/ 3555166 h 5676860"/>
              <a:gd name="connsiteX37" fmla="*/ 6620188 w 6620188"/>
              <a:gd name="connsiteY37" fmla="*/ 3676610 h 5676860"/>
              <a:gd name="connsiteX38" fmla="*/ 6603827 w 6620188"/>
              <a:gd name="connsiteY38" fmla="*/ 3802027 h 5676860"/>
              <a:gd name="connsiteX39" fmla="*/ 6543364 w 6620188"/>
              <a:gd name="connsiteY39" fmla="*/ 3964742 h 5676860"/>
              <a:gd name="connsiteX40" fmla="*/ 6460967 w 6620188"/>
              <a:gd name="connsiteY40" fmla="*/ 4238218 h 5676860"/>
              <a:gd name="connsiteX41" fmla="*/ 5801038 w 6620188"/>
              <a:gd name="connsiteY41" fmla="*/ 4533860 h 5676860"/>
              <a:gd name="connsiteX42" fmla="*/ 4946169 w 6620188"/>
              <a:gd name="connsiteY42" fmla="*/ 5672097 h 5676860"/>
              <a:gd name="connsiteX43" fmla="*/ 4672325 w 6620188"/>
              <a:gd name="connsiteY43" fmla="*/ 5676860 h 5676860"/>
              <a:gd name="connsiteX44" fmla="*/ 4107970 w 6620188"/>
              <a:gd name="connsiteY44" fmla="*/ 4952960 h 5676860"/>
              <a:gd name="connsiteX45" fmla="*/ 3582425 w 6620188"/>
              <a:gd name="connsiteY45" fmla="*/ 4943533 h 5676860"/>
              <a:gd name="connsiteX46" fmla="*/ 2990102 w 6620188"/>
              <a:gd name="connsiteY46" fmla="*/ 4366440 h 5676860"/>
              <a:gd name="connsiteX47" fmla="*/ 2650644 w 6620188"/>
              <a:gd name="connsiteY47" fmla="*/ 4600535 h 5676860"/>
              <a:gd name="connsiteX48" fmla="*/ 2286312 w 6620188"/>
              <a:gd name="connsiteY48" fmla="*/ 4183817 h 5676860"/>
              <a:gd name="connsiteX49" fmla="*/ 1812444 w 6620188"/>
              <a:gd name="connsiteY49" fmla="*/ 4276685 h 5676860"/>
              <a:gd name="connsiteX50" fmla="*/ 1719575 w 6620188"/>
              <a:gd name="connsiteY50" fmla="*/ 4567197 h 5676860"/>
              <a:gd name="connsiteX51" fmla="*/ 1440969 w 6620188"/>
              <a:gd name="connsiteY51" fmla="*/ 4500522 h 5676860"/>
              <a:gd name="connsiteX52" fmla="*/ 1338574 w 6620188"/>
              <a:gd name="connsiteY52" fmla="*/ 4469566 h 5676860"/>
              <a:gd name="connsiteX53" fmla="*/ 1281425 w 6620188"/>
              <a:gd name="connsiteY53" fmla="*/ 4440992 h 5676860"/>
              <a:gd name="connsiteX54" fmla="*/ 1224274 w 6620188"/>
              <a:gd name="connsiteY54" fmla="*/ 4410035 h 5676860"/>
              <a:gd name="connsiteX55" fmla="*/ 1174269 w 6620188"/>
              <a:gd name="connsiteY55" fmla="*/ 4371935 h 5676860"/>
              <a:gd name="connsiteX0" fmla="*/ 1174269 w 6620188"/>
              <a:gd name="connsiteY0" fmla="*/ 4371935 h 5676860"/>
              <a:gd name="connsiteX1" fmla="*/ 38282 w 6620188"/>
              <a:gd name="connsiteY1" fmla="*/ 2608562 h 5676860"/>
              <a:gd name="connsiteX2" fmla="*/ 11485 w 6620188"/>
              <a:gd name="connsiteY2" fmla="*/ 1877638 h 5676860"/>
              <a:gd name="connsiteX3" fmla="*/ 0 w 6620188"/>
              <a:gd name="connsiteY3" fmla="*/ 1527326 h 5676860"/>
              <a:gd name="connsiteX4" fmla="*/ 7949 w 6620188"/>
              <a:gd name="connsiteY4" fmla="*/ 227112 h 5676860"/>
              <a:gd name="connsiteX5" fmla="*/ 2383585 w 6620188"/>
              <a:gd name="connsiteY5" fmla="*/ 227111 h 5676860"/>
              <a:gd name="connsiteX6" fmla="*/ 2731344 w 6620188"/>
              <a:gd name="connsiteY6" fmla="*/ 277736 h 5676860"/>
              <a:gd name="connsiteX7" fmla="*/ 3007342 w 6620188"/>
              <a:gd name="connsiteY7" fmla="*/ 367291 h 5676860"/>
              <a:gd name="connsiteX8" fmla="*/ 3260370 w 6620188"/>
              <a:gd name="connsiteY8" fmla="*/ 342395 h 5676860"/>
              <a:gd name="connsiteX9" fmla="*/ 3486719 w 6620188"/>
              <a:gd name="connsiteY9" fmla="*/ 393335 h 5676860"/>
              <a:gd name="connsiteX10" fmla="*/ 4055239 w 6620188"/>
              <a:gd name="connsiteY10" fmla="*/ 325250 h 5676860"/>
              <a:gd name="connsiteX11" fmla="*/ 4445152 w 6620188"/>
              <a:gd name="connsiteY11" fmla="*/ 399067 h 5676860"/>
              <a:gd name="connsiteX12" fmla="*/ 4474156 w 6620188"/>
              <a:gd name="connsiteY12" fmla="*/ 268671 h 5676860"/>
              <a:gd name="connsiteX13" fmla="*/ 4548167 w 6620188"/>
              <a:gd name="connsiteY13" fmla="*/ 103335 h 5676860"/>
              <a:gd name="connsiteX14" fmla="*/ 4636056 w 6620188"/>
              <a:gd name="connsiteY14" fmla="*/ 77502 h 5676860"/>
              <a:gd name="connsiteX15" fmla="*/ 4853463 w 6620188"/>
              <a:gd name="connsiteY15" fmla="*/ 0 h 5676860"/>
              <a:gd name="connsiteX16" fmla="*/ 4996861 w 6620188"/>
              <a:gd name="connsiteY16" fmla="*/ 5167 h 5676860"/>
              <a:gd name="connsiteX17" fmla="*/ 5306145 w 6620188"/>
              <a:gd name="connsiteY17" fmla="*/ 77680 h 5676860"/>
              <a:gd name="connsiteX18" fmla="*/ 5344427 w 6620188"/>
              <a:gd name="connsiteY18" fmla="*/ 394099 h 5676860"/>
              <a:gd name="connsiteX19" fmla="*/ 5650680 w 6620188"/>
              <a:gd name="connsiteY19" fmla="*/ 714793 h 5676860"/>
              <a:gd name="connsiteX20" fmla="*/ 5861867 w 6620188"/>
              <a:gd name="connsiteY20" fmla="*/ 811181 h 5676860"/>
              <a:gd name="connsiteX21" fmla="*/ 6017731 w 6620188"/>
              <a:gd name="connsiteY21" fmla="*/ 1564441 h 5676860"/>
              <a:gd name="connsiteX22" fmla="*/ 6046307 w 6620188"/>
              <a:gd name="connsiteY22" fmla="*/ 1628735 h 5676860"/>
              <a:gd name="connsiteX23" fmla="*/ 6082025 w 6620188"/>
              <a:gd name="connsiteY23" fmla="*/ 1697792 h 5676860"/>
              <a:gd name="connsiteX24" fmla="*/ 6146319 w 6620188"/>
              <a:gd name="connsiteY24" fmla="*/ 1823998 h 5676860"/>
              <a:gd name="connsiteX25" fmla="*/ 6189182 w 6620188"/>
              <a:gd name="connsiteY25" fmla="*/ 1924010 h 5676860"/>
              <a:gd name="connsiteX26" fmla="*/ 6208232 w 6620188"/>
              <a:gd name="connsiteY26" fmla="*/ 2021641 h 5676860"/>
              <a:gd name="connsiteX27" fmla="*/ 6239188 w 6620188"/>
              <a:gd name="connsiteY27" fmla="*/ 2143085 h 5676860"/>
              <a:gd name="connsiteX28" fmla="*/ 6253475 w 6620188"/>
              <a:gd name="connsiteY28" fmla="*/ 2300248 h 5676860"/>
              <a:gd name="connsiteX29" fmla="*/ 6274907 w 6620188"/>
              <a:gd name="connsiteY29" fmla="*/ 2407403 h 5676860"/>
              <a:gd name="connsiteX30" fmla="*/ 6324913 w 6620188"/>
              <a:gd name="connsiteY30" fmla="*/ 2619335 h 5676860"/>
              <a:gd name="connsiteX31" fmla="*/ 6351107 w 6620188"/>
              <a:gd name="connsiteY31" fmla="*/ 2812216 h 5676860"/>
              <a:gd name="connsiteX32" fmla="*/ 6365394 w 6620188"/>
              <a:gd name="connsiteY32" fmla="*/ 2921754 h 5676860"/>
              <a:gd name="connsiteX33" fmla="*/ 6460644 w 6620188"/>
              <a:gd name="connsiteY33" fmla="*/ 3238460 h 5676860"/>
              <a:gd name="connsiteX34" fmla="*/ 6508269 w 6620188"/>
              <a:gd name="connsiteY34" fmla="*/ 3438485 h 5676860"/>
              <a:gd name="connsiteX35" fmla="*/ 6555894 w 6620188"/>
              <a:gd name="connsiteY35" fmla="*/ 3555166 h 5676860"/>
              <a:gd name="connsiteX36" fmla="*/ 6620188 w 6620188"/>
              <a:gd name="connsiteY36" fmla="*/ 3676610 h 5676860"/>
              <a:gd name="connsiteX37" fmla="*/ 6603827 w 6620188"/>
              <a:gd name="connsiteY37" fmla="*/ 3802027 h 5676860"/>
              <a:gd name="connsiteX38" fmla="*/ 6543364 w 6620188"/>
              <a:gd name="connsiteY38" fmla="*/ 3964742 h 5676860"/>
              <a:gd name="connsiteX39" fmla="*/ 6460967 w 6620188"/>
              <a:gd name="connsiteY39" fmla="*/ 4238218 h 5676860"/>
              <a:gd name="connsiteX40" fmla="*/ 5801038 w 6620188"/>
              <a:gd name="connsiteY40" fmla="*/ 4533860 h 5676860"/>
              <a:gd name="connsiteX41" fmla="*/ 4946169 w 6620188"/>
              <a:gd name="connsiteY41" fmla="*/ 5672097 h 5676860"/>
              <a:gd name="connsiteX42" fmla="*/ 4672325 w 6620188"/>
              <a:gd name="connsiteY42" fmla="*/ 5676860 h 5676860"/>
              <a:gd name="connsiteX43" fmla="*/ 4107970 w 6620188"/>
              <a:gd name="connsiteY43" fmla="*/ 4952960 h 5676860"/>
              <a:gd name="connsiteX44" fmla="*/ 3582425 w 6620188"/>
              <a:gd name="connsiteY44" fmla="*/ 4943533 h 5676860"/>
              <a:gd name="connsiteX45" fmla="*/ 2990102 w 6620188"/>
              <a:gd name="connsiteY45" fmla="*/ 4366440 h 5676860"/>
              <a:gd name="connsiteX46" fmla="*/ 2650644 w 6620188"/>
              <a:gd name="connsiteY46" fmla="*/ 4600535 h 5676860"/>
              <a:gd name="connsiteX47" fmla="*/ 2286312 w 6620188"/>
              <a:gd name="connsiteY47" fmla="*/ 4183817 h 5676860"/>
              <a:gd name="connsiteX48" fmla="*/ 1812444 w 6620188"/>
              <a:gd name="connsiteY48" fmla="*/ 4276685 h 5676860"/>
              <a:gd name="connsiteX49" fmla="*/ 1719575 w 6620188"/>
              <a:gd name="connsiteY49" fmla="*/ 4567197 h 5676860"/>
              <a:gd name="connsiteX50" fmla="*/ 1440969 w 6620188"/>
              <a:gd name="connsiteY50" fmla="*/ 4500522 h 5676860"/>
              <a:gd name="connsiteX51" fmla="*/ 1338574 w 6620188"/>
              <a:gd name="connsiteY51" fmla="*/ 4469566 h 5676860"/>
              <a:gd name="connsiteX52" fmla="*/ 1281425 w 6620188"/>
              <a:gd name="connsiteY52" fmla="*/ 4440992 h 5676860"/>
              <a:gd name="connsiteX53" fmla="*/ 1224274 w 6620188"/>
              <a:gd name="connsiteY53" fmla="*/ 4410035 h 5676860"/>
              <a:gd name="connsiteX54" fmla="*/ 1174269 w 6620188"/>
              <a:gd name="connsiteY54" fmla="*/ 4371935 h 5676860"/>
              <a:gd name="connsiteX0" fmla="*/ 1174269 w 6620188"/>
              <a:gd name="connsiteY0" fmla="*/ 4371935 h 5676860"/>
              <a:gd name="connsiteX1" fmla="*/ 38282 w 6620188"/>
              <a:gd name="connsiteY1" fmla="*/ 2608562 h 5676860"/>
              <a:gd name="connsiteX2" fmla="*/ 11485 w 6620188"/>
              <a:gd name="connsiteY2" fmla="*/ 1877638 h 5676860"/>
              <a:gd name="connsiteX3" fmla="*/ 0 w 6620188"/>
              <a:gd name="connsiteY3" fmla="*/ 1527326 h 5676860"/>
              <a:gd name="connsiteX4" fmla="*/ 7949 w 6620188"/>
              <a:gd name="connsiteY4" fmla="*/ 227112 h 5676860"/>
              <a:gd name="connsiteX5" fmla="*/ 2383585 w 6620188"/>
              <a:gd name="connsiteY5" fmla="*/ 227111 h 5676860"/>
              <a:gd name="connsiteX6" fmla="*/ 2731344 w 6620188"/>
              <a:gd name="connsiteY6" fmla="*/ 277736 h 5676860"/>
              <a:gd name="connsiteX7" fmla="*/ 3007342 w 6620188"/>
              <a:gd name="connsiteY7" fmla="*/ 367291 h 5676860"/>
              <a:gd name="connsiteX8" fmla="*/ 3260370 w 6620188"/>
              <a:gd name="connsiteY8" fmla="*/ 342395 h 5676860"/>
              <a:gd name="connsiteX9" fmla="*/ 3486719 w 6620188"/>
              <a:gd name="connsiteY9" fmla="*/ 393335 h 5676860"/>
              <a:gd name="connsiteX10" fmla="*/ 4055239 w 6620188"/>
              <a:gd name="connsiteY10" fmla="*/ 325250 h 5676860"/>
              <a:gd name="connsiteX11" fmla="*/ 4445152 w 6620188"/>
              <a:gd name="connsiteY11" fmla="*/ 399067 h 5676860"/>
              <a:gd name="connsiteX12" fmla="*/ 4474156 w 6620188"/>
              <a:gd name="connsiteY12" fmla="*/ 268671 h 5676860"/>
              <a:gd name="connsiteX13" fmla="*/ 4548167 w 6620188"/>
              <a:gd name="connsiteY13" fmla="*/ 103335 h 5676860"/>
              <a:gd name="connsiteX14" fmla="*/ 4636056 w 6620188"/>
              <a:gd name="connsiteY14" fmla="*/ 77502 h 5676860"/>
              <a:gd name="connsiteX15" fmla="*/ 4853463 w 6620188"/>
              <a:gd name="connsiteY15" fmla="*/ 0 h 5676860"/>
              <a:gd name="connsiteX16" fmla="*/ 4996861 w 6620188"/>
              <a:gd name="connsiteY16" fmla="*/ 5167 h 5676860"/>
              <a:gd name="connsiteX17" fmla="*/ 5306145 w 6620188"/>
              <a:gd name="connsiteY17" fmla="*/ 77680 h 5676860"/>
              <a:gd name="connsiteX18" fmla="*/ 5344427 w 6620188"/>
              <a:gd name="connsiteY18" fmla="*/ 394099 h 5676860"/>
              <a:gd name="connsiteX19" fmla="*/ 5650680 w 6620188"/>
              <a:gd name="connsiteY19" fmla="*/ 714793 h 5676860"/>
              <a:gd name="connsiteX20" fmla="*/ 5861867 w 6620188"/>
              <a:gd name="connsiteY20" fmla="*/ 811181 h 5676860"/>
              <a:gd name="connsiteX21" fmla="*/ 6017731 w 6620188"/>
              <a:gd name="connsiteY21" fmla="*/ 1564441 h 5676860"/>
              <a:gd name="connsiteX22" fmla="*/ 6046307 w 6620188"/>
              <a:gd name="connsiteY22" fmla="*/ 1628735 h 5676860"/>
              <a:gd name="connsiteX23" fmla="*/ 6082025 w 6620188"/>
              <a:gd name="connsiteY23" fmla="*/ 1697792 h 5676860"/>
              <a:gd name="connsiteX24" fmla="*/ 6146319 w 6620188"/>
              <a:gd name="connsiteY24" fmla="*/ 1823998 h 5676860"/>
              <a:gd name="connsiteX25" fmla="*/ 6189182 w 6620188"/>
              <a:gd name="connsiteY25" fmla="*/ 1924010 h 5676860"/>
              <a:gd name="connsiteX26" fmla="*/ 6208232 w 6620188"/>
              <a:gd name="connsiteY26" fmla="*/ 2021641 h 5676860"/>
              <a:gd name="connsiteX27" fmla="*/ 6239188 w 6620188"/>
              <a:gd name="connsiteY27" fmla="*/ 2143085 h 5676860"/>
              <a:gd name="connsiteX28" fmla="*/ 6253475 w 6620188"/>
              <a:gd name="connsiteY28" fmla="*/ 2300248 h 5676860"/>
              <a:gd name="connsiteX29" fmla="*/ 6274907 w 6620188"/>
              <a:gd name="connsiteY29" fmla="*/ 2407403 h 5676860"/>
              <a:gd name="connsiteX30" fmla="*/ 6324913 w 6620188"/>
              <a:gd name="connsiteY30" fmla="*/ 2619335 h 5676860"/>
              <a:gd name="connsiteX31" fmla="*/ 6351107 w 6620188"/>
              <a:gd name="connsiteY31" fmla="*/ 2812216 h 5676860"/>
              <a:gd name="connsiteX32" fmla="*/ 6365394 w 6620188"/>
              <a:gd name="connsiteY32" fmla="*/ 2921754 h 5676860"/>
              <a:gd name="connsiteX33" fmla="*/ 6339855 w 6620188"/>
              <a:gd name="connsiteY33" fmla="*/ 3301934 h 5676860"/>
              <a:gd name="connsiteX34" fmla="*/ 6508269 w 6620188"/>
              <a:gd name="connsiteY34" fmla="*/ 3438485 h 5676860"/>
              <a:gd name="connsiteX35" fmla="*/ 6555894 w 6620188"/>
              <a:gd name="connsiteY35" fmla="*/ 3555166 h 5676860"/>
              <a:gd name="connsiteX36" fmla="*/ 6620188 w 6620188"/>
              <a:gd name="connsiteY36" fmla="*/ 3676610 h 5676860"/>
              <a:gd name="connsiteX37" fmla="*/ 6603827 w 6620188"/>
              <a:gd name="connsiteY37" fmla="*/ 3802027 h 5676860"/>
              <a:gd name="connsiteX38" fmla="*/ 6543364 w 6620188"/>
              <a:gd name="connsiteY38" fmla="*/ 3964742 h 5676860"/>
              <a:gd name="connsiteX39" fmla="*/ 6460967 w 6620188"/>
              <a:gd name="connsiteY39" fmla="*/ 4238218 h 5676860"/>
              <a:gd name="connsiteX40" fmla="*/ 5801038 w 6620188"/>
              <a:gd name="connsiteY40" fmla="*/ 4533860 h 5676860"/>
              <a:gd name="connsiteX41" fmla="*/ 4946169 w 6620188"/>
              <a:gd name="connsiteY41" fmla="*/ 5672097 h 5676860"/>
              <a:gd name="connsiteX42" fmla="*/ 4672325 w 6620188"/>
              <a:gd name="connsiteY42" fmla="*/ 5676860 h 5676860"/>
              <a:gd name="connsiteX43" fmla="*/ 4107970 w 6620188"/>
              <a:gd name="connsiteY43" fmla="*/ 4952960 h 5676860"/>
              <a:gd name="connsiteX44" fmla="*/ 3582425 w 6620188"/>
              <a:gd name="connsiteY44" fmla="*/ 4943533 h 5676860"/>
              <a:gd name="connsiteX45" fmla="*/ 2990102 w 6620188"/>
              <a:gd name="connsiteY45" fmla="*/ 4366440 h 5676860"/>
              <a:gd name="connsiteX46" fmla="*/ 2650644 w 6620188"/>
              <a:gd name="connsiteY46" fmla="*/ 4600535 h 5676860"/>
              <a:gd name="connsiteX47" fmla="*/ 2286312 w 6620188"/>
              <a:gd name="connsiteY47" fmla="*/ 4183817 h 5676860"/>
              <a:gd name="connsiteX48" fmla="*/ 1812444 w 6620188"/>
              <a:gd name="connsiteY48" fmla="*/ 4276685 h 5676860"/>
              <a:gd name="connsiteX49" fmla="*/ 1719575 w 6620188"/>
              <a:gd name="connsiteY49" fmla="*/ 4567197 h 5676860"/>
              <a:gd name="connsiteX50" fmla="*/ 1440969 w 6620188"/>
              <a:gd name="connsiteY50" fmla="*/ 4500522 h 5676860"/>
              <a:gd name="connsiteX51" fmla="*/ 1338574 w 6620188"/>
              <a:gd name="connsiteY51" fmla="*/ 4469566 h 5676860"/>
              <a:gd name="connsiteX52" fmla="*/ 1281425 w 6620188"/>
              <a:gd name="connsiteY52" fmla="*/ 4440992 h 5676860"/>
              <a:gd name="connsiteX53" fmla="*/ 1224274 w 6620188"/>
              <a:gd name="connsiteY53" fmla="*/ 4410035 h 5676860"/>
              <a:gd name="connsiteX54" fmla="*/ 1174269 w 6620188"/>
              <a:gd name="connsiteY54" fmla="*/ 4371935 h 5676860"/>
              <a:gd name="connsiteX0" fmla="*/ 1174269 w 6620188"/>
              <a:gd name="connsiteY0" fmla="*/ 4371935 h 5676860"/>
              <a:gd name="connsiteX1" fmla="*/ 38282 w 6620188"/>
              <a:gd name="connsiteY1" fmla="*/ 2608562 h 5676860"/>
              <a:gd name="connsiteX2" fmla="*/ 11485 w 6620188"/>
              <a:gd name="connsiteY2" fmla="*/ 1877638 h 5676860"/>
              <a:gd name="connsiteX3" fmla="*/ 0 w 6620188"/>
              <a:gd name="connsiteY3" fmla="*/ 1527326 h 5676860"/>
              <a:gd name="connsiteX4" fmla="*/ 7949 w 6620188"/>
              <a:gd name="connsiteY4" fmla="*/ 227112 h 5676860"/>
              <a:gd name="connsiteX5" fmla="*/ 2383585 w 6620188"/>
              <a:gd name="connsiteY5" fmla="*/ 227111 h 5676860"/>
              <a:gd name="connsiteX6" fmla="*/ 2731344 w 6620188"/>
              <a:gd name="connsiteY6" fmla="*/ 277736 h 5676860"/>
              <a:gd name="connsiteX7" fmla="*/ 3007342 w 6620188"/>
              <a:gd name="connsiteY7" fmla="*/ 367291 h 5676860"/>
              <a:gd name="connsiteX8" fmla="*/ 3260370 w 6620188"/>
              <a:gd name="connsiteY8" fmla="*/ 342395 h 5676860"/>
              <a:gd name="connsiteX9" fmla="*/ 3486719 w 6620188"/>
              <a:gd name="connsiteY9" fmla="*/ 393335 h 5676860"/>
              <a:gd name="connsiteX10" fmla="*/ 4055239 w 6620188"/>
              <a:gd name="connsiteY10" fmla="*/ 325250 h 5676860"/>
              <a:gd name="connsiteX11" fmla="*/ 4445152 w 6620188"/>
              <a:gd name="connsiteY11" fmla="*/ 399067 h 5676860"/>
              <a:gd name="connsiteX12" fmla="*/ 4474156 w 6620188"/>
              <a:gd name="connsiteY12" fmla="*/ 268671 h 5676860"/>
              <a:gd name="connsiteX13" fmla="*/ 4548167 w 6620188"/>
              <a:gd name="connsiteY13" fmla="*/ 103335 h 5676860"/>
              <a:gd name="connsiteX14" fmla="*/ 4636056 w 6620188"/>
              <a:gd name="connsiteY14" fmla="*/ 77502 h 5676860"/>
              <a:gd name="connsiteX15" fmla="*/ 4853463 w 6620188"/>
              <a:gd name="connsiteY15" fmla="*/ 0 h 5676860"/>
              <a:gd name="connsiteX16" fmla="*/ 4996861 w 6620188"/>
              <a:gd name="connsiteY16" fmla="*/ 5167 h 5676860"/>
              <a:gd name="connsiteX17" fmla="*/ 5306145 w 6620188"/>
              <a:gd name="connsiteY17" fmla="*/ 77680 h 5676860"/>
              <a:gd name="connsiteX18" fmla="*/ 5344427 w 6620188"/>
              <a:gd name="connsiteY18" fmla="*/ 394099 h 5676860"/>
              <a:gd name="connsiteX19" fmla="*/ 5650680 w 6620188"/>
              <a:gd name="connsiteY19" fmla="*/ 714793 h 5676860"/>
              <a:gd name="connsiteX20" fmla="*/ 5861867 w 6620188"/>
              <a:gd name="connsiteY20" fmla="*/ 811181 h 5676860"/>
              <a:gd name="connsiteX21" fmla="*/ 6017731 w 6620188"/>
              <a:gd name="connsiteY21" fmla="*/ 1564441 h 5676860"/>
              <a:gd name="connsiteX22" fmla="*/ 6046307 w 6620188"/>
              <a:gd name="connsiteY22" fmla="*/ 1628735 h 5676860"/>
              <a:gd name="connsiteX23" fmla="*/ 6082025 w 6620188"/>
              <a:gd name="connsiteY23" fmla="*/ 1697792 h 5676860"/>
              <a:gd name="connsiteX24" fmla="*/ 6146319 w 6620188"/>
              <a:gd name="connsiteY24" fmla="*/ 1823998 h 5676860"/>
              <a:gd name="connsiteX25" fmla="*/ 6189182 w 6620188"/>
              <a:gd name="connsiteY25" fmla="*/ 1924010 h 5676860"/>
              <a:gd name="connsiteX26" fmla="*/ 6208232 w 6620188"/>
              <a:gd name="connsiteY26" fmla="*/ 2021641 h 5676860"/>
              <a:gd name="connsiteX27" fmla="*/ 6239188 w 6620188"/>
              <a:gd name="connsiteY27" fmla="*/ 2143085 h 5676860"/>
              <a:gd name="connsiteX28" fmla="*/ 6253475 w 6620188"/>
              <a:gd name="connsiteY28" fmla="*/ 2300248 h 5676860"/>
              <a:gd name="connsiteX29" fmla="*/ 6274907 w 6620188"/>
              <a:gd name="connsiteY29" fmla="*/ 2407403 h 5676860"/>
              <a:gd name="connsiteX30" fmla="*/ 6324913 w 6620188"/>
              <a:gd name="connsiteY30" fmla="*/ 2619335 h 5676860"/>
              <a:gd name="connsiteX31" fmla="*/ 6351107 w 6620188"/>
              <a:gd name="connsiteY31" fmla="*/ 2812216 h 5676860"/>
              <a:gd name="connsiteX32" fmla="*/ 6365394 w 6620188"/>
              <a:gd name="connsiteY32" fmla="*/ 2921754 h 5676860"/>
              <a:gd name="connsiteX33" fmla="*/ 6339855 w 6620188"/>
              <a:gd name="connsiteY33" fmla="*/ 3301934 h 5676860"/>
              <a:gd name="connsiteX34" fmla="*/ 6458533 w 6620188"/>
              <a:gd name="connsiteY34" fmla="*/ 3509893 h 5676860"/>
              <a:gd name="connsiteX35" fmla="*/ 6555894 w 6620188"/>
              <a:gd name="connsiteY35" fmla="*/ 3555166 h 5676860"/>
              <a:gd name="connsiteX36" fmla="*/ 6620188 w 6620188"/>
              <a:gd name="connsiteY36" fmla="*/ 3676610 h 5676860"/>
              <a:gd name="connsiteX37" fmla="*/ 6603827 w 6620188"/>
              <a:gd name="connsiteY37" fmla="*/ 3802027 h 5676860"/>
              <a:gd name="connsiteX38" fmla="*/ 6543364 w 6620188"/>
              <a:gd name="connsiteY38" fmla="*/ 3964742 h 5676860"/>
              <a:gd name="connsiteX39" fmla="*/ 6460967 w 6620188"/>
              <a:gd name="connsiteY39" fmla="*/ 4238218 h 5676860"/>
              <a:gd name="connsiteX40" fmla="*/ 5801038 w 6620188"/>
              <a:gd name="connsiteY40" fmla="*/ 4533860 h 5676860"/>
              <a:gd name="connsiteX41" fmla="*/ 4946169 w 6620188"/>
              <a:gd name="connsiteY41" fmla="*/ 5672097 h 5676860"/>
              <a:gd name="connsiteX42" fmla="*/ 4672325 w 6620188"/>
              <a:gd name="connsiteY42" fmla="*/ 5676860 h 5676860"/>
              <a:gd name="connsiteX43" fmla="*/ 4107970 w 6620188"/>
              <a:gd name="connsiteY43" fmla="*/ 4952960 h 5676860"/>
              <a:gd name="connsiteX44" fmla="*/ 3582425 w 6620188"/>
              <a:gd name="connsiteY44" fmla="*/ 4943533 h 5676860"/>
              <a:gd name="connsiteX45" fmla="*/ 2990102 w 6620188"/>
              <a:gd name="connsiteY45" fmla="*/ 4366440 h 5676860"/>
              <a:gd name="connsiteX46" fmla="*/ 2650644 w 6620188"/>
              <a:gd name="connsiteY46" fmla="*/ 4600535 h 5676860"/>
              <a:gd name="connsiteX47" fmla="*/ 2286312 w 6620188"/>
              <a:gd name="connsiteY47" fmla="*/ 4183817 h 5676860"/>
              <a:gd name="connsiteX48" fmla="*/ 1812444 w 6620188"/>
              <a:gd name="connsiteY48" fmla="*/ 4276685 h 5676860"/>
              <a:gd name="connsiteX49" fmla="*/ 1719575 w 6620188"/>
              <a:gd name="connsiteY49" fmla="*/ 4567197 h 5676860"/>
              <a:gd name="connsiteX50" fmla="*/ 1440969 w 6620188"/>
              <a:gd name="connsiteY50" fmla="*/ 4500522 h 5676860"/>
              <a:gd name="connsiteX51" fmla="*/ 1338574 w 6620188"/>
              <a:gd name="connsiteY51" fmla="*/ 4469566 h 5676860"/>
              <a:gd name="connsiteX52" fmla="*/ 1281425 w 6620188"/>
              <a:gd name="connsiteY52" fmla="*/ 4440992 h 5676860"/>
              <a:gd name="connsiteX53" fmla="*/ 1224274 w 6620188"/>
              <a:gd name="connsiteY53" fmla="*/ 4410035 h 5676860"/>
              <a:gd name="connsiteX54" fmla="*/ 1174269 w 6620188"/>
              <a:gd name="connsiteY54" fmla="*/ 4371935 h 5676860"/>
              <a:gd name="connsiteX0" fmla="*/ 1174269 w 6620188"/>
              <a:gd name="connsiteY0" fmla="*/ 4371935 h 5676860"/>
              <a:gd name="connsiteX1" fmla="*/ 38282 w 6620188"/>
              <a:gd name="connsiteY1" fmla="*/ 2608562 h 5676860"/>
              <a:gd name="connsiteX2" fmla="*/ 11485 w 6620188"/>
              <a:gd name="connsiteY2" fmla="*/ 1877638 h 5676860"/>
              <a:gd name="connsiteX3" fmla="*/ 0 w 6620188"/>
              <a:gd name="connsiteY3" fmla="*/ 1527326 h 5676860"/>
              <a:gd name="connsiteX4" fmla="*/ 7949 w 6620188"/>
              <a:gd name="connsiteY4" fmla="*/ 227112 h 5676860"/>
              <a:gd name="connsiteX5" fmla="*/ 2383585 w 6620188"/>
              <a:gd name="connsiteY5" fmla="*/ 227111 h 5676860"/>
              <a:gd name="connsiteX6" fmla="*/ 2731344 w 6620188"/>
              <a:gd name="connsiteY6" fmla="*/ 277736 h 5676860"/>
              <a:gd name="connsiteX7" fmla="*/ 3007342 w 6620188"/>
              <a:gd name="connsiteY7" fmla="*/ 367291 h 5676860"/>
              <a:gd name="connsiteX8" fmla="*/ 3260370 w 6620188"/>
              <a:gd name="connsiteY8" fmla="*/ 342395 h 5676860"/>
              <a:gd name="connsiteX9" fmla="*/ 3486719 w 6620188"/>
              <a:gd name="connsiteY9" fmla="*/ 393335 h 5676860"/>
              <a:gd name="connsiteX10" fmla="*/ 4055239 w 6620188"/>
              <a:gd name="connsiteY10" fmla="*/ 325250 h 5676860"/>
              <a:gd name="connsiteX11" fmla="*/ 4445152 w 6620188"/>
              <a:gd name="connsiteY11" fmla="*/ 399067 h 5676860"/>
              <a:gd name="connsiteX12" fmla="*/ 4474156 w 6620188"/>
              <a:gd name="connsiteY12" fmla="*/ 268671 h 5676860"/>
              <a:gd name="connsiteX13" fmla="*/ 4548167 w 6620188"/>
              <a:gd name="connsiteY13" fmla="*/ 103335 h 5676860"/>
              <a:gd name="connsiteX14" fmla="*/ 4636056 w 6620188"/>
              <a:gd name="connsiteY14" fmla="*/ 77502 h 5676860"/>
              <a:gd name="connsiteX15" fmla="*/ 4853463 w 6620188"/>
              <a:gd name="connsiteY15" fmla="*/ 0 h 5676860"/>
              <a:gd name="connsiteX16" fmla="*/ 4996861 w 6620188"/>
              <a:gd name="connsiteY16" fmla="*/ 5167 h 5676860"/>
              <a:gd name="connsiteX17" fmla="*/ 5306145 w 6620188"/>
              <a:gd name="connsiteY17" fmla="*/ 77680 h 5676860"/>
              <a:gd name="connsiteX18" fmla="*/ 5344427 w 6620188"/>
              <a:gd name="connsiteY18" fmla="*/ 394099 h 5676860"/>
              <a:gd name="connsiteX19" fmla="*/ 5650680 w 6620188"/>
              <a:gd name="connsiteY19" fmla="*/ 714793 h 5676860"/>
              <a:gd name="connsiteX20" fmla="*/ 5861867 w 6620188"/>
              <a:gd name="connsiteY20" fmla="*/ 811181 h 5676860"/>
              <a:gd name="connsiteX21" fmla="*/ 6017731 w 6620188"/>
              <a:gd name="connsiteY21" fmla="*/ 1564441 h 5676860"/>
              <a:gd name="connsiteX22" fmla="*/ 6046307 w 6620188"/>
              <a:gd name="connsiteY22" fmla="*/ 1628735 h 5676860"/>
              <a:gd name="connsiteX23" fmla="*/ 6082025 w 6620188"/>
              <a:gd name="connsiteY23" fmla="*/ 1697792 h 5676860"/>
              <a:gd name="connsiteX24" fmla="*/ 6146319 w 6620188"/>
              <a:gd name="connsiteY24" fmla="*/ 1823998 h 5676860"/>
              <a:gd name="connsiteX25" fmla="*/ 6189182 w 6620188"/>
              <a:gd name="connsiteY25" fmla="*/ 1924010 h 5676860"/>
              <a:gd name="connsiteX26" fmla="*/ 6208232 w 6620188"/>
              <a:gd name="connsiteY26" fmla="*/ 2021641 h 5676860"/>
              <a:gd name="connsiteX27" fmla="*/ 6239188 w 6620188"/>
              <a:gd name="connsiteY27" fmla="*/ 2143085 h 5676860"/>
              <a:gd name="connsiteX28" fmla="*/ 6253475 w 6620188"/>
              <a:gd name="connsiteY28" fmla="*/ 2300248 h 5676860"/>
              <a:gd name="connsiteX29" fmla="*/ 6274907 w 6620188"/>
              <a:gd name="connsiteY29" fmla="*/ 2407403 h 5676860"/>
              <a:gd name="connsiteX30" fmla="*/ 6324913 w 6620188"/>
              <a:gd name="connsiteY30" fmla="*/ 2619335 h 5676860"/>
              <a:gd name="connsiteX31" fmla="*/ 6351107 w 6620188"/>
              <a:gd name="connsiteY31" fmla="*/ 2812216 h 5676860"/>
              <a:gd name="connsiteX32" fmla="*/ 6365394 w 6620188"/>
              <a:gd name="connsiteY32" fmla="*/ 2921754 h 5676860"/>
              <a:gd name="connsiteX33" fmla="*/ 6339855 w 6620188"/>
              <a:gd name="connsiteY33" fmla="*/ 3301934 h 5676860"/>
              <a:gd name="connsiteX34" fmla="*/ 6458533 w 6620188"/>
              <a:gd name="connsiteY34" fmla="*/ 3509893 h 5676860"/>
              <a:gd name="connsiteX35" fmla="*/ 6620188 w 6620188"/>
              <a:gd name="connsiteY35" fmla="*/ 3676610 h 5676860"/>
              <a:gd name="connsiteX36" fmla="*/ 6603827 w 6620188"/>
              <a:gd name="connsiteY36" fmla="*/ 3802027 h 5676860"/>
              <a:gd name="connsiteX37" fmla="*/ 6543364 w 6620188"/>
              <a:gd name="connsiteY37" fmla="*/ 3964742 h 5676860"/>
              <a:gd name="connsiteX38" fmla="*/ 6460967 w 6620188"/>
              <a:gd name="connsiteY38" fmla="*/ 4238218 h 5676860"/>
              <a:gd name="connsiteX39" fmla="*/ 5801038 w 6620188"/>
              <a:gd name="connsiteY39" fmla="*/ 4533860 h 5676860"/>
              <a:gd name="connsiteX40" fmla="*/ 4946169 w 6620188"/>
              <a:gd name="connsiteY40" fmla="*/ 5672097 h 5676860"/>
              <a:gd name="connsiteX41" fmla="*/ 4672325 w 6620188"/>
              <a:gd name="connsiteY41" fmla="*/ 5676860 h 5676860"/>
              <a:gd name="connsiteX42" fmla="*/ 4107970 w 6620188"/>
              <a:gd name="connsiteY42" fmla="*/ 4952960 h 5676860"/>
              <a:gd name="connsiteX43" fmla="*/ 3582425 w 6620188"/>
              <a:gd name="connsiteY43" fmla="*/ 4943533 h 5676860"/>
              <a:gd name="connsiteX44" fmla="*/ 2990102 w 6620188"/>
              <a:gd name="connsiteY44" fmla="*/ 4366440 h 5676860"/>
              <a:gd name="connsiteX45" fmla="*/ 2650644 w 6620188"/>
              <a:gd name="connsiteY45" fmla="*/ 4600535 h 5676860"/>
              <a:gd name="connsiteX46" fmla="*/ 2286312 w 6620188"/>
              <a:gd name="connsiteY46" fmla="*/ 4183817 h 5676860"/>
              <a:gd name="connsiteX47" fmla="*/ 1812444 w 6620188"/>
              <a:gd name="connsiteY47" fmla="*/ 4276685 h 5676860"/>
              <a:gd name="connsiteX48" fmla="*/ 1719575 w 6620188"/>
              <a:gd name="connsiteY48" fmla="*/ 4567197 h 5676860"/>
              <a:gd name="connsiteX49" fmla="*/ 1440969 w 6620188"/>
              <a:gd name="connsiteY49" fmla="*/ 4500522 h 5676860"/>
              <a:gd name="connsiteX50" fmla="*/ 1338574 w 6620188"/>
              <a:gd name="connsiteY50" fmla="*/ 4469566 h 5676860"/>
              <a:gd name="connsiteX51" fmla="*/ 1281425 w 6620188"/>
              <a:gd name="connsiteY51" fmla="*/ 4440992 h 5676860"/>
              <a:gd name="connsiteX52" fmla="*/ 1224274 w 6620188"/>
              <a:gd name="connsiteY52" fmla="*/ 4410035 h 5676860"/>
              <a:gd name="connsiteX53" fmla="*/ 1174269 w 6620188"/>
              <a:gd name="connsiteY53" fmla="*/ 4371935 h 5676860"/>
              <a:gd name="connsiteX0" fmla="*/ 1174269 w 6620188"/>
              <a:gd name="connsiteY0" fmla="*/ 4371935 h 5676860"/>
              <a:gd name="connsiteX1" fmla="*/ 38282 w 6620188"/>
              <a:gd name="connsiteY1" fmla="*/ 2608562 h 5676860"/>
              <a:gd name="connsiteX2" fmla="*/ 11485 w 6620188"/>
              <a:gd name="connsiteY2" fmla="*/ 1877638 h 5676860"/>
              <a:gd name="connsiteX3" fmla="*/ 0 w 6620188"/>
              <a:gd name="connsiteY3" fmla="*/ 1527326 h 5676860"/>
              <a:gd name="connsiteX4" fmla="*/ 7949 w 6620188"/>
              <a:gd name="connsiteY4" fmla="*/ 227112 h 5676860"/>
              <a:gd name="connsiteX5" fmla="*/ 2383585 w 6620188"/>
              <a:gd name="connsiteY5" fmla="*/ 227111 h 5676860"/>
              <a:gd name="connsiteX6" fmla="*/ 2731344 w 6620188"/>
              <a:gd name="connsiteY6" fmla="*/ 277736 h 5676860"/>
              <a:gd name="connsiteX7" fmla="*/ 3007342 w 6620188"/>
              <a:gd name="connsiteY7" fmla="*/ 367291 h 5676860"/>
              <a:gd name="connsiteX8" fmla="*/ 3260370 w 6620188"/>
              <a:gd name="connsiteY8" fmla="*/ 342395 h 5676860"/>
              <a:gd name="connsiteX9" fmla="*/ 3486719 w 6620188"/>
              <a:gd name="connsiteY9" fmla="*/ 393335 h 5676860"/>
              <a:gd name="connsiteX10" fmla="*/ 4055239 w 6620188"/>
              <a:gd name="connsiteY10" fmla="*/ 325250 h 5676860"/>
              <a:gd name="connsiteX11" fmla="*/ 4445152 w 6620188"/>
              <a:gd name="connsiteY11" fmla="*/ 399067 h 5676860"/>
              <a:gd name="connsiteX12" fmla="*/ 4474156 w 6620188"/>
              <a:gd name="connsiteY12" fmla="*/ 268671 h 5676860"/>
              <a:gd name="connsiteX13" fmla="*/ 4548167 w 6620188"/>
              <a:gd name="connsiteY13" fmla="*/ 103335 h 5676860"/>
              <a:gd name="connsiteX14" fmla="*/ 4636056 w 6620188"/>
              <a:gd name="connsiteY14" fmla="*/ 77502 h 5676860"/>
              <a:gd name="connsiteX15" fmla="*/ 4853463 w 6620188"/>
              <a:gd name="connsiteY15" fmla="*/ 0 h 5676860"/>
              <a:gd name="connsiteX16" fmla="*/ 4996861 w 6620188"/>
              <a:gd name="connsiteY16" fmla="*/ 5167 h 5676860"/>
              <a:gd name="connsiteX17" fmla="*/ 5306145 w 6620188"/>
              <a:gd name="connsiteY17" fmla="*/ 77680 h 5676860"/>
              <a:gd name="connsiteX18" fmla="*/ 5344427 w 6620188"/>
              <a:gd name="connsiteY18" fmla="*/ 394099 h 5676860"/>
              <a:gd name="connsiteX19" fmla="*/ 5650680 w 6620188"/>
              <a:gd name="connsiteY19" fmla="*/ 714793 h 5676860"/>
              <a:gd name="connsiteX20" fmla="*/ 5861867 w 6620188"/>
              <a:gd name="connsiteY20" fmla="*/ 811181 h 5676860"/>
              <a:gd name="connsiteX21" fmla="*/ 6017731 w 6620188"/>
              <a:gd name="connsiteY21" fmla="*/ 1564441 h 5676860"/>
              <a:gd name="connsiteX22" fmla="*/ 6096044 w 6620188"/>
              <a:gd name="connsiteY22" fmla="*/ 1557328 h 5676860"/>
              <a:gd name="connsiteX23" fmla="*/ 6082025 w 6620188"/>
              <a:gd name="connsiteY23" fmla="*/ 1697792 h 5676860"/>
              <a:gd name="connsiteX24" fmla="*/ 6146319 w 6620188"/>
              <a:gd name="connsiteY24" fmla="*/ 1823998 h 5676860"/>
              <a:gd name="connsiteX25" fmla="*/ 6189182 w 6620188"/>
              <a:gd name="connsiteY25" fmla="*/ 1924010 h 5676860"/>
              <a:gd name="connsiteX26" fmla="*/ 6208232 w 6620188"/>
              <a:gd name="connsiteY26" fmla="*/ 2021641 h 5676860"/>
              <a:gd name="connsiteX27" fmla="*/ 6239188 w 6620188"/>
              <a:gd name="connsiteY27" fmla="*/ 2143085 h 5676860"/>
              <a:gd name="connsiteX28" fmla="*/ 6253475 w 6620188"/>
              <a:gd name="connsiteY28" fmla="*/ 2300248 h 5676860"/>
              <a:gd name="connsiteX29" fmla="*/ 6274907 w 6620188"/>
              <a:gd name="connsiteY29" fmla="*/ 2407403 h 5676860"/>
              <a:gd name="connsiteX30" fmla="*/ 6324913 w 6620188"/>
              <a:gd name="connsiteY30" fmla="*/ 2619335 h 5676860"/>
              <a:gd name="connsiteX31" fmla="*/ 6351107 w 6620188"/>
              <a:gd name="connsiteY31" fmla="*/ 2812216 h 5676860"/>
              <a:gd name="connsiteX32" fmla="*/ 6365394 w 6620188"/>
              <a:gd name="connsiteY32" fmla="*/ 2921754 h 5676860"/>
              <a:gd name="connsiteX33" fmla="*/ 6339855 w 6620188"/>
              <a:gd name="connsiteY33" fmla="*/ 3301934 h 5676860"/>
              <a:gd name="connsiteX34" fmla="*/ 6458533 w 6620188"/>
              <a:gd name="connsiteY34" fmla="*/ 3509893 h 5676860"/>
              <a:gd name="connsiteX35" fmla="*/ 6620188 w 6620188"/>
              <a:gd name="connsiteY35" fmla="*/ 3676610 h 5676860"/>
              <a:gd name="connsiteX36" fmla="*/ 6603827 w 6620188"/>
              <a:gd name="connsiteY36" fmla="*/ 3802027 h 5676860"/>
              <a:gd name="connsiteX37" fmla="*/ 6543364 w 6620188"/>
              <a:gd name="connsiteY37" fmla="*/ 3964742 h 5676860"/>
              <a:gd name="connsiteX38" fmla="*/ 6460967 w 6620188"/>
              <a:gd name="connsiteY38" fmla="*/ 4238218 h 5676860"/>
              <a:gd name="connsiteX39" fmla="*/ 5801038 w 6620188"/>
              <a:gd name="connsiteY39" fmla="*/ 4533860 h 5676860"/>
              <a:gd name="connsiteX40" fmla="*/ 4946169 w 6620188"/>
              <a:gd name="connsiteY40" fmla="*/ 5672097 h 5676860"/>
              <a:gd name="connsiteX41" fmla="*/ 4672325 w 6620188"/>
              <a:gd name="connsiteY41" fmla="*/ 5676860 h 5676860"/>
              <a:gd name="connsiteX42" fmla="*/ 4107970 w 6620188"/>
              <a:gd name="connsiteY42" fmla="*/ 4952960 h 5676860"/>
              <a:gd name="connsiteX43" fmla="*/ 3582425 w 6620188"/>
              <a:gd name="connsiteY43" fmla="*/ 4943533 h 5676860"/>
              <a:gd name="connsiteX44" fmla="*/ 2990102 w 6620188"/>
              <a:gd name="connsiteY44" fmla="*/ 4366440 h 5676860"/>
              <a:gd name="connsiteX45" fmla="*/ 2650644 w 6620188"/>
              <a:gd name="connsiteY45" fmla="*/ 4600535 h 5676860"/>
              <a:gd name="connsiteX46" fmla="*/ 2286312 w 6620188"/>
              <a:gd name="connsiteY46" fmla="*/ 4183817 h 5676860"/>
              <a:gd name="connsiteX47" fmla="*/ 1812444 w 6620188"/>
              <a:gd name="connsiteY47" fmla="*/ 4276685 h 5676860"/>
              <a:gd name="connsiteX48" fmla="*/ 1719575 w 6620188"/>
              <a:gd name="connsiteY48" fmla="*/ 4567197 h 5676860"/>
              <a:gd name="connsiteX49" fmla="*/ 1440969 w 6620188"/>
              <a:gd name="connsiteY49" fmla="*/ 4500522 h 5676860"/>
              <a:gd name="connsiteX50" fmla="*/ 1338574 w 6620188"/>
              <a:gd name="connsiteY50" fmla="*/ 4469566 h 5676860"/>
              <a:gd name="connsiteX51" fmla="*/ 1281425 w 6620188"/>
              <a:gd name="connsiteY51" fmla="*/ 4440992 h 5676860"/>
              <a:gd name="connsiteX52" fmla="*/ 1224274 w 6620188"/>
              <a:gd name="connsiteY52" fmla="*/ 4410035 h 5676860"/>
              <a:gd name="connsiteX53" fmla="*/ 1174269 w 6620188"/>
              <a:gd name="connsiteY53" fmla="*/ 4371935 h 5676860"/>
              <a:gd name="connsiteX0" fmla="*/ 1174269 w 6620188"/>
              <a:gd name="connsiteY0" fmla="*/ 4371935 h 5676860"/>
              <a:gd name="connsiteX1" fmla="*/ 38282 w 6620188"/>
              <a:gd name="connsiteY1" fmla="*/ 2608562 h 5676860"/>
              <a:gd name="connsiteX2" fmla="*/ 11485 w 6620188"/>
              <a:gd name="connsiteY2" fmla="*/ 1877638 h 5676860"/>
              <a:gd name="connsiteX3" fmla="*/ 0 w 6620188"/>
              <a:gd name="connsiteY3" fmla="*/ 1527326 h 5676860"/>
              <a:gd name="connsiteX4" fmla="*/ 7949 w 6620188"/>
              <a:gd name="connsiteY4" fmla="*/ 227112 h 5676860"/>
              <a:gd name="connsiteX5" fmla="*/ 2383585 w 6620188"/>
              <a:gd name="connsiteY5" fmla="*/ 227111 h 5676860"/>
              <a:gd name="connsiteX6" fmla="*/ 2731344 w 6620188"/>
              <a:gd name="connsiteY6" fmla="*/ 277736 h 5676860"/>
              <a:gd name="connsiteX7" fmla="*/ 3007342 w 6620188"/>
              <a:gd name="connsiteY7" fmla="*/ 367291 h 5676860"/>
              <a:gd name="connsiteX8" fmla="*/ 3260370 w 6620188"/>
              <a:gd name="connsiteY8" fmla="*/ 342395 h 5676860"/>
              <a:gd name="connsiteX9" fmla="*/ 3486719 w 6620188"/>
              <a:gd name="connsiteY9" fmla="*/ 393335 h 5676860"/>
              <a:gd name="connsiteX10" fmla="*/ 4055239 w 6620188"/>
              <a:gd name="connsiteY10" fmla="*/ 325250 h 5676860"/>
              <a:gd name="connsiteX11" fmla="*/ 4445152 w 6620188"/>
              <a:gd name="connsiteY11" fmla="*/ 399067 h 5676860"/>
              <a:gd name="connsiteX12" fmla="*/ 4474156 w 6620188"/>
              <a:gd name="connsiteY12" fmla="*/ 268671 h 5676860"/>
              <a:gd name="connsiteX13" fmla="*/ 4548167 w 6620188"/>
              <a:gd name="connsiteY13" fmla="*/ 103335 h 5676860"/>
              <a:gd name="connsiteX14" fmla="*/ 4636056 w 6620188"/>
              <a:gd name="connsiteY14" fmla="*/ 77502 h 5676860"/>
              <a:gd name="connsiteX15" fmla="*/ 4853463 w 6620188"/>
              <a:gd name="connsiteY15" fmla="*/ 0 h 5676860"/>
              <a:gd name="connsiteX16" fmla="*/ 4996861 w 6620188"/>
              <a:gd name="connsiteY16" fmla="*/ 5167 h 5676860"/>
              <a:gd name="connsiteX17" fmla="*/ 5306145 w 6620188"/>
              <a:gd name="connsiteY17" fmla="*/ 77680 h 5676860"/>
              <a:gd name="connsiteX18" fmla="*/ 5344427 w 6620188"/>
              <a:gd name="connsiteY18" fmla="*/ 394099 h 5676860"/>
              <a:gd name="connsiteX19" fmla="*/ 5650680 w 6620188"/>
              <a:gd name="connsiteY19" fmla="*/ 714793 h 5676860"/>
              <a:gd name="connsiteX20" fmla="*/ 5861867 w 6620188"/>
              <a:gd name="connsiteY20" fmla="*/ 811181 h 5676860"/>
              <a:gd name="connsiteX21" fmla="*/ 6017731 w 6620188"/>
              <a:gd name="connsiteY21" fmla="*/ 1564441 h 5676860"/>
              <a:gd name="connsiteX22" fmla="*/ 6096044 w 6620188"/>
              <a:gd name="connsiteY22" fmla="*/ 1557328 h 5676860"/>
              <a:gd name="connsiteX23" fmla="*/ 6146319 w 6620188"/>
              <a:gd name="connsiteY23" fmla="*/ 1823998 h 5676860"/>
              <a:gd name="connsiteX24" fmla="*/ 6189182 w 6620188"/>
              <a:gd name="connsiteY24" fmla="*/ 1924010 h 5676860"/>
              <a:gd name="connsiteX25" fmla="*/ 6208232 w 6620188"/>
              <a:gd name="connsiteY25" fmla="*/ 2021641 h 5676860"/>
              <a:gd name="connsiteX26" fmla="*/ 6239188 w 6620188"/>
              <a:gd name="connsiteY26" fmla="*/ 2143085 h 5676860"/>
              <a:gd name="connsiteX27" fmla="*/ 6253475 w 6620188"/>
              <a:gd name="connsiteY27" fmla="*/ 2300248 h 5676860"/>
              <a:gd name="connsiteX28" fmla="*/ 6274907 w 6620188"/>
              <a:gd name="connsiteY28" fmla="*/ 2407403 h 5676860"/>
              <a:gd name="connsiteX29" fmla="*/ 6324913 w 6620188"/>
              <a:gd name="connsiteY29" fmla="*/ 2619335 h 5676860"/>
              <a:gd name="connsiteX30" fmla="*/ 6351107 w 6620188"/>
              <a:gd name="connsiteY30" fmla="*/ 2812216 h 5676860"/>
              <a:gd name="connsiteX31" fmla="*/ 6365394 w 6620188"/>
              <a:gd name="connsiteY31" fmla="*/ 2921754 h 5676860"/>
              <a:gd name="connsiteX32" fmla="*/ 6339855 w 6620188"/>
              <a:gd name="connsiteY32" fmla="*/ 3301934 h 5676860"/>
              <a:gd name="connsiteX33" fmla="*/ 6458533 w 6620188"/>
              <a:gd name="connsiteY33" fmla="*/ 3509893 h 5676860"/>
              <a:gd name="connsiteX34" fmla="*/ 6620188 w 6620188"/>
              <a:gd name="connsiteY34" fmla="*/ 3676610 h 5676860"/>
              <a:gd name="connsiteX35" fmla="*/ 6603827 w 6620188"/>
              <a:gd name="connsiteY35" fmla="*/ 3802027 h 5676860"/>
              <a:gd name="connsiteX36" fmla="*/ 6543364 w 6620188"/>
              <a:gd name="connsiteY36" fmla="*/ 3964742 h 5676860"/>
              <a:gd name="connsiteX37" fmla="*/ 6460967 w 6620188"/>
              <a:gd name="connsiteY37" fmla="*/ 4238218 h 5676860"/>
              <a:gd name="connsiteX38" fmla="*/ 5801038 w 6620188"/>
              <a:gd name="connsiteY38" fmla="*/ 4533860 h 5676860"/>
              <a:gd name="connsiteX39" fmla="*/ 4946169 w 6620188"/>
              <a:gd name="connsiteY39" fmla="*/ 5672097 h 5676860"/>
              <a:gd name="connsiteX40" fmla="*/ 4672325 w 6620188"/>
              <a:gd name="connsiteY40" fmla="*/ 5676860 h 5676860"/>
              <a:gd name="connsiteX41" fmla="*/ 4107970 w 6620188"/>
              <a:gd name="connsiteY41" fmla="*/ 4952960 h 5676860"/>
              <a:gd name="connsiteX42" fmla="*/ 3582425 w 6620188"/>
              <a:gd name="connsiteY42" fmla="*/ 4943533 h 5676860"/>
              <a:gd name="connsiteX43" fmla="*/ 2990102 w 6620188"/>
              <a:gd name="connsiteY43" fmla="*/ 4366440 h 5676860"/>
              <a:gd name="connsiteX44" fmla="*/ 2650644 w 6620188"/>
              <a:gd name="connsiteY44" fmla="*/ 4600535 h 5676860"/>
              <a:gd name="connsiteX45" fmla="*/ 2286312 w 6620188"/>
              <a:gd name="connsiteY45" fmla="*/ 4183817 h 5676860"/>
              <a:gd name="connsiteX46" fmla="*/ 1812444 w 6620188"/>
              <a:gd name="connsiteY46" fmla="*/ 4276685 h 5676860"/>
              <a:gd name="connsiteX47" fmla="*/ 1719575 w 6620188"/>
              <a:gd name="connsiteY47" fmla="*/ 4567197 h 5676860"/>
              <a:gd name="connsiteX48" fmla="*/ 1440969 w 6620188"/>
              <a:gd name="connsiteY48" fmla="*/ 4500522 h 5676860"/>
              <a:gd name="connsiteX49" fmla="*/ 1338574 w 6620188"/>
              <a:gd name="connsiteY49" fmla="*/ 4469566 h 5676860"/>
              <a:gd name="connsiteX50" fmla="*/ 1281425 w 6620188"/>
              <a:gd name="connsiteY50" fmla="*/ 4440992 h 5676860"/>
              <a:gd name="connsiteX51" fmla="*/ 1224274 w 6620188"/>
              <a:gd name="connsiteY51" fmla="*/ 4410035 h 5676860"/>
              <a:gd name="connsiteX52" fmla="*/ 1174269 w 6620188"/>
              <a:gd name="connsiteY52" fmla="*/ 4371935 h 5676860"/>
              <a:gd name="connsiteX0" fmla="*/ 1174269 w 6620188"/>
              <a:gd name="connsiteY0" fmla="*/ 4371935 h 5676860"/>
              <a:gd name="connsiteX1" fmla="*/ 38282 w 6620188"/>
              <a:gd name="connsiteY1" fmla="*/ 2608562 h 5676860"/>
              <a:gd name="connsiteX2" fmla="*/ 11485 w 6620188"/>
              <a:gd name="connsiteY2" fmla="*/ 1877638 h 5676860"/>
              <a:gd name="connsiteX3" fmla="*/ 0 w 6620188"/>
              <a:gd name="connsiteY3" fmla="*/ 1527326 h 5676860"/>
              <a:gd name="connsiteX4" fmla="*/ 7949 w 6620188"/>
              <a:gd name="connsiteY4" fmla="*/ 227112 h 5676860"/>
              <a:gd name="connsiteX5" fmla="*/ 2383585 w 6620188"/>
              <a:gd name="connsiteY5" fmla="*/ 227111 h 5676860"/>
              <a:gd name="connsiteX6" fmla="*/ 2731344 w 6620188"/>
              <a:gd name="connsiteY6" fmla="*/ 277736 h 5676860"/>
              <a:gd name="connsiteX7" fmla="*/ 3007342 w 6620188"/>
              <a:gd name="connsiteY7" fmla="*/ 367291 h 5676860"/>
              <a:gd name="connsiteX8" fmla="*/ 3260370 w 6620188"/>
              <a:gd name="connsiteY8" fmla="*/ 342395 h 5676860"/>
              <a:gd name="connsiteX9" fmla="*/ 3486719 w 6620188"/>
              <a:gd name="connsiteY9" fmla="*/ 393335 h 5676860"/>
              <a:gd name="connsiteX10" fmla="*/ 4055239 w 6620188"/>
              <a:gd name="connsiteY10" fmla="*/ 325250 h 5676860"/>
              <a:gd name="connsiteX11" fmla="*/ 4445152 w 6620188"/>
              <a:gd name="connsiteY11" fmla="*/ 399067 h 5676860"/>
              <a:gd name="connsiteX12" fmla="*/ 4474156 w 6620188"/>
              <a:gd name="connsiteY12" fmla="*/ 268671 h 5676860"/>
              <a:gd name="connsiteX13" fmla="*/ 4548167 w 6620188"/>
              <a:gd name="connsiteY13" fmla="*/ 103335 h 5676860"/>
              <a:gd name="connsiteX14" fmla="*/ 4636056 w 6620188"/>
              <a:gd name="connsiteY14" fmla="*/ 77502 h 5676860"/>
              <a:gd name="connsiteX15" fmla="*/ 4853463 w 6620188"/>
              <a:gd name="connsiteY15" fmla="*/ 0 h 5676860"/>
              <a:gd name="connsiteX16" fmla="*/ 4996861 w 6620188"/>
              <a:gd name="connsiteY16" fmla="*/ 5167 h 5676860"/>
              <a:gd name="connsiteX17" fmla="*/ 5306145 w 6620188"/>
              <a:gd name="connsiteY17" fmla="*/ 77680 h 5676860"/>
              <a:gd name="connsiteX18" fmla="*/ 5344427 w 6620188"/>
              <a:gd name="connsiteY18" fmla="*/ 394099 h 5676860"/>
              <a:gd name="connsiteX19" fmla="*/ 5650680 w 6620188"/>
              <a:gd name="connsiteY19" fmla="*/ 714793 h 5676860"/>
              <a:gd name="connsiteX20" fmla="*/ 5861867 w 6620188"/>
              <a:gd name="connsiteY20" fmla="*/ 811181 h 5676860"/>
              <a:gd name="connsiteX21" fmla="*/ 6096044 w 6620188"/>
              <a:gd name="connsiteY21" fmla="*/ 1557328 h 5676860"/>
              <a:gd name="connsiteX22" fmla="*/ 6146319 w 6620188"/>
              <a:gd name="connsiteY22" fmla="*/ 1823998 h 5676860"/>
              <a:gd name="connsiteX23" fmla="*/ 6189182 w 6620188"/>
              <a:gd name="connsiteY23" fmla="*/ 1924010 h 5676860"/>
              <a:gd name="connsiteX24" fmla="*/ 6208232 w 6620188"/>
              <a:gd name="connsiteY24" fmla="*/ 2021641 h 5676860"/>
              <a:gd name="connsiteX25" fmla="*/ 6239188 w 6620188"/>
              <a:gd name="connsiteY25" fmla="*/ 2143085 h 5676860"/>
              <a:gd name="connsiteX26" fmla="*/ 6253475 w 6620188"/>
              <a:gd name="connsiteY26" fmla="*/ 2300248 h 5676860"/>
              <a:gd name="connsiteX27" fmla="*/ 6274907 w 6620188"/>
              <a:gd name="connsiteY27" fmla="*/ 2407403 h 5676860"/>
              <a:gd name="connsiteX28" fmla="*/ 6324913 w 6620188"/>
              <a:gd name="connsiteY28" fmla="*/ 2619335 h 5676860"/>
              <a:gd name="connsiteX29" fmla="*/ 6351107 w 6620188"/>
              <a:gd name="connsiteY29" fmla="*/ 2812216 h 5676860"/>
              <a:gd name="connsiteX30" fmla="*/ 6365394 w 6620188"/>
              <a:gd name="connsiteY30" fmla="*/ 2921754 h 5676860"/>
              <a:gd name="connsiteX31" fmla="*/ 6339855 w 6620188"/>
              <a:gd name="connsiteY31" fmla="*/ 3301934 h 5676860"/>
              <a:gd name="connsiteX32" fmla="*/ 6458533 w 6620188"/>
              <a:gd name="connsiteY32" fmla="*/ 3509893 h 5676860"/>
              <a:gd name="connsiteX33" fmla="*/ 6620188 w 6620188"/>
              <a:gd name="connsiteY33" fmla="*/ 3676610 h 5676860"/>
              <a:gd name="connsiteX34" fmla="*/ 6603827 w 6620188"/>
              <a:gd name="connsiteY34" fmla="*/ 3802027 h 5676860"/>
              <a:gd name="connsiteX35" fmla="*/ 6543364 w 6620188"/>
              <a:gd name="connsiteY35" fmla="*/ 3964742 h 5676860"/>
              <a:gd name="connsiteX36" fmla="*/ 6460967 w 6620188"/>
              <a:gd name="connsiteY36" fmla="*/ 4238218 h 5676860"/>
              <a:gd name="connsiteX37" fmla="*/ 5801038 w 6620188"/>
              <a:gd name="connsiteY37" fmla="*/ 4533860 h 5676860"/>
              <a:gd name="connsiteX38" fmla="*/ 4946169 w 6620188"/>
              <a:gd name="connsiteY38" fmla="*/ 5672097 h 5676860"/>
              <a:gd name="connsiteX39" fmla="*/ 4672325 w 6620188"/>
              <a:gd name="connsiteY39" fmla="*/ 5676860 h 5676860"/>
              <a:gd name="connsiteX40" fmla="*/ 4107970 w 6620188"/>
              <a:gd name="connsiteY40" fmla="*/ 4952960 h 5676860"/>
              <a:gd name="connsiteX41" fmla="*/ 3582425 w 6620188"/>
              <a:gd name="connsiteY41" fmla="*/ 4943533 h 5676860"/>
              <a:gd name="connsiteX42" fmla="*/ 2990102 w 6620188"/>
              <a:gd name="connsiteY42" fmla="*/ 4366440 h 5676860"/>
              <a:gd name="connsiteX43" fmla="*/ 2650644 w 6620188"/>
              <a:gd name="connsiteY43" fmla="*/ 4600535 h 5676860"/>
              <a:gd name="connsiteX44" fmla="*/ 2286312 w 6620188"/>
              <a:gd name="connsiteY44" fmla="*/ 4183817 h 5676860"/>
              <a:gd name="connsiteX45" fmla="*/ 1812444 w 6620188"/>
              <a:gd name="connsiteY45" fmla="*/ 4276685 h 5676860"/>
              <a:gd name="connsiteX46" fmla="*/ 1719575 w 6620188"/>
              <a:gd name="connsiteY46" fmla="*/ 4567197 h 5676860"/>
              <a:gd name="connsiteX47" fmla="*/ 1440969 w 6620188"/>
              <a:gd name="connsiteY47" fmla="*/ 4500522 h 5676860"/>
              <a:gd name="connsiteX48" fmla="*/ 1338574 w 6620188"/>
              <a:gd name="connsiteY48" fmla="*/ 4469566 h 5676860"/>
              <a:gd name="connsiteX49" fmla="*/ 1281425 w 6620188"/>
              <a:gd name="connsiteY49" fmla="*/ 4440992 h 5676860"/>
              <a:gd name="connsiteX50" fmla="*/ 1224274 w 6620188"/>
              <a:gd name="connsiteY50" fmla="*/ 4410035 h 5676860"/>
              <a:gd name="connsiteX51" fmla="*/ 1174269 w 6620188"/>
              <a:gd name="connsiteY51" fmla="*/ 4371935 h 5676860"/>
              <a:gd name="connsiteX0" fmla="*/ 1174269 w 6620188"/>
              <a:gd name="connsiteY0" fmla="*/ 4371935 h 5676860"/>
              <a:gd name="connsiteX1" fmla="*/ 38282 w 6620188"/>
              <a:gd name="connsiteY1" fmla="*/ 2608562 h 5676860"/>
              <a:gd name="connsiteX2" fmla="*/ 11485 w 6620188"/>
              <a:gd name="connsiteY2" fmla="*/ 1877638 h 5676860"/>
              <a:gd name="connsiteX3" fmla="*/ 0 w 6620188"/>
              <a:gd name="connsiteY3" fmla="*/ 1527326 h 5676860"/>
              <a:gd name="connsiteX4" fmla="*/ 7949 w 6620188"/>
              <a:gd name="connsiteY4" fmla="*/ 227112 h 5676860"/>
              <a:gd name="connsiteX5" fmla="*/ 2383585 w 6620188"/>
              <a:gd name="connsiteY5" fmla="*/ 227111 h 5676860"/>
              <a:gd name="connsiteX6" fmla="*/ 2731344 w 6620188"/>
              <a:gd name="connsiteY6" fmla="*/ 277736 h 5676860"/>
              <a:gd name="connsiteX7" fmla="*/ 3007342 w 6620188"/>
              <a:gd name="connsiteY7" fmla="*/ 367291 h 5676860"/>
              <a:gd name="connsiteX8" fmla="*/ 3260370 w 6620188"/>
              <a:gd name="connsiteY8" fmla="*/ 342395 h 5676860"/>
              <a:gd name="connsiteX9" fmla="*/ 3486719 w 6620188"/>
              <a:gd name="connsiteY9" fmla="*/ 393335 h 5676860"/>
              <a:gd name="connsiteX10" fmla="*/ 4055239 w 6620188"/>
              <a:gd name="connsiteY10" fmla="*/ 325250 h 5676860"/>
              <a:gd name="connsiteX11" fmla="*/ 4371672 w 6620188"/>
              <a:gd name="connsiteY11" fmla="*/ 263501 h 5676860"/>
              <a:gd name="connsiteX12" fmla="*/ 4474156 w 6620188"/>
              <a:gd name="connsiteY12" fmla="*/ 268671 h 5676860"/>
              <a:gd name="connsiteX13" fmla="*/ 4548167 w 6620188"/>
              <a:gd name="connsiteY13" fmla="*/ 103335 h 5676860"/>
              <a:gd name="connsiteX14" fmla="*/ 4636056 w 6620188"/>
              <a:gd name="connsiteY14" fmla="*/ 77502 h 5676860"/>
              <a:gd name="connsiteX15" fmla="*/ 4853463 w 6620188"/>
              <a:gd name="connsiteY15" fmla="*/ 0 h 5676860"/>
              <a:gd name="connsiteX16" fmla="*/ 4996861 w 6620188"/>
              <a:gd name="connsiteY16" fmla="*/ 5167 h 5676860"/>
              <a:gd name="connsiteX17" fmla="*/ 5306145 w 6620188"/>
              <a:gd name="connsiteY17" fmla="*/ 77680 h 5676860"/>
              <a:gd name="connsiteX18" fmla="*/ 5344427 w 6620188"/>
              <a:gd name="connsiteY18" fmla="*/ 394099 h 5676860"/>
              <a:gd name="connsiteX19" fmla="*/ 5650680 w 6620188"/>
              <a:gd name="connsiteY19" fmla="*/ 714793 h 5676860"/>
              <a:gd name="connsiteX20" fmla="*/ 5861867 w 6620188"/>
              <a:gd name="connsiteY20" fmla="*/ 811181 h 5676860"/>
              <a:gd name="connsiteX21" fmla="*/ 6096044 w 6620188"/>
              <a:gd name="connsiteY21" fmla="*/ 1557328 h 5676860"/>
              <a:gd name="connsiteX22" fmla="*/ 6146319 w 6620188"/>
              <a:gd name="connsiteY22" fmla="*/ 1823998 h 5676860"/>
              <a:gd name="connsiteX23" fmla="*/ 6189182 w 6620188"/>
              <a:gd name="connsiteY23" fmla="*/ 1924010 h 5676860"/>
              <a:gd name="connsiteX24" fmla="*/ 6208232 w 6620188"/>
              <a:gd name="connsiteY24" fmla="*/ 2021641 h 5676860"/>
              <a:gd name="connsiteX25" fmla="*/ 6239188 w 6620188"/>
              <a:gd name="connsiteY25" fmla="*/ 2143085 h 5676860"/>
              <a:gd name="connsiteX26" fmla="*/ 6253475 w 6620188"/>
              <a:gd name="connsiteY26" fmla="*/ 2300248 h 5676860"/>
              <a:gd name="connsiteX27" fmla="*/ 6274907 w 6620188"/>
              <a:gd name="connsiteY27" fmla="*/ 2407403 h 5676860"/>
              <a:gd name="connsiteX28" fmla="*/ 6324913 w 6620188"/>
              <a:gd name="connsiteY28" fmla="*/ 2619335 h 5676860"/>
              <a:gd name="connsiteX29" fmla="*/ 6351107 w 6620188"/>
              <a:gd name="connsiteY29" fmla="*/ 2812216 h 5676860"/>
              <a:gd name="connsiteX30" fmla="*/ 6365394 w 6620188"/>
              <a:gd name="connsiteY30" fmla="*/ 2921754 h 5676860"/>
              <a:gd name="connsiteX31" fmla="*/ 6339855 w 6620188"/>
              <a:gd name="connsiteY31" fmla="*/ 3301934 h 5676860"/>
              <a:gd name="connsiteX32" fmla="*/ 6458533 w 6620188"/>
              <a:gd name="connsiteY32" fmla="*/ 3509893 h 5676860"/>
              <a:gd name="connsiteX33" fmla="*/ 6620188 w 6620188"/>
              <a:gd name="connsiteY33" fmla="*/ 3676610 h 5676860"/>
              <a:gd name="connsiteX34" fmla="*/ 6603827 w 6620188"/>
              <a:gd name="connsiteY34" fmla="*/ 3802027 h 5676860"/>
              <a:gd name="connsiteX35" fmla="*/ 6543364 w 6620188"/>
              <a:gd name="connsiteY35" fmla="*/ 3964742 h 5676860"/>
              <a:gd name="connsiteX36" fmla="*/ 6460967 w 6620188"/>
              <a:gd name="connsiteY36" fmla="*/ 4238218 h 5676860"/>
              <a:gd name="connsiteX37" fmla="*/ 5801038 w 6620188"/>
              <a:gd name="connsiteY37" fmla="*/ 4533860 h 5676860"/>
              <a:gd name="connsiteX38" fmla="*/ 4946169 w 6620188"/>
              <a:gd name="connsiteY38" fmla="*/ 5672097 h 5676860"/>
              <a:gd name="connsiteX39" fmla="*/ 4672325 w 6620188"/>
              <a:gd name="connsiteY39" fmla="*/ 5676860 h 5676860"/>
              <a:gd name="connsiteX40" fmla="*/ 4107970 w 6620188"/>
              <a:gd name="connsiteY40" fmla="*/ 4952960 h 5676860"/>
              <a:gd name="connsiteX41" fmla="*/ 3582425 w 6620188"/>
              <a:gd name="connsiteY41" fmla="*/ 4943533 h 5676860"/>
              <a:gd name="connsiteX42" fmla="*/ 2990102 w 6620188"/>
              <a:gd name="connsiteY42" fmla="*/ 4366440 h 5676860"/>
              <a:gd name="connsiteX43" fmla="*/ 2650644 w 6620188"/>
              <a:gd name="connsiteY43" fmla="*/ 4600535 h 5676860"/>
              <a:gd name="connsiteX44" fmla="*/ 2286312 w 6620188"/>
              <a:gd name="connsiteY44" fmla="*/ 4183817 h 5676860"/>
              <a:gd name="connsiteX45" fmla="*/ 1812444 w 6620188"/>
              <a:gd name="connsiteY45" fmla="*/ 4276685 h 5676860"/>
              <a:gd name="connsiteX46" fmla="*/ 1719575 w 6620188"/>
              <a:gd name="connsiteY46" fmla="*/ 4567197 h 5676860"/>
              <a:gd name="connsiteX47" fmla="*/ 1440969 w 6620188"/>
              <a:gd name="connsiteY47" fmla="*/ 4500522 h 5676860"/>
              <a:gd name="connsiteX48" fmla="*/ 1338574 w 6620188"/>
              <a:gd name="connsiteY48" fmla="*/ 4469566 h 5676860"/>
              <a:gd name="connsiteX49" fmla="*/ 1281425 w 6620188"/>
              <a:gd name="connsiteY49" fmla="*/ 4440992 h 5676860"/>
              <a:gd name="connsiteX50" fmla="*/ 1224274 w 6620188"/>
              <a:gd name="connsiteY50" fmla="*/ 4410035 h 5676860"/>
              <a:gd name="connsiteX51" fmla="*/ 1174269 w 6620188"/>
              <a:gd name="connsiteY51" fmla="*/ 4371935 h 5676860"/>
              <a:gd name="connsiteX0" fmla="*/ 1174269 w 6620188"/>
              <a:gd name="connsiteY0" fmla="*/ 4371935 h 5676860"/>
              <a:gd name="connsiteX1" fmla="*/ 38282 w 6620188"/>
              <a:gd name="connsiteY1" fmla="*/ 2608562 h 5676860"/>
              <a:gd name="connsiteX2" fmla="*/ 11485 w 6620188"/>
              <a:gd name="connsiteY2" fmla="*/ 1877638 h 5676860"/>
              <a:gd name="connsiteX3" fmla="*/ 0 w 6620188"/>
              <a:gd name="connsiteY3" fmla="*/ 1527326 h 5676860"/>
              <a:gd name="connsiteX4" fmla="*/ 7949 w 6620188"/>
              <a:gd name="connsiteY4" fmla="*/ 227112 h 5676860"/>
              <a:gd name="connsiteX5" fmla="*/ 2383585 w 6620188"/>
              <a:gd name="connsiteY5" fmla="*/ 227111 h 5676860"/>
              <a:gd name="connsiteX6" fmla="*/ 2731344 w 6620188"/>
              <a:gd name="connsiteY6" fmla="*/ 277736 h 5676860"/>
              <a:gd name="connsiteX7" fmla="*/ 3007342 w 6620188"/>
              <a:gd name="connsiteY7" fmla="*/ 367291 h 5676860"/>
              <a:gd name="connsiteX8" fmla="*/ 3260370 w 6620188"/>
              <a:gd name="connsiteY8" fmla="*/ 342395 h 5676860"/>
              <a:gd name="connsiteX9" fmla="*/ 3486719 w 6620188"/>
              <a:gd name="connsiteY9" fmla="*/ 393335 h 5676860"/>
              <a:gd name="connsiteX10" fmla="*/ 4055239 w 6620188"/>
              <a:gd name="connsiteY10" fmla="*/ 325250 h 5676860"/>
              <a:gd name="connsiteX11" fmla="*/ 4371672 w 6620188"/>
              <a:gd name="connsiteY11" fmla="*/ 263501 h 5676860"/>
              <a:gd name="connsiteX12" fmla="*/ 4474156 w 6620188"/>
              <a:gd name="connsiteY12" fmla="*/ 268671 h 5676860"/>
              <a:gd name="connsiteX13" fmla="*/ 4634427 w 6620188"/>
              <a:gd name="connsiteY13" fmla="*/ 267442 h 5676860"/>
              <a:gd name="connsiteX14" fmla="*/ 4636056 w 6620188"/>
              <a:gd name="connsiteY14" fmla="*/ 77502 h 5676860"/>
              <a:gd name="connsiteX15" fmla="*/ 4853463 w 6620188"/>
              <a:gd name="connsiteY15" fmla="*/ 0 h 5676860"/>
              <a:gd name="connsiteX16" fmla="*/ 4996861 w 6620188"/>
              <a:gd name="connsiteY16" fmla="*/ 5167 h 5676860"/>
              <a:gd name="connsiteX17" fmla="*/ 5306145 w 6620188"/>
              <a:gd name="connsiteY17" fmla="*/ 77680 h 5676860"/>
              <a:gd name="connsiteX18" fmla="*/ 5344427 w 6620188"/>
              <a:gd name="connsiteY18" fmla="*/ 394099 h 5676860"/>
              <a:gd name="connsiteX19" fmla="*/ 5650680 w 6620188"/>
              <a:gd name="connsiteY19" fmla="*/ 714793 h 5676860"/>
              <a:gd name="connsiteX20" fmla="*/ 5861867 w 6620188"/>
              <a:gd name="connsiteY20" fmla="*/ 811181 h 5676860"/>
              <a:gd name="connsiteX21" fmla="*/ 6096044 w 6620188"/>
              <a:gd name="connsiteY21" fmla="*/ 1557328 h 5676860"/>
              <a:gd name="connsiteX22" fmla="*/ 6146319 w 6620188"/>
              <a:gd name="connsiteY22" fmla="*/ 1823998 h 5676860"/>
              <a:gd name="connsiteX23" fmla="*/ 6189182 w 6620188"/>
              <a:gd name="connsiteY23" fmla="*/ 1924010 h 5676860"/>
              <a:gd name="connsiteX24" fmla="*/ 6208232 w 6620188"/>
              <a:gd name="connsiteY24" fmla="*/ 2021641 h 5676860"/>
              <a:gd name="connsiteX25" fmla="*/ 6239188 w 6620188"/>
              <a:gd name="connsiteY25" fmla="*/ 2143085 h 5676860"/>
              <a:gd name="connsiteX26" fmla="*/ 6253475 w 6620188"/>
              <a:gd name="connsiteY26" fmla="*/ 2300248 h 5676860"/>
              <a:gd name="connsiteX27" fmla="*/ 6274907 w 6620188"/>
              <a:gd name="connsiteY27" fmla="*/ 2407403 h 5676860"/>
              <a:gd name="connsiteX28" fmla="*/ 6324913 w 6620188"/>
              <a:gd name="connsiteY28" fmla="*/ 2619335 h 5676860"/>
              <a:gd name="connsiteX29" fmla="*/ 6351107 w 6620188"/>
              <a:gd name="connsiteY29" fmla="*/ 2812216 h 5676860"/>
              <a:gd name="connsiteX30" fmla="*/ 6365394 w 6620188"/>
              <a:gd name="connsiteY30" fmla="*/ 2921754 h 5676860"/>
              <a:gd name="connsiteX31" fmla="*/ 6339855 w 6620188"/>
              <a:gd name="connsiteY31" fmla="*/ 3301934 h 5676860"/>
              <a:gd name="connsiteX32" fmla="*/ 6458533 w 6620188"/>
              <a:gd name="connsiteY32" fmla="*/ 3509893 h 5676860"/>
              <a:gd name="connsiteX33" fmla="*/ 6620188 w 6620188"/>
              <a:gd name="connsiteY33" fmla="*/ 3676610 h 5676860"/>
              <a:gd name="connsiteX34" fmla="*/ 6603827 w 6620188"/>
              <a:gd name="connsiteY34" fmla="*/ 3802027 h 5676860"/>
              <a:gd name="connsiteX35" fmla="*/ 6543364 w 6620188"/>
              <a:gd name="connsiteY35" fmla="*/ 3964742 h 5676860"/>
              <a:gd name="connsiteX36" fmla="*/ 6460967 w 6620188"/>
              <a:gd name="connsiteY36" fmla="*/ 4238218 h 5676860"/>
              <a:gd name="connsiteX37" fmla="*/ 5801038 w 6620188"/>
              <a:gd name="connsiteY37" fmla="*/ 4533860 h 5676860"/>
              <a:gd name="connsiteX38" fmla="*/ 4946169 w 6620188"/>
              <a:gd name="connsiteY38" fmla="*/ 5672097 h 5676860"/>
              <a:gd name="connsiteX39" fmla="*/ 4672325 w 6620188"/>
              <a:gd name="connsiteY39" fmla="*/ 5676860 h 5676860"/>
              <a:gd name="connsiteX40" fmla="*/ 4107970 w 6620188"/>
              <a:gd name="connsiteY40" fmla="*/ 4952960 h 5676860"/>
              <a:gd name="connsiteX41" fmla="*/ 3582425 w 6620188"/>
              <a:gd name="connsiteY41" fmla="*/ 4943533 h 5676860"/>
              <a:gd name="connsiteX42" fmla="*/ 2990102 w 6620188"/>
              <a:gd name="connsiteY42" fmla="*/ 4366440 h 5676860"/>
              <a:gd name="connsiteX43" fmla="*/ 2650644 w 6620188"/>
              <a:gd name="connsiteY43" fmla="*/ 4600535 h 5676860"/>
              <a:gd name="connsiteX44" fmla="*/ 2286312 w 6620188"/>
              <a:gd name="connsiteY44" fmla="*/ 4183817 h 5676860"/>
              <a:gd name="connsiteX45" fmla="*/ 1812444 w 6620188"/>
              <a:gd name="connsiteY45" fmla="*/ 4276685 h 5676860"/>
              <a:gd name="connsiteX46" fmla="*/ 1719575 w 6620188"/>
              <a:gd name="connsiteY46" fmla="*/ 4567197 h 5676860"/>
              <a:gd name="connsiteX47" fmla="*/ 1440969 w 6620188"/>
              <a:gd name="connsiteY47" fmla="*/ 4500522 h 5676860"/>
              <a:gd name="connsiteX48" fmla="*/ 1338574 w 6620188"/>
              <a:gd name="connsiteY48" fmla="*/ 4469566 h 5676860"/>
              <a:gd name="connsiteX49" fmla="*/ 1281425 w 6620188"/>
              <a:gd name="connsiteY49" fmla="*/ 4440992 h 5676860"/>
              <a:gd name="connsiteX50" fmla="*/ 1224274 w 6620188"/>
              <a:gd name="connsiteY50" fmla="*/ 4410035 h 5676860"/>
              <a:gd name="connsiteX51" fmla="*/ 1174269 w 6620188"/>
              <a:gd name="connsiteY51" fmla="*/ 4371935 h 5676860"/>
              <a:gd name="connsiteX0" fmla="*/ 1174269 w 6620188"/>
              <a:gd name="connsiteY0" fmla="*/ 4371935 h 5676860"/>
              <a:gd name="connsiteX1" fmla="*/ 38282 w 6620188"/>
              <a:gd name="connsiteY1" fmla="*/ 2608562 h 5676860"/>
              <a:gd name="connsiteX2" fmla="*/ 11485 w 6620188"/>
              <a:gd name="connsiteY2" fmla="*/ 1877638 h 5676860"/>
              <a:gd name="connsiteX3" fmla="*/ 0 w 6620188"/>
              <a:gd name="connsiteY3" fmla="*/ 1527326 h 5676860"/>
              <a:gd name="connsiteX4" fmla="*/ 7949 w 6620188"/>
              <a:gd name="connsiteY4" fmla="*/ 227112 h 5676860"/>
              <a:gd name="connsiteX5" fmla="*/ 2383585 w 6620188"/>
              <a:gd name="connsiteY5" fmla="*/ 227111 h 5676860"/>
              <a:gd name="connsiteX6" fmla="*/ 2731344 w 6620188"/>
              <a:gd name="connsiteY6" fmla="*/ 277736 h 5676860"/>
              <a:gd name="connsiteX7" fmla="*/ 3007342 w 6620188"/>
              <a:gd name="connsiteY7" fmla="*/ 367291 h 5676860"/>
              <a:gd name="connsiteX8" fmla="*/ 3260370 w 6620188"/>
              <a:gd name="connsiteY8" fmla="*/ 342395 h 5676860"/>
              <a:gd name="connsiteX9" fmla="*/ 3486719 w 6620188"/>
              <a:gd name="connsiteY9" fmla="*/ 393335 h 5676860"/>
              <a:gd name="connsiteX10" fmla="*/ 4055239 w 6620188"/>
              <a:gd name="connsiteY10" fmla="*/ 325250 h 5676860"/>
              <a:gd name="connsiteX11" fmla="*/ 4371672 w 6620188"/>
              <a:gd name="connsiteY11" fmla="*/ 263501 h 5676860"/>
              <a:gd name="connsiteX12" fmla="*/ 4474156 w 6620188"/>
              <a:gd name="connsiteY12" fmla="*/ 268671 h 5676860"/>
              <a:gd name="connsiteX13" fmla="*/ 4634427 w 6620188"/>
              <a:gd name="connsiteY13" fmla="*/ 267442 h 5676860"/>
              <a:gd name="connsiteX14" fmla="*/ 4907616 w 6620188"/>
              <a:gd name="connsiteY14" fmla="*/ 277284 h 5676860"/>
              <a:gd name="connsiteX15" fmla="*/ 4853463 w 6620188"/>
              <a:gd name="connsiteY15" fmla="*/ 0 h 5676860"/>
              <a:gd name="connsiteX16" fmla="*/ 4996861 w 6620188"/>
              <a:gd name="connsiteY16" fmla="*/ 5167 h 5676860"/>
              <a:gd name="connsiteX17" fmla="*/ 5306145 w 6620188"/>
              <a:gd name="connsiteY17" fmla="*/ 77680 h 5676860"/>
              <a:gd name="connsiteX18" fmla="*/ 5344427 w 6620188"/>
              <a:gd name="connsiteY18" fmla="*/ 394099 h 5676860"/>
              <a:gd name="connsiteX19" fmla="*/ 5650680 w 6620188"/>
              <a:gd name="connsiteY19" fmla="*/ 714793 h 5676860"/>
              <a:gd name="connsiteX20" fmla="*/ 5861867 w 6620188"/>
              <a:gd name="connsiteY20" fmla="*/ 811181 h 5676860"/>
              <a:gd name="connsiteX21" fmla="*/ 6096044 w 6620188"/>
              <a:gd name="connsiteY21" fmla="*/ 1557328 h 5676860"/>
              <a:gd name="connsiteX22" fmla="*/ 6146319 w 6620188"/>
              <a:gd name="connsiteY22" fmla="*/ 1823998 h 5676860"/>
              <a:gd name="connsiteX23" fmla="*/ 6189182 w 6620188"/>
              <a:gd name="connsiteY23" fmla="*/ 1924010 h 5676860"/>
              <a:gd name="connsiteX24" fmla="*/ 6208232 w 6620188"/>
              <a:gd name="connsiteY24" fmla="*/ 2021641 h 5676860"/>
              <a:gd name="connsiteX25" fmla="*/ 6239188 w 6620188"/>
              <a:gd name="connsiteY25" fmla="*/ 2143085 h 5676860"/>
              <a:gd name="connsiteX26" fmla="*/ 6253475 w 6620188"/>
              <a:gd name="connsiteY26" fmla="*/ 2300248 h 5676860"/>
              <a:gd name="connsiteX27" fmla="*/ 6274907 w 6620188"/>
              <a:gd name="connsiteY27" fmla="*/ 2407403 h 5676860"/>
              <a:gd name="connsiteX28" fmla="*/ 6324913 w 6620188"/>
              <a:gd name="connsiteY28" fmla="*/ 2619335 h 5676860"/>
              <a:gd name="connsiteX29" fmla="*/ 6351107 w 6620188"/>
              <a:gd name="connsiteY29" fmla="*/ 2812216 h 5676860"/>
              <a:gd name="connsiteX30" fmla="*/ 6365394 w 6620188"/>
              <a:gd name="connsiteY30" fmla="*/ 2921754 h 5676860"/>
              <a:gd name="connsiteX31" fmla="*/ 6339855 w 6620188"/>
              <a:gd name="connsiteY31" fmla="*/ 3301934 h 5676860"/>
              <a:gd name="connsiteX32" fmla="*/ 6458533 w 6620188"/>
              <a:gd name="connsiteY32" fmla="*/ 3509893 h 5676860"/>
              <a:gd name="connsiteX33" fmla="*/ 6620188 w 6620188"/>
              <a:gd name="connsiteY33" fmla="*/ 3676610 h 5676860"/>
              <a:gd name="connsiteX34" fmla="*/ 6603827 w 6620188"/>
              <a:gd name="connsiteY34" fmla="*/ 3802027 h 5676860"/>
              <a:gd name="connsiteX35" fmla="*/ 6543364 w 6620188"/>
              <a:gd name="connsiteY35" fmla="*/ 3964742 h 5676860"/>
              <a:gd name="connsiteX36" fmla="*/ 6460967 w 6620188"/>
              <a:gd name="connsiteY36" fmla="*/ 4238218 h 5676860"/>
              <a:gd name="connsiteX37" fmla="*/ 5801038 w 6620188"/>
              <a:gd name="connsiteY37" fmla="*/ 4533860 h 5676860"/>
              <a:gd name="connsiteX38" fmla="*/ 4946169 w 6620188"/>
              <a:gd name="connsiteY38" fmla="*/ 5672097 h 5676860"/>
              <a:gd name="connsiteX39" fmla="*/ 4672325 w 6620188"/>
              <a:gd name="connsiteY39" fmla="*/ 5676860 h 5676860"/>
              <a:gd name="connsiteX40" fmla="*/ 4107970 w 6620188"/>
              <a:gd name="connsiteY40" fmla="*/ 4952960 h 5676860"/>
              <a:gd name="connsiteX41" fmla="*/ 3582425 w 6620188"/>
              <a:gd name="connsiteY41" fmla="*/ 4943533 h 5676860"/>
              <a:gd name="connsiteX42" fmla="*/ 2990102 w 6620188"/>
              <a:gd name="connsiteY42" fmla="*/ 4366440 h 5676860"/>
              <a:gd name="connsiteX43" fmla="*/ 2650644 w 6620188"/>
              <a:gd name="connsiteY43" fmla="*/ 4600535 h 5676860"/>
              <a:gd name="connsiteX44" fmla="*/ 2286312 w 6620188"/>
              <a:gd name="connsiteY44" fmla="*/ 4183817 h 5676860"/>
              <a:gd name="connsiteX45" fmla="*/ 1812444 w 6620188"/>
              <a:gd name="connsiteY45" fmla="*/ 4276685 h 5676860"/>
              <a:gd name="connsiteX46" fmla="*/ 1719575 w 6620188"/>
              <a:gd name="connsiteY46" fmla="*/ 4567197 h 5676860"/>
              <a:gd name="connsiteX47" fmla="*/ 1440969 w 6620188"/>
              <a:gd name="connsiteY47" fmla="*/ 4500522 h 5676860"/>
              <a:gd name="connsiteX48" fmla="*/ 1338574 w 6620188"/>
              <a:gd name="connsiteY48" fmla="*/ 4469566 h 5676860"/>
              <a:gd name="connsiteX49" fmla="*/ 1281425 w 6620188"/>
              <a:gd name="connsiteY49" fmla="*/ 4440992 h 5676860"/>
              <a:gd name="connsiteX50" fmla="*/ 1224274 w 6620188"/>
              <a:gd name="connsiteY50" fmla="*/ 4410035 h 5676860"/>
              <a:gd name="connsiteX51" fmla="*/ 1174269 w 6620188"/>
              <a:gd name="connsiteY51" fmla="*/ 4371935 h 5676860"/>
              <a:gd name="connsiteX0" fmla="*/ 1174269 w 6620188"/>
              <a:gd name="connsiteY0" fmla="*/ 4366768 h 5671693"/>
              <a:gd name="connsiteX1" fmla="*/ 38282 w 6620188"/>
              <a:gd name="connsiteY1" fmla="*/ 2603395 h 5671693"/>
              <a:gd name="connsiteX2" fmla="*/ 11485 w 6620188"/>
              <a:gd name="connsiteY2" fmla="*/ 1872471 h 5671693"/>
              <a:gd name="connsiteX3" fmla="*/ 0 w 6620188"/>
              <a:gd name="connsiteY3" fmla="*/ 1522159 h 5671693"/>
              <a:gd name="connsiteX4" fmla="*/ 7949 w 6620188"/>
              <a:gd name="connsiteY4" fmla="*/ 221945 h 5671693"/>
              <a:gd name="connsiteX5" fmla="*/ 2383585 w 6620188"/>
              <a:gd name="connsiteY5" fmla="*/ 221944 h 5671693"/>
              <a:gd name="connsiteX6" fmla="*/ 2731344 w 6620188"/>
              <a:gd name="connsiteY6" fmla="*/ 272569 h 5671693"/>
              <a:gd name="connsiteX7" fmla="*/ 3007342 w 6620188"/>
              <a:gd name="connsiteY7" fmla="*/ 362124 h 5671693"/>
              <a:gd name="connsiteX8" fmla="*/ 3260370 w 6620188"/>
              <a:gd name="connsiteY8" fmla="*/ 337228 h 5671693"/>
              <a:gd name="connsiteX9" fmla="*/ 3486719 w 6620188"/>
              <a:gd name="connsiteY9" fmla="*/ 388168 h 5671693"/>
              <a:gd name="connsiteX10" fmla="*/ 4055239 w 6620188"/>
              <a:gd name="connsiteY10" fmla="*/ 320083 h 5671693"/>
              <a:gd name="connsiteX11" fmla="*/ 4371672 w 6620188"/>
              <a:gd name="connsiteY11" fmla="*/ 258334 h 5671693"/>
              <a:gd name="connsiteX12" fmla="*/ 4474156 w 6620188"/>
              <a:gd name="connsiteY12" fmla="*/ 263504 h 5671693"/>
              <a:gd name="connsiteX13" fmla="*/ 4634427 w 6620188"/>
              <a:gd name="connsiteY13" fmla="*/ 262275 h 5671693"/>
              <a:gd name="connsiteX14" fmla="*/ 4907616 w 6620188"/>
              <a:gd name="connsiteY14" fmla="*/ 272117 h 5671693"/>
              <a:gd name="connsiteX15" fmla="*/ 5192115 w 6620188"/>
              <a:gd name="connsiteY15" fmla="*/ 258830 h 5671693"/>
              <a:gd name="connsiteX16" fmla="*/ 4996861 w 6620188"/>
              <a:gd name="connsiteY16" fmla="*/ 0 h 5671693"/>
              <a:gd name="connsiteX17" fmla="*/ 5306145 w 6620188"/>
              <a:gd name="connsiteY17" fmla="*/ 72513 h 5671693"/>
              <a:gd name="connsiteX18" fmla="*/ 5344427 w 6620188"/>
              <a:gd name="connsiteY18" fmla="*/ 388932 h 5671693"/>
              <a:gd name="connsiteX19" fmla="*/ 5650680 w 6620188"/>
              <a:gd name="connsiteY19" fmla="*/ 709626 h 5671693"/>
              <a:gd name="connsiteX20" fmla="*/ 5861867 w 6620188"/>
              <a:gd name="connsiteY20" fmla="*/ 806014 h 5671693"/>
              <a:gd name="connsiteX21" fmla="*/ 6096044 w 6620188"/>
              <a:gd name="connsiteY21" fmla="*/ 1552161 h 5671693"/>
              <a:gd name="connsiteX22" fmla="*/ 6146319 w 6620188"/>
              <a:gd name="connsiteY22" fmla="*/ 1818831 h 5671693"/>
              <a:gd name="connsiteX23" fmla="*/ 6189182 w 6620188"/>
              <a:gd name="connsiteY23" fmla="*/ 1918843 h 5671693"/>
              <a:gd name="connsiteX24" fmla="*/ 6208232 w 6620188"/>
              <a:gd name="connsiteY24" fmla="*/ 2016474 h 5671693"/>
              <a:gd name="connsiteX25" fmla="*/ 6239188 w 6620188"/>
              <a:gd name="connsiteY25" fmla="*/ 2137918 h 5671693"/>
              <a:gd name="connsiteX26" fmla="*/ 6253475 w 6620188"/>
              <a:gd name="connsiteY26" fmla="*/ 2295081 h 5671693"/>
              <a:gd name="connsiteX27" fmla="*/ 6274907 w 6620188"/>
              <a:gd name="connsiteY27" fmla="*/ 2402236 h 5671693"/>
              <a:gd name="connsiteX28" fmla="*/ 6324913 w 6620188"/>
              <a:gd name="connsiteY28" fmla="*/ 2614168 h 5671693"/>
              <a:gd name="connsiteX29" fmla="*/ 6351107 w 6620188"/>
              <a:gd name="connsiteY29" fmla="*/ 2807049 h 5671693"/>
              <a:gd name="connsiteX30" fmla="*/ 6365394 w 6620188"/>
              <a:gd name="connsiteY30" fmla="*/ 2916587 h 5671693"/>
              <a:gd name="connsiteX31" fmla="*/ 6339855 w 6620188"/>
              <a:gd name="connsiteY31" fmla="*/ 3296767 h 5671693"/>
              <a:gd name="connsiteX32" fmla="*/ 6458533 w 6620188"/>
              <a:gd name="connsiteY32" fmla="*/ 3504726 h 5671693"/>
              <a:gd name="connsiteX33" fmla="*/ 6620188 w 6620188"/>
              <a:gd name="connsiteY33" fmla="*/ 3671443 h 5671693"/>
              <a:gd name="connsiteX34" fmla="*/ 6603827 w 6620188"/>
              <a:gd name="connsiteY34" fmla="*/ 3796860 h 5671693"/>
              <a:gd name="connsiteX35" fmla="*/ 6543364 w 6620188"/>
              <a:gd name="connsiteY35" fmla="*/ 3959575 h 5671693"/>
              <a:gd name="connsiteX36" fmla="*/ 6460967 w 6620188"/>
              <a:gd name="connsiteY36" fmla="*/ 4233051 h 5671693"/>
              <a:gd name="connsiteX37" fmla="*/ 5801038 w 6620188"/>
              <a:gd name="connsiteY37" fmla="*/ 4528693 h 5671693"/>
              <a:gd name="connsiteX38" fmla="*/ 4946169 w 6620188"/>
              <a:gd name="connsiteY38" fmla="*/ 5666930 h 5671693"/>
              <a:gd name="connsiteX39" fmla="*/ 4672325 w 6620188"/>
              <a:gd name="connsiteY39" fmla="*/ 5671693 h 5671693"/>
              <a:gd name="connsiteX40" fmla="*/ 4107970 w 6620188"/>
              <a:gd name="connsiteY40" fmla="*/ 4947793 h 5671693"/>
              <a:gd name="connsiteX41" fmla="*/ 3582425 w 6620188"/>
              <a:gd name="connsiteY41" fmla="*/ 4938366 h 5671693"/>
              <a:gd name="connsiteX42" fmla="*/ 2990102 w 6620188"/>
              <a:gd name="connsiteY42" fmla="*/ 4361273 h 5671693"/>
              <a:gd name="connsiteX43" fmla="*/ 2650644 w 6620188"/>
              <a:gd name="connsiteY43" fmla="*/ 4595368 h 5671693"/>
              <a:gd name="connsiteX44" fmla="*/ 2286312 w 6620188"/>
              <a:gd name="connsiteY44" fmla="*/ 4178650 h 5671693"/>
              <a:gd name="connsiteX45" fmla="*/ 1812444 w 6620188"/>
              <a:gd name="connsiteY45" fmla="*/ 4271518 h 5671693"/>
              <a:gd name="connsiteX46" fmla="*/ 1719575 w 6620188"/>
              <a:gd name="connsiteY46" fmla="*/ 4562030 h 5671693"/>
              <a:gd name="connsiteX47" fmla="*/ 1440969 w 6620188"/>
              <a:gd name="connsiteY47" fmla="*/ 4495355 h 5671693"/>
              <a:gd name="connsiteX48" fmla="*/ 1338574 w 6620188"/>
              <a:gd name="connsiteY48" fmla="*/ 4464399 h 5671693"/>
              <a:gd name="connsiteX49" fmla="*/ 1281425 w 6620188"/>
              <a:gd name="connsiteY49" fmla="*/ 4435825 h 5671693"/>
              <a:gd name="connsiteX50" fmla="*/ 1224274 w 6620188"/>
              <a:gd name="connsiteY50" fmla="*/ 4404868 h 5671693"/>
              <a:gd name="connsiteX51" fmla="*/ 1174269 w 6620188"/>
              <a:gd name="connsiteY51" fmla="*/ 4366768 h 5671693"/>
              <a:gd name="connsiteX0" fmla="*/ 1174269 w 6620188"/>
              <a:gd name="connsiteY0" fmla="*/ 4294255 h 5599180"/>
              <a:gd name="connsiteX1" fmla="*/ 38282 w 6620188"/>
              <a:gd name="connsiteY1" fmla="*/ 2530882 h 5599180"/>
              <a:gd name="connsiteX2" fmla="*/ 11485 w 6620188"/>
              <a:gd name="connsiteY2" fmla="*/ 1799958 h 5599180"/>
              <a:gd name="connsiteX3" fmla="*/ 0 w 6620188"/>
              <a:gd name="connsiteY3" fmla="*/ 1449646 h 5599180"/>
              <a:gd name="connsiteX4" fmla="*/ 7949 w 6620188"/>
              <a:gd name="connsiteY4" fmla="*/ 149432 h 5599180"/>
              <a:gd name="connsiteX5" fmla="*/ 2383585 w 6620188"/>
              <a:gd name="connsiteY5" fmla="*/ 149431 h 5599180"/>
              <a:gd name="connsiteX6" fmla="*/ 2731344 w 6620188"/>
              <a:gd name="connsiteY6" fmla="*/ 200056 h 5599180"/>
              <a:gd name="connsiteX7" fmla="*/ 3007342 w 6620188"/>
              <a:gd name="connsiteY7" fmla="*/ 289611 h 5599180"/>
              <a:gd name="connsiteX8" fmla="*/ 3260370 w 6620188"/>
              <a:gd name="connsiteY8" fmla="*/ 264715 h 5599180"/>
              <a:gd name="connsiteX9" fmla="*/ 3486719 w 6620188"/>
              <a:gd name="connsiteY9" fmla="*/ 315655 h 5599180"/>
              <a:gd name="connsiteX10" fmla="*/ 4055239 w 6620188"/>
              <a:gd name="connsiteY10" fmla="*/ 247570 h 5599180"/>
              <a:gd name="connsiteX11" fmla="*/ 4371672 w 6620188"/>
              <a:gd name="connsiteY11" fmla="*/ 185821 h 5599180"/>
              <a:gd name="connsiteX12" fmla="*/ 4474156 w 6620188"/>
              <a:gd name="connsiteY12" fmla="*/ 190991 h 5599180"/>
              <a:gd name="connsiteX13" fmla="*/ 4634427 w 6620188"/>
              <a:gd name="connsiteY13" fmla="*/ 189762 h 5599180"/>
              <a:gd name="connsiteX14" fmla="*/ 4907616 w 6620188"/>
              <a:gd name="connsiteY14" fmla="*/ 199604 h 5599180"/>
              <a:gd name="connsiteX15" fmla="*/ 5192115 w 6620188"/>
              <a:gd name="connsiteY15" fmla="*/ 186317 h 5599180"/>
              <a:gd name="connsiteX16" fmla="*/ 5319538 w 6620188"/>
              <a:gd name="connsiteY16" fmla="*/ 184349 h 5599180"/>
              <a:gd name="connsiteX17" fmla="*/ 5306145 w 6620188"/>
              <a:gd name="connsiteY17" fmla="*/ 0 h 5599180"/>
              <a:gd name="connsiteX18" fmla="*/ 5344427 w 6620188"/>
              <a:gd name="connsiteY18" fmla="*/ 316419 h 5599180"/>
              <a:gd name="connsiteX19" fmla="*/ 5650680 w 6620188"/>
              <a:gd name="connsiteY19" fmla="*/ 637113 h 5599180"/>
              <a:gd name="connsiteX20" fmla="*/ 5861867 w 6620188"/>
              <a:gd name="connsiteY20" fmla="*/ 733501 h 5599180"/>
              <a:gd name="connsiteX21" fmla="*/ 6096044 w 6620188"/>
              <a:gd name="connsiteY21" fmla="*/ 1479648 h 5599180"/>
              <a:gd name="connsiteX22" fmla="*/ 6146319 w 6620188"/>
              <a:gd name="connsiteY22" fmla="*/ 1746318 h 5599180"/>
              <a:gd name="connsiteX23" fmla="*/ 6189182 w 6620188"/>
              <a:gd name="connsiteY23" fmla="*/ 1846330 h 5599180"/>
              <a:gd name="connsiteX24" fmla="*/ 6208232 w 6620188"/>
              <a:gd name="connsiteY24" fmla="*/ 1943961 h 5599180"/>
              <a:gd name="connsiteX25" fmla="*/ 6239188 w 6620188"/>
              <a:gd name="connsiteY25" fmla="*/ 2065405 h 5599180"/>
              <a:gd name="connsiteX26" fmla="*/ 6253475 w 6620188"/>
              <a:gd name="connsiteY26" fmla="*/ 2222568 h 5599180"/>
              <a:gd name="connsiteX27" fmla="*/ 6274907 w 6620188"/>
              <a:gd name="connsiteY27" fmla="*/ 2329723 h 5599180"/>
              <a:gd name="connsiteX28" fmla="*/ 6324913 w 6620188"/>
              <a:gd name="connsiteY28" fmla="*/ 2541655 h 5599180"/>
              <a:gd name="connsiteX29" fmla="*/ 6351107 w 6620188"/>
              <a:gd name="connsiteY29" fmla="*/ 2734536 h 5599180"/>
              <a:gd name="connsiteX30" fmla="*/ 6365394 w 6620188"/>
              <a:gd name="connsiteY30" fmla="*/ 2844074 h 5599180"/>
              <a:gd name="connsiteX31" fmla="*/ 6339855 w 6620188"/>
              <a:gd name="connsiteY31" fmla="*/ 3224254 h 5599180"/>
              <a:gd name="connsiteX32" fmla="*/ 6458533 w 6620188"/>
              <a:gd name="connsiteY32" fmla="*/ 3432213 h 5599180"/>
              <a:gd name="connsiteX33" fmla="*/ 6620188 w 6620188"/>
              <a:gd name="connsiteY33" fmla="*/ 3598930 h 5599180"/>
              <a:gd name="connsiteX34" fmla="*/ 6603827 w 6620188"/>
              <a:gd name="connsiteY34" fmla="*/ 3724347 h 5599180"/>
              <a:gd name="connsiteX35" fmla="*/ 6543364 w 6620188"/>
              <a:gd name="connsiteY35" fmla="*/ 3887062 h 5599180"/>
              <a:gd name="connsiteX36" fmla="*/ 6460967 w 6620188"/>
              <a:gd name="connsiteY36" fmla="*/ 4160538 h 5599180"/>
              <a:gd name="connsiteX37" fmla="*/ 5801038 w 6620188"/>
              <a:gd name="connsiteY37" fmla="*/ 4456180 h 5599180"/>
              <a:gd name="connsiteX38" fmla="*/ 4946169 w 6620188"/>
              <a:gd name="connsiteY38" fmla="*/ 5594417 h 5599180"/>
              <a:gd name="connsiteX39" fmla="*/ 4672325 w 6620188"/>
              <a:gd name="connsiteY39" fmla="*/ 5599180 h 5599180"/>
              <a:gd name="connsiteX40" fmla="*/ 4107970 w 6620188"/>
              <a:gd name="connsiteY40" fmla="*/ 4875280 h 5599180"/>
              <a:gd name="connsiteX41" fmla="*/ 3582425 w 6620188"/>
              <a:gd name="connsiteY41" fmla="*/ 4865853 h 5599180"/>
              <a:gd name="connsiteX42" fmla="*/ 2990102 w 6620188"/>
              <a:gd name="connsiteY42" fmla="*/ 4288760 h 5599180"/>
              <a:gd name="connsiteX43" fmla="*/ 2650644 w 6620188"/>
              <a:gd name="connsiteY43" fmla="*/ 4522855 h 5599180"/>
              <a:gd name="connsiteX44" fmla="*/ 2286312 w 6620188"/>
              <a:gd name="connsiteY44" fmla="*/ 4106137 h 5599180"/>
              <a:gd name="connsiteX45" fmla="*/ 1812444 w 6620188"/>
              <a:gd name="connsiteY45" fmla="*/ 4199005 h 5599180"/>
              <a:gd name="connsiteX46" fmla="*/ 1719575 w 6620188"/>
              <a:gd name="connsiteY46" fmla="*/ 4489517 h 5599180"/>
              <a:gd name="connsiteX47" fmla="*/ 1440969 w 6620188"/>
              <a:gd name="connsiteY47" fmla="*/ 4422842 h 5599180"/>
              <a:gd name="connsiteX48" fmla="*/ 1338574 w 6620188"/>
              <a:gd name="connsiteY48" fmla="*/ 4391886 h 5599180"/>
              <a:gd name="connsiteX49" fmla="*/ 1281425 w 6620188"/>
              <a:gd name="connsiteY49" fmla="*/ 4363312 h 5599180"/>
              <a:gd name="connsiteX50" fmla="*/ 1224274 w 6620188"/>
              <a:gd name="connsiteY50" fmla="*/ 4332355 h 5599180"/>
              <a:gd name="connsiteX51" fmla="*/ 1174269 w 6620188"/>
              <a:gd name="connsiteY51" fmla="*/ 4294255 h 5599180"/>
              <a:gd name="connsiteX0" fmla="*/ 1174269 w 6620188"/>
              <a:gd name="connsiteY0" fmla="*/ 4144824 h 5449749"/>
              <a:gd name="connsiteX1" fmla="*/ 38282 w 6620188"/>
              <a:gd name="connsiteY1" fmla="*/ 2381451 h 5449749"/>
              <a:gd name="connsiteX2" fmla="*/ 11485 w 6620188"/>
              <a:gd name="connsiteY2" fmla="*/ 1650527 h 5449749"/>
              <a:gd name="connsiteX3" fmla="*/ 0 w 6620188"/>
              <a:gd name="connsiteY3" fmla="*/ 1300215 h 5449749"/>
              <a:gd name="connsiteX4" fmla="*/ 7949 w 6620188"/>
              <a:gd name="connsiteY4" fmla="*/ 1 h 5449749"/>
              <a:gd name="connsiteX5" fmla="*/ 2383585 w 6620188"/>
              <a:gd name="connsiteY5" fmla="*/ 0 h 5449749"/>
              <a:gd name="connsiteX6" fmla="*/ 2731344 w 6620188"/>
              <a:gd name="connsiteY6" fmla="*/ 50625 h 5449749"/>
              <a:gd name="connsiteX7" fmla="*/ 3007342 w 6620188"/>
              <a:gd name="connsiteY7" fmla="*/ 140180 h 5449749"/>
              <a:gd name="connsiteX8" fmla="*/ 3260370 w 6620188"/>
              <a:gd name="connsiteY8" fmla="*/ 115284 h 5449749"/>
              <a:gd name="connsiteX9" fmla="*/ 3486719 w 6620188"/>
              <a:gd name="connsiteY9" fmla="*/ 166224 h 5449749"/>
              <a:gd name="connsiteX10" fmla="*/ 4055239 w 6620188"/>
              <a:gd name="connsiteY10" fmla="*/ 98139 h 5449749"/>
              <a:gd name="connsiteX11" fmla="*/ 4371672 w 6620188"/>
              <a:gd name="connsiteY11" fmla="*/ 36390 h 5449749"/>
              <a:gd name="connsiteX12" fmla="*/ 4474156 w 6620188"/>
              <a:gd name="connsiteY12" fmla="*/ 41560 h 5449749"/>
              <a:gd name="connsiteX13" fmla="*/ 4634427 w 6620188"/>
              <a:gd name="connsiteY13" fmla="*/ 40331 h 5449749"/>
              <a:gd name="connsiteX14" fmla="*/ 4907616 w 6620188"/>
              <a:gd name="connsiteY14" fmla="*/ 50173 h 5449749"/>
              <a:gd name="connsiteX15" fmla="*/ 5192115 w 6620188"/>
              <a:gd name="connsiteY15" fmla="*/ 36886 h 5449749"/>
              <a:gd name="connsiteX16" fmla="*/ 5319538 w 6620188"/>
              <a:gd name="connsiteY16" fmla="*/ 34918 h 5449749"/>
              <a:gd name="connsiteX17" fmla="*/ 5344427 w 6620188"/>
              <a:gd name="connsiteY17" fmla="*/ 166988 h 5449749"/>
              <a:gd name="connsiteX18" fmla="*/ 5650680 w 6620188"/>
              <a:gd name="connsiteY18" fmla="*/ 487682 h 5449749"/>
              <a:gd name="connsiteX19" fmla="*/ 5861867 w 6620188"/>
              <a:gd name="connsiteY19" fmla="*/ 584070 h 5449749"/>
              <a:gd name="connsiteX20" fmla="*/ 6096044 w 6620188"/>
              <a:gd name="connsiteY20" fmla="*/ 1330217 h 5449749"/>
              <a:gd name="connsiteX21" fmla="*/ 6146319 w 6620188"/>
              <a:gd name="connsiteY21" fmla="*/ 1596887 h 5449749"/>
              <a:gd name="connsiteX22" fmla="*/ 6189182 w 6620188"/>
              <a:gd name="connsiteY22" fmla="*/ 1696899 h 5449749"/>
              <a:gd name="connsiteX23" fmla="*/ 6208232 w 6620188"/>
              <a:gd name="connsiteY23" fmla="*/ 1794530 h 5449749"/>
              <a:gd name="connsiteX24" fmla="*/ 6239188 w 6620188"/>
              <a:gd name="connsiteY24" fmla="*/ 1915974 h 5449749"/>
              <a:gd name="connsiteX25" fmla="*/ 6253475 w 6620188"/>
              <a:gd name="connsiteY25" fmla="*/ 2073137 h 5449749"/>
              <a:gd name="connsiteX26" fmla="*/ 6274907 w 6620188"/>
              <a:gd name="connsiteY26" fmla="*/ 2180292 h 5449749"/>
              <a:gd name="connsiteX27" fmla="*/ 6324913 w 6620188"/>
              <a:gd name="connsiteY27" fmla="*/ 2392224 h 5449749"/>
              <a:gd name="connsiteX28" fmla="*/ 6351107 w 6620188"/>
              <a:gd name="connsiteY28" fmla="*/ 2585105 h 5449749"/>
              <a:gd name="connsiteX29" fmla="*/ 6365394 w 6620188"/>
              <a:gd name="connsiteY29" fmla="*/ 2694643 h 5449749"/>
              <a:gd name="connsiteX30" fmla="*/ 6339855 w 6620188"/>
              <a:gd name="connsiteY30" fmla="*/ 3074823 h 5449749"/>
              <a:gd name="connsiteX31" fmla="*/ 6458533 w 6620188"/>
              <a:gd name="connsiteY31" fmla="*/ 3282782 h 5449749"/>
              <a:gd name="connsiteX32" fmla="*/ 6620188 w 6620188"/>
              <a:gd name="connsiteY32" fmla="*/ 3449499 h 5449749"/>
              <a:gd name="connsiteX33" fmla="*/ 6603827 w 6620188"/>
              <a:gd name="connsiteY33" fmla="*/ 3574916 h 5449749"/>
              <a:gd name="connsiteX34" fmla="*/ 6543364 w 6620188"/>
              <a:gd name="connsiteY34" fmla="*/ 3737631 h 5449749"/>
              <a:gd name="connsiteX35" fmla="*/ 6460967 w 6620188"/>
              <a:gd name="connsiteY35" fmla="*/ 4011107 h 5449749"/>
              <a:gd name="connsiteX36" fmla="*/ 5801038 w 6620188"/>
              <a:gd name="connsiteY36" fmla="*/ 4306749 h 5449749"/>
              <a:gd name="connsiteX37" fmla="*/ 4946169 w 6620188"/>
              <a:gd name="connsiteY37" fmla="*/ 5444986 h 5449749"/>
              <a:gd name="connsiteX38" fmla="*/ 4672325 w 6620188"/>
              <a:gd name="connsiteY38" fmla="*/ 5449749 h 5449749"/>
              <a:gd name="connsiteX39" fmla="*/ 4107970 w 6620188"/>
              <a:gd name="connsiteY39" fmla="*/ 4725849 h 5449749"/>
              <a:gd name="connsiteX40" fmla="*/ 3582425 w 6620188"/>
              <a:gd name="connsiteY40" fmla="*/ 4716422 h 5449749"/>
              <a:gd name="connsiteX41" fmla="*/ 2990102 w 6620188"/>
              <a:gd name="connsiteY41" fmla="*/ 4139329 h 5449749"/>
              <a:gd name="connsiteX42" fmla="*/ 2650644 w 6620188"/>
              <a:gd name="connsiteY42" fmla="*/ 4373424 h 5449749"/>
              <a:gd name="connsiteX43" fmla="*/ 2286312 w 6620188"/>
              <a:gd name="connsiteY43" fmla="*/ 3956706 h 5449749"/>
              <a:gd name="connsiteX44" fmla="*/ 1812444 w 6620188"/>
              <a:gd name="connsiteY44" fmla="*/ 4049574 h 5449749"/>
              <a:gd name="connsiteX45" fmla="*/ 1719575 w 6620188"/>
              <a:gd name="connsiteY45" fmla="*/ 4340086 h 5449749"/>
              <a:gd name="connsiteX46" fmla="*/ 1440969 w 6620188"/>
              <a:gd name="connsiteY46" fmla="*/ 4273411 h 5449749"/>
              <a:gd name="connsiteX47" fmla="*/ 1338574 w 6620188"/>
              <a:gd name="connsiteY47" fmla="*/ 4242455 h 5449749"/>
              <a:gd name="connsiteX48" fmla="*/ 1281425 w 6620188"/>
              <a:gd name="connsiteY48" fmla="*/ 4213881 h 5449749"/>
              <a:gd name="connsiteX49" fmla="*/ 1224274 w 6620188"/>
              <a:gd name="connsiteY49" fmla="*/ 4182924 h 5449749"/>
              <a:gd name="connsiteX50" fmla="*/ 1174269 w 6620188"/>
              <a:gd name="connsiteY50" fmla="*/ 4144824 h 5449749"/>
              <a:gd name="connsiteX0" fmla="*/ 1174269 w 6620188"/>
              <a:gd name="connsiteY0" fmla="*/ 4144824 h 5449749"/>
              <a:gd name="connsiteX1" fmla="*/ 38282 w 6620188"/>
              <a:gd name="connsiteY1" fmla="*/ 2381451 h 5449749"/>
              <a:gd name="connsiteX2" fmla="*/ 11485 w 6620188"/>
              <a:gd name="connsiteY2" fmla="*/ 1650527 h 5449749"/>
              <a:gd name="connsiteX3" fmla="*/ 0 w 6620188"/>
              <a:gd name="connsiteY3" fmla="*/ 1300215 h 5449749"/>
              <a:gd name="connsiteX4" fmla="*/ 525510 w 6620188"/>
              <a:gd name="connsiteY4" fmla="*/ 285403 h 5449749"/>
              <a:gd name="connsiteX5" fmla="*/ 2383585 w 6620188"/>
              <a:gd name="connsiteY5" fmla="*/ 0 h 5449749"/>
              <a:gd name="connsiteX6" fmla="*/ 2731344 w 6620188"/>
              <a:gd name="connsiteY6" fmla="*/ 50625 h 5449749"/>
              <a:gd name="connsiteX7" fmla="*/ 3007342 w 6620188"/>
              <a:gd name="connsiteY7" fmla="*/ 140180 h 5449749"/>
              <a:gd name="connsiteX8" fmla="*/ 3260370 w 6620188"/>
              <a:gd name="connsiteY8" fmla="*/ 115284 h 5449749"/>
              <a:gd name="connsiteX9" fmla="*/ 3486719 w 6620188"/>
              <a:gd name="connsiteY9" fmla="*/ 166224 h 5449749"/>
              <a:gd name="connsiteX10" fmla="*/ 4055239 w 6620188"/>
              <a:gd name="connsiteY10" fmla="*/ 98139 h 5449749"/>
              <a:gd name="connsiteX11" fmla="*/ 4371672 w 6620188"/>
              <a:gd name="connsiteY11" fmla="*/ 36390 h 5449749"/>
              <a:gd name="connsiteX12" fmla="*/ 4474156 w 6620188"/>
              <a:gd name="connsiteY12" fmla="*/ 41560 h 5449749"/>
              <a:gd name="connsiteX13" fmla="*/ 4634427 w 6620188"/>
              <a:gd name="connsiteY13" fmla="*/ 40331 h 5449749"/>
              <a:gd name="connsiteX14" fmla="*/ 4907616 w 6620188"/>
              <a:gd name="connsiteY14" fmla="*/ 50173 h 5449749"/>
              <a:gd name="connsiteX15" fmla="*/ 5192115 w 6620188"/>
              <a:gd name="connsiteY15" fmla="*/ 36886 h 5449749"/>
              <a:gd name="connsiteX16" fmla="*/ 5319538 w 6620188"/>
              <a:gd name="connsiteY16" fmla="*/ 34918 h 5449749"/>
              <a:gd name="connsiteX17" fmla="*/ 5344427 w 6620188"/>
              <a:gd name="connsiteY17" fmla="*/ 166988 h 5449749"/>
              <a:gd name="connsiteX18" fmla="*/ 5650680 w 6620188"/>
              <a:gd name="connsiteY18" fmla="*/ 487682 h 5449749"/>
              <a:gd name="connsiteX19" fmla="*/ 5861867 w 6620188"/>
              <a:gd name="connsiteY19" fmla="*/ 584070 h 5449749"/>
              <a:gd name="connsiteX20" fmla="*/ 6096044 w 6620188"/>
              <a:gd name="connsiteY20" fmla="*/ 1330217 h 5449749"/>
              <a:gd name="connsiteX21" fmla="*/ 6146319 w 6620188"/>
              <a:gd name="connsiteY21" fmla="*/ 1596887 h 5449749"/>
              <a:gd name="connsiteX22" fmla="*/ 6189182 w 6620188"/>
              <a:gd name="connsiteY22" fmla="*/ 1696899 h 5449749"/>
              <a:gd name="connsiteX23" fmla="*/ 6208232 w 6620188"/>
              <a:gd name="connsiteY23" fmla="*/ 1794530 h 5449749"/>
              <a:gd name="connsiteX24" fmla="*/ 6239188 w 6620188"/>
              <a:gd name="connsiteY24" fmla="*/ 1915974 h 5449749"/>
              <a:gd name="connsiteX25" fmla="*/ 6253475 w 6620188"/>
              <a:gd name="connsiteY25" fmla="*/ 2073137 h 5449749"/>
              <a:gd name="connsiteX26" fmla="*/ 6274907 w 6620188"/>
              <a:gd name="connsiteY26" fmla="*/ 2180292 h 5449749"/>
              <a:gd name="connsiteX27" fmla="*/ 6324913 w 6620188"/>
              <a:gd name="connsiteY27" fmla="*/ 2392224 h 5449749"/>
              <a:gd name="connsiteX28" fmla="*/ 6351107 w 6620188"/>
              <a:gd name="connsiteY28" fmla="*/ 2585105 h 5449749"/>
              <a:gd name="connsiteX29" fmla="*/ 6365394 w 6620188"/>
              <a:gd name="connsiteY29" fmla="*/ 2694643 h 5449749"/>
              <a:gd name="connsiteX30" fmla="*/ 6339855 w 6620188"/>
              <a:gd name="connsiteY30" fmla="*/ 3074823 h 5449749"/>
              <a:gd name="connsiteX31" fmla="*/ 6458533 w 6620188"/>
              <a:gd name="connsiteY31" fmla="*/ 3282782 h 5449749"/>
              <a:gd name="connsiteX32" fmla="*/ 6620188 w 6620188"/>
              <a:gd name="connsiteY32" fmla="*/ 3449499 h 5449749"/>
              <a:gd name="connsiteX33" fmla="*/ 6603827 w 6620188"/>
              <a:gd name="connsiteY33" fmla="*/ 3574916 h 5449749"/>
              <a:gd name="connsiteX34" fmla="*/ 6543364 w 6620188"/>
              <a:gd name="connsiteY34" fmla="*/ 3737631 h 5449749"/>
              <a:gd name="connsiteX35" fmla="*/ 6460967 w 6620188"/>
              <a:gd name="connsiteY35" fmla="*/ 4011107 h 5449749"/>
              <a:gd name="connsiteX36" fmla="*/ 5801038 w 6620188"/>
              <a:gd name="connsiteY36" fmla="*/ 4306749 h 5449749"/>
              <a:gd name="connsiteX37" fmla="*/ 4946169 w 6620188"/>
              <a:gd name="connsiteY37" fmla="*/ 5444986 h 5449749"/>
              <a:gd name="connsiteX38" fmla="*/ 4672325 w 6620188"/>
              <a:gd name="connsiteY38" fmla="*/ 5449749 h 5449749"/>
              <a:gd name="connsiteX39" fmla="*/ 4107970 w 6620188"/>
              <a:gd name="connsiteY39" fmla="*/ 4725849 h 5449749"/>
              <a:gd name="connsiteX40" fmla="*/ 3582425 w 6620188"/>
              <a:gd name="connsiteY40" fmla="*/ 4716422 h 5449749"/>
              <a:gd name="connsiteX41" fmla="*/ 2990102 w 6620188"/>
              <a:gd name="connsiteY41" fmla="*/ 4139329 h 5449749"/>
              <a:gd name="connsiteX42" fmla="*/ 2650644 w 6620188"/>
              <a:gd name="connsiteY42" fmla="*/ 4373424 h 5449749"/>
              <a:gd name="connsiteX43" fmla="*/ 2286312 w 6620188"/>
              <a:gd name="connsiteY43" fmla="*/ 3956706 h 5449749"/>
              <a:gd name="connsiteX44" fmla="*/ 1812444 w 6620188"/>
              <a:gd name="connsiteY44" fmla="*/ 4049574 h 5449749"/>
              <a:gd name="connsiteX45" fmla="*/ 1719575 w 6620188"/>
              <a:gd name="connsiteY45" fmla="*/ 4340086 h 5449749"/>
              <a:gd name="connsiteX46" fmla="*/ 1440969 w 6620188"/>
              <a:gd name="connsiteY46" fmla="*/ 4273411 h 5449749"/>
              <a:gd name="connsiteX47" fmla="*/ 1338574 w 6620188"/>
              <a:gd name="connsiteY47" fmla="*/ 4242455 h 5449749"/>
              <a:gd name="connsiteX48" fmla="*/ 1281425 w 6620188"/>
              <a:gd name="connsiteY48" fmla="*/ 4213881 h 5449749"/>
              <a:gd name="connsiteX49" fmla="*/ 1224274 w 6620188"/>
              <a:gd name="connsiteY49" fmla="*/ 4182924 h 5449749"/>
              <a:gd name="connsiteX50" fmla="*/ 1174269 w 6620188"/>
              <a:gd name="connsiteY50" fmla="*/ 4144824 h 5449749"/>
              <a:gd name="connsiteX0" fmla="*/ 1174269 w 6620188"/>
              <a:gd name="connsiteY0" fmla="*/ 4144824 h 5449749"/>
              <a:gd name="connsiteX1" fmla="*/ 38282 w 6620188"/>
              <a:gd name="connsiteY1" fmla="*/ 2381451 h 5449749"/>
              <a:gd name="connsiteX2" fmla="*/ 11485 w 6620188"/>
              <a:gd name="connsiteY2" fmla="*/ 1650527 h 5449749"/>
              <a:gd name="connsiteX3" fmla="*/ 0 w 6620188"/>
              <a:gd name="connsiteY3" fmla="*/ 1300215 h 5449749"/>
              <a:gd name="connsiteX4" fmla="*/ 525510 w 6620188"/>
              <a:gd name="connsiteY4" fmla="*/ 285403 h 5449749"/>
              <a:gd name="connsiteX5" fmla="*/ 2383585 w 6620188"/>
              <a:gd name="connsiteY5" fmla="*/ 0 h 5449749"/>
              <a:gd name="connsiteX6" fmla="*/ 2731344 w 6620188"/>
              <a:gd name="connsiteY6" fmla="*/ 50625 h 5449749"/>
              <a:gd name="connsiteX7" fmla="*/ 3007342 w 6620188"/>
              <a:gd name="connsiteY7" fmla="*/ 140180 h 5449749"/>
              <a:gd name="connsiteX8" fmla="*/ 3260370 w 6620188"/>
              <a:gd name="connsiteY8" fmla="*/ 115284 h 5449749"/>
              <a:gd name="connsiteX9" fmla="*/ 3486719 w 6620188"/>
              <a:gd name="connsiteY9" fmla="*/ 166224 h 5449749"/>
              <a:gd name="connsiteX10" fmla="*/ 4055239 w 6620188"/>
              <a:gd name="connsiteY10" fmla="*/ 98139 h 5449749"/>
              <a:gd name="connsiteX11" fmla="*/ 4371672 w 6620188"/>
              <a:gd name="connsiteY11" fmla="*/ 36390 h 5449749"/>
              <a:gd name="connsiteX12" fmla="*/ 4474156 w 6620188"/>
              <a:gd name="connsiteY12" fmla="*/ 41560 h 5449749"/>
              <a:gd name="connsiteX13" fmla="*/ 4634427 w 6620188"/>
              <a:gd name="connsiteY13" fmla="*/ 40331 h 5449749"/>
              <a:gd name="connsiteX14" fmla="*/ 4907616 w 6620188"/>
              <a:gd name="connsiteY14" fmla="*/ 50173 h 5449749"/>
              <a:gd name="connsiteX15" fmla="*/ 5192115 w 6620188"/>
              <a:gd name="connsiteY15" fmla="*/ 36886 h 5449749"/>
              <a:gd name="connsiteX16" fmla="*/ 5319538 w 6620188"/>
              <a:gd name="connsiteY16" fmla="*/ 34918 h 5449749"/>
              <a:gd name="connsiteX17" fmla="*/ 5344427 w 6620188"/>
              <a:gd name="connsiteY17" fmla="*/ 166988 h 5449749"/>
              <a:gd name="connsiteX18" fmla="*/ 5650680 w 6620188"/>
              <a:gd name="connsiteY18" fmla="*/ 487682 h 5449749"/>
              <a:gd name="connsiteX19" fmla="*/ 5861867 w 6620188"/>
              <a:gd name="connsiteY19" fmla="*/ 584070 h 5449749"/>
              <a:gd name="connsiteX20" fmla="*/ 6096044 w 6620188"/>
              <a:gd name="connsiteY20" fmla="*/ 1330217 h 5449749"/>
              <a:gd name="connsiteX21" fmla="*/ 6146319 w 6620188"/>
              <a:gd name="connsiteY21" fmla="*/ 1596887 h 5449749"/>
              <a:gd name="connsiteX22" fmla="*/ 6189182 w 6620188"/>
              <a:gd name="connsiteY22" fmla="*/ 1696899 h 5449749"/>
              <a:gd name="connsiteX23" fmla="*/ 6208232 w 6620188"/>
              <a:gd name="connsiteY23" fmla="*/ 1794530 h 5449749"/>
              <a:gd name="connsiteX24" fmla="*/ 6239188 w 6620188"/>
              <a:gd name="connsiteY24" fmla="*/ 1915974 h 5449749"/>
              <a:gd name="connsiteX25" fmla="*/ 6253475 w 6620188"/>
              <a:gd name="connsiteY25" fmla="*/ 2073137 h 5449749"/>
              <a:gd name="connsiteX26" fmla="*/ 6274907 w 6620188"/>
              <a:gd name="connsiteY26" fmla="*/ 2180292 h 5449749"/>
              <a:gd name="connsiteX27" fmla="*/ 6324913 w 6620188"/>
              <a:gd name="connsiteY27" fmla="*/ 2392224 h 5449749"/>
              <a:gd name="connsiteX28" fmla="*/ 6351107 w 6620188"/>
              <a:gd name="connsiteY28" fmla="*/ 2585105 h 5449749"/>
              <a:gd name="connsiteX29" fmla="*/ 6365394 w 6620188"/>
              <a:gd name="connsiteY29" fmla="*/ 2694643 h 5449749"/>
              <a:gd name="connsiteX30" fmla="*/ 6339855 w 6620188"/>
              <a:gd name="connsiteY30" fmla="*/ 3074823 h 5449749"/>
              <a:gd name="connsiteX31" fmla="*/ 6458533 w 6620188"/>
              <a:gd name="connsiteY31" fmla="*/ 3282782 h 5449749"/>
              <a:gd name="connsiteX32" fmla="*/ 6620188 w 6620188"/>
              <a:gd name="connsiteY32" fmla="*/ 3449499 h 5449749"/>
              <a:gd name="connsiteX33" fmla="*/ 6603827 w 6620188"/>
              <a:gd name="connsiteY33" fmla="*/ 3574916 h 5449749"/>
              <a:gd name="connsiteX34" fmla="*/ 6543364 w 6620188"/>
              <a:gd name="connsiteY34" fmla="*/ 3737631 h 5449749"/>
              <a:gd name="connsiteX35" fmla="*/ 6460967 w 6620188"/>
              <a:gd name="connsiteY35" fmla="*/ 4011107 h 5449749"/>
              <a:gd name="connsiteX36" fmla="*/ 5801038 w 6620188"/>
              <a:gd name="connsiteY36" fmla="*/ 4306749 h 5449749"/>
              <a:gd name="connsiteX37" fmla="*/ 4946169 w 6620188"/>
              <a:gd name="connsiteY37" fmla="*/ 5444986 h 5449749"/>
              <a:gd name="connsiteX38" fmla="*/ 4672325 w 6620188"/>
              <a:gd name="connsiteY38" fmla="*/ 5449749 h 5449749"/>
              <a:gd name="connsiteX39" fmla="*/ 4107970 w 6620188"/>
              <a:gd name="connsiteY39" fmla="*/ 4725849 h 5449749"/>
              <a:gd name="connsiteX40" fmla="*/ 3582425 w 6620188"/>
              <a:gd name="connsiteY40" fmla="*/ 4716422 h 5449749"/>
              <a:gd name="connsiteX41" fmla="*/ 2990102 w 6620188"/>
              <a:gd name="connsiteY41" fmla="*/ 4139329 h 5449749"/>
              <a:gd name="connsiteX42" fmla="*/ 2650644 w 6620188"/>
              <a:gd name="connsiteY42" fmla="*/ 4373424 h 5449749"/>
              <a:gd name="connsiteX43" fmla="*/ 2286312 w 6620188"/>
              <a:gd name="connsiteY43" fmla="*/ 3956706 h 5449749"/>
              <a:gd name="connsiteX44" fmla="*/ 1812444 w 6620188"/>
              <a:gd name="connsiteY44" fmla="*/ 4049574 h 5449749"/>
              <a:gd name="connsiteX45" fmla="*/ 1719575 w 6620188"/>
              <a:gd name="connsiteY45" fmla="*/ 4340086 h 5449749"/>
              <a:gd name="connsiteX46" fmla="*/ 1440969 w 6620188"/>
              <a:gd name="connsiteY46" fmla="*/ 4273411 h 5449749"/>
              <a:gd name="connsiteX47" fmla="*/ 1338574 w 6620188"/>
              <a:gd name="connsiteY47" fmla="*/ 4242455 h 5449749"/>
              <a:gd name="connsiteX48" fmla="*/ 1281425 w 6620188"/>
              <a:gd name="connsiteY48" fmla="*/ 4213881 h 5449749"/>
              <a:gd name="connsiteX49" fmla="*/ 1224274 w 6620188"/>
              <a:gd name="connsiteY49" fmla="*/ 4182924 h 5449749"/>
              <a:gd name="connsiteX50" fmla="*/ 1174269 w 6620188"/>
              <a:gd name="connsiteY50" fmla="*/ 4144824 h 5449749"/>
              <a:gd name="connsiteX0" fmla="*/ 1174269 w 6620188"/>
              <a:gd name="connsiteY0" fmla="*/ 4144824 h 5449749"/>
              <a:gd name="connsiteX1" fmla="*/ 38282 w 6620188"/>
              <a:gd name="connsiteY1" fmla="*/ 2381451 h 5449749"/>
              <a:gd name="connsiteX2" fmla="*/ 11485 w 6620188"/>
              <a:gd name="connsiteY2" fmla="*/ 1650527 h 5449749"/>
              <a:gd name="connsiteX3" fmla="*/ 0 w 6620188"/>
              <a:gd name="connsiteY3" fmla="*/ 1300215 h 5449749"/>
              <a:gd name="connsiteX4" fmla="*/ 525510 w 6620188"/>
              <a:gd name="connsiteY4" fmla="*/ 285403 h 5449749"/>
              <a:gd name="connsiteX5" fmla="*/ 1050149 w 6620188"/>
              <a:gd name="connsiteY5" fmla="*/ 202628 h 5449749"/>
              <a:gd name="connsiteX6" fmla="*/ 2383585 w 6620188"/>
              <a:gd name="connsiteY6" fmla="*/ 0 h 5449749"/>
              <a:gd name="connsiteX7" fmla="*/ 2731344 w 6620188"/>
              <a:gd name="connsiteY7" fmla="*/ 50625 h 5449749"/>
              <a:gd name="connsiteX8" fmla="*/ 3007342 w 6620188"/>
              <a:gd name="connsiteY8" fmla="*/ 140180 h 5449749"/>
              <a:gd name="connsiteX9" fmla="*/ 3260370 w 6620188"/>
              <a:gd name="connsiteY9" fmla="*/ 115284 h 5449749"/>
              <a:gd name="connsiteX10" fmla="*/ 3486719 w 6620188"/>
              <a:gd name="connsiteY10" fmla="*/ 166224 h 5449749"/>
              <a:gd name="connsiteX11" fmla="*/ 4055239 w 6620188"/>
              <a:gd name="connsiteY11" fmla="*/ 98139 h 5449749"/>
              <a:gd name="connsiteX12" fmla="*/ 4371672 w 6620188"/>
              <a:gd name="connsiteY12" fmla="*/ 36390 h 5449749"/>
              <a:gd name="connsiteX13" fmla="*/ 4474156 w 6620188"/>
              <a:gd name="connsiteY13" fmla="*/ 41560 h 5449749"/>
              <a:gd name="connsiteX14" fmla="*/ 4634427 w 6620188"/>
              <a:gd name="connsiteY14" fmla="*/ 40331 h 5449749"/>
              <a:gd name="connsiteX15" fmla="*/ 4907616 w 6620188"/>
              <a:gd name="connsiteY15" fmla="*/ 50173 h 5449749"/>
              <a:gd name="connsiteX16" fmla="*/ 5192115 w 6620188"/>
              <a:gd name="connsiteY16" fmla="*/ 36886 h 5449749"/>
              <a:gd name="connsiteX17" fmla="*/ 5319538 w 6620188"/>
              <a:gd name="connsiteY17" fmla="*/ 34918 h 5449749"/>
              <a:gd name="connsiteX18" fmla="*/ 5344427 w 6620188"/>
              <a:gd name="connsiteY18" fmla="*/ 166988 h 5449749"/>
              <a:gd name="connsiteX19" fmla="*/ 5650680 w 6620188"/>
              <a:gd name="connsiteY19" fmla="*/ 487682 h 5449749"/>
              <a:gd name="connsiteX20" fmla="*/ 5861867 w 6620188"/>
              <a:gd name="connsiteY20" fmla="*/ 584070 h 5449749"/>
              <a:gd name="connsiteX21" fmla="*/ 6096044 w 6620188"/>
              <a:gd name="connsiteY21" fmla="*/ 1330217 h 5449749"/>
              <a:gd name="connsiteX22" fmla="*/ 6146319 w 6620188"/>
              <a:gd name="connsiteY22" fmla="*/ 1596887 h 5449749"/>
              <a:gd name="connsiteX23" fmla="*/ 6189182 w 6620188"/>
              <a:gd name="connsiteY23" fmla="*/ 1696899 h 5449749"/>
              <a:gd name="connsiteX24" fmla="*/ 6208232 w 6620188"/>
              <a:gd name="connsiteY24" fmla="*/ 1794530 h 5449749"/>
              <a:gd name="connsiteX25" fmla="*/ 6239188 w 6620188"/>
              <a:gd name="connsiteY25" fmla="*/ 1915974 h 5449749"/>
              <a:gd name="connsiteX26" fmla="*/ 6253475 w 6620188"/>
              <a:gd name="connsiteY26" fmla="*/ 2073137 h 5449749"/>
              <a:gd name="connsiteX27" fmla="*/ 6274907 w 6620188"/>
              <a:gd name="connsiteY27" fmla="*/ 2180292 h 5449749"/>
              <a:gd name="connsiteX28" fmla="*/ 6324913 w 6620188"/>
              <a:gd name="connsiteY28" fmla="*/ 2392224 h 5449749"/>
              <a:gd name="connsiteX29" fmla="*/ 6351107 w 6620188"/>
              <a:gd name="connsiteY29" fmla="*/ 2585105 h 5449749"/>
              <a:gd name="connsiteX30" fmla="*/ 6365394 w 6620188"/>
              <a:gd name="connsiteY30" fmla="*/ 2694643 h 5449749"/>
              <a:gd name="connsiteX31" fmla="*/ 6339855 w 6620188"/>
              <a:gd name="connsiteY31" fmla="*/ 3074823 h 5449749"/>
              <a:gd name="connsiteX32" fmla="*/ 6458533 w 6620188"/>
              <a:gd name="connsiteY32" fmla="*/ 3282782 h 5449749"/>
              <a:gd name="connsiteX33" fmla="*/ 6620188 w 6620188"/>
              <a:gd name="connsiteY33" fmla="*/ 3449499 h 5449749"/>
              <a:gd name="connsiteX34" fmla="*/ 6603827 w 6620188"/>
              <a:gd name="connsiteY34" fmla="*/ 3574916 h 5449749"/>
              <a:gd name="connsiteX35" fmla="*/ 6543364 w 6620188"/>
              <a:gd name="connsiteY35" fmla="*/ 3737631 h 5449749"/>
              <a:gd name="connsiteX36" fmla="*/ 6460967 w 6620188"/>
              <a:gd name="connsiteY36" fmla="*/ 4011107 h 5449749"/>
              <a:gd name="connsiteX37" fmla="*/ 5801038 w 6620188"/>
              <a:gd name="connsiteY37" fmla="*/ 4306749 h 5449749"/>
              <a:gd name="connsiteX38" fmla="*/ 4946169 w 6620188"/>
              <a:gd name="connsiteY38" fmla="*/ 5444986 h 5449749"/>
              <a:gd name="connsiteX39" fmla="*/ 4672325 w 6620188"/>
              <a:gd name="connsiteY39" fmla="*/ 5449749 h 5449749"/>
              <a:gd name="connsiteX40" fmla="*/ 4107970 w 6620188"/>
              <a:gd name="connsiteY40" fmla="*/ 4725849 h 5449749"/>
              <a:gd name="connsiteX41" fmla="*/ 3582425 w 6620188"/>
              <a:gd name="connsiteY41" fmla="*/ 4716422 h 5449749"/>
              <a:gd name="connsiteX42" fmla="*/ 2990102 w 6620188"/>
              <a:gd name="connsiteY42" fmla="*/ 4139329 h 5449749"/>
              <a:gd name="connsiteX43" fmla="*/ 2650644 w 6620188"/>
              <a:gd name="connsiteY43" fmla="*/ 4373424 h 5449749"/>
              <a:gd name="connsiteX44" fmla="*/ 2286312 w 6620188"/>
              <a:gd name="connsiteY44" fmla="*/ 3956706 h 5449749"/>
              <a:gd name="connsiteX45" fmla="*/ 1812444 w 6620188"/>
              <a:gd name="connsiteY45" fmla="*/ 4049574 h 5449749"/>
              <a:gd name="connsiteX46" fmla="*/ 1719575 w 6620188"/>
              <a:gd name="connsiteY46" fmla="*/ 4340086 h 5449749"/>
              <a:gd name="connsiteX47" fmla="*/ 1440969 w 6620188"/>
              <a:gd name="connsiteY47" fmla="*/ 4273411 h 5449749"/>
              <a:gd name="connsiteX48" fmla="*/ 1338574 w 6620188"/>
              <a:gd name="connsiteY48" fmla="*/ 4242455 h 5449749"/>
              <a:gd name="connsiteX49" fmla="*/ 1281425 w 6620188"/>
              <a:gd name="connsiteY49" fmla="*/ 4213881 h 5449749"/>
              <a:gd name="connsiteX50" fmla="*/ 1224274 w 6620188"/>
              <a:gd name="connsiteY50" fmla="*/ 4182924 h 5449749"/>
              <a:gd name="connsiteX51" fmla="*/ 1174269 w 6620188"/>
              <a:gd name="connsiteY51" fmla="*/ 4144824 h 5449749"/>
              <a:gd name="connsiteX0" fmla="*/ 1174269 w 6620188"/>
              <a:gd name="connsiteY0" fmla="*/ 4144824 h 5449749"/>
              <a:gd name="connsiteX1" fmla="*/ 38282 w 6620188"/>
              <a:gd name="connsiteY1" fmla="*/ 2381451 h 5449749"/>
              <a:gd name="connsiteX2" fmla="*/ 11485 w 6620188"/>
              <a:gd name="connsiteY2" fmla="*/ 1650527 h 5449749"/>
              <a:gd name="connsiteX3" fmla="*/ 0 w 6620188"/>
              <a:gd name="connsiteY3" fmla="*/ 1300215 h 5449749"/>
              <a:gd name="connsiteX4" fmla="*/ 525510 w 6620188"/>
              <a:gd name="connsiteY4" fmla="*/ 285403 h 5449749"/>
              <a:gd name="connsiteX5" fmla="*/ 1289761 w 6620188"/>
              <a:gd name="connsiteY5" fmla="*/ 413111 h 5449749"/>
              <a:gd name="connsiteX6" fmla="*/ 2383585 w 6620188"/>
              <a:gd name="connsiteY6" fmla="*/ 0 h 5449749"/>
              <a:gd name="connsiteX7" fmla="*/ 2731344 w 6620188"/>
              <a:gd name="connsiteY7" fmla="*/ 50625 h 5449749"/>
              <a:gd name="connsiteX8" fmla="*/ 3007342 w 6620188"/>
              <a:gd name="connsiteY8" fmla="*/ 140180 h 5449749"/>
              <a:gd name="connsiteX9" fmla="*/ 3260370 w 6620188"/>
              <a:gd name="connsiteY9" fmla="*/ 115284 h 5449749"/>
              <a:gd name="connsiteX10" fmla="*/ 3486719 w 6620188"/>
              <a:gd name="connsiteY10" fmla="*/ 166224 h 5449749"/>
              <a:gd name="connsiteX11" fmla="*/ 4055239 w 6620188"/>
              <a:gd name="connsiteY11" fmla="*/ 98139 h 5449749"/>
              <a:gd name="connsiteX12" fmla="*/ 4371672 w 6620188"/>
              <a:gd name="connsiteY12" fmla="*/ 36390 h 5449749"/>
              <a:gd name="connsiteX13" fmla="*/ 4474156 w 6620188"/>
              <a:gd name="connsiteY13" fmla="*/ 41560 h 5449749"/>
              <a:gd name="connsiteX14" fmla="*/ 4634427 w 6620188"/>
              <a:gd name="connsiteY14" fmla="*/ 40331 h 5449749"/>
              <a:gd name="connsiteX15" fmla="*/ 4907616 w 6620188"/>
              <a:gd name="connsiteY15" fmla="*/ 50173 h 5449749"/>
              <a:gd name="connsiteX16" fmla="*/ 5192115 w 6620188"/>
              <a:gd name="connsiteY16" fmla="*/ 36886 h 5449749"/>
              <a:gd name="connsiteX17" fmla="*/ 5319538 w 6620188"/>
              <a:gd name="connsiteY17" fmla="*/ 34918 h 5449749"/>
              <a:gd name="connsiteX18" fmla="*/ 5344427 w 6620188"/>
              <a:gd name="connsiteY18" fmla="*/ 166988 h 5449749"/>
              <a:gd name="connsiteX19" fmla="*/ 5650680 w 6620188"/>
              <a:gd name="connsiteY19" fmla="*/ 487682 h 5449749"/>
              <a:gd name="connsiteX20" fmla="*/ 5861867 w 6620188"/>
              <a:gd name="connsiteY20" fmla="*/ 584070 h 5449749"/>
              <a:gd name="connsiteX21" fmla="*/ 6096044 w 6620188"/>
              <a:gd name="connsiteY21" fmla="*/ 1330217 h 5449749"/>
              <a:gd name="connsiteX22" fmla="*/ 6146319 w 6620188"/>
              <a:gd name="connsiteY22" fmla="*/ 1596887 h 5449749"/>
              <a:gd name="connsiteX23" fmla="*/ 6189182 w 6620188"/>
              <a:gd name="connsiteY23" fmla="*/ 1696899 h 5449749"/>
              <a:gd name="connsiteX24" fmla="*/ 6208232 w 6620188"/>
              <a:gd name="connsiteY24" fmla="*/ 1794530 h 5449749"/>
              <a:gd name="connsiteX25" fmla="*/ 6239188 w 6620188"/>
              <a:gd name="connsiteY25" fmla="*/ 1915974 h 5449749"/>
              <a:gd name="connsiteX26" fmla="*/ 6253475 w 6620188"/>
              <a:gd name="connsiteY26" fmla="*/ 2073137 h 5449749"/>
              <a:gd name="connsiteX27" fmla="*/ 6274907 w 6620188"/>
              <a:gd name="connsiteY27" fmla="*/ 2180292 h 5449749"/>
              <a:gd name="connsiteX28" fmla="*/ 6324913 w 6620188"/>
              <a:gd name="connsiteY28" fmla="*/ 2392224 h 5449749"/>
              <a:gd name="connsiteX29" fmla="*/ 6351107 w 6620188"/>
              <a:gd name="connsiteY29" fmla="*/ 2585105 h 5449749"/>
              <a:gd name="connsiteX30" fmla="*/ 6365394 w 6620188"/>
              <a:gd name="connsiteY30" fmla="*/ 2694643 h 5449749"/>
              <a:gd name="connsiteX31" fmla="*/ 6339855 w 6620188"/>
              <a:gd name="connsiteY31" fmla="*/ 3074823 h 5449749"/>
              <a:gd name="connsiteX32" fmla="*/ 6458533 w 6620188"/>
              <a:gd name="connsiteY32" fmla="*/ 3282782 h 5449749"/>
              <a:gd name="connsiteX33" fmla="*/ 6620188 w 6620188"/>
              <a:gd name="connsiteY33" fmla="*/ 3449499 h 5449749"/>
              <a:gd name="connsiteX34" fmla="*/ 6603827 w 6620188"/>
              <a:gd name="connsiteY34" fmla="*/ 3574916 h 5449749"/>
              <a:gd name="connsiteX35" fmla="*/ 6543364 w 6620188"/>
              <a:gd name="connsiteY35" fmla="*/ 3737631 h 5449749"/>
              <a:gd name="connsiteX36" fmla="*/ 6460967 w 6620188"/>
              <a:gd name="connsiteY36" fmla="*/ 4011107 h 5449749"/>
              <a:gd name="connsiteX37" fmla="*/ 5801038 w 6620188"/>
              <a:gd name="connsiteY37" fmla="*/ 4306749 h 5449749"/>
              <a:gd name="connsiteX38" fmla="*/ 4946169 w 6620188"/>
              <a:gd name="connsiteY38" fmla="*/ 5444986 h 5449749"/>
              <a:gd name="connsiteX39" fmla="*/ 4672325 w 6620188"/>
              <a:gd name="connsiteY39" fmla="*/ 5449749 h 5449749"/>
              <a:gd name="connsiteX40" fmla="*/ 4107970 w 6620188"/>
              <a:gd name="connsiteY40" fmla="*/ 4725849 h 5449749"/>
              <a:gd name="connsiteX41" fmla="*/ 3582425 w 6620188"/>
              <a:gd name="connsiteY41" fmla="*/ 4716422 h 5449749"/>
              <a:gd name="connsiteX42" fmla="*/ 2990102 w 6620188"/>
              <a:gd name="connsiteY42" fmla="*/ 4139329 h 5449749"/>
              <a:gd name="connsiteX43" fmla="*/ 2650644 w 6620188"/>
              <a:gd name="connsiteY43" fmla="*/ 4373424 h 5449749"/>
              <a:gd name="connsiteX44" fmla="*/ 2286312 w 6620188"/>
              <a:gd name="connsiteY44" fmla="*/ 3956706 h 5449749"/>
              <a:gd name="connsiteX45" fmla="*/ 1812444 w 6620188"/>
              <a:gd name="connsiteY45" fmla="*/ 4049574 h 5449749"/>
              <a:gd name="connsiteX46" fmla="*/ 1719575 w 6620188"/>
              <a:gd name="connsiteY46" fmla="*/ 4340086 h 5449749"/>
              <a:gd name="connsiteX47" fmla="*/ 1440969 w 6620188"/>
              <a:gd name="connsiteY47" fmla="*/ 4273411 h 5449749"/>
              <a:gd name="connsiteX48" fmla="*/ 1338574 w 6620188"/>
              <a:gd name="connsiteY48" fmla="*/ 4242455 h 5449749"/>
              <a:gd name="connsiteX49" fmla="*/ 1281425 w 6620188"/>
              <a:gd name="connsiteY49" fmla="*/ 4213881 h 5449749"/>
              <a:gd name="connsiteX50" fmla="*/ 1224274 w 6620188"/>
              <a:gd name="connsiteY50" fmla="*/ 4182924 h 5449749"/>
              <a:gd name="connsiteX51" fmla="*/ 1174269 w 6620188"/>
              <a:gd name="connsiteY51" fmla="*/ 4144824 h 5449749"/>
              <a:gd name="connsiteX0" fmla="*/ 1174269 w 6620188"/>
              <a:gd name="connsiteY0" fmla="*/ 4144824 h 5449749"/>
              <a:gd name="connsiteX1" fmla="*/ 38282 w 6620188"/>
              <a:gd name="connsiteY1" fmla="*/ 2381451 h 5449749"/>
              <a:gd name="connsiteX2" fmla="*/ 11485 w 6620188"/>
              <a:gd name="connsiteY2" fmla="*/ 1650527 h 5449749"/>
              <a:gd name="connsiteX3" fmla="*/ 0 w 6620188"/>
              <a:gd name="connsiteY3" fmla="*/ 1300215 h 5449749"/>
              <a:gd name="connsiteX4" fmla="*/ 525510 w 6620188"/>
              <a:gd name="connsiteY4" fmla="*/ 285403 h 5449749"/>
              <a:gd name="connsiteX5" fmla="*/ 1289761 w 6620188"/>
              <a:gd name="connsiteY5" fmla="*/ 413111 h 5449749"/>
              <a:gd name="connsiteX6" fmla="*/ 1609242 w 6620188"/>
              <a:gd name="connsiteY6" fmla="*/ 288248 h 5449749"/>
              <a:gd name="connsiteX7" fmla="*/ 2383585 w 6620188"/>
              <a:gd name="connsiteY7" fmla="*/ 0 h 5449749"/>
              <a:gd name="connsiteX8" fmla="*/ 2731344 w 6620188"/>
              <a:gd name="connsiteY8" fmla="*/ 50625 h 5449749"/>
              <a:gd name="connsiteX9" fmla="*/ 3007342 w 6620188"/>
              <a:gd name="connsiteY9" fmla="*/ 140180 h 5449749"/>
              <a:gd name="connsiteX10" fmla="*/ 3260370 w 6620188"/>
              <a:gd name="connsiteY10" fmla="*/ 115284 h 5449749"/>
              <a:gd name="connsiteX11" fmla="*/ 3486719 w 6620188"/>
              <a:gd name="connsiteY11" fmla="*/ 166224 h 5449749"/>
              <a:gd name="connsiteX12" fmla="*/ 4055239 w 6620188"/>
              <a:gd name="connsiteY12" fmla="*/ 98139 h 5449749"/>
              <a:gd name="connsiteX13" fmla="*/ 4371672 w 6620188"/>
              <a:gd name="connsiteY13" fmla="*/ 36390 h 5449749"/>
              <a:gd name="connsiteX14" fmla="*/ 4474156 w 6620188"/>
              <a:gd name="connsiteY14" fmla="*/ 41560 h 5449749"/>
              <a:gd name="connsiteX15" fmla="*/ 4634427 w 6620188"/>
              <a:gd name="connsiteY15" fmla="*/ 40331 h 5449749"/>
              <a:gd name="connsiteX16" fmla="*/ 4907616 w 6620188"/>
              <a:gd name="connsiteY16" fmla="*/ 50173 h 5449749"/>
              <a:gd name="connsiteX17" fmla="*/ 5192115 w 6620188"/>
              <a:gd name="connsiteY17" fmla="*/ 36886 h 5449749"/>
              <a:gd name="connsiteX18" fmla="*/ 5319538 w 6620188"/>
              <a:gd name="connsiteY18" fmla="*/ 34918 h 5449749"/>
              <a:gd name="connsiteX19" fmla="*/ 5344427 w 6620188"/>
              <a:gd name="connsiteY19" fmla="*/ 166988 h 5449749"/>
              <a:gd name="connsiteX20" fmla="*/ 5650680 w 6620188"/>
              <a:gd name="connsiteY20" fmla="*/ 487682 h 5449749"/>
              <a:gd name="connsiteX21" fmla="*/ 5861867 w 6620188"/>
              <a:gd name="connsiteY21" fmla="*/ 584070 h 5449749"/>
              <a:gd name="connsiteX22" fmla="*/ 6096044 w 6620188"/>
              <a:gd name="connsiteY22" fmla="*/ 1330217 h 5449749"/>
              <a:gd name="connsiteX23" fmla="*/ 6146319 w 6620188"/>
              <a:gd name="connsiteY23" fmla="*/ 1596887 h 5449749"/>
              <a:gd name="connsiteX24" fmla="*/ 6189182 w 6620188"/>
              <a:gd name="connsiteY24" fmla="*/ 1696899 h 5449749"/>
              <a:gd name="connsiteX25" fmla="*/ 6208232 w 6620188"/>
              <a:gd name="connsiteY25" fmla="*/ 1794530 h 5449749"/>
              <a:gd name="connsiteX26" fmla="*/ 6239188 w 6620188"/>
              <a:gd name="connsiteY26" fmla="*/ 1915974 h 5449749"/>
              <a:gd name="connsiteX27" fmla="*/ 6253475 w 6620188"/>
              <a:gd name="connsiteY27" fmla="*/ 2073137 h 5449749"/>
              <a:gd name="connsiteX28" fmla="*/ 6274907 w 6620188"/>
              <a:gd name="connsiteY28" fmla="*/ 2180292 h 5449749"/>
              <a:gd name="connsiteX29" fmla="*/ 6324913 w 6620188"/>
              <a:gd name="connsiteY29" fmla="*/ 2392224 h 5449749"/>
              <a:gd name="connsiteX30" fmla="*/ 6351107 w 6620188"/>
              <a:gd name="connsiteY30" fmla="*/ 2585105 h 5449749"/>
              <a:gd name="connsiteX31" fmla="*/ 6365394 w 6620188"/>
              <a:gd name="connsiteY31" fmla="*/ 2694643 h 5449749"/>
              <a:gd name="connsiteX32" fmla="*/ 6339855 w 6620188"/>
              <a:gd name="connsiteY32" fmla="*/ 3074823 h 5449749"/>
              <a:gd name="connsiteX33" fmla="*/ 6458533 w 6620188"/>
              <a:gd name="connsiteY33" fmla="*/ 3282782 h 5449749"/>
              <a:gd name="connsiteX34" fmla="*/ 6620188 w 6620188"/>
              <a:gd name="connsiteY34" fmla="*/ 3449499 h 5449749"/>
              <a:gd name="connsiteX35" fmla="*/ 6603827 w 6620188"/>
              <a:gd name="connsiteY35" fmla="*/ 3574916 h 5449749"/>
              <a:gd name="connsiteX36" fmla="*/ 6543364 w 6620188"/>
              <a:gd name="connsiteY36" fmla="*/ 3737631 h 5449749"/>
              <a:gd name="connsiteX37" fmla="*/ 6460967 w 6620188"/>
              <a:gd name="connsiteY37" fmla="*/ 4011107 h 5449749"/>
              <a:gd name="connsiteX38" fmla="*/ 5801038 w 6620188"/>
              <a:gd name="connsiteY38" fmla="*/ 4306749 h 5449749"/>
              <a:gd name="connsiteX39" fmla="*/ 4946169 w 6620188"/>
              <a:gd name="connsiteY39" fmla="*/ 5444986 h 5449749"/>
              <a:gd name="connsiteX40" fmla="*/ 4672325 w 6620188"/>
              <a:gd name="connsiteY40" fmla="*/ 5449749 h 5449749"/>
              <a:gd name="connsiteX41" fmla="*/ 4107970 w 6620188"/>
              <a:gd name="connsiteY41" fmla="*/ 4725849 h 5449749"/>
              <a:gd name="connsiteX42" fmla="*/ 3582425 w 6620188"/>
              <a:gd name="connsiteY42" fmla="*/ 4716422 h 5449749"/>
              <a:gd name="connsiteX43" fmla="*/ 2990102 w 6620188"/>
              <a:gd name="connsiteY43" fmla="*/ 4139329 h 5449749"/>
              <a:gd name="connsiteX44" fmla="*/ 2650644 w 6620188"/>
              <a:gd name="connsiteY44" fmla="*/ 4373424 h 5449749"/>
              <a:gd name="connsiteX45" fmla="*/ 2286312 w 6620188"/>
              <a:gd name="connsiteY45" fmla="*/ 3956706 h 5449749"/>
              <a:gd name="connsiteX46" fmla="*/ 1812444 w 6620188"/>
              <a:gd name="connsiteY46" fmla="*/ 4049574 h 5449749"/>
              <a:gd name="connsiteX47" fmla="*/ 1719575 w 6620188"/>
              <a:gd name="connsiteY47" fmla="*/ 4340086 h 5449749"/>
              <a:gd name="connsiteX48" fmla="*/ 1440969 w 6620188"/>
              <a:gd name="connsiteY48" fmla="*/ 4273411 h 5449749"/>
              <a:gd name="connsiteX49" fmla="*/ 1338574 w 6620188"/>
              <a:gd name="connsiteY49" fmla="*/ 4242455 h 5449749"/>
              <a:gd name="connsiteX50" fmla="*/ 1281425 w 6620188"/>
              <a:gd name="connsiteY50" fmla="*/ 4213881 h 5449749"/>
              <a:gd name="connsiteX51" fmla="*/ 1224274 w 6620188"/>
              <a:gd name="connsiteY51" fmla="*/ 4182924 h 5449749"/>
              <a:gd name="connsiteX52" fmla="*/ 1174269 w 6620188"/>
              <a:gd name="connsiteY52" fmla="*/ 4144824 h 5449749"/>
              <a:gd name="connsiteX0" fmla="*/ 1174269 w 6620188"/>
              <a:gd name="connsiteY0" fmla="*/ 4144824 h 5449749"/>
              <a:gd name="connsiteX1" fmla="*/ 38282 w 6620188"/>
              <a:gd name="connsiteY1" fmla="*/ 2381451 h 5449749"/>
              <a:gd name="connsiteX2" fmla="*/ 11485 w 6620188"/>
              <a:gd name="connsiteY2" fmla="*/ 1650527 h 5449749"/>
              <a:gd name="connsiteX3" fmla="*/ 0 w 6620188"/>
              <a:gd name="connsiteY3" fmla="*/ 1300215 h 5449749"/>
              <a:gd name="connsiteX4" fmla="*/ 525510 w 6620188"/>
              <a:gd name="connsiteY4" fmla="*/ 285403 h 5449749"/>
              <a:gd name="connsiteX5" fmla="*/ 1289761 w 6620188"/>
              <a:gd name="connsiteY5" fmla="*/ 413111 h 5449749"/>
              <a:gd name="connsiteX6" fmla="*/ 1653970 w 6620188"/>
              <a:gd name="connsiteY6" fmla="*/ 191926 h 5449749"/>
              <a:gd name="connsiteX7" fmla="*/ 2383585 w 6620188"/>
              <a:gd name="connsiteY7" fmla="*/ 0 h 5449749"/>
              <a:gd name="connsiteX8" fmla="*/ 2731344 w 6620188"/>
              <a:gd name="connsiteY8" fmla="*/ 50625 h 5449749"/>
              <a:gd name="connsiteX9" fmla="*/ 3007342 w 6620188"/>
              <a:gd name="connsiteY9" fmla="*/ 140180 h 5449749"/>
              <a:gd name="connsiteX10" fmla="*/ 3260370 w 6620188"/>
              <a:gd name="connsiteY10" fmla="*/ 115284 h 5449749"/>
              <a:gd name="connsiteX11" fmla="*/ 3486719 w 6620188"/>
              <a:gd name="connsiteY11" fmla="*/ 166224 h 5449749"/>
              <a:gd name="connsiteX12" fmla="*/ 4055239 w 6620188"/>
              <a:gd name="connsiteY12" fmla="*/ 98139 h 5449749"/>
              <a:gd name="connsiteX13" fmla="*/ 4371672 w 6620188"/>
              <a:gd name="connsiteY13" fmla="*/ 36390 h 5449749"/>
              <a:gd name="connsiteX14" fmla="*/ 4474156 w 6620188"/>
              <a:gd name="connsiteY14" fmla="*/ 41560 h 5449749"/>
              <a:gd name="connsiteX15" fmla="*/ 4634427 w 6620188"/>
              <a:gd name="connsiteY15" fmla="*/ 40331 h 5449749"/>
              <a:gd name="connsiteX16" fmla="*/ 4907616 w 6620188"/>
              <a:gd name="connsiteY16" fmla="*/ 50173 h 5449749"/>
              <a:gd name="connsiteX17" fmla="*/ 5192115 w 6620188"/>
              <a:gd name="connsiteY17" fmla="*/ 36886 h 5449749"/>
              <a:gd name="connsiteX18" fmla="*/ 5319538 w 6620188"/>
              <a:gd name="connsiteY18" fmla="*/ 34918 h 5449749"/>
              <a:gd name="connsiteX19" fmla="*/ 5344427 w 6620188"/>
              <a:gd name="connsiteY19" fmla="*/ 166988 h 5449749"/>
              <a:gd name="connsiteX20" fmla="*/ 5650680 w 6620188"/>
              <a:gd name="connsiteY20" fmla="*/ 487682 h 5449749"/>
              <a:gd name="connsiteX21" fmla="*/ 5861867 w 6620188"/>
              <a:gd name="connsiteY21" fmla="*/ 584070 h 5449749"/>
              <a:gd name="connsiteX22" fmla="*/ 6096044 w 6620188"/>
              <a:gd name="connsiteY22" fmla="*/ 1330217 h 5449749"/>
              <a:gd name="connsiteX23" fmla="*/ 6146319 w 6620188"/>
              <a:gd name="connsiteY23" fmla="*/ 1596887 h 5449749"/>
              <a:gd name="connsiteX24" fmla="*/ 6189182 w 6620188"/>
              <a:gd name="connsiteY24" fmla="*/ 1696899 h 5449749"/>
              <a:gd name="connsiteX25" fmla="*/ 6208232 w 6620188"/>
              <a:gd name="connsiteY25" fmla="*/ 1794530 h 5449749"/>
              <a:gd name="connsiteX26" fmla="*/ 6239188 w 6620188"/>
              <a:gd name="connsiteY26" fmla="*/ 1915974 h 5449749"/>
              <a:gd name="connsiteX27" fmla="*/ 6253475 w 6620188"/>
              <a:gd name="connsiteY27" fmla="*/ 2073137 h 5449749"/>
              <a:gd name="connsiteX28" fmla="*/ 6274907 w 6620188"/>
              <a:gd name="connsiteY28" fmla="*/ 2180292 h 5449749"/>
              <a:gd name="connsiteX29" fmla="*/ 6324913 w 6620188"/>
              <a:gd name="connsiteY29" fmla="*/ 2392224 h 5449749"/>
              <a:gd name="connsiteX30" fmla="*/ 6351107 w 6620188"/>
              <a:gd name="connsiteY30" fmla="*/ 2585105 h 5449749"/>
              <a:gd name="connsiteX31" fmla="*/ 6365394 w 6620188"/>
              <a:gd name="connsiteY31" fmla="*/ 2694643 h 5449749"/>
              <a:gd name="connsiteX32" fmla="*/ 6339855 w 6620188"/>
              <a:gd name="connsiteY32" fmla="*/ 3074823 h 5449749"/>
              <a:gd name="connsiteX33" fmla="*/ 6458533 w 6620188"/>
              <a:gd name="connsiteY33" fmla="*/ 3282782 h 5449749"/>
              <a:gd name="connsiteX34" fmla="*/ 6620188 w 6620188"/>
              <a:gd name="connsiteY34" fmla="*/ 3449499 h 5449749"/>
              <a:gd name="connsiteX35" fmla="*/ 6603827 w 6620188"/>
              <a:gd name="connsiteY35" fmla="*/ 3574916 h 5449749"/>
              <a:gd name="connsiteX36" fmla="*/ 6543364 w 6620188"/>
              <a:gd name="connsiteY36" fmla="*/ 3737631 h 5449749"/>
              <a:gd name="connsiteX37" fmla="*/ 6460967 w 6620188"/>
              <a:gd name="connsiteY37" fmla="*/ 4011107 h 5449749"/>
              <a:gd name="connsiteX38" fmla="*/ 5801038 w 6620188"/>
              <a:gd name="connsiteY38" fmla="*/ 4306749 h 5449749"/>
              <a:gd name="connsiteX39" fmla="*/ 4946169 w 6620188"/>
              <a:gd name="connsiteY39" fmla="*/ 5444986 h 5449749"/>
              <a:gd name="connsiteX40" fmla="*/ 4672325 w 6620188"/>
              <a:gd name="connsiteY40" fmla="*/ 5449749 h 5449749"/>
              <a:gd name="connsiteX41" fmla="*/ 4107970 w 6620188"/>
              <a:gd name="connsiteY41" fmla="*/ 4725849 h 5449749"/>
              <a:gd name="connsiteX42" fmla="*/ 3582425 w 6620188"/>
              <a:gd name="connsiteY42" fmla="*/ 4716422 h 5449749"/>
              <a:gd name="connsiteX43" fmla="*/ 2990102 w 6620188"/>
              <a:gd name="connsiteY43" fmla="*/ 4139329 h 5449749"/>
              <a:gd name="connsiteX44" fmla="*/ 2650644 w 6620188"/>
              <a:gd name="connsiteY44" fmla="*/ 4373424 h 5449749"/>
              <a:gd name="connsiteX45" fmla="*/ 2286312 w 6620188"/>
              <a:gd name="connsiteY45" fmla="*/ 3956706 h 5449749"/>
              <a:gd name="connsiteX46" fmla="*/ 1812444 w 6620188"/>
              <a:gd name="connsiteY46" fmla="*/ 4049574 h 5449749"/>
              <a:gd name="connsiteX47" fmla="*/ 1719575 w 6620188"/>
              <a:gd name="connsiteY47" fmla="*/ 4340086 h 5449749"/>
              <a:gd name="connsiteX48" fmla="*/ 1440969 w 6620188"/>
              <a:gd name="connsiteY48" fmla="*/ 4273411 h 5449749"/>
              <a:gd name="connsiteX49" fmla="*/ 1338574 w 6620188"/>
              <a:gd name="connsiteY49" fmla="*/ 4242455 h 5449749"/>
              <a:gd name="connsiteX50" fmla="*/ 1281425 w 6620188"/>
              <a:gd name="connsiteY50" fmla="*/ 4213881 h 5449749"/>
              <a:gd name="connsiteX51" fmla="*/ 1224274 w 6620188"/>
              <a:gd name="connsiteY51" fmla="*/ 4182924 h 5449749"/>
              <a:gd name="connsiteX52" fmla="*/ 1174269 w 6620188"/>
              <a:gd name="connsiteY52" fmla="*/ 4144824 h 5449749"/>
              <a:gd name="connsiteX0" fmla="*/ 1174269 w 6620188"/>
              <a:gd name="connsiteY0" fmla="*/ 4144824 h 5449749"/>
              <a:gd name="connsiteX1" fmla="*/ 38282 w 6620188"/>
              <a:gd name="connsiteY1" fmla="*/ 2381451 h 5449749"/>
              <a:gd name="connsiteX2" fmla="*/ 11485 w 6620188"/>
              <a:gd name="connsiteY2" fmla="*/ 1650527 h 5449749"/>
              <a:gd name="connsiteX3" fmla="*/ 0 w 6620188"/>
              <a:gd name="connsiteY3" fmla="*/ 1300215 h 5449749"/>
              <a:gd name="connsiteX4" fmla="*/ 525510 w 6620188"/>
              <a:gd name="connsiteY4" fmla="*/ 285403 h 5449749"/>
              <a:gd name="connsiteX5" fmla="*/ 896799 w 6620188"/>
              <a:gd name="connsiteY5" fmla="*/ 117007 h 5449749"/>
              <a:gd name="connsiteX6" fmla="*/ 1653970 w 6620188"/>
              <a:gd name="connsiteY6" fmla="*/ 191926 h 5449749"/>
              <a:gd name="connsiteX7" fmla="*/ 2383585 w 6620188"/>
              <a:gd name="connsiteY7" fmla="*/ 0 h 5449749"/>
              <a:gd name="connsiteX8" fmla="*/ 2731344 w 6620188"/>
              <a:gd name="connsiteY8" fmla="*/ 50625 h 5449749"/>
              <a:gd name="connsiteX9" fmla="*/ 3007342 w 6620188"/>
              <a:gd name="connsiteY9" fmla="*/ 140180 h 5449749"/>
              <a:gd name="connsiteX10" fmla="*/ 3260370 w 6620188"/>
              <a:gd name="connsiteY10" fmla="*/ 115284 h 5449749"/>
              <a:gd name="connsiteX11" fmla="*/ 3486719 w 6620188"/>
              <a:gd name="connsiteY11" fmla="*/ 166224 h 5449749"/>
              <a:gd name="connsiteX12" fmla="*/ 4055239 w 6620188"/>
              <a:gd name="connsiteY12" fmla="*/ 98139 h 5449749"/>
              <a:gd name="connsiteX13" fmla="*/ 4371672 w 6620188"/>
              <a:gd name="connsiteY13" fmla="*/ 36390 h 5449749"/>
              <a:gd name="connsiteX14" fmla="*/ 4474156 w 6620188"/>
              <a:gd name="connsiteY14" fmla="*/ 41560 h 5449749"/>
              <a:gd name="connsiteX15" fmla="*/ 4634427 w 6620188"/>
              <a:gd name="connsiteY15" fmla="*/ 40331 h 5449749"/>
              <a:gd name="connsiteX16" fmla="*/ 4907616 w 6620188"/>
              <a:gd name="connsiteY16" fmla="*/ 50173 h 5449749"/>
              <a:gd name="connsiteX17" fmla="*/ 5192115 w 6620188"/>
              <a:gd name="connsiteY17" fmla="*/ 36886 h 5449749"/>
              <a:gd name="connsiteX18" fmla="*/ 5319538 w 6620188"/>
              <a:gd name="connsiteY18" fmla="*/ 34918 h 5449749"/>
              <a:gd name="connsiteX19" fmla="*/ 5344427 w 6620188"/>
              <a:gd name="connsiteY19" fmla="*/ 166988 h 5449749"/>
              <a:gd name="connsiteX20" fmla="*/ 5650680 w 6620188"/>
              <a:gd name="connsiteY20" fmla="*/ 487682 h 5449749"/>
              <a:gd name="connsiteX21" fmla="*/ 5861867 w 6620188"/>
              <a:gd name="connsiteY21" fmla="*/ 584070 h 5449749"/>
              <a:gd name="connsiteX22" fmla="*/ 6096044 w 6620188"/>
              <a:gd name="connsiteY22" fmla="*/ 1330217 h 5449749"/>
              <a:gd name="connsiteX23" fmla="*/ 6146319 w 6620188"/>
              <a:gd name="connsiteY23" fmla="*/ 1596887 h 5449749"/>
              <a:gd name="connsiteX24" fmla="*/ 6189182 w 6620188"/>
              <a:gd name="connsiteY24" fmla="*/ 1696899 h 5449749"/>
              <a:gd name="connsiteX25" fmla="*/ 6208232 w 6620188"/>
              <a:gd name="connsiteY25" fmla="*/ 1794530 h 5449749"/>
              <a:gd name="connsiteX26" fmla="*/ 6239188 w 6620188"/>
              <a:gd name="connsiteY26" fmla="*/ 1915974 h 5449749"/>
              <a:gd name="connsiteX27" fmla="*/ 6253475 w 6620188"/>
              <a:gd name="connsiteY27" fmla="*/ 2073137 h 5449749"/>
              <a:gd name="connsiteX28" fmla="*/ 6274907 w 6620188"/>
              <a:gd name="connsiteY28" fmla="*/ 2180292 h 5449749"/>
              <a:gd name="connsiteX29" fmla="*/ 6324913 w 6620188"/>
              <a:gd name="connsiteY29" fmla="*/ 2392224 h 5449749"/>
              <a:gd name="connsiteX30" fmla="*/ 6351107 w 6620188"/>
              <a:gd name="connsiteY30" fmla="*/ 2585105 h 5449749"/>
              <a:gd name="connsiteX31" fmla="*/ 6365394 w 6620188"/>
              <a:gd name="connsiteY31" fmla="*/ 2694643 h 5449749"/>
              <a:gd name="connsiteX32" fmla="*/ 6339855 w 6620188"/>
              <a:gd name="connsiteY32" fmla="*/ 3074823 h 5449749"/>
              <a:gd name="connsiteX33" fmla="*/ 6458533 w 6620188"/>
              <a:gd name="connsiteY33" fmla="*/ 3282782 h 5449749"/>
              <a:gd name="connsiteX34" fmla="*/ 6620188 w 6620188"/>
              <a:gd name="connsiteY34" fmla="*/ 3449499 h 5449749"/>
              <a:gd name="connsiteX35" fmla="*/ 6603827 w 6620188"/>
              <a:gd name="connsiteY35" fmla="*/ 3574916 h 5449749"/>
              <a:gd name="connsiteX36" fmla="*/ 6543364 w 6620188"/>
              <a:gd name="connsiteY36" fmla="*/ 3737631 h 5449749"/>
              <a:gd name="connsiteX37" fmla="*/ 6460967 w 6620188"/>
              <a:gd name="connsiteY37" fmla="*/ 4011107 h 5449749"/>
              <a:gd name="connsiteX38" fmla="*/ 5801038 w 6620188"/>
              <a:gd name="connsiteY38" fmla="*/ 4306749 h 5449749"/>
              <a:gd name="connsiteX39" fmla="*/ 4946169 w 6620188"/>
              <a:gd name="connsiteY39" fmla="*/ 5444986 h 5449749"/>
              <a:gd name="connsiteX40" fmla="*/ 4672325 w 6620188"/>
              <a:gd name="connsiteY40" fmla="*/ 5449749 h 5449749"/>
              <a:gd name="connsiteX41" fmla="*/ 4107970 w 6620188"/>
              <a:gd name="connsiteY41" fmla="*/ 4725849 h 5449749"/>
              <a:gd name="connsiteX42" fmla="*/ 3582425 w 6620188"/>
              <a:gd name="connsiteY42" fmla="*/ 4716422 h 5449749"/>
              <a:gd name="connsiteX43" fmla="*/ 2990102 w 6620188"/>
              <a:gd name="connsiteY43" fmla="*/ 4139329 h 5449749"/>
              <a:gd name="connsiteX44" fmla="*/ 2650644 w 6620188"/>
              <a:gd name="connsiteY44" fmla="*/ 4373424 h 5449749"/>
              <a:gd name="connsiteX45" fmla="*/ 2286312 w 6620188"/>
              <a:gd name="connsiteY45" fmla="*/ 3956706 h 5449749"/>
              <a:gd name="connsiteX46" fmla="*/ 1812444 w 6620188"/>
              <a:gd name="connsiteY46" fmla="*/ 4049574 h 5449749"/>
              <a:gd name="connsiteX47" fmla="*/ 1719575 w 6620188"/>
              <a:gd name="connsiteY47" fmla="*/ 4340086 h 5449749"/>
              <a:gd name="connsiteX48" fmla="*/ 1440969 w 6620188"/>
              <a:gd name="connsiteY48" fmla="*/ 4273411 h 5449749"/>
              <a:gd name="connsiteX49" fmla="*/ 1338574 w 6620188"/>
              <a:gd name="connsiteY49" fmla="*/ 4242455 h 5449749"/>
              <a:gd name="connsiteX50" fmla="*/ 1281425 w 6620188"/>
              <a:gd name="connsiteY50" fmla="*/ 4213881 h 5449749"/>
              <a:gd name="connsiteX51" fmla="*/ 1224274 w 6620188"/>
              <a:gd name="connsiteY51" fmla="*/ 4182924 h 5449749"/>
              <a:gd name="connsiteX52" fmla="*/ 1174269 w 6620188"/>
              <a:gd name="connsiteY52" fmla="*/ 4144824 h 5449749"/>
              <a:gd name="connsiteX0" fmla="*/ 1174269 w 6620188"/>
              <a:gd name="connsiteY0" fmla="*/ 4144824 h 5449749"/>
              <a:gd name="connsiteX1" fmla="*/ 38282 w 6620188"/>
              <a:gd name="connsiteY1" fmla="*/ 2381451 h 5449749"/>
              <a:gd name="connsiteX2" fmla="*/ 11485 w 6620188"/>
              <a:gd name="connsiteY2" fmla="*/ 1650527 h 5449749"/>
              <a:gd name="connsiteX3" fmla="*/ 0 w 6620188"/>
              <a:gd name="connsiteY3" fmla="*/ 1300215 h 5449749"/>
              <a:gd name="connsiteX4" fmla="*/ 525510 w 6620188"/>
              <a:gd name="connsiteY4" fmla="*/ 285403 h 5449749"/>
              <a:gd name="connsiteX5" fmla="*/ 896799 w 6620188"/>
              <a:gd name="connsiteY5" fmla="*/ 117007 h 5449749"/>
              <a:gd name="connsiteX6" fmla="*/ 1580489 w 6620188"/>
              <a:gd name="connsiteY6" fmla="*/ 252573 h 5449749"/>
              <a:gd name="connsiteX7" fmla="*/ 2383585 w 6620188"/>
              <a:gd name="connsiteY7" fmla="*/ 0 h 5449749"/>
              <a:gd name="connsiteX8" fmla="*/ 2731344 w 6620188"/>
              <a:gd name="connsiteY8" fmla="*/ 50625 h 5449749"/>
              <a:gd name="connsiteX9" fmla="*/ 3007342 w 6620188"/>
              <a:gd name="connsiteY9" fmla="*/ 140180 h 5449749"/>
              <a:gd name="connsiteX10" fmla="*/ 3260370 w 6620188"/>
              <a:gd name="connsiteY10" fmla="*/ 115284 h 5449749"/>
              <a:gd name="connsiteX11" fmla="*/ 3486719 w 6620188"/>
              <a:gd name="connsiteY11" fmla="*/ 166224 h 5449749"/>
              <a:gd name="connsiteX12" fmla="*/ 4055239 w 6620188"/>
              <a:gd name="connsiteY12" fmla="*/ 98139 h 5449749"/>
              <a:gd name="connsiteX13" fmla="*/ 4371672 w 6620188"/>
              <a:gd name="connsiteY13" fmla="*/ 36390 h 5449749"/>
              <a:gd name="connsiteX14" fmla="*/ 4474156 w 6620188"/>
              <a:gd name="connsiteY14" fmla="*/ 41560 h 5449749"/>
              <a:gd name="connsiteX15" fmla="*/ 4634427 w 6620188"/>
              <a:gd name="connsiteY15" fmla="*/ 40331 h 5449749"/>
              <a:gd name="connsiteX16" fmla="*/ 4907616 w 6620188"/>
              <a:gd name="connsiteY16" fmla="*/ 50173 h 5449749"/>
              <a:gd name="connsiteX17" fmla="*/ 5192115 w 6620188"/>
              <a:gd name="connsiteY17" fmla="*/ 36886 h 5449749"/>
              <a:gd name="connsiteX18" fmla="*/ 5319538 w 6620188"/>
              <a:gd name="connsiteY18" fmla="*/ 34918 h 5449749"/>
              <a:gd name="connsiteX19" fmla="*/ 5344427 w 6620188"/>
              <a:gd name="connsiteY19" fmla="*/ 166988 h 5449749"/>
              <a:gd name="connsiteX20" fmla="*/ 5650680 w 6620188"/>
              <a:gd name="connsiteY20" fmla="*/ 487682 h 5449749"/>
              <a:gd name="connsiteX21" fmla="*/ 5861867 w 6620188"/>
              <a:gd name="connsiteY21" fmla="*/ 584070 h 5449749"/>
              <a:gd name="connsiteX22" fmla="*/ 6096044 w 6620188"/>
              <a:gd name="connsiteY22" fmla="*/ 1330217 h 5449749"/>
              <a:gd name="connsiteX23" fmla="*/ 6146319 w 6620188"/>
              <a:gd name="connsiteY23" fmla="*/ 1596887 h 5449749"/>
              <a:gd name="connsiteX24" fmla="*/ 6189182 w 6620188"/>
              <a:gd name="connsiteY24" fmla="*/ 1696899 h 5449749"/>
              <a:gd name="connsiteX25" fmla="*/ 6208232 w 6620188"/>
              <a:gd name="connsiteY25" fmla="*/ 1794530 h 5449749"/>
              <a:gd name="connsiteX26" fmla="*/ 6239188 w 6620188"/>
              <a:gd name="connsiteY26" fmla="*/ 1915974 h 5449749"/>
              <a:gd name="connsiteX27" fmla="*/ 6253475 w 6620188"/>
              <a:gd name="connsiteY27" fmla="*/ 2073137 h 5449749"/>
              <a:gd name="connsiteX28" fmla="*/ 6274907 w 6620188"/>
              <a:gd name="connsiteY28" fmla="*/ 2180292 h 5449749"/>
              <a:gd name="connsiteX29" fmla="*/ 6324913 w 6620188"/>
              <a:gd name="connsiteY29" fmla="*/ 2392224 h 5449749"/>
              <a:gd name="connsiteX30" fmla="*/ 6351107 w 6620188"/>
              <a:gd name="connsiteY30" fmla="*/ 2585105 h 5449749"/>
              <a:gd name="connsiteX31" fmla="*/ 6365394 w 6620188"/>
              <a:gd name="connsiteY31" fmla="*/ 2694643 h 5449749"/>
              <a:gd name="connsiteX32" fmla="*/ 6339855 w 6620188"/>
              <a:gd name="connsiteY32" fmla="*/ 3074823 h 5449749"/>
              <a:gd name="connsiteX33" fmla="*/ 6458533 w 6620188"/>
              <a:gd name="connsiteY33" fmla="*/ 3282782 h 5449749"/>
              <a:gd name="connsiteX34" fmla="*/ 6620188 w 6620188"/>
              <a:gd name="connsiteY34" fmla="*/ 3449499 h 5449749"/>
              <a:gd name="connsiteX35" fmla="*/ 6603827 w 6620188"/>
              <a:gd name="connsiteY35" fmla="*/ 3574916 h 5449749"/>
              <a:gd name="connsiteX36" fmla="*/ 6543364 w 6620188"/>
              <a:gd name="connsiteY36" fmla="*/ 3737631 h 5449749"/>
              <a:gd name="connsiteX37" fmla="*/ 6460967 w 6620188"/>
              <a:gd name="connsiteY37" fmla="*/ 4011107 h 5449749"/>
              <a:gd name="connsiteX38" fmla="*/ 5801038 w 6620188"/>
              <a:gd name="connsiteY38" fmla="*/ 4306749 h 5449749"/>
              <a:gd name="connsiteX39" fmla="*/ 4946169 w 6620188"/>
              <a:gd name="connsiteY39" fmla="*/ 5444986 h 5449749"/>
              <a:gd name="connsiteX40" fmla="*/ 4672325 w 6620188"/>
              <a:gd name="connsiteY40" fmla="*/ 5449749 h 5449749"/>
              <a:gd name="connsiteX41" fmla="*/ 4107970 w 6620188"/>
              <a:gd name="connsiteY41" fmla="*/ 4725849 h 5449749"/>
              <a:gd name="connsiteX42" fmla="*/ 3582425 w 6620188"/>
              <a:gd name="connsiteY42" fmla="*/ 4716422 h 5449749"/>
              <a:gd name="connsiteX43" fmla="*/ 2990102 w 6620188"/>
              <a:gd name="connsiteY43" fmla="*/ 4139329 h 5449749"/>
              <a:gd name="connsiteX44" fmla="*/ 2650644 w 6620188"/>
              <a:gd name="connsiteY44" fmla="*/ 4373424 h 5449749"/>
              <a:gd name="connsiteX45" fmla="*/ 2286312 w 6620188"/>
              <a:gd name="connsiteY45" fmla="*/ 3956706 h 5449749"/>
              <a:gd name="connsiteX46" fmla="*/ 1812444 w 6620188"/>
              <a:gd name="connsiteY46" fmla="*/ 4049574 h 5449749"/>
              <a:gd name="connsiteX47" fmla="*/ 1719575 w 6620188"/>
              <a:gd name="connsiteY47" fmla="*/ 4340086 h 5449749"/>
              <a:gd name="connsiteX48" fmla="*/ 1440969 w 6620188"/>
              <a:gd name="connsiteY48" fmla="*/ 4273411 h 5449749"/>
              <a:gd name="connsiteX49" fmla="*/ 1338574 w 6620188"/>
              <a:gd name="connsiteY49" fmla="*/ 4242455 h 5449749"/>
              <a:gd name="connsiteX50" fmla="*/ 1281425 w 6620188"/>
              <a:gd name="connsiteY50" fmla="*/ 4213881 h 5449749"/>
              <a:gd name="connsiteX51" fmla="*/ 1224274 w 6620188"/>
              <a:gd name="connsiteY51" fmla="*/ 4182924 h 5449749"/>
              <a:gd name="connsiteX52" fmla="*/ 1174269 w 6620188"/>
              <a:gd name="connsiteY52" fmla="*/ 4144824 h 5449749"/>
              <a:gd name="connsiteX0" fmla="*/ 1174269 w 6620188"/>
              <a:gd name="connsiteY0" fmla="*/ 4144824 h 5449749"/>
              <a:gd name="connsiteX1" fmla="*/ 38282 w 6620188"/>
              <a:gd name="connsiteY1" fmla="*/ 2381451 h 5449749"/>
              <a:gd name="connsiteX2" fmla="*/ 11485 w 6620188"/>
              <a:gd name="connsiteY2" fmla="*/ 1650527 h 5449749"/>
              <a:gd name="connsiteX3" fmla="*/ 0 w 6620188"/>
              <a:gd name="connsiteY3" fmla="*/ 1300215 h 5449749"/>
              <a:gd name="connsiteX4" fmla="*/ 292289 w 6620188"/>
              <a:gd name="connsiteY4" fmla="*/ 417402 h 5449749"/>
              <a:gd name="connsiteX5" fmla="*/ 896799 w 6620188"/>
              <a:gd name="connsiteY5" fmla="*/ 117007 h 5449749"/>
              <a:gd name="connsiteX6" fmla="*/ 1580489 w 6620188"/>
              <a:gd name="connsiteY6" fmla="*/ 252573 h 5449749"/>
              <a:gd name="connsiteX7" fmla="*/ 2383585 w 6620188"/>
              <a:gd name="connsiteY7" fmla="*/ 0 h 5449749"/>
              <a:gd name="connsiteX8" fmla="*/ 2731344 w 6620188"/>
              <a:gd name="connsiteY8" fmla="*/ 50625 h 5449749"/>
              <a:gd name="connsiteX9" fmla="*/ 3007342 w 6620188"/>
              <a:gd name="connsiteY9" fmla="*/ 140180 h 5449749"/>
              <a:gd name="connsiteX10" fmla="*/ 3260370 w 6620188"/>
              <a:gd name="connsiteY10" fmla="*/ 115284 h 5449749"/>
              <a:gd name="connsiteX11" fmla="*/ 3486719 w 6620188"/>
              <a:gd name="connsiteY11" fmla="*/ 166224 h 5449749"/>
              <a:gd name="connsiteX12" fmla="*/ 4055239 w 6620188"/>
              <a:gd name="connsiteY12" fmla="*/ 98139 h 5449749"/>
              <a:gd name="connsiteX13" fmla="*/ 4371672 w 6620188"/>
              <a:gd name="connsiteY13" fmla="*/ 36390 h 5449749"/>
              <a:gd name="connsiteX14" fmla="*/ 4474156 w 6620188"/>
              <a:gd name="connsiteY14" fmla="*/ 41560 h 5449749"/>
              <a:gd name="connsiteX15" fmla="*/ 4634427 w 6620188"/>
              <a:gd name="connsiteY15" fmla="*/ 40331 h 5449749"/>
              <a:gd name="connsiteX16" fmla="*/ 4907616 w 6620188"/>
              <a:gd name="connsiteY16" fmla="*/ 50173 h 5449749"/>
              <a:gd name="connsiteX17" fmla="*/ 5192115 w 6620188"/>
              <a:gd name="connsiteY17" fmla="*/ 36886 h 5449749"/>
              <a:gd name="connsiteX18" fmla="*/ 5319538 w 6620188"/>
              <a:gd name="connsiteY18" fmla="*/ 34918 h 5449749"/>
              <a:gd name="connsiteX19" fmla="*/ 5344427 w 6620188"/>
              <a:gd name="connsiteY19" fmla="*/ 166988 h 5449749"/>
              <a:gd name="connsiteX20" fmla="*/ 5650680 w 6620188"/>
              <a:gd name="connsiteY20" fmla="*/ 487682 h 5449749"/>
              <a:gd name="connsiteX21" fmla="*/ 5861867 w 6620188"/>
              <a:gd name="connsiteY21" fmla="*/ 584070 h 5449749"/>
              <a:gd name="connsiteX22" fmla="*/ 6096044 w 6620188"/>
              <a:gd name="connsiteY22" fmla="*/ 1330217 h 5449749"/>
              <a:gd name="connsiteX23" fmla="*/ 6146319 w 6620188"/>
              <a:gd name="connsiteY23" fmla="*/ 1596887 h 5449749"/>
              <a:gd name="connsiteX24" fmla="*/ 6189182 w 6620188"/>
              <a:gd name="connsiteY24" fmla="*/ 1696899 h 5449749"/>
              <a:gd name="connsiteX25" fmla="*/ 6208232 w 6620188"/>
              <a:gd name="connsiteY25" fmla="*/ 1794530 h 5449749"/>
              <a:gd name="connsiteX26" fmla="*/ 6239188 w 6620188"/>
              <a:gd name="connsiteY26" fmla="*/ 1915974 h 5449749"/>
              <a:gd name="connsiteX27" fmla="*/ 6253475 w 6620188"/>
              <a:gd name="connsiteY27" fmla="*/ 2073137 h 5449749"/>
              <a:gd name="connsiteX28" fmla="*/ 6274907 w 6620188"/>
              <a:gd name="connsiteY28" fmla="*/ 2180292 h 5449749"/>
              <a:gd name="connsiteX29" fmla="*/ 6324913 w 6620188"/>
              <a:gd name="connsiteY29" fmla="*/ 2392224 h 5449749"/>
              <a:gd name="connsiteX30" fmla="*/ 6351107 w 6620188"/>
              <a:gd name="connsiteY30" fmla="*/ 2585105 h 5449749"/>
              <a:gd name="connsiteX31" fmla="*/ 6365394 w 6620188"/>
              <a:gd name="connsiteY31" fmla="*/ 2694643 h 5449749"/>
              <a:gd name="connsiteX32" fmla="*/ 6339855 w 6620188"/>
              <a:gd name="connsiteY32" fmla="*/ 3074823 h 5449749"/>
              <a:gd name="connsiteX33" fmla="*/ 6458533 w 6620188"/>
              <a:gd name="connsiteY33" fmla="*/ 3282782 h 5449749"/>
              <a:gd name="connsiteX34" fmla="*/ 6620188 w 6620188"/>
              <a:gd name="connsiteY34" fmla="*/ 3449499 h 5449749"/>
              <a:gd name="connsiteX35" fmla="*/ 6603827 w 6620188"/>
              <a:gd name="connsiteY35" fmla="*/ 3574916 h 5449749"/>
              <a:gd name="connsiteX36" fmla="*/ 6543364 w 6620188"/>
              <a:gd name="connsiteY36" fmla="*/ 3737631 h 5449749"/>
              <a:gd name="connsiteX37" fmla="*/ 6460967 w 6620188"/>
              <a:gd name="connsiteY37" fmla="*/ 4011107 h 5449749"/>
              <a:gd name="connsiteX38" fmla="*/ 5801038 w 6620188"/>
              <a:gd name="connsiteY38" fmla="*/ 4306749 h 5449749"/>
              <a:gd name="connsiteX39" fmla="*/ 4946169 w 6620188"/>
              <a:gd name="connsiteY39" fmla="*/ 5444986 h 5449749"/>
              <a:gd name="connsiteX40" fmla="*/ 4672325 w 6620188"/>
              <a:gd name="connsiteY40" fmla="*/ 5449749 h 5449749"/>
              <a:gd name="connsiteX41" fmla="*/ 4107970 w 6620188"/>
              <a:gd name="connsiteY41" fmla="*/ 4725849 h 5449749"/>
              <a:gd name="connsiteX42" fmla="*/ 3582425 w 6620188"/>
              <a:gd name="connsiteY42" fmla="*/ 4716422 h 5449749"/>
              <a:gd name="connsiteX43" fmla="*/ 2990102 w 6620188"/>
              <a:gd name="connsiteY43" fmla="*/ 4139329 h 5449749"/>
              <a:gd name="connsiteX44" fmla="*/ 2650644 w 6620188"/>
              <a:gd name="connsiteY44" fmla="*/ 4373424 h 5449749"/>
              <a:gd name="connsiteX45" fmla="*/ 2286312 w 6620188"/>
              <a:gd name="connsiteY45" fmla="*/ 3956706 h 5449749"/>
              <a:gd name="connsiteX46" fmla="*/ 1812444 w 6620188"/>
              <a:gd name="connsiteY46" fmla="*/ 4049574 h 5449749"/>
              <a:gd name="connsiteX47" fmla="*/ 1719575 w 6620188"/>
              <a:gd name="connsiteY47" fmla="*/ 4340086 h 5449749"/>
              <a:gd name="connsiteX48" fmla="*/ 1440969 w 6620188"/>
              <a:gd name="connsiteY48" fmla="*/ 4273411 h 5449749"/>
              <a:gd name="connsiteX49" fmla="*/ 1338574 w 6620188"/>
              <a:gd name="connsiteY49" fmla="*/ 4242455 h 5449749"/>
              <a:gd name="connsiteX50" fmla="*/ 1281425 w 6620188"/>
              <a:gd name="connsiteY50" fmla="*/ 4213881 h 5449749"/>
              <a:gd name="connsiteX51" fmla="*/ 1224274 w 6620188"/>
              <a:gd name="connsiteY51" fmla="*/ 4182924 h 5449749"/>
              <a:gd name="connsiteX52" fmla="*/ 1174269 w 6620188"/>
              <a:gd name="connsiteY52" fmla="*/ 4144824 h 5449749"/>
              <a:gd name="connsiteX0" fmla="*/ 1174269 w 6620188"/>
              <a:gd name="connsiteY0" fmla="*/ 4144824 h 5449749"/>
              <a:gd name="connsiteX1" fmla="*/ 38282 w 6620188"/>
              <a:gd name="connsiteY1" fmla="*/ 2381451 h 5449749"/>
              <a:gd name="connsiteX2" fmla="*/ 11485 w 6620188"/>
              <a:gd name="connsiteY2" fmla="*/ 1650527 h 5449749"/>
              <a:gd name="connsiteX3" fmla="*/ 0 w 6620188"/>
              <a:gd name="connsiteY3" fmla="*/ 1300215 h 5449749"/>
              <a:gd name="connsiteX4" fmla="*/ 292289 w 6620188"/>
              <a:gd name="connsiteY4" fmla="*/ 417402 h 5449749"/>
              <a:gd name="connsiteX5" fmla="*/ 896799 w 6620188"/>
              <a:gd name="connsiteY5" fmla="*/ 117007 h 5449749"/>
              <a:gd name="connsiteX6" fmla="*/ 1580489 w 6620188"/>
              <a:gd name="connsiteY6" fmla="*/ 252573 h 5449749"/>
              <a:gd name="connsiteX7" fmla="*/ 2383585 w 6620188"/>
              <a:gd name="connsiteY7" fmla="*/ 0 h 5449749"/>
              <a:gd name="connsiteX8" fmla="*/ 2731344 w 6620188"/>
              <a:gd name="connsiteY8" fmla="*/ 50625 h 5449749"/>
              <a:gd name="connsiteX9" fmla="*/ 3007342 w 6620188"/>
              <a:gd name="connsiteY9" fmla="*/ 140180 h 5449749"/>
              <a:gd name="connsiteX10" fmla="*/ 3260370 w 6620188"/>
              <a:gd name="connsiteY10" fmla="*/ 115284 h 5449749"/>
              <a:gd name="connsiteX11" fmla="*/ 3486719 w 6620188"/>
              <a:gd name="connsiteY11" fmla="*/ 166224 h 5449749"/>
              <a:gd name="connsiteX12" fmla="*/ 4055239 w 6620188"/>
              <a:gd name="connsiteY12" fmla="*/ 98139 h 5449749"/>
              <a:gd name="connsiteX13" fmla="*/ 4371672 w 6620188"/>
              <a:gd name="connsiteY13" fmla="*/ 36390 h 5449749"/>
              <a:gd name="connsiteX14" fmla="*/ 4474156 w 6620188"/>
              <a:gd name="connsiteY14" fmla="*/ 41560 h 5449749"/>
              <a:gd name="connsiteX15" fmla="*/ 4634427 w 6620188"/>
              <a:gd name="connsiteY15" fmla="*/ 40331 h 5449749"/>
              <a:gd name="connsiteX16" fmla="*/ 4907616 w 6620188"/>
              <a:gd name="connsiteY16" fmla="*/ 50173 h 5449749"/>
              <a:gd name="connsiteX17" fmla="*/ 5192115 w 6620188"/>
              <a:gd name="connsiteY17" fmla="*/ 36886 h 5449749"/>
              <a:gd name="connsiteX18" fmla="*/ 5319538 w 6620188"/>
              <a:gd name="connsiteY18" fmla="*/ 34918 h 5449749"/>
              <a:gd name="connsiteX19" fmla="*/ 5344427 w 6620188"/>
              <a:gd name="connsiteY19" fmla="*/ 166988 h 5449749"/>
              <a:gd name="connsiteX20" fmla="*/ 5650680 w 6620188"/>
              <a:gd name="connsiteY20" fmla="*/ 487682 h 5449749"/>
              <a:gd name="connsiteX21" fmla="*/ 5861867 w 6620188"/>
              <a:gd name="connsiteY21" fmla="*/ 584070 h 5449749"/>
              <a:gd name="connsiteX22" fmla="*/ 6096044 w 6620188"/>
              <a:gd name="connsiteY22" fmla="*/ 1330217 h 5449749"/>
              <a:gd name="connsiteX23" fmla="*/ 6146319 w 6620188"/>
              <a:gd name="connsiteY23" fmla="*/ 1596887 h 5449749"/>
              <a:gd name="connsiteX24" fmla="*/ 6189182 w 6620188"/>
              <a:gd name="connsiteY24" fmla="*/ 1696899 h 5449749"/>
              <a:gd name="connsiteX25" fmla="*/ 6208232 w 6620188"/>
              <a:gd name="connsiteY25" fmla="*/ 1794530 h 5449749"/>
              <a:gd name="connsiteX26" fmla="*/ 6239188 w 6620188"/>
              <a:gd name="connsiteY26" fmla="*/ 1915974 h 5449749"/>
              <a:gd name="connsiteX27" fmla="*/ 6253475 w 6620188"/>
              <a:gd name="connsiteY27" fmla="*/ 2073137 h 5449749"/>
              <a:gd name="connsiteX28" fmla="*/ 6274907 w 6620188"/>
              <a:gd name="connsiteY28" fmla="*/ 2180292 h 5449749"/>
              <a:gd name="connsiteX29" fmla="*/ 6324913 w 6620188"/>
              <a:gd name="connsiteY29" fmla="*/ 2392224 h 5449749"/>
              <a:gd name="connsiteX30" fmla="*/ 6351107 w 6620188"/>
              <a:gd name="connsiteY30" fmla="*/ 2585105 h 5449749"/>
              <a:gd name="connsiteX31" fmla="*/ 6365394 w 6620188"/>
              <a:gd name="connsiteY31" fmla="*/ 2694643 h 5449749"/>
              <a:gd name="connsiteX32" fmla="*/ 6339855 w 6620188"/>
              <a:gd name="connsiteY32" fmla="*/ 3074823 h 5449749"/>
              <a:gd name="connsiteX33" fmla="*/ 6458533 w 6620188"/>
              <a:gd name="connsiteY33" fmla="*/ 3282782 h 5449749"/>
              <a:gd name="connsiteX34" fmla="*/ 6620188 w 6620188"/>
              <a:gd name="connsiteY34" fmla="*/ 3449499 h 5449749"/>
              <a:gd name="connsiteX35" fmla="*/ 6603827 w 6620188"/>
              <a:gd name="connsiteY35" fmla="*/ 3574916 h 5449749"/>
              <a:gd name="connsiteX36" fmla="*/ 6543364 w 6620188"/>
              <a:gd name="connsiteY36" fmla="*/ 3737631 h 5449749"/>
              <a:gd name="connsiteX37" fmla="*/ 6460967 w 6620188"/>
              <a:gd name="connsiteY37" fmla="*/ 4011107 h 5449749"/>
              <a:gd name="connsiteX38" fmla="*/ 5801038 w 6620188"/>
              <a:gd name="connsiteY38" fmla="*/ 4306749 h 5449749"/>
              <a:gd name="connsiteX39" fmla="*/ 4946169 w 6620188"/>
              <a:gd name="connsiteY39" fmla="*/ 5444986 h 5449749"/>
              <a:gd name="connsiteX40" fmla="*/ 4672325 w 6620188"/>
              <a:gd name="connsiteY40" fmla="*/ 5449749 h 5449749"/>
              <a:gd name="connsiteX41" fmla="*/ 4107970 w 6620188"/>
              <a:gd name="connsiteY41" fmla="*/ 4725849 h 5449749"/>
              <a:gd name="connsiteX42" fmla="*/ 3582425 w 6620188"/>
              <a:gd name="connsiteY42" fmla="*/ 4716422 h 5449749"/>
              <a:gd name="connsiteX43" fmla="*/ 2990102 w 6620188"/>
              <a:gd name="connsiteY43" fmla="*/ 4139329 h 5449749"/>
              <a:gd name="connsiteX44" fmla="*/ 2650644 w 6620188"/>
              <a:gd name="connsiteY44" fmla="*/ 4373424 h 5449749"/>
              <a:gd name="connsiteX45" fmla="*/ 2286312 w 6620188"/>
              <a:gd name="connsiteY45" fmla="*/ 3956706 h 5449749"/>
              <a:gd name="connsiteX46" fmla="*/ 1812444 w 6620188"/>
              <a:gd name="connsiteY46" fmla="*/ 4049574 h 5449749"/>
              <a:gd name="connsiteX47" fmla="*/ 1719575 w 6620188"/>
              <a:gd name="connsiteY47" fmla="*/ 4340086 h 5449749"/>
              <a:gd name="connsiteX48" fmla="*/ 1440969 w 6620188"/>
              <a:gd name="connsiteY48" fmla="*/ 4273411 h 5449749"/>
              <a:gd name="connsiteX49" fmla="*/ 1338574 w 6620188"/>
              <a:gd name="connsiteY49" fmla="*/ 4242455 h 5449749"/>
              <a:gd name="connsiteX50" fmla="*/ 1281425 w 6620188"/>
              <a:gd name="connsiteY50" fmla="*/ 4213881 h 5449749"/>
              <a:gd name="connsiteX51" fmla="*/ 1224274 w 6620188"/>
              <a:gd name="connsiteY51" fmla="*/ 4182924 h 5449749"/>
              <a:gd name="connsiteX52" fmla="*/ 1174269 w 6620188"/>
              <a:gd name="connsiteY52" fmla="*/ 4144824 h 5449749"/>
              <a:gd name="connsiteX0" fmla="*/ 1174269 w 6620188"/>
              <a:gd name="connsiteY0" fmla="*/ 4144824 h 5449749"/>
              <a:gd name="connsiteX1" fmla="*/ 38282 w 6620188"/>
              <a:gd name="connsiteY1" fmla="*/ 2381451 h 5449749"/>
              <a:gd name="connsiteX2" fmla="*/ 11485 w 6620188"/>
              <a:gd name="connsiteY2" fmla="*/ 1650527 h 5449749"/>
              <a:gd name="connsiteX3" fmla="*/ 0 w 6620188"/>
              <a:gd name="connsiteY3" fmla="*/ 1300215 h 5449749"/>
              <a:gd name="connsiteX4" fmla="*/ 292289 w 6620188"/>
              <a:gd name="connsiteY4" fmla="*/ 417402 h 5449749"/>
              <a:gd name="connsiteX5" fmla="*/ 896799 w 6620188"/>
              <a:gd name="connsiteY5" fmla="*/ 117007 h 5449749"/>
              <a:gd name="connsiteX6" fmla="*/ 1580489 w 6620188"/>
              <a:gd name="connsiteY6" fmla="*/ 252573 h 5449749"/>
              <a:gd name="connsiteX7" fmla="*/ 2383585 w 6620188"/>
              <a:gd name="connsiteY7" fmla="*/ 0 h 5449749"/>
              <a:gd name="connsiteX8" fmla="*/ 2731344 w 6620188"/>
              <a:gd name="connsiteY8" fmla="*/ 50625 h 5449749"/>
              <a:gd name="connsiteX9" fmla="*/ 3007342 w 6620188"/>
              <a:gd name="connsiteY9" fmla="*/ 140180 h 5449749"/>
              <a:gd name="connsiteX10" fmla="*/ 3260370 w 6620188"/>
              <a:gd name="connsiteY10" fmla="*/ 115284 h 5449749"/>
              <a:gd name="connsiteX11" fmla="*/ 3486719 w 6620188"/>
              <a:gd name="connsiteY11" fmla="*/ 166224 h 5449749"/>
              <a:gd name="connsiteX12" fmla="*/ 4055239 w 6620188"/>
              <a:gd name="connsiteY12" fmla="*/ 98139 h 5449749"/>
              <a:gd name="connsiteX13" fmla="*/ 4371672 w 6620188"/>
              <a:gd name="connsiteY13" fmla="*/ 36390 h 5449749"/>
              <a:gd name="connsiteX14" fmla="*/ 4474156 w 6620188"/>
              <a:gd name="connsiteY14" fmla="*/ 41560 h 5449749"/>
              <a:gd name="connsiteX15" fmla="*/ 4634427 w 6620188"/>
              <a:gd name="connsiteY15" fmla="*/ 40331 h 5449749"/>
              <a:gd name="connsiteX16" fmla="*/ 4907616 w 6620188"/>
              <a:gd name="connsiteY16" fmla="*/ 50173 h 5449749"/>
              <a:gd name="connsiteX17" fmla="*/ 5192115 w 6620188"/>
              <a:gd name="connsiteY17" fmla="*/ 36886 h 5449749"/>
              <a:gd name="connsiteX18" fmla="*/ 5319538 w 6620188"/>
              <a:gd name="connsiteY18" fmla="*/ 34918 h 5449749"/>
              <a:gd name="connsiteX19" fmla="*/ 5344427 w 6620188"/>
              <a:gd name="connsiteY19" fmla="*/ 166988 h 5449749"/>
              <a:gd name="connsiteX20" fmla="*/ 5650680 w 6620188"/>
              <a:gd name="connsiteY20" fmla="*/ 487682 h 5449749"/>
              <a:gd name="connsiteX21" fmla="*/ 5861867 w 6620188"/>
              <a:gd name="connsiteY21" fmla="*/ 584070 h 5449749"/>
              <a:gd name="connsiteX22" fmla="*/ 6096044 w 6620188"/>
              <a:gd name="connsiteY22" fmla="*/ 1330217 h 5449749"/>
              <a:gd name="connsiteX23" fmla="*/ 6146319 w 6620188"/>
              <a:gd name="connsiteY23" fmla="*/ 1596887 h 5449749"/>
              <a:gd name="connsiteX24" fmla="*/ 6189182 w 6620188"/>
              <a:gd name="connsiteY24" fmla="*/ 1696899 h 5449749"/>
              <a:gd name="connsiteX25" fmla="*/ 6208232 w 6620188"/>
              <a:gd name="connsiteY25" fmla="*/ 1794530 h 5449749"/>
              <a:gd name="connsiteX26" fmla="*/ 6239188 w 6620188"/>
              <a:gd name="connsiteY26" fmla="*/ 1915974 h 5449749"/>
              <a:gd name="connsiteX27" fmla="*/ 6253475 w 6620188"/>
              <a:gd name="connsiteY27" fmla="*/ 2073137 h 5449749"/>
              <a:gd name="connsiteX28" fmla="*/ 6274907 w 6620188"/>
              <a:gd name="connsiteY28" fmla="*/ 2180292 h 5449749"/>
              <a:gd name="connsiteX29" fmla="*/ 6324913 w 6620188"/>
              <a:gd name="connsiteY29" fmla="*/ 2392224 h 5449749"/>
              <a:gd name="connsiteX30" fmla="*/ 6351107 w 6620188"/>
              <a:gd name="connsiteY30" fmla="*/ 2585105 h 5449749"/>
              <a:gd name="connsiteX31" fmla="*/ 6365394 w 6620188"/>
              <a:gd name="connsiteY31" fmla="*/ 2694643 h 5449749"/>
              <a:gd name="connsiteX32" fmla="*/ 6339855 w 6620188"/>
              <a:gd name="connsiteY32" fmla="*/ 3074823 h 5449749"/>
              <a:gd name="connsiteX33" fmla="*/ 6458533 w 6620188"/>
              <a:gd name="connsiteY33" fmla="*/ 3282782 h 5449749"/>
              <a:gd name="connsiteX34" fmla="*/ 6620188 w 6620188"/>
              <a:gd name="connsiteY34" fmla="*/ 3449499 h 5449749"/>
              <a:gd name="connsiteX35" fmla="*/ 6603827 w 6620188"/>
              <a:gd name="connsiteY35" fmla="*/ 3574916 h 5449749"/>
              <a:gd name="connsiteX36" fmla="*/ 6543364 w 6620188"/>
              <a:gd name="connsiteY36" fmla="*/ 3737631 h 5449749"/>
              <a:gd name="connsiteX37" fmla="*/ 6460967 w 6620188"/>
              <a:gd name="connsiteY37" fmla="*/ 4011107 h 5449749"/>
              <a:gd name="connsiteX38" fmla="*/ 5801038 w 6620188"/>
              <a:gd name="connsiteY38" fmla="*/ 4306749 h 5449749"/>
              <a:gd name="connsiteX39" fmla="*/ 4946169 w 6620188"/>
              <a:gd name="connsiteY39" fmla="*/ 5444986 h 5449749"/>
              <a:gd name="connsiteX40" fmla="*/ 4672325 w 6620188"/>
              <a:gd name="connsiteY40" fmla="*/ 5449749 h 5449749"/>
              <a:gd name="connsiteX41" fmla="*/ 4107970 w 6620188"/>
              <a:gd name="connsiteY41" fmla="*/ 4725849 h 5449749"/>
              <a:gd name="connsiteX42" fmla="*/ 3582425 w 6620188"/>
              <a:gd name="connsiteY42" fmla="*/ 4716422 h 5449749"/>
              <a:gd name="connsiteX43" fmla="*/ 2990102 w 6620188"/>
              <a:gd name="connsiteY43" fmla="*/ 4139329 h 5449749"/>
              <a:gd name="connsiteX44" fmla="*/ 2650644 w 6620188"/>
              <a:gd name="connsiteY44" fmla="*/ 4373424 h 5449749"/>
              <a:gd name="connsiteX45" fmla="*/ 2286312 w 6620188"/>
              <a:gd name="connsiteY45" fmla="*/ 3956706 h 5449749"/>
              <a:gd name="connsiteX46" fmla="*/ 1812444 w 6620188"/>
              <a:gd name="connsiteY46" fmla="*/ 4049574 h 5449749"/>
              <a:gd name="connsiteX47" fmla="*/ 1719575 w 6620188"/>
              <a:gd name="connsiteY47" fmla="*/ 4340086 h 5449749"/>
              <a:gd name="connsiteX48" fmla="*/ 1440969 w 6620188"/>
              <a:gd name="connsiteY48" fmla="*/ 4273411 h 5449749"/>
              <a:gd name="connsiteX49" fmla="*/ 1338574 w 6620188"/>
              <a:gd name="connsiteY49" fmla="*/ 4242455 h 5449749"/>
              <a:gd name="connsiteX50" fmla="*/ 1281425 w 6620188"/>
              <a:gd name="connsiteY50" fmla="*/ 4213881 h 5449749"/>
              <a:gd name="connsiteX51" fmla="*/ 1224274 w 6620188"/>
              <a:gd name="connsiteY51" fmla="*/ 4182924 h 5449749"/>
              <a:gd name="connsiteX52" fmla="*/ 1174269 w 6620188"/>
              <a:gd name="connsiteY52" fmla="*/ 4144824 h 5449749"/>
              <a:gd name="connsiteX0" fmla="*/ 1174269 w 6620188"/>
              <a:gd name="connsiteY0" fmla="*/ 4144824 h 5449749"/>
              <a:gd name="connsiteX1" fmla="*/ 38282 w 6620188"/>
              <a:gd name="connsiteY1" fmla="*/ 2381451 h 5449749"/>
              <a:gd name="connsiteX2" fmla="*/ 11485 w 6620188"/>
              <a:gd name="connsiteY2" fmla="*/ 1650527 h 5449749"/>
              <a:gd name="connsiteX3" fmla="*/ 0 w 6620188"/>
              <a:gd name="connsiteY3" fmla="*/ 1300215 h 5449749"/>
              <a:gd name="connsiteX4" fmla="*/ 292289 w 6620188"/>
              <a:gd name="connsiteY4" fmla="*/ 417402 h 5449749"/>
              <a:gd name="connsiteX5" fmla="*/ 896799 w 6620188"/>
              <a:gd name="connsiteY5" fmla="*/ 117007 h 5449749"/>
              <a:gd name="connsiteX6" fmla="*/ 1580489 w 6620188"/>
              <a:gd name="connsiteY6" fmla="*/ 252573 h 5449749"/>
              <a:gd name="connsiteX7" fmla="*/ 2383585 w 6620188"/>
              <a:gd name="connsiteY7" fmla="*/ 0 h 5449749"/>
              <a:gd name="connsiteX8" fmla="*/ 2731344 w 6620188"/>
              <a:gd name="connsiteY8" fmla="*/ 50625 h 5449749"/>
              <a:gd name="connsiteX9" fmla="*/ 3007342 w 6620188"/>
              <a:gd name="connsiteY9" fmla="*/ 140180 h 5449749"/>
              <a:gd name="connsiteX10" fmla="*/ 3260370 w 6620188"/>
              <a:gd name="connsiteY10" fmla="*/ 115284 h 5449749"/>
              <a:gd name="connsiteX11" fmla="*/ 3486719 w 6620188"/>
              <a:gd name="connsiteY11" fmla="*/ 166224 h 5449749"/>
              <a:gd name="connsiteX12" fmla="*/ 4055239 w 6620188"/>
              <a:gd name="connsiteY12" fmla="*/ 98139 h 5449749"/>
              <a:gd name="connsiteX13" fmla="*/ 4371672 w 6620188"/>
              <a:gd name="connsiteY13" fmla="*/ 36390 h 5449749"/>
              <a:gd name="connsiteX14" fmla="*/ 4474156 w 6620188"/>
              <a:gd name="connsiteY14" fmla="*/ 41560 h 5449749"/>
              <a:gd name="connsiteX15" fmla="*/ 4634427 w 6620188"/>
              <a:gd name="connsiteY15" fmla="*/ 40331 h 5449749"/>
              <a:gd name="connsiteX16" fmla="*/ 4907616 w 6620188"/>
              <a:gd name="connsiteY16" fmla="*/ 50173 h 5449749"/>
              <a:gd name="connsiteX17" fmla="*/ 5192115 w 6620188"/>
              <a:gd name="connsiteY17" fmla="*/ 36886 h 5449749"/>
              <a:gd name="connsiteX18" fmla="*/ 5319538 w 6620188"/>
              <a:gd name="connsiteY18" fmla="*/ 34918 h 5449749"/>
              <a:gd name="connsiteX19" fmla="*/ 5344427 w 6620188"/>
              <a:gd name="connsiteY19" fmla="*/ 166988 h 5449749"/>
              <a:gd name="connsiteX20" fmla="*/ 5650680 w 6620188"/>
              <a:gd name="connsiteY20" fmla="*/ 487682 h 5449749"/>
              <a:gd name="connsiteX21" fmla="*/ 5861867 w 6620188"/>
              <a:gd name="connsiteY21" fmla="*/ 584070 h 5449749"/>
              <a:gd name="connsiteX22" fmla="*/ 6096044 w 6620188"/>
              <a:gd name="connsiteY22" fmla="*/ 1330217 h 5449749"/>
              <a:gd name="connsiteX23" fmla="*/ 6146319 w 6620188"/>
              <a:gd name="connsiteY23" fmla="*/ 1596887 h 5449749"/>
              <a:gd name="connsiteX24" fmla="*/ 6189182 w 6620188"/>
              <a:gd name="connsiteY24" fmla="*/ 1696899 h 5449749"/>
              <a:gd name="connsiteX25" fmla="*/ 6208232 w 6620188"/>
              <a:gd name="connsiteY25" fmla="*/ 1794530 h 5449749"/>
              <a:gd name="connsiteX26" fmla="*/ 6239188 w 6620188"/>
              <a:gd name="connsiteY26" fmla="*/ 1915974 h 5449749"/>
              <a:gd name="connsiteX27" fmla="*/ 6253475 w 6620188"/>
              <a:gd name="connsiteY27" fmla="*/ 2073137 h 5449749"/>
              <a:gd name="connsiteX28" fmla="*/ 6274907 w 6620188"/>
              <a:gd name="connsiteY28" fmla="*/ 2180292 h 5449749"/>
              <a:gd name="connsiteX29" fmla="*/ 6324913 w 6620188"/>
              <a:gd name="connsiteY29" fmla="*/ 2392224 h 5449749"/>
              <a:gd name="connsiteX30" fmla="*/ 6351107 w 6620188"/>
              <a:gd name="connsiteY30" fmla="*/ 2585105 h 5449749"/>
              <a:gd name="connsiteX31" fmla="*/ 6365394 w 6620188"/>
              <a:gd name="connsiteY31" fmla="*/ 2694643 h 5449749"/>
              <a:gd name="connsiteX32" fmla="*/ 6339855 w 6620188"/>
              <a:gd name="connsiteY32" fmla="*/ 3074823 h 5449749"/>
              <a:gd name="connsiteX33" fmla="*/ 6458533 w 6620188"/>
              <a:gd name="connsiteY33" fmla="*/ 3282782 h 5449749"/>
              <a:gd name="connsiteX34" fmla="*/ 6620188 w 6620188"/>
              <a:gd name="connsiteY34" fmla="*/ 3449499 h 5449749"/>
              <a:gd name="connsiteX35" fmla="*/ 6603827 w 6620188"/>
              <a:gd name="connsiteY35" fmla="*/ 3574916 h 5449749"/>
              <a:gd name="connsiteX36" fmla="*/ 6543364 w 6620188"/>
              <a:gd name="connsiteY36" fmla="*/ 3737631 h 5449749"/>
              <a:gd name="connsiteX37" fmla="*/ 6460967 w 6620188"/>
              <a:gd name="connsiteY37" fmla="*/ 4011107 h 5449749"/>
              <a:gd name="connsiteX38" fmla="*/ 5801038 w 6620188"/>
              <a:gd name="connsiteY38" fmla="*/ 4306749 h 5449749"/>
              <a:gd name="connsiteX39" fmla="*/ 4946169 w 6620188"/>
              <a:gd name="connsiteY39" fmla="*/ 5444986 h 5449749"/>
              <a:gd name="connsiteX40" fmla="*/ 4672325 w 6620188"/>
              <a:gd name="connsiteY40" fmla="*/ 5449749 h 5449749"/>
              <a:gd name="connsiteX41" fmla="*/ 4107970 w 6620188"/>
              <a:gd name="connsiteY41" fmla="*/ 4725849 h 5449749"/>
              <a:gd name="connsiteX42" fmla="*/ 3582425 w 6620188"/>
              <a:gd name="connsiteY42" fmla="*/ 4716422 h 5449749"/>
              <a:gd name="connsiteX43" fmla="*/ 2990102 w 6620188"/>
              <a:gd name="connsiteY43" fmla="*/ 4139329 h 5449749"/>
              <a:gd name="connsiteX44" fmla="*/ 2650644 w 6620188"/>
              <a:gd name="connsiteY44" fmla="*/ 4373424 h 5449749"/>
              <a:gd name="connsiteX45" fmla="*/ 2286312 w 6620188"/>
              <a:gd name="connsiteY45" fmla="*/ 3956706 h 5449749"/>
              <a:gd name="connsiteX46" fmla="*/ 1812444 w 6620188"/>
              <a:gd name="connsiteY46" fmla="*/ 4049574 h 5449749"/>
              <a:gd name="connsiteX47" fmla="*/ 1719575 w 6620188"/>
              <a:gd name="connsiteY47" fmla="*/ 4340086 h 5449749"/>
              <a:gd name="connsiteX48" fmla="*/ 1440969 w 6620188"/>
              <a:gd name="connsiteY48" fmla="*/ 4273411 h 5449749"/>
              <a:gd name="connsiteX49" fmla="*/ 1338574 w 6620188"/>
              <a:gd name="connsiteY49" fmla="*/ 4242455 h 5449749"/>
              <a:gd name="connsiteX50" fmla="*/ 1281425 w 6620188"/>
              <a:gd name="connsiteY50" fmla="*/ 4213881 h 5449749"/>
              <a:gd name="connsiteX51" fmla="*/ 1224274 w 6620188"/>
              <a:gd name="connsiteY51" fmla="*/ 4182924 h 5449749"/>
              <a:gd name="connsiteX52" fmla="*/ 1174269 w 6620188"/>
              <a:gd name="connsiteY52" fmla="*/ 4144824 h 5449749"/>
              <a:gd name="connsiteX0" fmla="*/ 1174269 w 6620188"/>
              <a:gd name="connsiteY0" fmla="*/ 4144824 h 5449749"/>
              <a:gd name="connsiteX1" fmla="*/ 38282 w 6620188"/>
              <a:gd name="connsiteY1" fmla="*/ 2381451 h 5449749"/>
              <a:gd name="connsiteX2" fmla="*/ 11485 w 6620188"/>
              <a:gd name="connsiteY2" fmla="*/ 1650527 h 5449749"/>
              <a:gd name="connsiteX3" fmla="*/ 0 w 6620188"/>
              <a:gd name="connsiteY3" fmla="*/ 1300215 h 5449749"/>
              <a:gd name="connsiteX4" fmla="*/ 292289 w 6620188"/>
              <a:gd name="connsiteY4" fmla="*/ 417402 h 5449749"/>
              <a:gd name="connsiteX5" fmla="*/ 896799 w 6620188"/>
              <a:gd name="connsiteY5" fmla="*/ 117007 h 5449749"/>
              <a:gd name="connsiteX6" fmla="*/ 1580489 w 6620188"/>
              <a:gd name="connsiteY6" fmla="*/ 252573 h 5449749"/>
              <a:gd name="connsiteX7" fmla="*/ 2383585 w 6620188"/>
              <a:gd name="connsiteY7" fmla="*/ 0 h 5449749"/>
              <a:gd name="connsiteX8" fmla="*/ 2731344 w 6620188"/>
              <a:gd name="connsiteY8" fmla="*/ 50625 h 5449749"/>
              <a:gd name="connsiteX9" fmla="*/ 3007342 w 6620188"/>
              <a:gd name="connsiteY9" fmla="*/ 140180 h 5449749"/>
              <a:gd name="connsiteX10" fmla="*/ 3260370 w 6620188"/>
              <a:gd name="connsiteY10" fmla="*/ 115284 h 5449749"/>
              <a:gd name="connsiteX11" fmla="*/ 3486719 w 6620188"/>
              <a:gd name="connsiteY11" fmla="*/ 166224 h 5449749"/>
              <a:gd name="connsiteX12" fmla="*/ 4055239 w 6620188"/>
              <a:gd name="connsiteY12" fmla="*/ 98139 h 5449749"/>
              <a:gd name="connsiteX13" fmla="*/ 4371672 w 6620188"/>
              <a:gd name="connsiteY13" fmla="*/ 36390 h 5449749"/>
              <a:gd name="connsiteX14" fmla="*/ 4474156 w 6620188"/>
              <a:gd name="connsiteY14" fmla="*/ 41560 h 5449749"/>
              <a:gd name="connsiteX15" fmla="*/ 4634427 w 6620188"/>
              <a:gd name="connsiteY15" fmla="*/ 40331 h 5449749"/>
              <a:gd name="connsiteX16" fmla="*/ 4907616 w 6620188"/>
              <a:gd name="connsiteY16" fmla="*/ 50173 h 5449749"/>
              <a:gd name="connsiteX17" fmla="*/ 5192115 w 6620188"/>
              <a:gd name="connsiteY17" fmla="*/ 36886 h 5449749"/>
              <a:gd name="connsiteX18" fmla="*/ 5319538 w 6620188"/>
              <a:gd name="connsiteY18" fmla="*/ 34918 h 5449749"/>
              <a:gd name="connsiteX19" fmla="*/ 5344427 w 6620188"/>
              <a:gd name="connsiteY19" fmla="*/ 166988 h 5449749"/>
              <a:gd name="connsiteX20" fmla="*/ 5650680 w 6620188"/>
              <a:gd name="connsiteY20" fmla="*/ 487682 h 5449749"/>
              <a:gd name="connsiteX21" fmla="*/ 5861867 w 6620188"/>
              <a:gd name="connsiteY21" fmla="*/ 584070 h 5449749"/>
              <a:gd name="connsiteX22" fmla="*/ 6096044 w 6620188"/>
              <a:gd name="connsiteY22" fmla="*/ 1330217 h 5449749"/>
              <a:gd name="connsiteX23" fmla="*/ 6146319 w 6620188"/>
              <a:gd name="connsiteY23" fmla="*/ 1596887 h 5449749"/>
              <a:gd name="connsiteX24" fmla="*/ 6189182 w 6620188"/>
              <a:gd name="connsiteY24" fmla="*/ 1696899 h 5449749"/>
              <a:gd name="connsiteX25" fmla="*/ 6208232 w 6620188"/>
              <a:gd name="connsiteY25" fmla="*/ 1794530 h 5449749"/>
              <a:gd name="connsiteX26" fmla="*/ 6239188 w 6620188"/>
              <a:gd name="connsiteY26" fmla="*/ 1915974 h 5449749"/>
              <a:gd name="connsiteX27" fmla="*/ 6253475 w 6620188"/>
              <a:gd name="connsiteY27" fmla="*/ 2073137 h 5449749"/>
              <a:gd name="connsiteX28" fmla="*/ 6274907 w 6620188"/>
              <a:gd name="connsiteY28" fmla="*/ 2180292 h 5449749"/>
              <a:gd name="connsiteX29" fmla="*/ 6324913 w 6620188"/>
              <a:gd name="connsiteY29" fmla="*/ 2392224 h 5449749"/>
              <a:gd name="connsiteX30" fmla="*/ 6351107 w 6620188"/>
              <a:gd name="connsiteY30" fmla="*/ 2585105 h 5449749"/>
              <a:gd name="connsiteX31" fmla="*/ 6365394 w 6620188"/>
              <a:gd name="connsiteY31" fmla="*/ 2694643 h 5449749"/>
              <a:gd name="connsiteX32" fmla="*/ 6339855 w 6620188"/>
              <a:gd name="connsiteY32" fmla="*/ 3074823 h 5449749"/>
              <a:gd name="connsiteX33" fmla="*/ 6458533 w 6620188"/>
              <a:gd name="connsiteY33" fmla="*/ 3282782 h 5449749"/>
              <a:gd name="connsiteX34" fmla="*/ 6620188 w 6620188"/>
              <a:gd name="connsiteY34" fmla="*/ 3449499 h 5449749"/>
              <a:gd name="connsiteX35" fmla="*/ 6603827 w 6620188"/>
              <a:gd name="connsiteY35" fmla="*/ 3574916 h 5449749"/>
              <a:gd name="connsiteX36" fmla="*/ 6543364 w 6620188"/>
              <a:gd name="connsiteY36" fmla="*/ 3737631 h 5449749"/>
              <a:gd name="connsiteX37" fmla="*/ 6460967 w 6620188"/>
              <a:gd name="connsiteY37" fmla="*/ 4011107 h 5449749"/>
              <a:gd name="connsiteX38" fmla="*/ 5801038 w 6620188"/>
              <a:gd name="connsiteY38" fmla="*/ 4306749 h 5449749"/>
              <a:gd name="connsiteX39" fmla="*/ 4946169 w 6620188"/>
              <a:gd name="connsiteY39" fmla="*/ 5444986 h 5449749"/>
              <a:gd name="connsiteX40" fmla="*/ 4672325 w 6620188"/>
              <a:gd name="connsiteY40" fmla="*/ 5449749 h 5449749"/>
              <a:gd name="connsiteX41" fmla="*/ 4107970 w 6620188"/>
              <a:gd name="connsiteY41" fmla="*/ 4725849 h 5449749"/>
              <a:gd name="connsiteX42" fmla="*/ 3582425 w 6620188"/>
              <a:gd name="connsiteY42" fmla="*/ 4716422 h 5449749"/>
              <a:gd name="connsiteX43" fmla="*/ 2990102 w 6620188"/>
              <a:gd name="connsiteY43" fmla="*/ 4139329 h 5449749"/>
              <a:gd name="connsiteX44" fmla="*/ 2650644 w 6620188"/>
              <a:gd name="connsiteY44" fmla="*/ 4373424 h 5449749"/>
              <a:gd name="connsiteX45" fmla="*/ 2286312 w 6620188"/>
              <a:gd name="connsiteY45" fmla="*/ 3956706 h 5449749"/>
              <a:gd name="connsiteX46" fmla="*/ 1812444 w 6620188"/>
              <a:gd name="connsiteY46" fmla="*/ 4049574 h 5449749"/>
              <a:gd name="connsiteX47" fmla="*/ 1719575 w 6620188"/>
              <a:gd name="connsiteY47" fmla="*/ 4340086 h 5449749"/>
              <a:gd name="connsiteX48" fmla="*/ 1440969 w 6620188"/>
              <a:gd name="connsiteY48" fmla="*/ 4273411 h 5449749"/>
              <a:gd name="connsiteX49" fmla="*/ 1338574 w 6620188"/>
              <a:gd name="connsiteY49" fmla="*/ 4242455 h 5449749"/>
              <a:gd name="connsiteX50" fmla="*/ 1281425 w 6620188"/>
              <a:gd name="connsiteY50" fmla="*/ 4213881 h 5449749"/>
              <a:gd name="connsiteX51" fmla="*/ 1224274 w 6620188"/>
              <a:gd name="connsiteY51" fmla="*/ 4182924 h 5449749"/>
              <a:gd name="connsiteX52" fmla="*/ 1174269 w 6620188"/>
              <a:gd name="connsiteY52" fmla="*/ 4144824 h 5449749"/>
              <a:gd name="connsiteX0" fmla="*/ 1174269 w 6620188"/>
              <a:gd name="connsiteY0" fmla="*/ 4144824 h 5449749"/>
              <a:gd name="connsiteX1" fmla="*/ 38282 w 6620188"/>
              <a:gd name="connsiteY1" fmla="*/ 2381451 h 5449749"/>
              <a:gd name="connsiteX2" fmla="*/ 11485 w 6620188"/>
              <a:gd name="connsiteY2" fmla="*/ 1650527 h 5449749"/>
              <a:gd name="connsiteX3" fmla="*/ 0 w 6620188"/>
              <a:gd name="connsiteY3" fmla="*/ 1300215 h 5449749"/>
              <a:gd name="connsiteX4" fmla="*/ 292289 w 6620188"/>
              <a:gd name="connsiteY4" fmla="*/ 417402 h 5449749"/>
              <a:gd name="connsiteX5" fmla="*/ 896799 w 6620188"/>
              <a:gd name="connsiteY5" fmla="*/ 117007 h 5449749"/>
              <a:gd name="connsiteX6" fmla="*/ 1580489 w 6620188"/>
              <a:gd name="connsiteY6" fmla="*/ 252573 h 5449749"/>
              <a:gd name="connsiteX7" fmla="*/ 2383585 w 6620188"/>
              <a:gd name="connsiteY7" fmla="*/ 0 h 5449749"/>
              <a:gd name="connsiteX8" fmla="*/ 2731344 w 6620188"/>
              <a:gd name="connsiteY8" fmla="*/ 50625 h 5449749"/>
              <a:gd name="connsiteX9" fmla="*/ 3007342 w 6620188"/>
              <a:gd name="connsiteY9" fmla="*/ 140180 h 5449749"/>
              <a:gd name="connsiteX10" fmla="*/ 3260370 w 6620188"/>
              <a:gd name="connsiteY10" fmla="*/ 115284 h 5449749"/>
              <a:gd name="connsiteX11" fmla="*/ 3486719 w 6620188"/>
              <a:gd name="connsiteY11" fmla="*/ 166224 h 5449749"/>
              <a:gd name="connsiteX12" fmla="*/ 4055239 w 6620188"/>
              <a:gd name="connsiteY12" fmla="*/ 98139 h 5449749"/>
              <a:gd name="connsiteX13" fmla="*/ 4371672 w 6620188"/>
              <a:gd name="connsiteY13" fmla="*/ 36390 h 5449749"/>
              <a:gd name="connsiteX14" fmla="*/ 4474156 w 6620188"/>
              <a:gd name="connsiteY14" fmla="*/ 41560 h 5449749"/>
              <a:gd name="connsiteX15" fmla="*/ 4634427 w 6620188"/>
              <a:gd name="connsiteY15" fmla="*/ 40331 h 5449749"/>
              <a:gd name="connsiteX16" fmla="*/ 4907616 w 6620188"/>
              <a:gd name="connsiteY16" fmla="*/ 50173 h 5449749"/>
              <a:gd name="connsiteX17" fmla="*/ 5192115 w 6620188"/>
              <a:gd name="connsiteY17" fmla="*/ 36886 h 5449749"/>
              <a:gd name="connsiteX18" fmla="*/ 5319538 w 6620188"/>
              <a:gd name="connsiteY18" fmla="*/ 34918 h 5449749"/>
              <a:gd name="connsiteX19" fmla="*/ 5344427 w 6620188"/>
              <a:gd name="connsiteY19" fmla="*/ 166988 h 5449749"/>
              <a:gd name="connsiteX20" fmla="*/ 5650680 w 6620188"/>
              <a:gd name="connsiteY20" fmla="*/ 487682 h 5449749"/>
              <a:gd name="connsiteX21" fmla="*/ 5861867 w 6620188"/>
              <a:gd name="connsiteY21" fmla="*/ 584070 h 5449749"/>
              <a:gd name="connsiteX22" fmla="*/ 6096044 w 6620188"/>
              <a:gd name="connsiteY22" fmla="*/ 1330217 h 5449749"/>
              <a:gd name="connsiteX23" fmla="*/ 6146319 w 6620188"/>
              <a:gd name="connsiteY23" fmla="*/ 1596887 h 5449749"/>
              <a:gd name="connsiteX24" fmla="*/ 6189182 w 6620188"/>
              <a:gd name="connsiteY24" fmla="*/ 1696899 h 5449749"/>
              <a:gd name="connsiteX25" fmla="*/ 6208232 w 6620188"/>
              <a:gd name="connsiteY25" fmla="*/ 1794530 h 5449749"/>
              <a:gd name="connsiteX26" fmla="*/ 6239188 w 6620188"/>
              <a:gd name="connsiteY26" fmla="*/ 1915974 h 5449749"/>
              <a:gd name="connsiteX27" fmla="*/ 6253475 w 6620188"/>
              <a:gd name="connsiteY27" fmla="*/ 2073137 h 5449749"/>
              <a:gd name="connsiteX28" fmla="*/ 6274907 w 6620188"/>
              <a:gd name="connsiteY28" fmla="*/ 2180292 h 5449749"/>
              <a:gd name="connsiteX29" fmla="*/ 6324913 w 6620188"/>
              <a:gd name="connsiteY29" fmla="*/ 2392224 h 5449749"/>
              <a:gd name="connsiteX30" fmla="*/ 6351107 w 6620188"/>
              <a:gd name="connsiteY30" fmla="*/ 2585105 h 5449749"/>
              <a:gd name="connsiteX31" fmla="*/ 6365394 w 6620188"/>
              <a:gd name="connsiteY31" fmla="*/ 2694643 h 5449749"/>
              <a:gd name="connsiteX32" fmla="*/ 6339855 w 6620188"/>
              <a:gd name="connsiteY32" fmla="*/ 3074823 h 5449749"/>
              <a:gd name="connsiteX33" fmla="*/ 6458533 w 6620188"/>
              <a:gd name="connsiteY33" fmla="*/ 3282782 h 5449749"/>
              <a:gd name="connsiteX34" fmla="*/ 6620188 w 6620188"/>
              <a:gd name="connsiteY34" fmla="*/ 3449499 h 5449749"/>
              <a:gd name="connsiteX35" fmla="*/ 6603827 w 6620188"/>
              <a:gd name="connsiteY35" fmla="*/ 3574916 h 5449749"/>
              <a:gd name="connsiteX36" fmla="*/ 6543364 w 6620188"/>
              <a:gd name="connsiteY36" fmla="*/ 3737631 h 5449749"/>
              <a:gd name="connsiteX37" fmla="*/ 6460967 w 6620188"/>
              <a:gd name="connsiteY37" fmla="*/ 4011107 h 5449749"/>
              <a:gd name="connsiteX38" fmla="*/ 5801038 w 6620188"/>
              <a:gd name="connsiteY38" fmla="*/ 4306749 h 5449749"/>
              <a:gd name="connsiteX39" fmla="*/ 4946169 w 6620188"/>
              <a:gd name="connsiteY39" fmla="*/ 5444986 h 5449749"/>
              <a:gd name="connsiteX40" fmla="*/ 4672325 w 6620188"/>
              <a:gd name="connsiteY40" fmla="*/ 5449749 h 5449749"/>
              <a:gd name="connsiteX41" fmla="*/ 4107970 w 6620188"/>
              <a:gd name="connsiteY41" fmla="*/ 4725849 h 5449749"/>
              <a:gd name="connsiteX42" fmla="*/ 3582425 w 6620188"/>
              <a:gd name="connsiteY42" fmla="*/ 4716422 h 5449749"/>
              <a:gd name="connsiteX43" fmla="*/ 2990102 w 6620188"/>
              <a:gd name="connsiteY43" fmla="*/ 4139329 h 5449749"/>
              <a:gd name="connsiteX44" fmla="*/ 2650644 w 6620188"/>
              <a:gd name="connsiteY44" fmla="*/ 4373424 h 5449749"/>
              <a:gd name="connsiteX45" fmla="*/ 2286312 w 6620188"/>
              <a:gd name="connsiteY45" fmla="*/ 3956706 h 5449749"/>
              <a:gd name="connsiteX46" fmla="*/ 1812444 w 6620188"/>
              <a:gd name="connsiteY46" fmla="*/ 4049574 h 5449749"/>
              <a:gd name="connsiteX47" fmla="*/ 1719575 w 6620188"/>
              <a:gd name="connsiteY47" fmla="*/ 4340086 h 5449749"/>
              <a:gd name="connsiteX48" fmla="*/ 1440969 w 6620188"/>
              <a:gd name="connsiteY48" fmla="*/ 4273411 h 5449749"/>
              <a:gd name="connsiteX49" fmla="*/ 1338574 w 6620188"/>
              <a:gd name="connsiteY49" fmla="*/ 4242455 h 5449749"/>
              <a:gd name="connsiteX50" fmla="*/ 1281425 w 6620188"/>
              <a:gd name="connsiteY50" fmla="*/ 4213881 h 5449749"/>
              <a:gd name="connsiteX51" fmla="*/ 1224274 w 6620188"/>
              <a:gd name="connsiteY51" fmla="*/ 4182924 h 5449749"/>
              <a:gd name="connsiteX52" fmla="*/ 1174269 w 6620188"/>
              <a:gd name="connsiteY52" fmla="*/ 4144824 h 5449749"/>
              <a:gd name="connsiteX0" fmla="*/ 1162784 w 6608703"/>
              <a:gd name="connsiteY0" fmla="*/ 4144824 h 5449749"/>
              <a:gd name="connsiteX1" fmla="*/ 26797 w 6608703"/>
              <a:gd name="connsiteY1" fmla="*/ 2381451 h 5449749"/>
              <a:gd name="connsiteX2" fmla="*/ 0 w 6608703"/>
              <a:gd name="connsiteY2" fmla="*/ 1650527 h 5449749"/>
              <a:gd name="connsiteX3" fmla="*/ 1294 w 6608703"/>
              <a:gd name="connsiteY3" fmla="*/ 1296647 h 5449749"/>
              <a:gd name="connsiteX4" fmla="*/ 280804 w 6608703"/>
              <a:gd name="connsiteY4" fmla="*/ 417402 h 5449749"/>
              <a:gd name="connsiteX5" fmla="*/ 885314 w 6608703"/>
              <a:gd name="connsiteY5" fmla="*/ 117007 h 5449749"/>
              <a:gd name="connsiteX6" fmla="*/ 1569004 w 6608703"/>
              <a:gd name="connsiteY6" fmla="*/ 252573 h 5449749"/>
              <a:gd name="connsiteX7" fmla="*/ 2372100 w 6608703"/>
              <a:gd name="connsiteY7" fmla="*/ 0 h 5449749"/>
              <a:gd name="connsiteX8" fmla="*/ 2719859 w 6608703"/>
              <a:gd name="connsiteY8" fmla="*/ 50625 h 5449749"/>
              <a:gd name="connsiteX9" fmla="*/ 2995857 w 6608703"/>
              <a:gd name="connsiteY9" fmla="*/ 140180 h 5449749"/>
              <a:gd name="connsiteX10" fmla="*/ 3248885 w 6608703"/>
              <a:gd name="connsiteY10" fmla="*/ 115284 h 5449749"/>
              <a:gd name="connsiteX11" fmla="*/ 3475234 w 6608703"/>
              <a:gd name="connsiteY11" fmla="*/ 166224 h 5449749"/>
              <a:gd name="connsiteX12" fmla="*/ 4043754 w 6608703"/>
              <a:gd name="connsiteY12" fmla="*/ 98139 h 5449749"/>
              <a:gd name="connsiteX13" fmla="*/ 4360187 w 6608703"/>
              <a:gd name="connsiteY13" fmla="*/ 36390 h 5449749"/>
              <a:gd name="connsiteX14" fmla="*/ 4462671 w 6608703"/>
              <a:gd name="connsiteY14" fmla="*/ 41560 h 5449749"/>
              <a:gd name="connsiteX15" fmla="*/ 4622942 w 6608703"/>
              <a:gd name="connsiteY15" fmla="*/ 40331 h 5449749"/>
              <a:gd name="connsiteX16" fmla="*/ 4896131 w 6608703"/>
              <a:gd name="connsiteY16" fmla="*/ 50173 h 5449749"/>
              <a:gd name="connsiteX17" fmla="*/ 5180630 w 6608703"/>
              <a:gd name="connsiteY17" fmla="*/ 36886 h 5449749"/>
              <a:gd name="connsiteX18" fmla="*/ 5308053 w 6608703"/>
              <a:gd name="connsiteY18" fmla="*/ 34918 h 5449749"/>
              <a:gd name="connsiteX19" fmla="*/ 5332942 w 6608703"/>
              <a:gd name="connsiteY19" fmla="*/ 166988 h 5449749"/>
              <a:gd name="connsiteX20" fmla="*/ 5639195 w 6608703"/>
              <a:gd name="connsiteY20" fmla="*/ 487682 h 5449749"/>
              <a:gd name="connsiteX21" fmla="*/ 5850382 w 6608703"/>
              <a:gd name="connsiteY21" fmla="*/ 584070 h 5449749"/>
              <a:gd name="connsiteX22" fmla="*/ 6084559 w 6608703"/>
              <a:gd name="connsiteY22" fmla="*/ 1330217 h 5449749"/>
              <a:gd name="connsiteX23" fmla="*/ 6134834 w 6608703"/>
              <a:gd name="connsiteY23" fmla="*/ 1596887 h 5449749"/>
              <a:gd name="connsiteX24" fmla="*/ 6177697 w 6608703"/>
              <a:gd name="connsiteY24" fmla="*/ 1696899 h 5449749"/>
              <a:gd name="connsiteX25" fmla="*/ 6196747 w 6608703"/>
              <a:gd name="connsiteY25" fmla="*/ 1794530 h 5449749"/>
              <a:gd name="connsiteX26" fmla="*/ 6227703 w 6608703"/>
              <a:gd name="connsiteY26" fmla="*/ 1915974 h 5449749"/>
              <a:gd name="connsiteX27" fmla="*/ 6241990 w 6608703"/>
              <a:gd name="connsiteY27" fmla="*/ 2073137 h 5449749"/>
              <a:gd name="connsiteX28" fmla="*/ 6263422 w 6608703"/>
              <a:gd name="connsiteY28" fmla="*/ 2180292 h 5449749"/>
              <a:gd name="connsiteX29" fmla="*/ 6313428 w 6608703"/>
              <a:gd name="connsiteY29" fmla="*/ 2392224 h 5449749"/>
              <a:gd name="connsiteX30" fmla="*/ 6339622 w 6608703"/>
              <a:gd name="connsiteY30" fmla="*/ 2585105 h 5449749"/>
              <a:gd name="connsiteX31" fmla="*/ 6353909 w 6608703"/>
              <a:gd name="connsiteY31" fmla="*/ 2694643 h 5449749"/>
              <a:gd name="connsiteX32" fmla="*/ 6328370 w 6608703"/>
              <a:gd name="connsiteY32" fmla="*/ 3074823 h 5449749"/>
              <a:gd name="connsiteX33" fmla="*/ 6447048 w 6608703"/>
              <a:gd name="connsiteY33" fmla="*/ 3282782 h 5449749"/>
              <a:gd name="connsiteX34" fmla="*/ 6608703 w 6608703"/>
              <a:gd name="connsiteY34" fmla="*/ 3449499 h 5449749"/>
              <a:gd name="connsiteX35" fmla="*/ 6592342 w 6608703"/>
              <a:gd name="connsiteY35" fmla="*/ 3574916 h 5449749"/>
              <a:gd name="connsiteX36" fmla="*/ 6531879 w 6608703"/>
              <a:gd name="connsiteY36" fmla="*/ 3737631 h 5449749"/>
              <a:gd name="connsiteX37" fmla="*/ 6449482 w 6608703"/>
              <a:gd name="connsiteY37" fmla="*/ 4011107 h 5449749"/>
              <a:gd name="connsiteX38" fmla="*/ 5789553 w 6608703"/>
              <a:gd name="connsiteY38" fmla="*/ 4306749 h 5449749"/>
              <a:gd name="connsiteX39" fmla="*/ 4934684 w 6608703"/>
              <a:gd name="connsiteY39" fmla="*/ 5444986 h 5449749"/>
              <a:gd name="connsiteX40" fmla="*/ 4660840 w 6608703"/>
              <a:gd name="connsiteY40" fmla="*/ 5449749 h 5449749"/>
              <a:gd name="connsiteX41" fmla="*/ 4096485 w 6608703"/>
              <a:gd name="connsiteY41" fmla="*/ 4725849 h 5449749"/>
              <a:gd name="connsiteX42" fmla="*/ 3570940 w 6608703"/>
              <a:gd name="connsiteY42" fmla="*/ 4716422 h 5449749"/>
              <a:gd name="connsiteX43" fmla="*/ 2978617 w 6608703"/>
              <a:gd name="connsiteY43" fmla="*/ 4139329 h 5449749"/>
              <a:gd name="connsiteX44" fmla="*/ 2639159 w 6608703"/>
              <a:gd name="connsiteY44" fmla="*/ 4373424 h 5449749"/>
              <a:gd name="connsiteX45" fmla="*/ 2274827 w 6608703"/>
              <a:gd name="connsiteY45" fmla="*/ 3956706 h 5449749"/>
              <a:gd name="connsiteX46" fmla="*/ 1800959 w 6608703"/>
              <a:gd name="connsiteY46" fmla="*/ 4049574 h 5449749"/>
              <a:gd name="connsiteX47" fmla="*/ 1708090 w 6608703"/>
              <a:gd name="connsiteY47" fmla="*/ 4340086 h 5449749"/>
              <a:gd name="connsiteX48" fmla="*/ 1429484 w 6608703"/>
              <a:gd name="connsiteY48" fmla="*/ 4273411 h 5449749"/>
              <a:gd name="connsiteX49" fmla="*/ 1327089 w 6608703"/>
              <a:gd name="connsiteY49" fmla="*/ 4242455 h 5449749"/>
              <a:gd name="connsiteX50" fmla="*/ 1269940 w 6608703"/>
              <a:gd name="connsiteY50" fmla="*/ 4213881 h 5449749"/>
              <a:gd name="connsiteX51" fmla="*/ 1212789 w 6608703"/>
              <a:gd name="connsiteY51" fmla="*/ 4182924 h 5449749"/>
              <a:gd name="connsiteX52" fmla="*/ 1162784 w 6608703"/>
              <a:gd name="connsiteY52" fmla="*/ 4144824 h 5449749"/>
              <a:gd name="connsiteX0" fmla="*/ 1162784 w 6608703"/>
              <a:gd name="connsiteY0" fmla="*/ 4144824 h 5449749"/>
              <a:gd name="connsiteX1" fmla="*/ 26797 w 6608703"/>
              <a:gd name="connsiteY1" fmla="*/ 2381451 h 5449749"/>
              <a:gd name="connsiteX2" fmla="*/ 0 w 6608703"/>
              <a:gd name="connsiteY2" fmla="*/ 1650527 h 5449749"/>
              <a:gd name="connsiteX3" fmla="*/ 1294 w 6608703"/>
              <a:gd name="connsiteY3" fmla="*/ 1296647 h 5449749"/>
              <a:gd name="connsiteX4" fmla="*/ 280804 w 6608703"/>
              <a:gd name="connsiteY4" fmla="*/ 417402 h 5449749"/>
              <a:gd name="connsiteX5" fmla="*/ 885314 w 6608703"/>
              <a:gd name="connsiteY5" fmla="*/ 117007 h 5449749"/>
              <a:gd name="connsiteX6" fmla="*/ 1569004 w 6608703"/>
              <a:gd name="connsiteY6" fmla="*/ 252573 h 5449749"/>
              <a:gd name="connsiteX7" fmla="*/ 2372100 w 6608703"/>
              <a:gd name="connsiteY7" fmla="*/ 0 h 5449749"/>
              <a:gd name="connsiteX8" fmla="*/ 2719859 w 6608703"/>
              <a:gd name="connsiteY8" fmla="*/ 50625 h 5449749"/>
              <a:gd name="connsiteX9" fmla="*/ 2995857 w 6608703"/>
              <a:gd name="connsiteY9" fmla="*/ 140180 h 5449749"/>
              <a:gd name="connsiteX10" fmla="*/ 3248885 w 6608703"/>
              <a:gd name="connsiteY10" fmla="*/ 115284 h 5449749"/>
              <a:gd name="connsiteX11" fmla="*/ 3475234 w 6608703"/>
              <a:gd name="connsiteY11" fmla="*/ 166224 h 5449749"/>
              <a:gd name="connsiteX12" fmla="*/ 4043754 w 6608703"/>
              <a:gd name="connsiteY12" fmla="*/ 98139 h 5449749"/>
              <a:gd name="connsiteX13" fmla="*/ 4360187 w 6608703"/>
              <a:gd name="connsiteY13" fmla="*/ 36390 h 5449749"/>
              <a:gd name="connsiteX14" fmla="*/ 4462671 w 6608703"/>
              <a:gd name="connsiteY14" fmla="*/ 41560 h 5449749"/>
              <a:gd name="connsiteX15" fmla="*/ 4622942 w 6608703"/>
              <a:gd name="connsiteY15" fmla="*/ 40331 h 5449749"/>
              <a:gd name="connsiteX16" fmla="*/ 4896131 w 6608703"/>
              <a:gd name="connsiteY16" fmla="*/ 50173 h 5449749"/>
              <a:gd name="connsiteX17" fmla="*/ 5180630 w 6608703"/>
              <a:gd name="connsiteY17" fmla="*/ 36886 h 5449749"/>
              <a:gd name="connsiteX18" fmla="*/ 5308053 w 6608703"/>
              <a:gd name="connsiteY18" fmla="*/ 34918 h 5449749"/>
              <a:gd name="connsiteX19" fmla="*/ 5332942 w 6608703"/>
              <a:gd name="connsiteY19" fmla="*/ 166988 h 5449749"/>
              <a:gd name="connsiteX20" fmla="*/ 5639195 w 6608703"/>
              <a:gd name="connsiteY20" fmla="*/ 487682 h 5449749"/>
              <a:gd name="connsiteX21" fmla="*/ 5850382 w 6608703"/>
              <a:gd name="connsiteY21" fmla="*/ 584070 h 5449749"/>
              <a:gd name="connsiteX22" fmla="*/ 6084559 w 6608703"/>
              <a:gd name="connsiteY22" fmla="*/ 1330217 h 5449749"/>
              <a:gd name="connsiteX23" fmla="*/ 6134834 w 6608703"/>
              <a:gd name="connsiteY23" fmla="*/ 1596887 h 5449749"/>
              <a:gd name="connsiteX24" fmla="*/ 6177697 w 6608703"/>
              <a:gd name="connsiteY24" fmla="*/ 1696899 h 5449749"/>
              <a:gd name="connsiteX25" fmla="*/ 6196747 w 6608703"/>
              <a:gd name="connsiteY25" fmla="*/ 1794530 h 5449749"/>
              <a:gd name="connsiteX26" fmla="*/ 6227703 w 6608703"/>
              <a:gd name="connsiteY26" fmla="*/ 1915974 h 5449749"/>
              <a:gd name="connsiteX27" fmla="*/ 6241990 w 6608703"/>
              <a:gd name="connsiteY27" fmla="*/ 2073137 h 5449749"/>
              <a:gd name="connsiteX28" fmla="*/ 6263422 w 6608703"/>
              <a:gd name="connsiteY28" fmla="*/ 2180292 h 5449749"/>
              <a:gd name="connsiteX29" fmla="*/ 6313428 w 6608703"/>
              <a:gd name="connsiteY29" fmla="*/ 2392224 h 5449749"/>
              <a:gd name="connsiteX30" fmla="*/ 6339622 w 6608703"/>
              <a:gd name="connsiteY30" fmla="*/ 2585105 h 5449749"/>
              <a:gd name="connsiteX31" fmla="*/ 6353909 w 6608703"/>
              <a:gd name="connsiteY31" fmla="*/ 2694643 h 5449749"/>
              <a:gd name="connsiteX32" fmla="*/ 6328370 w 6608703"/>
              <a:gd name="connsiteY32" fmla="*/ 3074823 h 5449749"/>
              <a:gd name="connsiteX33" fmla="*/ 6447048 w 6608703"/>
              <a:gd name="connsiteY33" fmla="*/ 3282782 h 5449749"/>
              <a:gd name="connsiteX34" fmla="*/ 6608703 w 6608703"/>
              <a:gd name="connsiteY34" fmla="*/ 3449499 h 5449749"/>
              <a:gd name="connsiteX35" fmla="*/ 6592342 w 6608703"/>
              <a:gd name="connsiteY35" fmla="*/ 3574916 h 5449749"/>
              <a:gd name="connsiteX36" fmla="*/ 6531879 w 6608703"/>
              <a:gd name="connsiteY36" fmla="*/ 3737631 h 5449749"/>
              <a:gd name="connsiteX37" fmla="*/ 6449482 w 6608703"/>
              <a:gd name="connsiteY37" fmla="*/ 4011107 h 5449749"/>
              <a:gd name="connsiteX38" fmla="*/ 5789553 w 6608703"/>
              <a:gd name="connsiteY38" fmla="*/ 4306749 h 5449749"/>
              <a:gd name="connsiteX39" fmla="*/ 4934684 w 6608703"/>
              <a:gd name="connsiteY39" fmla="*/ 5444986 h 5449749"/>
              <a:gd name="connsiteX40" fmla="*/ 4660840 w 6608703"/>
              <a:gd name="connsiteY40" fmla="*/ 5449749 h 5449749"/>
              <a:gd name="connsiteX41" fmla="*/ 4096485 w 6608703"/>
              <a:gd name="connsiteY41" fmla="*/ 4725849 h 5449749"/>
              <a:gd name="connsiteX42" fmla="*/ 3570940 w 6608703"/>
              <a:gd name="connsiteY42" fmla="*/ 4716422 h 5449749"/>
              <a:gd name="connsiteX43" fmla="*/ 2978617 w 6608703"/>
              <a:gd name="connsiteY43" fmla="*/ 4139329 h 5449749"/>
              <a:gd name="connsiteX44" fmla="*/ 2639159 w 6608703"/>
              <a:gd name="connsiteY44" fmla="*/ 4373424 h 5449749"/>
              <a:gd name="connsiteX45" fmla="*/ 2274827 w 6608703"/>
              <a:gd name="connsiteY45" fmla="*/ 3956706 h 5449749"/>
              <a:gd name="connsiteX46" fmla="*/ 1800959 w 6608703"/>
              <a:gd name="connsiteY46" fmla="*/ 4049574 h 5449749"/>
              <a:gd name="connsiteX47" fmla="*/ 1644193 w 6608703"/>
              <a:gd name="connsiteY47" fmla="*/ 4140305 h 5449749"/>
              <a:gd name="connsiteX48" fmla="*/ 1429484 w 6608703"/>
              <a:gd name="connsiteY48" fmla="*/ 4273411 h 5449749"/>
              <a:gd name="connsiteX49" fmla="*/ 1327089 w 6608703"/>
              <a:gd name="connsiteY49" fmla="*/ 4242455 h 5449749"/>
              <a:gd name="connsiteX50" fmla="*/ 1269940 w 6608703"/>
              <a:gd name="connsiteY50" fmla="*/ 4213881 h 5449749"/>
              <a:gd name="connsiteX51" fmla="*/ 1212789 w 6608703"/>
              <a:gd name="connsiteY51" fmla="*/ 4182924 h 5449749"/>
              <a:gd name="connsiteX52" fmla="*/ 1162784 w 6608703"/>
              <a:gd name="connsiteY52" fmla="*/ 4144824 h 5449749"/>
              <a:gd name="connsiteX0" fmla="*/ 1162784 w 6608703"/>
              <a:gd name="connsiteY0" fmla="*/ 4144824 h 5449749"/>
              <a:gd name="connsiteX1" fmla="*/ 26797 w 6608703"/>
              <a:gd name="connsiteY1" fmla="*/ 2381451 h 5449749"/>
              <a:gd name="connsiteX2" fmla="*/ 0 w 6608703"/>
              <a:gd name="connsiteY2" fmla="*/ 1650527 h 5449749"/>
              <a:gd name="connsiteX3" fmla="*/ 1294 w 6608703"/>
              <a:gd name="connsiteY3" fmla="*/ 1296647 h 5449749"/>
              <a:gd name="connsiteX4" fmla="*/ 280804 w 6608703"/>
              <a:gd name="connsiteY4" fmla="*/ 417402 h 5449749"/>
              <a:gd name="connsiteX5" fmla="*/ 885314 w 6608703"/>
              <a:gd name="connsiteY5" fmla="*/ 117007 h 5449749"/>
              <a:gd name="connsiteX6" fmla="*/ 1569004 w 6608703"/>
              <a:gd name="connsiteY6" fmla="*/ 252573 h 5449749"/>
              <a:gd name="connsiteX7" fmla="*/ 2372100 w 6608703"/>
              <a:gd name="connsiteY7" fmla="*/ 0 h 5449749"/>
              <a:gd name="connsiteX8" fmla="*/ 2719859 w 6608703"/>
              <a:gd name="connsiteY8" fmla="*/ 50625 h 5449749"/>
              <a:gd name="connsiteX9" fmla="*/ 2995857 w 6608703"/>
              <a:gd name="connsiteY9" fmla="*/ 140180 h 5449749"/>
              <a:gd name="connsiteX10" fmla="*/ 3248885 w 6608703"/>
              <a:gd name="connsiteY10" fmla="*/ 115284 h 5449749"/>
              <a:gd name="connsiteX11" fmla="*/ 3475234 w 6608703"/>
              <a:gd name="connsiteY11" fmla="*/ 166224 h 5449749"/>
              <a:gd name="connsiteX12" fmla="*/ 4043754 w 6608703"/>
              <a:gd name="connsiteY12" fmla="*/ 98139 h 5449749"/>
              <a:gd name="connsiteX13" fmla="*/ 4360187 w 6608703"/>
              <a:gd name="connsiteY13" fmla="*/ 36390 h 5449749"/>
              <a:gd name="connsiteX14" fmla="*/ 4462671 w 6608703"/>
              <a:gd name="connsiteY14" fmla="*/ 41560 h 5449749"/>
              <a:gd name="connsiteX15" fmla="*/ 4622942 w 6608703"/>
              <a:gd name="connsiteY15" fmla="*/ 40331 h 5449749"/>
              <a:gd name="connsiteX16" fmla="*/ 4896131 w 6608703"/>
              <a:gd name="connsiteY16" fmla="*/ 50173 h 5449749"/>
              <a:gd name="connsiteX17" fmla="*/ 5180630 w 6608703"/>
              <a:gd name="connsiteY17" fmla="*/ 36886 h 5449749"/>
              <a:gd name="connsiteX18" fmla="*/ 5308053 w 6608703"/>
              <a:gd name="connsiteY18" fmla="*/ 34918 h 5449749"/>
              <a:gd name="connsiteX19" fmla="*/ 5332942 w 6608703"/>
              <a:gd name="connsiteY19" fmla="*/ 166988 h 5449749"/>
              <a:gd name="connsiteX20" fmla="*/ 5639195 w 6608703"/>
              <a:gd name="connsiteY20" fmla="*/ 487682 h 5449749"/>
              <a:gd name="connsiteX21" fmla="*/ 5850382 w 6608703"/>
              <a:gd name="connsiteY21" fmla="*/ 584070 h 5449749"/>
              <a:gd name="connsiteX22" fmla="*/ 6084559 w 6608703"/>
              <a:gd name="connsiteY22" fmla="*/ 1330217 h 5449749"/>
              <a:gd name="connsiteX23" fmla="*/ 6134834 w 6608703"/>
              <a:gd name="connsiteY23" fmla="*/ 1596887 h 5449749"/>
              <a:gd name="connsiteX24" fmla="*/ 6177697 w 6608703"/>
              <a:gd name="connsiteY24" fmla="*/ 1696899 h 5449749"/>
              <a:gd name="connsiteX25" fmla="*/ 6196747 w 6608703"/>
              <a:gd name="connsiteY25" fmla="*/ 1794530 h 5449749"/>
              <a:gd name="connsiteX26" fmla="*/ 6227703 w 6608703"/>
              <a:gd name="connsiteY26" fmla="*/ 1915974 h 5449749"/>
              <a:gd name="connsiteX27" fmla="*/ 6241990 w 6608703"/>
              <a:gd name="connsiteY27" fmla="*/ 2073137 h 5449749"/>
              <a:gd name="connsiteX28" fmla="*/ 6263422 w 6608703"/>
              <a:gd name="connsiteY28" fmla="*/ 2180292 h 5449749"/>
              <a:gd name="connsiteX29" fmla="*/ 6313428 w 6608703"/>
              <a:gd name="connsiteY29" fmla="*/ 2392224 h 5449749"/>
              <a:gd name="connsiteX30" fmla="*/ 6339622 w 6608703"/>
              <a:gd name="connsiteY30" fmla="*/ 2585105 h 5449749"/>
              <a:gd name="connsiteX31" fmla="*/ 6353909 w 6608703"/>
              <a:gd name="connsiteY31" fmla="*/ 2694643 h 5449749"/>
              <a:gd name="connsiteX32" fmla="*/ 6328370 w 6608703"/>
              <a:gd name="connsiteY32" fmla="*/ 3074823 h 5449749"/>
              <a:gd name="connsiteX33" fmla="*/ 6447048 w 6608703"/>
              <a:gd name="connsiteY33" fmla="*/ 3282782 h 5449749"/>
              <a:gd name="connsiteX34" fmla="*/ 6608703 w 6608703"/>
              <a:gd name="connsiteY34" fmla="*/ 3449499 h 5449749"/>
              <a:gd name="connsiteX35" fmla="*/ 6592342 w 6608703"/>
              <a:gd name="connsiteY35" fmla="*/ 3574916 h 5449749"/>
              <a:gd name="connsiteX36" fmla="*/ 6531879 w 6608703"/>
              <a:gd name="connsiteY36" fmla="*/ 3737631 h 5449749"/>
              <a:gd name="connsiteX37" fmla="*/ 6449482 w 6608703"/>
              <a:gd name="connsiteY37" fmla="*/ 4011107 h 5449749"/>
              <a:gd name="connsiteX38" fmla="*/ 5789553 w 6608703"/>
              <a:gd name="connsiteY38" fmla="*/ 4306749 h 5449749"/>
              <a:gd name="connsiteX39" fmla="*/ 4934684 w 6608703"/>
              <a:gd name="connsiteY39" fmla="*/ 5444986 h 5449749"/>
              <a:gd name="connsiteX40" fmla="*/ 4660840 w 6608703"/>
              <a:gd name="connsiteY40" fmla="*/ 5449749 h 5449749"/>
              <a:gd name="connsiteX41" fmla="*/ 4096485 w 6608703"/>
              <a:gd name="connsiteY41" fmla="*/ 4725849 h 5449749"/>
              <a:gd name="connsiteX42" fmla="*/ 3570940 w 6608703"/>
              <a:gd name="connsiteY42" fmla="*/ 4716422 h 5449749"/>
              <a:gd name="connsiteX43" fmla="*/ 2978617 w 6608703"/>
              <a:gd name="connsiteY43" fmla="*/ 4139329 h 5449749"/>
              <a:gd name="connsiteX44" fmla="*/ 2639159 w 6608703"/>
              <a:gd name="connsiteY44" fmla="*/ 4373424 h 5449749"/>
              <a:gd name="connsiteX45" fmla="*/ 2274827 w 6608703"/>
              <a:gd name="connsiteY45" fmla="*/ 3956706 h 5449749"/>
              <a:gd name="connsiteX46" fmla="*/ 2048227 w 6608703"/>
              <a:gd name="connsiteY46" fmla="*/ 3998473 h 5449749"/>
              <a:gd name="connsiteX47" fmla="*/ 1800959 w 6608703"/>
              <a:gd name="connsiteY47" fmla="*/ 4049574 h 5449749"/>
              <a:gd name="connsiteX48" fmla="*/ 1644193 w 6608703"/>
              <a:gd name="connsiteY48" fmla="*/ 4140305 h 5449749"/>
              <a:gd name="connsiteX49" fmla="*/ 1429484 w 6608703"/>
              <a:gd name="connsiteY49" fmla="*/ 4273411 h 5449749"/>
              <a:gd name="connsiteX50" fmla="*/ 1327089 w 6608703"/>
              <a:gd name="connsiteY50" fmla="*/ 4242455 h 5449749"/>
              <a:gd name="connsiteX51" fmla="*/ 1269940 w 6608703"/>
              <a:gd name="connsiteY51" fmla="*/ 4213881 h 5449749"/>
              <a:gd name="connsiteX52" fmla="*/ 1212789 w 6608703"/>
              <a:gd name="connsiteY52" fmla="*/ 4182924 h 5449749"/>
              <a:gd name="connsiteX53" fmla="*/ 1162784 w 6608703"/>
              <a:gd name="connsiteY53" fmla="*/ 4144824 h 5449749"/>
              <a:gd name="connsiteX0" fmla="*/ 1162784 w 6608703"/>
              <a:gd name="connsiteY0" fmla="*/ 4144824 h 5449749"/>
              <a:gd name="connsiteX1" fmla="*/ 26797 w 6608703"/>
              <a:gd name="connsiteY1" fmla="*/ 2381451 h 5449749"/>
              <a:gd name="connsiteX2" fmla="*/ 0 w 6608703"/>
              <a:gd name="connsiteY2" fmla="*/ 1650527 h 5449749"/>
              <a:gd name="connsiteX3" fmla="*/ 1294 w 6608703"/>
              <a:gd name="connsiteY3" fmla="*/ 1296647 h 5449749"/>
              <a:gd name="connsiteX4" fmla="*/ 280804 w 6608703"/>
              <a:gd name="connsiteY4" fmla="*/ 417402 h 5449749"/>
              <a:gd name="connsiteX5" fmla="*/ 885314 w 6608703"/>
              <a:gd name="connsiteY5" fmla="*/ 117007 h 5449749"/>
              <a:gd name="connsiteX6" fmla="*/ 1569004 w 6608703"/>
              <a:gd name="connsiteY6" fmla="*/ 252573 h 5449749"/>
              <a:gd name="connsiteX7" fmla="*/ 2372100 w 6608703"/>
              <a:gd name="connsiteY7" fmla="*/ 0 h 5449749"/>
              <a:gd name="connsiteX8" fmla="*/ 2719859 w 6608703"/>
              <a:gd name="connsiteY8" fmla="*/ 50625 h 5449749"/>
              <a:gd name="connsiteX9" fmla="*/ 2995857 w 6608703"/>
              <a:gd name="connsiteY9" fmla="*/ 140180 h 5449749"/>
              <a:gd name="connsiteX10" fmla="*/ 3248885 w 6608703"/>
              <a:gd name="connsiteY10" fmla="*/ 115284 h 5449749"/>
              <a:gd name="connsiteX11" fmla="*/ 3475234 w 6608703"/>
              <a:gd name="connsiteY11" fmla="*/ 166224 h 5449749"/>
              <a:gd name="connsiteX12" fmla="*/ 4043754 w 6608703"/>
              <a:gd name="connsiteY12" fmla="*/ 98139 h 5449749"/>
              <a:gd name="connsiteX13" fmla="*/ 4360187 w 6608703"/>
              <a:gd name="connsiteY13" fmla="*/ 36390 h 5449749"/>
              <a:gd name="connsiteX14" fmla="*/ 4462671 w 6608703"/>
              <a:gd name="connsiteY14" fmla="*/ 41560 h 5449749"/>
              <a:gd name="connsiteX15" fmla="*/ 4622942 w 6608703"/>
              <a:gd name="connsiteY15" fmla="*/ 40331 h 5449749"/>
              <a:gd name="connsiteX16" fmla="*/ 4896131 w 6608703"/>
              <a:gd name="connsiteY16" fmla="*/ 50173 h 5449749"/>
              <a:gd name="connsiteX17" fmla="*/ 5180630 w 6608703"/>
              <a:gd name="connsiteY17" fmla="*/ 36886 h 5449749"/>
              <a:gd name="connsiteX18" fmla="*/ 5308053 w 6608703"/>
              <a:gd name="connsiteY18" fmla="*/ 34918 h 5449749"/>
              <a:gd name="connsiteX19" fmla="*/ 5332942 w 6608703"/>
              <a:gd name="connsiteY19" fmla="*/ 166988 h 5449749"/>
              <a:gd name="connsiteX20" fmla="*/ 5639195 w 6608703"/>
              <a:gd name="connsiteY20" fmla="*/ 487682 h 5449749"/>
              <a:gd name="connsiteX21" fmla="*/ 5850382 w 6608703"/>
              <a:gd name="connsiteY21" fmla="*/ 584070 h 5449749"/>
              <a:gd name="connsiteX22" fmla="*/ 6084559 w 6608703"/>
              <a:gd name="connsiteY22" fmla="*/ 1330217 h 5449749"/>
              <a:gd name="connsiteX23" fmla="*/ 6134834 w 6608703"/>
              <a:gd name="connsiteY23" fmla="*/ 1596887 h 5449749"/>
              <a:gd name="connsiteX24" fmla="*/ 6177697 w 6608703"/>
              <a:gd name="connsiteY24" fmla="*/ 1696899 h 5449749"/>
              <a:gd name="connsiteX25" fmla="*/ 6196747 w 6608703"/>
              <a:gd name="connsiteY25" fmla="*/ 1794530 h 5449749"/>
              <a:gd name="connsiteX26" fmla="*/ 6227703 w 6608703"/>
              <a:gd name="connsiteY26" fmla="*/ 1915974 h 5449749"/>
              <a:gd name="connsiteX27" fmla="*/ 6241990 w 6608703"/>
              <a:gd name="connsiteY27" fmla="*/ 2073137 h 5449749"/>
              <a:gd name="connsiteX28" fmla="*/ 6263422 w 6608703"/>
              <a:gd name="connsiteY28" fmla="*/ 2180292 h 5449749"/>
              <a:gd name="connsiteX29" fmla="*/ 6313428 w 6608703"/>
              <a:gd name="connsiteY29" fmla="*/ 2392224 h 5449749"/>
              <a:gd name="connsiteX30" fmla="*/ 6339622 w 6608703"/>
              <a:gd name="connsiteY30" fmla="*/ 2585105 h 5449749"/>
              <a:gd name="connsiteX31" fmla="*/ 6353909 w 6608703"/>
              <a:gd name="connsiteY31" fmla="*/ 2694643 h 5449749"/>
              <a:gd name="connsiteX32" fmla="*/ 6328370 w 6608703"/>
              <a:gd name="connsiteY32" fmla="*/ 3074823 h 5449749"/>
              <a:gd name="connsiteX33" fmla="*/ 6447048 w 6608703"/>
              <a:gd name="connsiteY33" fmla="*/ 3282782 h 5449749"/>
              <a:gd name="connsiteX34" fmla="*/ 6608703 w 6608703"/>
              <a:gd name="connsiteY34" fmla="*/ 3449499 h 5449749"/>
              <a:gd name="connsiteX35" fmla="*/ 6592342 w 6608703"/>
              <a:gd name="connsiteY35" fmla="*/ 3574916 h 5449749"/>
              <a:gd name="connsiteX36" fmla="*/ 6531879 w 6608703"/>
              <a:gd name="connsiteY36" fmla="*/ 3737631 h 5449749"/>
              <a:gd name="connsiteX37" fmla="*/ 6449482 w 6608703"/>
              <a:gd name="connsiteY37" fmla="*/ 4011107 h 5449749"/>
              <a:gd name="connsiteX38" fmla="*/ 5789553 w 6608703"/>
              <a:gd name="connsiteY38" fmla="*/ 4306749 h 5449749"/>
              <a:gd name="connsiteX39" fmla="*/ 4934684 w 6608703"/>
              <a:gd name="connsiteY39" fmla="*/ 5444986 h 5449749"/>
              <a:gd name="connsiteX40" fmla="*/ 4660840 w 6608703"/>
              <a:gd name="connsiteY40" fmla="*/ 5449749 h 5449749"/>
              <a:gd name="connsiteX41" fmla="*/ 4096485 w 6608703"/>
              <a:gd name="connsiteY41" fmla="*/ 4725849 h 5449749"/>
              <a:gd name="connsiteX42" fmla="*/ 3570940 w 6608703"/>
              <a:gd name="connsiteY42" fmla="*/ 4716422 h 5449749"/>
              <a:gd name="connsiteX43" fmla="*/ 2978617 w 6608703"/>
              <a:gd name="connsiteY43" fmla="*/ 4139329 h 5449749"/>
              <a:gd name="connsiteX44" fmla="*/ 2639159 w 6608703"/>
              <a:gd name="connsiteY44" fmla="*/ 4373424 h 5449749"/>
              <a:gd name="connsiteX45" fmla="*/ 2274827 w 6608703"/>
              <a:gd name="connsiteY45" fmla="*/ 3956706 h 5449749"/>
              <a:gd name="connsiteX46" fmla="*/ 1930018 w 6608703"/>
              <a:gd name="connsiteY46" fmla="*/ 3877176 h 5449749"/>
              <a:gd name="connsiteX47" fmla="*/ 1800959 w 6608703"/>
              <a:gd name="connsiteY47" fmla="*/ 4049574 h 5449749"/>
              <a:gd name="connsiteX48" fmla="*/ 1644193 w 6608703"/>
              <a:gd name="connsiteY48" fmla="*/ 4140305 h 5449749"/>
              <a:gd name="connsiteX49" fmla="*/ 1429484 w 6608703"/>
              <a:gd name="connsiteY49" fmla="*/ 4273411 h 5449749"/>
              <a:gd name="connsiteX50" fmla="*/ 1327089 w 6608703"/>
              <a:gd name="connsiteY50" fmla="*/ 4242455 h 5449749"/>
              <a:gd name="connsiteX51" fmla="*/ 1269940 w 6608703"/>
              <a:gd name="connsiteY51" fmla="*/ 4213881 h 5449749"/>
              <a:gd name="connsiteX52" fmla="*/ 1212789 w 6608703"/>
              <a:gd name="connsiteY52" fmla="*/ 4182924 h 5449749"/>
              <a:gd name="connsiteX53" fmla="*/ 1162784 w 6608703"/>
              <a:gd name="connsiteY53" fmla="*/ 4144824 h 5449749"/>
              <a:gd name="connsiteX0" fmla="*/ 1162784 w 6608703"/>
              <a:gd name="connsiteY0" fmla="*/ 4144824 h 5449749"/>
              <a:gd name="connsiteX1" fmla="*/ 26797 w 6608703"/>
              <a:gd name="connsiteY1" fmla="*/ 2381451 h 5449749"/>
              <a:gd name="connsiteX2" fmla="*/ 0 w 6608703"/>
              <a:gd name="connsiteY2" fmla="*/ 1650527 h 5449749"/>
              <a:gd name="connsiteX3" fmla="*/ 1294 w 6608703"/>
              <a:gd name="connsiteY3" fmla="*/ 1296647 h 5449749"/>
              <a:gd name="connsiteX4" fmla="*/ 280804 w 6608703"/>
              <a:gd name="connsiteY4" fmla="*/ 417402 h 5449749"/>
              <a:gd name="connsiteX5" fmla="*/ 885314 w 6608703"/>
              <a:gd name="connsiteY5" fmla="*/ 117007 h 5449749"/>
              <a:gd name="connsiteX6" fmla="*/ 1569004 w 6608703"/>
              <a:gd name="connsiteY6" fmla="*/ 252573 h 5449749"/>
              <a:gd name="connsiteX7" fmla="*/ 2372100 w 6608703"/>
              <a:gd name="connsiteY7" fmla="*/ 0 h 5449749"/>
              <a:gd name="connsiteX8" fmla="*/ 2719859 w 6608703"/>
              <a:gd name="connsiteY8" fmla="*/ 50625 h 5449749"/>
              <a:gd name="connsiteX9" fmla="*/ 2995857 w 6608703"/>
              <a:gd name="connsiteY9" fmla="*/ 140180 h 5449749"/>
              <a:gd name="connsiteX10" fmla="*/ 3248885 w 6608703"/>
              <a:gd name="connsiteY10" fmla="*/ 115284 h 5449749"/>
              <a:gd name="connsiteX11" fmla="*/ 3475234 w 6608703"/>
              <a:gd name="connsiteY11" fmla="*/ 166224 h 5449749"/>
              <a:gd name="connsiteX12" fmla="*/ 4043754 w 6608703"/>
              <a:gd name="connsiteY12" fmla="*/ 98139 h 5449749"/>
              <a:gd name="connsiteX13" fmla="*/ 4360187 w 6608703"/>
              <a:gd name="connsiteY13" fmla="*/ 36390 h 5449749"/>
              <a:gd name="connsiteX14" fmla="*/ 4462671 w 6608703"/>
              <a:gd name="connsiteY14" fmla="*/ 41560 h 5449749"/>
              <a:gd name="connsiteX15" fmla="*/ 4622942 w 6608703"/>
              <a:gd name="connsiteY15" fmla="*/ 40331 h 5449749"/>
              <a:gd name="connsiteX16" fmla="*/ 4896131 w 6608703"/>
              <a:gd name="connsiteY16" fmla="*/ 50173 h 5449749"/>
              <a:gd name="connsiteX17" fmla="*/ 5180630 w 6608703"/>
              <a:gd name="connsiteY17" fmla="*/ 36886 h 5449749"/>
              <a:gd name="connsiteX18" fmla="*/ 5308053 w 6608703"/>
              <a:gd name="connsiteY18" fmla="*/ 34918 h 5449749"/>
              <a:gd name="connsiteX19" fmla="*/ 5332942 w 6608703"/>
              <a:gd name="connsiteY19" fmla="*/ 166988 h 5449749"/>
              <a:gd name="connsiteX20" fmla="*/ 5639195 w 6608703"/>
              <a:gd name="connsiteY20" fmla="*/ 487682 h 5449749"/>
              <a:gd name="connsiteX21" fmla="*/ 5850382 w 6608703"/>
              <a:gd name="connsiteY21" fmla="*/ 584070 h 5449749"/>
              <a:gd name="connsiteX22" fmla="*/ 6084559 w 6608703"/>
              <a:gd name="connsiteY22" fmla="*/ 1330217 h 5449749"/>
              <a:gd name="connsiteX23" fmla="*/ 6134834 w 6608703"/>
              <a:gd name="connsiteY23" fmla="*/ 1596887 h 5449749"/>
              <a:gd name="connsiteX24" fmla="*/ 6177697 w 6608703"/>
              <a:gd name="connsiteY24" fmla="*/ 1696899 h 5449749"/>
              <a:gd name="connsiteX25" fmla="*/ 6196747 w 6608703"/>
              <a:gd name="connsiteY25" fmla="*/ 1794530 h 5449749"/>
              <a:gd name="connsiteX26" fmla="*/ 6227703 w 6608703"/>
              <a:gd name="connsiteY26" fmla="*/ 1915974 h 5449749"/>
              <a:gd name="connsiteX27" fmla="*/ 6241990 w 6608703"/>
              <a:gd name="connsiteY27" fmla="*/ 2073137 h 5449749"/>
              <a:gd name="connsiteX28" fmla="*/ 6263422 w 6608703"/>
              <a:gd name="connsiteY28" fmla="*/ 2180292 h 5449749"/>
              <a:gd name="connsiteX29" fmla="*/ 6313428 w 6608703"/>
              <a:gd name="connsiteY29" fmla="*/ 2392224 h 5449749"/>
              <a:gd name="connsiteX30" fmla="*/ 6339622 w 6608703"/>
              <a:gd name="connsiteY30" fmla="*/ 2585105 h 5449749"/>
              <a:gd name="connsiteX31" fmla="*/ 6353909 w 6608703"/>
              <a:gd name="connsiteY31" fmla="*/ 2694643 h 5449749"/>
              <a:gd name="connsiteX32" fmla="*/ 6328370 w 6608703"/>
              <a:gd name="connsiteY32" fmla="*/ 3074823 h 5449749"/>
              <a:gd name="connsiteX33" fmla="*/ 6447048 w 6608703"/>
              <a:gd name="connsiteY33" fmla="*/ 3282782 h 5449749"/>
              <a:gd name="connsiteX34" fmla="*/ 6608703 w 6608703"/>
              <a:gd name="connsiteY34" fmla="*/ 3449499 h 5449749"/>
              <a:gd name="connsiteX35" fmla="*/ 6592342 w 6608703"/>
              <a:gd name="connsiteY35" fmla="*/ 3574916 h 5449749"/>
              <a:gd name="connsiteX36" fmla="*/ 6531879 w 6608703"/>
              <a:gd name="connsiteY36" fmla="*/ 3737631 h 5449749"/>
              <a:gd name="connsiteX37" fmla="*/ 6449482 w 6608703"/>
              <a:gd name="connsiteY37" fmla="*/ 4011107 h 5449749"/>
              <a:gd name="connsiteX38" fmla="*/ 5789553 w 6608703"/>
              <a:gd name="connsiteY38" fmla="*/ 4306749 h 5449749"/>
              <a:gd name="connsiteX39" fmla="*/ 4934684 w 6608703"/>
              <a:gd name="connsiteY39" fmla="*/ 5444986 h 5449749"/>
              <a:gd name="connsiteX40" fmla="*/ 4660840 w 6608703"/>
              <a:gd name="connsiteY40" fmla="*/ 5449749 h 5449749"/>
              <a:gd name="connsiteX41" fmla="*/ 4096485 w 6608703"/>
              <a:gd name="connsiteY41" fmla="*/ 4725849 h 5449749"/>
              <a:gd name="connsiteX42" fmla="*/ 3570940 w 6608703"/>
              <a:gd name="connsiteY42" fmla="*/ 4716422 h 5449749"/>
              <a:gd name="connsiteX43" fmla="*/ 2978617 w 6608703"/>
              <a:gd name="connsiteY43" fmla="*/ 4139329 h 5449749"/>
              <a:gd name="connsiteX44" fmla="*/ 2639159 w 6608703"/>
              <a:gd name="connsiteY44" fmla="*/ 4373424 h 5449749"/>
              <a:gd name="connsiteX45" fmla="*/ 2274827 w 6608703"/>
              <a:gd name="connsiteY45" fmla="*/ 3956706 h 5449749"/>
              <a:gd name="connsiteX46" fmla="*/ 1930018 w 6608703"/>
              <a:gd name="connsiteY46" fmla="*/ 3877176 h 5449749"/>
              <a:gd name="connsiteX47" fmla="*/ 1784985 w 6608703"/>
              <a:gd name="connsiteY47" fmla="*/ 4010331 h 5449749"/>
              <a:gd name="connsiteX48" fmla="*/ 1644193 w 6608703"/>
              <a:gd name="connsiteY48" fmla="*/ 4140305 h 5449749"/>
              <a:gd name="connsiteX49" fmla="*/ 1429484 w 6608703"/>
              <a:gd name="connsiteY49" fmla="*/ 4273411 h 5449749"/>
              <a:gd name="connsiteX50" fmla="*/ 1327089 w 6608703"/>
              <a:gd name="connsiteY50" fmla="*/ 4242455 h 5449749"/>
              <a:gd name="connsiteX51" fmla="*/ 1269940 w 6608703"/>
              <a:gd name="connsiteY51" fmla="*/ 4213881 h 5449749"/>
              <a:gd name="connsiteX52" fmla="*/ 1212789 w 6608703"/>
              <a:gd name="connsiteY52" fmla="*/ 4182924 h 5449749"/>
              <a:gd name="connsiteX53" fmla="*/ 1162784 w 6608703"/>
              <a:gd name="connsiteY53" fmla="*/ 4144824 h 5449749"/>
              <a:gd name="connsiteX0" fmla="*/ 1162784 w 6608703"/>
              <a:gd name="connsiteY0" fmla="*/ 4144824 h 5449749"/>
              <a:gd name="connsiteX1" fmla="*/ 26797 w 6608703"/>
              <a:gd name="connsiteY1" fmla="*/ 2381451 h 5449749"/>
              <a:gd name="connsiteX2" fmla="*/ 0 w 6608703"/>
              <a:gd name="connsiteY2" fmla="*/ 1650527 h 5449749"/>
              <a:gd name="connsiteX3" fmla="*/ 1294 w 6608703"/>
              <a:gd name="connsiteY3" fmla="*/ 1296647 h 5449749"/>
              <a:gd name="connsiteX4" fmla="*/ 280804 w 6608703"/>
              <a:gd name="connsiteY4" fmla="*/ 417402 h 5449749"/>
              <a:gd name="connsiteX5" fmla="*/ 885314 w 6608703"/>
              <a:gd name="connsiteY5" fmla="*/ 117007 h 5449749"/>
              <a:gd name="connsiteX6" fmla="*/ 1569004 w 6608703"/>
              <a:gd name="connsiteY6" fmla="*/ 252573 h 5449749"/>
              <a:gd name="connsiteX7" fmla="*/ 2372100 w 6608703"/>
              <a:gd name="connsiteY7" fmla="*/ 0 h 5449749"/>
              <a:gd name="connsiteX8" fmla="*/ 2719859 w 6608703"/>
              <a:gd name="connsiteY8" fmla="*/ 50625 h 5449749"/>
              <a:gd name="connsiteX9" fmla="*/ 2995857 w 6608703"/>
              <a:gd name="connsiteY9" fmla="*/ 140180 h 5449749"/>
              <a:gd name="connsiteX10" fmla="*/ 3248885 w 6608703"/>
              <a:gd name="connsiteY10" fmla="*/ 115284 h 5449749"/>
              <a:gd name="connsiteX11" fmla="*/ 3475234 w 6608703"/>
              <a:gd name="connsiteY11" fmla="*/ 166224 h 5449749"/>
              <a:gd name="connsiteX12" fmla="*/ 4043754 w 6608703"/>
              <a:gd name="connsiteY12" fmla="*/ 98139 h 5449749"/>
              <a:gd name="connsiteX13" fmla="*/ 4360187 w 6608703"/>
              <a:gd name="connsiteY13" fmla="*/ 36390 h 5449749"/>
              <a:gd name="connsiteX14" fmla="*/ 4462671 w 6608703"/>
              <a:gd name="connsiteY14" fmla="*/ 41560 h 5449749"/>
              <a:gd name="connsiteX15" fmla="*/ 4622942 w 6608703"/>
              <a:gd name="connsiteY15" fmla="*/ 40331 h 5449749"/>
              <a:gd name="connsiteX16" fmla="*/ 4896131 w 6608703"/>
              <a:gd name="connsiteY16" fmla="*/ 50173 h 5449749"/>
              <a:gd name="connsiteX17" fmla="*/ 5180630 w 6608703"/>
              <a:gd name="connsiteY17" fmla="*/ 36886 h 5449749"/>
              <a:gd name="connsiteX18" fmla="*/ 5308053 w 6608703"/>
              <a:gd name="connsiteY18" fmla="*/ 34918 h 5449749"/>
              <a:gd name="connsiteX19" fmla="*/ 5332942 w 6608703"/>
              <a:gd name="connsiteY19" fmla="*/ 166988 h 5449749"/>
              <a:gd name="connsiteX20" fmla="*/ 5639195 w 6608703"/>
              <a:gd name="connsiteY20" fmla="*/ 487682 h 5449749"/>
              <a:gd name="connsiteX21" fmla="*/ 5850382 w 6608703"/>
              <a:gd name="connsiteY21" fmla="*/ 584070 h 5449749"/>
              <a:gd name="connsiteX22" fmla="*/ 6084559 w 6608703"/>
              <a:gd name="connsiteY22" fmla="*/ 1330217 h 5449749"/>
              <a:gd name="connsiteX23" fmla="*/ 6134834 w 6608703"/>
              <a:gd name="connsiteY23" fmla="*/ 1596887 h 5449749"/>
              <a:gd name="connsiteX24" fmla="*/ 6177697 w 6608703"/>
              <a:gd name="connsiteY24" fmla="*/ 1696899 h 5449749"/>
              <a:gd name="connsiteX25" fmla="*/ 6196747 w 6608703"/>
              <a:gd name="connsiteY25" fmla="*/ 1794530 h 5449749"/>
              <a:gd name="connsiteX26" fmla="*/ 6227703 w 6608703"/>
              <a:gd name="connsiteY26" fmla="*/ 1915974 h 5449749"/>
              <a:gd name="connsiteX27" fmla="*/ 6241990 w 6608703"/>
              <a:gd name="connsiteY27" fmla="*/ 2073137 h 5449749"/>
              <a:gd name="connsiteX28" fmla="*/ 6263422 w 6608703"/>
              <a:gd name="connsiteY28" fmla="*/ 2180292 h 5449749"/>
              <a:gd name="connsiteX29" fmla="*/ 6313428 w 6608703"/>
              <a:gd name="connsiteY29" fmla="*/ 2392224 h 5449749"/>
              <a:gd name="connsiteX30" fmla="*/ 6339622 w 6608703"/>
              <a:gd name="connsiteY30" fmla="*/ 2585105 h 5449749"/>
              <a:gd name="connsiteX31" fmla="*/ 6353909 w 6608703"/>
              <a:gd name="connsiteY31" fmla="*/ 2694643 h 5449749"/>
              <a:gd name="connsiteX32" fmla="*/ 6328370 w 6608703"/>
              <a:gd name="connsiteY32" fmla="*/ 3074823 h 5449749"/>
              <a:gd name="connsiteX33" fmla="*/ 6447048 w 6608703"/>
              <a:gd name="connsiteY33" fmla="*/ 3282782 h 5449749"/>
              <a:gd name="connsiteX34" fmla="*/ 6608703 w 6608703"/>
              <a:gd name="connsiteY34" fmla="*/ 3449499 h 5449749"/>
              <a:gd name="connsiteX35" fmla="*/ 6592342 w 6608703"/>
              <a:gd name="connsiteY35" fmla="*/ 3574916 h 5449749"/>
              <a:gd name="connsiteX36" fmla="*/ 6531879 w 6608703"/>
              <a:gd name="connsiteY36" fmla="*/ 3737631 h 5449749"/>
              <a:gd name="connsiteX37" fmla="*/ 6449482 w 6608703"/>
              <a:gd name="connsiteY37" fmla="*/ 4011107 h 5449749"/>
              <a:gd name="connsiteX38" fmla="*/ 5789553 w 6608703"/>
              <a:gd name="connsiteY38" fmla="*/ 4306749 h 5449749"/>
              <a:gd name="connsiteX39" fmla="*/ 4934684 w 6608703"/>
              <a:gd name="connsiteY39" fmla="*/ 5444986 h 5449749"/>
              <a:gd name="connsiteX40" fmla="*/ 4660840 w 6608703"/>
              <a:gd name="connsiteY40" fmla="*/ 5449749 h 5449749"/>
              <a:gd name="connsiteX41" fmla="*/ 4096485 w 6608703"/>
              <a:gd name="connsiteY41" fmla="*/ 4725849 h 5449749"/>
              <a:gd name="connsiteX42" fmla="*/ 3570940 w 6608703"/>
              <a:gd name="connsiteY42" fmla="*/ 4716422 h 5449749"/>
              <a:gd name="connsiteX43" fmla="*/ 2978617 w 6608703"/>
              <a:gd name="connsiteY43" fmla="*/ 4139329 h 5449749"/>
              <a:gd name="connsiteX44" fmla="*/ 2639159 w 6608703"/>
              <a:gd name="connsiteY44" fmla="*/ 4373424 h 5449749"/>
              <a:gd name="connsiteX45" fmla="*/ 2274827 w 6608703"/>
              <a:gd name="connsiteY45" fmla="*/ 3956706 h 5449749"/>
              <a:gd name="connsiteX46" fmla="*/ 1930018 w 6608703"/>
              <a:gd name="connsiteY46" fmla="*/ 3877176 h 5449749"/>
              <a:gd name="connsiteX47" fmla="*/ 1784985 w 6608703"/>
              <a:gd name="connsiteY47" fmla="*/ 4010331 h 5449749"/>
              <a:gd name="connsiteX48" fmla="*/ 1644193 w 6608703"/>
              <a:gd name="connsiteY48" fmla="*/ 4140305 h 5449749"/>
              <a:gd name="connsiteX49" fmla="*/ 1327089 w 6608703"/>
              <a:gd name="connsiteY49" fmla="*/ 4242455 h 5449749"/>
              <a:gd name="connsiteX50" fmla="*/ 1269940 w 6608703"/>
              <a:gd name="connsiteY50" fmla="*/ 4213881 h 5449749"/>
              <a:gd name="connsiteX51" fmla="*/ 1212789 w 6608703"/>
              <a:gd name="connsiteY51" fmla="*/ 4182924 h 5449749"/>
              <a:gd name="connsiteX52" fmla="*/ 1162784 w 6608703"/>
              <a:gd name="connsiteY52" fmla="*/ 4144824 h 5449749"/>
              <a:gd name="connsiteX0" fmla="*/ 1162784 w 6608703"/>
              <a:gd name="connsiteY0" fmla="*/ 4144824 h 5449749"/>
              <a:gd name="connsiteX1" fmla="*/ 26797 w 6608703"/>
              <a:gd name="connsiteY1" fmla="*/ 2381451 h 5449749"/>
              <a:gd name="connsiteX2" fmla="*/ 0 w 6608703"/>
              <a:gd name="connsiteY2" fmla="*/ 1650527 h 5449749"/>
              <a:gd name="connsiteX3" fmla="*/ 1294 w 6608703"/>
              <a:gd name="connsiteY3" fmla="*/ 1296647 h 5449749"/>
              <a:gd name="connsiteX4" fmla="*/ 280804 w 6608703"/>
              <a:gd name="connsiteY4" fmla="*/ 417402 h 5449749"/>
              <a:gd name="connsiteX5" fmla="*/ 885314 w 6608703"/>
              <a:gd name="connsiteY5" fmla="*/ 117007 h 5449749"/>
              <a:gd name="connsiteX6" fmla="*/ 1569004 w 6608703"/>
              <a:gd name="connsiteY6" fmla="*/ 252573 h 5449749"/>
              <a:gd name="connsiteX7" fmla="*/ 2372100 w 6608703"/>
              <a:gd name="connsiteY7" fmla="*/ 0 h 5449749"/>
              <a:gd name="connsiteX8" fmla="*/ 2719859 w 6608703"/>
              <a:gd name="connsiteY8" fmla="*/ 50625 h 5449749"/>
              <a:gd name="connsiteX9" fmla="*/ 2995857 w 6608703"/>
              <a:gd name="connsiteY9" fmla="*/ 140180 h 5449749"/>
              <a:gd name="connsiteX10" fmla="*/ 3248885 w 6608703"/>
              <a:gd name="connsiteY10" fmla="*/ 115284 h 5449749"/>
              <a:gd name="connsiteX11" fmla="*/ 3475234 w 6608703"/>
              <a:gd name="connsiteY11" fmla="*/ 166224 h 5449749"/>
              <a:gd name="connsiteX12" fmla="*/ 4043754 w 6608703"/>
              <a:gd name="connsiteY12" fmla="*/ 98139 h 5449749"/>
              <a:gd name="connsiteX13" fmla="*/ 4360187 w 6608703"/>
              <a:gd name="connsiteY13" fmla="*/ 36390 h 5449749"/>
              <a:gd name="connsiteX14" fmla="*/ 4462671 w 6608703"/>
              <a:gd name="connsiteY14" fmla="*/ 41560 h 5449749"/>
              <a:gd name="connsiteX15" fmla="*/ 4622942 w 6608703"/>
              <a:gd name="connsiteY15" fmla="*/ 40331 h 5449749"/>
              <a:gd name="connsiteX16" fmla="*/ 4896131 w 6608703"/>
              <a:gd name="connsiteY16" fmla="*/ 50173 h 5449749"/>
              <a:gd name="connsiteX17" fmla="*/ 5180630 w 6608703"/>
              <a:gd name="connsiteY17" fmla="*/ 36886 h 5449749"/>
              <a:gd name="connsiteX18" fmla="*/ 5308053 w 6608703"/>
              <a:gd name="connsiteY18" fmla="*/ 34918 h 5449749"/>
              <a:gd name="connsiteX19" fmla="*/ 5332942 w 6608703"/>
              <a:gd name="connsiteY19" fmla="*/ 166988 h 5449749"/>
              <a:gd name="connsiteX20" fmla="*/ 5639195 w 6608703"/>
              <a:gd name="connsiteY20" fmla="*/ 487682 h 5449749"/>
              <a:gd name="connsiteX21" fmla="*/ 5850382 w 6608703"/>
              <a:gd name="connsiteY21" fmla="*/ 584070 h 5449749"/>
              <a:gd name="connsiteX22" fmla="*/ 6084559 w 6608703"/>
              <a:gd name="connsiteY22" fmla="*/ 1330217 h 5449749"/>
              <a:gd name="connsiteX23" fmla="*/ 6134834 w 6608703"/>
              <a:gd name="connsiteY23" fmla="*/ 1596887 h 5449749"/>
              <a:gd name="connsiteX24" fmla="*/ 6177697 w 6608703"/>
              <a:gd name="connsiteY24" fmla="*/ 1696899 h 5449749"/>
              <a:gd name="connsiteX25" fmla="*/ 6196747 w 6608703"/>
              <a:gd name="connsiteY25" fmla="*/ 1794530 h 5449749"/>
              <a:gd name="connsiteX26" fmla="*/ 6227703 w 6608703"/>
              <a:gd name="connsiteY26" fmla="*/ 1915974 h 5449749"/>
              <a:gd name="connsiteX27" fmla="*/ 6241990 w 6608703"/>
              <a:gd name="connsiteY27" fmla="*/ 2073137 h 5449749"/>
              <a:gd name="connsiteX28" fmla="*/ 6263422 w 6608703"/>
              <a:gd name="connsiteY28" fmla="*/ 2180292 h 5449749"/>
              <a:gd name="connsiteX29" fmla="*/ 6313428 w 6608703"/>
              <a:gd name="connsiteY29" fmla="*/ 2392224 h 5449749"/>
              <a:gd name="connsiteX30" fmla="*/ 6339622 w 6608703"/>
              <a:gd name="connsiteY30" fmla="*/ 2585105 h 5449749"/>
              <a:gd name="connsiteX31" fmla="*/ 6353909 w 6608703"/>
              <a:gd name="connsiteY31" fmla="*/ 2694643 h 5449749"/>
              <a:gd name="connsiteX32" fmla="*/ 6328370 w 6608703"/>
              <a:gd name="connsiteY32" fmla="*/ 3074823 h 5449749"/>
              <a:gd name="connsiteX33" fmla="*/ 6447048 w 6608703"/>
              <a:gd name="connsiteY33" fmla="*/ 3282782 h 5449749"/>
              <a:gd name="connsiteX34" fmla="*/ 6608703 w 6608703"/>
              <a:gd name="connsiteY34" fmla="*/ 3449499 h 5449749"/>
              <a:gd name="connsiteX35" fmla="*/ 6592342 w 6608703"/>
              <a:gd name="connsiteY35" fmla="*/ 3574916 h 5449749"/>
              <a:gd name="connsiteX36" fmla="*/ 6531879 w 6608703"/>
              <a:gd name="connsiteY36" fmla="*/ 3737631 h 5449749"/>
              <a:gd name="connsiteX37" fmla="*/ 6449482 w 6608703"/>
              <a:gd name="connsiteY37" fmla="*/ 4011107 h 5449749"/>
              <a:gd name="connsiteX38" fmla="*/ 5789553 w 6608703"/>
              <a:gd name="connsiteY38" fmla="*/ 4306749 h 5449749"/>
              <a:gd name="connsiteX39" fmla="*/ 4934684 w 6608703"/>
              <a:gd name="connsiteY39" fmla="*/ 5444986 h 5449749"/>
              <a:gd name="connsiteX40" fmla="*/ 4660840 w 6608703"/>
              <a:gd name="connsiteY40" fmla="*/ 5449749 h 5449749"/>
              <a:gd name="connsiteX41" fmla="*/ 4096485 w 6608703"/>
              <a:gd name="connsiteY41" fmla="*/ 4725849 h 5449749"/>
              <a:gd name="connsiteX42" fmla="*/ 3570940 w 6608703"/>
              <a:gd name="connsiteY42" fmla="*/ 4716422 h 5449749"/>
              <a:gd name="connsiteX43" fmla="*/ 2978617 w 6608703"/>
              <a:gd name="connsiteY43" fmla="*/ 4139329 h 5449749"/>
              <a:gd name="connsiteX44" fmla="*/ 2639159 w 6608703"/>
              <a:gd name="connsiteY44" fmla="*/ 4373424 h 5449749"/>
              <a:gd name="connsiteX45" fmla="*/ 2274827 w 6608703"/>
              <a:gd name="connsiteY45" fmla="*/ 3956706 h 5449749"/>
              <a:gd name="connsiteX46" fmla="*/ 1930018 w 6608703"/>
              <a:gd name="connsiteY46" fmla="*/ 3877176 h 5449749"/>
              <a:gd name="connsiteX47" fmla="*/ 1784985 w 6608703"/>
              <a:gd name="connsiteY47" fmla="*/ 4010331 h 5449749"/>
              <a:gd name="connsiteX48" fmla="*/ 1644193 w 6608703"/>
              <a:gd name="connsiteY48" fmla="*/ 4140305 h 5449749"/>
              <a:gd name="connsiteX49" fmla="*/ 1327089 w 6608703"/>
              <a:gd name="connsiteY49" fmla="*/ 4242455 h 5449749"/>
              <a:gd name="connsiteX50" fmla="*/ 1212789 w 6608703"/>
              <a:gd name="connsiteY50" fmla="*/ 4182924 h 5449749"/>
              <a:gd name="connsiteX51" fmla="*/ 1162784 w 6608703"/>
              <a:gd name="connsiteY51" fmla="*/ 4144824 h 5449749"/>
              <a:gd name="connsiteX0" fmla="*/ 1162784 w 6608703"/>
              <a:gd name="connsiteY0" fmla="*/ 4144824 h 5449749"/>
              <a:gd name="connsiteX1" fmla="*/ 26797 w 6608703"/>
              <a:gd name="connsiteY1" fmla="*/ 2381451 h 5449749"/>
              <a:gd name="connsiteX2" fmla="*/ 0 w 6608703"/>
              <a:gd name="connsiteY2" fmla="*/ 1650527 h 5449749"/>
              <a:gd name="connsiteX3" fmla="*/ 1294 w 6608703"/>
              <a:gd name="connsiteY3" fmla="*/ 1296647 h 5449749"/>
              <a:gd name="connsiteX4" fmla="*/ 280804 w 6608703"/>
              <a:gd name="connsiteY4" fmla="*/ 417402 h 5449749"/>
              <a:gd name="connsiteX5" fmla="*/ 885314 w 6608703"/>
              <a:gd name="connsiteY5" fmla="*/ 117007 h 5449749"/>
              <a:gd name="connsiteX6" fmla="*/ 1569004 w 6608703"/>
              <a:gd name="connsiteY6" fmla="*/ 252573 h 5449749"/>
              <a:gd name="connsiteX7" fmla="*/ 2372100 w 6608703"/>
              <a:gd name="connsiteY7" fmla="*/ 0 h 5449749"/>
              <a:gd name="connsiteX8" fmla="*/ 2719859 w 6608703"/>
              <a:gd name="connsiteY8" fmla="*/ 50625 h 5449749"/>
              <a:gd name="connsiteX9" fmla="*/ 2995857 w 6608703"/>
              <a:gd name="connsiteY9" fmla="*/ 140180 h 5449749"/>
              <a:gd name="connsiteX10" fmla="*/ 3248885 w 6608703"/>
              <a:gd name="connsiteY10" fmla="*/ 115284 h 5449749"/>
              <a:gd name="connsiteX11" fmla="*/ 3475234 w 6608703"/>
              <a:gd name="connsiteY11" fmla="*/ 166224 h 5449749"/>
              <a:gd name="connsiteX12" fmla="*/ 4043754 w 6608703"/>
              <a:gd name="connsiteY12" fmla="*/ 98139 h 5449749"/>
              <a:gd name="connsiteX13" fmla="*/ 4360187 w 6608703"/>
              <a:gd name="connsiteY13" fmla="*/ 36390 h 5449749"/>
              <a:gd name="connsiteX14" fmla="*/ 4462671 w 6608703"/>
              <a:gd name="connsiteY14" fmla="*/ 41560 h 5449749"/>
              <a:gd name="connsiteX15" fmla="*/ 4622942 w 6608703"/>
              <a:gd name="connsiteY15" fmla="*/ 40331 h 5449749"/>
              <a:gd name="connsiteX16" fmla="*/ 4896131 w 6608703"/>
              <a:gd name="connsiteY16" fmla="*/ 50173 h 5449749"/>
              <a:gd name="connsiteX17" fmla="*/ 5180630 w 6608703"/>
              <a:gd name="connsiteY17" fmla="*/ 36886 h 5449749"/>
              <a:gd name="connsiteX18" fmla="*/ 5308053 w 6608703"/>
              <a:gd name="connsiteY18" fmla="*/ 34918 h 5449749"/>
              <a:gd name="connsiteX19" fmla="*/ 5332942 w 6608703"/>
              <a:gd name="connsiteY19" fmla="*/ 166988 h 5449749"/>
              <a:gd name="connsiteX20" fmla="*/ 5639195 w 6608703"/>
              <a:gd name="connsiteY20" fmla="*/ 487682 h 5449749"/>
              <a:gd name="connsiteX21" fmla="*/ 5850382 w 6608703"/>
              <a:gd name="connsiteY21" fmla="*/ 584070 h 5449749"/>
              <a:gd name="connsiteX22" fmla="*/ 6084559 w 6608703"/>
              <a:gd name="connsiteY22" fmla="*/ 1330217 h 5449749"/>
              <a:gd name="connsiteX23" fmla="*/ 6134834 w 6608703"/>
              <a:gd name="connsiteY23" fmla="*/ 1596887 h 5449749"/>
              <a:gd name="connsiteX24" fmla="*/ 6177697 w 6608703"/>
              <a:gd name="connsiteY24" fmla="*/ 1696899 h 5449749"/>
              <a:gd name="connsiteX25" fmla="*/ 6196747 w 6608703"/>
              <a:gd name="connsiteY25" fmla="*/ 1794530 h 5449749"/>
              <a:gd name="connsiteX26" fmla="*/ 6227703 w 6608703"/>
              <a:gd name="connsiteY26" fmla="*/ 1915974 h 5449749"/>
              <a:gd name="connsiteX27" fmla="*/ 6241990 w 6608703"/>
              <a:gd name="connsiteY27" fmla="*/ 2073137 h 5449749"/>
              <a:gd name="connsiteX28" fmla="*/ 6263422 w 6608703"/>
              <a:gd name="connsiteY28" fmla="*/ 2180292 h 5449749"/>
              <a:gd name="connsiteX29" fmla="*/ 6313428 w 6608703"/>
              <a:gd name="connsiteY29" fmla="*/ 2392224 h 5449749"/>
              <a:gd name="connsiteX30" fmla="*/ 6339622 w 6608703"/>
              <a:gd name="connsiteY30" fmla="*/ 2585105 h 5449749"/>
              <a:gd name="connsiteX31" fmla="*/ 6353909 w 6608703"/>
              <a:gd name="connsiteY31" fmla="*/ 2694643 h 5449749"/>
              <a:gd name="connsiteX32" fmla="*/ 6328370 w 6608703"/>
              <a:gd name="connsiteY32" fmla="*/ 3074823 h 5449749"/>
              <a:gd name="connsiteX33" fmla="*/ 6447048 w 6608703"/>
              <a:gd name="connsiteY33" fmla="*/ 3282782 h 5449749"/>
              <a:gd name="connsiteX34" fmla="*/ 6608703 w 6608703"/>
              <a:gd name="connsiteY34" fmla="*/ 3449499 h 5449749"/>
              <a:gd name="connsiteX35" fmla="*/ 6592342 w 6608703"/>
              <a:gd name="connsiteY35" fmla="*/ 3574916 h 5449749"/>
              <a:gd name="connsiteX36" fmla="*/ 6531879 w 6608703"/>
              <a:gd name="connsiteY36" fmla="*/ 3737631 h 5449749"/>
              <a:gd name="connsiteX37" fmla="*/ 6449482 w 6608703"/>
              <a:gd name="connsiteY37" fmla="*/ 4011107 h 5449749"/>
              <a:gd name="connsiteX38" fmla="*/ 5789553 w 6608703"/>
              <a:gd name="connsiteY38" fmla="*/ 4306749 h 5449749"/>
              <a:gd name="connsiteX39" fmla="*/ 4934684 w 6608703"/>
              <a:gd name="connsiteY39" fmla="*/ 5444986 h 5449749"/>
              <a:gd name="connsiteX40" fmla="*/ 4660840 w 6608703"/>
              <a:gd name="connsiteY40" fmla="*/ 5449749 h 5449749"/>
              <a:gd name="connsiteX41" fmla="*/ 4096485 w 6608703"/>
              <a:gd name="connsiteY41" fmla="*/ 4725849 h 5449749"/>
              <a:gd name="connsiteX42" fmla="*/ 3570940 w 6608703"/>
              <a:gd name="connsiteY42" fmla="*/ 4716422 h 5449749"/>
              <a:gd name="connsiteX43" fmla="*/ 2978617 w 6608703"/>
              <a:gd name="connsiteY43" fmla="*/ 4139329 h 5449749"/>
              <a:gd name="connsiteX44" fmla="*/ 2639159 w 6608703"/>
              <a:gd name="connsiteY44" fmla="*/ 4373424 h 5449749"/>
              <a:gd name="connsiteX45" fmla="*/ 2274827 w 6608703"/>
              <a:gd name="connsiteY45" fmla="*/ 3956706 h 5449749"/>
              <a:gd name="connsiteX46" fmla="*/ 1930018 w 6608703"/>
              <a:gd name="connsiteY46" fmla="*/ 3877176 h 5449749"/>
              <a:gd name="connsiteX47" fmla="*/ 1784985 w 6608703"/>
              <a:gd name="connsiteY47" fmla="*/ 4010331 h 5449749"/>
              <a:gd name="connsiteX48" fmla="*/ 1644193 w 6608703"/>
              <a:gd name="connsiteY48" fmla="*/ 4140305 h 5449749"/>
              <a:gd name="connsiteX49" fmla="*/ 1212789 w 6608703"/>
              <a:gd name="connsiteY49" fmla="*/ 4182924 h 5449749"/>
              <a:gd name="connsiteX50" fmla="*/ 1162784 w 6608703"/>
              <a:gd name="connsiteY50" fmla="*/ 4144824 h 5449749"/>
              <a:gd name="connsiteX0" fmla="*/ 1162784 w 6608703"/>
              <a:gd name="connsiteY0" fmla="*/ 4144824 h 5449749"/>
              <a:gd name="connsiteX1" fmla="*/ 26797 w 6608703"/>
              <a:gd name="connsiteY1" fmla="*/ 2381451 h 5449749"/>
              <a:gd name="connsiteX2" fmla="*/ 0 w 6608703"/>
              <a:gd name="connsiteY2" fmla="*/ 1650527 h 5449749"/>
              <a:gd name="connsiteX3" fmla="*/ 1294 w 6608703"/>
              <a:gd name="connsiteY3" fmla="*/ 1296647 h 5449749"/>
              <a:gd name="connsiteX4" fmla="*/ 280804 w 6608703"/>
              <a:gd name="connsiteY4" fmla="*/ 417402 h 5449749"/>
              <a:gd name="connsiteX5" fmla="*/ 885314 w 6608703"/>
              <a:gd name="connsiteY5" fmla="*/ 117007 h 5449749"/>
              <a:gd name="connsiteX6" fmla="*/ 1569004 w 6608703"/>
              <a:gd name="connsiteY6" fmla="*/ 252573 h 5449749"/>
              <a:gd name="connsiteX7" fmla="*/ 2372100 w 6608703"/>
              <a:gd name="connsiteY7" fmla="*/ 0 h 5449749"/>
              <a:gd name="connsiteX8" fmla="*/ 2719859 w 6608703"/>
              <a:gd name="connsiteY8" fmla="*/ 50625 h 5449749"/>
              <a:gd name="connsiteX9" fmla="*/ 2995857 w 6608703"/>
              <a:gd name="connsiteY9" fmla="*/ 140180 h 5449749"/>
              <a:gd name="connsiteX10" fmla="*/ 3248885 w 6608703"/>
              <a:gd name="connsiteY10" fmla="*/ 115284 h 5449749"/>
              <a:gd name="connsiteX11" fmla="*/ 3475234 w 6608703"/>
              <a:gd name="connsiteY11" fmla="*/ 166224 h 5449749"/>
              <a:gd name="connsiteX12" fmla="*/ 4043754 w 6608703"/>
              <a:gd name="connsiteY12" fmla="*/ 98139 h 5449749"/>
              <a:gd name="connsiteX13" fmla="*/ 4360187 w 6608703"/>
              <a:gd name="connsiteY13" fmla="*/ 36390 h 5449749"/>
              <a:gd name="connsiteX14" fmla="*/ 4462671 w 6608703"/>
              <a:gd name="connsiteY14" fmla="*/ 41560 h 5449749"/>
              <a:gd name="connsiteX15" fmla="*/ 4622942 w 6608703"/>
              <a:gd name="connsiteY15" fmla="*/ 40331 h 5449749"/>
              <a:gd name="connsiteX16" fmla="*/ 4896131 w 6608703"/>
              <a:gd name="connsiteY16" fmla="*/ 50173 h 5449749"/>
              <a:gd name="connsiteX17" fmla="*/ 5180630 w 6608703"/>
              <a:gd name="connsiteY17" fmla="*/ 36886 h 5449749"/>
              <a:gd name="connsiteX18" fmla="*/ 5308053 w 6608703"/>
              <a:gd name="connsiteY18" fmla="*/ 34918 h 5449749"/>
              <a:gd name="connsiteX19" fmla="*/ 5332942 w 6608703"/>
              <a:gd name="connsiteY19" fmla="*/ 166988 h 5449749"/>
              <a:gd name="connsiteX20" fmla="*/ 5639195 w 6608703"/>
              <a:gd name="connsiteY20" fmla="*/ 487682 h 5449749"/>
              <a:gd name="connsiteX21" fmla="*/ 5850382 w 6608703"/>
              <a:gd name="connsiteY21" fmla="*/ 584070 h 5449749"/>
              <a:gd name="connsiteX22" fmla="*/ 6084559 w 6608703"/>
              <a:gd name="connsiteY22" fmla="*/ 1330217 h 5449749"/>
              <a:gd name="connsiteX23" fmla="*/ 6134834 w 6608703"/>
              <a:gd name="connsiteY23" fmla="*/ 1596887 h 5449749"/>
              <a:gd name="connsiteX24" fmla="*/ 6177697 w 6608703"/>
              <a:gd name="connsiteY24" fmla="*/ 1696899 h 5449749"/>
              <a:gd name="connsiteX25" fmla="*/ 6196747 w 6608703"/>
              <a:gd name="connsiteY25" fmla="*/ 1794530 h 5449749"/>
              <a:gd name="connsiteX26" fmla="*/ 6227703 w 6608703"/>
              <a:gd name="connsiteY26" fmla="*/ 1915974 h 5449749"/>
              <a:gd name="connsiteX27" fmla="*/ 6241990 w 6608703"/>
              <a:gd name="connsiteY27" fmla="*/ 2073137 h 5449749"/>
              <a:gd name="connsiteX28" fmla="*/ 6263422 w 6608703"/>
              <a:gd name="connsiteY28" fmla="*/ 2180292 h 5449749"/>
              <a:gd name="connsiteX29" fmla="*/ 6313428 w 6608703"/>
              <a:gd name="connsiteY29" fmla="*/ 2392224 h 5449749"/>
              <a:gd name="connsiteX30" fmla="*/ 6339622 w 6608703"/>
              <a:gd name="connsiteY30" fmla="*/ 2585105 h 5449749"/>
              <a:gd name="connsiteX31" fmla="*/ 6353909 w 6608703"/>
              <a:gd name="connsiteY31" fmla="*/ 2694643 h 5449749"/>
              <a:gd name="connsiteX32" fmla="*/ 6328370 w 6608703"/>
              <a:gd name="connsiteY32" fmla="*/ 3074823 h 5449749"/>
              <a:gd name="connsiteX33" fmla="*/ 6447048 w 6608703"/>
              <a:gd name="connsiteY33" fmla="*/ 3282782 h 5449749"/>
              <a:gd name="connsiteX34" fmla="*/ 6608703 w 6608703"/>
              <a:gd name="connsiteY34" fmla="*/ 3449499 h 5449749"/>
              <a:gd name="connsiteX35" fmla="*/ 6592342 w 6608703"/>
              <a:gd name="connsiteY35" fmla="*/ 3574916 h 5449749"/>
              <a:gd name="connsiteX36" fmla="*/ 6531879 w 6608703"/>
              <a:gd name="connsiteY36" fmla="*/ 3737631 h 5449749"/>
              <a:gd name="connsiteX37" fmla="*/ 6449482 w 6608703"/>
              <a:gd name="connsiteY37" fmla="*/ 4011107 h 5449749"/>
              <a:gd name="connsiteX38" fmla="*/ 5789553 w 6608703"/>
              <a:gd name="connsiteY38" fmla="*/ 4306749 h 5449749"/>
              <a:gd name="connsiteX39" fmla="*/ 4934684 w 6608703"/>
              <a:gd name="connsiteY39" fmla="*/ 5444986 h 5449749"/>
              <a:gd name="connsiteX40" fmla="*/ 4660840 w 6608703"/>
              <a:gd name="connsiteY40" fmla="*/ 5449749 h 5449749"/>
              <a:gd name="connsiteX41" fmla="*/ 4096485 w 6608703"/>
              <a:gd name="connsiteY41" fmla="*/ 4725849 h 5449749"/>
              <a:gd name="connsiteX42" fmla="*/ 3570940 w 6608703"/>
              <a:gd name="connsiteY42" fmla="*/ 4716422 h 5449749"/>
              <a:gd name="connsiteX43" fmla="*/ 2978617 w 6608703"/>
              <a:gd name="connsiteY43" fmla="*/ 4139329 h 5449749"/>
              <a:gd name="connsiteX44" fmla="*/ 2639159 w 6608703"/>
              <a:gd name="connsiteY44" fmla="*/ 4373424 h 5449749"/>
              <a:gd name="connsiteX45" fmla="*/ 2274827 w 6608703"/>
              <a:gd name="connsiteY45" fmla="*/ 3956706 h 5449749"/>
              <a:gd name="connsiteX46" fmla="*/ 1930018 w 6608703"/>
              <a:gd name="connsiteY46" fmla="*/ 3877176 h 5449749"/>
              <a:gd name="connsiteX47" fmla="*/ 1784985 w 6608703"/>
              <a:gd name="connsiteY47" fmla="*/ 4010331 h 5449749"/>
              <a:gd name="connsiteX48" fmla="*/ 1644193 w 6608703"/>
              <a:gd name="connsiteY48" fmla="*/ 4140305 h 5449749"/>
              <a:gd name="connsiteX49" fmla="*/ 1043463 w 6608703"/>
              <a:gd name="connsiteY49" fmla="*/ 3694174 h 5449749"/>
              <a:gd name="connsiteX50" fmla="*/ 1162784 w 6608703"/>
              <a:gd name="connsiteY50" fmla="*/ 4144824 h 5449749"/>
              <a:gd name="connsiteX0" fmla="*/ 1043463 w 6608703"/>
              <a:gd name="connsiteY0" fmla="*/ 3694174 h 5449749"/>
              <a:gd name="connsiteX1" fmla="*/ 26797 w 6608703"/>
              <a:gd name="connsiteY1" fmla="*/ 2381451 h 5449749"/>
              <a:gd name="connsiteX2" fmla="*/ 0 w 6608703"/>
              <a:gd name="connsiteY2" fmla="*/ 1650527 h 5449749"/>
              <a:gd name="connsiteX3" fmla="*/ 1294 w 6608703"/>
              <a:gd name="connsiteY3" fmla="*/ 1296647 h 5449749"/>
              <a:gd name="connsiteX4" fmla="*/ 280804 w 6608703"/>
              <a:gd name="connsiteY4" fmla="*/ 417402 h 5449749"/>
              <a:gd name="connsiteX5" fmla="*/ 885314 w 6608703"/>
              <a:gd name="connsiteY5" fmla="*/ 117007 h 5449749"/>
              <a:gd name="connsiteX6" fmla="*/ 1569004 w 6608703"/>
              <a:gd name="connsiteY6" fmla="*/ 252573 h 5449749"/>
              <a:gd name="connsiteX7" fmla="*/ 2372100 w 6608703"/>
              <a:gd name="connsiteY7" fmla="*/ 0 h 5449749"/>
              <a:gd name="connsiteX8" fmla="*/ 2719859 w 6608703"/>
              <a:gd name="connsiteY8" fmla="*/ 50625 h 5449749"/>
              <a:gd name="connsiteX9" fmla="*/ 2995857 w 6608703"/>
              <a:gd name="connsiteY9" fmla="*/ 140180 h 5449749"/>
              <a:gd name="connsiteX10" fmla="*/ 3248885 w 6608703"/>
              <a:gd name="connsiteY10" fmla="*/ 115284 h 5449749"/>
              <a:gd name="connsiteX11" fmla="*/ 3475234 w 6608703"/>
              <a:gd name="connsiteY11" fmla="*/ 166224 h 5449749"/>
              <a:gd name="connsiteX12" fmla="*/ 4043754 w 6608703"/>
              <a:gd name="connsiteY12" fmla="*/ 98139 h 5449749"/>
              <a:gd name="connsiteX13" fmla="*/ 4360187 w 6608703"/>
              <a:gd name="connsiteY13" fmla="*/ 36390 h 5449749"/>
              <a:gd name="connsiteX14" fmla="*/ 4462671 w 6608703"/>
              <a:gd name="connsiteY14" fmla="*/ 41560 h 5449749"/>
              <a:gd name="connsiteX15" fmla="*/ 4622942 w 6608703"/>
              <a:gd name="connsiteY15" fmla="*/ 40331 h 5449749"/>
              <a:gd name="connsiteX16" fmla="*/ 4896131 w 6608703"/>
              <a:gd name="connsiteY16" fmla="*/ 50173 h 5449749"/>
              <a:gd name="connsiteX17" fmla="*/ 5180630 w 6608703"/>
              <a:gd name="connsiteY17" fmla="*/ 36886 h 5449749"/>
              <a:gd name="connsiteX18" fmla="*/ 5308053 w 6608703"/>
              <a:gd name="connsiteY18" fmla="*/ 34918 h 5449749"/>
              <a:gd name="connsiteX19" fmla="*/ 5332942 w 6608703"/>
              <a:gd name="connsiteY19" fmla="*/ 166988 h 5449749"/>
              <a:gd name="connsiteX20" fmla="*/ 5639195 w 6608703"/>
              <a:gd name="connsiteY20" fmla="*/ 487682 h 5449749"/>
              <a:gd name="connsiteX21" fmla="*/ 5850382 w 6608703"/>
              <a:gd name="connsiteY21" fmla="*/ 584070 h 5449749"/>
              <a:gd name="connsiteX22" fmla="*/ 6084559 w 6608703"/>
              <a:gd name="connsiteY22" fmla="*/ 1330217 h 5449749"/>
              <a:gd name="connsiteX23" fmla="*/ 6134834 w 6608703"/>
              <a:gd name="connsiteY23" fmla="*/ 1596887 h 5449749"/>
              <a:gd name="connsiteX24" fmla="*/ 6177697 w 6608703"/>
              <a:gd name="connsiteY24" fmla="*/ 1696899 h 5449749"/>
              <a:gd name="connsiteX25" fmla="*/ 6196747 w 6608703"/>
              <a:gd name="connsiteY25" fmla="*/ 1794530 h 5449749"/>
              <a:gd name="connsiteX26" fmla="*/ 6227703 w 6608703"/>
              <a:gd name="connsiteY26" fmla="*/ 1915974 h 5449749"/>
              <a:gd name="connsiteX27" fmla="*/ 6241990 w 6608703"/>
              <a:gd name="connsiteY27" fmla="*/ 2073137 h 5449749"/>
              <a:gd name="connsiteX28" fmla="*/ 6263422 w 6608703"/>
              <a:gd name="connsiteY28" fmla="*/ 2180292 h 5449749"/>
              <a:gd name="connsiteX29" fmla="*/ 6313428 w 6608703"/>
              <a:gd name="connsiteY29" fmla="*/ 2392224 h 5449749"/>
              <a:gd name="connsiteX30" fmla="*/ 6339622 w 6608703"/>
              <a:gd name="connsiteY30" fmla="*/ 2585105 h 5449749"/>
              <a:gd name="connsiteX31" fmla="*/ 6353909 w 6608703"/>
              <a:gd name="connsiteY31" fmla="*/ 2694643 h 5449749"/>
              <a:gd name="connsiteX32" fmla="*/ 6328370 w 6608703"/>
              <a:gd name="connsiteY32" fmla="*/ 3074823 h 5449749"/>
              <a:gd name="connsiteX33" fmla="*/ 6447048 w 6608703"/>
              <a:gd name="connsiteY33" fmla="*/ 3282782 h 5449749"/>
              <a:gd name="connsiteX34" fmla="*/ 6608703 w 6608703"/>
              <a:gd name="connsiteY34" fmla="*/ 3449499 h 5449749"/>
              <a:gd name="connsiteX35" fmla="*/ 6592342 w 6608703"/>
              <a:gd name="connsiteY35" fmla="*/ 3574916 h 5449749"/>
              <a:gd name="connsiteX36" fmla="*/ 6531879 w 6608703"/>
              <a:gd name="connsiteY36" fmla="*/ 3737631 h 5449749"/>
              <a:gd name="connsiteX37" fmla="*/ 6449482 w 6608703"/>
              <a:gd name="connsiteY37" fmla="*/ 4011107 h 5449749"/>
              <a:gd name="connsiteX38" fmla="*/ 5789553 w 6608703"/>
              <a:gd name="connsiteY38" fmla="*/ 4306749 h 5449749"/>
              <a:gd name="connsiteX39" fmla="*/ 4934684 w 6608703"/>
              <a:gd name="connsiteY39" fmla="*/ 5444986 h 5449749"/>
              <a:gd name="connsiteX40" fmla="*/ 4660840 w 6608703"/>
              <a:gd name="connsiteY40" fmla="*/ 5449749 h 5449749"/>
              <a:gd name="connsiteX41" fmla="*/ 4096485 w 6608703"/>
              <a:gd name="connsiteY41" fmla="*/ 4725849 h 5449749"/>
              <a:gd name="connsiteX42" fmla="*/ 3570940 w 6608703"/>
              <a:gd name="connsiteY42" fmla="*/ 4716422 h 5449749"/>
              <a:gd name="connsiteX43" fmla="*/ 2978617 w 6608703"/>
              <a:gd name="connsiteY43" fmla="*/ 4139329 h 5449749"/>
              <a:gd name="connsiteX44" fmla="*/ 2639159 w 6608703"/>
              <a:gd name="connsiteY44" fmla="*/ 4373424 h 5449749"/>
              <a:gd name="connsiteX45" fmla="*/ 2274827 w 6608703"/>
              <a:gd name="connsiteY45" fmla="*/ 3956706 h 5449749"/>
              <a:gd name="connsiteX46" fmla="*/ 1930018 w 6608703"/>
              <a:gd name="connsiteY46" fmla="*/ 3877176 h 5449749"/>
              <a:gd name="connsiteX47" fmla="*/ 1784985 w 6608703"/>
              <a:gd name="connsiteY47" fmla="*/ 4010331 h 5449749"/>
              <a:gd name="connsiteX48" fmla="*/ 1644193 w 6608703"/>
              <a:gd name="connsiteY48" fmla="*/ 4140305 h 5449749"/>
              <a:gd name="connsiteX49" fmla="*/ 1043463 w 6608703"/>
              <a:gd name="connsiteY49" fmla="*/ 3694174 h 5449749"/>
              <a:gd name="connsiteX0" fmla="*/ 1043463 w 6608703"/>
              <a:gd name="connsiteY0" fmla="*/ 3694174 h 5449749"/>
              <a:gd name="connsiteX1" fmla="*/ 269604 w 6608703"/>
              <a:gd name="connsiteY1" fmla="*/ 2620475 h 5449749"/>
              <a:gd name="connsiteX2" fmla="*/ 0 w 6608703"/>
              <a:gd name="connsiteY2" fmla="*/ 1650527 h 5449749"/>
              <a:gd name="connsiteX3" fmla="*/ 1294 w 6608703"/>
              <a:gd name="connsiteY3" fmla="*/ 1296647 h 5449749"/>
              <a:gd name="connsiteX4" fmla="*/ 280804 w 6608703"/>
              <a:gd name="connsiteY4" fmla="*/ 417402 h 5449749"/>
              <a:gd name="connsiteX5" fmla="*/ 885314 w 6608703"/>
              <a:gd name="connsiteY5" fmla="*/ 117007 h 5449749"/>
              <a:gd name="connsiteX6" fmla="*/ 1569004 w 6608703"/>
              <a:gd name="connsiteY6" fmla="*/ 252573 h 5449749"/>
              <a:gd name="connsiteX7" fmla="*/ 2372100 w 6608703"/>
              <a:gd name="connsiteY7" fmla="*/ 0 h 5449749"/>
              <a:gd name="connsiteX8" fmla="*/ 2719859 w 6608703"/>
              <a:gd name="connsiteY8" fmla="*/ 50625 h 5449749"/>
              <a:gd name="connsiteX9" fmla="*/ 2995857 w 6608703"/>
              <a:gd name="connsiteY9" fmla="*/ 140180 h 5449749"/>
              <a:gd name="connsiteX10" fmla="*/ 3248885 w 6608703"/>
              <a:gd name="connsiteY10" fmla="*/ 115284 h 5449749"/>
              <a:gd name="connsiteX11" fmla="*/ 3475234 w 6608703"/>
              <a:gd name="connsiteY11" fmla="*/ 166224 h 5449749"/>
              <a:gd name="connsiteX12" fmla="*/ 4043754 w 6608703"/>
              <a:gd name="connsiteY12" fmla="*/ 98139 h 5449749"/>
              <a:gd name="connsiteX13" fmla="*/ 4360187 w 6608703"/>
              <a:gd name="connsiteY13" fmla="*/ 36390 h 5449749"/>
              <a:gd name="connsiteX14" fmla="*/ 4462671 w 6608703"/>
              <a:gd name="connsiteY14" fmla="*/ 41560 h 5449749"/>
              <a:gd name="connsiteX15" fmla="*/ 4622942 w 6608703"/>
              <a:gd name="connsiteY15" fmla="*/ 40331 h 5449749"/>
              <a:gd name="connsiteX16" fmla="*/ 4896131 w 6608703"/>
              <a:gd name="connsiteY16" fmla="*/ 50173 h 5449749"/>
              <a:gd name="connsiteX17" fmla="*/ 5180630 w 6608703"/>
              <a:gd name="connsiteY17" fmla="*/ 36886 h 5449749"/>
              <a:gd name="connsiteX18" fmla="*/ 5308053 w 6608703"/>
              <a:gd name="connsiteY18" fmla="*/ 34918 h 5449749"/>
              <a:gd name="connsiteX19" fmla="*/ 5332942 w 6608703"/>
              <a:gd name="connsiteY19" fmla="*/ 166988 h 5449749"/>
              <a:gd name="connsiteX20" fmla="*/ 5639195 w 6608703"/>
              <a:gd name="connsiteY20" fmla="*/ 487682 h 5449749"/>
              <a:gd name="connsiteX21" fmla="*/ 5850382 w 6608703"/>
              <a:gd name="connsiteY21" fmla="*/ 584070 h 5449749"/>
              <a:gd name="connsiteX22" fmla="*/ 6084559 w 6608703"/>
              <a:gd name="connsiteY22" fmla="*/ 1330217 h 5449749"/>
              <a:gd name="connsiteX23" fmla="*/ 6134834 w 6608703"/>
              <a:gd name="connsiteY23" fmla="*/ 1596887 h 5449749"/>
              <a:gd name="connsiteX24" fmla="*/ 6177697 w 6608703"/>
              <a:gd name="connsiteY24" fmla="*/ 1696899 h 5449749"/>
              <a:gd name="connsiteX25" fmla="*/ 6196747 w 6608703"/>
              <a:gd name="connsiteY25" fmla="*/ 1794530 h 5449749"/>
              <a:gd name="connsiteX26" fmla="*/ 6227703 w 6608703"/>
              <a:gd name="connsiteY26" fmla="*/ 1915974 h 5449749"/>
              <a:gd name="connsiteX27" fmla="*/ 6241990 w 6608703"/>
              <a:gd name="connsiteY27" fmla="*/ 2073137 h 5449749"/>
              <a:gd name="connsiteX28" fmla="*/ 6263422 w 6608703"/>
              <a:gd name="connsiteY28" fmla="*/ 2180292 h 5449749"/>
              <a:gd name="connsiteX29" fmla="*/ 6313428 w 6608703"/>
              <a:gd name="connsiteY29" fmla="*/ 2392224 h 5449749"/>
              <a:gd name="connsiteX30" fmla="*/ 6339622 w 6608703"/>
              <a:gd name="connsiteY30" fmla="*/ 2585105 h 5449749"/>
              <a:gd name="connsiteX31" fmla="*/ 6353909 w 6608703"/>
              <a:gd name="connsiteY31" fmla="*/ 2694643 h 5449749"/>
              <a:gd name="connsiteX32" fmla="*/ 6328370 w 6608703"/>
              <a:gd name="connsiteY32" fmla="*/ 3074823 h 5449749"/>
              <a:gd name="connsiteX33" fmla="*/ 6447048 w 6608703"/>
              <a:gd name="connsiteY33" fmla="*/ 3282782 h 5449749"/>
              <a:gd name="connsiteX34" fmla="*/ 6608703 w 6608703"/>
              <a:gd name="connsiteY34" fmla="*/ 3449499 h 5449749"/>
              <a:gd name="connsiteX35" fmla="*/ 6592342 w 6608703"/>
              <a:gd name="connsiteY35" fmla="*/ 3574916 h 5449749"/>
              <a:gd name="connsiteX36" fmla="*/ 6531879 w 6608703"/>
              <a:gd name="connsiteY36" fmla="*/ 3737631 h 5449749"/>
              <a:gd name="connsiteX37" fmla="*/ 6449482 w 6608703"/>
              <a:gd name="connsiteY37" fmla="*/ 4011107 h 5449749"/>
              <a:gd name="connsiteX38" fmla="*/ 5789553 w 6608703"/>
              <a:gd name="connsiteY38" fmla="*/ 4306749 h 5449749"/>
              <a:gd name="connsiteX39" fmla="*/ 4934684 w 6608703"/>
              <a:gd name="connsiteY39" fmla="*/ 5444986 h 5449749"/>
              <a:gd name="connsiteX40" fmla="*/ 4660840 w 6608703"/>
              <a:gd name="connsiteY40" fmla="*/ 5449749 h 5449749"/>
              <a:gd name="connsiteX41" fmla="*/ 4096485 w 6608703"/>
              <a:gd name="connsiteY41" fmla="*/ 4725849 h 5449749"/>
              <a:gd name="connsiteX42" fmla="*/ 3570940 w 6608703"/>
              <a:gd name="connsiteY42" fmla="*/ 4716422 h 5449749"/>
              <a:gd name="connsiteX43" fmla="*/ 2978617 w 6608703"/>
              <a:gd name="connsiteY43" fmla="*/ 4139329 h 5449749"/>
              <a:gd name="connsiteX44" fmla="*/ 2639159 w 6608703"/>
              <a:gd name="connsiteY44" fmla="*/ 4373424 h 5449749"/>
              <a:gd name="connsiteX45" fmla="*/ 2274827 w 6608703"/>
              <a:gd name="connsiteY45" fmla="*/ 3956706 h 5449749"/>
              <a:gd name="connsiteX46" fmla="*/ 1930018 w 6608703"/>
              <a:gd name="connsiteY46" fmla="*/ 3877176 h 5449749"/>
              <a:gd name="connsiteX47" fmla="*/ 1784985 w 6608703"/>
              <a:gd name="connsiteY47" fmla="*/ 4010331 h 5449749"/>
              <a:gd name="connsiteX48" fmla="*/ 1644193 w 6608703"/>
              <a:gd name="connsiteY48" fmla="*/ 4140305 h 5449749"/>
              <a:gd name="connsiteX49" fmla="*/ 1043463 w 6608703"/>
              <a:gd name="connsiteY49" fmla="*/ 3694174 h 5449749"/>
              <a:gd name="connsiteX0" fmla="*/ 1042600 w 6607840"/>
              <a:gd name="connsiteY0" fmla="*/ 3694174 h 5449749"/>
              <a:gd name="connsiteX1" fmla="*/ 268741 w 6607840"/>
              <a:gd name="connsiteY1" fmla="*/ 2620475 h 5449749"/>
              <a:gd name="connsiteX2" fmla="*/ 31085 w 6607840"/>
              <a:gd name="connsiteY2" fmla="*/ 2299817 h 5449749"/>
              <a:gd name="connsiteX3" fmla="*/ 431 w 6607840"/>
              <a:gd name="connsiteY3" fmla="*/ 1296647 h 5449749"/>
              <a:gd name="connsiteX4" fmla="*/ 279941 w 6607840"/>
              <a:gd name="connsiteY4" fmla="*/ 417402 h 5449749"/>
              <a:gd name="connsiteX5" fmla="*/ 884451 w 6607840"/>
              <a:gd name="connsiteY5" fmla="*/ 117007 h 5449749"/>
              <a:gd name="connsiteX6" fmla="*/ 1568141 w 6607840"/>
              <a:gd name="connsiteY6" fmla="*/ 252573 h 5449749"/>
              <a:gd name="connsiteX7" fmla="*/ 2371237 w 6607840"/>
              <a:gd name="connsiteY7" fmla="*/ 0 h 5449749"/>
              <a:gd name="connsiteX8" fmla="*/ 2718996 w 6607840"/>
              <a:gd name="connsiteY8" fmla="*/ 50625 h 5449749"/>
              <a:gd name="connsiteX9" fmla="*/ 2994994 w 6607840"/>
              <a:gd name="connsiteY9" fmla="*/ 140180 h 5449749"/>
              <a:gd name="connsiteX10" fmla="*/ 3248022 w 6607840"/>
              <a:gd name="connsiteY10" fmla="*/ 115284 h 5449749"/>
              <a:gd name="connsiteX11" fmla="*/ 3474371 w 6607840"/>
              <a:gd name="connsiteY11" fmla="*/ 166224 h 5449749"/>
              <a:gd name="connsiteX12" fmla="*/ 4042891 w 6607840"/>
              <a:gd name="connsiteY12" fmla="*/ 98139 h 5449749"/>
              <a:gd name="connsiteX13" fmla="*/ 4359324 w 6607840"/>
              <a:gd name="connsiteY13" fmla="*/ 36390 h 5449749"/>
              <a:gd name="connsiteX14" fmla="*/ 4461808 w 6607840"/>
              <a:gd name="connsiteY14" fmla="*/ 41560 h 5449749"/>
              <a:gd name="connsiteX15" fmla="*/ 4622079 w 6607840"/>
              <a:gd name="connsiteY15" fmla="*/ 40331 h 5449749"/>
              <a:gd name="connsiteX16" fmla="*/ 4895268 w 6607840"/>
              <a:gd name="connsiteY16" fmla="*/ 50173 h 5449749"/>
              <a:gd name="connsiteX17" fmla="*/ 5179767 w 6607840"/>
              <a:gd name="connsiteY17" fmla="*/ 36886 h 5449749"/>
              <a:gd name="connsiteX18" fmla="*/ 5307190 w 6607840"/>
              <a:gd name="connsiteY18" fmla="*/ 34918 h 5449749"/>
              <a:gd name="connsiteX19" fmla="*/ 5332079 w 6607840"/>
              <a:gd name="connsiteY19" fmla="*/ 166988 h 5449749"/>
              <a:gd name="connsiteX20" fmla="*/ 5638332 w 6607840"/>
              <a:gd name="connsiteY20" fmla="*/ 487682 h 5449749"/>
              <a:gd name="connsiteX21" fmla="*/ 5849519 w 6607840"/>
              <a:gd name="connsiteY21" fmla="*/ 584070 h 5449749"/>
              <a:gd name="connsiteX22" fmla="*/ 6083696 w 6607840"/>
              <a:gd name="connsiteY22" fmla="*/ 1330217 h 5449749"/>
              <a:gd name="connsiteX23" fmla="*/ 6133971 w 6607840"/>
              <a:gd name="connsiteY23" fmla="*/ 1596887 h 5449749"/>
              <a:gd name="connsiteX24" fmla="*/ 6176834 w 6607840"/>
              <a:gd name="connsiteY24" fmla="*/ 1696899 h 5449749"/>
              <a:gd name="connsiteX25" fmla="*/ 6195884 w 6607840"/>
              <a:gd name="connsiteY25" fmla="*/ 1794530 h 5449749"/>
              <a:gd name="connsiteX26" fmla="*/ 6226840 w 6607840"/>
              <a:gd name="connsiteY26" fmla="*/ 1915974 h 5449749"/>
              <a:gd name="connsiteX27" fmla="*/ 6241127 w 6607840"/>
              <a:gd name="connsiteY27" fmla="*/ 2073137 h 5449749"/>
              <a:gd name="connsiteX28" fmla="*/ 6262559 w 6607840"/>
              <a:gd name="connsiteY28" fmla="*/ 2180292 h 5449749"/>
              <a:gd name="connsiteX29" fmla="*/ 6312565 w 6607840"/>
              <a:gd name="connsiteY29" fmla="*/ 2392224 h 5449749"/>
              <a:gd name="connsiteX30" fmla="*/ 6338759 w 6607840"/>
              <a:gd name="connsiteY30" fmla="*/ 2585105 h 5449749"/>
              <a:gd name="connsiteX31" fmla="*/ 6353046 w 6607840"/>
              <a:gd name="connsiteY31" fmla="*/ 2694643 h 5449749"/>
              <a:gd name="connsiteX32" fmla="*/ 6327507 w 6607840"/>
              <a:gd name="connsiteY32" fmla="*/ 3074823 h 5449749"/>
              <a:gd name="connsiteX33" fmla="*/ 6446185 w 6607840"/>
              <a:gd name="connsiteY33" fmla="*/ 3282782 h 5449749"/>
              <a:gd name="connsiteX34" fmla="*/ 6607840 w 6607840"/>
              <a:gd name="connsiteY34" fmla="*/ 3449499 h 5449749"/>
              <a:gd name="connsiteX35" fmla="*/ 6591479 w 6607840"/>
              <a:gd name="connsiteY35" fmla="*/ 3574916 h 5449749"/>
              <a:gd name="connsiteX36" fmla="*/ 6531016 w 6607840"/>
              <a:gd name="connsiteY36" fmla="*/ 3737631 h 5449749"/>
              <a:gd name="connsiteX37" fmla="*/ 6448619 w 6607840"/>
              <a:gd name="connsiteY37" fmla="*/ 4011107 h 5449749"/>
              <a:gd name="connsiteX38" fmla="*/ 5788690 w 6607840"/>
              <a:gd name="connsiteY38" fmla="*/ 4306749 h 5449749"/>
              <a:gd name="connsiteX39" fmla="*/ 4933821 w 6607840"/>
              <a:gd name="connsiteY39" fmla="*/ 5444986 h 5449749"/>
              <a:gd name="connsiteX40" fmla="*/ 4659977 w 6607840"/>
              <a:gd name="connsiteY40" fmla="*/ 5449749 h 5449749"/>
              <a:gd name="connsiteX41" fmla="*/ 4095622 w 6607840"/>
              <a:gd name="connsiteY41" fmla="*/ 4725849 h 5449749"/>
              <a:gd name="connsiteX42" fmla="*/ 3570077 w 6607840"/>
              <a:gd name="connsiteY42" fmla="*/ 4716422 h 5449749"/>
              <a:gd name="connsiteX43" fmla="*/ 2977754 w 6607840"/>
              <a:gd name="connsiteY43" fmla="*/ 4139329 h 5449749"/>
              <a:gd name="connsiteX44" fmla="*/ 2638296 w 6607840"/>
              <a:gd name="connsiteY44" fmla="*/ 4373424 h 5449749"/>
              <a:gd name="connsiteX45" fmla="*/ 2273964 w 6607840"/>
              <a:gd name="connsiteY45" fmla="*/ 3956706 h 5449749"/>
              <a:gd name="connsiteX46" fmla="*/ 1929155 w 6607840"/>
              <a:gd name="connsiteY46" fmla="*/ 3877176 h 5449749"/>
              <a:gd name="connsiteX47" fmla="*/ 1784122 w 6607840"/>
              <a:gd name="connsiteY47" fmla="*/ 4010331 h 5449749"/>
              <a:gd name="connsiteX48" fmla="*/ 1643330 w 6607840"/>
              <a:gd name="connsiteY48" fmla="*/ 4140305 h 5449749"/>
              <a:gd name="connsiteX49" fmla="*/ 1042600 w 6607840"/>
              <a:gd name="connsiteY49" fmla="*/ 3694174 h 5449749"/>
              <a:gd name="connsiteX0" fmla="*/ 1186313 w 6751553"/>
              <a:gd name="connsiteY0" fmla="*/ 3694174 h 5449749"/>
              <a:gd name="connsiteX1" fmla="*/ 412454 w 6751553"/>
              <a:gd name="connsiteY1" fmla="*/ 2620475 h 5449749"/>
              <a:gd name="connsiteX2" fmla="*/ 174798 w 6751553"/>
              <a:gd name="connsiteY2" fmla="*/ 2299817 h 5449749"/>
              <a:gd name="connsiteX3" fmla="*/ 144144 w 6751553"/>
              <a:gd name="connsiteY3" fmla="*/ 1296647 h 5449749"/>
              <a:gd name="connsiteX4" fmla="*/ 149613 w 6751553"/>
              <a:gd name="connsiteY4" fmla="*/ 443210 h 5449749"/>
              <a:gd name="connsiteX5" fmla="*/ 1028164 w 6751553"/>
              <a:gd name="connsiteY5" fmla="*/ 117007 h 5449749"/>
              <a:gd name="connsiteX6" fmla="*/ 1711854 w 6751553"/>
              <a:gd name="connsiteY6" fmla="*/ 252573 h 5449749"/>
              <a:gd name="connsiteX7" fmla="*/ 2514950 w 6751553"/>
              <a:gd name="connsiteY7" fmla="*/ 0 h 5449749"/>
              <a:gd name="connsiteX8" fmla="*/ 2862709 w 6751553"/>
              <a:gd name="connsiteY8" fmla="*/ 50625 h 5449749"/>
              <a:gd name="connsiteX9" fmla="*/ 3138707 w 6751553"/>
              <a:gd name="connsiteY9" fmla="*/ 140180 h 5449749"/>
              <a:gd name="connsiteX10" fmla="*/ 3391735 w 6751553"/>
              <a:gd name="connsiteY10" fmla="*/ 115284 h 5449749"/>
              <a:gd name="connsiteX11" fmla="*/ 3618084 w 6751553"/>
              <a:gd name="connsiteY11" fmla="*/ 166224 h 5449749"/>
              <a:gd name="connsiteX12" fmla="*/ 4186604 w 6751553"/>
              <a:gd name="connsiteY12" fmla="*/ 98139 h 5449749"/>
              <a:gd name="connsiteX13" fmla="*/ 4503037 w 6751553"/>
              <a:gd name="connsiteY13" fmla="*/ 36390 h 5449749"/>
              <a:gd name="connsiteX14" fmla="*/ 4605521 w 6751553"/>
              <a:gd name="connsiteY14" fmla="*/ 41560 h 5449749"/>
              <a:gd name="connsiteX15" fmla="*/ 4765792 w 6751553"/>
              <a:gd name="connsiteY15" fmla="*/ 40331 h 5449749"/>
              <a:gd name="connsiteX16" fmla="*/ 5038981 w 6751553"/>
              <a:gd name="connsiteY16" fmla="*/ 50173 h 5449749"/>
              <a:gd name="connsiteX17" fmla="*/ 5323480 w 6751553"/>
              <a:gd name="connsiteY17" fmla="*/ 36886 h 5449749"/>
              <a:gd name="connsiteX18" fmla="*/ 5450903 w 6751553"/>
              <a:gd name="connsiteY18" fmla="*/ 34918 h 5449749"/>
              <a:gd name="connsiteX19" fmla="*/ 5475792 w 6751553"/>
              <a:gd name="connsiteY19" fmla="*/ 166988 h 5449749"/>
              <a:gd name="connsiteX20" fmla="*/ 5782045 w 6751553"/>
              <a:gd name="connsiteY20" fmla="*/ 487682 h 5449749"/>
              <a:gd name="connsiteX21" fmla="*/ 5993232 w 6751553"/>
              <a:gd name="connsiteY21" fmla="*/ 584070 h 5449749"/>
              <a:gd name="connsiteX22" fmla="*/ 6227409 w 6751553"/>
              <a:gd name="connsiteY22" fmla="*/ 1330217 h 5449749"/>
              <a:gd name="connsiteX23" fmla="*/ 6277684 w 6751553"/>
              <a:gd name="connsiteY23" fmla="*/ 1596887 h 5449749"/>
              <a:gd name="connsiteX24" fmla="*/ 6320547 w 6751553"/>
              <a:gd name="connsiteY24" fmla="*/ 1696899 h 5449749"/>
              <a:gd name="connsiteX25" fmla="*/ 6339597 w 6751553"/>
              <a:gd name="connsiteY25" fmla="*/ 1794530 h 5449749"/>
              <a:gd name="connsiteX26" fmla="*/ 6370553 w 6751553"/>
              <a:gd name="connsiteY26" fmla="*/ 1915974 h 5449749"/>
              <a:gd name="connsiteX27" fmla="*/ 6384840 w 6751553"/>
              <a:gd name="connsiteY27" fmla="*/ 2073137 h 5449749"/>
              <a:gd name="connsiteX28" fmla="*/ 6406272 w 6751553"/>
              <a:gd name="connsiteY28" fmla="*/ 2180292 h 5449749"/>
              <a:gd name="connsiteX29" fmla="*/ 6456278 w 6751553"/>
              <a:gd name="connsiteY29" fmla="*/ 2392224 h 5449749"/>
              <a:gd name="connsiteX30" fmla="*/ 6482472 w 6751553"/>
              <a:gd name="connsiteY30" fmla="*/ 2585105 h 5449749"/>
              <a:gd name="connsiteX31" fmla="*/ 6496759 w 6751553"/>
              <a:gd name="connsiteY31" fmla="*/ 2694643 h 5449749"/>
              <a:gd name="connsiteX32" fmla="*/ 6471220 w 6751553"/>
              <a:gd name="connsiteY32" fmla="*/ 3074823 h 5449749"/>
              <a:gd name="connsiteX33" fmla="*/ 6589898 w 6751553"/>
              <a:gd name="connsiteY33" fmla="*/ 3282782 h 5449749"/>
              <a:gd name="connsiteX34" fmla="*/ 6751553 w 6751553"/>
              <a:gd name="connsiteY34" fmla="*/ 3449499 h 5449749"/>
              <a:gd name="connsiteX35" fmla="*/ 6735192 w 6751553"/>
              <a:gd name="connsiteY35" fmla="*/ 3574916 h 5449749"/>
              <a:gd name="connsiteX36" fmla="*/ 6674729 w 6751553"/>
              <a:gd name="connsiteY36" fmla="*/ 3737631 h 5449749"/>
              <a:gd name="connsiteX37" fmla="*/ 6592332 w 6751553"/>
              <a:gd name="connsiteY37" fmla="*/ 4011107 h 5449749"/>
              <a:gd name="connsiteX38" fmla="*/ 5932403 w 6751553"/>
              <a:gd name="connsiteY38" fmla="*/ 4306749 h 5449749"/>
              <a:gd name="connsiteX39" fmla="*/ 5077534 w 6751553"/>
              <a:gd name="connsiteY39" fmla="*/ 5444986 h 5449749"/>
              <a:gd name="connsiteX40" fmla="*/ 4803690 w 6751553"/>
              <a:gd name="connsiteY40" fmla="*/ 5449749 h 5449749"/>
              <a:gd name="connsiteX41" fmla="*/ 4239335 w 6751553"/>
              <a:gd name="connsiteY41" fmla="*/ 4725849 h 5449749"/>
              <a:gd name="connsiteX42" fmla="*/ 3713790 w 6751553"/>
              <a:gd name="connsiteY42" fmla="*/ 4716422 h 5449749"/>
              <a:gd name="connsiteX43" fmla="*/ 3121467 w 6751553"/>
              <a:gd name="connsiteY43" fmla="*/ 4139329 h 5449749"/>
              <a:gd name="connsiteX44" fmla="*/ 2782009 w 6751553"/>
              <a:gd name="connsiteY44" fmla="*/ 4373424 h 5449749"/>
              <a:gd name="connsiteX45" fmla="*/ 2417677 w 6751553"/>
              <a:gd name="connsiteY45" fmla="*/ 3956706 h 5449749"/>
              <a:gd name="connsiteX46" fmla="*/ 2072868 w 6751553"/>
              <a:gd name="connsiteY46" fmla="*/ 3877176 h 5449749"/>
              <a:gd name="connsiteX47" fmla="*/ 1927835 w 6751553"/>
              <a:gd name="connsiteY47" fmla="*/ 4010331 h 5449749"/>
              <a:gd name="connsiteX48" fmla="*/ 1787043 w 6751553"/>
              <a:gd name="connsiteY48" fmla="*/ 4140305 h 5449749"/>
              <a:gd name="connsiteX49" fmla="*/ 1186313 w 6751553"/>
              <a:gd name="connsiteY49" fmla="*/ 3694174 h 5449749"/>
              <a:gd name="connsiteX0" fmla="*/ 1042600 w 6607840"/>
              <a:gd name="connsiteY0" fmla="*/ 3694174 h 5449749"/>
              <a:gd name="connsiteX1" fmla="*/ 268741 w 6607840"/>
              <a:gd name="connsiteY1" fmla="*/ 2620475 h 5449749"/>
              <a:gd name="connsiteX2" fmla="*/ 31085 w 6607840"/>
              <a:gd name="connsiteY2" fmla="*/ 2299817 h 5449749"/>
              <a:gd name="connsiteX3" fmla="*/ 431 w 6607840"/>
              <a:gd name="connsiteY3" fmla="*/ 1296647 h 5449749"/>
              <a:gd name="connsiteX4" fmla="*/ 5900 w 6607840"/>
              <a:gd name="connsiteY4" fmla="*/ 443210 h 5449749"/>
              <a:gd name="connsiteX5" fmla="*/ 884451 w 6607840"/>
              <a:gd name="connsiteY5" fmla="*/ 117007 h 5449749"/>
              <a:gd name="connsiteX6" fmla="*/ 1568141 w 6607840"/>
              <a:gd name="connsiteY6" fmla="*/ 252573 h 5449749"/>
              <a:gd name="connsiteX7" fmla="*/ 2371237 w 6607840"/>
              <a:gd name="connsiteY7" fmla="*/ 0 h 5449749"/>
              <a:gd name="connsiteX8" fmla="*/ 2718996 w 6607840"/>
              <a:gd name="connsiteY8" fmla="*/ 50625 h 5449749"/>
              <a:gd name="connsiteX9" fmla="*/ 2994994 w 6607840"/>
              <a:gd name="connsiteY9" fmla="*/ 140180 h 5449749"/>
              <a:gd name="connsiteX10" fmla="*/ 3248022 w 6607840"/>
              <a:gd name="connsiteY10" fmla="*/ 115284 h 5449749"/>
              <a:gd name="connsiteX11" fmla="*/ 3474371 w 6607840"/>
              <a:gd name="connsiteY11" fmla="*/ 166224 h 5449749"/>
              <a:gd name="connsiteX12" fmla="*/ 4042891 w 6607840"/>
              <a:gd name="connsiteY12" fmla="*/ 98139 h 5449749"/>
              <a:gd name="connsiteX13" fmla="*/ 4359324 w 6607840"/>
              <a:gd name="connsiteY13" fmla="*/ 36390 h 5449749"/>
              <a:gd name="connsiteX14" fmla="*/ 4461808 w 6607840"/>
              <a:gd name="connsiteY14" fmla="*/ 41560 h 5449749"/>
              <a:gd name="connsiteX15" fmla="*/ 4622079 w 6607840"/>
              <a:gd name="connsiteY15" fmla="*/ 40331 h 5449749"/>
              <a:gd name="connsiteX16" fmla="*/ 4895268 w 6607840"/>
              <a:gd name="connsiteY16" fmla="*/ 50173 h 5449749"/>
              <a:gd name="connsiteX17" fmla="*/ 5179767 w 6607840"/>
              <a:gd name="connsiteY17" fmla="*/ 36886 h 5449749"/>
              <a:gd name="connsiteX18" fmla="*/ 5307190 w 6607840"/>
              <a:gd name="connsiteY18" fmla="*/ 34918 h 5449749"/>
              <a:gd name="connsiteX19" fmla="*/ 5332079 w 6607840"/>
              <a:gd name="connsiteY19" fmla="*/ 166988 h 5449749"/>
              <a:gd name="connsiteX20" fmla="*/ 5638332 w 6607840"/>
              <a:gd name="connsiteY20" fmla="*/ 487682 h 5449749"/>
              <a:gd name="connsiteX21" fmla="*/ 5849519 w 6607840"/>
              <a:gd name="connsiteY21" fmla="*/ 584070 h 5449749"/>
              <a:gd name="connsiteX22" fmla="*/ 6083696 w 6607840"/>
              <a:gd name="connsiteY22" fmla="*/ 1330217 h 5449749"/>
              <a:gd name="connsiteX23" fmla="*/ 6133971 w 6607840"/>
              <a:gd name="connsiteY23" fmla="*/ 1596887 h 5449749"/>
              <a:gd name="connsiteX24" fmla="*/ 6176834 w 6607840"/>
              <a:gd name="connsiteY24" fmla="*/ 1696899 h 5449749"/>
              <a:gd name="connsiteX25" fmla="*/ 6195884 w 6607840"/>
              <a:gd name="connsiteY25" fmla="*/ 1794530 h 5449749"/>
              <a:gd name="connsiteX26" fmla="*/ 6226840 w 6607840"/>
              <a:gd name="connsiteY26" fmla="*/ 1915974 h 5449749"/>
              <a:gd name="connsiteX27" fmla="*/ 6241127 w 6607840"/>
              <a:gd name="connsiteY27" fmla="*/ 2073137 h 5449749"/>
              <a:gd name="connsiteX28" fmla="*/ 6262559 w 6607840"/>
              <a:gd name="connsiteY28" fmla="*/ 2180292 h 5449749"/>
              <a:gd name="connsiteX29" fmla="*/ 6312565 w 6607840"/>
              <a:gd name="connsiteY29" fmla="*/ 2392224 h 5449749"/>
              <a:gd name="connsiteX30" fmla="*/ 6338759 w 6607840"/>
              <a:gd name="connsiteY30" fmla="*/ 2585105 h 5449749"/>
              <a:gd name="connsiteX31" fmla="*/ 6353046 w 6607840"/>
              <a:gd name="connsiteY31" fmla="*/ 2694643 h 5449749"/>
              <a:gd name="connsiteX32" fmla="*/ 6327507 w 6607840"/>
              <a:gd name="connsiteY32" fmla="*/ 3074823 h 5449749"/>
              <a:gd name="connsiteX33" fmla="*/ 6446185 w 6607840"/>
              <a:gd name="connsiteY33" fmla="*/ 3282782 h 5449749"/>
              <a:gd name="connsiteX34" fmla="*/ 6607840 w 6607840"/>
              <a:gd name="connsiteY34" fmla="*/ 3449499 h 5449749"/>
              <a:gd name="connsiteX35" fmla="*/ 6591479 w 6607840"/>
              <a:gd name="connsiteY35" fmla="*/ 3574916 h 5449749"/>
              <a:gd name="connsiteX36" fmla="*/ 6531016 w 6607840"/>
              <a:gd name="connsiteY36" fmla="*/ 3737631 h 5449749"/>
              <a:gd name="connsiteX37" fmla="*/ 6448619 w 6607840"/>
              <a:gd name="connsiteY37" fmla="*/ 4011107 h 5449749"/>
              <a:gd name="connsiteX38" fmla="*/ 5788690 w 6607840"/>
              <a:gd name="connsiteY38" fmla="*/ 4306749 h 5449749"/>
              <a:gd name="connsiteX39" fmla="*/ 4933821 w 6607840"/>
              <a:gd name="connsiteY39" fmla="*/ 5444986 h 5449749"/>
              <a:gd name="connsiteX40" fmla="*/ 4659977 w 6607840"/>
              <a:gd name="connsiteY40" fmla="*/ 5449749 h 5449749"/>
              <a:gd name="connsiteX41" fmla="*/ 4095622 w 6607840"/>
              <a:gd name="connsiteY41" fmla="*/ 4725849 h 5449749"/>
              <a:gd name="connsiteX42" fmla="*/ 3570077 w 6607840"/>
              <a:gd name="connsiteY42" fmla="*/ 4716422 h 5449749"/>
              <a:gd name="connsiteX43" fmla="*/ 2977754 w 6607840"/>
              <a:gd name="connsiteY43" fmla="*/ 4139329 h 5449749"/>
              <a:gd name="connsiteX44" fmla="*/ 2638296 w 6607840"/>
              <a:gd name="connsiteY44" fmla="*/ 4373424 h 5449749"/>
              <a:gd name="connsiteX45" fmla="*/ 2273964 w 6607840"/>
              <a:gd name="connsiteY45" fmla="*/ 3956706 h 5449749"/>
              <a:gd name="connsiteX46" fmla="*/ 1929155 w 6607840"/>
              <a:gd name="connsiteY46" fmla="*/ 3877176 h 5449749"/>
              <a:gd name="connsiteX47" fmla="*/ 1784122 w 6607840"/>
              <a:gd name="connsiteY47" fmla="*/ 4010331 h 5449749"/>
              <a:gd name="connsiteX48" fmla="*/ 1643330 w 6607840"/>
              <a:gd name="connsiteY48" fmla="*/ 4140305 h 5449749"/>
              <a:gd name="connsiteX49" fmla="*/ 1042600 w 6607840"/>
              <a:gd name="connsiteY49" fmla="*/ 3694174 h 5449749"/>
              <a:gd name="connsiteX0" fmla="*/ 1042600 w 6607840"/>
              <a:gd name="connsiteY0" fmla="*/ 3694174 h 5449749"/>
              <a:gd name="connsiteX1" fmla="*/ 268741 w 6607840"/>
              <a:gd name="connsiteY1" fmla="*/ 2620475 h 5449749"/>
              <a:gd name="connsiteX2" fmla="*/ 31085 w 6607840"/>
              <a:gd name="connsiteY2" fmla="*/ 2299817 h 5449749"/>
              <a:gd name="connsiteX3" fmla="*/ 431 w 6607840"/>
              <a:gd name="connsiteY3" fmla="*/ 1296647 h 5449749"/>
              <a:gd name="connsiteX4" fmla="*/ 5900 w 6607840"/>
              <a:gd name="connsiteY4" fmla="*/ 443210 h 5449749"/>
              <a:gd name="connsiteX5" fmla="*/ 884451 w 6607840"/>
              <a:gd name="connsiteY5" fmla="*/ 117007 h 5449749"/>
              <a:gd name="connsiteX6" fmla="*/ 1568141 w 6607840"/>
              <a:gd name="connsiteY6" fmla="*/ 252573 h 5449749"/>
              <a:gd name="connsiteX7" fmla="*/ 2371237 w 6607840"/>
              <a:gd name="connsiteY7" fmla="*/ 0 h 5449749"/>
              <a:gd name="connsiteX8" fmla="*/ 2718996 w 6607840"/>
              <a:gd name="connsiteY8" fmla="*/ 50625 h 5449749"/>
              <a:gd name="connsiteX9" fmla="*/ 2994994 w 6607840"/>
              <a:gd name="connsiteY9" fmla="*/ 140180 h 5449749"/>
              <a:gd name="connsiteX10" fmla="*/ 3248022 w 6607840"/>
              <a:gd name="connsiteY10" fmla="*/ 115284 h 5449749"/>
              <a:gd name="connsiteX11" fmla="*/ 3474371 w 6607840"/>
              <a:gd name="connsiteY11" fmla="*/ 166224 h 5449749"/>
              <a:gd name="connsiteX12" fmla="*/ 4042891 w 6607840"/>
              <a:gd name="connsiteY12" fmla="*/ 98139 h 5449749"/>
              <a:gd name="connsiteX13" fmla="*/ 4359324 w 6607840"/>
              <a:gd name="connsiteY13" fmla="*/ 36390 h 5449749"/>
              <a:gd name="connsiteX14" fmla="*/ 4461808 w 6607840"/>
              <a:gd name="connsiteY14" fmla="*/ 41560 h 5449749"/>
              <a:gd name="connsiteX15" fmla="*/ 4622079 w 6607840"/>
              <a:gd name="connsiteY15" fmla="*/ 40331 h 5449749"/>
              <a:gd name="connsiteX16" fmla="*/ 4895268 w 6607840"/>
              <a:gd name="connsiteY16" fmla="*/ 50173 h 5449749"/>
              <a:gd name="connsiteX17" fmla="*/ 5179767 w 6607840"/>
              <a:gd name="connsiteY17" fmla="*/ 36886 h 5449749"/>
              <a:gd name="connsiteX18" fmla="*/ 5307190 w 6607840"/>
              <a:gd name="connsiteY18" fmla="*/ 34918 h 5449749"/>
              <a:gd name="connsiteX19" fmla="*/ 5332079 w 6607840"/>
              <a:gd name="connsiteY19" fmla="*/ 166988 h 5449749"/>
              <a:gd name="connsiteX20" fmla="*/ 5638332 w 6607840"/>
              <a:gd name="connsiteY20" fmla="*/ 487682 h 5449749"/>
              <a:gd name="connsiteX21" fmla="*/ 5849519 w 6607840"/>
              <a:gd name="connsiteY21" fmla="*/ 584070 h 5449749"/>
              <a:gd name="connsiteX22" fmla="*/ 6083696 w 6607840"/>
              <a:gd name="connsiteY22" fmla="*/ 1330217 h 5449749"/>
              <a:gd name="connsiteX23" fmla="*/ 6133971 w 6607840"/>
              <a:gd name="connsiteY23" fmla="*/ 1596887 h 5449749"/>
              <a:gd name="connsiteX24" fmla="*/ 6176834 w 6607840"/>
              <a:gd name="connsiteY24" fmla="*/ 1696899 h 5449749"/>
              <a:gd name="connsiteX25" fmla="*/ 6195884 w 6607840"/>
              <a:gd name="connsiteY25" fmla="*/ 1794530 h 5449749"/>
              <a:gd name="connsiteX26" fmla="*/ 6226840 w 6607840"/>
              <a:gd name="connsiteY26" fmla="*/ 1915974 h 5449749"/>
              <a:gd name="connsiteX27" fmla="*/ 6241127 w 6607840"/>
              <a:gd name="connsiteY27" fmla="*/ 2073137 h 5449749"/>
              <a:gd name="connsiteX28" fmla="*/ 6262559 w 6607840"/>
              <a:gd name="connsiteY28" fmla="*/ 2180292 h 5449749"/>
              <a:gd name="connsiteX29" fmla="*/ 6312565 w 6607840"/>
              <a:gd name="connsiteY29" fmla="*/ 2392224 h 5449749"/>
              <a:gd name="connsiteX30" fmla="*/ 6338759 w 6607840"/>
              <a:gd name="connsiteY30" fmla="*/ 2585105 h 5449749"/>
              <a:gd name="connsiteX31" fmla="*/ 6353046 w 6607840"/>
              <a:gd name="connsiteY31" fmla="*/ 2694643 h 5449749"/>
              <a:gd name="connsiteX32" fmla="*/ 6327507 w 6607840"/>
              <a:gd name="connsiteY32" fmla="*/ 3074823 h 5449749"/>
              <a:gd name="connsiteX33" fmla="*/ 6446185 w 6607840"/>
              <a:gd name="connsiteY33" fmla="*/ 3282782 h 5449749"/>
              <a:gd name="connsiteX34" fmla="*/ 6607840 w 6607840"/>
              <a:gd name="connsiteY34" fmla="*/ 3449499 h 5449749"/>
              <a:gd name="connsiteX35" fmla="*/ 6591479 w 6607840"/>
              <a:gd name="connsiteY35" fmla="*/ 3574916 h 5449749"/>
              <a:gd name="connsiteX36" fmla="*/ 6531016 w 6607840"/>
              <a:gd name="connsiteY36" fmla="*/ 3737631 h 5449749"/>
              <a:gd name="connsiteX37" fmla="*/ 6448619 w 6607840"/>
              <a:gd name="connsiteY37" fmla="*/ 4011107 h 5449749"/>
              <a:gd name="connsiteX38" fmla="*/ 5788690 w 6607840"/>
              <a:gd name="connsiteY38" fmla="*/ 4306749 h 5449749"/>
              <a:gd name="connsiteX39" fmla="*/ 4933821 w 6607840"/>
              <a:gd name="connsiteY39" fmla="*/ 5444986 h 5449749"/>
              <a:gd name="connsiteX40" fmla="*/ 4659977 w 6607840"/>
              <a:gd name="connsiteY40" fmla="*/ 5449749 h 5449749"/>
              <a:gd name="connsiteX41" fmla="*/ 4095622 w 6607840"/>
              <a:gd name="connsiteY41" fmla="*/ 4725849 h 5449749"/>
              <a:gd name="connsiteX42" fmla="*/ 3570077 w 6607840"/>
              <a:gd name="connsiteY42" fmla="*/ 4716422 h 5449749"/>
              <a:gd name="connsiteX43" fmla="*/ 2977754 w 6607840"/>
              <a:gd name="connsiteY43" fmla="*/ 4139329 h 5449749"/>
              <a:gd name="connsiteX44" fmla="*/ 2638296 w 6607840"/>
              <a:gd name="connsiteY44" fmla="*/ 4373424 h 5449749"/>
              <a:gd name="connsiteX45" fmla="*/ 2273964 w 6607840"/>
              <a:gd name="connsiteY45" fmla="*/ 3956706 h 5449749"/>
              <a:gd name="connsiteX46" fmla="*/ 1929155 w 6607840"/>
              <a:gd name="connsiteY46" fmla="*/ 3877176 h 5449749"/>
              <a:gd name="connsiteX47" fmla="*/ 1784122 w 6607840"/>
              <a:gd name="connsiteY47" fmla="*/ 4010331 h 5449749"/>
              <a:gd name="connsiteX48" fmla="*/ 1643330 w 6607840"/>
              <a:gd name="connsiteY48" fmla="*/ 4140305 h 5449749"/>
              <a:gd name="connsiteX49" fmla="*/ 1042600 w 6607840"/>
              <a:gd name="connsiteY49" fmla="*/ 3694174 h 5449749"/>
              <a:gd name="connsiteX0" fmla="*/ 1042600 w 6607840"/>
              <a:gd name="connsiteY0" fmla="*/ 3694174 h 5449749"/>
              <a:gd name="connsiteX1" fmla="*/ 268741 w 6607840"/>
              <a:gd name="connsiteY1" fmla="*/ 2620475 h 5449749"/>
              <a:gd name="connsiteX2" fmla="*/ 7972 w 6607840"/>
              <a:gd name="connsiteY2" fmla="*/ 2373554 h 5449749"/>
              <a:gd name="connsiteX3" fmla="*/ 431 w 6607840"/>
              <a:gd name="connsiteY3" fmla="*/ 1296647 h 5449749"/>
              <a:gd name="connsiteX4" fmla="*/ 5900 w 6607840"/>
              <a:gd name="connsiteY4" fmla="*/ 443210 h 5449749"/>
              <a:gd name="connsiteX5" fmla="*/ 884451 w 6607840"/>
              <a:gd name="connsiteY5" fmla="*/ 117007 h 5449749"/>
              <a:gd name="connsiteX6" fmla="*/ 1568141 w 6607840"/>
              <a:gd name="connsiteY6" fmla="*/ 252573 h 5449749"/>
              <a:gd name="connsiteX7" fmla="*/ 2371237 w 6607840"/>
              <a:gd name="connsiteY7" fmla="*/ 0 h 5449749"/>
              <a:gd name="connsiteX8" fmla="*/ 2718996 w 6607840"/>
              <a:gd name="connsiteY8" fmla="*/ 50625 h 5449749"/>
              <a:gd name="connsiteX9" fmla="*/ 2994994 w 6607840"/>
              <a:gd name="connsiteY9" fmla="*/ 140180 h 5449749"/>
              <a:gd name="connsiteX10" fmla="*/ 3248022 w 6607840"/>
              <a:gd name="connsiteY10" fmla="*/ 115284 h 5449749"/>
              <a:gd name="connsiteX11" fmla="*/ 3474371 w 6607840"/>
              <a:gd name="connsiteY11" fmla="*/ 166224 h 5449749"/>
              <a:gd name="connsiteX12" fmla="*/ 4042891 w 6607840"/>
              <a:gd name="connsiteY12" fmla="*/ 98139 h 5449749"/>
              <a:gd name="connsiteX13" fmla="*/ 4359324 w 6607840"/>
              <a:gd name="connsiteY13" fmla="*/ 36390 h 5449749"/>
              <a:gd name="connsiteX14" fmla="*/ 4461808 w 6607840"/>
              <a:gd name="connsiteY14" fmla="*/ 41560 h 5449749"/>
              <a:gd name="connsiteX15" fmla="*/ 4622079 w 6607840"/>
              <a:gd name="connsiteY15" fmla="*/ 40331 h 5449749"/>
              <a:gd name="connsiteX16" fmla="*/ 4895268 w 6607840"/>
              <a:gd name="connsiteY16" fmla="*/ 50173 h 5449749"/>
              <a:gd name="connsiteX17" fmla="*/ 5179767 w 6607840"/>
              <a:gd name="connsiteY17" fmla="*/ 36886 h 5449749"/>
              <a:gd name="connsiteX18" fmla="*/ 5307190 w 6607840"/>
              <a:gd name="connsiteY18" fmla="*/ 34918 h 5449749"/>
              <a:gd name="connsiteX19" fmla="*/ 5332079 w 6607840"/>
              <a:gd name="connsiteY19" fmla="*/ 166988 h 5449749"/>
              <a:gd name="connsiteX20" fmla="*/ 5638332 w 6607840"/>
              <a:gd name="connsiteY20" fmla="*/ 487682 h 5449749"/>
              <a:gd name="connsiteX21" fmla="*/ 5849519 w 6607840"/>
              <a:gd name="connsiteY21" fmla="*/ 584070 h 5449749"/>
              <a:gd name="connsiteX22" fmla="*/ 6083696 w 6607840"/>
              <a:gd name="connsiteY22" fmla="*/ 1330217 h 5449749"/>
              <a:gd name="connsiteX23" fmla="*/ 6133971 w 6607840"/>
              <a:gd name="connsiteY23" fmla="*/ 1596887 h 5449749"/>
              <a:gd name="connsiteX24" fmla="*/ 6176834 w 6607840"/>
              <a:gd name="connsiteY24" fmla="*/ 1696899 h 5449749"/>
              <a:gd name="connsiteX25" fmla="*/ 6195884 w 6607840"/>
              <a:gd name="connsiteY25" fmla="*/ 1794530 h 5449749"/>
              <a:gd name="connsiteX26" fmla="*/ 6226840 w 6607840"/>
              <a:gd name="connsiteY26" fmla="*/ 1915974 h 5449749"/>
              <a:gd name="connsiteX27" fmla="*/ 6241127 w 6607840"/>
              <a:gd name="connsiteY27" fmla="*/ 2073137 h 5449749"/>
              <a:gd name="connsiteX28" fmla="*/ 6262559 w 6607840"/>
              <a:gd name="connsiteY28" fmla="*/ 2180292 h 5449749"/>
              <a:gd name="connsiteX29" fmla="*/ 6312565 w 6607840"/>
              <a:gd name="connsiteY29" fmla="*/ 2392224 h 5449749"/>
              <a:gd name="connsiteX30" fmla="*/ 6338759 w 6607840"/>
              <a:gd name="connsiteY30" fmla="*/ 2585105 h 5449749"/>
              <a:gd name="connsiteX31" fmla="*/ 6353046 w 6607840"/>
              <a:gd name="connsiteY31" fmla="*/ 2694643 h 5449749"/>
              <a:gd name="connsiteX32" fmla="*/ 6327507 w 6607840"/>
              <a:gd name="connsiteY32" fmla="*/ 3074823 h 5449749"/>
              <a:gd name="connsiteX33" fmla="*/ 6446185 w 6607840"/>
              <a:gd name="connsiteY33" fmla="*/ 3282782 h 5449749"/>
              <a:gd name="connsiteX34" fmla="*/ 6607840 w 6607840"/>
              <a:gd name="connsiteY34" fmla="*/ 3449499 h 5449749"/>
              <a:gd name="connsiteX35" fmla="*/ 6591479 w 6607840"/>
              <a:gd name="connsiteY35" fmla="*/ 3574916 h 5449749"/>
              <a:gd name="connsiteX36" fmla="*/ 6531016 w 6607840"/>
              <a:gd name="connsiteY36" fmla="*/ 3737631 h 5449749"/>
              <a:gd name="connsiteX37" fmla="*/ 6448619 w 6607840"/>
              <a:gd name="connsiteY37" fmla="*/ 4011107 h 5449749"/>
              <a:gd name="connsiteX38" fmla="*/ 5788690 w 6607840"/>
              <a:gd name="connsiteY38" fmla="*/ 4306749 h 5449749"/>
              <a:gd name="connsiteX39" fmla="*/ 4933821 w 6607840"/>
              <a:gd name="connsiteY39" fmla="*/ 5444986 h 5449749"/>
              <a:gd name="connsiteX40" fmla="*/ 4659977 w 6607840"/>
              <a:gd name="connsiteY40" fmla="*/ 5449749 h 5449749"/>
              <a:gd name="connsiteX41" fmla="*/ 4095622 w 6607840"/>
              <a:gd name="connsiteY41" fmla="*/ 4725849 h 5449749"/>
              <a:gd name="connsiteX42" fmla="*/ 3570077 w 6607840"/>
              <a:gd name="connsiteY42" fmla="*/ 4716422 h 5449749"/>
              <a:gd name="connsiteX43" fmla="*/ 2977754 w 6607840"/>
              <a:gd name="connsiteY43" fmla="*/ 4139329 h 5449749"/>
              <a:gd name="connsiteX44" fmla="*/ 2638296 w 6607840"/>
              <a:gd name="connsiteY44" fmla="*/ 4373424 h 5449749"/>
              <a:gd name="connsiteX45" fmla="*/ 2273964 w 6607840"/>
              <a:gd name="connsiteY45" fmla="*/ 3956706 h 5449749"/>
              <a:gd name="connsiteX46" fmla="*/ 1929155 w 6607840"/>
              <a:gd name="connsiteY46" fmla="*/ 3877176 h 5449749"/>
              <a:gd name="connsiteX47" fmla="*/ 1784122 w 6607840"/>
              <a:gd name="connsiteY47" fmla="*/ 4010331 h 5449749"/>
              <a:gd name="connsiteX48" fmla="*/ 1643330 w 6607840"/>
              <a:gd name="connsiteY48" fmla="*/ 4140305 h 5449749"/>
              <a:gd name="connsiteX49" fmla="*/ 1042600 w 6607840"/>
              <a:gd name="connsiteY49" fmla="*/ 3694174 h 5449749"/>
              <a:gd name="connsiteX0" fmla="*/ 1042600 w 6607840"/>
              <a:gd name="connsiteY0" fmla="*/ 3694174 h 5449749"/>
              <a:gd name="connsiteX1" fmla="*/ 268741 w 6607840"/>
              <a:gd name="connsiteY1" fmla="*/ 2620475 h 5449749"/>
              <a:gd name="connsiteX2" fmla="*/ 7972 w 6607840"/>
              <a:gd name="connsiteY2" fmla="*/ 2373554 h 5449749"/>
              <a:gd name="connsiteX3" fmla="*/ 431 w 6607840"/>
              <a:gd name="connsiteY3" fmla="*/ 1296647 h 5449749"/>
              <a:gd name="connsiteX4" fmla="*/ 5900 w 6607840"/>
              <a:gd name="connsiteY4" fmla="*/ 443210 h 5449749"/>
              <a:gd name="connsiteX5" fmla="*/ 884451 w 6607840"/>
              <a:gd name="connsiteY5" fmla="*/ 117007 h 5449749"/>
              <a:gd name="connsiteX6" fmla="*/ 2371237 w 6607840"/>
              <a:gd name="connsiteY6" fmla="*/ 0 h 5449749"/>
              <a:gd name="connsiteX7" fmla="*/ 2718996 w 6607840"/>
              <a:gd name="connsiteY7" fmla="*/ 50625 h 5449749"/>
              <a:gd name="connsiteX8" fmla="*/ 2994994 w 6607840"/>
              <a:gd name="connsiteY8" fmla="*/ 140180 h 5449749"/>
              <a:gd name="connsiteX9" fmla="*/ 3248022 w 6607840"/>
              <a:gd name="connsiteY9" fmla="*/ 115284 h 5449749"/>
              <a:gd name="connsiteX10" fmla="*/ 3474371 w 6607840"/>
              <a:gd name="connsiteY10" fmla="*/ 166224 h 5449749"/>
              <a:gd name="connsiteX11" fmla="*/ 4042891 w 6607840"/>
              <a:gd name="connsiteY11" fmla="*/ 98139 h 5449749"/>
              <a:gd name="connsiteX12" fmla="*/ 4359324 w 6607840"/>
              <a:gd name="connsiteY12" fmla="*/ 36390 h 5449749"/>
              <a:gd name="connsiteX13" fmla="*/ 4461808 w 6607840"/>
              <a:gd name="connsiteY13" fmla="*/ 41560 h 5449749"/>
              <a:gd name="connsiteX14" fmla="*/ 4622079 w 6607840"/>
              <a:gd name="connsiteY14" fmla="*/ 40331 h 5449749"/>
              <a:gd name="connsiteX15" fmla="*/ 4895268 w 6607840"/>
              <a:gd name="connsiteY15" fmla="*/ 50173 h 5449749"/>
              <a:gd name="connsiteX16" fmla="*/ 5179767 w 6607840"/>
              <a:gd name="connsiteY16" fmla="*/ 36886 h 5449749"/>
              <a:gd name="connsiteX17" fmla="*/ 5307190 w 6607840"/>
              <a:gd name="connsiteY17" fmla="*/ 34918 h 5449749"/>
              <a:gd name="connsiteX18" fmla="*/ 5332079 w 6607840"/>
              <a:gd name="connsiteY18" fmla="*/ 166988 h 5449749"/>
              <a:gd name="connsiteX19" fmla="*/ 5638332 w 6607840"/>
              <a:gd name="connsiteY19" fmla="*/ 487682 h 5449749"/>
              <a:gd name="connsiteX20" fmla="*/ 5849519 w 6607840"/>
              <a:gd name="connsiteY20" fmla="*/ 584070 h 5449749"/>
              <a:gd name="connsiteX21" fmla="*/ 6083696 w 6607840"/>
              <a:gd name="connsiteY21" fmla="*/ 1330217 h 5449749"/>
              <a:gd name="connsiteX22" fmla="*/ 6133971 w 6607840"/>
              <a:gd name="connsiteY22" fmla="*/ 1596887 h 5449749"/>
              <a:gd name="connsiteX23" fmla="*/ 6176834 w 6607840"/>
              <a:gd name="connsiteY23" fmla="*/ 1696899 h 5449749"/>
              <a:gd name="connsiteX24" fmla="*/ 6195884 w 6607840"/>
              <a:gd name="connsiteY24" fmla="*/ 1794530 h 5449749"/>
              <a:gd name="connsiteX25" fmla="*/ 6226840 w 6607840"/>
              <a:gd name="connsiteY25" fmla="*/ 1915974 h 5449749"/>
              <a:gd name="connsiteX26" fmla="*/ 6241127 w 6607840"/>
              <a:gd name="connsiteY26" fmla="*/ 2073137 h 5449749"/>
              <a:gd name="connsiteX27" fmla="*/ 6262559 w 6607840"/>
              <a:gd name="connsiteY27" fmla="*/ 2180292 h 5449749"/>
              <a:gd name="connsiteX28" fmla="*/ 6312565 w 6607840"/>
              <a:gd name="connsiteY28" fmla="*/ 2392224 h 5449749"/>
              <a:gd name="connsiteX29" fmla="*/ 6338759 w 6607840"/>
              <a:gd name="connsiteY29" fmla="*/ 2585105 h 5449749"/>
              <a:gd name="connsiteX30" fmla="*/ 6353046 w 6607840"/>
              <a:gd name="connsiteY30" fmla="*/ 2694643 h 5449749"/>
              <a:gd name="connsiteX31" fmla="*/ 6327507 w 6607840"/>
              <a:gd name="connsiteY31" fmla="*/ 3074823 h 5449749"/>
              <a:gd name="connsiteX32" fmla="*/ 6446185 w 6607840"/>
              <a:gd name="connsiteY32" fmla="*/ 3282782 h 5449749"/>
              <a:gd name="connsiteX33" fmla="*/ 6607840 w 6607840"/>
              <a:gd name="connsiteY33" fmla="*/ 3449499 h 5449749"/>
              <a:gd name="connsiteX34" fmla="*/ 6591479 w 6607840"/>
              <a:gd name="connsiteY34" fmla="*/ 3574916 h 5449749"/>
              <a:gd name="connsiteX35" fmla="*/ 6531016 w 6607840"/>
              <a:gd name="connsiteY35" fmla="*/ 3737631 h 5449749"/>
              <a:gd name="connsiteX36" fmla="*/ 6448619 w 6607840"/>
              <a:gd name="connsiteY36" fmla="*/ 4011107 h 5449749"/>
              <a:gd name="connsiteX37" fmla="*/ 5788690 w 6607840"/>
              <a:gd name="connsiteY37" fmla="*/ 4306749 h 5449749"/>
              <a:gd name="connsiteX38" fmla="*/ 4933821 w 6607840"/>
              <a:gd name="connsiteY38" fmla="*/ 5444986 h 5449749"/>
              <a:gd name="connsiteX39" fmla="*/ 4659977 w 6607840"/>
              <a:gd name="connsiteY39" fmla="*/ 5449749 h 5449749"/>
              <a:gd name="connsiteX40" fmla="*/ 4095622 w 6607840"/>
              <a:gd name="connsiteY40" fmla="*/ 4725849 h 5449749"/>
              <a:gd name="connsiteX41" fmla="*/ 3570077 w 6607840"/>
              <a:gd name="connsiteY41" fmla="*/ 4716422 h 5449749"/>
              <a:gd name="connsiteX42" fmla="*/ 2977754 w 6607840"/>
              <a:gd name="connsiteY42" fmla="*/ 4139329 h 5449749"/>
              <a:gd name="connsiteX43" fmla="*/ 2638296 w 6607840"/>
              <a:gd name="connsiteY43" fmla="*/ 4373424 h 5449749"/>
              <a:gd name="connsiteX44" fmla="*/ 2273964 w 6607840"/>
              <a:gd name="connsiteY44" fmla="*/ 3956706 h 5449749"/>
              <a:gd name="connsiteX45" fmla="*/ 1929155 w 6607840"/>
              <a:gd name="connsiteY45" fmla="*/ 3877176 h 5449749"/>
              <a:gd name="connsiteX46" fmla="*/ 1784122 w 6607840"/>
              <a:gd name="connsiteY46" fmla="*/ 4010331 h 5449749"/>
              <a:gd name="connsiteX47" fmla="*/ 1643330 w 6607840"/>
              <a:gd name="connsiteY47" fmla="*/ 4140305 h 5449749"/>
              <a:gd name="connsiteX48" fmla="*/ 1042600 w 6607840"/>
              <a:gd name="connsiteY48" fmla="*/ 3694174 h 5449749"/>
              <a:gd name="connsiteX0" fmla="*/ 1042600 w 6607840"/>
              <a:gd name="connsiteY0" fmla="*/ 3694174 h 5449749"/>
              <a:gd name="connsiteX1" fmla="*/ 268741 w 6607840"/>
              <a:gd name="connsiteY1" fmla="*/ 2620475 h 5449749"/>
              <a:gd name="connsiteX2" fmla="*/ 7972 w 6607840"/>
              <a:gd name="connsiteY2" fmla="*/ 2373554 h 5449749"/>
              <a:gd name="connsiteX3" fmla="*/ 431 w 6607840"/>
              <a:gd name="connsiteY3" fmla="*/ 1296647 h 5449749"/>
              <a:gd name="connsiteX4" fmla="*/ 5900 w 6607840"/>
              <a:gd name="connsiteY4" fmla="*/ 443210 h 5449749"/>
              <a:gd name="connsiteX5" fmla="*/ 2371237 w 6607840"/>
              <a:gd name="connsiteY5" fmla="*/ 0 h 5449749"/>
              <a:gd name="connsiteX6" fmla="*/ 2718996 w 6607840"/>
              <a:gd name="connsiteY6" fmla="*/ 50625 h 5449749"/>
              <a:gd name="connsiteX7" fmla="*/ 2994994 w 6607840"/>
              <a:gd name="connsiteY7" fmla="*/ 140180 h 5449749"/>
              <a:gd name="connsiteX8" fmla="*/ 3248022 w 6607840"/>
              <a:gd name="connsiteY8" fmla="*/ 115284 h 5449749"/>
              <a:gd name="connsiteX9" fmla="*/ 3474371 w 6607840"/>
              <a:gd name="connsiteY9" fmla="*/ 166224 h 5449749"/>
              <a:gd name="connsiteX10" fmla="*/ 4042891 w 6607840"/>
              <a:gd name="connsiteY10" fmla="*/ 98139 h 5449749"/>
              <a:gd name="connsiteX11" fmla="*/ 4359324 w 6607840"/>
              <a:gd name="connsiteY11" fmla="*/ 36390 h 5449749"/>
              <a:gd name="connsiteX12" fmla="*/ 4461808 w 6607840"/>
              <a:gd name="connsiteY12" fmla="*/ 41560 h 5449749"/>
              <a:gd name="connsiteX13" fmla="*/ 4622079 w 6607840"/>
              <a:gd name="connsiteY13" fmla="*/ 40331 h 5449749"/>
              <a:gd name="connsiteX14" fmla="*/ 4895268 w 6607840"/>
              <a:gd name="connsiteY14" fmla="*/ 50173 h 5449749"/>
              <a:gd name="connsiteX15" fmla="*/ 5179767 w 6607840"/>
              <a:gd name="connsiteY15" fmla="*/ 36886 h 5449749"/>
              <a:gd name="connsiteX16" fmla="*/ 5307190 w 6607840"/>
              <a:gd name="connsiteY16" fmla="*/ 34918 h 5449749"/>
              <a:gd name="connsiteX17" fmla="*/ 5332079 w 6607840"/>
              <a:gd name="connsiteY17" fmla="*/ 166988 h 5449749"/>
              <a:gd name="connsiteX18" fmla="*/ 5638332 w 6607840"/>
              <a:gd name="connsiteY18" fmla="*/ 487682 h 5449749"/>
              <a:gd name="connsiteX19" fmla="*/ 5849519 w 6607840"/>
              <a:gd name="connsiteY19" fmla="*/ 584070 h 5449749"/>
              <a:gd name="connsiteX20" fmla="*/ 6083696 w 6607840"/>
              <a:gd name="connsiteY20" fmla="*/ 1330217 h 5449749"/>
              <a:gd name="connsiteX21" fmla="*/ 6133971 w 6607840"/>
              <a:gd name="connsiteY21" fmla="*/ 1596887 h 5449749"/>
              <a:gd name="connsiteX22" fmla="*/ 6176834 w 6607840"/>
              <a:gd name="connsiteY22" fmla="*/ 1696899 h 5449749"/>
              <a:gd name="connsiteX23" fmla="*/ 6195884 w 6607840"/>
              <a:gd name="connsiteY23" fmla="*/ 1794530 h 5449749"/>
              <a:gd name="connsiteX24" fmla="*/ 6226840 w 6607840"/>
              <a:gd name="connsiteY24" fmla="*/ 1915974 h 5449749"/>
              <a:gd name="connsiteX25" fmla="*/ 6241127 w 6607840"/>
              <a:gd name="connsiteY25" fmla="*/ 2073137 h 5449749"/>
              <a:gd name="connsiteX26" fmla="*/ 6262559 w 6607840"/>
              <a:gd name="connsiteY26" fmla="*/ 2180292 h 5449749"/>
              <a:gd name="connsiteX27" fmla="*/ 6312565 w 6607840"/>
              <a:gd name="connsiteY27" fmla="*/ 2392224 h 5449749"/>
              <a:gd name="connsiteX28" fmla="*/ 6338759 w 6607840"/>
              <a:gd name="connsiteY28" fmla="*/ 2585105 h 5449749"/>
              <a:gd name="connsiteX29" fmla="*/ 6353046 w 6607840"/>
              <a:gd name="connsiteY29" fmla="*/ 2694643 h 5449749"/>
              <a:gd name="connsiteX30" fmla="*/ 6327507 w 6607840"/>
              <a:gd name="connsiteY30" fmla="*/ 3074823 h 5449749"/>
              <a:gd name="connsiteX31" fmla="*/ 6446185 w 6607840"/>
              <a:gd name="connsiteY31" fmla="*/ 3282782 h 5449749"/>
              <a:gd name="connsiteX32" fmla="*/ 6607840 w 6607840"/>
              <a:gd name="connsiteY32" fmla="*/ 3449499 h 5449749"/>
              <a:gd name="connsiteX33" fmla="*/ 6591479 w 6607840"/>
              <a:gd name="connsiteY33" fmla="*/ 3574916 h 5449749"/>
              <a:gd name="connsiteX34" fmla="*/ 6531016 w 6607840"/>
              <a:gd name="connsiteY34" fmla="*/ 3737631 h 5449749"/>
              <a:gd name="connsiteX35" fmla="*/ 6448619 w 6607840"/>
              <a:gd name="connsiteY35" fmla="*/ 4011107 h 5449749"/>
              <a:gd name="connsiteX36" fmla="*/ 5788690 w 6607840"/>
              <a:gd name="connsiteY36" fmla="*/ 4306749 h 5449749"/>
              <a:gd name="connsiteX37" fmla="*/ 4933821 w 6607840"/>
              <a:gd name="connsiteY37" fmla="*/ 5444986 h 5449749"/>
              <a:gd name="connsiteX38" fmla="*/ 4659977 w 6607840"/>
              <a:gd name="connsiteY38" fmla="*/ 5449749 h 5449749"/>
              <a:gd name="connsiteX39" fmla="*/ 4095622 w 6607840"/>
              <a:gd name="connsiteY39" fmla="*/ 4725849 h 5449749"/>
              <a:gd name="connsiteX40" fmla="*/ 3570077 w 6607840"/>
              <a:gd name="connsiteY40" fmla="*/ 4716422 h 5449749"/>
              <a:gd name="connsiteX41" fmla="*/ 2977754 w 6607840"/>
              <a:gd name="connsiteY41" fmla="*/ 4139329 h 5449749"/>
              <a:gd name="connsiteX42" fmla="*/ 2638296 w 6607840"/>
              <a:gd name="connsiteY42" fmla="*/ 4373424 h 5449749"/>
              <a:gd name="connsiteX43" fmla="*/ 2273964 w 6607840"/>
              <a:gd name="connsiteY43" fmla="*/ 3956706 h 5449749"/>
              <a:gd name="connsiteX44" fmla="*/ 1929155 w 6607840"/>
              <a:gd name="connsiteY44" fmla="*/ 3877176 h 5449749"/>
              <a:gd name="connsiteX45" fmla="*/ 1784122 w 6607840"/>
              <a:gd name="connsiteY45" fmla="*/ 4010331 h 5449749"/>
              <a:gd name="connsiteX46" fmla="*/ 1643330 w 6607840"/>
              <a:gd name="connsiteY46" fmla="*/ 4140305 h 5449749"/>
              <a:gd name="connsiteX47" fmla="*/ 1042600 w 6607840"/>
              <a:gd name="connsiteY47" fmla="*/ 3694174 h 5449749"/>
              <a:gd name="connsiteX0" fmla="*/ 1042600 w 6607840"/>
              <a:gd name="connsiteY0" fmla="*/ 3694174 h 5449749"/>
              <a:gd name="connsiteX1" fmla="*/ 268741 w 6607840"/>
              <a:gd name="connsiteY1" fmla="*/ 2620475 h 5449749"/>
              <a:gd name="connsiteX2" fmla="*/ 7972 w 6607840"/>
              <a:gd name="connsiteY2" fmla="*/ 2373554 h 5449749"/>
              <a:gd name="connsiteX3" fmla="*/ 431 w 6607840"/>
              <a:gd name="connsiteY3" fmla="*/ 1296647 h 5449749"/>
              <a:gd name="connsiteX4" fmla="*/ 2371237 w 6607840"/>
              <a:gd name="connsiteY4" fmla="*/ 0 h 5449749"/>
              <a:gd name="connsiteX5" fmla="*/ 2718996 w 6607840"/>
              <a:gd name="connsiteY5" fmla="*/ 50625 h 5449749"/>
              <a:gd name="connsiteX6" fmla="*/ 2994994 w 6607840"/>
              <a:gd name="connsiteY6" fmla="*/ 140180 h 5449749"/>
              <a:gd name="connsiteX7" fmla="*/ 3248022 w 6607840"/>
              <a:gd name="connsiteY7" fmla="*/ 115284 h 5449749"/>
              <a:gd name="connsiteX8" fmla="*/ 3474371 w 6607840"/>
              <a:gd name="connsiteY8" fmla="*/ 166224 h 5449749"/>
              <a:gd name="connsiteX9" fmla="*/ 4042891 w 6607840"/>
              <a:gd name="connsiteY9" fmla="*/ 98139 h 5449749"/>
              <a:gd name="connsiteX10" fmla="*/ 4359324 w 6607840"/>
              <a:gd name="connsiteY10" fmla="*/ 36390 h 5449749"/>
              <a:gd name="connsiteX11" fmla="*/ 4461808 w 6607840"/>
              <a:gd name="connsiteY11" fmla="*/ 41560 h 5449749"/>
              <a:gd name="connsiteX12" fmla="*/ 4622079 w 6607840"/>
              <a:gd name="connsiteY12" fmla="*/ 40331 h 5449749"/>
              <a:gd name="connsiteX13" fmla="*/ 4895268 w 6607840"/>
              <a:gd name="connsiteY13" fmla="*/ 50173 h 5449749"/>
              <a:gd name="connsiteX14" fmla="*/ 5179767 w 6607840"/>
              <a:gd name="connsiteY14" fmla="*/ 36886 h 5449749"/>
              <a:gd name="connsiteX15" fmla="*/ 5307190 w 6607840"/>
              <a:gd name="connsiteY15" fmla="*/ 34918 h 5449749"/>
              <a:gd name="connsiteX16" fmla="*/ 5332079 w 6607840"/>
              <a:gd name="connsiteY16" fmla="*/ 166988 h 5449749"/>
              <a:gd name="connsiteX17" fmla="*/ 5638332 w 6607840"/>
              <a:gd name="connsiteY17" fmla="*/ 487682 h 5449749"/>
              <a:gd name="connsiteX18" fmla="*/ 5849519 w 6607840"/>
              <a:gd name="connsiteY18" fmla="*/ 584070 h 5449749"/>
              <a:gd name="connsiteX19" fmla="*/ 6083696 w 6607840"/>
              <a:gd name="connsiteY19" fmla="*/ 1330217 h 5449749"/>
              <a:gd name="connsiteX20" fmla="*/ 6133971 w 6607840"/>
              <a:gd name="connsiteY20" fmla="*/ 1596887 h 5449749"/>
              <a:gd name="connsiteX21" fmla="*/ 6176834 w 6607840"/>
              <a:gd name="connsiteY21" fmla="*/ 1696899 h 5449749"/>
              <a:gd name="connsiteX22" fmla="*/ 6195884 w 6607840"/>
              <a:gd name="connsiteY22" fmla="*/ 1794530 h 5449749"/>
              <a:gd name="connsiteX23" fmla="*/ 6226840 w 6607840"/>
              <a:gd name="connsiteY23" fmla="*/ 1915974 h 5449749"/>
              <a:gd name="connsiteX24" fmla="*/ 6241127 w 6607840"/>
              <a:gd name="connsiteY24" fmla="*/ 2073137 h 5449749"/>
              <a:gd name="connsiteX25" fmla="*/ 6262559 w 6607840"/>
              <a:gd name="connsiteY25" fmla="*/ 2180292 h 5449749"/>
              <a:gd name="connsiteX26" fmla="*/ 6312565 w 6607840"/>
              <a:gd name="connsiteY26" fmla="*/ 2392224 h 5449749"/>
              <a:gd name="connsiteX27" fmla="*/ 6338759 w 6607840"/>
              <a:gd name="connsiteY27" fmla="*/ 2585105 h 5449749"/>
              <a:gd name="connsiteX28" fmla="*/ 6353046 w 6607840"/>
              <a:gd name="connsiteY28" fmla="*/ 2694643 h 5449749"/>
              <a:gd name="connsiteX29" fmla="*/ 6327507 w 6607840"/>
              <a:gd name="connsiteY29" fmla="*/ 3074823 h 5449749"/>
              <a:gd name="connsiteX30" fmla="*/ 6446185 w 6607840"/>
              <a:gd name="connsiteY30" fmla="*/ 3282782 h 5449749"/>
              <a:gd name="connsiteX31" fmla="*/ 6607840 w 6607840"/>
              <a:gd name="connsiteY31" fmla="*/ 3449499 h 5449749"/>
              <a:gd name="connsiteX32" fmla="*/ 6591479 w 6607840"/>
              <a:gd name="connsiteY32" fmla="*/ 3574916 h 5449749"/>
              <a:gd name="connsiteX33" fmla="*/ 6531016 w 6607840"/>
              <a:gd name="connsiteY33" fmla="*/ 3737631 h 5449749"/>
              <a:gd name="connsiteX34" fmla="*/ 6448619 w 6607840"/>
              <a:gd name="connsiteY34" fmla="*/ 4011107 h 5449749"/>
              <a:gd name="connsiteX35" fmla="*/ 5788690 w 6607840"/>
              <a:gd name="connsiteY35" fmla="*/ 4306749 h 5449749"/>
              <a:gd name="connsiteX36" fmla="*/ 4933821 w 6607840"/>
              <a:gd name="connsiteY36" fmla="*/ 5444986 h 5449749"/>
              <a:gd name="connsiteX37" fmla="*/ 4659977 w 6607840"/>
              <a:gd name="connsiteY37" fmla="*/ 5449749 h 5449749"/>
              <a:gd name="connsiteX38" fmla="*/ 4095622 w 6607840"/>
              <a:gd name="connsiteY38" fmla="*/ 4725849 h 5449749"/>
              <a:gd name="connsiteX39" fmla="*/ 3570077 w 6607840"/>
              <a:gd name="connsiteY39" fmla="*/ 4716422 h 5449749"/>
              <a:gd name="connsiteX40" fmla="*/ 2977754 w 6607840"/>
              <a:gd name="connsiteY40" fmla="*/ 4139329 h 5449749"/>
              <a:gd name="connsiteX41" fmla="*/ 2638296 w 6607840"/>
              <a:gd name="connsiteY41" fmla="*/ 4373424 h 5449749"/>
              <a:gd name="connsiteX42" fmla="*/ 2273964 w 6607840"/>
              <a:gd name="connsiteY42" fmla="*/ 3956706 h 5449749"/>
              <a:gd name="connsiteX43" fmla="*/ 1929155 w 6607840"/>
              <a:gd name="connsiteY43" fmla="*/ 3877176 h 5449749"/>
              <a:gd name="connsiteX44" fmla="*/ 1784122 w 6607840"/>
              <a:gd name="connsiteY44" fmla="*/ 4010331 h 5449749"/>
              <a:gd name="connsiteX45" fmla="*/ 1643330 w 6607840"/>
              <a:gd name="connsiteY45" fmla="*/ 4140305 h 5449749"/>
              <a:gd name="connsiteX46" fmla="*/ 1042600 w 6607840"/>
              <a:gd name="connsiteY46" fmla="*/ 3694174 h 5449749"/>
              <a:gd name="connsiteX0" fmla="*/ 1034628 w 6599868"/>
              <a:gd name="connsiteY0" fmla="*/ 3694174 h 5449749"/>
              <a:gd name="connsiteX1" fmla="*/ 260769 w 6599868"/>
              <a:gd name="connsiteY1" fmla="*/ 2620475 h 5449749"/>
              <a:gd name="connsiteX2" fmla="*/ 0 w 6599868"/>
              <a:gd name="connsiteY2" fmla="*/ 2373554 h 5449749"/>
              <a:gd name="connsiteX3" fmla="*/ 2363265 w 6599868"/>
              <a:gd name="connsiteY3" fmla="*/ 0 h 5449749"/>
              <a:gd name="connsiteX4" fmla="*/ 2711024 w 6599868"/>
              <a:gd name="connsiteY4" fmla="*/ 50625 h 5449749"/>
              <a:gd name="connsiteX5" fmla="*/ 2987022 w 6599868"/>
              <a:gd name="connsiteY5" fmla="*/ 140180 h 5449749"/>
              <a:gd name="connsiteX6" fmla="*/ 3240050 w 6599868"/>
              <a:gd name="connsiteY6" fmla="*/ 115284 h 5449749"/>
              <a:gd name="connsiteX7" fmla="*/ 3466399 w 6599868"/>
              <a:gd name="connsiteY7" fmla="*/ 166224 h 5449749"/>
              <a:gd name="connsiteX8" fmla="*/ 4034919 w 6599868"/>
              <a:gd name="connsiteY8" fmla="*/ 98139 h 5449749"/>
              <a:gd name="connsiteX9" fmla="*/ 4351352 w 6599868"/>
              <a:gd name="connsiteY9" fmla="*/ 36390 h 5449749"/>
              <a:gd name="connsiteX10" fmla="*/ 4453836 w 6599868"/>
              <a:gd name="connsiteY10" fmla="*/ 41560 h 5449749"/>
              <a:gd name="connsiteX11" fmla="*/ 4614107 w 6599868"/>
              <a:gd name="connsiteY11" fmla="*/ 40331 h 5449749"/>
              <a:gd name="connsiteX12" fmla="*/ 4887296 w 6599868"/>
              <a:gd name="connsiteY12" fmla="*/ 50173 h 5449749"/>
              <a:gd name="connsiteX13" fmla="*/ 5171795 w 6599868"/>
              <a:gd name="connsiteY13" fmla="*/ 36886 h 5449749"/>
              <a:gd name="connsiteX14" fmla="*/ 5299218 w 6599868"/>
              <a:gd name="connsiteY14" fmla="*/ 34918 h 5449749"/>
              <a:gd name="connsiteX15" fmla="*/ 5324107 w 6599868"/>
              <a:gd name="connsiteY15" fmla="*/ 166988 h 5449749"/>
              <a:gd name="connsiteX16" fmla="*/ 5630360 w 6599868"/>
              <a:gd name="connsiteY16" fmla="*/ 487682 h 5449749"/>
              <a:gd name="connsiteX17" fmla="*/ 5841547 w 6599868"/>
              <a:gd name="connsiteY17" fmla="*/ 584070 h 5449749"/>
              <a:gd name="connsiteX18" fmla="*/ 6075724 w 6599868"/>
              <a:gd name="connsiteY18" fmla="*/ 1330217 h 5449749"/>
              <a:gd name="connsiteX19" fmla="*/ 6125999 w 6599868"/>
              <a:gd name="connsiteY19" fmla="*/ 1596887 h 5449749"/>
              <a:gd name="connsiteX20" fmla="*/ 6168862 w 6599868"/>
              <a:gd name="connsiteY20" fmla="*/ 1696899 h 5449749"/>
              <a:gd name="connsiteX21" fmla="*/ 6187912 w 6599868"/>
              <a:gd name="connsiteY21" fmla="*/ 1794530 h 5449749"/>
              <a:gd name="connsiteX22" fmla="*/ 6218868 w 6599868"/>
              <a:gd name="connsiteY22" fmla="*/ 1915974 h 5449749"/>
              <a:gd name="connsiteX23" fmla="*/ 6233155 w 6599868"/>
              <a:gd name="connsiteY23" fmla="*/ 2073137 h 5449749"/>
              <a:gd name="connsiteX24" fmla="*/ 6254587 w 6599868"/>
              <a:gd name="connsiteY24" fmla="*/ 2180292 h 5449749"/>
              <a:gd name="connsiteX25" fmla="*/ 6304593 w 6599868"/>
              <a:gd name="connsiteY25" fmla="*/ 2392224 h 5449749"/>
              <a:gd name="connsiteX26" fmla="*/ 6330787 w 6599868"/>
              <a:gd name="connsiteY26" fmla="*/ 2585105 h 5449749"/>
              <a:gd name="connsiteX27" fmla="*/ 6345074 w 6599868"/>
              <a:gd name="connsiteY27" fmla="*/ 2694643 h 5449749"/>
              <a:gd name="connsiteX28" fmla="*/ 6319535 w 6599868"/>
              <a:gd name="connsiteY28" fmla="*/ 3074823 h 5449749"/>
              <a:gd name="connsiteX29" fmla="*/ 6438213 w 6599868"/>
              <a:gd name="connsiteY29" fmla="*/ 3282782 h 5449749"/>
              <a:gd name="connsiteX30" fmla="*/ 6599868 w 6599868"/>
              <a:gd name="connsiteY30" fmla="*/ 3449499 h 5449749"/>
              <a:gd name="connsiteX31" fmla="*/ 6583507 w 6599868"/>
              <a:gd name="connsiteY31" fmla="*/ 3574916 h 5449749"/>
              <a:gd name="connsiteX32" fmla="*/ 6523044 w 6599868"/>
              <a:gd name="connsiteY32" fmla="*/ 3737631 h 5449749"/>
              <a:gd name="connsiteX33" fmla="*/ 6440647 w 6599868"/>
              <a:gd name="connsiteY33" fmla="*/ 4011107 h 5449749"/>
              <a:gd name="connsiteX34" fmla="*/ 5780718 w 6599868"/>
              <a:gd name="connsiteY34" fmla="*/ 4306749 h 5449749"/>
              <a:gd name="connsiteX35" fmla="*/ 4925849 w 6599868"/>
              <a:gd name="connsiteY35" fmla="*/ 5444986 h 5449749"/>
              <a:gd name="connsiteX36" fmla="*/ 4652005 w 6599868"/>
              <a:gd name="connsiteY36" fmla="*/ 5449749 h 5449749"/>
              <a:gd name="connsiteX37" fmla="*/ 4087650 w 6599868"/>
              <a:gd name="connsiteY37" fmla="*/ 4725849 h 5449749"/>
              <a:gd name="connsiteX38" fmla="*/ 3562105 w 6599868"/>
              <a:gd name="connsiteY38" fmla="*/ 4716422 h 5449749"/>
              <a:gd name="connsiteX39" fmla="*/ 2969782 w 6599868"/>
              <a:gd name="connsiteY39" fmla="*/ 4139329 h 5449749"/>
              <a:gd name="connsiteX40" fmla="*/ 2630324 w 6599868"/>
              <a:gd name="connsiteY40" fmla="*/ 4373424 h 5449749"/>
              <a:gd name="connsiteX41" fmla="*/ 2265992 w 6599868"/>
              <a:gd name="connsiteY41" fmla="*/ 3956706 h 5449749"/>
              <a:gd name="connsiteX42" fmla="*/ 1921183 w 6599868"/>
              <a:gd name="connsiteY42" fmla="*/ 3877176 h 5449749"/>
              <a:gd name="connsiteX43" fmla="*/ 1776150 w 6599868"/>
              <a:gd name="connsiteY43" fmla="*/ 4010331 h 5449749"/>
              <a:gd name="connsiteX44" fmla="*/ 1635358 w 6599868"/>
              <a:gd name="connsiteY44" fmla="*/ 4140305 h 5449749"/>
              <a:gd name="connsiteX45" fmla="*/ 1034628 w 6599868"/>
              <a:gd name="connsiteY45" fmla="*/ 3694174 h 5449749"/>
              <a:gd name="connsiteX0" fmla="*/ 773859 w 6339099"/>
              <a:gd name="connsiteY0" fmla="*/ 3694174 h 5449749"/>
              <a:gd name="connsiteX1" fmla="*/ 0 w 6339099"/>
              <a:gd name="connsiteY1" fmla="*/ 2620475 h 5449749"/>
              <a:gd name="connsiteX2" fmla="*/ 2102496 w 6339099"/>
              <a:gd name="connsiteY2" fmla="*/ 0 h 5449749"/>
              <a:gd name="connsiteX3" fmla="*/ 2450255 w 6339099"/>
              <a:gd name="connsiteY3" fmla="*/ 50625 h 5449749"/>
              <a:gd name="connsiteX4" fmla="*/ 2726253 w 6339099"/>
              <a:gd name="connsiteY4" fmla="*/ 140180 h 5449749"/>
              <a:gd name="connsiteX5" fmla="*/ 2979281 w 6339099"/>
              <a:gd name="connsiteY5" fmla="*/ 115284 h 5449749"/>
              <a:gd name="connsiteX6" fmla="*/ 3205630 w 6339099"/>
              <a:gd name="connsiteY6" fmla="*/ 166224 h 5449749"/>
              <a:gd name="connsiteX7" fmla="*/ 3774150 w 6339099"/>
              <a:gd name="connsiteY7" fmla="*/ 98139 h 5449749"/>
              <a:gd name="connsiteX8" fmla="*/ 4090583 w 6339099"/>
              <a:gd name="connsiteY8" fmla="*/ 36390 h 5449749"/>
              <a:gd name="connsiteX9" fmla="*/ 4193067 w 6339099"/>
              <a:gd name="connsiteY9" fmla="*/ 41560 h 5449749"/>
              <a:gd name="connsiteX10" fmla="*/ 4353338 w 6339099"/>
              <a:gd name="connsiteY10" fmla="*/ 40331 h 5449749"/>
              <a:gd name="connsiteX11" fmla="*/ 4626527 w 6339099"/>
              <a:gd name="connsiteY11" fmla="*/ 50173 h 5449749"/>
              <a:gd name="connsiteX12" fmla="*/ 4911026 w 6339099"/>
              <a:gd name="connsiteY12" fmla="*/ 36886 h 5449749"/>
              <a:gd name="connsiteX13" fmla="*/ 5038449 w 6339099"/>
              <a:gd name="connsiteY13" fmla="*/ 34918 h 5449749"/>
              <a:gd name="connsiteX14" fmla="*/ 5063338 w 6339099"/>
              <a:gd name="connsiteY14" fmla="*/ 166988 h 5449749"/>
              <a:gd name="connsiteX15" fmla="*/ 5369591 w 6339099"/>
              <a:gd name="connsiteY15" fmla="*/ 487682 h 5449749"/>
              <a:gd name="connsiteX16" fmla="*/ 5580778 w 6339099"/>
              <a:gd name="connsiteY16" fmla="*/ 584070 h 5449749"/>
              <a:gd name="connsiteX17" fmla="*/ 5814955 w 6339099"/>
              <a:gd name="connsiteY17" fmla="*/ 1330217 h 5449749"/>
              <a:gd name="connsiteX18" fmla="*/ 5865230 w 6339099"/>
              <a:gd name="connsiteY18" fmla="*/ 1596887 h 5449749"/>
              <a:gd name="connsiteX19" fmla="*/ 5908093 w 6339099"/>
              <a:gd name="connsiteY19" fmla="*/ 1696899 h 5449749"/>
              <a:gd name="connsiteX20" fmla="*/ 5927143 w 6339099"/>
              <a:gd name="connsiteY20" fmla="*/ 1794530 h 5449749"/>
              <a:gd name="connsiteX21" fmla="*/ 5958099 w 6339099"/>
              <a:gd name="connsiteY21" fmla="*/ 1915974 h 5449749"/>
              <a:gd name="connsiteX22" fmla="*/ 5972386 w 6339099"/>
              <a:gd name="connsiteY22" fmla="*/ 2073137 h 5449749"/>
              <a:gd name="connsiteX23" fmla="*/ 5993818 w 6339099"/>
              <a:gd name="connsiteY23" fmla="*/ 2180292 h 5449749"/>
              <a:gd name="connsiteX24" fmla="*/ 6043824 w 6339099"/>
              <a:gd name="connsiteY24" fmla="*/ 2392224 h 5449749"/>
              <a:gd name="connsiteX25" fmla="*/ 6070018 w 6339099"/>
              <a:gd name="connsiteY25" fmla="*/ 2585105 h 5449749"/>
              <a:gd name="connsiteX26" fmla="*/ 6084305 w 6339099"/>
              <a:gd name="connsiteY26" fmla="*/ 2694643 h 5449749"/>
              <a:gd name="connsiteX27" fmla="*/ 6058766 w 6339099"/>
              <a:gd name="connsiteY27" fmla="*/ 3074823 h 5449749"/>
              <a:gd name="connsiteX28" fmla="*/ 6177444 w 6339099"/>
              <a:gd name="connsiteY28" fmla="*/ 3282782 h 5449749"/>
              <a:gd name="connsiteX29" fmla="*/ 6339099 w 6339099"/>
              <a:gd name="connsiteY29" fmla="*/ 3449499 h 5449749"/>
              <a:gd name="connsiteX30" fmla="*/ 6322738 w 6339099"/>
              <a:gd name="connsiteY30" fmla="*/ 3574916 h 5449749"/>
              <a:gd name="connsiteX31" fmla="*/ 6262275 w 6339099"/>
              <a:gd name="connsiteY31" fmla="*/ 3737631 h 5449749"/>
              <a:gd name="connsiteX32" fmla="*/ 6179878 w 6339099"/>
              <a:gd name="connsiteY32" fmla="*/ 4011107 h 5449749"/>
              <a:gd name="connsiteX33" fmla="*/ 5519949 w 6339099"/>
              <a:gd name="connsiteY33" fmla="*/ 4306749 h 5449749"/>
              <a:gd name="connsiteX34" fmla="*/ 4665080 w 6339099"/>
              <a:gd name="connsiteY34" fmla="*/ 5444986 h 5449749"/>
              <a:gd name="connsiteX35" fmla="*/ 4391236 w 6339099"/>
              <a:gd name="connsiteY35" fmla="*/ 5449749 h 5449749"/>
              <a:gd name="connsiteX36" fmla="*/ 3826881 w 6339099"/>
              <a:gd name="connsiteY36" fmla="*/ 4725849 h 5449749"/>
              <a:gd name="connsiteX37" fmla="*/ 3301336 w 6339099"/>
              <a:gd name="connsiteY37" fmla="*/ 4716422 h 5449749"/>
              <a:gd name="connsiteX38" fmla="*/ 2709013 w 6339099"/>
              <a:gd name="connsiteY38" fmla="*/ 4139329 h 5449749"/>
              <a:gd name="connsiteX39" fmla="*/ 2369555 w 6339099"/>
              <a:gd name="connsiteY39" fmla="*/ 4373424 h 5449749"/>
              <a:gd name="connsiteX40" fmla="*/ 2005223 w 6339099"/>
              <a:gd name="connsiteY40" fmla="*/ 3956706 h 5449749"/>
              <a:gd name="connsiteX41" fmla="*/ 1660414 w 6339099"/>
              <a:gd name="connsiteY41" fmla="*/ 3877176 h 5449749"/>
              <a:gd name="connsiteX42" fmla="*/ 1515381 w 6339099"/>
              <a:gd name="connsiteY42" fmla="*/ 4010331 h 5449749"/>
              <a:gd name="connsiteX43" fmla="*/ 1374589 w 6339099"/>
              <a:gd name="connsiteY43" fmla="*/ 4140305 h 5449749"/>
              <a:gd name="connsiteX44" fmla="*/ 773859 w 6339099"/>
              <a:gd name="connsiteY44" fmla="*/ 3694174 h 5449749"/>
              <a:gd name="connsiteX0" fmla="*/ 0 w 5565240"/>
              <a:gd name="connsiteY0" fmla="*/ 3694174 h 5449749"/>
              <a:gd name="connsiteX1" fmla="*/ 1328637 w 5565240"/>
              <a:gd name="connsiteY1" fmla="*/ 0 h 5449749"/>
              <a:gd name="connsiteX2" fmla="*/ 1676396 w 5565240"/>
              <a:gd name="connsiteY2" fmla="*/ 50625 h 5449749"/>
              <a:gd name="connsiteX3" fmla="*/ 1952394 w 5565240"/>
              <a:gd name="connsiteY3" fmla="*/ 140180 h 5449749"/>
              <a:gd name="connsiteX4" fmla="*/ 2205422 w 5565240"/>
              <a:gd name="connsiteY4" fmla="*/ 115284 h 5449749"/>
              <a:gd name="connsiteX5" fmla="*/ 2431771 w 5565240"/>
              <a:gd name="connsiteY5" fmla="*/ 166224 h 5449749"/>
              <a:gd name="connsiteX6" fmla="*/ 3000291 w 5565240"/>
              <a:gd name="connsiteY6" fmla="*/ 98139 h 5449749"/>
              <a:gd name="connsiteX7" fmla="*/ 3316724 w 5565240"/>
              <a:gd name="connsiteY7" fmla="*/ 36390 h 5449749"/>
              <a:gd name="connsiteX8" fmla="*/ 3419208 w 5565240"/>
              <a:gd name="connsiteY8" fmla="*/ 41560 h 5449749"/>
              <a:gd name="connsiteX9" fmla="*/ 3579479 w 5565240"/>
              <a:gd name="connsiteY9" fmla="*/ 40331 h 5449749"/>
              <a:gd name="connsiteX10" fmla="*/ 3852668 w 5565240"/>
              <a:gd name="connsiteY10" fmla="*/ 50173 h 5449749"/>
              <a:gd name="connsiteX11" fmla="*/ 4137167 w 5565240"/>
              <a:gd name="connsiteY11" fmla="*/ 36886 h 5449749"/>
              <a:gd name="connsiteX12" fmla="*/ 4264590 w 5565240"/>
              <a:gd name="connsiteY12" fmla="*/ 34918 h 5449749"/>
              <a:gd name="connsiteX13" fmla="*/ 4289479 w 5565240"/>
              <a:gd name="connsiteY13" fmla="*/ 166988 h 5449749"/>
              <a:gd name="connsiteX14" fmla="*/ 4595732 w 5565240"/>
              <a:gd name="connsiteY14" fmla="*/ 487682 h 5449749"/>
              <a:gd name="connsiteX15" fmla="*/ 4806919 w 5565240"/>
              <a:gd name="connsiteY15" fmla="*/ 584070 h 5449749"/>
              <a:gd name="connsiteX16" fmla="*/ 5041096 w 5565240"/>
              <a:gd name="connsiteY16" fmla="*/ 1330217 h 5449749"/>
              <a:gd name="connsiteX17" fmla="*/ 5091371 w 5565240"/>
              <a:gd name="connsiteY17" fmla="*/ 1596887 h 5449749"/>
              <a:gd name="connsiteX18" fmla="*/ 5134234 w 5565240"/>
              <a:gd name="connsiteY18" fmla="*/ 1696899 h 5449749"/>
              <a:gd name="connsiteX19" fmla="*/ 5153284 w 5565240"/>
              <a:gd name="connsiteY19" fmla="*/ 1794530 h 5449749"/>
              <a:gd name="connsiteX20" fmla="*/ 5184240 w 5565240"/>
              <a:gd name="connsiteY20" fmla="*/ 1915974 h 5449749"/>
              <a:gd name="connsiteX21" fmla="*/ 5198527 w 5565240"/>
              <a:gd name="connsiteY21" fmla="*/ 2073137 h 5449749"/>
              <a:gd name="connsiteX22" fmla="*/ 5219959 w 5565240"/>
              <a:gd name="connsiteY22" fmla="*/ 2180292 h 5449749"/>
              <a:gd name="connsiteX23" fmla="*/ 5269965 w 5565240"/>
              <a:gd name="connsiteY23" fmla="*/ 2392224 h 5449749"/>
              <a:gd name="connsiteX24" fmla="*/ 5296159 w 5565240"/>
              <a:gd name="connsiteY24" fmla="*/ 2585105 h 5449749"/>
              <a:gd name="connsiteX25" fmla="*/ 5310446 w 5565240"/>
              <a:gd name="connsiteY25" fmla="*/ 2694643 h 5449749"/>
              <a:gd name="connsiteX26" fmla="*/ 5284907 w 5565240"/>
              <a:gd name="connsiteY26" fmla="*/ 3074823 h 5449749"/>
              <a:gd name="connsiteX27" fmla="*/ 5403585 w 5565240"/>
              <a:gd name="connsiteY27" fmla="*/ 3282782 h 5449749"/>
              <a:gd name="connsiteX28" fmla="*/ 5565240 w 5565240"/>
              <a:gd name="connsiteY28" fmla="*/ 3449499 h 5449749"/>
              <a:gd name="connsiteX29" fmla="*/ 5548879 w 5565240"/>
              <a:gd name="connsiteY29" fmla="*/ 3574916 h 5449749"/>
              <a:gd name="connsiteX30" fmla="*/ 5488416 w 5565240"/>
              <a:gd name="connsiteY30" fmla="*/ 3737631 h 5449749"/>
              <a:gd name="connsiteX31" fmla="*/ 5406019 w 5565240"/>
              <a:gd name="connsiteY31" fmla="*/ 4011107 h 5449749"/>
              <a:gd name="connsiteX32" fmla="*/ 4746090 w 5565240"/>
              <a:gd name="connsiteY32" fmla="*/ 4306749 h 5449749"/>
              <a:gd name="connsiteX33" fmla="*/ 3891221 w 5565240"/>
              <a:gd name="connsiteY33" fmla="*/ 5444986 h 5449749"/>
              <a:gd name="connsiteX34" fmla="*/ 3617377 w 5565240"/>
              <a:gd name="connsiteY34" fmla="*/ 5449749 h 5449749"/>
              <a:gd name="connsiteX35" fmla="*/ 3053022 w 5565240"/>
              <a:gd name="connsiteY35" fmla="*/ 4725849 h 5449749"/>
              <a:gd name="connsiteX36" fmla="*/ 2527477 w 5565240"/>
              <a:gd name="connsiteY36" fmla="*/ 4716422 h 5449749"/>
              <a:gd name="connsiteX37" fmla="*/ 1935154 w 5565240"/>
              <a:gd name="connsiteY37" fmla="*/ 4139329 h 5449749"/>
              <a:gd name="connsiteX38" fmla="*/ 1595696 w 5565240"/>
              <a:gd name="connsiteY38" fmla="*/ 4373424 h 5449749"/>
              <a:gd name="connsiteX39" fmla="*/ 1231364 w 5565240"/>
              <a:gd name="connsiteY39" fmla="*/ 3956706 h 5449749"/>
              <a:gd name="connsiteX40" fmla="*/ 886555 w 5565240"/>
              <a:gd name="connsiteY40" fmla="*/ 3877176 h 5449749"/>
              <a:gd name="connsiteX41" fmla="*/ 741522 w 5565240"/>
              <a:gd name="connsiteY41" fmla="*/ 4010331 h 5449749"/>
              <a:gd name="connsiteX42" fmla="*/ 600730 w 5565240"/>
              <a:gd name="connsiteY42" fmla="*/ 4140305 h 5449749"/>
              <a:gd name="connsiteX43" fmla="*/ 0 w 5565240"/>
              <a:gd name="connsiteY43" fmla="*/ 3694174 h 5449749"/>
              <a:gd name="connsiteX0" fmla="*/ 0 w 4964510"/>
              <a:gd name="connsiteY0" fmla="*/ 4140305 h 5449749"/>
              <a:gd name="connsiteX1" fmla="*/ 727907 w 4964510"/>
              <a:gd name="connsiteY1" fmla="*/ 0 h 5449749"/>
              <a:gd name="connsiteX2" fmla="*/ 1075666 w 4964510"/>
              <a:gd name="connsiteY2" fmla="*/ 50625 h 5449749"/>
              <a:gd name="connsiteX3" fmla="*/ 1351664 w 4964510"/>
              <a:gd name="connsiteY3" fmla="*/ 140180 h 5449749"/>
              <a:gd name="connsiteX4" fmla="*/ 1604692 w 4964510"/>
              <a:gd name="connsiteY4" fmla="*/ 115284 h 5449749"/>
              <a:gd name="connsiteX5" fmla="*/ 1831041 w 4964510"/>
              <a:gd name="connsiteY5" fmla="*/ 166224 h 5449749"/>
              <a:gd name="connsiteX6" fmla="*/ 2399561 w 4964510"/>
              <a:gd name="connsiteY6" fmla="*/ 98139 h 5449749"/>
              <a:gd name="connsiteX7" fmla="*/ 2715994 w 4964510"/>
              <a:gd name="connsiteY7" fmla="*/ 36390 h 5449749"/>
              <a:gd name="connsiteX8" fmla="*/ 2818478 w 4964510"/>
              <a:gd name="connsiteY8" fmla="*/ 41560 h 5449749"/>
              <a:gd name="connsiteX9" fmla="*/ 2978749 w 4964510"/>
              <a:gd name="connsiteY9" fmla="*/ 40331 h 5449749"/>
              <a:gd name="connsiteX10" fmla="*/ 3251938 w 4964510"/>
              <a:gd name="connsiteY10" fmla="*/ 50173 h 5449749"/>
              <a:gd name="connsiteX11" fmla="*/ 3536437 w 4964510"/>
              <a:gd name="connsiteY11" fmla="*/ 36886 h 5449749"/>
              <a:gd name="connsiteX12" fmla="*/ 3663860 w 4964510"/>
              <a:gd name="connsiteY12" fmla="*/ 34918 h 5449749"/>
              <a:gd name="connsiteX13" fmla="*/ 3688749 w 4964510"/>
              <a:gd name="connsiteY13" fmla="*/ 166988 h 5449749"/>
              <a:gd name="connsiteX14" fmla="*/ 3995002 w 4964510"/>
              <a:gd name="connsiteY14" fmla="*/ 487682 h 5449749"/>
              <a:gd name="connsiteX15" fmla="*/ 4206189 w 4964510"/>
              <a:gd name="connsiteY15" fmla="*/ 584070 h 5449749"/>
              <a:gd name="connsiteX16" fmla="*/ 4440366 w 4964510"/>
              <a:gd name="connsiteY16" fmla="*/ 1330217 h 5449749"/>
              <a:gd name="connsiteX17" fmla="*/ 4490641 w 4964510"/>
              <a:gd name="connsiteY17" fmla="*/ 1596887 h 5449749"/>
              <a:gd name="connsiteX18" fmla="*/ 4533504 w 4964510"/>
              <a:gd name="connsiteY18" fmla="*/ 1696899 h 5449749"/>
              <a:gd name="connsiteX19" fmla="*/ 4552554 w 4964510"/>
              <a:gd name="connsiteY19" fmla="*/ 1794530 h 5449749"/>
              <a:gd name="connsiteX20" fmla="*/ 4583510 w 4964510"/>
              <a:gd name="connsiteY20" fmla="*/ 1915974 h 5449749"/>
              <a:gd name="connsiteX21" fmla="*/ 4597797 w 4964510"/>
              <a:gd name="connsiteY21" fmla="*/ 2073137 h 5449749"/>
              <a:gd name="connsiteX22" fmla="*/ 4619229 w 4964510"/>
              <a:gd name="connsiteY22" fmla="*/ 2180292 h 5449749"/>
              <a:gd name="connsiteX23" fmla="*/ 4669235 w 4964510"/>
              <a:gd name="connsiteY23" fmla="*/ 2392224 h 5449749"/>
              <a:gd name="connsiteX24" fmla="*/ 4695429 w 4964510"/>
              <a:gd name="connsiteY24" fmla="*/ 2585105 h 5449749"/>
              <a:gd name="connsiteX25" fmla="*/ 4709716 w 4964510"/>
              <a:gd name="connsiteY25" fmla="*/ 2694643 h 5449749"/>
              <a:gd name="connsiteX26" fmla="*/ 4684177 w 4964510"/>
              <a:gd name="connsiteY26" fmla="*/ 3074823 h 5449749"/>
              <a:gd name="connsiteX27" fmla="*/ 4802855 w 4964510"/>
              <a:gd name="connsiteY27" fmla="*/ 3282782 h 5449749"/>
              <a:gd name="connsiteX28" fmla="*/ 4964510 w 4964510"/>
              <a:gd name="connsiteY28" fmla="*/ 3449499 h 5449749"/>
              <a:gd name="connsiteX29" fmla="*/ 4948149 w 4964510"/>
              <a:gd name="connsiteY29" fmla="*/ 3574916 h 5449749"/>
              <a:gd name="connsiteX30" fmla="*/ 4887686 w 4964510"/>
              <a:gd name="connsiteY30" fmla="*/ 3737631 h 5449749"/>
              <a:gd name="connsiteX31" fmla="*/ 4805289 w 4964510"/>
              <a:gd name="connsiteY31" fmla="*/ 4011107 h 5449749"/>
              <a:gd name="connsiteX32" fmla="*/ 4145360 w 4964510"/>
              <a:gd name="connsiteY32" fmla="*/ 4306749 h 5449749"/>
              <a:gd name="connsiteX33" fmla="*/ 3290491 w 4964510"/>
              <a:gd name="connsiteY33" fmla="*/ 5444986 h 5449749"/>
              <a:gd name="connsiteX34" fmla="*/ 3016647 w 4964510"/>
              <a:gd name="connsiteY34" fmla="*/ 5449749 h 5449749"/>
              <a:gd name="connsiteX35" fmla="*/ 2452292 w 4964510"/>
              <a:gd name="connsiteY35" fmla="*/ 4725849 h 5449749"/>
              <a:gd name="connsiteX36" fmla="*/ 1926747 w 4964510"/>
              <a:gd name="connsiteY36" fmla="*/ 4716422 h 5449749"/>
              <a:gd name="connsiteX37" fmla="*/ 1334424 w 4964510"/>
              <a:gd name="connsiteY37" fmla="*/ 4139329 h 5449749"/>
              <a:gd name="connsiteX38" fmla="*/ 994966 w 4964510"/>
              <a:gd name="connsiteY38" fmla="*/ 4373424 h 5449749"/>
              <a:gd name="connsiteX39" fmla="*/ 630634 w 4964510"/>
              <a:gd name="connsiteY39" fmla="*/ 3956706 h 5449749"/>
              <a:gd name="connsiteX40" fmla="*/ 285825 w 4964510"/>
              <a:gd name="connsiteY40" fmla="*/ 3877176 h 5449749"/>
              <a:gd name="connsiteX41" fmla="*/ 140792 w 4964510"/>
              <a:gd name="connsiteY41" fmla="*/ 4010331 h 5449749"/>
              <a:gd name="connsiteX42" fmla="*/ 0 w 4964510"/>
              <a:gd name="connsiteY42" fmla="*/ 4140305 h 5449749"/>
              <a:gd name="connsiteX0" fmla="*/ 0 w 4823718"/>
              <a:gd name="connsiteY0" fmla="*/ 4010331 h 5449749"/>
              <a:gd name="connsiteX1" fmla="*/ 587115 w 4823718"/>
              <a:gd name="connsiteY1" fmla="*/ 0 h 5449749"/>
              <a:gd name="connsiteX2" fmla="*/ 934874 w 4823718"/>
              <a:gd name="connsiteY2" fmla="*/ 50625 h 5449749"/>
              <a:gd name="connsiteX3" fmla="*/ 1210872 w 4823718"/>
              <a:gd name="connsiteY3" fmla="*/ 140180 h 5449749"/>
              <a:gd name="connsiteX4" fmla="*/ 1463900 w 4823718"/>
              <a:gd name="connsiteY4" fmla="*/ 115284 h 5449749"/>
              <a:gd name="connsiteX5" fmla="*/ 1690249 w 4823718"/>
              <a:gd name="connsiteY5" fmla="*/ 166224 h 5449749"/>
              <a:gd name="connsiteX6" fmla="*/ 2258769 w 4823718"/>
              <a:gd name="connsiteY6" fmla="*/ 98139 h 5449749"/>
              <a:gd name="connsiteX7" fmla="*/ 2575202 w 4823718"/>
              <a:gd name="connsiteY7" fmla="*/ 36390 h 5449749"/>
              <a:gd name="connsiteX8" fmla="*/ 2677686 w 4823718"/>
              <a:gd name="connsiteY8" fmla="*/ 41560 h 5449749"/>
              <a:gd name="connsiteX9" fmla="*/ 2837957 w 4823718"/>
              <a:gd name="connsiteY9" fmla="*/ 40331 h 5449749"/>
              <a:gd name="connsiteX10" fmla="*/ 3111146 w 4823718"/>
              <a:gd name="connsiteY10" fmla="*/ 50173 h 5449749"/>
              <a:gd name="connsiteX11" fmla="*/ 3395645 w 4823718"/>
              <a:gd name="connsiteY11" fmla="*/ 36886 h 5449749"/>
              <a:gd name="connsiteX12" fmla="*/ 3523068 w 4823718"/>
              <a:gd name="connsiteY12" fmla="*/ 34918 h 5449749"/>
              <a:gd name="connsiteX13" fmla="*/ 3547957 w 4823718"/>
              <a:gd name="connsiteY13" fmla="*/ 166988 h 5449749"/>
              <a:gd name="connsiteX14" fmla="*/ 3854210 w 4823718"/>
              <a:gd name="connsiteY14" fmla="*/ 487682 h 5449749"/>
              <a:gd name="connsiteX15" fmla="*/ 4065397 w 4823718"/>
              <a:gd name="connsiteY15" fmla="*/ 584070 h 5449749"/>
              <a:gd name="connsiteX16" fmla="*/ 4299574 w 4823718"/>
              <a:gd name="connsiteY16" fmla="*/ 1330217 h 5449749"/>
              <a:gd name="connsiteX17" fmla="*/ 4349849 w 4823718"/>
              <a:gd name="connsiteY17" fmla="*/ 1596887 h 5449749"/>
              <a:gd name="connsiteX18" fmla="*/ 4392712 w 4823718"/>
              <a:gd name="connsiteY18" fmla="*/ 1696899 h 5449749"/>
              <a:gd name="connsiteX19" fmla="*/ 4411762 w 4823718"/>
              <a:gd name="connsiteY19" fmla="*/ 1794530 h 5449749"/>
              <a:gd name="connsiteX20" fmla="*/ 4442718 w 4823718"/>
              <a:gd name="connsiteY20" fmla="*/ 1915974 h 5449749"/>
              <a:gd name="connsiteX21" fmla="*/ 4457005 w 4823718"/>
              <a:gd name="connsiteY21" fmla="*/ 2073137 h 5449749"/>
              <a:gd name="connsiteX22" fmla="*/ 4478437 w 4823718"/>
              <a:gd name="connsiteY22" fmla="*/ 2180292 h 5449749"/>
              <a:gd name="connsiteX23" fmla="*/ 4528443 w 4823718"/>
              <a:gd name="connsiteY23" fmla="*/ 2392224 h 5449749"/>
              <a:gd name="connsiteX24" fmla="*/ 4554637 w 4823718"/>
              <a:gd name="connsiteY24" fmla="*/ 2585105 h 5449749"/>
              <a:gd name="connsiteX25" fmla="*/ 4568924 w 4823718"/>
              <a:gd name="connsiteY25" fmla="*/ 2694643 h 5449749"/>
              <a:gd name="connsiteX26" fmla="*/ 4543385 w 4823718"/>
              <a:gd name="connsiteY26" fmla="*/ 3074823 h 5449749"/>
              <a:gd name="connsiteX27" fmla="*/ 4662063 w 4823718"/>
              <a:gd name="connsiteY27" fmla="*/ 3282782 h 5449749"/>
              <a:gd name="connsiteX28" fmla="*/ 4823718 w 4823718"/>
              <a:gd name="connsiteY28" fmla="*/ 3449499 h 5449749"/>
              <a:gd name="connsiteX29" fmla="*/ 4807357 w 4823718"/>
              <a:gd name="connsiteY29" fmla="*/ 3574916 h 5449749"/>
              <a:gd name="connsiteX30" fmla="*/ 4746894 w 4823718"/>
              <a:gd name="connsiteY30" fmla="*/ 3737631 h 5449749"/>
              <a:gd name="connsiteX31" fmla="*/ 4664497 w 4823718"/>
              <a:gd name="connsiteY31" fmla="*/ 4011107 h 5449749"/>
              <a:gd name="connsiteX32" fmla="*/ 4004568 w 4823718"/>
              <a:gd name="connsiteY32" fmla="*/ 4306749 h 5449749"/>
              <a:gd name="connsiteX33" fmla="*/ 3149699 w 4823718"/>
              <a:gd name="connsiteY33" fmla="*/ 5444986 h 5449749"/>
              <a:gd name="connsiteX34" fmla="*/ 2875855 w 4823718"/>
              <a:gd name="connsiteY34" fmla="*/ 5449749 h 5449749"/>
              <a:gd name="connsiteX35" fmla="*/ 2311500 w 4823718"/>
              <a:gd name="connsiteY35" fmla="*/ 4725849 h 5449749"/>
              <a:gd name="connsiteX36" fmla="*/ 1785955 w 4823718"/>
              <a:gd name="connsiteY36" fmla="*/ 4716422 h 5449749"/>
              <a:gd name="connsiteX37" fmla="*/ 1193632 w 4823718"/>
              <a:gd name="connsiteY37" fmla="*/ 4139329 h 5449749"/>
              <a:gd name="connsiteX38" fmla="*/ 854174 w 4823718"/>
              <a:gd name="connsiteY38" fmla="*/ 4373424 h 5449749"/>
              <a:gd name="connsiteX39" fmla="*/ 489842 w 4823718"/>
              <a:gd name="connsiteY39" fmla="*/ 3956706 h 5449749"/>
              <a:gd name="connsiteX40" fmla="*/ 145033 w 4823718"/>
              <a:gd name="connsiteY40" fmla="*/ 3877176 h 5449749"/>
              <a:gd name="connsiteX41" fmla="*/ 0 w 4823718"/>
              <a:gd name="connsiteY41" fmla="*/ 4010331 h 5449749"/>
              <a:gd name="connsiteX0" fmla="*/ 0 w 4678685"/>
              <a:gd name="connsiteY0" fmla="*/ 3877176 h 5449749"/>
              <a:gd name="connsiteX1" fmla="*/ 442082 w 4678685"/>
              <a:gd name="connsiteY1" fmla="*/ 0 h 5449749"/>
              <a:gd name="connsiteX2" fmla="*/ 789841 w 4678685"/>
              <a:gd name="connsiteY2" fmla="*/ 50625 h 5449749"/>
              <a:gd name="connsiteX3" fmla="*/ 1065839 w 4678685"/>
              <a:gd name="connsiteY3" fmla="*/ 140180 h 5449749"/>
              <a:gd name="connsiteX4" fmla="*/ 1318867 w 4678685"/>
              <a:gd name="connsiteY4" fmla="*/ 115284 h 5449749"/>
              <a:gd name="connsiteX5" fmla="*/ 1545216 w 4678685"/>
              <a:gd name="connsiteY5" fmla="*/ 166224 h 5449749"/>
              <a:gd name="connsiteX6" fmla="*/ 2113736 w 4678685"/>
              <a:gd name="connsiteY6" fmla="*/ 98139 h 5449749"/>
              <a:gd name="connsiteX7" fmla="*/ 2430169 w 4678685"/>
              <a:gd name="connsiteY7" fmla="*/ 36390 h 5449749"/>
              <a:gd name="connsiteX8" fmla="*/ 2532653 w 4678685"/>
              <a:gd name="connsiteY8" fmla="*/ 41560 h 5449749"/>
              <a:gd name="connsiteX9" fmla="*/ 2692924 w 4678685"/>
              <a:gd name="connsiteY9" fmla="*/ 40331 h 5449749"/>
              <a:gd name="connsiteX10" fmla="*/ 2966113 w 4678685"/>
              <a:gd name="connsiteY10" fmla="*/ 50173 h 5449749"/>
              <a:gd name="connsiteX11" fmla="*/ 3250612 w 4678685"/>
              <a:gd name="connsiteY11" fmla="*/ 36886 h 5449749"/>
              <a:gd name="connsiteX12" fmla="*/ 3378035 w 4678685"/>
              <a:gd name="connsiteY12" fmla="*/ 34918 h 5449749"/>
              <a:gd name="connsiteX13" fmla="*/ 3402924 w 4678685"/>
              <a:gd name="connsiteY13" fmla="*/ 166988 h 5449749"/>
              <a:gd name="connsiteX14" fmla="*/ 3709177 w 4678685"/>
              <a:gd name="connsiteY14" fmla="*/ 487682 h 5449749"/>
              <a:gd name="connsiteX15" fmla="*/ 3920364 w 4678685"/>
              <a:gd name="connsiteY15" fmla="*/ 584070 h 5449749"/>
              <a:gd name="connsiteX16" fmla="*/ 4154541 w 4678685"/>
              <a:gd name="connsiteY16" fmla="*/ 1330217 h 5449749"/>
              <a:gd name="connsiteX17" fmla="*/ 4204816 w 4678685"/>
              <a:gd name="connsiteY17" fmla="*/ 1596887 h 5449749"/>
              <a:gd name="connsiteX18" fmla="*/ 4247679 w 4678685"/>
              <a:gd name="connsiteY18" fmla="*/ 1696899 h 5449749"/>
              <a:gd name="connsiteX19" fmla="*/ 4266729 w 4678685"/>
              <a:gd name="connsiteY19" fmla="*/ 1794530 h 5449749"/>
              <a:gd name="connsiteX20" fmla="*/ 4297685 w 4678685"/>
              <a:gd name="connsiteY20" fmla="*/ 1915974 h 5449749"/>
              <a:gd name="connsiteX21" fmla="*/ 4311972 w 4678685"/>
              <a:gd name="connsiteY21" fmla="*/ 2073137 h 5449749"/>
              <a:gd name="connsiteX22" fmla="*/ 4333404 w 4678685"/>
              <a:gd name="connsiteY22" fmla="*/ 2180292 h 5449749"/>
              <a:gd name="connsiteX23" fmla="*/ 4383410 w 4678685"/>
              <a:gd name="connsiteY23" fmla="*/ 2392224 h 5449749"/>
              <a:gd name="connsiteX24" fmla="*/ 4409604 w 4678685"/>
              <a:gd name="connsiteY24" fmla="*/ 2585105 h 5449749"/>
              <a:gd name="connsiteX25" fmla="*/ 4423891 w 4678685"/>
              <a:gd name="connsiteY25" fmla="*/ 2694643 h 5449749"/>
              <a:gd name="connsiteX26" fmla="*/ 4398352 w 4678685"/>
              <a:gd name="connsiteY26" fmla="*/ 3074823 h 5449749"/>
              <a:gd name="connsiteX27" fmla="*/ 4517030 w 4678685"/>
              <a:gd name="connsiteY27" fmla="*/ 3282782 h 5449749"/>
              <a:gd name="connsiteX28" fmla="*/ 4678685 w 4678685"/>
              <a:gd name="connsiteY28" fmla="*/ 3449499 h 5449749"/>
              <a:gd name="connsiteX29" fmla="*/ 4662324 w 4678685"/>
              <a:gd name="connsiteY29" fmla="*/ 3574916 h 5449749"/>
              <a:gd name="connsiteX30" fmla="*/ 4601861 w 4678685"/>
              <a:gd name="connsiteY30" fmla="*/ 3737631 h 5449749"/>
              <a:gd name="connsiteX31" fmla="*/ 4519464 w 4678685"/>
              <a:gd name="connsiteY31" fmla="*/ 4011107 h 5449749"/>
              <a:gd name="connsiteX32" fmla="*/ 3859535 w 4678685"/>
              <a:gd name="connsiteY32" fmla="*/ 4306749 h 5449749"/>
              <a:gd name="connsiteX33" fmla="*/ 3004666 w 4678685"/>
              <a:gd name="connsiteY33" fmla="*/ 5444986 h 5449749"/>
              <a:gd name="connsiteX34" fmla="*/ 2730822 w 4678685"/>
              <a:gd name="connsiteY34" fmla="*/ 5449749 h 5449749"/>
              <a:gd name="connsiteX35" fmla="*/ 2166467 w 4678685"/>
              <a:gd name="connsiteY35" fmla="*/ 4725849 h 5449749"/>
              <a:gd name="connsiteX36" fmla="*/ 1640922 w 4678685"/>
              <a:gd name="connsiteY36" fmla="*/ 4716422 h 5449749"/>
              <a:gd name="connsiteX37" fmla="*/ 1048599 w 4678685"/>
              <a:gd name="connsiteY37" fmla="*/ 4139329 h 5449749"/>
              <a:gd name="connsiteX38" fmla="*/ 709141 w 4678685"/>
              <a:gd name="connsiteY38" fmla="*/ 4373424 h 5449749"/>
              <a:gd name="connsiteX39" fmla="*/ 344809 w 4678685"/>
              <a:gd name="connsiteY39" fmla="*/ 3956706 h 5449749"/>
              <a:gd name="connsiteX40" fmla="*/ 0 w 4678685"/>
              <a:gd name="connsiteY40" fmla="*/ 3877176 h 5449749"/>
              <a:gd name="connsiteX0" fmla="*/ 0 w 4333876"/>
              <a:gd name="connsiteY0" fmla="*/ 3956706 h 5449749"/>
              <a:gd name="connsiteX1" fmla="*/ 97273 w 4333876"/>
              <a:gd name="connsiteY1" fmla="*/ 0 h 5449749"/>
              <a:gd name="connsiteX2" fmla="*/ 445032 w 4333876"/>
              <a:gd name="connsiteY2" fmla="*/ 50625 h 5449749"/>
              <a:gd name="connsiteX3" fmla="*/ 721030 w 4333876"/>
              <a:gd name="connsiteY3" fmla="*/ 140180 h 5449749"/>
              <a:gd name="connsiteX4" fmla="*/ 974058 w 4333876"/>
              <a:gd name="connsiteY4" fmla="*/ 115284 h 5449749"/>
              <a:gd name="connsiteX5" fmla="*/ 1200407 w 4333876"/>
              <a:gd name="connsiteY5" fmla="*/ 166224 h 5449749"/>
              <a:gd name="connsiteX6" fmla="*/ 1768927 w 4333876"/>
              <a:gd name="connsiteY6" fmla="*/ 98139 h 5449749"/>
              <a:gd name="connsiteX7" fmla="*/ 2085360 w 4333876"/>
              <a:gd name="connsiteY7" fmla="*/ 36390 h 5449749"/>
              <a:gd name="connsiteX8" fmla="*/ 2187844 w 4333876"/>
              <a:gd name="connsiteY8" fmla="*/ 41560 h 5449749"/>
              <a:gd name="connsiteX9" fmla="*/ 2348115 w 4333876"/>
              <a:gd name="connsiteY9" fmla="*/ 40331 h 5449749"/>
              <a:gd name="connsiteX10" fmla="*/ 2621304 w 4333876"/>
              <a:gd name="connsiteY10" fmla="*/ 50173 h 5449749"/>
              <a:gd name="connsiteX11" fmla="*/ 2905803 w 4333876"/>
              <a:gd name="connsiteY11" fmla="*/ 36886 h 5449749"/>
              <a:gd name="connsiteX12" fmla="*/ 3033226 w 4333876"/>
              <a:gd name="connsiteY12" fmla="*/ 34918 h 5449749"/>
              <a:gd name="connsiteX13" fmla="*/ 3058115 w 4333876"/>
              <a:gd name="connsiteY13" fmla="*/ 166988 h 5449749"/>
              <a:gd name="connsiteX14" fmla="*/ 3364368 w 4333876"/>
              <a:gd name="connsiteY14" fmla="*/ 487682 h 5449749"/>
              <a:gd name="connsiteX15" fmla="*/ 3575555 w 4333876"/>
              <a:gd name="connsiteY15" fmla="*/ 584070 h 5449749"/>
              <a:gd name="connsiteX16" fmla="*/ 3809732 w 4333876"/>
              <a:gd name="connsiteY16" fmla="*/ 1330217 h 5449749"/>
              <a:gd name="connsiteX17" fmla="*/ 3860007 w 4333876"/>
              <a:gd name="connsiteY17" fmla="*/ 1596887 h 5449749"/>
              <a:gd name="connsiteX18" fmla="*/ 3902870 w 4333876"/>
              <a:gd name="connsiteY18" fmla="*/ 1696899 h 5449749"/>
              <a:gd name="connsiteX19" fmla="*/ 3921920 w 4333876"/>
              <a:gd name="connsiteY19" fmla="*/ 1794530 h 5449749"/>
              <a:gd name="connsiteX20" fmla="*/ 3952876 w 4333876"/>
              <a:gd name="connsiteY20" fmla="*/ 1915974 h 5449749"/>
              <a:gd name="connsiteX21" fmla="*/ 3967163 w 4333876"/>
              <a:gd name="connsiteY21" fmla="*/ 2073137 h 5449749"/>
              <a:gd name="connsiteX22" fmla="*/ 3988595 w 4333876"/>
              <a:gd name="connsiteY22" fmla="*/ 2180292 h 5449749"/>
              <a:gd name="connsiteX23" fmla="*/ 4038601 w 4333876"/>
              <a:gd name="connsiteY23" fmla="*/ 2392224 h 5449749"/>
              <a:gd name="connsiteX24" fmla="*/ 4064795 w 4333876"/>
              <a:gd name="connsiteY24" fmla="*/ 2585105 h 5449749"/>
              <a:gd name="connsiteX25" fmla="*/ 4079082 w 4333876"/>
              <a:gd name="connsiteY25" fmla="*/ 2694643 h 5449749"/>
              <a:gd name="connsiteX26" fmla="*/ 4053543 w 4333876"/>
              <a:gd name="connsiteY26" fmla="*/ 3074823 h 5449749"/>
              <a:gd name="connsiteX27" fmla="*/ 4172221 w 4333876"/>
              <a:gd name="connsiteY27" fmla="*/ 3282782 h 5449749"/>
              <a:gd name="connsiteX28" fmla="*/ 4333876 w 4333876"/>
              <a:gd name="connsiteY28" fmla="*/ 3449499 h 5449749"/>
              <a:gd name="connsiteX29" fmla="*/ 4317515 w 4333876"/>
              <a:gd name="connsiteY29" fmla="*/ 3574916 h 5449749"/>
              <a:gd name="connsiteX30" fmla="*/ 4257052 w 4333876"/>
              <a:gd name="connsiteY30" fmla="*/ 3737631 h 5449749"/>
              <a:gd name="connsiteX31" fmla="*/ 4174655 w 4333876"/>
              <a:gd name="connsiteY31" fmla="*/ 4011107 h 5449749"/>
              <a:gd name="connsiteX32" fmla="*/ 3514726 w 4333876"/>
              <a:gd name="connsiteY32" fmla="*/ 4306749 h 5449749"/>
              <a:gd name="connsiteX33" fmla="*/ 2659857 w 4333876"/>
              <a:gd name="connsiteY33" fmla="*/ 5444986 h 5449749"/>
              <a:gd name="connsiteX34" fmla="*/ 2386013 w 4333876"/>
              <a:gd name="connsiteY34" fmla="*/ 5449749 h 5449749"/>
              <a:gd name="connsiteX35" fmla="*/ 1821658 w 4333876"/>
              <a:gd name="connsiteY35" fmla="*/ 4725849 h 5449749"/>
              <a:gd name="connsiteX36" fmla="*/ 1296113 w 4333876"/>
              <a:gd name="connsiteY36" fmla="*/ 4716422 h 5449749"/>
              <a:gd name="connsiteX37" fmla="*/ 703790 w 4333876"/>
              <a:gd name="connsiteY37" fmla="*/ 4139329 h 5449749"/>
              <a:gd name="connsiteX38" fmla="*/ 364332 w 4333876"/>
              <a:gd name="connsiteY38" fmla="*/ 4373424 h 5449749"/>
              <a:gd name="connsiteX39" fmla="*/ 0 w 4333876"/>
              <a:gd name="connsiteY39" fmla="*/ 3956706 h 5449749"/>
              <a:gd name="connsiteX0" fmla="*/ 267059 w 4236603"/>
              <a:gd name="connsiteY0" fmla="*/ 4373424 h 5449749"/>
              <a:gd name="connsiteX1" fmla="*/ 0 w 4236603"/>
              <a:gd name="connsiteY1" fmla="*/ 0 h 5449749"/>
              <a:gd name="connsiteX2" fmla="*/ 347759 w 4236603"/>
              <a:gd name="connsiteY2" fmla="*/ 50625 h 5449749"/>
              <a:gd name="connsiteX3" fmla="*/ 623757 w 4236603"/>
              <a:gd name="connsiteY3" fmla="*/ 140180 h 5449749"/>
              <a:gd name="connsiteX4" fmla="*/ 876785 w 4236603"/>
              <a:gd name="connsiteY4" fmla="*/ 115284 h 5449749"/>
              <a:gd name="connsiteX5" fmla="*/ 1103134 w 4236603"/>
              <a:gd name="connsiteY5" fmla="*/ 166224 h 5449749"/>
              <a:gd name="connsiteX6" fmla="*/ 1671654 w 4236603"/>
              <a:gd name="connsiteY6" fmla="*/ 98139 h 5449749"/>
              <a:gd name="connsiteX7" fmla="*/ 1988087 w 4236603"/>
              <a:gd name="connsiteY7" fmla="*/ 36390 h 5449749"/>
              <a:gd name="connsiteX8" fmla="*/ 2090571 w 4236603"/>
              <a:gd name="connsiteY8" fmla="*/ 41560 h 5449749"/>
              <a:gd name="connsiteX9" fmla="*/ 2250842 w 4236603"/>
              <a:gd name="connsiteY9" fmla="*/ 40331 h 5449749"/>
              <a:gd name="connsiteX10" fmla="*/ 2524031 w 4236603"/>
              <a:gd name="connsiteY10" fmla="*/ 50173 h 5449749"/>
              <a:gd name="connsiteX11" fmla="*/ 2808530 w 4236603"/>
              <a:gd name="connsiteY11" fmla="*/ 36886 h 5449749"/>
              <a:gd name="connsiteX12" fmla="*/ 2935953 w 4236603"/>
              <a:gd name="connsiteY12" fmla="*/ 34918 h 5449749"/>
              <a:gd name="connsiteX13" fmla="*/ 2960842 w 4236603"/>
              <a:gd name="connsiteY13" fmla="*/ 166988 h 5449749"/>
              <a:gd name="connsiteX14" fmla="*/ 3267095 w 4236603"/>
              <a:gd name="connsiteY14" fmla="*/ 487682 h 5449749"/>
              <a:gd name="connsiteX15" fmla="*/ 3478282 w 4236603"/>
              <a:gd name="connsiteY15" fmla="*/ 584070 h 5449749"/>
              <a:gd name="connsiteX16" fmla="*/ 3712459 w 4236603"/>
              <a:gd name="connsiteY16" fmla="*/ 1330217 h 5449749"/>
              <a:gd name="connsiteX17" fmla="*/ 3762734 w 4236603"/>
              <a:gd name="connsiteY17" fmla="*/ 1596887 h 5449749"/>
              <a:gd name="connsiteX18" fmla="*/ 3805597 w 4236603"/>
              <a:gd name="connsiteY18" fmla="*/ 1696899 h 5449749"/>
              <a:gd name="connsiteX19" fmla="*/ 3824647 w 4236603"/>
              <a:gd name="connsiteY19" fmla="*/ 1794530 h 5449749"/>
              <a:gd name="connsiteX20" fmla="*/ 3855603 w 4236603"/>
              <a:gd name="connsiteY20" fmla="*/ 1915974 h 5449749"/>
              <a:gd name="connsiteX21" fmla="*/ 3869890 w 4236603"/>
              <a:gd name="connsiteY21" fmla="*/ 2073137 h 5449749"/>
              <a:gd name="connsiteX22" fmla="*/ 3891322 w 4236603"/>
              <a:gd name="connsiteY22" fmla="*/ 2180292 h 5449749"/>
              <a:gd name="connsiteX23" fmla="*/ 3941328 w 4236603"/>
              <a:gd name="connsiteY23" fmla="*/ 2392224 h 5449749"/>
              <a:gd name="connsiteX24" fmla="*/ 3967522 w 4236603"/>
              <a:gd name="connsiteY24" fmla="*/ 2585105 h 5449749"/>
              <a:gd name="connsiteX25" fmla="*/ 3981809 w 4236603"/>
              <a:gd name="connsiteY25" fmla="*/ 2694643 h 5449749"/>
              <a:gd name="connsiteX26" fmla="*/ 3956270 w 4236603"/>
              <a:gd name="connsiteY26" fmla="*/ 3074823 h 5449749"/>
              <a:gd name="connsiteX27" fmla="*/ 4074948 w 4236603"/>
              <a:gd name="connsiteY27" fmla="*/ 3282782 h 5449749"/>
              <a:gd name="connsiteX28" fmla="*/ 4236603 w 4236603"/>
              <a:gd name="connsiteY28" fmla="*/ 3449499 h 5449749"/>
              <a:gd name="connsiteX29" fmla="*/ 4220242 w 4236603"/>
              <a:gd name="connsiteY29" fmla="*/ 3574916 h 5449749"/>
              <a:gd name="connsiteX30" fmla="*/ 4159779 w 4236603"/>
              <a:gd name="connsiteY30" fmla="*/ 3737631 h 5449749"/>
              <a:gd name="connsiteX31" fmla="*/ 4077382 w 4236603"/>
              <a:gd name="connsiteY31" fmla="*/ 4011107 h 5449749"/>
              <a:gd name="connsiteX32" fmla="*/ 3417453 w 4236603"/>
              <a:gd name="connsiteY32" fmla="*/ 4306749 h 5449749"/>
              <a:gd name="connsiteX33" fmla="*/ 2562584 w 4236603"/>
              <a:gd name="connsiteY33" fmla="*/ 5444986 h 5449749"/>
              <a:gd name="connsiteX34" fmla="*/ 2288740 w 4236603"/>
              <a:gd name="connsiteY34" fmla="*/ 5449749 h 5449749"/>
              <a:gd name="connsiteX35" fmla="*/ 1724385 w 4236603"/>
              <a:gd name="connsiteY35" fmla="*/ 4725849 h 5449749"/>
              <a:gd name="connsiteX36" fmla="*/ 1198840 w 4236603"/>
              <a:gd name="connsiteY36" fmla="*/ 4716422 h 5449749"/>
              <a:gd name="connsiteX37" fmla="*/ 606517 w 4236603"/>
              <a:gd name="connsiteY37" fmla="*/ 4139329 h 5449749"/>
              <a:gd name="connsiteX38" fmla="*/ 267059 w 4236603"/>
              <a:gd name="connsiteY38" fmla="*/ 4373424 h 5449749"/>
              <a:gd name="connsiteX0" fmla="*/ 606517 w 4236603"/>
              <a:gd name="connsiteY0" fmla="*/ 4139329 h 5449749"/>
              <a:gd name="connsiteX1" fmla="*/ 0 w 4236603"/>
              <a:gd name="connsiteY1" fmla="*/ 0 h 5449749"/>
              <a:gd name="connsiteX2" fmla="*/ 347759 w 4236603"/>
              <a:gd name="connsiteY2" fmla="*/ 50625 h 5449749"/>
              <a:gd name="connsiteX3" fmla="*/ 623757 w 4236603"/>
              <a:gd name="connsiteY3" fmla="*/ 140180 h 5449749"/>
              <a:gd name="connsiteX4" fmla="*/ 876785 w 4236603"/>
              <a:gd name="connsiteY4" fmla="*/ 115284 h 5449749"/>
              <a:gd name="connsiteX5" fmla="*/ 1103134 w 4236603"/>
              <a:gd name="connsiteY5" fmla="*/ 166224 h 5449749"/>
              <a:gd name="connsiteX6" fmla="*/ 1671654 w 4236603"/>
              <a:gd name="connsiteY6" fmla="*/ 98139 h 5449749"/>
              <a:gd name="connsiteX7" fmla="*/ 1988087 w 4236603"/>
              <a:gd name="connsiteY7" fmla="*/ 36390 h 5449749"/>
              <a:gd name="connsiteX8" fmla="*/ 2090571 w 4236603"/>
              <a:gd name="connsiteY8" fmla="*/ 41560 h 5449749"/>
              <a:gd name="connsiteX9" fmla="*/ 2250842 w 4236603"/>
              <a:gd name="connsiteY9" fmla="*/ 40331 h 5449749"/>
              <a:gd name="connsiteX10" fmla="*/ 2524031 w 4236603"/>
              <a:gd name="connsiteY10" fmla="*/ 50173 h 5449749"/>
              <a:gd name="connsiteX11" fmla="*/ 2808530 w 4236603"/>
              <a:gd name="connsiteY11" fmla="*/ 36886 h 5449749"/>
              <a:gd name="connsiteX12" fmla="*/ 2935953 w 4236603"/>
              <a:gd name="connsiteY12" fmla="*/ 34918 h 5449749"/>
              <a:gd name="connsiteX13" fmla="*/ 2960842 w 4236603"/>
              <a:gd name="connsiteY13" fmla="*/ 166988 h 5449749"/>
              <a:gd name="connsiteX14" fmla="*/ 3267095 w 4236603"/>
              <a:gd name="connsiteY14" fmla="*/ 487682 h 5449749"/>
              <a:gd name="connsiteX15" fmla="*/ 3478282 w 4236603"/>
              <a:gd name="connsiteY15" fmla="*/ 584070 h 5449749"/>
              <a:gd name="connsiteX16" fmla="*/ 3712459 w 4236603"/>
              <a:gd name="connsiteY16" fmla="*/ 1330217 h 5449749"/>
              <a:gd name="connsiteX17" fmla="*/ 3762734 w 4236603"/>
              <a:gd name="connsiteY17" fmla="*/ 1596887 h 5449749"/>
              <a:gd name="connsiteX18" fmla="*/ 3805597 w 4236603"/>
              <a:gd name="connsiteY18" fmla="*/ 1696899 h 5449749"/>
              <a:gd name="connsiteX19" fmla="*/ 3824647 w 4236603"/>
              <a:gd name="connsiteY19" fmla="*/ 1794530 h 5449749"/>
              <a:gd name="connsiteX20" fmla="*/ 3855603 w 4236603"/>
              <a:gd name="connsiteY20" fmla="*/ 1915974 h 5449749"/>
              <a:gd name="connsiteX21" fmla="*/ 3869890 w 4236603"/>
              <a:gd name="connsiteY21" fmla="*/ 2073137 h 5449749"/>
              <a:gd name="connsiteX22" fmla="*/ 3891322 w 4236603"/>
              <a:gd name="connsiteY22" fmla="*/ 2180292 h 5449749"/>
              <a:gd name="connsiteX23" fmla="*/ 3941328 w 4236603"/>
              <a:gd name="connsiteY23" fmla="*/ 2392224 h 5449749"/>
              <a:gd name="connsiteX24" fmla="*/ 3967522 w 4236603"/>
              <a:gd name="connsiteY24" fmla="*/ 2585105 h 5449749"/>
              <a:gd name="connsiteX25" fmla="*/ 3981809 w 4236603"/>
              <a:gd name="connsiteY25" fmla="*/ 2694643 h 5449749"/>
              <a:gd name="connsiteX26" fmla="*/ 3956270 w 4236603"/>
              <a:gd name="connsiteY26" fmla="*/ 3074823 h 5449749"/>
              <a:gd name="connsiteX27" fmla="*/ 4074948 w 4236603"/>
              <a:gd name="connsiteY27" fmla="*/ 3282782 h 5449749"/>
              <a:gd name="connsiteX28" fmla="*/ 4236603 w 4236603"/>
              <a:gd name="connsiteY28" fmla="*/ 3449499 h 5449749"/>
              <a:gd name="connsiteX29" fmla="*/ 4220242 w 4236603"/>
              <a:gd name="connsiteY29" fmla="*/ 3574916 h 5449749"/>
              <a:gd name="connsiteX30" fmla="*/ 4159779 w 4236603"/>
              <a:gd name="connsiteY30" fmla="*/ 3737631 h 5449749"/>
              <a:gd name="connsiteX31" fmla="*/ 4077382 w 4236603"/>
              <a:gd name="connsiteY31" fmla="*/ 4011107 h 5449749"/>
              <a:gd name="connsiteX32" fmla="*/ 3417453 w 4236603"/>
              <a:gd name="connsiteY32" fmla="*/ 4306749 h 5449749"/>
              <a:gd name="connsiteX33" fmla="*/ 2562584 w 4236603"/>
              <a:gd name="connsiteY33" fmla="*/ 5444986 h 5449749"/>
              <a:gd name="connsiteX34" fmla="*/ 2288740 w 4236603"/>
              <a:gd name="connsiteY34" fmla="*/ 5449749 h 5449749"/>
              <a:gd name="connsiteX35" fmla="*/ 1724385 w 4236603"/>
              <a:gd name="connsiteY35" fmla="*/ 4725849 h 5449749"/>
              <a:gd name="connsiteX36" fmla="*/ 1198840 w 4236603"/>
              <a:gd name="connsiteY36" fmla="*/ 4716422 h 5449749"/>
              <a:gd name="connsiteX37" fmla="*/ 606517 w 4236603"/>
              <a:gd name="connsiteY37" fmla="*/ 4139329 h 5449749"/>
              <a:gd name="connsiteX0" fmla="*/ 1198840 w 4236603"/>
              <a:gd name="connsiteY0" fmla="*/ 4716422 h 5449749"/>
              <a:gd name="connsiteX1" fmla="*/ 0 w 4236603"/>
              <a:gd name="connsiteY1" fmla="*/ 0 h 5449749"/>
              <a:gd name="connsiteX2" fmla="*/ 347759 w 4236603"/>
              <a:gd name="connsiteY2" fmla="*/ 50625 h 5449749"/>
              <a:gd name="connsiteX3" fmla="*/ 623757 w 4236603"/>
              <a:gd name="connsiteY3" fmla="*/ 140180 h 5449749"/>
              <a:gd name="connsiteX4" fmla="*/ 876785 w 4236603"/>
              <a:gd name="connsiteY4" fmla="*/ 115284 h 5449749"/>
              <a:gd name="connsiteX5" fmla="*/ 1103134 w 4236603"/>
              <a:gd name="connsiteY5" fmla="*/ 166224 h 5449749"/>
              <a:gd name="connsiteX6" fmla="*/ 1671654 w 4236603"/>
              <a:gd name="connsiteY6" fmla="*/ 98139 h 5449749"/>
              <a:gd name="connsiteX7" fmla="*/ 1988087 w 4236603"/>
              <a:gd name="connsiteY7" fmla="*/ 36390 h 5449749"/>
              <a:gd name="connsiteX8" fmla="*/ 2090571 w 4236603"/>
              <a:gd name="connsiteY8" fmla="*/ 41560 h 5449749"/>
              <a:gd name="connsiteX9" fmla="*/ 2250842 w 4236603"/>
              <a:gd name="connsiteY9" fmla="*/ 40331 h 5449749"/>
              <a:gd name="connsiteX10" fmla="*/ 2524031 w 4236603"/>
              <a:gd name="connsiteY10" fmla="*/ 50173 h 5449749"/>
              <a:gd name="connsiteX11" fmla="*/ 2808530 w 4236603"/>
              <a:gd name="connsiteY11" fmla="*/ 36886 h 5449749"/>
              <a:gd name="connsiteX12" fmla="*/ 2935953 w 4236603"/>
              <a:gd name="connsiteY12" fmla="*/ 34918 h 5449749"/>
              <a:gd name="connsiteX13" fmla="*/ 2960842 w 4236603"/>
              <a:gd name="connsiteY13" fmla="*/ 166988 h 5449749"/>
              <a:gd name="connsiteX14" fmla="*/ 3267095 w 4236603"/>
              <a:gd name="connsiteY14" fmla="*/ 487682 h 5449749"/>
              <a:gd name="connsiteX15" fmla="*/ 3478282 w 4236603"/>
              <a:gd name="connsiteY15" fmla="*/ 584070 h 5449749"/>
              <a:gd name="connsiteX16" fmla="*/ 3712459 w 4236603"/>
              <a:gd name="connsiteY16" fmla="*/ 1330217 h 5449749"/>
              <a:gd name="connsiteX17" fmla="*/ 3762734 w 4236603"/>
              <a:gd name="connsiteY17" fmla="*/ 1596887 h 5449749"/>
              <a:gd name="connsiteX18" fmla="*/ 3805597 w 4236603"/>
              <a:gd name="connsiteY18" fmla="*/ 1696899 h 5449749"/>
              <a:gd name="connsiteX19" fmla="*/ 3824647 w 4236603"/>
              <a:gd name="connsiteY19" fmla="*/ 1794530 h 5449749"/>
              <a:gd name="connsiteX20" fmla="*/ 3855603 w 4236603"/>
              <a:gd name="connsiteY20" fmla="*/ 1915974 h 5449749"/>
              <a:gd name="connsiteX21" fmla="*/ 3869890 w 4236603"/>
              <a:gd name="connsiteY21" fmla="*/ 2073137 h 5449749"/>
              <a:gd name="connsiteX22" fmla="*/ 3891322 w 4236603"/>
              <a:gd name="connsiteY22" fmla="*/ 2180292 h 5449749"/>
              <a:gd name="connsiteX23" fmla="*/ 3941328 w 4236603"/>
              <a:gd name="connsiteY23" fmla="*/ 2392224 h 5449749"/>
              <a:gd name="connsiteX24" fmla="*/ 3967522 w 4236603"/>
              <a:gd name="connsiteY24" fmla="*/ 2585105 h 5449749"/>
              <a:gd name="connsiteX25" fmla="*/ 3981809 w 4236603"/>
              <a:gd name="connsiteY25" fmla="*/ 2694643 h 5449749"/>
              <a:gd name="connsiteX26" fmla="*/ 3956270 w 4236603"/>
              <a:gd name="connsiteY26" fmla="*/ 3074823 h 5449749"/>
              <a:gd name="connsiteX27" fmla="*/ 4074948 w 4236603"/>
              <a:gd name="connsiteY27" fmla="*/ 3282782 h 5449749"/>
              <a:gd name="connsiteX28" fmla="*/ 4236603 w 4236603"/>
              <a:gd name="connsiteY28" fmla="*/ 3449499 h 5449749"/>
              <a:gd name="connsiteX29" fmla="*/ 4220242 w 4236603"/>
              <a:gd name="connsiteY29" fmla="*/ 3574916 h 5449749"/>
              <a:gd name="connsiteX30" fmla="*/ 4159779 w 4236603"/>
              <a:gd name="connsiteY30" fmla="*/ 3737631 h 5449749"/>
              <a:gd name="connsiteX31" fmla="*/ 4077382 w 4236603"/>
              <a:gd name="connsiteY31" fmla="*/ 4011107 h 5449749"/>
              <a:gd name="connsiteX32" fmla="*/ 3417453 w 4236603"/>
              <a:gd name="connsiteY32" fmla="*/ 4306749 h 5449749"/>
              <a:gd name="connsiteX33" fmla="*/ 2562584 w 4236603"/>
              <a:gd name="connsiteY33" fmla="*/ 5444986 h 5449749"/>
              <a:gd name="connsiteX34" fmla="*/ 2288740 w 4236603"/>
              <a:gd name="connsiteY34" fmla="*/ 5449749 h 5449749"/>
              <a:gd name="connsiteX35" fmla="*/ 1724385 w 4236603"/>
              <a:gd name="connsiteY35" fmla="*/ 4725849 h 5449749"/>
              <a:gd name="connsiteX36" fmla="*/ 1198840 w 4236603"/>
              <a:gd name="connsiteY36" fmla="*/ 4716422 h 5449749"/>
              <a:gd name="connsiteX0" fmla="*/ 1724385 w 4236603"/>
              <a:gd name="connsiteY0" fmla="*/ 4725849 h 5449749"/>
              <a:gd name="connsiteX1" fmla="*/ 0 w 4236603"/>
              <a:gd name="connsiteY1" fmla="*/ 0 h 5449749"/>
              <a:gd name="connsiteX2" fmla="*/ 347759 w 4236603"/>
              <a:gd name="connsiteY2" fmla="*/ 50625 h 5449749"/>
              <a:gd name="connsiteX3" fmla="*/ 623757 w 4236603"/>
              <a:gd name="connsiteY3" fmla="*/ 140180 h 5449749"/>
              <a:gd name="connsiteX4" fmla="*/ 876785 w 4236603"/>
              <a:gd name="connsiteY4" fmla="*/ 115284 h 5449749"/>
              <a:gd name="connsiteX5" fmla="*/ 1103134 w 4236603"/>
              <a:gd name="connsiteY5" fmla="*/ 166224 h 5449749"/>
              <a:gd name="connsiteX6" fmla="*/ 1671654 w 4236603"/>
              <a:gd name="connsiteY6" fmla="*/ 98139 h 5449749"/>
              <a:gd name="connsiteX7" fmla="*/ 1988087 w 4236603"/>
              <a:gd name="connsiteY7" fmla="*/ 36390 h 5449749"/>
              <a:gd name="connsiteX8" fmla="*/ 2090571 w 4236603"/>
              <a:gd name="connsiteY8" fmla="*/ 41560 h 5449749"/>
              <a:gd name="connsiteX9" fmla="*/ 2250842 w 4236603"/>
              <a:gd name="connsiteY9" fmla="*/ 40331 h 5449749"/>
              <a:gd name="connsiteX10" fmla="*/ 2524031 w 4236603"/>
              <a:gd name="connsiteY10" fmla="*/ 50173 h 5449749"/>
              <a:gd name="connsiteX11" fmla="*/ 2808530 w 4236603"/>
              <a:gd name="connsiteY11" fmla="*/ 36886 h 5449749"/>
              <a:gd name="connsiteX12" fmla="*/ 2935953 w 4236603"/>
              <a:gd name="connsiteY12" fmla="*/ 34918 h 5449749"/>
              <a:gd name="connsiteX13" fmla="*/ 2960842 w 4236603"/>
              <a:gd name="connsiteY13" fmla="*/ 166988 h 5449749"/>
              <a:gd name="connsiteX14" fmla="*/ 3267095 w 4236603"/>
              <a:gd name="connsiteY14" fmla="*/ 487682 h 5449749"/>
              <a:gd name="connsiteX15" fmla="*/ 3478282 w 4236603"/>
              <a:gd name="connsiteY15" fmla="*/ 584070 h 5449749"/>
              <a:gd name="connsiteX16" fmla="*/ 3712459 w 4236603"/>
              <a:gd name="connsiteY16" fmla="*/ 1330217 h 5449749"/>
              <a:gd name="connsiteX17" fmla="*/ 3762734 w 4236603"/>
              <a:gd name="connsiteY17" fmla="*/ 1596887 h 5449749"/>
              <a:gd name="connsiteX18" fmla="*/ 3805597 w 4236603"/>
              <a:gd name="connsiteY18" fmla="*/ 1696899 h 5449749"/>
              <a:gd name="connsiteX19" fmla="*/ 3824647 w 4236603"/>
              <a:gd name="connsiteY19" fmla="*/ 1794530 h 5449749"/>
              <a:gd name="connsiteX20" fmla="*/ 3855603 w 4236603"/>
              <a:gd name="connsiteY20" fmla="*/ 1915974 h 5449749"/>
              <a:gd name="connsiteX21" fmla="*/ 3869890 w 4236603"/>
              <a:gd name="connsiteY21" fmla="*/ 2073137 h 5449749"/>
              <a:gd name="connsiteX22" fmla="*/ 3891322 w 4236603"/>
              <a:gd name="connsiteY22" fmla="*/ 2180292 h 5449749"/>
              <a:gd name="connsiteX23" fmla="*/ 3941328 w 4236603"/>
              <a:gd name="connsiteY23" fmla="*/ 2392224 h 5449749"/>
              <a:gd name="connsiteX24" fmla="*/ 3967522 w 4236603"/>
              <a:gd name="connsiteY24" fmla="*/ 2585105 h 5449749"/>
              <a:gd name="connsiteX25" fmla="*/ 3981809 w 4236603"/>
              <a:gd name="connsiteY25" fmla="*/ 2694643 h 5449749"/>
              <a:gd name="connsiteX26" fmla="*/ 3956270 w 4236603"/>
              <a:gd name="connsiteY26" fmla="*/ 3074823 h 5449749"/>
              <a:gd name="connsiteX27" fmla="*/ 4074948 w 4236603"/>
              <a:gd name="connsiteY27" fmla="*/ 3282782 h 5449749"/>
              <a:gd name="connsiteX28" fmla="*/ 4236603 w 4236603"/>
              <a:gd name="connsiteY28" fmla="*/ 3449499 h 5449749"/>
              <a:gd name="connsiteX29" fmla="*/ 4220242 w 4236603"/>
              <a:gd name="connsiteY29" fmla="*/ 3574916 h 5449749"/>
              <a:gd name="connsiteX30" fmla="*/ 4159779 w 4236603"/>
              <a:gd name="connsiteY30" fmla="*/ 3737631 h 5449749"/>
              <a:gd name="connsiteX31" fmla="*/ 4077382 w 4236603"/>
              <a:gd name="connsiteY31" fmla="*/ 4011107 h 5449749"/>
              <a:gd name="connsiteX32" fmla="*/ 3417453 w 4236603"/>
              <a:gd name="connsiteY32" fmla="*/ 4306749 h 5449749"/>
              <a:gd name="connsiteX33" fmla="*/ 2562584 w 4236603"/>
              <a:gd name="connsiteY33" fmla="*/ 5444986 h 5449749"/>
              <a:gd name="connsiteX34" fmla="*/ 2288740 w 4236603"/>
              <a:gd name="connsiteY34" fmla="*/ 5449749 h 5449749"/>
              <a:gd name="connsiteX35" fmla="*/ 1724385 w 4236603"/>
              <a:gd name="connsiteY35" fmla="*/ 4725849 h 5449749"/>
              <a:gd name="connsiteX0" fmla="*/ 2288740 w 4236603"/>
              <a:gd name="connsiteY0" fmla="*/ 5449749 h 5449749"/>
              <a:gd name="connsiteX1" fmla="*/ 0 w 4236603"/>
              <a:gd name="connsiteY1" fmla="*/ 0 h 5449749"/>
              <a:gd name="connsiteX2" fmla="*/ 347759 w 4236603"/>
              <a:gd name="connsiteY2" fmla="*/ 50625 h 5449749"/>
              <a:gd name="connsiteX3" fmla="*/ 623757 w 4236603"/>
              <a:gd name="connsiteY3" fmla="*/ 140180 h 5449749"/>
              <a:gd name="connsiteX4" fmla="*/ 876785 w 4236603"/>
              <a:gd name="connsiteY4" fmla="*/ 115284 h 5449749"/>
              <a:gd name="connsiteX5" fmla="*/ 1103134 w 4236603"/>
              <a:gd name="connsiteY5" fmla="*/ 166224 h 5449749"/>
              <a:gd name="connsiteX6" fmla="*/ 1671654 w 4236603"/>
              <a:gd name="connsiteY6" fmla="*/ 98139 h 5449749"/>
              <a:gd name="connsiteX7" fmla="*/ 1988087 w 4236603"/>
              <a:gd name="connsiteY7" fmla="*/ 36390 h 5449749"/>
              <a:gd name="connsiteX8" fmla="*/ 2090571 w 4236603"/>
              <a:gd name="connsiteY8" fmla="*/ 41560 h 5449749"/>
              <a:gd name="connsiteX9" fmla="*/ 2250842 w 4236603"/>
              <a:gd name="connsiteY9" fmla="*/ 40331 h 5449749"/>
              <a:gd name="connsiteX10" fmla="*/ 2524031 w 4236603"/>
              <a:gd name="connsiteY10" fmla="*/ 50173 h 5449749"/>
              <a:gd name="connsiteX11" fmla="*/ 2808530 w 4236603"/>
              <a:gd name="connsiteY11" fmla="*/ 36886 h 5449749"/>
              <a:gd name="connsiteX12" fmla="*/ 2935953 w 4236603"/>
              <a:gd name="connsiteY12" fmla="*/ 34918 h 5449749"/>
              <a:gd name="connsiteX13" fmla="*/ 2960842 w 4236603"/>
              <a:gd name="connsiteY13" fmla="*/ 166988 h 5449749"/>
              <a:gd name="connsiteX14" fmla="*/ 3267095 w 4236603"/>
              <a:gd name="connsiteY14" fmla="*/ 487682 h 5449749"/>
              <a:gd name="connsiteX15" fmla="*/ 3478282 w 4236603"/>
              <a:gd name="connsiteY15" fmla="*/ 584070 h 5449749"/>
              <a:gd name="connsiteX16" fmla="*/ 3712459 w 4236603"/>
              <a:gd name="connsiteY16" fmla="*/ 1330217 h 5449749"/>
              <a:gd name="connsiteX17" fmla="*/ 3762734 w 4236603"/>
              <a:gd name="connsiteY17" fmla="*/ 1596887 h 5449749"/>
              <a:gd name="connsiteX18" fmla="*/ 3805597 w 4236603"/>
              <a:gd name="connsiteY18" fmla="*/ 1696899 h 5449749"/>
              <a:gd name="connsiteX19" fmla="*/ 3824647 w 4236603"/>
              <a:gd name="connsiteY19" fmla="*/ 1794530 h 5449749"/>
              <a:gd name="connsiteX20" fmla="*/ 3855603 w 4236603"/>
              <a:gd name="connsiteY20" fmla="*/ 1915974 h 5449749"/>
              <a:gd name="connsiteX21" fmla="*/ 3869890 w 4236603"/>
              <a:gd name="connsiteY21" fmla="*/ 2073137 h 5449749"/>
              <a:gd name="connsiteX22" fmla="*/ 3891322 w 4236603"/>
              <a:gd name="connsiteY22" fmla="*/ 2180292 h 5449749"/>
              <a:gd name="connsiteX23" fmla="*/ 3941328 w 4236603"/>
              <a:gd name="connsiteY23" fmla="*/ 2392224 h 5449749"/>
              <a:gd name="connsiteX24" fmla="*/ 3967522 w 4236603"/>
              <a:gd name="connsiteY24" fmla="*/ 2585105 h 5449749"/>
              <a:gd name="connsiteX25" fmla="*/ 3981809 w 4236603"/>
              <a:gd name="connsiteY25" fmla="*/ 2694643 h 5449749"/>
              <a:gd name="connsiteX26" fmla="*/ 3956270 w 4236603"/>
              <a:gd name="connsiteY26" fmla="*/ 3074823 h 5449749"/>
              <a:gd name="connsiteX27" fmla="*/ 4074948 w 4236603"/>
              <a:gd name="connsiteY27" fmla="*/ 3282782 h 5449749"/>
              <a:gd name="connsiteX28" fmla="*/ 4236603 w 4236603"/>
              <a:gd name="connsiteY28" fmla="*/ 3449499 h 5449749"/>
              <a:gd name="connsiteX29" fmla="*/ 4220242 w 4236603"/>
              <a:gd name="connsiteY29" fmla="*/ 3574916 h 5449749"/>
              <a:gd name="connsiteX30" fmla="*/ 4159779 w 4236603"/>
              <a:gd name="connsiteY30" fmla="*/ 3737631 h 5449749"/>
              <a:gd name="connsiteX31" fmla="*/ 4077382 w 4236603"/>
              <a:gd name="connsiteY31" fmla="*/ 4011107 h 5449749"/>
              <a:gd name="connsiteX32" fmla="*/ 3417453 w 4236603"/>
              <a:gd name="connsiteY32" fmla="*/ 4306749 h 5449749"/>
              <a:gd name="connsiteX33" fmla="*/ 2562584 w 4236603"/>
              <a:gd name="connsiteY33" fmla="*/ 5444986 h 5449749"/>
              <a:gd name="connsiteX34" fmla="*/ 2288740 w 4236603"/>
              <a:gd name="connsiteY34" fmla="*/ 5449749 h 5449749"/>
              <a:gd name="connsiteX0" fmla="*/ 2562584 w 4236603"/>
              <a:gd name="connsiteY0" fmla="*/ 5444986 h 5444986"/>
              <a:gd name="connsiteX1" fmla="*/ 0 w 4236603"/>
              <a:gd name="connsiteY1" fmla="*/ 0 h 5444986"/>
              <a:gd name="connsiteX2" fmla="*/ 347759 w 4236603"/>
              <a:gd name="connsiteY2" fmla="*/ 50625 h 5444986"/>
              <a:gd name="connsiteX3" fmla="*/ 623757 w 4236603"/>
              <a:gd name="connsiteY3" fmla="*/ 140180 h 5444986"/>
              <a:gd name="connsiteX4" fmla="*/ 876785 w 4236603"/>
              <a:gd name="connsiteY4" fmla="*/ 115284 h 5444986"/>
              <a:gd name="connsiteX5" fmla="*/ 1103134 w 4236603"/>
              <a:gd name="connsiteY5" fmla="*/ 166224 h 5444986"/>
              <a:gd name="connsiteX6" fmla="*/ 1671654 w 4236603"/>
              <a:gd name="connsiteY6" fmla="*/ 98139 h 5444986"/>
              <a:gd name="connsiteX7" fmla="*/ 1988087 w 4236603"/>
              <a:gd name="connsiteY7" fmla="*/ 36390 h 5444986"/>
              <a:gd name="connsiteX8" fmla="*/ 2090571 w 4236603"/>
              <a:gd name="connsiteY8" fmla="*/ 41560 h 5444986"/>
              <a:gd name="connsiteX9" fmla="*/ 2250842 w 4236603"/>
              <a:gd name="connsiteY9" fmla="*/ 40331 h 5444986"/>
              <a:gd name="connsiteX10" fmla="*/ 2524031 w 4236603"/>
              <a:gd name="connsiteY10" fmla="*/ 50173 h 5444986"/>
              <a:gd name="connsiteX11" fmla="*/ 2808530 w 4236603"/>
              <a:gd name="connsiteY11" fmla="*/ 36886 h 5444986"/>
              <a:gd name="connsiteX12" fmla="*/ 2935953 w 4236603"/>
              <a:gd name="connsiteY12" fmla="*/ 34918 h 5444986"/>
              <a:gd name="connsiteX13" fmla="*/ 2960842 w 4236603"/>
              <a:gd name="connsiteY13" fmla="*/ 166988 h 5444986"/>
              <a:gd name="connsiteX14" fmla="*/ 3267095 w 4236603"/>
              <a:gd name="connsiteY14" fmla="*/ 487682 h 5444986"/>
              <a:gd name="connsiteX15" fmla="*/ 3478282 w 4236603"/>
              <a:gd name="connsiteY15" fmla="*/ 584070 h 5444986"/>
              <a:gd name="connsiteX16" fmla="*/ 3712459 w 4236603"/>
              <a:gd name="connsiteY16" fmla="*/ 1330217 h 5444986"/>
              <a:gd name="connsiteX17" fmla="*/ 3762734 w 4236603"/>
              <a:gd name="connsiteY17" fmla="*/ 1596887 h 5444986"/>
              <a:gd name="connsiteX18" fmla="*/ 3805597 w 4236603"/>
              <a:gd name="connsiteY18" fmla="*/ 1696899 h 5444986"/>
              <a:gd name="connsiteX19" fmla="*/ 3824647 w 4236603"/>
              <a:gd name="connsiteY19" fmla="*/ 1794530 h 5444986"/>
              <a:gd name="connsiteX20" fmla="*/ 3855603 w 4236603"/>
              <a:gd name="connsiteY20" fmla="*/ 1915974 h 5444986"/>
              <a:gd name="connsiteX21" fmla="*/ 3869890 w 4236603"/>
              <a:gd name="connsiteY21" fmla="*/ 2073137 h 5444986"/>
              <a:gd name="connsiteX22" fmla="*/ 3891322 w 4236603"/>
              <a:gd name="connsiteY22" fmla="*/ 2180292 h 5444986"/>
              <a:gd name="connsiteX23" fmla="*/ 3941328 w 4236603"/>
              <a:gd name="connsiteY23" fmla="*/ 2392224 h 5444986"/>
              <a:gd name="connsiteX24" fmla="*/ 3967522 w 4236603"/>
              <a:gd name="connsiteY24" fmla="*/ 2585105 h 5444986"/>
              <a:gd name="connsiteX25" fmla="*/ 3981809 w 4236603"/>
              <a:gd name="connsiteY25" fmla="*/ 2694643 h 5444986"/>
              <a:gd name="connsiteX26" fmla="*/ 3956270 w 4236603"/>
              <a:gd name="connsiteY26" fmla="*/ 3074823 h 5444986"/>
              <a:gd name="connsiteX27" fmla="*/ 4074948 w 4236603"/>
              <a:gd name="connsiteY27" fmla="*/ 3282782 h 5444986"/>
              <a:gd name="connsiteX28" fmla="*/ 4236603 w 4236603"/>
              <a:gd name="connsiteY28" fmla="*/ 3449499 h 5444986"/>
              <a:gd name="connsiteX29" fmla="*/ 4220242 w 4236603"/>
              <a:gd name="connsiteY29" fmla="*/ 3574916 h 5444986"/>
              <a:gd name="connsiteX30" fmla="*/ 4159779 w 4236603"/>
              <a:gd name="connsiteY30" fmla="*/ 3737631 h 5444986"/>
              <a:gd name="connsiteX31" fmla="*/ 4077382 w 4236603"/>
              <a:gd name="connsiteY31" fmla="*/ 4011107 h 5444986"/>
              <a:gd name="connsiteX32" fmla="*/ 3417453 w 4236603"/>
              <a:gd name="connsiteY32" fmla="*/ 4306749 h 5444986"/>
              <a:gd name="connsiteX33" fmla="*/ 2562584 w 4236603"/>
              <a:gd name="connsiteY33" fmla="*/ 5444986 h 5444986"/>
              <a:gd name="connsiteX0" fmla="*/ 2562584 w 4236603"/>
              <a:gd name="connsiteY0" fmla="*/ 5444986 h 5544163"/>
              <a:gd name="connsiteX1" fmla="*/ 0 w 4236603"/>
              <a:gd name="connsiteY1" fmla="*/ 0 h 5544163"/>
              <a:gd name="connsiteX2" fmla="*/ 347759 w 4236603"/>
              <a:gd name="connsiteY2" fmla="*/ 50625 h 5544163"/>
              <a:gd name="connsiteX3" fmla="*/ 623757 w 4236603"/>
              <a:gd name="connsiteY3" fmla="*/ 140180 h 5544163"/>
              <a:gd name="connsiteX4" fmla="*/ 876785 w 4236603"/>
              <a:gd name="connsiteY4" fmla="*/ 115284 h 5544163"/>
              <a:gd name="connsiteX5" fmla="*/ 1103134 w 4236603"/>
              <a:gd name="connsiteY5" fmla="*/ 166224 h 5544163"/>
              <a:gd name="connsiteX6" fmla="*/ 1671654 w 4236603"/>
              <a:gd name="connsiteY6" fmla="*/ 98139 h 5544163"/>
              <a:gd name="connsiteX7" fmla="*/ 1988087 w 4236603"/>
              <a:gd name="connsiteY7" fmla="*/ 36390 h 5544163"/>
              <a:gd name="connsiteX8" fmla="*/ 2090571 w 4236603"/>
              <a:gd name="connsiteY8" fmla="*/ 41560 h 5544163"/>
              <a:gd name="connsiteX9" fmla="*/ 2250842 w 4236603"/>
              <a:gd name="connsiteY9" fmla="*/ 40331 h 5544163"/>
              <a:gd name="connsiteX10" fmla="*/ 2524031 w 4236603"/>
              <a:gd name="connsiteY10" fmla="*/ 50173 h 5544163"/>
              <a:gd name="connsiteX11" fmla="*/ 2808530 w 4236603"/>
              <a:gd name="connsiteY11" fmla="*/ 36886 h 5544163"/>
              <a:gd name="connsiteX12" fmla="*/ 2935953 w 4236603"/>
              <a:gd name="connsiteY12" fmla="*/ 34918 h 5544163"/>
              <a:gd name="connsiteX13" fmla="*/ 2960842 w 4236603"/>
              <a:gd name="connsiteY13" fmla="*/ 166988 h 5544163"/>
              <a:gd name="connsiteX14" fmla="*/ 3267095 w 4236603"/>
              <a:gd name="connsiteY14" fmla="*/ 487682 h 5544163"/>
              <a:gd name="connsiteX15" fmla="*/ 3478282 w 4236603"/>
              <a:gd name="connsiteY15" fmla="*/ 584070 h 5544163"/>
              <a:gd name="connsiteX16" fmla="*/ 3712459 w 4236603"/>
              <a:gd name="connsiteY16" fmla="*/ 1330217 h 5544163"/>
              <a:gd name="connsiteX17" fmla="*/ 3762734 w 4236603"/>
              <a:gd name="connsiteY17" fmla="*/ 1596887 h 5544163"/>
              <a:gd name="connsiteX18" fmla="*/ 3805597 w 4236603"/>
              <a:gd name="connsiteY18" fmla="*/ 1696899 h 5544163"/>
              <a:gd name="connsiteX19" fmla="*/ 3824647 w 4236603"/>
              <a:gd name="connsiteY19" fmla="*/ 1794530 h 5544163"/>
              <a:gd name="connsiteX20" fmla="*/ 3855603 w 4236603"/>
              <a:gd name="connsiteY20" fmla="*/ 1915974 h 5544163"/>
              <a:gd name="connsiteX21" fmla="*/ 3869890 w 4236603"/>
              <a:gd name="connsiteY21" fmla="*/ 2073137 h 5544163"/>
              <a:gd name="connsiteX22" fmla="*/ 3891322 w 4236603"/>
              <a:gd name="connsiteY22" fmla="*/ 2180292 h 5544163"/>
              <a:gd name="connsiteX23" fmla="*/ 3941328 w 4236603"/>
              <a:gd name="connsiteY23" fmla="*/ 2392224 h 5544163"/>
              <a:gd name="connsiteX24" fmla="*/ 3967522 w 4236603"/>
              <a:gd name="connsiteY24" fmla="*/ 2585105 h 5544163"/>
              <a:gd name="connsiteX25" fmla="*/ 3981809 w 4236603"/>
              <a:gd name="connsiteY25" fmla="*/ 2694643 h 5544163"/>
              <a:gd name="connsiteX26" fmla="*/ 3956270 w 4236603"/>
              <a:gd name="connsiteY26" fmla="*/ 3074823 h 5544163"/>
              <a:gd name="connsiteX27" fmla="*/ 4074948 w 4236603"/>
              <a:gd name="connsiteY27" fmla="*/ 3282782 h 5544163"/>
              <a:gd name="connsiteX28" fmla="*/ 4236603 w 4236603"/>
              <a:gd name="connsiteY28" fmla="*/ 3449499 h 5544163"/>
              <a:gd name="connsiteX29" fmla="*/ 4220242 w 4236603"/>
              <a:gd name="connsiteY29" fmla="*/ 3574916 h 5544163"/>
              <a:gd name="connsiteX30" fmla="*/ 4159779 w 4236603"/>
              <a:gd name="connsiteY30" fmla="*/ 3737631 h 5544163"/>
              <a:gd name="connsiteX31" fmla="*/ 4077382 w 4236603"/>
              <a:gd name="connsiteY31" fmla="*/ 4011107 h 5544163"/>
              <a:gd name="connsiteX32" fmla="*/ 3417453 w 4236603"/>
              <a:gd name="connsiteY32" fmla="*/ 4306749 h 5544163"/>
              <a:gd name="connsiteX33" fmla="*/ 2651400 w 4236603"/>
              <a:gd name="connsiteY33" fmla="*/ 5544163 h 5544163"/>
              <a:gd name="connsiteX0" fmla="*/ 2562584 w 4236603"/>
              <a:gd name="connsiteY0" fmla="*/ 5444986 h 5544163"/>
              <a:gd name="connsiteX1" fmla="*/ 2580133 w 4236603"/>
              <a:gd name="connsiteY1" fmla="*/ 5095876 h 5544163"/>
              <a:gd name="connsiteX2" fmla="*/ 0 w 4236603"/>
              <a:gd name="connsiteY2" fmla="*/ 0 h 5544163"/>
              <a:gd name="connsiteX3" fmla="*/ 347759 w 4236603"/>
              <a:gd name="connsiteY3" fmla="*/ 50625 h 5544163"/>
              <a:gd name="connsiteX4" fmla="*/ 623757 w 4236603"/>
              <a:gd name="connsiteY4" fmla="*/ 140180 h 5544163"/>
              <a:gd name="connsiteX5" fmla="*/ 876785 w 4236603"/>
              <a:gd name="connsiteY5" fmla="*/ 115284 h 5544163"/>
              <a:gd name="connsiteX6" fmla="*/ 1103134 w 4236603"/>
              <a:gd name="connsiteY6" fmla="*/ 166224 h 5544163"/>
              <a:gd name="connsiteX7" fmla="*/ 1671654 w 4236603"/>
              <a:gd name="connsiteY7" fmla="*/ 98139 h 5544163"/>
              <a:gd name="connsiteX8" fmla="*/ 1988087 w 4236603"/>
              <a:gd name="connsiteY8" fmla="*/ 36390 h 5544163"/>
              <a:gd name="connsiteX9" fmla="*/ 2090571 w 4236603"/>
              <a:gd name="connsiteY9" fmla="*/ 41560 h 5544163"/>
              <a:gd name="connsiteX10" fmla="*/ 2250842 w 4236603"/>
              <a:gd name="connsiteY10" fmla="*/ 40331 h 5544163"/>
              <a:gd name="connsiteX11" fmla="*/ 2524031 w 4236603"/>
              <a:gd name="connsiteY11" fmla="*/ 50173 h 5544163"/>
              <a:gd name="connsiteX12" fmla="*/ 2808530 w 4236603"/>
              <a:gd name="connsiteY12" fmla="*/ 36886 h 5544163"/>
              <a:gd name="connsiteX13" fmla="*/ 2935953 w 4236603"/>
              <a:gd name="connsiteY13" fmla="*/ 34918 h 5544163"/>
              <a:gd name="connsiteX14" fmla="*/ 2960842 w 4236603"/>
              <a:gd name="connsiteY14" fmla="*/ 166988 h 5544163"/>
              <a:gd name="connsiteX15" fmla="*/ 3267095 w 4236603"/>
              <a:gd name="connsiteY15" fmla="*/ 487682 h 5544163"/>
              <a:gd name="connsiteX16" fmla="*/ 3478282 w 4236603"/>
              <a:gd name="connsiteY16" fmla="*/ 584070 h 5544163"/>
              <a:gd name="connsiteX17" fmla="*/ 3712459 w 4236603"/>
              <a:gd name="connsiteY17" fmla="*/ 1330217 h 5544163"/>
              <a:gd name="connsiteX18" fmla="*/ 3762734 w 4236603"/>
              <a:gd name="connsiteY18" fmla="*/ 1596887 h 5544163"/>
              <a:gd name="connsiteX19" fmla="*/ 3805597 w 4236603"/>
              <a:gd name="connsiteY19" fmla="*/ 1696899 h 5544163"/>
              <a:gd name="connsiteX20" fmla="*/ 3824647 w 4236603"/>
              <a:gd name="connsiteY20" fmla="*/ 1794530 h 5544163"/>
              <a:gd name="connsiteX21" fmla="*/ 3855603 w 4236603"/>
              <a:gd name="connsiteY21" fmla="*/ 1915974 h 5544163"/>
              <a:gd name="connsiteX22" fmla="*/ 3869890 w 4236603"/>
              <a:gd name="connsiteY22" fmla="*/ 2073137 h 5544163"/>
              <a:gd name="connsiteX23" fmla="*/ 3891322 w 4236603"/>
              <a:gd name="connsiteY23" fmla="*/ 2180292 h 5544163"/>
              <a:gd name="connsiteX24" fmla="*/ 3941328 w 4236603"/>
              <a:gd name="connsiteY24" fmla="*/ 2392224 h 5544163"/>
              <a:gd name="connsiteX25" fmla="*/ 3967522 w 4236603"/>
              <a:gd name="connsiteY25" fmla="*/ 2585105 h 5544163"/>
              <a:gd name="connsiteX26" fmla="*/ 3981809 w 4236603"/>
              <a:gd name="connsiteY26" fmla="*/ 2694643 h 5544163"/>
              <a:gd name="connsiteX27" fmla="*/ 3956270 w 4236603"/>
              <a:gd name="connsiteY27" fmla="*/ 3074823 h 5544163"/>
              <a:gd name="connsiteX28" fmla="*/ 4074948 w 4236603"/>
              <a:gd name="connsiteY28" fmla="*/ 3282782 h 5544163"/>
              <a:gd name="connsiteX29" fmla="*/ 4236603 w 4236603"/>
              <a:gd name="connsiteY29" fmla="*/ 3449499 h 5544163"/>
              <a:gd name="connsiteX30" fmla="*/ 4220242 w 4236603"/>
              <a:gd name="connsiteY30" fmla="*/ 3574916 h 5544163"/>
              <a:gd name="connsiteX31" fmla="*/ 4159779 w 4236603"/>
              <a:gd name="connsiteY31" fmla="*/ 3737631 h 5544163"/>
              <a:gd name="connsiteX32" fmla="*/ 4077382 w 4236603"/>
              <a:gd name="connsiteY32" fmla="*/ 4011107 h 5544163"/>
              <a:gd name="connsiteX33" fmla="*/ 3417453 w 4236603"/>
              <a:gd name="connsiteY33" fmla="*/ 4306749 h 5544163"/>
              <a:gd name="connsiteX34" fmla="*/ 2651400 w 4236603"/>
              <a:gd name="connsiteY34" fmla="*/ 5544163 h 5544163"/>
              <a:gd name="connsiteX0" fmla="*/ 2562584 w 4236603"/>
              <a:gd name="connsiteY0" fmla="*/ 5444986 h 5544163"/>
              <a:gd name="connsiteX1" fmla="*/ 0 w 4236603"/>
              <a:gd name="connsiteY1" fmla="*/ 0 h 5544163"/>
              <a:gd name="connsiteX2" fmla="*/ 347759 w 4236603"/>
              <a:gd name="connsiteY2" fmla="*/ 50625 h 5544163"/>
              <a:gd name="connsiteX3" fmla="*/ 623757 w 4236603"/>
              <a:gd name="connsiteY3" fmla="*/ 140180 h 5544163"/>
              <a:gd name="connsiteX4" fmla="*/ 876785 w 4236603"/>
              <a:gd name="connsiteY4" fmla="*/ 115284 h 5544163"/>
              <a:gd name="connsiteX5" fmla="*/ 1103134 w 4236603"/>
              <a:gd name="connsiteY5" fmla="*/ 166224 h 5544163"/>
              <a:gd name="connsiteX6" fmla="*/ 1671654 w 4236603"/>
              <a:gd name="connsiteY6" fmla="*/ 98139 h 5544163"/>
              <a:gd name="connsiteX7" fmla="*/ 1988087 w 4236603"/>
              <a:gd name="connsiteY7" fmla="*/ 36390 h 5544163"/>
              <a:gd name="connsiteX8" fmla="*/ 2090571 w 4236603"/>
              <a:gd name="connsiteY8" fmla="*/ 41560 h 5544163"/>
              <a:gd name="connsiteX9" fmla="*/ 2250842 w 4236603"/>
              <a:gd name="connsiteY9" fmla="*/ 40331 h 5544163"/>
              <a:gd name="connsiteX10" fmla="*/ 2524031 w 4236603"/>
              <a:gd name="connsiteY10" fmla="*/ 50173 h 5544163"/>
              <a:gd name="connsiteX11" fmla="*/ 2808530 w 4236603"/>
              <a:gd name="connsiteY11" fmla="*/ 36886 h 5544163"/>
              <a:gd name="connsiteX12" fmla="*/ 2935953 w 4236603"/>
              <a:gd name="connsiteY12" fmla="*/ 34918 h 5544163"/>
              <a:gd name="connsiteX13" fmla="*/ 2960842 w 4236603"/>
              <a:gd name="connsiteY13" fmla="*/ 166988 h 5544163"/>
              <a:gd name="connsiteX14" fmla="*/ 3267095 w 4236603"/>
              <a:gd name="connsiteY14" fmla="*/ 487682 h 5544163"/>
              <a:gd name="connsiteX15" fmla="*/ 3478282 w 4236603"/>
              <a:gd name="connsiteY15" fmla="*/ 584070 h 5544163"/>
              <a:gd name="connsiteX16" fmla="*/ 3712459 w 4236603"/>
              <a:gd name="connsiteY16" fmla="*/ 1330217 h 5544163"/>
              <a:gd name="connsiteX17" fmla="*/ 3762734 w 4236603"/>
              <a:gd name="connsiteY17" fmla="*/ 1596887 h 5544163"/>
              <a:gd name="connsiteX18" fmla="*/ 3805597 w 4236603"/>
              <a:gd name="connsiteY18" fmla="*/ 1696899 h 5544163"/>
              <a:gd name="connsiteX19" fmla="*/ 3824647 w 4236603"/>
              <a:gd name="connsiteY19" fmla="*/ 1794530 h 5544163"/>
              <a:gd name="connsiteX20" fmla="*/ 3855603 w 4236603"/>
              <a:gd name="connsiteY20" fmla="*/ 1915974 h 5544163"/>
              <a:gd name="connsiteX21" fmla="*/ 3869890 w 4236603"/>
              <a:gd name="connsiteY21" fmla="*/ 2073137 h 5544163"/>
              <a:gd name="connsiteX22" fmla="*/ 3891322 w 4236603"/>
              <a:gd name="connsiteY22" fmla="*/ 2180292 h 5544163"/>
              <a:gd name="connsiteX23" fmla="*/ 3941328 w 4236603"/>
              <a:gd name="connsiteY23" fmla="*/ 2392224 h 5544163"/>
              <a:gd name="connsiteX24" fmla="*/ 3967522 w 4236603"/>
              <a:gd name="connsiteY24" fmla="*/ 2585105 h 5544163"/>
              <a:gd name="connsiteX25" fmla="*/ 3981809 w 4236603"/>
              <a:gd name="connsiteY25" fmla="*/ 2694643 h 5544163"/>
              <a:gd name="connsiteX26" fmla="*/ 3956270 w 4236603"/>
              <a:gd name="connsiteY26" fmla="*/ 3074823 h 5544163"/>
              <a:gd name="connsiteX27" fmla="*/ 4074948 w 4236603"/>
              <a:gd name="connsiteY27" fmla="*/ 3282782 h 5544163"/>
              <a:gd name="connsiteX28" fmla="*/ 4236603 w 4236603"/>
              <a:gd name="connsiteY28" fmla="*/ 3449499 h 5544163"/>
              <a:gd name="connsiteX29" fmla="*/ 4220242 w 4236603"/>
              <a:gd name="connsiteY29" fmla="*/ 3574916 h 5544163"/>
              <a:gd name="connsiteX30" fmla="*/ 4159779 w 4236603"/>
              <a:gd name="connsiteY30" fmla="*/ 3737631 h 5544163"/>
              <a:gd name="connsiteX31" fmla="*/ 4077382 w 4236603"/>
              <a:gd name="connsiteY31" fmla="*/ 4011107 h 5544163"/>
              <a:gd name="connsiteX32" fmla="*/ 3417453 w 4236603"/>
              <a:gd name="connsiteY32" fmla="*/ 4306749 h 5544163"/>
              <a:gd name="connsiteX33" fmla="*/ 2651400 w 4236603"/>
              <a:gd name="connsiteY33" fmla="*/ 5544163 h 5544163"/>
              <a:gd name="connsiteX0" fmla="*/ 0 w 4236603"/>
              <a:gd name="connsiteY0" fmla="*/ 0 h 5544163"/>
              <a:gd name="connsiteX1" fmla="*/ 347759 w 4236603"/>
              <a:gd name="connsiteY1" fmla="*/ 50625 h 5544163"/>
              <a:gd name="connsiteX2" fmla="*/ 623757 w 4236603"/>
              <a:gd name="connsiteY2" fmla="*/ 140180 h 5544163"/>
              <a:gd name="connsiteX3" fmla="*/ 876785 w 4236603"/>
              <a:gd name="connsiteY3" fmla="*/ 115284 h 5544163"/>
              <a:gd name="connsiteX4" fmla="*/ 1103134 w 4236603"/>
              <a:gd name="connsiteY4" fmla="*/ 166224 h 5544163"/>
              <a:gd name="connsiteX5" fmla="*/ 1671654 w 4236603"/>
              <a:gd name="connsiteY5" fmla="*/ 98139 h 5544163"/>
              <a:gd name="connsiteX6" fmla="*/ 1988087 w 4236603"/>
              <a:gd name="connsiteY6" fmla="*/ 36390 h 5544163"/>
              <a:gd name="connsiteX7" fmla="*/ 2090571 w 4236603"/>
              <a:gd name="connsiteY7" fmla="*/ 41560 h 5544163"/>
              <a:gd name="connsiteX8" fmla="*/ 2250842 w 4236603"/>
              <a:gd name="connsiteY8" fmla="*/ 40331 h 5544163"/>
              <a:gd name="connsiteX9" fmla="*/ 2524031 w 4236603"/>
              <a:gd name="connsiteY9" fmla="*/ 50173 h 5544163"/>
              <a:gd name="connsiteX10" fmla="*/ 2808530 w 4236603"/>
              <a:gd name="connsiteY10" fmla="*/ 36886 h 5544163"/>
              <a:gd name="connsiteX11" fmla="*/ 2935953 w 4236603"/>
              <a:gd name="connsiteY11" fmla="*/ 34918 h 5544163"/>
              <a:gd name="connsiteX12" fmla="*/ 2960842 w 4236603"/>
              <a:gd name="connsiteY12" fmla="*/ 166988 h 5544163"/>
              <a:gd name="connsiteX13" fmla="*/ 3267095 w 4236603"/>
              <a:gd name="connsiteY13" fmla="*/ 487682 h 5544163"/>
              <a:gd name="connsiteX14" fmla="*/ 3478282 w 4236603"/>
              <a:gd name="connsiteY14" fmla="*/ 584070 h 5544163"/>
              <a:gd name="connsiteX15" fmla="*/ 3712459 w 4236603"/>
              <a:gd name="connsiteY15" fmla="*/ 1330217 h 5544163"/>
              <a:gd name="connsiteX16" fmla="*/ 3762734 w 4236603"/>
              <a:gd name="connsiteY16" fmla="*/ 1596887 h 5544163"/>
              <a:gd name="connsiteX17" fmla="*/ 3805597 w 4236603"/>
              <a:gd name="connsiteY17" fmla="*/ 1696899 h 5544163"/>
              <a:gd name="connsiteX18" fmla="*/ 3824647 w 4236603"/>
              <a:gd name="connsiteY18" fmla="*/ 1794530 h 5544163"/>
              <a:gd name="connsiteX19" fmla="*/ 3855603 w 4236603"/>
              <a:gd name="connsiteY19" fmla="*/ 1915974 h 5544163"/>
              <a:gd name="connsiteX20" fmla="*/ 3869890 w 4236603"/>
              <a:gd name="connsiteY20" fmla="*/ 2073137 h 5544163"/>
              <a:gd name="connsiteX21" fmla="*/ 3891322 w 4236603"/>
              <a:gd name="connsiteY21" fmla="*/ 2180292 h 5544163"/>
              <a:gd name="connsiteX22" fmla="*/ 3941328 w 4236603"/>
              <a:gd name="connsiteY22" fmla="*/ 2392224 h 5544163"/>
              <a:gd name="connsiteX23" fmla="*/ 3967522 w 4236603"/>
              <a:gd name="connsiteY23" fmla="*/ 2585105 h 5544163"/>
              <a:gd name="connsiteX24" fmla="*/ 3981809 w 4236603"/>
              <a:gd name="connsiteY24" fmla="*/ 2694643 h 5544163"/>
              <a:gd name="connsiteX25" fmla="*/ 3956270 w 4236603"/>
              <a:gd name="connsiteY25" fmla="*/ 3074823 h 5544163"/>
              <a:gd name="connsiteX26" fmla="*/ 4074948 w 4236603"/>
              <a:gd name="connsiteY26" fmla="*/ 3282782 h 5544163"/>
              <a:gd name="connsiteX27" fmla="*/ 4236603 w 4236603"/>
              <a:gd name="connsiteY27" fmla="*/ 3449499 h 5544163"/>
              <a:gd name="connsiteX28" fmla="*/ 4220242 w 4236603"/>
              <a:gd name="connsiteY28" fmla="*/ 3574916 h 5544163"/>
              <a:gd name="connsiteX29" fmla="*/ 4159779 w 4236603"/>
              <a:gd name="connsiteY29" fmla="*/ 3737631 h 5544163"/>
              <a:gd name="connsiteX30" fmla="*/ 4077382 w 4236603"/>
              <a:gd name="connsiteY30" fmla="*/ 4011107 h 5544163"/>
              <a:gd name="connsiteX31" fmla="*/ 3417453 w 4236603"/>
              <a:gd name="connsiteY31" fmla="*/ 4306749 h 5544163"/>
              <a:gd name="connsiteX32" fmla="*/ 2651400 w 4236603"/>
              <a:gd name="connsiteY32" fmla="*/ 5544163 h 5544163"/>
              <a:gd name="connsiteX0" fmla="*/ 0 w 4236603"/>
              <a:gd name="connsiteY0" fmla="*/ 0 h 5441121"/>
              <a:gd name="connsiteX1" fmla="*/ 347759 w 4236603"/>
              <a:gd name="connsiteY1" fmla="*/ 50625 h 5441121"/>
              <a:gd name="connsiteX2" fmla="*/ 623757 w 4236603"/>
              <a:gd name="connsiteY2" fmla="*/ 140180 h 5441121"/>
              <a:gd name="connsiteX3" fmla="*/ 876785 w 4236603"/>
              <a:gd name="connsiteY3" fmla="*/ 115284 h 5441121"/>
              <a:gd name="connsiteX4" fmla="*/ 1103134 w 4236603"/>
              <a:gd name="connsiteY4" fmla="*/ 166224 h 5441121"/>
              <a:gd name="connsiteX5" fmla="*/ 1671654 w 4236603"/>
              <a:gd name="connsiteY5" fmla="*/ 98139 h 5441121"/>
              <a:gd name="connsiteX6" fmla="*/ 1988087 w 4236603"/>
              <a:gd name="connsiteY6" fmla="*/ 36390 h 5441121"/>
              <a:gd name="connsiteX7" fmla="*/ 2090571 w 4236603"/>
              <a:gd name="connsiteY7" fmla="*/ 41560 h 5441121"/>
              <a:gd name="connsiteX8" fmla="*/ 2250842 w 4236603"/>
              <a:gd name="connsiteY8" fmla="*/ 40331 h 5441121"/>
              <a:gd name="connsiteX9" fmla="*/ 2524031 w 4236603"/>
              <a:gd name="connsiteY9" fmla="*/ 50173 h 5441121"/>
              <a:gd name="connsiteX10" fmla="*/ 2808530 w 4236603"/>
              <a:gd name="connsiteY10" fmla="*/ 36886 h 5441121"/>
              <a:gd name="connsiteX11" fmla="*/ 2935953 w 4236603"/>
              <a:gd name="connsiteY11" fmla="*/ 34918 h 5441121"/>
              <a:gd name="connsiteX12" fmla="*/ 2960842 w 4236603"/>
              <a:gd name="connsiteY12" fmla="*/ 166988 h 5441121"/>
              <a:gd name="connsiteX13" fmla="*/ 3267095 w 4236603"/>
              <a:gd name="connsiteY13" fmla="*/ 487682 h 5441121"/>
              <a:gd name="connsiteX14" fmla="*/ 3478282 w 4236603"/>
              <a:gd name="connsiteY14" fmla="*/ 584070 h 5441121"/>
              <a:gd name="connsiteX15" fmla="*/ 3712459 w 4236603"/>
              <a:gd name="connsiteY15" fmla="*/ 1330217 h 5441121"/>
              <a:gd name="connsiteX16" fmla="*/ 3762734 w 4236603"/>
              <a:gd name="connsiteY16" fmla="*/ 1596887 h 5441121"/>
              <a:gd name="connsiteX17" fmla="*/ 3805597 w 4236603"/>
              <a:gd name="connsiteY17" fmla="*/ 1696899 h 5441121"/>
              <a:gd name="connsiteX18" fmla="*/ 3824647 w 4236603"/>
              <a:gd name="connsiteY18" fmla="*/ 1794530 h 5441121"/>
              <a:gd name="connsiteX19" fmla="*/ 3855603 w 4236603"/>
              <a:gd name="connsiteY19" fmla="*/ 1915974 h 5441121"/>
              <a:gd name="connsiteX20" fmla="*/ 3869890 w 4236603"/>
              <a:gd name="connsiteY20" fmla="*/ 2073137 h 5441121"/>
              <a:gd name="connsiteX21" fmla="*/ 3891322 w 4236603"/>
              <a:gd name="connsiteY21" fmla="*/ 2180292 h 5441121"/>
              <a:gd name="connsiteX22" fmla="*/ 3941328 w 4236603"/>
              <a:gd name="connsiteY22" fmla="*/ 2392224 h 5441121"/>
              <a:gd name="connsiteX23" fmla="*/ 3967522 w 4236603"/>
              <a:gd name="connsiteY23" fmla="*/ 2585105 h 5441121"/>
              <a:gd name="connsiteX24" fmla="*/ 3981809 w 4236603"/>
              <a:gd name="connsiteY24" fmla="*/ 2694643 h 5441121"/>
              <a:gd name="connsiteX25" fmla="*/ 3956270 w 4236603"/>
              <a:gd name="connsiteY25" fmla="*/ 3074823 h 5441121"/>
              <a:gd name="connsiteX26" fmla="*/ 4074948 w 4236603"/>
              <a:gd name="connsiteY26" fmla="*/ 3282782 h 5441121"/>
              <a:gd name="connsiteX27" fmla="*/ 4236603 w 4236603"/>
              <a:gd name="connsiteY27" fmla="*/ 3449499 h 5441121"/>
              <a:gd name="connsiteX28" fmla="*/ 4220242 w 4236603"/>
              <a:gd name="connsiteY28" fmla="*/ 3574916 h 5441121"/>
              <a:gd name="connsiteX29" fmla="*/ 4159779 w 4236603"/>
              <a:gd name="connsiteY29" fmla="*/ 3737631 h 5441121"/>
              <a:gd name="connsiteX30" fmla="*/ 4077382 w 4236603"/>
              <a:gd name="connsiteY30" fmla="*/ 4011107 h 5441121"/>
              <a:gd name="connsiteX31" fmla="*/ 3417453 w 4236603"/>
              <a:gd name="connsiteY31" fmla="*/ 4306749 h 5441121"/>
              <a:gd name="connsiteX32" fmla="*/ 2570659 w 4236603"/>
              <a:gd name="connsiteY32" fmla="*/ 5441121 h 5441121"/>
              <a:gd name="connsiteX0" fmla="*/ 0 w 4236603"/>
              <a:gd name="connsiteY0" fmla="*/ 0 h 5441121"/>
              <a:gd name="connsiteX1" fmla="*/ 347759 w 4236603"/>
              <a:gd name="connsiteY1" fmla="*/ 50625 h 5441121"/>
              <a:gd name="connsiteX2" fmla="*/ 623757 w 4236603"/>
              <a:gd name="connsiteY2" fmla="*/ 140180 h 5441121"/>
              <a:gd name="connsiteX3" fmla="*/ 876785 w 4236603"/>
              <a:gd name="connsiteY3" fmla="*/ 115284 h 5441121"/>
              <a:gd name="connsiteX4" fmla="*/ 1103134 w 4236603"/>
              <a:gd name="connsiteY4" fmla="*/ 166224 h 5441121"/>
              <a:gd name="connsiteX5" fmla="*/ 1671654 w 4236603"/>
              <a:gd name="connsiteY5" fmla="*/ 98139 h 5441121"/>
              <a:gd name="connsiteX6" fmla="*/ 1988087 w 4236603"/>
              <a:gd name="connsiteY6" fmla="*/ 36390 h 5441121"/>
              <a:gd name="connsiteX7" fmla="*/ 2090571 w 4236603"/>
              <a:gd name="connsiteY7" fmla="*/ 41560 h 5441121"/>
              <a:gd name="connsiteX8" fmla="*/ 2250842 w 4236603"/>
              <a:gd name="connsiteY8" fmla="*/ 40331 h 5441121"/>
              <a:gd name="connsiteX9" fmla="*/ 2524031 w 4236603"/>
              <a:gd name="connsiteY9" fmla="*/ 50173 h 5441121"/>
              <a:gd name="connsiteX10" fmla="*/ 2808530 w 4236603"/>
              <a:gd name="connsiteY10" fmla="*/ 36886 h 5441121"/>
              <a:gd name="connsiteX11" fmla="*/ 2935953 w 4236603"/>
              <a:gd name="connsiteY11" fmla="*/ 34918 h 5441121"/>
              <a:gd name="connsiteX12" fmla="*/ 2960842 w 4236603"/>
              <a:gd name="connsiteY12" fmla="*/ 166988 h 5441121"/>
              <a:gd name="connsiteX13" fmla="*/ 3267095 w 4236603"/>
              <a:gd name="connsiteY13" fmla="*/ 487682 h 5441121"/>
              <a:gd name="connsiteX14" fmla="*/ 3478282 w 4236603"/>
              <a:gd name="connsiteY14" fmla="*/ 584070 h 5441121"/>
              <a:gd name="connsiteX15" fmla="*/ 3712459 w 4236603"/>
              <a:gd name="connsiteY15" fmla="*/ 1330217 h 5441121"/>
              <a:gd name="connsiteX16" fmla="*/ 3762734 w 4236603"/>
              <a:gd name="connsiteY16" fmla="*/ 1596887 h 5441121"/>
              <a:gd name="connsiteX17" fmla="*/ 3805597 w 4236603"/>
              <a:gd name="connsiteY17" fmla="*/ 1696899 h 5441121"/>
              <a:gd name="connsiteX18" fmla="*/ 3824647 w 4236603"/>
              <a:gd name="connsiteY18" fmla="*/ 1794530 h 5441121"/>
              <a:gd name="connsiteX19" fmla="*/ 3855603 w 4236603"/>
              <a:gd name="connsiteY19" fmla="*/ 1915974 h 5441121"/>
              <a:gd name="connsiteX20" fmla="*/ 3869890 w 4236603"/>
              <a:gd name="connsiteY20" fmla="*/ 2073137 h 5441121"/>
              <a:gd name="connsiteX21" fmla="*/ 3891322 w 4236603"/>
              <a:gd name="connsiteY21" fmla="*/ 2180292 h 5441121"/>
              <a:gd name="connsiteX22" fmla="*/ 3941328 w 4236603"/>
              <a:gd name="connsiteY22" fmla="*/ 2392224 h 5441121"/>
              <a:gd name="connsiteX23" fmla="*/ 3967522 w 4236603"/>
              <a:gd name="connsiteY23" fmla="*/ 2585105 h 5441121"/>
              <a:gd name="connsiteX24" fmla="*/ 3981809 w 4236603"/>
              <a:gd name="connsiteY24" fmla="*/ 2694643 h 5441121"/>
              <a:gd name="connsiteX25" fmla="*/ 3956270 w 4236603"/>
              <a:gd name="connsiteY25" fmla="*/ 3074823 h 5441121"/>
              <a:gd name="connsiteX26" fmla="*/ 4074948 w 4236603"/>
              <a:gd name="connsiteY26" fmla="*/ 3282782 h 5441121"/>
              <a:gd name="connsiteX27" fmla="*/ 4236603 w 4236603"/>
              <a:gd name="connsiteY27" fmla="*/ 3449499 h 5441121"/>
              <a:gd name="connsiteX28" fmla="*/ 4220242 w 4236603"/>
              <a:gd name="connsiteY28" fmla="*/ 3574916 h 5441121"/>
              <a:gd name="connsiteX29" fmla="*/ 4159779 w 4236603"/>
              <a:gd name="connsiteY29" fmla="*/ 3737631 h 5441121"/>
              <a:gd name="connsiteX30" fmla="*/ 4014598 w 4236603"/>
              <a:gd name="connsiteY30" fmla="*/ 4008522 h 5441121"/>
              <a:gd name="connsiteX31" fmla="*/ 3417453 w 4236603"/>
              <a:gd name="connsiteY31" fmla="*/ 4306749 h 5441121"/>
              <a:gd name="connsiteX32" fmla="*/ 2570659 w 4236603"/>
              <a:gd name="connsiteY32" fmla="*/ 5441121 h 5441121"/>
              <a:gd name="connsiteX0" fmla="*/ 0 w 4236603"/>
              <a:gd name="connsiteY0" fmla="*/ 0 h 5441121"/>
              <a:gd name="connsiteX1" fmla="*/ 347759 w 4236603"/>
              <a:gd name="connsiteY1" fmla="*/ 50625 h 5441121"/>
              <a:gd name="connsiteX2" fmla="*/ 623757 w 4236603"/>
              <a:gd name="connsiteY2" fmla="*/ 140180 h 5441121"/>
              <a:gd name="connsiteX3" fmla="*/ 876785 w 4236603"/>
              <a:gd name="connsiteY3" fmla="*/ 115284 h 5441121"/>
              <a:gd name="connsiteX4" fmla="*/ 1103134 w 4236603"/>
              <a:gd name="connsiteY4" fmla="*/ 166224 h 5441121"/>
              <a:gd name="connsiteX5" fmla="*/ 1671654 w 4236603"/>
              <a:gd name="connsiteY5" fmla="*/ 98139 h 5441121"/>
              <a:gd name="connsiteX6" fmla="*/ 1988087 w 4236603"/>
              <a:gd name="connsiteY6" fmla="*/ 36390 h 5441121"/>
              <a:gd name="connsiteX7" fmla="*/ 2090571 w 4236603"/>
              <a:gd name="connsiteY7" fmla="*/ 41560 h 5441121"/>
              <a:gd name="connsiteX8" fmla="*/ 2250842 w 4236603"/>
              <a:gd name="connsiteY8" fmla="*/ 40331 h 5441121"/>
              <a:gd name="connsiteX9" fmla="*/ 2524031 w 4236603"/>
              <a:gd name="connsiteY9" fmla="*/ 50173 h 5441121"/>
              <a:gd name="connsiteX10" fmla="*/ 2808530 w 4236603"/>
              <a:gd name="connsiteY10" fmla="*/ 36886 h 5441121"/>
              <a:gd name="connsiteX11" fmla="*/ 2935953 w 4236603"/>
              <a:gd name="connsiteY11" fmla="*/ 34918 h 5441121"/>
              <a:gd name="connsiteX12" fmla="*/ 2960842 w 4236603"/>
              <a:gd name="connsiteY12" fmla="*/ 166988 h 5441121"/>
              <a:gd name="connsiteX13" fmla="*/ 3267095 w 4236603"/>
              <a:gd name="connsiteY13" fmla="*/ 487682 h 5441121"/>
              <a:gd name="connsiteX14" fmla="*/ 3478282 w 4236603"/>
              <a:gd name="connsiteY14" fmla="*/ 584070 h 5441121"/>
              <a:gd name="connsiteX15" fmla="*/ 3712459 w 4236603"/>
              <a:gd name="connsiteY15" fmla="*/ 1330217 h 5441121"/>
              <a:gd name="connsiteX16" fmla="*/ 3762734 w 4236603"/>
              <a:gd name="connsiteY16" fmla="*/ 1596887 h 5441121"/>
              <a:gd name="connsiteX17" fmla="*/ 3805597 w 4236603"/>
              <a:gd name="connsiteY17" fmla="*/ 1696899 h 5441121"/>
              <a:gd name="connsiteX18" fmla="*/ 3824647 w 4236603"/>
              <a:gd name="connsiteY18" fmla="*/ 1794530 h 5441121"/>
              <a:gd name="connsiteX19" fmla="*/ 3855603 w 4236603"/>
              <a:gd name="connsiteY19" fmla="*/ 1915974 h 5441121"/>
              <a:gd name="connsiteX20" fmla="*/ 3869890 w 4236603"/>
              <a:gd name="connsiteY20" fmla="*/ 2073137 h 5441121"/>
              <a:gd name="connsiteX21" fmla="*/ 3891322 w 4236603"/>
              <a:gd name="connsiteY21" fmla="*/ 2180292 h 5441121"/>
              <a:gd name="connsiteX22" fmla="*/ 3941328 w 4236603"/>
              <a:gd name="connsiteY22" fmla="*/ 2392224 h 5441121"/>
              <a:gd name="connsiteX23" fmla="*/ 3967522 w 4236603"/>
              <a:gd name="connsiteY23" fmla="*/ 2585105 h 5441121"/>
              <a:gd name="connsiteX24" fmla="*/ 3981809 w 4236603"/>
              <a:gd name="connsiteY24" fmla="*/ 2694643 h 5441121"/>
              <a:gd name="connsiteX25" fmla="*/ 3956270 w 4236603"/>
              <a:gd name="connsiteY25" fmla="*/ 3074823 h 5441121"/>
              <a:gd name="connsiteX26" fmla="*/ 4074948 w 4236603"/>
              <a:gd name="connsiteY26" fmla="*/ 3282782 h 5441121"/>
              <a:gd name="connsiteX27" fmla="*/ 4236603 w 4236603"/>
              <a:gd name="connsiteY27" fmla="*/ 3449499 h 5441121"/>
              <a:gd name="connsiteX28" fmla="*/ 4220242 w 4236603"/>
              <a:gd name="connsiteY28" fmla="*/ 3574916 h 5441121"/>
              <a:gd name="connsiteX29" fmla="*/ 4014598 w 4236603"/>
              <a:gd name="connsiteY29" fmla="*/ 3760572 h 5441121"/>
              <a:gd name="connsiteX30" fmla="*/ 4014598 w 4236603"/>
              <a:gd name="connsiteY30" fmla="*/ 4008522 h 5441121"/>
              <a:gd name="connsiteX31" fmla="*/ 3417453 w 4236603"/>
              <a:gd name="connsiteY31" fmla="*/ 4306749 h 5441121"/>
              <a:gd name="connsiteX32" fmla="*/ 2570659 w 4236603"/>
              <a:gd name="connsiteY32" fmla="*/ 5441121 h 5441121"/>
              <a:gd name="connsiteX0" fmla="*/ 0 w 4236603"/>
              <a:gd name="connsiteY0" fmla="*/ 0 h 5441121"/>
              <a:gd name="connsiteX1" fmla="*/ 347759 w 4236603"/>
              <a:gd name="connsiteY1" fmla="*/ 50625 h 5441121"/>
              <a:gd name="connsiteX2" fmla="*/ 623757 w 4236603"/>
              <a:gd name="connsiteY2" fmla="*/ 140180 h 5441121"/>
              <a:gd name="connsiteX3" fmla="*/ 876785 w 4236603"/>
              <a:gd name="connsiteY3" fmla="*/ 115284 h 5441121"/>
              <a:gd name="connsiteX4" fmla="*/ 1103134 w 4236603"/>
              <a:gd name="connsiteY4" fmla="*/ 166224 h 5441121"/>
              <a:gd name="connsiteX5" fmla="*/ 1671654 w 4236603"/>
              <a:gd name="connsiteY5" fmla="*/ 98139 h 5441121"/>
              <a:gd name="connsiteX6" fmla="*/ 1988087 w 4236603"/>
              <a:gd name="connsiteY6" fmla="*/ 36390 h 5441121"/>
              <a:gd name="connsiteX7" fmla="*/ 2090571 w 4236603"/>
              <a:gd name="connsiteY7" fmla="*/ 41560 h 5441121"/>
              <a:gd name="connsiteX8" fmla="*/ 2250842 w 4236603"/>
              <a:gd name="connsiteY8" fmla="*/ 40331 h 5441121"/>
              <a:gd name="connsiteX9" fmla="*/ 2524031 w 4236603"/>
              <a:gd name="connsiteY9" fmla="*/ 50173 h 5441121"/>
              <a:gd name="connsiteX10" fmla="*/ 2808530 w 4236603"/>
              <a:gd name="connsiteY10" fmla="*/ 36886 h 5441121"/>
              <a:gd name="connsiteX11" fmla="*/ 2935953 w 4236603"/>
              <a:gd name="connsiteY11" fmla="*/ 34918 h 5441121"/>
              <a:gd name="connsiteX12" fmla="*/ 2960842 w 4236603"/>
              <a:gd name="connsiteY12" fmla="*/ 166988 h 5441121"/>
              <a:gd name="connsiteX13" fmla="*/ 3267095 w 4236603"/>
              <a:gd name="connsiteY13" fmla="*/ 487682 h 5441121"/>
              <a:gd name="connsiteX14" fmla="*/ 3478282 w 4236603"/>
              <a:gd name="connsiteY14" fmla="*/ 584070 h 5441121"/>
              <a:gd name="connsiteX15" fmla="*/ 3712459 w 4236603"/>
              <a:gd name="connsiteY15" fmla="*/ 1330217 h 5441121"/>
              <a:gd name="connsiteX16" fmla="*/ 3762734 w 4236603"/>
              <a:gd name="connsiteY16" fmla="*/ 1596887 h 5441121"/>
              <a:gd name="connsiteX17" fmla="*/ 3805597 w 4236603"/>
              <a:gd name="connsiteY17" fmla="*/ 1696899 h 5441121"/>
              <a:gd name="connsiteX18" fmla="*/ 3824647 w 4236603"/>
              <a:gd name="connsiteY18" fmla="*/ 1794530 h 5441121"/>
              <a:gd name="connsiteX19" fmla="*/ 3855603 w 4236603"/>
              <a:gd name="connsiteY19" fmla="*/ 1915974 h 5441121"/>
              <a:gd name="connsiteX20" fmla="*/ 3869890 w 4236603"/>
              <a:gd name="connsiteY20" fmla="*/ 2073137 h 5441121"/>
              <a:gd name="connsiteX21" fmla="*/ 3891322 w 4236603"/>
              <a:gd name="connsiteY21" fmla="*/ 2180292 h 5441121"/>
              <a:gd name="connsiteX22" fmla="*/ 3941328 w 4236603"/>
              <a:gd name="connsiteY22" fmla="*/ 2392224 h 5441121"/>
              <a:gd name="connsiteX23" fmla="*/ 3967522 w 4236603"/>
              <a:gd name="connsiteY23" fmla="*/ 2585105 h 5441121"/>
              <a:gd name="connsiteX24" fmla="*/ 3981809 w 4236603"/>
              <a:gd name="connsiteY24" fmla="*/ 2694643 h 5441121"/>
              <a:gd name="connsiteX25" fmla="*/ 3956270 w 4236603"/>
              <a:gd name="connsiteY25" fmla="*/ 3074823 h 5441121"/>
              <a:gd name="connsiteX26" fmla="*/ 4074948 w 4236603"/>
              <a:gd name="connsiteY26" fmla="*/ 3282782 h 5441121"/>
              <a:gd name="connsiteX27" fmla="*/ 4236603 w 4236603"/>
              <a:gd name="connsiteY27" fmla="*/ 3449499 h 5441121"/>
              <a:gd name="connsiteX28" fmla="*/ 4088599 w 4236603"/>
              <a:gd name="connsiteY28" fmla="*/ 3595272 h 5441121"/>
              <a:gd name="connsiteX29" fmla="*/ 4014598 w 4236603"/>
              <a:gd name="connsiteY29" fmla="*/ 3760572 h 5441121"/>
              <a:gd name="connsiteX30" fmla="*/ 4014598 w 4236603"/>
              <a:gd name="connsiteY30" fmla="*/ 4008522 h 5441121"/>
              <a:gd name="connsiteX31" fmla="*/ 3417453 w 4236603"/>
              <a:gd name="connsiteY31" fmla="*/ 4306749 h 5441121"/>
              <a:gd name="connsiteX32" fmla="*/ 2570659 w 4236603"/>
              <a:gd name="connsiteY32" fmla="*/ 5441121 h 5441121"/>
              <a:gd name="connsiteX0" fmla="*/ 0 w 4236603"/>
              <a:gd name="connsiteY0" fmla="*/ 0 h 5441121"/>
              <a:gd name="connsiteX1" fmla="*/ 347759 w 4236603"/>
              <a:gd name="connsiteY1" fmla="*/ 50625 h 5441121"/>
              <a:gd name="connsiteX2" fmla="*/ 623757 w 4236603"/>
              <a:gd name="connsiteY2" fmla="*/ 140180 h 5441121"/>
              <a:gd name="connsiteX3" fmla="*/ 876785 w 4236603"/>
              <a:gd name="connsiteY3" fmla="*/ 115284 h 5441121"/>
              <a:gd name="connsiteX4" fmla="*/ 1103134 w 4236603"/>
              <a:gd name="connsiteY4" fmla="*/ 166224 h 5441121"/>
              <a:gd name="connsiteX5" fmla="*/ 1671654 w 4236603"/>
              <a:gd name="connsiteY5" fmla="*/ 98139 h 5441121"/>
              <a:gd name="connsiteX6" fmla="*/ 1988087 w 4236603"/>
              <a:gd name="connsiteY6" fmla="*/ 36390 h 5441121"/>
              <a:gd name="connsiteX7" fmla="*/ 2090571 w 4236603"/>
              <a:gd name="connsiteY7" fmla="*/ 41560 h 5441121"/>
              <a:gd name="connsiteX8" fmla="*/ 2250842 w 4236603"/>
              <a:gd name="connsiteY8" fmla="*/ 40331 h 5441121"/>
              <a:gd name="connsiteX9" fmla="*/ 2524031 w 4236603"/>
              <a:gd name="connsiteY9" fmla="*/ 50173 h 5441121"/>
              <a:gd name="connsiteX10" fmla="*/ 2808530 w 4236603"/>
              <a:gd name="connsiteY10" fmla="*/ 36886 h 5441121"/>
              <a:gd name="connsiteX11" fmla="*/ 2935953 w 4236603"/>
              <a:gd name="connsiteY11" fmla="*/ 34918 h 5441121"/>
              <a:gd name="connsiteX12" fmla="*/ 2960842 w 4236603"/>
              <a:gd name="connsiteY12" fmla="*/ 166988 h 5441121"/>
              <a:gd name="connsiteX13" fmla="*/ 3267095 w 4236603"/>
              <a:gd name="connsiteY13" fmla="*/ 487682 h 5441121"/>
              <a:gd name="connsiteX14" fmla="*/ 3478282 w 4236603"/>
              <a:gd name="connsiteY14" fmla="*/ 584070 h 5441121"/>
              <a:gd name="connsiteX15" fmla="*/ 3712459 w 4236603"/>
              <a:gd name="connsiteY15" fmla="*/ 1330217 h 5441121"/>
              <a:gd name="connsiteX16" fmla="*/ 3762734 w 4236603"/>
              <a:gd name="connsiteY16" fmla="*/ 1596887 h 5441121"/>
              <a:gd name="connsiteX17" fmla="*/ 3805597 w 4236603"/>
              <a:gd name="connsiteY17" fmla="*/ 1696899 h 5441121"/>
              <a:gd name="connsiteX18" fmla="*/ 3824647 w 4236603"/>
              <a:gd name="connsiteY18" fmla="*/ 1794530 h 5441121"/>
              <a:gd name="connsiteX19" fmla="*/ 3855603 w 4236603"/>
              <a:gd name="connsiteY19" fmla="*/ 1915974 h 5441121"/>
              <a:gd name="connsiteX20" fmla="*/ 3869890 w 4236603"/>
              <a:gd name="connsiteY20" fmla="*/ 2073137 h 5441121"/>
              <a:gd name="connsiteX21" fmla="*/ 3891322 w 4236603"/>
              <a:gd name="connsiteY21" fmla="*/ 2180292 h 5441121"/>
              <a:gd name="connsiteX22" fmla="*/ 3941328 w 4236603"/>
              <a:gd name="connsiteY22" fmla="*/ 2392224 h 5441121"/>
              <a:gd name="connsiteX23" fmla="*/ 3967522 w 4236603"/>
              <a:gd name="connsiteY23" fmla="*/ 2585105 h 5441121"/>
              <a:gd name="connsiteX24" fmla="*/ 3981809 w 4236603"/>
              <a:gd name="connsiteY24" fmla="*/ 2694643 h 5441121"/>
              <a:gd name="connsiteX25" fmla="*/ 3956270 w 4236603"/>
              <a:gd name="connsiteY25" fmla="*/ 3074823 h 5441121"/>
              <a:gd name="connsiteX26" fmla="*/ 4074948 w 4236603"/>
              <a:gd name="connsiteY26" fmla="*/ 3282782 h 5441121"/>
              <a:gd name="connsiteX27" fmla="*/ 4236603 w 4236603"/>
              <a:gd name="connsiteY27" fmla="*/ 3449499 h 5441121"/>
              <a:gd name="connsiteX28" fmla="*/ 4088599 w 4236603"/>
              <a:gd name="connsiteY28" fmla="*/ 3595272 h 5441121"/>
              <a:gd name="connsiteX29" fmla="*/ 4014598 w 4236603"/>
              <a:gd name="connsiteY29" fmla="*/ 3760572 h 5441121"/>
              <a:gd name="connsiteX30" fmla="*/ 4014598 w 4236603"/>
              <a:gd name="connsiteY30" fmla="*/ 4008522 h 5441121"/>
              <a:gd name="connsiteX31" fmla="*/ 3417453 w 4236603"/>
              <a:gd name="connsiteY31" fmla="*/ 4306749 h 5441121"/>
              <a:gd name="connsiteX32" fmla="*/ 2570659 w 4236603"/>
              <a:gd name="connsiteY32" fmla="*/ 5441121 h 5441121"/>
              <a:gd name="connsiteX0" fmla="*/ 0 w 4236603"/>
              <a:gd name="connsiteY0" fmla="*/ 0 h 5441121"/>
              <a:gd name="connsiteX1" fmla="*/ 347759 w 4236603"/>
              <a:gd name="connsiteY1" fmla="*/ 50625 h 5441121"/>
              <a:gd name="connsiteX2" fmla="*/ 623757 w 4236603"/>
              <a:gd name="connsiteY2" fmla="*/ 140180 h 5441121"/>
              <a:gd name="connsiteX3" fmla="*/ 876785 w 4236603"/>
              <a:gd name="connsiteY3" fmla="*/ 115284 h 5441121"/>
              <a:gd name="connsiteX4" fmla="*/ 1103134 w 4236603"/>
              <a:gd name="connsiteY4" fmla="*/ 166224 h 5441121"/>
              <a:gd name="connsiteX5" fmla="*/ 1671654 w 4236603"/>
              <a:gd name="connsiteY5" fmla="*/ 98139 h 5441121"/>
              <a:gd name="connsiteX6" fmla="*/ 1988087 w 4236603"/>
              <a:gd name="connsiteY6" fmla="*/ 36390 h 5441121"/>
              <a:gd name="connsiteX7" fmla="*/ 2090571 w 4236603"/>
              <a:gd name="connsiteY7" fmla="*/ 41560 h 5441121"/>
              <a:gd name="connsiteX8" fmla="*/ 2250842 w 4236603"/>
              <a:gd name="connsiteY8" fmla="*/ 40331 h 5441121"/>
              <a:gd name="connsiteX9" fmla="*/ 2524031 w 4236603"/>
              <a:gd name="connsiteY9" fmla="*/ 50173 h 5441121"/>
              <a:gd name="connsiteX10" fmla="*/ 2808530 w 4236603"/>
              <a:gd name="connsiteY10" fmla="*/ 36886 h 5441121"/>
              <a:gd name="connsiteX11" fmla="*/ 2935953 w 4236603"/>
              <a:gd name="connsiteY11" fmla="*/ 34918 h 5441121"/>
              <a:gd name="connsiteX12" fmla="*/ 2960842 w 4236603"/>
              <a:gd name="connsiteY12" fmla="*/ 166988 h 5441121"/>
              <a:gd name="connsiteX13" fmla="*/ 3267095 w 4236603"/>
              <a:gd name="connsiteY13" fmla="*/ 487682 h 5441121"/>
              <a:gd name="connsiteX14" fmla="*/ 3478282 w 4236603"/>
              <a:gd name="connsiteY14" fmla="*/ 584070 h 5441121"/>
              <a:gd name="connsiteX15" fmla="*/ 3712459 w 4236603"/>
              <a:gd name="connsiteY15" fmla="*/ 1330217 h 5441121"/>
              <a:gd name="connsiteX16" fmla="*/ 3762734 w 4236603"/>
              <a:gd name="connsiteY16" fmla="*/ 1596887 h 5441121"/>
              <a:gd name="connsiteX17" fmla="*/ 3805597 w 4236603"/>
              <a:gd name="connsiteY17" fmla="*/ 1696899 h 5441121"/>
              <a:gd name="connsiteX18" fmla="*/ 3824647 w 4236603"/>
              <a:gd name="connsiteY18" fmla="*/ 1794530 h 5441121"/>
              <a:gd name="connsiteX19" fmla="*/ 3855603 w 4236603"/>
              <a:gd name="connsiteY19" fmla="*/ 1915974 h 5441121"/>
              <a:gd name="connsiteX20" fmla="*/ 3869890 w 4236603"/>
              <a:gd name="connsiteY20" fmla="*/ 2073137 h 5441121"/>
              <a:gd name="connsiteX21" fmla="*/ 3891322 w 4236603"/>
              <a:gd name="connsiteY21" fmla="*/ 2180292 h 5441121"/>
              <a:gd name="connsiteX22" fmla="*/ 3941328 w 4236603"/>
              <a:gd name="connsiteY22" fmla="*/ 2392224 h 5441121"/>
              <a:gd name="connsiteX23" fmla="*/ 3967522 w 4236603"/>
              <a:gd name="connsiteY23" fmla="*/ 2585105 h 5441121"/>
              <a:gd name="connsiteX24" fmla="*/ 3981809 w 4236603"/>
              <a:gd name="connsiteY24" fmla="*/ 2694643 h 5441121"/>
              <a:gd name="connsiteX25" fmla="*/ 3956270 w 4236603"/>
              <a:gd name="connsiteY25" fmla="*/ 3074823 h 5441121"/>
              <a:gd name="connsiteX26" fmla="*/ 4074948 w 4236603"/>
              <a:gd name="connsiteY26" fmla="*/ 3282782 h 5441121"/>
              <a:gd name="connsiteX27" fmla="*/ 4236603 w 4236603"/>
              <a:gd name="connsiteY27" fmla="*/ 3449499 h 5441121"/>
              <a:gd name="connsiteX28" fmla="*/ 4088599 w 4236603"/>
              <a:gd name="connsiteY28" fmla="*/ 3595272 h 5441121"/>
              <a:gd name="connsiteX29" fmla="*/ 4014598 w 4236603"/>
              <a:gd name="connsiteY29" fmla="*/ 3760572 h 5441121"/>
              <a:gd name="connsiteX30" fmla="*/ 4014598 w 4236603"/>
              <a:gd name="connsiteY30" fmla="*/ 4008522 h 5441121"/>
              <a:gd name="connsiteX31" fmla="*/ 3417453 w 4236603"/>
              <a:gd name="connsiteY31" fmla="*/ 4306749 h 5441121"/>
              <a:gd name="connsiteX32" fmla="*/ 2570659 w 4236603"/>
              <a:gd name="connsiteY32" fmla="*/ 5441121 h 5441121"/>
              <a:gd name="connsiteX0" fmla="*/ 0 w 4236603"/>
              <a:gd name="connsiteY0" fmla="*/ 0 h 5441121"/>
              <a:gd name="connsiteX1" fmla="*/ 347759 w 4236603"/>
              <a:gd name="connsiteY1" fmla="*/ 50625 h 5441121"/>
              <a:gd name="connsiteX2" fmla="*/ 623757 w 4236603"/>
              <a:gd name="connsiteY2" fmla="*/ 140180 h 5441121"/>
              <a:gd name="connsiteX3" fmla="*/ 876785 w 4236603"/>
              <a:gd name="connsiteY3" fmla="*/ 115284 h 5441121"/>
              <a:gd name="connsiteX4" fmla="*/ 1103134 w 4236603"/>
              <a:gd name="connsiteY4" fmla="*/ 166224 h 5441121"/>
              <a:gd name="connsiteX5" fmla="*/ 1671654 w 4236603"/>
              <a:gd name="connsiteY5" fmla="*/ 98139 h 5441121"/>
              <a:gd name="connsiteX6" fmla="*/ 1988087 w 4236603"/>
              <a:gd name="connsiteY6" fmla="*/ 36390 h 5441121"/>
              <a:gd name="connsiteX7" fmla="*/ 2090571 w 4236603"/>
              <a:gd name="connsiteY7" fmla="*/ 41560 h 5441121"/>
              <a:gd name="connsiteX8" fmla="*/ 2250842 w 4236603"/>
              <a:gd name="connsiteY8" fmla="*/ 40331 h 5441121"/>
              <a:gd name="connsiteX9" fmla="*/ 2524031 w 4236603"/>
              <a:gd name="connsiteY9" fmla="*/ 50173 h 5441121"/>
              <a:gd name="connsiteX10" fmla="*/ 2808530 w 4236603"/>
              <a:gd name="connsiteY10" fmla="*/ 36886 h 5441121"/>
              <a:gd name="connsiteX11" fmla="*/ 2935953 w 4236603"/>
              <a:gd name="connsiteY11" fmla="*/ 34918 h 5441121"/>
              <a:gd name="connsiteX12" fmla="*/ 2960842 w 4236603"/>
              <a:gd name="connsiteY12" fmla="*/ 166988 h 5441121"/>
              <a:gd name="connsiteX13" fmla="*/ 3267095 w 4236603"/>
              <a:gd name="connsiteY13" fmla="*/ 487682 h 5441121"/>
              <a:gd name="connsiteX14" fmla="*/ 3478282 w 4236603"/>
              <a:gd name="connsiteY14" fmla="*/ 584070 h 5441121"/>
              <a:gd name="connsiteX15" fmla="*/ 3712459 w 4236603"/>
              <a:gd name="connsiteY15" fmla="*/ 1330217 h 5441121"/>
              <a:gd name="connsiteX16" fmla="*/ 3762734 w 4236603"/>
              <a:gd name="connsiteY16" fmla="*/ 1596887 h 5441121"/>
              <a:gd name="connsiteX17" fmla="*/ 3805597 w 4236603"/>
              <a:gd name="connsiteY17" fmla="*/ 1696899 h 5441121"/>
              <a:gd name="connsiteX18" fmla="*/ 3824647 w 4236603"/>
              <a:gd name="connsiteY18" fmla="*/ 1794530 h 5441121"/>
              <a:gd name="connsiteX19" fmla="*/ 3855603 w 4236603"/>
              <a:gd name="connsiteY19" fmla="*/ 1915974 h 5441121"/>
              <a:gd name="connsiteX20" fmla="*/ 3869890 w 4236603"/>
              <a:gd name="connsiteY20" fmla="*/ 2073137 h 5441121"/>
              <a:gd name="connsiteX21" fmla="*/ 3891322 w 4236603"/>
              <a:gd name="connsiteY21" fmla="*/ 2180292 h 5441121"/>
              <a:gd name="connsiteX22" fmla="*/ 3941328 w 4236603"/>
              <a:gd name="connsiteY22" fmla="*/ 2392224 h 5441121"/>
              <a:gd name="connsiteX23" fmla="*/ 3967522 w 4236603"/>
              <a:gd name="connsiteY23" fmla="*/ 2585105 h 5441121"/>
              <a:gd name="connsiteX24" fmla="*/ 3981809 w 4236603"/>
              <a:gd name="connsiteY24" fmla="*/ 2694643 h 5441121"/>
              <a:gd name="connsiteX25" fmla="*/ 3956270 w 4236603"/>
              <a:gd name="connsiteY25" fmla="*/ 3074823 h 5441121"/>
              <a:gd name="connsiteX26" fmla="*/ 4074948 w 4236603"/>
              <a:gd name="connsiteY26" fmla="*/ 3282782 h 5441121"/>
              <a:gd name="connsiteX27" fmla="*/ 4236603 w 4236603"/>
              <a:gd name="connsiteY27" fmla="*/ 3449499 h 5441121"/>
              <a:gd name="connsiteX28" fmla="*/ 4088599 w 4236603"/>
              <a:gd name="connsiteY28" fmla="*/ 3595272 h 5441121"/>
              <a:gd name="connsiteX29" fmla="*/ 4014598 w 4236603"/>
              <a:gd name="connsiteY29" fmla="*/ 3760572 h 5441121"/>
              <a:gd name="connsiteX30" fmla="*/ 3866594 w 4236603"/>
              <a:gd name="connsiteY30" fmla="*/ 4091172 h 5441121"/>
              <a:gd name="connsiteX31" fmla="*/ 3417453 w 4236603"/>
              <a:gd name="connsiteY31" fmla="*/ 4306749 h 5441121"/>
              <a:gd name="connsiteX32" fmla="*/ 2570659 w 4236603"/>
              <a:gd name="connsiteY32" fmla="*/ 5441121 h 5441121"/>
              <a:gd name="connsiteX0" fmla="*/ 0 w 4236603"/>
              <a:gd name="connsiteY0" fmla="*/ 0 h 5441121"/>
              <a:gd name="connsiteX1" fmla="*/ 347759 w 4236603"/>
              <a:gd name="connsiteY1" fmla="*/ 50625 h 5441121"/>
              <a:gd name="connsiteX2" fmla="*/ 623757 w 4236603"/>
              <a:gd name="connsiteY2" fmla="*/ 140180 h 5441121"/>
              <a:gd name="connsiteX3" fmla="*/ 876785 w 4236603"/>
              <a:gd name="connsiteY3" fmla="*/ 115284 h 5441121"/>
              <a:gd name="connsiteX4" fmla="*/ 1103134 w 4236603"/>
              <a:gd name="connsiteY4" fmla="*/ 166224 h 5441121"/>
              <a:gd name="connsiteX5" fmla="*/ 1671654 w 4236603"/>
              <a:gd name="connsiteY5" fmla="*/ 98139 h 5441121"/>
              <a:gd name="connsiteX6" fmla="*/ 1988087 w 4236603"/>
              <a:gd name="connsiteY6" fmla="*/ 36390 h 5441121"/>
              <a:gd name="connsiteX7" fmla="*/ 2090571 w 4236603"/>
              <a:gd name="connsiteY7" fmla="*/ 41560 h 5441121"/>
              <a:gd name="connsiteX8" fmla="*/ 2250842 w 4236603"/>
              <a:gd name="connsiteY8" fmla="*/ 40331 h 5441121"/>
              <a:gd name="connsiteX9" fmla="*/ 2524031 w 4236603"/>
              <a:gd name="connsiteY9" fmla="*/ 50173 h 5441121"/>
              <a:gd name="connsiteX10" fmla="*/ 2808530 w 4236603"/>
              <a:gd name="connsiteY10" fmla="*/ 36886 h 5441121"/>
              <a:gd name="connsiteX11" fmla="*/ 2935953 w 4236603"/>
              <a:gd name="connsiteY11" fmla="*/ 34918 h 5441121"/>
              <a:gd name="connsiteX12" fmla="*/ 2960842 w 4236603"/>
              <a:gd name="connsiteY12" fmla="*/ 166988 h 5441121"/>
              <a:gd name="connsiteX13" fmla="*/ 3267095 w 4236603"/>
              <a:gd name="connsiteY13" fmla="*/ 487682 h 5441121"/>
              <a:gd name="connsiteX14" fmla="*/ 3478282 w 4236603"/>
              <a:gd name="connsiteY14" fmla="*/ 584070 h 5441121"/>
              <a:gd name="connsiteX15" fmla="*/ 3712459 w 4236603"/>
              <a:gd name="connsiteY15" fmla="*/ 1330217 h 5441121"/>
              <a:gd name="connsiteX16" fmla="*/ 3762734 w 4236603"/>
              <a:gd name="connsiteY16" fmla="*/ 1596887 h 5441121"/>
              <a:gd name="connsiteX17" fmla="*/ 3805597 w 4236603"/>
              <a:gd name="connsiteY17" fmla="*/ 1696899 h 5441121"/>
              <a:gd name="connsiteX18" fmla="*/ 3824647 w 4236603"/>
              <a:gd name="connsiteY18" fmla="*/ 1794530 h 5441121"/>
              <a:gd name="connsiteX19" fmla="*/ 3855603 w 4236603"/>
              <a:gd name="connsiteY19" fmla="*/ 1915974 h 5441121"/>
              <a:gd name="connsiteX20" fmla="*/ 3869890 w 4236603"/>
              <a:gd name="connsiteY20" fmla="*/ 2073137 h 5441121"/>
              <a:gd name="connsiteX21" fmla="*/ 3891322 w 4236603"/>
              <a:gd name="connsiteY21" fmla="*/ 2180292 h 5441121"/>
              <a:gd name="connsiteX22" fmla="*/ 3941328 w 4236603"/>
              <a:gd name="connsiteY22" fmla="*/ 2392224 h 5441121"/>
              <a:gd name="connsiteX23" fmla="*/ 3967522 w 4236603"/>
              <a:gd name="connsiteY23" fmla="*/ 2585105 h 5441121"/>
              <a:gd name="connsiteX24" fmla="*/ 3981809 w 4236603"/>
              <a:gd name="connsiteY24" fmla="*/ 2694643 h 5441121"/>
              <a:gd name="connsiteX25" fmla="*/ 3956270 w 4236603"/>
              <a:gd name="connsiteY25" fmla="*/ 3074823 h 5441121"/>
              <a:gd name="connsiteX26" fmla="*/ 4074948 w 4236603"/>
              <a:gd name="connsiteY26" fmla="*/ 3282782 h 5441121"/>
              <a:gd name="connsiteX27" fmla="*/ 4236603 w 4236603"/>
              <a:gd name="connsiteY27" fmla="*/ 3449499 h 5441121"/>
              <a:gd name="connsiteX28" fmla="*/ 4088599 w 4236603"/>
              <a:gd name="connsiteY28" fmla="*/ 3595272 h 5441121"/>
              <a:gd name="connsiteX29" fmla="*/ 4014598 w 4236603"/>
              <a:gd name="connsiteY29" fmla="*/ 3760572 h 5441121"/>
              <a:gd name="connsiteX30" fmla="*/ 3935971 w 4236603"/>
              <a:gd name="connsiteY30" fmla="*/ 3941370 h 5441121"/>
              <a:gd name="connsiteX31" fmla="*/ 3866594 w 4236603"/>
              <a:gd name="connsiteY31" fmla="*/ 4091172 h 5441121"/>
              <a:gd name="connsiteX32" fmla="*/ 3417453 w 4236603"/>
              <a:gd name="connsiteY32" fmla="*/ 4306749 h 5441121"/>
              <a:gd name="connsiteX33" fmla="*/ 2570659 w 4236603"/>
              <a:gd name="connsiteY33" fmla="*/ 5441121 h 5441121"/>
              <a:gd name="connsiteX0" fmla="*/ 0 w 4236603"/>
              <a:gd name="connsiteY0" fmla="*/ 0 h 5441121"/>
              <a:gd name="connsiteX1" fmla="*/ 347759 w 4236603"/>
              <a:gd name="connsiteY1" fmla="*/ 50625 h 5441121"/>
              <a:gd name="connsiteX2" fmla="*/ 623757 w 4236603"/>
              <a:gd name="connsiteY2" fmla="*/ 140180 h 5441121"/>
              <a:gd name="connsiteX3" fmla="*/ 876785 w 4236603"/>
              <a:gd name="connsiteY3" fmla="*/ 115284 h 5441121"/>
              <a:gd name="connsiteX4" fmla="*/ 1103134 w 4236603"/>
              <a:gd name="connsiteY4" fmla="*/ 166224 h 5441121"/>
              <a:gd name="connsiteX5" fmla="*/ 1671654 w 4236603"/>
              <a:gd name="connsiteY5" fmla="*/ 98139 h 5441121"/>
              <a:gd name="connsiteX6" fmla="*/ 1988087 w 4236603"/>
              <a:gd name="connsiteY6" fmla="*/ 36390 h 5441121"/>
              <a:gd name="connsiteX7" fmla="*/ 2090571 w 4236603"/>
              <a:gd name="connsiteY7" fmla="*/ 41560 h 5441121"/>
              <a:gd name="connsiteX8" fmla="*/ 2250842 w 4236603"/>
              <a:gd name="connsiteY8" fmla="*/ 40331 h 5441121"/>
              <a:gd name="connsiteX9" fmla="*/ 2524031 w 4236603"/>
              <a:gd name="connsiteY9" fmla="*/ 50173 h 5441121"/>
              <a:gd name="connsiteX10" fmla="*/ 2808530 w 4236603"/>
              <a:gd name="connsiteY10" fmla="*/ 36886 h 5441121"/>
              <a:gd name="connsiteX11" fmla="*/ 2935953 w 4236603"/>
              <a:gd name="connsiteY11" fmla="*/ 34918 h 5441121"/>
              <a:gd name="connsiteX12" fmla="*/ 2960842 w 4236603"/>
              <a:gd name="connsiteY12" fmla="*/ 166988 h 5441121"/>
              <a:gd name="connsiteX13" fmla="*/ 3267095 w 4236603"/>
              <a:gd name="connsiteY13" fmla="*/ 487682 h 5441121"/>
              <a:gd name="connsiteX14" fmla="*/ 3478282 w 4236603"/>
              <a:gd name="connsiteY14" fmla="*/ 584070 h 5441121"/>
              <a:gd name="connsiteX15" fmla="*/ 3712459 w 4236603"/>
              <a:gd name="connsiteY15" fmla="*/ 1330217 h 5441121"/>
              <a:gd name="connsiteX16" fmla="*/ 3762734 w 4236603"/>
              <a:gd name="connsiteY16" fmla="*/ 1596887 h 5441121"/>
              <a:gd name="connsiteX17" fmla="*/ 3805597 w 4236603"/>
              <a:gd name="connsiteY17" fmla="*/ 1696899 h 5441121"/>
              <a:gd name="connsiteX18" fmla="*/ 3824647 w 4236603"/>
              <a:gd name="connsiteY18" fmla="*/ 1794530 h 5441121"/>
              <a:gd name="connsiteX19" fmla="*/ 3855603 w 4236603"/>
              <a:gd name="connsiteY19" fmla="*/ 1915974 h 5441121"/>
              <a:gd name="connsiteX20" fmla="*/ 3869890 w 4236603"/>
              <a:gd name="connsiteY20" fmla="*/ 2073137 h 5441121"/>
              <a:gd name="connsiteX21" fmla="*/ 3891322 w 4236603"/>
              <a:gd name="connsiteY21" fmla="*/ 2180292 h 5441121"/>
              <a:gd name="connsiteX22" fmla="*/ 3941328 w 4236603"/>
              <a:gd name="connsiteY22" fmla="*/ 2392224 h 5441121"/>
              <a:gd name="connsiteX23" fmla="*/ 3967522 w 4236603"/>
              <a:gd name="connsiteY23" fmla="*/ 2585105 h 5441121"/>
              <a:gd name="connsiteX24" fmla="*/ 3981809 w 4236603"/>
              <a:gd name="connsiteY24" fmla="*/ 2694643 h 5441121"/>
              <a:gd name="connsiteX25" fmla="*/ 3956270 w 4236603"/>
              <a:gd name="connsiteY25" fmla="*/ 3074823 h 5441121"/>
              <a:gd name="connsiteX26" fmla="*/ 4074948 w 4236603"/>
              <a:gd name="connsiteY26" fmla="*/ 3282782 h 5441121"/>
              <a:gd name="connsiteX27" fmla="*/ 4236603 w 4236603"/>
              <a:gd name="connsiteY27" fmla="*/ 3449499 h 5441121"/>
              <a:gd name="connsiteX28" fmla="*/ 4088599 w 4236603"/>
              <a:gd name="connsiteY28" fmla="*/ 3595272 h 5441121"/>
              <a:gd name="connsiteX29" fmla="*/ 4014598 w 4236603"/>
              <a:gd name="connsiteY29" fmla="*/ 3760572 h 5441121"/>
              <a:gd name="connsiteX30" fmla="*/ 4088599 w 4236603"/>
              <a:gd name="connsiteY30" fmla="*/ 4008522 h 5441121"/>
              <a:gd name="connsiteX31" fmla="*/ 3866594 w 4236603"/>
              <a:gd name="connsiteY31" fmla="*/ 4091172 h 5441121"/>
              <a:gd name="connsiteX32" fmla="*/ 3417453 w 4236603"/>
              <a:gd name="connsiteY32" fmla="*/ 4306749 h 5441121"/>
              <a:gd name="connsiteX33" fmla="*/ 2570659 w 4236603"/>
              <a:gd name="connsiteY33" fmla="*/ 5441121 h 5441121"/>
              <a:gd name="connsiteX0" fmla="*/ 0 w 4236603"/>
              <a:gd name="connsiteY0" fmla="*/ 0 h 5441121"/>
              <a:gd name="connsiteX1" fmla="*/ 347759 w 4236603"/>
              <a:gd name="connsiteY1" fmla="*/ 50625 h 5441121"/>
              <a:gd name="connsiteX2" fmla="*/ 623757 w 4236603"/>
              <a:gd name="connsiteY2" fmla="*/ 140180 h 5441121"/>
              <a:gd name="connsiteX3" fmla="*/ 876785 w 4236603"/>
              <a:gd name="connsiteY3" fmla="*/ 115284 h 5441121"/>
              <a:gd name="connsiteX4" fmla="*/ 1103134 w 4236603"/>
              <a:gd name="connsiteY4" fmla="*/ 166224 h 5441121"/>
              <a:gd name="connsiteX5" fmla="*/ 1671654 w 4236603"/>
              <a:gd name="connsiteY5" fmla="*/ 98139 h 5441121"/>
              <a:gd name="connsiteX6" fmla="*/ 1988087 w 4236603"/>
              <a:gd name="connsiteY6" fmla="*/ 36390 h 5441121"/>
              <a:gd name="connsiteX7" fmla="*/ 2090571 w 4236603"/>
              <a:gd name="connsiteY7" fmla="*/ 41560 h 5441121"/>
              <a:gd name="connsiteX8" fmla="*/ 2250842 w 4236603"/>
              <a:gd name="connsiteY8" fmla="*/ 40331 h 5441121"/>
              <a:gd name="connsiteX9" fmla="*/ 2524031 w 4236603"/>
              <a:gd name="connsiteY9" fmla="*/ 50173 h 5441121"/>
              <a:gd name="connsiteX10" fmla="*/ 2808530 w 4236603"/>
              <a:gd name="connsiteY10" fmla="*/ 36886 h 5441121"/>
              <a:gd name="connsiteX11" fmla="*/ 2935953 w 4236603"/>
              <a:gd name="connsiteY11" fmla="*/ 34918 h 5441121"/>
              <a:gd name="connsiteX12" fmla="*/ 2960842 w 4236603"/>
              <a:gd name="connsiteY12" fmla="*/ 166988 h 5441121"/>
              <a:gd name="connsiteX13" fmla="*/ 3267095 w 4236603"/>
              <a:gd name="connsiteY13" fmla="*/ 487682 h 5441121"/>
              <a:gd name="connsiteX14" fmla="*/ 3478282 w 4236603"/>
              <a:gd name="connsiteY14" fmla="*/ 584070 h 5441121"/>
              <a:gd name="connsiteX15" fmla="*/ 3712459 w 4236603"/>
              <a:gd name="connsiteY15" fmla="*/ 1330217 h 5441121"/>
              <a:gd name="connsiteX16" fmla="*/ 3762734 w 4236603"/>
              <a:gd name="connsiteY16" fmla="*/ 1596887 h 5441121"/>
              <a:gd name="connsiteX17" fmla="*/ 3805597 w 4236603"/>
              <a:gd name="connsiteY17" fmla="*/ 1696899 h 5441121"/>
              <a:gd name="connsiteX18" fmla="*/ 3824647 w 4236603"/>
              <a:gd name="connsiteY18" fmla="*/ 1794530 h 5441121"/>
              <a:gd name="connsiteX19" fmla="*/ 3855603 w 4236603"/>
              <a:gd name="connsiteY19" fmla="*/ 1915974 h 5441121"/>
              <a:gd name="connsiteX20" fmla="*/ 3869890 w 4236603"/>
              <a:gd name="connsiteY20" fmla="*/ 2073137 h 5441121"/>
              <a:gd name="connsiteX21" fmla="*/ 3891322 w 4236603"/>
              <a:gd name="connsiteY21" fmla="*/ 2180292 h 5441121"/>
              <a:gd name="connsiteX22" fmla="*/ 3941328 w 4236603"/>
              <a:gd name="connsiteY22" fmla="*/ 2392224 h 5441121"/>
              <a:gd name="connsiteX23" fmla="*/ 3967522 w 4236603"/>
              <a:gd name="connsiteY23" fmla="*/ 2585105 h 5441121"/>
              <a:gd name="connsiteX24" fmla="*/ 3981809 w 4236603"/>
              <a:gd name="connsiteY24" fmla="*/ 2694643 h 5441121"/>
              <a:gd name="connsiteX25" fmla="*/ 3956270 w 4236603"/>
              <a:gd name="connsiteY25" fmla="*/ 3074823 h 5441121"/>
              <a:gd name="connsiteX26" fmla="*/ 4074948 w 4236603"/>
              <a:gd name="connsiteY26" fmla="*/ 3282782 h 5441121"/>
              <a:gd name="connsiteX27" fmla="*/ 4236603 w 4236603"/>
              <a:gd name="connsiteY27" fmla="*/ 3449499 h 5441121"/>
              <a:gd name="connsiteX28" fmla="*/ 4088599 w 4236603"/>
              <a:gd name="connsiteY28" fmla="*/ 3595272 h 5441121"/>
              <a:gd name="connsiteX29" fmla="*/ 4014598 w 4236603"/>
              <a:gd name="connsiteY29" fmla="*/ 3760572 h 5441121"/>
              <a:gd name="connsiteX30" fmla="*/ 4088599 w 4236603"/>
              <a:gd name="connsiteY30" fmla="*/ 4008522 h 5441121"/>
              <a:gd name="connsiteX31" fmla="*/ 4028473 w 4236603"/>
              <a:gd name="connsiteY31" fmla="*/ 4031767 h 5441121"/>
              <a:gd name="connsiteX32" fmla="*/ 3866594 w 4236603"/>
              <a:gd name="connsiteY32" fmla="*/ 4091172 h 5441121"/>
              <a:gd name="connsiteX33" fmla="*/ 3417453 w 4236603"/>
              <a:gd name="connsiteY33" fmla="*/ 4306749 h 5441121"/>
              <a:gd name="connsiteX34" fmla="*/ 2570659 w 4236603"/>
              <a:gd name="connsiteY34" fmla="*/ 5441121 h 5441121"/>
              <a:gd name="connsiteX0" fmla="*/ 0 w 4236603"/>
              <a:gd name="connsiteY0" fmla="*/ 0 h 5441121"/>
              <a:gd name="connsiteX1" fmla="*/ 347759 w 4236603"/>
              <a:gd name="connsiteY1" fmla="*/ 50625 h 5441121"/>
              <a:gd name="connsiteX2" fmla="*/ 623757 w 4236603"/>
              <a:gd name="connsiteY2" fmla="*/ 140180 h 5441121"/>
              <a:gd name="connsiteX3" fmla="*/ 876785 w 4236603"/>
              <a:gd name="connsiteY3" fmla="*/ 115284 h 5441121"/>
              <a:gd name="connsiteX4" fmla="*/ 1103134 w 4236603"/>
              <a:gd name="connsiteY4" fmla="*/ 166224 h 5441121"/>
              <a:gd name="connsiteX5" fmla="*/ 1671654 w 4236603"/>
              <a:gd name="connsiteY5" fmla="*/ 98139 h 5441121"/>
              <a:gd name="connsiteX6" fmla="*/ 1988087 w 4236603"/>
              <a:gd name="connsiteY6" fmla="*/ 36390 h 5441121"/>
              <a:gd name="connsiteX7" fmla="*/ 2090571 w 4236603"/>
              <a:gd name="connsiteY7" fmla="*/ 41560 h 5441121"/>
              <a:gd name="connsiteX8" fmla="*/ 2250842 w 4236603"/>
              <a:gd name="connsiteY8" fmla="*/ 40331 h 5441121"/>
              <a:gd name="connsiteX9" fmla="*/ 2524031 w 4236603"/>
              <a:gd name="connsiteY9" fmla="*/ 50173 h 5441121"/>
              <a:gd name="connsiteX10" fmla="*/ 2808530 w 4236603"/>
              <a:gd name="connsiteY10" fmla="*/ 36886 h 5441121"/>
              <a:gd name="connsiteX11" fmla="*/ 2935953 w 4236603"/>
              <a:gd name="connsiteY11" fmla="*/ 34918 h 5441121"/>
              <a:gd name="connsiteX12" fmla="*/ 2960842 w 4236603"/>
              <a:gd name="connsiteY12" fmla="*/ 166988 h 5441121"/>
              <a:gd name="connsiteX13" fmla="*/ 3267095 w 4236603"/>
              <a:gd name="connsiteY13" fmla="*/ 487682 h 5441121"/>
              <a:gd name="connsiteX14" fmla="*/ 3478282 w 4236603"/>
              <a:gd name="connsiteY14" fmla="*/ 584070 h 5441121"/>
              <a:gd name="connsiteX15" fmla="*/ 3712459 w 4236603"/>
              <a:gd name="connsiteY15" fmla="*/ 1330217 h 5441121"/>
              <a:gd name="connsiteX16" fmla="*/ 3762734 w 4236603"/>
              <a:gd name="connsiteY16" fmla="*/ 1596887 h 5441121"/>
              <a:gd name="connsiteX17" fmla="*/ 3805597 w 4236603"/>
              <a:gd name="connsiteY17" fmla="*/ 1696899 h 5441121"/>
              <a:gd name="connsiteX18" fmla="*/ 3824647 w 4236603"/>
              <a:gd name="connsiteY18" fmla="*/ 1794530 h 5441121"/>
              <a:gd name="connsiteX19" fmla="*/ 3855603 w 4236603"/>
              <a:gd name="connsiteY19" fmla="*/ 1915974 h 5441121"/>
              <a:gd name="connsiteX20" fmla="*/ 3869890 w 4236603"/>
              <a:gd name="connsiteY20" fmla="*/ 2073137 h 5441121"/>
              <a:gd name="connsiteX21" fmla="*/ 3891322 w 4236603"/>
              <a:gd name="connsiteY21" fmla="*/ 2180292 h 5441121"/>
              <a:gd name="connsiteX22" fmla="*/ 3941328 w 4236603"/>
              <a:gd name="connsiteY22" fmla="*/ 2392224 h 5441121"/>
              <a:gd name="connsiteX23" fmla="*/ 3967522 w 4236603"/>
              <a:gd name="connsiteY23" fmla="*/ 2585105 h 5441121"/>
              <a:gd name="connsiteX24" fmla="*/ 3981809 w 4236603"/>
              <a:gd name="connsiteY24" fmla="*/ 2694643 h 5441121"/>
              <a:gd name="connsiteX25" fmla="*/ 3956270 w 4236603"/>
              <a:gd name="connsiteY25" fmla="*/ 3074823 h 5441121"/>
              <a:gd name="connsiteX26" fmla="*/ 4074948 w 4236603"/>
              <a:gd name="connsiteY26" fmla="*/ 3282782 h 5441121"/>
              <a:gd name="connsiteX27" fmla="*/ 4236603 w 4236603"/>
              <a:gd name="connsiteY27" fmla="*/ 3449499 h 5441121"/>
              <a:gd name="connsiteX28" fmla="*/ 4088599 w 4236603"/>
              <a:gd name="connsiteY28" fmla="*/ 3595272 h 5441121"/>
              <a:gd name="connsiteX29" fmla="*/ 4014598 w 4236603"/>
              <a:gd name="connsiteY29" fmla="*/ 3760572 h 5441121"/>
              <a:gd name="connsiteX30" fmla="*/ 4035410 w 4236603"/>
              <a:gd name="connsiteY30" fmla="*/ 3819977 h 5441121"/>
              <a:gd name="connsiteX31" fmla="*/ 4088599 w 4236603"/>
              <a:gd name="connsiteY31" fmla="*/ 4008522 h 5441121"/>
              <a:gd name="connsiteX32" fmla="*/ 4028473 w 4236603"/>
              <a:gd name="connsiteY32" fmla="*/ 4031767 h 5441121"/>
              <a:gd name="connsiteX33" fmla="*/ 3866594 w 4236603"/>
              <a:gd name="connsiteY33" fmla="*/ 4091172 h 5441121"/>
              <a:gd name="connsiteX34" fmla="*/ 3417453 w 4236603"/>
              <a:gd name="connsiteY34" fmla="*/ 4306749 h 5441121"/>
              <a:gd name="connsiteX35" fmla="*/ 2570659 w 4236603"/>
              <a:gd name="connsiteY35" fmla="*/ 5441121 h 5441121"/>
              <a:gd name="connsiteX0" fmla="*/ 0 w 4236603"/>
              <a:gd name="connsiteY0" fmla="*/ 0 h 5441121"/>
              <a:gd name="connsiteX1" fmla="*/ 347759 w 4236603"/>
              <a:gd name="connsiteY1" fmla="*/ 50625 h 5441121"/>
              <a:gd name="connsiteX2" fmla="*/ 623757 w 4236603"/>
              <a:gd name="connsiteY2" fmla="*/ 140180 h 5441121"/>
              <a:gd name="connsiteX3" fmla="*/ 876785 w 4236603"/>
              <a:gd name="connsiteY3" fmla="*/ 115284 h 5441121"/>
              <a:gd name="connsiteX4" fmla="*/ 1103134 w 4236603"/>
              <a:gd name="connsiteY4" fmla="*/ 166224 h 5441121"/>
              <a:gd name="connsiteX5" fmla="*/ 1671654 w 4236603"/>
              <a:gd name="connsiteY5" fmla="*/ 98139 h 5441121"/>
              <a:gd name="connsiteX6" fmla="*/ 1988087 w 4236603"/>
              <a:gd name="connsiteY6" fmla="*/ 36390 h 5441121"/>
              <a:gd name="connsiteX7" fmla="*/ 2090571 w 4236603"/>
              <a:gd name="connsiteY7" fmla="*/ 41560 h 5441121"/>
              <a:gd name="connsiteX8" fmla="*/ 2250842 w 4236603"/>
              <a:gd name="connsiteY8" fmla="*/ 40331 h 5441121"/>
              <a:gd name="connsiteX9" fmla="*/ 2524031 w 4236603"/>
              <a:gd name="connsiteY9" fmla="*/ 50173 h 5441121"/>
              <a:gd name="connsiteX10" fmla="*/ 2808530 w 4236603"/>
              <a:gd name="connsiteY10" fmla="*/ 36886 h 5441121"/>
              <a:gd name="connsiteX11" fmla="*/ 2935953 w 4236603"/>
              <a:gd name="connsiteY11" fmla="*/ 34918 h 5441121"/>
              <a:gd name="connsiteX12" fmla="*/ 2960842 w 4236603"/>
              <a:gd name="connsiteY12" fmla="*/ 166988 h 5441121"/>
              <a:gd name="connsiteX13" fmla="*/ 3267095 w 4236603"/>
              <a:gd name="connsiteY13" fmla="*/ 487682 h 5441121"/>
              <a:gd name="connsiteX14" fmla="*/ 3478282 w 4236603"/>
              <a:gd name="connsiteY14" fmla="*/ 584070 h 5441121"/>
              <a:gd name="connsiteX15" fmla="*/ 3712459 w 4236603"/>
              <a:gd name="connsiteY15" fmla="*/ 1330217 h 5441121"/>
              <a:gd name="connsiteX16" fmla="*/ 3762734 w 4236603"/>
              <a:gd name="connsiteY16" fmla="*/ 1596887 h 5441121"/>
              <a:gd name="connsiteX17" fmla="*/ 3805597 w 4236603"/>
              <a:gd name="connsiteY17" fmla="*/ 1696899 h 5441121"/>
              <a:gd name="connsiteX18" fmla="*/ 3824647 w 4236603"/>
              <a:gd name="connsiteY18" fmla="*/ 1794530 h 5441121"/>
              <a:gd name="connsiteX19" fmla="*/ 3855603 w 4236603"/>
              <a:gd name="connsiteY19" fmla="*/ 1915974 h 5441121"/>
              <a:gd name="connsiteX20" fmla="*/ 3869890 w 4236603"/>
              <a:gd name="connsiteY20" fmla="*/ 2073137 h 5441121"/>
              <a:gd name="connsiteX21" fmla="*/ 3891322 w 4236603"/>
              <a:gd name="connsiteY21" fmla="*/ 2180292 h 5441121"/>
              <a:gd name="connsiteX22" fmla="*/ 3941328 w 4236603"/>
              <a:gd name="connsiteY22" fmla="*/ 2392224 h 5441121"/>
              <a:gd name="connsiteX23" fmla="*/ 3967522 w 4236603"/>
              <a:gd name="connsiteY23" fmla="*/ 2585105 h 5441121"/>
              <a:gd name="connsiteX24" fmla="*/ 3981809 w 4236603"/>
              <a:gd name="connsiteY24" fmla="*/ 2694643 h 5441121"/>
              <a:gd name="connsiteX25" fmla="*/ 3956270 w 4236603"/>
              <a:gd name="connsiteY25" fmla="*/ 3074823 h 5441121"/>
              <a:gd name="connsiteX26" fmla="*/ 4074948 w 4236603"/>
              <a:gd name="connsiteY26" fmla="*/ 3282782 h 5441121"/>
              <a:gd name="connsiteX27" fmla="*/ 4236603 w 4236603"/>
              <a:gd name="connsiteY27" fmla="*/ 3449499 h 5441121"/>
              <a:gd name="connsiteX28" fmla="*/ 4088599 w 4236603"/>
              <a:gd name="connsiteY28" fmla="*/ 3595272 h 5441121"/>
              <a:gd name="connsiteX29" fmla="*/ 4014598 w 4236603"/>
              <a:gd name="connsiteY29" fmla="*/ 3760572 h 5441121"/>
              <a:gd name="connsiteX30" fmla="*/ 4035410 w 4236603"/>
              <a:gd name="connsiteY30" fmla="*/ 3819977 h 5441121"/>
              <a:gd name="connsiteX31" fmla="*/ 4028473 w 4236603"/>
              <a:gd name="connsiteY31" fmla="*/ 4031767 h 5441121"/>
              <a:gd name="connsiteX32" fmla="*/ 3866594 w 4236603"/>
              <a:gd name="connsiteY32" fmla="*/ 4091172 h 5441121"/>
              <a:gd name="connsiteX33" fmla="*/ 3417453 w 4236603"/>
              <a:gd name="connsiteY33" fmla="*/ 4306749 h 5441121"/>
              <a:gd name="connsiteX34" fmla="*/ 2570659 w 4236603"/>
              <a:gd name="connsiteY34" fmla="*/ 5441121 h 5441121"/>
              <a:gd name="connsiteX0" fmla="*/ 0 w 4236603"/>
              <a:gd name="connsiteY0" fmla="*/ 0 h 5441121"/>
              <a:gd name="connsiteX1" fmla="*/ 347759 w 4236603"/>
              <a:gd name="connsiteY1" fmla="*/ 50625 h 5441121"/>
              <a:gd name="connsiteX2" fmla="*/ 623757 w 4236603"/>
              <a:gd name="connsiteY2" fmla="*/ 140180 h 5441121"/>
              <a:gd name="connsiteX3" fmla="*/ 876785 w 4236603"/>
              <a:gd name="connsiteY3" fmla="*/ 115284 h 5441121"/>
              <a:gd name="connsiteX4" fmla="*/ 1103134 w 4236603"/>
              <a:gd name="connsiteY4" fmla="*/ 166224 h 5441121"/>
              <a:gd name="connsiteX5" fmla="*/ 1671654 w 4236603"/>
              <a:gd name="connsiteY5" fmla="*/ 98139 h 5441121"/>
              <a:gd name="connsiteX6" fmla="*/ 1988087 w 4236603"/>
              <a:gd name="connsiteY6" fmla="*/ 36390 h 5441121"/>
              <a:gd name="connsiteX7" fmla="*/ 2090571 w 4236603"/>
              <a:gd name="connsiteY7" fmla="*/ 41560 h 5441121"/>
              <a:gd name="connsiteX8" fmla="*/ 2250842 w 4236603"/>
              <a:gd name="connsiteY8" fmla="*/ 40331 h 5441121"/>
              <a:gd name="connsiteX9" fmla="*/ 2524031 w 4236603"/>
              <a:gd name="connsiteY9" fmla="*/ 50173 h 5441121"/>
              <a:gd name="connsiteX10" fmla="*/ 2808530 w 4236603"/>
              <a:gd name="connsiteY10" fmla="*/ 36886 h 5441121"/>
              <a:gd name="connsiteX11" fmla="*/ 2935953 w 4236603"/>
              <a:gd name="connsiteY11" fmla="*/ 34918 h 5441121"/>
              <a:gd name="connsiteX12" fmla="*/ 2960842 w 4236603"/>
              <a:gd name="connsiteY12" fmla="*/ 166988 h 5441121"/>
              <a:gd name="connsiteX13" fmla="*/ 3267095 w 4236603"/>
              <a:gd name="connsiteY13" fmla="*/ 487682 h 5441121"/>
              <a:gd name="connsiteX14" fmla="*/ 3478282 w 4236603"/>
              <a:gd name="connsiteY14" fmla="*/ 584070 h 5441121"/>
              <a:gd name="connsiteX15" fmla="*/ 3712459 w 4236603"/>
              <a:gd name="connsiteY15" fmla="*/ 1330217 h 5441121"/>
              <a:gd name="connsiteX16" fmla="*/ 3762734 w 4236603"/>
              <a:gd name="connsiteY16" fmla="*/ 1596887 h 5441121"/>
              <a:gd name="connsiteX17" fmla="*/ 3805597 w 4236603"/>
              <a:gd name="connsiteY17" fmla="*/ 1696899 h 5441121"/>
              <a:gd name="connsiteX18" fmla="*/ 3824647 w 4236603"/>
              <a:gd name="connsiteY18" fmla="*/ 1794530 h 5441121"/>
              <a:gd name="connsiteX19" fmla="*/ 3855603 w 4236603"/>
              <a:gd name="connsiteY19" fmla="*/ 1915974 h 5441121"/>
              <a:gd name="connsiteX20" fmla="*/ 3869890 w 4236603"/>
              <a:gd name="connsiteY20" fmla="*/ 2073137 h 5441121"/>
              <a:gd name="connsiteX21" fmla="*/ 3891322 w 4236603"/>
              <a:gd name="connsiteY21" fmla="*/ 2180292 h 5441121"/>
              <a:gd name="connsiteX22" fmla="*/ 3941328 w 4236603"/>
              <a:gd name="connsiteY22" fmla="*/ 2392224 h 5441121"/>
              <a:gd name="connsiteX23" fmla="*/ 3967522 w 4236603"/>
              <a:gd name="connsiteY23" fmla="*/ 2585105 h 5441121"/>
              <a:gd name="connsiteX24" fmla="*/ 3981809 w 4236603"/>
              <a:gd name="connsiteY24" fmla="*/ 2694643 h 5441121"/>
              <a:gd name="connsiteX25" fmla="*/ 3956270 w 4236603"/>
              <a:gd name="connsiteY25" fmla="*/ 3074823 h 5441121"/>
              <a:gd name="connsiteX26" fmla="*/ 4074948 w 4236603"/>
              <a:gd name="connsiteY26" fmla="*/ 3282782 h 5441121"/>
              <a:gd name="connsiteX27" fmla="*/ 4236603 w 4236603"/>
              <a:gd name="connsiteY27" fmla="*/ 3449499 h 5441121"/>
              <a:gd name="connsiteX28" fmla="*/ 4088599 w 4236603"/>
              <a:gd name="connsiteY28" fmla="*/ 3595272 h 5441121"/>
              <a:gd name="connsiteX29" fmla="*/ 4014598 w 4236603"/>
              <a:gd name="connsiteY29" fmla="*/ 3760572 h 5441121"/>
              <a:gd name="connsiteX30" fmla="*/ 4035410 w 4236603"/>
              <a:gd name="connsiteY30" fmla="*/ 3819977 h 5441121"/>
              <a:gd name="connsiteX31" fmla="*/ 4028473 w 4236603"/>
              <a:gd name="connsiteY31" fmla="*/ 4031767 h 5441121"/>
              <a:gd name="connsiteX32" fmla="*/ 3866594 w 4236603"/>
              <a:gd name="connsiteY32" fmla="*/ 4091172 h 5441121"/>
              <a:gd name="connsiteX33" fmla="*/ 3417453 w 4236603"/>
              <a:gd name="connsiteY33" fmla="*/ 4306749 h 5441121"/>
              <a:gd name="connsiteX34" fmla="*/ 2570659 w 4236603"/>
              <a:gd name="connsiteY34" fmla="*/ 5441121 h 5441121"/>
              <a:gd name="connsiteX0" fmla="*/ 0 w 4236603"/>
              <a:gd name="connsiteY0" fmla="*/ 0 h 5441121"/>
              <a:gd name="connsiteX1" fmla="*/ 347759 w 4236603"/>
              <a:gd name="connsiteY1" fmla="*/ 50625 h 5441121"/>
              <a:gd name="connsiteX2" fmla="*/ 623757 w 4236603"/>
              <a:gd name="connsiteY2" fmla="*/ 140180 h 5441121"/>
              <a:gd name="connsiteX3" fmla="*/ 876785 w 4236603"/>
              <a:gd name="connsiteY3" fmla="*/ 115284 h 5441121"/>
              <a:gd name="connsiteX4" fmla="*/ 1103134 w 4236603"/>
              <a:gd name="connsiteY4" fmla="*/ 166224 h 5441121"/>
              <a:gd name="connsiteX5" fmla="*/ 1671654 w 4236603"/>
              <a:gd name="connsiteY5" fmla="*/ 98139 h 5441121"/>
              <a:gd name="connsiteX6" fmla="*/ 1988087 w 4236603"/>
              <a:gd name="connsiteY6" fmla="*/ 36390 h 5441121"/>
              <a:gd name="connsiteX7" fmla="*/ 2090571 w 4236603"/>
              <a:gd name="connsiteY7" fmla="*/ 41560 h 5441121"/>
              <a:gd name="connsiteX8" fmla="*/ 2250842 w 4236603"/>
              <a:gd name="connsiteY8" fmla="*/ 40331 h 5441121"/>
              <a:gd name="connsiteX9" fmla="*/ 2524031 w 4236603"/>
              <a:gd name="connsiteY9" fmla="*/ 50173 h 5441121"/>
              <a:gd name="connsiteX10" fmla="*/ 2808530 w 4236603"/>
              <a:gd name="connsiteY10" fmla="*/ 36886 h 5441121"/>
              <a:gd name="connsiteX11" fmla="*/ 2935953 w 4236603"/>
              <a:gd name="connsiteY11" fmla="*/ 34918 h 5441121"/>
              <a:gd name="connsiteX12" fmla="*/ 2960842 w 4236603"/>
              <a:gd name="connsiteY12" fmla="*/ 166988 h 5441121"/>
              <a:gd name="connsiteX13" fmla="*/ 3267095 w 4236603"/>
              <a:gd name="connsiteY13" fmla="*/ 487682 h 5441121"/>
              <a:gd name="connsiteX14" fmla="*/ 3478282 w 4236603"/>
              <a:gd name="connsiteY14" fmla="*/ 584070 h 5441121"/>
              <a:gd name="connsiteX15" fmla="*/ 3712459 w 4236603"/>
              <a:gd name="connsiteY15" fmla="*/ 1330217 h 5441121"/>
              <a:gd name="connsiteX16" fmla="*/ 3762734 w 4236603"/>
              <a:gd name="connsiteY16" fmla="*/ 1596887 h 5441121"/>
              <a:gd name="connsiteX17" fmla="*/ 3805597 w 4236603"/>
              <a:gd name="connsiteY17" fmla="*/ 1696899 h 5441121"/>
              <a:gd name="connsiteX18" fmla="*/ 3824647 w 4236603"/>
              <a:gd name="connsiteY18" fmla="*/ 1794530 h 5441121"/>
              <a:gd name="connsiteX19" fmla="*/ 3855603 w 4236603"/>
              <a:gd name="connsiteY19" fmla="*/ 1915974 h 5441121"/>
              <a:gd name="connsiteX20" fmla="*/ 3869890 w 4236603"/>
              <a:gd name="connsiteY20" fmla="*/ 2073137 h 5441121"/>
              <a:gd name="connsiteX21" fmla="*/ 3891322 w 4236603"/>
              <a:gd name="connsiteY21" fmla="*/ 2180292 h 5441121"/>
              <a:gd name="connsiteX22" fmla="*/ 3941328 w 4236603"/>
              <a:gd name="connsiteY22" fmla="*/ 2392224 h 5441121"/>
              <a:gd name="connsiteX23" fmla="*/ 3967522 w 4236603"/>
              <a:gd name="connsiteY23" fmla="*/ 2585105 h 5441121"/>
              <a:gd name="connsiteX24" fmla="*/ 3981809 w 4236603"/>
              <a:gd name="connsiteY24" fmla="*/ 2694643 h 5441121"/>
              <a:gd name="connsiteX25" fmla="*/ 3956270 w 4236603"/>
              <a:gd name="connsiteY25" fmla="*/ 3074823 h 5441121"/>
              <a:gd name="connsiteX26" fmla="*/ 4074948 w 4236603"/>
              <a:gd name="connsiteY26" fmla="*/ 3282782 h 5441121"/>
              <a:gd name="connsiteX27" fmla="*/ 4236603 w 4236603"/>
              <a:gd name="connsiteY27" fmla="*/ 3449499 h 5441121"/>
              <a:gd name="connsiteX28" fmla="*/ 4088599 w 4236603"/>
              <a:gd name="connsiteY28" fmla="*/ 3595272 h 5441121"/>
              <a:gd name="connsiteX29" fmla="*/ 4014598 w 4236603"/>
              <a:gd name="connsiteY29" fmla="*/ 3760572 h 5441121"/>
              <a:gd name="connsiteX30" fmla="*/ 4035410 w 4236603"/>
              <a:gd name="connsiteY30" fmla="*/ 3819977 h 5441121"/>
              <a:gd name="connsiteX31" fmla="*/ 4028473 w 4236603"/>
              <a:gd name="connsiteY31" fmla="*/ 4031767 h 5441121"/>
              <a:gd name="connsiteX32" fmla="*/ 3866594 w 4236603"/>
              <a:gd name="connsiteY32" fmla="*/ 4091172 h 5441121"/>
              <a:gd name="connsiteX33" fmla="*/ 3417453 w 4236603"/>
              <a:gd name="connsiteY33" fmla="*/ 4306749 h 5441121"/>
              <a:gd name="connsiteX34" fmla="*/ 2570659 w 4236603"/>
              <a:gd name="connsiteY34" fmla="*/ 5441121 h 5441121"/>
              <a:gd name="connsiteX0" fmla="*/ 0 w 4236603"/>
              <a:gd name="connsiteY0" fmla="*/ 0 h 5441121"/>
              <a:gd name="connsiteX1" fmla="*/ 347759 w 4236603"/>
              <a:gd name="connsiteY1" fmla="*/ 50625 h 5441121"/>
              <a:gd name="connsiteX2" fmla="*/ 623757 w 4236603"/>
              <a:gd name="connsiteY2" fmla="*/ 140180 h 5441121"/>
              <a:gd name="connsiteX3" fmla="*/ 876785 w 4236603"/>
              <a:gd name="connsiteY3" fmla="*/ 115284 h 5441121"/>
              <a:gd name="connsiteX4" fmla="*/ 1103134 w 4236603"/>
              <a:gd name="connsiteY4" fmla="*/ 166224 h 5441121"/>
              <a:gd name="connsiteX5" fmla="*/ 1671654 w 4236603"/>
              <a:gd name="connsiteY5" fmla="*/ 98139 h 5441121"/>
              <a:gd name="connsiteX6" fmla="*/ 1988087 w 4236603"/>
              <a:gd name="connsiteY6" fmla="*/ 36390 h 5441121"/>
              <a:gd name="connsiteX7" fmla="*/ 2090571 w 4236603"/>
              <a:gd name="connsiteY7" fmla="*/ 41560 h 5441121"/>
              <a:gd name="connsiteX8" fmla="*/ 2250842 w 4236603"/>
              <a:gd name="connsiteY8" fmla="*/ 40331 h 5441121"/>
              <a:gd name="connsiteX9" fmla="*/ 2524031 w 4236603"/>
              <a:gd name="connsiteY9" fmla="*/ 50173 h 5441121"/>
              <a:gd name="connsiteX10" fmla="*/ 2808530 w 4236603"/>
              <a:gd name="connsiteY10" fmla="*/ 36886 h 5441121"/>
              <a:gd name="connsiteX11" fmla="*/ 2935953 w 4236603"/>
              <a:gd name="connsiteY11" fmla="*/ 34918 h 5441121"/>
              <a:gd name="connsiteX12" fmla="*/ 2960842 w 4236603"/>
              <a:gd name="connsiteY12" fmla="*/ 166988 h 5441121"/>
              <a:gd name="connsiteX13" fmla="*/ 3267095 w 4236603"/>
              <a:gd name="connsiteY13" fmla="*/ 487682 h 5441121"/>
              <a:gd name="connsiteX14" fmla="*/ 3478282 w 4236603"/>
              <a:gd name="connsiteY14" fmla="*/ 584070 h 5441121"/>
              <a:gd name="connsiteX15" fmla="*/ 3712459 w 4236603"/>
              <a:gd name="connsiteY15" fmla="*/ 1330217 h 5441121"/>
              <a:gd name="connsiteX16" fmla="*/ 3762734 w 4236603"/>
              <a:gd name="connsiteY16" fmla="*/ 1596887 h 5441121"/>
              <a:gd name="connsiteX17" fmla="*/ 3805597 w 4236603"/>
              <a:gd name="connsiteY17" fmla="*/ 1696899 h 5441121"/>
              <a:gd name="connsiteX18" fmla="*/ 3824647 w 4236603"/>
              <a:gd name="connsiteY18" fmla="*/ 1794530 h 5441121"/>
              <a:gd name="connsiteX19" fmla="*/ 3855603 w 4236603"/>
              <a:gd name="connsiteY19" fmla="*/ 1915974 h 5441121"/>
              <a:gd name="connsiteX20" fmla="*/ 3869890 w 4236603"/>
              <a:gd name="connsiteY20" fmla="*/ 2073137 h 5441121"/>
              <a:gd name="connsiteX21" fmla="*/ 3891322 w 4236603"/>
              <a:gd name="connsiteY21" fmla="*/ 2180292 h 5441121"/>
              <a:gd name="connsiteX22" fmla="*/ 3941328 w 4236603"/>
              <a:gd name="connsiteY22" fmla="*/ 2392224 h 5441121"/>
              <a:gd name="connsiteX23" fmla="*/ 3967522 w 4236603"/>
              <a:gd name="connsiteY23" fmla="*/ 2585105 h 5441121"/>
              <a:gd name="connsiteX24" fmla="*/ 3981809 w 4236603"/>
              <a:gd name="connsiteY24" fmla="*/ 2694643 h 5441121"/>
              <a:gd name="connsiteX25" fmla="*/ 3956270 w 4236603"/>
              <a:gd name="connsiteY25" fmla="*/ 3074823 h 5441121"/>
              <a:gd name="connsiteX26" fmla="*/ 4074948 w 4236603"/>
              <a:gd name="connsiteY26" fmla="*/ 3282782 h 5441121"/>
              <a:gd name="connsiteX27" fmla="*/ 4236603 w 4236603"/>
              <a:gd name="connsiteY27" fmla="*/ 3449499 h 5441121"/>
              <a:gd name="connsiteX28" fmla="*/ 4088599 w 4236603"/>
              <a:gd name="connsiteY28" fmla="*/ 3595272 h 5441121"/>
              <a:gd name="connsiteX29" fmla="*/ 4088599 w 4236603"/>
              <a:gd name="connsiteY29" fmla="*/ 3264673 h 5441121"/>
              <a:gd name="connsiteX30" fmla="*/ 4035410 w 4236603"/>
              <a:gd name="connsiteY30" fmla="*/ 3819977 h 5441121"/>
              <a:gd name="connsiteX31" fmla="*/ 4028473 w 4236603"/>
              <a:gd name="connsiteY31" fmla="*/ 4031767 h 5441121"/>
              <a:gd name="connsiteX32" fmla="*/ 3866594 w 4236603"/>
              <a:gd name="connsiteY32" fmla="*/ 4091172 h 5441121"/>
              <a:gd name="connsiteX33" fmla="*/ 3417453 w 4236603"/>
              <a:gd name="connsiteY33" fmla="*/ 4306749 h 5441121"/>
              <a:gd name="connsiteX34" fmla="*/ 2570659 w 4236603"/>
              <a:gd name="connsiteY34" fmla="*/ 5441121 h 5441121"/>
              <a:gd name="connsiteX0" fmla="*/ 0 w 4236603"/>
              <a:gd name="connsiteY0" fmla="*/ 0 h 5441121"/>
              <a:gd name="connsiteX1" fmla="*/ 347759 w 4236603"/>
              <a:gd name="connsiteY1" fmla="*/ 50625 h 5441121"/>
              <a:gd name="connsiteX2" fmla="*/ 623757 w 4236603"/>
              <a:gd name="connsiteY2" fmla="*/ 140180 h 5441121"/>
              <a:gd name="connsiteX3" fmla="*/ 876785 w 4236603"/>
              <a:gd name="connsiteY3" fmla="*/ 115284 h 5441121"/>
              <a:gd name="connsiteX4" fmla="*/ 1103134 w 4236603"/>
              <a:gd name="connsiteY4" fmla="*/ 166224 h 5441121"/>
              <a:gd name="connsiteX5" fmla="*/ 1671654 w 4236603"/>
              <a:gd name="connsiteY5" fmla="*/ 98139 h 5441121"/>
              <a:gd name="connsiteX6" fmla="*/ 1988087 w 4236603"/>
              <a:gd name="connsiteY6" fmla="*/ 36390 h 5441121"/>
              <a:gd name="connsiteX7" fmla="*/ 2090571 w 4236603"/>
              <a:gd name="connsiteY7" fmla="*/ 41560 h 5441121"/>
              <a:gd name="connsiteX8" fmla="*/ 2250842 w 4236603"/>
              <a:gd name="connsiteY8" fmla="*/ 40331 h 5441121"/>
              <a:gd name="connsiteX9" fmla="*/ 2524031 w 4236603"/>
              <a:gd name="connsiteY9" fmla="*/ 50173 h 5441121"/>
              <a:gd name="connsiteX10" fmla="*/ 2808530 w 4236603"/>
              <a:gd name="connsiteY10" fmla="*/ 36886 h 5441121"/>
              <a:gd name="connsiteX11" fmla="*/ 2935953 w 4236603"/>
              <a:gd name="connsiteY11" fmla="*/ 34918 h 5441121"/>
              <a:gd name="connsiteX12" fmla="*/ 2960842 w 4236603"/>
              <a:gd name="connsiteY12" fmla="*/ 166988 h 5441121"/>
              <a:gd name="connsiteX13" fmla="*/ 3267095 w 4236603"/>
              <a:gd name="connsiteY13" fmla="*/ 487682 h 5441121"/>
              <a:gd name="connsiteX14" fmla="*/ 3478282 w 4236603"/>
              <a:gd name="connsiteY14" fmla="*/ 584070 h 5441121"/>
              <a:gd name="connsiteX15" fmla="*/ 3712459 w 4236603"/>
              <a:gd name="connsiteY15" fmla="*/ 1330217 h 5441121"/>
              <a:gd name="connsiteX16" fmla="*/ 3762734 w 4236603"/>
              <a:gd name="connsiteY16" fmla="*/ 1596887 h 5441121"/>
              <a:gd name="connsiteX17" fmla="*/ 3805597 w 4236603"/>
              <a:gd name="connsiteY17" fmla="*/ 1696899 h 5441121"/>
              <a:gd name="connsiteX18" fmla="*/ 3824647 w 4236603"/>
              <a:gd name="connsiteY18" fmla="*/ 1794530 h 5441121"/>
              <a:gd name="connsiteX19" fmla="*/ 3855603 w 4236603"/>
              <a:gd name="connsiteY19" fmla="*/ 1915974 h 5441121"/>
              <a:gd name="connsiteX20" fmla="*/ 3869890 w 4236603"/>
              <a:gd name="connsiteY20" fmla="*/ 2073137 h 5441121"/>
              <a:gd name="connsiteX21" fmla="*/ 3891322 w 4236603"/>
              <a:gd name="connsiteY21" fmla="*/ 2180292 h 5441121"/>
              <a:gd name="connsiteX22" fmla="*/ 3941328 w 4236603"/>
              <a:gd name="connsiteY22" fmla="*/ 2392224 h 5441121"/>
              <a:gd name="connsiteX23" fmla="*/ 3967522 w 4236603"/>
              <a:gd name="connsiteY23" fmla="*/ 2585105 h 5441121"/>
              <a:gd name="connsiteX24" fmla="*/ 3981809 w 4236603"/>
              <a:gd name="connsiteY24" fmla="*/ 2694643 h 5441121"/>
              <a:gd name="connsiteX25" fmla="*/ 3956270 w 4236603"/>
              <a:gd name="connsiteY25" fmla="*/ 3074823 h 5441121"/>
              <a:gd name="connsiteX26" fmla="*/ 4074948 w 4236603"/>
              <a:gd name="connsiteY26" fmla="*/ 3282782 h 5441121"/>
              <a:gd name="connsiteX27" fmla="*/ 4236603 w 4236603"/>
              <a:gd name="connsiteY27" fmla="*/ 3449499 h 5441121"/>
              <a:gd name="connsiteX28" fmla="*/ 4088599 w 4236603"/>
              <a:gd name="connsiteY28" fmla="*/ 3595272 h 5441121"/>
              <a:gd name="connsiteX29" fmla="*/ 4088599 w 4236603"/>
              <a:gd name="connsiteY29" fmla="*/ 3264673 h 5441121"/>
              <a:gd name="connsiteX30" fmla="*/ 4037724 w 4236603"/>
              <a:gd name="connsiteY30" fmla="*/ 3776070 h 5441121"/>
              <a:gd name="connsiteX31" fmla="*/ 4035410 w 4236603"/>
              <a:gd name="connsiteY31" fmla="*/ 3819977 h 5441121"/>
              <a:gd name="connsiteX32" fmla="*/ 4028473 w 4236603"/>
              <a:gd name="connsiteY32" fmla="*/ 4031767 h 5441121"/>
              <a:gd name="connsiteX33" fmla="*/ 3866594 w 4236603"/>
              <a:gd name="connsiteY33" fmla="*/ 4091172 h 5441121"/>
              <a:gd name="connsiteX34" fmla="*/ 3417453 w 4236603"/>
              <a:gd name="connsiteY34" fmla="*/ 4306749 h 5441121"/>
              <a:gd name="connsiteX35" fmla="*/ 2570659 w 4236603"/>
              <a:gd name="connsiteY35" fmla="*/ 5441121 h 5441121"/>
              <a:gd name="connsiteX0" fmla="*/ 0 w 4236603"/>
              <a:gd name="connsiteY0" fmla="*/ 0 h 5441121"/>
              <a:gd name="connsiteX1" fmla="*/ 347759 w 4236603"/>
              <a:gd name="connsiteY1" fmla="*/ 50625 h 5441121"/>
              <a:gd name="connsiteX2" fmla="*/ 623757 w 4236603"/>
              <a:gd name="connsiteY2" fmla="*/ 140180 h 5441121"/>
              <a:gd name="connsiteX3" fmla="*/ 876785 w 4236603"/>
              <a:gd name="connsiteY3" fmla="*/ 115284 h 5441121"/>
              <a:gd name="connsiteX4" fmla="*/ 1103134 w 4236603"/>
              <a:gd name="connsiteY4" fmla="*/ 166224 h 5441121"/>
              <a:gd name="connsiteX5" fmla="*/ 1671654 w 4236603"/>
              <a:gd name="connsiteY5" fmla="*/ 98139 h 5441121"/>
              <a:gd name="connsiteX6" fmla="*/ 1988087 w 4236603"/>
              <a:gd name="connsiteY6" fmla="*/ 36390 h 5441121"/>
              <a:gd name="connsiteX7" fmla="*/ 2090571 w 4236603"/>
              <a:gd name="connsiteY7" fmla="*/ 41560 h 5441121"/>
              <a:gd name="connsiteX8" fmla="*/ 2250842 w 4236603"/>
              <a:gd name="connsiteY8" fmla="*/ 40331 h 5441121"/>
              <a:gd name="connsiteX9" fmla="*/ 2524031 w 4236603"/>
              <a:gd name="connsiteY9" fmla="*/ 50173 h 5441121"/>
              <a:gd name="connsiteX10" fmla="*/ 2808530 w 4236603"/>
              <a:gd name="connsiteY10" fmla="*/ 36886 h 5441121"/>
              <a:gd name="connsiteX11" fmla="*/ 2935953 w 4236603"/>
              <a:gd name="connsiteY11" fmla="*/ 34918 h 5441121"/>
              <a:gd name="connsiteX12" fmla="*/ 2960842 w 4236603"/>
              <a:gd name="connsiteY12" fmla="*/ 166988 h 5441121"/>
              <a:gd name="connsiteX13" fmla="*/ 3267095 w 4236603"/>
              <a:gd name="connsiteY13" fmla="*/ 487682 h 5441121"/>
              <a:gd name="connsiteX14" fmla="*/ 3478282 w 4236603"/>
              <a:gd name="connsiteY14" fmla="*/ 584070 h 5441121"/>
              <a:gd name="connsiteX15" fmla="*/ 3712459 w 4236603"/>
              <a:gd name="connsiteY15" fmla="*/ 1330217 h 5441121"/>
              <a:gd name="connsiteX16" fmla="*/ 3762734 w 4236603"/>
              <a:gd name="connsiteY16" fmla="*/ 1596887 h 5441121"/>
              <a:gd name="connsiteX17" fmla="*/ 3805597 w 4236603"/>
              <a:gd name="connsiteY17" fmla="*/ 1696899 h 5441121"/>
              <a:gd name="connsiteX18" fmla="*/ 3824647 w 4236603"/>
              <a:gd name="connsiteY18" fmla="*/ 1794530 h 5441121"/>
              <a:gd name="connsiteX19" fmla="*/ 3855603 w 4236603"/>
              <a:gd name="connsiteY19" fmla="*/ 1915974 h 5441121"/>
              <a:gd name="connsiteX20" fmla="*/ 3869890 w 4236603"/>
              <a:gd name="connsiteY20" fmla="*/ 2073137 h 5441121"/>
              <a:gd name="connsiteX21" fmla="*/ 3891322 w 4236603"/>
              <a:gd name="connsiteY21" fmla="*/ 2180292 h 5441121"/>
              <a:gd name="connsiteX22" fmla="*/ 3941328 w 4236603"/>
              <a:gd name="connsiteY22" fmla="*/ 2392224 h 5441121"/>
              <a:gd name="connsiteX23" fmla="*/ 3967522 w 4236603"/>
              <a:gd name="connsiteY23" fmla="*/ 2585105 h 5441121"/>
              <a:gd name="connsiteX24" fmla="*/ 3981809 w 4236603"/>
              <a:gd name="connsiteY24" fmla="*/ 2694643 h 5441121"/>
              <a:gd name="connsiteX25" fmla="*/ 3956270 w 4236603"/>
              <a:gd name="connsiteY25" fmla="*/ 3074823 h 5441121"/>
              <a:gd name="connsiteX26" fmla="*/ 4074948 w 4236603"/>
              <a:gd name="connsiteY26" fmla="*/ 3282782 h 5441121"/>
              <a:gd name="connsiteX27" fmla="*/ 4236603 w 4236603"/>
              <a:gd name="connsiteY27" fmla="*/ 3449499 h 5441121"/>
              <a:gd name="connsiteX28" fmla="*/ 4088599 w 4236603"/>
              <a:gd name="connsiteY28" fmla="*/ 3595272 h 5441121"/>
              <a:gd name="connsiteX29" fmla="*/ 4088599 w 4236603"/>
              <a:gd name="connsiteY29" fmla="*/ 3677922 h 5441121"/>
              <a:gd name="connsiteX30" fmla="*/ 4037724 w 4236603"/>
              <a:gd name="connsiteY30" fmla="*/ 3776070 h 5441121"/>
              <a:gd name="connsiteX31" fmla="*/ 4035410 w 4236603"/>
              <a:gd name="connsiteY31" fmla="*/ 3819977 h 5441121"/>
              <a:gd name="connsiteX32" fmla="*/ 4028473 w 4236603"/>
              <a:gd name="connsiteY32" fmla="*/ 4031767 h 5441121"/>
              <a:gd name="connsiteX33" fmla="*/ 3866594 w 4236603"/>
              <a:gd name="connsiteY33" fmla="*/ 4091172 h 5441121"/>
              <a:gd name="connsiteX34" fmla="*/ 3417453 w 4236603"/>
              <a:gd name="connsiteY34" fmla="*/ 4306749 h 5441121"/>
              <a:gd name="connsiteX35" fmla="*/ 2570659 w 4236603"/>
              <a:gd name="connsiteY35" fmla="*/ 5441121 h 5441121"/>
              <a:gd name="connsiteX0" fmla="*/ 0 w 4162601"/>
              <a:gd name="connsiteY0" fmla="*/ 0 h 5441121"/>
              <a:gd name="connsiteX1" fmla="*/ 347759 w 4162601"/>
              <a:gd name="connsiteY1" fmla="*/ 50625 h 5441121"/>
              <a:gd name="connsiteX2" fmla="*/ 623757 w 4162601"/>
              <a:gd name="connsiteY2" fmla="*/ 140180 h 5441121"/>
              <a:gd name="connsiteX3" fmla="*/ 876785 w 4162601"/>
              <a:gd name="connsiteY3" fmla="*/ 115284 h 5441121"/>
              <a:gd name="connsiteX4" fmla="*/ 1103134 w 4162601"/>
              <a:gd name="connsiteY4" fmla="*/ 166224 h 5441121"/>
              <a:gd name="connsiteX5" fmla="*/ 1671654 w 4162601"/>
              <a:gd name="connsiteY5" fmla="*/ 98139 h 5441121"/>
              <a:gd name="connsiteX6" fmla="*/ 1988087 w 4162601"/>
              <a:gd name="connsiteY6" fmla="*/ 36390 h 5441121"/>
              <a:gd name="connsiteX7" fmla="*/ 2090571 w 4162601"/>
              <a:gd name="connsiteY7" fmla="*/ 41560 h 5441121"/>
              <a:gd name="connsiteX8" fmla="*/ 2250842 w 4162601"/>
              <a:gd name="connsiteY8" fmla="*/ 40331 h 5441121"/>
              <a:gd name="connsiteX9" fmla="*/ 2524031 w 4162601"/>
              <a:gd name="connsiteY9" fmla="*/ 50173 h 5441121"/>
              <a:gd name="connsiteX10" fmla="*/ 2808530 w 4162601"/>
              <a:gd name="connsiteY10" fmla="*/ 36886 h 5441121"/>
              <a:gd name="connsiteX11" fmla="*/ 2935953 w 4162601"/>
              <a:gd name="connsiteY11" fmla="*/ 34918 h 5441121"/>
              <a:gd name="connsiteX12" fmla="*/ 2960842 w 4162601"/>
              <a:gd name="connsiteY12" fmla="*/ 166988 h 5441121"/>
              <a:gd name="connsiteX13" fmla="*/ 3267095 w 4162601"/>
              <a:gd name="connsiteY13" fmla="*/ 487682 h 5441121"/>
              <a:gd name="connsiteX14" fmla="*/ 3478282 w 4162601"/>
              <a:gd name="connsiteY14" fmla="*/ 584070 h 5441121"/>
              <a:gd name="connsiteX15" fmla="*/ 3712459 w 4162601"/>
              <a:gd name="connsiteY15" fmla="*/ 1330217 h 5441121"/>
              <a:gd name="connsiteX16" fmla="*/ 3762734 w 4162601"/>
              <a:gd name="connsiteY16" fmla="*/ 1596887 h 5441121"/>
              <a:gd name="connsiteX17" fmla="*/ 3805597 w 4162601"/>
              <a:gd name="connsiteY17" fmla="*/ 1696899 h 5441121"/>
              <a:gd name="connsiteX18" fmla="*/ 3824647 w 4162601"/>
              <a:gd name="connsiteY18" fmla="*/ 1794530 h 5441121"/>
              <a:gd name="connsiteX19" fmla="*/ 3855603 w 4162601"/>
              <a:gd name="connsiteY19" fmla="*/ 1915974 h 5441121"/>
              <a:gd name="connsiteX20" fmla="*/ 3869890 w 4162601"/>
              <a:gd name="connsiteY20" fmla="*/ 2073137 h 5441121"/>
              <a:gd name="connsiteX21" fmla="*/ 3891322 w 4162601"/>
              <a:gd name="connsiteY21" fmla="*/ 2180292 h 5441121"/>
              <a:gd name="connsiteX22" fmla="*/ 3941328 w 4162601"/>
              <a:gd name="connsiteY22" fmla="*/ 2392224 h 5441121"/>
              <a:gd name="connsiteX23" fmla="*/ 3967522 w 4162601"/>
              <a:gd name="connsiteY23" fmla="*/ 2585105 h 5441121"/>
              <a:gd name="connsiteX24" fmla="*/ 3981809 w 4162601"/>
              <a:gd name="connsiteY24" fmla="*/ 2694643 h 5441121"/>
              <a:gd name="connsiteX25" fmla="*/ 3956270 w 4162601"/>
              <a:gd name="connsiteY25" fmla="*/ 3074823 h 5441121"/>
              <a:gd name="connsiteX26" fmla="*/ 4074948 w 4162601"/>
              <a:gd name="connsiteY26" fmla="*/ 3282782 h 5441121"/>
              <a:gd name="connsiteX27" fmla="*/ 4162601 w 4162601"/>
              <a:gd name="connsiteY27" fmla="*/ 3099373 h 5441121"/>
              <a:gd name="connsiteX28" fmla="*/ 4088599 w 4162601"/>
              <a:gd name="connsiteY28" fmla="*/ 3595272 h 5441121"/>
              <a:gd name="connsiteX29" fmla="*/ 4088599 w 4162601"/>
              <a:gd name="connsiteY29" fmla="*/ 3677922 h 5441121"/>
              <a:gd name="connsiteX30" fmla="*/ 4037724 w 4162601"/>
              <a:gd name="connsiteY30" fmla="*/ 3776070 h 5441121"/>
              <a:gd name="connsiteX31" fmla="*/ 4035410 w 4162601"/>
              <a:gd name="connsiteY31" fmla="*/ 3819977 h 5441121"/>
              <a:gd name="connsiteX32" fmla="*/ 4028473 w 4162601"/>
              <a:gd name="connsiteY32" fmla="*/ 4031767 h 5441121"/>
              <a:gd name="connsiteX33" fmla="*/ 3866594 w 4162601"/>
              <a:gd name="connsiteY33" fmla="*/ 4091172 h 5441121"/>
              <a:gd name="connsiteX34" fmla="*/ 3417453 w 4162601"/>
              <a:gd name="connsiteY34" fmla="*/ 4306749 h 5441121"/>
              <a:gd name="connsiteX35" fmla="*/ 2570659 w 4162601"/>
              <a:gd name="connsiteY35" fmla="*/ 5441121 h 5441121"/>
              <a:gd name="connsiteX0" fmla="*/ 0 w 4310605"/>
              <a:gd name="connsiteY0" fmla="*/ 0 h 5441121"/>
              <a:gd name="connsiteX1" fmla="*/ 347759 w 4310605"/>
              <a:gd name="connsiteY1" fmla="*/ 50625 h 5441121"/>
              <a:gd name="connsiteX2" fmla="*/ 623757 w 4310605"/>
              <a:gd name="connsiteY2" fmla="*/ 140180 h 5441121"/>
              <a:gd name="connsiteX3" fmla="*/ 876785 w 4310605"/>
              <a:gd name="connsiteY3" fmla="*/ 115284 h 5441121"/>
              <a:gd name="connsiteX4" fmla="*/ 1103134 w 4310605"/>
              <a:gd name="connsiteY4" fmla="*/ 166224 h 5441121"/>
              <a:gd name="connsiteX5" fmla="*/ 1671654 w 4310605"/>
              <a:gd name="connsiteY5" fmla="*/ 98139 h 5441121"/>
              <a:gd name="connsiteX6" fmla="*/ 1988087 w 4310605"/>
              <a:gd name="connsiteY6" fmla="*/ 36390 h 5441121"/>
              <a:gd name="connsiteX7" fmla="*/ 2090571 w 4310605"/>
              <a:gd name="connsiteY7" fmla="*/ 41560 h 5441121"/>
              <a:gd name="connsiteX8" fmla="*/ 2250842 w 4310605"/>
              <a:gd name="connsiteY8" fmla="*/ 40331 h 5441121"/>
              <a:gd name="connsiteX9" fmla="*/ 2524031 w 4310605"/>
              <a:gd name="connsiteY9" fmla="*/ 50173 h 5441121"/>
              <a:gd name="connsiteX10" fmla="*/ 2808530 w 4310605"/>
              <a:gd name="connsiteY10" fmla="*/ 36886 h 5441121"/>
              <a:gd name="connsiteX11" fmla="*/ 2935953 w 4310605"/>
              <a:gd name="connsiteY11" fmla="*/ 34918 h 5441121"/>
              <a:gd name="connsiteX12" fmla="*/ 2960842 w 4310605"/>
              <a:gd name="connsiteY12" fmla="*/ 166988 h 5441121"/>
              <a:gd name="connsiteX13" fmla="*/ 3267095 w 4310605"/>
              <a:gd name="connsiteY13" fmla="*/ 487682 h 5441121"/>
              <a:gd name="connsiteX14" fmla="*/ 3478282 w 4310605"/>
              <a:gd name="connsiteY14" fmla="*/ 584070 h 5441121"/>
              <a:gd name="connsiteX15" fmla="*/ 3712459 w 4310605"/>
              <a:gd name="connsiteY15" fmla="*/ 1330217 h 5441121"/>
              <a:gd name="connsiteX16" fmla="*/ 3762734 w 4310605"/>
              <a:gd name="connsiteY16" fmla="*/ 1596887 h 5441121"/>
              <a:gd name="connsiteX17" fmla="*/ 3805597 w 4310605"/>
              <a:gd name="connsiteY17" fmla="*/ 1696899 h 5441121"/>
              <a:gd name="connsiteX18" fmla="*/ 3824647 w 4310605"/>
              <a:gd name="connsiteY18" fmla="*/ 1794530 h 5441121"/>
              <a:gd name="connsiteX19" fmla="*/ 3855603 w 4310605"/>
              <a:gd name="connsiteY19" fmla="*/ 1915974 h 5441121"/>
              <a:gd name="connsiteX20" fmla="*/ 3869890 w 4310605"/>
              <a:gd name="connsiteY20" fmla="*/ 2073137 h 5441121"/>
              <a:gd name="connsiteX21" fmla="*/ 3891322 w 4310605"/>
              <a:gd name="connsiteY21" fmla="*/ 2180292 h 5441121"/>
              <a:gd name="connsiteX22" fmla="*/ 3941328 w 4310605"/>
              <a:gd name="connsiteY22" fmla="*/ 2392224 h 5441121"/>
              <a:gd name="connsiteX23" fmla="*/ 3967522 w 4310605"/>
              <a:gd name="connsiteY23" fmla="*/ 2585105 h 5441121"/>
              <a:gd name="connsiteX24" fmla="*/ 3981809 w 4310605"/>
              <a:gd name="connsiteY24" fmla="*/ 2694643 h 5441121"/>
              <a:gd name="connsiteX25" fmla="*/ 3956270 w 4310605"/>
              <a:gd name="connsiteY25" fmla="*/ 3074823 h 5441121"/>
              <a:gd name="connsiteX26" fmla="*/ 4074948 w 4310605"/>
              <a:gd name="connsiteY26" fmla="*/ 3282782 h 5441121"/>
              <a:gd name="connsiteX27" fmla="*/ 4162601 w 4310605"/>
              <a:gd name="connsiteY27" fmla="*/ 3099373 h 5441121"/>
              <a:gd name="connsiteX28" fmla="*/ 4310605 w 4310605"/>
              <a:gd name="connsiteY28" fmla="*/ 3182023 h 5441121"/>
              <a:gd name="connsiteX29" fmla="*/ 4088599 w 4310605"/>
              <a:gd name="connsiteY29" fmla="*/ 3677922 h 5441121"/>
              <a:gd name="connsiteX30" fmla="*/ 4037724 w 4310605"/>
              <a:gd name="connsiteY30" fmla="*/ 3776070 h 5441121"/>
              <a:gd name="connsiteX31" fmla="*/ 4035410 w 4310605"/>
              <a:gd name="connsiteY31" fmla="*/ 3819977 h 5441121"/>
              <a:gd name="connsiteX32" fmla="*/ 4028473 w 4310605"/>
              <a:gd name="connsiteY32" fmla="*/ 4031767 h 5441121"/>
              <a:gd name="connsiteX33" fmla="*/ 3866594 w 4310605"/>
              <a:gd name="connsiteY33" fmla="*/ 4091172 h 5441121"/>
              <a:gd name="connsiteX34" fmla="*/ 3417453 w 4310605"/>
              <a:gd name="connsiteY34" fmla="*/ 4306749 h 5441121"/>
              <a:gd name="connsiteX35" fmla="*/ 2570659 w 4310605"/>
              <a:gd name="connsiteY35" fmla="*/ 5441121 h 5441121"/>
              <a:gd name="connsiteX0" fmla="*/ 0 w 4310605"/>
              <a:gd name="connsiteY0" fmla="*/ 0 h 5441121"/>
              <a:gd name="connsiteX1" fmla="*/ 347759 w 4310605"/>
              <a:gd name="connsiteY1" fmla="*/ 50625 h 5441121"/>
              <a:gd name="connsiteX2" fmla="*/ 623757 w 4310605"/>
              <a:gd name="connsiteY2" fmla="*/ 140180 h 5441121"/>
              <a:gd name="connsiteX3" fmla="*/ 876785 w 4310605"/>
              <a:gd name="connsiteY3" fmla="*/ 115284 h 5441121"/>
              <a:gd name="connsiteX4" fmla="*/ 1103134 w 4310605"/>
              <a:gd name="connsiteY4" fmla="*/ 166224 h 5441121"/>
              <a:gd name="connsiteX5" fmla="*/ 1671654 w 4310605"/>
              <a:gd name="connsiteY5" fmla="*/ 98139 h 5441121"/>
              <a:gd name="connsiteX6" fmla="*/ 1988087 w 4310605"/>
              <a:gd name="connsiteY6" fmla="*/ 36390 h 5441121"/>
              <a:gd name="connsiteX7" fmla="*/ 2090571 w 4310605"/>
              <a:gd name="connsiteY7" fmla="*/ 41560 h 5441121"/>
              <a:gd name="connsiteX8" fmla="*/ 2250842 w 4310605"/>
              <a:gd name="connsiteY8" fmla="*/ 40331 h 5441121"/>
              <a:gd name="connsiteX9" fmla="*/ 2524031 w 4310605"/>
              <a:gd name="connsiteY9" fmla="*/ 50173 h 5441121"/>
              <a:gd name="connsiteX10" fmla="*/ 2808530 w 4310605"/>
              <a:gd name="connsiteY10" fmla="*/ 36886 h 5441121"/>
              <a:gd name="connsiteX11" fmla="*/ 2935953 w 4310605"/>
              <a:gd name="connsiteY11" fmla="*/ 34918 h 5441121"/>
              <a:gd name="connsiteX12" fmla="*/ 2960842 w 4310605"/>
              <a:gd name="connsiteY12" fmla="*/ 166988 h 5441121"/>
              <a:gd name="connsiteX13" fmla="*/ 3267095 w 4310605"/>
              <a:gd name="connsiteY13" fmla="*/ 487682 h 5441121"/>
              <a:gd name="connsiteX14" fmla="*/ 3478282 w 4310605"/>
              <a:gd name="connsiteY14" fmla="*/ 584070 h 5441121"/>
              <a:gd name="connsiteX15" fmla="*/ 3712459 w 4310605"/>
              <a:gd name="connsiteY15" fmla="*/ 1330217 h 5441121"/>
              <a:gd name="connsiteX16" fmla="*/ 3762734 w 4310605"/>
              <a:gd name="connsiteY16" fmla="*/ 1596887 h 5441121"/>
              <a:gd name="connsiteX17" fmla="*/ 3805597 w 4310605"/>
              <a:gd name="connsiteY17" fmla="*/ 1696899 h 5441121"/>
              <a:gd name="connsiteX18" fmla="*/ 3824647 w 4310605"/>
              <a:gd name="connsiteY18" fmla="*/ 1794530 h 5441121"/>
              <a:gd name="connsiteX19" fmla="*/ 3855603 w 4310605"/>
              <a:gd name="connsiteY19" fmla="*/ 1915974 h 5441121"/>
              <a:gd name="connsiteX20" fmla="*/ 3869890 w 4310605"/>
              <a:gd name="connsiteY20" fmla="*/ 2073137 h 5441121"/>
              <a:gd name="connsiteX21" fmla="*/ 3891322 w 4310605"/>
              <a:gd name="connsiteY21" fmla="*/ 2180292 h 5441121"/>
              <a:gd name="connsiteX22" fmla="*/ 3941328 w 4310605"/>
              <a:gd name="connsiteY22" fmla="*/ 2392224 h 5441121"/>
              <a:gd name="connsiteX23" fmla="*/ 3967522 w 4310605"/>
              <a:gd name="connsiteY23" fmla="*/ 2585105 h 5441121"/>
              <a:gd name="connsiteX24" fmla="*/ 3981809 w 4310605"/>
              <a:gd name="connsiteY24" fmla="*/ 2694643 h 5441121"/>
              <a:gd name="connsiteX25" fmla="*/ 3956270 w 4310605"/>
              <a:gd name="connsiteY25" fmla="*/ 3074823 h 5441121"/>
              <a:gd name="connsiteX26" fmla="*/ 4074948 w 4310605"/>
              <a:gd name="connsiteY26" fmla="*/ 3282782 h 5441121"/>
              <a:gd name="connsiteX27" fmla="*/ 4162601 w 4310605"/>
              <a:gd name="connsiteY27" fmla="*/ 3099373 h 5441121"/>
              <a:gd name="connsiteX28" fmla="*/ 4310605 w 4310605"/>
              <a:gd name="connsiteY28" fmla="*/ 3182023 h 5441121"/>
              <a:gd name="connsiteX29" fmla="*/ 4114038 w 4310605"/>
              <a:gd name="connsiteY29" fmla="*/ 3621101 h 5441121"/>
              <a:gd name="connsiteX30" fmla="*/ 4088599 w 4310605"/>
              <a:gd name="connsiteY30" fmla="*/ 3677922 h 5441121"/>
              <a:gd name="connsiteX31" fmla="*/ 4037724 w 4310605"/>
              <a:gd name="connsiteY31" fmla="*/ 3776070 h 5441121"/>
              <a:gd name="connsiteX32" fmla="*/ 4035410 w 4310605"/>
              <a:gd name="connsiteY32" fmla="*/ 3819977 h 5441121"/>
              <a:gd name="connsiteX33" fmla="*/ 4028473 w 4310605"/>
              <a:gd name="connsiteY33" fmla="*/ 4031767 h 5441121"/>
              <a:gd name="connsiteX34" fmla="*/ 3866594 w 4310605"/>
              <a:gd name="connsiteY34" fmla="*/ 4091172 h 5441121"/>
              <a:gd name="connsiteX35" fmla="*/ 3417453 w 4310605"/>
              <a:gd name="connsiteY35" fmla="*/ 4306749 h 5441121"/>
              <a:gd name="connsiteX36" fmla="*/ 2570659 w 4310605"/>
              <a:gd name="connsiteY36" fmla="*/ 5441121 h 5441121"/>
              <a:gd name="connsiteX0" fmla="*/ 0 w 4384607"/>
              <a:gd name="connsiteY0" fmla="*/ 0 h 5441121"/>
              <a:gd name="connsiteX1" fmla="*/ 347759 w 4384607"/>
              <a:gd name="connsiteY1" fmla="*/ 50625 h 5441121"/>
              <a:gd name="connsiteX2" fmla="*/ 623757 w 4384607"/>
              <a:gd name="connsiteY2" fmla="*/ 140180 h 5441121"/>
              <a:gd name="connsiteX3" fmla="*/ 876785 w 4384607"/>
              <a:gd name="connsiteY3" fmla="*/ 115284 h 5441121"/>
              <a:gd name="connsiteX4" fmla="*/ 1103134 w 4384607"/>
              <a:gd name="connsiteY4" fmla="*/ 166224 h 5441121"/>
              <a:gd name="connsiteX5" fmla="*/ 1671654 w 4384607"/>
              <a:gd name="connsiteY5" fmla="*/ 98139 h 5441121"/>
              <a:gd name="connsiteX6" fmla="*/ 1988087 w 4384607"/>
              <a:gd name="connsiteY6" fmla="*/ 36390 h 5441121"/>
              <a:gd name="connsiteX7" fmla="*/ 2090571 w 4384607"/>
              <a:gd name="connsiteY7" fmla="*/ 41560 h 5441121"/>
              <a:gd name="connsiteX8" fmla="*/ 2250842 w 4384607"/>
              <a:gd name="connsiteY8" fmla="*/ 40331 h 5441121"/>
              <a:gd name="connsiteX9" fmla="*/ 2524031 w 4384607"/>
              <a:gd name="connsiteY9" fmla="*/ 50173 h 5441121"/>
              <a:gd name="connsiteX10" fmla="*/ 2808530 w 4384607"/>
              <a:gd name="connsiteY10" fmla="*/ 36886 h 5441121"/>
              <a:gd name="connsiteX11" fmla="*/ 2935953 w 4384607"/>
              <a:gd name="connsiteY11" fmla="*/ 34918 h 5441121"/>
              <a:gd name="connsiteX12" fmla="*/ 2960842 w 4384607"/>
              <a:gd name="connsiteY12" fmla="*/ 166988 h 5441121"/>
              <a:gd name="connsiteX13" fmla="*/ 3267095 w 4384607"/>
              <a:gd name="connsiteY13" fmla="*/ 487682 h 5441121"/>
              <a:gd name="connsiteX14" fmla="*/ 3478282 w 4384607"/>
              <a:gd name="connsiteY14" fmla="*/ 584070 h 5441121"/>
              <a:gd name="connsiteX15" fmla="*/ 3712459 w 4384607"/>
              <a:gd name="connsiteY15" fmla="*/ 1330217 h 5441121"/>
              <a:gd name="connsiteX16" fmla="*/ 3762734 w 4384607"/>
              <a:gd name="connsiteY16" fmla="*/ 1596887 h 5441121"/>
              <a:gd name="connsiteX17" fmla="*/ 3805597 w 4384607"/>
              <a:gd name="connsiteY17" fmla="*/ 1696899 h 5441121"/>
              <a:gd name="connsiteX18" fmla="*/ 3824647 w 4384607"/>
              <a:gd name="connsiteY18" fmla="*/ 1794530 h 5441121"/>
              <a:gd name="connsiteX19" fmla="*/ 3855603 w 4384607"/>
              <a:gd name="connsiteY19" fmla="*/ 1915974 h 5441121"/>
              <a:gd name="connsiteX20" fmla="*/ 3869890 w 4384607"/>
              <a:gd name="connsiteY20" fmla="*/ 2073137 h 5441121"/>
              <a:gd name="connsiteX21" fmla="*/ 3891322 w 4384607"/>
              <a:gd name="connsiteY21" fmla="*/ 2180292 h 5441121"/>
              <a:gd name="connsiteX22" fmla="*/ 3941328 w 4384607"/>
              <a:gd name="connsiteY22" fmla="*/ 2392224 h 5441121"/>
              <a:gd name="connsiteX23" fmla="*/ 3967522 w 4384607"/>
              <a:gd name="connsiteY23" fmla="*/ 2585105 h 5441121"/>
              <a:gd name="connsiteX24" fmla="*/ 3981809 w 4384607"/>
              <a:gd name="connsiteY24" fmla="*/ 2694643 h 5441121"/>
              <a:gd name="connsiteX25" fmla="*/ 3956270 w 4384607"/>
              <a:gd name="connsiteY25" fmla="*/ 3074823 h 5441121"/>
              <a:gd name="connsiteX26" fmla="*/ 4074948 w 4384607"/>
              <a:gd name="connsiteY26" fmla="*/ 3282782 h 5441121"/>
              <a:gd name="connsiteX27" fmla="*/ 4162601 w 4384607"/>
              <a:gd name="connsiteY27" fmla="*/ 3099373 h 5441121"/>
              <a:gd name="connsiteX28" fmla="*/ 4384607 w 4384607"/>
              <a:gd name="connsiteY28" fmla="*/ 2686123 h 5441121"/>
              <a:gd name="connsiteX29" fmla="*/ 4114038 w 4384607"/>
              <a:gd name="connsiteY29" fmla="*/ 3621101 h 5441121"/>
              <a:gd name="connsiteX30" fmla="*/ 4088599 w 4384607"/>
              <a:gd name="connsiteY30" fmla="*/ 3677922 h 5441121"/>
              <a:gd name="connsiteX31" fmla="*/ 4037724 w 4384607"/>
              <a:gd name="connsiteY31" fmla="*/ 3776070 h 5441121"/>
              <a:gd name="connsiteX32" fmla="*/ 4035410 w 4384607"/>
              <a:gd name="connsiteY32" fmla="*/ 3819977 h 5441121"/>
              <a:gd name="connsiteX33" fmla="*/ 4028473 w 4384607"/>
              <a:gd name="connsiteY33" fmla="*/ 4031767 h 5441121"/>
              <a:gd name="connsiteX34" fmla="*/ 3866594 w 4384607"/>
              <a:gd name="connsiteY34" fmla="*/ 4091172 h 5441121"/>
              <a:gd name="connsiteX35" fmla="*/ 3417453 w 4384607"/>
              <a:gd name="connsiteY35" fmla="*/ 4306749 h 5441121"/>
              <a:gd name="connsiteX36" fmla="*/ 2570659 w 4384607"/>
              <a:gd name="connsiteY36" fmla="*/ 5441121 h 5441121"/>
              <a:gd name="connsiteX0" fmla="*/ 0 w 4384607"/>
              <a:gd name="connsiteY0" fmla="*/ 0 h 5441121"/>
              <a:gd name="connsiteX1" fmla="*/ 347759 w 4384607"/>
              <a:gd name="connsiteY1" fmla="*/ 50625 h 5441121"/>
              <a:gd name="connsiteX2" fmla="*/ 623757 w 4384607"/>
              <a:gd name="connsiteY2" fmla="*/ 140180 h 5441121"/>
              <a:gd name="connsiteX3" fmla="*/ 876785 w 4384607"/>
              <a:gd name="connsiteY3" fmla="*/ 115284 h 5441121"/>
              <a:gd name="connsiteX4" fmla="*/ 1103134 w 4384607"/>
              <a:gd name="connsiteY4" fmla="*/ 166224 h 5441121"/>
              <a:gd name="connsiteX5" fmla="*/ 1671654 w 4384607"/>
              <a:gd name="connsiteY5" fmla="*/ 98139 h 5441121"/>
              <a:gd name="connsiteX6" fmla="*/ 1988087 w 4384607"/>
              <a:gd name="connsiteY6" fmla="*/ 36390 h 5441121"/>
              <a:gd name="connsiteX7" fmla="*/ 2090571 w 4384607"/>
              <a:gd name="connsiteY7" fmla="*/ 41560 h 5441121"/>
              <a:gd name="connsiteX8" fmla="*/ 2250842 w 4384607"/>
              <a:gd name="connsiteY8" fmla="*/ 40331 h 5441121"/>
              <a:gd name="connsiteX9" fmla="*/ 2524031 w 4384607"/>
              <a:gd name="connsiteY9" fmla="*/ 50173 h 5441121"/>
              <a:gd name="connsiteX10" fmla="*/ 2808530 w 4384607"/>
              <a:gd name="connsiteY10" fmla="*/ 36886 h 5441121"/>
              <a:gd name="connsiteX11" fmla="*/ 2935953 w 4384607"/>
              <a:gd name="connsiteY11" fmla="*/ 34918 h 5441121"/>
              <a:gd name="connsiteX12" fmla="*/ 2960842 w 4384607"/>
              <a:gd name="connsiteY12" fmla="*/ 166988 h 5441121"/>
              <a:gd name="connsiteX13" fmla="*/ 3267095 w 4384607"/>
              <a:gd name="connsiteY13" fmla="*/ 487682 h 5441121"/>
              <a:gd name="connsiteX14" fmla="*/ 3478282 w 4384607"/>
              <a:gd name="connsiteY14" fmla="*/ 584070 h 5441121"/>
              <a:gd name="connsiteX15" fmla="*/ 3712459 w 4384607"/>
              <a:gd name="connsiteY15" fmla="*/ 1330217 h 5441121"/>
              <a:gd name="connsiteX16" fmla="*/ 3762734 w 4384607"/>
              <a:gd name="connsiteY16" fmla="*/ 1596887 h 5441121"/>
              <a:gd name="connsiteX17" fmla="*/ 3805597 w 4384607"/>
              <a:gd name="connsiteY17" fmla="*/ 1696899 h 5441121"/>
              <a:gd name="connsiteX18" fmla="*/ 3824647 w 4384607"/>
              <a:gd name="connsiteY18" fmla="*/ 1794530 h 5441121"/>
              <a:gd name="connsiteX19" fmla="*/ 3855603 w 4384607"/>
              <a:gd name="connsiteY19" fmla="*/ 1915974 h 5441121"/>
              <a:gd name="connsiteX20" fmla="*/ 3869890 w 4384607"/>
              <a:gd name="connsiteY20" fmla="*/ 2073137 h 5441121"/>
              <a:gd name="connsiteX21" fmla="*/ 3891322 w 4384607"/>
              <a:gd name="connsiteY21" fmla="*/ 2180292 h 5441121"/>
              <a:gd name="connsiteX22" fmla="*/ 3941328 w 4384607"/>
              <a:gd name="connsiteY22" fmla="*/ 2392224 h 5441121"/>
              <a:gd name="connsiteX23" fmla="*/ 3967522 w 4384607"/>
              <a:gd name="connsiteY23" fmla="*/ 2585105 h 5441121"/>
              <a:gd name="connsiteX24" fmla="*/ 3981809 w 4384607"/>
              <a:gd name="connsiteY24" fmla="*/ 2694643 h 5441121"/>
              <a:gd name="connsiteX25" fmla="*/ 3956270 w 4384607"/>
              <a:gd name="connsiteY25" fmla="*/ 3074823 h 5441121"/>
              <a:gd name="connsiteX26" fmla="*/ 4074948 w 4384607"/>
              <a:gd name="connsiteY26" fmla="*/ 3282782 h 5441121"/>
              <a:gd name="connsiteX27" fmla="*/ 4162601 w 4384607"/>
              <a:gd name="connsiteY27" fmla="*/ 3099373 h 5441121"/>
              <a:gd name="connsiteX28" fmla="*/ 4384607 w 4384607"/>
              <a:gd name="connsiteY28" fmla="*/ 2686123 h 5441121"/>
              <a:gd name="connsiteX29" fmla="*/ 4231979 w 4384607"/>
              <a:gd name="connsiteY29" fmla="*/ 3223348 h 5441121"/>
              <a:gd name="connsiteX30" fmla="*/ 4114038 w 4384607"/>
              <a:gd name="connsiteY30" fmla="*/ 3621101 h 5441121"/>
              <a:gd name="connsiteX31" fmla="*/ 4088599 w 4384607"/>
              <a:gd name="connsiteY31" fmla="*/ 3677922 h 5441121"/>
              <a:gd name="connsiteX32" fmla="*/ 4037724 w 4384607"/>
              <a:gd name="connsiteY32" fmla="*/ 3776070 h 5441121"/>
              <a:gd name="connsiteX33" fmla="*/ 4035410 w 4384607"/>
              <a:gd name="connsiteY33" fmla="*/ 3819977 h 5441121"/>
              <a:gd name="connsiteX34" fmla="*/ 4028473 w 4384607"/>
              <a:gd name="connsiteY34" fmla="*/ 4031767 h 5441121"/>
              <a:gd name="connsiteX35" fmla="*/ 3866594 w 4384607"/>
              <a:gd name="connsiteY35" fmla="*/ 4091172 h 5441121"/>
              <a:gd name="connsiteX36" fmla="*/ 3417453 w 4384607"/>
              <a:gd name="connsiteY36" fmla="*/ 4306749 h 5441121"/>
              <a:gd name="connsiteX37" fmla="*/ 2570659 w 4384607"/>
              <a:gd name="connsiteY37" fmla="*/ 5441121 h 5441121"/>
              <a:gd name="connsiteX0" fmla="*/ 0 w 4384607"/>
              <a:gd name="connsiteY0" fmla="*/ 0 h 5441121"/>
              <a:gd name="connsiteX1" fmla="*/ 347759 w 4384607"/>
              <a:gd name="connsiteY1" fmla="*/ 50625 h 5441121"/>
              <a:gd name="connsiteX2" fmla="*/ 623757 w 4384607"/>
              <a:gd name="connsiteY2" fmla="*/ 140180 h 5441121"/>
              <a:gd name="connsiteX3" fmla="*/ 876785 w 4384607"/>
              <a:gd name="connsiteY3" fmla="*/ 115284 h 5441121"/>
              <a:gd name="connsiteX4" fmla="*/ 1103134 w 4384607"/>
              <a:gd name="connsiteY4" fmla="*/ 166224 h 5441121"/>
              <a:gd name="connsiteX5" fmla="*/ 1671654 w 4384607"/>
              <a:gd name="connsiteY5" fmla="*/ 98139 h 5441121"/>
              <a:gd name="connsiteX6" fmla="*/ 1988087 w 4384607"/>
              <a:gd name="connsiteY6" fmla="*/ 36390 h 5441121"/>
              <a:gd name="connsiteX7" fmla="*/ 2090571 w 4384607"/>
              <a:gd name="connsiteY7" fmla="*/ 41560 h 5441121"/>
              <a:gd name="connsiteX8" fmla="*/ 2250842 w 4384607"/>
              <a:gd name="connsiteY8" fmla="*/ 40331 h 5441121"/>
              <a:gd name="connsiteX9" fmla="*/ 2524031 w 4384607"/>
              <a:gd name="connsiteY9" fmla="*/ 50173 h 5441121"/>
              <a:gd name="connsiteX10" fmla="*/ 2808530 w 4384607"/>
              <a:gd name="connsiteY10" fmla="*/ 36886 h 5441121"/>
              <a:gd name="connsiteX11" fmla="*/ 2935953 w 4384607"/>
              <a:gd name="connsiteY11" fmla="*/ 34918 h 5441121"/>
              <a:gd name="connsiteX12" fmla="*/ 2960842 w 4384607"/>
              <a:gd name="connsiteY12" fmla="*/ 166988 h 5441121"/>
              <a:gd name="connsiteX13" fmla="*/ 3267095 w 4384607"/>
              <a:gd name="connsiteY13" fmla="*/ 487682 h 5441121"/>
              <a:gd name="connsiteX14" fmla="*/ 3478282 w 4384607"/>
              <a:gd name="connsiteY14" fmla="*/ 584070 h 5441121"/>
              <a:gd name="connsiteX15" fmla="*/ 3712459 w 4384607"/>
              <a:gd name="connsiteY15" fmla="*/ 1330217 h 5441121"/>
              <a:gd name="connsiteX16" fmla="*/ 3762734 w 4384607"/>
              <a:gd name="connsiteY16" fmla="*/ 1596887 h 5441121"/>
              <a:gd name="connsiteX17" fmla="*/ 3805597 w 4384607"/>
              <a:gd name="connsiteY17" fmla="*/ 1696899 h 5441121"/>
              <a:gd name="connsiteX18" fmla="*/ 3824647 w 4384607"/>
              <a:gd name="connsiteY18" fmla="*/ 1794530 h 5441121"/>
              <a:gd name="connsiteX19" fmla="*/ 3855603 w 4384607"/>
              <a:gd name="connsiteY19" fmla="*/ 1915974 h 5441121"/>
              <a:gd name="connsiteX20" fmla="*/ 3869890 w 4384607"/>
              <a:gd name="connsiteY20" fmla="*/ 2073137 h 5441121"/>
              <a:gd name="connsiteX21" fmla="*/ 3891322 w 4384607"/>
              <a:gd name="connsiteY21" fmla="*/ 2180292 h 5441121"/>
              <a:gd name="connsiteX22" fmla="*/ 3941328 w 4384607"/>
              <a:gd name="connsiteY22" fmla="*/ 2392224 h 5441121"/>
              <a:gd name="connsiteX23" fmla="*/ 3967522 w 4384607"/>
              <a:gd name="connsiteY23" fmla="*/ 2585105 h 5441121"/>
              <a:gd name="connsiteX24" fmla="*/ 3981809 w 4384607"/>
              <a:gd name="connsiteY24" fmla="*/ 2694643 h 5441121"/>
              <a:gd name="connsiteX25" fmla="*/ 3956270 w 4384607"/>
              <a:gd name="connsiteY25" fmla="*/ 3074823 h 5441121"/>
              <a:gd name="connsiteX26" fmla="*/ 4074948 w 4384607"/>
              <a:gd name="connsiteY26" fmla="*/ 3282782 h 5441121"/>
              <a:gd name="connsiteX27" fmla="*/ 4088600 w 4384607"/>
              <a:gd name="connsiteY27" fmla="*/ 3099373 h 5441121"/>
              <a:gd name="connsiteX28" fmla="*/ 4384607 w 4384607"/>
              <a:gd name="connsiteY28" fmla="*/ 2686123 h 5441121"/>
              <a:gd name="connsiteX29" fmla="*/ 4231979 w 4384607"/>
              <a:gd name="connsiteY29" fmla="*/ 3223348 h 5441121"/>
              <a:gd name="connsiteX30" fmla="*/ 4114038 w 4384607"/>
              <a:gd name="connsiteY30" fmla="*/ 3621101 h 5441121"/>
              <a:gd name="connsiteX31" fmla="*/ 4088599 w 4384607"/>
              <a:gd name="connsiteY31" fmla="*/ 3677922 h 5441121"/>
              <a:gd name="connsiteX32" fmla="*/ 4037724 w 4384607"/>
              <a:gd name="connsiteY32" fmla="*/ 3776070 h 5441121"/>
              <a:gd name="connsiteX33" fmla="*/ 4035410 w 4384607"/>
              <a:gd name="connsiteY33" fmla="*/ 3819977 h 5441121"/>
              <a:gd name="connsiteX34" fmla="*/ 4028473 w 4384607"/>
              <a:gd name="connsiteY34" fmla="*/ 4031767 h 5441121"/>
              <a:gd name="connsiteX35" fmla="*/ 3866594 w 4384607"/>
              <a:gd name="connsiteY35" fmla="*/ 4091172 h 5441121"/>
              <a:gd name="connsiteX36" fmla="*/ 3417453 w 4384607"/>
              <a:gd name="connsiteY36" fmla="*/ 4306749 h 5441121"/>
              <a:gd name="connsiteX37" fmla="*/ 2570659 w 4384607"/>
              <a:gd name="connsiteY37" fmla="*/ 5441121 h 5441121"/>
              <a:gd name="connsiteX0" fmla="*/ 0 w 4236603"/>
              <a:gd name="connsiteY0" fmla="*/ 0 h 5441121"/>
              <a:gd name="connsiteX1" fmla="*/ 347759 w 4236603"/>
              <a:gd name="connsiteY1" fmla="*/ 50625 h 5441121"/>
              <a:gd name="connsiteX2" fmla="*/ 623757 w 4236603"/>
              <a:gd name="connsiteY2" fmla="*/ 140180 h 5441121"/>
              <a:gd name="connsiteX3" fmla="*/ 876785 w 4236603"/>
              <a:gd name="connsiteY3" fmla="*/ 115284 h 5441121"/>
              <a:gd name="connsiteX4" fmla="*/ 1103134 w 4236603"/>
              <a:gd name="connsiteY4" fmla="*/ 166224 h 5441121"/>
              <a:gd name="connsiteX5" fmla="*/ 1671654 w 4236603"/>
              <a:gd name="connsiteY5" fmla="*/ 98139 h 5441121"/>
              <a:gd name="connsiteX6" fmla="*/ 1988087 w 4236603"/>
              <a:gd name="connsiteY6" fmla="*/ 36390 h 5441121"/>
              <a:gd name="connsiteX7" fmla="*/ 2090571 w 4236603"/>
              <a:gd name="connsiteY7" fmla="*/ 41560 h 5441121"/>
              <a:gd name="connsiteX8" fmla="*/ 2250842 w 4236603"/>
              <a:gd name="connsiteY8" fmla="*/ 40331 h 5441121"/>
              <a:gd name="connsiteX9" fmla="*/ 2524031 w 4236603"/>
              <a:gd name="connsiteY9" fmla="*/ 50173 h 5441121"/>
              <a:gd name="connsiteX10" fmla="*/ 2808530 w 4236603"/>
              <a:gd name="connsiteY10" fmla="*/ 36886 h 5441121"/>
              <a:gd name="connsiteX11" fmla="*/ 2935953 w 4236603"/>
              <a:gd name="connsiteY11" fmla="*/ 34918 h 5441121"/>
              <a:gd name="connsiteX12" fmla="*/ 2960842 w 4236603"/>
              <a:gd name="connsiteY12" fmla="*/ 166988 h 5441121"/>
              <a:gd name="connsiteX13" fmla="*/ 3267095 w 4236603"/>
              <a:gd name="connsiteY13" fmla="*/ 487682 h 5441121"/>
              <a:gd name="connsiteX14" fmla="*/ 3478282 w 4236603"/>
              <a:gd name="connsiteY14" fmla="*/ 584070 h 5441121"/>
              <a:gd name="connsiteX15" fmla="*/ 3712459 w 4236603"/>
              <a:gd name="connsiteY15" fmla="*/ 1330217 h 5441121"/>
              <a:gd name="connsiteX16" fmla="*/ 3762734 w 4236603"/>
              <a:gd name="connsiteY16" fmla="*/ 1596887 h 5441121"/>
              <a:gd name="connsiteX17" fmla="*/ 3805597 w 4236603"/>
              <a:gd name="connsiteY17" fmla="*/ 1696899 h 5441121"/>
              <a:gd name="connsiteX18" fmla="*/ 3824647 w 4236603"/>
              <a:gd name="connsiteY18" fmla="*/ 1794530 h 5441121"/>
              <a:gd name="connsiteX19" fmla="*/ 3855603 w 4236603"/>
              <a:gd name="connsiteY19" fmla="*/ 1915974 h 5441121"/>
              <a:gd name="connsiteX20" fmla="*/ 3869890 w 4236603"/>
              <a:gd name="connsiteY20" fmla="*/ 2073137 h 5441121"/>
              <a:gd name="connsiteX21" fmla="*/ 3891322 w 4236603"/>
              <a:gd name="connsiteY21" fmla="*/ 2180292 h 5441121"/>
              <a:gd name="connsiteX22" fmla="*/ 3941328 w 4236603"/>
              <a:gd name="connsiteY22" fmla="*/ 2392224 h 5441121"/>
              <a:gd name="connsiteX23" fmla="*/ 3967522 w 4236603"/>
              <a:gd name="connsiteY23" fmla="*/ 2585105 h 5441121"/>
              <a:gd name="connsiteX24" fmla="*/ 3981809 w 4236603"/>
              <a:gd name="connsiteY24" fmla="*/ 2694643 h 5441121"/>
              <a:gd name="connsiteX25" fmla="*/ 3956270 w 4236603"/>
              <a:gd name="connsiteY25" fmla="*/ 3074823 h 5441121"/>
              <a:gd name="connsiteX26" fmla="*/ 4074948 w 4236603"/>
              <a:gd name="connsiteY26" fmla="*/ 3282782 h 5441121"/>
              <a:gd name="connsiteX27" fmla="*/ 4088600 w 4236603"/>
              <a:gd name="connsiteY27" fmla="*/ 3099373 h 5441121"/>
              <a:gd name="connsiteX28" fmla="*/ 4236603 w 4236603"/>
              <a:gd name="connsiteY28" fmla="*/ 2520823 h 5441121"/>
              <a:gd name="connsiteX29" fmla="*/ 4231979 w 4236603"/>
              <a:gd name="connsiteY29" fmla="*/ 3223348 h 5441121"/>
              <a:gd name="connsiteX30" fmla="*/ 4114038 w 4236603"/>
              <a:gd name="connsiteY30" fmla="*/ 3621101 h 5441121"/>
              <a:gd name="connsiteX31" fmla="*/ 4088599 w 4236603"/>
              <a:gd name="connsiteY31" fmla="*/ 3677922 h 5441121"/>
              <a:gd name="connsiteX32" fmla="*/ 4037724 w 4236603"/>
              <a:gd name="connsiteY32" fmla="*/ 3776070 h 5441121"/>
              <a:gd name="connsiteX33" fmla="*/ 4035410 w 4236603"/>
              <a:gd name="connsiteY33" fmla="*/ 3819977 h 5441121"/>
              <a:gd name="connsiteX34" fmla="*/ 4028473 w 4236603"/>
              <a:gd name="connsiteY34" fmla="*/ 4031767 h 5441121"/>
              <a:gd name="connsiteX35" fmla="*/ 3866594 w 4236603"/>
              <a:gd name="connsiteY35" fmla="*/ 4091172 h 5441121"/>
              <a:gd name="connsiteX36" fmla="*/ 3417453 w 4236603"/>
              <a:gd name="connsiteY36" fmla="*/ 4306749 h 5441121"/>
              <a:gd name="connsiteX37" fmla="*/ 2570659 w 4236603"/>
              <a:gd name="connsiteY37" fmla="*/ 5441121 h 5441121"/>
              <a:gd name="connsiteX0" fmla="*/ 0 w 4261270"/>
              <a:gd name="connsiteY0" fmla="*/ 0 h 5441121"/>
              <a:gd name="connsiteX1" fmla="*/ 347759 w 4261270"/>
              <a:gd name="connsiteY1" fmla="*/ 50625 h 5441121"/>
              <a:gd name="connsiteX2" fmla="*/ 623757 w 4261270"/>
              <a:gd name="connsiteY2" fmla="*/ 140180 h 5441121"/>
              <a:gd name="connsiteX3" fmla="*/ 876785 w 4261270"/>
              <a:gd name="connsiteY3" fmla="*/ 115284 h 5441121"/>
              <a:gd name="connsiteX4" fmla="*/ 1103134 w 4261270"/>
              <a:gd name="connsiteY4" fmla="*/ 166224 h 5441121"/>
              <a:gd name="connsiteX5" fmla="*/ 1671654 w 4261270"/>
              <a:gd name="connsiteY5" fmla="*/ 98139 h 5441121"/>
              <a:gd name="connsiteX6" fmla="*/ 1988087 w 4261270"/>
              <a:gd name="connsiteY6" fmla="*/ 36390 h 5441121"/>
              <a:gd name="connsiteX7" fmla="*/ 2090571 w 4261270"/>
              <a:gd name="connsiteY7" fmla="*/ 41560 h 5441121"/>
              <a:gd name="connsiteX8" fmla="*/ 2250842 w 4261270"/>
              <a:gd name="connsiteY8" fmla="*/ 40331 h 5441121"/>
              <a:gd name="connsiteX9" fmla="*/ 2524031 w 4261270"/>
              <a:gd name="connsiteY9" fmla="*/ 50173 h 5441121"/>
              <a:gd name="connsiteX10" fmla="*/ 2808530 w 4261270"/>
              <a:gd name="connsiteY10" fmla="*/ 36886 h 5441121"/>
              <a:gd name="connsiteX11" fmla="*/ 2935953 w 4261270"/>
              <a:gd name="connsiteY11" fmla="*/ 34918 h 5441121"/>
              <a:gd name="connsiteX12" fmla="*/ 2960842 w 4261270"/>
              <a:gd name="connsiteY12" fmla="*/ 166988 h 5441121"/>
              <a:gd name="connsiteX13" fmla="*/ 3267095 w 4261270"/>
              <a:gd name="connsiteY13" fmla="*/ 487682 h 5441121"/>
              <a:gd name="connsiteX14" fmla="*/ 3478282 w 4261270"/>
              <a:gd name="connsiteY14" fmla="*/ 584070 h 5441121"/>
              <a:gd name="connsiteX15" fmla="*/ 3712459 w 4261270"/>
              <a:gd name="connsiteY15" fmla="*/ 1330217 h 5441121"/>
              <a:gd name="connsiteX16" fmla="*/ 3762734 w 4261270"/>
              <a:gd name="connsiteY16" fmla="*/ 1596887 h 5441121"/>
              <a:gd name="connsiteX17" fmla="*/ 3805597 w 4261270"/>
              <a:gd name="connsiteY17" fmla="*/ 1696899 h 5441121"/>
              <a:gd name="connsiteX18" fmla="*/ 3824647 w 4261270"/>
              <a:gd name="connsiteY18" fmla="*/ 1794530 h 5441121"/>
              <a:gd name="connsiteX19" fmla="*/ 3855603 w 4261270"/>
              <a:gd name="connsiteY19" fmla="*/ 1915974 h 5441121"/>
              <a:gd name="connsiteX20" fmla="*/ 3869890 w 4261270"/>
              <a:gd name="connsiteY20" fmla="*/ 2073137 h 5441121"/>
              <a:gd name="connsiteX21" fmla="*/ 3891322 w 4261270"/>
              <a:gd name="connsiteY21" fmla="*/ 2180292 h 5441121"/>
              <a:gd name="connsiteX22" fmla="*/ 3941328 w 4261270"/>
              <a:gd name="connsiteY22" fmla="*/ 2392224 h 5441121"/>
              <a:gd name="connsiteX23" fmla="*/ 3967522 w 4261270"/>
              <a:gd name="connsiteY23" fmla="*/ 2585105 h 5441121"/>
              <a:gd name="connsiteX24" fmla="*/ 3981809 w 4261270"/>
              <a:gd name="connsiteY24" fmla="*/ 2694643 h 5441121"/>
              <a:gd name="connsiteX25" fmla="*/ 3956270 w 4261270"/>
              <a:gd name="connsiteY25" fmla="*/ 3074823 h 5441121"/>
              <a:gd name="connsiteX26" fmla="*/ 4074948 w 4261270"/>
              <a:gd name="connsiteY26" fmla="*/ 3282782 h 5441121"/>
              <a:gd name="connsiteX27" fmla="*/ 4088600 w 4261270"/>
              <a:gd name="connsiteY27" fmla="*/ 3099373 h 5441121"/>
              <a:gd name="connsiteX28" fmla="*/ 4236603 w 4261270"/>
              <a:gd name="connsiteY28" fmla="*/ 2520823 h 5441121"/>
              <a:gd name="connsiteX29" fmla="*/ 4236603 w 4261270"/>
              <a:gd name="connsiteY29" fmla="*/ 2668043 h 5441121"/>
              <a:gd name="connsiteX30" fmla="*/ 4231979 w 4261270"/>
              <a:gd name="connsiteY30" fmla="*/ 3223348 h 5441121"/>
              <a:gd name="connsiteX31" fmla="*/ 4114038 w 4261270"/>
              <a:gd name="connsiteY31" fmla="*/ 3621101 h 5441121"/>
              <a:gd name="connsiteX32" fmla="*/ 4088599 w 4261270"/>
              <a:gd name="connsiteY32" fmla="*/ 3677922 h 5441121"/>
              <a:gd name="connsiteX33" fmla="*/ 4037724 w 4261270"/>
              <a:gd name="connsiteY33" fmla="*/ 3776070 h 5441121"/>
              <a:gd name="connsiteX34" fmla="*/ 4035410 w 4261270"/>
              <a:gd name="connsiteY34" fmla="*/ 3819977 h 5441121"/>
              <a:gd name="connsiteX35" fmla="*/ 4028473 w 4261270"/>
              <a:gd name="connsiteY35" fmla="*/ 4031767 h 5441121"/>
              <a:gd name="connsiteX36" fmla="*/ 3866594 w 4261270"/>
              <a:gd name="connsiteY36" fmla="*/ 4091172 h 5441121"/>
              <a:gd name="connsiteX37" fmla="*/ 3417453 w 4261270"/>
              <a:gd name="connsiteY37" fmla="*/ 4306749 h 5441121"/>
              <a:gd name="connsiteX38" fmla="*/ 2570659 w 4261270"/>
              <a:gd name="connsiteY38" fmla="*/ 5441121 h 5441121"/>
              <a:gd name="connsiteX0" fmla="*/ 0 w 4261270"/>
              <a:gd name="connsiteY0" fmla="*/ 0 h 5441121"/>
              <a:gd name="connsiteX1" fmla="*/ 347759 w 4261270"/>
              <a:gd name="connsiteY1" fmla="*/ 50625 h 5441121"/>
              <a:gd name="connsiteX2" fmla="*/ 623757 w 4261270"/>
              <a:gd name="connsiteY2" fmla="*/ 140180 h 5441121"/>
              <a:gd name="connsiteX3" fmla="*/ 876785 w 4261270"/>
              <a:gd name="connsiteY3" fmla="*/ 115284 h 5441121"/>
              <a:gd name="connsiteX4" fmla="*/ 1103134 w 4261270"/>
              <a:gd name="connsiteY4" fmla="*/ 166224 h 5441121"/>
              <a:gd name="connsiteX5" fmla="*/ 1671654 w 4261270"/>
              <a:gd name="connsiteY5" fmla="*/ 98139 h 5441121"/>
              <a:gd name="connsiteX6" fmla="*/ 1988087 w 4261270"/>
              <a:gd name="connsiteY6" fmla="*/ 36390 h 5441121"/>
              <a:gd name="connsiteX7" fmla="*/ 2090571 w 4261270"/>
              <a:gd name="connsiteY7" fmla="*/ 41560 h 5441121"/>
              <a:gd name="connsiteX8" fmla="*/ 2250842 w 4261270"/>
              <a:gd name="connsiteY8" fmla="*/ 40331 h 5441121"/>
              <a:gd name="connsiteX9" fmla="*/ 2524031 w 4261270"/>
              <a:gd name="connsiteY9" fmla="*/ 50173 h 5441121"/>
              <a:gd name="connsiteX10" fmla="*/ 2808530 w 4261270"/>
              <a:gd name="connsiteY10" fmla="*/ 36886 h 5441121"/>
              <a:gd name="connsiteX11" fmla="*/ 2935953 w 4261270"/>
              <a:gd name="connsiteY11" fmla="*/ 34918 h 5441121"/>
              <a:gd name="connsiteX12" fmla="*/ 2960842 w 4261270"/>
              <a:gd name="connsiteY12" fmla="*/ 166988 h 5441121"/>
              <a:gd name="connsiteX13" fmla="*/ 3267095 w 4261270"/>
              <a:gd name="connsiteY13" fmla="*/ 487682 h 5441121"/>
              <a:gd name="connsiteX14" fmla="*/ 3478282 w 4261270"/>
              <a:gd name="connsiteY14" fmla="*/ 584070 h 5441121"/>
              <a:gd name="connsiteX15" fmla="*/ 3712459 w 4261270"/>
              <a:gd name="connsiteY15" fmla="*/ 1330217 h 5441121"/>
              <a:gd name="connsiteX16" fmla="*/ 3762734 w 4261270"/>
              <a:gd name="connsiteY16" fmla="*/ 1596887 h 5441121"/>
              <a:gd name="connsiteX17" fmla="*/ 3805597 w 4261270"/>
              <a:gd name="connsiteY17" fmla="*/ 1696899 h 5441121"/>
              <a:gd name="connsiteX18" fmla="*/ 3824647 w 4261270"/>
              <a:gd name="connsiteY18" fmla="*/ 1794530 h 5441121"/>
              <a:gd name="connsiteX19" fmla="*/ 3855603 w 4261270"/>
              <a:gd name="connsiteY19" fmla="*/ 1915974 h 5441121"/>
              <a:gd name="connsiteX20" fmla="*/ 3869890 w 4261270"/>
              <a:gd name="connsiteY20" fmla="*/ 2073137 h 5441121"/>
              <a:gd name="connsiteX21" fmla="*/ 3891322 w 4261270"/>
              <a:gd name="connsiteY21" fmla="*/ 2180292 h 5441121"/>
              <a:gd name="connsiteX22" fmla="*/ 3941328 w 4261270"/>
              <a:gd name="connsiteY22" fmla="*/ 2392224 h 5441121"/>
              <a:gd name="connsiteX23" fmla="*/ 3967522 w 4261270"/>
              <a:gd name="connsiteY23" fmla="*/ 2585105 h 5441121"/>
              <a:gd name="connsiteX24" fmla="*/ 3981809 w 4261270"/>
              <a:gd name="connsiteY24" fmla="*/ 2694643 h 5441121"/>
              <a:gd name="connsiteX25" fmla="*/ 3956270 w 4261270"/>
              <a:gd name="connsiteY25" fmla="*/ 3074823 h 5441121"/>
              <a:gd name="connsiteX26" fmla="*/ 4074948 w 4261270"/>
              <a:gd name="connsiteY26" fmla="*/ 3282782 h 5441121"/>
              <a:gd name="connsiteX27" fmla="*/ 4088600 w 4261270"/>
              <a:gd name="connsiteY27" fmla="*/ 3099373 h 5441121"/>
              <a:gd name="connsiteX28" fmla="*/ 4236603 w 4261270"/>
              <a:gd name="connsiteY28" fmla="*/ 2520823 h 5441121"/>
              <a:gd name="connsiteX29" fmla="*/ 4236603 w 4261270"/>
              <a:gd name="connsiteY29" fmla="*/ 2668043 h 5441121"/>
              <a:gd name="connsiteX30" fmla="*/ 4231979 w 4261270"/>
              <a:gd name="connsiteY30" fmla="*/ 3223348 h 5441121"/>
              <a:gd name="connsiteX31" fmla="*/ 4114038 w 4261270"/>
              <a:gd name="connsiteY31" fmla="*/ 3621101 h 5441121"/>
              <a:gd name="connsiteX32" fmla="*/ 4088599 w 4261270"/>
              <a:gd name="connsiteY32" fmla="*/ 3677922 h 5441121"/>
              <a:gd name="connsiteX33" fmla="*/ 4037724 w 4261270"/>
              <a:gd name="connsiteY33" fmla="*/ 3776070 h 5441121"/>
              <a:gd name="connsiteX34" fmla="*/ 4035410 w 4261270"/>
              <a:gd name="connsiteY34" fmla="*/ 3819977 h 5441121"/>
              <a:gd name="connsiteX35" fmla="*/ 4028473 w 4261270"/>
              <a:gd name="connsiteY35" fmla="*/ 4031767 h 5441121"/>
              <a:gd name="connsiteX36" fmla="*/ 3866594 w 4261270"/>
              <a:gd name="connsiteY36" fmla="*/ 4091172 h 5441121"/>
              <a:gd name="connsiteX37" fmla="*/ 3417453 w 4261270"/>
              <a:gd name="connsiteY37" fmla="*/ 4306749 h 5441121"/>
              <a:gd name="connsiteX38" fmla="*/ 2570659 w 4261270"/>
              <a:gd name="connsiteY38" fmla="*/ 5441121 h 5441121"/>
              <a:gd name="connsiteX0" fmla="*/ 0 w 4237374"/>
              <a:gd name="connsiteY0" fmla="*/ 0 h 5441121"/>
              <a:gd name="connsiteX1" fmla="*/ 347759 w 4237374"/>
              <a:gd name="connsiteY1" fmla="*/ 50625 h 5441121"/>
              <a:gd name="connsiteX2" fmla="*/ 623757 w 4237374"/>
              <a:gd name="connsiteY2" fmla="*/ 140180 h 5441121"/>
              <a:gd name="connsiteX3" fmla="*/ 876785 w 4237374"/>
              <a:gd name="connsiteY3" fmla="*/ 115284 h 5441121"/>
              <a:gd name="connsiteX4" fmla="*/ 1103134 w 4237374"/>
              <a:gd name="connsiteY4" fmla="*/ 166224 h 5441121"/>
              <a:gd name="connsiteX5" fmla="*/ 1671654 w 4237374"/>
              <a:gd name="connsiteY5" fmla="*/ 98139 h 5441121"/>
              <a:gd name="connsiteX6" fmla="*/ 1988087 w 4237374"/>
              <a:gd name="connsiteY6" fmla="*/ 36390 h 5441121"/>
              <a:gd name="connsiteX7" fmla="*/ 2090571 w 4237374"/>
              <a:gd name="connsiteY7" fmla="*/ 41560 h 5441121"/>
              <a:gd name="connsiteX8" fmla="*/ 2250842 w 4237374"/>
              <a:gd name="connsiteY8" fmla="*/ 40331 h 5441121"/>
              <a:gd name="connsiteX9" fmla="*/ 2524031 w 4237374"/>
              <a:gd name="connsiteY9" fmla="*/ 50173 h 5441121"/>
              <a:gd name="connsiteX10" fmla="*/ 2808530 w 4237374"/>
              <a:gd name="connsiteY10" fmla="*/ 36886 h 5441121"/>
              <a:gd name="connsiteX11" fmla="*/ 2935953 w 4237374"/>
              <a:gd name="connsiteY11" fmla="*/ 34918 h 5441121"/>
              <a:gd name="connsiteX12" fmla="*/ 2960842 w 4237374"/>
              <a:gd name="connsiteY12" fmla="*/ 166988 h 5441121"/>
              <a:gd name="connsiteX13" fmla="*/ 3267095 w 4237374"/>
              <a:gd name="connsiteY13" fmla="*/ 487682 h 5441121"/>
              <a:gd name="connsiteX14" fmla="*/ 3478282 w 4237374"/>
              <a:gd name="connsiteY14" fmla="*/ 584070 h 5441121"/>
              <a:gd name="connsiteX15" fmla="*/ 3712459 w 4237374"/>
              <a:gd name="connsiteY15" fmla="*/ 1330217 h 5441121"/>
              <a:gd name="connsiteX16" fmla="*/ 3762734 w 4237374"/>
              <a:gd name="connsiteY16" fmla="*/ 1596887 h 5441121"/>
              <a:gd name="connsiteX17" fmla="*/ 3805597 w 4237374"/>
              <a:gd name="connsiteY17" fmla="*/ 1696899 h 5441121"/>
              <a:gd name="connsiteX18" fmla="*/ 3824647 w 4237374"/>
              <a:gd name="connsiteY18" fmla="*/ 1794530 h 5441121"/>
              <a:gd name="connsiteX19" fmla="*/ 3855603 w 4237374"/>
              <a:gd name="connsiteY19" fmla="*/ 1915974 h 5441121"/>
              <a:gd name="connsiteX20" fmla="*/ 3869890 w 4237374"/>
              <a:gd name="connsiteY20" fmla="*/ 2073137 h 5441121"/>
              <a:gd name="connsiteX21" fmla="*/ 3891322 w 4237374"/>
              <a:gd name="connsiteY21" fmla="*/ 2180292 h 5441121"/>
              <a:gd name="connsiteX22" fmla="*/ 3941328 w 4237374"/>
              <a:gd name="connsiteY22" fmla="*/ 2392224 h 5441121"/>
              <a:gd name="connsiteX23" fmla="*/ 3967522 w 4237374"/>
              <a:gd name="connsiteY23" fmla="*/ 2585105 h 5441121"/>
              <a:gd name="connsiteX24" fmla="*/ 3981809 w 4237374"/>
              <a:gd name="connsiteY24" fmla="*/ 2694643 h 5441121"/>
              <a:gd name="connsiteX25" fmla="*/ 3956270 w 4237374"/>
              <a:gd name="connsiteY25" fmla="*/ 3074823 h 5441121"/>
              <a:gd name="connsiteX26" fmla="*/ 4074948 w 4237374"/>
              <a:gd name="connsiteY26" fmla="*/ 3282782 h 5441121"/>
              <a:gd name="connsiteX27" fmla="*/ 4088600 w 4237374"/>
              <a:gd name="connsiteY27" fmla="*/ 3099373 h 5441121"/>
              <a:gd name="connsiteX28" fmla="*/ 4088599 w 4237374"/>
              <a:gd name="connsiteY28" fmla="*/ 2520823 h 5441121"/>
              <a:gd name="connsiteX29" fmla="*/ 4236603 w 4237374"/>
              <a:gd name="connsiteY29" fmla="*/ 2668043 h 5441121"/>
              <a:gd name="connsiteX30" fmla="*/ 4231979 w 4237374"/>
              <a:gd name="connsiteY30" fmla="*/ 3223348 h 5441121"/>
              <a:gd name="connsiteX31" fmla="*/ 4114038 w 4237374"/>
              <a:gd name="connsiteY31" fmla="*/ 3621101 h 5441121"/>
              <a:gd name="connsiteX32" fmla="*/ 4088599 w 4237374"/>
              <a:gd name="connsiteY32" fmla="*/ 3677922 h 5441121"/>
              <a:gd name="connsiteX33" fmla="*/ 4037724 w 4237374"/>
              <a:gd name="connsiteY33" fmla="*/ 3776070 h 5441121"/>
              <a:gd name="connsiteX34" fmla="*/ 4035410 w 4237374"/>
              <a:gd name="connsiteY34" fmla="*/ 3819977 h 5441121"/>
              <a:gd name="connsiteX35" fmla="*/ 4028473 w 4237374"/>
              <a:gd name="connsiteY35" fmla="*/ 4031767 h 5441121"/>
              <a:gd name="connsiteX36" fmla="*/ 3866594 w 4237374"/>
              <a:gd name="connsiteY36" fmla="*/ 4091172 h 5441121"/>
              <a:gd name="connsiteX37" fmla="*/ 3417453 w 4237374"/>
              <a:gd name="connsiteY37" fmla="*/ 4306749 h 5441121"/>
              <a:gd name="connsiteX38" fmla="*/ 2570659 w 4237374"/>
              <a:gd name="connsiteY38" fmla="*/ 5441121 h 5441121"/>
              <a:gd name="connsiteX0" fmla="*/ 0 w 4236603"/>
              <a:gd name="connsiteY0" fmla="*/ 0 h 5441121"/>
              <a:gd name="connsiteX1" fmla="*/ 347759 w 4236603"/>
              <a:gd name="connsiteY1" fmla="*/ 50625 h 5441121"/>
              <a:gd name="connsiteX2" fmla="*/ 623757 w 4236603"/>
              <a:gd name="connsiteY2" fmla="*/ 140180 h 5441121"/>
              <a:gd name="connsiteX3" fmla="*/ 876785 w 4236603"/>
              <a:gd name="connsiteY3" fmla="*/ 115284 h 5441121"/>
              <a:gd name="connsiteX4" fmla="*/ 1103134 w 4236603"/>
              <a:gd name="connsiteY4" fmla="*/ 166224 h 5441121"/>
              <a:gd name="connsiteX5" fmla="*/ 1671654 w 4236603"/>
              <a:gd name="connsiteY5" fmla="*/ 98139 h 5441121"/>
              <a:gd name="connsiteX6" fmla="*/ 1988087 w 4236603"/>
              <a:gd name="connsiteY6" fmla="*/ 36390 h 5441121"/>
              <a:gd name="connsiteX7" fmla="*/ 2090571 w 4236603"/>
              <a:gd name="connsiteY7" fmla="*/ 41560 h 5441121"/>
              <a:gd name="connsiteX8" fmla="*/ 2250842 w 4236603"/>
              <a:gd name="connsiteY8" fmla="*/ 40331 h 5441121"/>
              <a:gd name="connsiteX9" fmla="*/ 2524031 w 4236603"/>
              <a:gd name="connsiteY9" fmla="*/ 50173 h 5441121"/>
              <a:gd name="connsiteX10" fmla="*/ 2808530 w 4236603"/>
              <a:gd name="connsiteY10" fmla="*/ 36886 h 5441121"/>
              <a:gd name="connsiteX11" fmla="*/ 2935953 w 4236603"/>
              <a:gd name="connsiteY11" fmla="*/ 34918 h 5441121"/>
              <a:gd name="connsiteX12" fmla="*/ 2960842 w 4236603"/>
              <a:gd name="connsiteY12" fmla="*/ 166988 h 5441121"/>
              <a:gd name="connsiteX13" fmla="*/ 3267095 w 4236603"/>
              <a:gd name="connsiteY13" fmla="*/ 487682 h 5441121"/>
              <a:gd name="connsiteX14" fmla="*/ 3478282 w 4236603"/>
              <a:gd name="connsiteY14" fmla="*/ 584070 h 5441121"/>
              <a:gd name="connsiteX15" fmla="*/ 3712459 w 4236603"/>
              <a:gd name="connsiteY15" fmla="*/ 1330217 h 5441121"/>
              <a:gd name="connsiteX16" fmla="*/ 3762734 w 4236603"/>
              <a:gd name="connsiteY16" fmla="*/ 1596887 h 5441121"/>
              <a:gd name="connsiteX17" fmla="*/ 3805597 w 4236603"/>
              <a:gd name="connsiteY17" fmla="*/ 1696899 h 5441121"/>
              <a:gd name="connsiteX18" fmla="*/ 3824647 w 4236603"/>
              <a:gd name="connsiteY18" fmla="*/ 1794530 h 5441121"/>
              <a:gd name="connsiteX19" fmla="*/ 3855603 w 4236603"/>
              <a:gd name="connsiteY19" fmla="*/ 1915974 h 5441121"/>
              <a:gd name="connsiteX20" fmla="*/ 3869890 w 4236603"/>
              <a:gd name="connsiteY20" fmla="*/ 2073137 h 5441121"/>
              <a:gd name="connsiteX21" fmla="*/ 3891322 w 4236603"/>
              <a:gd name="connsiteY21" fmla="*/ 2180292 h 5441121"/>
              <a:gd name="connsiteX22" fmla="*/ 3941328 w 4236603"/>
              <a:gd name="connsiteY22" fmla="*/ 2392224 h 5441121"/>
              <a:gd name="connsiteX23" fmla="*/ 3967522 w 4236603"/>
              <a:gd name="connsiteY23" fmla="*/ 2585105 h 5441121"/>
              <a:gd name="connsiteX24" fmla="*/ 3981809 w 4236603"/>
              <a:gd name="connsiteY24" fmla="*/ 2694643 h 5441121"/>
              <a:gd name="connsiteX25" fmla="*/ 3956270 w 4236603"/>
              <a:gd name="connsiteY25" fmla="*/ 3074823 h 5441121"/>
              <a:gd name="connsiteX26" fmla="*/ 4074948 w 4236603"/>
              <a:gd name="connsiteY26" fmla="*/ 3282782 h 5441121"/>
              <a:gd name="connsiteX27" fmla="*/ 4088600 w 4236603"/>
              <a:gd name="connsiteY27" fmla="*/ 3099373 h 5441121"/>
              <a:gd name="connsiteX28" fmla="*/ 4088599 w 4236603"/>
              <a:gd name="connsiteY28" fmla="*/ 2520823 h 5441121"/>
              <a:gd name="connsiteX29" fmla="*/ 4236603 w 4236603"/>
              <a:gd name="connsiteY29" fmla="*/ 2668043 h 5441121"/>
              <a:gd name="connsiteX30" fmla="*/ 4231979 w 4236603"/>
              <a:gd name="connsiteY30" fmla="*/ 3223348 h 5441121"/>
              <a:gd name="connsiteX31" fmla="*/ 4114038 w 4236603"/>
              <a:gd name="connsiteY31" fmla="*/ 3621101 h 5441121"/>
              <a:gd name="connsiteX32" fmla="*/ 4088599 w 4236603"/>
              <a:gd name="connsiteY32" fmla="*/ 3677922 h 5441121"/>
              <a:gd name="connsiteX33" fmla="*/ 4037724 w 4236603"/>
              <a:gd name="connsiteY33" fmla="*/ 3776070 h 5441121"/>
              <a:gd name="connsiteX34" fmla="*/ 4035410 w 4236603"/>
              <a:gd name="connsiteY34" fmla="*/ 3819977 h 5441121"/>
              <a:gd name="connsiteX35" fmla="*/ 4028473 w 4236603"/>
              <a:gd name="connsiteY35" fmla="*/ 4031767 h 5441121"/>
              <a:gd name="connsiteX36" fmla="*/ 3866594 w 4236603"/>
              <a:gd name="connsiteY36" fmla="*/ 4091172 h 5441121"/>
              <a:gd name="connsiteX37" fmla="*/ 3417453 w 4236603"/>
              <a:gd name="connsiteY37" fmla="*/ 4306749 h 5441121"/>
              <a:gd name="connsiteX38" fmla="*/ 2570659 w 4236603"/>
              <a:gd name="connsiteY38" fmla="*/ 5441121 h 5441121"/>
              <a:gd name="connsiteX0" fmla="*/ 0 w 4236603"/>
              <a:gd name="connsiteY0" fmla="*/ 0 h 5441121"/>
              <a:gd name="connsiteX1" fmla="*/ 347759 w 4236603"/>
              <a:gd name="connsiteY1" fmla="*/ 50625 h 5441121"/>
              <a:gd name="connsiteX2" fmla="*/ 623757 w 4236603"/>
              <a:gd name="connsiteY2" fmla="*/ 140180 h 5441121"/>
              <a:gd name="connsiteX3" fmla="*/ 876785 w 4236603"/>
              <a:gd name="connsiteY3" fmla="*/ 115284 h 5441121"/>
              <a:gd name="connsiteX4" fmla="*/ 1103134 w 4236603"/>
              <a:gd name="connsiteY4" fmla="*/ 166224 h 5441121"/>
              <a:gd name="connsiteX5" fmla="*/ 1671654 w 4236603"/>
              <a:gd name="connsiteY5" fmla="*/ 98139 h 5441121"/>
              <a:gd name="connsiteX6" fmla="*/ 1988087 w 4236603"/>
              <a:gd name="connsiteY6" fmla="*/ 36390 h 5441121"/>
              <a:gd name="connsiteX7" fmla="*/ 2090571 w 4236603"/>
              <a:gd name="connsiteY7" fmla="*/ 41560 h 5441121"/>
              <a:gd name="connsiteX8" fmla="*/ 2250842 w 4236603"/>
              <a:gd name="connsiteY8" fmla="*/ 40331 h 5441121"/>
              <a:gd name="connsiteX9" fmla="*/ 2524031 w 4236603"/>
              <a:gd name="connsiteY9" fmla="*/ 50173 h 5441121"/>
              <a:gd name="connsiteX10" fmla="*/ 2808530 w 4236603"/>
              <a:gd name="connsiteY10" fmla="*/ 36886 h 5441121"/>
              <a:gd name="connsiteX11" fmla="*/ 2935953 w 4236603"/>
              <a:gd name="connsiteY11" fmla="*/ 34918 h 5441121"/>
              <a:gd name="connsiteX12" fmla="*/ 2960842 w 4236603"/>
              <a:gd name="connsiteY12" fmla="*/ 166988 h 5441121"/>
              <a:gd name="connsiteX13" fmla="*/ 3267095 w 4236603"/>
              <a:gd name="connsiteY13" fmla="*/ 487682 h 5441121"/>
              <a:gd name="connsiteX14" fmla="*/ 3478282 w 4236603"/>
              <a:gd name="connsiteY14" fmla="*/ 584070 h 5441121"/>
              <a:gd name="connsiteX15" fmla="*/ 3712459 w 4236603"/>
              <a:gd name="connsiteY15" fmla="*/ 1330217 h 5441121"/>
              <a:gd name="connsiteX16" fmla="*/ 3762734 w 4236603"/>
              <a:gd name="connsiteY16" fmla="*/ 1596887 h 5441121"/>
              <a:gd name="connsiteX17" fmla="*/ 3805597 w 4236603"/>
              <a:gd name="connsiteY17" fmla="*/ 1696899 h 5441121"/>
              <a:gd name="connsiteX18" fmla="*/ 3824647 w 4236603"/>
              <a:gd name="connsiteY18" fmla="*/ 1794530 h 5441121"/>
              <a:gd name="connsiteX19" fmla="*/ 3855603 w 4236603"/>
              <a:gd name="connsiteY19" fmla="*/ 1915974 h 5441121"/>
              <a:gd name="connsiteX20" fmla="*/ 3869890 w 4236603"/>
              <a:gd name="connsiteY20" fmla="*/ 2073137 h 5441121"/>
              <a:gd name="connsiteX21" fmla="*/ 3891322 w 4236603"/>
              <a:gd name="connsiteY21" fmla="*/ 2180292 h 5441121"/>
              <a:gd name="connsiteX22" fmla="*/ 3941328 w 4236603"/>
              <a:gd name="connsiteY22" fmla="*/ 2392224 h 5441121"/>
              <a:gd name="connsiteX23" fmla="*/ 3967522 w 4236603"/>
              <a:gd name="connsiteY23" fmla="*/ 2585105 h 5441121"/>
              <a:gd name="connsiteX24" fmla="*/ 3981809 w 4236603"/>
              <a:gd name="connsiteY24" fmla="*/ 2694643 h 5441121"/>
              <a:gd name="connsiteX25" fmla="*/ 3956270 w 4236603"/>
              <a:gd name="connsiteY25" fmla="*/ 3074823 h 5441121"/>
              <a:gd name="connsiteX26" fmla="*/ 4074948 w 4236603"/>
              <a:gd name="connsiteY26" fmla="*/ 3282782 h 5441121"/>
              <a:gd name="connsiteX27" fmla="*/ 4088600 w 4236603"/>
              <a:gd name="connsiteY27" fmla="*/ 3099373 h 5441121"/>
              <a:gd name="connsiteX28" fmla="*/ 4088599 w 4236603"/>
              <a:gd name="connsiteY28" fmla="*/ 2520823 h 5441121"/>
              <a:gd name="connsiteX29" fmla="*/ 4104788 w 4236603"/>
              <a:gd name="connsiteY29" fmla="*/ 2531154 h 5441121"/>
              <a:gd name="connsiteX30" fmla="*/ 4236603 w 4236603"/>
              <a:gd name="connsiteY30" fmla="*/ 2668043 h 5441121"/>
              <a:gd name="connsiteX31" fmla="*/ 4231979 w 4236603"/>
              <a:gd name="connsiteY31" fmla="*/ 3223348 h 5441121"/>
              <a:gd name="connsiteX32" fmla="*/ 4114038 w 4236603"/>
              <a:gd name="connsiteY32" fmla="*/ 3621101 h 5441121"/>
              <a:gd name="connsiteX33" fmla="*/ 4088599 w 4236603"/>
              <a:gd name="connsiteY33" fmla="*/ 3677922 h 5441121"/>
              <a:gd name="connsiteX34" fmla="*/ 4037724 w 4236603"/>
              <a:gd name="connsiteY34" fmla="*/ 3776070 h 5441121"/>
              <a:gd name="connsiteX35" fmla="*/ 4035410 w 4236603"/>
              <a:gd name="connsiteY35" fmla="*/ 3819977 h 5441121"/>
              <a:gd name="connsiteX36" fmla="*/ 4028473 w 4236603"/>
              <a:gd name="connsiteY36" fmla="*/ 4031767 h 5441121"/>
              <a:gd name="connsiteX37" fmla="*/ 3866594 w 4236603"/>
              <a:gd name="connsiteY37" fmla="*/ 4091172 h 5441121"/>
              <a:gd name="connsiteX38" fmla="*/ 3417453 w 4236603"/>
              <a:gd name="connsiteY38" fmla="*/ 4306749 h 5441121"/>
              <a:gd name="connsiteX39" fmla="*/ 2570659 w 4236603"/>
              <a:gd name="connsiteY39" fmla="*/ 5441121 h 5441121"/>
              <a:gd name="connsiteX0" fmla="*/ 0 w 4236603"/>
              <a:gd name="connsiteY0" fmla="*/ 0 h 5441121"/>
              <a:gd name="connsiteX1" fmla="*/ 347759 w 4236603"/>
              <a:gd name="connsiteY1" fmla="*/ 50625 h 5441121"/>
              <a:gd name="connsiteX2" fmla="*/ 623757 w 4236603"/>
              <a:gd name="connsiteY2" fmla="*/ 140180 h 5441121"/>
              <a:gd name="connsiteX3" fmla="*/ 876785 w 4236603"/>
              <a:gd name="connsiteY3" fmla="*/ 115284 h 5441121"/>
              <a:gd name="connsiteX4" fmla="*/ 1103134 w 4236603"/>
              <a:gd name="connsiteY4" fmla="*/ 166224 h 5441121"/>
              <a:gd name="connsiteX5" fmla="*/ 1671654 w 4236603"/>
              <a:gd name="connsiteY5" fmla="*/ 98139 h 5441121"/>
              <a:gd name="connsiteX6" fmla="*/ 1988087 w 4236603"/>
              <a:gd name="connsiteY6" fmla="*/ 36390 h 5441121"/>
              <a:gd name="connsiteX7" fmla="*/ 2090571 w 4236603"/>
              <a:gd name="connsiteY7" fmla="*/ 41560 h 5441121"/>
              <a:gd name="connsiteX8" fmla="*/ 2250842 w 4236603"/>
              <a:gd name="connsiteY8" fmla="*/ 40331 h 5441121"/>
              <a:gd name="connsiteX9" fmla="*/ 2524031 w 4236603"/>
              <a:gd name="connsiteY9" fmla="*/ 50173 h 5441121"/>
              <a:gd name="connsiteX10" fmla="*/ 2808530 w 4236603"/>
              <a:gd name="connsiteY10" fmla="*/ 36886 h 5441121"/>
              <a:gd name="connsiteX11" fmla="*/ 2935953 w 4236603"/>
              <a:gd name="connsiteY11" fmla="*/ 34918 h 5441121"/>
              <a:gd name="connsiteX12" fmla="*/ 2960842 w 4236603"/>
              <a:gd name="connsiteY12" fmla="*/ 166988 h 5441121"/>
              <a:gd name="connsiteX13" fmla="*/ 3267095 w 4236603"/>
              <a:gd name="connsiteY13" fmla="*/ 487682 h 5441121"/>
              <a:gd name="connsiteX14" fmla="*/ 3478282 w 4236603"/>
              <a:gd name="connsiteY14" fmla="*/ 584070 h 5441121"/>
              <a:gd name="connsiteX15" fmla="*/ 3712459 w 4236603"/>
              <a:gd name="connsiteY15" fmla="*/ 1330217 h 5441121"/>
              <a:gd name="connsiteX16" fmla="*/ 3762734 w 4236603"/>
              <a:gd name="connsiteY16" fmla="*/ 1596887 h 5441121"/>
              <a:gd name="connsiteX17" fmla="*/ 3805597 w 4236603"/>
              <a:gd name="connsiteY17" fmla="*/ 1696899 h 5441121"/>
              <a:gd name="connsiteX18" fmla="*/ 3824647 w 4236603"/>
              <a:gd name="connsiteY18" fmla="*/ 1794530 h 5441121"/>
              <a:gd name="connsiteX19" fmla="*/ 3855603 w 4236603"/>
              <a:gd name="connsiteY19" fmla="*/ 1915974 h 5441121"/>
              <a:gd name="connsiteX20" fmla="*/ 3869890 w 4236603"/>
              <a:gd name="connsiteY20" fmla="*/ 2073137 h 5441121"/>
              <a:gd name="connsiteX21" fmla="*/ 3891322 w 4236603"/>
              <a:gd name="connsiteY21" fmla="*/ 2180292 h 5441121"/>
              <a:gd name="connsiteX22" fmla="*/ 3941328 w 4236603"/>
              <a:gd name="connsiteY22" fmla="*/ 2392224 h 5441121"/>
              <a:gd name="connsiteX23" fmla="*/ 3967522 w 4236603"/>
              <a:gd name="connsiteY23" fmla="*/ 2585105 h 5441121"/>
              <a:gd name="connsiteX24" fmla="*/ 3981809 w 4236603"/>
              <a:gd name="connsiteY24" fmla="*/ 2694643 h 5441121"/>
              <a:gd name="connsiteX25" fmla="*/ 4074948 w 4236603"/>
              <a:gd name="connsiteY25" fmla="*/ 3282782 h 5441121"/>
              <a:gd name="connsiteX26" fmla="*/ 4088600 w 4236603"/>
              <a:gd name="connsiteY26" fmla="*/ 3099373 h 5441121"/>
              <a:gd name="connsiteX27" fmla="*/ 4088599 w 4236603"/>
              <a:gd name="connsiteY27" fmla="*/ 2520823 h 5441121"/>
              <a:gd name="connsiteX28" fmla="*/ 4104788 w 4236603"/>
              <a:gd name="connsiteY28" fmla="*/ 2531154 h 5441121"/>
              <a:gd name="connsiteX29" fmla="*/ 4236603 w 4236603"/>
              <a:gd name="connsiteY29" fmla="*/ 2668043 h 5441121"/>
              <a:gd name="connsiteX30" fmla="*/ 4231979 w 4236603"/>
              <a:gd name="connsiteY30" fmla="*/ 3223348 h 5441121"/>
              <a:gd name="connsiteX31" fmla="*/ 4114038 w 4236603"/>
              <a:gd name="connsiteY31" fmla="*/ 3621101 h 5441121"/>
              <a:gd name="connsiteX32" fmla="*/ 4088599 w 4236603"/>
              <a:gd name="connsiteY32" fmla="*/ 3677922 h 5441121"/>
              <a:gd name="connsiteX33" fmla="*/ 4037724 w 4236603"/>
              <a:gd name="connsiteY33" fmla="*/ 3776070 h 5441121"/>
              <a:gd name="connsiteX34" fmla="*/ 4035410 w 4236603"/>
              <a:gd name="connsiteY34" fmla="*/ 3819977 h 5441121"/>
              <a:gd name="connsiteX35" fmla="*/ 4028473 w 4236603"/>
              <a:gd name="connsiteY35" fmla="*/ 4031767 h 5441121"/>
              <a:gd name="connsiteX36" fmla="*/ 3866594 w 4236603"/>
              <a:gd name="connsiteY36" fmla="*/ 4091172 h 5441121"/>
              <a:gd name="connsiteX37" fmla="*/ 3417453 w 4236603"/>
              <a:gd name="connsiteY37" fmla="*/ 4306749 h 5441121"/>
              <a:gd name="connsiteX38" fmla="*/ 2570659 w 4236603"/>
              <a:gd name="connsiteY38" fmla="*/ 5441121 h 5441121"/>
              <a:gd name="connsiteX0" fmla="*/ 0 w 4236603"/>
              <a:gd name="connsiteY0" fmla="*/ 0 h 5441121"/>
              <a:gd name="connsiteX1" fmla="*/ 347759 w 4236603"/>
              <a:gd name="connsiteY1" fmla="*/ 50625 h 5441121"/>
              <a:gd name="connsiteX2" fmla="*/ 623757 w 4236603"/>
              <a:gd name="connsiteY2" fmla="*/ 140180 h 5441121"/>
              <a:gd name="connsiteX3" fmla="*/ 876785 w 4236603"/>
              <a:gd name="connsiteY3" fmla="*/ 115284 h 5441121"/>
              <a:gd name="connsiteX4" fmla="*/ 1103134 w 4236603"/>
              <a:gd name="connsiteY4" fmla="*/ 166224 h 5441121"/>
              <a:gd name="connsiteX5" fmla="*/ 1671654 w 4236603"/>
              <a:gd name="connsiteY5" fmla="*/ 98139 h 5441121"/>
              <a:gd name="connsiteX6" fmla="*/ 1988087 w 4236603"/>
              <a:gd name="connsiteY6" fmla="*/ 36390 h 5441121"/>
              <a:gd name="connsiteX7" fmla="*/ 2090571 w 4236603"/>
              <a:gd name="connsiteY7" fmla="*/ 41560 h 5441121"/>
              <a:gd name="connsiteX8" fmla="*/ 2250842 w 4236603"/>
              <a:gd name="connsiteY8" fmla="*/ 40331 h 5441121"/>
              <a:gd name="connsiteX9" fmla="*/ 2524031 w 4236603"/>
              <a:gd name="connsiteY9" fmla="*/ 50173 h 5441121"/>
              <a:gd name="connsiteX10" fmla="*/ 2808530 w 4236603"/>
              <a:gd name="connsiteY10" fmla="*/ 36886 h 5441121"/>
              <a:gd name="connsiteX11" fmla="*/ 2935953 w 4236603"/>
              <a:gd name="connsiteY11" fmla="*/ 34918 h 5441121"/>
              <a:gd name="connsiteX12" fmla="*/ 2960842 w 4236603"/>
              <a:gd name="connsiteY12" fmla="*/ 166988 h 5441121"/>
              <a:gd name="connsiteX13" fmla="*/ 3267095 w 4236603"/>
              <a:gd name="connsiteY13" fmla="*/ 487682 h 5441121"/>
              <a:gd name="connsiteX14" fmla="*/ 3478282 w 4236603"/>
              <a:gd name="connsiteY14" fmla="*/ 584070 h 5441121"/>
              <a:gd name="connsiteX15" fmla="*/ 3712459 w 4236603"/>
              <a:gd name="connsiteY15" fmla="*/ 1330217 h 5441121"/>
              <a:gd name="connsiteX16" fmla="*/ 3762734 w 4236603"/>
              <a:gd name="connsiteY16" fmla="*/ 1596887 h 5441121"/>
              <a:gd name="connsiteX17" fmla="*/ 3805597 w 4236603"/>
              <a:gd name="connsiteY17" fmla="*/ 1696899 h 5441121"/>
              <a:gd name="connsiteX18" fmla="*/ 3824647 w 4236603"/>
              <a:gd name="connsiteY18" fmla="*/ 1794530 h 5441121"/>
              <a:gd name="connsiteX19" fmla="*/ 3855603 w 4236603"/>
              <a:gd name="connsiteY19" fmla="*/ 1915974 h 5441121"/>
              <a:gd name="connsiteX20" fmla="*/ 3869890 w 4236603"/>
              <a:gd name="connsiteY20" fmla="*/ 2073137 h 5441121"/>
              <a:gd name="connsiteX21" fmla="*/ 3891322 w 4236603"/>
              <a:gd name="connsiteY21" fmla="*/ 2180292 h 5441121"/>
              <a:gd name="connsiteX22" fmla="*/ 3941328 w 4236603"/>
              <a:gd name="connsiteY22" fmla="*/ 2392224 h 5441121"/>
              <a:gd name="connsiteX23" fmla="*/ 3967522 w 4236603"/>
              <a:gd name="connsiteY23" fmla="*/ 2585105 h 5441121"/>
              <a:gd name="connsiteX24" fmla="*/ 3981809 w 4236603"/>
              <a:gd name="connsiteY24" fmla="*/ 2694643 h 5441121"/>
              <a:gd name="connsiteX25" fmla="*/ 4088600 w 4236603"/>
              <a:gd name="connsiteY25" fmla="*/ 3099373 h 5441121"/>
              <a:gd name="connsiteX26" fmla="*/ 4088599 w 4236603"/>
              <a:gd name="connsiteY26" fmla="*/ 2520823 h 5441121"/>
              <a:gd name="connsiteX27" fmla="*/ 4104788 w 4236603"/>
              <a:gd name="connsiteY27" fmla="*/ 2531154 h 5441121"/>
              <a:gd name="connsiteX28" fmla="*/ 4236603 w 4236603"/>
              <a:gd name="connsiteY28" fmla="*/ 2668043 h 5441121"/>
              <a:gd name="connsiteX29" fmla="*/ 4231979 w 4236603"/>
              <a:gd name="connsiteY29" fmla="*/ 3223348 h 5441121"/>
              <a:gd name="connsiteX30" fmla="*/ 4114038 w 4236603"/>
              <a:gd name="connsiteY30" fmla="*/ 3621101 h 5441121"/>
              <a:gd name="connsiteX31" fmla="*/ 4088599 w 4236603"/>
              <a:gd name="connsiteY31" fmla="*/ 3677922 h 5441121"/>
              <a:gd name="connsiteX32" fmla="*/ 4037724 w 4236603"/>
              <a:gd name="connsiteY32" fmla="*/ 3776070 h 5441121"/>
              <a:gd name="connsiteX33" fmla="*/ 4035410 w 4236603"/>
              <a:gd name="connsiteY33" fmla="*/ 3819977 h 5441121"/>
              <a:gd name="connsiteX34" fmla="*/ 4028473 w 4236603"/>
              <a:gd name="connsiteY34" fmla="*/ 4031767 h 5441121"/>
              <a:gd name="connsiteX35" fmla="*/ 3866594 w 4236603"/>
              <a:gd name="connsiteY35" fmla="*/ 4091172 h 5441121"/>
              <a:gd name="connsiteX36" fmla="*/ 3417453 w 4236603"/>
              <a:gd name="connsiteY36" fmla="*/ 4306749 h 5441121"/>
              <a:gd name="connsiteX37" fmla="*/ 2570659 w 4236603"/>
              <a:gd name="connsiteY37" fmla="*/ 5441121 h 5441121"/>
              <a:gd name="connsiteX0" fmla="*/ 0 w 4236603"/>
              <a:gd name="connsiteY0" fmla="*/ 0 h 5441121"/>
              <a:gd name="connsiteX1" fmla="*/ 347759 w 4236603"/>
              <a:gd name="connsiteY1" fmla="*/ 50625 h 5441121"/>
              <a:gd name="connsiteX2" fmla="*/ 623757 w 4236603"/>
              <a:gd name="connsiteY2" fmla="*/ 140180 h 5441121"/>
              <a:gd name="connsiteX3" fmla="*/ 876785 w 4236603"/>
              <a:gd name="connsiteY3" fmla="*/ 115284 h 5441121"/>
              <a:gd name="connsiteX4" fmla="*/ 1103134 w 4236603"/>
              <a:gd name="connsiteY4" fmla="*/ 166224 h 5441121"/>
              <a:gd name="connsiteX5" fmla="*/ 1671654 w 4236603"/>
              <a:gd name="connsiteY5" fmla="*/ 98139 h 5441121"/>
              <a:gd name="connsiteX6" fmla="*/ 1988087 w 4236603"/>
              <a:gd name="connsiteY6" fmla="*/ 36390 h 5441121"/>
              <a:gd name="connsiteX7" fmla="*/ 2090571 w 4236603"/>
              <a:gd name="connsiteY7" fmla="*/ 41560 h 5441121"/>
              <a:gd name="connsiteX8" fmla="*/ 2250842 w 4236603"/>
              <a:gd name="connsiteY8" fmla="*/ 40331 h 5441121"/>
              <a:gd name="connsiteX9" fmla="*/ 2524031 w 4236603"/>
              <a:gd name="connsiteY9" fmla="*/ 50173 h 5441121"/>
              <a:gd name="connsiteX10" fmla="*/ 2808530 w 4236603"/>
              <a:gd name="connsiteY10" fmla="*/ 36886 h 5441121"/>
              <a:gd name="connsiteX11" fmla="*/ 2935953 w 4236603"/>
              <a:gd name="connsiteY11" fmla="*/ 34918 h 5441121"/>
              <a:gd name="connsiteX12" fmla="*/ 2960842 w 4236603"/>
              <a:gd name="connsiteY12" fmla="*/ 166988 h 5441121"/>
              <a:gd name="connsiteX13" fmla="*/ 3267095 w 4236603"/>
              <a:gd name="connsiteY13" fmla="*/ 487682 h 5441121"/>
              <a:gd name="connsiteX14" fmla="*/ 3478282 w 4236603"/>
              <a:gd name="connsiteY14" fmla="*/ 584070 h 5441121"/>
              <a:gd name="connsiteX15" fmla="*/ 3712459 w 4236603"/>
              <a:gd name="connsiteY15" fmla="*/ 1330217 h 5441121"/>
              <a:gd name="connsiteX16" fmla="*/ 3762734 w 4236603"/>
              <a:gd name="connsiteY16" fmla="*/ 1596887 h 5441121"/>
              <a:gd name="connsiteX17" fmla="*/ 3805597 w 4236603"/>
              <a:gd name="connsiteY17" fmla="*/ 1696899 h 5441121"/>
              <a:gd name="connsiteX18" fmla="*/ 3824647 w 4236603"/>
              <a:gd name="connsiteY18" fmla="*/ 1794530 h 5441121"/>
              <a:gd name="connsiteX19" fmla="*/ 3855603 w 4236603"/>
              <a:gd name="connsiteY19" fmla="*/ 1915974 h 5441121"/>
              <a:gd name="connsiteX20" fmla="*/ 3869890 w 4236603"/>
              <a:gd name="connsiteY20" fmla="*/ 2073137 h 5441121"/>
              <a:gd name="connsiteX21" fmla="*/ 3891322 w 4236603"/>
              <a:gd name="connsiteY21" fmla="*/ 2180292 h 5441121"/>
              <a:gd name="connsiteX22" fmla="*/ 3941328 w 4236603"/>
              <a:gd name="connsiteY22" fmla="*/ 2392224 h 5441121"/>
              <a:gd name="connsiteX23" fmla="*/ 3967522 w 4236603"/>
              <a:gd name="connsiteY23" fmla="*/ 2585105 h 5441121"/>
              <a:gd name="connsiteX24" fmla="*/ 3981809 w 4236603"/>
              <a:gd name="connsiteY24" fmla="*/ 2694643 h 5441121"/>
              <a:gd name="connsiteX25" fmla="*/ 4088599 w 4236603"/>
              <a:gd name="connsiteY25" fmla="*/ 2520823 h 5441121"/>
              <a:gd name="connsiteX26" fmla="*/ 4104788 w 4236603"/>
              <a:gd name="connsiteY26" fmla="*/ 2531154 h 5441121"/>
              <a:gd name="connsiteX27" fmla="*/ 4236603 w 4236603"/>
              <a:gd name="connsiteY27" fmla="*/ 2668043 h 5441121"/>
              <a:gd name="connsiteX28" fmla="*/ 4231979 w 4236603"/>
              <a:gd name="connsiteY28" fmla="*/ 3223348 h 5441121"/>
              <a:gd name="connsiteX29" fmla="*/ 4114038 w 4236603"/>
              <a:gd name="connsiteY29" fmla="*/ 3621101 h 5441121"/>
              <a:gd name="connsiteX30" fmla="*/ 4088599 w 4236603"/>
              <a:gd name="connsiteY30" fmla="*/ 3677922 h 5441121"/>
              <a:gd name="connsiteX31" fmla="*/ 4037724 w 4236603"/>
              <a:gd name="connsiteY31" fmla="*/ 3776070 h 5441121"/>
              <a:gd name="connsiteX32" fmla="*/ 4035410 w 4236603"/>
              <a:gd name="connsiteY32" fmla="*/ 3819977 h 5441121"/>
              <a:gd name="connsiteX33" fmla="*/ 4028473 w 4236603"/>
              <a:gd name="connsiteY33" fmla="*/ 4031767 h 5441121"/>
              <a:gd name="connsiteX34" fmla="*/ 3866594 w 4236603"/>
              <a:gd name="connsiteY34" fmla="*/ 4091172 h 5441121"/>
              <a:gd name="connsiteX35" fmla="*/ 3417453 w 4236603"/>
              <a:gd name="connsiteY35" fmla="*/ 4306749 h 5441121"/>
              <a:gd name="connsiteX36" fmla="*/ 2570659 w 4236603"/>
              <a:gd name="connsiteY36" fmla="*/ 5441121 h 5441121"/>
              <a:gd name="connsiteX0" fmla="*/ 0 w 4236603"/>
              <a:gd name="connsiteY0" fmla="*/ 0 h 5441121"/>
              <a:gd name="connsiteX1" fmla="*/ 347759 w 4236603"/>
              <a:gd name="connsiteY1" fmla="*/ 50625 h 5441121"/>
              <a:gd name="connsiteX2" fmla="*/ 623757 w 4236603"/>
              <a:gd name="connsiteY2" fmla="*/ 140180 h 5441121"/>
              <a:gd name="connsiteX3" fmla="*/ 876785 w 4236603"/>
              <a:gd name="connsiteY3" fmla="*/ 115284 h 5441121"/>
              <a:gd name="connsiteX4" fmla="*/ 1103134 w 4236603"/>
              <a:gd name="connsiteY4" fmla="*/ 166224 h 5441121"/>
              <a:gd name="connsiteX5" fmla="*/ 1671654 w 4236603"/>
              <a:gd name="connsiteY5" fmla="*/ 98139 h 5441121"/>
              <a:gd name="connsiteX6" fmla="*/ 1988087 w 4236603"/>
              <a:gd name="connsiteY6" fmla="*/ 36390 h 5441121"/>
              <a:gd name="connsiteX7" fmla="*/ 2090571 w 4236603"/>
              <a:gd name="connsiteY7" fmla="*/ 41560 h 5441121"/>
              <a:gd name="connsiteX8" fmla="*/ 2250842 w 4236603"/>
              <a:gd name="connsiteY8" fmla="*/ 40331 h 5441121"/>
              <a:gd name="connsiteX9" fmla="*/ 2524031 w 4236603"/>
              <a:gd name="connsiteY9" fmla="*/ 50173 h 5441121"/>
              <a:gd name="connsiteX10" fmla="*/ 2808530 w 4236603"/>
              <a:gd name="connsiteY10" fmla="*/ 36886 h 5441121"/>
              <a:gd name="connsiteX11" fmla="*/ 2935953 w 4236603"/>
              <a:gd name="connsiteY11" fmla="*/ 34918 h 5441121"/>
              <a:gd name="connsiteX12" fmla="*/ 2960842 w 4236603"/>
              <a:gd name="connsiteY12" fmla="*/ 166988 h 5441121"/>
              <a:gd name="connsiteX13" fmla="*/ 3267095 w 4236603"/>
              <a:gd name="connsiteY13" fmla="*/ 487682 h 5441121"/>
              <a:gd name="connsiteX14" fmla="*/ 3478282 w 4236603"/>
              <a:gd name="connsiteY14" fmla="*/ 584070 h 5441121"/>
              <a:gd name="connsiteX15" fmla="*/ 3712459 w 4236603"/>
              <a:gd name="connsiteY15" fmla="*/ 1330217 h 5441121"/>
              <a:gd name="connsiteX16" fmla="*/ 3762734 w 4236603"/>
              <a:gd name="connsiteY16" fmla="*/ 1596887 h 5441121"/>
              <a:gd name="connsiteX17" fmla="*/ 3805597 w 4236603"/>
              <a:gd name="connsiteY17" fmla="*/ 1696899 h 5441121"/>
              <a:gd name="connsiteX18" fmla="*/ 3824647 w 4236603"/>
              <a:gd name="connsiteY18" fmla="*/ 1794530 h 5441121"/>
              <a:gd name="connsiteX19" fmla="*/ 3855603 w 4236603"/>
              <a:gd name="connsiteY19" fmla="*/ 1915974 h 5441121"/>
              <a:gd name="connsiteX20" fmla="*/ 3869890 w 4236603"/>
              <a:gd name="connsiteY20" fmla="*/ 2073137 h 5441121"/>
              <a:gd name="connsiteX21" fmla="*/ 3891322 w 4236603"/>
              <a:gd name="connsiteY21" fmla="*/ 2180292 h 5441121"/>
              <a:gd name="connsiteX22" fmla="*/ 3941328 w 4236603"/>
              <a:gd name="connsiteY22" fmla="*/ 2392224 h 5441121"/>
              <a:gd name="connsiteX23" fmla="*/ 3967522 w 4236603"/>
              <a:gd name="connsiteY23" fmla="*/ 2585105 h 5441121"/>
              <a:gd name="connsiteX24" fmla="*/ 3981809 w 4236603"/>
              <a:gd name="connsiteY24" fmla="*/ 2694643 h 5441121"/>
              <a:gd name="connsiteX25" fmla="*/ 4104788 w 4236603"/>
              <a:gd name="connsiteY25" fmla="*/ 2531154 h 5441121"/>
              <a:gd name="connsiteX26" fmla="*/ 4236603 w 4236603"/>
              <a:gd name="connsiteY26" fmla="*/ 2668043 h 5441121"/>
              <a:gd name="connsiteX27" fmla="*/ 4231979 w 4236603"/>
              <a:gd name="connsiteY27" fmla="*/ 3223348 h 5441121"/>
              <a:gd name="connsiteX28" fmla="*/ 4114038 w 4236603"/>
              <a:gd name="connsiteY28" fmla="*/ 3621101 h 5441121"/>
              <a:gd name="connsiteX29" fmla="*/ 4088599 w 4236603"/>
              <a:gd name="connsiteY29" fmla="*/ 3677922 h 5441121"/>
              <a:gd name="connsiteX30" fmla="*/ 4037724 w 4236603"/>
              <a:gd name="connsiteY30" fmla="*/ 3776070 h 5441121"/>
              <a:gd name="connsiteX31" fmla="*/ 4035410 w 4236603"/>
              <a:gd name="connsiteY31" fmla="*/ 3819977 h 5441121"/>
              <a:gd name="connsiteX32" fmla="*/ 4028473 w 4236603"/>
              <a:gd name="connsiteY32" fmla="*/ 4031767 h 5441121"/>
              <a:gd name="connsiteX33" fmla="*/ 3866594 w 4236603"/>
              <a:gd name="connsiteY33" fmla="*/ 4091172 h 5441121"/>
              <a:gd name="connsiteX34" fmla="*/ 3417453 w 4236603"/>
              <a:gd name="connsiteY34" fmla="*/ 4306749 h 5441121"/>
              <a:gd name="connsiteX35" fmla="*/ 2570659 w 4236603"/>
              <a:gd name="connsiteY35" fmla="*/ 5441121 h 5441121"/>
              <a:gd name="connsiteX0" fmla="*/ 0 w 4236603"/>
              <a:gd name="connsiteY0" fmla="*/ 0 h 5441121"/>
              <a:gd name="connsiteX1" fmla="*/ 347759 w 4236603"/>
              <a:gd name="connsiteY1" fmla="*/ 50625 h 5441121"/>
              <a:gd name="connsiteX2" fmla="*/ 623757 w 4236603"/>
              <a:gd name="connsiteY2" fmla="*/ 140180 h 5441121"/>
              <a:gd name="connsiteX3" fmla="*/ 876785 w 4236603"/>
              <a:gd name="connsiteY3" fmla="*/ 115284 h 5441121"/>
              <a:gd name="connsiteX4" fmla="*/ 1103134 w 4236603"/>
              <a:gd name="connsiteY4" fmla="*/ 166224 h 5441121"/>
              <a:gd name="connsiteX5" fmla="*/ 1671654 w 4236603"/>
              <a:gd name="connsiteY5" fmla="*/ 98139 h 5441121"/>
              <a:gd name="connsiteX6" fmla="*/ 1988087 w 4236603"/>
              <a:gd name="connsiteY6" fmla="*/ 36390 h 5441121"/>
              <a:gd name="connsiteX7" fmla="*/ 2090571 w 4236603"/>
              <a:gd name="connsiteY7" fmla="*/ 41560 h 5441121"/>
              <a:gd name="connsiteX8" fmla="*/ 2250842 w 4236603"/>
              <a:gd name="connsiteY8" fmla="*/ 40331 h 5441121"/>
              <a:gd name="connsiteX9" fmla="*/ 2524031 w 4236603"/>
              <a:gd name="connsiteY9" fmla="*/ 50173 h 5441121"/>
              <a:gd name="connsiteX10" fmla="*/ 2808530 w 4236603"/>
              <a:gd name="connsiteY10" fmla="*/ 36886 h 5441121"/>
              <a:gd name="connsiteX11" fmla="*/ 2935953 w 4236603"/>
              <a:gd name="connsiteY11" fmla="*/ 34918 h 5441121"/>
              <a:gd name="connsiteX12" fmla="*/ 2960842 w 4236603"/>
              <a:gd name="connsiteY12" fmla="*/ 166988 h 5441121"/>
              <a:gd name="connsiteX13" fmla="*/ 3267095 w 4236603"/>
              <a:gd name="connsiteY13" fmla="*/ 487682 h 5441121"/>
              <a:gd name="connsiteX14" fmla="*/ 3478282 w 4236603"/>
              <a:gd name="connsiteY14" fmla="*/ 584070 h 5441121"/>
              <a:gd name="connsiteX15" fmla="*/ 3712459 w 4236603"/>
              <a:gd name="connsiteY15" fmla="*/ 1330217 h 5441121"/>
              <a:gd name="connsiteX16" fmla="*/ 3762734 w 4236603"/>
              <a:gd name="connsiteY16" fmla="*/ 1596887 h 5441121"/>
              <a:gd name="connsiteX17" fmla="*/ 3805597 w 4236603"/>
              <a:gd name="connsiteY17" fmla="*/ 1696899 h 5441121"/>
              <a:gd name="connsiteX18" fmla="*/ 3824647 w 4236603"/>
              <a:gd name="connsiteY18" fmla="*/ 1794530 h 5441121"/>
              <a:gd name="connsiteX19" fmla="*/ 3855603 w 4236603"/>
              <a:gd name="connsiteY19" fmla="*/ 1915974 h 5441121"/>
              <a:gd name="connsiteX20" fmla="*/ 3869890 w 4236603"/>
              <a:gd name="connsiteY20" fmla="*/ 2073137 h 5441121"/>
              <a:gd name="connsiteX21" fmla="*/ 3891322 w 4236603"/>
              <a:gd name="connsiteY21" fmla="*/ 2180292 h 5441121"/>
              <a:gd name="connsiteX22" fmla="*/ 3941328 w 4236603"/>
              <a:gd name="connsiteY22" fmla="*/ 2392224 h 5441121"/>
              <a:gd name="connsiteX23" fmla="*/ 3981809 w 4236603"/>
              <a:gd name="connsiteY23" fmla="*/ 2694643 h 5441121"/>
              <a:gd name="connsiteX24" fmla="*/ 4104788 w 4236603"/>
              <a:gd name="connsiteY24" fmla="*/ 2531154 h 5441121"/>
              <a:gd name="connsiteX25" fmla="*/ 4236603 w 4236603"/>
              <a:gd name="connsiteY25" fmla="*/ 2668043 h 5441121"/>
              <a:gd name="connsiteX26" fmla="*/ 4231979 w 4236603"/>
              <a:gd name="connsiteY26" fmla="*/ 3223348 h 5441121"/>
              <a:gd name="connsiteX27" fmla="*/ 4114038 w 4236603"/>
              <a:gd name="connsiteY27" fmla="*/ 3621101 h 5441121"/>
              <a:gd name="connsiteX28" fmla="*/ 4088599 w 4236603"/>
              <a:gd name="connsiteY28" fmla="*/ 3677922 h 5441121"/>
              <a:gd name="connsiteX29" fmla="*/ 4037724 w 4236603"/>
              <a:gd name="connsiteY29" fmla="*/ 3776070 h 5441121"/>
              <a:gd name="connsiteX30" fmla="*/ 4035410 w 4236603"/>
              <a:gd name="connsiteY30" fmla="*/ 3819977 h 5441121"/>
              <a:gd name="connsiteX31" fmla="*/ 4028473 w 4236603"/>
              <a:gd name="connsiteY31" fmla="*/ 4031767 h 5441121"/>
              <a:gd name="connsiteX32" fmla="*/ 3866594 w 4236603"/>
              <a:gd name="connsiteY32" fmla="*/ 4091172 h 5441121"/>
              <a:gd name="connsiteX33" fmla="*/ 3417453 w 4236603"/>
              <a:gd name="connsiteY33" fmla="*/ 4306749 h 5441121"/>
              <a:gd name="connsiteX34" fmla="*/ 2570659 w 4236603"/>
              <a:gd name="connsiteY34" fmla="*/ 5441121 h 5441121"/>
              <a:gd name="connsiteX0" fmla="*/ 0 w 4236603"/>
              <a:gd name="connsiteY0" fmla="*/ 0 h 5441121"/>
              <a:gd name="connsiteX1" fmla="*/ 347759 w 4236603"/>
              <a:gd name="connsiteY1" fmla="*/ 50625 h 5441121"/>
              <a:gd name="connsiteX2" fmla="*/ 623757 w 4236603"/>
              <a:gd name="connsiteY2" fmla="*/ 140180 h 5441121"/>
              <a:gd name="connsiteX3" fmla="*/ 876785 w 4236603"/>
              <a:gd name="connsiteY3" fmla="*/ 115284 h 5441121"/>
              <a:gd name="connsiteX4" fmla="*/ 1103134 w 4236603"/>
              <a:gd name="connsiteY4" fmla="*/ 166224 h 5441121"/>
              <a:gd name="connsiteX5" fmla="*/ 1671654 w 4236603"/>
              <a:gd name="connsiteY5" fmla="*/ 98139 h 5441121"/>
              <a:gd name="connsiteX6" fmla="*/ 1988087 w 4236603"/>
              <a:gd name="connsiteY6" fmla="*/ 36390 h 5441121"/>
              <a:gd name="connsiteX7" fmla="*/ 2090571 w 4236603"/>
              <a:gd name="connsiteY7" fmla="*/ 41560 h 5441121"/>
              <a:gd name="connsiteX8" fmla="*/ 2250842 w 4236603"/>
              <a:gd name="connsiteY8" fmla="*/ 40331 h 5441121"/>
              <a:gd name="connsiteX9" fmla="*/ 2524031 w 4236603"/>
              <a:gd name="connsiteY9" fmla="*/ 50173 h 5441121"/>
              <a:gd name="connsiteX10" fmla="*/ 2808530 w 4236603"/>
              <a:gd name="connsiteY10" fmla="*/ 36886 h 5441121"/>
              <a:gd name="connsiteX11" fmla="*/ 2935953 w 4236603"/>
              <a:gd name="connsiteY11" fmla="*/ 34918 h 5441121"/>
              <a:gd name="connsiteX12" fmla="*/ 2960842 w 4236603"/>
              <a:gd name="connsiteY12" fmla="*/ 166988 h 5441121"/>
              <a:gd name="connsiteX13" fmla="*/ 3267095 w 4236603"/>
              <a:gd name="connsiteY13" fmla="*/ 487682 h 5441121"/>
              <a:gd name="connsiteX14" fmla="*/ 3478282 w 4236603"/>
              <a:gd name="connsiteY14" fmla="*/ 584070 h 5441121"/>
              <a:gd name="connsiteX15" fmla="*/ 3712459 w 4236603"/>
              <a:gd name="connsiteY15" fmla="*/ 1330217 h 5441121"/>
              <a:gd name="connsiteX16" fmla="*/ 3762734 w 4236603"/>
              <a:gd name="connsiteY16" fmla="*/ 1596887 h 5441121"/>
              <a:gd name="connsiteX17" fmla="*/ 3805597 w 4236603"/>
              <a:gd name="connsiteY17" fmla="*/ 1696899 h 5441121"/>
              <a:gd name="connsiteX18" fmla="*/ 3824647 w 4236603"/>
              <a:gd name="connsiteY18" fmla="*/ 1794530 h 5441121"/>
              <a:gd name="connsiteX19" fmla="*/ 3855603 w 4236603"/>
              <a:gd name="connsiteY19" fmla="*/ 1915974 h 5441121"/>
              <a:gd name="connsiteX20" fmla="*/ 3869890 w 4236603"/>
              <a:gd name="connsiteY20" fmla="*/ 2073137 h 5441121"/>
              <a:gd name="connsiteX21" fmla="*/ 3891322 w 4236603"/>
              <a:gd name="connsiteY21" fmla="*/ 2180292 h 5441121"/>
              <a:gd name="connsiteX22" fmla="*/ 3941328 w 4236603"/>
              <a:gd name="connsiteY22" fmla="*/ 2392224 h 5441121"/>
              <a:gd name="connsiteX23" fmla="*/ 3792592 w 4236603"/>
              <a:gd name="connsiteY23" fmla="*/ 2520823 h 5441121"/>
              <a:gd name="connsiteX24" fmla="*/ 4104788 w 4236603"/>
              <a:gd name="connsiteY24" fmla="*/ 2531154 h 5441121"/>
              <a:gd name="connsiteX25" fmla="*/ 4236603 w 4236603"/>
              <a:gd name="connsiteY25" fmla="*/ 2668043 h 5441121"/>
              <a:gd name="connsiteX26" fmla="*/ 4231979 w 4236603"/>
              <a:gd name="connsiteY26" fmla="*/ 3223348 h 5441121"/>
              <a:gd name="connsiteX27" fmla="*/ 4114038 w 4236603"/>
              <a:gd name="connsiteY27" fmla="*/ 3621101 h 5441121"/>
              <a:gd name="connsiteX28" fmla="*/ 4088599 w 4236603"/>
              <a:gd name="connsiteY28" fmla="*/ 3677922 h 5441121"/>
              <a:gd name="connsiteX29" fmla="*/ 4037724 w 4236603"/>
              <a:gd name="connsiteY29" fmla="*/ 3776070 h 5441121"/>
              <a:gd name="connsiteX30" fmla="*/ 4035410 w 4236603"/>
              <a:gd name="connsiteY30" fmla="*/ 3819977 h 5441121"/>
              <a:gd name="connsiteX31" fmla="*/ 4028473 w 4236603"/>
              <a:gd name="connsiteY31" fmla="*/ 4031767 h 5441121"/>
              <a:gd name="connsiteX32" fmla="*/ 3866594 w 4236603"/>
              <a:gd name="connsiteY32" fmla="*/ 4091172 h 5441121"/>
              <a:gd name="connsiteX33" fmla="*/ 3417453 w 4236603"/>
              <a:gd name="connsiteY33" fmla="*/ 4306749 h 5441121"/>
              <a:gd name="connsiteX34" fmla="*/ 2570659 w 4236603"/>
              <a:gd name="connsiteY34" fmla="*/ 5441121 h 5441121"/>
              <a:gd name="connsiteX0" fmla="*/ 0 w 4236603"/>
              <a:gd name="connsiteY0" fmla="*/ 0 h 5441121"/>
              <a:gd name="connsiteX1" fmla="*/ 347759 w 4236603"/>
              <a:gd name="connsiteY1" fmla="*/ 50625 h 5441121"/>
              <a:gd name="connsiteX2" fmla="*/ 623757 w 4236603"/>
              <a:gd name="connsiteY2" fmla="*/ 140180 h 5441121"/>
              <a:gd name="connsiteX3" fmla="*/ 876785 w 4236603"/>
              <a:gd name="connsiteY3" fmla="*/ 115284 h 5441121"/>
              <a:gd name="connsiteX4" fmla="*/ 1103134 w 4236603"/>
              <a:gd name="connsiteY4" fmla="*/ 166224 h 5441121"/>
              <a:gd name="connsiteX5" fmla="*/ 1671654 w 4236603"/>
              <a:gd name="connsiteY5" fmla="*/ 98139 h 5441121"/>
              <a:gd name="connsiteX6" fmla="*/ 1988087 w 4236603"/>
              <a:gd name="connsiteY6" fmla="*/ 36390 h 5441121"/>
              <a:gd name="connsiteX7" fmla="*/ 2090571 w 4236603"/>
              <a:gd name="connsiteY7" fmla="*/ 41560 h 5441121"/>
              <a:gd name="connsiteX8" fmla="*/ 2250842 w 4236603"/>
              <a:gd name="connsiteY8" fmla="*/ 40331 h 5441121"/>
              <a:gd name="connsiteX9" fmla="*/ 2524031 w 4236603"/>
              <a:gd name="connsiteY9" fmla="*/ 50173 h 5441121"/>
              <a:gd name="connsiteX10" fmla="*/ 2808530 w 4236603"/>
              <a:gd name="connsiteY10" fmla="*/ 36886 h 5441121"/>
              <a:gd name="connsiteX11" fmla="*/ 2935953 w 4236603"/>
              <a:gd name="connsiteY11" fmla="*/ 34918 h 5441121"/>
              <a:gd name="connsiteX12" fmla="*/ 2960842 w 4236603"/>
              <a:gd name="connsiteY12" fmla="*/ 166988 h 5441121"/>
              <a:gd name="connsiteX13" fmla="*/ 3267095 w 4236603"/>
              <a:gd name="connsiteY13" fmla="*/ 487682 h 5441121"/>
              <a:gd name="connsiteX14" fmla="*/ 3478282 w 4236603"/>
              <a:gd name="connsiteY14" fmla="*/ 584070 h 5441121"/>
              <a:gd name="connsiteX15" fmla="*/ 3712459 w 4236603"/>
              <a:gd name="connsiteY15" fmla="*/ 1330217 h 5441121"/>
              <a:gd name="connsiteX16" fmla="*/ 3762734 w 4236603"/>
              <a:gd name="connsiteY16" fmla="*/ 1596887 h 5441121"/>
              <a:gd name="connsiteX17" fmla="*/ 3805597 w 4236603"/>
              <a:gd name="connsiteY17" fmla="*/ 1696899 h 5441121"/>
              <a:gd name="connsiteX18" fmla="*/ 3824647 w 4236603"/>
              <a:gd name="connsiteY18" fmla="*/ 1794530 h 5441121"/>
              <a:gd name="connsiteX19" fmla="*/ 3855603 w 4236603"/>
              <a:gd name="connsiteY19" fmla="*/ 1915974 h 5441121"/>
              <a:gd name="connsiteX20" fmla="*/ 3869890 w 4236603"/>
              <a:gd name="connsiteY20" fmla="*/ 2073137 h 5441121"/>
              <a:gd name="connsiteX21" fmla="*/ 3891322 w 4236603"/>
              <a:gd name="connsiteY21" fmla="*/ 2180292 h 5441121"/>
              <a:gd name="connsiteX22" fmla="*/ 3941328 w 4236603"/>
              <a:gd name="connsiteY22" fmla="*/ 2392224 h 5441121"/>
              <a:gd name="connsiteX23" fmla="*/ 3792592 w 4236603"/>
              <a:gd name="connsiteY23" fmla="*/ 2520823 h 5441121"/>
              <a:gd name="connsiteX24" fmla="*/ 3977597 w 4236603"/>
              <a:gd name="connsiteY24" fmla="*/ 2525989 h 5441121"/>
              <a:gd name="connsiteX25" fmla="*/ 4104788 w 4236603"/>
              <a:gd name="connsiteY25" fmla="*/ 2531154 h 5441121"/>
              <a:gd name="connsiteX26" fmla="*/ 4236603 w 4236603"/>
              <a:gd name="connsiteY26" fmla="*/ 2668043 h 5441121"/>
              <a:gd name="connsiteX27" fmla="*/ 4231979 w 4236603"/>
              <a:gd name="connsiteY27" fmla="*/ 3223348 h 5441121"/>
              <a:gd name="connsiteX28" fmla="*/ 4114038 w 4236603"/>
              <a:gd name="connsiteY28" fmla="*/ 3621101 h 5441121"/>
              <a:gd name="connsiteX29" fmla="*/ 4088599 w 4236603"/>
              <a:gd name="connsiteY29" fmla="*/ 3677922 h 5441121"/>
              <a:gd name="connsiteX30" fmla="*/ 4037724 w 4236603"/>
              <a:gd name="connsiteY30" fmla="*/ 3776070 h 5441121"/>
              <a:gd name="connsiteX31" fmla="*/ 4035410 w 4236603"/>
              <a:gd name="connsiteY31" fmla="*/ 3819977 h 5441121"/>
              <a:gd name="connsiteX32" fmla="*/ 4028473 w 4236603"/>
              <a:gd name="connsiteY32" fmla="*/ 4031767 h 5441121"/>
              <a:gd name="connsiteX33" fmla="*/ 3866594 w 4236603"/>
              <a:gd name="connsiteY33" fmla="*/ 4091172 h 5441121"/>
              <a:gd name="connsiteX34" fmla="*/ 3417453 w 4236603"/>
              <a:gd name="connsiteY34" fmla="*/ 4306749 h 5441121"/>
              <a:gd name="connsiteX35" fmla="*/ 2570659 w 4236603"/>
              <a:gd name="connsiteY35" fmla="*/ 5441121 h 5441121"/>
              <a:gd name="connsiteX0" fmla="*/ 0 w 4236603"/>
              <a:gd name="connsiteY0" fmla="*/ 0 h 5441121"/>
              <a:gd name="connsiteX1" fmla="*/ 347759 w 4236603"/>
              <a:gd name="connsiteY1" fmla="*/ 50625 h 5441121"/>
              <a:gd name="connsiteX2" fmla="*/ 623757 w 4236603"/>
              <a:gd name="connsiteY2" fmla="*/ 140180 h 5441121"/>
              <a:gd name="connsiteX3" fmla="*/ 876785 w 4236603"/>
              <a:gd name="connsiteY3" fmla="*/ 115284 h 5441121"/>
              <a:gd name="connsiteX4" fmla="*/ 1103134 w 4236603"/>
              <a:gd name="connsiteY4" fmla="*/ 166224 h 5441121"/>
              <a:gd name="connsiteX5" fmla="*/ 1671654 w 4236603"/>
              <a:gd name="connsiteY5" fmla="*/ 98139 h 5441121"/>
              <a:gd name="connsiteX6" fmla="*/ 1988087 w 4236603"/>
              <a:gd name="connsiteY6" fmla="*/ 36390 h 5441121"/>
              <a:gd name="connsiteX7" fmla="*/ 2090571 w 4236603"/>
              <a:gd name="connsiteY7" fmla="*/ 41560 h 5441121"/>
              <a:gd name="connsiteX8" fmla="*/ 2250842 w 4236603"/>
              <a:gd name="connsiteY8" fmla="*/ 40331 h 5441121"/>
              <a:gd name="connsiteX9" fmla="*/ 2524031 w 4236603"/>
              <a:gd name="connsiteY9" fmla="*/ 50173 h 5441121"/>
              <a:gd name="connsiteX10" fmla="*/ 2808530 w 4236603"/>
              <a:gd name="connsiteY10" fmla="*/ 36886 h 5441121"/>
              <a:gd name="connsiteX11" fmla="*/ 2935953 w 4236603"/>
              <a:gd name="connsiteY11" fmla="*/ 34918 h 5441121"/>
              <a:gd name="connsiteX12" fmla="*/ 2960842 w 4236603"/>
              <a:gd name="connsiteY12" fmla="*/ 166988 h 5441121"/>
              <a:gd name="connsiteX13" fmla="*/ 3267095 w 4236603"/>
              <a:gd name="connsiteY13" fmla="*/ 487682 h 5441121"/>
              <a:gd name="connsiteX14" fmla="*/ 3478282 w 4236603"/>
              <a:gd name="connsiteY14" fmla="*/ 584070 h 5441121"/>
              <a:gd name="connsiteX15" fmla="*/ 3712459 w 4236603"/>
              <a:gd name="connsiteY15" fmla="*/ 1330217 h 5441121"/>
              <a:gd name="connsiteX16" fmla="*/ 3762734 w 4236603"/>
              <a:gd name="connsiteY16" fmla="*/ 1596887 h 5441121"/>
              <a:gd name="connsiteX17" fmla="*/ 3805597 w 4236603"/>
              <a:gd name="connsiteY17" fmla="*/ 1696899 h 5441121"/>
              <a:gd name="connsiteX18" fmla="*/ 3824647 w 4236603"/>
              <a:gd name="connsiteY18" fmla="*/ 1794530 h 5441121"/>
              <a:gd name="connsiteX19" fmla="*/ 3855603 w 4236603"/>
              <a:gd name="connsiteY19" fmla="*/ 1915974 h 5441121"/>
              <a:gd name="connsiteX20" fmla="*/ 3869890 w 4236603"/>
              <a:gd name="connsiteY20" fmla="*/ 2073137 h 5441121"/>
              <a:gd name="connsiteX21" fmla="*/ 3891322 w 4236603"/>
              <a:gd name="connsiteY21" fmla="*/ 2180292 h 5441121"/>
              <a:gd name="connsiteX22" fmla="*/ 3941328 w 4236603"/>
              <a:gd name="connsiteY22" fmla="*/ 2392224 h 5441121"/>
              <a:gd name="connsiteX23" fmla="*/ 3977597 w 4236603"/>
              <a:gd name="connsiteY23" fmla="*/ 2525989 h 5441121"/>
              <a:gd name="connsiteX24" fmla="*/ 4104788 w 4236603"/>
              <a:gd name="connsiteY24" fmla="*/ 2531154 h 5441121"/>
              <a:gd name="connsiteX25" fmla="*/ 4236603 w 4236603"/>
              <a:gd name="connsiteY25" fmla="*/ 2668043 h 5441121"/>
              <a:gd name="connsiteX26" fmla="*/ 4231979 w 4236603"/>
              <a:gd name="connsiteY26" fmla="*/ 3223348 h 5441121"/>
              <a:gd name="connsiteX27" fmla="*/ 4114038 w 4236603"/>
              <a:gd name="connsiteY27" fmla="*/ 3621101 h 5441121"/>
              <a:gd name="connsiteX28" fmla="*/ 4088599 w 4236603"/>
              <a:gd name="connsiteY28" fmla="*/ 3677922 h 5441121"/>
              <a:gd name="connsiteX29" fmla="*/ 4037724 w 4236603"/>
              <a:gd name="connsiteY29" fmla="*/ 3776070 h 5441121"/>
              <a:gd name="connsiteX30" fmla="*/ 4035410 w 4236603"/>
              <a:gd name="connsiteY30" fmla="*/ 3819977 h 5441121"/>
              <a:gd name="connsiteX31" fmla="*/ 4028473 w 4236603"/>
              <a:gd name="connsiteY31" fmla="*/ 4031767 h 5441121"/>
              <a:gd name="connsiteX32" fmla="*/ 3866594 w 4236603"/>
              <a:gd name="connsiteY32" fmla="*/ 4091172 h 5441121"/>
              <a:gd name="connsiteX33" fmla="*/ 3417453 w 4236603"/>
              <a:gd name="connsiteY33" fmla="*/ 4306749 h 5441121"/>
              <a:gd name="connsiteX34" fmla="*/ 2570659 w 4236603"/>
              <a:gd name="connsiteY34" fmla="*/ 5441121 h 5441121"/>
              <a:gd name="connsiteX0" fmla="*/ 0 w 4236603"/>
              <a:gd name="connsiteY0" fmla="*/ 0 h 5441121"/>
              <a:gd name="connsiteX1" fmla="*/ 347759 w 4236603"/>
              <a:gd name="connsiteY1" fmla="*/ 50625 h 5441121"/>
              <a:gd name="connsiteX2" fmla="*/ 623757 w 4236603"/>
              <a:gd name="connsiteY2" fmla="*/ 140180 h 5441121"/>
              <a:gd name="connsiteX3" fmla="*/ 876785 w 4236603"/>
              <a:gd name="connsiteY3" fmla="*/ 115284 h 5441121"/>
              <a:gd name="connsiteX4" fmla="*/ 1103134 w 4236603"/>
              <a:gd name="connsiteY4" fmla="*/ 166224 h 5441121"/>
              <a:gd name="connsiteX5" fmla="*/ 1671654 w 4236603"/>
              <a:gd name="connsiteY5" fmla="*/ 98139 h 5441121"/>
              <a:gd name="connsiteX6" fmla="*/ 1988087 w 4236603"/>
              <a:gd name="connsiteY6" fmla="*/ 36390 h 5441121"/>
              <a:gd name="connsiteX7" fmla="*/ 2090571 w 4236603"/>
              <a:gd name="connsiteY7" fmla="*/ 41560 h 5441121"/>
              <a:gd name="connsiteX8" fmla="*/ 2250842 w 4236603"/>
              <a:gd name="connsiteY8" fmla="*/ 40331 h 5441121"/>
              <a:gd name="connsiteX9" fmla="*/ 2524031 w 4236603"/>
              <a:gd name="connsiteY9" fmla="*/ 50173 h 5441121"/>
              <a:gd name="connsiteX10" fmla="*/ 2808530 w 4236603"/>
              <a:gd name="connsiteY10" fmla="*/ 36886 h 5441121"/>
              <a:gd name="connsiteX11" fmla="*/ 2935953 w 4236603"/>
              <a:gd name="connsiteY11" fmla="*/ 34918 h 5441121"/>
              <a:gd name="connsiteX12" fmla="*/ 2960842 w 4236603"/>
              <a:gd name="connsiteY12" fmla="*/ 166988 h 5441121"/>
              <a:gd name="connsiteX13" fmla="*/ 3267095 w 4236603"/>
              <a:gd name="connsiteY13" fmla="*/ 487682 h 5441121"/>
              <a:gd name="connsiteX14" fmla="*/ 3478282 w 4236603"/>
              <a:gd name="connsiteY14" fmla="*/ 584070 h 5441121"/>
              <a:gd name="connsiteX15" fmla="*/ 3712459 w 4236603"/>
              <a:gd name="connsiteY15" fmla="*/ 1330217 h 5441121"/>
              <a:gd name="connsiteX16" fmla="*/ 3762734 w 4236603"/>
              <a:gd name="connsiteY16" fmla="*/ 1596887 h 5441121"/>
              <a:gd name="connsiteX17" fmla="*/ 3805597 w 4236603"/>
              <a:gd name="connsiteY17" fmla="*/ 1696899 h 5441121"/>
              <a:gd name="connsiteX18" fmla="*/ 3824647 w 4236603"/>
              <a:gd name="connsiteY18" fmla="*/ 1794530 h 5441121"/>
              <a:gd name="connsiteX19" fmla="*/ 3855603 w 4236603"/>
              <a:gd name="connsiteY19" fmla="*/ 1915974 h 5441121"/>
              <a:gd name="connsiteX20" fmla="*/ 3869890 w 4236603"/>
              <a:gd name="connsiteY20" fmla="*/ 2073137 h 5441121"/>
              <a:gd name="connsiteX21" fmla="*/ 3891322 w 4236603"/>
              <a:gd name="connsiteY21" fmla="*/ 2180292 h 5441121"/>
              <a:gd name="connsiteX22" fmla="*/ 3718590 w 4236603"/>
              <a:gd name="connsiteY22" fmla="*/ 1859624 h 5441121"/>
              <a:gd name="connsiteX23" fmla="*/ 3977597 w 4236603"/>
              <a:gd name="connsiteY23" fmla="*/ 2525989 h 5441121"/>
              <a:gd name="connsiteX24" fmla="*/ 4104788 w 4236603"/>
              <a:gd name="connsiteY24" fmla="*/ 2531154 h 5441121"/>
              <a:gd name="connsiteX25" fmla="*/ 4236603 w 4236603"/>
              <a:gd name="connsiteY25" fmla="*/ 2668043 h 5441121"/>
              <a:gd name="connsiteX26" fmla="*/ 4231979 w 4236603"/>
              <a:gd name="connsiteY26" fmla="*/ 3223348 h 5441121"/>
              <a:gd name="connsiteX27" fmla="*/ 4114038 w 4236603"/>
              <a:gd name="connsiteY27" fmla="*/ 3621101 h 5441121"/>
              <a:gd name="connsiteX28" fmla="*/ 4088599 w 4236603"/>
              <a:gd name="connsiteY28" fmla="*/ 3677922 h 5441121"/>
              <a:gd name="connsiteX29" fmla="*/ 4037724 w 4236603"/>
              <a:gd name="connsiteY29" fmla="*/ 3776070 h 5441121"/>
              <a:gd name="connsiteX30" fmla="*/ 4035410 w 4236603"/>
              <a:gd name="connsiteY30" fmla="*/ 3819977 h 5441121"/>
              <a:gd name="connsiteX31" fmla="*/ 4028473 w 4236603"/>
              <a:gd name="connsiteY31" fmla="*/ 4031767 h 5441121"/>
              <a:gd name="connsiteX32" fmla="*/ 3866594 w 4236603"/>
              <a:gd name="connsiteY32" fmla="*/ 4091172 h 5441121"/>
              <a:gd name="connsiteX33" fmla="*/ 3417453 w 4236603"/>
              <a:gd name="connsiteY33" fmla="*/ 4306749 h 5441121"/>
              <a:gd name="connsiteX34" fmla="*/ 2570659 w 4236603"/>
              <a:gd name="connsiteY34" fmla="*/ 5441121 h 5441121"/>
              <a:gd name="connsiteX0" fmla="*/ 0 w 4236603"/>
              <a:gd name="connsiteY0" fmla="*/ 0 h 5441121"/>
              <a:gd name="connsiteX1" fmla="*/ 347759 w 4236603"/>
              <a:gd name="connsiteY1" fmla="*/ 50625 h 5441121"/>
              <a:gd name="connsiteX2" fmla="*/ 623757 w 4236603"/>
              <a:gd name="connsiteY2" fmla="*/ 140180 h 5441121"/>
              <a:gd name="connsiteX3" fmla="*/ 876785 w 4236603"/>
              <a:gd name="connsiteY3" fmla="*/ 115284 h 5441121"/>
              <a:gd name="connsiteX4" fmla="*/ 1103134 w 4236603"/>
              <a:gd name="connsiteY4" fmla="*/ 166224 h 5441121"/>
              <a:gd name="connsiteX5" fmla="*/ 1671654 w 4236603"/>
              <a:gd name="connsiteY5" fmla="*/ 98139 h 5441121"/>
              <a:gd name="connsiteX6" fmla="*/ 1988087 w 4236603"/>
              <a:gd name="connsiteY6" fmla="*/ 36390 h 5441121"/>
              <a:gd name="connsiteX7" fmla="*/ 2090571 w 4236603"/>
              <a:gd name="connsiteY7" fmla="*/ 41560 h 5441121"/>
              <a:gd name="connsiteX8" fmla="*/ 2250842 w 4236603"/>
              <a:gd name="connsiteY8" fmla="*/ 40331 h 5441121"/>
              <a:gd name="connsiteX9" fmla="*/ 2524031 w 4236603"/>
              <a:gd name="connsiteY9" fmla="*/ 50173 h 5441121"/>
              <a:gd name="connsiteX10" fmla="*/ 2808530 w 4236603"/>
              <a:gd name="connsiteY10" fmla="*/ 36886 h 5441121"/>
              <a:gd name="connsiteX11" fmla="*/ 2935953 w 4236603"/>
              <a:gd name="connsiteY11" fmla="*/ 34918 h 5441121"/>
              <a:gd name="connsiteX12" fmla="*/ 2960842 w 4236603"/>
              <a:gd name="connsiteY12" fmla="*/ 166988 h 5441121"/>
              <a:gd name="connsiteX13" fmla="*/ 3267095 w 4236603"/>
              <a:gd name="connsiteY13" fmla="*/ 487682 h 5441121"/>
              <a:gd name="connsiteX14" fmla="*/ 3478282 w 4236603"/>
              <a:gd name="connsiteY14" fmla="*/ 584070 h 5441121"/>
              <a:gd name="connsiteX15" fmla="*/ 3712459 w 4236603"/>
              <a:gd name="connsiteY15" fmla="*/ 1330217 h 5441121"/>
              <a:gd name="connsiteX16" fmla="*/ 3762734 w 4236603"/>
              <a:gd name="connsiteY16" fmla="*/ 1596887 h 5441121"/>
              <a:gd name="connsiteX17" fmla="*/ 3805597 w 4236603"/>
              <a:gd name="connsiteY17" fmla="*/ 1696899 h 5441121"/>
              <a:gd name="connsiteX18" fmla="*/ 3824647 w 4236603"/>
              <a:gd name="connsiteY18" fmla="*/ 1794530 h 5441121"/>
              <a:gd name="connsiteX19" fmla="*/ 3855603 w 4236603"/>
              <a:gd name="connsiteY19" fmla="*/ 1915974 h 5441121"/>
              <a:gd name="connsiteX20" fmla="*/ 3869890 w 4236603"/>
              <a:gd name="connsiteY20" fmla="*/ 2073137 h 5441121"/>
              <a:gd name="connsiteX21" fmla="*/ 3891322 w 4236603"/>
              <a:gd name="connsiteY21" fmla="*/ 2180292 h 5441121"/>
              <a:gd name="connsiteX22" fmla="*/ 3718590 w 4236603"/>
              <a:gd name="connsiteY22" fmla="*/ 1859624 h 5441121"/>
              <a:gd name="connsiteX23" fmla="*/ 3924408 w 4236603"/>
              <a:gd name="connsiteY23" fmla="*/ 2391683 h 5441121"/>
              <a:gd name="connsiteX24" fmla="*/ 3977597 w 4236603"/>
              <a:gd name="connsiteY24" fmla="*/ 2525989 h 5441121"/>
              <a:gd name="connsiteX25" fmla="*/ 4104788 w 4236603"/>
              <a:gd name="connsiteY25" fmla="*/ 2531154 h 5441121"/>
              <a:gd name="connsiteX26" fmla="*/ 4236603 w 4236603"/>
              <a:gd name="connsiteY26" fmla="*/ 2668043 h 5441121"/>
              <a:gd name="connsiteX27" fmla="*/ 4231979 w 4236603"/>
              <a:gd name="connsiteY27" fmla="*/ 3223348 h 5441121"/>
              <a:gd name="connsiteX28" fmla="*/ 4114038 w 4236603"/>
              <a:gd name="connsiteY28" fmla="*/ 3621101 h 5441121"/>
              <a:gd name="connsiteX29" fmla="*/ 4088599 w 4236603"/>
              <a:gd name="connsiteY29" fmla="*/ 3677922 h 5441121"/>
              <a:gd name="connsiteX30" fmla="*/ 4037724 w 4236603"/>
              <a:gd name="connsiteY30" fmla="*/ 3776070 h 5441121"/>
              <a:gd name="connsiteX31" fmla="*/ 4035410 w 4236603"/>
              <a:gd name="connsiteY31" fmla="*/ 3819977 h 5441121"/>
              <a:gd name="connsiteX32" fmla="*/ 4028473 w 4236603"/>
              <a:gd name="connsiteY32" fmla="*/ 4031767 h 5441121"/>
              <a:gd name="connsiteX33" fmla="*/ 3866594 w 4236603"/>
              <a:gd name="connsiteY33" fmla="*/ 4091172 h 5441121"/>
              <a:gd name="connsiteX34" fmla="*/ 3417453 w 4236603"/>
              <a:gd name="connsiteY34" fmla="*/ 4306749 h 5441121"/>
              <a:gd name="connsiteX35" fmla="*/ 2570659 w 4236603"/>
              <a:gd name="connsiteY35" fmla="*/ 5441121 h 5441121"/>
              <a:gd name="connsiteX0" fmla="*/ 0 w 4236603"/>
              <a:gd name="connsiteY0" fmla="*/ 0 h 5441121"/>
              <a:gd name="connsiteX1" fmla="*/ 347759 w 4236603"/>
              <a:gd name="connsiteY1" fmla="*/ 50625 h 5441121"/>
              <a:gd name="connsiteX2" fmla="*/ 623757 w 4236603"/>
              <a:gd name="connsiteY2" fmla="*/ 140180 h 5441121"/>
              <a:gd name="connsiteX3" fmla="*/ 876785 w 4236603"/>
              <a:gd name="connsiteY3" fmla="*/ 115284 h 5441121"/>
              <a:gd name="connsiteX4" fmla="*/ 1103134 w 4236603"/>
              <a:gd name="connsiteY4" fmla="*/ 166224 h 5441121"/>
              <a:gd name="connsiteX5" fmla="*/ 1671654 w 4236603"/>
              <a:gd name="connsiteY5" fmla="*/ 98139 h 5441121"/>
              <a:gd name="connsiteX6" fmla="*/ 1988087 w 4236603"/>
              <a:gd name="connsiteY6" fmla="*/ 36390 h 5441121"/>
              <a:gd name="connsiteX7" fmla="*/ 2090571 w 4236603"/>
              <a:gd name="connsiteY7" fmla="*/ 41560 h 5441121"/>
              <a:gd name="connsiteX8" fmla="*/ 2250842 w 4236603"/>
              <a:gd name="connsiteY8" fmla="*/ 40331 h 5441121"/>
              <a:gd name="connsiteX9" fmla="*/ 2524031 w 4236603"/>
              <a:gd name="connsiteY9" fmla="*/ 50173 h 5441121"/>
              <a:gd name="connsiteX10" fmla="*/ 2808530 w 4236603"/>
              <a:gd name="connsiteY10" fmla="*/ 36886 h 5441121"/>
              <a:gd name="connsiteX11" fmla="*/ 2935953 w 4236603"/>
              <a:gd name="connsiteY11" fmla="*/ 34918 h 5441121"/>
              <a:gd name="connsiteX12" fmla="*/ 2960842 w 4236603"/>
              <a:gd name="connsiteY12" fmla="*/ 166988 h 5441121"/>
              <a:gd name="connsiteX13" fmla="*/ 3267095 w 4236603"/>
              <a:gd name="connsiteY13" fmla="*/ 487682 h 5441121"/>
              <a:gd name="connsiteX14" fmla="*/ 3478282 w 4236603"/>
              <a:gd name="connsiteY14" fmla="*/ 584070 h 5441121"/>
              <a:gd name="connsiteX15" fmla="*/ 3712459 w 4236603"/>
              <a:gd name="connsiteY15" fmla="*/ 1330217 h 5441121"/>
              <a:gd name="connsiteX16" fmla="*/ 3762734 w 4236603"/>
              <a:gd name="connsiteY16" fmla="*/ 1596887 h 5441121"/>
              <a:gd name="connsiteX17" fmla="*/ 3805597 w 4236603"/>
              <a:gd name="connsiteY17" fmla="*/ 1696899 h 5441121"/>
              <a:gd name="connsiteX18" fmla="*/ 3824647 w 4236603"/>
              <a:gd name="connsiteY18" fmla="*/ 1794530 h 5441121"/>
              <a:gd name="connsiteX19" fmla="*/ 3855603 w 4236603"/>
              <a:gd name="connsiteY19" fmla="*/ 1915974 h 5441121"/>
              <a:gd name="connsiteX20" fmla="*/ 3869890 w 4236603"/>
              <a:gd name="connsiteY20" fmla="*/ 2073137 h 5441121"/>
              <a:gd name="connsiteX21" fmla="*/ 3891322 w 4236603"/>
              <a:gd name="connsiteY21" fmla="*/ 2180292 h 5441121"/>
              <a:gd name="connsiteX22" fmla="*/ 3940596 w 4236603"/>
              <a:gd name="connsiteY22" fmla="*/ 1694324 h 5441121"/>
              <a:gd name="connsiteX23" fmla="*/ 3924408 w 4236603"/>
              <a:gd name="connsiteY23" fmla="*/ 2391683 h 5441121"/>
              <a:gd name="connsiteX24" fmla="*/ 3977597 w 4236603"/>
              <a:gd name="connsiteY24" fmla="*/ 2525989 h 5441121"/>
              <a:gd name="connsiteX25" fmla="*/ 4104788 w 4236603"/>
              <a:gd name="connsiteY25" fmla="*/ 2531154 h 5441121"/>
              <a:gd name="connsiteX26" fmla="*/ 4236603 w 4236603"/>
              <a:gd name="connsiteY26" fmla="*/ 2668043 h 5441121"/>
              <a:gd name="connsiteX27" fmla="*/ 4231979 w 4236603"/>
              <a:gd name="connsiteY27" fmla="*/ 3223348 h 5441121"/>
              <a:gd name="connsiteX28" fmla="*/ 4114038 w 4236603"/>
              <a:gd name="connsiteY28" fmla="*/ 3621101 h 5441121"/>
              <a:gd name="connsiteX29" fmla="*/ 4088599 w 4236603"/>
              <a:gd name="connsiteY29" fmla="*/ 3677922 h 5441121"/>
              <a:gd name="connsiteX30" fmla="*/ 4037724 w 4236603"/>
              <a:gd name="connsiteY30" fmla="*/ 3776070 h 5441121"/>
              <a:gd name="connsiteX31" fmla="*/ 4035410 w 4236603"/>
              <a:gd name="connsiteY31" fmla="*/ 3819977 h 5441121"/>
              <a:gd name="connsiteX32" fmla="*/ 4028473 w 4236603"/>
              <a:gd name="connsiteY32" fmla="*/ 4031767 h 5441121"/>
              <a:gd name="connsiteX33" fmla="*/ 3866594 w 4236603"/>
              <a:gd name="connsiteY33" fmla="*/ 4091172 h 5441121"/>
              <a:gd name="connsiteX34" fmla="*/ 3417453 w 4236603"/>
              <a:gd name="connsiteY34" fmla="*/ 4306749 h 5441121"/>
              <a:gd name="connsiteX35" fmla="*/ 2570659 w 4236603"/>
              <a:gd name="connsiteY35" fmla="*/ 5441121 h 5441121"/>
              <a:gd name="connsiteX0" fmla="*/ 0 w 4236603"/>
              <a:gd name="connsiteY0" fmla="*/ 0 h 5441121"/>
              <a:gd name="connsiteX1" fmla="*/ 347759 w 4236603"/>
              <a:gd name="connsiteY1" fmla="*/ 50625 h 5441121"/>
              <a:gd name="connsiteX2" fmla="*/ 623757 w 4236603"/>
              <a:gd name="connsiteY2" fmla="*/ 140180 h 5441121"/>
              <a:gd name="connsiteX3" fmla="*/ 876785 w 4236603"/>
              <a:gd name="connsiteY3" fmla="*/ 115284 h 5441121"/>
              <a:gd name="connsiteX4" fmla="*/ 1103134 w 4236603"/>
              <a:gd name="connsiteY4" fmla="*/ 166224 h 5441121"/>
              <a:gd name="connsiteX5" fmla="*/ 1671654 w 4236603"/>
              <a:gd name="connsiteY5" fmla="*/ 98139 h 5441121"/>
              <a:gd name="connsiteX6" fmla="*/ 1988087 w 4236603"/>
              <a:gd name="connsiteY6" fmla="*/ 36390 h 5441121"/>
              <a:gd name="connsiteX7" fmla="*/ 2090571 w 4236603"/>
              <a:gd name="connsiteY7" fmla="*/ 41560 h 5441121"/>
              <a:gd name="connsiteX8" fmla="*/ 2250842 w 4236603"/>
              <a:gd name="connsiteY8" fmla="*/ 40331 h 5441121"/>
              <a:gd name="connsiteX9" fmla="*/ 2524031 w 4236603"/>
              <a:gd name="connsiteY9" fmla="*/ 50173 h 5441121"/>
              <a:gd name="connsiteX10" fmla="*/ 2808530 w 4236603"/>
              <a:gd name="connsiteY10" fmla="*/ 36886 h 5441121"/>
              <a:gd name="connsiteX11" fmla="*/ 2935953 w 4236603"/>
              <a:gd name="connsiteY11" fmla="*/ 34918 h 5441121"/>
              <a:gd name="connsiteX12" fmla="*/ 2960842 w 4236603"/>
              <a:gd name="connsiteY12" fmla="*/ 166988 h 5441121"/>
              <a:gd name="connsiteX13" fmla="*/ 3267095 w 4236603"/>
              <a:gd name="connsiteY13" fmla="*/ 487682 h 5441121"/>
              <a:gd name="connsiteX14" fmla="*/ 3478282 w 4236603"/>
              <a:gd name="connsiteY14" fmla="*/ 584070 h 5441121"/>
              <a:gd name="connsiteX15" fmla="*/ 3712459 w 4236603"/>
              <a:gd name="connsiteY15" fmla="*/ 1330217 h 5441121"/>
              <a:gd name="connsiteX16" fmla="*/ 3762734 w 4236603"/>
              <a:gd name="connsiteY16" fmla="*/ 1596887 h 5441121"/>
              <a:gd name="connsiteX17" fmla="*/ 3805597 w 4236603"/>
              <a:gd name="connsiteY17" fmla="*/ 1696899 h 5441121"/>
              <a:gd name="connsiteX18" fmla="*/ 3824647 w 4236603"/>
              <a:gd name="connsiteY18" fmla="*/ 1794530 h 5441121"/>
              <a:gd name="connsiteX19" fmla="*/ 3855603 w 4236603"/>
              <a:gd name="connsiteY19" fmla="*/ 1915974 h 5441121"/>
              <a:gd name="connsiteX20" fmla="*/ 3866594 w 4236603"/>
              <a:gd name="connsiteY20" fmla="*/ 1942274 h 5441121"/>
              <a:gd name="connsiteX21" fmla="*/ 3891322 w 4236603"/>
              <a:gd name="connsiteY21" fmla="*/ 2180292 h 5441121"/>
              <a:gd name="connsiteX22" fmla="*/ 3940596 w 4236603"/>
              <a:gd name="connsiteY22" fmla="*/ 1694324 h 5441121"/>
              <a:gd name="connsiteX23" fmla="*/ 3924408 w 4236603"/>
              <a:gd name="connsiteY23" fmla="*/ 2391683 h 5441121"/>
              <a:gd name="connsiteX24" fmla="*/ 3977597 w 4236603"/>
              <a:gd name="connsiteY24" fmla="*/ 2525989 h 5441121"/>
              <a:gd name="connsiteX25" fmla="*/ 4104788 w 4236603"/>
              <a:gd name="connsiteY25" fmla="*/ 2531154 h 5441121"/>
              <a:gd name="connsiteX26" fmla="*/ 4236603 w 4236603"/>
              <a:gd name="connsiteY26" fmla="*/ 2668043 h 5441121"/>
              <a:gd name="connsiteX27" fmla="*/ 4231979 w 4236603"/>
              <a:gd name="connsiteY27" fmla="*/ 3223348 h 5441121"/>
              <a:gd name="connsiteX28" fmla="*/ 4114038 w 4236603"/>
              <a:gd name="connsiteY28" fmla="*/ 3621101 h 5441121"/>
              <a:gd name="connsiteX29" fmla="*/ 4088599 w 4236603"/>
              <a:gd name="connsiteY29" fmla="*/ 3677922 h 5441121"/>
              <a:gd name="connsiteX30" fmla="*/ 4037724 w 4236603"/>
              <a:gd name="connsiteY30" fmla="*/ 3776070 h 5441121"/>
              <a:gd name="connsiteX31" fmla="*/ 4035410 w 4236603"/>
              <a:gd name="connsiteY31" fmla="*/ 3819977 h 5441121"/>
              <a:gd name="connsiteX32" fmla="*/ 4028473 w 4236603"/>
              <a:gd name="connsiteY32" fmla="*/ 4031767 h 5441121"/>
              <a:gd name="connsiteX33" fmla="*/ 3866594 w 4236603"/>
              <a:gd name="connsiteY33" fmla="*/ 4091172 h 5441121"/>
              <a:gd name="connsiteX34" fmla="*/ 3417453 w 4236603"/>
              <a:gd name="connsiteY34" fmla="*/ 4306749 h 5441121"/>
              <a:gd name="connsiteX35" fmla="*/ 2570659 w 4236603"/>
              <a:gd name="connsiteY35" fmla="*/ 5441121 h 5441121"/>
              <a:gd name="connsiteX0" fmla="*/ 0 w 4236603"/>
              <a:gd name="connsiteY0" fmla="*/ 0 h 5441121"/>
              <a:gd name="connsiteX1" fmla="*/ 347759 w 4236603"/>
              <a:gd name="connsiteY1" fmla="*/ 50625 h 5441121"/>
              <a:gd name="connsiteX2" fmla="*/ 623757 w 4236603"/>
              <a:gd name="connsiteY2" fmla="*/ 140180 h 5441121"/>
              <a:gd name="connsiteX3" fmla="*/ 876785 w 4236603"/>
              <a:gd name="connsiteY3" fmla="*/ 115284 h 5441121"/>
              <a:gd name="connsiteX4" fmla="*/ 1103134 w 4236603"/>
              <a:gd name="connsiteY4" fmla="*/ 166224 h 5441121"/>
              <a:gd name="connsiteX5" fmla="*/ 1671654 w 4236603"/>
              <a:gd name="connsiteY5" fmla="*/ 98139 h 5441121"/>
              <a:gd name="connsiteX6" fmla="*/ 1988087 w 4236603"/>
              <a:gd name="connsiteY6" fmla="*/ 36390 h 5441121"/>
              <a:gd name="connsiteX7" fmla="*/ 2090571 w 4236603"/>
              <a:gd name="connsiteY7" fmla="*/ 41560 h 5441121"/>
              <a:gd name="connsiteX8" fmla="*/ 2250842 w 4236603"/>
              <a:gd name="connsiteY8" fmla="*/ 40331 h 5441121"/>
              <a:gd name="connsiteX9" fmla="*/ 2524031 w 4236603"/>
              <a:gd name="connsiteY9" fmla="*/ 50173 h 5441121"/>
              <a:gd name="connsiteX10" fmla="*/ 2808530 w 4236603"/>
              <a:gd name="connsiteY10" fmla="*/ 36886 h 5441121"/>
              <a:gd name="connsiteX11" fmla="*/ 2935953 w 4236603"/>
              <a:gd name="connsiteY11" fmla="*/ 34918 h 5441121"/>
              <a:gd name="connsiteX12" fmla="*/ 2960842 w 4236603"/>
              <a:gd name="connsiteY12" fmla="*/ 166988 h 5441121"/>
              <a:gd name="connsiteX13" fmla="*/ 3267095 w 4236603"/>
              <a:gd name="connsiteY13" fmla="*/ 487682 h 5441121"/>
              <a:gd name="connsiteX14" fmla="*/ 3478282 w 4236603"/>
              <a:gd name="connsiteY14" fmla="*/ 584070 h 5441121"/>
              <a:gd name="connsiteX15" fmla="*/ 3712459 w 4236603"/>
              <a:gd name="connsiteY15" fmla="*/ 1330217 h 5441121"/>
              <a:gd name="connsiteX16" fmla="*/ 3762734 w 4236603"/>
              <a:gd name="connsiteY16" fmla="*/ 1596887 h 5441121"/>
              <a:gd name="connsiteX17" fmla="*/ 3805597 w 4236603"/>
              <a:gd name="connsiteY17" fmla="*/ 1696899 h 5441121"/>
              <a:gd name="connsiteX18" fmla="*/ 3824647 w 4236603"/>
              <a:gd name="connsiteY18" fmla="*/ 1794530 h 5441121"/>
              <a:gd name="connsiteX19" fmla="*/ 3855603 w 4236603"/>
              <a:gd name="connsiteY19" fmla="*/ 1915974 h 5441121"/>
              <a:gd name="connsiteX20" fmla="*/ 3866594 w 4236603"/>
              <a:gd name="connsiteY20" fmla="*/ 1942274 h 5441121"/>
              <a:gd name="connsiteX21" fmla="*/ 3866594 w 4236603"/>
              <a:gd name="connsiteY21" fmla="*/ 2107573 h 5441121"/>
              <a:gd name="connsiteX22" fmla="*/ 3940596 w 4236603"/>
              <a:gd name="connsiteY22" fmla="*/ 1694324 h 5441121"/>
              <a:gd name="connsiteX23" fmla="*/ 3924408 w 4236603"/>
              <a:gd name="connsiteY23" fmla="*/ 2391683 h 5441121"/>
              <a:gd name="connsiteX24" fmla="*/ 3977597 w 4236603"/>
              <a:gd name="connsiteY24" fmla="*/ 2525989 h 5441121"/>
              <a:gd name="connsiteX25" fmla="*/ 4104788 w 4236603"/>
              <a:gd name="connsiteY25" fmla="*/ 2531154 h 5441121"/>
              <a:gd name="connsiteX26" fmla="*/ 4236603 w 4236603"/>
              <a:gd name="connsiteY26" fmla="*/ 2668043 h 5441121"/>
              <a:gd name="connsiteX27" fmla="*/ 4231979 w 4236603"/>
              <a:gd name="connsiteY27" fmla="*/ 3223348 h 5441121"/>
              <a:gd name="connsiteX28" fmla="*/ 4114038 w 4236603"/>
              <a:gd name="connsiteY28" fmla="*/ 3621101 h 5441121"/>
              <a:gd name="connsiteX29" fmla="*/ 4088599 w 4236603"/>
              <a:gd name="connsiteY29" fmla="*/ 3677922 h 5441121"/>
              <a:gd name="connsiteX30" fmla="*/ 4037724 w 4236603"/>
              <a:gd name="connsiteY30" fmla="*/ 3776070 h 5441121"/>
              <a:gd name="connsiteX31" fmla="*/ 4035410 w 4236603"/>
              <a:gd name="connsiteY31" fmla="*/ 3819977 h 5441121"/>
              <a:gd name="connsiteX32" fmla="*/ 4028473 w 4236603"/>
              <a:gd name="connsiteY32" fmla="*/ 4031767 h 5441121"/>
              <a:gd name="connsiteX33" fmla="*/ 3866594 w 4236603"/>
              <a:gd name="connsiteY33" fmla="*/ 4091172 h 5441121"/>
              <a:gd name="connsiteX34" fmla="*/ 3417453 w 4236603"/>
              <a:gd name="connsiteY34" fmla="*/ 4306749 h 5441121"/>
              <a:gd name="connsiteX35" fmla="*/ 2570659 w 4236603"/>
              <a:gd name="connsiteY35" fmla="*/ 5441121 h 5441121"/>
              <a:gd name="connsiteX0" fmla="*/ 0 w 4236603"/>
              <a:gd name="connsiteY0" fmla="*/ 0 h 5441121"/>
              <a:gd name="connsiteX1" fmla="*/ 347759 w 4236603"/>
              <a:gd name="connsiteY1" fmla="*/ 50625 h 5441121"/>
              <a:gd name="connsiteX2" fmla="*/ 623757 w 4236603"/>
              <a:gd name="connsiteY2" fmla="*/ 140180 h 5441121"/>
              <a:gd name="connsiteX3" fmla="*/ 876785 w 4236603"/>
              <a:gd name="connsiteY3" fmla="*/ 115284 h 5441121"/>
              <a:gd name="connsiteX4" fmla="*/ 1103134 w 4236603"/>
              <a:gd name="connsiteY4" fmla="*/ 166224 h 5441121"/>
              <a:gd name="connsiteX5" fmla="*/ 1671654 w 4236603"/>
              <a:gd name="connsiteY5" fmla="*/ 98139 h 5441121"/>
              <a:gd name="connsiteX6" fmla="*/ 1988087 w 4236603"/>
              <a:gd name="connsiteY6" fmla="*/ 36390 h 5441121"/>
              <a:gd name="connsiteX7" fmla="*/ 2090571 w 4236603"/>
              <a:gd name="connsiteY7" fmla="*/ 41560 h 5441121"/>
              <a:gd name="connsiteX8" fmla="*/ 2250842 w 4236603"/>
              <a:gd name="connsiteY8" fmla="*/ 40331 h 5441121"/>
              <a:gd name="connsiteX9" fmla="*/ 2524031 w 4236603"/>
              <a:gd name="connsiteY9" fmla="*/ 50173 h 5441121"/>
              <a:gd name="connsiteX10" fmla="*/ 2808530 w 4236603"/>
              <a:gd name="connsiteY10" fmla="*/ 36886 h 5441121"/>
              <a:gd name="connsiteX11" fmla="*/ 2935953 w 4236603"/>
              <a:gd name="connsiteY11" fmla="*/ 34918 h 5441121"/>
              <a:gd name="connsiteX12" fmla="*/ 2960842 w 4236603"/>
              <a:gd name="connsiteY12" fmla="*/ 166988 h 5441121"/>
              <a:gd name="connsiteX13" fmla="*/ 3267095 w 4236603"/>
              <a:gd name="connsiteY13" fmla="*/ 487682 h 5441121"/>
              <a:gd name="connsiteX14" fmla="*/ 3478282 w 4236603"/>
              <a:gd name="connsiteY14" fmla="*/ 584070 h 5441121"/>
              <a:gd name="connsiteX15" fmla="*/ 3712459 w 4236603"/>
              <a:gd name="connsiteY15" fmla="*/ 1330217 h 5441121"/>
              <a:gd name="connsiteX16" fmla="*/ 3762734 w 4236603"/>
              <a:gd name="connsiteY16" fmla="*/ 1596887 h 5441121"/>
              <a:gd name="connsiteX17" fmla="*/ 3805597 w 4236603"/>
              <a:gd name="connsiteY17" fmla="*/ 1696899 h 5441121"/>
              <a:gd name="connsiteX18" fmla="*/ 3824647 w 4236603"/>
              <a:gd name="connsiteY18" fmla="*/ 1794530 h 5441121"/>
              <a:gd name="connsiteX19" fmla="*/ 3855603 w 4236603"/>
              <a:gd name="connsiteY19" fmla="*/ 1915974 h 5441121"/>
              <a:gd name="connsiteX20" fmla="*/ 3866594 w 4236603"/>
              <a:gd name="connsiteY20" fmla="*/ 1942274 h 5441121"/>
              <a:gd name="connsiteX21" fmla="*/ 3866594 w 4236603"/>
              <a:gd name="connsiteY21" fmla="*/ 2107573 h 5441121"/>
              <a:gd name="connsiteX22" fmla="*/ 3866594 w 4236603"/>
              <a:gd name="connsiteY22" fmla="*/ 1363724 h 5441121"/>
              <a:gd name="connsiteX23" fmla="*/ 3924408 w 4236603"/>
              <a:gd name="connsiteY23" fmla="*/ 2391683 h 5441121"/>
              <a:gd name="connsiteX24" fmla="*/ 3977597 w 4236603"/>
              <a:gd name="connsiteY24" fmla="*/ 2525989 h 5441121"/>
              <a:gd name="connsiteX25" fmla="*/ 4104788 w 4236603"/>
              <a:gd name="connsiteY25" fmla="*/ 2531154 h 5441121"/>
              <a:gd name="connsiteX26" fmla="*/ 4236603 w 4236603"/>
              <a:gd name="connsiteY26" fmla="*/ 2668043 h 5441121"/>
              <a:gd name="connsiteX27" fmla="*/ 4231979 w 4236603"/>
              <a:gd name="connsiteY27" fmla="*/ 3223348 h 5441121"/>
              <a:gd name="connsiteX28" fmla="*/ 4114038 w 4236603"/>
              <a:gd name="connsiteY28" fmla="*/ 3621101 h 5441121"/>
              <a:gd name="connsiteX29" fmla="*/ 4088599 w 4236603"/>
              <a:gd name="connsiteY29" fmla="*/ 3677922 h 5441121"/>
              <a:gd name="connsiteX30" fmla="*/ 4037724 w 4236603"/>
              <a:gd name="connsiteY30" fmla="*/ 3776070 h 5441121"/>
              <a:gd name="connsiteX31" fmla="*/ 4035410 w 4236603"/>
              <a:gd name="connsiteY31" fmla="*/ 3819977 h 5441121"/>
              <a:gd name="connsiteX32" fmla="*/ 4028473 w 4236603"/>
              <a:gd name="connsiteY32" fmla="*/ 4031767 h 5441121"/>
              <a:gd name="connsiteX33" fmla="*/ 3866594 w 4236603"/>
              <a:gd name="connsiteY33" fmla="*/ 4091172 h 5441121"/>
              <a:gd name="connsiteX34" fmla="*/ 3417453 w 4236603"/>
              <a:gd name="connsiteY34" fmla="*/ 4306749 h 5441121"/>
              <a:gd name="connsiteX35" fmla="*/ 2570659 w 4236603"/>
              <a:gd name="connsiteY35" fmla="*/ 5441121 h 5441121"/>
              <a:gd name="connsiteX0" fmla="*/ 0 w 4236603"/>
              <a:gd name="connsiteY0" fmla="*/ 0 h 5441121"/>
              <a:gd name="connsiteX1" fmla="*/ 347759 w 4236603"/>
              <a:gd name="connsiteY1" fmla="*/ 50625 h 5441121"/>
              <a:gd name="connsiteX2" fmla="*/ 623757 w 4236603"/>
              <a:gd name="connsiteY2" fmla="*/ 140180 h 5441121"/>
              <a:gd name="connsiteX3" fmla="*/ 876785 w 4236603"/>
              <a:gd name="connsiteY3" fmla="*/ 115284 h 5441121"/>
              <a:gd name="connsiteX4" fmla="*/ 1103134 w 4236603"/>
              <a:gd name="connsiteY4" fmla="*/ 166224 h 5441121"/>
              <a:gd name="connsiteX5" fmla="*/ 1671654 w 4236603"/>
              <a:gd name="connsiteY5" fmla="*/ 98139 h 5441121"/>
              <a:gd name="connsiteX6" fmla="*/ 1988087 w 4236603"/>
              <a:gd name="connsiteY6" fmla="*/ 36390 h 5441121"/>
              <a:gd name="connsiteX7" fmla="*/ 2090571 w 4236603"/>
              <a:gd name="connsiteY7" fmla="*/ 41560 h 5441121"/>
              <a:gd name="connsiteX8" fmla="*/ 2250842 w 4236603"/>
              <a:gd name="connsiteY8" fmla="*/ 40331 h 5441121"/>
              <a:gd name="connsiteX9" fmla="*/ 2524031 w 4236603"/>
              <a:gd name="connsiteY9" fmla="*/ 50173 h 5441121"/>
              <a:gd name="connsiteX10" fmla="*/ 2808530 w 4236603"/>
              <a:gd name="connsiteY10" fmla="*/ 36886 h 5441121"/>
              <a:gd name="connsiteX11" fmla="*/ 2935953 w 4236603"/>
              <a:gd name="connsiteY11" fmla="*/ 34918 h 5441121"/>
              <a:gd name="connsiteX12" fmla="*/ 2960842 w 4236603"/>
              <a:gd name="connsiteY12" fmla="*/ 166988 h 5441121"/>
              <a:gd name="connsiteX13" fmla="*/ 3267095 w 4236603"/>
              <a:gd name="connsiteY13" fmla="*/ 487682 h 5441121"/>
              <a:gd name="connsiteX14" fmla="*/ 3478282 w 4236603"/>
              <a:gd name="connsiteY14" fmla="*/ 584070 h 5441121"/>
              <a:gd name="connsiteX15" fmla="*/ 3712459 w 4236603"/>
              <a:gd name="connsiteY15" fmla="*/ 1330217 h 5441121"/>
              <a:gd name="connsiteX16" fmla="*/ 3762734 w 4236603"/>
              <a:gd name="connsiteY16" fmla="*/ 1596887 h 5441121"/>
              <a:gd name="connsiteX17" fmla="*/ 3805597 w 4236603"/>
              <a:gd name="connsiteY17" fmla="*/ 1696899 h 5441121"/>
              <a:gd name="connsiteX18" fmla="*/ 3824647 w 4236603"/>
              <a:gd name="connsiteY18" fmla="*/ 1794530 h 5441121"/>
              <a:gd name="connsiteX19" fmla="*/ 3855603 w 4236603"/>
              <a:gd name="connsiteY19" fmla="*/ 1915974 h 5441121"/>
              <a:gd name="connsiteX20" fmla="*/ 3866594 w 4236603"/>
              <a:gd name="connsiteY20" fmla="*/ 1942274 h 5441121"/>
              <a:gd name="connsiteX21" fmla="*/ 3866594 w 4236603"/>
              <a:gd name="connsiteY21" fmla="*/ 2107573 h 5441121"/>
              <a:gd name="connsiteX22" fmla="*/ 3940596 w 4236603"/>
              <a:gd name="connsiteY22" fmla="*/ 1363724 h 5441121"/>
              <a:gd name="connsiteX23" fmla="*/ 3924408 w 4236603"/>
              <a:gd name="connsiteY23" fmla="*/ 2391683 h 5441121"/>
              <a:gd name="connsiteX24" fmla="*/ 3977597 w 4236603"/>
              <a:gd name="connsiteY24" fmla="*/ 2525989 h 5441121"/>
              <a:gd name="connsiteX25" fmla="*/ 4104788 w 4236603"/>
              <a:gd name="connsiteY25" fmla="*/ 2531154 h 5441121"/>
              <a:gd name="connsiteX26" fmla="*/ 4236603 w 4236603"/>
              <a:gd name="connsiteY26" fmla="*/ 2668043 h 5441121"/>
              <a:gd name="connsiteX27" fmla="*/ 4231979 w 4236603"/>
              <a:gd name="connsiteY27" fmla="*/ 3223348 h 5441121"/>
              <a:gd name="connsiteX28" fmla="*/ 4114038 w 4236603"/>
              <a:gd name="connsiteY28" fmla="*/ 3621101 h 5441121"/>
              <a:gd name="connsiteX29" fmla="*/ 4088599 w 4236603"/>
              <a:gd name="connsiteY29" fmla="*/ 3677922 h 5441121"/>
              <a:gd name="connsiteX30" fmla="*/ 4037724 w 4236603"/>
              <a:gd name="connsiteY30" fmla="*/ 3776070 h 5441121"/>
              <a:gd name="connsiteX31" fmla="*/ 4035410 w 4236603"/>
              <a:gd name="connsiteY31" fmla="*/ 3819977 h 5441121"/>
              <a:gd name="connsiteX32" fmla="*/ 4028473 w 4236603"/>
              <a:gd name="connsiteY32" fmla="*/ 4031767 h 5441121"/>
              <a:gd name="connsiteX33" fmla="*/ 3866594 w 4236603"/>
              <a:gd name="connsiteY33" fmla="*/ 4091172 h 5441121"/>
              <a:gd name="connsiteX34" fmla="*/ 3417453 w 4236603"/>
              <a:gd name="connsiteY34" fmla="*/ 4306749 h 5441121"/>
              <a:gd name="connsiteX35" fmla="*/ 2570659 w 4236603"/>
              <a:gd name="connsiteY35" fmla="*/ 5441121 h 5441121"/>
              <a:gd name="connsiteX0" fmla="*/ 0 w 4236603"/>
              <a:gd name="connsiteY0" fmla="*/ 0 h 5441121"/>
              <a:gd name="connsiteX1" fmla="*/ 347759 w 4236603"/>
              <a:gd name="connsiteY1" fmla="*/ 50625 h 5441121"/>
              <a:gd name="connsiteX2" fmla="*/ 623757 w 4236603"/>
              <a:gd name="connsiteY2" fmla="*/ 140180 h 5441121"/>
              <a:gd name="connsiteX3" fmla="*/ 876785 w 4236603"/>
              <a:gd name="connsiteY3" fmla="*/ 115284 h 5441121"/>
              <a:gd name="connsiteX4" fmla="*/ 1103134 w 4236603"/>
              <a:gd name="connsiteY4" fmla="*/ 166224 h 5441121"/>
              <a:gd name="connsiteX5" fmla="*/ 1671654 w 4236603"/>
              <a:gd name="connsiteY5" fmla="*/ 98139 h 5441121"/>
              <a:gd name="connsiteX6" fmla="*/ 1988087 w 4236603"/>
              <a:gd name="connsiteY6" fmla="*/ 36390 h 5441121"/>
              <a:gd name="connsiteX7" fmla="*/ 2090571 w 4236603"/>
              <a:gd name="connsiteY7" fmla="*/ 41560 h 5441121"/>
              <a:gd name="connsiteX8" fmla="*/ 2250842 w 4236603"/>
              <a:gd name="connsiteY8" fmla="*/ 40331 h 5441121"/>
              <a:gd name="connsiteX9" fmla="*/ 2524031 w 4236603"/>
              <a:gd name="connsiteY9" fmla="*/ 50173 h 5441121"/>
              <a:gd name="connsiteX10" fmla="*/ 2808530 w 4236603"/>
              <a:gd name="connsiteY10" fmla="*/ 36886 h 5441121"/>
              <a:gd name="connsiteX11" fmla="*/ 2935953 w 4236603"/>
              <a:gd name="connsiteY11" fmla="*/ 34918 h 5441121"/>
              <a:gd name="connsiteX12" fmla="*/ 2960842 w 4236603"/>
              <a:gd name="connsiteY12" fmla="*/ 166988 h 5441121"/>
              <a:gd name="connsiteX13" fmla="*/ 3267095 w 4236603"/>
              <a:gd name="connsiteY13" fmla="*/ 487682 h 5441121"/>
              <a:gd name="connsiteX14" fmla="*/ 3478282 w 4236603"/>
              <a:gd name="connsiteY14" fmla="*/ 584070 h 5441121"/>
              <a:gd name="connsiteX15" fmla="*/ 3712459 w 4236603"/>
              <a:gd name="connsiteY15" fmla="*/ 1330217 h 5441121"/>
              <a:gd name="connsiteX16" fmla="*/ 3762734 w 4236603"/>
              <a:gd name="connsiteY16" fmla="*/ 1596887 h 5441121"/>
              <a:gd name="connsiteX17" fmla="*/ 3805597 w 4236603"/>
              <a:gd name="connsiteY17" fmla="*/ 1696899 h 5441121"/>
              <a:gd name="connsiteX18" fmla="*/ 3824647 w 4236603"/>
              <a:gd name="connsiteY18" fmla="*/ 1794530 h 5441121"/>
              <a:gd name="connsiteX19" fmla="*/ 3855603 w 4236603"/>
              <a:gd name="connsiteY19" fmla="*/ 1915974 h 5441121"/>
              <a:gd name="connsiteX20" fmla="*/ 3866594 w 4236603"/>
              <a:gd name="connsiteY20" fmla="*/ 1942274 h 5441121"/>
              <a:gd name="connsiteX21" fmla="*/ 3866594 w 4236603"/>
              <a:gd name="connsiteY21" fmla="*/ 2107573 h 5441121"/>
              <a:gd name="connsiteX22" fmla="*/ 3866594 w 4236603"/>
              <a:gd name="connsiteY22" fmla="*/ 1198424 h 5441121"/>
              <a:gd name="connsiteX23" fmla="*/ 3924408 w 4236603"/>
              <a:gd name="connsiteY23" fmla="*/ 2391683 h 5441121"/>
              <a:gd name="connsiteX24" fmla="*/ 3977597 w 4236603"/>
              <a:gd name="connsiteY24" fmla="*/ 2525989 h 5441121"/>
              <a:gd name="connsiteX25" fmla="*/ 4104788 w 4236603"/>
              <a:gd name="connsiteY25" fmla="*/ 2531154 h 5441121"/>
              <a:gd name="connsiteX26" fmla="*/ 4236603 w 4236603"/>
              <a:gd name="connsiteY26" fmla="*/ 2668043 h 5441121"/>
              <a:gd name="connsiteX27" fmla="*/ 4231979 w 4236603"/>
              <a:gd name="connsiteY27" fmla="*/ 3223348 h 5441121"/>
              <a:gd name="connsiteX28" fmla="*/ 4114038 w 4236603"/>
              <a:gd name="connsiteY28" fmla="*/ 3621101 h 5441121"/>
              <a:gd name="connsiteX29" fmla="*/ 4088599 w 4236603"/>
              <a:gd name="connsiteY29" fmla="*/ 3677922 h 5441121"/>
              <a:gd name="connsiteX30" fmla="*/ 4037724 w 4236603"/>
              <a:gd name="connsiteY30" fmla="*/ 3776070 h 5441121"/>
              <a:gd name="connsiteX31" fmla="*/ 4035410 w 4236603"/>
              <a:gd name="connsiteY31" fmla="*/ 3819977 h 5441121"/>
              <a:gd name="connsiteX32" fmla="*/ 4028473 w 4236603"/>
              <a:gd name="connsiteY32" fmla="*/ 4031767 h 5441121"/>
              <a:gd name="connsiteX33" fmla="*/ 3866594 w 4236603"/>
              <a:gd name="connsiteY33" fmla="*/ 4091172 h 5441121"/>
              <a:gd name="connsiteX34" fmla="*/ 3417453 w 4236603"/>
              <a:gd name="connsiteY34" fmla="*/ 4306749 h 5441121"/>
              <a:gd name="connsiteX35" fmla="*/ 2570659 w 4236603"/>
              <a:gd name="connsiteY35" fmla="*/ 5441121 h 5441121"/>
              <a:gd name="connsiteX0" fmla="*/ 0 w 4236603"/>
              <a:gd name="connsiteY0" fmla="*/ 0 h 5441121"/>
              <a:gd name="connsiteX1" fmla="*/ 347759 w 4236603"/>
              <a:gd name="connsiteY1" fmla="*/ 50625 h 5441121"/>
              <a:gd name="connsiteX2" fmla="*/ 623757 w 4236603"/>
              <a:gd name="connsiteY2" fmla="*/ 140180 h 5441121"/>
              <a:gd name="connsiteX3" fmla="*/ 876785 w 4236603"/>
              <a:gd name="connsiteY3" fmla="*/ 115284 h 5441121"/>
              <a:gd name="connsiteX4" fmla="*/ 1103134 w 4236603"/>
              <a:gd name="connsiteY4" fmla="*/ 166224 h 5441121"/>
              <a:gd name="connsiteX5" fmla="*/ 1671654 w 4236603"/>
              <a:gd name="connsiteY5" fmla="*/ 98139 h 5441121"/>
              <a:gd name="connsiteX6" fmla="*/ 1988087 w 4236603"/>
              <a:gd name="connsiteY6" fmla="*/ 36390 h 5441121"/>
              <a:gd name="connsiteX7" fmla="*/ 2090571 w 4236603"/>
              <a:gd name="connsiteY7" fmla="*/ 41560 h 5441121"/>
              <a:gd name="connsiteX8" fmla="*/ 2250842 w 4236603"/>
              <a:gd name="connsiteY8" fmla="*/ 40331 h 5441121"/>
              <a:gd name="connsiteX9" fmla="*/ 2524031 w 4236603"/>
              <a:gd name="connsiteY9" fmla="*/ 50173 h 5441121"/>
              <a:gd name="connsiteX10" fmla="*/ 2808530 w 4236603"/>
              <a:gd name="connsiteY10" fmla="*/ 36886 h 5441121"/>
              <a:gd name="connsiteX11" fmla="*/ 2935953 w 4236603"/>
              <a:gd name="connsiteY11" fmla="*/ 34918 h 5441121"/>
              <a:gd name="connsiteX12" fmla="*/ 2960842 w 4236603"/>
              <a:gd name="connsiteY12" fmla="*/ 166988 h 5441121"/>
              <a:gd name="connsiteX13" fmla="*/ 3267095 w 4236603"/>
              <a:gd name="connsiteY13" fmla="*/ 487682 h 5441121"/>
              <a:gd name="connsiteX14" fmla="*/ 3478282 w 4236603"/>
              <a:gd name="connsiteY14" fmla="*/ 584070 h 5441121"/>
              <a:gd name="connsiteX15" fmla="*/ 3712459 w 4236603"/>
              <a:gd name="connsiteY15" fmla="*/ 1330217 h 5441121"/>
              <a:gd name="connsiteX16" fmla="*/ 3762734 w 4236603"/>
              <a:gd name="connsiteY16" fmla="*/ 1596887 h 5441121"/>
              <a:gd name="connsiteX17" fmla="*/ 3805597 w 4236603"/>
              <a:gd name="connsiteY17" fmla="*/ 1696899 h 5441121"/>
              <a:gd name="connsiteX18" fmla="*/ 3824647 w 4236603"/>
              <a:gd name="connsiteY18" fmla="*/ 1794530 h 5441121"/>
              <a:gd name="connsiteX19" fmla="*/ 3855603 w 4236603"/>
              <a:gd name="connsiteY19" fmla="*/ 1915974 h 5441121"/>
              <a:gd name="connsiteX20" fmla="*/ 3866594 w 4236603"/>
              <a:gd name="connsiteY20" fmla="*/ 1942274 h 5441121"/>
              <a:gd name="connsiteX21" fmla="*/ 3866594 w 4236603"/>
              <a:gd name="connsiteY21" fmla="*/ 2107573 h 5441121"/>
              <a:gd name="connsiteX22" fmla="*/ 3866594 w 4236603"/>
              <a:gd name="connsiteY22" fmla="*/ 1198424 h 5441121"/>
              <a:gd name="connsiteX23" fmla="*/ 3917471 w 4236603"/>
              <a:gd name="connsiteY23" fmla="*/ 2247046 h 5441121"/>
              <a:gd name="connsiteX24" fmla="*/ 3924408 w 4236603"/>
              <a:gd name="connsiteY24" fmla="*/ 2391683 h 5441121"/>
              <a:gd name="connsiteX25" fmla="*/ 3977597 w 4236603"/>
              <a:gd name="connsiteY25" fmla="*/ 2525989 h 5441121"/>
              <a:gd name="connsiteX26" fmla="*/ 4104788 w 4236603"/>
              <a:gd name="connsiteY26" fmla="*/ 2531154 h 5441121"/>
              <a:gd name="connsiteX27" fmla="*/ 4236603 w 4236603"/>
              <a:gd name="connsiteY27" fmla="*/ 2668043 h 5441121"/>
              <a:gd name="connsiteX28" fmla="*/ 4231979 w 4236603"/>
              <a:gd name="connsiteY28" fmla="*/ 3223348 h 5441121"/>
              <a:gd name="connsiteX29" fmla="*/ 4114038 w 4236603"/>
              <a:gd name="connsiteY29" fmla="*/ 3621101 h 5441121"/>
              <a:gd name="connsiteX30" fmla="*/ 4088599 w 4236603"/>
              <a:gd name="connsiteY30" fmla="*/ 3677922 h 5441121"/>
              <a:gd name="connsiteX31" fmla="*/ 4037724 w 4236603"/>
              <a:gd name="connsiteY31" fmla="*/ 3776070 h 5441121"/>
              <a:gd name="connsiteX32" fmla="*/ 4035410 w 4236603"/>
              <a:gd name="connsiteY32" fmla="*/ 3819977 h 5441121"/>
              <a:gd name="connsiteX33" fmla="*/ 4028473 w 4236603"/>
              <a:gd name="connsiteY33" fmla="*/ 4031767 h 5441121"/>
              <a:gd name="connsiteX34" fmla="*/ 3866594 w 4236603"/>
              <a:gd name="connsiteY34" fmla="*/ 4091172 h 5441121"/>
              <a:gd name="connsiteX35" fmla="*/ 3417453 w 4236603"/>
              <a:gd name="connsiteY35" fmla="*/ 4306749 h 5441121"/>
              <a:gd name="connsiteX36" fmla="*/ 2570659 w 4236603"/>
              <a:gd name="connsiteY36" fmla="*/ 5441121 h 5441121"/>
              <a:gd name="connsiteX0" fmla="*/ 0 w 4236603"/>
              <a:gd name="connsiteY0" fmla="*/ 0 h 5441121"/>
              <a:gd name="connsiteX1" fmla="*/ 347759 w 4236603"/>
              <a:gd name="connsiteY1" fmla="*/ 50625 h 5441121"/>
              <a:gd name="connsiteX2" fmla="*/ 623757 w 4236603"/>
              <a:gd name="connsiteY2" fmla="*/ 140180 h 5441121"/>
              <a:gd name="connsiteX3" fmla="*/ 876785 w 4236603"/>
              <a:gd name="connsiteY3" fmla="*/ 115284 h 5441121"/>
              <a:gd name="connsiteX4" fmla="*/ 1103134 w 4236603"/>
              <a:gd name="connsiteY4" fmla="*/ 166224 h 5441121"/>
              <a:gd name="connsiteX5" fmla="*/ 1671654 w 4236603"/>
              <a:gd name="connsiteY5" fmla="*/ 98139 h 5441121"/>
              <a:gd name="connsiteX6" fmla="*/ 1988087 w 4236603"/>
              <a:gd name="connsiteY6" fmla="*/ 36390 h 5441121"/>
              <a:gd name="connsiteX7" fmla="*/ 2090571 w 4236603"/>
              <a:gd name="connsiteY7" fmla="*/ 41560 h 5441121"/>
              <a:gd name="connsiteX8" fmla="*/ 2250842 w 4236603"/>
              <a:gd name="connsiteY8" fmla="*/ 40331 h 5441121"/>
              <a:gd name="connsiteX9" fmla="*/ 2524031 w 4236603"/>
              <a:gd name="connsiteY9" fmla="*/ 50173 h 5441121"/>
              <a:gd name="connsiteX10" fmla="*/ 2808530 w 4236603"/>
              <a:gd name="connsiteY10" fmla="*/ 36886 h 5441121"/>
              <a:gd name="connsiteX11" fmla="*/ 2935953 w 4236603"/>
              <a:gd name="connsiteY11" fmla="*/ 34918 h 5441121"/>
              <a:gd name="connsiteX12" fmla="*/ 2960842 w 4236603"/>
              <a:gd name="connsiteY12" fmla="*/ 166988 h 5441121"/>
              <a:gd name="connsiteX13" fmla="*/ 3267095 w 4236603"/>
              <a:gd name="connsiteY13" fmla="*/ 487682 h 5441121"/>
              <a:gd name="connsiteX14" fmla="*/ 3478282 w 4236603"/>
              <a:gd name="connsiteY14" fmla="*/ 584070 h 5441121"/>
              <a:gd name="connsiteX15" fmla="*/ 3712459 w 4236603"/>
              <a:gd name="connsiteY15" fmla="*/ 1330217 h 5441121"/>
              <a:gd name="connsiteX16" fmla="*/ 3762734 w 4236603"/>
              <a:gd name="connsiteY16" fmla="*/ 1596887 h 5441121"/>
              <a:gd name="connsiteX17" fmla="*/ 3805597 w 4236603"/>
              <a:gd name="connsiteY17" fmla="*/ 1696899 h 5441121"/>
              <a:gd name="connsiteX18" fmla="*/ 3824647 w 4236603"/>
              <a:gd name="connsiteY18" fmla="*/ 1794530 h 5441121"/>
              <a:gd name="connsiteX19" fmla="*/ 3855603 w 4236603"/>
              <a:gd name="connsiteY19" fmla="*/ 1915974 h 5441121"/>
              <a:gd name="connsiteX20" fmla="*/ 3866594 w 4236603"/>
              <a:gd name="connsiteY20" fmla="*/ 1942274 h 5441121"/>
              <a:gd name="connsiteX21" fmla="*/ 3866594 w 4236603"/>
              <a:gd name="connsiteY21" fmla="*/ 2107573 h 5441121"/>
              <a:gd name="connsiteX22" fmla="*/ 3917471 w 4236603"/>
              <a:gd name="connsiteY22" fmla="*/ 2247046 h 5441121"/>
              <a:gd name="connsiteX23" fmla="*/ 3924408 w 4236603"/>
              <a:gd name="connsiteY23" fmla="*/ 2391683 h 5441121"/>
              <a:gd name="connsiteX24" fmla="*/ 3977597 w 4236603"/>
              <a:gd name="connsiteY24" fmla="*/ 2525989 h 5441121"/>
              <a:gd name="connsiteX25" fmla="*/ 4104788 w 4236603"/>
              <a:gd name="connsiteY25" fmla="*/ 2531154 h 5441121"/>
              <a:gd name="connsiteX26" fmla="*/ 4236603 w 4236603"/>
              <a:gd name="connsiteY26" fmla="*/ 2668043 h 5441121"/>
              <a:gd name="connsiteX27" fmla="*/ 4231979 w 4236603"/>
              <a:gd name="connsiteY27" fmla="*/ 3223348 h 5441121"/>
              <a:gd name="connsiteX28" fmla="*/ 4114038 w 4236603"/>
              <a:gd name="connsiteY28" fmla="*/ 3621101 h 5441121"/>
              <a:gd name="connsiteX29" fmla="*/ 4088599 w 4236603"/>
              <a:gd name="connsiteY29" fmla="*/ 3677922 h 5441121"/>
              <a:gd name="connsiteX30" fmla="*/ 4037724 w 4236603"/>
              <a:gd name="connsiteY30" fmla="*/ 3776070 h 5441121"/>
              <a:gd name="connsiteX31" fmla="*/ 4035410 w 4236603"/>
              <a:gd name="connsiteY31" fmla="*/ 3819977 h 5441121"/>
              <a:gd name="connsiteX32" fmla="*/ 4028473 w 4236603"/>
              <a:gd name="connsiteY32" fmla="*/ 4031767 h 5441121"/>
              <a:gd name="connsiteX33" fmla="*/ 3866594 w 4236603"/>
              <a:gd name="connsiteY33" fmla="*/ 4091172 h 5441121"/>
              <a:gd name="connsiteX34" fmla="*/ 3417453 w 4236603"/>
              <a:gd name="connsiteY34" fmla="*/ 4306749 h 5441121"/>
              <a:gd name="connsiteX35" fmla="*/ 2570659 w 4236603"/>
              <a:gd name="connsiteY35" fmla="*/ 5441121 h 5441121"/>
              <a:gd name="connsiteX0" fmla="*/ 0 w 4236603"/>
              <a:gd name="connsiteY0" fmla="*/ 0 h 5441121"/>
              <a:gd name="connsiteX1" fmla="*/ 347759 w 4236603"/>
              <a:gd name="connsiteY1" fmla="*/ 50625 h 5441121"/>
              <a:gd name="connsiteX2" fmla="*/ 623757 w 4236603"/>
              <a:gd name="connsiteY2" fmla="*/ 140180 h 5441121"/>
              <a:gd name="connsiteX3" fmla="*/ 876785 w 4236603"/>
              <a:gd name="connsiteY3" fmla="*/ 115284 h 5441121"/>
              <a:gd name="connsiteX4" fmla="*/ 1103134 w 4236603"/>
              <a:gd name="connsiteY4" fmla="*/ 166224 h 5441121"/>
              <a:gd name="connsiteX5" fmla="*/ 1671654 w 4236603"/>
              <a:gd name="connsiteY5" fmla="*/ 98139 h 5441121"/>
              <a:gd name="connsiteX6" fmla="*/ 1988087 w 4236603"/>
              <a:gd name="connsiteY6" fmla="*/ 36390 h 5441121"/>
              <a:gd name="connsiteX7" fmla="*/ 2090571 w 4236603"/>
              <a:gd name="connsiteY7" fmla="*/ 41560 h 5441121"/>
              <a:gd name="connsiteX8" fmla="*/ 2250842 w 4236603"/>
              <a:gd name="connsiteY8" fmla="*/ 40331 h 5441121"/>
              <a:gd name="connsiteX9" fmla="*/ 2524031 w 4236603"/>
              <a:gd name="connsiteY9" fmla="*/ 50173 h 5441121"/>
              <a:gd name="connsiteX10" fmla="*/ 2808530 w 4236603"/>
              <a:gd name="connsiteY10" fmla="*/ 36886 h 5441121"/>
              <a:gd name="connsiteX11" fmla="*/ 2935953 w 4236603"/>
              <a:gd name="connsiteY11" fmla="*/ 34918 h 5441121"/>
              <a:gd name="connsiteX12" fmla="*/ 2960842 w 4236603"/>
              <a:gd name="connsiteY12" fmla="*/ 166988 h 5441121"/>
              <a:gd name="connsiteX13" fmla="*/ 3267095 w 4236603"/>
              <a:gd name="connsiteY13" fmla="*/ 487682 h 5441121"/>
              <a:gd name="connsiteX14" fmla="*/ 3478282 w 4236603"/>
              <a:gd name="connsiteY14" fmla="*/ 584070 h 5441121"/>
              <a:gd name="connsiteX15" fmla="*/ 3712459 w 4236603"/>
              <a:gd name="connsiteY15" fmla="*/ 1330217 h 5441121"/>
              <a:gd name="connsiteX16" fmla="*/ 3762734 w 4236603"/>
              <a:gd name="connsiteY16" fmla="*/ 1596887 h 5441121"/>
              <a:gd name="connsiteX17" fmla="*/ 3805597 w 4236603"/>
              <a:gd name="connsiteY17" fmla="*/ 1696899 h 5441121"/>
              <a:gd name="connsiteX18" fmla="*/ 3824647 w 4236603"/>
              <a:gd name="connsiteY18" fmla="*/ 1794530 h 5441121"/>
              <a:gd name="connsiteX19" fmla="*/ 3855603 w 4236603"/>
              <a:gd name="connsiteY19" fmla="*/ 1915974 h 5441121"/>
              <a:gd name="connsiteX20" fmla="*/ 3866594 w 4236603"/>
              <a:gd name="connsiteY20" fmla="*/ 1942274 h 5441121"/>
              <a:gd name="connsiteX21" fmla="*/ 3496585 w 4236603"/>
              <a:gd name="connsiteY21" fmla="*/ 1281074 h 5441121"/>
              <a:gd name="connsiteX22" fmla="*/ 3917471 w 4236603"/>
              <a:gd name="connsiteY22" fmla="*/ 2247046 h 5441121"/>
              <a:gd name="connsiteX23" fmla="*/ 3924408 w 4236603"/>
              <a:gd name="connsiteY23" fmla="*/ 2391683 h 5441121"/>
              <a:gd name="connsiteX24" fmla="*/ 3977597 w 4236603"/>
              <a:gd name="connsiteY24" fmla="*/ 2525989 h 5441121"/>
              <a:gd name="connsiteX25" fmla="*/ 4104788 w 4236603"/>
              <a:gd name="connsiteY25" fmla="*/ 2531154 h 5441121"/>
              <a:gd name="connsiteX26" fmla="*/ 4236603 w 4236603"/>
              <a:gd name="connsiteY26" fmla="*/ 2668043 h 5441121"/>
              <a:gd name="connsiteX27" fmla="*/ 4231979 w 4236603"/>
              <a:gd name="connsiteY27" fmla="*/ 3223348 h 5441121"/>
              <a:gd name="connsiteX28" fmla="*/ 4114038 w 4236603"/>
              <a:gd name="connsiteY28" fmla="*/ 3621101 h 5441121"/>
              <a:gd name="connsiteX29" fmla="*/ 4088599 w 4236603"/>
              <a:gd name="connsiteY29" fmla="*/ 3677922 h 5441121"/>
              <a:gd name="connsiteX30" fmla="*/ 4037724 w 4236603"/>
              <a:gd name="connsiteY30" fmla="*/ 3776070 h 5441121"/>
              <a:gd name="connsiteX31" fmla="*/ 4035410 w 4236603"/>
              <a:gd name="connsiteY31" fmla="*/ 3819977 h 5441121"/>
              <a:gd name="connsiteX32" fmla="*/ 4028473 w 4236603"/>
              <a:gd name="connsiteY32" fmla="*/ 4031767 h 5441121"/>
              <a:gd name="connsiteX33" fmla="*/ 3866594 w 4236603"/>
              <a:gd name="connsiteY33" fmla="*/ 4091172 h 5441121"/>
              <a:gd name="connsiteX34" fmla="*/ 3417453 w 4236603"/>
              <a:gd name="connsiteY34" fmla="*/ 4306749 h 5441121"/>
              <a:gd name="connsiteX35" fmla="*/ 2570659 w 4236603"/>
              <a:gd name="connsiteY35" fmla="*/ 5441121 h 5441121"/>
              <a:gd name="connsiteX0" fmla="*/ 0 w 4236603"/>
              <a:gd name="connsiteY0" fmla="*/ 0 h 5441121"/>
              <a:gd name="connsiteX1" fmla="*/ 347759 w 4236603"/>
              <a:gd name="connsiteY1" fmla="*/ 50625 h 5441121"/>
              <a:gd name="connsiteX2" fmla="*/ 623757 w 4236603"/>
              <a:gd name="connsiteY2" fmla="*/ 140180 h 5441121"/>
              <a:gd name="connsiteX3" fmla="*/ 876785 w 4236603"/>
              <a:gd name="connsiteY3" fmla="*/ 115284 h 5441121"/>
              <a:gd name="connsiteX4" fmla="*/ 1103134 w 4236603"/>
              <a:gd name="connsiteY4" fmla="*/ 166224 h 5441121"/>
              <a:gd name="connsiteX5" fmla="*/ 1671654 w 4236603"/>
              <a:gd name="connsiteY5" fmla="*/ 98139 h 5441121"/>
              <a:gd name="connsiteX6" fmla="*/ 1988087 w 4236603"/>
              <a:gd name="connsiteY6" fmla="*/ 36390 h 5441121"/>
              <a:gd name="connsiteX7" fmla="*/ 2090571 w 4236603"/>
              <a:gd name="connsiteY7" fmla="*/ 41560 h 5441121"/>
              <a:gd name="connsiteX8" fmla="*/ 2250842 w 4236603"/>
              <a:gd name="connsiteY8" fmla="*/ 40331 h 5441121"/>
              <a:gd name="connsiteX9" fmla="*/ 2524031 w 4236603"/>
              <a:gd name="connsiteY9" fmla="*/ 50173 h 5441121"/>
              <a:gd name="connsiteX10" fmla="*/ 2808530 w 4236603"/>
              <a:gd name="connsiteY10" fmla="*/ 36886 h 5441121"/>
              <a:gd name="connsiteX11" fmla="*/ 2935953 w 4236603"/>
              <a:gd name="connsiteY11" fmla="*/ 34918 h 5441121"/>
              <a:gd name="connsiteX12" fmla="*/ 2960842 w 4236603"/>
              <a:gd name="connsiteY12" fmla="*/ 166988 h 5441121"/>
              <a:gd name="connsiteX13" fmla="*/ 3267095 w 4236603"/>
              <a:gd name="connsiteY13" fmla="*/ 487682 h 5441121"/>
              <a:gd name="connsiteX14" fmla="*/ 3478282 w 4236603"/>
              <a:gd name="connsiteY14" fmla="*/ 584070 h 5441121"/>
              <a:gd name="connsiteX15" fmla="*/ 3712459 w 4236603"/>
              <a:gd name="connsiteY15" fmla="*/ 1330217 h 5441121"/>
              <a:gd name="connsiteX16" fmla="*/ 3762734 w 4236603"/>
              <a:gd name="connsiteY16" fmla="*/ 1596887 h 5441121"/>
              <a:gd name="connsiteX17" fmla="*/ 3805597 w 4236603"/>
              <a:gd name="connsiteY17" fmla="*/ 1696899 h 5441121"/>
              <a:gd name="connsiteX18" fmla="*/ 3824647 w 4236603"/>
              <a:gd name="connsiteY18" fmla="*/ 1794530 h 5441121"/>
              <a:gd name="connsiteX19" fmla="*/ 3855603 w 4236603"/>
              <a:gd name="connsiteY19" fmla="*/ 1915974 h 5441121"/>
              <a:gd name="connsiteX20" fmla="*/ 3866594 w 4236603"/>
              <a:gd name="connsiteY20" fmla="*/ 1942274 h 5441121"/>
              <a:gd name="connsiteX21" fmla="*/ 3496585 w 4236603"/>
              <a:gd name="connsiteY21" fmla="*/ 1281074 h 5441121"/>
              <a:gd name="connsiteX22" fmla="*/ 3855031 w 4236603"/>
              <a:gd name="connsiteY22" fmla="*/ 2107573 h 5441121"/>
              <a:gd name="connsiteX23" fmla="*/ 3917471 w 4236603"/>
              <a:gd name="connsiteY23" fmla="*/ 2247046 h 5441121"/>
              <a:gd name="connsiteX24" fmla="*/ 3924408 w 4236603"/>
              <a:gd name="connsiteY24" fmla="*/ 2391683 h 5441121"/>
              <a:gd name="connsiteX25" fmla="*/ 3977597 w 4236603"/>
              <a:gd name="connsiteY25" fmla="*/ 2525989 h 5441121"/>
              <a:gd name="connsiteX26" fmla="*/ 4104788 w 4236603"/>
              <a:gd name="connsiteY26" fmla="*/ 2531154 h 5441121"/>
              <a:gd name="connsiteX27" fmla="*/ 4236603 w 4236603"/>
              <a:gd name="connsiteY27" fmla="*/ 2668043 h 5441121"/>
              <a:gd name="connsiteX28" fmla="*/ 4231979 w 4236603"/>
              <a:gd name="connsiteY28" fmla="*/ 3223348 h 5441121"/>
              <a:gd name="connsiteX29" fmla="*/ 4114038 w 4236603"/>
              <a:gd name="connsiteY29" fmla="*/ 3621101 h 5441121"/>
              <a:gd name="connsiteX30" fmla="*/ 4088599 w 4236603"/>
              <a:gd name="connsiteY30" fmla="*/ 3677922 h 5441121"/>
              <a:gd name="connsiteX31" fmla="*/ 4037724 w 4236603"/>
              <a:gd name="connsiteY31" fmla="*/ 3776070 h 5441121"/>
              <a:gd name="connsiteX32" fmla="*/ 4035410 w 4236603"/>
              <a:gd name="connsiteY32" fmla="*/ 3819977 h 5441121"/>
              <a:gd name="connsiteX33" fmla="*/ 4028473 w 4236603"/>
              <a:gd name="connsiteY33" fmla="*/ 4031767 h 5441121"/>
              <a:gd name="connsiteX34" fmla="*/ 3866594 w 4236603"/>
              <a:gd name="connsiteY34" fmla="*/ 4091172 h 5441121"/>
              <a:gd name="connsiteX35" fmla="*/ 3417453 w 4236603"/>
              <a:gd name="connsiteY35" fmla="*/ 4306749 h 5441121"/>
              <a:gd name="connsiteX36" fmla="*/ 2570659 w 4236603"/>
              <a:gd name="connsiteY36" fmla="*/ 5441121 h 5441121"/>
              <a:gd name="connsiteX0" fmla="*/ 0 w 4236603"/>
              <a:gd name="connsiteY0" fmla="*/ 0 h 5441121"/>
              <a:gd name="connsiteX1" fmla="*/ 347759 w 4236603"/>
              <a:gd name="connsiteY1" fmla="*/ 50625 h 5441121"/>
              <a:gd name="connsiteX2" fmla="*/ 623757 w 4236603"/>
              <a:gd name="connsiteY2" fmla="*/ 140180 h 5441121"/>
              <a:gd name="connsiteX3" fmla="*/ 876785 w 4236603"/>
              <a:gd name="connsiteY3" fmla="*/ 115284 h 5441121"/>
              <a:gd name="connsiteX4" fmla="*/ 1103134 w 4236603"/>
              <a:gd name="connsiteY4" fmla="*/ 166224 h 5441121"/>
              <a:gd name="connsiteX5" fmla="*/ 1671654 w 4236603"/>
              <a:gd name="connsiteY5" fmla="*/ 98139 h 5441121"/>
              <a:gd name="connsiteX6" fmla="*/ 1988087 w 4236603"/>
              <a:gd name="connsiteY6" fmla="*/ 36390 h 5441121"/>
              <a:gd name="connsiteX7" fmla="*/ 2090571 w 4236603"/>
              <a:gd name="connsiteY7" fmla="*/ 41560 h 5441121"/>
              <a:gd name="connsiteX8" fmla="*/ 2250842 w 4236603"/>
              <a:gd name="connsiteY8" fmla="*/ 40331 h 5441121"/>
              <a:gd name="connsiteX9" fmla="*/ 2524031 w 4236603"/>
              <a:gd name="connsiteY9" fmla="*/ 50173 h 5441121"/>
              <a:gd name="connsiteX10" fmla="*/ 2808530 w 4236603"/>
              <a:gd name="connsiteY10" fmla="*/ 36886 h 5441121"/>
              <a:gd name="connsiteX11" fmla="*/ 2935953 w 4236603"/>
              <a:gd name="connsiteY11" fmla="*/ 34918 h 5441121"/>
              <a:gd name="connsiteX12" fmla="*/ 2960842 w 4236603"/>
              <a:gd name="connsiteY12" fmla="*/ 166988 h 5441121"/>
              <a:gd name="connsiteX13" fmla="*/ 3267095 w 4236603"/>
              <a:gd name="connsiteY13" fmla="*/ 487682 h 5441121"/>
              <a:gd name="connsiteX14" fmla="*/ 3478282 w 4236603"/>
              <a:gd name="connsiteY14" fmla="*/ 584070 h 5441121"/>
              <a:gd name="connsiteX15" fmla="*/ 3712459 w 4236603"/>
              <a:gd name="connsiteY15" fmla="*/ 1330217 h 5441121"/>
              <a:gd name="connsiteX16" fmla="*/ 3762734 w 4236603"/>
              <a:gd name="connsiteY16" fmla="*/ 1596887 h 5441121"/>
              <a:gd name="connsiteX17" fmla="*/ 3805597 w 4236603"/>
              <a:gd name="connsiteY17" fmla="*/ 1696899 h 5441121"/>
              <a:gd name="connsiteX18" fmla="*/ 3824647 w 4236603"/>
              <a:gd name="connsiteY18" fmla="*/ 1794530 h 5441121"/>
              <a:gd name="connsiteX19" fmla="*/ 3855603 w 4236603"/>
              <a:gd name="connsiteY19" fmla="*/ 1915974 h 5441121"/>
              <a:gd name="connsiteX20" fmla="*/ 3866594 w 4236603"/>
              <a:gd name="connsiteY20" fmla="*/ 1942274 h 5441121"/>
              <a:gd name="connsiteX21" fmla="*/ 3855031 w 4236603"/>
              <a:gd name="connsiteY21" fmla="*/ 2107573 h 5441121"/>
              <a:gd name="connsiteX22" fmla="*/ 3917471 w 4236603"/>
              <a:gd name="connsiteY22" fmla="*/ 2247046 h 5441121"/>
              <a:gd name="connsiteX23" fmla="*/ 3924408 w 4236603"/>
              <a:gd name="connsiteY23" fmla="*/ 2391683 h 5441121"/>
              <a:gd name="connsiteX24" fmla="*/ 3977597 w 4236603"/>
              <a:gd name="connsiteY24" fmla="*/ 2525989 h 5441121"/>
              <a:gd name="connsiteX25" fmla="*/ 4104788 w 4236603"/>
              <a:gd name="connsiteY25" fmla="*/ 2531154 h 5441121"/>
              <a:gd name="connsiteX26" fmla="*/ 4236603 w 4236603"/>
              <a:gd name="connsiteY26" fmla="*/ 2668043 h 5441121"/>
              <a:gd name="connsiteX27" fmla="*/ 4231979 w 4236603"/>
              <a:gd name="connsiteY27" fmla="*/ 3223348 h 5441121"/>
              <a:gd name="connsiteX28" fmla="*/ 4114038 w 4236603"/>
              <a:gd name="connsiteY28" fmla="*/ 3621101 h 5441121"/>
              <a:gd name="connsiteX29" fmla="*/ 4088599 w 4236603"/>
              <a:gd name="connsiteY29" fmla="*/ 3677922 h 5441121"/>
              <a:gd name="connsiteX30" fmla="*/ 4037724 w 4236603"/>
              <a:gd name="connsiteY30" fmla="*/ 3776070 h 5441121"/>
              <a:gd name="connsiteX31" fmla="*/ 4035410 w 4236603"/>
              <a:gd name="connsiteY31" fmla="*/ 3819977 h 5441121"/>
              <a:gd name="connsiteX32" fmla="*/ 4028473 w 4236603"/>
              <a:gd name="connsiteY32" fmla="*/ 4031767 h 5441121"/>
              <a:gd name="connsiteX33" fmla="*/ 3866594 w 4236603"/>
              <a:gd name="connsiteY33" fmla="*/ 4091172 h 5441121"/>
              <a:gd name="connsiteX34" fmla="*/ 3417453 w 4236603"/>
              <a:gd name="connsiteY34" fmla="*/ 4306749 h 5441121"/>
              <a:gd name="connsiteX35" fmla="*/ 2570659 w 4236603"/>
              <a:gd name="connsiteY35" fmla="*/ 5441121 h 5441121"/>
              <a:gd name="connsiteX0" fmla="*/ 0 w 4236603"/>
              <a:gd name="connsiteY0" fmla="*/ 0 h 5441121"/>
              <a:gd name="connsiteX1" fmla="*/ 347759 w 4236603"/>
              <a:gd name="connsiteY1" fmla="*/ 50625 h 5441121"/>
              <a:gd name="connsiteX2" fmla="*/ 623757 w 4236603"/>
              <a:gd name="connsiteY2" fmla="*/ 140180 h 5441121"/>
              <a:gd name="connsiteX3" fmla="*/ 876785 w 4236603"/>
              <a:gd name="connsiteY3" fmla="*/ 115284 h 5441121"/>
              <a:gd name="connsiteX4" fmla="*/ 1103134 w 4236603"/>
              <a:gd name="connsiteY4" fmla="*/ 166224 h 5441121"/>
              <a:gd name="connsiteX5" fmla="*/ 1671654 w 4236603"/>
              <a:gd name="connsiteY5" fmla="*/ 98139 h 5441121"/>
              <a:gd name="connsiteX6" fmla="*/ 1988087 w 4236603"/>
              <a:gd name="connsiteY6" fmla="*/ 36390 h 5441121"/>
              <a:gd name="connsiteX7" fmla="*/ 2090571 w 4236603"/>
              <a:gd name="connsiteY7" fmla="*/ 41560 h 5441121"/>
              <a:gd name="connsiteX8" fmla="*/ 2250842 w 4236603"/>
              <a:gd name="connsiteY8" fmla="*/ 40331 h 5441121"/>
              <a:gd name="connsiteX9" fmla="*/ 2524031 w 4236603"/>
              <a:gd name="connsiteY9" fmla="*/ 50173 h 5441121"/>
              <a:gd name="connsiteX10" fmla="*/ 2808530 w 4236603"/>
              <a:gd name="connsiteY10" fmla="*/ 36886 h 5441121"/>
              <a:gd name="connsiteX11" fmla="*/ 2935953 w 4236603"/>
              <a:gd name="connsiteY11" fmla="*/ 34918 h 5441121"/>
              <a:gd name="connsiteX12" fmla="*/ 2960842 w 4236603"/>
              <a:gd name="connsiteY12" fmla="*/ 166988 h 5441121"/>
              <a:gd name="connsiteX13" fmla="*/ 3267095 w 4236603"/>
              <a:gd name="connsiteY13" fmla="*/ 487682 h 5441121"/>
              <a:gd name="connsiteX14" fmla="*/ 3478282 w 4236603"/>
              <a:gd name="connsiteY14" fmla="*/ 584070 h 5441121"/>
              <a:gd name="connsiteX15" fmla="*/ 3712459 w 4236603"/>
              <a:gd name="connsiteY15" fmla="*/ 1330217 h 5441121"/>
              <a:gd name="connsiteX16" fmla="*/ 3762734 w 4236603"/>
              <a:gd name="connsiteY16" fmla="*/ 1596887 h 5441121"/>
              <a:gd name="connsiteX17" fmla="*/ 3805597 w 4236603"/>
              <a:gd name="connsiteY17" fmla="*/ 1696899 h 5441121"/>
              <a:gd name="connsiteX18" fmla="*/ 3824647 w 4236603"/>
              <a:gd name="connsiteY18" fmla="*/ 1794530 h 5441121"/>
              <a:gd name="connsiteX19" fmla="*/ 3855603 w 4236603"/>
              <a:gd name="connsiteY19" fmla="*/ 1915974 h 5441121"/>
              <a:gd name="connsiteX20" fmla="*/ 3855031 w 4236603"/>
              <a:gd name="connsiteY20" fmla="*/ 2107573 h 5441121"/>
              <a:gd name="connsiteX21" fmla="*/ 3917471 w 4236603"/>
              <a:gd name="connsiteY21" fmla="*/ 2247046 h 5441121"/>
              <a:gd name="connsiteX22" fmla="*/ 3924408 w 4236603"/>
              <a:gd name="connsiteY22" fmla="*/ 2391683 h 5441121"/>
              <a:gd name="connsiteX23" fmla="*/ 3977597 w 4236603"/>
              <a:gd name="connsiteY23" fmla="*/ 2525989 h 5441121"/>
              <a:gd name="connsiteX24" fmla="*/ 4104788 w 4236603"/>
              <a:gd name="connsiteY24" fmla="*/ 2531154 h 5441121"/>
              <a:gd name="connsiteX25" fmla="*/ 4236603 w 4236603"/>
              <a:gd name="connsiteY25" fmla="*/ 2668043 h 5441121"/>
              <a:gd name="connsiteX26" fmla="*/ 4231979 w 4236603"/>
              <a:gd name="connsiteY26" fmla="*/ 3223348 h 5441121"/>
              <a:gd name="connsiteX27" fmla="*/ 4114038 w 4236603"/>
              <a:gd name="connsiteY27" fmla="*/ 3621101 h 5441121"/>
              <a:gd name="connsiteX28" fmla="*/ 4088599 w 4236603"/>
              <a:gd name="connsiteY28" fmla="*/ 3677922 h 5441121"/>
              <a:gd name="connsiteX29" fmla="*/ 4037724 w 4236603"/>
              <a:gd name="connsiteY29" fmla="*/ 3776070 h 5441121"/>
              <a:gd name="connsiteX30" fmla="*/ 4035410 w 4236603"/>
              <a:gd name="connsiteY30" fmla="*/ 3819977 h 5441121"/>
              <a:gd name="connsiteX31" fmla="*/ 4028473 w 4236603"/>
              <a:gd name="connsiteY31" fmla="*/ 4031767 h 5441121"/>
              <a:gd name="connsiteX32" fmla="*/ 3866594 w 4236603"/>
              <a:gd name="connsiteY32" fmla="*/ 4091172 h 5441121"/>
              <a:gd name="connsiteX33" fmla="*/ 3417453 w 4236603"/>
              <a:gd name="connsiteY33" fmla="*/ 4306749 h 5441121"/>
              <a:gd name="connsiteX34" fmla="*/ 2570659 w 4236603"/>
              <a:gd name="connsiteY34" fmla="*/ 5441121 h 5441121"/>
              <a:gd name="connsiteX0" fmla="*/ 0 w 4236603"/>
              <a:gd name="connsiteY0" fmla="*/ 0 h 5441121"/>
              <a:gd name="connsiteX1" fmla="*/ 347759 w 4236603"/>
              <a:gd name="connsiteY1" fmla="*/ 50625 h 5441121"/>
              <a:gd name="connsiteX2" fmla="*/ 623757 w 4236603"/>
              <a:gd name="connsiteY2" fmla="*/ 140180 h 5441121"/>
              <a:gd name="connsiteX3" fmla="*/ 876785 w 4236603"/>
              <a:gd name="connsiteY3" fmla="*/ 115284 h 5441121"/>
              <a:gd name="connsiteX4" fmla="*/ 1103134 w 4236603"/>
              <a:gd name="connsiteY4" fmla="*/ 166224 h 5441121"/>
              <a:gd name="connsiteX5" fmla="*/ 1671654 w 4236603"/>
              <a:gd name="connsiteY5" fmla="*/ 98139 h 5441121"/>
              <a:gd name="connsiteX6" fmla="*/ 1988087 w 4236603"/>
              <a:gd name="connsiteY6" fmla="*/ 36390 h 5441121"/>
              <a:gd name="connsiteX7" fmla="*/ 2090571 w 4236603"/>
              <a:gd name="connsiteY7" fmla="*/ 41560 h 5441121"/>
              <a:gd name="connsiteX8" fmla="*/ 2250842 w 4236603"/>
              <a:gd name="connsiteY8" fmla="*/ 40331 h 5441121"/>
              <a:gd name="connsiteX9" fmla="*/ 2524031 w 4236603"/>
              <a:gd name="connsiteY9" fmla="*/ 50173 h 5441121"/>
              <a:gd name="connsiteX10" fmla="*/ 2808530 w 4236603"/>
              <a:gd name="connsiteY10" fmla="*/ 36886 h 5441121"/>
              <a:gd name="connsiteX11" fmla="*/ 2935953 w 4236603"/>
              <a:gd name="connsiteY11" fmla="*/ 34918 h 5441121"/>
              <a:gd name="connsiteX12" fmla="*/ 2960842 w 4236603"/>
              <a:gd name="connsiteY12" fmla="*/ 166988 h 5441121"/>
              <a:gd name="connsiteX13" fmla="*/ 3267095 w 4236603"/>
              <a:gd name="connsiteY13" fmla="*/ 487682 h 5441121"/>
              <a:gd name="connsiteX14" fmla="*/ 3478282 w 4236603"/>
              <a:gd name="connsiteY14" fmla="*/ 584070 h 5441121"/>
              <a:gd name="connsiteX15" fmla="*/ 3712459 w 4236603"/>
              <a:gd name="connsiteY15" fmla="*/ 1330217 h 5441121"/>
              <a:gd name="connsiteX16" fmla="*/ 3762734 w 4236603"/>
              <a:gd name="connsiteY16" fmla="*/ 1596887 h 5441121"/>
              <a:gd name="connsiteX17" fmla="*/ 3805597 w 4236603"/>
              <a:gd name="connsiteY17" fmla="*/ 1696899 h 5441121"/>
              <a:gd name="connsiteX18" fmla="*/ 3824647 w 4236603"/>
              <a:gd name="connsiteY18" fmla="*/ 1794530 h 5441121"/>
              <a:gd name="connsiteX19" fmla="*/ 3792592 w 4236603"/>
              <a:gd name="connsiteY19" fmla="*/ 1198424 h 5441121"/>
              <a:gd name="connsiteX20" fmla="*/ 3855031 w 4236603"/>
              <a:gd name="connsiteY20" fmla="*/ 2107573 h 5441121"/>
              <a:gd name="connsiteX21" fmla="*/ 3917471 w 4236603"/>
              <a:gd name="connsiteY21" fmla="*/ 2247046 h 5441121"/>
              <a:gd name="connsiteX22" fmla="*/ 3924408 w 4236603"/>
              <a:gd name="connsiteY22" fmla="*/ 2391683 h 5441121"/>
              <a:gd name="connsiteX23" fmla="*/ 3977597 w 4236603"/>
              <a:gd name="connsiteY23" fmla="*/ 2525989 h 5441121"/>
              <a:gd name="connsiteX24" fmla="*/ 4104788 w 4236603"/>
              <a:gd name="connsiteY24" fmla="*/ 2531154 h 5441121"/>
              <a:gd name="connsiteX25" fmla="*/ 4236603 w 4236603"/>
              <a:gd name="connsiteY25" fmla="*/ 2668043 h 5441121"/>
              <a:gd name="connsiteX26" fmla="*/ 4231979 w 4236603"/>
              <a:gd name="connsiteY26" fmla="*/ 3223348 h 5441121"/>
              <a:gd name="connsiteX27" fmla="*/ 4114038 w 4236603"/>
              <a:gd name="connsiteY27" fmla="*/ 3621101 h 5441121"/>
              <a:gd name="connsiteX28" fmla="*/ 4088599 w 4236603"/>
              <a:gd name="connsiteY28" fmla="*/ 3677922 h 5441121"/>
              <a:gd name="connsiteX29" fmla="*/ 4037724 w 4236603"/>
              <a:gd name="connsiteY29" fmla="*/ 3776070 h 5441121"/>
              <a:gd name="connsiteX30" fmla="*/ 4035410 w 4236603"/>
              <a:gd name="connsiteY30" fmla="*/ 3819977 h 5441121"/>
              <a:gd name="connsiteX31" fmla="*/ 4028473 w 4236603"/>
              <a:gd name="connsiteY31" fmla="*/ 4031767 h 5441121"/>
              <a:gd name="connsiteX32" fmla="*/ 3866594 w 4236603"/>
              <a:gd name="connsiteY32" fmla="*/ 4091172 h 5441121"/>
              <a:gd name="connsiteX33" fmla="*/ 3417453 w 4236603"/>
              <a:gd name="connsiteY33" fmla="*/ 4306749 h 5441121"/>
              <a:gd name="connsiteX34" fmla="*/ 2570659 w 4236603"/>
              <a:gd name="connsiteY34" fmla="*/ 5441121 h 5441121"/>
              <a:gd name="connsiteX0" fmla="*/ 0 w 4236603"/>
              <a:gd name="connsiteY0" fmla="*/ 0 h 5441121"/>
              <a:gd name="connsiteX1" fmla="*/ 347759 w 4236603"/>
              <a:gd name="connsiteY1" fmla="*/ 50625 h 5441121"/>
              <a:gd name="connsiteX2" fmla="*/ 623757 w 4236603"/>
              <a:gd name="connsiteY2" fmla="*/ 140180 h 5441121"/>
              <a:gd name="connsiteX3" fmla="*/ 876785 w 4236603"/>
              <a:gd name="connsiteY3" fmla="*/ 115284 h 5441121"/>
              <a:gd name="connsiteX4" fmla="*/ 1103134 w 4236603"/>
              <a:gd name="connsiteY4" fmla="*/ 166224 h 5441121"/>
              <a:gd name="connsiteX5" fmla="*/ 1671654 w 4236603"/>
              <a:gd name="connsiteY5" fmla="*/ 98139 h 5441121"/>
              <a:gd name="connsiteX6" fmla="*/ 1988087 w 4236603"/>
              <a:gd name="connsiteY6" fmla="*/ 36390 h 5441121"/>
              <a:gd name="connsiteX7" fmla="*/ 2090571 w 4236603"/>
              <a:gd name="connsiteY7" fmla="*/ 41560 h 5441121"/>
              <a:gd name="connsiteX8" fmla="*/ 2250842 w 4236603"/>
              <a:gd name="connsiteY8" fmla="*/ 40331 h 5441121"/>
              <a:gd name="connsiteX9" fmla="*/ 2524031 w 4236603"/>
              <a:gd name="connsiteY9" fmla="*/ 50173 h 5441121"/>
              <a:gd name="connsiteX10" fmla="*/ 2808530 w 4236603"/>
              <a:gd name="connsiteY10" fmla="*/ 36886 h 5441121"/>
              <a:gd name="connsiteX11" fmla="*/ 2935953 w 4236603"/>
              <a:gd name="connsiteY11" fmla="*/ 34918 h 5441121"/>
              <a:gd name="connsiteX12" fmla="*/ 2960842 w 4236603"/>
              <a:gd name="connsiteY12" fmla="*/ 166988 h 5441121"/>
              <a:gd name="connsiteX13" fmla="*/ 3267095 w 4236603"/>
              <a:gd name="connsiteY13" fmla="*/ 487682 h 5441121"/>
              <a:gd name="connsiteX14" fmla="*/ 3478282 w 4236603"/>
              <a:gd name="connsiteY14" fmla="*/ 584070 h 5441121"/>
              <a:gd name="connsiteX15" fmla="*/ 3712459 w 4236603"/>
              <a:gd name="connsiteY15" fmla="*/ 1330217 h 5441121"/>
              <a:gd name="connsiteX16" fmla="*/ 3762734 w 4236603"/>
              <a:gd name="connsiteY16" fmla="*/ 1596887 h 5441121"/>
              <a:gd name="connsiteX17" fmla="*/ 3805597 w 4236603"/>
              <a:gd name="connsiteY17" fmla="*/ 1696899 h 5441121"/>
              <a:gd name="connsiteX18" fmla="*/ 3824647 w 4236603"/>
              <a:gd name="connsiteY18" fmla="*/ 1794530 h 5441121"/>
              <a:gd name="connsiteX19" fmla="*/ 3792592 w 4236603"/>
              <a:gd name="connsiteY19" fmla="*/ 1198424 h 5441121"/>
              <a:gd name="connsiteX20" fmla="*/ 3850406 w 4236603"/>
              <a:gd name="connsiteY20" fmla="*/ 1975850 h 5441121"/>
              <a:gd name="connsiteX21" fmla="*/ 3855031 w 4236603"/>
              <a:gd name="connsiteY21" fmla="*/ 2107573 h 5441121"/>
              <a:gd name="connsiteX22" fmla="*/ 3917471 w 4236603"/>
              <a:gd name="connsiteY22" fmla="*/ 2247046 h 5441121"/>
              <a:gd name="connsiteX23" fmla="*/ 3924408 w 4236603"/>
              <a:gd name="connsiteY23" fmla="*/ 2391683 h 5441121"/>
              <a:gd name="connsiteX24" fmla="*/ 3977597 w 4236603"/>
              <a:gd name="connsiteY24" fmla="*/ 2525989 h 5441121"/>
              <a:gd name="connsiteX25" fmla="*/ 4104788 w 4236603"/>
              <a:gd name="connsiteY25" fmla="*/ 2531154 h 5441121"/>
              <a:gd name="connsiteX26" fmla="*/ 4236603 w 4236603"/>
              <a:gd name="connsiteY26" fmla="*/ 2668043 h 5441121"/>
              <a:gd name="connsiteX27" fmla="*/ 4231979 w 4236603"/>
              <a:gd name="connsiteY27" fmla="*/ 3223348 h 5441121"/>
              <a:gd name="connsiteX28" fmla="*/ 4114038 w 4236603"/>
              <a:gd name="connsiteY28" fmla="*/ 3621101 h 5441121"/>
              <a:gd name="connsiteX29" fmla="*/ 4088599 w 4236603"/>
              <a:gd name="connsiteY29" fmla="*/ 3677922 h 5441121"/>
              <a:gd name="connsiteX30" fmla="*/ 4037724 w 4236603"/>
              <a:gd name="connsiteY30" fmla="*/ 3776070 h 5441121"/>
              <a:gd name="connsiteX31" fmla="*/ 4035410 w 4236603"/>
              <a:gd name="connsiteY31" fmla="*/ 3819977 h 5441121"/>
              <a:gd name="connsiteX32" fmla="*/ 4028473 w 4236603"/>
              <a:gd name="connsiteY32" fmla="*/ 4031767 h 5441121"/>
              <a:gd name="connsiteX33" fmla="*/ 3866594 w 4236603"/>
              <a:gd name="connsiteY33" fmla="*/ 4091172 h 5441121"/>
              <a:gd name="connsiteX34" fmla="*/ 3417453 w 4236603"/>
              <a:gd name="connsiteY34" fmla="*/ 4306749 h 5441121"/>
              <a:gd name="connsiteX35" fmla="*/ 2570659 w 4236603"/>
              <a:gd name="connsiteY35" fmla="*/ 5441121 h 5441121"/>
              <a:gd name="connsiteX0" fmla="*/ 0 w 4236603"/>
              <a:gd name="connsiteY0" fmla="*/ 0 h 5441121"/>
              <a:gd name="connsiteX1" fmla="*/ 347759 w 4236603"/>
              <a:gd name="connsiteY1" fmla="*/ 50625 h 5441121"/>
              <a:gd name="connsiteX2" fmla="*/ 623757 w 4236603"/>
              <a:gd name="connsiteY2" fmla="*/ 140180 h 5441121"/>
              <a:gd name="connsiteX3" fmla="*/ 876785 w 4236603"/>
              <a:gd name="connsiteY3" fmla="*/ 115284 h 5441121"/>
              <a:gd name="connsiteX4" fmla="*/ 1103134 w 4236603"/>
              <a:gd name="connsiteY4" fmla="*/ 166224 h 5441121"/>
              <a:gd name="connsiteX5" fmla="*/ 1671654 w 4236603"/>
              <a:gd name="connsiteY5" fmla="*/ 98139 h 5441121"/>
              <a:gd name="connsiteX6" fmla="*/ 1988087 w 4236603"/>
              <a:gd name="connsiteY6" fmla="*/ 36390 h 5441121"/>
              <a:gd name="connsiteX7" fmla="*/ 2090571 w 4236603"/>
              <a:gd name="connsiteY7" fmla="*/ 41560 h 5441121"/>
              <a:gd name="connsiteX8" fmla="*/ 2250842 w 4236603"/>
              <a:gd name="connsiteY8" fmla="*/ 40331 h 5441121"/>
              <a:gd name="connsiteX9" fmla="*/ 2524031 w 4236603"/>
              <a:gd name="connsiteY9" fmla="*/ 50173 h 5441121"/>
              <a:gd name="connsiteX10" fmla="*/ 2808530 w 4236603"/>
              <a:gd name="connsiteY10" fmla="*/ 36886 h 5441121"/>
              <a:gd name="connsiteX11" fmla="*/ 2935953 w 4236603"/>
              <a:gd name="connsiteY11" fmla="*/ 34918 h 5441121"/>
              <a:gd name="connsiteX12" fmla="*/ 2960842 w 4236603"/>
              <a:gd name="connsiteY12" fmla="*/ 166988 h 5441121"/>
              <a:gd name="connsiteX13" fmla="*/ 3267095 w 4236603"/>
              <a:gd name="connsiteY13" fmla="*/ 487682 h 5441121"/>
              <a:gd name="connsiteX14" fmla="*/ 3478282 w 4236603"/>
              <a:gd name="connsiteY14" fmla="*/ 584070 h 5441121"/>
              <a:gd name="connsiteX15" fmla="*/ 3712459 w 4236603"/>
              <a:gd name="connsiteY15" fmla="*/ 1330217 h 5441121"/>
              <a:gd name="connsiteX16" fmla="*/ 3762734 w 4236603"/>
              <a:gd name="connsiteY16" fmla="*/ 1596887 h 5441121"/>
              <a:gd name="connsiteX17" fmla="*/ 3805597 w 4236603"/>
              <a:gd name="connsiteY17" fmla="*/ 1696899 h 5441121"/>
              <a:gd name="connsiteX18" fmla="*/ 3824647 w 4236603"/>
              <a:gd name="connsiteY18" fmla="*/ 1794530 h 5441121"/>
              <a:gd name="connsiteX19" fmla="*/ 3850406 w 4236603"/>
              <a:gd name="connsiteY19" fmla="*/ 1975850 h 5441121"/>
              <a:gd name="connsiteX20" fmla="*/ 3855031 w 4236603"/>
              <a:gd name="connsiteY20" fmla="*/ 2107573 h 5441121"/>
              <a:gd name="connsiteX21" fmla="*/ 3917471 w 4236603"/>
              <a:gd name="connsiteY21" fmla="*/ 2247046 h 5441121"/>
              <a:gd name="connsiteX22" fmla="*/ 3924408 w 4236603"/>
              <a:gd name="connsiteY22" fmla="*/ 2391683 h 5441121"/>
              <a:gd name="connsiteX23" fmla="*/ 3977597 w 4236603"/>
              <a:gd name="connsiteY23" fmla="*/ 2525989 h 5441121"/>
              <a:gd name="connsiteX24" fmla="*/ 4104788 w 4236603"/>
              <a:gd name="connsiteY24" fmla="*/ 2531154 h 5441121"/>
              <a:gd name="connsiteX25" fmla="*/ 4236603 w 4236603"/>
              <a:gd name="connsiteY25" fmla="*/ 2668043 h 5441121"/>
              <a:gd name="connsiteX26" fmla="*/ 4231979 w 4236603"/>
              <a:gd name="connsiteY26" fmla="*/ 3223348 h 5441121"/>
              <a:gd name="connsiteX27" fmla="*/ 4114038 w 4236603"/>
              <a:gd name="connsiteY27" fmla="*/ 3621101 h 5441121"/>
              <a:gd name="connsiteX28" fmla="*/ 4088599 w 4236603"/>
              <a:gd name="connsiteY28" fmla="*/ 3677922 h 5441121"/>
              <a:gd name="connsiteX29" fmla="*/ 4037724 w 4236603"/>
              <a:gd name="connsiteY29" fmla="*/ 3776070 h 5441121"/>
              <a:gd name="connsiteX30" fmla="*/ 4035410 w 4236603"/>
              <a:gd name="connsiteY30" fmla="*/ 3819977 h 5441121"/>
              <a:gd name="connsiteX31" fmla="*/ 4028473 w 4236603"/>
              <a:gd name="connsiteY31" fmla="*/ 4031767 h 5441121"/>
              <a:gd name="connsiteX32" fmla="*/ 3866594 w 4236603"/>
              <a:gd name="connsiteY32" fmla="*/ 4091172 h 5441121"/>
              <a:gd name="connsiteX33" fmla="*/ 3417453 w 4236603"/>
              <a:gd name="connsiteY33" fmla="*/ 4306749 h 5441121"/>
              <a:gd name="connsiteX34" fmla="*/ 2570659 w 4236603"/>
              <a:gd name="connsiteY34" fmla="*/ 5441121 h 5441121"/>
              <a:gd name="connsiteX0" fmla="*/ 0 w 4236603"/>
              <a:gd name="connsiteY0" fmla="*/ 0 h 6570670"/>
              <a:gd name="connsiteX1" fmla="*/ 347759 w 4236603"/>
              <a:gd name="connsiteY1" fmla="*/ 50625 h 6570670"/>
              <a:gd name="connsiteX2" fmla="*/ 623757 w 4236603"/>
              <a:gd name="connsiteY2" fmla="*/ 140180 h 6570670"/>
              <a:gd name="connsiteX3" fmla="*/ 876785 w 4236603"/>
              <a:gd name="connsiteY3" fmla="*/ 115284 h 6570670"/>
              <a:gd name="connsiteX4" fmla="*/ 1103134 w 4236603"/>
              <a:gd name="connsiteY4" fmla="*/ 166224 h 6570670"/>
              <a:gd name="connsiteX5" fmla="*/ 1671654 w 4236603"/>
              <a:gd name="connsiteY5" fmla="*/ 98139 h 6570670"/>
              <a:gd name="connsiteX6" fmla="*/ 1988087 w 4236603"/>
              <a:gd name="connsiteY6" fmla="*/ 36390 h 6570670"/>
              <a:gd name="connsiteX7" fmla="*/ 2090571 w 4236603"/>
              <a:gd name="connsiteY7" fmla="*/ 41560 h 6570670"/>
              <a:gd name="connsiteX8" fmla="*/ 2250842 w 4236603"/>
              <a:gd name="connsiteY8" fmla="*/ 40331 h 6570670"/>
              <a:gd name="connsiteX9" fmla="*/ 2524031 w 4236603"/>
              <a:gd name="connsiteY9" fmla="*/ 50173 h 6570670"/>
              <a:gd name="connsiteX10" fmla="*/ 2808530 w 4236603"/>
              <a:gd name="connsiteY10" fmla="*/ 36886 h 6570670"/>
              <a:gd name="connsiteX11" fmla="*/ 2935953 w 4236603"/>
              <a:gd name="connsiteY11" fmla="*/ 34918 h 6570670"/>
              <a:gd name="connsiteX12" fmla="*/ 2960842 w 4236603"/>
              <a:gd name="connsiteY12" fmla="*/ 166988 h 6570670"/>
              <a:gd name="connsiteX13" fmla="*/ 3267095 w 4236603"/>
              <a:gd name="connsiteY13" fmla="*/ 487682 h 6570670"/>
              <a:gd name="connsiteX14" fmla="*/ 3478282 w 4236603"/>
              <a:gd name="connsiteY14" fmla="*/ 584070 h 6570670"/>
              <a:gd name="connsiteX15" fmla="*/ 3712459 w 4236603"/>
              <a:gd name="connsiteY15" fmla="*/ 1330217 h 6570670"/>
              <a:gd name="connsiteX16" fmla="*/ 3762734 w 4236603"/>
              <a:gd name="connsiteY16" fmla="*/ 1596887 h 6570670"/>
              <a:gd name="connsiteX17" fmla="*/ 3805597 w 4236603"/>
              <a:gd name="connsiteY17" fmla="*/ 1696899 h 6570670"/>
              <a:gd name="connsiteX18" fmla="*/ 3824647 w 4236603"/>
              <a:gd name="connsiteY18" fmla="*/ 1794530 h 6570670"/>
              <a:gd name="connsiteX19" fmla="*/ 3850406 w 4236603"/>
              <a:gd name="connsiteY19" fmla="*/ 1975850 h 6570670"/>
              <a:gd name="connsiteX20" fmla="*/ 3855031 w 4236603"/>
              <a:gd name="connsiteY20" fmla="*/ 2107573 h 6570670"/>
              <a:gd name="connsiteX21" fmla="*/ 3917471 w 4236603"/>
              <a:gd name="connsiteY21" fmla="*/ 2247046 h 6570670"/>
              <a:gd name="connsiteX22" fmla="*/ 3924408 w 4236603"/>
              <a:gd name="connsiteY22" fmla="*/ 2391683 h 6570670"/>
              <a:gd name="connsiteX23" fmla="*/ 3977597 w 4236603"/>
              <a:gd name="connsiteY23" fmla="*/ 2525989 h 6570670"/>
              <a:gd name="connsiteX24" fmla="*/ 4104788 w 4236603"/>
              <a:gd name="connsiteY24" fmla="*/ 2531154 h 6570670"/>
              <a:gd name="connsiteX25" fmla="*/ 4236603 w 4236603"/>
              <a:gd name="connsiteY25" fmla="*/ 2668043 h 6570670"/>
              <a:gd name="connsiteX26" fmla="*/ 4231979 w 4236603"/>
              <a:gd name="connsiteY26" fmla="*/ 3223348 h 6570670"/>
              <a:gd name="connsiteX27" fmla="*/ 4114038 w 4236603"/>
              <a:gd name="connsiteY27" fmla="*/ 3621101 h 6570670"/>
              <a:gd name="connsiteX28" fmla="*/ 4088599 w 4236603"/>
              <a:gd name="connsiteY28" fmla="*/ 3677922 h 6570670"/>
              <a:gd name="connsiteX29" fmla="*/ 4037724 w 4236603"/>
              <a:gd name="connsiteY29" fmla="*/ 3776070 h 6570670"/>
              <a:gd name="connsiteX30" fmla="*/ 4035410 w 4236603"/>
              <a:gd name="connsiteY30" fmla="*/ 3819977 h 6570670"/>
              <a:gd name="connsiteX31" fmla="*/ 4028473 w 4236603"/>
              <a:gd name="connsiteY31" fmla="*/ 4031767 h 6570670"/>
              <a:gd name="connsiteX32" fmla="*/ 3866594 w 4236603"/>
              <a:gd name="connsiteY32" fmla="*/ 4091172 h 6570670"/>
              <a:gd name="connsiteX33" fmla="*/ 3417453 w 4236603"/>
              <a:gd name="connsiteY33" fmla="*/ 4306749 h 6570670"/>
              <a:gd name="connsiteX34" fmla="*/ 1776043 w 4236603"/>
              <a:gd name="connsiteY34" fmla="*/ 6570670 h 6570670"/>
              <a:gd name="connsiteX0" fmla="*/ 0 w 4236603"/>
              <a:gd name="connsiteY0" fmla="*/ 0 h 5413571"/>
              <a:gd name="connsiteX1" fmla="*/ 347759 w 4236603"/>
              <a:gd name="connsiteY1" fmla="*/ 50625 h 5413571"/>
              <a:gd name="connsiteX2" fmla="*/ 623757 w 4236603"/>
              <a:gd name="connsiteY2" fmla="*/ 140180 h 5413571"/>
              <a:gd name="connsiteX3" fmla="*/ 876785 w 4236603"/>
              <a:gd name="connsiteY3" fmla="*/ 115284 h 5413571"/>
              <a:gd name="connsiteX4" fmla="*/ 1103134 w 4236603"/>
              <a:gd name="connsiteY4" fmla="*/ 166224 h 5413571"/>
              <a:gd name="connsiteX5" fmla="*/ 1671654 w 4236603"/>
              <a:gd name="connsiteY5" fmla="*/ 98139 h 5413571"/>
              <a:gd name="connsiteX6" fmla="*/ 1988087 w 4236603"/>
              <a:gd name="connsiteY6" fmla="*/ 36390 h 5413571"/>
              <a:gd name="connsiteX7" fmla="*/ 2090571 w 4236603"/>
              <a:gd name="connsiteY7" fmla="*/ 41560 h 5413571"/>
              <a:gd name="connsiteX8" fmla="*/ 2250842 w 4236603"/>
              <a:gd name="connsiteY8" fmla="*/ 40331 h 5413571"/>
              <a:gd name="connsiteX9" fmla="*/ 2524031 w 4236603"/>
              <a:gd name="connsiteY9" fmla="*/ 50173 h 5413571"/>
              <a:gd name="connsiteX10" fmla="*/ 2808530 w 4236603"/>
              <a:gd name="connsiteY10" fmla="*/ 36886 h 5413571"/>
              <a:gd name="connsiteX11" fmla="*/ 2935953 w 4236603"/>
              <a:gd name="connsiteY11" fmla="*/ 34918 h 5413571"/>
              <a:gd name="connsiteX12" fmla="*/ 2960842 w 4236603"/>
              <a:gd name="connsiteY12" fmla="*/ 166988 h 5413571"/>
              <a:gd name="connsiteX13" fmla="*/ 3267095 w 4236603"/>
              <a:gd name="connsiteY13" fmla="*/ 487682 h 5413571"/>
              <a:gd name="connsiteX14" fmla="*/ 3478282 w 4236603"/>
              <a:gd name="connsiteY14" fmla="*/ 584070 h 5413571"/>
              <a:gd name="connsiteX15" fmla="*/ 3712459 w 4236603"/>
              <a:gd name="connsiteY15" fmla="*/ 1330217 h 5413571"/>
              <a:gd name="connsiteX16" fmla="*/ 3762734 w 4236603"/>
              <a:gd name="connsiteY16" fmla="*/ 1596887 h 5413571"/>
              <a:gd name="connsiteX17" fmla="*/ 3805597 w 4236603"/>
              <a:gd name="connsiteY17" fmla="*/ 1696899 h 5413571"/>
              <a:gd name="connsiteX18" fmla="*/ 3824647 w 4236603"/>
              <a:gd name="connsiteY18" fmla="*/ 1794530 h 5413571"/>
              <a:gd name="connsiteX19" fmla="*/ 3850406 w 4236603"/>
              <a:gd name="connsiteY19" fmla="*/ 1975850 h 5413571"/>
              <a:gd name="connsiteX20" fmla="*/ 3855031 w 4236603"/>
              <a:gd name="connsiteY20" fmla="*/ 2107573 h 5413571"/>
              <a:gd name="connsiteX21" fmla="*/ 3917471 w 4236603"/>
              <a:gd name="connsiteY21" fmla="*/ 2247046 h 5413571"/>
              <a:gd name="connsiteX22" fmla="*/ 3924408 w 4236603"/>
              <a:gd name="connsiteY22" fmla="*/ 2391683 h 5413571"/>
              <a:gd name="connsiteX23" fmla="*/ 3977597 w 4236603"/>
              <a:gd name="connsiteY23" fmla="*/ 2525989 h 5413571"/>
              <a:gd name="connsiteX24" fmla="*/ 4104788 w 4236603"/>
              <a:gd name="connsiteY24" fmla="*/ 2531154 h 5413571"/>
              <a:gd name="connsiteX25" fmla="*/ 4236603 w 4236603"/>
              <a:gd name="connsiteY25" fmla="*/ 2668043 h 5413571"/>
              <a:gd name="connsiteX26" fmla="*/ 4231979 w 4236603"/>
              <a:gd name="connsiteY26" fmla="*/ 3223348 h 5413571"/>
              <a:gd name="connsiteX27" fmla="*/ 4114038 w 4236603"/>
              <a:gd name="connsiteY27" fmla="*/ 3621101 h 5413571"/>
              <a:gd name="connsiteX28" fmla="*/ 4088599 w 4236603"/>
              <a:gd name="connsiteY28" fmla="*/ 3677922 h 5413571"/>
              <a:gd name="connsiteX29" fmla="*/ 4037724 w 4236603"/>
              <a:gd name="connsiteY29" fmla="*/ 3776070 h 5413571"/>
              <a:gd name="connsiteX30" fmla="*/ 4035410 w 4236603"/>
              <a:gd name="connsiteY30" fmla="*/ 3819977 h 5413571"/>
              <a:gd name="connsiteX31" fmla="*/ 4028473 w 4236603"/>
              <a:gd name="connsiteY31" fmla="*/ 4031767 h 5413571"/>
              <a:gd name="connsiteX32" fmla="*/ 3866594 w 4236603"/>
              <a:gd name="connsiteY32" fmla="*/ 4091172 h 5413571"/>
              <a:gd name="connsiteX33" fmla="*/ 3417453 w 4236603"/>
              <a:gd name="connsiteY33" fmla="*/ 4306749 h 5413571"/>
              <a:gd name="connsiteX34" fmla="*/ 2590063 w 4236603"/>
              <a:gd name="connsiteY34" fmla="*/ 5413571 h 5413571"/>
              <a:gd name="connsiteX0" fmla="*/ 0 w 4236603"/>
              <a:gd name="connsiteY0" fmla="*/ 0 h 5496221"/>
              <a:gd name="connsiteX1" fmla="*/ 347759 w 4236603"/>
              <a:gd name="connsiteY1" fmla="*/ 50625 h 5496221"/>
              <a:gd name="connsiteX2" fmla="*/ 623757 w 4236603"/>
              <a:gd name="connsiteY2" fmla="*/ 140180 h 5496221"/>
              <a:gd name="connsiteX3" fmla="*/ 876785 w 4236603"/>
              <a:gd name="connsiteY3" fmla="*/ 115284 h 5496221"/>
              <a:gd name="connsiteX4" fmla="*/ 1103134 w 4236603"/>
              <a:gd name="connsiteY4" fmla="*/ 166224 h 5496221"/>
              <a:gd name="connsiteX5" fmla="*/ 1671654 w 4236603"/>
              <a:gd name="connsiteY5" fmla="*/ 98139 h 5496221"/>
              <a:gd name="connsiteX6" fmla="*/ 1988087 w 4236603"/>
              <a:gd name="connsiteY6" fmla="*/ 36390 h 5496221"/>
              <a:gd name="connsiteX7" fmla="*/ 2090571 w 4236603"/>
              <a:gd name="connsiteY7" fmla="*/ 41560 h 5496221"/>
              <a:gd name="connsiteX8" fmla="*/ 2250842 w 4236603"/>
              <a:gd name="connsiteY8" fmla="*/ 40331 h 5496221"/>
              <a:gd name="connsiteX9" fmla="*/ 2524031 w 4236603"/>
              <a:gd name="connsiteY9" fmla="*/ 50173 h 5496221"/>
              <a:gd name="connsiteX10" fmla="*/ 2808530 w 4236603"/>
              <a:gd name="connsiteY10" fmla="*/ 36886 h 5496221"/>
              <a:gd name="connsiteX11" fmla="*/ 2935953 w 4236603"/>
              <a:gd name="connsiteY11" fmla="*/ 34918 h 5496221"/>
              <a:gd name="connsiteX12" fmla="*/ 2960842 w 4236603"/>
              <a:gd name="connsiteY12" fmla="*/ 166988 h 5496221"/>
              <a:gd name="connsiteX13" fmla="*/ 3267095 w 4236603"/>
              <a:gd name="connsiteY13" fmla="*/ 487682 h 5496221"/>
              <a:gd name="connsiteX14" fmla="*/ 3478282 w 4236603"/>
              <a:gd name="connsiteY14" fmla="*/ 584070 h 5496221"/>
              <a:gd name="connsiteX15" fmla="*/ 3712459 w 4236603"/>
              <a:gd name="connsiteY15" fmla="*/ 1330217 h 5496221"/>
              <a:gd name="connsiteX16" fmla="*/ 3762734 w 4236603"/>
              <a:gd name="connsiteY16" fmla="*/ 1596887 h 5496221"/>
              <a:gd name="connsiteX17" fmla="*/ 3805597 w 4236603"/>
              <a:gd name="connsiteY17" fmla="*/ 1696899 h 5496221"/>
              <a:gd name="connsiteX18" fmla="*/ 3824647 w 4236603"/>
              <a:gd name="connsiteY18" fmla="*/ 1794530 h 5496221"/>
              <a:gd name="connsiteX19" fmla="*/ 3850406 w 4236603"/>
              <a:gd name="connsiteY19" fmla="*/ 1975850 h 5496221"/>
              <a:gd name="connsiteX20" fmla="*/ 3855031 w 4236603"/>
              <a:gd name="connsiteY20" fmla="*/ 2107573 h 5496221"/>
              <a:gd name="connsiteX21" fmla="*/ 3917471 w 4236603"/>
              <a:gd name="connsiteY21" fmla="*/ 2247046 h 5496221"/>
              <a:gd name="connsiteX22" fmla="*/ 3924408 w 4236603"/>
              <a:gd name="connsiteY22" fmla="*/ 2391683 h 5496221"/>
              <a:gd name="connsiteX23" fmla="*/ 3977597 w 4236603"/>
              <a:gd name="connsiteY23" fmla="*/ 2525989 h 5496221"/>
              <a:gd name="connsiteX24" fmla="*/ 4104788 w 4236603"/>
              <a:gd name="connsiteY24" fmla="*/ 2531154 h 5496221"/>
              <a:gd name="connsiteX25" fmla="*/ 4236603 w 4236603"/>
              <a:gd name="connsiteY25" fmla="*/ 2668043 h 5496221"/>
              <a:gd name="connsiteX26" fmla="*/ 4231979 w 4236603"/>
              <a:gd name="connsiteY26" fmla="*/ 3223348 h 5496221"/>
              <a:gd name="connsiteX27" fmla="*/ 4114038 w 4236603"/>
              <a:gd name="connsiteY27" fmla="*/ 3621101 h 5496221"/>
              <a:gd name="connsiteX28" fmla="*/ 4088599 w 4236603"/>
              <a:gd name="connsiteY28" fmla="*/ 3677922 h 5496221"/>
              <a:gd name="connsiteX29" fmla="*/ 4037724 w 4236603"/>
              <a:gd name="connsiteY29" fmla="*/ 3776070 h 5496221"/>
              <a:gd name="connsiteX30" fmla="*/ 4035410 w 4236603"/>
              <a:gd name="connsiteY30" fmla="*/ 3819977 h 5496221"/>
              <a:gd name="connsiteX31" fmla="*/ 4028473 w 4236603"/>
              <a:gd name="connsiteY31" fmla="*/ 4031767 h 5496221"/>
              <a:gd name="connsiteX32" fmla="*/ 3866594 w 4236603"/>
              <a:gd name="connsiteY32" fmla="*/ 4091172 h 5496221"/>
              <a:gd name="connsiteX33" fmla="*/ 3417453 w 4236603"/>
              <a:gd name="connsiteY33" fmla="*/ 4306749 h 5496221"/>
              <a:gd name="connsiteX34" fmla="*/ 2516061 w 4236603"/>
              <a:gd name="connsiteY34" fmla="*/ 5496221 h 5496221"/>
              <a:gd name="connsiteX0" fmla="*/ 0 w 4236603"/>
              <a:gd name="connsiteY0" fmla="*/ 0 h 5165621"/>
              <a:gd name="connsiteX1" fmla="*/ 347759 w 4236603"/>
              <a:gd name="connsiteY1" fmla="*/ 50625 h 5165621"/>
              <a:gd name="connsiteX2" fmla="*/ 623757 w 4236603"/>
              <a:gd name="connsiteY2" fmla="*/ 140180 h 5165621"/>
              <a:gd name="connsiteX3" fmla="*/ 876785 w 4236603"/>
              <a:gd name="connsiteY3" fmla="*/ 115284 h 5165621"/>
              <a:gd name="connsiteX4" fmla="*/ 1103134 w 4236603"/>
              <a:gd name="connsiteY4" fmla="*/ 166224 h 5165621"/>
              <a:gd name="connsiteX5" fmla="*/ 1671654 w 4236603"/>
              <a:gd name="connsiteY5" fmla="*/ 98139 h 5165621"/>
              <a:gd name="connsiteX6" fmla="*/ 1988087 w 4236603"/>
              <a:gd name="connsiteY6" fmla="*/ 36390 h 5165621"/>
              <a:gd name="connsiteX7" fmla="*/ 2090571 w 4236603"/>
              <a:gd name="connsiteY7" fmla="*/ 41560 h 5165621"/>
              <a:gd name="connsiteX8" fmla="*/ 2250842 w 4236603"/>
              <a:gd name="connsiteY8" fmla="*/ 40331 h 5165621"/>
              <a:gd name="connsiteX9" fmla="*/ 2524031 w 4236603"/>
              <a:gd name="connsiteY9" fmla="*/ 50173 h 5165621"/>
              <a:gd name="connsiteX10" fmla="*/ 2808530 w 4236603"/>
              <a:gd name="connsiteY10" fmla="*/ 36886 h 5165621"/>
              <a:gd name="connsiteX11" fmla="*/ 2935953 w 4236603"/>
              <a:gd name="connsiteY11" fmla="*/ 34918 h 5165621"/>
              <a:gd name="connsiteX12" fmla="*/ 2960842 w 4236603"/>
              <a:gd name="connsiteY12" fmla="*/ 166988 h 5165621"/>
              <a:gd name="connsiteX13" fmla="*/ 3267095 w 4236603"/>
              <a:gd name="connsiteY13" fmla="*/ 487682 h 5165621"/>
              <a:gd name="connsiteX14" fmla="*/ 3478282 w 4236603"/>
              <a:gd name="connsiteY14" fmla="*/ 584070 h 5165621"/>
              <a:gd name="connsiteX15" fmla="*/ 3712459 w 4236603"/>
              <a:gd name="connsiteY15" fmla="*/ 1330217 h 5165621"/>
              <a:gd name="connsiteX16" fmla="*/ 3762734 w 4236603"/>
              <a:gd name="connsiteY16" fmla="*/ 1596887 h 5165621"/>
              <a:gd name="connsiteX17" fmla="*/ 3805597 w 4236603"/>
              <a:gd name="connsiteY17" fmla="*/ 1696899 h 5165621"/>
              <a:gd name="connsiteX18" fmla="*/ 3824647 w 4236603"/>
              <a:gd name="connsiteY18" fmla="*/ 1794530 h 5165621"/>
              <a:gd name="connsiteX19" fmla="*/ 3850406 w 4236603"/>
              <a:gd name="connsiteY19" fmla="*/ 1975850 h 5165621"/>
              <a:gd name="connsiteX20" fmla="*/ 3855031 w 4236603"/>
              <a:gd name="connsiteY20" fmla="*/ 2107573 h 5165621"/>
              <a:gd name="connsiteX21" fmla="*/ 3917471 w 4236603"/>
              <a:gd name="connsiteY21" fmla="*/ 2247046 h 5165621"/>
              <a:gd name="connsiteX22" fmla="*/ 3924408 w 4236603"/>
              <a:gd name="connsiteY22" fmla="*/ 2391683 h 5165621"/>
              <a:gd name="connsiteX23" fmla="*/ 3977597 w 4236603"/>
              <a:gd name="connsiteY23" fmla="*/ 2525989 h 5165621"/>
              <a:gd name="connsiteX24" fmla="*/ 4104788 w 4236603"/>
              <a:gd name="connsiteY24" fmla="*/ 2531154 h 5165621"/>
              <a:gd name="connsiteX25" fmla="*/ 4236603 w 4236603"/>
              <a:gd name="connsiteY25" fmla="*/ 2668043 h 5165621"/>
              <a:gd name="connsiteX26" fmla="*/ 4231979 w 4236603"/>
              <a:gd name="connsiteY26" fmla="*/ 3223348 h 5165621"/>
              <a:gd name="connsiteX27" fmla="*/ 4114038 w 4236603"/>
              <a:gd name="connsiteY27" fmla="*/ 3621101 h 5165621"/>
              <a:gd name="connsiteX28" fmla="*/ 4088599 w 4236603"/>
              <a:gd name="connsiteY28" fmla="*/ 3677922 h 5165621"/>
              <a:gd name="connsiteX29" fmla="*/ 4037724 w 4236603"/>
              <a:gd name="connsiteY29" fmla="*/ 3776070 h 5165621"/>
              <a:gd name="connsiteX30" fmla="*/ 4035410 w 4236603"/>
              <a:gd name="connsiteY30" fmla="*/ 3819977 h 5165621"/>
              <a:gd name="connsiteX31" fmla="*/ 4028473 w 4236603"/>
              <a:gd name="connsiteY31" fmla="*/ 4031767 h 5165621"/>
              <a:gd name="connsiteX32" fmla="*/ 3866594 w 4236603"/>
              <a:gd name="connsiteY32" fmla="*/ 4091172 h 5165621"/>
              <a:gd name="connsiteX33" fmla="*/ 3417453 w 4236603"/>
              <a:gd name="connsiteY33" fmla="*/ 4306749 h 5165621"/>
              <a:gd name="connsiteX34" fmla="*/ 2294056 w 4236603"/>
              <a:gd name="connsiteY34" fmla="*/ 5165621 h 5165621"/>
              <a:gd name="connsiteX0" fmla="*/ 0 w 4236603"/>
              <a:gd name="connsiteY0" fmla="*/ 0 h 5165621"/>
              <a:gd name="connsiteX1" fmla="*/ 347759 w 4236603"/>
              <a:gd name="connsiteY1" fmla="*/ 50625 h 5165621"/>
              <a:gd name="connsiteX2" fmla="*/ 623757 w 4236603"/>
              <a:gd name="connsiteY2" fmla="*/ 140180 h 5165621"/>
              <a:gd name="connsiteX3" fmla="*/ 876785 w 4236603"/>
              <a:gd name="connsiteY3" fmla="*/ 115284 h 5165621"/>
              <a:gd name="connsiteX4" fmla="*/ 1103134 w 4236603"/>
              <a:gd name="connsiteY4" fmla="*/ 166224 h 5165621"/>
              <a:gd name="connsiteX5" fmla="*/ 1671654 w 4236603"/>
              <a:gd name="connsiteY5" fmla="*/ 98139 h 5165621"/>
              <a:gd name="connsiteX6" fmla="*/ 1988087 w 4236603"/>
              <a:gd name="connsiteY6" fmla="*/ 36390 h 5165621"/>
              <a:gd name="connsiteX7" fmla="*/ 2090571 w 4236603"/>
              <a:gd name="connsiteY7" fmla="*/ 41560 h 5165621"/>
              <a:gd name="connsiteX8" fmla="*/ 2250842 w 4236603"/>
              <a:gd name="connsiteY8" fmla="*/ 40331 h 5165621"/>
              <a:gd name="connsiteX9" fmla="*/ 2524031 w 4236603"/>
              <a:gd name="connsiteY9" fmla="*/ 50173 h 5165621"/>
              <a:gd name="connsiteX10" fmla="*/ 2808530 w 4236603"/>
              <a:gd name="connsiteY10" fmla="*/ 36886 h 5165621"/>
              <a:gd name="connsiteX11" fmla="*/ 2935953 w 4236603"/>
              <a:gd name="connsiteY11" fmla="*/ 34918 h 5165621"/>
              <a:gd name="connsiteX12" fmla="*/ 2960842 w 4236603"/>
              <a:gd name="connsiteY12" fmla="*/ 166988 h 5165621"/>
              <a:gd name="connsiteX13" fmla="*/ 3267095 w 4236603"/>
              <a:gd name="connsiteY13" fmla="*/ 487682 h 5165621"/>
              <a:gd name="connsiteX14" fmla="*/ 3478282 w 4236603"/>
              <a:gd name="connsiteY14" fmla="*/ 584070 h 5165621"/>
              <a:gd name="connsiteX15" fmla="*/ 3712459 w 4236603"/>
              <a:gd name="connsiteY15" fmla="*/ 1330217 h 5165621"/>
              <a:gd name="connsiteX16" fmla="*/ 3762734 w 4236603"/>
              <a:gd name="connsiteY16" fmla="*/ 1596887 h 5165621"/>
              <a:gd name="connsiteX17" fmla="*/ 3805597 w 4236603"/>
              <a:gd name="connsiteY17" fmla="*/ 1696899 h 5165621"/>
              <a:gd name="connsiteX18" fmla="*/ 3824647 w 4236603"/>
              <a:gd name="connsiteY18" fmla="*/ 1794530 h 5165621"/>
              <a:gd name="connsiteX19" fmla="*/ 3850406 w 4236603"/>
              <a:gd name="connsiteY19" fmla="*/ 1975850 h 5165621"/>
              <a:gd name="connsiteX20" fmla="*/ 3855031 w 4236603"/>
              <a:gd name="connsiteY20" fmla="*/ 2107573 h 5165621"/>
              <a:gd name="connsiteX21" fmla="*/ 3917471 w 4236603"/>
              <a:gd name="connsiteY21" fmla="*/ 2247046 h 5165621"/>
              <a:gd name="connsiteX22" fmla="*/ 3924408 w 4236603"/>
              <a:gd name="connsiteY22" fmla="*/ 2391683 h 5165621"/>
              <a:gd name="connsiteX23" fmla="*/ 3977597 w 4236603"/>
              <a:gd name="connsiteY23" fmla="*/ 2525989 h 5165621"/>
              <a:gd name="connsiteX24" fmla="*/ 4104788 w 4236603"/>
              <a:gd name="connsiteY24" fmla="*/ 2531154 h 5165621"/>
              <a:gd name="connsiteX25" fmla="*/ 4236603 w 4236603"/>
              <a:gd name="connsiteY25" fmla="*/ 2668043 h 5165621"/>
              <a:gd name="connsiteX26" fmla="*/ 4231979 w 4236603"/>
              <a:gd name="connsiteY26" fmla="*/ 3223348 h 5165621"/>
              <a:gd name="connsiteX27" fmla="*/ 4114038 w 4236603"/>
              <a:gd name="connsiteY27" fmla="*/ 3621101 h 5165621"/>
              <a:gd name="connsiteX28" fmla="*/ 4088599 w 4236603"/>
              <a:gd name="connsiteY28" fmla="*/ 3677922 h 5165621"/>
              <a:gd name="connsiteX29" fmla="*/ 4037724 w 4236603"/>
              <a:gd name="connsiteY29" fmla="*/ 3776070 h 5165621"/>
              <a:gd name="connsiteX30" fmla="*/ 4035410 w 4236603"/>
              <a:gd name="connsiteY30" fmla="*/ 3819977 h 5165621"/>
              <a:gd name="connsiteX31" fmla="*/ 4028473 w 4236603"/>
              <a:gd name="connsiteY31" fmla="*/ 4031767 h 5165621"/>
              <a:gd name="connsiteX32" fmla="*/ 3866594 w 4236603"/>
              <a:gd name="connsiteY32" fmla="*/ 4091172 h 5165621"/>
              <a:gd name="connsiteX33" fmla="*/ 3417453 w 4236603"/>
              <a:gd name="connsiteY33" fmla="*/ 4306749 h 5165621"/>
              <a:gd name="connsiteX34" fmla="*/ 2731900 w 4236603"/>
              <a:gd name="connsiteY34" fmla="*/ 4835021 h 5165621"/>
              <a:gd name="connsiteX35" fmla="*/ 2294056 w 4236603"/>
              <a:gd name="connsiteY35" fmla="*/ 5165621 h 5165621"/>
              <a:gd name="connsiteX0" fmla="*/ 0 w 4236603"/>
              <a:gd name="connsiteY0" fmla="*/ 0 h 5496221"/>
              <a:gd name="connsiteX1" fmla="*/ 347759 w 4236603"/>
              <a:gd name="connsiteY1" fmla="*/ 50625 h 5496221"/>
              <a:gd name="connsiteX2" fmla="*/ 623757 w 4236603"/>
              <a:gd name="connsiteY2" fmla="*/ 140180 h 5496221"/>
              <a:gd name="connsiteX3" fmla="*/ 876785 w 4236603"/>
              <a:gd name="connsiteY3" fmla="*/ 115284 h 5496221"/>
              <a:gd name="connsiteX4" fmla="*/ 1103134 w 4236603"/>
              <a:gd name="connsiteY4" fmla="*/ 166224 h 5496221"/>
              <a:gd name="connsiteX5" fmla="*/ 1671654 w 4236603"/>
              <a:gd name="connsiteY5" fmla="*/ 98139 h 5496221"/>
              <a:gd name="connsiteX6" fmla="*/ 1988087 w 4236603"/>
              <a:gd name="connsiteY6" fmla="*/ 36390 h 5496221"/>
              <a:gd name="connsiteX7" fmla="*/ 2090571 w 4236603"/>
              <a:gd name="connsiteY7" fmla="*/ 41560 h 5496221"/>
              <a:gd name="connsiteX8" fmla="*/ 2250842 w 4236603"/>
              <a:gd name="connsiteY8" fmla="*/ 40331 h 5496221"/>
              <a:gd name="connsiteX9" fmla="*/ 2524031 w 4236603"/>
              <a:gd name="connsiteY9" fmla="*/ 50173 h 5496221"/>
              <a:gd name="connsiteX10" fmla="*/ 2808530 w 4236603"/>
              <a:gd name="connsiteY10" fmla="*/ 36886 h 5496221"/>
              <a:gd name="connsiteX11" fmla="*/ 2935953 w 4236603"/>
              <a:gd name="connsiteY11" fmla="*/ 34918 h 5496221"/>
              <a:gd name="connsiteX12" fmla="*/ 2960842 w 4236603"/>
              <a:gd name="connsiteY12" fmla="*/ 166988 h 5496221"/>
              <a:gd name="connsiteX13" fmla="*/ 3267095 w 4236603"/>
              <a:gd name="connsiteY13" fmla="*/ 487682 h 5496221"/>
              <a:gd name="connsiteX14" fmla="*/ 3478282 w 4236603"/>
              <a:gd name="connsiteY14" fmla="*/ 584070 h 5496221"/>
              <a:gd name="connsiteX15" fmla="*/ 3712459 w 4236603"/>
              <a:gd name="connsiteY15" fmla="*/ 1330217 h 5496221"/>
              <a:gd name="connsiteX16" fmla="*/ 3762734 w 4236603"/>
              <a:gd name="connsiteY16" fmla="*/ 1596887 h 5496221"/>
              <a:gd name="connsiteX17" fmla="*/ 3805597 w 4236603"/>
              <a:gd name="connsiteY17" fmla="*/ 1696899 h 5496221"/>
              <a:gd name="connsiteX18" fmla="*/ 3824647 w 4236603"/>
              <a:gd name="connsiteY18" fmla="*/ 1794530 h 5496221"/>
              <a:gd name="connsiteX19" fmla="*/ 3850406 w 4236603"/>
              <a:gd name="connsiteY19" fmla="*/ 1975850 h 5496221"/>
              <a:gd name="connsiteX20" fmla="*/ 3855031 w 4236603"/>
              <a:gd name="connsiteY20" fmla="*/ 2107573 h 5496221"/>
              <a:gd name="connsiteX21" fmla="*/ 3917471 w 4236603"/>
              <a:gd name="connsiteY21" fmla="*/ 2247046 h 5496221"/>
              <a:gd name="connsiteX22" fmla="*/ 3924408 w 4236603"/>
              <a:gd name="connsiteY22" fmla="*/ 2391683 h 5496221"/>
              <a:gd name="connsiteX23" fmla="*/ 3977597 w 4236603"/>
              <a:gd name="connsiteY23" fmla="*/ 2525989 h 5496221"/>
              <a:gd name="connsiteX24" fmla="*/ 4104788 w 4236603"/>
              <a:gd name="connsiteY24" fmla="*/ 2531154 h 5496221"/>
              <a:gd name="connsiteX25" fmla="*/ 4236603 w 4236603"/>
              <a:gd name="connsiteY25" fmla="*/ 2668043 h 5496221"/>
              <a:gd name="connsiteX26" fmla="*/ 4231979 w 4236603"/>
              <a:gd name="connsiteY26" fmla="*/ 3223348 h 5496221"/>
              <a:gd name="connsiteX27" fmla="*/ 4114038 w 4236603"/>
              <a:gd name="connsiteY27" fmla="*/ 3621101 h 5496221"/>
              <a:gd name="connsiteX28" fmla="*/ 4088599 w 4236603"/>
              <a:gd name="connsiteY28" fmla="*/ 3677922 h 5496221"/>
              <a:gd name="connsiteX29" fmla="*/ 4037724 w 4236603"/>
              <a:gd name="connsiteY29" fmla="*/ 3776070 h 5496221"/>
              <a:gd name="connsiteX30" fmla="*/ 4035410 w 4236603"/>
              <a:gd name="connsiteY30" fmla="*/ 3819977 h 5496221"/>
              <a:gd name="connsiteX31" fmla="*/ 4028473 w 4236603"/>
              <a:gd name="connsiteY31" fmla="*/ 4031767 h 5496221"/>
              <a:gd name="connsiteX32" fmla="*/ 3866594 w 4236603"/>
              <a:gd name="connsiteY32" fmla="*/ 4091172 h 5496221"/>
              <a:gd name="connsiteX33" fmla="*/ 3417453 w 4236603"/>
              <a:gd name="connsiteY33" fmla="*/ 4306749 h 5496221"/>
              <a:gd name="connsiteX34" fmla="*/ 2590063 w 4236603"/>
              <a:gd name="connsiteY34" fmla="*/ 5496221 h 5496221"/>
              <a:gd name="connsiteX35" fmla="*/ 2294056 w 4236603"/>
              <a:gd name="connsiteY35" fmla="*/ 5165621 h 5496221"/>
              <a:gd name="connsiteX0" fmla="*/ 0 w 4236603"/>
              <a:gd name="connsiteY0" fmla="*/ 0 h 5496221"/>
              <a:gd name="connsiteX1" fmla="*/ 347759 w 4236603"/>
              <a:gd name="connsiteY1" fmla="*/ 50625 h 5496221"/>
              <a:gd name="connsiteX2" fmla="*/ 623757 w 4236603"/>
              <a:gd name="connsiteY2" fmla="*/ 140180 h 5496221"/>
              <a:gd name="connsiteX3" fmla="*/ 876785 w 4236603"/>
              <a:gd name="connsiteY3" fmla="*/ 115284 h 5496221"/>
              <a:gd name="connsiteX4" fmla="*/ 1103134 w 4236603"/>
              <a:gd name="connsiteY4" fmla="*/ 166224 h 5496221"/>
              <a:gd name="connsiteX5" fmla="*/ 1671654 w 4236603"/>
              <a:gd name="connsiteY5" fmla="*/ 98139 h 5496221"/>
              <a:gd name="connsiteX6" fmla="*/ 1988087 w 4236603"/>
              <a:gd name="connsiteY6" fmla="*/ 36390 h 5496221"/>
              <a:gd name="connsiteX7" fmla="*/ 2090571 w 4236603"/>
              <a:gd name="connsiteY7" fmla="*/ 41560 h 5496221"/>
              <a:gd name="connsiteX8" fmla="*/ 2250842 w 4236603"/>
              <a:gd name="connsiteY8" fmla="*/ 40331 h 5496221"/>
              <a:gd name="connsiteX9" fmla="*/ 2524031 w 4236603"/>
              <a:gd name="connsiteY9" fmla="*/ 50173 h 5496221"/>
              <a:gd name="connsiteX10" fmla="*/ 2808530 w 4236603"/>
              <a:gd name="connsiteY10" fmla="*/ 36886 h 5496221"/>
              <a:gd name="connsiteX11" fmla="*/ 2935953 w 4236603"/>
              <a:gd name="connsiteY11" fmla="*/ 34918 h 5496221"/>
              <a:gd name="connsiteX12" fmla="*/ 2960842 w 4236603"/>
              <a:gd name="connsiteY12" fmla="*/ 166988 h 5496221"/>
              <a:gd name="connsiteX13" fmla="*/ 3267095 w 4236603"/>
              <a:gd name="connsiteY13" fmla="*/ 487682 h 5496221"/>
              <a:gd name="connsiteX14" fmla="*/ 3478282 w 4236603"/>
              <a:gd name="connsiteY14" fmla="*/ 584070 h 5496221"/>
              <a:gd name="connsiteX15" fmla="*/ 3712459 w 4236603"/>
              <a:gd name="connsiteY15" fmla="*/ 1330217 h 5496221"/>
              <a:gd name="connsiteX16" fmla="*/ 3762734 w 4236603"/>
              <a:gd name="connsiteY16" fmla="*/ 1596887 h 5496221"/>
              <a:gd name="connsiteX17" fmla="*/ 3805597 w 4236603"/>
              <a:gd name="connsiteY17" fmla="*/ 1696899 h 5496221"/>
              <a:gd name="connsiteX18" fmla="*/ 3824647 w 4236603"/>
              <a:gd name="connsiteY18" fmla="*/ 1794530 h 5496221"/>
              <a:gd name="connsiteX19" fmla="*/ 3850406 w 4236603"/>
              <a:gd name="connsiteY19" fmla="*/ 1975850 h 5496221"/>
              <a:gd name="connsiteX20" fmla="*/ 3855031 w 4236603"/>
              <a:gd name="connsiteY20" fmla="*/ 2107573 h 5496221"/>
              <a:gd name="connsiteX21" fmla="*/ 3917471 w 4236603"/>
              <a:gd name="connsiteY21" fmla="*/ 2247046 h 5496221"/>
              <a:gd name="connsiteX22" fmla="*/ 3924408 w 4236603"/>
              <a:gd name="connsiteY22" fmla="*/ 2391683 h 5496221"/>
              <a:gd name="connsiteX23" fmla="*/ 3977597 w 4236603"/>
              <a:gd name="connsiteY23" fmla="*/ 2525989 h 5496221"/>
              <a:gd name="connsiteX24" fmla="*/ 4104788 w 4236603"/>
              <a:gd name="connsiteY24" fmla="*/ 2531154 h 5496221"/>
              <a:gd name="connsiteX25" fmla="*/ 4236603 w 4236603"/>
              <a:gd name="connsiteY25" fmla="*/ 2668043 h 5496221"/>
              <a:gd name="connsiteX26" fmla="*/ 4231979 w 4236603"/>
              <a:gd name="connsiteY26" fmla="*/ 3223348 h 5496221"/>
              <a:gd name="connsiteX27" fmla="*/ 4114038 w 4236603"/>
              <a:gd name="connsiteY27" fmla="*/ 3621101 h 5496221"/>
              <a:gd name="connsiteX28" fmla="*/ 4088599 w 4236603"/>
              <a:gd name="connsiteY28" fmla="*/ 3677922 h 5496221"/>
              <a:gd name="connsiteX29" fmla="*/ 4037724 w 4236603"/>
              <a:gd name="connsiteY29" fmla="*/ 3776070 h 5496221"/>
              <a:gd name="connsiteX30" fmla="*/ 4035410 w 4236603"/>
              <a:gd name="connsiteY30" fmla="*/ 3819977 h 5496221"/>
              <a:gd name="connsiteX31" fmla="*/ 4028473 w 4236603"/>
              <a:gd name="connsiteY31" fmla="*/ 4031767 h 5496221"/>
              <a:gd name="connsiteX32" fmla="*/ 3866594 w 4236603"/>
              <a:gd name="connsiteY32" fmla="*/ 4091172 h 5496221"/>
              <a:gd name="connsiteX33" fmla="*/ 3417453 w 4236603"/>
              <a:gd name="connsiteY33" fmla="*/ 4306749 h 5496221"/>
              <a:gd name="connsiteX34" fmla="*/ 2590063 w 4236603"/>
              <a:gd name="connsiteY34" fmla="*/ 5496221 h 5496221"/>
              <a:gd name="connsiteX35" fmla="*/ 2537645 w 4236603"/>
              <a:gd name="connsiteY35" fmla="*/ 5444565 h 5496221"/>
              <a:gd name="connsiteX36" fmla="*/ 2294056 w 4236603"/>
              <a:gd name="connsiteY36" fmla="*/ 5165621 h 5496221"/>
              <a:gd name="connsiteX0" fmla="*/ 0 w 4236603"/>
              <a:gd name="connsiteY0" fmla="*/ 0 h 5444565"/>
              <a:gd name="connsiteX1" fmla="*/ 347759 w 4236603"/>
              <a:gd name="connsiteY1" fmla="*/ 50625 h 5444565"/>
              <a:gd name="connsiteX2" fmla="*/ 623757 w 4236603"/>
              <a:gd name="connsiteY2" fmla="*/ 140180 h 5444565"/>
              <a:gd name="connsiteX3" fmla="*/ 876785 w 4236603"/>
              <a:gd name="connsiteY3" fmla="*/ 115284 h 5444565"/>
              <a:gd name="connsiteX4" fmla="*/ 1103134 w 4236603"/>
              <a:gd name="connsiteY4" fmla="*/ 166224 h 5444565"/>
              <a:gd name="connsiteX5" fmla="*/ 1671654 w 4236603"/>
              <a:gd name="connsiteY5" fmla="*/ 98139 h 5444565"/>
              <a:gd name="connsiteX6" fmla="*/ 1988087 w 4236603"/>
              <a:gd name="connsiteY6" fmla="*/ 36390 h 5444565"/>
              <a:gd name="connsiteX7" fmla="*/ 2090571 w 4236603"/>
              <a:gd name="connsiteY7" fmla="*/ 41560 h 5444565"/>
              <a:gd name="connsiteX8" fmla="*/ 2250842 w 4236603"/>
              <a:gd name="connsiteY8" fmla="*/ 40331 h 5444565"/>
              <a:gd name="connsiteX9" fmla="*/ 2524031 w 4236603"/>
              <a:gd name="connsiteY9" fmla="*/ 50173 h 5444565"/>
              <a:gd name="connsiteX10" fmla="*/ 2808530 w 4236603"/>
              <a:gd name="connsiteY10" fmla="*/ 36886 h 5444565"/>
              <a:gd name="connsiteX11" fmla="*/ 2935953 w 4236603"/>
              <a:gd name="connsiteY11" fmla="*/ 34918 h 5444565"/>
              <a:gd name="connsiteX12" fmla="*/ 2960842 w 4236603"/>
              <a:gd name="connsiteY12" fmla="*/ 166988 h 5444565"/>
              <a:gd name="connsiteX13" fmla="*/ 3267095 w 4236603"/>
              <a:gd name="connsiteY13" fmla="*/ 487682 h 5444565"/>
              <a:gd name="connsiteX14" fmla="*/ 3478282 w 4236603"/>
              <a:gd name="connsiteY14" fmla="*/ 584070 h 5444565"/>
              <a:gd name="connsiteX15" fmla="*/ 3712459 w 4236603"/>
              <a:gd name="connsiteY15" fmla="*/ 1330217 h 5444565"/>
              <a:gd name="connsiteX16" fmla="*/ 3762734 w 4236603"/>
              <a:gd name="connsiteY16" fmla="*/ 1596887 h 5444565"/>
              <a:gd name="connsiteX17" fmla="*/ 3805597 w 4236603"/>
              <a:gd name="connsiteY17" fmla="*/ 1696899 h 5444565"/>
              <a:gd name="connsiteX18" fmla="*/ 3824647 w 4236603"/>
              <a:gd name="connsiteY18" fmla="*/ 1794530 h 5444565"/>
              <a:gd name="connsiteX19" fmla="*/ 3850406 w 4236603"/>
              <a:gd name="connsiteY19" fmla="*/ 1975850 h 5444565"/>
              <a:gd name="connsiteX20" fmla="*/ 3855031 w 4236603"/>
              <a:gd name="connsiteY20" fmla="*/ 2107573 h 5444565"/>
              <a:gd name="connsiteX21" fmla="*/ 3917471 w 4236603"/>
              <a:gd name="connsiteY21" fmla="*/ 2247046 h 5444565"/>
              <a:gd name="connsiteX22" fmla="*/ 3924408 w 4236603"/>
              <a:gd name="connsiteY22" fmla="*/ 2391683 h 5444565"/>
              <a:gd name="connsiteX23" fmla="*/ 3977597 w 4236603"/>
              <a:gd name="connsiteY23" fmla="*/ 2525989 h 5444565"/>
              <a:gd name="connsiteX24" fmla="*/ 4104788 w 4236603"/>
              <a:gd name="connsiteY24" fmla="*/ 2531154 h 5444565"/>
              <a:gd name="connsiteX25" fmla="*/ 4236603 w 4236603"/>
              <a:gd name="connsiteY25" fmla="*/ 2668043 h 5444565"/>
              <a:gd name="connsiteX26" fmla="*/ 4231979 w 4236603"/>
              <a:gd name="connsiteY26" fmla="*/ 3223348 h 5444565"/>
              <a:gd name="connsiteX27" fmla="*/ 4114038 w 4236603"/>
              <a:gd name="connsiteY27" fmla="*/ 3621101 h 5444565"/>
              <a:gd name="connsiteX28" fmla="*/ 4088599 w 4236603"/>
              <a:gd name="connsiteY28" fmla="*/ 3677922 h 5444565"/>
              <a:gd name="connsiteX29" fmla="*/ 4037724 w 4236603"/>
              <a:gd name="connsiteY29" fmla="*/ 3776070 h 5444565"/>
              <a:gd name="connsiteX30" fmla="*/ 4035410 w 4236603"/>
              <a:gd name="connsiteY30" fmla="*/ 3819977 h 5444565"/>
              <a:gd name="connsiteX31" fmla="*/ 4028473 w 4236603"/>
              <a:gd name="connsiteY31" fmla="*/ 4031767 h 5444565"/>
              <a:gd name="connsiteX32" fmla="*/ 3866594 w 4236603"/>
              <a:gd name="connsiteY32" fmla="*/ 4091172 h 5444565"/>
              <a:gd name="connsiteX33" fmla="*/ 3417453 w 4236603"/>
              <a:gd name="connsiteY33" fmla="*/ 4306749 h 5444565"/>
              <a:gd name="connsiteX34" fmla="*/ 2537645 w 4236603"/>
              <a:gd name="connsiteY34" fmla="*/ 5444565 h 5444565"/>
              <a:gd name="connsiteX35" fmla="*/ 2294056 w 4236603"/>
              <a:gd name="connsiteY35" fmla="*/ 5165621 h 5444565"/>
              <a:gd name="connsiteX0" fmla="*/ 0 w 4236603"/>
              <a:gd name="connsiteY0" fmla="*/ 0 h 5444565"/>
              <a:gd name="connsiteX1" fmla="*/ 347759 w 4236603"/>
              <a:gd name="connsiteY1" fmla="*/ 50625 h 5444565"/>
              <a:gd name="connsiteX2" fmla="*/ 623757 w 4236603"/>
              <a:gd name="connsiteY2" fmla="*/ 140180 h 5444565"/>
              <a:gd name="connsiteX3" fmla="*/ 876785 w 4236603"/>
              <a:gd name="connsiteY3" fmla="*/ 115284 h 5444565"/>
              <a:gd name="connsiteX4" fmla="*/ 1103134 w 4236603"/>
              <a:gd name="connsiteY4" fmla="*/ 166224 h 5444565"/>
              <a:gd name="connsiteX5" fmla="*/ 1671654 w 4236603"/>
              <a:gd name="connsiteY5" fmla="*/ 98139 h 5444565"/>
              <a:gd name="connsiteX6" fmla="*/ 1988087 w 4236603"/>
              <a:gd name="connsiteY6" fmla="*/ 36390 h 5444565"/>
              <a:gd name="connsiteX7" fmla="*/ 2090571 w 4236603"/>
              <a:gd name="connsiteY7" fmla="*/ 41560 h 5444565"/>
              <a:gd name="connsiteX8" fmla="*/ 2250842 w 4236603"/>
              <a:gd name="connsiteY8" fmla="*/ 40331 h 5444565"/>
              <a:gd name="connsiteX9" fmla="*/ 2524031 w 4236603"/>
              <a:gd name="connsiteY9" fmla="*/ 50173 h 5444565"/>
              <a:gd name="connsiteX10" fmla="*/ 2808530 w 4236603"/>
              <a:gd name="connsiteY10" fmla="*/ 36886 h 5444565"/>
              <a:gd name="connsiteX11" fmla="*/ 2935953 w 4236603"/>
              <a:gd name="connsiteY11" fmla="*/ 34918 h 5444565"/>
              <a:gd name="connsiteX12" fmla="*/ 2960842 w 4236603"/>
              <a:gd name="connsiteY12" fmla="*/ 166988 h 5444565"/>
              <a:gd name="connsiteX13" fmla="*/ 3267095 w 4236603"/>
              <a:gd name="connsiteY13" fmla="*/ 487682 h 5444565"/>
              <a:gd name="connsiteX14" fmla="*/ 3478282 w 4236603"/>
              <a:gd name="connsiteY14" fmla="*/ 584070 h 5444565"/>
              <a:gd name="connsiteX15" fmla="*/ 3712459 w 4236603"/>
              <a:gd name="connsiteY15" fmla="*/ 1330217 h 5444565"/>
              <a:gd name="connsiteX16" fmla="*/ 3762734 w 4236603"/>
              <a:gd name="connsiteY16" fmla="*/ 1596887 h 5444565"/>
              <a:gd name="connsiteX17" fmla="*/ 3805597 w 4236603"/>
              <a:gd name="connsiteY17" fmla="*/ 1696899 h 5444565"/>
              <a:gd name="connsiteX18" fmla="*/ 3824647 w 4236603"/>
              <a:gd name="connsiteY18" fmla="*/ 1794530 h 5444565"/>
              <a:gd name="connsiteX19" fmla="*/ 3850406 w 4236603"/>
              <a:gd name="connsiteY19" fmla="*/ 1975850 h 5444565"/>
              <a:gd name="connsiteX20" fmla="*/ 3855031 w 4236603"/>
              <a:gd name="connsiteY20" fmla="*/ 2107573 h 5444565"/>
              <a:gd name="connsiteX21" fmla="*/ 3917471 w 4236603"/>
              <a:gd name="connsiteY21" fmla="*/ 2247046 h 5444565"/>
              <a:gd name="connsiteX22" fmla="*/ 3924408 w 4236603"/>
              <a:gd name="connsiteY22" fmla="*/ 2391683 h 5444565"/>
              <a:gd name="connsiteX23" fmla="*/ 3977597 w 4236603"/>
              <a:gd name="connsiteY23" fmla="*/ 2525989 h 5444565"/>
              <a:gd name="connsiteX24" fmla="*/ 4104788 w 4236603"/>
              <a:gd name="connsiteY24" fmla="*/ 2531154 h 5444565"/>
              <a:gd name="connsiteX25" fmla="*/ 4236603 w 4236603"/>
              <a:gd name="connsiteY25" fmla="*/ 2668043 h 5444565"/>
              <a:gd name="connsiteX26" fmla="*/ 4231979 w 4236603"/>
              <a:gd name="connsiteY26" fmla="*/ 3223348 h 5444565"/>
              <a:gd name="connsiteX27" fmla="*/ 4114038 w 4236603"/>
              <a:gd name="connsiteY27" fmla="*/ 3621101 h 5444565"/>
              <a:gd name="connsiteX28" fmla="*/ 4088599 w 4236603"/>
              <a:gd name="connsiteY28" fmla="*/ 3677922 h 5444565"/>
              <a:gd name="connsiteX29" fmla="*/ 4037724 w 4236603"/>
              <a:gd name="connsiteY29" fmla="*/ 3776070 h 5444565"/>
              <a:gd name="connsiteX30" fmla="*/ 4035410 w 4236603"/>
              <a:gd name="connsiteY30" fmla="*/ 3819977 h 5444565"/>
              <a:gd name="connsiteX31" fmla="*/ 4028473 w 4236603"/>
              <a:gd name="connsiteY31" fmla="*/ 4031767 h 5444565"/>
              <a:gd name="connsiteX32" fmla="*/ 3866594 w 4236603"/>
              <a:gd name="connsiteY32" fmla="*/ 4091172 h 5444565"/>
              <a:gd name="connsiteX33" fmla="*/ 3417453 w 4236603"/>
              <a:gd name="connsiteY33" fmla="*/ 4306749 h 5444565"/>
              <a:gd name="connsiteX34" fmla="*/ 2537645 w 4236603"/>
              <a:gd name="connsiteY34" fmla="*/ 5444565 h 5444565"/>
              <a:gd name="connsiteX0" fmla="*/ 0 w 4236603"/>
              <a:gd name="connsiteY0" fmla="*/ 0 h 5578872"/>
              <a:gd name="connsiteX1" fmla="*/ 347759 w 4236603"/>
              <a:gd name="connsiteY1" fmla="*/ 50625 h 5578872"/>
              <a:gd name="connsiteX2" fmla="*/ 623757 w 4236603"/>
              <a:gd name="connsiteY2" fmla="*/ 140180 h 5578872"/>
              <a:gd name="connsiteX3" fmla="*/ 876785 w 4236603"/>
              <a:gd name="connsiteY3" fmla="*/ 115284 h 5578872"/>
              <a:gd name="connsiteX4" fmla="*/ 1103134 w 4236603"/>
              <a:gd name="connsiteY4" fmla="*/ 166224 h 5578872"/>
              <a:gd name="connsiteX5" fmla="*/ 1671654 w 4236603"/>
              <a:gd name="connsiteY5" fmla="*/ 98139 h 5578872"/>
              <a:gd name="connsiteX6" fmla="*/ 1988087 w 4236603"/>
              <a:gd name="connsiteY6" fmla="*/ 36390 h 5578872"/>
              <a:gd name="connsiteX7" fmla="*/ 2090571 w 4236603"/>
              <a:gd name="connsiteY7" fmla="*/ 41560 h 5578872"/>
              <a:gd name="connsiteX8" fmla="*/ 2250842 w 4236603"/>
              <a:gd name="connsiteY8" fmla="*/ 40331 h 5578872"/>
              <a:gd name="connsiteX9" fmla="*/ 2524031 w 4236603"/>
              <a:gd name="connsiteY9" fmla="*/ 50173 h 5578872"/>
              <a:gd name="connsiteX10" fmla="*/ 2808530 w 4236603"/>
              <a:gd name="connsiteY10" fmla="*/ 36886 h 5578872"/>
              <a:gd name="connsiteX11" fmla="*/ 2935953 w 4236603"/>
              <a:gd name="connsiteY11" fmla="*/ 34918 h 5578872"/>
              <a:gd name="connsiteX12" fmla="*/ 2960842 w 4236603"/>
              <a:gd name="connsiteY12" fmla="*/ 166988 h 5578872"/>
              <a:gd name="connsiteX13" fmla="*/ 3267095 w 4236603"/>
              <a:gd name="connsiteY13" fmla="*/ 487682 h 5578872"/>
              <a:gd name="connsiteX14" fmla="*/ 3478282 w 4236603"/>
              <a:gd name="connsiteY14" fmla="*/ 584070 h 5578872"/>
              <a:gd name="connsiteX15" fmla="*/ 3712459 w 4236603"/>
              <a:gd name="connsiteY15" fmla="*/ 1330217 h 5578872"/>
              <a:gd name="connsiteX16" fmla="*/ 3762734 w 4236603"/>
              <a:gd name="connsiteY16" fmla="*/ 1596887 h 5578872"/>
              <a:gd name="connsiteX17" fmla="*/ 3805597 w 4236603"/>
              <a:gd name="connsiteY17" fmla="*/ 1696899 h 5578872"/>
              <a:gd name="connsiteX18" fmla="*/ 3824647 w 4236603"/>
              <a:gd name="connsiteY18" fmla="*/ 1794530 h 5578872"/>
              <a:gd name="connsiteX19" fmla="*/ 3850406 w 4236603"/>
              <a:gd name="connsiteY19" fmla="*/ 1975850 h 5578872"/>
              <a:gd name="connsiteX20" fmla="*/ 3855031 w 4236603"/>
              <a:gd name="connsiteY20" fmla="*/ 2107573 h 5578872"/>
              <a:gd name="connsiteX21" fmla="*/ 3917471 w 4236603"/>
              <a:gd name="connsiteY21" fmla="*/ 2247046 h 5578872"/>
              <a:gd name="connsiteX22" fmla="*/ 3924408 w 4236603"/>
              <a:gd name="connsiteY22" fmla="*/ 2391683 h 5578872"/>
              <a:gd name="connsiteX23" fmla="*/ 3977597 w 4236603"/>
              <a:gd name="connsiteY23" fmla="*/ 2525989 h 5578872"/>
              <a:gd name="connsiteX24" fmla="*/ 4104788 w 4236603"/>
              <a:gd name="connsiteY24" fmla="*/ 2531154 h 5578872"/>
              <a:gd name="connsiteX25" fmla="*/ 4236603 w 4236603"/>
              <a:gd name="connsiteY25" fmla="*/ 2668043 h 5578872"/>
              <a:gd name="connsiteX26" fmla="*/ 4231979 w 4236603"/>
              <a:gd name="connsiteY26" fmla="*/ 3223348 h 5578872"/>
              <a:gd name="connsiteX27" fmla="*/ 4114038 w 4236603"/>
              <a:gd name="connsiteY27" fmla="*/ 3621101 h 5578872"/>
              <a:gd name="connsiteX28" fmla="*/ 4088599 w 4236603"/>
              <a:gd name="connsiteY28" fmla="*/ 3677922 h 5578872"/>
              <a:gd name="connsiteX29" fmla="*/ 4037724 w 4236603"/>
              <a:gd name="connsiteY29" fmla="*/ 3776070 h 5578872"/>
              <a:gd name="connsiteX30" fmla="*/ 4035410 w 4236603"/>
              <a:gd name="connsiteY30" fmla="*/ 3819977 h 5578872"/>
              <a:gd name="connsiteX31" fmla="*/ 4028473 w 4236603"/>
              <a:gd name="connsiteY31" fmla="*/ 4031767 h 5578872"/>
              <a:gd name="connsiteX32" fmla="*/ 3866594 w 4236603"/>
              <a:gd name="connsiteY32" fmla="*/ 4091172 h 5578872"/>
              <a:gd name="connsiteX33" fmla="*/ 3417453 w 4236603"/>
              <a:gd name="connsiteY33" fmla="*/ 4306749 h 5578872"/>
              <a:gd name="connsiteX34" fmla="*/ 2442059 w 4236603"/>
              <a:gd name="connsiteY34" fmla="*/ 5578872 h 5578872"/>
              <a:gd name="connsiteX0" fmla="*/ 0 w 4236603"/>
              <a:gd name="connsiteY0" fmla="*/ 0 h 5578872"/>
              <a:gd name="connsiteX1" fmla="*/ 347759 w 4236603"/>
              <a:gd name="connsiteY1" fmla="*/ 50625 h 5578872"/>
              <a:gd name="connsiteX2" fmla="*/ 623757 w 4236603"/>
              <a:gd name="connsiteY2" fmla="*/ 140180 h 5578872"/>
              <a:gd name="connsiteX3" fmla="*/ 876785 w 4236603"/>
              <a:gd name="connsiteY3" fmla="*/ 115284 h 5578872"/>
              <a:gd name="connsiteX4" fmla="*/ 1103134 w 4236603"/>
              <a:gd name="connsiteY4" fmla="*/ 166224 h 5578872"/>
              <a:gd name="connsiteX5" fmla="*/ 1671654 w 4236603"/>
              <a:gd name="connsiteY5" fmla="*/ 98139 h 5578872"/>
              <a:gd name="connsiteX6" fmla="*/ 1988087 w 4236603"/>
              <a:gd name="connsiteY6" fmla="*/ 36390 h 5578872"/>
              <a:gd name="connsiteX7" fmla="*/ 2090571 w 4236603"/>
              <a:gd name="connsiteY7" fmla="*/ 41560 h 5578872"/>
              <a:gd name="connsiteX8" fmla="*/ 2250842 w 4236603"/>
              <a:gd name="connsiteY8" fmla="*/ 40331 h 5578872"/>
              <a:gd name="connsiteX9" fmla="*/ 2524031 w 4236603"/>
              <a:gd name="connsiteY9" fmla="*/ 50173 h 5578872"/>
              <a:gd name="connsiteX10" fmla="*/ 2808530 w 4236603"/>
              <a:gd name="connsiteY10" fmla="*/ 36886 h 5578872"/>
              <a:gd name="connsiteX11" fmla="*/ 2935953 w 4236603"/>
              <a:gd name="connsiteY11" fmla="*/ 34918 h 5578872"/>
              <a:gd name="connsiteX12" fmla="*/ 2960842 w 4236603"/>
              <a:gd name="connsiteY12" fmla="*/ 166988 h 5578872"/>
              <a:gd name="connsiteX13" fmla="*/ 3267095 w 4236603"/>
              <a:gd name="connsiteY13" fmla="*/ 487682 h 5578872"/>
              <a:gd name="connsiteX14" fmla="*/ 3478282 w 4236603"/>
              <a:gd name="connsiteY14" fmla="*/ 584070 h 5578872"/>
              <a:gd name="connsiteX15" fmla="*/ 3712459 w 4236603"/>
              <a:gd name="connsiteY15" fmla="*/ 1330217 h 5578872"/>
              <a:gd name="connsiteX16" fmla="*/ 3762734 w 4236603"/>
              <a:gd name="connsiteY16" fmla="*/ 1596887 h 5578872"/>
              <a:gd name="connsiteX17" fmla="*/ 3805597 w 4236603"/>
              <a:gd name="connsiteY17" fmla="*/ 1696899 h 5578872"/>
              <a:gd name="connsiteX18" fmla="*/ 3824647 w 4236603"/>
              <a:gd name="connsiteY18" fmla="*/ 1794530 h 5578872"/>
              <a:gd name="connsiteX19" fmla="*/ 3850406 w 4236603"/>
              <a:gd name="connsiteY19" fmla="*/ 1975850 h 5578872"/>
              <a:gd name="connsiteX20" fmla="*/ 3855031 w 4236603"/>
              <a:gd name="connsiteY20" fmla="*/ 2107573 h 5578872"/>
              <a:gd name="connsiteX21" fmla="*/ 3917471 w 4236603"/>
              <a:gd name="connsiteY21" fmla="*/ 2247046 h 5578872"/>
              <a:gd name="connsiteX22" fmla="*/ 3924408 w 4236603"/>
              <a:gd name="connsiteY22" fmla="*/ 2391683 h 5578872"/>
              <a:gd name="connsiteX23" fmla="*/ 3977597 w 4236603"/>
              <a:gd name="connsiteY23" fmla="*/ 2525989 h 5578872"/>
              <a:gd name="connsiteX24" fmla="*/ 4104788 w 4236603"/>
              <a:gd name="connsiteY24" fmla="*/ 2531154 h 5578872"/>
              <a:gd name="connsiteX25" fmla="*/ 4236603 w 4236603"/>
              <a:gd name="connsiteY25" fmla="*/ 2668043 h 5578872"/>
              <a:gd name="connsiteX26" fmla="*/ 4231979 w 4236603"/>
              <a:gd name="connsiteY26" fmla="*/ 3223348 h 5578872"/>
              <a:gd name="connsiteX27" fmla="*/ 4114038 w 4236603"/>
              <a:gd name="connsiteY27" fmla="*/ 3621101 h 5578872"/>
              <a:gd name="connsiteX28" fmla="*/ 4088599 w 4236603"/>
              <a:gd name="connsiteY28" fmla="*/ 3677922 h 5578872"/>
              <a:gd name="connsiteX29" fmla="*/ 4037724 w 4236603"/>
              <a:gd name="connsiteY29" fmla="*/ 3776070 h 5578872"/>
              <a:gd name="connsiteX30" fmla="*/ 4035410 w 4236603"/>
              <a:gd name="connsiteY30" fmla="*/ 3819977 h 5578872"/>
              <a:gd name="connsiteX31" fmla="*/ 4028473 w 4236603"/>
              <a:gd name="connsiteY31" fmla="*/ 4031767 h 5578872"/>
              <a:gd name="connsiteX32" fmla="*/ 3866594 w 4236603"/>
              <a:gd name="connsiteY32" fmla="*/ 4091172 h 5578872"/>
              <a:gd name="connsiteX33" fmla="*/ 3417453 w 4236603"/>
              <a:gd name="connsiteY33" fmla="*/ 4306749 h 5578872"/>
              <a:gd name="connsiteX34" fmla="*/ 2540728 w 4236603"/>
              <a:gd name="connsiteY34" fmla="*/ 5451453 h 5578872"/>
              <a:gd name="connsiteX35" fmla="*/ 2442059 w 4236603"/>
              <a:gd name="connsiteY35" fmla="*/ 5578872 h 5578872"/>
              <a:gd name="connsiteX0" fmla="*/ 0 w 4236603"/>
              <a:gd name="connsiteY0" fmla="*/ 0 h 5451453"/>
              <a:gd name="connsiteX1" fmla="*/ 347759 w 4236603"/>
              <a:gd name="connsiteY1" fmla="*/ 50625 h 5451453"/>
              <a:gd name="connsiteX2" fmla="*/ 623757 w 4236603"/>
              <a:gd name="connsiteY2" fmla="*/ 140180 h 5451453"/>
              <a:gd name="connsiteX3" fmla="*/ 876785 w 4236603"/>
              <a:gd name="connsiteY3" fmla="*/ 115284 h 5451453"/>
              <a:gd name="connsiteX4" fmla="*/ 1103134 w 4236603"/>
              <a:gd name="connsiteY4" fmla="*/ 166224 h 5451453"/>
              <a:gd name="connsiteX5" fmla="*/ 1671654 w 4236603"/>
              <a:gd name="connsiteY5" fmla="*/ 98139 h 5451453"/>
              <a:gd name="connsiteX6" fmla="*/ 1988087 w 4236603"/>
              <a:gd name="connsiteY6" fmla="*/ 36390 h 5451453"/>
              <a:gd name="connsiteX7" fmla="*/ 2090571 w 4236603"/>
              <a:gd name="connsiteY7" fmla="*/ 41560 h 5451453"/>
              <a:gd name="connsiteX8" fmla="*/ 2250842 w 4236603"/>
              <a:gd name="connsiteY8" fmla="*/ 40331 h 5451453"/>
              <a:gd name="connsiteX9" fmla="*/ 2524031 w 4236603"/>
              <a:gd name="connsiteY9" fmla="*/ 50173 h 5451453"/>
              <a:gd name="connsiteX10" fmla="*/ 2808530 w 4236603"/>
              <a:gd name="connsiteY10" fmla="*/ 36886 h 5451453"/>
              <a:gd name="connsiteX11" fmla="*/ 2935953 w 4236603"/>
              <a:gd name="connsiteY11" fmla="*/ 34918 h 5451453"/>
              <a:gd name="connsiteX12" fmla="*/ 2960842 w 4236603"/>
              <a:gd name="connsiteY12" fmla="*/ 166988 h 5451453"/>
              <a:gd name="connsiteX13" fmla="*/ 3267095 w 4236603"/>
              <a:gd name="connsiteY13" fmla="*/ 487682 h 5451453"/>
              <a:gd name="connsiteX14" fmla="*/ 3478282 w 4236603"/>
              <a:gd name="connsiteY14" fmla="*/ 584070 h 5451453"/>
              <a:gd name="connsiteX15" fmla="*/ 3712459 w 4236603"/>
              <a:gd name="connsiteY15" fmla="*/ 1330217 h 5451453"/>
              <a:gd name="connsiteX16" fmla="*/ 3762734 w 4236603"/>
              <a:gd name="connsiteY16" fmla="*/ 1596887 h 5451453"/>
              <a:gd name="connsiteX17" fmla="*/ 3805597 w 4236603"/>
              <a:gd name="connsiteY17" fmla="*/ 1696899 h 5451453"/>
              <a:gd name="connsiteX18" fmla="*/ 3824647 w 4236603"/>
              <a:gd name="connsiteY18" fmla="*/ 1794530 h 5451453"/>
              <a:gd name="connsiteX19" fmla="*/ 3850406 w 4236603"/>
              <a:gd name="connsiteY19" fmla="*/ 1975850 h 5451453"/>
              <a:gd name="connsiteX20" fmla="*/ 3855031 w 4236603"/>
              <a:gd name="connsiteY20" fmla="*/ 2107573 h 5451453"/>
              <a:gd name="connsiteX21" fmla="*/ 3917471 w 4236603"/>
              <a:gd name="connsiteY21" fmla="*/ 2247046 h 5451453"/>
              <a:gd name="connsiteX22" fmla="*/ 3924408 w 4236603"/>
              <a:gd name="connsiteY22" fmla="*/ 2391683 h 5451453"/>
              <a:gd name="connsiteX23" fmla="*/ 3977597 w 4236603"/>
              <a:gd name="connsiteY23" fmla="*/ 2525989 h 5451453"/>
              <a:gd name="connsiteX24" fmla="*/ 4104788 w 4236603"/>
              <a:gd name="connsiteY24" fmla="*/ 2531154 h 5451453"/>
              <a:gd name="connsiteX25" fmla="*/ 4236603 w 4236603"/>
              <a:gd name="connsiteY25" fmla="*/ 2668043 h 5451453"/>
              <a:gd name="connsiteX26" fmla="*/ 4231979 w 4236603"/>
              <a:gd name="connsiteY26" fmla="*/ 3223348 h 5451453"/>
              <a:gd name="connsiteX27" fmla="*/ 4114038 w 4236603"/>
              <a:gd name="connsiteY27" fmla="*/ 3621101 h 5451453"/>
              <a:gd name="connsiteX28" fmla="*/ 4088599 w 4236603"/>
              <a:gd name="connsiteY28" fmla="*/ 3677922 h 5451453"/>
              <a:gd name="connsiteX29" fmla="*/ 4037724 w 4236603"/>
              <a:gd name="connsiteY29" fmla="*/ 3776070 h 5451453"/>
              <a:gd name="connsiteX30" fmla="*/ 4035410 w 4236603"/>
              <a:gd name="connsiteY30" fmla="*/ 3819977 h 5451453"/>
              <a:gd name="connsiteX31" fmla="*/ 4028473 w 4236603"/>
              <a:gd name="connsiteY31" fmla="*/ 4031767 h 5451453"/>
              <a:gd name="connsiteX32" fmla="*/ 3866594 w 4236603"/>
              <a:gd name="connsiteY32" fmla="*/ 4091172 h 5451453"/>
              <a:gd name="connsiteX33" fmla="*/ 3417453 w 4236603"/>
              <a:gd name="connsiteY33" fmla="*/ 4306749 h 5451453"/>
              <a:gd name="connsiteX34" fmla="*/ 2540728 w 4236603"/>
              <a:gd name="connsiteY34" fmla="*/ 5451453 h 5451453"/>
              <a:gd name="connsiteX0" fmla="*/ 0 w 4310605"/>
              <a:gd name="connsiteY0" fmla="*/ 1328807 h 5416535"/>
              <a:gd name="connsiteX1" fmla="*/ 421761 w 4310605"/>
              <a:gd name="connsiteY1" fmla="*/ 15707 h 5416535"/>
              <a:gd name="connsiteX2" fmla="*/ 697759 w 4310605"/>
              <a:gd name="connsiteY2" fmla="*/ 105262 h 5416535"/>
              <a:gd name="connsiteX3" fmla="*/ 950787 w 4310605"/>
              <a:gd name="connsiteY3" fmla="*/ 80366 h 5416535"/>
              <a:gd name="connsiteX4" fmla="*/ 1177136 w 4310605"/>
              <a:gd name="connsiteY4" fmla="*/ 131306 h 5416535"/>
              <a:gd name="connsiteX5" fmla="*/ 1745656 w 4310605"/>
              <a:gd name="connsiteY5" fmla="*/ 63221 h 5416535"/>
              <a:gd name="connsiteX6" fmla="*/ 2062089 w 4310605"/>
              <a:gd name="connsiteY6" fmla="*/ 1472 h 5416535"/>
              <a:gd name="connsiteX7" fmla="*/ 2164573 w 4310605"/>
              <a:gd name="connsiteY7" fmla="*/ 6642 h 5416535"/>
              <a:gd name="connsiteX8" fmla="*/ 2324844 w 4310605"/>
              <a:gd name="connsiteY8" fmla="*/ 5413 h 5416535"/>
              <a:gd name="connsiteX9" fmla="*/ 2598033 w 4310605"/>
              <a:gd name="connsiteY9" fmla="*/ 15255 h 5416535"/>
              <a:gd name="connsiteX10" fmla="*/ 2882532 w 4310605"/>
              <a:gd name="connsiteY10" fmla="*/ 1968 h 5416535"/>
              <a:gd name="connsiteX11" fmla="*/ 3009955 w 4310605"/>
              <a:gd name="connsiteY11" fmla="*/ 0 h 5416535"/>
              <a:gd name="connsiteX12" fmla="*/ 3034844 w 4310605"/>
              <a:gd name="connsiteY12" fmla="*/ 132070 h 5416535"/>
              <a:gd name="connsiteX13" fmla="*/ 3341097 w 4310605"/>
              <a:gd name="connsiteY13" fmla="*/ 452764 h 5416535"/>
              <a:gd name="connsiteX14" fmla="*/ 3552284 w 4310605"/>
              <a:gd name="connsiteY14" fmla="*/ 549152 h 5416535"/>
              <a:gd name="connsiteX15" fmla="*/ 3786461 w 4310605"/>
              <a:gd name="connsiteY15" fmla="*/ 1295299 h 5416535"/>
              <a:gd name="connsiteX16" fmla="*/ 3836736 w 4310605"/>
              <a:gd name="connsiteY16" fmla="*/ 1561969 h 5416535"/>
              <a:gd name="connsiteX17" fmla="*/ 3879599 w 4310605"/>
              <a:gd name="connsiteY17" fmla="*/ 1661981 h 5416535"/>
              <a:gd name="connsiteX18" fmla="*/ 3898649 w 4310605"/>
              <a:gd name="connsiteY18" fmla="*/ 1759612 h 5416535"/>
              <a:gd name="connsiteX19" fmla="*/ 3924408 w 4310605"/>
              <a:gd name="connsiteY19" fmla="*/ 1940932 h 5416535"/>
              <a:gd name="connsiteX20" fmla="*/ 3929033 w 4310605"/>
              <a:gd name="connsiteY20" fmla="*/ 2072655 h 5416535"/>
              <a:gd name="connsiteX21" fmla="*/ 3991473 w 4310605"/>
              <a:gd name="connsiteY21" fmla="*/ 2212128 h 5416535"/>
              <a:gd name="connsiteX22" fmla="*/ 3998410 w 4310605"/>
              <a:gd name="connsiteY22" fmla="*/ 2356765 h 5416535"/>
              <a:gd name="connsiteX23" fmla="*/ 4051599 w 4310605"/>
              <a:gd name="connsiteY23" fmla="*/ 2491071 h 5416535"/>
              <a:gd name="connsiteX24" fmla="*/ 4178790 w 4310605"/>
              <a:gd name="connsiteY24" fmla="*/ 2496236 h 5416535"/>
              <a:gd name="connsiteX25" fmla="*/ 4310605 w 4310605"/>
              <a:gd name="connsiteY25" fmla="*/ 2633125 h 5416535"/>
              <a:gd name="connsiteX26" fmla="*/ 4305981 w 4310605"/>
              <a:gd name="connsiteY26" fmla="*/ 3188430 h 5416535"/>
              <a:gd name="connsiteX27" fmla="*/ 4188040 w 4310605"/>
              <a:gd name="connsiteY27" fmla="*/ 3586183 h 5416535"/>
              <a:gd name="connsiteX28" fmla="*/ 4162601 w 4310605"/>
              <a:gd name="connsiteY28" fmla="*/ 3643004 h 5416535"/>
              <a:gd name="connsiteX29" fmla="*/ 4111726 w 4310605"/>
              <a:gd name="connsiteY29" fmla="*/ 3741152 h 5416535"/>
              <a:gd name="connsiteX30" fmla="*/ 4109412 w 4310605"/>
              <a:gd name="connsiteY30" fmla="*/ 3785059 h 5416535"/>
              <a:gd name="connsiteX31" fmla="*/ 4102475 w 4310605"/>
              <a:gd name="connsiteY31" fmla="*/ 3996849 h 5416535"/>
              <a:gd name="connsiteX32" fmla="*/ 3940596 w 4310605"/>
              <a:gd name="connsiteY32" fmla="*/ 4056254 h 5416535"/>
              <a:gd name="connsiteX33" fmla="*/ 3491455 w 4310605"/>
              <a:gd name="connsiteY33" fmla="*/ 4271831 h 5416535"/>
              <a:gd name="connsiteX34" fmla="*/ 2614730 w 4310605"/>
              <a:gd name="connsiteY34" fmla="*/ 5416535 h 5416535"/>
              <a:gd name="connsiteX0" fmla="*/ 0 w 4310605"/>
              <a:gd name="connsiteY0" fmla="*/ 1328807 h 5416535"/>
              <a:gd name="connsiteX1" fmla="*/ 888022 w 4310605"/>
              <a:gd name="connsiteY1" fmla="*/ 1494107 h 5416535"/>
              <a:gd name="connsiteX2" fmla="*/ 697759 w 4310605"/>
              <a:gd name="connsiteY2" fmla="*/ 105262 h 5416535"/>
              <a:gd name="connsiteX3" fmla="*/ 950787 w 4310605"/>
              <a:gd name="connsiteY3" fmla="*/ 80366 h 5416535"/>
              <a:gd name="connsiteX4" fmla="*/ 1177136 w 4310605"/>
              <a:gd name="connsiteY4" fmla="*/ 131306 h 5416535"/>
              <a:gd name="connsiteX5" fmla="*/ 1745656 w 4310605"/>
              <a:gd name="connsiteY5" fmla="*/ 63221 h 5416535"/>
              <a:gd name="connsiteX6" fmla="*/ 2062089 w 4310605"/>
              <a:gd name="connsiteY6" fmla="*/ 1472 h 5416535"/>
              <a:gd name="connsiteX7" fmla="*/ 2164573 w 4310605"/>
              <a:gd name="connsiteY7" fmla="*/ 6642 h 5416535"/>
              <a:gd name="connsiteX8" fmla="*/ 2324844 w 4310605"/>
              <a:gd name="connsiteY8" fmla="*/ 5413 h 5416535"/>
              <a:gd name="connsiteX9" fmla="*/ 2598033 w 4310605"/>
              <a:gd name="connsiteY9" fmla="*/ 15255 h 5416535"/>
              <a:gd name="connsiteX10" fmla="*/ 2882532 w 4310605"/>
              <a:gd name="connsiteY10" fmla="*/ 1968 h 5416535"/>
              <a:gd name="connsiteX11" fmla="*/ 3009955 w 4310605"/>
              <a:gd name="connsiteY11" fmla="*/ 0 h 5416535"/>
              <a:gd name="connsiteX12" fmla="*/ 3034844 w 4310605"/>
              <a:gd name="connsiteY12" fmla="*/ 132070 h 5416535"/>
              <a:gd name="connsiteX13" fmla="*/ 3341097 w 4310605"/>
              <a:gd name="connsiteY13" fmla="*/ 452764 h 5416535"/>
              <a:gd name="connsiteX14" fmla="*/ 3552284 w 4310605"/>
              <a:gd name="connsiteY14" fmla="*/ 549152 h 5416535"/>
              <a:gd name="connsiteX15" fmla="*/ 3786461 w 4310605"/>
              <a:gd name="connsiteY15" fmla="*/ 1295299 h 5416535"/>
              <a:gd name="connsiteX16" fmla="*/ 3836736 w 4310605"/>
              <a:gd name="connsiteY16" fmla="*/ 1561969 h 5416535"/>
              <a:gd name="connsiteX17" fmla="*/ 3879599 w 4310605"/>
              <a:gd name="connsiteY17" fmla="*/ 1661981 h 5416535"/>
              <a:gd name="connsiteX18" fmla="*/ 3898649 w 4310605"/>
              <a:gd name="connsiteY18" fmla="*/ 1759612 h 5416535"/>
              <a:gd name="connsiteX19" fmla="*/ 3924408 w 4310605"/>
              <a:gd name="connsiteY19" fmla="*/ 1940932 h 5416535"/>
              <a:gd name="connsiteX20" fmla="*/ 3929033 w 4310605"/>
              <a:gd name="connsiteY20" fmla="*/ 2072655 h 5416535"/>
              <a:gd name="connsiteX21" fmla="*/ 3991473 w 4310605"/>
              <a:gd name="connsiteY21" fmla="*/ 2212128 h 5416535"/>
              <a:gd name="connsiteX22" fmla="*/ 3998410 w 4310605"/>
              <a:gd name="connsiteY22" fmla="*/ 2356765 h 5416535"/>
              <a:gd name="connsiteX23" fmla="*/ 4051599 w 4310605"/>
              <a:gd name="connsiteY23" fmla="*/ 2491071 h 5416535"/>
              <a:gd name="connsiteX24" fmla="*/ 4178790 w 4310605"/>
              <a:gd name="connsiteY24" fmla="*/ 2496236 h 5416535"/>
              <a:gd name="connsiteX25" fmla="*/ 4310605 w 4310605"/>
              <a:gd name="connsiteY25" fmla="*/ 2633125 h 5416535"/>
              <a:gd name="connsiteX26" fmla="*/ 4305981 w 4310605"/>
              <a:gd name="connsiteY26" fmla="*/ 3188430 h 5416535"/>
              <a:gd name="connsiteX27" fmla="*/ 4188040 w 4310605"/>
              <a:gd name="connsiteY27" fmla="*/ 3586183 h 5416535"/>
              <a:gd name="connsiteX28" fmla="*/ 4162601 w 4310605"/>
              <a:gd name="connsiteY28" fmla="*/ 3643004 h 5416535"/>
              <a:gd name="connsiteX29" fmla="*/ 4111726 w 4310605"/>
              <a:gd name="connsiteY29" fmla="*/ 3741152 h 5416535"/>
              <a:gd name="connsiteX30" fmla="*/ 4109412 w 4310605"/>
              <a:gd name="connsiteY30" fmla="*/ 3785059 h 5416535"/>
              <a:gd name="connsiteX31" fmla="*/ 4102475 w 4310605"/>
              <a:gd name="connsiteY31" fmla="*/ 3996849 h 5416535"/>
              <a:gd name="connsiteX32" fmla="*/ 3940596 w 4310605"/>
              <a:gd name="connsiteY32" fmla="*/ 4056254 h 5416535"/>
              <a:gd name="connsiteX33" fmla="*/ 3491455 w 4310605"/>
              <a:gd name="connsiteY33" fmla="*/ 4271831 h 5416535"/>
              <a:gd name="connsiteX34" fmla="*/ 2614730 w 4310605"/>
              <a:gd name="connsiteY34" fmla="*/ 5416535 h 5416535"/>
              <a:gd name="connsiteX0" fmla="*/ 0 w 4310605"/>
              <a:gd name="connsiteY0" fmla="*/ 1328807 h 5416535"/>
              <a:gd name="connsiteX1" fmla="*/ 888022 w 4310605"/>
              <a:gd name="connsiteY1" fmla="*/ 1494107 h 5416535"/>
              <a:gd name="connsiteX2" fmla="*/ 1332032 w 4310605"/>
              <a:gd name="connsiteY2" fmla="*/ 1907357 h 5416535"/>
              <a:gd name="connsiteX3" fmla="*/ 950787 w 4310605"/>
              <a:gd name="connsiteY3" fmla="*/ 80366 h 5416535"/>
              <a:gd name="connsiteX4" fmla="*/ 1177136 w 4310605"/>
              <a:gd name="connsiteY4" fmla="*/ 131306 h 5416535"/>
              <a:gd name="connsiteX5" fmla="*/ 1745656 w 4310605"/>
              <a:gd name="connsiteY5" fmla="*/ 63221 h 5416535"/>
              <a:gd name="connsiteX6" fmla="*/ 2062089 w 4310605"/>
              <a:gd name="connsiteY6" fmla="*/ 1472 h 5416535"/>
              <a:gd name="connsiteX7" fmla="*/ 2164573 w 4310605"/>
              <a:gd name="connsiteY7" fmla="*/ 6642 h 5416535"/>
              <a:gd name="connsiteX8" fmla="*/ 2324844 w 4310605"/>
              <a:gd name="connsiteY8" fmla="*/ 5413 h 5416535"/>
              <a:gd name="connsiteX9" fmla="*/ 2598033 w 4310605"/>
              <a:gd name="connsiteY9" fmla="*/ 15255 h 5416535"/>
              <a:gd name="connsiteX10" fmla="*/ 2882532 w 4310605"/>
              <a:gd name="connsiteY10" fmla="*/ 1968 h 5416535"/>
              <a:gd name="connsiteX11" fmla="*/ 3009955 w 4310605"/>
              <a:gd name="connsiteY11" fmla="*/ 0 h 5416535"/>
              <a:gd name="connsiteX12" fmla="*/ 3034844 w 4310605"/>
              <a:gd name="connsiteY12" fmla="*/ 132070 h 5416535"/>
              <a:gd name="connsiteX13" fmla="*/ 3341097 w 4310605"/>
              <a:gd name="connsiteY13" fmla="*/ 452764 h 5416535"/>
              <a:gd name="connsiteX14" fmla="*/ 3552284 w 4310605"/>
              <a:gd name="connsiteY14" fmla="*/ 549152 h 5416535"/>
              <a:gd name="connsiteX15" fmla="*/ 3786461 w 4310605"/>
              <a:gd name="connsiteY15" fmla="*/ 1295299 h 5416535"/>
              <a:gd name="connsiteX16" fmla="*/ 3836736 w 4310605"/>
              <a:gd name="connsiteY16" fmla="*/ 1561969 h 5416535"/>
              <a:gd name="connsiteX17" fmla="*/ 3879599 w 4310605"/>
              <a:gd name="connsiteY17" fmla="*/ 1661981 h 5416535"/>
              <a:gd name="connsiteX18" fmla="*/ 3898649 w 4310605"/>
              <a:gd name="connsiteY18" fmla="*/ 1759612 h 5416535"/>
              <a:gd name="connsiteX19" fmla="*/ 3924408 w 4310605"/>
              <a:gd name="connsiteY19" fmla="*/ 1940932 h 5416535"/>
              <a:gd name="connsiteX20" fmla="*/ 3929033 w 4310605"/>
              <a:gd name="connsiteY20" fmla="*/ 2072655 h 5416535"/>
              <a:gd name="connsiteX21" fmla="*/ 3991473 w 4310605"/>
              <a:gd name="connsiteY21" fmla="*/ 2212128 h 5416535"/>
              <a:gd name="connsiteX22" fmla="*/ 3998410 w 4310605"/>
              <a:gd name="connsiteY22" fmla="*/ 2356765 h 5416535"/>
              <a:gd name="connsiteX23" fmla="*/ 4051599 w 4310605"/>
              <a:gd name="connsiteY23" fmla="*/ 2491071 h 5416535"/>
              <a:gd name="connsiteX24" fmla="*/ 4178790 w 4310605"/>
              <a:gd name="connsiteY24" fmla="*/ 2496236 h 5416535"/>
              <a:gd name="connsiteX25" fmla="*/ 4310605 w 4310605"/>
              <a:gd name="connsiteY25" fmla="*/ 2633125 h 5416535"/>
              <a:gd name="connsiteX26" fmla="*/ 4305981 w 4310605"/>
              <a:gd name="connsiteY26" fmla="*/ 3188430 h 5416535"/>
              <a:gd name="connsiteX27" fmla="*/ 4188040 w 4310605"/>
              <a:gd name="connsiteY27" fmla="*/ 3586183 h 5416535"/>
              <a:gd name="connsiteX28" fmla="*/ 4162601 w 4310605"/>
              <a:gd name="connsiteY28" fmla="*/ 3643004 h 5416535"/>
              <a:gd name="connsiteX29" fmla="*/ 4111726 w 4310605"/>
              <a:gd name="connsiteY29" fmla="*/ 3741152 h 5416535"/>
              <a:gd name="connsiteX30" fmla="*/ 4109412 w 4310605"/>
              <a:gd name="connsiteY30" fmla="*/ 3785059 h 5416535"/>
              <a:gd name="connsiteX31" fmla="*/ 4102475 w 4310605"/>
              <a:gd name="connsiteY31" fmla="*/ 3996849 h 5416535"/>
              <a:gd name="connsiteX32" fmla="*/ 3940596 w 4310605"/>
              <a:gd name="connsiteY32" fmla="*/ 4056254 h 5416535"/>
              <a:gd name="connsiteX33" fmla="*/ 3491455 w 4310605"/>
              <a:gd name="connsiteY33" fmla="*/ 4271831 h 5416535"/>
              <a:gd name="connsiteX34" fmla="*/ 2614730 w 4310605"/>
              <a:gd name="connsiteY34" fmla="*/ 5416535 h 5416535"/>
              <a:gd name="connsiteX0" fmla="*/ 0 w 4310605"/>
              <a:gd name="connsiteY0" fmla="*/ 1328807 h 5416535"/>
              <a:gd name="connsiteX1" fmla="*/ 888022 w 4310605"/>
              <a:gd name="connsiteY1" fmla="*/ 1494107 h 5416535"/>
              <a:gd name="connsiteX2" fmla="*/ 1332032 w 4310605"/>
              <a:gd name="connsiteY2" fmla="*/ 1907357 h 5416535"/>
              <a:gd name="connsiteX3" fmla="*/ 2516061 w 4310605"/>
              <a:gd name="connsiteY3" fmla="*/ 1907357 h 5416535"/>
              <a:gd name="connsiteX4" fmla="*/ 1177136 w 4310605"/>
              <a:gd name="connsiteY4" fmla="*/ 131306 h 5416535"/>
              <a:gd name="connsiteX5" fmla="*/ 1745656 w 4310605"/>
              <a:gd name="connsiteY5" fmla="*/ 63221 h 5416535"/>
              <a:gd name="connsiteX6" fmla="*/ 2062089 w 4310605"/>
              <a:gd name="connsiteY6" fmla="*/ 1472 h 5416535"/>
              <a:gd name="connsiteX7" fmla="*/ 2164573 w 4310605"/>
              <a:gd name="connsiteY7" fmla="*/ 6642 h 5416535"/>
              <a:gd name="connsiteX8" fmla="*/ 2324844 w 4310605"/>
              <a:gd name="connsiteY8" fmla="*/ 5413 h 5416535"/>
              <a:gd name="connsiteX9" fmla="*/ 2598033 w 4310605"/>
              <a:gd name="connsiteY9" fmla="*/ 15255 h 5416535"/>
              <a:gd name="connsiteX10" fmla="*/ 2882532 w 4310605"/>
              <a:gd name="connsiteY10" fmla="*/ 1968 h 5416535"/>
              <a:gd name="connsiteX11" fmla="*/ 3009955 w 4310605"/>
              <a:gd name="connsiteY11" fmla="*/ 0 h 5416535"/>
              <a:gd name="connsiteX12" fmla="*/ 3034844 w 4310605"/>
              <a:gd name="connsiteY12" fmla="*/ 132070 h 5416535"/>
              <a:gd name="connsiteX13" fmla="*/ 3341097 w 4310605"/>
              <a:gd name="connsiteY13" fmla="*/ 452764 h 5416535"/>
              <a:gd name="connsiteX14" fmla="*/ 3552284 w 4310605"/>
              <a:gd name="connsiteY14" fmla="*/ 549152 h 5416535"/>
              <a:gd name="connsiteX15" fmla="*/ 3786461 w 4310605"/>
              <a:gd name="connsiteY15" fmla="*/ 1295299 h 5416535"/>
              <a:gd name="connsiteX16" fmla="*/ 3836736 w 4310605"/>
              <a:gd name="connsiteY16" fmla="*/ 1561969 h 5416535"/>
              <a:gd name="connsiteX17" fmla="*/ 3879599 w 4310605"/>
              <a:gd name="connsiteY17" fmla="*/ 1661981 h 5416535"/>
              <a:gd name="connsiteX18" fmla="*/ 3898649 w 4310605"/>
              <a:gd name="connsiteY18" fmla="*/ 1759612 h 5416535"/>
              <a:gd name="connsiteX19" fmla="*/ 3924408 w 4310605"/>
              <a:gd name="connsiteY19" fmla="*/ 1940932 h 5416535"/>
              <a:gd name="connsiteX20" fmla="*/ 3929033 w 4310605"/>
              <a:gd name="connsiteY20" fmla="*/ 2072655 h 5416535"/>
              <a:gd name="connsiteX21" fmla="*/ 3991473 w 4310605"/>
              <a:gd name="connsiteY21" fmla="*/ 2212128 h 5416535"/>
              <a:gd name="connsiteX22" fmla="*/ 3998410 w 4310605"/>
              <a:gd name="connsiteY22" fmla="*/ 2356765 h 5416535"/>
              <a:gd name="connsiteX23" fmla="*/ 4051599 w 4310605"/>
              <a:gd name="connsiteY23" fmla="*/ 2491071 h 5416535"/>
              <a:gd name="connsiteX24" fmla="*/ 4178790 w 4310605"/>
              <a:gd name="connsiteY24" fmla="*/ 2496236 h 5416535"/>
              <a:gd name="connsiteX25" fmla="*/ 4310605 w 4310605"/>
              <a:gd name="connsiteY25" fmla="*/ 2633125 h 5416535"/>
              <a:gd name="connsiteX26" fmla="*/ 4305981 w 4310605"/>
              <a:gd name="connsiteY26" fmla="*/ 3188430 h 5416535"/>
              <a:gd name="connsiteX27" fmla="*/ 4188040 w 4310605"/>
              <a:gd name="connsiteY27" fmla="*/ 3586183 h 5416535"/>
              <a:gd name="connsiteX28" fmla="*/ 4162601 w 4310605"/>
              <a:gd name="connsiteY28" fmla="*/ 3643004 h 5416535"/>
              <a:gd name="connsiteX29" fmla="*/ 4111726 w 4310605"/>
              <a:gd name="connsiteY29" fmla="*/ 3741152 h 5416535"/>
              <a:gd name="connsiteX30" fmla="*/ 4109412 w 4310605"/>
              <a:gd name="connsiteY30" fmla="*/ 3785059 h 5416535"/>
              <a:gd name="connsiteX31" fmla="*/ 4102475 w 4310605"/>
              <a:gd name="connsiteY31" fmla="*/ 3996849 h 5416535"/>
              <a:gd name="connsiteX32" fmla="*/ 3940596 w 4310605"/>
              <a:gd name="connsiteY32" fmla="*/ 4056254 h 5416535"/>
              <a:gd name="connsiteX33" fmla="*/ 3491455 w 4310605"/>
              <a:gd name="connsiteY33" fmla="*/ 4271831 h 5416535"/>
              <a:gd name="connsiteX34" fmla="*/ 2614730 w 4310605"/>
              <a:gd name="connsiteY34" fmla="*/ 5416535 h 5416535"/>
              <a:gd name="connsiteX0" fmla="*/ 0 w 4310605"/>
              <a:gd name="connsiteY0" fmla="*/ 1328807 h 5416535"/>
              <a:gd name="connsiteX1" fmla="*/ 888022 w 4310605"/>
              <a:gd name="connsiteY1" fmla="*/ 1494107 h 5416535"/>
              <a:gd name="connsiteX2" fmla="*/ 1332032 w 4310605"/>
              <a:gd name="connsiteY2" fmla="*/ 1907357 h 5416535"/>
              <a:gd name="connsiteX3" fmla="*/ 2516061 w 4310605"/>
              <a:gd name="connsiteY3" fmla="*/ 1907357 h 5416535"/>
              <a:gd name="connsiteX4" fmla="*/ 2516061 w 4310605"/>
              <a:gd name="connsiteY4" fmla="*/ 1990006 h 5416535"/>
              <a:gd name="connsiteX5" fmla="*/ 1745656 w 4310605"/>
              <a:gd name="connsiteY5" fmla="*/ 63221 h 5416535"/>
              <a:gd name="connsiteX6" fmla="*/ 2062089 w 4310605"/>
              <a:gd name="connsiteY6" fmla="*/ 1472 h 5416535"/>
              <a:gd name="connsiteX7" fmla="*/ 2164573 w 4310605"/>
              <a:gd name="connsiteY7" fmla="*/ 6642 h 5416535"/>
              <a:gd name="connsiteX8" fmla="*/ 2324844 w 4310605"/>
              <a:gd name="connsiteY8" fmla="*/ 5413 h 5416535"/>
              <a:gd name="connsiteX9" fmla="*/ 2598033 w 4310605"/>
              <a:gd name="connsiteY9" fmla="*/ 15255 h 5416535"/>
              <a:gd name="connsiteX10" fmla="*/ 2882532 w 4310605"/>
              <a:gd name="connsiteY10" fmla="*/ 1968 h 5416535"/>
              <a:gd name="connsiteX11" fmla="*/ 3009955 w 4310605"/>
              <a:gd name="connsiteY11" fmla="*/ 0 h 5416535"/>
              <a:gd name="connsiteX12" fmla="*/ 3034844 w 4310605"/>
              <a:gd name="connsiteY12" fmla="*/ 132070 h 5416535"/>
              <a:gd name="connsiteX13" fmla="*/ 3341097 w 4310605"/>
              <a:gd name="connsiteY13" fmla="*/ 452764 h 5416535"/>
              <a:gd name="connsiteX14" fmla="*/ 3552284 w 4310605"/>
              <a:gd name="connsiteY14" fmla="*/ 549152 h 5416535"/>
              <a:gd name="connsiteX15" fmla="*/ 3786461 w 4310605"/>
              <a:gd name="connsiteY15" fmla="*/ 1295299 h 5416535"/>
              <a:gd name="connsiteX16" fmla="*/ 3836736 w 4310605"/>
              <a:gd name="connsiteY16" fmla="*/ 1561969 h 5416535"/>
              <a:gd name="connsiteX17" fmla="*/ 3879599 w 4310605"/>
              <a:gd name="connsiteY17" fmla="*/ 1661981 h 5416535"/>
              <a:gd name="connsiteX18" fmla="*/ 3898649 w 4310605"/>
              <a:gd name="connsiteY18" fmla="*/ 1759612 h 5416535"/>
              <a:gd name="connsiteX19" fmla="*/ 3924408 w 4310605"/>
              <a:gd name="connsiteY19" fmla="*/ 1940932 h 5416535"/>
              <a:gd name="connsiteX20" fmla="*/ 3929033 w 4310605"/>
              <a:gd name="connsiteY20" fmla="*/ 2072655 h 5416535"/>
              <a:gd name="connsiteX21" fmla="*/ 3991473 w 4310605"/>
              <a:gd name="connsiteY21" fmla="*/ 2212128 h 5416535"/>
              <a:gd name="connsiteX22" fmla="*/ 3998410 w 4310605"/>
              <a:gd name="connsiteY22" fmla="*/ 2356765 h 5416535"/>
              <a:gd name="connsiteX23" fmla="*/ 4051599 w 4310605"/>
              <a:gd name="connsiteY23" fmla="*/ 2491071 h 5416535"/>
              <a:gd name="connsiteX24" fmla="*/ 4178790 w 4310605"/>
              <a:gd name="connsiteY24" fmla="*/ 2496236 h 5416535"/>
              <a:gd name="connsiteX25" fmla="*/ 4310605 w 4310605"/>
              <a:gd name="connsiteY25" fmla="*/ 2633125 h 5416535"/>
              <a:gd name="connsiteX26" fmla="*/ 4305981 w 4310605"/>
              <a:gd name="connsiteY26" fmla="*/ 3188430 h 5416535"/>
              <a:gd name="connsiteX27" fmla="*/ 4188040 w 4310605"/>
              <a:gd name="connsiteY27" fmla="*/ 3586183 h 5416535"/>
              <a:gd name="connsiteX28" fmla="*/ 4162601 w 4310605"/>
              <a:gd name="connsiteY28" fmla="*/ 3643004 h 5416535"/>
              <a:gd name="connsiteX29" fmla="*/ 4111726 w 4310605"/>
              <a:gd name="connsiteY29" fmla="*/ 3741152 h 5416535"/>
              <a:gd name="connsiteX30" fmla="*/ 4109412 w 4310605"/>
              <a:gd name="connsiteY30" fmla="*/ 3785059 h 5416535"/>
              <a:gd name="connsiteX31" fmla="*/ 4102475 w 4310605"/>
              <a:gd name="connsiteY31" fmla="*/ 3996849 h 5416535"/>
              <a:gd name="connsiteX32" fmla="*/ 3940596 w 4310605"/>
              <a:gd name="connsiteY32" fmla="*/ 4056254 h 5416535"/>
              <a:gd name="connsiteX33" fmla="*/ 3491455 w 4310605"/>
              <a:gd name="connsiteY33" fmla="*/ 4271831 h 5416535"/>
              <a:gd name="connsiteX34" fmla="*/ 2614730 w 4310605"/>
              <a:gd name="connsiteY34" fmla="*/ 5416535 h 5416535"/>
              <a:gd name="connsiteX0" fmla="*/ 0 w 4310605"/>
              <a:gd name="connsiteY0" fmla="*/ 1328807 h 5416535"/>
              <a:gd name="connsiteX1" fmla="*/ 888022 w 4310605"/>
              <a:gd name="connsiteY1" fmla="*/ 1494107 h 5416535"/>
              <a:gd name="connsiteX2" fmla="*/ 1332032 w 4310605"/>
              <a:gd name="connsiteY2" fmla="*/ 1907357 h 5416535"/>
              <a:gd name="connsiteX3" fmla="*/ 2516061 w 4310605"/>
              <a:gd name="connsiteY3" fmla="*/ 1907357 h 5416535"/>
              <a:gd name="connsiteX4" fmla="*/ 2516061 w 4310605"/>
              <a:gd name="connsiteY4" fmla="*/ 1990006 h 5416535"/>
              <a:gd name="connsiteX5" fmla="*/ 3256079 w 4310605"/>
              <a:gd name="connsiteY5" fmla="*/ 2072656 h 5416535"/>
              <a:gd name="connsiteX6" fmla="*/ 2062089 w 4310605"/>
              <a:gd name="connsiteY6" fmla="*/ 1472 h 5416535"/>
              <a:gd name="connsiteX7" fmla="*/ 2164573 w 4310605"/>
              <a:gd name="connsiteY7" fmla="*/ 6642 h 5416535"/>
              <a:gd name="connsiteX8" fmla="*/ 2324844 w 4310605"/>
              <a:gd name="connsiteY8" fmla="*/ 5413 h 5416535"/>
              <a:gd name="connsiteX9" fmla="*/ 2598033 w 4310605"/>
              <a:gd name="connsiteY9" fmla="*/ 15255 h 5416535"/>
              <a:gd name="connsiteX10" fmla="*/ 2882532 w 4310605"/>
              <a:gd name="connsiteY10" fmla="*/ 1968 h 5416535"/>
              <a:gd name="connsiteX11" fmla="*/ 3009955 w 4310605"/>
              <a:gd name="connsiteY11" fmla="*/ 0 h 5416535"/>
              <a:gd name="connsiteX12" fmla="*/ 3034844 w 4310605"/>
              <a:gd name="connsiteY12" fmla="*/ 132070 h 5416535"/>
              <a:gd name="connsiteX13" fmla="*/ 3341097 w 4310605"/>
              <a:gd name="connsiteY13" fmla="*/ 452764 h 5416535"/>
              <a:gd name="connsiteX14" fmla="*/ 3552284 w 4310605"/>
              <a:gd name="connsiteY14" fmla="*/ 549152 h 5416535"/>
              <a:gd name="connsiteX15" fmla="*/ 3786461 w 4310605"/>
              <a:gd name="connsiteY15" fmla="*/ 1295299 h 5416535"/>
              <a:gd name="connsiteX16" fmla="*/ 3836736 w 4310605"/>
              <a:gd name="connsiteY16" fmla="*/ 1561969 h 5416535"/>
              <a:gd name="connsiteX17" fmla="*/ 3879599 w 4310605"/>
              <a:gd name="connsiteY17" fmla="*/ 1661981 h 5416535"/>
              <a:gd name="connsiteX18" fmla="*/ 3898649 w 4310605"/>
              <a:gd name="connsiteY18" fmla="*/ 1759612 h 5416535"/>
              <a:gd name="connsiteX19" fmla="*/ 3924408 w 4310605"/>
              <a:gd name="connsiteY19" fmla="*/ 1940932 h 5416535"/>
              <a:gd name="connsiteX20" fmla="*/ 3929033 w 4310605"/>
              <a:gd name="connsiteY20" fmla="*/ 2072655 h 5416535"/>
              <a:gd name="connsiteX21" fmla="*/ 3991473 w 4310605"/>
              <a:gd name="connsiteY21" fmla="*/ 2212128 h 5416535"/>
              <a:gd name="connsiteX22" fmla="*/ 3998410 w 4310605"/>
              <a:gd name="connsiteY22" fmla="*/ 2356765 h 5416535"/>
              <a:gd name="connsiteX23" fmla="*/ 4051599 w 4310605"/>
              <a:gd name="connsiteY23" fmla="*/ 2491071 h 5416535"/>
              <a:gd name="connsiteX24" fmla="*/ 4178790 w 4310605"/>
              <a:gd name="connsiteY24" fmla="*/ 2496236 h 5416535"/>
              <a:gd name="connsiteX25" fmla="*/ 4310605 w 4310605"/>
              <a:gd name="connsiteY25" fmla="*/ 2633125 h 5416535"/>
              <a:gd name="connsiteX26" fmla="*/ 4305981 w 4310605"/>
              <a:gd name="connsiteY26" fmla="*/ 3188430 h 5416535"/>
              <a:gd name="connsiteX27" fmla="*/ 4188040 w 4310605"/>
              <a:gd name="connsiteY27" fmla="*/ 3586183 h 5416535"/>
              <a:gd name="connsiteX28" fmla="*/ 4162601 w 4310605"/>
              <a:gd name="connsiteY28" fmla="*/ 3643004 h 5416535"/>
              <a:gd name="connsiteX29" fmla="*/ 4111726 w 4310605"/>
              <a:gd name="connsiteY29" fmla="*/ 3741152 h 5416535"/>
              <a:gd name="connsiteX30" fmla="*/ 4109412 w 4310605"/>
              <a:gd name="connsiteY30" fmla="*/ 3785059 h 5416535"/>
              <a:gd name="connsiteX31" fmla="*/ 4102475 w 4310605"/>
              <a:gd name="connsiteY31" fmla="*/ 3996849 h 5416535"/>
              <a:gd name="connsiteX32" fmla="*/ 3940596 w 4310605"/>
              <a:gd name="connsiteY32" fmla="*/ 4056254 h 5416535"/>
              <a:gd name="connsiteX33" fmla="*/ 3491455 w 4310605"/>
              <a:gd name="connsiteY33" fmla="*/ 4271831 h 5416535"/>
              <a:gd name="connsiteX34" fmla="*/ 2614730 w 4310605"/>
              <a:gd name="connsiteY34" fmla="*/ 5416535 h 5416535"/>
              <a:gd name="connsiteX0" fmla="*/ 0 w 4310605"/>
              <a:gd name="connsiteY0" fmla="*/ 1328807 h 5416535"/>
              <a:gd name="connsiteX1" fmla="*/ 888022 w 4310605"/>
              <a:gd name="connsiteY1" fmla="*/ 1494107 h 5416535"/>
              <a:gd name="connsiteX2" fmla="*/ 1332032 w 4310605"/>
              <a:gd name="connsiteY2" fmla="*/ 1907357 h 5416535"/>
              <a:gd name="connsiteX3" fmla="*/ 2516061 w 4310605"/>
              <a:gd name="connsiteY3" fmla="*/ 1907357 h 5416535"/>
              <a:gd name="connsiteX4" fmla="*/ 2516061 w 4310605"/>
              <a:gd name="connsiteY4" fmla="*/ 1990006 h 5416535"/>
              <a:gd name="connsiteX5" fmla="*/ 3256079 w 4310605"/>
              <a:gd name="connsiteY5" fmla="*/ 2072656 h 5416535"/>
              <a:gd name="connsiteX6" fmla="*/ 3922096 w 4310605"/>
              <a:gd name="connsiteY6" fmla="*/ 2072656 h 5416535"/>
              <a:gd name="connsiteX7" fmla="*/ 2164573 w 4310605"/>
              <a:gd name="connsiteY7" fmla="*/ 6642 h 5416535"/>
              <a:gd name="connsiteX8" fmla="*/ 2324844 w 4310605"/>
              <a:gd name="connsiteY8" fmla="*/ 5413 h 5416535"/>
              <a:gd name="connsiteX9" fmla="*/ 2598033 w 4310605"/>
              <a:gd name="connsiteY9" fmla="*/ 15255 h 5416535"/>
              <a:gd name="connsiteX10" fmla="*/ 2882532 w 4310605"/>
              <a:gd name="connsiteY10" fmla="*/ 1968 h 5416535"/>
              <a:gd name="connsiteX11" fmla="*/ 3009955 w 4310605"/>
              <a:gd name="connsiteY11" fmla="*/ 0 h 5416535"/>
              <a:gd name="connsiteX12" fmla="*/ 3034844 w 4310605"/>
              <a:gd name="connsiteY12" fmla="*/ 132070 h 5416535"/>
              <a:gd name="connsiteX13" fmla="*/ 3341097 w 4310605"/>
              <a:gd name="connsiteY13" fmla="*/ 452764 h 5416535"/>
              <a:gd name="connsiteX14" fmla="*/ 3552284 w 4310605"/>
              <a:gd name="connsiteY14" fmla="*/ 549152 h 5416535"/>
              <a:gd name="connsiteX15" fmla="*/ 3786461 w 4310605"/>
              <a:gd name="connsiteY15" fmla="*/ 1295299 h 5416535"/>
              <a:gd name="connsiteX16" fmla="*/ 3836736 w 4310605"/>
              <a:gd name="connsiteY16" fmla="*/ 1561969 h 5416535"/>
              <a:gd name="connsiteX17" fmla="*/ 3879599 w 4310605"/>
              <a:gd name="connsiteY17" fmla="*/ 1661981 h 5416535"/>
              <a:gd name="connsiteX18" fmla="*/ 3898649 w 4310605"/>
              <a:gd name="connsiteY18" fmla="*/ 1759612 h 5416535"/>
              <a:gd name="connsiteX19" fmla="*/ 3924408 w 4310605"/>
              <a:gd name="connsiteY19" fmla="*/ 1940932 h 5416535"/>
              <a:gd name="connsiteX20" fmla="*/ 3929033 w 4310605"/>
              <a:gd name="connsiteY20" fmla="*/ 2072655 h 5416535"/>
              <a:gd name="connsiteX21" fmla="*/ 3991473 w 4310605"/>
              <a:gd name="connsiteY21" fmla="*/ 2212128 h 5416535"/>
              <a:gd name="connsiteX22" fmla="*/ 3998410 w 4310605"/>
              <a:gd name="connsiteY22" fmla="*/ 2356765 h 5416535"/>
              <a:gd name="connsiteX23" fmla="*/ 4051599 w 4310605"/>
              <a:gd name="connsiteY23" fmla="*/ 2491071 h 5416535"/>
              <a:gd name="connsiteX24" fmla="*/ 4178790 w 4310605"/>
              <a:gd name="connsiteY24" fmla="*/ 2496236 h 5416535"/>
              <a:gd name="connsiteX25" fmla="*/ 4310605 w 4310605"/>
              <a:gd name="connsiteY25" fmla="*/ 2633125 h 5416535"/>
              <a:gd name="connsiteX26" fmla="*/ 4305981 w 4310605"/>
              <a:gd name="connsiteY26" fmla="*/ 3188430 h 5416535"/>
              <a:gd name="connsiteX27" fmla="*/ 4188040 w 4310605"/>
              <a:gd name="connsiteY27" fmla="*/ 3586183 h 5416535"/>
              <a:gd name="connsiteX28" fmla="*/ 4162601 w 4310605"/>
              <a:gd name="connsiteY28" fmla="*/ 3643004 h 5416535"/>
              <a:gd name="connsiteX29" fmla="*/ 4111726 w 4310605"/>
              <a:gd name="connsiteY29" fmla="*/ 3741152 h 5416535"/>
              <a:gd name="connsiteX30" fmla="*/ 4109412 w 4310605"/>
              <a:gd name="connsiteY30" fmla="*/ 3785059 h 5416535"/>
              <a:gd name="connsiteX31" fmla="*/ 4102475 w 4310605"/>
              <a:gd name="connsiteY31" fmla="*/ 3996849 h 5416535"/>
              <a:gd name="connsiteX32" fmla="*/ 3940596 w 4310605"/>
              <a:gd name="connsiteY32" fmla="*/ 4056254 h 5416535"/>
              <a:gd name="connsiteX33" fmla="*/ 3491455 w 4310605"/>
              <a:gd name="connsiteY33" fmla="*/ 4271831 h 5416535"/>
              <a:gd name="connsiteX34" fmla="*/ 2614730 w 4310605"/>
              <a:gd name="connsiteY34" fmla="*/ 5416535 h 5416535"/>
              <a:gd name="connsiteX0" fmla="*/ 0 w 4310605"/>
              <a:gd name="connsiteY0" fmla="*/ 1328807 h 5416535"/>
              <a:gd name="connsiteX1" fmla="*/ 888022 w 4310605"/>
              <a:gd name="connsiteY1" fmla="*/ 1494107 h 5416535"/>
              <a:gd name="connsiteX2" fmla="*/ 1332032 w 4310605"/>
              <a:gd name="connsiteY2" fmla="*/ 1907357 h 5416535"/>
              <a:gd name="connsiteX3" fmla="*/ 2516061 w 4310605"/>
              <a:gd name="connsiteY3" fmla="*/ 1907357 h 5416535"/>
              <a:gd name="connsiteX4" fmla="*/ 2516061 w 4310605"/>
              <a:gd name="connsiteY4" fmla="*/ 1990006 h 5416535"/>
              <a:gd name="connsiteX5" fmla="*/ 3256079 w 4310605"/>
              <a:gd name="connsiteY5" fmla="*/ 2072656 h 5416535"/>
              <a:gd name="connsiteX6" fmla="*/ 3922096 w 4310605"/>
              <a:gd name="connsiteY6" fmla="*/ 2072656 h 5416535"/>
              <a:gd name="connsiteX7" fmla="*/ 2324844 w 4310605"/>
              <a:gd name="connsiteY7" fmla="*/ 5413 h 5416535"/>
              <a:gd name="connsiteX8" fmla="*/ 2598033 w 4310605"/>
              <a:gd name="connsiteY8" fmla="*/ 15255 h 5416535"/>
              <a:gd name="connsiteX9" fmla="*/ 2882532 w 4310605"/>
              <a:gd name="connsiteY9" fmla="*/ 1968 h 5416535"/>
              <a:gd name="connsiteX10" fmla="*/ 3009955 w 4310605"/>
              <a:gd name="connsiteY10" fmla="*/ 0 h 5416535"/>
              <a:gd name="connsiteX11" fmla="*/ 3034844 w 4310605"/>
              <a:gd name="connsiteY11" fmla="*/ 132070 h 5416535"/>
              <a:gd name="connsiteX12" fmla="*/ 3341097 w 4310605"/>
              <a:gd name="connsiteY12" fmla="*/ 452764 h 5416535"/>
              <a:gd name="connsiteX13" fmla="*/ 3552284 w 4310605"/>
              <a:gd name="connsiteY13" fmla="*/ 549152 h 5416535"/>
              <a:gd name="connsiteX14" fmla="*/ 3786461 w 4310605"/>
              <a:gd name="connsiteY14" fmla="*/ 1295299 h 5416535"/>
              <a:gd name="connsiteX15" fmla="*/ 3836736 w 4310605"/>
              <a:gd name="connsiteY15" fmla="*/ 1561969 h 5416535"/>
              <a:gd name="connsiteX16" fmla="*/ 3879599 w 4310605"/>
              <a:gd name="connsiteY16" fmla="*/ 1661981 h 5416535"/>
              <a:gd name="connsiteX17" fmla="*/ 3898649 w 4310605"/>
              <a:gd name="connsiteY17" fmla="*/ 1759612 h 5416535"/>
              <a:gd name="connsiteX18" fmla="*/ 3924408 w 4310605"/>
              <a:gd name="connsiteY18" fmla="*/ 1940932 h 5416535"/>
              <a:gd name="connsiteX19" fmla="*/ 3929033 w 4310605"/>
              <a:gd name="connsiteY19" fmla="*/ 2072655 h 5416535"/>
              <a:gd name="connsiteX20" fmla="*/ 3991473 w 4310605"/>
              <a:gd name="connsiteY20" fmla="*/ 2212128 h 5416535"/>
              <a:gd name="connsiteX21" fmla="*/ 3998410 w 4310605"/>
              <a:gd name="connsiteY21" fmla="*/ 2356765 h 5416535"/>
              <a:gd name="connsiteX22" fmla="*/ 4051599 w 4310605"/>
              <a:gd name="connsiteY22" fmla="*/ 2491071 h 5416535"/>
              <a:gd name="connsiteX23" fmla="*/ 4178790 w 4310605"/>
              <a:gd name="connsiteY23" fmla="*/ 2496236 h 5416535"/>
              <a:gd name="connsiteX24" fmla="*/ 4310605 w 4310605"/>
              <a:gd name="connsiteY24" fmla="*/ 2633125 h 5416535"/>
              <a:gd name="connsiteX25" fmla="*/ 4305981 w 4310605"/>
              <a:gd name="connsiteY25" fmla="*/ 3188430 h 5416535"/>
              <a:gd name="connsiteX26" fmla="*/ 4188040 w 4310605"/>
              <a:gd name="connsiteY26" fmla="*/ 3586183 h 5416535"/>
              <a:gd name="connsiteX27" fmla="*/ 4162601 w 4310605"/>
              <a:gd name="connsiteY27" fmla="*/ 3643004 h 5416535"/>
              <a:gd name="connsiteX28" fmla="*/ 4111726 w 4310605"/>
              <a:gd name="connsiteY28" fmla="*/ 3741152 h 5416535"/>
              <a:gd name="connsiteX29" fmla="*/ 4109412 w 4310605"/>
              <a:gd name="connsiteY29" fmla="*/ 3785059 h 5416535"/>
              <a:gd name="connsiteX30" fmla="*/ 4102475 w 4310605"/>
              <a:gd name="connsiteY30" fmla="*/ 3996849 h 5416535"/>
              <a:gd name="connsiteX31" fmla="*/ 3940596 w 4310605"/>
              <a:gd name="connsiteY31" fmla="*/ 4056254 h 5416535"/>
              <a:gd name="connsiteX32" fmla="*/ 3491455 w 4310605"/>
              <a:gd name="connsiteY32" fmla="*/ 4271831 h 5416535"/>
              <a:gd name="connsiteX33" fmla="*/ 2614730 w 4310605"/>
              <a:gd name="connsiteY33" fmla="*/ 5416535 h 5416535"/>
              <a:gd name="connsiteX0" fmla="*/ 0 w 4310605"/>
              <a:gd name="connsiteY0" fmla="*/ 1328807 h 5416535"/>
              <a:gd name="connsiteX1" fmla="*/ 888022 w 4310605"/>
              <a:gd name="connsiteY1" fmla="*/ 1494107 h 5416535"/>
              <a:gd name="connsiteX2" fmla="*/ 1332032 w 4310605"/>
              <a:gd name="connsiteY2" fmla="*/ 1907357 h 5416535"/>
              <a:gd name="connsiteX3" fmla="*/ 2516061 w 4310605"/>
              <a:gd name="connsiteY3" fmla="*/ 1907357 h 5416535"/>
              <a:gd name="connsiteX4" fmla="*/ 2516061 w 4310605"/>
              <a:gd name="connsiteY4" fmla="*/ 1990006 h 5416535"/>
              <a:gd name="connsiteX5" fmla="*/ 3256079 w 4310605"/>
              <a:gd name="connsiteY5" fmla="*/ 2072656 h 5416535"/>
              <a:gd name="connsiteX6" fmla="*/ 3922096 w 4310605"/>
              <a:gd name="connsiteY6" fmla="*/ 2072656 h 5416535"/>
              <a:gd name="connsiteX7" fmla="*/ 2598033 w 4310605"/>
              <a:gd name="connsiteY7" fmla="*/ 15255 h 5416535"/>
              <a:gd name="connsiteX8" fmla="*/ 2882532 w 4310605"/>
              <a:gd name="connsiteY8" fmla="*/ 1968 h 5416535"/>
              <a:gd name="connsiteX9" fmla="*/ 3009955 w 4310605"/>
              <a:gd name="connsiteY9" fmla="*/ 0 h 5416535"/>
              <a:gd name="connsiteX10" fmla="*/ 3034844 w 4310605"/>
              <a:gd name="connsiteY10" fmla="*/ 132070 h 5416535"/>
              <a:gd name="connsiteX11" fmla="*/ 3341097 w 4310605"/>
              <a:gd name="connsiteY11" fmla="*/ 452764 h 5416535"/>
              <a:gd name="connsiteX12" fmla="*/ 3552284 w 4310605"/>
              <a:gd name="connsiteY12" fmla="*/ 549152 h 5416535"/>
              <a:gd name="connsiteX13" fmla="*/ 3786461 w 4310605"/>
              <a:gd name="connsiteY13" fmla="*/ 1295299 h 5416535"/>
              <a:gd name="connsiteX14" fmla="*/ 3836736 w 4310605"/>
              <a:gd name="connsiteY14" fmla="*/ 1561969 h 5416535"/>
              <a:gd name="connsiteX15" fmla="*/ 3879599 w 4310605"/>
              <a:gd name="connsiteY15" fmla="*/ 1661981 h 5416535"/>
              <a:gd name="connsiteX16" fmla="*/ 3898649 w 4310605"/>
              <a:gd name="connsiteY16" fmla="*/ 1759612 h 5416535"/>
              <a:gd name="connsiteX17" fmla="*/ 3924408 w 4310605"/>
              <a:gd name="connsiteY17" fmla="*/ 1940932 h 5416535"/>
              <a:gd name="connsiteX18" fmla="*/ 3929033 w 4310605"/>
              <a:gd name="connsiteY18" fmla="*/ 2072655 h 5416535"/>
              <a:gd name="connsiteX19" fmla="*/ 3991473 w 4310605"/>
              <a:gd name="connsiteY19" fmla="*/ 2212128 h 5416535"/>
              <a:gd name="connsiteX20" fmla="*/ 3998410 w 4310605"/>
              <a:gd name="connsiteY20" fmla="*/ 2356765 h 5416535"/>
              <a:gd name="connsiteX21" fmla="*/ 4051599 w 4310605"/>
              <a:gd name="connsiteY21" fmla="*/ 2491071 h 5416535"/>
              <a:gd name="connsiteX22" fmla="*/ 4178790 w 4310605"/>
              <a:gd name="connsiteY22" fmla="*/ 2496236 h 5416535"/>
              <a:gd name="connsiteX23" fmla="*/ 4310605 w 4310605"/>
              <a:gd name="connsiteY23" fmla="*/ 2633125 h 5416535"/>
              <a:gd name="connsiteX24" fmla="*/ 4305981 w 4310605"/>
              <a:gd name="connsiteY24" fmla="*/ 3188430 h 5416535"/>
              <a:gd name="connsiteX25" fmla="*/ 4188040 w 4310605"/>
              <a:gd name="connsiteY25" fmla="*/ 3586183 h 5416535"/>
              <a:gd name="connsiteX26" fmla="*/ 4162601 w 4310605"/>
              <a:gd name="connsiteY26" fmla="*/ 3643004 h 5416535"/>
              <a:gd name="connsiteX27" fmla="*/ 4111726 w 4310605"/>
              <a:gd name="connsiteY27" fmla="*/ 3741152 h 5416535"/>
              <a:gd name="connsiteX28" fmla="*/ 4109412 w 4310605"/>
              <a:gd name="connsiteY28" fmla="*/ 3785059 h 5416535"/>
              <a:gd name="connsiteX29" fmla="*/ 4102475 w 4310605"/>
              <a:gd name="connsiteY29" fmla="*/ 3996849 h 5416535"/>
              <a:gd name="connsiteX30" fmla="*/ 3940596 w 4310605"/>
              <a:gd name="connsiteY30" fmla="*/ 4056254 h 5416535"/>
              <a:gd name="connsiteX31" fmla="*/ 3491455 w 4310605"/>
              <a:gd name="connsiteY31" fmla="*/ 4271831 h 5416535"/>
              <a:gd name="connsiteX32" fmla="*/ 2614730 w 4310605"/>
              <a:gd name="connsiteY32" fmla="*/ 5416535 h 5416535"/>
              <a:gd name="connsiteX0" fmla="*/ 0 w 4310605"/>
              <a:gd name="connsiteY0" fmla="*/ 1328807 h 5416535"/>
              <a:gd name="connsiteX1" fmla="*/ 888022 w 4310605"/>
              <a:gd name="connsiteY1" fmla="*/ 1494107 h 5416535"/>
              <a:gd name="connsiteX2" fmla="*/ 1332032 w 4310605"/>
              <a:gd name="connsiteY2" fmla="*/ 1907357 h 5416535"/>
              <a:gd name="connsiteX3" fmla="*/ 2516061 w 4310605"/>
              <a:gd name="connsiteY3" fmla="*/ 1907357 h 5416535"/>
              <a:gd name="connsiteX4" fmla="*/ 2516061 w 4310605"/>
              <a:gd name="connsiteY4" fmla="*/ 1990006 h 5416535"/>
              <a:gd name="connsiteX5" fmla="*/ 3256079 w 4310605"/>
              <a:gd name="connsiteY5" fmla="*/ 2072656 h 5416535"/>
              <a:gd name="connsiteX6" fmla="*/ 3922096 w 4310605"/>
              <a:gd name="connsiteY6" fmla="*/ 2072656 h 5416535"/>
              <a:gd name="connsiteX7" fmla="*/ 2882532 w 4310605"/>
              <a:gd name="connsiteY7" fmla="*/ 1968 h 5416535"/>
              <a:gd name="connsiteX8" fmla="*/ 3009955 w 4310605"/>
              <a:gd name="connsiteY8" fmla="*/ 0 h 5416535"/>
              <a:gd name="connsiteX9" fmla="*/ 3034844 w 4310605"/>
              <a:gd name="connsiteY9" fmla="*/ 132070 h 5416535"/>
              <a:gd name="connsiteX10" fmla="*/ 3341097 w 4310605"/>
              <a:gd name="connsiteY10" fmla="*/ 452764 h 5416535"/>
              <a:gd name="connsiteX11" fmla="*/ 3552284 w 4310605"/>
              <a:gd name="connsiteY11" fmla="*/ 549152 h 5416535"/>
              <a:gd name="connsiteX12" fmla="*/ 3786461 w 4310605"/>
              <a:gd name="connsiteY12" fmla="*/ 1295299 h 5416535"/>
              <a:gd name="connsiteX13" fmla="*/ 3836736 w 4310605"/>
              <a:gd name="connsiteY13" fmla="*/ 1561969 h 5416535"/>
              <a:gd name="connsiteX14" fmla="*/ 3879599 w 4310605"/>
              <a:gd name="connsiteY14" fmla="*/ 1661981 h 5416535"/>
              <a:gd name="connsiteX15" fmla="*/ 3898649 w 4310605"/>
              <a:gd name="connsiteY15" fmla="*/ 1759612 h 5416535"/>
              <a:gd name="connsiteX16" fmla="*/ 3924408 w 4310605"/>
              <a:gd name="connsiteY16" fmla="*/ 1940932 h 5416535"/>
              <a:gd name="connsiteX17" fmla="*/ 3929033 w 4310605"/>
              <a:gd name="connsiteY17" fmla="*/ 2072655 h 5416535"/>
              <a:gd name="connsiteX18" fmla="*/ 3991473 w 4310605"/>
              <a:gd name="connsiteY18" fmla="*/ 2212128 h 5416535"/>
              <a:gd name="connsiteX19" fmla="*/ 3998410 w 4310605"/>
              <a:gd name="connsiteY19" fmla="*/ 2356765 h 5416535"/>
              <a:gd name="connsiteX20" fmla="*/ 4051599 w 4310605"/>
              <a:gd name="connsiteY20" fmla="*/ 2491071 h 5416535"/>
              <a:gd name="connsiteX21" fmla="*/ 4178790 w 4310605"/>
              <a:gd name="connsiteY21" fmla="*/ 2496236 h 5416535"/>
              <a:gd name="connsiteX22" fmla="*/ 4310605 w 4310605"/>
              <a:gd name="connsiteY22" fmla="*/ 2633125 h 5416535"/>
              <a:gd name="connsiteX23" fmla="*/ 4305981 w 4310605"/>
              <a:gd name="connsiteY23" fmla="*/ 3188430 h 5416535"/>
              <a:gd name="connsiteX24" fmla="*/ 4188040 w 4310605"/>
              <a:gd name="connsiteY24" fmla="*/ 3586183 h 5416535"/>
              <a:gd name="connsiteX25" fmla="*/ 4162601 w 4310605"/>
              <a:gd name="connsiteY25" fmla="*/ 3643004 h 5416535"/>
              <a:gd name="connsiteX26" fmla="*/ 4111726 w 4310605"/>
              <a:gd name="connsiteY26" fmla="*/ 3741152 h 5416535"/>
              <a:gd name="connsiteX27" fmla="*/ 4109412 w 4310605"/>
              <a:gd name="connsiteY27" fmla="*/ 3785059 h 5416535"/>
              <a:gd name="connsiteX28" fmla="*/ 4102475 w 4310605"/>
              <a:gd name="connsiteY28" fmla="*/ 3996849 h 5416535"/>
              <a:gd name="connsiteX29" fmla="*/ 3940596 w 4310605"/>
              <a:gd name="connsiteY29" fmla="*/ 4056254 h 5416535"/>
              <a:gd name="connsiteX30" fmla="*/ 3491455 w 4310605"/>
              <a:gd name="connsiteY30" fmla="*/ 4271831 h 5416535"/>
              <a:gd name="connsiteX31" fmla="*/ 2614730 w 4310605"/>
              <a:gd name="connsiteY31" fmla="*/ 5416535 h 5416535"/>
              <a:gd name="connsiteX0" fmla="*/ 0 w 4310605"/>
              <a:gd name="connsiteY0" fmla="*/ 1328807 h 5416535"/>
              <a:gd name="connsiteX1" fmla="*/ 888022 w 4310605"/>
              <a:gd name="connsiteY1" fmla="*/ 1494107 h 5416535"/>
              <a:gd name="connsiteX2" fmla="*/ 1332032 w 4310605"/>
              <a:gd name="connsiteY2" fmla="*/ 1907357 h 5416535"/>
              <a:gd name="connsiteX3" fmla="*/ 2516061 w 4310605"/>
              <a:gd name="connsiteY3" fmla="*/ 1907357 h 5416535"/>
              <a:gd name="connsiteX4" fmla="*/ 2516061 w 4310605"/>
              <a:gd name="connsiteY4" fmla="*/ 1990006 h 5416535"/>
              <a:gd name="connsiteX5" fmla="*/ 3256079 w 4310605"/>
              <a:gd name="connsiteY5" fmla="*/ 2072656 h 5416535"/>
              <a:gd name="connsiteX6" fmla="*/ 3922096 w 4310605"/>
              <a:gd name="connsiteY6" fmla="*/ 2072656 h 5416535"/>
              <a:gd name="connsiteX7" fmla="*/ 3009955 w 4310605"/>
              <a:gd name="connsiteY7" fmla="*/ 0 h 5416535"/>
              <a:gd name="connsiteX8" fmla="*/ 3034844 w 4310605"/>
              <a:gd name="connsiteY8" fmla="*/ 132070 h 5416535"/>
              <a:gd name="connsiteX9" fmla="*/ 3341097 w 4310605"/>
              <a:gd name="connsiteY9" fmla="*/ 452764 h 5416535"/>
              <a:gd name="connsiteX10" fmla="*/ 3552284 w 4310605"/>
              <a:gd name="connsiteY10" fmla="*/ 549152 h 5416535"/>
              <a:gd name="connsiteX11" fmla="*/ 3786461 w 4310605"/>
              <a:gd name="connsiteY11" fmla="*/ 1295299 h 5416535"/>
              <a:gd name="connsiteX12" fmla="*/ 3836736 w 4310605"/>
              <a:gd name="connsiteY12" fmla="*/ 1561969 h 5416535"/>
              <a:gd name="connsiteX13" fmla="*/ 3879599 w 4310605"/>
              <a:gd name="connsiteY13" fmla="*/ 1661981 h 5416535"/>
              <a:gd name="connsiteX14" fmla="*/ 3898649 w 4310605"/>
              <a:gd name="connsiteY14" fmla="*/ 1759612 h 5416535"/>
              <a:gd name="connsiteX15" fmla="*/ 3924408 w 4310605"/>
              <a:gd name="connsiteY15" fmla="*/ 1940932 h 5416535"/>
              <a:gd name="connsiteX16" fmla="*/ 3929033 w 4310605"/>
              <a:gd name="connsiteY16" fmla="*/ 2072655 h 5416535"/>
              <a:gd name="connsiteX17" fmla="*/ 3991473 w 4310605"/>
              <a:gd name="connsiteY17" fmla="*/ 2212128 h 5416535"/>
              <a:gd name="connsiteX18" fmla="*/ 3998410 w 4310605"/>
              <a:gd name="connsiteY18" fmla="*/ 2356765 h 5416535"/>
              <a:gd name="connsiteX19" fmla="*/ 4051599 w 4310605"/>
              <a:gd name="connsiteY19" fmla="*/ 2491071 h 5416535"/>
              <a:gd name="connsiteX20" fmla="*/ 4178790 w 4310605"/>
              <a:gd name="connsiteY20" fmla="*/ 2496236 h 5416535"/>
              <a:gd name="connsiteX21" fmla="*/ 4310605 w 4310605"/>
              <a:gd name="connsiteY21" fmla="*/ 2633125 h 5416535"/>
              <a:gd name="connsiteX22" fmla="*/ 4305981 w 4310605"/>
              <a:gd name="connsiteY22" fmla="*/ 3188430 h 5416535"/>
              <a:gd name="connsiteX23" fmla="*/ 4188040 w 4310605"/>
              <a:gd name="connsiteY23" fmla="*/ 3586183 h 5416535"/>
              <a:gd name="connsiteX24" fmla="*/ 4162601 w 4310605"/>
              <a:gd name="connsiteY24" fmla="*/ 3643004 h 5416535"/>
              <a:gd name="connsiteX25" fmla="*/ 4111726 w 4310605"/>
              <a:gd name="connsiteY25" fmla="*/ 3741152 h 5416535"/>
              <a:gd name="connsiteX26" fmla="*/ 4109412 w 4310605"/>
              <a:gd name="connsiteY26" fmla="*/ 3785059 h 5416535"/>
              <a:gd name="connsiteX27" fmla="*/ 4102475 w 4310605"/>
              <a:gd name="connsiteY27" fmla="*/ 3996849 h 5416535"/>
              <a:gd name="connsiteX28" fmla="*/ 3940596 w 4310605"/>
              <a:gd name="connsiteY28" fmla="*/ 4056254 h 5416535"/>
              <a:gd name="connsiteX29" fmla="*/ 3491455 w 4310605"/>
              <a:gd name="connsiteY29" fmla="*/ 4271831 h 5416535"/>
              <a:gd name="connsiteX30" fmla="*/ 2614730 w 4310605"/>
              <a:gd name="connsiteY30" fmla="*/ 5416535 h 5416535"/>
              <a:gd name="connsiteX0" fmla="*/ 0 w 4310605"/>
              <a:gd name="connsiteY0" fmla="*/ 1328807 h 5416535"/>
              <a:gd name="connsiteX1" fmla="*/ 888022 w 4310605"/>
              <a:gd name="connsiteY1" fmla="*/ 1494107 h 5416535"/>
              <a:gd name="connsiteX2" fmla="*/ 1332032 w 4310605"/>
              <a:gd name="connsiteY2" fmla="*/ 1907357 h 5416535"/>
              <a:gd name="connsiteX3" fmla="*/ 2516061 w 4310605"/>
              <a:gd name="connsiteY3" fmla="*/ 1907357 h 5416535"/>
              <a:gd name="connsiteX4" fmla="*/ 2516061 w 4310605"/>
              <a:gd name="connsiteY4" fmla="*/ 1990006 h 5416535"/>
              <a:gd name="connsiteX5" fmla="*/ 3256079 w 4310605"/>
              <a:gd name="connsiteY5" fmla="*/ 2072656 h 5416535"/>
              <a:gd name="connsiteX6" fmla="*/ 3922096 w 4310605"/>
              <a:gd name="connsiteY6" fmla="*/ 2072656 h 5416535"/>
              <a:gd name="connsiteX7" fmla="*/ 3009955 w 4310605"/>
              <a:gd name="connsiteY7" fmla="*/ 0 h 5416535"/>
              <a:gd name="connsiteX8" fmla="*/ 3034844 w 4310605"/>
              <a:gd name="connsiteY8" fmla="*/ 132070 h 5416535"/>
              <a:gd name="connsiteX9" fmla="*/ 3341097 w 4310605"/>
              <a:gd name="connsiteY9" fmla="*/ 452764 h 5416535"/>
              <a:gd name="connsiteX10" fmla="*/ 3552284 w 4310605"/>
              <a:gd name="connsiteY10" fmla="*/ 549152 h 5416535"/>
              <a:gd name="connsiteX11" fmla="*/ 3786461 w 4310605"/>
              <a:gd name="connsiteY11" fmla="*/ 1295299 h 5416535"/>
              <a:gd name="connsiteX12" fmla="*/ 3836736 w 4310605"/>
              <a:gd name="connsiteY12" fmla="*/ 1561969 h 5416535"/>
              <a:gd name="connsiteX13" fmla="*/ 3879599 w 4310605"/>
              <a:gd name="connsiteY13" fmla="*/ 1661981 h 5416535"/>
              <a:gd name="connsiteX14" fmla="*/ 3898649 w 4310605"/>
              <a:gd name="connsiteY14" fmla="*/ 1759612 h 5416535"/>
              <a:gd name="connsiteX15" fmla="*/ 3924408 w 4310605"/>
              <a:gd name="connsiteY15" fmla="*/ 1940932 h 5416535"/>
              <a:gd name="connsiteX16" fmla="*/ 3991473 w 4310605"/>
              <a:gd name="connsiteY16" fmla="*/ 2212128 h 5416535"/>
              <a:gd name="connsiteX17" fmla="*/ 3998410 w 4310605"/>
              <a:gd name="connsiteY17" fmla="*/ 2356765 h 5416535"/>
              <a:gd name="connsiteX18" fmla="*/ 4051599 w 4310605"/>
              <a:gd name="connsiteY18" fmla="*/ 2491071 h 5416535"/>
              <a:gd name="connsiteX19" fmla="*/ 4178790 w 4310605"/>
              <a:gd name="connsiteY19" fmla="*/ 2496236 h 5416535"/>
              <a:gd name="connsiteX20" fmla="*/ 4310605 w 4310605"/>
              <a:gd name="connsiteY20" fmla="*/ 2633125 h 5416535"/>
              <a:gd name="connsiteX21" fmla="*/ 4305981 w 4310605"/>
              <a:gd name="connsiteY21" fmla="*/ 3188430 h 5416535"/>
              <a:gd name="connsiteX22" fmla="*/ 4188040 w 4310605"/>
              <a:gd name="connsiteY22" fmla="*/ 3586183 h 5416535"/>
              <a:gd name="connsiteX23" fmla="*/ 4162601 w 4310605"/>
              <a:gd name="connsiteY23" fmla="*/ 3643004 h 5416535"/>
              <a:gd name="connsiteX24" fmla="*/ 4111726 w 4310605"/>
              <a:gd name="connsiteY24" fmla="*/ 3741152 h 5416535"/>
              <a:gd name="connsiteX25" fmla="*/ 4109412 w 4310605"/>
              <a:gd name="connsiteY25" fmla="*/ 3785059 h 5416535"/>
              <a:gd name="connsiteX26" fmla="*/ 4102475 w 4310605"/>
              <a:gd name="connsiteY26" fmla="*/ 3996849 h 5416535"/>
              <a:gd name="connsiteX27" fmla="*/ 3940596 w 4310605"/>
              <a:gd name="connsiteY27" fmla="*/ 4056254 h 5416535"/>
              <a:gd name="connsiteX28" fmla="*/ 3491455 w 4310605"/>
              <a:gd name="connsiteY28" fmla="*/ 4271831 h 5416535"/>
              <a:gd name="connsiteX29" fmla="*/ 2614730 w 4310605"/>
              <a:gd name="connsiteY29" fmla="*/ 5416535 h 5416535"/>
              <a:gd name="connsiteX0" fmla="*/ 0 w 4310605"/>
              <a:gd name="connsiteY0" fmla="*/ 1196737 h 5284465"/>
              <a:gd name="connsiteX1" fmla="*/ 888022 w 4310605"/>
              <a:gd name="connsiteY1" fmla="*/ 1362037 h 5284465"/>
              <a:gd name="connsiteX2" fmla="*/ 1332032 w 4310605"/>
              <a:gd name="connsiteY2" fmla="*/ 1775287 h 5284465"/>
              <a:gd name="connsiteX3" fmla="*/ 2516061 w 4310605"/>
              <a:gd name="connsiteY3" fmla="*/ 1775287 h 5284465"/>
              <a:gd name="connsiteX4" fmla="*/ 2516061 w 4310605"/>
              <a:gd name="connsiteY4" fmla="*/ 1857936 h 5284465"/>
              <a:gd name="connsiteX5" fmla="*/ 3256079 w 4310605"/>
              <a:gd name="connsiteY5" fmla="*/ 1940586 h 5284465"/>
              <a:gd name="connsiteX6" fmla="*/ 3922096 w 4310605"/>
              <a:gd name="connsiteY6" fmla="*/ 1940586 h 5284465"/>
              <a:gd name="connsiteX7" fmla="*/ 3034844 w 4310605"/>
              <a:gd name="connsiteY7" fmla="*/ 0 h 5284465"/>
              <a:gd name="connsiteX8" fmla="*/ 3341097 w 4310605"/>
              <a:gd name="connsiteY8" fmla="*/ 320694 h 5284465"/>
              <a:gd name="connsiteX9" fmla="*/ 3552284 w 4310605"/>
              <a:gd name="connsiteY9" fmla="*/ 417082 h 5284465"/>
              <a:gd name="connsiteX10" fmla="*/ 3786461 w 4310605"/>
              <a:gd name="connsiteY10" fmla="*/ 1163229 h 5284465"/>
              <a:gd name="connsiteX11" fmla="*/ 3836736 w 4310605"/>
              <a:gd name="connsiteY11" fmla="*/ 1429899 h 5284465"/>
              <a:gd name="connsiteX12" fmla="*/ 3879599 w 4310605"/>
              <a:gd name="connsiteY12" fmla="*/ 1529911 h 5284465"/>
              <a:gd name="connsiteX13" fmla="*/ 3898649 w 4310605"/>
              <a:gd name="connsiteY13" fmla="*/ 1627542 h 5284465"/>
              <a:gd name="connsiteX14" fmla="*/ 3924408 w 4310605"/>
              <a:gd name="connsiteY14" fmla="*/ 1808862 h 5284465"/>
              <a:gd name="connsiteX15" fmla="*/ 3991473 w 4310605"/>
              <a:gd name="connsiteY15" fmla="*/ 2080058 h 5284465"/>
              <a:gd name="connsiteX16" fmla="*/ 3998410 w 4310605"/>
              <a:gd name="connsiteY16" fmla="*/ 2224695 h 5284465"/>
              <a:gd name="connsiteX17" fmla="*/ 4051599 w 4310605"/>
              <a:gd name="connsiteY17" fmla="*/ 2359001 h 5284465"/>
              <a:gd name="connsiteX18" fmla="*/ 4178790 w 4310605"/>
              <a:gd name="connsiteY18" fmla="*/ 2364166 h 5284465"/>
              <a:gd name="connsiteX19" fmla="*/ 4310605 w 4310605"/>
              <a:gd name="connsiteY19" fmla="*/ 2501055 h 5284465"/>
              <a:gd name="connsiteX20" fmla="*/ 4305981 w 4310605"/>
              <a:gd name="connsiteY20" fmla="*/ 3056360 h 5284465"/>
              <a:gd name="connsiteX21" fmla="*/ 4188040 w 4310605"/>
              <a:gd name="connsiteY21" fmla="*/ 3454113 h 5284465"/>
              <a:gd name="connsiteX22" fmla="*/ 4162601 w 4310605"/>
              <a:gd name="connsiteY22" fmla="*/ 3510934 h 5284465"/>
              <a:gd name="connsiteX23" fmla="*/ 4111726 w 4310605"/>
              <a:gd name="connsiteY23" fmla="*/ 3609082 h 5284465"/>
              <a:gd name="connsiteX24" fmla="*/ 4109412 w 4310605"/>
              <a:gd name="connsiteY24" fmla="*/ 3652989 h 5284465"/>
              <a:gd name="connsiteX25" fmla="*/ 4102475 w 4310605"/>
              <a:gd name="connsiteY25" fmla="*/ 3864779 h 5284465"/>
              <a:gd name="connsiteX26" fmla="*/ 3940596 w 4310605"/>
              <a:gd name="connsiteY26" fmla="*/ 3924184 h 5284465"/>
              <a:gd name="connsiteX27" fmla="*/ 3491455 w 4310605"/>
              <a:gd name="connsiteY27" fmla="*/ 4139761 h 5284465"/>
              <a:gd name="connsiteX28" fmla="*/ 2614730 w 4310605"/>
              <a:gd name="connsiteY28" fmla="*/ 5284465 h 5284465"/>
              <a:gd name="connsiteX0" fmla="*/ 0 w 4310605"/>
              <a:gd name="connsiteY0" fmla="*/ 876043 h 4963771"/>
              <a:gd name="connsiteX1" fmla="*/ 888022 w 4310605"/>
              <a:gd name="connsiteY1" fmla="*/ 1041343 h 4963771"/>
              <a:gd name="connsiteX2" fmla="*/ 1332032 w 4310605"/>
              <a:gd name="connsiteY2" fmla="*/ 1454593 h 4963771"/>
              <a:gd name="connsiteX3" fmla="*/ 2516061 w 4310605"/>
              <a:gd name="connsiteY3" fmla="*/ 1454593 h 4963771"/>
              <a:gd name="connsiteX4" fmla="*/ 2516061 w 4310605"/>
              <a:gd name="connsiteY4" fmla="*/ 1537242 h 4963771"/>
              <a:gd name="connsiteX5" fmla="*/ 3256079 w 4310605"/>
              <a:gd name="connsiteY5" fmla="*/ 1619892 h 4963771"/>
              <a:gd name="connsiteX6" fmla="*/ 3922096 w 4310605"/>
              <a:gd name="connsiteY6" fmla="*/ 1619892 h 4963771"/>
              <a:gd name="connsiteX7" fmla="*/ 3341097 w 4310605"/>
              <a:gd name="connsiteY7" fmla="*/ 0 h 4963771"/>
              <a:gd name="connsiteX8" fmla="*/ 3552284 w 4310605"/>
              <a:gd name="connsiteY8" fmla="*/ 96388 h 4963771"/>
              <a:gd name="connsiteX9" fmla="*/ 3786461 w 4310605"/>
              <a:gd name="connsiteY9" fmla="*/ 842535 h 4963771"/>
              <a:gd name="connsiteX10" fmla="*/ 3836736 w 4310605"/>
              <a:gd name="connsiteY10" fmla="*/ 1109205 h 4963771"/>
              <a:gd name="connsiteX11" fmla="*/ 3879599 w 4310605"/>
              <a:gd name="connsiteY11" fmla="*/ 1209217 h 4963771"/>
              <a:gd name="connsiteX12" fmla="*/ 3898649 w 4310605"/>
              <a:gd name="connsiteY12" fmla="*/ 1306848 h 4963771"/>
              <a:gd name="connsiteX13" fmla="*/ 3924408 w 4310605"/>
              <a:gd name="connsiteY13" fmla="*/ 1488168 h 4963771"/>
              <a:gd name="connsiteX14" fmla="*/ 3991473 w 4310605"/>
              <a:gd name="connsiteY14" fmla="*/ 1759364 h 4963771"/>
              <a:gd name="connsiteX15" fmla="*/ 3998410 w 4310605"/>
              <a:gd name="connsiteY15" fmla="*/ 1904001 h 4963771"/>
              <a:gd name="connsiteX16" fmla="*/ 4051599 w 4310605"/>
              <a:gd name="connsiteY16" fmla="*/ 2038307 h 4963771"/>
              <a:gd name="connsiteX17" fmla="*/ 4178790 w 4310605"/>
              <a:gd name="connsiteY17" fmla="*/ 2043472 h 4963771"/>
              <a:gd name="connsiteX18" fmla="*/ 4310605 w 4310605"/>
              <a:gd name="connsiteY18" fmla="*/ 2180361 h 4963771"/>
              <a:gd name="connsiteX19" fmla="*/ 4305981 w 4310605"/>
              <a:gd name="connsiteY19" fmla="*/ 2735666 h 4963771"/>
              <a:gd name="connsiteX20" fmla="*/ 4188040 w 4310605"/>
              <a:gd name="connsiteY20" fmla="*/ 3133419 h 4963771"/>
              <a:gd name="connsiteX21" fmla="*/ 4162601 w 4310605"/>
              <a:gd name="connsiteY21" fmla="*/ 3190240 h 4963771"/>
              <a:gd name="connsiteX22" fmla="*/ 4111726 w 4310605"/>
              <a:gd name="connsiteY22" fmla="*/ 3288388 h 4963771"/>
              <a:gd name="connsiteX23" fmla="*/ 4109412 w 4310605"/>
              <a:gd name="connsiteY23" fmla="*/ 3332295 h 4963771"/>
              <a:gd name="connsiteX24" fmla="*/ 4102475 w 4310605"/>
              <a:gd name="connsiteY24" fmla="*/ 3544085 h 4963771"/>
              <a:gd name="connsiteX25" fmla="*/ 3940596 w 4310605"/>
              <a:gd name="connsiteY25" fmla="*/ 3603490 h 4963771"/>
              <a:gd name="connsiteX26" fmla="*/ 3491455 w 4310605"/>
              <a:gd name="connsiteY26" fmla="*/ 3819067 h 4963771"/>
              <a:gd name="connsiteX27" fmla="*/ 2614730 w 4310605"/>
              <a:gd name="connsiteY27" fmla="*/ 4963771 h 4963771"/>
              <a:gd name="connsiteX0" fmla="*/ 0 w 4310605"/>
              <a:gd name="connsiteY0" fmla="*/ 779655 h 4867383"/>
              <a:gd name="connsiteX1" fmla="*/ 888022 w 4310605"/>
              <a:gd name="connsiteY1" fmla="*/ 944955 h 4867383"/>
              <a:gd name="connsiteX2" fmla="*/ 1332032 w 4310605"/>
              <a:gd name="connsiteY2" fmla="*/ 1358205 h 4867383"/>
              <a:gd name="connsiteX3" fmla="*/ 2516061 w 4310605"/>
              <a:gd name="connsiteY3" fmla="*/ 1358205 h 4867383"/>
              <a:gd name="connsiteX4" fmla="*/ 2516061 w 4310605"/>
              <a:gd name="connsiteY4" fmla="*/ 1440854 h 4867383"/>
              <a:gd name="connsiteX5" fmla="*/ 3256079 w 4310605"/>
              <a:gd name="connsiteY5" fmla="*/ 1523504 h 4867383"/>
              <a:gd name="connsiteX6" fmla="*/ 3922096 w 4310605"/>
              <a:gd name="connsiteY6" fmla="*/ 1523504 h 4867383"/>
              <a:gd name="connsiteX7" fmla="*/ 3552284 w 4310605"/>
              <a:gd name="connsiteY7" fmla="*/ 0 h 4867383"/>
              <a:gd name="connsiteX8" fmla="*/ 3786461 w 4310605"/>
              <a:gd name="connsiteY8" fmla="*/ 746147 h 4867383"/>
              <a:gd name="connsiteX9" fmla="*/ 3836736 w 4310605"/>
              <a:gd name="connsiteY9" fmla="*/ 1012817 h 4867383"/>
              <a:gd name="connsiteX10" fmla="*/ 3879599 w 4310605"/>
              <a:gd name="connsiteY10" fmla="*/ 1112829 h 4867383"/>
              <a:gd name="connsiteX11" fmla="*/ 3898649 w 4310605"/>
              <a:gd name="connsiteY11" fmla="*/ 1210460 h 4867383"/>
              <a:gd name="connsiteX12" fmla="*/ 3924408 w 4310605"/>
              <a:gd name="connsiteY12" fmla="*/ 1391780 h 4867383"/>
              <a:gd name="connsiteX13" fmla="*/ 3991473 w 4310605"/>
              <a:gd name="connsiteY13" fmla="*/ 1662976 h 4867383"/>
              <a:gd name="connsiteX14" fmla="*/ 3998410 w 4310605"/>
              <a:gd name="connsiteY14" fmla="*/ 1807613 h 4867383"/>
              <a:gd name="connsiteX15" fmla="*/ 4051599 w 4310605"/>
              <a:gd name="connsiteY15" fmla="*/ 1941919 h 4867383"/>
              <a:gd name="connsiteX16" fmla="*/ 4178790 w 4310605"/>
              <a:gd name="connsiteY16" fmla="*/ 1947084 h 4867383"/>
              <a:gd name="connsiteX17" fmla="*/ 4310605 w 4310605"/>
              <a:gd name="connsiteY17" fmla="*/ 2083973 h 4867383"/>
              <a:gd name="connsiteX18" fmla="*/ 4305981 w 4310605"/>
              <a:gd name="connsiteY18" fmla="*/ 2639278 h 4867383"/>
              <a:gd name="connsiteX19" fmla="*/ 4188040 w 4310605"/>
              <a:gd name="connsiteY19" fmla="*/ 3037031 h 4867383"/>
              <a:gd name="connsiteX20" fmla="*/ 4162601 w 4310605"/>
              <a:gd name="connsiteY20" fmla="*/ 3093852 h 4867383"/>
              <a:gd name="connsiteX21" fmla="*/ 4111726 w 4310605"/>
              <a:gd name="connsiteY21" fmla="*/ 3192000 h 4867383"/>
              <a:gd name="connsiteX22" fmla="*/ 4109412 w 4310605"/>
              <a:gd name="connsiteY22" fmla="*/ 3235907 h 4867383"/>
              <a:gd name="connsiteX23" fmla="*/ 4102475 w 4310605"/>
              <a:gd name="connsiteY23" fmla="*/ 3447697 h 4867383"/>
              <a:gd name="connsiteX24" fmla="*/ 3940596 w 4310605"/>
              <a:gd name="connsiteY24" fmla="*/ 3507102 h 4867383"/>
              <a:gd name="connsiteX25" fmla="*/ 3491455 w 4310605"/>
              <a:gd name="connsiteY25" fmla="*/ 3722679 h 4867383"/>
              <a:gd name="connsiteX26" fmla="*/ 2614730 w 4310605"/>
              <a:gd name="connsiteY26" fmla="*/ 4867383 h 4867383"/>
              <a:gd name="connsiteX0" fmla="*/ 0 w 4310605"/>
              <a:gd name="connsiteY0" fmla="*/ 33508 h 4121236"/>
              <a:gd name="connsiteX1" fmla="*/ 888022 w 4310605"/>
              <a:gd name="connsiteY1" fmla="*/ 198808 h 4121236"/>
              <a:gd name="connsiteX2" fmla="*/ 1332032 w 4310605"/>
              <a:gd name="connsiteY2" fmla="*/ 612058 h 4121236"/>
              <a:gd name="connsiteX3" fmla="*/ 2516061 w 4310605"/>
              <a:gd name="connsiteY3" fmla="*/ 612058 h 4121236"/>
              <a:gd name="connsiteX4" fmla="*/ 2516061 w 4310605"/>
              <a:gd name="connsiteY4" fmla="*/ 694707 h 4121236"/>
              <a:gd name="connsiteX5" fmla="*/ 3256079 w 4310605"/>
              <a:gd name="connsiteY5" fmla="*/ 777357 h 4121236"/>
              <a:gd name="connsiteX6" fmla="*/ 3922096 w 4310605"/>
              <a:gd name="connsiteY6" fmla="*/ 777357 h 4121236"/>
              <a:gd name="connsiteX7" fmla="*/ 3786461 w 4310605"/>
              <a:gd name="connsiteY7" fmla="*/ 0 h 4121236"/>
              <a:gd name="connsiteX8" fmla="*/ 3836736 w 4310605"/>
              <a:gd name="connsiteY8" fmla="*/ 266670 h 4121236"/>
              <a:gd name="connsiteX9" fmla="*/ 3879599 w 4310605"/>
              <a:gd name="connsiteY9" fmla="*/ 366682 h 4121236"/>
              <a:gd name="connsiteX10" fmla="*/ 3898649 w 4310605"/>
              <a:gd name="connsiteY10" fmla="*/ 464313 h 4121236"/>
              <a:gd name="connsiteX11" fmla="*/ 3924408 w 4310605"/>
              <a:gd name="connsiteY11" fmla="*/ 645633 h 4121236"/>
              <a:gd name="connsiteX12" fmla="*/ 3991473 w 4310605"/>
              <a:gd name="connsiteY12" fmla="*/ 916829 h 4121236"/>
              <a:gd name="connsiteX13" fmla="*/ 3998410 w 4310605"/>
              <a:gd name="connsiteY13" fmla="*/ 1061466 h 4121236"/>
              <a:gd name="connsiteX14" fmla="*/ 4051599 w 4310605"/>
              <a:gd name="connsiteY14" fmla="*/ 1195772 h 4121236"/>
              <a:gd name="connsiteX15" fmla="*/ 4178790 w 4310605"/>
              <a:gd name="connsiteY15" fmla="*/ 1200937 h 4121236"/>
              <a:gd name="connsiteX16" fmla="*/ 4310605 w 4310605"/>
              <a:gd name="connsiteY16" fmla="*/ 1337826 h 4121236"/>
              <a:gd name="connsiteX17" fmla="*/ 4305981 w 4310605"/>
              <a:gd name="connsiteY17" fmla="*/ 1893131 h 4121236"/>
              <a:gd name="connsiteX18" fmla="*/ 4188040 w 4310605"/>
              <a:gd name="connsiteY18" fmla="*/ 2290884 h 4121236"/>
              <a:gd name="connsiteX19" fmla="*/ 4162601 w 4310605"/>
              <a:gd name="connsiteY19" fmla="*/ 2347705 h 4121236"/>
              <a:gd name="connsiteX20" fmla="*/ 4111726 w 4310605"/>
              <a:gd name="connsiteY20" fmla="*/ 2445853 h 4121236"/>
              <a:gd name="connsiteX21" fmla="*/ 4109412 w 4310605"/>
              <a:gd name="connsiteY21" fmla="*/ 2489760 h 4121236"/>
              <a:gd name="connsiteX22" fmla="*/ 4102475 w 4310605"/>
              <a:gd name="connsiteY22" fmla="*/ 2701550 h 4121236"/>
              <a:gd name="connsiteX23" fmla="*/ 3940596 w 4310605"/>
              <a:gd name="connsiteY23" fmla="*/ 2760955 h 4121236"/>
              <a:gd name="connsiteX24" fmla="*/ 3491455 w 4310605"/>
              <a:gd name="connsiteY24" fmla="*/ 2976532 h 4121236"/>
              <a:gd name="connsiteX25" fmla="*/ 2614730 w 4310605"/>
              <a:gd name="connsiteY25" fmla="*/ 4121236 h 4121236"/>
              <a:gd name="connsiteX0" fmla="*/ 0 w 4310605"/>
              <a:gd name="connsiteY0" fmla="*/ 0 h 4087728"/>
              <a:gd name="connsiteX1" fmla="*/ 888022 w 4310605"/>
              <a:gd name="connsiteY1" fmla="*/ 165300 h 4087728"/>
              <a:gd name="connsiteX2" fmla="*/ 1332032 w 4310605"/>
              <a:gd name="connsiteY2" fmla="*/ 578550 h 4087728"/>
              <a:gd name="connsiteX3" fmla="*/ 2516061 w 4310605"/>
              <a:gd name="connsiteY3" fmla="*/ 578550 h 4087728"/>
              <a:gd name="connsiteX4" fmla="*/ 2516061 w 4310605"/>
              <a:gd name="connsiteY4" fmla="*/ 661199 h 4087728"/>
              <a:gd name="connsiteX5" fmla="*/ 3256079 w 4310605"/>
              <a:gd name="connsiteY5" fmla="*/ 743849 h 4087728"/>
              <a:gd name="connsiteX6" fmla="*/ 3922096 w 4310605"/>
              <a:gd name="connsiteY6" fmla="*/ 743849 h 4087728"/>
              <a:gd name="connsiteX7" fmla="*/ 3836736 w 4310605"/>
              <a:gd name="connsiteY7" fmla="*/ 233162 h 4087728"/>
              <a:gd name="connsiteX8" fmla="*/ 3879599 w 4310605"/>
              <a:gd name="connsiteY8" fmla="*/ 333174 h 4087728"/>
              <a:gd name="connsiteX9" fmla="*/ 3898649 w 4310605"/>
              <a:gd name="connsiteY9" fmla="*/ 430805 h 4087728"/>
              <a:gd name="connsiteX10" fmla="*/ 3924408 w 4310605"/>
              <a:gd name="connsiteY10" fmla="*/ 612125 h 4087728"/>
              <a:gd name="connsiteX11" fmla="*/ 3991473 w 4310605"/>
              <a:gd name="connsiteY11" fmla="*/ 883321 h 4087728"/>
              <a:gd name="connsiteX12" fmla="*/ 3998410 w 4310605"/>
              <a:gd name="connsiteY12" fmla="*/ 1027958 h 4087728"/>
              <a:gd name="connsiteX13" fmla="*/ 4051599 w 4310605"/>
              <a:gd name="connsiteY13" fmla="*/ 1162264 h 4087728"/>
              <a:gd name="connsiteX14" fmla="*/ 4178790 w 4310605"/>
              <a:gd name="connsiteY14" fmla="*/ 1167429 h 4087728"/>
              <a:gd name="connsiteX15" fmla="*/ 4310605 w 4310605"/>
              <a:gd name="connsiteY15" fmla="*/ 1304318 h 4087728"/>
              <a:gd name="connsiteX16" fmla="*/ 4305981 w 4310605"/>
              <a:gd name="connsiteY16" fmla="*/ 1859623 h 4087728"/>
              <a:gd name="connsiteX17" fmla="*/ 4188040 w 4310605"/>
              <a:gd name="connsiteY17" fmla="*/ 2257376 h 4087728"/>
              <a:gd name="connsiteX18" fmla="*/ 4162601 w 4310605"/>
              <a:gd name="connsiteY18" fmla="*/ 2314197 h 4087728"/>
              <a:gd name="connsiteX19" fmla="*/ 4111726 w 4310605"/>
              <a:gd name="connsiteY19" fmla="*/ 2412345 h 4087728"/>
              <a:gd name="connsiteX20" fmla="*/ 4109412 w 4310605"/>
              <a:gd name="connsiteY20" fmla="*/ 2456252 h 4087728"/>
              <a:gd name="connsiteX21" fmla="*/ 4102475 w 4310605"/>
              <a:gd name="connsiteY21" fmla="*/ 2668042 h 4087728"/>
              <a:gd name="connsiteX22" fmla="*/ 3940596 w 4310605"/>
              <a:gd name="connsiteY22" fmla="*/ 2727447 h 4087728"/>
              <a:gd name="connsiteX23" fmla="*/ 3491455 w 4310605"/>
              <a:gd name="connsiteY23" fmla="*/ 2943024 h 4087728"/>
              <a:gd name="connsiteX24" fmla="*/ 2614730 w 4310605"/>
              <a:gd name="connsiteY24" fmla="*/ 4087728 h 4087728"/>
              <a:gd name="connsiteX0" fmla="*/ 0 w 4310605"/>
              <a:gd name="connsiteY0" fmla="*/ 0 h 4087728"/>
              <a:gd name="connsiteX1" fmla="*/ 888022 w 4310605"/>
              <a:gd name="connsiteY1" fmla="*/ 165300 h 4087728"/>
              <a:gd name="connsiteX2" fmla="*/ 1332032 w 4310605"/>
              <a:gd name="connsiteY2" fmla="*/ 578550 h 4087728"/>
              <a:gd name="connsiteX3" fmla="*/ 2516061 w 4310605"/>
              <a:gd name="connsiteY3" fmla="*/ 578550 h 4087728"/>
              <a:gd name="connsiteX4" fmla="*/ 2516061 w 4310605"/>
              <a:gd name="connsiteY4" fmla="*/ 661199 h 4087728"/>
              <a:gd name="connsiteX5" fmla="*/ 3256079 w 4310605"/>
              <a:gd name="connsiteY5" fmla="*/ 743849 h 4087728"/>
              <a:gd name="connsiteX6" fmla="*/ 3922096 w 4310605"/>
              <a:gd name="connsiteY6" fmla="*/ 743849 h 4087728"/>
              <a:gd name="connsiteX7" fmla="*/ 3879599 w 4310605"/>
              <a:gd name="connsiteY7" fmla="*/ 333174 h 4087728"/>
              <a:gd name="connsiteX8" fmla="*/ 3898649 w 4310605"/>
              <a:gd name="connsiteY8" fmla="*/ 430805 h 4087728"/>
              <a:gd name="connsiteX9" fmla="*/ 3924408 w 4310605"/>
              <a:gd name="connsiteY9" fmla="*/ 612125 h 4087728"/>
              <a:gd name="connsiteX10" fmla="*/ 3991473 w 4310605"/>
              <a:gd name="connsiteY10" fmla="*/ 883321 h 4087728"/>
              <a:gd name="connsiteX11" fmla="*/ 3998410 w 4310605"/>
              <a:gd name="connsiteY11" fmla="*/ 1027958 h 4087728"/>
              <a:gd name="connsiteX12" fmla="*/ 4051599 w 4310605"/>
              <a:gd name="connsiteY12" fmla="*/ 1162264 h 4087728"/>
              <a:gd name="connsiteX13" fmla="*/ 4178790 w 4310605"/>
              <a:gd name="connsiteY13" fmla="*/ 1167429 h 4087728"/>
              <a:gd name="connsiteX14" fmla="*/ 4310605 w 4310605"/>
              <a:gd name="connsiteY14" fmla="*/ 1304318 h 4087728"/>
              <a:gd name="connsiteX15" fmla="*/ 4305981 w 4310605"/>
              <a:gd name="connsiteY15" fmla="*/ 1859623 h 4087728"/>
              <a:gd name="connsiteX16" fmla="*/ 4188040 w 4310605"/>
              <a:gd name="connsiteY16" fmla="*/ 2257376 h 4087728"/>
              <a:gd name="connsiteX17" fmla="*/ 4162601 w 4310605"/>
              <a:gd name="connsiteY17" fmla="*/ 2314197 h 4087728"/>
              <a:gd name="connsiteX18" fmla="*/ 4111726 w 4310605"/>
              <a:gd name="connsiteY18" fmla="*/ 2412345 h 4087728"/>
              <a:gd name="connsiteX19" fmla="*/ 4109412 w 4310605"/>
              <a:gd name="connsiteY19" fmla="*/ 2456252 h 4087728"/>
              <a:gd name="connsiteX20" fmla="*/ 4102475 w 4310605"/>
              <a:gd name="connsiteY20" fmla="*/ 2668042 h 4087728"/>
              <a:gd name="connsiteX21" fmla="*/ 3940596 w 4310605"/>
              <a:gd name="connsiteY21" fmla="*/ 2727447 h 4087728"/>
              <a:gd name="connsiteX22" fmla="*/ 3491455 w 4310605"/>
              <a:gd name="connsiteY22" fmla="*/ 2943024 h 4087728"/>
              <a:gd name="connsiteX23" fmla="*/ 2614730 w 4310605"/>
              <a:gd name="connsiteY23" fmla="*/ 4087728 h 4087728"/>
              <a:gd name="connsiteX0" fmla="*/ 0 w 4310605"/>
              <a:gd name="connsiteY0" fmla="*/ 0 h 4087728"/>
              <a:gd name="connsiteX1" fmla="*/ 888022 w 4310605"/>
              <a:gd name="connsiteY1" fmla="*/ 165300 h 4087728"/>
              <a:gd name="connsiteX2" fmla="*/ 1332032 w 4310605"/>
              <a:gd name="connsiteY2" fmla="*/ 578550 h 4087728"/>
              <a:gd name="connsiteX3" fmla="*/ 2516061 w 4310605"/>
              <a:gd name="connsiteY3" fmla="*/ 578550 h 4087728"/>
              <a:gd name="connsiteX4" fmla="*/ 2516061 w 4310605"/>
              <a:gd name="connsiteY4" fmla="*/ 661199 h 4087728"/>
              <a:gd name="connsiteX5" fmla="*/ 3256079 w 4310605"/>
              <a:gd name="connsiteY5" fmla="*/ 743849 h 4087728"/>
              <a:gd name="connsiteX6" fmla="*/ 3922096 w 4310605"/>
              <a:gd name="connsiteY6" fmla="*/ 743849 h 4087728"/>
              <a:gd name="connsiteX7" fmla="*/ 3898649 w 4310605"/>
              <a:gd name="connsiteY7" fmla="*/ 430805 h 4087728"/>
              <a:gd name="connsiteX8" fmla="*/ 3924408 w 4310605"/>
              <a:gd name="connsiteY8" fmla="*/ 612125 h 4087728"/>
              <a:gd name="connsiteX9" fmla="*/ 3991473 w 4310605"/>
              <a:gd name="connsiteY9" fmla="*/ 883321 h 4087728"/>
              <a:gd name="connsiteX10" fmla="*/ 3998410 w 4310605"/>
              <a:gd name="connsiteY10" fmla="*/ 1027958 h 4087728"/>
              <a:gd name="connsiteX11" fmla="*/ 4051599 w 4310605"/>
              <a:gd name="connsiteY11" fmla="*/ 1162264 h 4087728"/>
              <a:gd name="connsiteX12" fmla="*/ 4178790 w 4310605"/>
              <a:gd name="connsiteY12" fmla="*/ 1167429 h 4087728"/>
              <a:gd name="connsiteX13" fmla="*/ 4310605 w 4310605"/>
              <a:gd name="connsiteY13" fmla="*/ 1304318 h 4087728"/>
              <a:gd name="connsiteX14" fmla="*/ 4305981 w 4310605"/>
              <a:gd name="connsiteY14" fmla="*/ 1859623 h 4087728"/>
              <a:gd name="connsiteX15" fmla="*/ 4188040 w 4310605"/>
              <a:gd name="connsiteY15" fmla="*/ 2257376 h 4087728"/>
              <a:gd name="connsiteX16" fmla="*/ 4162601 w 4310605"/>
              <a:gd name="connsiteY16" fmla="*/ 2314197 h 4087728"/>
              <a:gd name="connsiteX17" fmla="*/ 4111726 w 4310605"/>
              <a:gd name="connsiteY17" fmla="*/ 2412345 h 4087728"/>
              <a:gd name="connsiteX18" fmla="*/ 4109412 w 4310605"/>
              <a:gd name="connsiteY18" fmla="*/ 2456252 h 4087728"/>
              <a:gd name="connsiteX19" fmla="*/ 4102475 w 4310605"/>
              <a:gd name="connsiteY19" fmla="*/ 2668042 h 4087728"/>
              <a:gd name="connsiteX20" fmla="*/ 3940596 w 4310605"/>
              <a:gd name="connsiteY20" fmla="*/ 2727447 h 4087728"/>
              <a:gd name="connsiteX21" fmla="*/ 3491455 w 4310605"/>
              <a:gd name="connsiteY21" fmla="*/ 2943024 h 4087728"/>
              <a:gd name="connsiteX22" fmla="*/ 2614730 w 4310605"/>
              <a:gd name="connsiteY22" fmla="*/ 4087728 h 4087728"/>
              <a:gd name="connsiteX0" fmla="*/ 0 w 4310605"/>
              <a:gd name="connsiteY0" fmla="*/ 0 h 4087728"/>
              <a:gd name="connsiteX1" fmla="*/ 888022 w 4310605"/>
              <a:gd name="connsiteY1" fmla="*/ 165300 h 4087728"/>
              <a:gd name="connsiteX2" fmla="*/ 1332032 w 4310605"/>
              <a:gd name="connsiteY2" fmla="*/ 578550 h 4087728"/>
              <a:gd name="connsiteX3" fmla="*/ 2516061 w 4310605"/>
              <a:gd name="connsiteY3" fmla="*/ 578550 h 4087728"/>
              <a:gd name="connsiteX4" fmla="*/ 2516061 w 4310605"/>
              <a:gd name="connsiteY4" fmla="*/ 661199 h 4087728"/>
              <a:gd name="connsiteX5" fmla="*/ 3256079 w 4310605"/>
              <a:gd name="connsiteY5" fmla="*/ 743849 h 4087728"/>
              <a:gd name="connsiteX6" fmla="*/ 3922096 w 4310605"/>
              <a:gd name="connsiteY6" fmla="*/ 743849 h 4087728"/>
              <a:gd name="connsiteX7" fmla="*/ 3924408 w 4310605"/>
              <a:gd name="connsiteY7" fmla="*/ 612125 h 4087728"/>
              <a:gd name="connsiteX8" fmla="*/ 3991473 w 4310605"/>
              <a:gd name="connsiteY8" fmla="*/ 883321 h 4087728"/>
              <a:gd name="connsiteX9" fmla="*/ 3998410 w 4310605"/>
              <a:gd name="connsiteY9" fmla="*/ 1027958 h 4087728"/>
              <a:gd name="connsiteX10" fmla="*/ 4051599 w 4310605"/>
              <a:gd name="connsiteY10" fmla="*/ 1162264 h 4087728"/>
              <a:gd name="connsiteX11" fmla="*/ 4178790 w 4310605"/>
              <a:gd name="connsiteY11" fmla="*/ 1167429 h 4087728"/>
              <a:gd name="connsiteX12" fmla="*/ 4310605 w 4310605"/>
              <a:gd name="connsiteY12" fmla="*/ 1304318 h 4087728"/>
              <a:gd name="connsiteX13" fmla="*/ 4305981 w 4310605"/>
              <a:gd name="connsiteY13" fmla="*/ 1859623 h 4087728"/>
              <a:gd name="connsiteX14" fmla="*/ 4188040 w 4310605"/>
              <a:gd name="connsiteY14" fmla="*/ 2257376 h 4087728"/>
              <a:gd name="connsiteX15" fmla="*/ 4162601 w 4310605"/>
              <a:gd name="connsiteY15" fmla="*/ 2314197 h 4087728"/>
              <a:gd name="connsiteX16" fmla="*/ 4111726 w 4310605"/>
              <a:gd name="connsiteY16" fmla="*/ 2412345 h 4087728"/>
              <a:gd name="connsiteX17" fmla="*/ 4109412 w 4310605"/>
              <a:gd name="connsiteY17" fmla="*/ 2456252 h 4087728"/>
              <a:gd name="connsiteX18" fmla="*/ 4102475 w 4310605"/>
              <a:gd name="connsiteY18" fmla="*/ 2668042 h 4087728"/>
              <a:gd name="connsiteX19" fmla="*/ 3940596 w 4310605"/>
              <a:gd name="connsiteY19" fmla="*/ 2727447 h 4087728"/>
              <a:gd name="connsiteX20" fmla="*/ 3491455 w 4310605"/>
              <a:gd name="connsiteY20" fmla="*/ 2943024 h 4087728"/>
              <a:gd name="connsiteX21" fmla="*/ 2614730 w 4310605"/>
              <a:gd name="connsiteY21" fmla="*/ 4087728 h 4087728"/>
              <a:gd name="connsiteX0" fmla="*/ 0 w 4310605"/>
              <a:gd name="connsiteY0" fmla="*/ 0 h 4087728"/>
              <a:gd name="connsiteX1" fmla="*/ 888022 w 4310605"/>
              <a:gd name="connsiteY1" fmla="*/ 165300 h 4087728"/>
              <a:gd name="connsiteX2" fmla="*/ 1332032 w 4310605"/>
              <a:gd name="connsiteY2" fmla="*/ 578550 h 4087728"/>
              <a:gd name="connsiteX3" fmla="*/ 2516061 w 4310605"/>
              <a:gd name="connsiteY3" fmla="*/ 578550 h 4087728"/>
              <a:gd name="connsiteX4" fmla="*/ 2516061 w 4310605"/>
              <a:gd name="connsiteY4" fmla="*/ 661199 h 4087728"/>
              <a:gd name="connsiteX5" fmla="*/ 3256079 w 4310605"/>
              <a:gd name="connsiteY5" fmla="*/ 743849 h 4087728"/>
              <a:gd name="connsiteX6" fmla="*/ 3922096 w 4310605"/>
              <a:gd name="connsiteY6" fmla="*/ 743849 h 4087728"/>
              <a:gd name="connsiteX7" fmla="*/ 3991473 w 4310605"/>
              <a:gd name="connsiteY7" fmla="*/ 883321 h 4087728"/>
              <a:gd name="connsiteX8" fmla="*/ 3998410 w 4310605"/>
              <a:gd name="connsiteY8" fmla="*/ 1027958 h 4087728"/>
              <a:gd name="connsiteX9" fmla="*/ 4051599 w 4310605"/>
              <a:gd name="connsiteY9" fmla="*/ 1162264 h 4087728"/>
              <a:gd name="connsiteX10" fmla="*/ 4178790 w 4310605"/>
              <a:gd name="connsiteY10" fmla="*/ 1167429 h 4087728"/>
              <a:gd name="connsiteX11" fmla="*/ 4310605 w 4310605"/>
              <a:gd name="connsiteY11" fmla="*/ 1304318 h 4087728"/>
              <a:gd name="connsiteX12" fmla="*/ 4305981 w 4310605"/>
              <a:gd name="connsiteY12" fmla="*/ 1859623 h 4087728"/>
              <a:gd name="connsiteX13" fmla="*/ 4188040 w 4310605"/>
              <a:gd name="connsiteY13" fmla="*/ 2257376 h 4087728"/>
              <a:gd name="connsiteX14" fmla="*/ 4162601 w 4310605"/>
              <a:gd name="connsiteY14" fmla="*/ 2314197 h 4087728"/>
              <a:gd name="connsiteX15" fmla="*/ 4111726 w 4310605"/>
              <a:gd name="connsiteY15" fmla="*/ 2412345 h 4087728"/>
              <a:gd name="connsiteX16" fmla="*/ 4109412 w 4310605"/>
              <a:gd name="connsiteY16" fmla="*/ 2456252 h 4087728"/>
              <a:gd name="connsiteX17" fmla="*/ 4102475 w 4310605"/>
              <a:gd name="connsiteY17" fmla="*/ 2668042 h 4087728"/>
              <a:gd name="connsiteX18" fmla="*/ 3940596 w 4310605"/>
              <a:gd name="connsiteY18" fmla="*/ 2727447 h 4087728"/>
              <a:gd name="connsiteX19" fmla="*/ 3491455 w 4310605"/>
              <a:gd name="connsiteY19" fmla="*/ 2943024 h 4087728"/>
              <a:gd name="connsiteX20" fmla="*/ 2614730 w 4310605"/>
              <a:gd name="connsiteY20" fmla="*/ 4087728 h 4087728"/>
              <a:gd name="connsiteX0" fmla="*/ 0 w 4310605"/>
              <a:gd name="connsiteY0" fmla="*/ 0 h 4087728"/>
              <a:gd name="connsiteX1" fmla="*/ 888022 w 4310605"/>
              <a:gd name="connsiteY1" fmla="*/ 165300 h 4087728"/>
              <a:gd name="connsiteX2" fmla="*/ 1332032 w 4310605"/>
              <a:gd name="connsiteY2" fmla="*/ 578550 h 4087728"/>
              <a:gd name="connsiteX3" fmla="*/ 2516061 w 4310605"/>
              <a:gd name="connsiteY3" fmla="*/ 578550 h 4087728"/>
              <a:gd name="connsiteX4" fmla="*/ 2516061 w 4310605"/>
              <a:gd name="connsiteY4" fmla="*/ 661199 h 4087728"/>
              <a:gd name="connsiteX5" fmla="*/ 3922096 w 4310605"/>
              <a:gd name="connsiteY5" fmla="*/ 743849 h 4087728"/>
              <a:gd name="connsiteX6" fmla="*/ 3991473 w 4310605"/>
              <a:gd name="connsiteY6" fmla="*/ 883321 h 4087728"/>
              <a:gd name="connsiteX7" fmla="*/ 3998410 w 4310605"/>
              <a:gd name="connsiteY7" fmla="*/ 1027958 h 4087728"/>
              <a:gd name="connsiteX8" fmla="*/ 4051599 w 4310605"/>
              <a:gd name="connsiteY8" fmla="*/ 1162264 h 4087728"/>
              <a:gd name="connsiteX9" fmla="*/ 4178790 w 4310605"/>
              <a:gd name="connsiteY9" fmla="*/ 1167429 h 4087728"/>
              <a:gd name="connsiteX10" fmla="*/ 4310605 w 4310605"/>
              <a:gd name="connsiteY10" fmla="*/ 1304318 h 4087728"/>
              <a:gd name="connsiteX11" fmla="*/ 4305981 w 4310605"/>
              <a:gd name="connsiteY11" fmla="*/ 1859623 h 4087728"/>
              <a:gd name="connsiteX12" fmla="*/ 4188040 w 4310605"/>
              <a:gd name="connsiteY12" fmla="*/ 2257376 h 4087728"/>
              <a:gd name="connsiteX13" fmla="*/ 4162601 w 4310605"/>
              <a:gd name="connsiteY13" fmla="*/ 2314197 h 4087728"/>
              <a:gd name="connsiteX14" fmla="*/ 4111726 w 4310605"/>
              <a:gd name="connsiteY14" fmla="*/ 2412345 h 4087728"/>
              <a:gd name="connsiteX15" fmla="*/ 4109412 w 4310605"/>
              <a:gd name="connsiteY15" fmla="*/ 2456252 h 4087728"/>
              <a:gd name="connsiteX16" fmla="*/ 4102475 w 4310605"/>
              <a:gd name="connsiteY16" fmla="*/ 2668042 h 4087728"/>
              <a:gd name="connsiteX17" fmla="*/ 3940596 w 4310605"/>
              <a:gd name="connsiteY17" fmla="*/ 2727447 h 4087728"/>
              <a:gd name="connsiteX18" fmla="*/ 3491455 w 4310605"/>
              <a:gd name="connsiteY18" fmla="*/ 2943024 h 4087728"/>
              <a:gd name="connsiteX19" fmla="*/ 2614730 w 4310605"/>
              <a:gd name="connsiteY19" fmla="*/ 4087728 h 4087728"/>
              <a:gd name="connsiteX0" fmla="*/ 0 w 4310605"/>
              <a:gd name="connsiteY0" fmla="*/ 0 h 4087728"/>
              <a:gd name="connsiteX1" fmla="*/ 888022 w 4310605"/>
              <a:gd name="connsiteY1" fmla="*/ 165300 h 4087728"/>
              <a:gd name="connsiteX2" fmla="*/ 1332032 w 4310605"/>
              <a:gd name="connsiteY2" fmla="*/ 578550 h 4087728"/>
              <a:gd name="connsiteX3" fmla="*/ 2516061 w 4310605"/>
              <a:gd name="connsiteY3" fmla="*/ 578550 h 4087728"/>
              <a:gd name="connsiteX4" fmla="*/ 3922096 w 4310605"/>
              <a:gd name="connsiteY4" fmla="*/ 743849 h 4087728"/>
              <a:gd name="connsiteX5" fmla="*/ 3991473 w 4310605"/>
              <a:gd name="connsiteY5" fmla="*/ 883321 h 4087728"/>
              <a:gd name="connsiteX6" fmla="*/ 3998410 w 4310605"/>
              <a:gd name="connsiteY6" fmla="*/ 1027958 h 4087728"/>
              <a:gd name="connsiteX7" fmla="*/ 4051599 w 4310605"/>
              <a:gd name="connsiteY7" fmla="*/ 1162264 h 4087728"/>
              <a:gd name="connsiteX8" fmla="*/ 4178790 w 4310605"/>
              <a:gd name="connsiteY8" fmla="*/ 1167429 h 4087728"/>
              <a:gd name="connsiteX9" fmla="*/ 4310605 w 4310605"/>
              <a:gd name="connsiteY9" fmla="*/ 1304318 h 4087728"/>
              <a:gd name="connsiteX10" fmla="*/ 4305981 w 4310605"/>
              <a:gd name="connsiteY10" fmla="*/ 1859623 h 4087728"/>
              <a:gd name="connsiteX11" fmla="*/ 4188040 w 4310605"/>
              <a:gd name="connsiteY11" fmla="*/ 2257376 h 4087728"/>
              <a:gd name="connsiteX12" fmla="*/ 4162601 w 4310605"/>
              <a:gd name="connsiteY12" fmla="*/ 2314197 h 4087728"/>
              <a:gd name="connsiteX13" fmla="*/ 4111726 w 4310605"/>
              <a:gd name="connsiteY13" fmla="*/ 2412345 h 4087728"/>
              <a:gd name="connsiteX14" fmla="*/ 4109412 w 4310605"/>
              <a:gd name="connsiteY14" fmla="*/ 2456252 h 4087728"/>
              <a:gd name="connsiteX15" fmla="*/ 4102475 w 4310605"/>
              <a:gd name="connsiteY15" fmla="*/ 2668042 h 4087728"/>
              <a:gd name="connsiteX16" fmla="*/ 3940596 w 4310605"/>
              <a:gd name="connsiteY16" fmla="*/ 2727447 h 4087728"/>
              <a:gd name="connsiteX17" fmla="*/ 3491455 w 4310605"/>
              <a:gd name="connsiteY17" fmla="*/ 2943024 h 4087728"/>
              <a:gd name="connsiteX18" fmla="*/ 2614730 w 4310605"/>
              <a:gd name="connsiteY18" fmla="*/ 4087728 h 4087728"/>
              <a:gd name="connsiteX0" fmla="*/ 0 w 4310605"/>
              <a:gd name="connsiteY0" fmla="*/ 0 h 4087728"/>
              <a:gd name="connsiteX1" fmla="*/ 888022 w 4310605"/>
              <a:gd name="connsiteY1" fmla="*/ 165300 h 4087728"/>
              <a:gd name="connsiteX2" fmla="*/ 1332032 w 4310605"/>
              <a:gd name="connsiteY2" fmla="*/ 578550 h 4087728"/>
              <a:gd name="connsiteX3" fmla="*/ 3922096 w 4310605"/>
              <a:gd name="connsiteY3" fmla="*/ 743849 h 4087728"/>
              <a:gd name="connsiteX4" fmla="*/ 3991473 w 4310605"/>
              <a:gd name="connsiteY4" fmla="*/ 883321 h 4087728"/>
              <a:gd name="connsiteX5" fmla="*/ 3998410 w 4310605"/>
              <a:gd name="connsiteY5" fmla="*/ 1027958 h 4087728"/>
              <a:gd name="connsiteX6" fmla="*/ 4051599 w 4310605"/>
              <a:gd name="connsiteY6" fmla="*/ 1162264 h 4087728"/>
              <a:gd name="connsiteX7" fmla="*/ 4178790 w 4310605"/>
              <a:gd name="connsiteY7" fmla="*/ 1167429 h 4087728"/>
              <a:gd name="connsiteX8" fmla="*/ 4310605 w 4310605"/>
              <a:gd name="connsiteY8" fmla="*/ 1304318 h 4087728"/>
              <a:gd name="connsiteX9" fmla="*/ 4305981 w 4310605"/>
              <a:gd name="connsiteY9" fmla="*/ 1859623 h 4087728"/>
              <a:gd name="connsiteX10" fmla="*/ 4188040 w 4310605"/>
              <a:gd name="connsiteY10" fmla="*/ 2257376 h 4087728"/>
              <a:gd name="connsiteX11" fmla="*/ 4162601 w 4310605"/>
              <a:gd name="connsiteY11" fmla="*/ 2314197 h 4087728"/>
              <a:gd name="connsiteX12" fmla="*/ 4111726 w 4310605"/>
              <a:gd name="connsiteY12" fmla="*/ 2412345 h 4087728"/>
              <a:gd name="connsiteX13" fmla="*/ 4109412 w 4310605"/>
              <a:gd name="connsiteY13" fmla="*/ 2456252 h 4087728"/>
              <a:gd name="connsiteX14" fmla="*/ 4102475 w 4310605"/>
              <a:gd name="connsiteY14" fmla="*/ 2668042 h 4087728"/>
              <a:gd name="connsiteX15" fmla="*/ 3940596 w 4310605"/>
              <a:gd name="connsiteY15" fmla="*/ 2727447 h 4087728"/>
              <a:gd name="connsiteX16" fmla="*/ 3491455 w 4310605"/>
              <a:gd name="connsiteY16" fmla="*/ 2943024 h 4087728"/>
              <a:gd name="connsiteX17" fmla="*/ 2614730 w 4310605"/>
              <a:gd name="connsiteY17" fmla="*/ 4087728 h 4087728"/>
              <a:gd name="connsiteX0" fmla="*/ 0 w 4310605"/>
              <a:gd name="connsiteY0" fmla="*/ 0 h 4087728"/>
              <a:gd name="connsiteX1" fmla="*/ 888022 w 4310605"/>
              <a:gd name="connsiteY1" fmla="*/ 165300 h 4087728"/>
              <a:gd name="connsiteX2" fmla="*/ 3922096 w 4310605"/>
              <a:gd name="connsiteY2" fmla="*/ 743849 h 4087728"/>
              <a:gd name="connsiteX3" fmla="*/ 3991473 w 4310605"/>
              <a:gd name="connsiteY3" fmla="*/ 883321 h 4087728"/>
              <a:gd name="connsiteX4" fmla="*/ 3998410 w 4310605"/>
              <a:gd name="connsiteY4" fmla="*/ 1027958 h 4087728"/>
              <a:gd name="connsiteX5" fmla="*/ 4051599 w 4310605"/>
              <a:gd name="connsiteY5" fmla="*/ 1162264 h 4087728"/>
              <a:gd name="connsiteX6" fmla="*/ 4178790 w 4310605"/>
              <a:gd name="connsiteY6" fmla="*/ 1167429 h 4087728"/>
              <a:gd name="connsiteX7" fmla="*/ 4310605 w 4310605"/>
              <a:gd name="connsiteY7" fmla="*/ 1304318 h 4087728"/>
              <a:gd name="connsiteX8" fmla="*/ 4305981 w 4310605"/>
              <a:gd name="connsiteY8" fmla="*/ 1859623 h 4087728"/>
              <a:gd name="connsiteX9" fmla="*/ 4188040 w 4310605"/>
              <a:gd name="connsiteY9" fmla="*/ 2257376 h 4087728"/>
              <a:gd name="connsiteX10" fmla="*/ 4162601 w 4310605"/>
              <a:gd name="connsiteY10" fmla="*/ 2314197 h 4087728"/>
              <a:gd name="connsiteX11" fmla="*/ 4111726 w 4310605"/>
              <a:gd name="connsiteY11" fmla="*/ 2412345 h 4087728"/>
              <a:gd name="connsiteX12" fmla="*/ 4109412 w 4310605"/>
              <a:gd name="connsiteY12" fmla="*/ 2456252 h 4087728"/>
              <a:gd name="connsiteX13" fmla="*/ 4102475 w 4310605"/>
              <a:gd name="connsiteY13" fmla="*/ 2668042 h 4087728"/>
              <a:gd name="connsiteX14" fmla="*/ 3940596 w 4310605"/>
              <a:gd name="connsiteY14" fmla="*/ 2727447 h 4087728"/>
              <a:gd name="connsiteX15" fmla="*/ 3491455 w 4310605"/>
              <a:gd name="connsiteY15" fmla="*/ 2943024 h 4087728"/>
              <a:gd name="connsiteX16" fmla="*/ 2614730 w 4310605"/>
              <a:gd name="connsiteY16" fmla="*/ 4087728 h 4087728"/>
              <a:gd name="connsiteX0" fmla="*/ 0 w 4310605"/>
              <a:gd name="connsiteY0" fmla="*/ 0 h 4087728"/>
              <a:gd name="connsiteX1" fmla="*/ 3922096 w 4310605"/>
              <a:gd name="connsiteY1" fmla="*/ 743849 h 4087728"/>
              <a:gd name="connsiteX2" fmla="*/ 3991473 w 4310605"/>
              <a:gd name="connsiteY2" fmla="*/ 883321 h 4087728"/>
              <a:gd name="connsiteX3" fmla="*/ 3998410 w 4310605"/>
              <a:gd name="connsiteY3" fmla="*/ 1027958 h 4087728"/>
              <a:gd name="connsiteX4" fmla="*/ 4051599 w 4310605"/>
              <a:gd name="connsiteY4" fmla="*/ 1162264 h 4087728"/>
              <a:gd name="connsiteX5" fmla="*/ 4178790 w 4310605"/>
              <a:gd name="connsiteY5" fmla="*/ 1167429 h 4087728"/>
              <a:gd name="connsiteX6" fmla="*/ 4310605 w 4310605"/>
              <a:gd name="connsiteY6" fmla="*/ 1304318 h 4087728"/>
              <a:gd name="connsiteX7" fmla="*/ 4305981 w 4310605"/>
              <a:gd name="connsiteY7" fmla="*/ 1859623 h 4087728"/>
              <a:gd name="connsiteX8" fmla="*/ 4188040 w 4310605"/>
              <a:gd name="connsiteY8" fmla="*/ 2257376 h 4087728"/>
              <a:gd name="connsiteX9" fmla="*/ 4162601 w 4310605"/>
              <a:gd name="connsiteY9" fmla="*/ 2314197 h 4087728"/>
              <a:gd name="connsiteX10" fmla="*/ 4111726 w 4310605"/>
              <a:gd name="connsiteY10" fmla="*/ 2412345 h 4087728"/>
              <a:gd name="connsiteX11" fmla="*/ 4109412 w 4310605"/>
              <a:gd name="connsiteY11" fmla="*/ 2456252 h 4087728"/>
              <a:gd name="connsiteX12" fmla="*/ 4102475 w 4310605"/>
              <a:gd name="connsiteY12" fmla="*/ 2668042 h 4087728"/>
              <a:gd name="connsiteX13" fmla="*/ 3940596 w 4310605"/>
              <a:gd name="connsiteY13" fmla="*/ 2727447 h 4087728"/>
              <a:gd name="connsiteX14" fmla="*/ 3491455 w 4310605"/>
              <a:gd name="connsiteY14" fmla="*/ 2943024 h 4087728"/>
              <a:gd name="connsiteX15" fmla="*/ 2614730 w 4310605"/>
              <a:gd name="connsiteY15" fmla="*/ 4087728 h 4087728"/>
              <a:gd name="connsiteX0" fmla="*/ 1307366 w 1695875"/>
              <a:gd name="connsiteY0" fmla="*/ 0 h 3343879"/>
              <a:gd name="connsiteX1" fmla="*/ 1376743 w 1695875"/>
              <a:gd name="connsiteY1" fmla="*/ 139472 h 3343879"/>
              <a:gd name="connsiteX2" fmla="*/ 1383680 w 1695875"/>
              <a:gd name="connsiteY2" fmla="*/ 284109 h 3343879"/>
              <a:gd name="connsiteX3" fmla="*/ 1436869 w 1695875"/>
              <a:gd name="connsiteY3" fmla="*/ 418415 h 3343879"/>
              <a:gd name="connsiteX4" fmla="*/ 1564060 w 1695875"/>
              <a:gd name="connsiteY4" fmla="*/ 423580 h 3343879"/>
              <a:gd name="connsiteX5" fmla="*/ 1695875 w 1695875"/>
              <a:gd name="connsiteY5" fmla="*/ 560469 h 3343879"/>
              <a:gd name="connsiteX6" fmla="*/ 1691251 w 1695875"/>
              <a:gd name="connsiteY6" fmla="*/ 1115774 h 3343879"/>
              <a:gd name="connsiteX7" fmla="*/ 1573310 w 1695875"/>
              <a:gd name="connsiteY7" fmla="*/ 1513527 h 3343879"/>
              <a:gd name="connsiteX8" fmla="*/ 1547871 w 1695875"/>
              <a:gd name="connsiteY8" fmla="*/ 1570348 h 3343879"/>
              <a:gd name="connsiteX9" fmla="*/ 1496996 w 1695875"/>
              <a:gd name="connsiteY9" fmla="*/ 1668496 h 3343879"/>
              <a:gd name="connsiteX10" fmla="*/ 1494682 w 1695875"/>
              <a:gd name="connsiteY10" fmla="*/ 1712403 h 3343879"/>
              <a:gd name="connsiteX11" fmla="*/ 1487745 w 1695875"/>
              <a:gd name="connsiteY11" fmla="*/ 1924193 h 3343879"/>
              <a:gd name="connsiteX12" fmla="*/ 1325866 w 1695875"/>
              <a:gd name="connsiteY12" fmla="*/ 1983598 h 3343879"/>
              <a:gd name="connsiteX13" fmla="*/ 876725 w 1695875"/>
              <a:gd name="connsiteY13" fmla="*/ 2199175 h 3343879"/>
              <a:gd name="connsiteX14" fmla="*/ 0 w 1695875"/>
              <a:gd name="connsiteY14" fmla="*/ 3343879 h 334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95875" h="3343879">
                <a:moveTo>
                  <a:pt x="1307366" y="0"/>
                </a:moveTo>
                <a:cubicBezTo>
                  <a:pt x="1429932" y="23245"/>
                  <a:pt x="1364024" y="92121"/>
                  <a:pt x="1376743" y="139472"/>
                </a:cubicBezTo>
                <a:lnTo>
                  <a:pt x="1383680" y="284109"/>
                </a:lnTo>
                <a:lnTo>
                  <a:pt x="1436869" y="418415"/>
                </a:lnTo>
                <a:lnTo>
                  <a:pt x="1564060" y="423580"/>
                </a:lnTo>
                <a:lnTo>
                  <a:pt x="1695875" y="560469"/>
                </a:lnTo>
                <a:cubicBezTo>
                  <a:pt x="1694334" y="745571"/>
                  <a:pt x="1692792" y="930672"/>
                  <a:pt x="1691251" y="1115774"/>
                </a:cubicBezTo>
                <a:lnTo>
                  <a:pt x="1573310" y="1513527"/>
                </a:lnTo>
                <a:lnTo>
                  <a:pt x="1547871" y="1570348"/>
                </a:lnTo>
                <a:lnTo>
                  <a:pt x="1496996" y="1668496"/>
                </a:lnTo>
                <a:lnTo>
                  <a:pt x="1494682" y="1712403"/>
                </a:lnTo>
                <a:lnTo>
                  <a:pt x="1487745" y="1924193"/>
                </a:lnTo>
                <a:lnTo>
                  <a:pt x="1325866" y="1983598"/>
                </a:lnTo>
                <a:lnTo>
                  <a:pt x="876725" y="2199175"/>
                </a:lnTo>
                <a:lnTo>
                  <a:pt x="0" y="3343879"/>
                </a:lnTo>
              </a:path>
            </a:pathLst>
          </a:cu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4" name="Freeform 333"/>
          <p:cNvSpPr/>
          <p:nvPr userDrawn="1"/>
        </p:nvSpPr>
        <p:spPr>
          <a:xfrm>
            <a:off x="1600200" y="5462588"/>
            <a:ext cx="1490663" cy="1395412"/>
          </a:xfrm>
          <a:custGeom>
            <a:avLst/>
            <a:gdLst>
              <a:gd name="connsiteX0" fmla="*/ 0 w 2528887"/>
              <a:gd name="connsiteY0" fmla="*/ 1288256 h 1288256"/>
              <a:gd name="connsiteX1" fmla="*/ 140494 w 2528887"/>
              <a:gd name="connsiteY1" fmla="*/ 1200150 h 1288256"/>
              <a:gd name="connsiteX2" fmla="*/ 188119 w 2528887"/>
              <a:gd name="connsiteY2" fmla="*/ 871537 h 1288256"/>
              <a:gd name="connsiteX3" fmla="*/ 564356 w 2528887"/>
              <a:gd name="connsiteY3" fmla="*/ 216694 h 1288256"/>
              <a:gd name="connsiteX4" fmla="*/ 631031 w 2528887"/>
              <a:gd name="connsiteY4" fmla="*/ 233362 h 1288256"/>
              <a:gd name="connsiteX5" fmla="*/ 909637 w 2528887"/>
              <a:gd name="connsiteY5" fmla="*/ 42862 h 1288256"/>
              <a:gd name="connsiteX6" fmla="*/ 1876425 w 2528887"/>
              <a:gd name="connsiteY6" fmla="*/ 0 h 1288256"/>
              <a:gd name="connsiteX7" fmla="*/ 2071687 w 2528887"/>
              <a:gd name="connsiteY7" fmla="*/ 509587 h 1288256"/>
              <a:gd name="connsiteX8" fmla="*/ 2188369 w 2528887"/>
              <a:gd name="connsiteY8" fmla="*/ 514350 h 1288256"/>
              <a:gd name="connsiteX9" fmla="*/ 2319337 w 2528887"/>
              <a:gd name="connsiteY9" fmla="*/ 492919 h 1288256"/>
              <a:gd name="connsiteX10" fmla="*/ 2528887 w 2528887"/>
              <a:gd name="connsiteY10" fmla="*/ 442912 h 1288256"/>
              <a:gd name="connsiteX0" fmla="*/ 0 w 3605212"/>
              <a:gd name="connsiteY0" fmla="*/ 1288256 h 1288256"/>
              <a:gd name="connsiteX1" fmla="*/ 140494 w 3605212"/>
              <a:gd name="connsiteY1" fmla="*/ 1200150 h 1288256"/>
              <a:gd name="connsiteX2" fmla="*/ 188119 w 3605212"/>
              <a:gd name="connsiteY2" fmla="*/ 871537 h 1288256"/>
              <a:gd name="connsiteX3" fmla="*/ 564356 w 3605212"/>
              <a:gd name="connsiteY3" fmla="*/ 216694 h 1288256"/>
              <a:gd name="connsiteX4" fmla="*/ 631031 w 3605212"/>
              <a:gd name="connsiteY4" fmla="*/ 233362 h 1288256"/>
              <a:gd name="connsiteX5" fmla="*/ 909637 w 3605212"/>
              <a:gd name="connsiteY5" fmla="*/ 42862 h 1288256"/>
              <a:gd name="connsiteX6" fmla="*/ 1876425 w 3605212"/>
              <a:gd name="connsiteY6" fmla="*/ 0 h 1288256"/>
              <a:gd name="connsiteX7" fmla="*/ 2071687 w 3605212"/>
              <a:gd name="connsiteY7" fmla="*/ 509587 h 1288256"/>
              <a:gd name="connsiteX8" fmla="*/ 2188369 w 3605212"/>
              <a:gd name="connsiteY8" fmla="*/ 514350 h 1288256"/>
              <a:gd name="connsiteX9" fmla="*/ 2319337 w 3605212"/>
              <a:gd name="connsiteY9" fmla="*/ 492919 h 1288256"/>
              <a:gd name="connsiteX10" fmla="*/ 3605212 w 3605212"/>
              <a:gd name="connsiteY10" fmla="*/ 352425 h 1288256"/>
              <a:gd name="connsiteX0" fmla="*/ 0 w 3605212"/>
              <a:gd name="connsiteY0" fmla="*/ 1288256 h 1288256"/>
              <a:gd name="connsiteX1" fmla="*/ 140494 w 3605212"/>
              <a:gd name="connsiteY1" fmla="*/ 1200150 h 1288256"/>
              <a:gd name="connsiteX2" fmla="*/ 188119 w 3605212"/>
              <a:gd name="connsiteY2" fmla="*/ 871537 h 1288256"/>
              <a:gd name="connsiteX3" fmla="*/ 564356 w 3605212"/>
              <a:gd name="connsiteY3" fmla="*/ 216694 h 1288256"/>
              <a:gd name="connsiteX4" fmla="*/ 631031 w 3605212"/>
              <a:gd name="connsiteY4" fmla="*/ 233362 h 1288256"/>
              <a:gd name="connsiteX5" fmla="*/ 909637 w 3605212"/>
              <a:gd name="connsiteY5" fmla="*/ 42862 h 1288256"/>
              <a:gd name="connsiteX6" fmla="*/ 1876425 w 3605212"/>
              <a:gd name="connsiteY6" fmla="*/ 0 h 1288256"/>
              <a:gd name="connsiteX7" fmla="*/ 2071687 w 3605212"/>
              <a:gd name="connsiteY7" fmla="*/ 509587 h 1288256"/>
              <a:gd name="connsiteX8" fmla="*/ 2188369 w 3605212"/>
              <a:gd name="connsiteY8" fmla="*/ 514350 h 1288256"/>
              <a:gd name="connsiteX9" fmla="*/ 2319337 w 3605212"/>
              <a:gd name="connsiteY9" fmla="*/ 492919 h 1288256"/>
              <a:gd name="connsiteX10" fmla="*/ 2557461 w 3605212"/>
              <a:gd name="connsiteY10" fmla="*/ 433387 h 1288256"/>
              <a:gd name="connsiteX11" fmla="*/ 3605212 w 3605212"/>
              <a:gd name="connsiteY11" fmla="*/ 352425 h 1288256"/>
              <a:gd name="connsiteX0" fmla="*/ 0 w 3605212"/>
              <a:gd name="connsiteY0" fmla="*/ 1288256 h 1288256"/>
              <a:gd name="connsiteX1" fmla="*/ 140494 w 3605212"/>
              <a:gd name="connsiteY1" fmla="*/ 1200150 h 1288256"/>
              <a:gd name="connsiteX2" fmla="*/ 188119 w 3605212"/>
              <a:gd name="connsiteY2" fmla="*/ 871537 h 1288256"/>
              <a:gd name="connsiteX3" fmla="*/ 564356 w 3605212"/>
              <a:gd name="connsiteY3" fmla="*/ 216694 h 1288256"/>
              <a:gd name="connsiteX4" fmla="*/ 631031 w 3605212"/>
              <a:gd name="connsiteY4" fmla="*/ 233362 h 1288256"/>
              <a:gd name="connsiteX5" fmla="*/ 909637 w 3605212"/>
              <a:gd name="connsiteY5" fmla="*/ 42862 h 1288256"/>
              <a:gd name="connsiteX6" fmla="*/ 1876425 w 3605212"/>
              <a:gd name="connsiteY6" fmla="*/ 0 h 1288256"/>
              <a:gd name="connsiteX7" fmla="*/ 2071687 w 3605212"/>
              <a:gd name="connsiteY7" fmla="*/ 509587 h 1288256"/>
              <a:gd name="connsiteX8" fmla="*/ 2188369 w 3605212"/>
              <a:gd name="connsiteY8" fmla="*/ 514350 h 1288256"/>
              <a:gd name="connsiteX9" fmla="*/ 2319337 w 3605212"/>
              <a:gd name="connsiteY9" fmla="*/ 492919 h 1288256"/>
              <a:gd name="connsiteX10" fmla="*/ 2557461 w 3605212"/>
              <a:gd name="connsiteY10" fmla="*/ 433387 h 1288256"/>
              <a:gd name="connsiteX11" fmla="*/ 2664618 w 3605212"/>
              <a:gd name="connsiteY11" fmla="*/ 409575 h 1288256"/>
              <a:gd name="connsiteX12" fmla="*/ 3605212 w 3605212"/>
              <a:gd name="connsiteY12" fmla="*/ 352425 h 1288256"/>
              <a:gd name="connsiteX0" fmla="*/ 0 w 3605212"/>
              <a:gd name="connsiteY0" fmla="*/ 1288256 h 1288256"/>
              <a:gd name="connsiteX1" fmla="*/ 140494 w 3605212"/>
              <a:gd name="connsiteY1" fmla="*/ 1200150 h 1288256"/>
              <a:gd name="connsiteX2" fmla="*/ 188119 w 3605212"/>
              <a:gd name="connsiteY2" fmla="*/ 871537 h 1288256"/>
              <a:gd name="connsiteX3" fmla="*/ 564356 w 3605212"/>
              <a:gd name="connsiteY3" fmla="*/ 216694 h 1288256"/>
              <a:gd name="connsiteX4" fmla="*/ 631031 w 3605212"/>
              <a:gd name="connsiteY4" fmla="*/ 233362 h 1288256"/>
              <a:gd name="connsiteX5" fmla="*/ 909637 w 3605212"/>
              <a:gd name="connsiteY5" fmla="*/ 42862 h 1288256"/>
              <a:gd name="connsiteX6" fmla="*/ 1876425 w 3605212"/>
              <a:gd name="connsiteY6" fmla="*/ 0 h 1288256"/>
              <a:gd name="connsiteX7" fmla="*/ 2071687 w 3605212"/>
              <a:gd name="connsiteY7" fmla="*/ 509587 h 1288256"/>
              <a:gd name="connsiteX8" fmla="*/ 2188369 w 3605212"/>
              <a:gd name="connsiteY8" fmla="*/ 514350 h 1288256"/>
              <a:gd name="connsiteX9" fmla="*/ 2319337 w 3605212"/>
              <a:gd name="connsiteY9" fmla="*/ 492919 h 1288256"/>
              <a:gd name="connsiteX10" fmla="*/ 2557461 w 3605212"/>
              <a:gd name="connsiteY10" fmla="*/ 433387 h 1288256"/>
              <a:gd name="connsiteX11" fmla="*/ 2664618 w 3605212"/>
              <a:gd name="connsiteY11" fmla="*/ 409575 h 1288256"/>
              <a:gd name="connsiteX12" fmla="*/ 2840830 w 3605212"/>
              <a:gd name="connsiteY12" fmla="*/ 359569 h 1288256"/>
              <a:gd name="connsiteX13" fmla="*/ 3605212 w 3605212"/>
              <a:gd name="connsiteY13" fmla="*/ 352425 h 1288256"/>
              <a:gd name="connsiteX0" fmla="*/ 0 w 3605212"/>
              <a:gd name="connsiteY0" fmla="*/ 1288256 h 1288256"/>
              <a:gd name="connsiteX1" fmla="*/ 140494 w 3605212"/>
              <a:gd name="connsiteY1" fmla="*/ 1200150 h 1288256"/>
              <a:gd name="connsiteX2" fmla="*/ 188119 w 3605212"/>
              <a:gd name="connsiteY2" fmla="*/ 871537 h 1288256"/>
              <a:gd name="connsiteX3" fmla="*/ 564356 w 3605212"/>
              <a:gd name="connsiteY3" fmla="*/ 216694 h 1288256"/>
              <a:gd name="connsiteX4" fmla="*/ 631031 w 3605212"/>
              <a:gd name="connsiteY4" fmla="*/ 233362 h 1288256"/>
              <a:gd name="connsiteX5" fmla="*/ 909637 w 3605212"/>
              <a:gd name="connsiteY5" fmla="*/ 42862 h 1288256"/>
              <a:gd name="connsiteX6" fmla="*/ 1876425 w 3605212"/>
              <a:gd name="connsiteY6" fmla="*/ 0 h 1288256"/>
              <a:gd name="connsiteX7" fmla="*/ 2071687 w 3605212"/>
              <a:gd name="connsiteY7" fmla="*/ 509587 h 1288256"/>
              <a:gd name="connsiteX8" fmla="*/ 2188369 w 3605212"/>
              <a:gd name="connsiteY8" fmla="*/ 514350 h 1288256"/>
              <a:gd name="connsiteX9" fmla="*/ 2319337 w 3605212"/>
              <a:gd name="connsiteY9" fmla="*/ 492919 h 1288256"/>
              <a:gd name="connsiteX10" fmla="*/ 2557461 w 3605212"/>
              <a:gd name="connsiteY10" fmla="*/ 433387 h 1288256"/>
              <a:gd name="connsiteX11" fmla="*/ 2664618 w 3605212"/>
              <a:gd name="connsiteY11" fmla="*/ 409575 h 1288256"/>
              <a:gd name="connsiteX12" fmla="*/ 2840830 w 3605212"/>
              <a:gd name="connsiteY12" fmla="*/ 359569 h 1288256"/>
              <a:gd name="connsiteX13" fmla="*/ 3095624 w 3605212"/>
              <a:gd name="connsiteY13" fmla="*/ 316706 h 1288256"/>
              <a:gd name="connsiteX14" fmla="*/ 3605212 w 3605212"/>
              <a:gd name="connsiteY14" fmla="*/ 352425 h 1288256"/>
              <a:gd name="connsiteX0" fmla="*/ 0 w 3605212"/>
              <a:gd name="connsiteY0" fmla="*/ 1288256 h 1288256"/>
              <a:gd name="connsiteX1" fmla="*/ 140494 w 3605212"/>
              <a:gd name="connsiteY1" fmla="*/ 1200150 h 1288256"/>
              <a:gd name="connsiteX2" fmla="*/ 188119 w 3605212"/>
              <a:gd name="connsiteY2" fmla="*/ 871537 h 1288256"/>
              <a:gd name="connsiteX3" fmla="*/ 564356 w 3605212"/>
              <a:gd name="connsiteY3" fmla="*/ 216694 h 1288256"/>
              <a:gd name="connsiteX4" fmla="*/ 631031 w 3605212"/>
              <a:gd name="connsiteY4" fmla="*/ 233362 h 1288256"/>
              <a:gd name="connsiteX5" fmla="*/ 909637 w 3605212"/>
              <a:gd name="connsiteY5" fmla="*/ 42862 h 1288256"/>
              <a:gd name="connsiteX6" fmla="*/ 1876425 w 3605212"/>
              <a:gd name="connsiteY6" fmla="*/ 0 h 1288256"/>
              <a:gd name="connsiteX7" fmla="*/ 2071687 w 3605212"/>
              <a:gd name="connsiteY7" fmla="*/ 509587 h 1288256"/>
              <a:gd name="connsiteX8" fmla="*/ 2188369 w 3605212"/>
              <a:gd name="connsiteY8" fmla="*/ 514350 h 1288256"/>
              <a:gd name="connsiteX9" fmla="*/ 2319337 w 3605212"/>
              <a:gd name="connsiteY9" fmla="*/ 492919 h 1288256"/>
              <a:gd name="connsiteX10" fmla="*/ 2557461 w 3605212"/>
              <a:gd name="connsiteY10" fmla="*/ 433387 h 1288256"/>
              <a:gd name="connsiteX11" fmla="*/ 2664618 w 3605212"/>
              <a:gd name="connsiteY11" fmla="*/ 409575 h 1288256"/>
              <a:gd name="connsiteX12" fmla="*/ 2840830 w 3605212"/>
              <a:gd name="connsiteY12" fmla="*/ 359569 h 1288256"/>
              <a:gd name="connsiteX13" fmla="*/ 3095624 w 3605212"/>
              <a:gd name="connsiteY13" fmla="*/ 316706 h 1288256"/>
              <a:gd name="connsiteX14" fmla="*/ 3471861 w 3605212"/>
              <a:gd name="connsiteY14" fmla="*/ 361950 h 1288256"/>
              <a:gd name="connsiteX15" fmla="*/ 3605212 w 3605212"/>
              <a:gd name="connsiteY15" fmla="*/ 352425 h 1288256"/>
              <a:gd name="connsiteX0" fmla="*/ 0 w 3605212"/>
              <a:gd name="connsiteY0" fmla="*/ 1288256 h 1288256"/>
              <a:gd name="connsiteX1" fmla="*/ 140494 w 3605212"/>
              <a:gd name="connsiteY1" fmla="*/ 1200150 h 1288256"/>
              <a:gd name="connsiteX2" fmla="*/ 188119 w 3605212"/>
              <a:gd name="connsiteY2" fmla="*/ 871537 h 1288256"/>
              <a:gd name="connsiteX3" fmla="*/ 564356 w 3605212"/>
              <a:gd name="connsiteY3" fmla="*/ 216694 h 1288256"/>
              <a:gd name="connsiteX4" fmla="*/ 631031 w 3605212"/>
              <a:gd name="connsiteY4" fmla="*/ 233362 h 1288256"/>
              <a:gd name="connsiteX5" fmla="*/ 909637 w 3605212"/>
              <a:gd name="connsiteY5" fmla="*/ 42862 h 1288256"/>
              <a:gd name="connsiteX6" fmla="*/ 1876425 w 3605212"/>
              <a:gd name="connsiteY6" fmla="*/ 0 h 1288256"/>
              <a:gd name="connsiteX7" fmla="*/ 2071687 w 3605212"/>
              <a:gd name="connsiteY7" fmla="*/ 509587 h 1288256"/>
              <a:gd name="connsiteX8" fmla="*/ 2188369 w 3605212"/>
              <a:gd name="connsiteY8" fmla="*/ 514350 h 1288256"/>
              <a:gd name="connsiteX9" fmla="*/ 2319337 w 3605212"/>
              <a:gd name="connsiteY9" fmla="*/ 492919 h 1288256"/>
              <a:gd name="connsiteX10" fmla="*/ 2557461 w 3605212"/>
              <a:gd name="connsiteY10" fmla="*/ 433387 h 1288256"/>
              <a:gd name="connsiteX11" fmla="*/ 2664618 w 3605212"/>
              <a:gd name="connsiteY11" fmla="*/ 409575 h 1288256"/>
              <a:gd name="connsiteX12" fmla="*/ 2840830 w 3605212"/>
              <a:gd name="connsiteY12" fmla="*/ 359569 h 1288256"/>
              <a:gd name="connsiteX13" fmla="*/ 3095624 w 3605212"/>
              <a:gd name="connsiteY13" fmla="*/ 316706 h 1288256"/>
              <a:gd name="connsiteX14" fmla="*/ 3233736 w 3605212"/>
              <a:gd name="connsiteY14" fmla="*/ 311944 h 1288256"/>
              <a:gd name="connsiteX15" fmla="*/ 3471861 w 3605212"/>
              <a:gd name="connsiteY15" fmla="*/ 361950 h 1288256"/>
              <a:gd name="connsiteX16" fmla="*/ 3605212 w 3605212"/>
              <a:gd name="connsiteY16" fmla="*/ 352425 h 1288256"/>
              <a:gd name="connsiteX0" fmla="*/ 0 w 3605212"/>
              <a:gd name="connsiteY0" fmla="*/ 1288256 h 1288256"/>
              <a:gd name="connsiteX1" fmla="*/ 140494 w 3605212"/>
              <a:gd name="connsiteY1" fmla="*/ 1200150 h 1288256"/>
              <a:gd name="connsiteX2" fmla="*/ 188119 w 3605212"/>
              <a:gd name="connsiteY2" fmla="*/ 871537 h 1288256"/>
              <a:gd name="connsiteX3" fmla="*/ 564356 w 3605212"/>
              <a:gd name="connsiteY3" fmla="*/ 216694 h 1288256"/>
              <a:gd name="connsiteX4" fmla="*/ 631031 w 3605212"/>
              <a:gd name="connsiteY4" fmla="*/ 233362 h 1288256"/>
              <a:gd name="connsiteX5" fmla="*/ 909637 w 3605212"/>
              <a:gd name="connsiteY5" fmla="*/ 42862 h 1288256"/>
              <a:gd name="connsiteX6" fmla="*/ 1876425 w 3605212"/>
              <a:gd name="connsiteY6" fmla="*/ 0 h 1288256"/>
              <a:gd name="connsiteX7" fmla="*/ 2071687 w 3605212"/>
              <a:gd name="connsiteY7" fmla="*/ 509587 h 1288256"/>
              <a:gd name="connsiteX8" fmla="*/ 2188369 w 3605212"/>
              <a:gd name="connsiteY8" fmla="*/ 514350 h 1288256"/>
              <a:gd name="connsiteX9" fmla="*/ 2319337 w 3605212"/>
              <a:gd name="connsiteY9" fmla="*/ 492919 h 1288256"/>
              <a:gd name="connsiteX10" fmla="*/ 2557461 w 3605212"/>
              <a:gd name="connsiteY10" fmla="*/ 433387 h 1288256"/>
              <a:gd name="connsiteX11" fmla="*/ 2664618 w 3605212"/>
              <a:gd name="connsiteY11" fmla="*/ 409575 h 1288256"/>
              <a:gd name="connsiteX12" fmla="*/ 2840830 w 3605212"/>
              <a:gd name="connsiteY12" fmla="*/ 359569 h 1288256"/>
              <a:gd name="connsiteX13" fmla="*/ 3095624 w 3605212"/>
              <a:gd name="connsiteY13" fmla="*/ 316706 h 1288256"/>
              <a:gd name="connsiteX14" fmla="*/ 3183730 w 3605212"/>
              <a:gd name="connsiteY14" fmla="*/ 316706 h 1288256"/>
              <a:gd name="connsiteX15" fmla="*/ 3233736 w 3605212"/>
              <a:gd name="connsiteY15" fmla="*/ 311944 h 1288256"/>
              <a:gd name="connsiteX16" fmla="*/ 3471861 w 3605212"/>
              <a:gd name="connsiteY16" fmla="*/ 361950 h 1288256"/>
              <a:gd name="connsiteX17" fmla="*/ 3605212 w 3605212"/>
              <a:gd name="connsiteY17" fmla="*/ 352425 h 1288256"/>
              <a:gd name="connsiteX0" fmla="*/ 0 w 3605212"/>
              <a:gd name="connsiteY0" fmla="*/ 1288256 h 1288256"/>
              <a:gd name="connsiteX1" fmla="*/ 140494 w 3605212"/>
              <a:gd name="connsiteY1" fmla="*/ 1200150 h 1288256"/>
              <a:gd name="connsiteX2" fmla="*/ 188119 w 3605212"/>
              <a:gd name="connsiteY2" fmla="*/ 871537 h 1288256"/>
              <a:gd name="connsiteX3" fmla="*/ 564356 w 3605212"/>
              <a:gd name="connsiteY3" fmla="*/ 216694 h 1288256"/>
              <a:gd name="connsiteX4" fmla="*/ 631031 w 3605212"/>
              <a:gd name="connsiteY4" fmla="*/ 233362 h 1288256"/>
              <a:gd name="connsiteX5" fmla="*/ 909637 w 3605212"/>
              <a:gd name="connsiteY5" fmla="*/ 42862 h 1288256"/>
              <a:gd name="connsiteX6" fmla="*/ 1876425 w 3605212"/>
              <a:gd name="connsiteY6" fmla="*/ 0 h 1288256"/>
              <a:gd name="connsiteX7" fmla="*/ 2071687 w 3605212"/>
              <a:gd name="connsiteY7" fmla="*/ 509587 h 1288256"/>
              <a:gd name="connsiteX8" fmla="*/ 2188369 w 3605212"/>
              <a:gd name="connsiteY8" fmla="*/ 514350 h 1288256"/>
              <a:gd name="connsiteX9" fmla="*/ 2319337 w 3605212"/>
              <a:gd name="connsiteY9" fmla="*/ 492919 h 1288256"/>
              <a:gd name="connsiteX10" fmla="*/ 2557461 w 3605212"/>
              <a:gd name="connsiteY10" fmla="*/ 433387 h 1288256"/>
              <a:gd name="connsiteX11" fmla="*/ 2664618 w 3605212"/>
              <a:gd name="connsiteY11" fmla="*/ 409575 h 1288256"/>
              <a:gd name="connsiteX12" fmla="*/ 2840830 w 3605212"/>
              <a:gd name="connsiteY12" fmla="*/ 359569 h 1288256"/>
              <a:gd name="connsiteX13" fmla="*/ 3095624 w 3605212"/>
              <a:gd name="connsiteY13" fmla="*/ 316706 h 1288256"/>
              <a:gd name="connsiteX14" fmla="*/ 3183730 w 3605212"/>
              <a:gd name="connsiteY14" fmla="*/ 316706 h 1288256"/>
              <a:gd name="connsiteX15" fmla="*/ 3233736 w 3605212"/>
              <a:gd name="connsiteY15" fmla="*/ 311944 h 1288256"/>
              <a:gd name="connsiteX16" fmla="*/ 3345655 w 3605212"/>
              <a:gd name="connsiteY16" fmla="*/ 342900 h 1288256"/>
              <a:gd name="connsiteX17" fmla="*/ 3471861 w 3605212"/>
              <a:gd name="connsiteY17" fmla="*/ 361950 h 1288256"/>
              <a:gd name="connsiteX18" fmla="*/ 3605212 w 3605212"/>
              <a:gd name="connsiteY18" fmla="*/ 352425 h 1288256"/>
              <a:gd name="connsiteX0" fmla="*/ 0 w 3471861"/>
              <a:gd name="connsiteY0" fmla="*/ 1288256 h 1525456"/>
              <a:gd name="connsiteX1" fmla="*/ 140494 w 3471861"/>
              <a:gd name="connsiteY1" fmla="*/ 1200150 h 1525456"/>
              <a:gd name="connsiteX2" fmla="*/ 188119 w 3471861"/>
              <a:gd name="connsiteY2" fmla="*/ 871537 h 1525456"/>
              <a:gd name="connsiteX3" fmla="*/ 564356 w 3471861"/>
              <a:gd name="connsiteY3" fmla="*/ 216694 h 1525456"/>
              <a:gd name="connsiteX4" fmla="*/ 631031 w 3471861"/>
              <a:gd name="connsiteY4" fmla="*/ 233362 h 1525456"/>
              <a:gd name="connsiteX5" fmla="*/ 909637 w 3471861"/>
              <a:gd name="connsiteY5" fmla="*/ 42862 h 1525456"/>
              <a:gd name="connsiteX6" fmla="*/ 1876425 w 3471861"/>
              <a:gd name="connsiteY6" fmla="*/ 0 h 1525456"/>
              <a:gd name="connsiteX7" fmla="*/ 2071687 w 3471861"/>
              <a:gd name="connsiteY7" fmla="*/ 509587 h 1525456"/>
              <a:gd name="connsiteX8" fmla="*/ 2188369 w 3471861"/>
              <a:gd name="connsiteY8" fmla="*/ 514350 h 1525456"/>
              <a:gd name="connsiteX9" fmla="*/ 2319337 w 3471861"/>
              <a:gd name="connsiteY9" fmla="*/ 492919 h 1525456"/>
              <a:gd name="connsiteX10" fmla="*/ 2557461 w 3471861"/>
              <a:gd name="connsiteY10" fmla="*/ 433387 h 1525456"/>
              <a:gd name="connsiteX11" fmla="*/ 2664618 w 3471861"/>
              <a:gd name="connsiteY11" fmla="*/ 409575 h 1525456"/>
              <a:gd name="connsiteX12" fmla="*/ 2840830 w 3471861"/>
              <a:gd name="connsiteY12" fmla="*/ 359569 h 1525456"/>
              <a:gd name="connsiteX13" fmla="*/ 3095624 w 3471861"/>
              <a:gd name="connsiteY13" fmla="*/ 316706 h 1525456"/>
              <a:gd name="connsiteX14" fmla="*/ 3183730 w 3471861"/>
              <a:gd name="connsiteY14" fmla="*/ 316706 h 1525456"/>
              <a:gd name="connsiteX15" fmla="*/ 3233736 w 3471861"/>
              <a:gd name="connsiteY15" fmla="*/ 311944 h 1525456"/>
              <a:gd name="connsiteX16" fmla="*/ 3345655 w 3471861"/>
              <a:gd name="connsiteY16" fmla="*/ 342900 h 1525456"/>
              <a:gd name="connsiteX17" fmla="*/ 3471861 w 3471861"/>
              <a:gd name="connsiteY17" fmla="*/ 361950 h 1525456"/>
              <a:gd name="connsiteX18" fmla="*/ 2723050 w 3471861"/>
              <a:gd name="connsiteY18" fmla="*/ 1525456 h 1525456"/>
              <a:gd name="connsiteX0" fmla="*/ 0 w 3345655"/>
              <a:gd name="connsiteY0" fmla="*/ 1288256 h 1525456"/>
              <a:gd name="connsiteX1" fmla="*/ 140494 w 3345655"/>
              <a:gd name="connsiteY1" fmla="*/ 1200150 h 1525456"/>
              <a:gd name="connsiteX2" fmla="*/ 188119 w 3345655"/>
              <a:gd name="connsiteY2" fmla="*/ 871537 h 1525456"/>
              <a:gd name="connsiteX3" fmla="*/ 564356 w 3345655"/>
              <a:gd name="connsiteY3" fmla="*/ 216694 h 1525456"/>
              <a:gd name="connsiteX4" fmla="*/ 631031 w 3345655"/>
              <a:gd name="connsiteY4" fmla="*/ 233362 h 1525456"/>
              <a:gd name="connsiteX5" fmla="*/ 909637 w 3345655"/>
              <a:gd name="connsiteY5" fmla="*/ 42862 h 1525456"/>
              <a:gd name="connsiteX6" fmla="*/ 1876425 w 3345655"/>
              <a:gd name="connsiteY6" fmla="*/ 0 h 1525456"/>
              <a:gd name="connsiteX7" fmla="*/ 2071687 w 3345655"/>
              <a:gd name="connsiteY7" fmla="*/ 509587 h 1525456"/>
              <a:gd name="connsiteX8" fmla="*/ 2188369 w 3345655"/>
              <a:gd name="connsiteY8" fmla="*/ 514350 h 1525456"/>
              <a:gd name="connsiteX9" fmla="*/ 2319337 w 3345655"/>
              <a:gd name="connsiteY9" fmla="*/ 492919 h 1525456"/>
              <a:gd name="connsiteX10" fmla="*/ 2557461 w 3345655"/>
              <a:gd name="connsiteY10" fmla="*/ 433387 h 1525456"/>
              <a:gd name="connsiteX11" fmla="*/ 2664618 w 3345655"/>
              <a:gd name="connsiteY11" fmla="*/ 409575 h 1525456"/>
              <a:gd name="connsiteX12" fmla="*/ 2840830 w 3345655"/>
              <a:gd name="connsiteY12" fmla="*/ 359569 h 1525456"/>
              <a:gd name="connsiteX13" fmla="*/ 3095624 w 3345655"/>
              <a:gd name="connsiteY13" fmla="*/ 316706 h 1525456"/>
              <a:gd name="connsiteX14" fmla="*/ 3183730 w 3345655"/>
              <a:gd name="connsiteY14" fmla="*/ 316706 h 1525456"/>
              <a:gd name="connsiteX15" fmla="*/ 3233736 w 3345655"/>
              <a:gd name="connsiteY15" fmla="*/ 311944 h 1525456"/>
              <a:gd name="connsiteX16" fmla="*/ 3345655 w 3345655"/>
              <a:gd name="connsiteY16" fmla="*/ 342900 h 1525456"/>
              <a:gd name="connsiteX17" fmla="*/ 2723050 w 3345655"/>
              <a:gd name="connsiteY17" fmla="*/ 1525456 h 1525456"/>
              <a:gd name="connsiteX0" fmla="*/ 0 w 3233736"/>
              <a:gd name="connsiteY0" fmla="*/ 1288256 h 1525456"/>
              <a:gd name="connsiteX1" fmla="*/ 140494 w 3233736"/>
              <a:gd name="connsiteY1" fmla="*/ 1200150 h 1525456"/>
              <a:gd name="connsiteX2" fmla="*/ 188119 w 3233736"/>
              <a:gd name="connsiteY2" fmla="*/ 871537 h 1525456"/>
              <a:gd name="connsiteX3" fmla="*/ 564356 w 3233736"/>
              <a:gd name="connsiteY3" fmla="*/ 216694 h 1525456"/>
              <a:gd name="connsiteX4" fmla="*/ 631031 w 3233736"/>
              <a:gd name="connsiteY4" fmla="*/ 233362 h 1525456"/>
              <a:gd name="connsiteX5" fmla="*/ 909637 w 3233736"/>
              <a:gd name="connsiteY5" fmla="*/ 42862 h 1525456"/>
              <a:gd name="connsiteX6" fmla="*/ 1876425 w 3233736"/>
              <a:gd name="connsiteY6" fmla="*/ 0 h 1525456"/>
              <a:gd name="connsiteX7" fmla="*/ 2071687 w 3233736"/>
              <a:gd name="connsiteY7" fmla="*/ 509587 h 1525456"/>
              <a:gd name="connsiteX8" fmla="*/ 2188369 w 3233736"/>
              <a:gd name="connsiteY8" fmla="*/ 514350 h 1525456"/>
              <a:gd name="connsiteX9" fmla="*/ 2319337 w 3233736"/>
              <a:gd name="connsiteY9" fmla="*/ 492919 h 1525456"/>
              <a:gd name="connsiteX10" fmla="*/ 2557461 w 3233736"/>
              <a:gd name="connsiteY10" fmla="*/ 433387 h 1525456"/>
              <a:gd name="connsiteX11" fmla="*/ 2664618 w 3233736"/>
              <a:gd name="connsiteY11" fmla="*/ 409575 h 1525456"/>
              <a:gd name="connsiteX12" fmla="*/ 2840830 w 3233736"/>
              <a:gd name="connsiteY12" fmla="*/ 359569 h 1525456"/>
              <a:gd name="connsiteX13" fmla="*/ 3095624 w 3233736"/>
              <a:gd name="connsiteY13" fmla="*/ 316706 h 1525456"/>
              <a:gd name="connsiteX14" fmla="*/ 3183730 w 3233736"/>
              <a:gd name="connsiteY14" fmla="*/ 316706 h 1525456"/>
              <a:gd name="connsiteX15" fmla="*/ 3233736 w 3233736"/>
              <a:gd name="connsiteY15" fmla="*/ 311944 h 1525456"/>
              <a:gd name="connsiteX16" fmla="*/ 2723050 w 3233736"/>
              <a:gd name="connsiteY16" fmla="*/ 1525456 h 1525456"/>
              <a:gd name="connsiteX0" fmla="*/ 0 w 3183730"/>
              <a:gd name="connsiteY0" fmla="*/ 1288256 h 1525456"/>
              <a:gd name="connsiteX1" fmla="*/ 140494 w 3183730"/>
              <a:gd name="connsiteY1" fmla="*/ 1200150 h 1525456"/>
              <a:gd name="connsiteX2" fmla="*/ 188119 w 3183730"/>
              <a:gd name="connsiteY2" fmla="*/ 871537 h 1525456"/>
              <a:gd name="connsiteX3" fmla="*/ 564356 w 3183730"/>
              <a:gd name="connsiteY3" fmla="*/ 216694 h 1525456"/>
              <a:gd name="connsiteX4" fmla="*/ 631031 w 3183730"/>
              <a:gd name="connsiteY4" fmla="*/ 233362 h 1525456"/>
              <a:gd name="connsiteX5" fmla="*/ 909637 w 3183730"/>
              <a:gd name="connsiteY5" fmla="*/ 42862 h 1525456"/>
              <a:gd name="connsiteX6" fmla="*/ 1876425 w 3183730"/>
              <a:gd name="connsiteY6" fmla="*/ 0 h 1525456"/>
              <a:gd name="connsiteX7" fmla="*/ 2071687 w 3183730"/>
              <a:gd name="connsiteY7" fmla="*/ 509587 h 1525456"/>
              <a:gd name="connsiteX8" fmla="*/ 2188369 w 3183730"/>
              <a:gd name="connsiteY8" fmla="*/ 514350 h 1525456"/>
              <a:gd name="connsiteX9" fmla="*/ 2319337 w 3183730"/>
              <a:gd name="connsiteY9" fmla="*/ 492919 h 1525456"/>
              <a:gd name="connsiteX10" fmla="*/ 2557461 w 3183730"/>
              <a:gd name="connsiteY10" fmla="*/ 433387 h 1525456"/>
              <a:gd name="connsiteX11" fmla="*/ 2664618 w 3183730"/>
              <a:gd name="connsiteY11" fmla="*/ 409575 h 1525456"/>
              <a:gd name="connsiteX12" fmla="*/ 2840830 w 3183730"/>
              <a:gd name="connsiteY12" fmla="*/ 359569 h 1525456"/>
              <a:gd name="connsiteX13" fmla="*/ 3095624 w 3183730"/>
              <a:gd name="connsiteY13" fmla="*/ 316706 h 1525456"/>
              <a:gd name="connsiteX14" fmla="*/ 3183730 w 3183730"/>
              <a:gd name="connsiteY14" fmla="*/ 316706 h 1525456"/>
              <a:gd name="connsiteX15" fmla="*/ 2723050 w 3183730"/>
              <a:gd name="connsiteY15" fmla="*/ 1525456 h 1525456"/>
              <a:gd name="connsiteX0" fmla="*/ 0 w 3095624"/>
              <a:gd name="connsiteY0" fmla="*/ 1288256 h 1525456"/>
              <a:gd name="connsiteX1" fmla="*/ 140494 w 3095624"/>
              <a:gd name="connsiteY1" fmla="*/ 1200150 h 1525456"/>
              <a:gd name="connsiteX2" fmla="*/ 188119 w 3095624"/>
              <a:gd name="connsiteY2" fmla="*/ 871537 h 1525456"/>
              <a:gd name="connsiteX3" fmla="*/ 564356 w 3095624"/>
              <a:gd name="connsiteY3" fmla="*/ 216694 h 1525456"/>
              <a:gd name="connsiteX4" fmla="*/ 631031 w 3095624"/>
              <a:gd name="connsiteY4" fmla="*/ 233362 h 1525456"/>
              <a:gd name="connsiteX5" fmla="*/ 909637 w 3095624"/>
              <a:gd name="connsiteY5" fmla="*/ 42862 h 1525456"/>
              <a:gd name="connsiteX6" fmla="*/ 1876425 w 3095624"/>
              <a:gd name="connsiteY6" fmla="*/ 0 h 1525456"/>
              <a:gd name="connsiteX7" fmla="*/ 2071687 w 3095624"/>
              <a:gd name="connsiteY7" fmla="*/ 509587 h 1525456"/>
              <a:gd name="connsiteX8" fmla="*/ 2188369 w 3095624"/>
              <a:gd name="connsiteY8" fmla="*/ 514350 h 1525456"/>
              <a:gd name="connsiteX9" fmla="*/ 2319337 w 3095624"/>
              <a:gd name="connsiteY9" fmla="*/ 492919 h 1525456"/>
              <a:gd name="connsiteX10" fmla="*/ 2557461 w 3095624"/>
              <a:gd name="connsiteY10" fmla="*/ 433387 h 1525456"/>
              <a:gd name="connsiteX11" fmla="*/ 2664618 w 3095624"/>
              <a:gd name="connsiteY11" fmla="*/ 409575 h 1525456"/>
              <a:gd name="connsiteX12" fmla="*/ 2840830 w 3095624"/>
              <a:gd name="connsiteY12" fmla="*/ 359569 h 1525456"/>
              <a:gd name="connsiteX13" fmla="*/ 3095624 w 3095624"/>
              <a:gd name="connsiteY13" fmla="*/ 316706 h 1525456"/>
              <a:gd name="connsiteX14" fmla="*/ 2723050 w 3095624"/>
              <a:gd name="connsiteY14" fmla="*/ 1525456 h 1525456"/>
              <a:gd name="connsiteX0" fmla="*/ 0 w 2840830"/>
              <a:gd name="connsiteY0" fmla="*/ 1288256 h 1525456"/>
              <a:gd name="connsiteX1" fmla="*/ 140494 w 2840830"/>
              <a:gd name="connsiteY1" fmla="*/ 1200150 h 1525456"/>
              <a:gd name="connsiteX2" fmla="*/ 188119 w 2840830"/>
              <a:gd name="connsiteY2" fmla="*/ 871537 h 1525456"/>
              <a:gd name="connsiteX3" fmla="*/ 564356 w 2840830"/>
              <a:gd name="connsiteY3" fmla="*/ 216694 h 1525456"/>
              <a:gd name="connsiteX4" fmla="*/ 631031 w 2840830"/>
              <a:gd name="connsiteY4" fmla="*/ 233362 h 1525456"/>
              <a:gd name="connsiteX5" fmla="*/ 909637 w 2840830"/>
              <a:gd name="connsiteY5" fmla="*/ 42862 h 1525456"/>
              <a:gd name="connsiteX6" fmla="*/ 1876425 w 2840830"/>
              <a:gd name="connsiteY6" fmla="*/ 0 h 1525456"/>
              <a:gd name="connsiteX7" fmla="*/ 2071687 w 2840830"/>
              <a:gd name="connsiteY7" fmla="*/ 509587 h 1525456"/>
              <a:gd name="connsiteX8" fmla="*/ 2188369 w 2840830"/>
              <a:gd name="connsiteY8" fmla="*/ 514350 h 1525456"/>
              <a:gd name="connsiteX9" fmla="*/ 2319337 w 2840830"/>
              <a:gd name="connsiteY9" fmla="*/ 492919 h 1525456"/>
              <a:gd name="connsiteX10" fmla="*/ 2557461 w 2840830"/>
              <a:gd name="connsiteY10" fmla="*/ 433387 h 1525456"/>
              <a:gd name="connsiteX11" fmla="*/ 2664618 w 2840830"/>
              <a:gd name="connsiteY11" fmla="*/ 409575 h 1525456"/>
              <a:gd name="connsiteX12" fmla="*/ 2840830 w 2840830"/>
              <a:gd name="connsiteY12" fmla="*/ 359569 h 1525456"/>
              <a:gd name="connsiteX13" fmla="*/ 2723050 w 2840830"/>
              <a:gd name="connsiteY13" fmla="*/ 1525456 h 1525456"/>
              <a:gd name="connsiteX0" fmla="*/ 0 w 2723050"/>
              <a:gd name="connsiteY0" fmla="*/ 1288256 h 1525456"/>
              <a:gd name="connsiteX1" fmla="*/ 140494 w 2723050"/>
              <a:gd name="connsiteY1" fmla="*/ 1200150 h 1525456"/>
              <a:gd name="connsiteX2" fmla="*/ 188119 w 2723050"/>
              <a:gd name="connsiteY2" fmla="*/ 871537 h 1525456"/>
              <a:gd name="connsiteX3" fmla="*/ 564356 w 2723050"/>
              <a:gd name="connsiteY3" fmla="*/ 216694 h 1525456"/>
              <a:gd name="connsiteX4" fmla="*/ 631031 w 2723050"/>
              <a:gd name="connsiteY4" fmla="*/ 233362 h 1525456"/>
              <a:gd name="connsiteX5" fmla="*/ 909637 w 2723050"/>
              <a:gd name="connsiteY5" fmla="*/ 42862 h 1525456"/>
              <a:gd name="connsiteX6" fmla="*/ 1876425 w 2723050"/>
              <a:gd name="connsiteY6" fmla="*/ 0 h 1525456"/>
              <a:gd name="connsiteX7" fmla="*/ 2071687 w 2723050"/>
              <a:gd name="connsiteY7" fmla="*/ 509587 h 1525456"/>
              <a:gd name="connsiteX8" fmla="*/ 2188369 w 2723050"/>
              <a:gd name="connsiteY8" fmla="*/ 514350 h 1525456"/>
              <a:gd name="connsiteX9" fmla="*/ 2319337 w 2723050"/>
              <a:gd name="connsiteY9" fmla="*/ 492919 h 1525456"/>
              <a:gd name="connsiteX10" fmla="*/ 2557461 w 2723050"/>
              <a:gd name="connsiteY10" fmla="*/ 433387 h 1525456"/>
              <a:gd name="connsiteX11" fmla="*/ 2664618 w 2723050"/>
              <a:gd name="connsiteY11" fmla="*/ 409575 h 1525456"/>
              <a:gd name="connsiteX12" fmla="*/ 2723050 w 2723050"/>
              <a:gd name="connsiteY12" fmla="*/ 1525456 h 1525456"/>
              <a:gd name="connsiteX0" fmla="*/ 0 w 2723050"/>
              <a:gd name="connsiteY0" fmla="*/ 1288256 h 1525456"/>
              <a:gd name="connsiteX1" fmla="*/ 140494 w 2723050"/>
              <a:gd name="connsiteY1" fmla="*/ 1200150 h 1525456"/>
              <a:gd name="connsiteX2" fmla="*/ 188119 w 2723050"/>
              <a:gd name="connsiteY2" fmla="*/ 871537 h 1525456"/>
              <a:gd name="connsiteX3" fmla="*/ 564356 w 2723050"/>
              <a:gd name="connsiteY3" fmla="*/ 216694 h 1525456"/>
              <a:gd name="connsiteX4" fmla="*/ 631031 w 2723050"/>
              <a:gd name="connsiteY4" fmla="*/ 233362 h 1525456"/>
              <a:gd name="connsiteX5" fmla="*/ 909637 w 2723050"/>
              <a:gd name="connsiteY5" fmla="*/ 42862 h 1525456"/>
              <a:gd name="connsiteX6" fmla="*/ 1876425 w 2723050"/>
              <a:gd name="connsiteY6" fmla="*/ 0 h 1525456"/>
              <a:gd name="connsiteX7" fmla="*/ 2071687 w 2723050"/>
              <a:gd name="connsiteY7" fmla="*/ 509587 h 1525456"/>
              <a:gd name="connsiteX8" fmla="*/ 2188369 w 2723050"/>
              <a:gd name="connsiteY8" fmla="*/ 514350 h 1525456"/>
              <a:gd name="connsiteX9" fmla="*/ 2319337 w 2723050"/>
              <a:gd name="connsiteY9" fmla="*/ 492919 h 1525456"/>
              <a:gd name="connsiteX10" fmla="*/ 2557461 w 2723050"/>
              <a:gd name="connsiteY10" fmla="*/ 433387 h 1525456"/>
              <a:gd name="connsiteX11" fmla="*/ 2723050 w 2723050"/>
              <a:gd name="connsiteY11" fmla="*/ 1525456 h 1525456"/>
              <a:gd name="connsiteX0" fmla="*/ 0 w 2723050"/>
              <a:gd name="connsiteY0" fmla="*/ 1288256 h 1525456"/>
              <a:gd name="connsiteX1" fmla="*/ 140494 w 2723050"/>
              <a:gd name="connsiteY1" fmla="*/ 1200150 h 1525456"/>
              <a:gd name="connsiteX2" fmla="*/ 188119 w 2723050"/>
              <a:gd name="connsiteY2" fmla="*/ 871537 h 1525456"/>
              <a:gd name="connsiteX3" fmla="*/ 564356 w 2723050"/>
              <a:gd name="connsiteY3" fmla="*/ 216694 h 1525456"/>
              <a:gd name="connsiteX4" fmla="*/ 631031 w 2723050"/>
              <a:gd name="connsiteY4" fmla="*/ 233362 h 1525456"/>
              <a:gd name="connsiteX5" fmla="*/ 909637 w 2723050"/>
              <a:gd name="connsiteY5" fmla="*/ 42862 h 1525456"/>
              <a:gd name="connsiteX6" fmla="*/ 1876425 w 2723050"/>
              <a:gd name="connsiteY6" fmla="*/ 0 h 1525456"/>
              <a:gd name="connsiteX7" fmla="*/ 2071687 w 2723050"/>
              <a:gd name="connsiteY7" fmla="*/ 509587 h 1525456"/>
              <a:gd name="connsiteX8" fmla="*/ 2188369 w 2723050"/>
              <a:gd name="connsiteY8" fmla="*/ 514350 h 1525456"/>
              <a:gd name="connsiteX9" fmla="*/ 2319337 w 2723050"/>
              <a:gd name="connsiteY9" fmla="*/ 492919 h 1525456"/>
              <a:gd name="connsiteX10" fmla="*/ 2723050 w 2723050"/>
              <a:gd name="connsiteY10" fmla="*/ 1525456 h 1525456"/>
              <a:gd name="connsiteX0" fmla="*/ 0 w 2723050"/>
              <a:gd name="connsiteY0" fmla="*/ 1288256 h 1525456"/>
              <a:gd name="connsiteX1" fmla="*/ 140494 w 2723050"/>
              <a:gd name="connsiteY1" fmla="*/ 1200150 h 1525456"/>
              <a:gd name="connsiteX2" fmla="*/ 188119 w 2723050"/>
              <a:gd name="connsiteY2" fmla="*/ 871537 h 1525456"/>
              <a:gd name="connsiteX3" fmla="*/ 564356 w 2723050"/>
              <a:gd name="connsiteY3" fmla="*/ 216694 h 1525456"/>
              <a:gd name="connsiteX4" fmla="*/ 631031 w 2723050"/>
              <a:gd name="connsiteY4" fmla="*/ 233362 h 1525456"/>
              <a:gd name="connsiteX5" fmla="*/ 909637 w 2723050"/>
              <a:gd name="connsiteY5" fmla="*/ 42862 h 1525456"/>
              <a:gd name="connsiteX6" fmla="*/ 1876425 w 2723050"/>
              <a:gd name="connsiteY6" fmla="*/ 0 h 1525456"/>
              <a:gd name="connsiteX7" fmla="*/ 2071687 w 2723050"/>
              <a:gd name="connsiteY7" fmla="*/ 509587 h 1525456"/>
              <a:gd name="connsiteX8" fmla="*/ 2188369 w 2723050"/>
              <a:gd name="connsiteY8" fmla="*/ 514350 h 1525456"/>
              <a:gd name="connsiteX9" fmla="*/ 2723050 w 2723050"/>
              <a:gd name="connsiteY9" fmla="*/ 1525456 h 1525456"/>
              <a:gd name="connsiteX0" fmla="*/ 0 w 2723050"/>
              <a:gd name="connsiteY0" fmla="*/ 1288256 h 1525456"/>
              <a:gd name="connsiteX1" fmla="*/ 140494 w 2723050"/>
              <a:gd name="connsiteY1" fmla="*/ 1200150 h 1525456"/>
              <a:gd name="connsiteX2" fmla="*/ 188119 w 2723050"/>
              <a:gd name="connsiteY2" fmla="*/ 871537 h 1525456"/>
              <a:gd name="connsiteX3" fmla="*/ 564356 w 2723050"/>
              <a:gd name="connsiteY3" fmla="*/ 216694 h 1525456"/>
              <a:gd name="connsiteX4" fmla="*/ 631031 w 2723050"/>
              <a:gd name="connsiteY4" fmla="*/ 233362 h 1525456"/>
              <a:gd name="connsiteX5" fmla="*/ 909637 w 2723050"/>
              <a:gd name="connsiteY5" fmla="*/ 42862 h 1525456"/>
              <a:gd name="connsiteX6" fmla="*/ 1876425 w 2723050"/>
              <a:gd name="connsiteY6" fmla="*/ 0 h 1525456"/>
              <a:gd name="connsiteX7" fmla="*/ 2071687 w 2723050"/>
              <a:gd name="connsiteY7" fmla="*/ 509587 h 1525456"/>
              <a:gd name="connsiteX8" fmla="*/ 2723050 w 2723050"/>
              <a:gd name="connsiteY8" fmla="*/ 1525456 h 1525456"/>
              <a:gd name="connsiteX0" fmla="*/ 0 w 2754006"/>
              <a:gd name="connsiteY0" fmla="*/ 1288256 h 1592172"/>
              <a:gd name="connsiteX1" fmla="*/ 140494 w 2754006"/>
              <a:gd name="connsiteY1" fmla="*/ 1200150 h 1592172"/>
              <a:gd name="connsiteX2" fmla="*/ 188119 w 2754006"/>
              <a:gd name="connsiteY2" fmla="*/ 871537 h 1592172"/>
              <a:gd name="connsiteX3" fmla="*/ 564356 w 2754006"/>
              <a:gd name="connsiteY3" fmla="*/ 216694 h 1592172"/>
              <a:gd name="connsiteX4" fmla="*/ 631031 w 2754006"/>
              <a:gd name="connsiteY4" fmla="*/ 233362 h 1592172"/>
              <a:gd name="connsiteX5" fmla="*/ 909637 w 2754006"/>
              <a:gd name="connsiteY5" fmla="*/ 42862 h 1592172"/>
              <a:gd name="connsiteX6" fmla="*/ 1876425 w 2754006"/>
              <a:gd name="connsiteY6" fmla="*/ 0 h 1592172"/>
              <a:gd name="connsiteX7" fmla="*/ 2071687 w 2754006"/>
              <a:gd name="connsiteY7" fmla="*/ 509587 h 1592172"/>
              <a:gd name="connsiteX8" fmla="*/ 2754006 w 2754006"/>
              <a:gd name="connsiteY8" fmla="*/ 1592172 h 1592172"/>
              <a:gd name="connsiteX0" fmla="*/ 0 w 2754006"/>
              <a:gd name="connsiteY0" fmla="*/ 1288256 h 1592172"/>
              <a:gd name="connsiteX1" fmla="*/ 140494 w 2754006"/>
              <a:gd name="connsiteY1" fmla="*/ 1200150 h 1592172"/>
              <a:gd name="connsiteX2" fmla="*/ 188119 w 2754006"/>
              <a:gd name="connsiteY2" fmla="*/ 871537 h 1592172"/>
              <a:gd name="connsiteX3" fmla="*/ 564356 w 2754006"/>
              <a:gd name="connsiteY3" fmla="*/ 216694 h 1592172"/>
              <a:gd name="connsiteX4" fmla="*/ 631031 w 2754006"/>
              <a:gd name="connsiteY4" fmla="*/ 233362 h 1592172"/>
              <a:gd name="connsiteX5" fmla="*/ 909637 w 2754006"/>
              <a:gd name="connsiteY5" fmla="*/ 42862 h 1592172"/>
              <a:gd name="connsiteX6" fmla="*/ 1876425 w 2754006"/>
              <a:gd name="connsiteY6" fmla="*/ 0 h 1592172"/>
              <a:gd name="connsiteX7" fmla="*/ 2071687 w 2754006"/>
              <a:gd name="connsiteY7" fmla="*/ 509587 h 1592172"/>
              <a:gd name="connsiteX8" fmla="*/ 2701926 w 2754006"/>
              <a:gd name="connsiteY8" fmla="*/ 1469342 h 1592172"/>
              <a:gd name="connsiteX9" fmla="*/ 2754006 w 2754006"/>
              <a:gd name="connsiteY9" fmla="*/ 1592172 h 1592172"/>
              <a:gd name="connsiteX0" fmla="*/ 0 w 2754006"/>
              <a:gd name="connsiteY0" fmla="*/ 1288256 h 1592172"/>
              <a:gd name="connsiteX1" fmla="*/ 140494 w 2754006"/>
              <a:gd name="connsiteY1" fmla="*/ 1200150 h 1592172"/>
              <a:gd name="connsiteX2" fmla="*/ 188119 w 2754006"/>
              <a:gd name="connsiteY2" fmla="*/ 871537 h 1592172"/>
              <a:gd name="connsiteX3" fmla="*/ 564356 w 2754006"/>
              <a:gd name="connsiteY3" fmla="*/ 216694 h 1592172"/>
              <a:gd name="connsiteX4" fmla="*/ 631031 w 2754006"/>
              <a:gd name="connsiteY4" fmla="*/ 233362 h 1592172"/>
              <a:gd name="connsiteX5" fmla="*/ 909637 w 2754006"/>
              <a:gd name="connsiteY5" fmla="*/ 42862 h 1592172"/>
              <a:gd name="connsiteX6" fmla="*/ 1876425 w 2754006"/>
              <a:gd name="connsiteY6" fmla="*/ 0 h 1592172"/>
              <a:gd name="connsiteX7" fmla="*/ 2071687 w 2754006"/>
              <a:gd name="connsiteY7" fmla="*/ 509587 h 1592172"/>
              <a:gd name="connsiteX8" fmla="*/ 2401888 w 2754006"/>
              <a:gd name="connsiteY8" fmla="*/ 1066663 h 1592172"/>
              <a:gd name="connsiteX9" fmla="*/ 2701926 w 2754006"/>
              <a:gd name="connsiteY9" fmla="*/ 1469342 h 1592172"/>
              <a:gd name="connsiteX10" fmla="*/ 2754006 w 2754006"/>
              <a:gd name="connsiteY10" fmla="*/ 1592172 h 1592172"/>
              <a:gd name="connsiteX0" fmla="*/ 0 w 2754006"/>
              <a:gd name="connsiteY0" fmla="*/ 1288256 h 1592172"/>
              <a:gd name="connsiteX1" fmla="*/ 140494 w 2754006"/>
              <a:gd name="connsiteY1" fmla="*/ 1200150 h 1592172"/>
              <a:gd name="connsiteX2" fmla="*/ 188119 w 2754006"/>
              <a:gd name="connsiteY2" fmla="*/ 871537 h 1592172"/>
              <a:gd name="connsiteX3" fmla="*/ 564356 w 2754006"/>
              <a:gd name="connsiteY3" fmla="*/ 216694 h 1592172"/>
              <a:gd name="connsiteX4" fmla="*/ 631031 w 2754006"/>
              <a:gd name="connsiteY4" fmla="*/ 233362 h 1592172"/>
              <a:gd name="connsiteX5" fmla="*/ 909637 w 2754006"/>
              <a:gd name="connsiteY5" fmla="*/ 42862 h 1592172"/>
              <a:gd name="connsiteX6" fmla="*/ 1876425 w 2754006"/>
              <a:gd name="connsiteY6" fmla="*/ 0 h 1592172"/>
              <a:gd name="connsiteX7" fmla="*/ 2071687 w 2754006"/>
              <a:gd name="connsiteY7" fmla="*/ 509587 h 1592172"/>
              <a:gd name="connsiteX8" fmla="*/ 2701926 w 2754006"/>
              <a:gd name="connsiteY8" fmla="*/ 1469342 h 1592172"/>
              <a:gd name="connsiteX9" fmla="*/ 2754006 w 2754006"/>
              <a:gd name="connsiteY9" fmla="*/ 1592172 h 1592172"/>
              <a:gd name="connsiteX0" fmla="*/ 0 w 2754006"/>
              <a:gd name="connsiteY0" fmla="*/ 1288256 h 1592172"/>
              <a:gd name="connsiteX1" fmla="*/ 140494 w 2754006"/>
              <a:gd name="connsiteY1" fmla="*/ 1200150 h 1592172"/>
              <a:gd name="connsiteX2" fmla="*/ 188119 w 2754006"/>
              <a:gd name="connsiteY2" fmla="*/ 871537 h 1592172"/>
              <a:gd name="connsiteX3" fmla="*/ 564356 w 2754006"/>
              <a:gd name="connsiteY3" fmla="*/ 216694 h 1592172"/>
              <a:gd name="connsiteX4" fmla="*/ 631031 w 2754006"/>
              <a:gd name="connsiteY4" fmla="*/ 233362 h 1592172"/>
              <a:gd name="connsiteX5" fmla="*/ 909637 w 2754006"/>
              <a:gd name="connsiteY5" fmla="*/ 42862 h 1592172"/>
              <a:gd name="connsiteX6" fmla="*/ 1876425 w 2754006"/>
              <a:gd name="connsiteY6" fmla="*/ 0 h 1592172"/>
              <a:gd name="connsiteX7" fmla="*/ 2071687 w 2754006"/>
              <a:gd name="connsiteY7" fmla="*/ 509587 h 1592172"/>
              <a:gd name="connsiteX8" fmla="*/ 2701926 w 2754006"/>
              <a:gd name="connsiteY8" fmla="*/ 1469342 h 1592172"/>
              <a:gd name="connsiteX9" fmla="*/ 2754006 w 2754006"/>
              <a:gd name="connsiteY9" fmla="*/ 1592172 h 1592172"/>
              <a:gd name="connsiteX0" fmla="*/ 0 w 2754006"/>
              <a:gd name="connsiteY0" fmla="*/ 1288256 h 1592172"/>
              <a:gd name="connsiteX1" fmla="*/ 140494 w 2754006"/>
              <a:gd name="connsiteY1" fmla="*/ 1200150 h 1592172"/>
              <a:gd name="connsiteX2" fmla="*/ 188119 w 2754006"/>
              <a:gd name="connsiteY2" fmla="*/ 871537 h 1592172"/>
              <a:gd name="connsiteX3" fmla="*/ 564356 w 2754006"/>
              <a:gd name="connsiteY3" fmla="*/ 216694 h 1592172"/>
              <a:gd name="connsiteX4" fmla="*/ 631031 w 2754006"/>
              <a:gd name="connsiteY4" fmla="*/ 233362 h 1592172"/>
              <a:gd name="connsiteX5" fmla="*/ 909637 w 2754006"/>
              <a:gd name="connsiteY5" fmla="*/ 42862 h 1592172"/>
              <a:gd name="connsiteX6" fmla="*/ 1876425 w 2754006"/>
              <a:gd name="connsiteY6" fmla="*/ 0 h 1592172"/>
              <a:gd name="connsiteX7" fmla="*/ 2071687 w 2754006"/>
              <a:gd name="connsiteY7" fmla="*/ 509587 h 1592172"/>
              <a:gd name="connsiteX8" fmla="*/ 2701926 w 2754006"/>
              <a:gd name="connsiteY8" fmla="*/ 1469342 h 1592172"/>
              <a:gd name="connsiteX9" fmla="*/ 2754006 w 2754006"/>
              <a:gd name="connsiteY9" fmla="*/ 1592172 h 1592172"/>
              <a:gd name="connsiteX0" fmla="*/ 0 w 2754006"/>
              <a:gd name="connsiteY0" fmla="*/ 1288256 h 1592172"/>
              <a:gd name="connsiteX1" fmla="*/ 140494 w 2754006"/>
              <a:gd name="connsiteY1" fmla="*/ 1200150 h 1592172"/>
              <a:gd name="connsiteX2" fmla="*/ 188119 w 2754006"/>
              <a:gd name="connsiteY2" fmla="*/ 871537 h 1592172"/>
              <a:gd name="connsiteX3" fmla="*/ 564356 w 2754006"/>
              <a:gd name="connsiteY3" fmla="*/ 216694 h 1592172"/>
              <a:gd name="connsiteX4" fmla="*/ 631031 w 2754006"/>
              <a:gd name="connsiteY4" fmla="*/ 233362 h 1592172"/>
              <a:gd name="connsiteX5" fmla="*/ 909637 w 2754006"/>
              <a:gd name="connsiteY5" fmla="*/ 42862 h 1592172"/>
              <a:gd name="connsiteX6" fmla="*/ 1876425 w 2754006"/>
              <a:gd name="connsiteY6" fmla="*/ 0 h 1592172"/>
              <a:gd name="connsiteX7" fmla="*/ 2071687 w 2754006"/>
              <a:gd name="connsiteY7" fmla="*/ 509587 h 1592172"/>
              <a:gd name="connsiteX8" fmla="*/ 2701926 w 2754006"/>
              <a:gd name="connsiteY8" fmla="*/ 1469342 h 1592172"/>
              <a:gd name="connsiteX9" fmla="*/ 2754006 w 2754006"/>
              <a:gd name="connsiteY9" fmla="*/ 1592172 h 1592172"/>
              <a:gd name="connsiteX0" fmla="*/ 0 w 2754006"/>
              <a:gd name="connsiteY0" fmla="*/ 1288256 h 1592172"/>
              <a:gd name="connsiteX1" fmla="*/ 140494 w 2754006"/>
              <a:gd name="connsiteY1" fmla="*/ 1200150 h 1592172"/>
              <a:gd name="connsiteX2" fmla="*/ 188119 w 2754006"/>
              <a:gd name="connsiteY2" fmla="*/ 871537 h 1592172"/>
              <a:gd name="connsiteX3" fmla="*/ 564356 w 2754006"/>
              <a:gd name="connsiteY3" fmla="*/ 216694 h 1592172"/>
              <a:gd name="connsiteX4" fmla="*/ 631031 w 2754006"/>
              <a:gd name="connsiteY4" fmla="*/ 233362 h 1592172"/>
              <a:gd name="connsiteX5" fmla="*/ 909637 w 2754006"/>
              <a:gd name="connsiteY5" fmla="*/ 42862 h 1592172"/>
              <a:gd name="connsiteX6" fmla="*/ 1876425 w 2754006"/>
              <a:gd name="connsiteY6" fmla="*/ 0 h 1592172"/>
              <a:gd name="connsiteX7" fmla="*/ 2071687 w 2754006"/>
              <a:gd name="connsiteY7" fmla="*/ 509587 h 1592172"/>
              <a:gd name="connsiteX8" fmla="*/ 2701926 w 2754006"/>
              <a:gd name="connsiteY8" fmla="*/ 1469342 h 1592172"/>
              <a:gd name="connsiteX9" fmla="*/ 2754006 w 2754006"/>
              <a:gd name="connsiteY9" fmla="*/ 1592172 h 1592172"/>
              <a:gd name="connsiteX0" fmla="*/ 0 w 2754006"/>
              <a:gd name="connsiteY0" fmla="*/ 1288256 h 1592172"/>
              <a:gd name="connsiteX1" fmla="*/ 140494 w 2754006"/>
              <a:gd name="connsiteY1" fmla="*/ 1200150 h 1592172"/>
              <a:gd name="connsiteX2" fmla="*/ 188119 w 2754006"/>
              <a:gd name="connsiteY2" fmla="*/ 871537 h 1592172"/>
              <a:gd name="connsiteX3" fmla="*/ 564356 w 2754006"/>
              <a:gd name="connsiteY3" fmla="*/ 216694 h 1592172"/>
              <a:gd name="connsiteX4" fmla="*/ 631031 w 2754006"/>
              <a:gd name="connsiteY4" fmla="*/ 233362 h 1592172"/>
              <a:gd name="connsiteX5" fmla="*/ 909637 w 2754006"/>
              <a:gd name="connsiteY5" fmla="*/ 42862 h 1592172"/>
              <a:gd name="connsiteX6" fmla="*/ 1876425 w 2754006"/>
              <a:gd name="connsiteY6" fmla="*/ 0 h 1592172"/>
              <a:gd name="connsiteX7" fmla="*/ 2701926 w 2754006"/>
              <a:gd name="connsiteY7" fmla="*/ 1469342 h 1592172"/>
              <a:gd name="connsiteX8" fmla="*/ 2754006 w 2754006"/>
              <a:gd name="connsiteY8" fmla="*/ 1592172 h 1592172"/>
              <a:gd name="connsiteX0" fmla="*/ 0 w 2754006"/>
              <a:gd name="connsiteY0" fmla="*/ 1288256 h 1592172"/>
              <a:gd name="connsiteX1" fmla="*/ 140494 w 2754006"/>
              <a:gd name="connsiteY1" fmla="*/ 1200150 h 1592172"/>
              <a:gd name="connsiteX2" fmla="*/ 188119 w 2754006"/>
              <a:gd name="connsiteY2" fmla="*/ 871537 h 1592172"/>
              <a:gd name="connsiteX3" fmla="*/ 564356 w 2754006"/>
              <a:gd name="connsiteY3" fmla="*/ 216694 h 1592172"/>
              <a:gd name="connsiteX4" fmla="*/ 631031 w 2754006"/>
              <a:gd name="connsiteY4" fmla="*/ 233362 h 1592172"/>
              <a:gd name="connsiteX5" fmla="*/ 909637 w 2754006"/>
              <a:gd name="connsiteY5" fmla="*/ 42862 h 1592172"/>
              <a:gd name="connsiteX6" fmla="*/ 1876425 w 2754006"/>
              <a:gd name="connsiteY6" fmla="*/ 0 h 1592172"/>
              <a:gd name="connsiteX7" fmla="*/ 2754006 w 2754006"/>
              <a:gd name="connsiteY7" fmla="*/ 1592172 h 1592172"/>
              <a:gd name="connsiteX0" fmla="*/ 0 w 2642881"/>
              <a:gd name="connsiteY0" fmla="*/ 1551427 h 1551427"/>
              <a:gd name="connsiteX1" fmla="*/ 140494 w 2642881"/>
              <a:gd name="connsiteY1" fmla="*/ 1463321 h 1551427"/>
              <a:gd name="connsiteX2" fmla="*/ 188119 w 2642881"/>
              <a:gd name="connsiteY2" fmla="*/ 1134708 h 1551427"/>
              <a:gd name="connsiteX3" fmla="*/ 564356 w 2642881"/>
              <a:gd name="connsiteY3" fmla="*/ 479865 h 1551427"/>
              <a:gd name="connsiteX4" fmla="*/ 631031 w 2642881"/>
              <a:gd name="connsiteY4" fmla="*/ 496533 h 1551427"/>
              <a:gd name="connsiteX5" fmla="*/ 909637 w 2642881"/>
              <a:gd name="connsiteY5" fmla="*/ 306033 h 1551427"/>
              <a:gd name="connsiteX6" fmla="*/ 1876425 w 2642881"/>
              <a:gd name="connsiteY6" fmla="*/ 263171 h 1551427"/>
              <a:gd name="connsiteX7" fmla="*/ 2642881 w 2642881"/>
              <a:gd name="connsiteY7" fmla="*/ 0 h 1551427"/>
              <a:gd name="connsiteX0" fmla="*/ 0 w 2576206"/>
              <a:gd name="connsiteY0" fmla="*/ 2202703 h 2202703"/>
              <a:gd name="connsiteX1" fmla="*/ 140494 w 2576206"/>
              <a:gd name="connsiteY1" fmla="*/ 2114597 h 2202703"/>
              <a:gd name="connsiteX2" fmla="*/ 188119 w 2576206"/>
              <a:gd name="connsiteY2" fmla="*/ 1785984 h 2202703"/>
              <a:gd name="connsiteX3" fmla="*/ 564356 w 2576206"/>
              <a:gd name="connsiteY3" fmla="*/ 1131141 h 2202703"/>
              <a:gd name="connsiteX4" fmla="*/ 631031 w 2576206"/>
              <a:gd name="connsiteY4" fmla="*/ 1147809 h 2202703"/>
              <a:gd name="connsiteX5" fmla="*/ 909637 w 2576206"/>
              <a:gd name="connsiteY5" fmla="*/ 957309 h 2202703"/>
              <a:gd name="connsiteX6" fmla="*/ 1876425 w 2576206"/>
              <a:gd name="connsiteY6" fmla="*/ 914447 h 2202703"/>
              <a:gd name="connsiteX7" fmla="*/ 2576206 w 2576206"/>
              <a:gd name="connsiteY7" fmla="*/ 0 h 2202703"/>
              <a:gd name="connsiteX0" fmla="*/ 0 w 2912756"/>
              <a:gd name="connsiteY0" fmla="*/ 2317073 h 2317073"/>
              <a:gd name="connsiteX1" fmla="*/ 140494 w 2912756"/>
              <a:gd name="connsiteY1" fmla="*/ 2228967 h 2317073"/>
              <a:gd name="connsiteX2" fmla="*/ 188119 w 2912756"/>
              <a:gd name="connsiteY2" fmla="*/ 1900354 h 2317073"/>
              <a:gd name="connsiteX3" fmla="*/ 564356 w 2912756"/>
              <a:gd name="connsiteY3" fmla="*/ 1245511 h 2317073"/>
              <a:gd name="connsiteX4" fmla="*/ 631031 w 2912756"/>
              <a:gd name="connsiteY4" fmla="*/ 1262179 h 2317073"/>
              <a:gd name="connsiteX5" fmla="*/ 909637 w 2912756"/>
              <a:gd name="connsiteY5" fmla="*/ 1071679 h 2317073"/>
              <a:gd name="connsiteX6" fmla="*/ 1876425 w 2912756"/>
              <a:gd name="connsiteY6" fmla="*/ 1028817 h 2317073"/>
              <a:gd name="connsiteX7" fmla="*/ 2912756 w 2912756"/>
              <a:gd name="connsiteY7" fmla="*/ 0 h 2317073"/>
              <a:gd name="connsiteX0" fmla="*/ 0 w 2931806"/>
              <a:gd name="connsiteY0" fmla="*/ 2374258 h 2374258"/>
              <a:gd name="connsiteX1" fmla="*/ 140494 w 2931806"/>
              <a:gd name="connsiteY1" fmla="*/ 2286152 h 2374258"/>
              <a:gd name="connsiteX2" fmla="*/ 188119 w 2931806"/>
              <a:gd name="connsiteY2" fmla="*/ 1957539 h 2374258"/>
              <a:gd name="connsiteX3" fmla="*/ 564356 w 2931806"/>
              <a:gd name="connsiteY3" fmla="*/ 1302696 h 2374258"/>
              <a:gd name="connsiteX4" fmla="*/ 631031 w 2931806"/>
              <a:gd name="connsiteY4" fmla="*/ 1319364 h 2374258"/>
              <a:gd name="connsiteX5" fmla="*/ 909637 w 2931806"/>
              <a:gd name="connsiteY5" fmla="*/ 1128864 h 2374258"/>
              <a:gd name="connsiteX6" fmla="*/ 1876425 w 2931806"/>
              <a:gd name="connsiteY6" fmla="*/ 1086002 h 2374258"/>
              <a:gd name="connsiteX7" fmla="*/ 2931806 w 2931806"/>
              <a:gd name="connsiteY7" fmla="*/ 0 h 2374258"/>
              <a:gd name="connsiteX0" fmla="*/ 0 w 2820681"/>
              <a:gd name="connsiteY0" fmla="*/ 3168497 h 3168497"/>
              <a:gd name="connsiteX1" fmla="*/ 140494 w 2820681"/>
              <a:gd name="connsiteY1" fmla="*/ 3080391 h 3168497"/>
              <a:gd name="connsiteX2" fmla="*/ 188119 w 2820681"/>
              <a:gd name="connsiteY2" fmla="*/ 2751778 h 3168497"/>
              <a:gd name="connsiteX3" fmla="*/ 564356 w 2820681"/>
              <a:gd name="connsiteY3" fmla="*/ 2096935 h 3168497"/>
              <a:gd name="connsiteX4" fmla="*/ 631031 w 2820681"/>
              <a:gd name="connsiteY4" fmla="*/ 2113603 h 3168497"/>
              <a:gd name="connsiteX5" fmla="*/ 909637 w 2820681"/>
              <a:gd name="connsiteY5" fmla="*/ 1923103 h 3168497"/>
              <a:gd name="connsiteX6" fmla="*/ 1876425 w 2820681"/>
              <a:gd name="connsiteY6" fmla="*/ 1880241 h 3168497"/>
              <a:gd name="connsiteX7" fmla="*/ 2820681 w 2820681"/>
              <a:gd name="connsiteY7" fmla="*/ 0 h 3168497"/>
              <a:gd name="connsiteX0" fmla="*/ 0 w 2820681"/>
              <a:gd name="connsiteY0" fmla="*/ 3168497 h 3168497"/>
              <a:gd name="connsiteX1" fmla="*/ 140494 w 2820681"/>
              <a:gd name="connsiteY1" fmla="*/ 3080391 h 3168497"/>
              <a:gd name="connsiteX2" fmla="*/ 188119 w 2820681"/>
              <a:gd name="connsiteY2" fmla="*/ 2751778 h 3168497"/>
              <a:gd name="connsiteX3" fmla="*/ 564356 w 2820681"/>
              <a:gd name="connsiteY3" fmla="*/ 2096935 h 3168497"/>
              <a:gd name="connsiteX4" fmla="*/ 631031 w 2820681"/>
              <a:gd name="connsiteY4" fmla="*/ 2113603 h 3168497"/>
              <a:gd name="connsiteX5" fmla="*/ 909637 w 2820681"/>
              <a:gd name="connsiteY5" fmla="*/ 1923103 h 3168497"/>
              <a:gd name="connsiteX6" fmla="*/ 1876425 w 2820681"/>
              <a:gd name="connsiteY6" fmla="*/ 1880241 h 3168497"/>
              <a:gd name="connsiteX7" fmla="*/ 1917474 w 2820681"/>
              <a:gd name="connsiteY7" fmla="*/ 1768820 h 3168497"/>
              <a:gd name="connsiteX8" fmla="*/ 2820681 w 2820681"/>
              <a:gd name="connsiteY8" fmla="*/ 0 h 3168497"/>
              <a:gd name="connsiteX0" fmla="*/ 0 w 2820681"/>
              <a:gd name="connsiteY0" fmla="*/ 3168497 h 3168497"/>
              <a:gd name="connsiteX1" fmla="*/ 140494 w 2820681"/>
              <a:gd name="connsiteY1" fmla="*/ 3080391 h 3168497"/>
              <a:gd name="connsiteX2" fmla="*/ 188119 w 2820681"/>
              <a:gd name="connsiteY2" fmla="*/ 2751778 h 3168497"/>
              <a:gd name="connsiteX3" fmla="*/ 564356 w 2820681"/>
              <a:gd name="connsiteY3" fmla="*/ 2096935 h 3168497"/>
              <a:gd name="connsiteX4" fmla="*/ 631031 w 2820681"/>
              <a:gd name="connsiteY4" fmla="*/ 2113603 h 3168497"/>
              <a:gd name="connsiteX5" fmla="*/ 909637 w 2820681"/>
              <a:gd name="connsiteY5" fmla="*/ 1923103 h 3168497"/>
              <a:gd name="connsiteX6" fmla="*/ 1876425 w 2820681"/>
              <a:gd name="connsiteY6" fmla="*/ 1880241 h 3168497"/>
              <a:gd name="connsiteX7" fmla="*/ 1917474 w 2820681"/>
              <a:gd name="connsiteY7" fmla="*/ 1768820 h 3168497"/>
              <a:gd name="connsiteX8" fmla="*/ 1867468 w 2820681"/>
              <a:gd name="connsiteY8" fmla="*/ 1559141 h 3168497"/>
              <a:gd name="connsiteX9" fmla="*/ 2820681 w 2820681"/>
              <a:gd name="connsiteY9" fmla="*/ 0 h 3168497"/>
              <a:gd name="connsiteX0" fmla="*/ 0 w 2820681"/>
              <a:gd name="connsiteY0" fmla="*/ 3168497 h 3168497"/>
              <a:gd name="connsiteX1" fmla="*/ 140494 w 2820681"/>
              <a:gd name="connsiteY1" fmla="*/ 3080391 h 3168497"/>
              <a:gd name="connsiteX2" fmla="*/ 188119 w 2820681"/>
              <a:gd name="connsiteY2" fmla="*/ 2751778 h 3168497"/>
              <a:gd name="connsiteX3" fmla="*/ 564356 w 2820681"/>
              <a:gd name="connsiteY3" fmla="*/ 2096935 h 3168497"/>
              <a:gd name="connsiteX4" fmla="*/ 631031 w 2820681"/>
              <a:gd name="connsiteY4" fmla="*/ 2113603 h 3168497"/>
              <a:gd name="connsiteX5" fmla="*/ 909637 w 2820681"/>
              <a:gd name="connsiteY5" fmla="*/ 1923103 h 3168497"/>
              <a:gd name="connsiteX6" fmla="*/ 1876425 w 2820681"/>
              <a:gd name="connsiteY6" fmla="*/ 1880241 h 3168497"/>
              <a:gd name="connsiteX7" fmla="*/ 1917474 w 2820681"/>
              <a:gd name="connsiteY7" fmla="*/ 1768820 h 3168497"/>
              <a:gd name="connsiteX8" fmla="*/ 1867468 w 2820681"/>
              <a:gd name="connsiteY8" fmla="*/ 1559141 h 3168497"/>
              <a:gd name="connsiteX9" fmla="*/ 1855562 w 2820681"/>
              <a:gd name="connsiteY9" fmla="*/ 1449537 h 3168497"/>
              <a:gd name="connsiteX10" fmla="*/ 2820681 w 2820681"/>
              <a:gd name="connsiteY10" fmla="*/ 0 h 3168497"/>
              <a:gd name="connsiteX0" fmla="*/ 0 w 2820681"/>
              <a:gd name="connsiteY0" fmla="*/ 3168497 h 3168497"/>
              <a:gd name="connsiteX1" fmla="*/ 140494 w 2820681"/>
              <a:gd name="connsiteY1" fmla="*/ 3080391 h 3168497"/>
              <a:gd name="connsiteX2" fmla="*/ 188119 w 2820681"/>
              <a:gd name="connsiteY2" fmla="*/ 2751778 h 3168497"/>
              <a:gd name="connsiteX3" fmla="*/ 564356 w 2820681"/>
              <a:gd name="connsiteY3" fmla="*/ 2096935 h 3168497"/>
              <a:gd name="connsiteX4" fmla="*/ 631031 w 2820681"/>
              <a:gd name="connsiteY4" fmla="*/ 2113603 h 3168497"/>
              <a:gd name="connsiteX5" fmla="*/ 909637 w 2820681"/>
              <a:gd name="connsiteY5" fmla="*/ 1923103 h 3168497"/>
              <a:gd name="connsiteX6" fmla="*/ 1876425 w 2820681"/>
              <a:gd name="connsiteY6" fmla="*/ 1880241 h 3168497"/>
              <a:gd name="connsiteX7" fmla="*/ 1917474 w 2820681"/>
              <a:gd name="connsiteY7" fmla="*/ 1768820 h 3168497"/>
              <a:gd name="connsiteX8" fmla="*/ 1867468 w 2820681"/>
              <a:gd name="connsiteY8" fmla="*/ 1559141 h 3168497"/>
              <a:gd name="connsiteX9" fmla="*/ 1855562 w 2820681"/>
              <a:gd name="connsiteY9" fmla="*/ 1449537 h 3168497"/>
              <a:gd name="connsiteX10" fmla="*/ 1888899 w 2820681"/>
              <a:gd name="connsiteY10" fmla="*/ 1154080 h 3168497"/>
              <a:gd name="connsiteX11" fmla="*/ 2820681 w 2820681"/>
              <a:gd name="connsiteY11" fmla="*/ 0 h 3168497"/>
              <a:gd name="connsiteX0" fmla="*/ 0 w 2820681"/>
              <a:gd name="connsiteY0" fmla="*/ 3168497 h 3168497"/>
              <a:gd name="connsiteX1" fmla="*/ 140494 w 2820681"/>
              <a:gd name="connsiteY1" fmla="*/ 3080391 h 3168497"/>
              <a:gd name="connsiteX2" fmla="*/ 188119 w 2820681"/>
              <a:gd name="connsiteY2" fmla="*/ 2751778 h 3168497"/>
              <a:gd name="connsiteX3" fmla="*/ 564356 w 2820681"/>
              <a:gd name="connsiteY3" fmla="*/ 2096935 h 3168497"/>
              <a:gd name="connsiteX4" fmla="*/ 631031 w 2820681"/>
              <a:gd name="connsiteY4" fmla="*/ 2113603 h 3168497"/>
              <a:gd name="connsiteX5" fmla="*/ 909637 w 2820681"/>
              <a:gd name="connsiteY5" fmla="*/ 1923103 h 3168497"/>
              <a:gd name="connsiteX6" fmla="*/ 1876425 w 2820681"/>
              <a:gd name="connsiteY6" fmla="*/ 1880241 h 3168497"/>
              <a:gd name="connsiteX7" fmla="*/ 1917474 w 2820681"/>
              <a:gd name="connsiteY7" fmla="*/ 1768820 h 3168497"/>
              <a:gd name="connsiteX8" fmla="*/ 1867468 w 2820681"/>
              <a:gd name="connsiteY8" fmla="*/ 1559141 h 3168497"/>
              <a:gd name="connsiteX9" fmla="*/ 1855562 w 2820681"/>
              <a:gd name="connsiteY9" fmla="*/ 1449537 h 3168497"/>
              <a:gd name="connsiteX10" fmla="*/ 1888899 w 2820681"/>
              <a:gd name="connsiteY10" fmla="*/ 1154080 h 3168497"/>
              <a:gd name="connsiteX11" fmla="*/ 2820681 w 2820681"/>
              <a:gd name="connsiteY11" fmla="*/ 0 h 3168497"/>
              <a:gd name="connsiteX0" fmla="*/ 0 w 2820681"/>
              <a:gd name="connsiteY0" fmla="*/ 3168497 h 3168497"/>
              <a:gd name="connsiteX1" fmla="*/ 140494 w 2820681"/>
              <a:gd name="connsiteY1" fmla="*/ 3080391 h 3168497"/>
              <a:gd name="connsiteX2" fmla="*/ 188119 w 2820681"/>
              <a:gd name="connsiteY2" fmla="*/ 2751778 h 3168497"/>
              <a:gd name="connsiteX3" fmla="*/ 564356 w 2820681"/>
              <a:gd name="connsiteY3" fmla="*/ 2096935 h 3168497"/>
              <a:gd name="connsiteX4" fmla="*/ 631031 w 2820681"/>
              <a:gd name="connsiteY4" fmla="*/ 2113603 h 3168497"/>
              <a:gd name="connsiteX5" fmla="*/ 909637 w 2820681"/>
              <a:gd name="connsiteY5" fmla="*/ 1923103 h 3168497"/>
              <a:gd name="connsiteX6" fmla="*/ 1876425 w 2820681"/>
              <a:gd name="connsiteY6" fmla="*/ 1880241 h 3168497"/>
              <a:gd name="connsiteX7" fmla="*/ 1917474 w 2820681"/>
              <a:gd name="connsiteY7" fmla="*/ 1768820 h 3168497"/>
              <a:gd name="connsiteX8" fmla="*/ 1867468 w 2820681"/>
              <a:gd name="connsiteY8" fmla="*/ 1559141 h 3168497"/>
              <a:gd name="connsiteX9" fmla="*/ 1855562 w 2820681"/>
              <a:gd name="connsiteY9" fmla="*/ 1449537 h 3168497"/>
              <a:gd name="connsiteX10" fmla="*/ 1888899 w 2820681"/>
              <a:gd name="connsiteY10" fmla="*/ 1154080 h 3168497"/>
              <a:gd name="connsiteX11" fmla="*/ 1919855 w 2820681"/>
              <a:gd name="connsiteY11" fmla="*/ 1087364 h 3168497"/>
              <a:gd name="connsiteX12" fmla="*/ 2820681 w 2820681"/>
              <a:gd name="connsiteY12" fmla="*/ 0 h 3168497"/>
              <a:gd name="connsiteX0" fmla="*/ 0 w 2820681"/>
              <a:gd name="connsiteY0" fmla="*/ 3168497 h 3168497"/>
              <a:gd name="connsiteX1" fmla="*/ 140494 w 2820681"/>
              <a:gd name="connsiteY1" fmla="*/ 3080391 h 3168497"/>
              <a:gd name="connsiteX2" fmla="*/ 188119 w 2820681"/>
              <a:gd name="connsiteY2" fmla="*/ 2751778 h 3168497"/>
              <a:gd name="connsiteX3" fmla="*/ 564356 w 2820681"/>
              <a:gd name="connsiteY3" fmla="*/ 2096935 h 3168497"/>
              <a:gd name="connsiteX4" fmla="*/ 631031 w 2820681"/>
              <a:gd name="connsiteY4" fmla="*/ 2113603 h 3168497"/>
              <a:gd name="connsiteX5" fmla="*/ 909637 w 2820681"/>
              <a:gd name="connsiteY5" fmla="*/ 1923103 h 3168497"/>
              <a:gd name="connsiteX6" fmla="*/ 1876425 w 2820681"/>
              <a:gd name="connsiteY6" fmla="*/ 1880241 h 3168497"/>
              <a:gd name="connsiteX7" fmla="*/ 1917474 w 2820681"/>
              <a:gd name="connsiteY7" fmla="*/ 1768820 h 3168497"/>
              <a:gd name="connsiteX8" fmla="*/ 1867468 w 2820681"/>
              <a:gd name="connsiteY8" fmla="*/ 1559141 h 3168497"/>
              <a:gd name="connsiteX9" fmla="*/ 1855562 w 2820681"/>
              <a:gd name="connsiteY9" fmla="*/ 1449537 h 3168497"/>
              <a:gd name="connsiteX10" fmla="*/ 1888899 w 2820681"/>
              <a:gd name="connsiteY10" fmla="*/ 1154080 h 3168497"/>
              <a:gd name="connsiteX11" fmla="*/ 1919855 w 2820681"/>
              <a:gd name="connsiteY11" fmla="*/ 1087364 h 3168497"/>
              <a:gd name="connsiteX12" fmla="*/ 1996055 w 2820681"/>
              <a:gd name="connsiteY12" fmla="*/ 1051623 h 3168497"/>
              <a:gd name="connsiteX13" fmla="*/ 2820681 w 2820681"/>
              <a:gd name="connsiteY13" fmla="*/ 0 h 3168497"/>
              <a:gd name="connsiteX0" fmla="*/ 0 w 2820681"/>
              <a:gd name="connsiteY0" fmla="*/ 3168497 h 3168497"/>
              <a:gd name="connsiteX1" fmla="*/ 140494 w 2820681"/>
              <a:gd name="connsiteY1" fmla="*/ 3080391 h 3168497"/>
              <a:gd name="connsiteX2" fmla="*/ 188119 w 2820681"/>
              <a:gd name="connsiteY2" fmla="*/ 2751778 h 3168497"/>
              <a:gd name="connsiteX3" fmla="*/ 564356 w 2820681"/>
              <a:gd name="connsiteY3" fmla="*/ 2096935 h 3168497"/>
              <a:gd name="connsiteX4" fmla="*/ 631031 w 2820681"/>
              <a:gd name="connsiteY4" fmla="*/ 2113603 h 3168497"/>
              <a:gd name="connsiteX5" fmla="*/ 909637 w 2820681"/>
              <a:gd name="connsiteY5" fmla="*/ 1923103 h 3168497"/>
              <a:gd name="connsiteX6" fmla="*/ 1876425 w 2820681"/>
              <a:gd name="connsiteY6" fmla="*/ 1880241 h 3168497"/>
              <a:gd name="connsiteX7" fmla="*/ 1917474 w 2820681"/>
              <a:gd name="connsiteY7" fmla="*/ 1768820 h 3168497"/>
              <a:gd name="connsiteX8" fmla="*/ 1867468 w 2820681"/>
              <a:gd name="connsiteY8" fmla="*/ 1559141 h 3168497"/>
              <a:gd name="connsiteX9" fmla="*/ 1855562 w 2820681"/>
              <a:gd name="connsiteY9" fmla="*/ 1449537 h 3168497"/>
              <a:gd name="connsiteX10" fmla="*/ 1888899 w 2820681"/>
              <a:gd name="connsiteY10" fmla="*/ 1154080 h 3168497"/>
              <a:gd name="connsiteX11" fmla="*/ 1919855 w 2820681"/>
              <a:gd name="connsiteY11" fmla="*/ 1087364 h 3168497"/>
              <a:gd name="connsiteX12" fmla="*/ 1996055 w 2820681"/>
              <a:gd name="connsiteY12" fmla="*/ 1051623 h 3168497"/>
              <a:gd name="connsiteX13" fmla="*/ 2012724 w 2820681"/>
              <a:gd name="connsiteY13" fmla="*/ 1006351 h 3168497"/>
              <a:gd name="connsiteX14" fmla="*/ 2820681 w 2820681"/>
              <a:gd name="connsiteY14" fmla="*/ 0 h 3168497"/>
              <a:gd name="connsiteX0" fmla="*/ 0 w 2820681"/>
              <a:gd name="connsiteY0" fmla="*/ 3168497 h 3168497"/>
              <a:gd name="connsiteX1" fmla="*/ 140494 w 2820681"/>
              <a:gd name="connsiteY1" fmla="*/ 3080391 h 3168497"/>
              <a:gd name="connsiteX2" fmla="*/ 188119 w 2820681"/>
              <a:gd name="connsiteY2" fmla="*/ 2751778 h 3168497"/>
              <a:gd name="connsiteX3" fmla="*/ 564356 w 2820681"/>
              <a:gd name="connsiteY3" fmla="*/ 2096935 h 3168497"/>
              <a:gd name="connsiteX4" fmla="*/ 631031 w 2820681"/>
              <a:gd name="connsiteY4" fmla="*/ 2113603 h 3168497"/>
              <a:gd name="connsiteX5" fmla="*/ 909637 w 2820681"/>
              <a:gd name="connsiteY5" fmla="*/ 1923103 h 3168497"/>
              <a:gd name="connsiteX6" fmla="*/ 1876425 w 2820681"/>
              <a:gd name="connsiteY6" fmla="*/ 1880241 h 3168497"/>
              <a:gd name="connsiteX7" fmla="*/ 1917474 w 2820681"/>
              <a:gd name="connsiteY7" fmla="*/ 1768820 h 3168497"/>
              <a:gd name="connsiteX8" fmla="*/ 1867468 w 2820681"/>
              <a:gd name="connsiteY8" fmla="*/ 1559141 h 3168497"/>
              <a:gd name="connsiteX9" fmla="*/ 1855562 w 2820681"/>
              <a:gd name="connsiteY9" fmla="*/ 1449537 h 3168497"/>
              <a:gd name="connsiteX10" fmla="*/ 1888899 w 2820681"/>
              <a:gd name="connsiteY10" fmla="*/ 1154080 h 3168497"/>
              <a:gd name="connsiteX11" fmla="*/ 1919855 w 2820681"/>
              <a:gd name="connsiteY11" fmla="*/ 1087364 h 3168497"/>
              <a:gd name="connsiteX12" fmla="*/ 1996055 w 2820681"/>
              <a:gd name="connsiteY12" fmla="*/ 1051623 h 3168497"/>
              <a:gd name="connsiteX13" fmla="*/ 2012724 w 2820681"/>
              <a:gd name="connsiteY13" fmla="*/ 1006351 h 3168497"/>
              <a:gd name="connsiteX14" fmla="*/ 2491355 w 2820681"/>
              <a:gd name="connsiteY14" fmla="*/ 703745 h 3168497"/>
              <a:gd name="connsiteX15" fmla="*/ 2820681 w 2820681"/>
              <a:gd name="connsiteY15" fmla="*/ 0 h 3168497"/>
              <a:gd name="connsiteX0" fmla="*/ 0 w 2820681"/>
              <a:gd name="connsiteY0" fmla="*/ 3168497 h 3168497"/>
              <a:gd name="connsiteX1" fmla="*/ 140494 w 2820681"/>
              <a:gd name="connsiteY1" fmla="*/ 3080391 h 3168497"/>
              <a:gd name="connsiteX2" fmla="*/ 188119 w 2820681"/>
              <a:gd name="connsiteY2" fmla="*/ 2751778 h 3168497"/>
              <a:gd name="connsiteX3" fmla="*/ 564356 w 2820681"/>
              <a:gd name="connsiteY3" fmla="*/ 2096935 h 3168497"/>
              <a:gd name="connsiteX4" fmla="*/ 631031 w 2820681"/>
              <a:gd name="connsiteY4" fmla="*/ 2113603 h 3168497"/>
              <a:gd name="connsiteX5" fmla="*/ 909637 w 2820681"/>
              <a:gd name="connsiteY5" fmla="*/ 1923103 h 3168497"/>
              <a:gd name="connsiteX6" fmla="*/ 1876425 w 2820681"/>
              <a:gd name="connsiteY6" fmla="*/ 1880241 h 3168497"/>
              <a:gd name="connsiteX7" fmla="*/ 1917474 w 2820681"/>
              <a:gd name="connsiteY7" fmla="*/ 1768820 h 3168497"/>
              <a:gd name="connsiteX8" fmla="*/ 1867468 w 2820681"/>
              <a:gd name="connsiteY8" fmla="*/ 1559141 h 3168497"/>
              <a:gd name="connsiteX9" fmla="*/ 1855562 w 2820681"/>
              <a:gd name="connsiteY9" fmla="*/ 1449537 h 3168497"/>
              <a:gd name="connsiteX10" fmla="*/ 1888899 w 2820681"/>
              <a:gd name="connsiteY10" fmla="*/ 1154080 h 3168497"/>
              <a:gd name="connsiteX11" fmla="*/ 1919855 w 2820681"/>
              <a:gd name="connsiteY11" fmla="*/ 1087364 h 3168497"/>
              <a:gd name="connsiteX12" fmla="*/ 1996055 w 2820681"/>
              <a:gd name="connsiteY12" fmla="*/ 1051623 h 3168497"/>
              <a:gd name="connsiteX13" fmla="*/ 2012724 w 2820681"/>
              <a:gd name="connsiteY13" fmla="*/ 1006351 h 3168497"/>
              <a:gd name="connsiteX14" fmla="*/ 2431824 w 2820681"/>
              <a:gd name="connsiteY14" fmla="*/ 765696 h 3168497"/>
              <a:gd name="connsiteX15" fmla="*/ 2491355 w 2820681"/>
              <a:gd name="connsiteY15" fmla="*/ 703745 h 3168497"/>
              <a:gd name="connsiteX16" fmla="*/ 2820681 w 2820681"/>
              <a:gd name="connsiteY16" fmla="*/ 0 h 3168497"/>
              <a:gd name="connsiteX0" fmla="*/ 0 w 2820681"/>
              <a:gd name="connsiteY0" fmla="*/ 3168497 h 3168497"/>
              <a:gd name="connsiteX1" fmla="*/ 140494 w 2820681"/>
              <a:gd name="connsiteY1" fmla="*/ 3080391 h 3168497"/>
              <a:gd name="connsiteX2" fmla="*/ 188119 w 2820681"/>
              <a:gd name="connsiteY2" fmla="*/ 2751778 h 3168497"/>
              <a:gd name="connsiteX3" fmla="*/ 564356 w 2820681"/>
              <a:gd name="connsiteY3" fmla="*/ 2096935 h 3168497"/>
              <a:gd name="connsiteX4" fmla="*/ 631031 w 2820681"/>
              <a:gd name="connsiteY4" fmla="*/ 2113603 h 3168497"/>
              <a:gd name="connsiteX5" fmla="*/ 909637 w 2820681"/>
              <a:gd name="connsiteY5" fmla="*/ 1923103 h 3168497"/>
              <a:gd name="connsiteX6" fmla="*/ 1876425 w 2820681"/>
              <a:gd name="connsiteY6" fmla="*/ 1880241 h 3168497"/>
              <a:gd name="connsiteX7" fmla="*/ 1917474 w 2820681"/>
              <a:gd name="connsiteY7" fmla="*/ 1768820 h 3168497"/>
              <a:gd name="connsiteX8" fmla="*/ 1867468 w 2820681"/>
              <a:gd name="connsiteY8" fmla="*/ 1559141 h 3168497"/>
              <a:gd name="connsiteX9" fmla="*/ 1855562 w 2820681"/>
              <a:gd name="connsiteY9" fmla="*/ 1449537 h 3168497"/>
              <a:gd name="connsiteX10" fmla="*/ 1888899 w 2820681"/>
              <a:gd name="connsiteY10" fmla="*/ 1154080 h 3168497"/>
              <a:gd name="connsiteX11" fmla="*/ 1919855 w 2820681"/>
              <a:gd name="connsiteY11" fmla="*/ 1087364 h 3168497"/>
              <a:gd name="connsiteX12" fmla="*/ 1996055 w 2820681"/>
              <a:gd name="connsiteY12" fmla="*/ 1051623 h 3168497"/>
              <a:gd name="connsiteX13" fmla="*/ 2012724 w 2820681"/>
              <a:gd name="connsiteY13" fmla="*/ 1006351 h 3168497"/>
              <a:gd name="connsiteX14" fmla="*/ 2231799 w 2820681"/>
              <a:gd name="connsiteY14" fmla="*/ 880067 h 3168497"/>
              <a:gd name="connsiteX15" fmla="*/ 2431824 w 2820681"/>
              <a:gd name="connsiteY15" fmla="*/ 765696 h 3168497"/>
              <a:gd name="connsiteX16" fmla="*/ 2491355 w 2820681"/>
              <a:gd name="connsiteY16" fmla="*/ 703745 h 3168497"/>
              <a:gd name="connsiteX17" fmla="*/ 2820681 w 2820681"/>
              <a:gd name="connsiteY17" fmla="*/ 0 h 3168497"/>
              <a:gd name="connsiteX0" fmla="*/ 0 w 2820681"/>
              <a:gd name="connsiteY0" fmla="*/ 3168497 h 3168497"/>
              <a:gd name="connsiteX1" fmla="*/ 140494 w 2820681"/>
              <a:gd name="connsiteY1" fmla="*/ 3080391 h 3168497"/>
              <a:gd name="connsiteX2" fmla="*/ 188119 w 2820681"/>
              <a:gd name="connsiteY2" fmla="*/ 2751778 h 3168497"/>
              <a:gd name="connsiteX3" fmla="*/ 564356 w 2820681"/>
              <a:gd name="connsiteY3" fmla="*/ 2096935 h 3168497"/>
              <a:gd name="connsiteX4" fmla="*/ 631031 w 2820681"/>
              <a:gd name="connsiteY4" fmla="*/ 2113603 h 3168497"/>
              <a:gd name="connsiteX5" fmla="*/ 909637 w 2820681"/>
              <a:gd name="connsiteY5" fmla="*/ 1923103 h 3168497"/>
              <a:gd name="connsiteX6" fmla="*/ 1876425 w 2820681"/>
              <a:gd name="connsiteY6" fmla="*/ 1880241 h 3168497"/>
              <a:gd name="connsiteX7" fmla="*/ 1917474 w 2820681"/>
              <a:gd name="connsiteY7" fmla="*/ 1768820 h 3168497"/>
              <a:gd name="connsiteX8" fmla="*/ 1867468 w 2820681"/>
              <a:gd name="connsiteY8" fmla="*/ 1559141 h 3168497"/>
              <a:gd name="connsiteX9" fmla="*/ 1855562 w 2820681"/>
              <a:gd name="connsiteY9" fmla="*/ 1449537 h 3168497"/>
              <a:gd name="connsiteX10" fmla="*/ 1888899 w 2820681"/>
              <a:gd name="connsiteY10" fmla="*/ 1154080 h 3168497"/>
              <a:gd name="connsiteX11" fmla="*/ 1919855 w 2820681"/>
              <a:gd name="connsiteY11" fmla="*/ 1087364 h 3168497"/>
              <a:gd name="connsiteX12" fmla="*/ 1996055 w 2820681"/>
              <a:gd name="connsiteY12" fmla="*/ 1051623 h 3168497"/>
              <a:gd name="connsiteX13" fmla="*/ 2012724 w 2820681"/>
              <a:gd name="connsiteY13" fmla="*/ 1006351 h 3168497"/>
              <a:gd name="connsiteX14" fmla="*/ 2319905 w 2820681"/>
              <a:gd name="connsiteY14" fmla="*/ 806202 h 3168497"/>
              <a:gd name="connsiteX15" fmla="*/ 2431824 w 2820681"/>
              <a:gd name="connsiteY15" fmla="*/ 765696 h 3168497"/>
              <a:gd name="connsiteX16" fmla="*/ 2491355 w 2820681"/>
              <a:gd name="connsiteY16" fmla="*/ 703745 h 3168497"/>
              <a:gd name="connsiteX17" fmla="*/ 2820681 w 2820681"/>
              <a:gd name="connsiteY17" fmla="*/ 0 h 3168497"/>
              <a:gd name="connsiteX0" fmla="*/ 0 w 2820681"/>
              <a:gd name="connsiteY0" fmla="*/ 3168497 h 3168497"/>
              <a:gd name="connsiteX1" fmla="*/ 140494 w 2820681"/>
              <a:gd name="connsiteY1" fmla="*/ 3080391 h 3168497"/>
              <a:gd name="connsiteX2" fmla="*/ 188119 w 2820681"/>
              <a:gd name="connsiteY2" fmla="*/ 2751778 h 3168497"/>
              <a:gd name="connsiteX3" fmla="*/ 564356 w 2820681"/>
              <a:gd name="connsiteY3" fmla="*/ 2096935 h 3168497"/>
              <a:gd name="connsiteX4" fmla="*/ 631031 w 2820681"/>
              <a:gd name="connsiteY4" fmla="*/ 2113603 h 3168497"/>
              <a:gd name="connsiteX5" fmla="*/ 909637 w 2820681"/>
              <a:gd name="connsiteY5" fmla="*/ 1923103 h 3168497"/>
              <a:gd name="connsiteX6" fmla="*/ 1876425 w 2820681"/>
              <a:gd name="connsiteY6" fmla="*/ 1880241 h 3168497"/>
              <a:gd name="connsiteX7" fmla="*/ 1917474 w 2820681"/>
              <a:gd name="connsiteY7" fmla="*/ 1768820 h 3168497"/>
              <a:gd name="connsiteX8" fmla="*/ 1867468 w 2820681"/>
              <a:gd name="connsiteY8" fmla="*/ 1559141 h 3168497"/>
              <a:gd name="connsiteX9" fmla="*/ 1855562 w 2820681"/>
              <a:gd name="connsiteY9" fmla="*/ 1449537 h 3168497"/>
              <a:gd name="connsiteX10" fmla="*/ 1888899 w 2820681"/>
              <a:gd name="connsiteY10" fmla="*/ 1154080 h 3168497"/>
              <a:gd name="connsiteX11" fmla="*/ 1919855 w 2820681"/>
              <a:gd name="connsiteY11" fmla="*/ 1087364 h 3168497"/>
              <a:gd name="connsiteX12" fmla="*/ 1996055 w 2820681"/>
              <a:gd name="connsiteY12" fmla="*/ 1051623 h 3168497"/>
              <a:gd name="connsiteX13" fmla="*/ 2012724 w 2820681"/>
              <a:gd name="connsiteY13" fmla="*/ 1006351 h 3168497"/>
              <a:gd name="connsiteX14" fmla="*/ 2319905 w 2820681"/>
              <a:gd name="connsiteY14" fmla="*/ 806202 h 3168497"/>
              <a:gd name="connsiteX15" fmla="*/ 2431824 w 2820681"/>
              <a:gd name="connsiteY15" fmla="*/ 765696 h 3168497"/>
              <a:gd name="connsiteX16" fmla="*/ 2491355 w 2820681"/>
              <a:gd name="connsiteY16" fmla="*/ 703745 h 3168497"/>
              <a:gd name="connsiteX17" fmla="*/ 2460399 w 2820681"/>
              <a:gd name="connsiteY17" fmla="*/ 336807 h 3168497"/>
              <a:gd name="connsiteX18" fmla="*/ 2820681 w 2820681"/>
              <a:gd name="connsiteY18" fmla="*/ 0 h 3168497"/>
              <a:gd name="connsiteX0" fmla="*/ 0 w 2820681"/>
              <a:gd name="connsiteY0" fmla="*/ 3168497 h 3168497"/>
              <a:gd name="connsiteX1" fmla="*/ 140494 w 2820681"/>
              <a:gd name="connsiteY1" fmla="*/ 3080391 h 3168497"/>
              <a:gd name="connsiteX2" fmla="*/ 188119 w 2820681"/>
              <a:gd name="connsiteY2" fmla="*/ 2751778 h 3168497"/>
              <a:gd name="connsiteX3" fmla="*/ 564356 w 2820681"/>
              <a:gd name="connsiteY3" fmla="*/ 2096935 h 3168497"/>
              <a:gd name="connsiteX4" fmla="*/ 631031 w 2820681"/>
              <a:gd name="connsiteY4" fmla="*/ 2113603 h 3168497"/>
              <a:gd name="connsiteX5" fmla="*/ 909637 w 2820681"/>
              <a:gd name="connsiteY5" fmla="*/ 1923103 h 3168497"/>
              <a:gd name="connsiteX6" fmla="*/ 1876425 w 2820681"/>
              <a:gd name="connsiteY6" fmla="*/ 1880241 h 3168497"/>
              <a:gd name="connsiteX7" fmla="*/ 1917474 w 2820681"/>
              <a:gd name="connsiteY7" fmla="*/ 1768820 h 3168497"/>
              <a:gd name="connsiteX8" fmla="*/ 1867468 w 2820681"/>
              <a:gd name="connsiteY8" fmla="*/ 1559141 h 3168497"/>
              <a:gd name="connsiteX9" fmla="*/ 1855562 w 2820681"/>
              <a:gd name="connsiteY9" fmla="*/ 1449537 h 3168497"/>
              <a:gd name="connsiteX10" fmla="*/ 1888899 w 2820681"/>
              <a:gd name="connsiteY10" fmla="*/ 1154080 h 3168497"/>
              <a:gd name="connsiteX11" fmla="*/ 1919855 w 2820681"/>
              <a:gd name="connsiteY11" fmla="*/ 1087364 h 3168497"/>
              <a:gd name="connsiteX12" fmla="*/ 1996055 w 2820681"/>
              <a:gd name="connsiteY12" fmla="*/ 1051623 h 3168497"/>
              <a:gd name="connsiteX13" fmla="*/ 2012724 w 2820681"/>
              <a:gd name="connsiteY13" fmla="*/ 1006351 h 3168497"/>
              <a:gd name="connsiteX14" fmla="*/ 2319905 w 2820681"/>
              <a:gd name="connsiteY14" fmla="*/ 806202 h 3168497"/>
              <a:gd name="connsiteX15" fmla="*/ 2431824 w 2820681"/>
              <a:gd name="connsiteY15" fmla="*/ 765696 h 3168497"/>
              <a:gd name="connsiteX16" fmla="*/ 2491355 w 2820681"/>
              <a:gd name="connsiteY16" fmla="*/ 703745 h 3168497"/>
              <a:gd name="connsiteX17" fmla="*/ 2460399 w 2820681"/>
              <a:gd name="connsiteY17" fmla="*/ 336807 h 3168497"/>
              <a:gd name="connsiteX18" fmla="*/ 2486593 w 2820681"/>
              <a:gd name="connsiteY18" fmla="*/ 189078 h 3168497"/>
              <a:gd name="connsiteX19" fmla="*/ 2820681 w 2820681"/>
              <a:gd name="connsiteY19" fmla="*/ 0 h 3168497"/>
              <a:gd name="connsiteX0" fmla="*/ 0 w 2820681"/>
              <a:gd name="connsiteY0" fmla="*/ 3168497 h 3168497"/>
              <a:gd name="connsiteX1" fmla="*/ 140494 w 2820681"/>
              <a:gd name="connsiteY1" fmla="*/ 3080391 h 3168497"/>
              <a:gd name="connsiteX2" fmla="*/ 188119 w 2820681"/>
              <a:gd name="connsiteY2" fmla="*/ 2751778 h 3168497"/>
              <a:gd name="connsiteX3" fmla="*/ 564356 w 2820681"/>
              <a:gd name="connsiteY3" fmla="*/ 2096935 h 3168497"/>
              <a:gd name="connsiteX4" fmla="*/ 631031 w 2820681"/>
              <a:gd name="connsiteY4" fmla="*/ 2113603 h 3168497"/>
              <a:gd name="connsiteX5" fmla="*/ 909637 w 2820681"/>
              <a:gd name="connsiteY5" fmla="*/ 1923103 h 3168497"/>
              <a:gd name="connsiteX6" fmla="*/ 1876425 w 2820681"/>
              <a:gd name="connsiteY6" fmla="*/ 1880241 h 3168497"/>
              <a:gd name="connsiteX7" fmla="*/ 1917474 w 2820681"/>
              <a:gd name="connsiteY7" fmla="*/ 1768820 h 3168497"/>
              <a:gd name="connsiteX8" fmla="*/ 1867468 w 2820681"/>
              <a:gd name="connsiteY8" fmla="*/ 1559141 h 3168497"/>
              <a:gd name="connsiteX9" fmla="*/ 1855562 w 2820681"/>
              <a:gd name="connsiteY9" fmla="*/ 1449537 h 3168497"/>
              <a:gd name="connsiteX10" fmla="*/ 1888899 w 2820681"/>
              <a:gd name="connsiteY10" fmla="*/ 1154080 h 3168497"/>
              <a:gd name="connsiteX11" fmla="*/ 1919855 w 2820681"/>
              <a:gd name="connsiteY11" fmla="*/ 1087364 h 3168497"/>
              <a:gd name="connsiteX12" fmla="*/ 1996055 w 2820681"/>
              <a:gd name="connsiteY12" fmla="*/ 1051623 h 3168497"/>
              <a:gd name="connsiteX13" fmla="*/ 2012724 w 2820681"/>
              <a:gd name="connsiteY13" fmla="*/ 1006351 h 3168497"/>
              <a:gd name="connsiteX14" fmla="*/ 2319905 w 2820681"/>
              <a:gd name="connsiteY14" fmla="*/ 806202 h 3168497"/>
              <a:gd name="connsiteX15" fmla="*/ 2431824 w 2820681"/>
              <a:gd name="connsiteY15" fmla="*/ 765696 h 3168497"/>
              <a:gd name="connsiteX16" fmla="*/ 2491355 w 2820681"/>
              <a:gd name="connsiteY16" fmla="*/ 703745 h 3168497"/>
              <a:gd name="connsiteX17" fmla="*/ 2460399 w 2820681"/>
              <a:gd name="connsiteY17" fmla="*/ 336807 h 3168497"/>
              <a:gd name="connsiteX18" fmla="*/ 2486593 w 2820681"/>
              <a:gd name="connsiteY18" fmla="*/ 189078 h 3168497"/>
              <a:gd name="connsiteX19" fmla="*/ 2574699 w 2820681"/>
              <a:gd name="connsiteY19" fmla="*/ 96153 h 3168497"/>
              <a:gd name="connsiteX20" fmla="*/ 2820681 w 2820681"/>
              <a:gd name="connsiteY20" fmla="*/ 0 h 3168497"/>
              <a:gd name="connsiteX0" fmla="*/ 0 w 2820681"/>
              <a:gd name="connsiteY0" fmla="*/ 3168497 h 3168497"/>
              <a:gd name="connsiteX1" fmla="*/ 140494 w 2820681"/>
              <a:gd name="connsiteY1" fmla="*/ 3080391 h 3168497"/>
              <a:gd name="connsiteX2" fmla="*/ 188119 w 2820681"/>
              <a:gd name="connsiteY2" fmla="*/ 2751778 h 3168497"/>
              <a:gd name="connsiteX3" fmla="*/ 564356 w 2820681"/>
              <a:gd name="connsiteY3" fmla="*/ 2096935 h 3168497"/>
              <a:gd name="connsiteX4" fmla="*/ 631031 w 2820681"/>
              <a:gd name="connsiteY4" fmla="*/ 2113603 h 3168497"/>
              <a:gd name="connsiteX5" fmla="*/ 909637 w 2820681"/>
              <a:gd name="connsiteY5" fmla="*/ 1923103 h 3168497"/>
              <a:gd name="connsiteX6" fmla="*/ 1876425 w 2820681"/>
              <a:gd name="connsiteY6" fmla="*/ 1880241 h 3168497"/>
              <a:gd name="connsiteX7" fmla="*/ 1917474 w 2820681"/>
              <a:gd name="connsiteY7" fmla="*/ 1768820 h 3168497"/>
              <a:gd name="connsiteX8" fmla="*/ 1867468 w 2820681"/>
              <a:gd name="connsiteY8" fmla="*/ 1559141 h 3168497"/>
              <a:gd name="connsiteX9" fmla="*/ 1855562 w 2820681"/>
              <a:gd name="connsiteY9" fmla="*/ 1449537 h 3168497"/>
              <a:gd name="connsiteX10" fmla="*/ 1888899 w 2820681"/>
              <a:gd name="connsiteY10" fmla="*/ 1154080 h 3168497"/>
              <a:gd name="connsiteX11" fmla="*/ 1919855 w 2820681"/>
              <a:gd name="connsiteY11" fmla="*/ 1087364 h 3168497"/>
              <a:gd name="connsiteX12" fmla="*/ 1996055 w 2820681"/>
              <a:gd name="connsiteY12" fmla="*/ 1051623 h 3168497"/>
              <a:gd name="connsiteX13" fmla="*/ 2012724 w 2820681"/>
              <a:gd name="connsiteY13" fmla="*/ 1006351 h 3168497"/>
              <a:gd name="connsiteX14" fmla="*/ 2319905 w 2820681"/>
              <a:gd name="connsiteY14" fmla="*/ 806202 h 3168497"/>
              <a:gd name="connsiteX15" fmla="*/ 2431824 w 2820681"/>
              <a:gd name="connsiteY15" fmla="*/ 765696 h 3168497"/>
              <a:gd name="connsiteX16" fmla="*/ 2491355 w 2820681"/>
              <a:gd name="connsiteY16" fmla="*/ 703745 h 3168497"/>
              <a:gd name="connsiteX17" fmla="*/ 2460399 w 2820681"/>
              <a:gd name="connsiteY17" fmla="*/ 336807 h 3168497"/>
              <a:gd name="connsiteX18" fmla="*/ 2486593 w 2820681"/>
              <a:gd name="connsiteY18" fmla="*/ 189078 h 3168497"/>
              <a:gd name="connsiteX19" fmla="*/ 2574699 w 2820681"/>
              <a:gd name="connsiteY19" fmla="*/ 96153 h 3168497"/>
              <a:gd name="connsiteX20" fmla="*/ 2603274 w 2820681"/>
              <a:gd name="connsiteY20" fmla="*/ 38968 h 3168497"/>
              <a:gd name="connsiteX21" fmla="*/ 2820681 w 2820681"/>
              <a:gd name="connsiteY21" fmla="*/ 0 h 3168497"/>
              <a:gd name="connsiteX0" fmla="*/ 0 w 2820681"/>
              <a:gd name="connsiteY0" fmla="*/ 3189098 h 3189098"/>
              <a:gd name="connsiteX1" fmla="*/ 140494 w 2820681"/>
              <a:gd name="connsiteY1" fmla="*/ 3100992 h 3189098"/>
              <a:gd name="connsiteX2" fmla="*/ 188119 w 2820681"/>
              <a:gd name="connsiteY2" fmla="*/ 2772379 h 3189098"/>
              <a:gd name="connsiteX3" fmla="*/ 564356 w 2820681"/>
              <a:gd name="connsiteY3" fmla="*/ 2117536 h 3189098"/>
              <a:gd name="connsiteX4" fmla="*/ 631031 w 2820681"/>
              <a:gd name="connsiteY4" fmla="*/ 2134204 h 3189098"/>
              <a:gd name="connsiteX5" fmla="*/ 909637 w 2820681"/>
              <a:gd name="connsiteY5" fmla="*/ 1943704 h 3189098"/>
              <a:gd name="connsiteX6" fmla="*/ 1876425 w 2820681"/>
              <a:gd name="connsiteY6" fmla="*/ 1900842 h 3189098"/>
              <a:gd name="connsiteX7" fmla="*/ 1917474 w 2820681"/>
              <a:gd name="connsiteY7" fmla="*/ 1789421 h 3189098"/>
              <a:gd name="connsiteX8" fmla="*/ 1867468 w 2820681"/>
              <a:gd name="connsiteY8" fmla="*/ 1579742 h 3189098"/>
              <a:gd name="connsiteX9" fmla="*/ 1855562 w 2820681"/>
              <a:gd name="connsiteY9" fmla="*/ 1470138 h 3189098"/>
              <a:gd name="connsiteX10" fmla="*/ 1888899 w 2820681"/>
              <a:gd name="connsiteY10" fmla="*/ 1174681 h 3189098"/>
              <a:gd name="connsiteX11" fmla="*/ 1919855 w 2820681"/>
              <a:gd name="connsiteY11" fmla="*/ 1107965 h 3189098"/>
              <a:gd name="connsiteX12" fmla="*/ 1996055 w 2820681"/>
              <a:gd name="connsiteY12" fmla="*/ 1072224 h 3189098"/>
              <a:gd name="connsiteX13" fmla="*/ 2012724 w 2820681"/>
              <a:gd name="connsiteY13" fmla="*/ 1026952 h 3189098"/>
              <a:gd name="connsiteX14" fmla="*/ 2319905 w 2820681"/>
              <a:gd name="connsiteY14" fmla="*/ 826803 h 3189098"/>
              <a:gd name="connsiteX15" fmla="*/ 2431824 w 2820681"/>
              <a:gd name="connsiteY15" fmla="*/ 786297 h 3189098"/>
              <a:gd name="connsiteX16" fmla="*/ 2491355 w 2820681"/>
              <a:gd name="connsiteY16" fmla="*/ 724346 h 3189098"/>
              <a:gd name="connsiteX17" fmla="*/ 2460399 w 2820681"/>
              <a:gd name="connsiteY17" fmla="*/ 357408 h 3189098"/>
              <a:gd name="connsiteX18" fmla="*/ 2486593 w 2820681"/>
              <a:gd name="connsiteY18" fmla="*/ 209679 h 3189098"/>
              <a:gd name="connsiteX19" fmla="*/ 2574699 w 2820681"/>
              <a:gd name="connsiteY19" fmla="*/ 116754 h 3189098"/>
              <a:gd name="connsiteX20" fmla="*/ 2603274 w 2820681"/>
              <a:gd name="connsiteY20" fmla="*/ 59569 h 3189098"/>
              <a:gd name="connsiteX21" fmla="*/ 2674712 w 2820681"/>
              <a:gd name="connsiteY21" fmla="*/ 0 h 3189098"/>
              <a:gd name="connsiteX22" fmla="*/ 2820681 w 2820681"/>
              <a:gd name="connsiteY22" fmla="*/ 20601 h 3189098"/>
              <a:gd name="connsiteX0" fmla="*/ 0 w 2820681"/>
              <a:gd name="connsiteY0" fmla="*/ 3189098 h 3189098"/>
              <a:gd name="connsiteX1" fmla="*/ 140494 w 2820681"/>
              <a:gd name="connsiteY1" fmla="*/ 3100992 h 3189098"/>
              <a:gd name="connsiteX2" fmla="*/ 188119 w 2820681"/>
              <a:gd name="connsiteY2" fmla="*/ 2772379 h 3189098"/>
              <a:gd name="connsiteX3" fmla="*/ 564356 w 2820681"/>
              <a:gd name="connsiteY3" fmla="*/ 2117536 h 3189098"/>
              <a:gd name="connsiteX4" fmla="*/ 631031 w 2820681"/>
              <a:gd name="connsiteY4" fmla="*/ 2134204 h 3189098"/>
              <a:gd name="connsiteX5" fmla="*/ 909637 w 2820681"/>
              <a:gd name="connsiteY5" fmla="*/ 1943704 h 3189098"/>
              <a:gd name="connsiteX6" fmla="*/ 1876425 w 2820681"/>
              <a:gd name="connsiteY6" fmla="*/ 1900842 h 3189098"/>
              <a:gd name="connsiteX7" fmla="*/ 1917474 w 2820681"/>
              <a:gd name="connsiteY7" fmla="*/ 1789421 h 3189098"/>
              <a:gd name="connsiteX8" fmla="*/ 1867468 w 2820681"/>
              <a:gd name="connsiteY8" fmla="*/ 1579742 h 3189098"/>
              <a:gd name="connsiteX9" fmla="*/ 1855562 w 2820681"/>
              <a:gd name="connsiteY9" fmla="*/ 1470138 h 3189098"/>
              <a:gd name="connsiteX10" fmla="*/ 1888899 w 2820681"/>
              <a:gd name="connsiteY10" fmla="*/ 1174681 h 3189098"/>
              <a:gd name="connsiteX11" fmla="*/ 1919855 w 2820681"/>
              <a:gd name="connsiteY11" fmla="*/ 1107965 h 3189098"/>
              <a:gd name="connsiteX12" fmla="*/ 1996055 w 2820681"/>
              <a:gd name="connsiteY12" fmla="*/ 1072224 h 3189098"/>
              <a:gd name="connsiteX13" fmla="*/ 2012724 w 2820681"/>
              <a:gd name="connsiteY13" fmla="*/ 1026952 h 3189098"/>
              <a:gd name="connsiteX14" fmla="*/ 2319905 w 2820681"/>
              <a:gd name="connsiteY14" fmla="*/ 826803 h 3189098"/>
              <a:gd name="connsiteX15" fmla="*/ 2431824 w 2820681"/>
              <a:gd name="connsiteY15" fmla="*/ 786297 h 3189098"/>
              <a:gd name="connsiteX16" fmla="*/ 2491355 w 2820681"/>
              <a:gd name="connsiteY16" fmla="*/ 724346 h 3189098"/>
              <a:gd name="connsiteX17" fmla="*/ 2460399 w 2820681"/>
              <a:gd name="connsiteY17" fmla="*/ 357408 h 3189098"/>
              <a:gd name="connsiteX18" fmla="*/ 2486593 w 2820681"/>
              <a:gd name="connsiteY18" fmla="*/ 209679 h 3189098"/>
              <a:gd name="connsiteX19" fmla="*/ 2574699 w 2820681"/>
              <a:gd name="connsiteY19" fmla="*/ 116754 h 3189098"/>
              <a:gd name="connsiteX20" fmla="*/ 2603274 w 2820681"/>
              <a:gd name="connsiteY20" fmla="*/ 59569 h 3189098"/>
              <a:gd name="connsiteX21" fmla="*/ 2646137 w 2820681"/>
              <a:gd name="connsiteY21" fmla="*/ 42889 h 3189098"/>
              <a:gd name="connsiteX22" fmla="*/ 2674712 w 2820681"/>
              <a:gd name="connsiteY22" fmla="*/ 0 h 3189098"/>
              <a:gd name="connsiteX23" fmla="*/ 2820681 w 2820681"/>
              <a:gd name="connsiteY23" fmla="*/ 20601 h 3189098"/>
              <a:gd name="connsiteX0" fmla="*/ 0 w 2820681"/>
              <a:gd name="connsiteY0" fmla="*/ 3189098 h 3189098"/>
              <a:gd name="connsiteX1" fmla="*/ 140494 w 2820681"/>
              <a:gd name="connsiteY1" fmla="*/ 3100992 h 3189098"/>
              <a:gd name="connsiteX2" fmla="*/ 188119 w 2820681"/>
              <a:gd name="connsiteY2" fmla="*/ 2772379 h 3189098"/>
              <a:gd name="connsiteX3" fmla="*/ 564356 w 2820681"/>
              <a:gd name="connsiteY3" fmla="*/ 2117536 h 3189098"/>
              <a:gd name="connsiteX4" fmla="*/ 631031 w 2820681"/>
              <a:gd name="connsiteY4" fmla="*/ 2134204 h 3189098"/>
              <a:gd name="connsiteX5" fmla="*/ 909637 w 2820681"/>
              <a:gd name="connsiteY5" fmla="*/ 1943704 h 3189098"/>
              <a:gd name="connsiteX6" fmla="*/ 1876425 w 2820681"/>
              <a:gd name="connsiteY6" fmla="*/ 1900842 h 3189098"/>
              <a:gd name="connsiteX7" fmla="*/ 1917474 w 2820681"/>
              <a:gd name="connsiteY7" fmla="*/ 1789421 h 3189098"/>
              <a:gd name="connsiteX8" fmla="*/ 1867468 w 2820681"/>
              <a:gd name="connsiteY8" fmla="*/ 1579742 h 3189098"/>
              <a:gd name="connsiteX9" fmla="*/ 1855562 w 2820681"/>
              <a:gd name="connsiteY9" fmla="*/ 1470138 h 3189098"/>
              <a:gd name="connsiteX10" fmla="*/ 1888899 w 2820681"/>
              <a:gd name="connsiteY10" fmla="*/ 1174681 h 3189098"/>
              <a:gd name="connsiteX11" fmla="*/ 1919855 w 2820681"/>
              <a:gd name="connsiteY11" fmla="*/ 1107965 h 3189098"/>
              <a:gd name="connsiteX12" fmla="*/ 1996055 w 2820681"/>
              <a:gd name="connsiteY12" fmla="*/ 1072224 h 3189098"/>
              <a:gd name="connsiteX13" fmla="*/ 2012724 w 2820681"/>
              <a:gd name="connsiteY13" fmla="*/ 1026952 h 3189098"/>
              <a:gd name="connsiteX14" fmla="*/ 2319905 w 2820681"/>
              <a:gd name="connsiteY14" fmla="*/ 826803 h 3189098"/>
              <a:gd name="connsiteX15" fmla="*/ 2431824 w 2820681"/>
              <a:gd name="connsiteY15" fmla="*/ 786297 h 3189098"/>
              <a:gd name="connsiteX16" fmla="*/ 1928690 w 2820681"/>
              <a:gd name="connsiteY16" fmla="*/ 540387 h 3189098"/>
              <a:gd name="connsiteX17" fmla="*/ 2460399 w 2820681"/>
              <a:gd name="connsiteY17" fmla="*/ 357408 h 3189098"/>
              <a:gd name="connsiteX18" fmla="*/ 2486593 w 2820681"/>
              <a:gd name="connsiteY18" fmla="*/ 209679 h 3189098"/>
              <a:gd name="connsiteX19" fmla="*/ 2574699 w 2820681"/>
              <a:gd name="connsiteY19" fmla="*/ 116754 h 3189098"/>
              <a:gd name="connsiteX20" fmla="*/ 2603274 w 2820681"/>
              <a:gd name="connsiteY20" fmla="*/ 59569 h 3189098"/>
              <a:gd name="connsiteX21" fmla="*/ 2646137 w 2820681"/>
              <a:gd name="connsiteY21" fmla="*/ 42889 h 3189098"/>
              <a:gd name="connsiteX22" fmla="*/ 2674712 w 2820681"/>
              <a:gd name="connsiteY22" fmla="*/ 0 h 3189098"/>
              <a:gd name="connsiteX23" fmla="*/ 2820681 w 2820681"/>
              <a:gd name="connsiteY23" fmla="*/ 20601 h 3189098"/>
              <a:gd name="connsiteX0" fmla="*/ 0 w 2820681"/>
              <a:gd name="connsiteY0" fmla="*/ 3189098 h 3189098"/>
              <a:gd name="connsiteX1" fmla="*/ 140494 w 2820681"/>
              <a:gd name="connsiteY1" fmla="*/ 3100992 h 3189098"/>
              <a:gd name="connsiteX2" fmla="*/ 188119 w 2820681"/>
              <a:gd name="connsiteY2" fmla="*/ 2772379 h 3189098"/>
              <a:gd name="connsiteX3" fmla="*/ 564356 w 2820681"/>
              <a:gd name="connsiteY3" fmla="*/ 2117536 h 3189098"/>
              <a:gd name="connsiteX4" fmla="*/ 631031 w 2820681"/>
              <a:gd name="connsiteY4" fmla="*/ 2134204 h 3189098"/>
              <a:gd name="connsiteX5" fmla="*/ 909637 w 2820681"/>
              <a:gd name="connsiteY5" fmla="*/ 1943704 h 3189098"/>
              <a:gd name="connsiteX6" fmla="*/ 1876425 w 2820681"/>
              <a:gd name="connsiteY6" fmla="*/ 1900842 h 3189098"/>
              <a:gd name="connsiteX7" fmla="*/ 1917474 w 2820681"/>
              <a:gd name="connsiteY7" fmla="*/ 1789421 h 3189098"/>
              <a:gd name="connsiteX8" fmla="*/ 1867468 w 2820681"/>
              <a:gd name="connsiteY8" fmla="*/ 1579742 h 3189098"/>
              <a:gd name="connsiteX9" fmla="*/ 1855562 w 2820681"/>
              <a:gd name="connsiteY9" fmla="*/ 1470138 h 3189098"/>
              <a:gd name="connsiteX10" fmla="*/ 1888899 w 2820681"/>
              <a:gd name="connsiteY10" fmla="*/ 1174681 h 3189098"/>
              <a:gd name="connsiteX11" fmla="*/ 1919855 w 2820681"/>
              <a:gd name="connsiteY11" fmla="*/ 1107965 h 3189098"/>
              <a:gd name="connsiteX12" fmla="*/ 1996055 w 2820681"/>
              <a:gd name="connsiteY12" fmla="*/ 1072224 h 3189098"/>
              <a:gd name="connsiteX13" fmla="*/ 2012724 w 2820681"/>
              <a:gd name="connsiteY13" fmla="*/ 1026952 h 3189098"/>
              <a:gd name="connsiteX14" fmla="*/ 2319905 w 2820681"/>
              <a:gd name="connsiteY14" fmla="*/ 826803 h 3189098"/>
              <a:gd name="connsiteX15" fmla="*/ 1928690 w 2820681"/>
              <a:gd name="connsiteY15" fmla="*/ 540387 h 3189098"/>
              <a:gd name="connsiteX16" fmla="*/ 2460399 w 2820681"/>
              <a:gd name="connsiteY16" fmla="*/ 357408 h 3189098"/>
              <a:gd name="connsiteX17" fmla="*/ 2486593 w 2820681"/>
              <a:gd name="connsiteY17" fmla="*/ 209679 h 3189098"/>
              <a:gd name="connsiteX18" fmla="*/ 2574699 w 2820681"/>
              <a:gd name="connsiteY18" fmla="*/ 116754 h 3189098"/>
              <a:gd name="connsiteX19" fmla="*/ 2603274 w 2820681"/>
              <a:gd name="connsiteY19" fmla="*/ 59569 h 3189098"/>
              <a:gd name="connsiteX20" fmla="*/ 2646137 w 2820681"/>
              <a:gd name="connsiteY20" fmla="*/ 42889 h 3189098"/>
              <a:gd name="connsiteX21" fmla="*/ 2674712 w 2820681"/>
              <a:gd name="connsiteY21" fmla="*/ 0 h 3189098"/>
              <a:gd name="connsiteX22" fmla="*/ 2820681 w 2820681"/>
              <a:gd name="connsiteY22" fmla="*/ 20601 h 3189098"/>
              <a:gd name="connsiteX0" fmla="*/ 0 w 2820681"/>
              <a:gd name="connsiteY0" fmla="*/ 3189098 h 3189098"/>
              <a:gd name="connsiteX1" fmla="*/ 140494 w 2820681"/>
              <a:gd name="connsiteY1" fmla="*/ 3100992 h 3189098"/>
              <a:gd name="connsiteX2" fmla="*/ 188119 w 2820681"/>
              <a:gd name="connsiteY2" fmla="*/ 2772379 h 3189098"/>
              <a:gd name="connsiteX3" fmla="*/ 564356 w 2820681"/>
              <a:gd name="connsiteY3" fmla="*/ 2117536 h 3189098"/>
              <a:gd name="connsiteX4" fmla="*/ 631031 w 2820681"/>
              <a:gd name="connsiteY4" fmla="*/ 2134204 h 3189098"/>
              <a:gd name="connsiteX5" fmla="*/ 909637 w 2820681"/>
              <a:gd name="connsiteY5" fmla="*/ 1943704 h 3189098"/>
              <a:gd name="connsiteX6" fmla="*/ 1876425 w 2820681"/>
              <a:gd name="connsiteY6" fmla="*/ 1900842 h 3189098"/>
              <a:gd name="connsiteX7" fmla="*/ 1917474 w 2820681"/>
              <a:gd name="connsiteY7" fmla="*/ 1789421 h 3189098"/>
              <a:gd name="connsiteX8" fmla="*/ 1867468 w 2820681"/>
              <a:gd name="connsiteY8" fmla="*/ 1579742 h 3189098"/>
              <a:gd name="connsiteX9" fmla="*/ 1855562 w 2820681"/>
              <a:gd name="connsiteY9" fmla="*/ 1470138 h 3189098"/>
              <a:gd name="connsiteX10" fmla="*/ 1888899 w 2820681"/>
              <a:gd name="connsiteY10" fmla="*/ 1174681 h 3189098"/>
              <a:gd name="connsiteX11" fmla="*/ 1919855 w 2820681"/>
              <a:gd name="connsiteY11" fmla="*/ 1107965 h 3189098"/>
              <a:gd name="connsiteX12" fmla="*/ 1996055 w 2820681"/>
              <a:gd name="connsiteY12" fmla="*/ 1072224 h 3189098"/>
              <a:gd name="connsiteX13" fmla="*/ 2012724 w 2820681"/>
              <a:gd name="connsiteY13" fmla="*/ 1026952 h 3189098"/>
              <a:gd name="connsiteX14" fmla="*/ 1928690 w 2820681"/>
              <a:gd name="connsiteY14" fmla="*/ 540387 h 3189098"/>
              <a:gd name="connsiteX15" fmla="*/ 2460399 w 2820681"/>
              <a:gd name="connsiteY15" fmla="*/ 357408 h 3189098"/>
              <a:gd name="connsiteX16" fmla="*/ 2486593 w 2820681"/>
              <a:gd name="connsiteY16" fmla="*/ 209679 h 3189098"/>
              <a:gd name="connsiteX17" fmla="*/ 2574699 w 2820681"/>
              <a:gd name="connsiteY17" fmla="*/ 116754 h 3189098"/>
              <a:gd name="connsiteX18" fmla="*/ 2603274 w 2820681"/>
              <a:gd name="connsiteY18" fmla="*/ 59569 h 3189098"/>
              <a:gd name="connsiteX19" fmla="*/ 2646137 w 2820681"/>
              <a:gd name="connsiteY19" fmla="*/ 42889 h 3189098"/>
              <a:gd name="connsiteX20" fmla="*/ 2674712 w 2820681"/>
              <a:gd name="connsiteY20" fmla="*/ 0 h 3189098"/>
              <a:gd name="connsiteX21" fmla="*/ 2820681 w 2820681"/>
              <a:gd name="connsiteY21" fmla="*/ 20601 h 3189098"/>
              <a:gd name="connsiteX0" fmla="*/ 0 w 2820681"/>
              <a:gd name="connsiteY0" fmla="*/ 3189098 h 3189098"/>
              <a:gd name="connsiteX1" fmla="*/ 140494 w 2820681"/>
              <a:gd name="connsiteY1" fmla="*/ 3100992 h 3189098"/>
              <a:gd name="connsiteX2" fmla="*/ 188119 w 2820681"/>
              <a:gd name="connsiteY2" fmla="*/ 2772379 h 3189098"/>
              <a:gd name="connsiteX3" fmla="*/ 564356 w 2820681"/>
              <a:gd name="connsiteY3" fmla="*/ 2117536 h 3189098"/>
              <a:gd name="connsiteX4" fmla="*/ 631031 w 2820681"/>
              <a:gd name="connsiteY4" fmla="*/ 2134204 h 3189098"/>
              <a:gd name="connsiteX5" fmla="*/ 909637 w 2820681"/>
              <a:gd name="connsiteY5" fmla="*/ 1943704 h 3189098"/>
              <a:gd name="connsiteX6" fmla="*/ 1876425 w 2820681"/>
              <a:gd name="connsiteY6" fmla="*/ 1900842 h 3189098"/>
              <a:gd name="connsiteX7" fmla="*/ 1917474 w 2820681"/>
              <a:gd name="connsiteY7" fmla="*/ 1789421 h 3189098"/>
              <a:gd name="connsiteX8" fmla="*/ 1867468 w 2820681"/>
              <a:gd name="connsiteY8" fmla="*/ 1579742 h 3189098"/>
              <a:gd name="connsiteX9" fmla="*/ 1855562 w 2820681"/>
              <a:gd name="connsiteY9" fmla="*/ 1470138 h 3189098"/>
              <a:gd name="connsiteX10" fmla="*/ 1888899 w 2820681"/>
              <a:gd name="connsiteY10" fmla="*/ 1174681 h 3189098"/>
              <a:gd name="connsiteX11" fmla="*/ 1919855 w 2820681"/>
              <a:gd name="connsiteY11" fmla="*/ 1107965 h 3189098"/>
              <a:gd name="connsiteX12" fmla="*/ 2012724 w 2820681"/>
              <a:gd name="connsiteY12" fmla="*/ 1026952 h 3189098"/>
              <a:gd name="connsiteX13" fmla="*/ 1928690 w 2820681"/>
              <a:gd name="connsiteY13" fmla="*/ 540387 h 3189098"/>
              <a:gd name="connsiteX14" fmla="*/ 2460399 w 2820681"/>
              <a:gd name="connsiteY14" fmla="*/ 357408 h 3189098"/>
              <a:gd name="connsiteX15" fmla="*/ 2486593 w 2820681"/>
              <a:gd name="connsiteY15" fmla="*/ 209679 h 3189098"/>
              <a:gd name="connsiteX16" fmla="*/ 2574699 w 2820681"/>
              <a:gd name="connsiteY16" fmla="*/ 116754 h 3189098"/>
              <a:gd name="connsiteX17" fmla="*/ 2603274 w 2820681"/>
              <a:gd name="connsiteY17" fmla="*/ 59569 h 3189098"/>
              <a:gd name="connsiteX18" fmla="*/ 2646137 w 2820681"/>
              <a:gd name="connsiteY18" fmla="*/ 42889 h 3189098"/>
              <a:gd name="connsiteX19" fmla="*/ 2674712 w 2820681"/>
              <a:gd name="connsiteY19" fmla="*/ 0 h 3189098"/>
              <a:gd name="connsiteX20" fmla="*/ 2820681 w 2820681"/>
              <a:gd name="connsiteY20" fmla="*/ 20601 h 3189098"/>
              <a:gd name="connsiteX0" fmla="*/ 0 w 2820681"/>
              <a:gd name="connsiteY0" fmla="*/ 3189098 h 3189098"/>
              <a:gd name="connsiteX1" fmla="*/ 140494 w 2820681"/>
              <a:gd name="connsiteY1" fmla="*/ 3100992 h 3189098"/>
              <a:gd name="connsiteX2" fmla="*/ 188119 w 2820681"/>
              <a:gd name="connsiteY2" fmla="*/ 2772379 h 3189098"/>
              <a:gd name="connsiteX3" fmla="*/ 564356 w 2820681"/>
              <a:gd name="connsiteY3" fmla="*/ 2117536 h 3189098"/>
              <a:gd name="connsiteX4" fmla="*/ 631031 w 2820681"/>
              <a:gd name="connsiteY4" fmla="*/ 2134204 h 3189098"/>
              <a:gd name="connsiteX5" fmla="*/ 909637 w 2820681"/>
              <a:gd name="connsiteY5" fmla="*/ 1943704 h 3189098"/>
              <a:gd name="connsiteX6" fmla="*/ 1876425 w 2820681"/>
              <a:gd name="connsiteY6" fmla="*/ 1900842 h 3189098"/>
              <a:gd name="connsiteX7" fmla="*/ 1917474 w 2820681"/>
              <a:gd name="connsiteY7" fmla="*/ 1789421 h 3189098"/>
              <a:gd name="connsiteX8" fmla="*/ 1867468 w 2820681"/>
              <a:gd name="connsiteY8" fmla="*/ 1579742 h 3189098"/>
              <a:gd name="connsiteX9" fmla="*/ 1855562 w 2820681"/>
              <a:gd name="connsiteY9" fmla="*/ 1470138 h 3189098"/>
              <a:gd name="connsiteX10" fmla="*/ 1888899 w 2820681"/>
              <a:gd name="connsiteY10" fmla="*/ 1174681 h 3189098"/>
              <a:gd name="connsiteX11" fmla="*/ 1919855 w 2820681"/>
              <a:gd name="connsiteY11" fmla="*/ 1107965 h 3189098"/>
              <a:gd name="connsiteX12" fmla="*/ 1928690 w 2820681"/>
              <a:gd name="connsiteY12" fmla="*/ 540387 h 3189098"/>
              <a:gd name="connsiteX13" fmla="*/ 2460399 w 2820681"/>
              <a:gd name="connsiteY13" fmla="*/ 357408 h 3189098"/>
              <a:gd name="connsiteX14" fmla="*/ 2486593 w 2820681"/>
              <a:gd name="connsiteY14" fmla="*/ 209679 h 3189098"/>
              <a:gd name="connsiteX15" fmla="*/ 2574699 w 2820681"/>
              <a:gd name="connsiteY15" fmla="*/ 116754 h 3189098"/>
              <a:gd name="connsiteX16" fmla="*/ 2603274 w 2820681"/>
              <a:gd name="connsiteY16" fmla="*/ 59569 h 3189098"/>
              <a:gd name="connsiteX17" fmla="*/ 2646137 w 2820681"/>
              <a:gd name="connsiteY17" fmla="*/ 42889 h 3189098"/>
              <a:gd name="connsiteX18" fmla="*/ 2674712 w 2820681"/>
              <a:gd name="connsiteY18" fmla="*/ 0 h 3189098"/>
              <a:gd name="connsiteX19" fmla="*/ 2820681 w 2820681"/>
              <a:gd name="connsiteY19" fmla="*/ 20601 h 3189098"/>
              <a:gd name="connsiteX0" fmla="*/ 0 w 2820681"/>
              <a:gd name="connsiteY0" fmla="*/ 3189098 h 3189098"/>
              <a:gd name="connsiteX1" fmla="*/ 140494 w 2820681"/>
              <a:gd name="connsiteY1" fmla="*/ 3100992 h 3189098"/>
              <a:gd name="connsiteX2" fmla="*/ 188119 w 2820681"/>
              <a:gd name="connsiteY2" fmla="*/ 2772379 h 3189098"/>
              <a:gd name="connsiteX3" fmla="*/ 564356 w 2820681"/>
              <a:gd name="connsiteY3" fmla="*/ 2117536 h 3189098"/>
              <a:gd name="connsiteX4" fmla="*/ 631031 w 2820681"/>
              <a:gd name="connsiteY4" fmla="*/ 2134204 h 3189098"/>
              <a:gd name="connsiteX5" fmla="*/ 909637 w 2820681"/>
              <a:gd name="connsiteY5" fmla="*/ 1943704 h 3189098"/>
              <a:gd name="connsiteX6" fmla="*/ 1876425 w 2820681"/>
              <a:gd name="connsiteY6" fmla="*/ 1900842 h 3189098"/>
              <a:gd name="connsiteX7" fmla="*/ 1917474 w 2820681"/>
              <a:gd name="connsiteY7" fmla="*/ 1789421 h 3189098"/>
              <a:gd name="connsiteX8" fmla="*/ 1867468 w 2820681"/>
              <a:gd name="connsiteY8" fmla="*/ 1579742 h 3189098"/>
              <a:gd name="connsiteX9" fmla="*/ 1855562 w 2820681"/>
              <a:gd name="connsiteY9" fmla="*/ 1470138 h 3189098"/>
              <a:gd name="connsiteX10" fmla="*/ 1888899 w 2820681"/>
              <a:gd name="connsiteY10" fmla="*/ 1174681 h 3189098"/>
              <a:gd name="connsiteX11" fmla="*/ 1936090 w 2820681"/>
              <a:gd name="connsiteY11" fmla="*/ 1065672 h 3189098"/>
              <a:gd name="connsiteX12" fmla="*/ 1928690 w 2820681"/>
              <a:gd name="connsiteY12" fmla="*/ 540387 h 3189098"/>
              <a:gd name="connsiteX13" fmla="*/ 2460399 w 2820681"/>
              <a:gd name="connsiteY13" fmla="*/ 357408 h 3189098"/>
              <a:gd name="connsiteX14" fmla="*/ 2486593 w 2820681"/>
              <a:gd name="connsiteY14" fmla="*/ 209679 h 3189098"/>
              <a:gd name="connsiteX15" fmla="*/ 2574699 w 2820681"/>
              <a:gd name="connsiteY15" fmla="*/ 116754 h 3189098"/>
              <a:gd name="connsiteX16" fmla="*/ 2603274 w 2820681"/>
              <a:gd name="connsiteY16" fmla="*/ 59569 h 3189098"/>
              <a:gd name="connsiteX17" fmla="*/ 2646137 w 2820681"/>
              <a:gd name="connsiteY17" fmla="*/ 42889 h 3189098"/>
              <a:gd name="connsiteX18" fmla="*/ 2674712 w 2820681"/>
              <a:gd name="connsiteY18" fmla="*/ 0 h 3189098"/>
              <a:gd name="connsiteX19" fmla="*/ 2820681 w 2820681"/>
              <a:gd name="connsiteY19" fmla="*/ 20601 h 3189098"/>
              <a:gd name="connsiteX0" fmla="*/ 0 w 2820681"/>
              <a:gd name="connsiteY0" fmla="*/ 3189098 h 3189098"/>
              <a:gd name="connsiteX1" fmla="*/ 140494 w 2820681"/>
              <a:gd name="connsiteY1" fmla="*/ 3100992 h 3189098"/>
              <a:gd name="connsiteX2" fmla="*/ 188119 w 2820681"/>
              <a:gd name="connsiteY2" fmla="*/ 2772379 h 3189098"/>
              <a:gd name="connsiteX3" fmla="*/ 564356 w 2820681"/>
              <a:gd name="connsiteY3" fmla="*/ 2117536 h 3189098"/>
              <a:gd name="connsiteX4" fmla="*/ 631031 w 2820681"/>
              <a:gd name="connsiteY4" fmla="*/ 2134204 h 3189098"/>
              <a:gd name="connsiteX5" fmla="*/ 909637 w 2820681"/>
              <a:gd name="connsiteY5" fmla="*/ 1943704 h 3189098"/>
              <a:gd name="connsiteX6" fmla="*/ 1876425 w 2820681"/>
              <a:gd name="connsiteY6" fmla="*/ 1900842 h 3189098"/>
              <a:gd name="connsiteX7" fmla="*/ 1917474 w 2820681"/>
              <a:gd name="connsiteY7" fmla="*/ 1789421 h 3189098"/>
              <a:gd name="connsiteX8" fmla="*/ 1867468 w 2820681"/>
              <a:gd name="connsiteY8" fmla="*/ 1579742 h 3189098"/>
              <a:gd name="connsiteX9" fmla="*/ 1855562 w 2820681"/>
              <a:gd name="connsiteY9" fmla="*/ 1470138 h 3189098"/>
              <a:gd name="connsiteX10" fmla="*/ 1888899 w 2820681"/>
              <a:gd name="connsiteY10" fmla="*/ 1174681 h 3189098"/>
              <a:gd name="connsiteX11" fmla="*/ 1936090 w 2820681"/>
              <a:gd name="connsiteY11" fmla="*/ 1065672 h 3189098"/>
              <a:gd name="connsiteX12" fmla="*/ 1928690 w 2820681"/>
              <a:gd name="connsiteY12" fmla="*/ 540387 h 3189098"/>
              <a:gd name="connsiteX13" fmla="*/ 2318711 w 2820681"/>
              <a:gd name="connsiteY13" fmla="*/ 28499 h 3189098"/>
              <a:gd name="connsiteX14" fmla="*/ 2486593 w 2820681"/>
              <a:gd name="connsiteY14" fmla="*/ 209679 h 3189098"/>
              <a:gd name="connsiteX15" fmla="*/ 2574699 w 2820681"/>
              <a:gd name="connsiteY15" fmla="*/ 116754 h 3189098"/>
              <a:gd name="connsiteX16" fmla="*/ 2603274 w 2820681"/>
              <a:gd name="connsiteY16" fmla="*/ 59569 h 3189098"/>
              <a:gd name="connsiteX17" fmla="*/ 2646137 w 2820681"/>
              <a:gd name="connsiteY17" fmla="*/ 42889 h 3189098"/>
              <a:gd name="connsiteX18" fmla="*/ 2674712 w 2820681"/>
              <a:gd name="connsiteY18" fmla="*/ 0 h 3189098"/>
              <a:gd name="connsiteX19" fmla="*/ 2820681 w 2820681"/>
              <a:gd name="connsiteY19" fmla="*/ 20601 h 3189098"/>
              <a:gd name="connsiteX0" fmla="*/ 0 w 2820681"/>
              <a:gd name="connsiteY0" fmla="*/ 3410402 h 3410402"/>
              <a:gd name="connsiteX1" fmla="*/ 140494 w 2820681"/>
              <a:gd name="connsiteY1" fmla="*/ 3322296 h 3410402"/>
              <a:gd name="connsiteX2" fmla="*/ 188119 w 2820681"/>
              <a:gd name="connsiteY2" fmla="*/ 2993683 h 3410402"/>
              <a:gd name="connsiteX3" fmla="*/ 564356 w 2820681"/>
              <a:gd name="connsiteY3" fmla="*/ 2338840 h 3410402"/>
              <a:gd name="connsiteX4" fmla="*/ 631031 w 2820681"/>
              <a:gd name="connsiteY4" fmla="*/ 2355508 h 3410402"/>
              <a:gd name="connsiteX5" fmla="*/ 909637 w 2820681"/>
              <a:gd name="connsiteY5" fmla="*/ 2165008 h 3410402"/>
              <a:gd name="connsiteX6" fmla="*/ 1876425 w 2820681"/>
              <a:gd name="connsiteY6" fmla="*/ 2122146 h 3410402"/>
              <a:gd name="connsiteX7" fmla="*/ 1917474 w 2820681"/>
              <a:gd name="connsiteY7" fmla="*/ 2010725 h 3410402"/>
              <a:gd name="connsiteX8" fmla="*/ 1867468 w 2820681"/>
              <a:gd name="connsiteY8" fmla="*/ 1801046 h 3410402"/>
              <a:gd name="connsiteX9" fmla="*/ 1855562 w 2820681"/>
              <a:gd name="connsiteY9" fmla="*/ 1691442 h 3410402"/>
              <a:gd name="connsiteX10" fmla="*/ 1888899 w 2820681"/>
              <a:gd name="connsiteY10" fmla="*/ 1395985 h 3410402"/>
              <a:gd name="connsiteX11" fmla="*/ 1936090 w 2820681"/>
              <a:gd name="connsiteY11" fmla="*/ 1286976 h 3410402"/>
              <a:gd name="connsiteX12" fmla="*/ 1928690 w 2820681"/>
              <a:gd name="connsiteY12" fmla="*/ 761691 h 3410402"/>
              <a:gd name="connsiteX13" fmla="*/ 2318711 w 2820681"/>
              <a:gd name="connsiteY13" fmla="*/ 249803 h 3410402"/>
              <a:gd name="connsiteX14" fmla="*/ 2443567 w 2820681"/>
              <a:gd name="connsiteY14" fmla="*/ 0 h 3410402"/>
              <a:gd name="connsiteX15" fmla="*/ 2574699 w 2820681"/>
              <a:gd name="connsiteY15" fmla="*/ 338058 h 3410402"/>
              <a:gd name="connsiteX16" fmla="*/ 2603274 w 2820681"/>
              <a:gd name="connsiteY16" fmla="*/ 280873 h 3410402"/>
              <a:gd name="connsiteX17" fmla="*/ 2646137 w 2820681"/>
              <a:gd name="connsiteY17" fmla="*/ 264193 h 3410402"/>
              <a:gd name="connsiteX18" fmla="*/ 2674712 w 2820681"/>
              <a:gd name="connsiteY18" fmla="*/ 221304 h 3410402"/>
              <a:gd name="connsiteX19" fmla="*/ 2820681 w 2820681"/>
              <a:gd name="connsiteY19" fmla="*/ 241905 h 3410402"/>
              <a:gd name="connsiteX0" fmla="*/ 0 w 2820681"/>
              <a:gd name="connsiteY0" fmla="*/ 3539468 h 3539468"/>
              <a:gd name="connsiteX1" fmla="*/ 140494 w 2820681"/>
              <a:gd name="connsiteY1" fmla="*/ 3451362 h 3539468"/>
              <a:gd name="connsiteX2" fmla="*/ 188119 w 2820681"/>
              <a:gd name="connsiteY2" fmla="*/ 3122749 h 3539468"/>
              <a:gd name="connsiteX3" fmla="*/ 564356 w 2820681"/>
              <a:gd name="connsiteY3" fmla="*/ 2467906 h 3539468"/>
              <a:gd name="connsiteX4" fmla="*/ 631031 w 2820681"/>
              <a:gd name="connsiteY4" fmla="*/ 2484574 h 3539468"/>
              <a:gd name="connsiteX5" fmla="*/ 909637 w 2820681"/>
              <a:gd name="connsiteY5" fmla="*/ 2294074 h 3539468"/>
              <a:gd name="connsiteX6" fmla="*/ 1876425 w 2820681"/>
              <a:gd name="connsiteY6" fmla="*/ 2251212 h 3539468"/>
              <a:gd name="connsiteX7" fmla="*/ 1917474 w 2820681"/>
              <a:gd name="connsiteY7" fmla="*/ 2139791 h 3539468"/>
              <a:gd name="connsiteX8" fmla="*/ 1867468 w 2820681"/>
              <a:gd name="connsiteY8" fmla="*/ 1930112 h 3539468"/>
              <a:gd name="connsiteX9" fmla="*/ 1855562 w 2820681"/>
              <a:gd name="connsiteY9" fmla="*/ 1820508 h 3539468"/>
              <a:gd name="connsiteX10" fmla="*/ 1888899 w 2820681"/>
              <a:gd name="connsiteY10" fmla="*/ 1525051 h 3539468"/>
              <a:gd name="connsiteX11" fmla="*/ 1936090 w 2820681"/>
              <a:gd name="connsiteY11" fmla="*/ 1416042 h 3539468"/>
              <a:gd name="connsiteX12" fmla="*/ 1928690 w 2820681"/>
              <a:gd name="connsiteY12" fmla="*/ 890757 h 3539468"/>
              <a:gd name="connsiteX13" fmla="*/ 2318711 w 2820681"/>
              <a:gd name="connsiteY13" fmla="*/ 378869 h 3539468"/>
              <a:gd name="connsiteX14" fmla="*/ 2443567 w 2820681"/>
              <a:gd name="connsiteY14" fmla="*/ 129066 h 3539468"/>
              <a:gd name="connsiteX15" fmla="*/ 2580997 w 2820681"/>
              <a:gd name="connsiteY15" fmla="*/ 0 h 3539468"/>
              <a:gd name="connsiteX16" fmla="*/ 2603274 w 2820681"/>
              <a:gd name="connsiteY16" fmla="*/ 409939 h 3539468"/>
              <a:gd name="connsiteX17" fmla="*/ 2646137 w 2820681"/>
              <a:gd name="connsiteY17" fmla="*/ 393259 h 3539468"/>
              <a:gd name="connsiteX18" fmla="*/ 2674712 w 2820681"/>
              <a:gd name="connsiteY18" fmla="*/ 350370 h 3539468"/>
              <a:gd name="connsiteX19" fmla="*/ 2820681 w 2820681"/>
              <a:gd name="connsiteY19" fmla="*/ 370971 h 3539468"/>
              <a:gd name="connsiteX0" fmla="*/ 0 w 2820681"/>
              <a:gd name="connsiteY0" fmla="*/ 3539468 h 3539468"/>
              <a:gd name="connsiteX1" fmla="*/ 140494 w 2820681"/>
              <a:gd name="connsiteY1" fmla="*/ 3451362 h 3539468"/>
              <a:gd name="connsiteX2" fmla="*/ 188119 w 2820681"/>
              <a:gd name="connsiteY2" fmla="*/ 3122749 h 3539468"/>
              <a:gd name="connsiteX3" fmla="*/ 564356 w 2820681"/>
              <a:gd name="connsiteY3" fmla="*/ 2467906 h 3539468"/>
              <a:gd name="connsiteX4" fmla="*/ 631031 w 2820681"/>
              <a:gd name="connsiteY4" fmla="*/ 2484574 h 3539468"/>
              <a:gd name="connsiteX5" fmla="*/ 909637 w 2820681"/>
              <a:gd name="connsiteY5" fmla="*/ 2294074 h 3539468"/>
              <a:gd name="connsiteX6" fmla="*/ 1876425 w 2820681"/>
              <a:gd name="connsiteY6" fmla="*/ 2251212 h 3539468"/>
              <a:gd name="connsiteX7" fmla="*/ 1917474 w 2820681"/>
              <a:gd name="connsiteY7" fmla="*/ 2139791 h 3539468"/>
              <a:gd name="connsiteX8" fmla="*/ 1867468 w 2820681"/>
              <a:gd name="connsiteY8" fmla="*/ 1930112 h 3539468"/>
              <a:gd name="connsiteX9" fmla="*/ 1855562 w 2820681"/>
              <a:gd name="connsiteY9" fmla="*/ 1820508 h 3539468"/>
              <a:gd name="connsiteX10" fmla="*/ 1888899 w 2820681"/>
              <a:gd name="connsiteY10" fmla="*/ 1525051 h 3539468"/>
              <a:gd name="connsiteX11" fmla="*/ 1936090 w 2820681"/>
              <a:gd name="connsiteY11" fmla="*/ 1416042 h 3539468"/>
              <a:gd name="connsiteX12" fmla="*/ 1928690 w 2820681"/>
              <a:gd name="connsiteY12" fmla="*/ 890757 h 3539468"/>
              <a:gd name="connsiteX13" fmla="*/ 2318711 w 2820681"/>
              <a:gd name="connsiteY13" fmla="*/ 378869 h 3539468"/>
              <a:gd name="connsiteX14" fmla="*/ 2443567 w 2820681"/>
              <a:gd name="connsiteY14" fmla="*/ 129066 h 3539468"/>
              <a:gd name="connsiteX15" fmla="*/ 2580997 w 2820681"/>
              <a:gd name="connsiteY15" fmla="*/ 0 h 3539468"/>
              <a:gd name="connsiteX16" fmla="*/ 2646137 w 2820681"/>
              <a:gd name="connsiteY16" fmla="*/ 393259 h 3539468"/>
              <a:gd name="connsiteX17" fmla="*/ 2674712 w 2820681"/>
              <a:gd name="connsiteY17" fmla="*/ 350370 h 3539468"/>
              <a:gd name="connsiteX18" fmla="*/ 2820681 w 2820681"/>
              <a:gd name="connsiteY18" fmla="*/ 370971 h 3539468"/>
              <a:gd name="connsiteX0" fmla="*/ 0 w 2674712"/>
              <a:gd name="connsiteY0" fmla="*/ 3539468 h 3539468"/>
              <a:gd name="connsiteX1" fmla="*/ 140494 w 2674712"/>
              <a:gd name="connsiteY1" fmla="*/ 3451362 h 3539468"/>
              <a:gd name="connsiteX2" fmla="*/ 188119 w 2674712"/>
              <a:gd name="connsiteY2" fmla="*/ 3122749 h 3539468"/>
              <a:gd name="connsiteX3" fmla="*/ 564356 w 2674712"/>
              <a:gd name="connsiteY3" fmla="*/ 2467906 h 3539468"/>
              <a:gd name="connsiteX4" fmla="*/ 631031 w 2674712"/>
              <a:gd name="connsiteY4" fmla="*/ 2484574 h 3539468"/>
              <a:gd name="connsiteX5" fmla="*/ 909637 w 2674712"/>
              <a:gd name="connsiteY5" fmla="*/ 2294074 h 3539468"/>
              <a:gd name="connsiteX6" fmla="*/ 1876425 w 2674712"/>
              <a:gd name="connsiteY6" fmla="*/ 2251212 h 3539468"/>
              <a:gd name="connsiteX7" fmla="*/ 1917474 w 2674712"/>
              <a:gd name="connsiteY7" fmla="*/ 2139791 h 3539468"/>
              <a:gd name="connsiteX8" fmla="*/ 1867468 w 2674712"/>
              <a:gd name="connsiteY8" fmla="*/ 1930112 h 3539468"/>
              <a:gd name="connsiteX9" fmla="*/ 1855562 w 2674712"/>
              <a:gd name="connsiteY9" fmla="*/ 1820508 h 3539468"/>
              <a:gd name="connsiteX10" fmla="*/ 1888899 w 2674712"/>
              <a:gd name="connsiteY10" fmla="*/ 1525051 h 3539468"/>
              <a:gd name="connsiteX11" fmla="*/ 1936090 w 2674712"/>
              <a:gd name="connsiteY11" fmla="*/ 1416042 h 3539468"/>
              <a:gd name="connsiteX12" fmla="*/ 1928690 w 2674712"/>
              <a:gd name="connsiteY12" fmla="*/ 890757 h 3539468"/>
              <a:gd name="connsiteX13" fmla="*/ 2318711 w 2674712"/>
              <a:gd name="connsiteY13" fmla="*/ 378869 h 3539468"/>
              <a:gd name="connsiteX14" fmla="*/ 2443567 w 2674712"/>
              <a:gd name="connsiteY14" fmla="*/ 129066 h 3539468"/>
              <a:gd name="connsiteX15" fmla="*/ 2580997 w 2674712"/>
              <a:gd name="connsiteY15" fmla="*/ 0 h 3539468"/>
              <a:gd name="connsiteX16" fmla="*/ 2646137 w 2674712"/>
              <a:gd name="connsiteY16" fmla="*/ 393259 h 3539468"/>
              <a:gd name="connsiteX17" fmla="*/ 2674712 w 2674712"/>
              <a:gd name="connsiteY17" fmla="*/ 350370 h 3539468"/>
              <a:gd name="connsiteX0" fmla="*/ 0 w 2674712"/>
              <a:gd name="connsiteY0" fmla="*/ 3539468 h 3539468"/>
              <a:gd name="connsiteX1" fmla="*/ 140494 w 2674712"/>
              <a:gd name="connsiteY1" fmla="*/ 3451362 h 3539468"/>
              <a:gd name="connsiteX2" fmla="*/ 188119 w 2674712"/>
              <a:gd name="connsiteY2" fmla="*/ 3122749 h 3539468"/>
              <a:gd name="connsiteX3" fmla="*/ 564356 w 2674712"/>
              <a:gd name="connsiteY3" fmla="*/ 2467906 h 3539468"/>
              <a:gd name="connsiteX4" fmla="*/ 631031 w 2674712"/>
              <a:gd name="connsiteY4" fmla="*/ 2484574 h 3539468"/>
              <a:gd name="connsiteX5" fmla="*/ 909637 w 2674712"/>
              <a:gd name="connsiteY5" fmla="*/ 2294074 h 3539468"/>
              <a:gd name="connsiteX6" fmla="*/ 1876425 w 2674712"/>
              <a:gd name="connsiteY6" fmla="*/ 2251212 h 3539468"/>
              <a:gd name="connsiteX7" fmla="*/ 1917474 w 2674712"/>
              <a:gd name="connsiteY7" fmla="*/ 2139791 h 3539468"/>
              <a:gd name="connsiteX8" fmla="*/ 1867468 w 2674712"/>
              <a:gd name="connsiteY8" fmla="*/ 1930112 h 3539468"/>
              <a:gd name="connsiteX9" fmla="*/ 1855562 w 2674712"/>
              <a:gd name="connsiteY9" fmla="*/ 1820508 h 3539468"/>
              <a:gd name="connsiteX10" fmla="*/ 1888899 w 2674712"/>
              <a:gd name="connsiteY10" fmla="*/ 1525051 h 3539468"/>
              <a:gd name="connsiteX11" fmla="*/ 1936090 w 2674712"/>
              <a:gd name="connsiteY11" fmla="*/ 1416042 h 3539468"/>
              <a:gd name="connsiteX12" fmla="*/ 1928690 w 2674712"/>
              <a:gd name="connsiteY12" fmla="*/ 890757 h 3539468"/>
              <a:gd name="connsiteX13" fmla="*/ 2318711 w 2674712"/>
              <a:gd name="connsiteY13" fmla="*/ 378869 h 3539468"/>
              <a:gd name="connsiteX14" fmla="*/ 2443567 w 2674712"/>
              <a:gd name="connsiteY14" fmla="*/ 129066 h 3539468"/>
              <a:gd name="connsiteX15" fmla="*/ 2580997 w 2674712"/>
              <a:gd name="connsiteY15" fmla="*/ 0 h 3539468"/>
              <a:gd name="connsiteX16" fmla="*/ 2674712 w 2674712"/>
              <a:gd name="connsiteY16" fmla="*/ 350370 h 3539468"/>
              <a:gd name="connsiteX0" fmla="*/ 0 w 2580997"/>
              <a:gd name="connsiteY0" fmla="*/ 3539468 h 3539468"/>
              <a:gd name="connsiteX1" fmla="*/ 140494 w 2580997"/>
              <a:gd name="connsiteY1" fmla="*/ 3451362 h 3539468"/>
              <a:gd name="connsiteX2" fmla="*/ 188119 w 2580997"/>
              <a:gd name="connsiteY2" fmla="*/ 3122749 h 3539468"/>
              <a:gd name="connsiteX3" fmla="*/ 564356 w 2580997"/>
              <a:gd name="connsiteY3" fmla="*/ 2467906 h 3539468"/>
              <a:gd name="connsiteX4" fmla="*/ 631031 w 2580997"/>
              <a:gd name="connsiteY4" fmla="*/ 2484574 h 3539468"/>
              <a:gd name="connsiteX5" fmla="*/ 909637 w 2580997"/>
              <a:gd name="connsiteY5" fmla="*/ 2294074 h 3539468"/>
              <a:gd name="connsiteX6" fmla="*/ 1876425 w 2580997"/>
              <a:gd name="connsiteY6" fmla="*/ 2251212 h 3539468"/>
              <a:gd name="connsiteX7" fmla="*/ 1917474 w 2580997"/>
              <a:gd name="connsiteY7" fmla="*/ 2139791 h 3539468"/>
              <a:gd name="connsiteX8" fmla="*/ 1867468 w 2580997"/>
              <a:gd name="connsiteY8" fmla="*/ 1930112 h 3539468"/>
              <a:gd name="connsiteX9" fmla="*/ 1855562 w 2580997"/>
              <a:gd name="connsiteY9" fmla="*/ 1820508 h 3539468"/>
              <a:gd name="connsiteX10" fmla="*/ 1888899 w 2580997"/>
              <a:gd name="connsiteY10" fmla="*/ 1525051 h 3539468"/>
              <a:gd name="connsiteX11" fmla="*/ 1936090 w 2580997"/>
              <a:gd name="connsiteY11" fmla="*/ 1416042 h 3539468"/>
              <a:gd name="connsiteX12" fmla="*/ 1928690 w 2580997"/>
              <a:gd name="connsiteY12" fmla="*/ 890757 h 3539468"/>
              <a:gd name="connsiteX13" fmla="*/ 2318711 w 2580997"/>
              <a:gd name="connsiteY13" fmla="*/ 378869 h 3539468"/>
              <a:gd name="connsiteX14" fmla="*/ 2443567 w 2580997"/>
              <a:gd name="connsiteY14" fmla="*/ 129066 h 3539468"/>
              <a:gd name="connsiteX15" fmla="*/ 2580997 w 2580997"/>
              <a:gd name="connsiteY15" fmla="*/ 0 h 3539468"/>
              <a:gd name="connsiteX0" fmla="*/ 0 w 2580997"/>
              <a:gd name="connsiteY0" fmla="*/ 3539468 h 3539468"/>
              <a:gd name="connsiteX1" fmla="*/ 140494 w 2580997"/>
              <a:gd name="connsiteY1" fmla="*/ 3451362 h 3539468"/>
              <a:gd name="connsiteX2" fmla="*/ 188119 w 2580997"/>
              <a:gd name="connsiteY2" fmla="*/ 3122749 h 3539468"/>
              <a:gd name="connsiteX3" fmla="*/ 564356 w 2580997"/>
              <a:gd name="connsiteY3" fmla="*/ 2467906 h 3539468"/>
              <a:gd name="connsiteX4" fmla="*/ 631031 w 2580997"/>
              <a:gd name="connsiteY4" fmla="*/ 2484574 h 3539468"/>
              <a:gd name="connsiteX5" fmla="*/ 909637 w 2580997"/>
              <a:gd name="connsiteY5" fmla="*/ 2294074 h 3539468"/>
              <a:gd name="connsiteX6" fmla="*/ 1917474 w 2580997"/>
              <a:gd name="connsiteY6" fmla="*/ 2139791 h 3539468"/>
              <a:gd name="connsiteX7" fmla="*/ 1867468 w 2580997"/>
              <a:gd name="connsiteY7" fmla="*/ 1930112 h 3539468"/>
              <a:gd name="connsiteX8" fmla="*/ 1855562 w 2580997"/>
              <a:gd name="connsiteY8" fmla="*/ 1820508 h 3539468"/>
              <a:gd name="connsiteX9" fmla="*/ 1888899 w 2580997"/>
              <a:gd name="connsiteY9" fmla="*/ 1525051 h 3539468"/>
              <a:gd name="connsiteX10" fmla="*/ 1936090 w 2580997"/>
              <a:gd name="connsiteY10" fmla="*/ 1416042 h 3539468"/>
              <a:gd name="connsiteX11" fmla="*/ 1928690 w 2580997"/>
              <a:gd name="connsiteY11" fmla="*/ 890757 h 3539468"/>
              <a:gd name="connsiteX12" fmla="*/ 2318711 w 2580997"/>
              <a:gd name="connsiteY12" fmla="*/ 378869 h 3539468"/>
              <a:gd name="connsiteX13" fmla="*/ 2443567 w 2580997"/>
              <a:gd name="connsiteY13" fmla="*/ 129066 h 3539468"/>
              <a:gd name="connsiteX14" fmla="*/ 2580997 w 2580997"/>
              <a:gd name="connsiteY14" fmla="*/ 0 h 3539468"/>
              <a:gd name="connsiteX0" fmla="*/ 0 w 2580997"/>
              <a:gd name="connsiteY0" fmla="*/ 3539468 h 3539468"/>
              <a:gd name="connsiteX1" fmla="*/ 140494 w 2580997"/>
              <a:gd name="connsiteY1" fmla="*/ 3451362 h 3539468"/>
              <a:gd name="connsiteX2" fmla="*/ 188119 w 2580997"/>
              <a:gd name="connsiteY2" fmla="*/ 3122749 h 3539468"/>
              <a:gd name="connsiteX3" fmla="*/ 564356 w 2580997"/>
              <a:gd name="connsiteY3" fmla="*/ 2467906 h 3539468"/>
              <a:gd name="connsiteX4" fmla="*/ 631031 w 2580997"/>
              <a:gd name="connsiteY4" fmla="*/ 2484574 h 3539468"/>
              <a:gd name="connsiteX5" fmla="*/ 909637 w 2580997"/>
              <a:gd name="connsiteY5" fmla="*/ 2294074 h 3539468"/>
              <a:gd name="connsiteX6" fmla="*/ 1867468 w 2580997"/>
              <a:gd name="connsiteY6" fmla="*/ 1930112 h 3539468"/>
              <a:gd name="connsiteX7" fmla="*/ 1855562 w 2580997"/>
              <a:gd name="connsiteY7" fmla="*/ 1820508 h 3539468"/>
              <a:gd name="connsiteX8" fmla="*/ 1888899 w 2580997"/>
              <a:gd name="connsiteY8" fmla="*/ 1525051 h 3539468"/>
              <a:gd name="connsiteX9" fmla="*/ 1936090 w 2580997"/>
              <a:gd name="connsiteY9" fmla="*/ 1416042 h 3539468"/>
              <a:gd name="connsiteX10" fmla="*/ 1928690 w 2580997"/>
              <a:gd name="connsiteY10" fmla="*/ 890757 h 3539468"/>
              <a:gd name="connsiteX11" fmla="*/ 2318711 w 2580997"/>
              <a:gd name="connsiteY11" fmla="*/ 378869 h 3539468"/>
              <a:gd name="connsiteX12" fmla="*/ 2443567 w 2580997"/>
              <a:gd name="connsiteY12" fmla="*/ 129066 h 3539468"/>
              <a:gd name="connsiteX13" fmla="*/ 2580997 w 2580997"/>
              <a:gd name="connsiteY13" fmla="*/ 0 h 3539468"/>
              <a:gd name="connsiteX0" fmla="*/ 0 w 2580997"/>
              <a:gd name="connsiteY0" fmla="*/ 3539468 h 3539468"/>
              <a:gd name="connsiteX1" fmla="*/ 140494 w 2580997"/>
              <a:gd name="connsiteY1" fmla="*/ 3451362 h 3539468"/>
              <a:gd name="connsiteX2" fmla="*/ 188119 w 2580997"/>
              <a:gd name="connsiteY2" fmla="*/ 3122749 h 3539468"/>
              <a:gd name="connsiteX3" fmla="*/ 564356 w 2580997"/>
              <a:gd name="connsiteY3" fmla="*/ 2467906 h 3539468"/>
              <a:gd name="connsiteX4" fmla="*/ 631031 w 2580997"/>
              <a:gd name="connsiteY4" fmla="*/ 2484574 h 3539468"/>
              <a:gd name="connsiteX5" fmla="*/ 909637 w 2580997"/>
              <a:gd name="connsiteY5" fmla="*/ 2294074 h 3539468"/>
              <a:gd name="connsiteX6" fmla="*/ 1855562 w 2580997"/>
              <a:gd name="connsiteY6" fmla="*/ 1820508 h 3539468"/>
              <a:gd name="connsiteX7" fmla="*/ 1888899 w 2580997"/>
              <a:gd name="connsiteY7" fmla="*/ 1525051 h 3539468"/>
              <a:gd name="connsiteX8" fmla="*/ 1936090 w 2580997"/>
              <a:gd name="connsiteY8" fmla="*/ 1416042 h 3539468"/>
              <a:gd name="connsiteX9" fmla="*/ 1928690 w 2580997"/>
              <a:gd name="connsiteY9" fmla="*/ 890757 h 3539468"/>
              <a:gd name="connsiteX10" fmla="*/ 2318711 w 2580997"/>
              <a:gd name="connsiteY10" fmla="*/ 378869 h 3539468"/>
              <a:gd name="connsiteX11" fmla="*/ 2443567 w 2580997"/>
              <a:gd name="connsiteY11" fmla="*/ 129066 h 3539468"/>
              <a:gd name="connsiteX12" fmla="*/ 2580997 w 2580997"/>
              <a:gd name="connsiteY12" fmla="*/ 0 h 3539468"/>
              <a:gd name="connsiteX0" fmla="*/ 0 w 2580997"/>
              <a:gd name="connsiteY0" fmla="*/ 3539468 h 3539468"/>
              <a:gd name="connsiteX1" fmla="*/ 140494 w 2580997"/>
              <a:gd name="connsiteY1" fmla="*/ 3451362 h 3539468"/>
              <a:gd name="connsiteX2" fmla="*/ 188119 w 2580997"/>
              <a:gd name="connsiteY2" fmla="*/ 3122749 h 3539468"/>
              <a:gd name="connsiteX3" fmla="*/ 564356 w 2580997"/>
              <a:gd name="connsiteY3" fmla="*/ 2467906 h 3539468"/>
              <a:gd name="connsiteX4" fmla="*/ 631031 w 2580997"/>
              <a:gd name="connsiteY4" fmla="*/ 2484574 h 3539468"/>
              <a:gd name="connsiteX5" fmla="*/ 909637 w 2580997"/>
              <a:gd name="connsiteY5" fmla="*/ 2294074 h 3539468"/>
              <a:gd name="connsiteX6" fmla="*/ 1888899 w 2580997"/>
              <a:gd name="connsiteY6" fmla="*/ 1525051 h 3539468"/>
              <a:gd name="connsiteX7" fmla="*/ 1936090 w 2580997"/>
              <a:gd name="connsiteY7" fmla="*/ 1416042 h 3539468"/>
              <a:gd name="connsiteX8" fmla="*/ 1928690 w 2580997"/>
              <a:gd name="connsiteY8" fmla="*/ 890757 h 3539468"/>
              <a:gd name="connsiteX9" fmla="*/ 2318711 w 2580997"/>
              <a:gd name="connsiteY9" fmla="*/ 378869 h 3539468"/>
              <a:gd name="connsiteX10" fmla="*/ 2443567 w 2580997"/>
              <a:gd name="connsiteY10" fmla="*/ 129066 h 3539468"/>
              <a:gd name="connsiteX11" fmla="*/ 2580997 w 2580997"/>
              <a:gd name="connsiteY11" fmla="*/ 0 h 3539468"/>
              <a:gd name="connsiteX0" fmla="*/ 0 w 2580997"/>
              <a:gd name="connsiteY0" fmla="*/ 3539468 h 3539468"/>
              <a:gd name="connsiteX1" fmla="*/ 140494 w 2580997"/>
              <a:gd name="connsiteY1" fmla="*/ 3451362 h 3539468"/>
              <a:gd name="connsiteX2" fmla="*/ 188119 w 2580997"/>
              <a:gd name="connsiteY2" fmla="*/ 3122749 h 3539468"/>
              <a:gd name="connsiteX3" fmla="*/ 564356 w 2580997"/>
              <a:gd name="connsiteY3" fmla="*/ 2467906 h 3539468"/>
              <a:gd name="connsiteX4" fmla="*/ 631031 w 2580997"/>
              <a:gd name="connsiteY4" fmla="*/ 2484574 h 3539468"/>
              <a:gd name="connsiteX5" fmla="*/ 909637 w 2580997"/>
              <a:gd name="connsiteY5" fmla="*/ 2294074 h 3539468"/>
              <a:gd name="connsiteX6" fmla="*/ 1936090 w 2580997"/>
              <a:gd name="connsiteY6" fmla="*/ 1416042 h 3539468"/>
              <a:gd name="connsiteX7" fmla="*/ 1928690 w 2580997"/>
              <a:gd name="connsiteY7" fmla="*/ 890757 h 3539468"/>
              <a:gd name="connsiteX8" fmla="*/ 2318711 w 2580997"/>
              <a:gd name="connsiteY8" fmla="*/ 378869 h 3539468"/>
              <a:gd name="connsiteX9" fmla="*/ 2443567 w 2580997"/>
              <a:gd name="connsiteY9" fmla="*/ 129066 h 3539468"/>
              <a:gd name="connsiteX10" fmla="*/ 2580997 w 2580997"/>
              <a:gd name="connsiteY10" fmla="*/ 0 h 3539468"/>
              <a:gd name="connsiteX0" fmla="*/ 0 w 2580997"/>
              <a:gd name="connsiteY0" fmla="*/ 3539468 h 3539468"/>
              <a:gd name="connsiteX1" fmla="*/ 140494 w 2580997"/>
              <a:gd name="connsiteY1" fmla="*/ 3451362 h 3539468"/>
              <a:gd name="connsiteX2" fmla="*/ 188119 w 2580997"/>
              <a:gd name="connsiteY2" fmla="*/ 3122749 h 3539468"/>
              <a:gd name="connsiteX3" fmla="*/ 564356 w 2580997"/>
              <a:gd name="connsiteY3" fmla="*/ 2467906 h 3539468"/>
              <a:gd name="connsiteX4" fmla="*/ 631031 w 2580997"/>
              <a:gd name="connsiteY4" fmla="*/ 2484574 h 3539468"/>
              <a:gd name="connsiteX5" fmla="*/ 909637 w 2580997"/>
              <a:gd name="connsiteY5" fmla="*/ 2294074 h 3539468"/>
              <a:gd name="connsiteX6" fmla="*/ 1928690 w 2580997"/>
              <a:gd name="connsiteY6" fmla="*/ 890757 h 3539468"/>
              <a:gd name="connsiteX7" fmla="*/ 2318711 w 2580997"/>
              <a:gd name="connsiteY7" fmla="*/ 378869 h 3539468"/>
              <a:gd name="connsiteX8" fmla="*/ 2443567 w 2580997"/>
              <a:gd name="connsiteY8" fmla="*/ 129066 h 3539468"/>
              <a:gd name="connsiteX9" fmla="*/ 2580997 w 2580997"/>
              <a:gd name="connsiteY9" fmla="*/ 0 h 3539468"/>
              <a:gd name="connsiteX0" fmla="*/ 0 w 2443567"/>
              <a:gd name="connsiteY0" fmla="*/ 3410402 h 3410402"/>
              <a:gd name="connsiteX1" fmla="*/ 140494 w 2443567"/>
              <a:gd name="connsiteY1" fmla="*/ 3322296 h 3410402"/>
              <a:gd name="connsiteX2" fmla="*/ 188119 w 2443567"/>
              <a:gd name="connsiteY2" fmla="*/ 2993683 h 3410402"/>
              <a:gd name="connsiteX3" fmla="*/ 564356 w 2443567"/>
              <a:gd name="connsiteY3" fmla="*/ 2338840 h 3410402"/>
              <a:gd name="connsiteX4" fmla="*/ 631031 w 2443567"/>
              <a:gd name="connsiteY4" fmla="*/ 2355508 h 3410402"/>
              <a:gd name="connsiteX5" fmla="*/ 909637 w 2443567"/>
              <a:gd name="connsiteY5" fmla="*/ 2165008 h 3410402"/>
              <a:gd name="connsiteX6" fmla="*/ 1928690 w 2443567"/>
              <a:gd name="connsiteY6" fmla="*/ 761691 h 3410402"/>
              <a:gd name="connsiteX7" fmla="*/ 2318711 w 2443567"/>
              <a:gd name="connsiteY7" fmla="*/ 249803 h 3410402"/>
              <a:gd name="connsiteX8" fmla="*/ 2443567 w 2443567"/>
              <a:gd name="connsiteY8" fmla="*/ 0 h 3410402"/>
              <a:gd name="connsiteX9" fmla="*/ 2133368 w 2443567"/>
              <a:gd name="connsiteY9" fmla="*/ 1548069 h 3410402"/>
              <a:gd name="connsiteX0" fmla="*/ 0 w 2318711"/>
              <a:gd name="connsiteY0" fmla="*/ 3160599 h 3160599"/>
              <a:gd name="connsiteX1" fmla="*/ 140494 w 2318711"/>
              <a:gd name="connsiteY1" fmla="*/ 3072493 h 3160599"/>
              <a:gd name="connsiteX2" fmla="*/ 188119 w 2318711"/>
              <a:gd name="connsiteY2" fmla="*/ 2743880 h 3160599"/>
              <a:gd name="connsiteX3" fmla="*/ 564356 w 2318711"/>
              <a:gd name="connsiteY3" fmla="*/ 2089037 h 3160599"/>
              <a:gd name="connsiteX4" fmla="*/ 631031 w 2318711"/>
              <a:gd name="connsiteY4" fmla="*/ 2105705 h 3160599"/>
              <a:gd name="connsiteX5" fmla="*/ 909637 w 2318711"/>
              <a:gd name="connsiteY5" fmla="*/ 1915205 h 3160599"/>
              <a:gd name="connsiteX6" fmla="*/ 1928690 w 2318711"/>
              <a:gd name="connsiteY6" fmla="*/ 511888 h 3160599"/>
              <a:gd name="connsiteX7" fmla="*/ 2318711 w 2318711"/>
              <a:gd name="connsiteY7" fmla="*/ 0 h 3160599"/>
              <a:gd name="connsiteX8" fmla="*/ 2133369 w 2318711"/>
              <a:gd name="connsiteY8" fmla="*/ 1450733 h 3160599"/>
              <a:gd name="connsiteX9" fmla="*/ 2133368 w 2318711"/>
              <a:gd name="connsiteY9" fmla="*/ 1298266 h 3160599"/>
              <a:gd name="connsiteX0" fmla="*/ 0 w 2133369"/>
              <a:gd name="connsiteY0" fmla="*/ 2648711 h 2844680"/>
              <a:gd name="connsiteX1" fmla="*/ 140494 w 2133369"/>
              <a:gd name="connsiteY1" fmla="*/ 2560605 h 2844680"/>
              <a:gd name="connsiteX2" fmla="*/ 188119 w 2133369"/>
              <a:gd name="connsiteY2" fmla="*/ 2231992 h 2844680"/>
              <a:gd name="connsiteX3" fmla="*/ 564356 w 2133369"/>
              <a:gd name="connsiteY3" fmla="*/ 1577149 h 2844680"/>
              <a:gd name="connsiteX4" fmla="*/ 631031 w 2133369"/>
              <a:gd name="connsiteY4" fmla="*/ 1593817 h 2844680"/>
              <a:gd name="connsiteX5" fmla="*/ 909637 w 2133369"/>
              <a:gd name="connsiteY5" fmla="*/ 1403317 h 2844680"/>
              <a:gd name="connsiteX6" fmla="*/ 1928690 w 2133369"/>
              <a:gd name="connsiteY6" fmla="*/ 0 h 2844680"/>
              <a:gd name="connsiteX7" fmla="*/ 380960 w 2133369"/>
              <a:gd name="connsiteY7" fmla="*/ 2844680 h 2844680"/>
              <a:gd name="connsiteX8" fmla="*/ 2133369 w 2133369"/>
              <a:gd name="connsiteY8" fmla="*/ 938845 h 2844680"/>
              <a:gd name="connsiteX9" fmla="*/ 2133368 w 2133369"/>
              <a:gd name="connsiteY9" fmla="*/ 786378 h 2844680"/>
              <a:gd name="connsiteX0" fmla="*/ 0 w 2133369"/>
              <a:gd name="connsiteY0" fmla="*/ 1862333 h 2058302"/>
              <a:gd name="connsiteX1" fmla="*/ 140494 w 2133369"/>
              <a:gd name="connsiteY1" fmla="*/ 1774227 h 2058302"/>
              <a:gd name="connsiteX2" fmla="*/ 188119 w 2133369"/>
              <a:gd name="connsiteY2" fmla="*/ 1445614 h 2058302"/>
              <a:gd name="connsiteX3" fmla="*/ 564356 w 2133369"/>
              <a:gd name="connsiteY3" fmla="*/ 790771 h 2058302"/>
              <a:gd name="connsiteX4" fmla="*/ 631031 w 2133369"/>
              <a:gd name="connsiteY4" fmla="*/ 807439 h 2058302"/>
              <a:gd name="connsiteX5" fmla="*/ 909637 w 2133369"/>
              <a:gd name="connsiteY5" fmla="*/ 616939 h 2058302"/>
              <a:gd name="connsiteX6" fmla="*/ 380960 w 2133369"/>
              <a:gd name="connsiteY6" fmla="*/ 2058302 h 2058302"/>
              <a:gd name="connsiteX7" fmla="*/ 2133369 w 2133369"/>
              <a:gd name="connsiteY7" fmla="*/ 152467 h 2058302"/>
              <a:gd name="connsiteX8" fmla="*/ 2133368 w 2133369"/>
              <a:gd name="connsiteY8" fmla="*/ 0 h 2058302"/>
              <a:gd name="connsiteX0" fmla="*/ 0 w 2133369"/>
              <a:gd name="connsiteY0" fmla="*/ 1862333 h 2058302"/>
              <a:gd name="connsiteX1" fmla="*/ 140494 w 2133369"/>
              <a:gd name="connsiteY1" fmla="*/ 1774227 h 2058302"/>
              <a:gd name="connsiteX2" fmla="*/ 188119 w 2133369"/>
              <a:gd name="connsiteY2" fmla="*/ 1445614 h 2058302"/>
              <a:gd name="connsiteX3" fmla="*/ 564356 w 2133369"/>
              <a:gd name="connsiteY3" fmla="*/ 790771 h 2058302"/>
              <a:gd name="connsiteX4" fmla="*/ 631031 w 2133369"/>
              <a:gd name="connsiteY4" fmla="*/ 807439 h 2058302"/>
              <a:gd name="connsiteX5" fmla="*/ 380960 w 2133369"/>
              <a:gd name="connsiteY5" fmla="*/ 2058302 h 2058302"/>
              <a:gd name="connsiteX6" fmla="*/ 2133369 w 2133369"/>
              <a:gd name="connsiteY6" fmla="*/ 152467 h 2058302"/>
              <a:gd name="connsiteX7" fmla="*/ 2133368 w 2133369"/>
              <a:gd name="connsiteY7" fmla="*/ 0 h 2058302"/>
              <a:gd name="connsiteX0" fmla="*/ 0 w 2133369"/>
              <a:gd name="connsiteY0" fmla="*/ 1862333 h 2058302"/>
              <a:gd name="connsiteX1" fmla="*/ 140494 w 2133369"/>
              <a:gd name="connsiteY1" fmla="*/ 1774227 h 2058302"/>
              <a:gd name="connsiteX2" fmla="*/ 188119 w 2133369"/>
              <a:gd name="connsiteY2" fmla="*/ 1445614 h 2058302"/>
              <a:gd name="connsiteX3" fmla="*/ 564356 w 2133369"/>
              <a:gd name="connsiteY3" fmla="*/ 790771 h 2058302"/>
              <a:gd name="connsiteX4" fmla="*/ 380960 w 2133369"/>
              <a:gd name="connsiteY4" fmla="*/ 2058302 h 2058302"/>
              <a:gd name="connsiteX5" fmla="*/ 2133369 w 2133369"/>
              <a:gd name="connsiteY5" fmla="*/ 152467 h 2058302"/>
              <a:gd name="connsiteX6" fmla="*/ 2133368 w 2133369"/>
              <a:gd name="connsiteY6" fmla="*/ 0 h 2058302"/>
              <a:gd name="connsiteX0" fmla="*/ 0 w 2133369"/>
              <a:gd name="connsiteY0" fmla="*/ 1862333 h 2058302"/>
              <a:gd name="connsiteX1" fmla="*/ 140494 w 2133369"/>
              <a:gd name="connsiteY1" fmla="*/ 1774227 h 2058302"/>
              <a:gd name="connsiteX2" fmla="*/ 188119 w 2133369"/>
              <a:gd name="connsiteY2" fmla="*/ 1445614 h 2058302"/>
              <a:gd name="connsiteX3" fmla="*/ 380960 w 2133369"/>
              <a:gd name="connsiteY3" fmla="*/ 2058302 h 2058302"/>
              <a:gd name="connsiteX4" fmla="*/ 2133369 w 2133369"/>
              <a:gd name="connsiteY4" fmla="*/ 152467 h 2058302"/>
              <a:gd name="connsiteX5" fmla="*/ 2133368 w 2133369"/>
              <a:gd name="connsiteY5" fmla="*/ 0 h 2058302"/>
              <a:gd name="connsiteX0" fmla="*/ 0 w 2133369"/>
              <a:gd name="connsiteY0" fmla="*/ 1862333 h 2058302"/>
              <a:gd name="connsiteX1" fmla="*/ 140494 w 2133369"/>
              <a:gd name="connsiteY1" fmla="*/ 1774227 h 2058302"/>
              <a:gd name="connsiteX2" fmla="*/ 380960 w 2133369"/>
              <a:gd name="connsiteY2" fmla="*/ 2058302 h 2058302"/>
              <a:gd name="connsiteX3" fmla="*/ 2133369 w 2133369"/>
              <a:gd name="connsiteY3" fmla="*/ 152467 h 2058302"/>
              <a:gd name="connsiteX4" fmla="*/ 2133368 w 2133369"/>
              <a:gd name="connsiteY4" fmla="*/ 0 h 2058302"/>
              <a:gd name="connsiteX0" fmla="*/ 0 w 2133369"/>
              <a:gd name="connsiteY0" fmla="*/ 1862333 h 2058302"/>
              <a:gd name="connsiteX1" fmla="*/ 380960 w 2133369"/>
              <a:gd name="connsiteY1" fmla="*/ 2058302 h 2058302"/>
              <a:gd name="connsiteX2" fmla="*/ 2133369 w 2133369"/>
              <a:gd name="connsiteY2" fmla="*/ 152467 h 2058302"/>
              <a:gd name="connsiteX3" fmla="*/ 2133368 w 2133369"/>
              <a:gd name="connsiteY3" fmla="*/ 0 h 2058302"/>
              <a:gd name="connsiteX0" fmla="*/ 0 w 1752409"/>
              <a:gd name="connsiteY0" fmla="*/ 2058302 h 2058302"/>
              <a:gd name="connsiteX1" fmla="*/ 1752409 w 1752409"/>
              <a:gd name="connsiteY1" fmla="*/ 152467 h 2058302"/>
              <a:gd name="connsiteX2" fmla="*/ 1752408 w 1752409"/>
              <a:gd name="connsiteY2" fmla="*/ 0 h 2058302"/>
              <a:gd name="connsiteX0" fmla="*/ 0 w 1752409"/>
              <a:gd name="connsiteY0" fmla="*/ 2058302 h 2058302"/>
              <a:gd name="connsiteX1" fmla="*/ 1034029 w 1752409"/>
              <a:gd name="connsiteY1" fmla="*/ 889389 h 2058302"/>
              <a:gd name="connsiteX2" fmla="*/ 1752409 w 1752409"/>
              <a:gd name="connsiteY2" fmla="*/ 152467 h 2058302"/>
              <a:gd name="connsiteX3" fmla="*/ 1752408 w 1752409"/>
              <a:gd name="connsiteY3" fmla="*/ 0 h 2058302"/>
              <a:gd name="connsiteX0" fmla="*/ 0 w 1752409"/>
              <a:gd name="connsiteY0" fmla="*/ 2058302 h 2058302"/>
              <a:gd name="connsiteX1" fmla="*/ 627674 w 1752409"/>
              <a:gd name="connsiteY1" fmla="*/ 1397611 h 2058302"/>
              <a:gd name="connsiteX2" fmla="*/ 1034029 w 1752409"/>
              <a:gd name="connsiteY2" fmla="*/ 889389 h 2058302"/>
              <a:gd name="connsiteX3" fmla="*/ 1752409 w 1752409"/>
              <a:gd name="connsiteY3" fmla="*/ 152467 h 2058302"/>
              <a:gd name="connsiteX4" fmla="*/ 1752408 w 1752409"/>
              <a:gd name="connsiteY4" fmla="*/ 0 h 2058302"/>
              <a:gd name="connsiteX0" fmla="*/ 0 w 1980985"/>
              <a:gd name="connsiteY0" fmla="*/ 2058301 h 2058301"/>
              <a:gd name="connsiteX1" fmla="*/ 856250 w 1980985"/>
              <a:gd name="connsiteY1" fmla="*/ 1397611 h 2058301"/>
              <a:gd name="connsiteX2" fmla="*/ 1262605 w 1980985"/>
              <a:gd name="connsiteY2" fmla="*/ 889389 h 2058301"/>
              <a:gd name="connsiteX3" fmla="*/ 1980985 w 1980985"/>
              <a:gd name="connsiteY3" fmla="*/ 152467 h 2058301"/>
              <a:gd name="connsiteX4" fmla="*/ 1980984 w 1980985"/>
              <a:gd name="connsiteY4" fmla="*/ 0 h 2058301"/>
              <a:gd name="connsiteX0" fmla="*/ 0 w 1904792"/>
              <a:gd name="connsiteY0" fmla="*/ 2058302 h 2058302"/>
              <a:gd name="connsiteX1" fmla="*/ 780057 w 1904792"/>
              <a:gd name="connsiteY1" fmla="*/ 1397611 h 2058302"/>
              <a:gd name="connsiteX2" fmla="*/ 1186412 w 1904792"/>
              <a:gd name="connsiteY2" fmla="*/ 889389 h 2058302"/>
              <a:gd name="connsiteX3" fmla="*/ 1904792 w 1904792"/>
              <a:gd name="connsiteY3" fmla="*/ 152467 h 2058302"/>
              <a:gd name="connsiteX4" fmla="*/ 1904791 w 1904792"/>
              <a:gd name="connsiteY4" fmla="*/ 0 h 2058302"/>
              <a:gd name="connsiteX0" fmla="*/ 0 w 1904792"/>
              <a:gd name="connsiteY0" fmla="*/ 2058302 h 2058302"/>
              <a:gd name="connsiteX1" fmla="*/ 533341 w 1904792"/>
              <a:gd name="connsiteY1" fmla="*/ 1448434 h 2058302"/>
              <a:gd name="connsiteX2" fmla="*/ 1186412 w 1904792"/>
              <a:gd name="connsiteY2" fmla="*/ 889389 h 2058302"/>
              <a:gd name="connsiteX3" fmla="*/ 1904792 w 1904792"/>
              <a:gd name="connsiteY3" fmla="*/ 152467 h 2058302"/>
              <a:gd name="connsiteX4" fmla="*/ 1904791 w 1904792"/>
              <a:gd name="connsiteY4" fmla="*/ 0 h 2058302"/>
              <a:gd name="connsiteX0" fmla="*/ 0 w 1904792"/>
              <a:gd name="connsiteY0" fmla="*/ 2058302 h 2058302"/>
              <a:gd name="connsiteX1" fmla="*/ 533341 w 1904792"/>
              <a:gd name="connsiteY1" fmla="*/ 1448434 h 2058302"/>
              <a:gd name="connsiteX2" fmla="*/ 1447641 w 1904792"/>
              <a:gd name="connsiteY2" fmla="*/ 609866 h 2058302"/>
              <a:gd name="connsiteX3" fmla="*/ 1904792 w 1904792"/>
              <a:gd name="connsiteY3" fmla="*/ 152467 h 2058302"/>
              <a:gd name="connsiteX4" fmla="*/ 1904791 w 1904792"/>
              <a:gd name="connsiteY4" fmla="*/ 0 h 2058302"/>
              <a:gd name="connsiteX0" fmla="*/ 0 w 1904792"/>
              <a:gd name="connsiteY0" fmla="*/ 2058302 h 2058302"/>
              <a:gd name="connsiteX1" fmla="*/ 533341 w 1904792"/>
              <a:gd name="connsiteY1" fmla="*/ 1448434 h 2058302"/>
              <a:gd name="connsiteX2" fmla="*/ 997747 w 1904792"/>
              <a:gd name="connsiteY2" fmla="*/ 1049116 h 2058302"/>
              <a:gd name="connsiteX3" fmla="*/ 1447641 w 1904792"/>
              <a:gd name="connsiteY3" fmla="*/ 609866 h 2058302"/>
              <a:gd name="connsiteX4" fmla="*/ 1904792 w 1904792"/>
              <a:gd name="connsiteY4" fmla="*/ 152467 h 2058302"/>
              <a:gd name="connsiteX5" fmla="*/ 1904791 w 1904792"/>
              <a:gd name="connsiteY5" fmla="*/ 0 h 2058302"/>
              <a:gd name="connsiteX0" fmla="*/ 0 w 1904792"/>
              <a:gd name="connsiteY0" fmla="*/ 2058302 h 2058302"/>
              <a:gd name="connsiteX1" fmla="*/ 533341 w 1904792"/>
              <a:gd name="connsiteY1" fmla="*/ 1448434 h 2058302"/>
              <a:gd name="connsiteX2" fmla="*/ 990491 w 1904792"/>
              <a:gd name="connsiteY2" fmla="*/ 1372200 h 2058302"/>
              <a:gd name="connsiteX3" fmla="*/ 1447641 w 1904792"/>
              <a:gd name="connsiteY3" fmla="*/ 609866 h 2058302"/>
              <a:gd name="connsiteX4" fmla="*/ 1904792 w 1904792"/>
              <a:gd name="connsiteY4" fmla="*/ 152467 h 2058302"/>
              <a:gd name="connsiteX5" fmla="*/ 1904791 w 1904792"/>
              <a:gd name="connsiteY5" fmla="*/ 0 h 2058302"/>
              <a:gd name="connsiteX0" fmla="*/ 0 w 1904792"/>
              <a:gd name="connsiteY0" fmla="*/ 2058302 h 2058302"/>
              <a:gd name="connsiteX1" fmla="*/ 533341 w 1904792"/>
              <a:gd name="connsiteY1" fmla="*/ 1448434 h 2058302"/>
              <a:gd name="connsiteX2" fmla="*/ 1066683 w 1904792"/>
              <a:gd name="connsiteY2" fmla="*/ 1448434 h 2058302"/>
              <a:gd name="connsiteX3" fmla="*/ 1447641 w 1904792"/>
              <a:gd name="connsiteY3" fmla="*/ 609866 h 2058302"/>
              <a:gd name="connsiteX4" fmla="*/ 1904792 w 1904792"/>
              <a:gd name="connsiteY4" fmla="*/ 152467 h 2058302"/>
              <a:gd name="connsiteX5" fmla="*/ 1904791 w 1904792"/>
              <a:gd name="connsiteY5" fmla="*/ 0 h 2058302"/>
              <a:gd name="connsiteX0" fmla="*/ 0 w 1904792"/>
              <a:gd name="connsiteY0" fmla="*/ 2058302 h 2058302"/>
              <a:gd name="connsiteX1" fmla="*/ 533341 w 1904792"/>
              <a:gd name="connsiteY1" fmla="*/ 1524667 h 2058302"/>
              <a:gd name="connsiteX2" fmla="*/ 1066683 w 1904792"/>
              <a:gd name="connsiteY2" fmla="*/ 1448434 h 2058302"/>
              <a:gd name="connsiteX3" fmla="*/ 1447641 w 1904792"/>
              <a:gd name="connsiteY3" fmla="*/ 609866 h 2058302"/>
              <a:gd name="connsiteX4" fmla="*/ 1904792 w 1904792"/>
              <a:gd name="connsiteY4" fmla="*/ 152467 h 2058302"/>
              <a:gd name="connsiteX5" fmla="*/ 1904791 w 1904792"/>
              <a:gd name="connsiteY5" fmla="*/ 0 h 2058302"/>
              <a:gd name="connsiteX0" fmla="*/ 0 w 1904792"/>
              <a:gd name="connsiteY0" fmla="*/ 2058302 h 2058302"/>
              <a:gd name="connsiteX1" fmla="*/ 457149 w 1904792"/>
              <a:gd name="connsiteY1" fmla="*/ 1524667 h 2058302"/>
              <a:gd name="connsiteX2" fmla="*/ 1066683 w 1904792"/>
              <a:gd name="connsiteY2" fmla="*/ 1448434 h 2058302"/>
              <a:gd name="connsiteX3" fmla="*/ 1447641 w 1904792"/>
              <a:gd name="connsiteY3" fmla="*/ 609866 h 2058302"/>
              <a:gd name="connsiteX4" fmla="*/ 1904792 w 1904792"/>
              <a:gd name="connsiteY4" fmla="*/ 152467 h 2058302"/>
              <a:gd name="connsiteX5" fmla="*/ 1904791 w 1904792"/>
              <a:gd name="connsiteY5" fmla="*/ 0 h 2058302"/>
              <a:gd name="connsiteX0" fmla="*/ 0 w 1904792"/>
              <a:gd name="connsiteY0" fmla="*/ 2058302 h 2058302"/>
              <a:gd name="connsiteX1" fmla="*/ 457149 w 1904792"/>
              <a:gd name="connsiteY1" fmla="*/ 1524667 h 2058302"/>
              <a:gd name="connsiteX2" fmla="*/ 1066683 w 1904792"/>
              <a:gd name="connsiteY2" fmla="*/ 1524667 h 2058302"/>
              <a:gd name="connsiteX3" fmla="*/ 1447641 w 1904792"/>
              <a:gd name="connsiteY3" fmla="*/ 609866 h 2058302"/>
              <a:gd name="connsiteX4" fmla="*/ 1904792 w 1904792"/>
              <a:gd name="connsiteY4" fmla="*/ 152467 h 2058302"/>
              <a:gd name="connsiteX5" fmla="*/ 1904791 w 1904792"/>
              <a:gd name="connsiteY5" fmla="*/ 0 h 2058302"/>
              <a:gd name="connsiteX0" fmla="*/ 0 w 1904791"/>
              <a:gd name="connsiteY0" fmla="*/ 2058302 h 2058302"/>
              <a:gd name="connsiteX1" fmla="*/ 457149 w 1904791"/>
              <a:gd name="connsiteY1" fmla="*/ 1524667 h 2058302"/>
              <a:gd name="connsiteX2" fmla="*/ 1066683 w 1904791"/>
              <a:gd name="connsiteY2" fmla="*/ 1524667 h 2058302"/>
              <a:gd name="connsiteX3" fmla="*/ 1447641 w 1904791"/>
              <a:gd name="connsiteY3" fmla="*/ 609866 h 2058302"/>
              <a:gd name="connsiteX4" fmla="*/ 1904791 w 1904791"/>
              <a:gd name="connsiteY4" fmla="*/ 228699 h 2058302"/>
              <a:gd name="connsiteX5" fmla="*/ 1904791 w 1904791"/>
              <a:gd name="connsiteY5" fmla="*/ 0 h 2058302"/>
              <a:gd name="connsiteX0" fmla="*/ 0 w 1904792"/>
              <a:gd name="connsiteY0" fmla="*/ 2058302 h 2058302"/>
              <a:gd name="connsiteX1" fmla="*/ 457149 w 1904792"/>
              <a:gd name="connsiteY1" fmla="*/ 1524667 h 2058302"/>
              <a:gd name="connsiteX2" fmla="*/ 1066683 w 1904792"/>
              <a:gd name="connsiteY2" fmla="*/ 1524667 h 2058302"/>
              <a:gd name="connsiteX3" fmla="*/ 1447641 w 1904792"/>
              <a:gd name="connsiteY3" fmla="*/ 609866 h 2058302"/>
              <a:gd name="connsiteX4" fmla="*/ 1904792 w 1904792"/>
              <a:gd name="connsiteY4" fmla="*/ 228699 h 2058302"/>
              <a:gd name="connsiteX5" fmla="*/ 1904791 w 1904792"/>
              <a:gd name="connsiteY5" fmla="*/ 0 h 2058302"/>
              <a:gd name="connsiteX0" fmla="*/ 0 w 1904792"/>
              <a:gd name="connsiteY0" fmla="*/ 2058302 h 2058302"/>
              <a:gd name="connsiteX1" fmla="*/ 457149 w 1904792"/>
              <a:gd name="connsiteY1" fmla="*/ 1524667 h 2058302"/>
              <a:gd name="connsiteX2" fmla="*/ 1066683 w 1904792"/>
              <a:gd name="connsiteY2" fmla="*/ 1524667 h 2058302"/>
              <a:gd name="connsiteX3" fmla="*/ 1447641 w 1904792"/>
              <a:gd name="connsiteY3" fmla="*/ 609866 h 2058302"/>
              <a:gd name="connsiteX4" fmla="*/ 1904792 w 1904792"/>
              <a:gd name="connsiteY4" fmla="*/ 228699 h 2058302"/>
              <a:gd name="connsiteX5" fmla="*/ 1904791 w 1904792"/>
              <a:gd name="connsiteY5" fmla="*/ 0 h 2058302"/>
              <a:gd name="connsiteX0" fmla="*/ 76193 w 1980985"/>
              <a:gd name="connsiteY0" fmla="*/ 2058302 h 2058302"/>
              <a:gd name="connsiteX1" fmla="*/ 0 w 1980985"/>
              <a:gd name="connsiteY1" fmla="*/ 2058301 h 2058302"/>
              <a:gd name="connsiteX2" fmla="*/ 533342 w 1980985"/>
              <a:gd name="connsiteY2" fmla="*/ 1524667 h 2058302"/>
              <a:gd name="connsiteX3" fmla="*/ 1142876 w 1980985"/>
              <a:gd name="connsiteY3" fmla="*/ 1524667 h 2058302"/>
              <a:gd name="connsiteX4" fmla="*/ 1523834 w 1980985"/>
              <a:gd name="connsiteY4" fmla="*/ 609866 h 2058302"/>
              <a:gd name="connsiteX5" fmla="*/ 1980985 w 1980985"/>
              <a:gd name="connsiteY5" fmla="*/ 228699 h 2058302"/>
              <a:gd name="connsiteX6" fmla="*/ 1980984 w 1980985"/>
              <a:gd name="connsiteY6" fmla="*/ 0 h 2058302"/>
              <a:gd name="connsiteX0" fmla="*/ 0 w 1904792"/>
              <a:gd name="connsiteY0" fmla="*/ 2058302 h 2058302"/>
              <a:gd name="connsiteX1" fmla="*/ 76191 w 1904792"/>
              <a:gd name="connsiteY1" fmla="*/ 1982068 h 2058302"/>
              <a:gd name="connsiteX2" fmla="*/ 457149 w 1904792"/>
              <a:gd name="connsiteY2" fmla="*/ 1524667 h 2058302"/>
              <a:gd name="connsiteX3" fmla="*/ 1066683 w 1904792"/>
              <a:gd name="connsiteY3" fmla="*/ 1524667 h 2058302"/>
              <a:gd name="connsiteX4" fmla="*/ 1447641 w 1904792"/>
              <a:gd name="connsiteY4" fmla="*/ 609866 h 2058302"/>
              <a:gd name="connsiteX5" fmla="*/ 1904792 w 1904792"/>
              <a:gd name="connsiteY5" fmla="*/ 228699 h 2058302"/>
              <a:gd name="connsiteX6" fmla="*/ 1904791 w 1904792"/>
              <a:gd name="connsiteY6" fmla="*/ 0 h 2058302"/>
              <a:gd name="connsiteX0" fmla="*/ 0 w 1904792"/>
              <a:gd name="connsiteY0" fmla="*/ 2058302 h 2058302"/>
              <a:gd name="connsiteX1" fmla="*/ 457149 w 1904792"/>
              <a:gd name="connsiteY1" fmla="*/ 1524667 h 2058302"/>
              <a:gd name="connsiteX2" fmla="*/ 1066683 w 1904792"/>
              <a:gd name="connsiteY2" fmla="*/ 1524667 h 2058302"/>
              <a:gd name="connsiteX3" fmla="*/ 1447641 w 1904792"/>
              <a:gd name="connsiteY3" fmla="*/ 609866 h 2058302"/>
              <a:gd name="connsiteX4" fmla="*/ 1904792 w 1904792"/>
              <a:gd name="connsiteY4" fmla="*/ 228699 h 2058302"/>
              <a:gd name="connsiteX5" fmla="*/ 1904791 w 1904792"/>
              <a:gd name="connsiteY5" fmla="*/ 0 h 2058302"/>
              <a:gd name="connsiteX0" fmla="*/ 0 w 1904792"/>
              <a:gd name="connsiteY0" fmla="*/ 2058302 h 2058302"/>
              <a:gd name="connsiteX1" fmla="*/ 457149 w 1904792"/>
              <a:gd name="connsiteY1" fmla="*/ 1524667 h 2058302"/>
              <a:gd name="connsiteX2" fmla="*/ 990491 w 1904792"/>
              <a:gd name="connsiteY2" fmla="*/ 1524667 h 2058302"/>
              <a:gd name="connsiteX3" fmla="*/ 1447641 w 1904792"/>
              <a:gd name="connsiteY3" fmla="*/ 609866 h 2058302"/>
              <a:gd name="connsiteX4" fmla="*/ 1904792 w 1904792"/>
              <a:gd name="connsiteY4" fmla="*/ 228699 h 2058302"/>
              <a:gd name="connsiteX5" fmla="*/ 1904791 w 1904792"/>
              <a:gd name="connsiteY5" fmla="*/ 0 h 2058302"/>
              <a:gd name="connsiteX0" fmla="*/ 0 w 1904792"/>
              <a:gd name="connsiteY0" fmla="*/ 2058302 h 2058302"/>
              <a:gd name="connsiteX1" fmla="*/ 457149 w 1904792"/>
              <a:gd name="connsiteY1" fmla="*/ 1524667 h 2058302"/>
              <a:gd name="connsiteX2" fmla="*/ 1066683 w 1904792"/>
              <a:gd name="connsiteY2" fmla="*/ 1524667 h 2058302"/>
              <a:gd name="connsiteX3" fmla="*/ 1447641 w 1904792"/>
              <a:gd name="connsiteY3" fmla="*/ 609866 h 2058302"/>
              <a:gd name="connsiteX4" fmla="*/ 1904792 w 1904792"/>
              <a:gd name="connsiteY4" fmla="*/ 228699 h 2058302"/>
              <a:gd name="connsiteX5" fmla="*/ 1904791 w 1904792"/>
              <a:gd name="connsiteY5" fmla="*/ 0 h 2058302"/>
              <a:gd name="connsiteX0" fmla="*/ 0 w 1904792"/>
              <a:gd name="connsiteY0" fmla="*/ 2058302 h 2058302"/>
              <a:gd name="connsiteX1" fmla="*/ 457149 w 1904792"/>
              <a:gd name="connsiteY1" fmla="*/ 1524667 h 2058302"/>
              <a:gd name="connsiteX2" fmla="*/ 990491 w 1904792"/>
              <a:gd name="connsiteY2" fmla="*/ 1524667 h 2058302"/>
              <a:gd name="connsiteX3" fmla="*/ 1447641 w 1904792"/>
              <a:gd name="connsiteY3" fmla="*/ 609866 h 2058302"/>
              <a:gd name="connsiteX4" fmla="*/ 1904792 w 1904792"/>
              <a:gd name="connsiteY4" fmla="*/ 228699 h 2058302"/>
              <a:gd name="connsiteX5" fmla="*/ 1904791 w 1904792"/>
              <a:gd name="connsiteY5" fmla="*/ 0 h 2058302"/>
              <a:gd name="connsiteX0" fmla="*/ 0 w 1904792"/>
              <a:gd name="connsiteY0" fmla="*/ 2058302 h 2058302"/>
              <a:gd name="connsiteX1" fmla="*/ 457149 w 1904792"/>
              <a:gd name="connsiteY1" fmla="*/ 1524667 h 2058302"/>
              <a:gd name="connsiteX2" fmla="*/ 1066683 w 1904792"/>
              <a:gd name="connsiteY2" fmla="*/ 1524667 h 2058302"/>
              <a:gd name="connsiteX3" fmla="*/ 1447641 w 1904792"/>
              <a:gd name="connsiteY3" fmla="*/ 609866 h 2058302"/>
              <a:gd name="connsiteX4" fmla="*/ 1904792 w 1904792"/>
              <a:gd name="connsiteY4" fmla="*/ 228699 h 2058302"/>
              <a:gd name="connsiteX5" fmla="*/ 1904791 w 1904792"/>
              <a:gd name="connsiteY5" fmla="*/ 0 h 2058302"/>
              <a:gd name="connsiteX0" fmla="*/ 0 w 1904792"/>
              <a:gd name="connsiteY0" fmla="*/ 2058302 h 2058302"/>
              <a:gd name="connsiteX1" fmla="*/ 457149 w 1904792"/>
              <a:gd name="connsiteY1" fmla="*/ 1524667 h 2058302"/>
              <a:gd name="connsiteX2" fmla="*/ 1066683 w 1904792"/>
              <a:gd name="connsiteY2" fmla="*/ 1524667 h 2058302"/>
              <a:gd name="connsiteX3" fmla="*/ 1447641 w 1904792"/>
              <a:gd name="connsiteY3" fmla="*/ 609866 h 2058302"/>
              <a:gd name="connsiteX4" fmla="*/ 1904792 w 1904792"/>
              <a:gd name="connsiteY4" fmla="*/ 228699 h 2058302"/>
              <a:gd name="connsiteX5" fmla="*/ 1904791 w 1904792"/>
              <a:gd name="connsiteY5" fmla="*/ 0 h 2058302"/>
              <a:gd name="connsiteX0" fmla="*/ 0 w 1904791"/>
              <a:gd name="connsiteY0" fmla="*/ 2058302 h 2058302"/>
              <a:gd name="connsiteX1" fmla="*/ 457149 w 1904791"/>
              <a:gd name="connsiteY1" fmla="*/ 1524667 h 2058302"/>
              <a:gd name="connsiteX2" fmla="*/ 1066683 w 1904791"/>
              <a:gd name="connsiteY2" fmla="*/ 1524667 h 2058302"/>
              <a:gd name="connsiteX3" fmla="*/ 1447641 w 1904791"/>
              <a:gd name="connsiteY3" fmla="*/ 609866 h 2058302"/>
              <a:gd name="connsiteX4" fmla="*/ 1904791 w 1904791"/>
              <a:gd name="connsiteY4" fmla="*/ 228699 h 2058302"/>
              <a:gd name="connsiteX5" fmla="*/ 1904791 w 1904791"/>
              <a:gd name="connsiteY5" fmla="*/ 0 h 2058302"/>
              <a:gd name="connsiteX0" fmla="*/ 0 w 1980984"/>
              <a:gd name="connsiteY0" fmla="*/ 1982070 h 1982070"/>
              <a:gd name="connsiteX1" fmla="*/ 457149 w 1980984"/>
              <a:gd name="connsiteY1" fmla="*/ 1448435 h 1982070"/>
              <a:gd name="connsiteX2" fmla="*/ 1066683 w 1980984"/>
              <a:gd name="connsiteY2" fmla="*/ 1448435 h 1982070"/>
              <a:gd name="connsiteX3" fmla="*/ 1447641 w 1980984"/>
              <a:gd name="connsiteY3" fmla="*/ 533634 h 1982070"/>
              <a:gd name="connsiteX4" fmla="*/ 1904791 w 1980984"/>
              <a:gd name="connsiteY4" fmla="*/ 152467 h 1982070"/>
              <a:gd name="connsiteX5" fmla="*/ 1980984 w 1980984"/>
              <a:gd name="connsiteY5" fmla="*/ 0 h 1982070"/>
              <a:gd name="connsiteX0" fmla="*/ 0 w 1980983"/>
              <a:gd name="connsiteY0" fmla="*/ 2058303 h 2058303"/>
              <a:gd name="connsiteX1" fmla="*/ 457149 w 1980983"/>
              <a:gd name="connsiteY1" fmla="*/ 1524668 h 2058303"/>
              <a:gd name="connsiteX2" fmla="*/ 1066683 w 1980983"/>
              <a:gd name="connsiteY2" fmla="*/ 1524668 h 2058303"/>
              <a:gd name="connsiteX3" fmla="*/ 1447641 w 1980983"/>
              <a:gd name="connsiteY3" fmla="*/ 609867 h 2058303"/>
              <a:gd name="connsiteX4" fmla="*/ 1904791 w 1980983"/>
              <a:gd name="connsiteY4" fmla="*/ 228700 h 2058303"/>
              <a:gd name="connsiteX5" fmla="*/ 1980983 w 1980983"/>
              <a:gd name="connsiteY5" fmla="*/ 0 h 2058303"/>
              <a:gd name="connsiteX0" fmla="*/ 0 w 1904792"/>
              <a:gd name="connsiteY0" fmla="*/ 2058303 h 2058303"/>
              <a:gd name="connsiteX1" fmla="*/ 457149 w 1904792"/>
              <a:gd name="connsiteY1" fmla="*/ 1524668 h 2058303"/>
              <a:gd name="connsiteX2" fmla="*/ 1066683 w 1904792"/>
              <a:gd name="connsiteY2" fmla="*/ 1524668 h 2058303"/>
              <a:gd name="connsiteX3" fmla="*/ 1447641 w 1904792"/>
              <a:gd name="connsiteY3" fmla="*/ 609867 h 2058303"/>
              <a:gd name="connsiteX4" fmla="*/ 1904791 w 1904792"/>
              <a:gd name="connsiteY4" fmla="*/ 228700 h 2058303"/>
              <a:gd name="connsiteX5" fmla="*/ 1904792 w 1904792"/>
              <a:gd name="connsiteY5" fmla="*/ 0 h 2058303"/>
              <a:gd name="connsiteX0" fmla="*/ 0 w 1904792"/>
              <a:gd name="connsiteY0" fmla="*/ 2058303 h 2058303"/>
              <a:gd name="connsiteX1" fmla="*/ 457149 w 1904792"/>
              <a:gd name="connsiteY1" fmla="*/ 1524668 h 2058303"/>
              <a:gd name="connsiteX2" fmla="*/ 1066683 w 1904792"/>
              <a:gd name="connsiteY2" fmla="*/ 1524668 h 2058303"/>
              <a:gd name="connsiteX3" fmla="*/ 1447641 w 1904792"/>
              <a:gd name="connsiteY3" fmla="*/ 609867 h 2058303"/>
              <a:gd name="connsiteX4" fmla="*/ 1904792 w 1904792"/>
              <a:gd name="connsiteY4" fmla="*/ 0 h 2058303"/>
              <a:gd name="connsiteX0" fmla="*/ 0 w 1447641"/>
              <a:gd name="connsiteY0" fmla="*/ 1448436 h 1448436"/>
              <a:gd name="connsiteX1" fmla="*/ 457149 w 1447641"/>
              <a:gd name="connsiteY1" fmla="*/ 914801 h 1448436"/>
              <a:gd name="connsiteX2" fmla="*/ 1066683 w 1447641"/>
              <a:gd name="connsiteY2" fmla="*/ 914801 h 1448436"/>
              <a:gd name="connsiteX3" fmla="*/ 1447641 w 1447641"/>
              <a:gd name="connsiteY3" fmla="*/ 0 h 1448436"/>
              <a:gd name="connsiteX0" fmla="*/ 0 w 1490610"/>
              <a:gd name="connsiteY0" fmla="*/ 1396654 h 1396654"/>
              <a:gd name="connsiteX1" fmla="*/ 457149 w 1490610"/>
              <a:gd name="connsiteY1" fmla="*/ 863019 h 1396654"/>
              <a:gd name="connsiteX2" fmla="*/ 1066683 w 1490610"/>
              <a:gd name="connsiteY2" fmla="*/ 863019 h 1396654"/>
              <a:gd name="connsiteX3" fmla="*/ 1490610 w 1490610"/>
              <a:gd name="connsiteY3" fmla="*/ 0 h 1396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0610" h="1396654">
                <a:moveTo>
                  <a:pt x="0" y="1396654"/>
                </a:moveTo>
                <a:lnTo>
                  <a:pt x="457149" y="863019"/>
                </a:lnTo>
                <a:lnTo>
                  <a:pt x="1066683" y="863019"/>
                </a:lnTo>
                <a:lnTo>
                  <a:pt x="1490610" y="0"/>
                </a:lnTo>
              </a:path>
            </a:pathLst>
          </a:custGeom>
          <a:ln w="22225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35" name="Freeform 334"/>
          <p:cNvSpPr/>
          <p:nvPr userDrawn="1"/>
        </p:nvSpPr>
        <p:spPr>
          <a:xfrm>
            <a:off x="6324600" y="-11113"/>
            <a:ext cx="731838" cy="849313"/>
          </a:xfrm>
          <a:custGeom>
            <a:avLst/>
            <a:gdLst>
              <a:gd name="connsiteX0" fmla="*/ 0 w 753035"/>
              <a:gd name="connsiteY0" fmla="*/ 817582 h 817582"/>
              <a:gd name="connsiteX1" fmla="*/ 150607 w 753035"/>
              <a:gd name="connsiteY1" fmla="*/ 537883 h 817582"/>
              <a:gd name="connsiteX2" fmla="*/ 753035 w 753035"/>
              <a:gd name="connsiteY2" fmla="*/ 0 h 817582"/>
              <a:gd name="connsiteX0" fmla="*/ 0 w 732416"/>
              <a:gd name="connsiteY0" fmla="*/ 848958 h 848958"/>
              <a:gd name="connsiteX1" fmla="*/ 129988 w 732416"/>
              <a:gd name="connsiteY1" fmla="*/ 537883 h 848958"/>
              <a:gd name="connsiteX2" fmla="*/ 732416 w 732416"/>
              <a:gd name="connsiteY2" fmla="*/ 0 h 84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2416" h="848958">
                <a:moveTo>
                  <a:pt x="0" y="848958"/>
                </a:moveTo>
                <a:lnTo>
                  <a:pt x="129988" y="537883"/>
                </a:lnTo>
                <a:lnTo>
                  <a:pt x="732416" y="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36" name="Freeform 335"/>
          <p:cNvSpPr/>
          <p:nvPr userDrawn="1"/>
        </p:nvSpPr>
        <p:spPr>
          <a:xfrm>
            <a:off x="0" y="2590800"/>
            <a:ext cx="817563" cy="430213"/>
          </a:xfrm>
          <a:custGeom>
            <a:avLst/>
            <a:gdLst>
              <a:gd name="connsiteX0" fmla="*/ 817582 w 817582"/>
              <a:gd name="connsiteY0" fmla="*/ 430306 h 430306"/>
              <a:gd name="connsiteX1" fmla="*/ 398033 w 817582"/>
              <a:gd name="connsiteY1" fmla="*/ 365760 h 430306"/>
              <a:gd name="connsiteX2" fmla="*/ 387276 w 817582"/>
              <a:gd name="connsiteY2" fmla="*/ 172122 h 430306"/>
              <a:gd name="connsiteX3" fmla="*/ 0 w 817582"/>
              <a:gd name="connsiteY3" fmla="*/ 0 h 43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7582" h="430306">
                <a:moveTo>
                  <a:pt x="817582" y="430306"/>
                </a:moveTo>
                <a:lnTo>
                  <a:pt x="398033" y="365760"/>
                </a:lnTo>
                <a:lnTo>
                  <a:pt x="387276" y="172122"/>
                </a:lnTo>
                <a:lnTo>
                  <a:pt x="0" y="0"/>
                </a:lnTo>
              </a:path>
            </a:pathLst>
          </a:custGeom>
          <a:ln w="22225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37" name="Freeform 336"/>
          <p:cNvSpPr/>
          <p:nvPr userDrawn="1"/>
        </p:nvSpPr>
        <p:spPr>
          <a:xfrm>
            <a:off x="838200" y="1066800"/>
            <a:ext cx="2841625" cy="1981200"/>
          </a:xfrm>
          <a:custGeom>
            <a:avLst/>
            <a:gdLst>
              <a:gd name="connsiteX0" fmla="*/ 0 w 2452743"/>
              <a:gd name="connsiteY0" fmla="*/ 387275 h 387275"/>
              <a:gd name="connsiteX1" fmla="*/ 925157 w 2452743"/>
              <a:gd name="connsiteY1" fmla="*/ 96819 h 387275"/>
              <a:gd name="connsiteX2" fmla="*/ 1549101 w 2452743"/>
              <a:gd name="connsiteY2" fmla="*/ 236668 h 387275"/>
              <a:gd name="connsiteX3" fmla="*/ 2452743 w 2452743"/>
              <a:gd name="connsiteY3" fmla="*/ 0 h 387275"/>
              <a:gd name="connsiteX0" fmla="*/ 0 w 2452743"/>
              <a:gd name="connsiteY0" fmla="*/ 387275 h 387275"/>
              <a:gd name="connsiteX1" fmla="*/ 619461 w 2452743"/>
              <a:gd name="connsiteY1" fmla="*/ 259976 h 387275"/>
              <a:gd name="connsiteX2" fmla="*/ 1549101 w 2452743"/>
              <a:gd name="connsiteY2" fmla="*/ 236668 h 387275"/>
              <a:gd name="connsiteX3" fmla="*/ 2452743 w 2452743"/>
              <a:gd name="connsiteY3" fmla="*/ 0 h 387275"/>
              <a:gd name="connsiteX0" fmla="*/ 0 w 2452743"/>
              <a:gd name="connsiteY0" fmla="*/ 387275 h 869576"/>
              <a:gd name="connsiteX1" fmla="*/ 619461 w 2452743"/>
              <a:gd name="connsiteY1" fmla="*/ 259976 h 869576"/>
              <a:gd name="connsiteX2" fmla="*/ 1533861 w 2452743"/>
              <a:gd name="connsiteY2" fmla="*/ 869576 h 869576"/>
              <a:gd name="connsiteX3" fmla="*/ 2452743 w 2452743"/>
              <a:gd name="connsiteY3" fmla="*/ 0 h 869576"/>
              <a:gd name="connsiteX0" fmla="*/ 0 w 2452743"/>
              <a:gd name="connsiteY0" fmla="*/ 387275 h 869576"/>
              <a:gd name="connsiteX1" fmla="*/ 543261 w 2452743"/>
              <a:gd name="connsiteY1" fmla="*/ 259975 h 869576"/>
              <a:gd name="connsiteX2" fmla="*/ 1533861 w 2452743"/>
              <a:gd name="connsiteY2" fmla="*/ 869576 h 869576"/>
              <a:gd name="connsiteX3" fmla="*/ 2452743 w 2452743"/>
              <a:gd name="connsiteY3" fmla="*/ 0 h 869576"/>
              <a:gd name="connsiteX0" fmla="*/ 0 w 2452743"/>
              <a:gd name="connsiteY0" fmla="*/ 387275 h 945775"/>
              <a:gd name="connsiteX1" fmla="*/ 543261 w 2452743"/>
              <a:gd name="connsiteY1" fmla="*/ 259975 h 945775"/>
              <a:gd name="connsiteX2" fmla="*/ 1610061 w 2452743"/>
              <a:gd name="connsiteY2" fmla="*/ 945775 h 945775"/>
              <a:gd name="connsiteX3" fmla="*/ 2452743 w 2452743"/>
              <a:gd name="connsiteY3" fmla="*/ 0 h 945775"/>
              <a:gd name="connsiteX0" fmla="*/ 0 w 1762461"/>
              <a:gd name="connsiteY0" fmla="*/ 127300 h 838200"/>
              <a:gd name="connsiteX1" fmla="*/ 543261 w 1762461"/>
              <a:gd name="connsiteY1" fmla="*/ 0 h 838200"/>
              <a:gd name="connsiteX2" fmla="*/ 1610061 w 1762461"/>
              <a:gd name="connsiteY2" fmla="*/ 685800 h 838200"/>
              <a:gd name="connsiteX3" fmla="*/ 1762461 w 1762461"/>
              <a:gd name="connsiteY3" fmla="*/ 838200 h 838200"/>
              <a:gd name="connsiteX0" fmla="*/ 0 w 2448261"/>
              <a:gd name="connsiteY0" fmla="*/ 127300 h 990599"/>
              <a:gd name="connsiteX1" fmla="*/ 543261 w 2448261"/>
              <a:gd name="connsiteY1" fmla="*/ 0 h 990599"/>
              <a:gd name="connsiteX2" fmla="*/ 1610061 w 2448261"/>
              <a:gd name="connsiteY2" fmla="*/ 685800 h 990599"/>
              <a:gd name="connsiteX3" fmla="*/ 2448261 w 2448261"/>
              <a:gd name="connsiteY3" fmla="*/ 990599 h 990599"/>
              <a:gd name="connsiteX0" fmla="*/ 0 w 2448261"/>
              <a:gd name="connsiteY0" fmla="*/ 127300 h 990599"/>
              <a:gd name="connsiteX1" fmla="*/ 543261 w 2448261"/>
              <a:gd name="connsiteY1" fmla="*/ 0 h 990599"/>
              <a:gd name="connsiteX2" fmla="*/ 1610061 w 2448261"/>
              <a:gd name="connsiteY2" fmla="*/ 685800 h 990599"/>
              <a:gd name="connsiteX3" fmla="*/ 1838661 w 2448261"/>
              <a:gd name="connsiteY3" fmla="*/ 838199 h 990599"/>
              <a:gd name="connsiteX4" fmla="*/ 2448261 w 2448261"/>
              <a:gd name="connsiteY4" fmla="*/ 990599 h 990599"/>
              <a:gd name="connsiteX0" fmla="*/ 0 w 2448261"/>
              <a:gd name="connsiteY0" fmla="*/ 127300 h 990599"/>
              <a:gd name="connsiteX1" fmla="*/ 543261 w 2448261"/>
              <a:gd name="connsiteY1" fmla="*/ 0 h 990599"/>
              <a:gd name="connsiteX2" fmla="*/ 1610061 w 2448261"/>
              <a:gd name="connsiteY2" fmla="*/ 685799 h 990599"/>
              <a:gd name="connsiteX3" fmla="*/ 1838661 w 2448261"/>
              <a:gd name="connsiteY3" fmla="*/ 838199 h 990599"/>
              <a:gd name="connsiteX4" fmla="*/ 2448261 w 2448261"/>
              <a:gd name="connsiteY4" fmla="*/ 990599 h 990599"/>
              <a:gd name="connsiteX0" fmla="*/ 0 w 2448261"/>
              <a:gd name="connsiteY0" fmla="*/ 127300 h 990599"/>
              <a:gd name="connsiteX1" fmla="*/ 543261 w 2448261"/>
              <a:gd name="connsiteY1" fmla="*/ 0 h 990599"/>
              <a:gd name="connsiteX2" fmla="*/ 1610061 w 2448261"/>
              <a:gd name="connsiteY2" fmla="*/ 685799 h 990599"/>
              <a:gd name="connsiteX3" fmla="*/ 1762461 w 2448261"/>
              <a:gd name="connsiteY3" fmla="*/ 838199 h 990599"/>
              <a:gd name="connsiteX4" fmla="*/ 2448261 w 2448261"/>
              <a:gd name="connsiteY4" fmla="*/ 990599 h 990599"/>
              <a:gd name="connsiteX0" fmla="*/ 0 w 2438400"/>
              <a:gd name="connsiteY0" fmla="*/ 1981199 h 1981199"/>
              <a:gd name="connsiteX1" fmla="*/ 533400 w 2438400"/>
              <a:gd name="connsiteY1" fmla="*/ 0 h 1981199"/>
              <a:gd name="connsiteX2" fmla="*/ 1600200 w 2438400"/>
              <a:gd name="connsiteY2" fmla="*/ 685799 h 1981199"/>
              <a:gd name="connsiteX3" fmla="*/ 1752600 w 2438400"/>
              <a:gd name="connsiteY3" fmla="*/ 838199 h 1981199"/>
              <a:gd name="connsiteX4" fmla="*/ 2438400 w 2438400"/>
              <a:gd name="connsiteY4" fmla="*/ 990599 h 1981199"/>
              <a:gd name="connsiteX0" fmla="*/ 1 w 2438401"/>
              <a:gd name="connsiteY0" fmla="*/ 1981199 h 1981199"/>
              <a:gd name="connsiteX1" fmla="*/ 0 w 2438401"/>
              <a:gd name="connsiteY1" fmla="*/ 152399 h 1981199"/>
              <a:gd name="connsiteX2" fmla="*/ 533401 w 2438401"/>
              <a:gd name="connsiteY2" fmla="*/ 0 h 1981199"/>
              <a:gd name="connsiteX3" fmla="*/ 1600201 w 2438401"/>
              <a:gd name="connsiteY3" fmla="*/ 685799 h 1981199"/>
              <a:gd name="connsiteX4" fmla="*/ 1752601 w 2438401"/>
              <a:gd name="connsiteY4" fmla="*/ 838199 h 1981199"/>
              <a:gd name="connsiteX5" fmla="*/ 2438401 w 2438401"/>
              <a:gd name="connsiteY5" fmla="*/ 990599 h 1981199"/>
              <a:gd name="connsiteX0" fmla="*/ 1 w 2438401"/>
              <a:gd name="connsiteY0" fmla="*/ 1981199 h 1981199"/>
              <a:gd name="connsiteX1" fmla="*/ 0 w 2438401"/>
              <a:gd name="connsiteY1" fmla="*/ 152399 h 1981199"/>
              <a:gd name="connsiteX2" fmla="*/ 533401 w 2438401"/>
              <a:gd name="connsiteY2" fmla="*/ 0 h 1981199"/>
              <a:gd name="connsiteX3" fmla="*/ 1393117 w 2438401"/>
              <a:gd name="connsiteY3" fmla="*/ 533399 h 1981199"/>
              <a:gd name="connsiteX4" fmla="*/ 1752601 w 2438401"/>
              <a:gd name="connsiteY4" fmla="*/ 838199 h 1981199"/>
              <a:gd name="connsiteX5" fmla="*/ 2438401 w 2438401"/>
              <a:gd name="connsiteY5" fmla="*/ 990599 h 1981199"/>
              <a:gd name="connsiteX0" fmla="*/ 1 w 2438401"/>
              <a:gd name="connsiteY0" fmla="*/ 1981199 h 1981199"/>
              <a:gd name="connsiteX1" fmla="*/ 0 w 2438401"/>
              <a:gd name="connsiteY1" fmla="*/ 152399 h 1981199"/>
              <a:gd name="connsiteX2" fmla="*/ 533401 w 2438401"/>
              <a:gd name="connsiteY2" fmla="*/ 0 h 1981199"/>
              <a:gd name="connsiteX3" fmla="*/ 1393117 w 2438401"/>
              <a:gd name="connsiteY3" fmla="*/ 533399 h 1981199"/>
              <a:gd name="connsiteX4" fmla="*/ 1752601 w 2438401"/>
              <a:gd name="connsiteY4" fmla="*/ 838199 h 1981199"/>
              <a:gd name="connsiteX5" fmla="*/ 2438401 w 2438401"/>
              <a:gd name="connsiteY5" fmla="*/ 990599 h 1981199"/>
              <a:gd name="connsiteX0" fmla="*/ 1 w 2438401"/>
              <a:gd name="connsiteY0" fmla="*/ 1981199 h 1981199"/>
              <a:gd name="connsiteX1" fmla="*/ 0 w 2438401"/>
              <a:gd name="connsiteY1" fmla="*/ 152399 h 1981199"/>
              <a:gd name="connsiteX2" fmla="*/ 533401 w 2438401"/>
              <a:gd name="connsiteY2" fmla="*/ 0 h 1981199"/>
              <a:gd name="connsiteX3" fmla="*/ 1393117 w 2438401"/>
              <a:gd name="connsiteY3" fmla="*/ 533399 h 1981199"/>
              <a:gd name="connsiteX4" fmla="*/ 1752601 w 2438401"/>
              <a:gd name="connsiteY4" fmla="*/ 838199 h 1981199"/>
              <a:gd name="connsiteX5" fmla="*/ 2438401 w 2438401"/>
              <a:gd name="connsiteY5" fmla="*/ 990599 h 1981199"/>
              <a:gd name="connsiteX0" fmla="*/ 1 w 2438401"/>
              <a:gd name="connsiteY0" fmla="*/ 1981199 h 1981199"/>
              <a:gd name="connsiteX1" fmla="*/ 0 w 2438401"/>
              <a:gd name="connsiteY1" fmla="*/ 152399 h 1981199"/>
              <a:gd name="connsiteX2" fmla="*/ 533401 w 2438401"/>
              <a:gd name="connsiteY2" fmla="*/ 0 h 1981199"/>
              <a:gd name="connsiteX3" fmla="*/ 1393117 w 2438401"/>
              <a:gd name="connsiteY3" fmla="*/ 533399 h 1981199"/>
              <a:gd name="connsiteX4" fmla="*/ 1752601 w 2438401"/>
              <a:gd name="connsiteY4" fmla="*/ 838199 h 1981199"/>
              <a:gd name="connsiteX5" fmla="*/ 2438401 w 2438401"/>
              <a:gd name="connsiteY5" fmla="*/ 990599 h 1981199"/>
              <a:gd name="connsiteX0" fmla="*/ 1 w 2438401"/>
              <a:gd name="connsiteY0" fmla="*/ 1981199 h 1981199"/>
              <a:gd name="connsiteX1" fmla="*/ 0 w 2438401"/>
              <a:gd name="connsiteY1" fmla="*/ 152399 h 1981199"/>
              <a:gd name="connsiteX2" fmla="*/ 533401 w 2438401"/>
              <a:gd name="connsiteY2" fmla="*/ 0 h 1981199"/>
              <a:gd name="connsiteX3" fmla="*/ 1393117 w 2438401"/>
              <a:gd name="connsiteY3" fmla="*/ 533399 h 1981199"/>
              <a:gd name="connsiteX4" fmla="*/ 2078917 w 2438401"/>
              <a:gd name="connsiteY4" fmla="*/ 152399 h 1981199"/>
              <a:gd name="connsiteX5" fmla="*/ 2438401 w 2438401"/>
              <a:gd name="connsiteY5" fmla="*/ 990599 h 1981199"/>
              <a:gd name="connsiteX0" fmla="*/ 1 w 2438401"/>
              <a:gd name="connsiteY0" fmla="*/ 1981199 h 1981199"/>
              <a:gd name="connsiteX1" fmla="*/ 0 w 2438401"/>
              <a:gd name="connsiteY1" fmla="*/ 152399 h 1981199"/>
              <a:gd name="connsiteX2" fmla="*/ 533401 w 2438401"/>
              <a:gd name="connsiteY2" fmla="*/ 0 h 1981199"/>
              <a:gd name="connsiteX3" fmla="*/ 1316917 w 2438401"/>
              <a:gd name="connsiteY3" fmla="*/ 380999 h 1981199"/>
              <a:gd name="connsiteX4" fmla="*/ 2078917 w 2438401"/>
              <a:gd name="connsiteY4" fmla="*/ 152399 h 1981199"/>
              <a:gd name="connsiteX5" fmla="*/ 2438401 w 2438401"/>
              <a:gd name="connsiteY5" fmla="*/ 990599 h 1981199"/>
              <a:gd name="connsiteX0" fmla="*/ 1 w 2438401"/>
              <a:gd name="connsiteY0" fmla="*/ 1981199 h 1981199"/>
              <a:gd name="connsiteX1" fmla="*/ 0 w 2438401"/>
              <a:gd name="connsiteY1" fmla="*/ 152399 h 1981199"/>
              <a:gd name="connsiteX2" fmla="*/ 533401 w 2438401"/>
              <a:gd name="connsiteY2" fmla="*/ 0 h 1981199"/>
              <a:gd name="connsiteX3" fmla="*/ 1316917 w 2438401"/>
              <a:gd name="connsiteY3" fmla="*/ 380999 h 1981199"/>
              <a:gd name="connsiteX4" fmla="*/ 2155117 w 2438401"/>
              <a:gd name="connsiteY4" fmla="*/ 152399 h 1981199"/>
              <a:gd name="connsiteX5" fmla="*/ 2438401 w 2438401"/>
              <a:gd name="connsiteY5" fmla="*/ 990599 h 1981199"/>
              <a:gd name="connsiteX0" fmla="*/ 1 w 2840917"/>
              <a:gd name="connsiteY0" fmla="*/ 1981200 h 1981200"/>
              <a:gd name="connsiteX1" fmla="*/ 0 w 2840917"/>
              <a:gd name="connsiteY1" fmla="*/ 152400 h 1981200"/>
              <a:gd name="connsiteX2" fmla="*/ 533401 w 2840917"/>
              <a:gd name="connsiteY2" fmla="*/ 1 h 1981200"/>
              <a:gd name="connsiteX3" fmla="*/ 1316917 w 2840917"/>
              <a:gd name="connsiteY3" fmla="*/ 381000 h 1981200"/>
              <a:gd name="connsiteX4" fmla="*/ 2155117 w 2840917"/>
              <a:gd name="connsiteY4" fmla="*/ 152400 h 1981200"/>
              <a:gd name="connsiteX5" fmla="*/ 2840917 w 2840917"/>
              <a:gd name="connsiteY5" fmla="*/ 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0917" h="1981200">
                <a:moveTo>
                  <a:pt x="1" y="1981200"/>
                </a:moveTo>
                <a:cubicBezTo>
                  <a:pt x="1" y="1371600"/>
                  <a:pt x="0" y="762000"/>
                  <a:pt x="0" y="152400"/>
                </a:cubicBezTo>
                <a:lnTo>
                  <a:pt x="533401" y="1"/>
                </a:lnTo>
                <a:lnTo>
                  <a:pt x="1316917" y="381000"/>
                </a:lnTo>
                <a:lnTo>
                  <a:pt x="2155117" y="152400"/>
                </a:lnTo>
                <a:lnTo>
                  <a:pt x="2840917" y="0"/>
                </a:lnTo>
              </a:path>
            </a:pathLst>
          </a:custGeom>
          <a:ln w="22225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38" name="Freeform 337"/>
          <p:cNvSpPr/>
          <p:nvPr userDrawn="1"/>
        </p:nvSpPr>
        <p:spPr>
          <a:xfrm>
            <a:off x="6324600" y="838200"/>
            <a:ext cx="957263" cy="1893888"/>
          </a:xfrm>
          <a:custGeom>
            <a:avLst/>
            <a:gdLst>
              <a:gd name="connsiteX0" fmla="*/ 0 w 957430"/>
              <a:gd name="connsiteY0" fmla="*/ 0 h 1871831"/>
              <a:gd name="connsiteX1" fmla="*/ 10757 w 957430"/>
              <a:gd name="connsiteY1" fmla="*/ 118334 h 1871831"/>
              <a:gd name="connsiteX2" fmla="*/ 322729 w 957430"/>
              <a:gd name="connsiteY2" fmla="*/ 398033 h 1871831"/>
              <a:gd name="connsiteX3" fmla="*/ 537882 w 957430"/>
              <a:gd name="connsiteY3" fmla="*/ 494852 h 1871831"/>
              <a:gd name="connsiteX4" fmla="*/ 774550 w 957430"/>
              <a:gd name="connsiteY4" fmla="*/ 1151068 h 1871831"/>
              <a:gd name="connsiteX5" fmla="*/ 849854 w 957430"/>
              <a:gd name="connsiteY5" fmla="*/ 1420010 h 1871831"/>
              <a:gd name="connsiteX6" fmla="*/ 903642 w 957430"/>
              <a:gd name="connsiteY6" fmla="*/ 1527586 h 1871831"/>
              <a:gd name="connsiteX7" fmla="*/ 957430 w 957430"/>
              <a:gd name="connsiteY7" fmla="*/ 1871831 h 1871831"/>
              <a:gd name="connsiteX0" fmla="*/ 0 w 957430"/>
              <a:gd name="connsiteY0" fmla="*/ 22412 h 1894243"/>
              <a:gd name="connsiteX1" fmla="*/ 0 w 957430"/>
              <a:gd name="connsiteY1" fmla="*/ 0 h 1894243"/>
              <a:gd name="connsiteX2" fmla="*/ 10757 w 957430"/>
              <a:gd name="connsiteY2" fmla="*/ 140746 h 1894243"/>
              <a:gd name="connsiteX3" fmla="*/ 322729 w 957430"/>
              <a:gd name="connsiteY3" fmla="*/ 420445 h 1894243"/>
              <a:gd name="connsiteX4" fmla="*/ 537882 w 957430"/>
              <a:gd name="connsiteY4" fmla="*/ 517264 h 1894243"/>
              <a:gd name="connsiteX5" fmla="*/ 774550 w 957430"/>
              <a:gd name="connsiteY5" fmla="*/ 1173480 h 1894243"/>
              <a:gd name="connsiteX6" fmla="*/ 849854 w 957430"/>
              <a:gd name="connsiteY6" fmla="*/ 1442422 h 1894243"/>
              <a:gd name="connsiteX7" fmla="*/ 903642 w 957430"/>
              <a:gd name="connsiteY7" fmla="*/ 1549998 h 1894243"/>
              <a:gd name="connsiteX8" fmla="*/ 957430 w 957430"/>
              <a:gd name="connsiteY8" fmla="*/ 1894243 h 1894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7430" h="1894243">
                <a:moveTo>
                  <a:pt x="0" y="22412"/>
                </a:moveTo>
                <a:lnTo>
                  <a:pt x="0" y="0"/>
                </a:lnTo>
                <a:lnTo>
                  <a:pt x="10757" y="140746"/>
                </a:lnTo>
                <a:lnTo>
                  <a:pt x="322729" y="420445"/>
                </a:lnTo>
                <a:lnTo>
                  <a:pt x="537882" y="517264"/>
                </a:lnTo>
                <a:lnTo>
                  <a:pt x="774550" y="1173480"/>
                </a:lnTo>
                <a:lnTo>
                  <a:pt x="849854" y="1442422"/>
                </a:lnTo>
                <a:lnTo>
                  <a:pt x="903642" y="1549998"/>
                </a:lnTo>
                <a:lnTo>
                  <a:pt x="957430" y="1894243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39" name="Freeform 338"/>
          <p:cNvSpPr/>
          <p:nvPr userDrawn="1"/>
        </p:nvSpPr>
        <p:spPr>
          <a:xfrm>
            <a:off x="228600" y="0"/>
            <a:ext cx="1138238" cy="1065213"/>
          </a:xfrm>
          <a:custGeom>
            <a:avLst/>
            <a:gdLst>
              <a:gd name="connsiteX0" fmla="*/ 817582 w 817582"/>
              <a:gd name="connsiteY0" fmla="*/ 430306 h 430306"/>
              <a:gd name="connsiteX1" fmla="*/ 398033 w 817582"/>
              <a:gd name="connsiteY1" fmla="*/ 365760 h 430306"/>
              <a:gd name="connsiteX2" fmla="*/ 387276 w 817582"/>
              <a:gd name="connsiteY2" fmla="*/ 172122 h 430306"/>
              <a:gd name="connsiteX3" fmla="*/ 0 w 817582"/>
              <a:gd name="connsiteY3" fmla="*/ 0 h 430306"/>
              <a:gd name="connsiteX0" fmla="*/ 817582 w 817582"/>
              <a:gd name="connsiteY0" fmla="*/ 430306 h 430306"/>
              <a:gd name="connsiteX1" fmla="*/ 398033 w 817582"/>
              <a:gd name="connsiteY1" fmla="*/ 365760 h 430306"/>
              <a:gd name="connsiteX2" fmla="*/ 555067 w 817582"/>
              <a:gd name="connsiteY2" fmla="*/ 189186 h 430306"/>
              <a:gd name="connsiteX3" fmla="*/ 0 w 817582"/>
              <a:gd name="connsiteY3" fmla="*/ 0 h 430306"/>
              <a:gd name="connsiteX0" fmla="*/ 817582 w 817582"/>
              <a:gd name="connsiteY0" fmla="*/ 430306 h 430306"/>
              <a:gd name="connsiteX1" fmla="*/ 610574 w 817582"/>
              <a:gd name="connsiteY1" fmla="*/ 315310 h 430306"/>
              <a:gd name="connsiteX2" fmla="*/ 555067 w 817582"/>
              <a:gd name="connsiteY2" fmla="*/ 189186 h 430306"/>
              <a:gd name="connsiteX3" fmla="*/ 0 w 817582"/>
              <a:gd name="connsiteY3" fmla="*/ 0 h 430306"/>
              <a:gd name="connsiteX0" fmla="*/ 817582 w 829367"/>
              <a:gd name="connsiteY0" fmla="*/ 430306 h 440822"/>
              <a:gd name="connsiteX1" fmla="*/ 829367 w 829367"/>
              <a:gd name="connsiteY1" fmla="*/ 440822 h 440822"/>
              <a:gd name="connsiteX2" fmla="*/ 610574 w 829367"/>
              <a:gd name="connsiteY2" fmla="*/ 315310 h 440822"/>
              <a:gd name="connsiteX3" fmla="*/ 555067 w 829367"/>
              <a:gd name="connsiteY3" fmla="*/ 189186 h 440822"/>
              <a:gd name="connsiteX4" fmla="*/ 0 w 829367"/>
              <a:gd name="connsiteY4" fmla="*/ 0 h 44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9367" h="440822">
                <a:moveTo>
                  <a:pt x="817582" y="430306"/>
                </a:moveTo>
                <a:lnTo>
                  <a:pt x="829367" y="440822"/>
                </a:lnTo>
                <a:lnTo>
                  <a:pt x="610574" y="315310"/>
                </a:lnTo>
                <a:lnTo>
                  <a:pt x="555067" y="189186"/>
                </a:lnTo>
                <a:lnTo>
                  <a:pt x="0" y="0"/>
                </a:lnTo>
              </a:path>
            </a:pathLst>
          </a:custGeom>
          <a:ln w="22225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40" name="Freeform 339"/>
          <p:cNvSpPr/>
          <p:nvPr userDrawn="1"/>
        </p:nvSpPr>
        <p:spPr>
          <a:xfrm>
            <a:off x="3657600" y="914400"/>
            <a:ext cx="2689225" cy="152400"/>
          </a:xfrm>
          <a:custGeom>
            <a:avLst/>
            <a:gdLst>
              <a:gd name="connsiteX0" fmla="*/ 0 w 2452743"/>
              <a:gd name="connsiteY0" fmla="*/ 387275 h 387275"/>
              <a:gd name="connsiteX1" fmla="*/ 925157 w 2452743"/>
              <a:gd name="connsiteY1" fmla="*/ 96819 h 387275"/>
              <a:gd name="connsiteX2" fmla="*/ 1549101 w 2452743"/>
              <a:gd name="connsiteY2" fmla="*/ 236668 h 387275"/>
              <a:gd name="connsiteX3" fmla="*/ 2452743 w 2452743"/>
              <a:gd name="connsiteY3" fmla="*/ 0 h 387275"/>
              <a:gd name="connsiteX0" fmla="*/ 0 w 2452743"/>
              <a:gd name="connsiteY0" fmla="*/ 387275 h 387275"/>
              <a:gd name="connsiteX1" fmla="*/ 619461 w 2452743"/>
              <a:gd name="connsiteY1" fmla="*/ 259976 h 387275"/>
              <a:gd name="connsiteX2" fmla="*/ 1549101 w 2452743"/>
              <a:gd name="connsiteY2" fmla="*/ 236668 h 387275"/>
              <a:gd name="connsiteX3" fmla="*/ 2452743 w 2452743"/>
              <a:gd name="connsiteY3" fmla="*/ 0 h 387275"/>
              <a:gd name="connsiteX0" fmla="*/ 0 w 2452743"/>
              <a:gd name="connsiteY0" fmla="*/ 387275 h 869576"/>
              <a:gd name="connsiteX1" fmla="*/ 619461 w 2452743"/>
              <a:gd name="connsiteY1" fmla="*/ 259976 h 869576"/>
              <a:gd name="connsiteX2" fmla="*/ 1533861 w 2452743"/>
              <a:gd name="connsiteY2" fmla="*/ 869576 h 869576"/>
              <a:gd name="connsiteX3" fmla="*/ 2452743 w 2452743"/>
              <a:gd name="connsiteY3" fmla="*/ 0 h 869576"/>
              <a:gd name="connsiteX0" fmla="*/ 0 w 2452743"/>
              <a:gd name="connsiteY0" fmla="*/ 387275 h 869576"/>
              <a:gd name="connsiteX1" fmla="*/ 543261 w 2452743"/>
              <a:gd name="connsiteY1" fmla="*/ 259975 h 869576"/>
              <a:gd name="connsiteX2" fmla="*/ 1533861 w 2452743"/>
              <a:gd name="connsiteY2" fmla="*/ 869576 h 869576"/>
              <a:gd name="connsiteX3" fmla="*/ 2452743 w 2452743"/>
              <a:gd name="connsiteY3" fmla="*/ 0 h 869576"/>
              <a:gd name="connsiteX0" fmla="*/ 0 w 2452743"/>
              <a:gd name="connsiteY0" fmla="*/ 387275 h 945775"/>
              <a:gd name="connsiteX1" fmla="*/ 543261 w 2452743"/>
              <a:gd name="connsiteY1" fmla="*/ 259975 h 945775"/>
              <a:gd name="connsiteX2" fmla="*/ 1610061 w 2452743"/>
              <a:gd name="connsiteY2" fmla="*/ 945775 h 945775"/>
              <a:gd name="connsiteX3" fmla="*/ 2452743 w 2452743"/>
              <a:gd name="connsiteY3" fmla="*/ 0 h 945775"/>
              <a:gd name="connsiteX0" fmla="*/ 0 w 1762461"/>
              <a:gd name="connsiteY0" fmla="*/ 127300 h 838200"/>
              <a:gd name="connsiteX1" fmla="*/ 543261 w 1762461"/>
              <a:gd name="connsiteY1" fmla="*/ 0 h 838200"/>
              <a:gd name="connsiteX2" fmla="*/ 1610061 w 1762461"/>
              <a:gd name="connsiteY2" fmla="*/ 685800 h 838200"/>
              <a:gd name="connsiteX3" fmla="*/ 1762461 w 1762461"/>
              <a:gd name="connsiteY3" fmla="*/ 838200 h 838200"/>
              <a:gd name="connsiteX0" fmla="*/ 0 w 2448261"/>
              <a:gd name="connsiteY0" fmla="*/ 127300 h 990599"/>
              <a:gd name="connsiteX1" fmla="*/ 543261 w 2448261"/>
              <a:gd name="connsiteY1" fmla="*/ 0 h 990599"/>
              <a:gd name="connsiteX2" fmla="*/ 1610061 w 2448261"/>
              <a:gd name="connsiteY2" fmla="*/ 685800 h 990599"/>
              <a:gd name="connsiteX3" fmla="*/ 2448261 w 2448261"/>
              <a:gd name="connsiteY3" fmla="*/ 990599 h 990599"/>
              <a:gd name="connsiteX0" fmla="*/ 0 w 2448261"/>
              <a:gd name="connsiteY0" fmla="*/ 127300 h 990599"/>
              <a:gd name="connsiteX1" fmla="*/ 543261 w 2448261"/>
              <a:gd name="connsiteY1" fmla="*/ 0 h 990599"/>
              <a:gd name="connsiteX2" fmla="*/ 1610061 w 2448261"/>
              <a:gd name="connsiteY2" fmla="*/ 685800 h 990599"/>
              <a:gd name="connsiteX3" fmla="*/ 1838661 w 2448261"/>
              <a:gd name="connsiteY3" fmla="*/ 838199 h 990599"/>
              <a:gd name="connsiteX4" fmla="*/ 2448261 w 2448261"/>
              <a:gd name="connsiteY4" fmla="*/ 990599 h 990599"/>
              <a:gd name="connsiteX0" fmla="*/ 0 w 2448261"/>
              <a:gd name="connsiteY0" fmla="*/ 127300 h 990599"/>
              <a:gd name="connsiteX1" fmla="*/ 543261 w 2448261"/>
              <a:gd name="connsiteY1" fmla="*/ 0 h 990599"/>
              <a:gd name="connsiteX2" fmla="*/ 1610061 w 2448261"/>
              <a:gd name="connsiteY2" fmla="*/ 685799 h 990599"/>
              <a:gd name="connsiteX3" fmla="*/ 1838661 w 2448261"/>
              <a:gd name="connsiteY3" fmla="*/ 838199 h 990599"/>
              <a:gd name="connsiteX4" fmla="*/ 2448261 w 2448261"/>
              <a:gd name="connsiteY4" fmla="*/ 990599 h 990599"/>
              <a:gd name="connsiteX0" fmla="*/ 0 w 2448261"/>
              <a:gd name="connsiteY0" fmla="*/ 127300 h 990599"/>
              <a:gd name="connsiteX1" fmla="*/ 543261 w 2448261"/>
              <a:gd name="connsiteY1" fmla="*/ 0 h 990599"/>
              <a:gd name="connsiteX2" fmla="*/ 1610061 w 2448261"/>
              <a:gd name="connsiteY2" fmla="*/ 685799 h 990599"/>
              <a:gd name="connsiteX3" fmla="*/ 1762461 w 2448261"/>
              <a:gd name="connsiteY3" fmla="*/ 838199 h 990599"/>
              <a:gd name="connsiteX4" fmla="*/ 2448261 w 2448261"/>
              <a:gd name="connsiteY4" fmla="*/ 990599 h 990599"/>
              <a:gd name="connsiteX0" fmla="*/ 0 w 2438400"/>
              <a:gd name="connsiteY0" fmla="*/ 1981199 h 1981199"/>
              <a:gd name="connsiteX1" fmla="*/ 533400 w 2438400"/>
              <a:gd name="connsiteY1" fmla="*/ 0 h 1981199"/>
              <a:gd name="connsiteX2" fmla="*/ 1600200 w 2438400"/>
              <a:gd name="connsiteY2" fmla="*/ 685799 h 1981199"/>
              <a:gd name="connsiteX3" fmla="*/ 1752600 w 2438400"/>
              <a:gd name="connsiteY3" fmla="*/ 838199 h 1981199"/>
              <a:gd name="connsiteX4" fmla="*/ 2438400 w 2438400"/>
              <a:gd name="connsiteY4" fmla="*/ 990599 h 1981199"/>
              <a:gd name="connsiteX0" fmla="*/ 1 w 2438401"/>
              <a:gd name="connsiteY0" fmla="*/ 1981199 h 1981199"/>
              <a:gd name="connsiteX1" fmla="*/ 0 w 2438401"/>
              <a:gd name="connsiteY1" fmla="*/ 152399 h 1981199"/>
              <a:gd name="connsiteX2" fmla="*/ 533401 w 2438401"/>
              <a:gd name="connsiteY2" fmla="*/ 0 h 1981199"/>
              <a:gd name="connsiteX3" fmla="*/ 1600201 w 2438401"/>
              <a:gd name="connsiteY3" fmla="*/ 685799 h 1981199"/>
              <a:gd name="connsiteX4" fmla="*/ 1752601 w 2438401"/>
              <a:gd name="connsiteY4" fmla="*/ 838199 h 1981199"/>
              <a:gd name="connsiteX5" fmla="*/ 2438401 w 2438401"/>
              <a:gd name="connsiteY5" fmla="*/ 990599 h 1981199"/>
              <a:gd name="connsiteX0" fmla="*/ 1 w 2438401"/>
              <a:gd name="connsiteY0" fmla="*/ 1981199 h 1981199"/>
              <a:gd name="connsiteX1" fmla="*/ 0 w 2438401"/>
              <a:gd name="connsiteY1" fmla="*/ 152399 h 1981199"/>
              <a:gd name="connsiteX2" fmla="*/ 533401 w 2438401"/>
              <a:gd name="connsiteY2" fmla="*/ 0 h 1981199"/>
              <a:gd name="connsiteX3" fmla="*/ 1393117 w 2438401"/>
              <a:gd name="connsiteY3" fmla="*/ 533399 h 1981199"/>
              <a:gd name="connsiteX4" fmla="*/ 1752601 w 2438401"/>
              <a:gd name="connsiteY4" fmla="*/ 838199 h 1981199"/>
              <a:gd name="connsiteX5" fmla="*/ 2438401 w 2438401"/>
              <a:gd name="connsiteY5" fmla="*/ 990599 h 1981199"/>
              <a:gd name="connsiteX0" fmla="*/ 1 w 2438401"/>
              <a:gd name="connsiteY0" fmla="*/ 1981199 h 1981199"/>
              <a:gd name="connsiteX1" fmla="*/ 0 w 2438401"/>
              <a:gd name="connsiteY1" fmla="*/ 152399 h 1981199"/>
              <a:gd name="connsiteX2" fmla="*/ 533401 w 2438401"/>
              <a:gd name="connsiteY2" fmla="*/ 0 h 1981199"/>
              <a:gd name="connsiteX3" fmla="*/ 1393117 w 2438401"/>
              <a:gd name="connsiteY3" fmla="*/ 533399 h 1981199"/>
              <a:gd name="connsiteX4" fmla="*/ 1752601 w 2438401"/>
              <a:gd name="connsiteY4" fmla="*/ 838199 h 1981199"/>
              <a:gd name="connsiteX5" fmla="*/ 2438401 w 2438401"/>
              <a:gd name="connsiteY5" fmla="*/ 990599 h 1981199"/>
              <a:gd name="connsiteX0" fmla="*/ 1 w 2438401"/>
              <a:gd name="connsiteY0" fmla="*/ 1981199 h 1981199"/>
              <a:gd name="connsiteX1" fmla="*/ 0 w 2438401"/>
              <a:gd name="connsiteY1" fmla="*/ 152399 h 1981199"/>
              <a:gd name="connsiteX2" fmla="*/ 533401 w 2438401"/>
              <a:gd name="connsiteY2" fmla="*/ 0 h 1981199"/>
              <a:gd name="connsiteX3" fmla="*/ 1393117 w 2438401"/>
              <a:gd name="connsiteY3" fmla="*/ 533399 h 1981199"/>
              <a:gd name="connsiteX4" fmla="*/ 1752601 w 2438401"/>
              <a:gd name="connsiteY4" fmla="*/ 838199 h 1981199"/>
              <a:gd name="connsiteX5" fmla="*/ 2438401 w 2438401"/>
              <a:gd name="connsiteY5" fmla="*/ 990599 h 1981199"/>
              <a:gd name="connsiteX0" fmla="*/ 1 w 2438401"/>
              <a:gd name="connsiteY0" fmla="*/ 1981199 h 1981199"/>
              <a:gd name="connsiteX1" fmla="*/ 0 w 2438401"/>
              <a:gd name="connsiteY1" fmla="*/ 152399 h 1981199"/>
              <a:gd name="connsiteX2" fmla="*/ 533401 w 2438401"/>
              <a:gd name="connsiteY2" fmla="*/ 0 h 1981199"/>
              <a:gd name="connsiteX3" fmla="*/ 1393117 w 2438401"/>
              <a:gd name="connsiteY3" fmla="*/ 533399 h 1981199"/>
              <a:gd name="connsiteX4" fmla="*/ 1752601 w 2438401"/>
              <a:gd name="connsiteY4" fmla="*/ 838199 h 1981199"/>
              <a:gd name="connsiteX5" fmla="*/ 2438401 w 2438401"/>
              <a:gd name="connsiteY5" fmla="*/ 990599 h 1981199"/>
              <a:gd name="connsiteX0" fmla="*/ 1 w 2438401"/>
              <a:gd name="connsiteY0" fmla="*/ 1981199 h 1981199"/>
              <a:gd name="connsiteX1" fmla="*/ 0 w 2438401"/>
              <a:gd name="connsiteY1" fmla="*/ 152399 h 1981199"/>
              <a:gd name="connsiteX2" fmla="*/ 533401 w 2438401"/>
              <a:gd name="connsiteY2" fmla="*/ 0 h 1981199"/>
              <a:gd name="connsiteX3" fmla="*/ 1393117 w 2438401"/>
              <a:gd name="connsiteY3" fmla="*/ 533399 h 1981199"/>
              <a:gd name="connsiteX4" fmla="*/ 2078917 w 2438401"/>
              <a:gd name="connsiteY4" fmla="*/ 152399 h 1981199"/>
              <a:gd name="connsiteX5" fmla="*/ 2438401 w 2438401"/>
              <a:gd name="connsiteY5" fmla="*/ 990599 h 1981199"/>
              <a:gd name="connsiteX0" fmla="*/ 1 w 2438401"/>
              <a:gd name="connsiteY0" fmla="*/ 1981199 h 1981199"/>
              <a:gd name="connsiteX1" fmla="*/ 0 w 2438401"/>
              <a:gd name="connsiteY1" fmla="*/ 152399 h 1981199"/>
              <a:gd name="connsiteX2" fmla="*/ 533401 w 2438401"/>
              <a:gd name="connsiteY2" fmla="*/ 0 h 1981199"/>
              <a:gd name="connsiteX3" fmla="*/ 1316917 w 2438401"/>
              <a:gd name="connsiteY3" fmla="*/ 380999 h 1981199"/>
              <a:gd name="connsiteX4" fmla="*/ 2078917 w 2438401"/>
              <a:gd name="connsiteY4" fmla="*/ 152399 h 1981199"/>
              <a:gd name="connsiteX5" fmla="*/ 2438401 w 2438401"/>
              <a:gd name="connsiteY5" fmla="*/ 990599 h 1981199"/>
              <a:gd name="connsiteX0" fmla="*/ 1 w 2438401"/>
              <a:gd name="connsiteY0" fmla="*/ 1981199 h 1981199"/>
              <a:gd name="connsiteX1" fmla="*/ 0 w 2438401"/>
              <a:gd name="connsiteY1" fmla="*/ 152399 h 1981199"/>
              <a:gd name="connsiteX2" fmla="*/ 533401 w 2438401"/>
              <a:gd name="connsiteY2" fmla="*/ 0 h 1981199"/>
              <a:gd name="connsiteX3" fmla="*/ 1316917 w 2438401"/>
              <a:gd name="connsiteY3" fmla="*/ 380999 h 1981199"/>
              <a:gd name="connsiteX4" fmla="*/ 2155117 w 2438401"/>
              <a:gd name="connsiteY4" fmla="*/ 152399 h 1981199"/>
              <a:gd name="connsiteX5" fmla="*/ 2438401 w 2438401"/>
              <a:gd name="connsiteY5" fmla="*/ 990599 h 1981199"/>
              <a:gd name="connsiteX0" fmla="*/ 1 w 2840917"/>
              <a:gd name="connsiteY0" fmla="*/ 1981200 h 1981200"/>
              <a:gd name="connsiteX1" fmla="*/ 0 w 2840917"/>
              <a:gd name="connsiteY1" fmla="*/ 152400 h 1981200"/>
              <a:gd name="connsiteX2" fmla="*/ 533401 w 2840917"/>
              <a:gd name="connsiteY2" fmla="*/ 1 h 1981200"/>
              <a:gd name="connsiteX3" fmla="*/ 1316917 w 2840917"/>
              <a:gd name="connsiteY3" fmla="*/ 381000 h 1981200"/>
              <a:gd name="connsiteX4" fmla="*/ 2155117 w 2840917"/>
              <a:gd name="connsiteY4" fmla="*/ 152400 h 1981200"/>
              <a:gd name="connsiteX5" fmla="*/ 2840917 w 2840917"/>
              <a:gd name="connsiteY5" fmla="*/ 0 h 1981200"/>
              <a:gd name="connsiteX0" fmla="*/ 0 w 2840917"/>
              <a:gd name="connsiteY0" fmla="*/ 152400 h 381000"/>
              <a:gd name="connsiteX1" fmla="*/ 533401 w 2840917"/>
              <a:gd name="connsiteY1" fmla="*/ 1 h 381000"/>
              <a:gd name="connsiteX2" fmla="*/ 1316917 w 2840917"/>
              <a:gd name="connsiteY2" fmla="*/ 381000 h 381000"/>
              <a:gd name="connsiteX3" fmla="*/ 2155117 w 2840917"/>
              <a:gd name="connsiteY3" fmla="*/ 152400 h 381000"/>
              <a:gd name="connsiteX4" fmla="*/ 2840917 w 2840917"/>
              <a:gd name="connsiteY4" fmla="*/ 0 h 381000"/>
              <a:gd name="connsiteX0" fmla="*/ 0 w 2688517"/>
              <a:gd name="connsiteY0" fmla="*/ 152400 h 381000"/>
              <a:gd name="connsiteX1" fmla="*/ 381001 w 2688517"/>
              <a:gd name="connsiteY1" fmla="*/ 1 h 381000"/>
              <a:gd name="connsiteX2" fmla="*/ 1164517 w 2688517"/>
              <a:gd name="connsiteY2" fmla="*/ 381000 h 381000"/>
              <a:gd name="connsiteX3" fmla="*/ 2002717 w 2688517"/>
              <a:gd name="connsiteY3" fmla="*/ 152400 h 381000"/>
              <a:gd name="connsiteX4" fmla="*/ 2688517 w 2688517"/>
              <a:gd name="connsiteY4" fmla="*/ 0 h 381000"/>
              <a:gd name="connsiteX0" fmla="*/ 0 w 2688517"/>
              <a:gd name="connsiteY0" fmla="*/ 152400 h 152400"/>
              <a:gd name="connsiteX1" fmla="*/ 381001 w 2688517"/>
              <a:gd name="connsiteY1" fmla="*/ 1 h 152400"/>
              <a:gd name="connsiteX2" fmla="*/ 1752600 w 2688517"/>
              <a:gd name="connsiteY2" fmla="*/ 76200 h 152400"/>
              <a:gd name="connsiteX3" fmla="*/ 2002717 w 2688517"/>
              <a:gd name="connsiteY3" fmla="*/ 152400 h 152400"/>
              <a:gd name="connsiteX4" fmla="*/ 2688517 w 2688517"/>
              <a:gd name="connsiteY4" fmla="*/ 0 h 152400"/>
              <a:gd name="connsiteX0" fmla="*/ 0 w 2688517"/>
              <a:gd name="connsiteY0" fmla="*/ 152400 h 152400"/>
              <a:gd name="connsiteX1" fmla="*/ 381001 w 2688517"/>
              <a:gd name="connsiteY1" fmla="*/ 1 h 152400"/>
              <a:gd name="connsiteX2" fmla="*/ 1752600 w 2688517"/>
              <a:gd name="connsiteY2" fmla="*/ 76200 h 152400"/>
              <a:gd name="connsiteX3" fmla="*/ 2133600 w 2688517"/>
              <a:gd name="connsiteY3" fmla="*/ 76200 h 152400"/>
              <a:gd name="connsiteX4" fmla="*/ 2688517 w 2688517"/>
              <a:gd name="connsiteY4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8517" h="152400">
                <a:moveTo>
                  <a:pt x="0" y="152400"/>
                </a:moveTo>
                <a:lnTo>
                  <a:pt x="381001" y="1"/>
                </a:lnTo>
                <a:lnTo>
                  <a:pt x="1752600" y="76200"/>
                </a:lnTo>
                <a:lnTo>
                  <a:pt x="2133600" y="76200"/>
                </a:lnTo>
                <a:lnTo>
                  <a:pt x="2688517" y="0"/>
                </a:lnTo>
              </a:path>
            </a:pathLst>
          </a:custGeom>
          <a:ln w="22225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41" name="Freeform 340"/>
          <p:cNvSpPr/>
          <p:nvPr userDrawn="1"/>
        </p:nvSpPr>
        <p:spPr>
          <a:xfrm>
            <a:off x="3079750" y="1208088"/>
            <a:ext cx="4287838" cy="1939925"/>
          </a:xfrm>
          <a:custGeom>
            <a:avLst/>
            <a:gdLst>
              <a:gd name="connsiteX0" fmla="*/ 0 w 2528887"/>
              <a:gd name="connsiteY0" fmla="*/ 1288256 h 1288256"/>
              <a:gd name="connsiteX1" fmla="*/ 140494 w 2528887"/>
              <a:gd name="connsiteY1" fmla="*/ 1200150 h 1288256"/>
              <a:gd name="connsiteX2" fmla="*/ 188119 w 2528887"/>
              <a:gd name="connsiteY2" fmla="*/ 871537 h 1288256"/>
              <a:gd name="connsiteX3" fmla="*/ 564356 w 2528887"/>
              <a:gd name="connsiteY3" fmla="*/ 216694 h 1288256"/>
              <a:gd name="connsiteX4" fmla="*/ 631031 w 2528887"/>
              <a:gd name="connsiteY4" fmla="*/ 233362 h 1288256"/>
              <a:gd name="connsiteX5" fmla="*/ 909637 w 2528887"/>
              <a:gd name="connsiteY5" fmla="*/ 42862 h 1288256"/>
              <a:gd name="connsiteX6" fmla="*/ 1876425 w 2528887"/>
              <a:gd name="connsiteY6" fmla="*/ 0 h 1288256"/>
              <a:gd name="connsiteX7" fmla="*/ 2071687 w 2528887"/>
              <a:gd name="connsiteY7" fmla="*/ 509587 h 1288256"/>
              <a:gd name="connsiteX8" fmla="*/ 2188369 w 2528887"/>
              <a:gd name="connsiteY8" fmla="*/ 514350 h 1288256"/>
              <a:gd name="connsiteX9" fmla="*/ 2319337 w 2528887"/>
              <a:gd name="connsiteY9" fmla="*/ 492919 h 1288256"/>
              <a:gd name="connsiteX10" fmla="*/ 2528887 w 2528887"/>
              <a:gd name="connsiteY10" fmla="*/ 442912 h 1288256"/>
              <a:gd name="connsiteX0" fmla="*/ 0 w 3605212"/>
              <a:gd name="connsiteY0" fmla="*/ 1288256 h 1288256"/>
              <a:gd name="connsiteX1" fmla="*/ 140494 w 3605212"/>
              <a:gd name="connsiteY1" fmla="*/ 1200150 h 1288256"/>
              <a:gd name="connsiteX2" fmla="*/ 188119 w 3605212"/>
              <a:gd name="connsiteY2" fmla="*/ 871537 h 1288256"/>
              <a:gd name="connsiteX3" fmla="*/ 564356 w 3605212"/>
              <a:gd name="connsiteY3" fmla="*/ 216694 h 1288256"/>
              <a:gd name="connsiteX4" fmla="*/ 631031 w 3605212"/>
              <a:gd name="connsiteY4" fmla="*/ 233362 h 1288256"/>
              <a:gd name="connsiteX5" fmla="*/ 909637 w 3605212"/>
              <a:gd name="connsiteY5" fmla="*/ 42862 h 1288256"/>
              <a:gd name="connsiteX6" fmla="*/ 1876425 w 3605212"/>
              <a:gd name="connsiteY6" fmla="*/ 0 h 1288256"/>
              <a:gd name="connsiteX7" fmla="*/ 2071687 w 3605212"/>
              <a:gd name="connsiteY7" fmla="*/ 509587 h 1288256"/>
              <a:gd name="connsiteX8" fmla="*/ 2188369 w 3605212"/>
              <a:gd name="connsiteY8" fmla="*/ 514350 h 1288256"/>
              <a:gd name="connsiteX9" fmla="*/ 2319337 w 3605212"/>
              <a:gd name="connsiteY9" fmla="*/ 492919 h 1288256"/>
              <a:gd name="connsiteX10" fmla="*/ 3605212 w 3605212"/>
              <a:gd name="connsiteY10" fmla="*/ 352425 h 1288256"/>
              <a:gd name="connsiteX0" fmla="*/ 0 w 3605212"/>
              <a:gd name="connsiteY0" fmla="*/ 1288256 h 1288256"/>
              <a:gd name="connsiteX1" fmla="*/ 140494 w 3605212"/>
              <a:gd name="connsiteY1" fmla="*/ 1200150 h 1288256"/>
              <a:gd name="connsiteX2" fmla="*/ 188119 w 3605212"/>
              <a:gd name="connsiteY2" fmla="*/ 871537 h 1288256"/>
              <a:gd name="connsiteX3" fmla="*/ 564356 w 3605212"/>
              <a:gd name="connsiteY3" fmla="*/ 216694 h 1288256"/>
              <a:gd name="connsiteX4" fmla="*/ 631031 w 3605212"/>
              <a:gd name="connsiteY4" fmla="*/ 233362 h 1288256"/>
              <a:gd name="connsiteX5" fmla="*/ 909637 w 3605212"/>
              <a:gd name="connsiteY5" fmla="*/ 42862 h 1288256"/>
              <a:gd name="connsiteX6" fmla="*/ 1876425 w 3605212"/>
              <a:gd name="connsiteY6" fmla="*/ 0 h 1288256"/>
              <a:gd name="connsiteX7" fmla="*/ 2071687 w 3605212"/>
              <a:gd name="connsiteY7" fmla="*/ 509587 h 1288256"/>
              <a:gd name="connsiteX8" fmla="*/ 2188369 w 3605212"/>
              <a:gd name="connsiteY8" fmla="*/ 514350 h 1288256"/>
              <a:gd name="connsiteX9" fmla="*/ 2319337 w 3605212"/>
              <a:gd name="connsiteY9" fmla="*/ 492919 h 1288256"/>
              <a:gd name="connsiteX10" fmla="*/ 2557461 w 3605212"/>
              <a:gd name="connsiteY10" fmla="*/ 433387 h 1288256"/>
              <a:gd name="connsiteX11" fmla="*/ 3605212 w 3605212"/>
              <a:gd name="connsiteY11" fmla="*/ 352425 h 1288256"/>
              <a:gd name="connsiteX0" fmla="*/ 0 w 3605212"/>
              <a:gd name="connsiteY0" fmla="*/ 1288256 h 1288256"/>
              <a:gd name="connsiteX1" fmla="*/ 140494 w 3605212"/>
              <a:gd name="connsiteY1" fmla="*/ 1200150 h 1288256"/>
              <a:gd name="connsiteX2" fmla="*/ 188119 w 3605212"/>
              <a:gd name="connsiteY2" fmla="*/ 871537 h 1288256"/>
              <a:gd name="connsiteX3" fmla="*/ 564356 w 3605212"/>
              <a:gd name="connsiteY3" fmla="*/ 216694 h 1288256"/>
              <a:gd name="connsiteX4" fmla="*/ 631031 w 3605212"/>
              <a:gd name="connsiteY4" fmla="*/ 233362 h 1288256"/>
              <a:gd name="connsiteX5" fmla="*/ 909637 w 3605212"/>
              <a:gd name="connsiteY5" fmla="*/ 42862 h 1288256"/>
              <a:gd name="connsiteX6" fmla="*/ 1876425 w 3605212"/>
              <a:gd name="connsiteY6" fmla="*/ 0 h 1288256"/>
              <a:gd name="connsiteX7" fmla="*/ 2071687 w 3605212"/>
              <a:gd name="connsiteY7" fmla="*/ 509587 h 1288256"/>
              <a:gd name="connsiteX8" fmla="*/ 2188369 w 3605212"/>
              <a:gd name="connsiteY8" fmla="*/ 514350 h 1288256"/>
              <a:gd name="connsiteX9" fmla="*/ 2319337 w 3605212"/>
              <a:gd name="connsiteY9" fmla="*/ 492919 h 1288256"/>
              <a:gd name="connsiteX10" fmla="*/ 2557461 w 3605212"/>
              <a:gd name="connsiteY10" fmla="*/ 433387 h 1288256"/>
              <a:gd name="connsiteX11" fmla="*/ 2664618 w 3605212"/>
              <a:gd name="connsiteY11" fmla="*/ 409575 h 1288256"/>
              <a:gd name="connsiteX12" fmla="*/ 3605212 w 3605212"/>
              <a:gd name="connsiteY12" fmla="*/ 352425 h 1288256"/>
              <a:gd name="connsiteX0" fmla="*/ 0 w 3605212"/>
              <a:gd name="connsiteY0" fmla="*/ 1288256 h 1288256"/>
              <a:gd name="connsiteX1" fmla="*/ 140494 w 3605212"/>
              <a:gd name="connsiteY1" fmla="*/ 1200150 h 1288256"/>
              <a:gd name="connsiteX2" fmla="*/ 188119 w 3605212"/>
              <a:gd name="connsiteY2" fmla="*/ 871537 h 1288256"/>
              <a:gd name="connsiteX3" fmla="*/ 564356 w 3605212"/>
              <a:gd name="connsiteY3" fmla="*/ 216694 h 1288256"/>
              <a:gd name="connsiteX4" fmla="*/ 631031 w 3605212"/>
              <a:gd name="connsiteY4" fmla="*/ 233362 h 1288256"/>
              <a:gd name="connsiteX5" fmla="*/ 909637 w 3605212"/>
              <a:gd name="connsiteY5" fmla="*/ 42862 h 1288256"/>
              <a:gd name="connsiteX6" fmla="*/ 1876425 w 3605212"/>
              <a:gd name="connsiteY6" fmla="*/ 0 h 1288256"/>
              <a:gd name="connsiteX7" fmla="*/ 2071687 w 3605212"/>
              <a:gd name="connsiteY7" fmla="*/ 509587 h 1288256"/>
              <a:gd name="connsiteX8" fmla="*/ 2188369 w 3605212"/>
              <a:gd name="connsiteY8" fmla="*/ 514350 h 1288256"/>
              <a:gd name="connsiteX9" fmla="*/ 2319337 w 3605212"/>
              <a:gd name="connsiteY9" fmla="*/ 492919 h 1288256"/>
              <a:gd name="connsiteX10" fmla="*/ 2557461 w 3605212"/>
              <a:gd name="connsiteY10" fmla="*/ 433387 h 1288256"/>
              <a:gd name="connsiteX11" fmla="*/ 2664618 w 3605212"/>
              <a:gd name="connsiteY11" fmla="*/ 409575 h 1288256"/>
              <a:gd name="connsiteX12" fmla="*/ 2840830 w 3605212"/>
              <a:gd name="connsiteY12" fmla="*/ 359569 h 1288256"/>
              <a:gd name="connsiteX13" fmla="*/ 3605212 w 3605212"/>
              <a:gd name="connsiteY13" fmla="*/ 352425 h 1288256"/>
              <a:gd name="connsiteX0" fmla="*/ 0 w 3605212"/>
              <a:gd name="connsiteY0" fmla="*/ 1288256 h 1288256"/>
              <a:gd name="connsiteX1" fmla="*/ 140494 w 3605212"/>
              <a:gd name="connsiteY1" fmla="*/ 1200150 h 1288256"/>
              <a:gd name="connsiteX2" fmla="*/ 188119 w 3605212"/>
              <a:gd name="connsiteY2" fmla="*/ 871537 h 1288256"/>
              <a:gd name="connsiteX3" fmla="*/ 564356 w 3605212"/>
              <a:gd name="connsiteY3" fmla="*/ 216694 h 1288256"/>
              <a:gd name="connsiteX4" fmla="*/ 631031 w 3605212"/>
              <a:gd name="connsiteY4" fmla="*/ 233362 h 1288256"/>
              <a:gd name="connsiteX5" fmla="*/ 909637 w 3605212"/>
              <a:gd name="connsiteY5" fmla="*/ 42862 h 1288256"/>
              <a:gd name="connsiteX6" fmla="*/ 1876425 w 3605212"/>
              <a:gd name="connsiteY6" fmla="*/ 0 h 1288256"/>
              <a:gd name="connsiteX7" fmla="*/ 2071687 w 3605212"/>
              <a:gd name="connsiteY7" fmla="*/ 509587 h 1288256"/>
              <a:gd name="connsiteX8" fmla="*/ 2188369 w 3605212"/>
              <a:gd name="connsiteY8" fmla="*/ 514350 h 1288256"/>
              <a:gd name="connsiteX9" fmla="*/ 2319337 w 3605212"/>
              <a:gd name="connsiteY9" fmla="*/ 492919 h 1288256"/>
              <a:gd name="connsiteX10" fmla="*/ 2557461 w 3605212"/>
              <a:gd name="connsiteY10" fmla="*/ 433387 h 1288256"/>
              <a:gd name="connsiteX11" fmla="*/ 2664618 w 3605212"/>
              <a:gd name="connsiteY11" fmla="*/ 409575 h 1288256"/>
              <a:gd name="connsiteX12" fmla="*/ 2840830 w 3605212"/>
              <a:gd name="connsiteY12" fmla="*/ 359569 h 1288256"/>
              <a:gd name="connsiteX13" fmla="*/ 3095624 w 3605212"/>
              <a:gd name="connsiteY13" fmla="*/ 316706 h 1288256"/>
              <a:gd name="connsiteX14" fmla="*/ 3605212 w 3605212"/>
              <a:gd name="connsiteY14" fmla="*/ 352425 h 1288256"/>
              <a:gd name="connsiteX0" fmla="*/ 0 w 3605212"/>
              <a:gd name="connsiteY0" fmla="*/ 1288256 h 1288256"/>
              <a:gd name="connsiteX1" fmla="*/ 140494 w 3605212"/>
              <a:gd name="connsiteY1" fmla="*/ 1200150 h 1288256"/>
              <a:gd name="connsiteX2" fmla="*/ 188119 w 3605212"/>
              <a:gd name="connsiteY2" fmla="*/ 871537 h 1288256"/>
              <a:gd name="connsiteX3" fmla="*/ 564356 w 3605212"/>
              <a:gd name="connsiteY3" fmla="*/ 216694 h 1288256"/>
              <a:gd name="connsiteX4" fmla="*/ 631031 w 3605212"/>
              <a:gd name="connsiteY4" fmla="*/ 233362 h 1288256"/>
              <a:gd name="connsiteX5" fmla="*/ 909637 w 3605212"/>
              <a:gd name="connsiteY5" fmla="*/ 42862 h 1288256"/>
              <a:gd name="connsiteX6" fmla="*/ 1876425 w 3605212"/>
              <a:gd name="connsiteY6" fmla="*/ 0 h 1288256"/>
              <a:gd name="connsiteX7" fmla="*/ 2071687 w 3605212"/>
              <a:gd name="connsiteY7" fmla="*/ 509587 h 1288256"/>
              <a:gd name="connsiteX8" fmla="*/ 2188369 w 3605212"/>
              <a:gd name="connsiteY8" fmla="*/ 514350 h 1288256"/>
              <a:gd name="connsiteX9" fmla="*/ 2319337 w 3605212"/>
              <a:gd name="connsiteY9" fmla="*/ 492919 h 1288256"/>
              <a:gd name="connsiteX10" fmla="*/ 2557461 w 3605212"/>
              <a:gd name="connsiteY10" fmla="*/ 433387 h 1288256"/>
              <a:gd name="connsiteX11" fmla="*/ 2664618 w 3605212"/>
              <a:gd name="connsiteY11" fmla="*/ 409575 h 1288256"/>
              <a:gd name="connsiteX12" fmla="*/ 2840830 w 3605212"/>
              <a:gd name="connsiteY12" fmla="*/ 359569 h 1288256"/>
              <a:gd name="connsiteX13" fmla="*/ 3095624 w 3605212"/>
              <a:gd name="connsiteY13" fmla="*/ 316706 h 1288256"/>
              <a:gd name="connsiteX14" fmla="*/ 3471861 w 3605212"/>
              <a:gd name="connsiteY14" fmla="*/ 361950 h 1288256"/>
              <a:gd name="connsiteX15" fmla="*/ 3605212 w 3605212"/>
              <a:gd name="connsiteY15" fmla="*/ 352425 h 1288256"/>
              <a:gd name="connsiteX0" fmla="*/ 0 w 3605212"/>
              <a:gd name="connsiteY0" fmla="*/ 1288256 h 1288256"/>
              <a:gd name="connsiteX1" fmla="*/ 140494 w 3605212"/>
              <a:gd name="connsiteY1" fmla="*/ 1200150 h 1288256"/>
              <a:gd name="connsiteX2" fmla="*/ 188119 w 3605212"/>
              <a:gd name="connsiteY2" fmla="*/ 871537 h 1288256"/>
              <a:gd name="connsiteX3" fmla="*/ 564356 w 3605212"/>
              <a:gd name="connsiteY3" fmla="*/ 216694 h 1288256"/>
              <a:gd name="connsiteX4" fmla="*/ 631031 w 3605212"/>
              <a:gd name="connsiteY4" fmla="*/ 233362 h 1288256"/>
              <a:gd name="connsiteX5" fmla="*/ 909637 w 3605212"/>
              <a:gd name="connsiteY5" fmla="*/ 42862 h 1288256"/>
              <a:gd name="connsiteX6" fmla="*/ 1876425 w 3605212"/>
              <a:gd name="connsiteY6" fmla="*/ 0 h 1288256"/>
              <a:gd name="connsiteX7" fmla="*/ 2071687 w 3605212"/>
              <a:gd name="connsiteY7" fmla="*/ 509587 h 1288256"/>
              <a:gd name="connsiteX8" fmla="*/ 2188369 w 3605212"/>
              <a:gd name="connsiteY8" fmla="*/ 514350 h 1288256"/>
              <a:gd name="connsiteX9" fmla="*/ 2319337 w 3605212"/>
              <a:gd name="connsiteY9" fmla="*/ 492919 h 1288256"/>
              <a:gd name="connsiteX10" fmla="*/ 2557461 w 3605212"/>
              <a:gd name="connsiteY10" fmla="*/ 433387 h 1288256"/>
              <a:gd name="connsiteX11" fmla="*/ 2664618 w 3605212"/>
              <a:gd name="connsiteY11" fmla="*/ 409575 h 1288256"/>
              <a:gd name="connsiteX12" fmla="*/ 2840830 w 3605212"/>
              <a:gd name="connsiteY12" fmla="*/ 359569 h 1288256"/>
              <a:gd name="connsiteX13" fmla="*/ 3095624 w 3605212"/>
              <a:gd name="connsiteY13" fmla="*/ 316706 h 1288256"/>
              <a:gd name="connsiteX14" fmla="*/ 3233736 w 3605212"/>
              <a:gd name="connsiteY14" fmla="*/ 311944 h 1288256"/>
              <a:gd name="connsiteX15" fmla="*/ 3471861 w 3605212"/>
              <a:gd name="connsiteY15" fmla="*/ 361950 h 1288256"/>
              <a:gd name="connsiteX16" fmla="*/ 3605212 w 3605212"/>
              <a:gd name="connsiteY16" fmla="*/ 352425 h 1288256"/>
              <a:gd name="connsiteX0" fmla="*/ 0 w 3605212"/>
              <a:gd name="connsiteY0" fmla="*/ 1288256 h 1288256"/>
              <a:gd name="connsiteX1" fmla="*/ 140494 w 3605212"/>
              <a:gd name="connsiteY1" fmla="*/ 1200150 h 1288256"/>
              <a:gd name="connsiteX2" fmla="*/ 188119 w 3605212"/>
              <a:gd name="connsiteY2" fmla="*/ 871537 h 1288256"/>
              <a:gd name="connsiteX3" fmla="*/ 564356 w 3605212"/>
              <a:gd name="connsiteY3" fmla="*/ 216694 h 1288256"/>
              <a:gd name="connsiteX4" fmla="*/ 631031 w 3605212"/>
              <a:gd name="connsiteY4" fmla="*/ 233362 h 1288256"/>
              <a:gd name="connsiteX5" fmla="*/ 909637 w 3605212"/>
              <a:gd name="connsiteY5" fmla="*/ 42862 h 1288256"/>
              <a:gd name="connsiteX6" fmla="*/ 1876425 w 3605212"/>
              <a:gd name="connsiteY6" fmla="*/ 0 h 1288256"/>
              <a:gd name="connsiteX7" fmla="*/ 2071687 w 3605212"/>
              <a:gd name="connsiteY7" fmla="*/ 509587 h 1288256"/>
              <a:gd name="connsiteX8" fmla="*/ 2188369 w 3605212"/>
              <a:gd name="connsiteY8" fmla="*/ 514350 h 1288256"/>
              <a:gd name="connsiteX9" fmla="*/ 2319337 w 3605212"/>
              <a:gd name="connsiteY9" fmla="*/ 492919 h 1288256"/>
              <a:gd name="connsiteX10" fmla="*/ 2557461 w 3605212"/>
              <a:gd name="connsiteY10" fmla="*/ 433387 h 1288256"/>
              <a:gd name="connsiteX11" fmla="*/ 2664618 w 3605212"/>
              <a:gd name="connsiteY11" fmla="*/ 409575 h 1288256"/>
              <a:gd name="connsiteX12" fmla="*/ 2840830 w 3605212"/>
              <a:gd name="connsiteY12" fmla="*/ 359569 h 1288256"/>
              <a:gd name="connsiteX13" fmla="*/ 3095624 w 3605212"/>
              <a:gd name="connsiteY13" fmla="*/ 316706 h 1288256"/>
              <a:gd name="connsiteX14" fmla="*/ 3183730 w 3605212"/>
              <a:gd name="connsiteY14" fmla="*/ 316706 h 1288256"/>
              <a:gd name="connsiteX15" fmla="*/ 3233736 w 3605212"/>
              <a:gd name="connsiteY15" fmla="*/ 311944 h 1288256"/>
              <a:gd name="connsiteX16" fmla="*/ 3471861 w 3605212"/>
              <a:gd name="connsiteY16" fmla="*/ 361950 h 1288256"/>
              <a:gd name="connsiteX17" fmla="*/ 3605212 w 3605212"/>
              <a:gd name="connsiteY17" fmla="*/ 352425 h 1288256"/>
              <a:gd name="connsiteX0" fmla="*/ 0 w 3605212"/>
              <a:gd name="connsiteY0" fmla="*/ 1288256 h 1288256"/>
              <a:gd name="connsiteX1" fmla="*/ 140494 w 3605212"/>
              <a:gd name="connsiteY1" fmla="*/ 1200150 h 1288256"/>
              <a:gd name="connsiteX2" fmla="*/ 188119 w 3605212"/>
              <a:gd name="connsiteY2" fmla="*/ 871537 h 1288256"/>
              <a:gd name="connsiteX3" fmla="*/ 564356 w 3605212"/>
              <a:gd name="connsiteY3" fmla="*/ 216694 h 1288256"/>
              <a:gd name="connsiteX4" fmla="*/ 631031 w 3605212"/>
              <a:gd name="connsiteY4" fmla="*/ 233362 h 1288256"/>
              <a:gd name="connsiteX5" fmla="*/ 909637 w 3605212"/>
              <a:gd name="connsiteY5" fmla="*/ 42862 h 1288256"/>
              <a:gd name="connsiteX6" fmla="*/ 1876425 w 3605212"/>
              <a:gd name="connsiteY6" fmla="*/ 0 h 1288256"/>
              <a:gd name="connsiteX7" fmla="*/ 2071687 w 3605212"/>
              <a:gd name="connsiteY7" fmla="*/ 509587 h 1288256"/>
              <a:gd name="connsiteX8" fmla="*/ 2188369 w 3605212"/>
              <a:gd name="connsiteY8" fmla="*/ 514350 h 1288256"/>
              <a:gd name="connsiteX9" fmla="*/ 2319337 w 3605212"/>
              <a:gd name="connsiteY9" fmla="*/ 492919 h 1288256"/>
              <a:gd name="connsiteX10" fmla="*/ 2557461 w 3605212"/>
              <a:gd name="connsiteY10" fmla="*/ 433387 h 1288256"/>
              <a:gd name="connsiteX11" fmla="*/ 2664618 w 3605212"/>
              <a:gd name="connsiteY11" fmla="*/ 409575 h 1288256"/>
              <a:gd name="connsiteX12" fmla="*/ 2840830 w 3605212"/>
              <a:gd name="connsiteY12" fmla="*/ 359569 h 1288256"/>
              <a:gd name="connsiteX13" fmla="*/ 3095624 w 3605212"/>
              <a:gd name="connsiteY13" fmla="*/ 316706 h 1288256"/>
              <a:gd name="connsiteX14" fmla="*/ 3183730 w 3605212"/>
              <a:gd name="connsiteY14" fmla="*/ 316706 h 1288256"/>
              <a:gd name="connsiteX15" fmla="*/ 3233736 w 3605212"/>
              <a:gd name="connsiteY15" fmla="*/ 311944 h 1288256"/>
              <a:gd name="connsiteX16" fmla="*/ 3345655 w 3605212"/>
              <a:gd name="connsiteY16" fmla="*/ 342900 h 1288256"/>
              <a:gd name="connsiteX17" fmla="*/ 3471861 w 3605212"/>
              <a:gd name="connsiteY17" fmla="*/ 361950 h 1288256"/>
              <a:gd name="connsiteX18" fmla="*/ 3605212 w 3605212"/>
              <a:gd name="connsiteY18" fmla="*/ 352425 h 1288256"/>
              <a:gd name="connsiteX0" fmla="*/ 0 w 3471861"/>
              <a:gd name="connsiteY0" fmla="*/ 1288256 h 1525456"/>
              <a:gd name="connsiteX1" fmla="*/ 140494 w 3471861"/>
              <a:gd name="connsiteY1" fmla="*/ 1200150 h 1525456"/>
              <a:gd name="connsiteX2" fmla="*/ 188119 w 3471861"/>
              <a:gd name="connsiteY2" fmla="*/ 871537 h 1525456"/>
              <a:gd name="connsiteX3" fmla="*/ 564356 w 3471861"/>
              <a:gd name="connsiteY3" fmla="*/ 216694 h 1525456"/>
              <a:gd name="connsiteX4" fmla="*/ 631031 w 3471861"/>
              <a:gd name="connsiteY4" fmla="*/ 233362 h 1525456"/>
              <a:gd name="connsiteX5" fmla="*/ 909637 w 3471861"/>
              <a:gd name="connsiteY5" fmla="*/ 42862 h 1525456"/>
              <a:gd name="connsiteX6" fmla="*/ 1876425 w 3471861"/>
              <a:gd name="connsiteY6" fmla="*/ 0 h 1525456"/>
              <a:gd name="connsiteX7" fmla="*/ 2071687 w 3471861"/>
              <a:gd name="connsiteY7" fmla="*/ 509587 h 1525456"/>
              <a:gd name="connsiteX8" fmla="*/ 2188369 w 3471861"/>
              <a:gd name="connsiteY8" fmla="*/ 514350 h 1525456"/>
              <a:gd name="connsiteX9" fmla="*/ 2319337 w 3471861"/>
              <a:gd name="connsiteY9" fmla="*/ 492919 h 1525456"/>
              <a:gd name="connsiteX10" fmla="*/ 2557461 w 3471861"/>
              <a:gd name="connsiteY10" fmla="*/ 433387 h 1525456"/>
              <a:gd name="connsiteX11" fmla="*/ 2664618 w 3471861"/>
              <a:gd name="connsiteY11" fmla="*/ 409575 h 1525456"/>
              <a:gd name="connsiteX12" fmla="*/ 2840830 w 3471861"/>
              <a:gd name="connsiteY12" fmla="*/ 359569 h 1525456"/>
              <a:gd name="connsiteX13" fmla="*/ 3095624 w 3471861"/>
              <a:gd name="connsiteY13" fmla="*/ 316706 h 1525456"/>
              <a:gd name="connsiteX14" fmla="*/ 3183730 w 3471861"/>
              <a:gd name="connsiteY14" fmla="*/ 316706 h 1525456"/>
              <a:gd name="connsiteX15" fmla="*/ 3233736 w 3471861"/>
              <a:gd name="connsiteY15" fmla="*/ 311944 h 1525456"/>
              <a:gd name="connsiteX16" fmla="*/ 3345655 w 3471861"/>
              <a:gd name="connsiteY16" fmla="*/ 342900 h 1525456"/>
              <a:gd name="connsiteX17" fmla="*/ 3471861 w 3471861"/>
              <a:gd name="connsiteY17" fmla="*/ 361950 h 1525456"/>
              <a:gd name="connsiteX18" fmla="*/ 2723050 w 3471861"/>
              <a:gd name="connsiteY18" fmla="*/ 1525456 h 1525456"/>
              <a:gd name="connsiteX0" fmla="*/ 0 w 3345655"/>
              <a:gd name="connsiteY0" fmla="*/ 1288256 h 1525456"/>
              <a:gd name="connsiteX1" fmla="*/ 140494 w 3345655"/>
              <a:gd name="connsiteY1" fmla="*/ 1200150 h 1525456"/>
              <a:gd name="connsiteX2" fmla="*/ 188119 w 3345655"/>
              <a:gd name="connsiteY2" fmla="*/ 871537 h 1525456"/>
              <a:gd name="connsiteX3" fmla="*/ 564356 w 3345655"/>
              <a:gd name="connsiteY3" fmla="*/ 216694 h 1525456"/>
              <a:gd name="connsiteX4" fmla="*/ 631031 w 3345655"/>
              <a:gd name="connsiteY4" fmla="*/ 233362 h 1525456"/>
              <a:gd name="connsiteX5" fmla="*/ 909637 w 3345655"/>
              <a:gd name="connsiteY5" fmla="*/ 42862 h 1525456"/>
              <a:gd name="connsiteX6" fmla="*/ 1876425 w 3345655"/>
              <a:gd name="connsiteY6" fmla="*/ 0 h 1525456"/>
              <a:gd name="connsiteX7" fmla="*/ 2071687 w 3345655"/>
              <a:gd name="connsiteY7" fmla="*/ 509587 h 1525456"/>
              <a:gd name="connsiteX8" fmla="*/ 2188369 w 3345655"/>
              <a:gd name="connsiteY8" fmla="*/ 514350 h 1525456"/>
              <a:gd name="connsiteX9" fmla="*/ 2319337 w 3345655"/>
              <a:gd name="connsiteY9" fmla="*/ 492919 h 1525456"/>
              <a:gd name="connsiteX10" fmla="*/ 2557461 w 3345655"/>
              <a:gd name="connsiteY10" fmla="*/ 433387 h 1525456"/>
              <a:gd name="connsiteX11" fmla="*/ 2664618 w 3345655"/>
              <a:gd name="connsiteY11" fmla="*/ 409575 h 1525456"/>
              <a:gd name="connsiteX12" fmla="*/ 2840830 w 3345655"/>
              <a:gd name="connsiteY12" fmla="*/ 359569 h 1525456"/>
              <a:gd name="connsiteX13" fmla="*/ 3095624 w 3345655"/>
              <a:gd name="connsiteY13" fmla="*/ 316706 h 1525456"/>
              <a:gd name="connsiteX14" fmla="*/ 3183730 w 3345655"/>
              <a:gd name="connsiteY14" fmla="*/ 316706 h 1525456"/>
              <a:gd name="connsiteX15" fmla="*/ 3233736 w 3345655"/>
              <a:gd name="connsiteY15" fmla="*/ 311944 h 1525456"/>
              <a:gd name="connsiteX16" fmla="*/ 3345655 w 3345655"/>
              <a:gd name="connsiteY16" fmla="*/ 342900 h 1525456"/>
              <a:gd name="connsiteX17" fmla="*/ 2723050 w 3345655"/>
              <a:gd name="connsiteY17" fmla="*/ 1525456 h 1525456"/>
              <a:gd name="connsiteX0" fmla="*/ 0 w 3233736"/>
              <a:gd name="connsiteY0" fmla="*/ 1288256 h 1525456"/>
              <a:gd name="connsiteX1" fmla="*/ 140494 w 3233736"/>
              <a:gd name="connsiteY1" fmla="*/ 1200150 h 1525456"/>
              <a:gd name="connsiteX2" fmla="*/ 188119 w 3233736"/>
              <a:gd name="connsiteY2" fmla="*/ 871537 h 1525456"/>
              <a:gd name="connsiteX3" fmla="*/ 564356 w 3233736"/>
              <a:gd name="connsiteY3" fmla="*/ 216694 h 1525456"/>
              <a:gd name="connsiteX4" fmla="*/ 631031 w 3233736"/>
              <a:gd name="connsiteY4" fmla="*/ 233362 h 1525456"/>
              <a:gd name="connsiteX5" fmla="*/ 909637 w 3233736"/>
              <a:gd name="connsiteY5" fmla="*/ 42862 h 1525456"/>
              <a:gd name="connsiteX6" fmla="*/ 1876425 w 3233736"/>
              <a:gd name="connsiteY6" fmla="*/ 0 h 1525456"/>
              <a:gd name="connsiteX7" fmla="*/ 2071687 w 3233736"/>
              <a:gd name="connsiteY7" fmla="*/ 509587 h 1525456"/>
              <a:gd name="connsiteX8" fmla="*/ 2188369 w 3233736"/>
              <a:gd name="connsiteY8" fmla="*/ 514350 h 1525456"/>
              <a:gd name="connsiteX9" fmla="*/ 2319337 w 3233736"/>
              <a:gd name="connsiteY9" fmla="*/ 492919 h 1525456"/>
              <a:gd name="connsiteX10" fmla="*/ 2557461 w 3233736"/>
              <a:gd name="connsiteY10" fmla="*/ 433387 h 1525456"/>
              <a:gd name="connsiteX11" fmla="*/ 2664618 w 3233736"/>
              <a:gd name="connsiteY11" fmla="*/ 409575 h 1525456"/>
              <a:gd name="connsiteX12" fmla="*/ 2840830 w 3233736"/>
              <a:gd name="connsiteY12" fmla="*/ 359569 h 1525456"/>
              <a:gd name="connsiteX13" fmla="*/ 3095624 w 3233736"/>
              <a:gd name="connsiteY13" fmla="*/ 316706 h 1525456"/>
              <a:gd name="connsiteX14" fmla="*/ 3183730 w 3233736"/>
              <a:gd name="connsiteY14" fmla="*/ 316706 h 1525456"/>
              <a:gd name="connsiteX15" fmla="*/ 3233736 w 3233736"/>
              <a:gd name="connsiteY15" fmla="*/ 311944 h 1525456"/>
              <a:gd name="connsiteX16" fmla="*/ 2723050 w 3233736"/>
              <a:gd name="connsiteY16" fmla="*/ 1525456 h 1525456"/>
              <a:gd name="connsiteX0" fmla="*/ 0 w 3183730"/>
              <a:gd name="connsiteY0" fmla="*/ 1288256 h 1525456"/>
              <a:gd name="connsiteX1" fmla="*/ 140494 w 3183730"/>
              <a:gd name="connsiteY1" fmla="*/ 1200150 h 1525456"/>
              <a:gd name="connsiteX2" fmla="*/ 188119 w 3183730"/>
              <a:gd name="connsiteY2" fmla="*/ 871537 h 1525456"/>
              <a:gd name="connsiteX3" fmla="*/ 564356 w 3183730"/>
              <a:gd name="connsiteY3" fmla="*/ 216694 h 1525456"/>
              <a:gd name="connsiteX4" fmla="*/ 631031 w 3183730"/>
              <a:gd name="connsiteY4" fmla="*/ 233362 h 1525456"/>
              <a:gd name="connsiteX5" fmla="*/ 909637 w 3183730"/>
              <a:gd name="connsiteY5" fmla="*/ 42862 h 1525456"/>
              <a:gd name="connsiteX6" fmla="*/ 1876425 w 3183730"/>
              <a:gd name="connsiteY6" fmla="*/ 0 h 1525456"/>
              <a:gd name="connsiteX7" fmla="*/ 2071687 w 3183730"/>
              <a:gd name="connsiteY7" fmla="*/ 509587 h 1525456"/>
              <a:gd name="connsiteX8" fmla="*/ 2188369 w 3183730"/>
              <a:gd name="connsiteY8" fmla="*/ 514350 h 1525456"/>
              <a:gd name="connsiteX9" fmla="*/ 2319337 w 3183730"/>
              <a:gd name="connsiteY9" fmla="*/ 492919 h 1525456"/>
              <a:gd name="connsiteX10" fmla="*/ 2557461 w 3183730"/>
              <a:gd name="connsiteY10" fmla="*/ 433387 h 1525456"/>
              <a:gd name="connsiteX11" fmla="*/ 2664618 w 3183730"/>
              <a:gd name="connsiteY11" fmla="*/ 409575 h 1525456"/>
              <a:gd name="connsiteX12" fmla="*/ 2840830 w 3183730"/>
              <a:gd name="connsiteY12" fmla="*/ 359569 h 1525456"/>
              <a:gd name="connsiteX13" fmla="*/ 3095624 w 3183730"/>
              <a:gd name="connsiteY13" fmla="*/ 316706 h 1525456"/>
              <a:gd name="connsiteX14" fmla="*/ 3183730 w 3183730"/>
              <a:gd name="connsiteY14" fmla="*/ 316706 h 1525456"/>
              <a:gd name="connsiteX15" fmla="*/ 2723050 w 3183730"/>
              <a:gd name="connsiteY15" fmla="*/ 1525456 h 1525456"/>
              <a:gd name="connsiteX0" fmla="*/ 0 w 3095624"/>
              <a:gd name="connsiteY0" fmla="*/ 1288256 h 1525456"/>
              <a:gd name="connsiteX1" fmla="*/ 140494 w 3095624"/>
              <a:gd name="connsiteY1" fmla="*/ 1200150 h 1525456"/>
              <a:gd name="connsiteX2" fmla="*/ 188119 w 3095624"/>
              <a:gd name="connsiteY2" fmla="*/ 871537 h 1525456"/>
              <a:gd name="connsiteX3" fmla="*/ 564356 w 3095624"/>
              <a:gd name="connsiteY3" fmla="*/ 216694 h 1525456"/>
              <a:gd name="connsiteX4" fmla="*/ 631031 w 3095624"/>
              <a:gd name="connsiteY4" fmla="*/ 233362 h 1525456"/>
              <a:gd name="connsiteX5" fmla="*/ 909637 w 3095624"/>
              <a:gd name="connsiteY5" fmla="*/ 42862 h 1525456"/>
              <a:gd name="connsiteX6" fmla="*/ 1876425 w 3095624"/>
              <a:gd name="connsiteY6" fmla="*/ 0 h 1525456"/>
              <a:gd name="connsiteX7" fmla="*/ 2071687 w 3095624"/>
              <a:gd name="connsiteY7" fmla="*/ 509587 h 1525456"/>
              <a:gd name="connsiteX8" fmla="*/ 2188369 w 3095624"/>
              <a:gd name="connsiteY8" fmla="*/ 514350 h 1525456"/>
              <a:gd name="connsiteX9" fmla="*/ 2319337 w 3095624"/>
              <a:gd name="connsiteY9" fmla="*/ 492919 h 1525456"/>
              <a:gd name="connsiteX10" fmla="*/ 2557461 w 3095624"/>
              <a:gd name="connsiteY10" fmla="*/ 433387 h 1525456"/>
              <a:gd name="connsiteX11" fmla="*/ 2664618 w 3095624"/>
              <a:gd name="connsiteY11" fmla="*/ 409575 h 1525456"/>
              <a:gd name="connsiteX12" fmla="*/ 2840830 w 3095624"/>
              <a:gd name="connsiteY12" fmla="*/ 359569 h 1525456"/>
              <a:gd name="connsiteX13" fmla="*/ 3095624 w 3095624"/>
              <a:gd name="connsiteY13" fmla="*/ 316706 h 1525456"/>
              <a:gd name="connsiteX14" fmla="*/ 2723050 w 3095624"/>
              <a:gd name="connsiteY14" fmla="*/ 1525456 h 1525456"/>
              <a:gd name="connsiteX0" fmla="*/ 0 w 2840830"/>
              <a:gd name="connsiteY0" fmla="*/ 1288256 h 1525456"/>
              <a:gd name="connsiteX1" fmla="*/ 140494 w 2840830"/>
              <a:gd name="connsiteY1" fmla="*/ 1200150 h 1525456"/>
              <a:gd name="connsiteX2" fmla="*/ 188119 w 2840830"/>
              <a:gd name="connsiteY2" fmla="*/ 871537 h 1525456"/>
              <a:gd name="connsiteX3" fmla="*/ 564356 w 2840830"/>
              <a:gd name="connsiteY3" fmla="*/ 216694 h 1525456"/>
              <a:gd name="connsiteX4" fmla="*/ 631031 w 2840830"/>
              <a:gd name="connsiteY4" fmla="*/ 233362 h 1525456"/>
              <a:gd name="connsiteX5" fmla="*/ 909637 w 2840830"/>
              <a:gd name="connsiteY5" fmla="*/ 42862 h 1525456"/>
              <a:gd name="connsiteX6" fmla="*/ 1876425 w 2840830"/>
              <a:gd name="connsiteY6" fmla="*/ 0 h 1525456"/>
              <a:gd name="connsiteX7" fmla="*/ 2071687 w 2840830"/>
              <a:gd name="connsiteY7" fmla="*/ 509587 h 1525456"/>
              <a:gd name="connsiteX8" fmla="*/ 2188369 w 2840830"/>
              <a:gd name="connsiteY8" fmla="*/ 514350 h 1525456"/>
              <a:gd name="connsiteX9" fmla="*/ 2319337 w 2840830"/>
              <a:gd name="connsiteY9" fmla="*/ 492919 h 1525456"/>
              <a:gd name="connsiteX10" fmla="*/ 2557461 w 2840830"/>
              <a:gd name="connsiteY10" fmla="*/ 433387 h 1525456"/>
              <a:gd name="connsiteX11" fmla="*/ 2664618 w 2840830"/>
              <a:gd name="connsiteY11" fmla="*/ 409575 h 1525456"/>
              <a:gd name="connsiteX12" fmla="*/ 2840830 w 2840830"/>
              <a:gd name="connsiteY12" fmla="*/ 359569 h 1525456"/>
              <a:gd name="connsiteX13" fmla="*/ 2723050 w 2840830"/>
              <a:gd name="connsiteY13" fmla="*/ 1525456 h 1525456"/>
              <a:gd name="connsiteX0" fmla="*/ 0 w 2723050"/>
              <a:gd name="connsiteY0" fmla="*/ 1288256 h 1525456"/>
              <a:gd name="connsiteX1" fmla="*/ 140494 w 2723050"/>
              <a:gd name="connsiteY1" fmla="*/ 1200150 h 1525456"/>
              <a:gd name="connsiteX2" fmla="*/ 188119 w 2723050"/>
              <a:gd name="connsiteY2" fmla="*/ 871537 h 1525456"/>
              <a:gd name="connsiteX3" fmla="*/ 564356 w 2723050"/>
              <a:gd name="connsiteY3" fmla="*/ 216694 h 1525456"/>
              <a:gd name="connsiteX4" fmla="*/ 631031 w 2723050"/>
              <a:gd name="connsiteY4" fmla="*/ 233362 h 1525456"/>
              <a:gd name="connsiteX5" fmla="*/ 909637 w 2723050"/>
              <a:gd name="connsiteY5" fmla="*/ 42862 h 1525456"/>
              <a:gd name="connsiteX6" fmla="*/ 1876425 w 2723050"/>
              <a:gd name="connsiteY6" fmla="*/ 0 h 1525456"/>
              <a:gd name="connsiteX7" fmla="*/ 2071687 w 2723050"/>
              <a:gd name="connsiteY7" fmla="*/ 509587 h 1525456"/>
              <a:gd name="connsiteX8" fmla="*/ 2188369 w 2723050"/>
              <a:gd name="connsiteY8" fmla="*/ 514350 h 1525456"/>
              <a:gd name="connsiteX9" fmla="*/ 2319337 w 2723050"/>
              <a:gd name="connsiteY9" fmla="*/ 492919 h 1525456"/>
              <a:gd name="connsiteX10" fmla="*/ 2557461 w 2723050"/>
              <a:gd name="connsiteY10" fmla="*/ 433387 h 1525456"/>
              <a:gd name="connsiteX11" fmla="*/ 2664618 w 2723050"/>
              <a:gd name="connsiteY11" fmla="*/ 409575 h 1525456"/>
              <a:gd name="connsiteX12" fmla="*/ 2723050 w 2723050"/>
              <a:gd name="connsiteY12" fmla="*/ 1525456 h 1525456"/>
              <a:gd name="connsiteX0" fmla="*/ 0 w 2723050"/>
              <a:gd name="connsiteY0" fmla="*/ 1288256 h 1525456"/>
              <a:gd name="connsiteX1" fmla="*/ 140494 w 2723050"/>
              <a:gd name="connsiteY1" fmla="*/ 1200150 h 1525456"/>
              <a:gd name="connsiteX2" fmla="*/ 188119 w 2723050"/>
              <a:gd name="connsiteY2" fmla="*/ 871537 h 1525456"/>
              <a:gd name="connsiteX3" fmla="*/ 564356 w 2723050"/>
              <a:gd name="connsiteY3" fmla="*/ 216694 h 1525456"/>
              <a:gd name="connsiteX4" fmla="*/ 631031 w 2723050"/>
              <a:gd name="connsiteY4" fmla="*/ 233362 h 1525456"/>
              <a:gd name="connsiteX5" fmla="*/ 909637 w 2723050"/>
              <a:gd name="connsiteY5" fmla="*/ 42862 h 1525456"/>
              <a:gd name="connsiteX6" fmla="*/ 1876425 w 2723050"/>
              <a:gd name="connsiteY6" fmla="*/ 0 h 1525456"/>
              <a:gd name="connsiteX7" fmla="*/ 2071687 w 2723050"/>
              <a:gd name="connsiteY7" fmla="*/ 509587 h 1525456"/>
              <a:gd name="connsiteX8" fmla="*/ 2188369 w 2723050"/>
              <a:gd name="connsiteY8" fmla="*/ 514350 h 1525456"/>
              <a:gd name="connsiteX9" fmla="*/ 2319337 w 2723050"/>
              <a:gd name="connsiteY9" fmla="*/ 492919 h 1525456"/>
              <a:gd name="connsiteX10" fmla="*/ 2557461 w 2723050"/>
              <a:gd name="connsiteY10" fmla="*/ 433387 h 1525456"/>
              <a:gd name="connsiteX11" fmla="*/ 2723050 w 2723050"/>
              <a:gd name="connsiteY11" fmla="*/ 1525456 h 1525456"/>
              <a:gd name="connsiteX0" fmla="*/ 0 w 2723050"/>
              <a:gd name="connsiteY0" fmla="*/ 1288256 h 1525456"/>
              <a:gd name="connsiteX1" fmla="*/ 140494 w 2723050"/>
              <a:gd name="connsiteY1" fmla="*/ 1200150 h 1525456"/>
              <a:gd name="connsiteX2" fmla="*/ 188119 w 2723050"/>
              <a:gd name="connsiteY2" fmla="*/ 871537 h 1525456"/>
              <a:gd name="connsiteX3" fmla="*/ 564356 w 2723050"/>
              <a:gd name="connsiteY3" fmla="*/ 216694 h 1525456"/>
              <a:gd name="connsiteX4" fmla="*/ 631031 w 2723050"/>
              <a:gd name="connsiteY4" fmla="*/ 233362 h 1525456"/>
              <a:gd name="connsiteX5" fmla="*/ 909637 w 2723050"/>
              <a:gd name="connsiteY5" fmla="*/ 42862 h 1525456"/>
              <a:gd name="connsiteX6" fmla="*/ 1876425 w 2723050"/>
              <a:gd name="connsiteY6" fmla="*/ 0 h 1525456"/>
              <a:gd name="connsiteX7" fmla="*/ 2071687 w 2723050"/>
              <a:gd name="connsiteY7" fmla="*/ 509587 h 1525456"/>
              <a:gd name="connsiteX8" fmla="*/ 2188369 w 2723050"/>
              <a:gd name="connsiteY8" fmla="*/ 514350 h 1525456"/>
              <a:gd name="connsiteX9" fmla="*/ 2319337 w 2723050"/>
              <a:gd name="connsiteY9" fmla="*/ 492919 h 1525456"/>
              <a:gd name="connsiteX10" fmla="*/ 2723050 w 2723050"/>
              <a:gd name="connsiteY10" fmla="*/ 1525456 h 1525456"/>
              <a:gd name="connsiteX0" fmla="*/ 0 w 2723050"/>
              <a:gd name="connsiteY0" fmla="*/ 1288256 h 1525456"/>
              <a:gd name="connsiteX1" fmla="*/ 140494 w 2723050"/>
              <a:gd name="connsiteY1" fmla="*/ 1200150 h 1525456"/>
              <a:gd name="connsiteX2" fmla="*/ 188119 w 2723050"/>
              <a:gd name="connsiteY2" fmla="*/ 871537 h 1525456"/>
              <a:gd name="connsiteX3" fmla="*/ 564356 w 2723050"/>
              <a:gd name="connsiteY3" fmla="*/ 216694 h 1525456"/>
              <a:gd name="connsiteX4" fmla="*/ 631031 w 2723050"/>
              <a:gd name="connsiteY4" fmla="*/ 233362 h 1525456"/>
              <a:gd name="connsiteX5" fmla="*/ 909637 w 2723050"/>
              <a:gd name="connsiteY5" fmla="*/ 42862 h 1525456"/>
              <a:gd name="connsiteX6" fmla="*/ 1876425 w 2723050"/>
              <a:gd name="connsiteY6" fmla="*/ 0 h 1525456"/>
              <a:gd name="connsiteX7" fmla="*/ 2071687 w 2723050"/>
              <a:gd name="connsiteY7" fmla="*/ 509587 h 1525456"/>
              <a:gd name="connsiteX8" fmla="*/ 2188369 w 2723050"/>
              <a:gd name="connsiteY8" fmla="*/ 514350 h 1525456"/>
              <a:gd name="connsiteX9" fmla="*/ 2723050 w 2723050"/>
              <a:gd name="connsiteY9" fmla="*/ 1525456 h 1525456"/>
              <a:gd name="connsiteX0" fmla="*/ 0 w 2723050"/>
              <a:gd name="connsiteY0" fmla="*/ 1288256 h 1525456"/>
              <a:gd name="connsiteX1" fmla="*/ 140494 w 2723050"/>
              <a:gd name="connsiteY1" fmla="*/ 1200150 h 1525456"/>
              <a:gd name="connsiteX2" fmla="*/ 188119 w 2723050"/>
              <a:gd name="connsiteY2" fmla="*/ 871537 h 1525456"/>
              <a:gd name="connsiteX3" fmla="*/ 564356 w 2723050"/>
              <a:gd name="connsiteY3" fmla="*/ 216694 h 1525456"/>
              <a:gd name="connsiteX4" fmla="*/ 631031 w 2723050"/>
              <a:gd name="connsiteY4" fmla="*/ 233362 h 1525456"/>
              <a:gd name="connsiteX5" fmla="*/ 909637 w 2723050"/>
              <a:gd name="connsiteY5" fmla="*/ 42862 h 1525456"/>
              <a:gd name="connsiteX6" fmla="*/ 1876425 w 2723050"/>
              <a:gd name="connsiteY6" fmla="*/ 0 h 1525456"/>
              <a:gd name="connsiteX7" fmla="*/ 2071687 w 2723050"/>
              <a:gd name="connsiteY7" fmla="*/ 509587 h 1525456"/>
              <a:gd name="connsiteX8" fmla="*/ 2723050 w 2723050"/>
              <a:gd name="connsiteY8" fmla="*/ 1525456 h 1525456"/>
              <a:gd name="connsiteX0" fmla="*/ 0 w 2754006"/>
              <a:gd name="connsiteY0" fmla="*/ 1288256 h 1592172"/>
              <a:gd name="connsiteX1" fmla="*/ 140494 w 2754006"/>
              <a:gd name="connsiteY1" fmla="*/ 1200150 h 1592172"/>
              <a:gd name="connsiteX2" fmla="*/ 188119 w 2754006"/>
              <a:gd name="connsiteY2" fmla="*/ 871537 h 1592172"/>
              <a:gd name="connsiteX3" fmla="*/ 564356 w 2754006"/>
              <a:gd name="connsiteY3" fmla="*/ 216694 h 1592172"/>
              <a:gd name="connsiteX4" fmla="*/ 631031 w 2754006"/>
              <a:gd name="connsiteY4" fmla="*/ 233362 h 1592172"/>
              <a:gd name="connsiteX5" fmla="*/ 909637 w 2754006"/>
              <a:gd name="connsiteY5" fmla="*/ 42862 h 1592172"/>
              <a:gd name="connsiteX6" fmla="*/ 1876425 w 2754006"/>
              <a:gd name="connsiteY6" fmla="*/ 0 h 1592172"/>
              <a:gd name="connsiteX7" fmla="*/ 2071687 w 2754006"/>
              <a:gd name="connsiteY7" fmla="*/ 509587 h 1592172"/>
              <a:gd name="connsiteX8" fmla="*/ 2754006 w 2754006"/>
              <a:gd name="connsiteY8" fmla="*/ 1592172 h 1592172"/>
              <a:gd name="connsiteX0" fmla="*/ 0 w 2754006"/>
              <a:gd name="connsiteY0" fmla="*/ 1288256 h 1592172"/>
              <a:gd name="connsiteX1" fmla="*/ 140494 w 2754006"/>
              <a:gd name="connsiteY1" fmla="*/ 1200150 h 1592172"/>
              <a:gd name="connsiteX2" fmla="*/ 188119 w 2754006"/>
              <a:gd name="connsiteY2" fmla="*/ 871537 h 1592172"/>
              <a:gd name="connsiteX3" fmla="*/ 564356 w 2754006"/>
              <a:gd name="connsiteY3" fmla="*/ 216694 h 1592172"/>
              <a:gd name="connsiteX4" fmla="*/ 631031 w 2754006"/>
              <a:gd name="connsiteY4" fmla="*/ 233362 h 1592172"/>
              <a:gd name="connsiteX5" fmla="*/ 909637 w 2754006"/>
              <a:gd name="connsiteY5" fmla="*/ 42862 h 1592172"/>
              <a:gd name="connsiteX6" fmla="*/ 1876425 w 2754006"/>
              <a:gd name="connsiteY6" fmla="*/ 0 h 1592172"/>
              <a:gd name="connsiteX7" fmla="*/ 2071687 w 2754006"/>
              <a:gd name="connsiteY7" fmla="*/ 509587 h 1592172"/>
              <a:gd name="connsiteX8" fmla="*/ 2701926 w 2754006"/>
              <a:gd name="connsiteY8" fmla="*/ 1469342 h 1592172"/>
              <a:gd name="connsiteX9" fmla="*/ 2754006 w 2754006"/>
              <a:gd name="connsiteY9" fmla="*/ 1592172 h 1592172"/>
              <a:gd name="connsiteX0" fmla="*/ 0 w 2754006"/>
              <a:gd name="connsiteY0" fmla="*/ 1288256 h 1592172"/>
              <a:gd name="connsiteX1" fmla="*/ 140494 w 2754006"/>
              <a:gd name="connsiteY1" fmla="*/ 1200150 h 1592172"/>
              <a:gd name="connsiteX2" fmla="*/ 188119 w 2754006"/>
              <a:gd name="connsiteY2" fmla="*/ 871537 h 1592172"/>
              <a:gd name="connsiteX3" fmla="*/ 564356 w 2754006"/>
              <a:gd name="connsiteY3" fmla="*/ 216694 h 1592172"/>
              <a:gd name="connsiteX4" fmla="*/ 631031 w 2754006"/>
              <a:gd name="connsiteY4" fmla="*/ 233362 h 1592172"/>
              <a:gd name="connsiteX5" fmla="*/ 909637 w 2754006"/>
              <a:gd name="connsiteY5" fmla="*/ 42862 h 1592172"/>
              <a:gd name="connsiteX6" fmla="*/ 1876425 w 2754006"/>
              <a:gd name="connsiteY6" fmla="*/ 0 h 1592172"/>
              <a:gd name="connsiteX7" fmla="*/ 2071687 w 2754006"/>
              <a:gd name="connsiteY7" fmla="*/ 509587 h 1592172"/>
              <a:gd name="connsiteX8" fmla="*/ 2401888 w 2754006"/>
              <a:gd name="connsiteY8" fmla="*/ 1066663 h 1592172"/>
              <a:gd name="connsiteX9" fmla="*/ 2701926 w 2754006"/>
              <a:gd name="connsiteY9" fmla="*/ 1469342 h 1592172"/>
              <a:gd name="connsiteX10" fmla="*/ 2754006 w 2754006"/>
              <a:gd name="connsiteY10" fmla="*/ 1592172 h 1592172"/>
              <a:gd name="connsiteX0" fmla="*/ 0 w 2754006"/>
              <a:gd name="connsiteY0" fmla="*/ 1288256 h 1592172"/>
              <a:gd name="connsiteX1" fmla="*/ 140494 w 2754006"/>
              <a:gd name="connsiteY1" fmla="*/ 1200150 h 1592172"/>
              <a:gd name="connsiteX2" fmla="*/ 188119 w 2754006"/>
              <a:gd name="connsiteY2" fmla="*/ 871537 h 1592172"/>
              <a:gd name="connsiteX3" fmla="*/ 564356 w 2754006"/>
              <a:gd name="connsiteY3" fmla="*/ 216694 h 1592172"/>
              <a:gd name="connsiteX4" fmla="*/ 631031 w 2754006"/>
              <a:gd name="connsiteY4" fmla="*/ 233362 h 1592172"/>
              <a:gd name="connsiteX5" fmla="*/ 909637 w 2754006"/>
              <a:gd name="connsiteY5" fmla="*/ 42862 h 1592172"/>
              <a:gd name="connsiteX6" fmla="*/ 1876425 w 2754006"/>
              <a:gd name="connsiteY6" fmla="*/ 0 h 1592172"/>
              <a:gd name="connsiteX7" fmla="*/ 2071687 w 2754006"/>
              <a:gd name="connsiteY7" fmla="*/ 509587 h 1592172"/>
              <a:gd name="connsiteX8" fmla="*/ 2701926 w 2754006"/>
              <a:gd name="connsiteY8" fmla="*/ 1469342 h 1592172"/>
              <a:gd name="connsiteX9" fmla="*/ 2754006 w 2754006"/>
              <a:gd name="connsiteY9" fmla="*/ 1592172 h 1592172"/>
              <a:gd name="connsiteX0" fmla="*/ 0 w 2754006"/>
              <a:gd name="connsiteY0" fmla="*/ 1288256 h 1592172"/>
              <a:gd name="connsiteX1" fmla="*/ 140494 w 2754006"/>
              <a:gd name="connsiteY1" fmla="*/ 1200150 h 1592172"/>
              <a:gd name="connsiteX2" fmla="*/ 188119 w 2754006"/>
              <a:gd name="connsiteY2" fmla="*/ 871537 h 1592172"/>
              <a:gd name="connsiteX3" fmla="*/ 564356 w 2754006"/>
              <a:gd name="connsiteY3" fmla="*/ 216694 h 1592172"/>
              <a:gd name="connsiteX4" fmla="*/ 631031 w 2754006"/>
              <a:gd name="connsiteY4" fmla="*/ 233362 h 1592172"/>
              <a:gd name="connsiteX5" fmla="*/ 909637 w 2754006"/>
              <a:gd name="connsiteY5" fmla="*/ 42862 h 1592172"/>
              <a:gd name="connsiteX6" fmla="*/ 1876425 w 2754006"/>
              <a:gd name="connsiteY6" fmla="*/ 0 h 1592172"/>
              <a:gd name="connsiteX7" fmla="*/ 2071687 w 2754006"/>
              <a:gd name="connsiteY7" fmla="*/ 509587 h 1592172"/>
              <a:gd name="connsiteX8" fmla="*/ 2701926 w 2754006"/>
              <a:gd name="connsiteY8" fmla="*/ 1469342 h 1592172"/>
              <a:gd name="connsiteX9" fmla="*/ 2754006 w 2754006"/>
              <a:gd name="connsiteY9" fmla="*/ 1592172 h 1592172"/>
              <a:gd name="connsiteX0" fmla="*/ 0 w 2754006"/>
              <a:gd name="connsiteY0" fmla="*/ 1288256 h 1592172"/>
              <a:gd name="connsiteX1" fmla="*/ 140494 w 2754006"/>
              <a:gd name="connsiteY1" fmla="*/ 1200150 h 1592172"/>
              <a:gd name="connsiteX2" fmla="*/ 188119 w 2754006"/>
              <a:gd name="connsiteY2" fmla="*/ 871537 h 1592172"/>
              <a:gd name="connsiteX3" fmla="*/ 564356 w 2754006"/>
              <a:gd name="connsiteY3" fmla="*/ 216694 h 1592172"/>
              <a:gd name="connsiteX4" fmla="*/ 631031 w 2754006"/>
              <a:gd name="connsiteY4" fmla="*/ 233362 h 1592172"/>
              <a:gd name="connsiteX5" fmla="*/ 909637 w 2754006"/>
              <a:gd name="connsiteY5" fmla="*/ 42862 h 1592172"/>
              <a:gd name="connsiteX6" fmla="*/ 1876425 w 2754006"/>
              <a:gd name="connsiteY6" fmla="*/ 0 h 1592172"/>
              <a:gd name="connsiteX7" fmla="*/ 2071687 w 2754006"/>
              <a:gd name="connsiteY7" fmla="*/ 509587 h 1592172"/>
              <a:gd name="connsiteX8" fmla="*/ 2701926 w 2754006"/>
              <a:gd name="connsiteY8" fmla="*/ 1469342 h 1592172"/>
              <a:gd name="connsiteX9" fmla="*/ 2754006 w 2754006"/>
              <a:gd name="connsiteY9" fmla="*/ 1592172 h 1592172"/>
              <a:gd name="connsiteX0" fmla="*/ 0 w 2754006"/>
              <a:gd name="connsiteY0" fmla="*/ 1288256 h 1592172"/>
              <a:gd name="connsiteX1" fmla="*/ 140494 w 2754006"/>
              <a:gd name="connsiteY1" fmla="*/ 1200150 h 1592172"/>
              <a:gd name="connsiteX2" fmla="*/ 188119 w 2754006"/>
              <a:gd name="connsiteY2" fmla="*/ 871537 h 1592172"/>
              <a:gd name="connsiteX3" fmla="*/ 564356 w 2754006"/>
              <a:gd name="connsiteY3" fmla="*/ 216694 h 1592172"/>
              <a:gd name="connsiteX4" fmla="*/ 631031 w 2754006"/>
              <a:gd name="connsiteY4" fmla="*/ 233362 h 1592172"/>
              <a:gd name="connsiteX5" fmla="*/ 909637 w 2754006"/>
              <a:gd name="connsiteY5" fmla="*/ 42862 h 1592172"/>
              <a:gd name="connsiteX6" fmla="*/ 1876425 w 2754006"/>
              <a:gd name="connsiteY6" fmla="*/ 0 h 1592172"/>
              <a:gd name="connsiteX7" fmla="*/ 2071687 w 2754006"/>
              <a:gd name="connsiteY7" fmla="*/ 509587 h 1592172"/>
              <a:gd name="connsiteX8" fmla="*/ 2701926 w 2754006"/>
              <a:gd name="connsiteY8" fmla="*/ 1469342 h 1592172"/>
              <a:gd name="connsiteX9" fmla="*/ 2754006 w 2754006"/>
              <a:gd name="connsiteY9" fmla="*/ 1592172 h 1592172"/>
              <a:gd name="connsiteX0" fmla="*/ 0 w 2613512"/>
              <a:gd name="connsiteY0" fmla="*/ 1200150 h 1592172"/>
              <a:gd name="connsiteX1" fmla="*/ 47625 w 2613512"/>
              <a:gd name="connsiteY1" fmla="*/ 871537 h 1592172"/>
              <a:gd name="connsiteX2" fmla="*/ 423862 w 2613512"/>
              <a:gd name="connsiteY2" fmla="*/ 216694 h 1592172"/>
              <a:gd name="connsiteX3" fmla="*/ 490537 w 2613512"/>
              <a:gd name="connsiteY3" fmla="*/ 233362 h 1592172"/>
              <a:gd name="connsiteX4" fmla="*/ 769143 w 2613512"/>
              <a:gd name="connsiteY4" fmla="*/ 42862 h 1592172"/>
              <a:gd name="connsiteX5" fmla="*/ 1735931 w 2613512"/>
              <a:gd name="connsiteY5" fmla="*/ 0 h 1592172"/>
              <a:gd name="connsiteX6" fmla="*/ 1931193 w 2613512"/>
              <a:gd name="connsiteY6" fmla="*/ 509587 h 1592172"/>
              <a:gd name="connsiteX7" fmla="*/ 2561432 w 2613512"/>
              <a:gd name="connsiteY7" fmla="*/ 1469342 h 1592172"/>
              <a:gd name="connsiteX8" fmla="*/ 2613512 w 2613512"/>
              <a:gd name="connsiteY8" fmla="*/ 1592172 h 1592172"/>
              <a:gd name="connsiteX0" fmla="*/ 0 w 2565887"/>
              <a:gd name="connsiteY0" fmla="*/ 871537 h 1592172"/>
              <a:gd name="connsiteX1" fmla="*/ 376237 w 2565887"/>
              <a:gd name="connsiteY1" fmla="*/ 216694 h 1592172"/>
              <a:gd name="connsiteX2" fmla="*/ 442912 w 2565887"/>
              <a:gd name="connsiteY2" fmla="*/ 233362 h 1592172"/>
              <a:gd name="connsiteX3" fmla="*/ 721518 w 2565887"/>
              <a:gd name="connsiteY3" fmla="*/ 42862 h 1592172"/>
              <a:gd name="connsiteX4" fmla="*/ 1688306 w 2565887"/>
              <a:gd name="connsiteY4" fmla="*/ 0 h 1592172"/>
              <a:gd name="connsiteX5" fmla="*/ 1883568 w 2565887"/>
              <a:gd name="connsiteY5" fmla="*/ 509587 h 1592172"/>
              <a:gd name="connsiteX6" fmla="*/ 2513807 w 2565887"/>
              <a:gd name="connsiteY6" fmla="*/ 1469342 h 1592172"/>
              <a:gd name="connsiteX7" fmla="*/ 2565887 w 2565887"/>
              <a:gd name="connsiteY7" fmla="*/ 1592172 h 1592172"/>
              <a:gd name="connsiteX0" fmla="*/ 0 w 2189650"/>
              <a:gd name="connsiteY0" fmla="*/ 216694 h 1592172"/>
              <a:gd name="connsiteX1" fmla="*/ 66675 w 2189650"/>
              <a:gd name="connsiteY1" fmla="*/ 233362 h 1592172"/>
              <a:gd name="connsiteX2" fmla="*/ 345281 w 2189650"/>
              <a:gd name="connsiteY2" fmla="*/ 42862 h 1592172"/>
              <a:gd name="connsiteX3" fmla="*/ 1312069 w 2189650"/>
              <a:gd name="connsiteY3" fmla="*/ 0 h 1592172"/>
              <a:gd name="connsiteX4" fmla="*/ 1507331 w 2189650"/>
              <a:gd name="connsiteY4" fmla="*/ 509587 h 1592172"/>
              <a:gd name="connsiteX5" fmla="*/ 2137570 w 2189650"/>
              <a:gd name="connsiteY5" fmla="*/ 1469342 h 1592172"/>
              <a:gd name="connsiteX6" fmla="*/ 2189650 w 2189650"/>
              <a:gd name="connsiteY6" fmla="*/ 1592172 h 1592172"/>
              <a:gd name="connsiteX0" fmla="*/ 0 w 2122975"/>
              <a:gd name="connsiteY0" fmla="*/ 233362 h 1592172"/>
              <a:gd name="connsiteX1" fmla="*/ 278606 w 2122975"/>
              <a:gd name="connsiteY1" fmla="*/ 42862 h 1592172"/>
              <a:gd name="connsiteX2" fmla="*/ 1245394 w 2122975"/>
              <a:gd name="connsiteY2" fmla="*/ 0 h 1592172"/>
              <a:gd name="connsiteX3" fmla="*/ 1440656 w 2122975"/>
              <a:gd name="connsiteY3" fmla="*/ 509587 h 1592172"/>
              <a:gd name="connsiteX4" fmla="*/ 2070895 w 2122975"/>
              <a:gd name="connsiteY4" fmla="*/ 1469342 h 1592172"/>
              <a:gd name="connsiteX5" fmla="*/ 2122975 w 2122975"/>
              <a:gd name="connsiteY5" fmla="*/ 1592172 h 1592172"/>
              <a:gd name="connsiteX0" fmla="*/ 0 w 1844369"/>
              <a:gd name="connsiteY0" fmla="*/ 42862 h 1592172"/>
              <a:gd name="connsiteX1" fmla="*/ 966788 w 1844369"/>
              <a:gd name="connsiteY1" fmla="*/ 0 h 1592172"/>
              <a:gd name="connsiteX2" fmla="*/ 1162050 w 1844369"/>
              <a:gd name="connsiteY2" fmla="*/ 509587 h 1592172"/>
              <a:gd name="connsiteX3" fmla="*/ 1792289 w 1844369"/>
              <a:gd name="connsiteY3" fmla="*/ 1469342 h 1592172"/>
              <a:gd name="connsiteX4" fmla="*/ 1844369 w 1844369"/>
              <a:gd name="connsiteY4" fmla="*/ 1592172 h 1592172"/>
              <a:gd name="connsiteX0" fmla="*/ 0 w 877581"/>
              <a:gd name="connsiteY0" fmla="*/ 0 h 1592172"/>
              <a:gd name="connsiteX1" fmla="*/ 195262 w 877581"/>
              <a:gd name="connsiteY1" fmla="*/ 509587 h 1592172"/>
              <a:gd name="connsiteX2" fmla="*/ 825501 w 877581"/>
              <a:gd name="connsiteY2" fmla="*/ 1469342 h 1592172"/>
              <a:gd name="connsiteX3" fmla="*/ 877581 w 877581"/>
              <a:gd name="connsiteY3" fmla="*/ 1592172 h 1592172"/>
              <a:gd name="connsiteX0" fmla="*/ 0 w 923603"/>
              <a:gd name="connsiteY0" fmla="*/ 0 h 2334233"/>
              <a:gd name="connsiteX1" fmla="*/ 241284 w 923603"/>
              <a:gd name="connsiteY1" fmla="*/ 1251648 h 2334233"/>
              <a:gd name="connsiteX2" fmla="*/ 871523 w 923603"/>
              <a:gd name="connsiteY2" fmla="*/ 2211403 h 2334233"/>
              <a:gd name="connsiteX3" fmla="*/ 923603 w 923603"/>
              <a:gd name="connsiteY3" fmla="*/ 2334233 h 2334233"/>
              <a:gd name="connsiteX0" fmla="*/ 0 w 923603"/>
              <a:gd name="connsiteY0" fmla="*/ 0 h 2334233"/>
              <a:gd name="connsiteX1" fmla="*/ 76173 w 923603"/>
              <a:gd name="connsiteY1" fmla="*/ 762717 h 2334233"/>
              <a:gd name="connsiteX2" fmla="*/ 241284 w 923603"/>
              <a:gd name="connsiteY2" fmla="*/ 1251648 h 2334233"/>
              <a:gd name="connsiteX3" fmla="*/ 871523 w 923603"/>
              <a:gd name="connsiteY3" fmla="*/ 2211403 h 2334233"/>
              <a:gd name="connsiteX4" fmla="*/ 923603 w 923603"/>
              <a:gd name="connsiteY4" fmla="*/ 2334233 h 2334233"/>
              <a:gd name="connsiteX0" fmla="*/ 0 w 923603"/>
              <a:gd name="connsiteY0" fmla="*/ 0 h 2334233"/>
              <a:gd name="connsiteX1" fmla="*/ 2893 w 923603"/>
              <a:gd name="connsiteY1" fmla="*/ 71444 h 2334233"/>
              <a:gd name="connsiteX2" fmla="*/ 76173 w 923603"/>
              <a:gd name="connsiteY2" fmla="*/ 762717 h 2334233"/>
              <a:gd name="connsiteX3" fmla="*/ 241284 w 923603"/>
              <a:gd name="connsiteY3" fmla="*/ 1251648 h 2334233"/>
              <a:gd name="connsiteX4" fmla="*/ 871523 w 923603"/>
              <a:gd name="connsiteY4" fmla="*/ 2211403 h 2334233"/>
              <a:gd name="connsiteX5" fmla="*/ 923603 w 923603"/>
              <a:gd name="connsiteY5" fmla="*/ 2334233 h 2334233"/>
              <a:gd name="connsiteX0" fmla="*/ 0 w 2066205"/>
              <a:gd name="connsiteY0" fmla="*/ 0 h 2486776"/>
              <a:gd name="connsiteX1" fmla="*/ 1145495 w 2066205"/>
              <a:gd name="connsiteY1" fmla="*/ 223987 h 2486776"/>
              <a:gd name="connsiteX2" fmla="*/ 1218775 w 2066205"/>
              <a:gd name="connsiteY2" fmla="*/ 915260 h 2486776"/>
              <a:gd name="connsiteX3" fmla="*/ 1383886 w 2066205"/>
              <a:gd name="connsiteY3" fmla="*/ 1404191 h 2486776"/>
              <a:gd name="connsiteX4" fmla="*/ 2014125 w 2066205"/>
              <a:gd name="connsiteY4" fmla="*/ 2363946 h 2486776"/>
              <a:gd name="connsiteX5" fmla="*/ 2066205 w 2066205"/>
              <a:gd name="connsiteY5" fmla="*/ 2486776 h 2486776"/>
              <a:gd name="connsiteX0" fmla="*/ 0 w 2066205"/>
              <a:gd name="connsiteY0" fmla="*/ 0 h 2486776"/>
              <a:gd name="connsiteX1" fmla="*/ 1142602 w 2066205"/>
              <a:gd name="connsiteY1" fmla="*/ 152543 h 2486776"/>
              <a:gd name="connsiteX2" fmla="*/ 1218775 w 2066205"/>
              <a:gd name="connsiteY2" fmla="*/ 915260 h 2486776"/>
              <a:gd name="connsiteX3" fmla="*/ 1383886 w 2066205"/>
              <a:gd name="connsiteY3" fmla="*/ 1404191 h 2486776"/>
              <a:gd name="connsiteX4" fmla="*/ 2014125 w 2066205"/>
              <a:gd name="connsiteY4" fmla="*/ 2363946 h 2486776"/>
              <a:gd name="connsiteX5" fmla="*/ 2066205 w 2066205"/>
              <a:gd name="connsiteY5" fmla="*/ 2486776 h 2486776"/>
              <a:gd name="connsiteX0" fmla="*/ 0 w 4472137"/>
              <a:gd name="connsiteY0" fmla="*/ 0 h 3471112"/>
              <a:gd name="connsiteX1" fmla="*/ 3548534 w 4472137"/>
              <a:gd name="connsiteY1" fmla="*/ 1136879 h 3471112"/>
              <a:gd name="connsiteX2" fmla="*/ 3624707 w 4472137"/>
              <a:gd name="connsiteY2" fmla="*/ 1899596 h 3471112"/>
              <a:gd name="connsiteX3" fmla="*/ 3789818 w 4472137"/>
              <a:gd name="connsiteY3" fmla="*/ 2388527 h 3471112"/>
              <a:gd name="connsiteX4" fmla="*/ 4420057 w 4472137"/>
              <a:gd name="connsiteY4" fmla="*/ 3348282 h 3471112"/>
              <a:gd name="connsiteX5" fmla="*/ 4472137 w 4472137"/>
              <a:gd name="connsiteY5" fmla="*/ 3471112 h 3471112"/>
              <a:gd name="connsiteX0" fmla="*/ 0 w 4472137"/>
              <a:gd name="connsiteY0" fmla="*/ 0 h 3471112"/>
              <a:gd name="connsiteX1" fmla="*/ 457041 w 4472137"/>
              <a:gd name="connsiteY1" fmla="*/ 287819 h 3471112"/>
              <a:gd name="connsiteX2" fmla="*/ 3548534 w 4472137"/>
              <a:gd name="connsiteY2" fmla="*/ 1136879 h 3471112"/>
              <a:gd name="connsiteX3" fmla="*/ 3624707 w 4472137"/>
              <a:gd name="connsiteY3" fmla="*/ 1899596 h 3471112"/>
              <a:gd name="connsiteX4" fmla="*/ 3789818 w 4472137"/>
              <a:gd name="connsiteY4" fmla="*/ 2388527 h 3471112"/>
              <a:gd name="connsiteX5" fmla="*/ 4420057 w 4472137"/>
              <a:gd name="connsiteY5" fmla="*/ 3348282 h 3471112"/>
              <a:gd name="connsiteX6" fmla="*/ 4472137 w 4472137"/>
              <a:gd name="connsiteY6" fmla="*/ 3471112 h 3471112"/>
              <a:gd name="connsiteX0" fmla="*/ 0 w 4472137"/>
              <a:gd name="connsiteY0" fmla="*/ 0 h 3471112"/>
              <a:gd name="connsiteX1" fmla="*/ 457041 w 4472137"/>
              <a:gd name="connsiteY1" fmla="*/ 287819 h 3471112"/>
              <a:gd name="connsiteX2" fmla="*/ 2017878 w 4472137"/>
              <a:gd name="connsiteY2" fmla="*/ 900870 h 3471112"/>
              <a:gd name="connsiteX3" fmla="*/ 3548534 w 4472137"/>
              <a:gd name="connsiteY3" fmla="*/ 1136879 h 3471112"/>
              <a:gd name="connsiteX4" fmla="*/ 3624707 w 4472137"/>
              <a:gd name="connsiteY4" fmla="*/ 1899596 h 3471112"/>
              <a:gd name="connsiteX5" fmla="*/ 3789818 w 4472137"/>
              <a:gd name="connsiteY5" fmla="*/ 2388527 h 3471112"/>
              <a:gd name="connsiteX6" fmla="*/ 4420057 w 4472137"/>
              <a:gd name="connsiteY6" fmla="*/ 3348282 h 3471112"/>
              <a:gd name="connsiteX7" fmla="*/ 4472137 w 4472137"/>
              <a:gd name="connsiteY7" fmla="*/ 3471112 h 3471112"/>
              <a:gd name="connsiteX0" fmla="*/ 0 w 4472137"/>
              <a:gd name="connsiteY0" fmla="*/ 0 h 3471112"/>
              <a:gd name="connsiteX1" fmla="*/ 457041 w 4472137"/>
              <a:gd name="connsiteY1" fmla="*/ 287819 h 3471112"/>
              <a:gd name="connsiteX2" fmla="*/ 2017878 w 4472137"/>
              <a:gd name="connsiteY2" fmla="*/ 900870 h 3471112"/>
              <a:gd name="connsiteX3" fmla="*/ 2656011 w 4472137"/>
              <a:gd name="connsiteY3" fmla="*/ 1099465 h 3471112"/>
              <a:gd name="connsiteX4" fmla="*/ 3548534 w 4472137"/>
              <a:gd name="connsiteY4" fmla="*/ 1136879 h 3471112"/>
              <a:gd name="connsiteX5" fmla="*/ 3624707 w 4472137"/>
              <a:gd name="connsiteY5" fmla="*/ 1899596 h 3471112"/>
              <a:gd name="connsiteX6" fmla="*/ 3789818 w 4472137"/>
              <a:gd name="connsiteY6" fmla="*/ 2388527 h 3471112"/>
              <a:gd name="connsiteX7" fmla="*/ 4420057 w 4472137"/>
              <a:gd name="connsiteY7" fmla="*/ 3348282 h 3471112"/>
              <a:gd name="connsiteX8" fmla="*/ 4472137 w 4472137"/>
              <a:gd name="connsiteY8" fmla="*/ 3471112 h 3471112"/>
              <a:gd name="connsiteX0" fmla="*/ 0 w 4472137"/>
              <a:gd name="connsiteY0" fmla="*/ 0 h 3471112"/>
              <a:gd name="connsiteX1" fmla="*/ 457041 w 4472137"/>
              <a:gd name="connsiteY1" fmla="*/ 287819 h 3471112"/>
              <a:gd name="connsiteX2" fmla="*/ 2017878 w 4472137"/>
              <a:gd name="connsiteY2" fmla="*/ 900870 h 3471112"/>
              <a:gd name="connsiteX3" fmla="*/ 2656011 w 4472137"/>
              <a:gd name="connsiteY3" fmla="*/ 1099465 h 3471112"/>
              <a:gd name="connsiteX4" fmla="*/ 3548534 w 4472137"/>
              <a:gd name="connsiteY4" fmla="*/ 1136879 h 3471112"/>
              <a:gd name="connsiteX5" fmla="*/ 4211099 w 4472137"/>
              <a:gd name="connsiteY5" fmla="*/ 1217469 h 3471112"/>
              <a:gd name="connsiteX6" fmla="*/ 3789818 w 4472137"/>
              <a:gd name="connsiteY6" fmla="*/ 2388527 h 3471112"/>
              <a:gd name="connsiteX7" fmla="*/ 4420057 w 4472137"/>
              <a:gd name="connsiteY7" fmla="*/ 3348282 h 3471112"/>
              <a:gd name="connsiteX8" fmla="*/ 4472137 w 4472137"/>
              <a:gd name="connsiteY8" fmla="*/ 3471112 h 3471112"/>
              <a:gd name="connsiteX0" fmla="*/ 0 w 4671396"/>
              <a:gd name="connsiteY0" fmla="*/ 0 h 3471112"/>
              <a:gd name="connsiteX1" fmla="*/ 457041 w 4671396"/>
              <a:gd name="connsiteY1" fmla="*/ 287819 h 3471112"/>
              <a:gd name="connsiteX2" fmla="*/ 2017878 w 4671396"/>
              <a:gd name="connsiteY2" fmla="*/ 900870 h 3471112"/>
              <a:gd name="connsiteX3" fmla="*/ 2656011 w 4671396"/>
              <a:gd name="connsiteY3" fmla="*/ 1099465 h 3471112"/>
              <a:gd name="connsiteX4" fmla="*/ 3548534 w 4671396"/>
              <a:gd name="connsiteY4" fmla="*/ 1136879 h 3471112"/>
              <a:gd name="connsiteX5" fmla="*/ 4211099 w 4671396"/>
              <a:gd name="connsiteY5" fmla="*/ 1217469 h 3471112"/>
              <a:gd name="connsiteX6" fmla="*/ 4531431 w 4671396"/>
              <a:gd name="connsiteY6" fmla="*/ 1542343 h 3471112"/>
              <a:gd name="connsiteX7" fmla="*/ 4420057 w 4671396"/>
              <a:gd name="connsiteY7" fmla="*/ 3348282 h 3471112"/>
              <a:gd name="connsiteX8" fmla="*/ 4472137 w 4671396"/>
              <a:gd name="connsiteY8" fmla="*/ 3471112 h 3471112"/>
              <a:gd name="connsiteX0" fmla="*/ 0 w 5218479"/>
              <a:gd name="connsiteY0" fmla="*/ 0 h 3471112"/>
              <a:gd name="connsiteX1" fmla="*/ 457041 w 5218479"/>
              <a:gd name="connsiteY1" fmla="*/ 287819 h 3471112"/>
              <a:gd name="connsiteX2" fmla="*/ 2017878 w 5218479"/>
              <a:gd name="connsiteY2" fmla="*/ 900870 h 3471112"/>
              <a:gd name="connsiteX3" fmla="*/ 2656011 w 5218479"/>
              <a:gd name="connsiteY3" fmla="*/ 1099465 h 3471112"/>
              <a:gd name="connsiteX4" fmla="*/ 3548534 w 5218479"/>
              <a:gd name="connsiteY4" fmla="*/ 1136879 h 3471112"/>
              <a:gd name="connsiteX5" fmla="*/ 4211099 w 5218479"/>
              <a:gd name="connsiteY5" fmla="*/ 1217469 h 3471112"/>
              <a:gd name="connsiteX6" fmla="*/ 4531431 w 5218479"/>
              <a:gd name="connsiteY6" fmla="*/ 1542343 h 3471112"/>
              <a:gd name="connsiteX7" fmla="*/ 5199917 w 5218479"/>
              <a:gd name="connsiteY7" fmla="*/ 1677978 h 3471112"/>
              <a:gd name="connsiteX8" fmla="*/ 4420057 w 5218479"/>
              <a:gd name="connsiteY8" fmla="*/ 3348282 h 3471112"/>
              <a:gd name="connsiteX9" fmla="*/ 4472137 w 5218479"/>
              <a:gd name="connsiteY9" fmla="*/ 3471112 h 3471112"/>
              <a:gd name="connsiteX0" fmla="*/ 0 w 5199917"/>
              <a:gd name="connsiteY0" fmla="*/ 0 h 3471112"/>
              <a:gd name="connsiteX1" fmla="*/ 457041 w 5199917"/>
              <a:gd name="connsiteY1" fmla="*/ 287819 h 3471112"/>
              <a:gd name="connsiteX2" fmla="*/ 2017878 w 5199917"/>
              <a:gd name="connsiteY2" fmla="*/ 900870 h 3471112"/>
              <a:gd name="connsiteX3" fmla="*/ 2656011 w 5199917"/>
              <a:gd name="connsiteY3" fmla="*/ 1099465 h 3471112"/>
              <a:gd name="connsiteX4" fmla="*/ 3548534 w 5199917"/>
              <a:gd name="connsiteY4" fmla="*/ 1136879 h 3471112"/>
              <a:gd name="connsiteX5" fmla="*/ 4211099 w 5199917"/>
              <a:gd name="connsiteY5" fmla="*/ 1217469 h 3471112"/>
              <a:gd name="connsiteX6" fmla="*/ 4531431 w 5199917"/>
              <a:gd name="connsiteY6" fmla="*/ 1542343 h 3471112"/>
              <a:gd name="connsiteX7" fmla="*/ 5199917 w 5199917"/>
              <a:gd name="connsiteY7" fmla="*/ 1677978 h 3471112"/>
              <a:gd name="connsiteX8" fmla="*/ 4420057 w 5199917"/>
              <a:gd name="connsiteY8" fmla="*/ 3348282 h 3471112"/>
              <a:gd name="connsiteX9" fmla="*/ 4472137 w 5199917"/>
              <a:gd name="connsiteY9" fmla="*/ 3471112 h 3471112"/>
              <a:gd name="connsiteX0" fmla="*/ 0 w 5199917"/>
              <a:gd name="connsiteY0" fmla="*/ 0 h 3471112"/>
              <a:gd name="connsiteX1" fmla="*/ 457041 w 5199917"/>
              <a:gd name="connsiteY1" fmla="*/ 287819 h 3471112"/>
              <a:gd name="connsiteX2" fmla="*/ 2017878 w 5199917"/>
              <a:gd name="connsiteY2" fmla="*/ 900870 h 3471112"/>
              <a:gd name="connsiteX3" fmla="*/ 2656011 w 5199917"/>
              <a:gd name="connsiteY3" fmla="*/ 1099465 h 3471112"/>
              <a:gd name="connsiteX4" fmla="*/ 3548534 w 5199917"/>
              <a:gd name="connsiteY4" fmla="*/ 1136879 h 3471112"/>
              <a:gd name="connsiteX5" fmla="*/ 4211099 w 5199917"/>
              <a:gd name="connsiteY5" fmla="*/ 1217469 h 3471112"/>
              <a:gd name="connsiteX6" fmla="*/ 4531431 w 5199917"/>
              <a:gd name="connsiteY6" fmla="*/ 1542343 h 3471112"/>
              <a:gd name="connsiteX7" fmla="*/ 5199917 w 5199917"/>
              <a:gd name="connsiteY7" fmla="*/ 1677978 h 3471112"/>
              <a:gd name="connsiteX8" fmla="*/ 4472137 w 5199917"/>
              <a:gd name="connsiteY8" fmla="*/ 3471112 h 3471112"/>
              <a:gd name="connsiteX0" fmla="*/ 0 w 5199917"/>
              <a:gd name="connsiteY0" fmla="*/ 0 h 1677978"/>
              <a:gd name="connsiteX1" fmla="*/ 457041 w 5199917"/>
              <a:gd name="connsiteY1" fmla="*/ 287819 h 1677978"/>
              <a:gd name="connsiteX2" fmla="*/ 2017878 w 5199917"/>
              <a:gd name="connsiteY2" fmla="*/ 900870 h 1677978"/>
              <a:gd name="connsiteX3" fmla="*/ 2656011 w 5199917"/>
              <a:gd name="connsiteY3" fmla="*/ 1099465 h 1677978"/>
              <a:gd name="connsiteX4" fmla="*/ 3548534 w 5199917"/>
              <a:gd name="connsiteY4" fmla="*/ 1136879 h 1677978"/>
              <a:gd name="connsiteX5" fmla="*/ 4211099 w 5199917"/>
              <a:gd name="connsiteY5" fmla="*/ 1217469 h 1677978"/>
              <a:gd name="connsiteX6" fmla="*/ 4531431 w 5199917"/>
              <a:gd name="connsiteY6" fmla="*/ 1542343 h 1677978"/>
              <a:gd name="connsiteX7" fmla="*/ 5199917 w 5199917"/>
              <a:gd name="connsiteY7" fmla="*/ 1677978 h 1677978"/>
              <a:gd name="connsiteX0" fmla="*/ 0 w 5199917"/>
              <a:gd name="connsiteY0" fmla="*/ 0 h 1695247"/>
              <a:gd name="connsiteX1" fmla="*/ 457041 w 5199917"/>
              <a:gd name="connsiteY1" fmla="*/ 287819 h 1695247"/>
              <a:gd name="connsiteX2" fmla="*/ 2017878 w 5199917"/>
              <a:gd name="connsiteY2" fmla="*/ 900870 h 1695247"/>
              <a:gd name="connsiteX3" fmla="*/ 2656011 w 5199917"/>
              <a:gd name="connsiteY3" fmla="*/ 1099465 h 1695247"/>
              <a:gd name="connsiteX4" fmla="*/ 3548534 w 5199917"/>
              <a:gd name="connsiteY4" fmla="*/ 1136879 h 1695247"/>
              <a:gd name="connsiteX5" fmla="*/ 4211099 w 5199917"/>
              <a:gd name="connsiteY5" fmla="*/ 1217469 h 1695247"/>
              <a:gd name="connsiteX6" fmla="*/ 4531431 w 5199917"/>
              <a:gd name="connsiteY6" fmla="*/ 1542343 h 1695247"/>
              <a:gd name="connsiteX7" fmla="*/ 4656641 w 5199917"/>
              <a:gd name="connsiteY7" fmla="*/ 1695247 h 1695247"/>
              <a:gd name="connsiteX8" fmla="*/ 5199917 w 5199917"/>
              <a:gd name="connsiteY8" fmla="*/ 1677978 h 1695247"/>
              <a:gd name="connsiteX0" fmla="*/ 0 w 5199917"/>
              <a:gd name="connsiteY0" fmla="*/ 66196 h 1761443"/>
              <a:gd name="connsiteX1" fmla="*/ 1138290 w 5199917"/>
              <a:gd name="connsiteY1" fmla="*/ 0 h 1761443"/>
              <a:gd name="connsiteX2" fmla="*/ 2017878 w 5199917"/>
              <a:gd name="connsiteY2" fmla="*/ 967066 h 1761443"/>
              <a:gd name="connsiteX3" fmla="*/ 2656011 w 5199917"/>
              <a:gd name="connsiteY3" fmla="*/ 1165661 h 1761443"/>
              <a:gd name="connsiteX4" fmla="*/ 3548534 w 5199917"/>
              <a:gd name="connsiteY4" fmla="*/ 1203075 h 1761443"/>
              <a:gd name="connsiteX5" fmla="*/ 4211099 w 5199917"/>
              <a:gd name="connsiteY5" fmla="*/ 1283665 h 1761443"/>
              <a:gd name="connsiteX6" fmla="*/ 4531431 w 5199917"/>
              <a:gd name="connsiteY6" fmla="*/ 1608539 h 1761443"/>
              <a:gd name="connsiteX7" fmla="*/ 4656641 w 5199917"/>
              <a:gd name="connsiteY7" fmla="*/ 1761443 h 1761443"/>
              <a:gd name="connsiteX8" fmla="*/ 5199917 w 5199917"/>
              <a:gd name="connsiteY8" fmla="*/ 1744174 h 1761443"/>
              <a:gd name="connsiteX0" fmla="*/ 0 w 5199917"/>
              <a:gd name="connsiteY0" fmla="*/ 247523 h 1942770"/>
              <a:gd name="connsiteX1" fmla="*/ 914081 w 5199917"/>
              <a:gd name="connsiteY1" fmla="*/ 0 h 1942770"/>
              <a:gd name="connsiteX2" fmla="*/ 1138290 w 5199917"/>
              <a:gd name="connsiteY2" fmla="*/ 181327 h 1942770"/>
              <a:gd name="connsiteX3" fmla="*/ 2017878 w 5199917"/>
              <a:gd name="connsiteY3" fmla="*/ 1148393 h 1942770"/>
              <a:gd name="connsiteX4" fmla="*/ 2656011 w 5199917"/>
              <a:gd name="connsiteY4" fmla="*/ 1346988 h 1942770"/>
              <a:gd name="connsiteX5" fmla="*/ 3548534 w 5199917"/>
              <a:gd name="connsiteY5" fmla="*/ 1384402 h 1942770"/>
              <a:gd name="connsiteX6" fmla="*/ 4211099 w 5199917"/>
              <a:gd name="connsiteY6" fmla="*/ 1464992 h 1942770"/>
              <a:gd name="connsiteX7" fmla="*/ 4531431 w 5199917"/>
              <a:gd name="connsiteY7" fmla="*/ 1789866 h 1942770"/>
              <a:gd name="connsiteX8" fmla="*/ 4656641 w 5199917"/>
              <a:gd name="connsiteY8" fmla="*/ 1942770 h 1942770"/>
              <a:gd name="connsiteX9" fmla="*/ 5199917 w 5199917"/>
              <a:gd name="connsiteY9" fmla="*/ 1925501 h 1942770"/>
              <a:gd name="connsiteX0" fmla="*/ 0 w 4285836"/>
              <a:gd name="connsiteY0" fmla="*/ 0 h 1942770"/>
              <a:gd name="connsiteX1" fmla="*/ 224209 w 4285836"/>
              <a:gd name="connsiteY1" fmla="*/ 181327 h 1942770"/>
              <a:gd name="connsiteX2" fmla="*/ 1103797 w 4285836"/>
              <a:gd name="connsiteY2" fmla="*/ 1148393 h 1942770"/>
              <a:gd name="connsiteX3" fmla="*/ 1741930 w 4285836"/>
              <a:gd name="connsiteY3" fmla="*/ 1346988 h 1942770"/>
              <a:gd name="connsiteX4" fmla="*/ 2634453 w 4285836"/>
              <a:gd name="connsiteY4" fmla="*/ 1384402 h 1942770"/>
              <a:gd name="connsiteX5" fmla="*/ 3297018 w 4285836"/>
              <a:gd name="connsiteY5" fmla="*/ 1464992 h 1942770"/>
              <a:gd name="connsiteX6" fmla="*/ 3617350 w 4285836"/>
              <a:gd name="connsiteY6" fmla="*/ 1789866 h 1942770"/>
              <a:gd name="connsiteX7" fmla="*/ 3742560 w 4285836"/>
              <a:gd name="connsiteY7" fmla="*/ 1942770 h 1942770"/>
              <a:gd name="connsiteX8" fmla="*/ 4285836 w 4285836"/>
              <a:gd name="connsiteY8" fmla="*/ 1925501 h 1942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5836" h="1942770">
                <a:moveTo>
                  <a:pt x="0" y="0"/>
                </a:moveTo>
                <a:lnTo>
                  <a:pt x="224209" y="181327"/>
                </a:lnTo>
                <a:lnTo>
                  <a:pt x="1103797" y="1148393"/>
                </a:lnTo>
                <a:lnTo>
                  <a:pt x="1741930" y="1346988"/>
                </a:lnTo>
                <a:lnTo>
                  <a:pt x="2634453" y="1384402"/>
                </a:lnTo>
                <a:lnTo>
                  <a:pt x="3297018" y="1464992"/>
                </a:lnTo>
                <a:lnTo>
                  <a:pt x="3617350" y="1789866"/>
                </a:lnTo>
                <a:lnTo>
                  <a:pt x="3742560" y="1942770"/>
                </a:lnTo>
                <a:lnTo>
                  <a:pt x="4285836" y="1925501"/>
                </a:lnTo>
              </a:path>
            </a:pathLst>
          </a:custGeom>
          <a:ln w="22225">
            <a:solidFill>
              <a:schemeClr val="tx1">
                <a:lumMod val="65000"/>
                <a:lumOff val="35000"/>
              </a:schemeClr>
            </a:solidFill>
            <a:prstDash val="lgDashDotDot"/>
          </a:ln>
          <a:effectLst>
            <a:outerShdw blurRad="50800" dist="12700" dir="3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8622" name="Picture 112" descr="town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0563" y="2098675"/>
            <a:ext cx="74612" cy="5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" name="TextBox 275"/>
          <p:cNvSpPr txBox="1"/>
          <p:nvPr userDrawn="1"/>
        </p:nvSpPr>
        <p:spPr bwMode="auto">
          <a:xfrm>
            <a:off x="5762625" y="2027238"/>
            <a:ext cx="552450" cy="184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" i="1" dirty="0">
                <a:solidFill>
                  <a:prstClr val="black"/>
                </a:solidFill>
                <a:latin typeface="Cambria" pitchFamily="18" charset="0"/>
              </a:rPr>
              <a:t>Bada Kalay</a:t>
            </a:r>
          </a:p>
        </p:txBody>
      </p:sp>
      <p:sp>
        <p:nvSpPr>
          <p:cNvPr id="209" name="TextBox 208"/>
          <p:cNvSpPr txBox="1"/>
          <p:nvPr userDrawn="1"/>
        </p:nvSpPr>
        <p:spPr bwMode="auto">
          <a:xfrm>
            <a:off x="4360561" y="1343552"/>
            <a:ext cx="930275" cy="171450"/>
          </a:xfrm>
          <a:prstGeom prst="rect">
            <a:avLst/>
          </a:prstGeom>
          <a:noFill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1000" i="1" dirty="0">
                <a:solidFill>
                  <a:prstClr val="black"/>
                </a:solidFill>
                <a:effectLst>
                  <a:glow rad="63500">
                    <a:prstClr val="white">
                      <a:alpha val="40000"/>
                    </a:prstClr>
                  </a:glow>
                  <a:outerShdw blurRad="63500" sx="102000" sy="102000" algn="ctr" rotWithShape="0">
                    <a:prstClr val="white">
                      <a:alpha val="70000"/>
                    </a:prstClr>
                  </a:outerShdw>
                </a:effectLst>
                <a:latin typeface="Arial" pitchFamily="34" charset="0"/>
              </a:rPr>
              <a:t>Wola District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0" y="342900"/>
            <a:ext cx="9144000" cy="2762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  <a:latin typeface="+mj-lt"/>
              </a:rPr>
              <a:t>CONOP PACKET:  Level 1 Approval</a:t>
            </a:r>
          </a:p>
        </p:txBody>
      </p:sp>
      <p:grpSp>
        <p:nvGrpSpPr>
          <p:cNvPr id="25603" name="Group 4"/>
          <p:cNvGrpSpPr>
            <a:grpSpLocks/>
          </p:cNvGrpSpPr>
          <p:nvPr/>
        </p:nvGrpSpPr>
        <p:grpSpPr bwMode="auto">
          <a:xfrm>
            <a:off x="180975" y="619125"/>
            <a:ext cx="8782050" cy="1059135"/>
            <a:chOff x="180975" y="619125"/>
            <a:chExt cx="8782050" cy="1059407"/>
          </a:xfrm>
        </p:grpSpPr>
        <p:sp>
          <p:nvSpPr>
            <p:cNvPr id="6" name="Rectangle 5"/>
            <p:cNvSpPr/>
            <p:nvPr/>
          </p:nvSpPr>
          <p:spPr bwMode="auto">
            <a:xfrm>
              <a:off x="180975" y="619125"/>
              <a:ext cx="8782050" cy="17149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>
                  <a:solidFill>
                    <a:prstClr val="white"/>
                  </a:solidFill>
                  <a:latin typeface="+mj-lt"/>
                  <a:cs typeface="Arial" pitchFamily="34" charset="0"/>
                </a:rPr>
                <a:t>OPERATION: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80975" y="800146"/>
              <a:ext cx="8782050" cy="876525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b="1" dirty="0">
                <a:solidFill>
                  <a:prstClr val="white"/>
                </a:solidFill>
                <a:latin typeface="+mj-lt"/>
                <a:cs typeface="Arial" pitchFamily="34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 rot="16200000" flipH="1">
              <a:off x="1770743" y="1237616"/>
              <a:ext cx="8781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462639" y="809674"/>
              <a:ext cx="1468672" cy="192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50" b="1" dirty="0">
                  <a:solidFill>
                    <a:prstClr val="black"/>
                  </a:solidFill>
                  <a:latin typeface="+mj-lt"/>
                  <a:cs typeface="+mn-cs"/>
                </a:rPr>
                <a:t>CONOP Approval Level / Justification</a:t>
              </a: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 rot="5400000">
              <a:off x="2828888" y="943058"/>
              <a:ext cx="28582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auto">
            <a:xfrm>
              <a:off x="180975" y="1085970"/>
              <a:ext cx="87820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91" name="TextBox 12"/>
            <p:cNvSpPr txBox="1">
              <a:spLocks noChangeArrowheads="1"/>
            </p:cNvSpPr>
            <p:nvPr/>
          </p:nvSpPr>
          <p:spPr bwMode="auto">
            <a:xfrm>
              <a:off x="2440991" y="752249"/>
              <a:ext cx="312906" cy="369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+mj-lt"/>
                </a:rPr>
                <a:t>1</a:t>
              </a:r>
            </a:p>
          </p:txBody>
        </p:sp>
        <p:sp>
          <p:nvSpPr>
            <p:cNvPr id="14" name="TextBox 14"/>
            <p:cNvSpPr txBox="1">
              <a:spLocks noChangeArrowheads="1"/>
            </p:cNvSpPr>
            <p:nvPr/>
          </p:nvSpPr>
          <p:spPr bwMode="auto">
            <a:xfrm>
              <a:off x="780805" y="1095497"/>
              <a:ext cx="838691" cy="192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50" b="1" dirty="0">
                  <a:solidFill>
                    <a:prstClr val="black"/>
                  </a:solidFill>
                  <a:latin typeface="+mj-lt"/>
                  <a:cs typeface="+mn-cs"/>
                </a:rPr>
                <a:t>Mission Statement</a:t>
              </a:r>
            </a:p>
          </p:txBody>
        </p:sp>
        <p:sp>
          <p:nvSpPr>
            <p:cNvPr id="15" name="TextBox 15"/>
            <p:cNvSpPr txBox="1">
              <a:spLocks noChangeArrowheads="1"/>
            </p:cNvSpPr>
            <p:nvPr/>
          </p:nvSpPr>
          <p:spPr bwMode="auto">
            <a:xfrm>
              <a:off x="959539" y="1295574"/>
              <a:ext cx="481221" cy="192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50" b="1" dirty="0">
                  <a:solidFill>
                    <a:prstClr val="black"/>
                  </a:solidFill>
                  <a:latin typeface="+mj-lt"/>
                  <a:cs typeface="+mn-cs"/>
                </a:rPr>
                <a:t>Location</a:t>
              </a: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180975" y="1286046"/>
              <a:ext cx="87820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auto">
            <a:xfrm>
              <a:off x="180975" y="1476595"/>
              <a:ext cx="87820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auto">
            <a:xfrm rot="16200000" flipH="1">
              <a:off x="3804421" y="1375763"/>
              <a:ext cx="18260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22"/>
            <p:cNvSpPr txBox="1">
              <a:spLocks noChangeArrowheads="1"/>
            </p:cNvSpPr>
            <p:nvPr/>
          </p:nvSpPr>
          <p:spPr bwMode="auto">
            <a:xfrm>
              <a:off x="2214563" y="1295574"/>
              <a:ext cx="566181" cy="192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50" b="1" dirty="0">
                  <a:solidFill>
                    <a:prstClr val="black"/>
                  </a:solidFill>
                  <a:latin typeface="+mj-lt"/>
                  <a:cs typeface="+mn-cs"/>
                </a:rPr>
                <a:t>PROVINCE:</a:t>
              </a:r>
            </a:p>
          </p:txBody>
        </p:sp>
        <p:sp>
          <p:nvSpPr>
            <p:cNvPr id="21" name="TextBox 25"/>
            <p:cNvSpPr txBox="1">
              <a:spLocks noChangeArrowheads="1"/>
            </p:cNvSpPr>
            <p:nvPr/>
          </p:nvSpPr>
          <p:spPr bwMode="auto">
            <a:xfrm>
              <a:off x="3900488" y="1295574"/>
              <a:ext cx="519694" cy="192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50" b="1" dirty="0">
                  <a:solidFill>
                    <a:prstClr val="black"/>
                  </a:solidFill>
                  <a:latin typeface="+mj-lt"/>
                  <a:cs typeface="+mn-cs"/>
                </a:rPr>
                <a:t>DISTRICT:</a:t>
              </a: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 rot="16200000" flipH="1">
              <a:off x="5490346" y="1375763"/>
              <a:ext cx="18260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auto">
            <a:xfrm rot="16200000" flipH="1">
              <a:off x="7176271" y="1375763"/>
              <a:ext cx="18260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30"/>
            <p:cNvSpPr txBox="1">
              <a:spLocks noChangeArrowheads="1"/>
            </p:cNvSpPr>
            <p:nvPr/>
          </p:nvSpPr>
          <p:spPr bwMode="auto">
            <a:xfrm>
              <a:off x="5586413" y="1295574"/>
              <a:ext cx="473206" cy="192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50" b="1" dirty="0">
                  <a:solidFill>
                    <a:prstClr val="black"/>
                  </a:solidFill>
                  <a:latin typeface="+mj-lt"/>
                  <a:cs typeface="+mn-cs"/>
                </a:rPr>
                <a:t>TOWN:  </a:t>
              </a:r>
            </a:p>
          </p:txBody>
        </p:sp>
        <p:sp>
          <p:nvSpPr>
            <p:cNvPr id="25" name="TextBox 31"/>
            <p:cNvSpPr txBox="1">
              <a:spLocks noChangeArrowheads="1"/>
            </p:cNvSpPr>
            <p:nvPr/>
          </p:nvSpPr>
          <p:spPr bwMode="auto">
            <a:xfrm>
              <a:off x="7267575" y="1295574"/>
              <a:ext cx="457176" cy="192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50" b="1" dirty="0">
                  <a:solidFill>
                    <a:prstClr val="black"/>
                  </a:solidFill>
                  <a:latin typeface="+mj-lt"/>
                  <a:cs typeface="+mn-cs"/>
                </a:rPr>
                <a:t>MGRS:  </a:t>
              </a:r>
            </a:p>
          </p:txBody>
        </p:sp>
        <p:cxnSp>
          <p:nvCxnSpPr>
            <p:cNvPr id="26" name="Straight Connector 25"/>
            <p:cNvCxnSpPr/>
            <p:nvPr/>
          </p:nvCxnSpPr>
          <p:spPr bwMode="auto">
            <a:xfrm rot="16200000" flipH="1">
              <a:off x="4480696" y="1575840"/>
              <a:ext cx="18260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 bwMode="auto">
            <a:xfrm rot="16200000" flipH="1">
              <a:off x="7823971" y="1575840"/>
              <a:ext cx="18260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35"/>
            <p:cNvSpPr txBox="1">
              <a:spLocks noChangeArrowheads="1"/>
            </p:cNvSpPr>
            <p:nvPr/>
          </p:nvSpPr>
          <p:spPr bwMode="auto">
            <a:xfrm>
              <a:off x="2214563" y="1486123"/>
              <a:ext cx="184731" cy="192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650" dirty="0">
                <a:solidFill>
                  <a:prstClr val="black"/>
                </a:solidFill>
                <a:latin typeface="+mj-lt"/>
                <a:cs typeface="+mn-cs"/>
              </a:endParaRPr>
            </a:p>
          </p:txBody>
        </p:sp>
        <p:sp>
          <p:nvSpPr>
            <p:cNvPr id="29" name="TextBox 36"/>
            <p:cNvSpPr txBox="1">
              <a:spLocks noChangeArrowheads="1"/>
            </p:cNvSpPr>
            <p:nvPr/>
          </p:nvSpPr>
          <p:spPr bwMode="auto">
            <a:xfrm>
              <a:off x="4576763" y="1486123"/>
              <a:ext cx="609462" cy="192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50" b="1" dirty="0">
                  <a:solidFill>
                    <a:prstClr val="black"/>
                  </a:solidFill>
                  <a:latin typeface="+mj-lt"/>
                  <a:cs typeface="+mn-cs"/>
                </a:rPr>
                <a:t>JPEL TGT #: </a:t>
              </a:r>
            </a:p>
          </p:txBody>
        </p:sp>
        <p:sp>
          <p:nvSpPr>
            <p:cNvPr id="30" name="TextBox 37"/>
            <p:cNvSpPr txBox="1">
              <a:spLocks noChangeArrowheads="1"/>
            </p:cNvSpPr>
            <p:nvPr/>
          </p:nvSpPr>
          <p:spPr bwMode="auto">
            <a:xfrm>
              <a:off x="8181975" y="1486123"/>
              <a:ext cx="357790" cy="192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50" b="1" dirty="0">
                  <a:solidFill>
                    <a:prstClr val="black"/>
                  </a:solidFill>
                  <a:latin typeface="+mj-lt"/>
                  <a:cs typeface="+mn-cs"/>
                </a:rPr>
                <a:t>TIER:</a:t>
              </a:r>
            </a:p>
          </p:txBody>
        </p:sp>
      </p:grpSp>
      <p:sp>
        <p:nvSpPr>
          <p:cNvPr id="31" name="Rectangle 30"/>
          <p:cNvSpPr/>
          <p:nvPr/>
        </p:nvSpPr>
        <p:spPr>
          <a:xfrm>
            <a:off x="180975" y="1704975"/>
            <a:ext cx="8782050" cy="1730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prstClr val="white"/>
                </a:solidFill>
                <a:latin typeface="+mj-lt"/>
                <a:cs typeface="Arial" pitchFamily="34" charset="0"/>
              </a:rPr>
              <a:t>   CONOP LEVEL                                                               </a:t>
            </a:r>
            <a:r>
              <a:rPr lang="en-US" sz="800" b="1" dirty="0" err="1">
                <a:solidFill>
                  <a:prstClr val="white"/>
                </a:solidFill>
                <a:latin typeface="+mj-lt"/>
                <a:cs typeface="Arial" pitchFamily="34" charset="0"/>
              </a:rPr>
              <a:t>Level</a:t>
            </a:r>
            <a:r>
              <a:rPr lang="en-US" sz="800" b="1" dirty="0">
                <a:solidFill>
                  <a:prstClr val="white"/>
                </a:solidFill>
                <a:latin typeface="+mj-lt"/>
                <a:cs typeface="Arial" pitchFamily="34" charset="0"/>
              </a:rPr>
              <a:t> 0                                                                                                                                                                                                                                Level 2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80975" y="1876425"/>
            <a:ext cx="8782050" cy="309562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b="1" dirty="0">
              <a:solidFill>
                <a:prstClr val="white"/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rot="5400000">
            <a:off x="-295275" y="3419475"/>
            <a:ext cx="3086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2216943" y="3421857"/>
            <a:ext cx="30908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80975" y="2514600"/>
            <a:ext cx="87820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9" name="TextBox 49"/>
          <p:cNvSpPr txBox="1">
            <a:spLocks noChangeArrowheads="1"/>
          </p:cNvSpPr>
          <p:nvPr/>
        </p:nvSpPr>
        <p:spPr bwMode="auto">
          <a:xfrm>
            <a:off x="373577" y="2095500"/>
            <a:ext cx="68159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800" b="1" dirty="0">
                <a:solidFill>
                  <a:srgbClr val="000000"/>
                </a:solidFill>
                <a:latin typeface="+mj-lt"/>
              </a:rPr>
              <a:t>DEFINITION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180975" y="4181475"/>
            <a:ext cx="87820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52"/>
          <p:cNvSpPr txBox="1">
            <a:spLocks noChangeArrowheads="1"/>
          </p:cNvSpPr>
          <p:nvPr/>
        </p:nvSpPr>
        <p:spPr bwMode="auto">
          <a:xfrm>
            <a:off x="1252538" y="1885950"/>
            <a:ext cx="2509837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 dirty="0">
                <a:solidFill>
                  <a:prstClr val="black"/>
                </a:solidFill>
                <a:latin typeface="+mj-lt"/>
                <a:cs typeface="+mn-cs"/>
              </a:rPr>
              <a:t>Unit operations that are less than a battalion size, with an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 dirty="0">
                <a:solidFill>
                  <a:prstClr val="black"/>
                </a:solidFill>
                <a:latin typeface="+mj-lt"/>
                <a:cs typeface="+mn-cs"/>
              </a:rPr>
              <a:t>overall mitigated risk of moderate or lower (both operations and aviation operations), a low to moderate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 dirty="0">
                <a:solidFill>
                  <a:prstClr val="black"/>
                </a:solidFill>
                <a:latin typeface="+mj-lt"/>
                <a:cs typeface="+mn-cs"/>
              </a:rPr>
              <a:t>risk of negative political, press or IO impacts and fully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 dirty="0">
                <a:solidFill>
                  <a:prstClr val="black"/>
                </a:solidFill>
                <a:latin typeface="+mj-lt"/>
                <a:cs typeface="+mn-cs"/>
              </a:rPr>
              <a:t>resourced within the capabilities of the unit. </a:t>
            </a: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4902993" y="3421857"/>
            <a:ext cx="30908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70"/>
          <p:cNvSpPr txBox="1">
            <a:spLocks noChangeArrowheads="1"/>
          </p:cNvSpPr>
          <p:nvPr/>
        </p:nvSpPr>
        <p:spPr bwMode="auto">
          <a:xfrm>
            <a:off x="3767138" y="1885950"/>
            <a:ext cx="2092239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 dirty="0">
                <a:solidFill>
                  <a:prstClr val="black"/>
                </a:solidFill>
                <a:latin typeface="+mj-lt"/>
                <a:cs typeface="+mn-cs"/>
              </a:rPr>
              <a:t>Unit operations that are battalion sized or have overall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 dirty="0">
                <a:solidFill>
                  <a:prstClr val="black"/>
                </a:solidFill>
                <a:latin typeface="+mj-lt"/>
                <a:cs typeface="+mn-cs"/>
              </a:rPr>
              <a:t>mitigated risk of high (both operations and aviation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 dirty="0">
                <a:solidFill>
                  <a:prstClr val="black"/>
                </a:solidFill>
                <a:latin typeface="+mj-lt"/>
                <a:cs typeface="+mn-cs"/>
              </a:rPr>
              <a:t>operations) or a moderate risk of negative political,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 dirty="0">
                <a:solidFill>
                  <a:prstClr val="black"/>
                </a:solidFill>
                <a:latin typeface="+mj-lt"/>
                <a:cs typeface="+mn-cs"/>
              </a:rPr>
              <a:t>press or IO impacts or resources required exceed the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 dirty="0">
                <a:solidFill>
                  <a:prstClr val="black"/>
                </a:solidFill>
                <a:latin typeface="+mj-lt"/>
                <a:cs typeface="+mn-cs"/>
              </a:rPr>
              <a:t>capabilities of the unit’s task or capability.</a:t>
            </a:r>
            <a:r>
              <a:rPr lang="en-US" sz="700" b="1" dirty="0">
                <a:solidFill>
                  <a:prstClr val="black"/>
                </a:solidFill>
                <a:latin typeface="+mj-lt"/>
                <a:cs typeface="+mn-cs"/>
              </a:rPr>
              <a:t>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765550" y="1704975"/>
            <a:ext cx="2687638" cy="1762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prstClr val="black"/>
                </a:solidFill>
                <a:latin typeface="+mj-lt"/>
                <a:cs typeface="Arial" pitchFamily="34" charset="0"/>
              </a:rPr>
              <a:t>   Level 1 </a:t>
            </a:r>
          </a:p>
        </p:txBody>
      </p:sp>
      <p:sp>
        <p:nvSpPr>
          <p:cNvPr id="42" name="TextBox 72"/>
          <p:cNvSpPr txBox="1">
            <a:spLocks noChangeArrowheads="1"/>
          </p:cNvSpPr>
          <p:nvPr/>
        </p:nvSpPr>
        <p:spPr bwMode="auto">
          <a:xfrm>
            <a:off x="6453188" y="1885950"/>
            <a:ext cx="2101857" cy="59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 dirty="0">
                <a:solidFill>
                  <a:prstClr val="black"/>
                </a:solidFill>
                <a:latin typeface="+mj-lt"/>
                <a:cs typeface="+mn-cs"/>
              </a:rPr>
              <a:t>Unit operations that are larger than a battalion or have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 dirty="0">
                <a:solidFill>
                  <a:prstClr val="black"/>
                </a:solidFill>
                <a:latin typeface="+mj-lt"/>
                <a:cs typeface="+mn-cs"/>
              </a:rPr>
              <a:t>an overall mitigated risk of Very High (both operations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 dirty="0">
                <a:solidFill>
                  <a:prstClr val="black"/>
                </a:solidFill>
                <a:latin typeface="+mj-lt"/>
                <a:cs typeface="+mn-cs"/>
              </a:rPr>
              <a:t>and aviation operations) or a high risk of negative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 dirty="0">
                <a:solidFill>
                  <a:prstClr val="black"/>
                </a:solidFill>
                <a:latin typeface="+mj-lt"/>
                <a:cs typeface="+mn-cs"/>
              </a:rPr>
              <a:t>political, press or IO impacts or requires resources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 dirty="0">
                <a:solidFill>
                  <a:prstClr val="black"/>
                </a:solidFill>
                <a:latin typeface="+mj-lt"/>
                <a:cs typeface="+mn-cs"/>
              </a:rPr>
              <a:t>from XXX level or host nation.</a:t>
            </a:r>
          </a:p>
        </p:txBody>
      </p:sp>
      <p:sp>
        <p:nvSpPr>
          <p:cNvPr id="25616" name="TextBox 49"/>
          <p:cNvSpPr txBox="1">
            <a:spLocks noChangeArrowheads="1"/>
          </p:cNvSpPr>
          <p:nvPr/>
        </p:nvSpPr>
        <p:spPr bwMode="auto">
          <a:xfrm>
            <a:off x="349532" y="3238500"/>
            <a:ext cx="72968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800" b="1" dirty="0">
                <a:solidFill>
                  <a:srgbClr val="000000"/>
                </a:solidFill>
                <a:latin typeface="+mj-lt"/>
              </a:rPr>
              <a:t>CONDITIONS</a:t>
            </a:r>
          </a:p>
        </p:txBody>
      </p:sp>
      <p:sp>
        <p:nvSpPr>
          <p:cNvPr id="44" name="TextBox 52"/>
          <p:cNvSpPr txBox="1">
            <a:spLocks noChangeArrowheads="1"/>
          </p:cNvSpPr>
          <p:nvPr/>
        </p:nvSpPr>
        <p:spPr bwMode="auto">
          <a:xfrm>
            <a:off x="1252538" y="2514600"/>
            <a:ext cx="2509837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 dirty="0">
                <a:solidFill>
                  <a:prstClr val="black"/>
                </a:solidFill>
                <a:latin typeface="+mj-lt"/>
                <a:cs typeface="Arial"/>
              </a:rPr>
              <a:t>• </a:t>
            </a:r>
            <a:r>
              <a:rPr lang="en-US" sz="650" b="1" dirty="0">
                <a:solidFill>
                  <a:prstClr val="black"/>
                </a:solidFill>
                <a:latin typeface="+mj-lt"/>
                <a:cs typeface="+mn-cs"/>
              </a:rPr>
              <a:t>BN CDR’s mitigated risk assessment is moderate or lower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 dirty="0">
                <a:solidFill>
                  <a:prstClr val="black"/>
                </a:solidFill>
                <a:latin typeface="+mj-lt"/>
                <a:cs typeface="Arial"/>
              </a:rPr>
              <a:t>• Aviation mitigated risk assessment is moderate or low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 dirty="0">
                <a:solidFill>
                  <a:prstClr val="black"/>
                </a:solidFill>
                <a:latin typeface="+mj-lt"/>
                <a:cs typeface="Arial"/>
              </a:rPr>
              <a:t>• Less than a Battalion size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 dirty="0">
                <a:solidFill>
                  <a:prstClr val="black"/>
                </a:solidFill>
                <a:latin typeface="+mj-lt"/>
                <a:cs typeface="Arial"/>
              </a:rPr>
              <a:t>• Pre-planned ordnance drops less than 155mm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 dirty="0">
                <a:solidFill>
                  <a:prstClr val="black"/>
                </a:solidFill>
                <a:latin typeface="+mj-lt"/>
                <a:cs typeface="Arial"/>
              </a:rPr>
              <a:t>• Does not require resources from outside the task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 dirty="0">
                <a:solidFill>
                  <a:prstClr val="black"/>
                </a:solidFill>
                <a:latin typeface="+mj-lt"/>
                <a:cs typeface="Arial"/>
              </a:rPr>
              <a:t>   organization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 dirty="0">
                <a:solidFill>
                  <a:prstClr val="black"/>
                </a:solidFill>
                <a:latin typeface="+mj-lt"/>
                <a:cs typeface="Arial"/>
              </a:rPr>
              <a:t>• No pre-planned Forced Entry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 dirty="0">
                <a:solidFill>
                  <a:prstClr val="black"/>
                </a:solidFill>
                <a:latin typeface="+mj-lt"/>
                <a:cs typeface="Arial"/>
              </a:rPr>
              <a:t>• Limited Visibility Operations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 dirty="0">
                <a:solidFill>
                  <a:prstClr val="black"/>
                </a:solidFill>
                <a:latin typeface="+mj-lt"/>
                <a:cs typeface="Arial"/>
              </a:rPr>
              <a:t>• Is not a kill / capture of individual HVT/HVI/MVT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 dirty="0">
                <a:solidFill>
                  <a:prstClr val="black"/>
                </a:solidFill>
                <a:latin typeface="+mj-lt"/>
                <a:cs typeface="Arial"/>
              </a:rPr>
              <a:t>• Less than a Company – size force inside 1km zone in the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 dirty="0">
                <a:solidFill>
                  <a:prstClr val="black"/>
                </a:solidFill>
                <a:latin typeface="+mj-lt"/>
                <a:cs typeface="Arial"/>
              </a:rPr>
              <a:t>  east; 10km zone in the west conducting security or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 dirty="0">
                <a:solidFill>
                  <a:prstClr val="black"/>
                </a:solidFill>
                <a:latin typeface="+mj-lt"/>
                <a:cs typeface="Arial"/>
              </a:rPr>
              <a:t>  reconnaissance operations</a:t>
            </a:r>
            <a:endParaRPr lang="en-US" sz="650" b="1" dirty="0">
              <a:solidFill>
                <a:prstClr val="black"/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 dirty="0">
                <a:solidFill>
                  <a:prstClr val="black"/>
                </a:solidFill>
                <a:latin typeface="+mj-lt"/>
                <a:cs typeface="Arial"/>
              </a:rPr>
              <a:t>• Use of non – up armored vehicles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 dirty="0">
                <a:solidFill>
                  <a:prstClr val="black"/>
                </a:solidFill>
                <a:latin typeface="+mj-lt"/>
                <a:cs typeface="Arial"/>
              </a:rPr>
              <a:t>• Level 1 CLPs </a:t>
            </a:r>
          </a:p>
        </p:txBody>
      </p:sp>
      <p:sp>
        <p:nvSpPr>
          <p:cNvPr id="45" name="TextBox 52"/>
          <p:cNvSpPr txBox="1">
            <a:spLocks noChangeArrowheads="1"/>
          </p:cNvSpPr>
          <p:nvPr/>
        </p:nvSpPr>
        <p:spPr bwMode="auto">
          <a:xfrm>
            <a:off x="3767138" y="2514600"/>
            <a:ext cx="2509837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 dirty="0">
                <a:solidFill>
                  <a:prstClr val="black"/>
                </a:solidFill>
                <a:latin typeface="+mj-lt"/>
                <a:cs typeface="Arial"/>
              </a:rPr>
              <a:t>• </a:t>
            </a:r>
            <a:r>
              <a:rPr lang="en-US" sz="650" b="1" dirty="0">
                <a:solidFill>
                  <a:prstClr val="black"/>
                </a:solidFill>
                <a:latin typeface="+mj-lt"/>
                <a:cs typeface="+mn-cs"/>
              </a:rPr>
              <a:t>BN CDR’s mitigated risk assessment is high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 dirty="0">
                <a:solidFill>
                  <a:prstClr val="black"/>
                </a:solidFill>
                <a:latin typeface="+mj-lt"/>
                <a:cs typeface="Arial"/>
              </a:rPr>
              <a:t>• Aviation mitigated risk is high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 dirty="0">
                <a:solidFill>
                  <a:prstClr val="black"/>
                </a:solidFill>
                <a:latin typeface="+mj-lt"/>
                <a:cs typeface="Arial"/>
              </a:rPr>
              <a:t>• Pre-planned ordnance drops that exceed 155mm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 dirty="0">
                <a:solidFill>
                  <a:srgbClr val="FF0000"/>
                </a:solidFill>
                <a:latin typeface="+mj-lt"/>
                <a:cs typeface="Arial"/>
              </a:rPr>
              <a:t>• Require resources from outside the task organization but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 dirty="0">
                <a:solidFill>
                  <a:srgbClr val="FF0000"/>
                </a:solidFill>
                <a:latin typeface="+mj-lt"/>
                <a:cs typeface="Arial"/>
              </a:rPr>
              <a:t>  within division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 dirty="0">
                <a:solidFill>
                  <a:prstClr val="black"/>
                </a:solidFill>
                <a:latin typeface="+mj-lt"/>
                <a:cs typeface="Arial"/>
              </a:rPr>
              <a:t>• Use of non – standard HLZs that do not meet the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 dirty="0">
                <a:solidFill>
                  <a:prstClr val="black"/>
                </a:solidFill>
                <a:latin typeface="+mj-lt"/>
                <a:cs typeface="Arial"/>
              </a:rPr>
              <a:t>  minimum standard*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 dirty="0">
                <a:solidFill>
                  <a:prstClr val="black"/>
                </a:solidFill>
                <a:latin typeface="+mj-lt"/>
                <a:cs typeface="Arial"/>
              </a:rPr>
              <a:t>• No pre-planned Forced Entry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 dirty="0">
                <a:solidFill>
                  <a:prstClr val="black"/>
                </a:solidFill>
                <a:latin typeface="+mj-lt"/>
                <a:cs typeface="Arial"/>
              </a:rPr>
              <a:t>• Deliberate Limited Visibility Operation involving a search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 dirty="0">
                <a:solidFill>
                  <a:prstClr val="black"/>
                </a:solidFill>
                <a:latin typeface="+mj-lt"/>
                <a:cs typeface="Arial"/>
              </a:rPr>
              <a:t>• Is not a kill / capture of individual HVT/HVI/MVT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 dirty="0">
                <a:solidFill>
                  <a:prstClr val="black"/>
                </a:solidFill>
                <a:latin typeface="+mj-lt"/>
                <a:cs typeface="Arial"/>
              </a:rPr>
              <a:t>• Objective contains known MVTs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 dirty="0">
                <a:solidFill>
                  <a:prstClr val="black"/>
                </a:solidFill>
                <a:latin typeface="+mj-lt"/>
                <a:cs typeface="Arial"/>
              </a:rPr>
              <a:t>• Any “RED” assessments on the criteria established by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 dirty="0">
                <a:solidFill>
                  <a:prstClr val="black"/>
                </a:solidFill>
                <a:latin typeface="+mj-lt"/>
                <a:cs typeface="Arial"/>
              </a:rPr>
              <a:t>  division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 dirty="0">
                <a:solidFill>
                  <a:prstClr val="black"/>
                </a:solidFill>
                <a:latin typeface="+mj-lt"/>
                <a:cs typeface="Arial"/>
              </a:rPr>
              <a:t>• Any operation not tied to the division’s Lines of Operation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 dirty="0">
                <a:solidFill>
                  <a:prstClr val="black"/>
                </a:solidFill>
                <a:latin typeface="+mj-lt"/>
                <a:cs typeface="Arial"/>
              </a:rPr>
              <a:t>• Less than a Company – sized force inside 1kn zone in the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 dirty="0">
                <a:solidFill>
                  <a:prstClr val="black"/>
                </a:solidFill>
                <a:latin typeface="+mj-lt"/>
                <a:cs typeface="Arial"/>
              </a:rPr>
              <a:t>  east; 10km zone in west conducting offensive operations</a:t>
            </a:r>
          </a:p>
        </p:txBody>
      </p:sp>
      <p:sp>
        <p:nvSpPr>
          <p:cNvPr id="46" name="TextBox 52"/>
          <p:cNvSpPr txBox="1">
            <a:spLocks noChangeArrowheads="1"/>
          </p:cNvSpPr>
          <p:nvPr/>
        </p:nvSpPr>
        <p:spPr bwMode="auto">
          <a:xfrm>
            <a:off x="6453188" y="2514600"/>
            <a:ext cx="2509837" cy="139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 dirty="0">
                <a:solidFill>
                  <a:prstClr val="black"/>
                </a:solidFill>
                <a:latin typeface="+mj-lt"/>
                <a:cs typeface="Arial"/>
              </a:rPr>
              <a:t>• </a:t>
            </a:r>
            <a:r>
              <a:rPr lang="en-US" sz="650" b="1" dirty="0">
                <a:solidFill>
                  <a:prstClr val="black"/>
                </a:solidFill>
                <a:latin typeface="+mj-lt"/>
                <a:cs typeface="+mn-cs"/>
              </a:rPr>
              <a:t>BCT CDR’s mitigated risk assessment is very high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 dirty="0">
                <a:solidFill>
                  <a:prstClr val="black"/>
                </a:solidFill>
                <a:latin typeface="+mj-lt"/>
                <a:cs typeface="Arial"/>
              </a:rPr>
              <a:t>• Aviation mitigated risk is very high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 dirty="0">
                <a:solidFill>
                  <a:prstClr val="black"/>
                </a:solidFill>
                <a:latin typeface="+mj-lt"/>
                <a:cs typeface="Arial"/>
              </a:rPr>
              <a:t>• BN TF, ODB, or larger operation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 dirty="0">
                <a:solidFill>
                  <a:prstClr val="black"/>
                </a:solidFill>
                <a:latin typeface="+mj-lt"/>
                <a:cs typeface="Arial"/>
              </a:rPr>
              <a:t>• Requires resources from outside the task organization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 dirty="0">
                <a:solidFill>
                  <a:prstClr val="black"/>
                </a:solidFill>
                <a:latin typeface="+mj-lt"/>
                <a:cs typeface="Arial"/>
              </a:rPr>
              <a:t>  and outside division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 dirty="0">
                <a:latin typeface="+mj-lt"/>
                <a:cs typeface="Arial"/>
              </a:rPr>
              <a:t>• Deliberate Pre-planned Forced Entry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 dirty="0">
                <a:latin typeface="+mj-lt"/>
                <a:cs typeface="Arial"/>
              </a:rPr>
              <a:t>• Intent is kill / capture individual HVT/HVI/MVT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 dirty="0">
                <a:latin typeface="+mj-lt"/>
                <a:cs typeface="Arial"/>
              </a:rPr>
              <a:t>• Objective contains known HPTs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 dirty="0">
                <a:latin typeface="+mj-lt"/>
                <a:cs typeface="Arial"/>
              </a:rPr>
              <a:t>•</a:t>
            </a:r>
            <a:r>
              <a:rPr lang="en-US" sz="650" b="1" dirty="0">
                <a:solidFill>
                  <a:prstClr val="black"/>
                </a:solidFill>
                <a:latin typeface="+mj-lt"/>
                <a:cs typeface="Arial"/>
              </a:rPr>
              <a:t> Multiple “RED” assessment on 12 criteria established by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 dirty="0">
                <a:solidFill>
                  <a:prstClr val="black"/>
                </a:solidFill>
                <a:latin typeface="+mj-lt"/>
                <a:cs typeface="Arial"/>
              </a:rPr>
              <a:t>  division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 dirty="0">
                <a:solidFill>
                  <a:prstClr val="black"/>
                </a:solidFill>
                <a:latin typeface="+mj-lt"/>
                <a:cs typeface="Arial"/>
              </a:rPr>
              <a:t>• Host nation official involved as potential target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 dirty="0">
                <a:solidFill>
                  <a:prstClr val="black"/>
                </a:solidFill>
                <a:latin typeface="+mj-lt"/>
                <a:cs typeface="Arial"/>
              </a:rPr>
              <a:t>• Company size force or larger within the 1km zone in the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 dirty="0">
                <a:solidFill>
                  <a:prstClr val="black"/>
                </a:solidFill>
                <a:latin typeface="+mj-lt"/>
                <a:cs typeface="Arial"/>
              </a:rPr>
              <a:t>  east; 10km zone in the west</a:t>
            </a:r>
          </a:p>
        </p:txBody>
      </p:sp>
      <p:sp>
        <p:nvSpPr>
          <p:cNvPr id="25620" name="TextBox 49"/>
          <p:cNvSpPr txBox="1">
            <a:spLocks noChangeArrowheads="1"/>
          </p:cNvSpPr>
          <p:nvPr/>
        </p:nvSpPr>
        <p:spPr bwMode="auto">
          <a:xfrm>
            <a:off x="389606" y="4476750"/>
            <a:ext cx="64953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800" b="1" dirty="0">
                <a:solidFill>
                  <a:srgbClr val="000000"/>
                </a:solidFill>
                <a:latin typeface="+mj-lt"/>
              </a:rPr>
              <a:t>APPROVAL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247775" y="4189413"/>
            <a:ext cx="2514600" cy="6924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 u="sng" dirty="0">
                <a:solidFill>
                  <a:prstClr val="black"/>
                </a:solidFill>
                <a:latin typeface="+mj-lt"/>
                <a:cs typeface="Arial"/>
              </a:rPr>
              <a:t>BCT REVIEW or CDR APPROVAL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 dirty="0">
                <a:solidFill>
                  <a:prstClr val="black"/>
                </a:solidFill>
                <a:latin typeface="+mj-lt"/>
                <a:cs typeface="Arial"/>
              </a:rPr>
              <a:t>• </a:t>
            </a:r>
            <a:r>
              <a:rPr lang="en-US" sz="650" b="1" dirty="0">
                <a:solidFill>
                  <a:prstClr val="black"/>
                </a:solidFill>
                <a:latin typeface="+mj-lt"/>
                <a:cs typeface="+mn-cs"/>
              </a:rPr>
              <a:t>Submitted to BCT DCHOPS 12hrs prior to execution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 dirty="0">
                <a:solidFill>
                  <a:prstClr val="black"/>
                </a:solidFill>
                <a:latin typeface="+mj-lt"/>
                <a:cs typeface="Arial"/>
              </a:rPr>
              <a:t>• Copy sent to G3 CHOPS 8hrs prior to execution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 dirty="0">
                <a:solidFill>
                  <a:prstClr val="black"/>
                </a:solidFill>
                <a:latin typeface="+mj-lt"/>
                <a:cs typeface="Arial"/>
              </a:rPr>
              <a:t>• AMR, ASR, ISR, EW Burn request submitted to BCT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 dirty="0">
                <a:solidFill>
                  <a:prstClr val="black"/>
                </a:solidFill>
                <a:latin typeface="+mj-lt"/>
                <a:cs typeface="Arial"/>
              </a:rPr>
              <a:t>  DCHOPs 48hrs prior to execution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 dirty="0">
                <a:solidFill>
                  <a:prstClr val="black"/>
                </a:solidFill>
                <a:latin typeface="+mj-lt"/>
                <a:cs typeface="Arial"/>
              </a:rPr>
              <a:t>• Level 1 CLPs are briefed to CDR 48hrs prior to execution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762375" y="4189413"/>
            <a:ext cx="2514600" cy="7937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 u="sng" dirty="0">
                <a:solidFill>
                  <a:prstClr val="black"/>
                </a:solidFill>
                <a:latin typeface="+mj-lt"/>
                <a:cs typeface="Arial"/>
              </a:rPr>
              <a:t>CDR APPROVES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 dirty="0">
                <a:solidFill>
                  <a:prstClr val="black"/>
                </a:solidFill>
                <a:latin typeface="+mj-lt"/>
                <a:cs typeface="Arial"/>
              </a:rPr>
              <a:t>• </a:t>
            </a:r>
            <a:r>
              <a:rPr lang="en-US" sz="650" b="1" dirty="0">
                <a:solidFill>
                  <a:prstClr val="black"/>
                </a:solidFill>
                <a:latin typeface="+mj-lt"/>
                <a:cs typeface="+mn-cs"/>
              </a:rPr>
              <a:t>Submitted to BCT DCHOPS 24hrs prior to execution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 dirty="0">
                <a:solidFill>
                  <a:prstClr val="black"/>
                </a:solidFill>
                <a:latin typeface="+mj-lt"/>
                <a:cs typeface="Arial"/>
              </a:rPr>
              <a:t>• Copy sent to G3 CHOPS 15hrs prior to execution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 dirty="0">
                <a:solidFill>
                  <a:prstClr val="black"/>
                </a:solidFill>
                <a:latin typeface="+mj-lt"/>
                <a:cs typeface="Arial"/>
              </a:rPr>
              <a:t>• AMR, ASR, ISR, EW Burn request submitted to BCT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 dirty="0">
                <a:solidFill>
                  <a:prstClr val="black"/>
                </a:solidFill>
                <a:latin typeface="+mj-lt"/>
                <a:cs typeface="Arial"/>
              </a:rPr>
              <a:t>  DCHOPs 48hrs prior to execution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 dirty="0">
                <a:solidFill>
                  <a:prstClr val="black"/>
                </a:solidFill>
                <a:latin typeface="+mj-lt"/>
                <a:cs typeface="Arial"/>
              </a:rPr>
              <a:t>• Briefed to two-star level 24hrs prior to execution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 dirty="0">
                <a:solidFill>
                  <a:prstClr val="black"/>
                </a:solidFill>
                <a:latin typeface="+mj-lt"/>
                <a:cs typeface="Arial"/>
              </a:rPr>
              <a:t>• Briefed to three-star level 12hrs prior to execution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448425" y="4189413"/>
            <a:ext cx="2514600" cy="7937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 u="sng" dirty="0">
                <a:solidFill>
                  <a:prstClr val="black"/>
                </a:solidFill>
                <a:latin typeface="+mj-lt"/>
                <a:cs typeface="Arial"/>
              </a:rPr>
              <a:t>CDR APPROVES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 dirty="0">
                <a:solidFill>
                  <a:prstClr val="black"/>
                </a:solidFill>
                <a:latin typeface="+mj-lt"/>
                <a:cs typeface="Arial"/>
              </a:rPr>
              <a:t>• </a:t>
            </a:r>
            <a:r>
              <a:rPr lang="en-US" sz="650" b="1" dirty="0">
                <a:solidFill>
                  <a:prstClr val="black"/>
                </a:solidFill>
                <a:latin typeface="+mj-lt"/>
                <a:cs typeface="+mn-cs"/>
              </a:rPr>
              <a:t>Submitted to BCT DCHOPS 48hrs prior to execution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 dirty="0">
                <a:solidFill>
                  <a:prstClr val="black"/>
                </a:solidFill>
                <a:latin typeface="+mj-lt"/>
                <a:cs typeface="Arial"/>
              </a:rPr>
              <a:t>• Copy sent to CHOPS G3 27hrs prior to execution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 dirty="0">
                <a:solidFill>
                  <a:prstClr val="black"/>
                </a:solidFill>
                <a:latin typeface="+mj-lt"/>
                <a:cs typeface="Arial"/>
              </a:rPr>
              <a:t>• AMR, ASR, ISR, EW Burn request submitted to BCT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 dirty="0">
                <a:solidFill>
                  <a:prstClr val="black"/>
                </a:solidFill>
                <a:latin typeface="+mj-lt"/>
                <a:cs typeface="Arial"/>
              </a:rPr>
              <a:t>  DCHOPs / Staff proponents 48hrs prior to execution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 dirty="0">
                <a:solidFill>
                  <a:prstClr val="black"/>
                </a:solidFill>
                <a:latin typeface="+mj-lt"/>
                <a:cs typeface="Arial"/>
              </a:rPr>
              <a:t>• Briefed to two-star 36hrs prior to execution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b="1" dirty="0">
                <a:solidFill>
                  <a:prstClr val="black"/>
                </a:solidFill>
                <a:latin typeface="+mj-lt"/>
                <a:cs typeface="Arial"/>
              </a:rPr>
              <a:t>• Briefed to three-star level 24hrs prior to execution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757613" y="1714500"/>
            <a:ext cx="2695575" cy="3257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25625" name="Group 115"/>
          <p:cNvGrpSpPr>
            <a:grpSpLocks/>
          </p:cNvGrpSpPr>
          <p:nvPr/>
        </p:nvGrpSpPr>
        <p:grpSpPr bwMode="auto">
          <a:xfrm>
            <a:off x="180975" y="5000625"/>
            <a:ext cx="5410200" cy="1609725"/>
            <a:chOff x="180974" y="5048250"/>
            <a:chExt cx="5410024" cy="1609725"/>
          </a:xfrm>
        </p:grpSpPr>
        <p:sp>
          <p:nvSpPr>
            <p:cNvPr id="53" name="Rectangle 52"/>
            <p:cNvSpPr/>
            <p:nvPr/>
          </p:nvSpPr>
          <p:spPr>
            <a:xfrm>
              <a:off x="1247739" y="5229225"/>
              <a:ext cx="495284" cy="142875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80974" y="5048250"/>
              <a:ext cx="5114759" cy="17462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>
                  <a:solidFill>
                    <a:prstClr val="white"/>
                  </a:solidFill>
                  <a:latin typeface="+mj-lt"/>
                  <a:cs typeface="Arial" pitchFamily="34" charset="0"/>
                </a:rPr>
                <a:t>     CONDITION           STATUS                                                  COMMENTS 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80974" y="5219700"/>
              <a:ext cx="5114759" cy="1438275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6" name="TextBox 52"/>
            <p:cNvSpPr txBox="1">
              <a:spLocks noChangeArrowheads="1"/>
            </p:cNvSpPr>
            <p:nvPr/>
          </p:nvSpPr>
          <p:spPr bwMode="auto">
            <a:xfrm>
              <a:off x="319083" y="5248275"/>
              <a:ext cx="795311" cy="11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tIns="9144" rIns="45720" bIns="9144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50" b="1" dirty="0">
                  <a:solidFill>
                    <a:prstClr val="black"/>
                  </a:solidFill>
                  <a:latin typeface="+mj-lt"/>
                  <a:cs typeface="Arial"/>
                </a:rPr>
                <a:t>Weather / Illum.</a:t>
              </a:r>
              <a:endParaRPr lang="en-US" sz="650" b="1" dirty="0">
                <a:solidFill>
                  <a:prstClr val="black"/>
                </a:solidFill>
                <a:latin typeface="+mj-lt"/>
                <a:cs typeface="+mn-cs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 rot="5400000">
              <a:off x="531776" y="5935663"/>
              <a:ext cx="14319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90499" y="5372100"/>
              <a:ext cx="51052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2"/>
            <p:cNvSpPr txBox="1">
              <a:spLocks noChangeArrowheads="1"/>
            </p:cNvSpPr>
            <p:nvPr/>
          </p:nvSpPr>
          <p:spPr bwMode="auto">
            <a:xfrm>
              <a:off x="1747786" y="5248275"/>
              <a:ext cx="3843212" cy="11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tIns="9144" rIns="45720" bIns="9144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50" b="1" dirty="0">
                  <a:solidFill>
                    <a:prstClr val="black"/>
                  </a:solidFill>
                  <a:latin typeface="+mj-lt"/>
                  <a:cs typeface="Arial"/>
                </a:rPr>
                <a:t>   Green: Projected weather supports required ISR </a:t>
              </a:r>
              <a:endParaRPr lang="en-US" sz="650" b="1" dirty="0">
                <a:solidFill>
                  <a:prstClr val="black"/>
                </a:solidFill>
                <a:latin typeface="+mj-lt"/>
                <a:cs typeface="+mn-cs"/>
              </a:endParaRPr>
            </a:p>
          </p:txBody>
        </p:sp>
        <p:sp>
          <p:nvSpPr>
            <p:cNvPr id="60" name="TextBox 52"/>
            <p:cNvSpPr txBox="1">
              <a:spLocks noChangeArrowheads="1"/>
            </p:cNvSpPr>
            <p:nvPr/>
          </p:nvSpPr>
          <p:spPr bwMode="auto">
            <a:xfrm>
              <a:off x="319083" y="5400675"/>
              <a:ext cx="795311" cy="11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tIns="9144" rIns="45720" bIns="9144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50" b="1" dirty="0">
                  <a:solidFill>
                    <a:prstClr val="black"/>
                  </a:solidFill>
                  <a:latin typeface="+mj-lt"/>
                  <a:cs typeface="Arial"/>
                </a:rPr>
                <a:t>Intel</a:t>
              </a:r>
              <a:endParaRPr lang="en-US" sz="650" b="1" dirty="0">
                <a:solidFill>
                  <a:prstClr val="black"/>
                </a:solidFill>
                <a:latin typeface="+mj-lt"/>
                <a:cs typeface="+mn-cs"/>
              </a:endParaRPr>
            </a:p>
          </p:txBody>
        </p:sp>
        <p:sp>
          <p:nvSpPr>
            <p:cNvPr id="61" name="TextBox 52"/>
            <p:cNvSpPr txBox="1">
              <a:spLocks noChangeArrowheads="1"/>
            </p:cNvSpPr>
            <p:nvPr/>
          </p:nvSpPr>
          <p:spPr bwMode="auto">
            <a:xfrm>
              <a:off x="1747786" y="5400675"/>
              <a:ext cx="3843212" cy="11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tIns="9144" rIns="45720" bIns="9144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50" b="1" dirty="0">
                  <a:solidFill>
                    <a:prstClr val="black"/>
                  </a:solidFill>
                  <a:latin typeface="+mj-lt"/>
                  <a:cs typeface="Arial"/>
                </a:rPr>
                <a:t>   Green: Intelligence is believed valid and actionable for the target </a:t>
              </a:r>
              <a:endParaRPr lang="en-US" sz="650" b="1" dirty="0">
                <a:solidFill>
                  <a:prstClr val="black"/>
                </a:solidFill>
                <a:latin typeface="+mj-lt"/>
                <a:cs typeface="+mn-cs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190499" y="5524500"/>
              <a:ext cx="51052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52"/>
            <p:cNvSpPr txBox="1">
              <a:spLocks noChangeArrowheads="1"/>
            </p:cNvSpPr>
            <p:nvPr/>
          </p:nvSpPr>
          <p:spPr bwMode="auto">
            <a:xfrm>
              <a:off x="319083" y="5553075"/>
              <a:ext cx="795311" cy="11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tIns="9144" rIns="45720" bIns="9144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50" b="1" dirty="0">
                  <a:solidFill>
                    <a:prstClr val="black"/>
                  </a:solidFill>
                  <a:latin typeface="+mj-lt"/>
                  <a:cs typeface="Arial"/>
                </a:rPr>
                <a:t>ISR</a:t>
              </a:r>
              <a:endParaRPr lang="en-US" sz="650" b="1" dirty="0">
                <a:solidFill>
                  <a:prstClr val="black"/>
                </a:solidFill>
                <a:latin typeface="+mj-lt"/>
                <a:cs typeface="+mn-cs"/>
              </a:endParaRPr>
            </a:p>
          </p:txBody>
        </p:sp>
        <p:sp>
          <p:nvSpPr>
            <p:cNvPr id="64" name="TextBox 52"/>
            <p:cNvSpPr txBox="1">
              <a:spLocks noChangeArrowheads="1"/>
            </p:cNvSpPr>
            <p:nvPr/>
          </p:nvSpPr>
          <p:spPr bwMode="auto">
            <a:xfrm>
              <a:off x="1747786" y="5553075"/>
              <a:ext cx="3843212" cy="11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tIns="9144" rIns="45720" bIns="9144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50" b="1" dirty="0">
                  <a:solidFill>
                    <a:prstClr val="black"/>
                  </a:solidFill>
                  <a:latin typeface="+mj-lt"/>
                  <a:cs typeface="Arial"/>
                </a:rPr>
                <a:t>   Green: ISR platforms are scheduled and capable for mission support</a:t>
              </a:r>
              <a:endParaRPr lang="en-US" sz="650" b="1" dirty="0">
                <a:solidFill>
                  <a:prstClr val="black"/>
                </a:solidFill>
                <a:latin typeface="+mj-lt"/>
                <a:cs typeface="+mn-cs"/>
              </a:endParaRP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190499" y="5676900"/>
              <a:ext cx="51052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52"/>
            <p:cNvSpPr txBox="1">
              <a:spLocks noChangeArrowheads="1"/>
            </p:cNvSpPr>
            <p:nvPr/>
          </p:nvSpPr>
          <p:spPr bwMode="auto">
            <a:xfrm>
              <a:off x="319083" y="5705475"/>
              <a:ext cx="795311" cy="11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tIns="9144" rIns="45720" bIns="9144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50" b="1" dirty="0">
                  <a:solidFill>
                    <a:prstClr val="black"/>
                  </a:solidFill>
                  <a:latin typeface="+mj-lt"/>
                  <a:cs typeface="Arial"/>
                </a:rPr>
                <a:t>Maneuver</a:t>
              </a:r>
              <a:endParaRPr lang="en-US" sz="650" b="1" dirty="0">
                <a:solidFill>
                  <a:prstClr val="black"/>
                </a:solidFill>
                <a:latin typeface="+mj-lt"/>
                <a:cs typeface="+mn-cs"/>
              </a:endParaRPr>
            </a:p>
          </p:txBody>
        </p:sp>
        <p:sp>
          <p:nvSpPr>
            <p:cNvPr id="67" name="TextBox 52"/>
            <p:cNvSpPr txBox="1">
              <a:spLocks noChangeArrowheads="1"/>
            </p:cNvSpPr>
            <p:nvPr/>
          </p:nvSpPr>
          <p:spPr bwMode="auto">
            <a:xfrm>
              <a:off x="1747786" y="5705475"/>
              <a:ext cx="3843212" cy="11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tIns="9144" rIns="45720" bIns="9144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50" b="1" dirty="0">
                  <a:solidFill>
                    <a:prstClr val="black"/>
                  </a:solidFill>
                  <a:latin typeface="+mj-lt"/>
                  <a:cs typeface="Arial"/>
                </a:rPr>
                <a:t>   Green: Combat forces are available and require no outside augmentation</a:t>
              </a:r>
              <a:endParaRPr lang="en-US" sz="650" b="1" dirty="0">
                <a:solidFill>
                  <a:prstClr val="black"/>
                </a:solidFill>
                <a:latin typeface="+mj-lt"/>
                <a:cs typeface="+mn-cs"/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190499" y="5829300"/>
              <a:ext cx="51052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52"/>
            <p:cNvSpPr txBox="1">
              <a:spLocks noChangeArrowheads="1"/>
            </p:cNvSpPr>
            <p:nvPr/>
          </p:nvSpPr>
          <p:spPr bwMode="auto">
            <a:xfrm>
              <a:off x="319083" y="5857875"/>
              <a:ext cx="795311" cy="11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tIns="9144" rIns="45720" bIns="9144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50" b="1" dirty="0">
                  <a:solidFill>
                    <a:prstClr val="black"/>
                  </a:solidFill>
                  <a:latin typeface="+mj-lt"/>
                  <a:cs typeface="Arial"/>
                </a:rPr>
                <a:t>Fires / Effects</a:t>
              </a:r>
              <a:endParaRPr lang="en-US" sz="650" b="1" dirty="0">
                <a:solidFill>
                  <a:prstClr val="black"/>
                </a:solidFill>
                <a:latin typeface="+mj-lt"/>
                <a:cs typeface="+mn-cs"/>
              </a:endParaRPr>
            </a:p>
          </p:txBody>
        </p:sp>
        <p:sp>
          <p:nvSpPr>
            <p:cNvPr id="70" name="TextBox 52"/>
            <p:cNvSpPr txBox="1">
              <a:spLocks noChangeArrowheads="1"/>
            </p:cNvSpPr>
            <p:nvPr/>
          </p:nvSpPr>
          <p:spPr bwMode="auto">
            <a:xfrm>
              <a:off x="1747786" y="5857875"/>
              <a:ext cx="3843212" cy="11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tIns="9144" rIns="45720" bIns="9144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50" b="1" dirty="0">
                  <a:solidFill>
                    <a:prstClr val="black"/>
                  </a:solidFill>
                  <a:latin typeface="+mj-lt"/>
                  <a:cs typeface="Arial"/>
                </a:rPr>
                <a:t>   Green: Fire support in range of target area and infil / exfil routes</a:t>
              </a:r>
              <a:endParaRPr lang="en-US" sz="650" b="1" dirty="0">
                <a:solidFill>
                  <a:prstClr val="black"/>
                </a:solidFill>
                <a:latin typeface="+mj-lt"/>
                <a:cs typeface="+mn-cs"/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190499" y="5973763"/>
              <a:ext cx="51052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52"/>
            <p:cNvSpPr txBox="1">
              <a:spLocks noChangeArrowheads="1"/>
            </p:cNvSpPr>
            <p:nvPr/>
          </p:nvSpPr>
          <p:spPr bwMode="auto">
            <a:xfrm>
              <a:off x="319083" y="6010275"/>
              <a:ext cx="795311" cy="11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tIns="9144" rIns="45720" bIns="9144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50" b="1" dirty="0">
                  <a:solidFill>
                    <a:prstClr val="black"/>
                  </a:solidFill>
                  <a:latin typeface="+mj-lt"/>
                  <a:cs typeface="Arial"/>
                </a:rPr>
                <a:t>IO</a:t>
              </a:r>
              <a:endParaRPr lang="en-US" sz="650" b="1" dirty="0">
                <a:solidFill>
                  <a:prstClr val="black"/>
                </a:solidFill>
                <a:latin typeface="+mj-lt"/>
                <a:cs typeface="+mn-cs"/>
              </a:endParaRPr>
            </a:p>
          </p:txBody>
        </p:sp>
        <p:sp>
          <p:nvSpPr>
            <p:cNvPr id="73" name="TextBox 52"/>
            <p:cNvSpPr txBox="1">
              <a:spLocks noChangeArrowheads="1"/>
            </p:cNvSpPr>
            <p:nvPr/>
          </p:nvSpPr>
          <p:spPr bwMode="auto">
            <a:xfrm>
              <a:off x="1747786" y="6010275"/>
              <a:ext cx="3843212" cy="11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tIns="9144" rIns="45720" bIns="9144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50" b="1" dirty="0">
                  <a:solidFill>
                    <a:prstClr val="black"/>
                  </a:solidFill>
                  <a:latin typeface="+mj-lt"/>
                  <a:cs typeface="Arial"/>
                </a:rPr>
                <a:t>   Green: IO themes are developed and synchronized with scheme of maneuver</a:t>
              </a:r>
              <a:endParaRPr lang="en-US" sz="650" b="1" dirty="0">
                <a:solidFill>
                  <a:prstClr val="black"/>
                </a:solidFill>
                <a:latin typeface="+mj-lt"/>
                <a:cs typeface="+mn-cs"/>
              </a:endParaRPr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190499" y="6134100"/>
              <a:ext cx="51052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52"/>
            <p:cNvSpPr txBox="1">
              <a:spLocks noChangeArrowheads="1"/>
            </p:cNvSpPr>
            <p:nvPr/>
          </p:nvSpPr>
          <p:spPr bwMode="auto">
            <a:xfrm>
              <a:off x="319083" y="6210300"/>
              <a:ext cx="795311" cy="11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tIns="9144" rIns="45720" bIns="9144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50" b="1" dirty="0">
                  <a:solidFill>
                    <a:prstClr val="black"/>
                  </a:solidFill>
                  <a:latin typeface="+mj-lt"/>
                  <a:cs typeface="Arial"/>
                </a:rPr>
                <a:t>Sustainment</a:t>
              </a:r>
              <a:endParaRPr lang="en-US" sz="650" b="1" dirty="0">
                <a:solidFill>
                  <a:prstClr val="black"/>
                </a:solidFill>
                <a:latin typeface="+mj-lt"/>
                <a:cs typeface="+mn-cs"/>
              </a:endParaRPr>
            </a:p>
          </p:txBody>
        </p:sp>
        <p:sp>
          <p:nvSpPr>
            <p:cNvPr id="76" name="TextBox 52"/>
            <p:cNvSpPr txBox="1">
              <a:spLocks noChangeArrowheads="1"/>
            </p:cNvSpPr>
            <p:nvPr/>
          </p:nvSpPr>
          <p:spPr bwMode="auto">
            <a:xfrm>
              <a:off x="1747786" y="6162675"/>
              <a:ext cx="3547947" cy="219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tIns="9144" rIns="45720" bIns="9144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50" b="1" dirty="0">
                  <a:solidFill>
                    <a:prstClr val="black"/>
                  </a:solidFill>
                  <a:latin typeface="+mj-lt"/>
                  <a:cs typeface="Arial"/>
                </a:rPr>
                <a:t>   Green: Adequate supplies are services available to support the mission MEDEVAC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50" b="1" dirty="0">
                  <a:solidFill>
                    <a:prstClr val="black"/>
                  </a:solidFill>
                  <a:latin typeface="+mj-lt"/>
                  <a:cs typeface="Arial"/>
                </a:rPr>
                <a:t>   plan is developed and synchronized with scheme of maneuver </a:t>
              </a:r>
              <a:endParaRPr lang="en-US" sz="650" b="1" dirty="0">
                <a:solidFill>
                  <a:prstClr val="black"/>
                </a:solidFill>
                <a:latin typeface="+mj-lt"/>
                <a:cs typeface="+mn-cs"/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>
            <a:xfrm>
              <a:off x="190499" y="6400800"/>
              <a:ext cx="51052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5400000">
              <a:off x="1025473" y="5937250"/>
              <a:ext cx="14351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52"/>
            <p:cNvSpPr txBox="1">
              <a:spLocks noChangeArrowheads="1"/>
            </p:cNvSpPr>
            <p:nvPr/>
          </p:nvSpPr>
          <p:spPr bwMode="auto">
            <a:xfrm>
              <a:off x="319083" y="6467475"/>
              <a:ext cx="795311" cy="11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tIns="9144" rIns="45720" bIns="9144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50" b="1" dirty="0">
                  <a:solidFill>
                    <a:prstClr val="black"/>
                  </a:solidFill>
                  <a:latin typeface="+mj-lt"/>
                  <a:cs typeface="Arial"/>
                </a:rPr>
                <a:t>C2</a:t>
              </a:r>
              <a:endParaRPr lang="en-US" sz="650" b="1" dirty="0">
                <a:solidFill>
                  <a:prstClr val="black"/>
                </a:solidFill>
                <a:latin typeface="+mj-lt"/>
                <a:cs typeface="+mn-cs"/>
              </a:endParaRPr>
            </a:p>
          </p:txBody>
        </p:sp>
        <p:sp>
          <p:nvSpPr>
            <p:cNvPr id="80" name="TextBox 52"/>
            <p:cNvSpPr txBox="1">
              <a:spLocks noChangeArrowheads="1"/>
            </p:cNvSpPr>
            <p:nvPr/>
          </p:nvSpPr>
          <p:spPr bwMode="auto">
            <a:xfrm>
              <a:off x="1747786" y="6429375"/>
              <a:ext cx="3547947" cy="219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tIns="9144" rIns="45720" bIns="9144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50" b="1" dirty="0">
                  <a:solidFill>
                    <a:prstClr val="black"/>
                  </a:solidFill>
                  <a:latin typeface="+mj-lt"/>
                  <a:cs typeface="Arial"/>
                </a:rPr>
                <a:t>   Green: Primary and alternate communication systems are established and in place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50" b="1" dirty="0">
                  <a:solidFill>
                    <a:prstClr val="black"/>
                  </a:solidFill>
                  <a:latin typeface="+mj-lt"/>
                  <a:cs typeface="Arial"/>
                </a:rPr>
                <a:t>   C2 node(s) established and in place </a:t>
              </a:r>
              <a:endParaRPr lang="en-US" sz="650" b="1" dirty="0">
                <a:solidFill>
                  <a:prstClr val="black"/>
                </a:solidFill>
                <a:latin typeface="+mj-lt"/>
                <a:cs typeface="+mn-cs"/>
              </a:endParaRPr>
            </a:p>
          </p:txBody>
        </p:sp>
      </p:grpSp>
      <p:grpSp>
        <p:nvGrpSpPr>
          <p:cNvPr id="25626" name="Group 154"/>
          <p:cNvGrpSpPr>
            <a:grpSpLocks/>
          </p:cNvGrpSpPr>
          <p:nvPr/>
        </p:nvGrpSpPr>
        <p:grpSpPr bwMode="auto">
          <a:xfrm>
            <a:off x="5341938" y="5000625"/>
            <a:ext cx="1590675" cy="1085850"/>
            <a:chOff x="6057899" y="5000625"/>
            <a:chExt cx="1591438" cy="1085850"/>
          </a:xfrm>
        </p:grpSpPr>
        <p:sp>
          <p:nvSpPr>
            <p:cNvPr id="82" name="Rectangle 81"/>
            <p:cNvSpPr/>
            <p:nvPr/>
          </p:nvSpPr>
          <p:spPr>
            <a:xfrm>
              <a:off x="6057899" y="5000625"/>
              <a:ext cx="1591438" cy="17303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50" b="1" dirty="0">
                  <a:solidFill>
                    <a:prstClr val="white"/>
                  </a:solidFill>
                  <a:latin typeface="+mj-lt"/>
                  <a:cs typeface="Arial" pitchFamily="34" charset="0"/>
                </a:rPr>
                <a:t>ASSETS REQUESTED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057899" y="5172075"/>
              <a:ext cx="1591438" cy="9144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84" name="TextBox 52"/>
            <p:cNvSpPr txBox="1">
              <a:spLocks noChangeArrowheads="1"/>
            </p:cNvSpPr>
            <p:nvPr/>
          </p:nvSpPr>
          <p:spPr bwMode="auto">
            <a:xfrm>
              <a:off x="6332837" y="5210175"/>
              <a:ext cx="293490" cy="100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50" b="1" dirty="0">
                  <a:solidFill>
                    <a:prstClr val="black"/>
                  </a:solidFill>
                  <a:latin typeface="+mj-lt"/>
                  <a:cs typeface="Arial"/>
                </a:rPr>
                <a:t>Aviation</a:t>
              </a:r>
              <a:endParaRPr lang="en-US" sz="650" b="1" dirty="0">
                <a:solidFill>
                  <a:prstClr val="black"/>
                </a:solidFill>
                <a:latin typeface="+mj-lt"/>
                <a:cs typeface="+mn-cs"/>
              </a:endParaRPr>
            </a:p>
          </p:txBody>
        </p:sp>
        <p:cxnSp>
          <p:nvCxnSpPr>
            <p:cNvPr id="85" name="Straight Connector 84"/>
            <p:cNvCxnSpPr/>
            <p:nvPr/>
          </p:nvCxnSpPr>
          <p:spPr>
            <a:xfrm rot="5400000">
              <a:off x="6410712" y="5629275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6067429" y="5324475"/>
              <a:ext cx="15819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52"/>
            <p:cNvSpPr txBox="1">
              <a:spLocks noChangeArrowheads="1"/>
            </p:cNvSpPr>
            <p:nvPr/>
          </p:nvSpPr>
          <p:spPr bwMode="auto">
            <a:xfrm>
              <a:off x="6401098" y="5362575"/>
              <a:ext cx="136320" cy="100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50" b="1" dirty="0">
                  <a:solidFill>
                    <a:prstClr val="black"/>
                  </a:solidFill>
                  <a:latin typeface="+mj-lt"/>
                  <a:cs typeface="Arial"/>
                </a:rPr>
                <a:t>CAS</a:t>
              </a:r>
              <a:endParaRPr lang="en-US" sz="650" b="1" dirty="0">
                <a:solidFill>
                  <a:prstClr val="black"/>
                </a:solidFill>
                <a:latin typeface="+mj-lt"/>
                <a:cs typeface="+mn-cs"/>
              </a:endParaRPr>
            </a:p>
          </p:txBody>
        </p:sp>
        <p:cxnSp>
          <p:nvCxnSpPr>
            <p:cNvPr id="88" name="Straight Connector 87"/>
            <p:cNvCxnSpPr/>
            <p:nvPr/>
          </p:nvCxnSpPr>
          <p:spPr>
            <a:xfrm>
              <a:off x="6067429" y="5476875"/>
              <a:ext cx="15819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52"/>
            <p:cNvSpPr txBox="1">
              <a:spLocks noChangeArrowheads="1"/>
            </p:cNvSpPr>
            <p:nvPr/>
          </p:nvSpPr>
          <p:spPr bwMode="auto">
            <a:xfrm>
              <a:off x="6399487" y="5514975"/>
              <a:ext cx="141132" cy="100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50" b="1" dirty="0">
                  <a:solidFill>
                    <a:prstClr val="black"/>
                  </a:solidFill>
                  <a:latin typeface="+mj-lt"/>
                  <a:cs typeface="Arial"/>
                </a:rPr>
                <a:t>CCA</a:t>
              </a:r>
              <a:endParaRPr lang="en-US" sz="650" b="1" dirty="0">
                <a:solidFill>
                  <a:prstClr val="black"/>
                </a:solidFill>
                <a:latin typeface="+mj-lt"/>
                <a:cs typeface="+mn-cs"/>
              </a:endParaRPr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6067429" y="5629275"/>
              <a:ext cx="15819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52"/>
            <p:cNvSpPr txBox="1">
              <a:spLocks noChangeArrowheads="1"/>
            </p:cNvSpPr>
            <p:nvPr/>
          </p:nvSpPr>
          <p:spPr bwMode="auto">
            <a:xfrm>
              <a:off x="6433789" y="5667375"/>
              <a:ext cx="109056" cy="100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50" b="1" dirty="0">
                  <a:solidFill>
                    <a:prstClr val="black"/>
                  </a:solidFill>
                  <a:latin typeface="+mj-lt"/>
                  <a:cs typeface="Arial"/>
                </a:rPr>
                <a:t>ISR</a:t>
              </a:r>
              <a:endParaRPr lang="en-US" sz="650" b="1" dirty="0">
                <a:solidFill>
                  <a:prstClr val="black"/>
                </a:solidFill>
                <a:latin typeface="+mj-lt"/>
                <a:cs typeface="+mn-cs"/>
              </a:endParaRPr>
            </a:p>
          </p:txBody>
        </p:sp>
        <p:cxnSp>
          <p:nvCxnSpPr>
            <p:cNvPr id="92" name="Straight Connector 91"/>
            <p:cNvCxnSpPr/>
            <p:nvPr/>
          </p:nvCxnSpPr>
          <p:spPr>
            <a:xfrm flipV="1">
              <a:off x="6067429" y="5781675"/>
              <a:ext cx="15819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52"/>
            <p:cNvSpPr txBox="1">
              <a:spLocks noChangeArrowheads="1"/>
            </p:cNvSpPr>
            <p:nvPr/>
          </p:nvSpPr>
          <p:spPr bwMode="auto">
            <a:xfrm>
              <a:off x="6329629" y="5819775"/>
              <a:ext cx="299905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50" b="1" dirty="0">
                  <a:solidFill>
                    <a:prstClr val="black"/>
                  </a:solidFill>
                  <a:latin typeface="+mj-lt"/>
                  <a:cs typeface="Arial"/>
                </a:rPr>
                <a:t>Other: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50" b="1" dirty="0">
                  <a:solidFill>
                    <a:prstClr val="black"/>
                  </a:solidFill>
                  <a:latin typeface="+mj-lt"/>
                  <a:cs typeface="Arial"/>
                </a:rPr>
                <a:t>(Specify)</a:t>
              </a:r>
              <a:endParaRPr lang="en-US" sz="650" b="1" dirty="0">
                <a:solidFill>
                  <a:prstClr val="black"/>
                </a:solidFill>
                <a:latin typeface="+mj-lt"/>
                <a:cs typeface="+mn-cs"/>
              </a:endParaRPr>
            </a:p>
          </p:txBody>
        </p:sp>
        <p:cxnSp>
          <p:nvCxnSpPr>
            <p:cNvPr id="94" name="Straight Connector 93"/>
            <p:cNvCxnSpPr/>
            <p:nvPr/>
          </p:nvCxnSpPr>
          <p:spPr>
            <a:xfrm rot="5400000">
              <a:off x="6801425" y="5629275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52"/>
            <p:cNvSpPr txBox="1">
              <a:spLocks noChangeArrowheads="1"/>
            </p:cNvSpPr>
            <p:nvPr/>
          </p:nvSpPr>
          <p:spPr bwMode="auto">
            <a:xfrm>
              <a:off x="6998346" y="5210175"/>
              <a:ext cx="123491" cy="100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50" b="1" dirty="0">
                  <a:solidFill>
                    <a:prstClr val="black"/>
                  </a:solidFill>
                  <a:latin typeface="+mj-lt"/>
                  <a:cs typeface="Arial"/>
                </a:rPr>
                <a:t>YES</a:t>
              </a:r>
              <a:endParaRPr lang="en-US" sz="650" b="1" dirty="0">
                <a:solidFill>
                  <a:prstClr val="black"/>
                </a:solidFill>
                <a:latin typeface="+mj-lt"/>
                <a:cs typeface="+mn-cs"/>
              </a:endParaRPr>
            </a:p>
          </p:txBody>
        </p:sp>
        <p:sp>
          <p:nvSpPr>
            <p:cNvPr id="96" name="TextBox 52"/>
            <p:cNvSpPr txBox="1">
              <a:spLocks noChangeArrowheads="1"/>
            </p:cNvSpPr>
            <p:nvPr/>
          </p:nvSpPr>
          <p:spPr bwMode="auto">
            <a:xfrm>
              <a:off x="7395473" y="5210175"/>
              <a:ext cx="110661" cy="100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50" b="1" dirty="0">
                  <a:solidFill>
                    <a:prstClr val="black"/>
                  </a:solidFill>
                  <a:latin typeface="+mj-lt"/>
                  <a:cs typeface="Arial"/>
                </a:rPr>
                <a:t>NO</a:t>
              </a:r>
              <a:endParaRPr lang="en-US" sz="650" b="1" dirty="0">
                <a:solidFill>
                  <a:prstClr val="black"/>
                </a:solidFill>
                <a:latin typeface="+mj-lt"/>
                <a:cs typeface="+mn-cs"/>
              </a:endParaRPr>
            </a:p>
          </p:txBody>
        </p:sp>
        <p:sp>
          <p:nvSpPr>
            <p:cNvPr id="97" name="TextBox 52"/>
            <p:cNvSpPr txBox="1">
              <a:spLocks noChangeArrowheads="1"/>
            </p:cNvSpPr>
            <p:nvPr/>
          </p:nvSpPr>
          <p:spPr bwMode="auto">
            <a:xfrm>
              <a:off x="6998346" y="5362575"/>
              <a:ext cx="123491" cy="100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50" b="1" dirty="0">
                  <a:solidFill>
                    <a:prstClr val="black"/>
                  </a:solidFill>
                  <a:latin typeface="+mj-lt"/>
                  <a:cs typeface="Arial"/>
                </a:rPr>
                <a:t>YES</a:t>
              </a:r>
              <a:endParaRPr lang="en-US" sz="650" b="1" dirty="0">
                <a:solidFill>
                  <a:prstClr val="black"/>
                </a:solidFill>
                <a:latin typeface="+mj-lt"/>
                <a:cs typeface="+mn-cs"/>
              </a:endParaRPr>
            </a:p>
          </p:txBody>
        </p:sp>
        <p:sp>
          <p:nvSpPr>
            <p:cNvPr id="98" name="TextBox 52"/>
            <p:cNvSpPr txBox="1">
              <a:spLocks noChangeArrowheads="1"/>
            </p:cNvSpPr>
            <p:nvPr/>
          </p:nvSpPr>
          <p:spPr bwMode="auto">
            <a:xfrm>
              <a:off x="7395473" y="5362575"/>
              <a:ext cx="110661" cy="100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50" b="1" dirty="0">
                  <a:solidFill>
                    <a:prstClr val="black"/>
                  </a:solidFill>
                  <a:latin typeface="+mj-lt"/>
                  <a:cs typeface="Arial"/>
                </a:rPr>
                <a:t>NO</a:t>
              </a:r>
              <a:endParaRPr lang="en-US" sz="650" b="1" dirty="0">
                <a:solidFill>
                  <a:prstClr val="black"/>
                </a:solidFill>
                <a:latin typeface="+mj-lt"/>
                <a:cs typeface="+mn-cs"/>
              </a:endParaRPr>
            </a:p>
          </p:txBody>
        </p:sp>
        <p:sp>
          <p:nvSpPr>
            <p:cNvPr id="99" name="TextBox 52"/>
            <p:cNvSpPr txBox="1">
              <a:spLocks noChangeArrowheads="1"/>
            </p:cNvSpPr>
            <p:nvPr/>
          </p:nvSpPr>
          <p:spPr bwMode="auto">
            <a:xfrm>
              <a:off x="6998346" y="5514975"/>
              <a:ext cx="123491" cy="100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50" b="1" dirty="0">
                  <a:solidFill>
                    <a:prstClr val="black"/>
                  </a:solidFill>
                  <a:latin typeface="+mj-lt"/>
                  <a:cs typeface="Arial"/>
                </a:rPr>
                <a:t>YES</a:t>
              </a:r>
              <a:endParaRPr lang="en-US" sz="650" b="1" dirty="0">
                <a:solidFill>
                  <a:prstClr val="black"/>
                </a:solidFill>
                <a:latin typeface="+mj-lt"/>
                <a:cs typeface="+mn-cs"/>
              </a:endParaRPr>
            </a:p>
          </p:txBody>
        </p:sp>
        <p:sp>
          <p:nvSpPr>
            <p:cNvPr id="100" name="TextBox 52"/>
            <p:cNvSpPr txBox="1">
              <a:spLocks noChangeArrowheads="1"/>
            </p:cNvSpPr>
            <p:nvPr/>
          </p:nvSpPr>
          <p:spPr bwMode="auto">
            <a:xfrm>
              <a:off x="7395473" y="5514975"/>
              <a:ext cx="110661" cy="100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50" b="1" dirty="0">
                  <a:solidFill>
                    <a:prstClr val="black"/>
                  </a:solidFill>
                  <a:latin typeface="+mj-lt"/>
                  <a:cs typeface="Arial"/>
                </a:rPr>
                <a:t>NO</a:t>
              </a:r>
              <a:endParaRPr lang="en-US" sz="650" b="1" dirty="0">
                <a:solidFill>
                  <a:prstClr val="black"/>
                </a:solidFill>
                <a:latin typeface="+mj-lt"/>
                <a:cs typeface="+mn-cs"/>
              </a:endParaRPr>
            </a:p>
          </p:txBody>
        </p:sp>
        <p:sp>
          <p:nvSpPr>
            <p:cNvPr id="101" name="TextBox 52"/>
            <p:cNvSpPr txBox="1">
              <a:spLocks noChangeArrowheads="1"/>
            </p:cNvSpPr>
            <p:nvPr/>
          </p:nvSpPr>
          <p:spPr bwMode="auto">
            <a:xfrm>
              <a:off x="6998346" y="5667375"/>
              <a:ext cx="123491" cy="100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50" b="1" dirty="0">
                  <a:solidFill>
                    <a:prstClr val="black"/>
                  </a:solidFill>
                  <a:latin typeface="+mj-lt"/>
                  <a:cs typeface="Arial"/>
                </a:rPr>
                <a:t>YES</a:t>
              </a:r>
              <a:endParaRPr lang="en-US" sz="650" b="1" dirty="0">
                <a:solidFill>
                  <a:prstClr val="black"/>
                </a:solidFill>
                <a:latin typeface="+mj-lt"/>
                <a:cs typeface="+mn-cs"/>
              </a:endParaRPr>
            </a:p>
          </p:txBody>
        </p:sp>
        <p:sp>
          <p:nvSpPr>
            <p:cNvPr id="102" name="TextBox 52"/>
            <p:cNvSpPr txBox="1">
              <a:spLocks noChangeArrowheads="1"/>
            </p:cNvSpPr>
            <p:nvPr/>
          </p:nvSpPr>
          <p:spPr bwMode="auto">
            <a:xfrm>
              <a:off x="7395473" y="5667375"/>
              <a:ext cx="110661" cy="100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50" b="1" dirty="0">
                  <a:solidFill>
                    <a:prstClr val="black"/>
                  </a:solidFill>
                  <a:latin typeface="+mj-lt"/>
                  <a:cs typeface="Arial"/>
                </a:rPr>
                <a:t>NO</a:t>
              </a:r>
              <a:endParaRPr lang="en-US" sz="650" b="1" dirty="0">
                <a:solidFill>
                  <a:prstClr val="black"/>
                </a:solidFill>
                <a:latin typeface="+mj-lt"/>
                <a:cs typeface="+mn-cs"/>
              </a:endParaRPr>
            </a:p>
          </p:txBody>
        </p:sp>
      </p:grpSp>
      <p:grpSp>
        <p:nvGrpSpPr>
          <p:cNvPr id="25631" name="Group 182"/>
          <p:cNvGrpSpPr>
            <a:grpSpLocks/>
          </p:cNvGrpSpPr>
          <p:nvPr/>
        </p:nvGrpSpPr>
        <p:grpSpPr bwMode="auto">
          <a:xfrm>
            <a:off x="5341938" y="6115050"/>
            <a:ext cx="1590675" cy="304800"/>
            <a:chOff x="6057899" y="6115051"/>
            <a:chExt cx="1590676" cy="304799"/>
          </a:xfrm>
        </p:grpSpPr>
        <p:sp>
          <p:nvSpPr>
            <p:cNvPr id="108" name="Rectangle 107"/>
            <p:cNvSpPr/>
            <p:nvPr/>
          </p:nvSpPr>
          <p:spPr>
            <a:xfrm>
              <a:off x="6057899" y="6115051"/>
              <a:ext cx="1590676" cy="304799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00" b="1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09" name="TextBox 52"/>
            <p:cNvSpPr txBox="1">
              <a:spLocks noChangeArrowheads="1"/>
            </p:cNvSpPr>
            <p:nvPr/>
          </p:nvSpPr>
          <p:spPr bwMode="auto">
            <a:xfrm>
              <a:off x="6302374" y="6153152"/>
              <a:ext cx="907301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b="1" dirty="0">
                  <a:solidFill>
                    <a:prstClr val="black"/>
                  </a:solidFill>
                  <a:latin typeface="+mj-lt"/>
                  <a:cs typeface="Arial"/>
                </a:rPr>
                <a:t>Approval Level: DIV CDR</a:t>
              </a:r>
              <a:endParaRPr lang="en-US" sz="700" b="1" dirty="0">
                <a:solidFill>
                  <a:prstClr val="black"/>
                </a:solidFill>
                <a:latin typeface="+mj-lt"/>
                <a:cs typeface="+mn-cs"/>
              </a:endParaRPr>
            </a:p>
          </p:txBody>
        </p:sp>
        <p:sp>
          <p:nvSpPr>
            <p:cNvPr id="110" name="TextBox 52"/>
            <p:cNvSpPr txBox="1">
              <a:spLocks noChangeArrowheads="1"/>
            </p:cNvSpPr>
            <p:nvPr/>
          </p:nvSpPr>
          <p:spPr bwMode="auto">
            <a:xfrm>
              <a:off x="6170611" y="6305551"/>
              <a:ext cx="1250343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b="1" dirty="0">
                  <a:solidFill>
                    <a:prstClr val="black"/>
                  </a:solidFill>
                  <a:latin typeface="+mj-lt"/>
                  <a:cs typeface="Arial"/>
                </a:rPr>
                <a:t>Approved by: DIV CDR – YES / NO</a:t>
              </a:r>
              <a:endParaRPr lang="en-US" sz="700" b="1" dirty="0">
                <a:solidFill>
                  <a:prstClr val="black"/>
                </a:solidFill>
                <a:latin typeface="+mj-lt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0" y="342900"/>
            <a:ext cx="9144000" cy="2762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  <a:latin typeface="Calibri" pitchFamily="34" charset="0"/>
              </a:rPr>
              <a:t>CONOP PACKET:  Scheme of Maneuver (Phase IV)</a:t>
            </a:r>
          </a:p>
        </p:txBody>
      </p:sp>
      <p:sp>
        <p:nvSpPr>
          <p:cNvPr id="30727" name="Text Box 820"/>
          <p:cNvSpPr txBox="1">
            <a:spLocks noChangeArrowheads="1"/>
          </p:cNvSpPr>
          <p:nvPr/>
        </p:nvSpPr>
        <p:spPr bwMode="auto">
          <a:xfrm>
            <a:off x="0" y="630499"/>
            <a:ext cx="2319339" cy="279717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0" y="3428994"/>
            <a:ext cx="2319338" cy="3200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u="sng" dirty="0">
                <a:solidFill>
                  <a:srgbClr val="000000"/>
                </a:solidFill>
                <a:latin typeface="+mn-lt"/>
                <a:cs typeface="+mn-cs"/>
              </a:rPr>
              <a:t>Enemy Concept:</a:t>
            </a:r>
            <a:endParaRPr lang="en-US" sz="1100" b="1" dirty="0">
              <a:solidFill>
                <a:srgbClr val="0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b="1" u="sng" dirty="0">
              <a:solidFill>
                <a:srgbClr val="0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b="1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59" name="Text Box 15"/>
          <p:cNvSpPr txBox="1">
            <a:spLocks noChangeArrowheads="1"/>
          </p:cNvSpPr>
          <p:nvPr/>
        </p:nvSpPr>
        <p:spPr bwMode="auto">
          <a:xfrm>
            <a:off x="2319338" y="3428990"/>
            <a:ext cx="6824662" cy="3200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u="sng" dirty="0">
                <a:solidFill>
                  <a:srgbClr val="000000"/>
                </a:solidFill>
                <a:latin typeface="+mn-lt"/>
                <a:cs typeface="+mn-cs"/>
              </a:rPr>
              <a:t>Friendly Concept – Phase IV:</a:t>
            </a:r>
            <a:endParaRPr lang="en-US" sz="1100" b="1" dirty="0">
              <a:solidFill>
                <a:srgbClr val="0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b="1" u="sng" dirty="0">
              <a:solidFill>
                <a:srgbClr val="0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b="1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57" name="Text Box 20"/>
          <p:cNvSpPr txBox="1">
            <a:spLocks noChangeArrowheads="1"/>
          </p:cNvSpPr>
          <p:nvPr/>
        </p:nvSpPr>
        <p:spPr bwMode="auto">
          <a:xfrm>
            <a:off x="-4" y="633978"/>
            <a:ext cx="2307775" cy="2794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100" b="1" u="sng" dirty="0">
                <a:solidFill>
                  <a:srgbClr val="000000"/>
                </a:solidFill>
                <a:latin typeface="Calibri" pitchFamily="34" charset="0"/>
              </a:rPr>
              <a:t>Task Organization:</a:t>
            </a: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0" y="1972916"/>
            <a:ext cx="2307775" cy="455446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100" b="1" u="sng" dirty="0">
                <a:solidFill>
                  <a:srgbClr val="000000"/>
                </a:solidFill>
                <a:latin typeface="Calibri" pitchFamily="34" charset="0"/>
              </a:rPr>
              <a:t>Requested Enablers:</a:t>
            </a:r>
          </a:p>
          <a:p>
            <a:pPr>
              <a:lnSpc>
                <a:spcPct val="110000"/>
              </a:lnSpc>
            </a:pPr>
            <a:endParaRPr lang="en-US" sz="11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DC181C-3AB7-411B-8D5C-02287CE6880F}"/>
              </a:ext>
            </a:extLst>
          </p:cNvPr>
          <p:cNvSpPr/>
          <p:nvPr/>
        </p:nvSpPr>
        <p:spPr>
          <a:xfrm>
            <a:off x="2319338" y="630499"/>
            <a:ext cx="6824662" cy="27971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MAP</a:t>
            </a:r>
          </a:p>
        </p:txBody>
      </p:sp>
    </p:spTree>
    <p:extLst>
      <p:ext uri="{BB962C8B-B14F-4D97-AF65-F5344CB8AC3E}">
        <p14:creationId xmlns:p14="http://schemas.microsoft.com/office/powerpoint/2010/main" val="3104764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3"/>
          <p:cNvSpPr txBox="1">
            <a:spLocks noChangeArrowheads="1"/>
          </p:cNvSpPr>
          <p:nvPr/>
        </p:nvSpPr>
        <p:spPr bwMode="auto">
          <a:xfrm>
            <a:off x="0" y="342900"/>
            <a:ext cx="9144000" cy="2762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  <a:latin typeface="Calibri" pitchFamily="34" charset="0"/>
              </a:rPr>
              <a:t>CONOP PACKET:  Coordinating Instructions</a:t>
            </a:r>
          </a:p>
        </p:txBody>
      </p:sp>
      <p:sp>
        <p:nvSpPr>
          <p:cNvPr id="32772" name="TextBox 165"/>
          <p:cNvSpPr txBox="1">
            <a:spLocks noChangeArrowheads="1"/>
          </p:cNvSpPr>
          <p:nvPr/>
        </p:nvSpPr>
        <p:spPr bwMode="auto">
          <a:xfrm>
            <a:off x="3048000" y="4295775"/>
            <a:ext cx="3305175" cy="23241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 u="sng" dirty="0">
                <a:latin typeface="Calibri" pitchFamily="34" charset="0"/>
              </a:rPr>
              <a:t>Timeline</a:t>
            </a:r>
            <a:r>
              <a:rPr lang="en-US" sz="1100" b="1" dirty="0">
                <a:latin typeface="Calibri" pitchFamily="34" charset="0"/>
              </a:rPr>
              <a:t>:</a:t>
            </a:r>
          </a:p>
          <a:p>
            <a:pPr algn="ctr"/>
            <a:endParaRPr lang="en-US" sz="900" b="1" u="sng" dirty="0">
              <a:latin typeface="Calibri" pitchFamily="34" charset="0"/>
            </a:endParaRPr>
          </a:p>
          <a:p>
            <a:pPr algn="ctr"/>
            <a:endParaRPr lang="en-US" sz="900" b="1" u="sng" dirty="0">
              <a:latin typeface="Calibri" pitchFamily="34" charset="0"/>
            </a:endParaRPr>
          </a:p>
          <a:p>
            <a:pPr algn="ctr"/>
            <a:endParaRPr lang="en-US" sz="900" b="1" u="sng" dirty="0">
              <a:latin typeface="Calibri" pitchFamily="34" charset="0"/>
            </a:endParaRPr>
          </a:p>
          <a:p>
            <a:pPr algn="ctr"/>
            <a:endParaRPr lang="en-US" sz="900" b="1" u="sng" dirty="0">
              <a:latin typeface="Calibri" pitchFamily="34" charset="0"/>
            </a:endParaRPr>
          </a:p>
          <a:p>
            <a:pPr algn="ctr"/>
            <a:endParaRPr lang="en-US" sz="900" b="1" u="sng" dirty="0">
              <a:latin typeface="Calibri" pitchFamily="34" charset="0"/>
            </a:endParaRPr>
          </a:p>
          <a:p>
            <a:pPr algn="ctr"/>
            <a:endParaRPr lang="en-US" sz="900" b="1" u="sng" dirty="0">
              <a:latin typeface="Calibri" pitchFamily="34" charset="0"/>
            </a:endParaRPr>
          </a:p>
          <a:p>
            <a:pPr algn="ctr"/>
            <a:endParaRPr lang="en-US" sz="900" b="1" u="sng" dirty="0">
              <a:latin typeface="Calibri" pitchFamily="34" charset="0"/>
            </a:endParaRPr>
          </a:p>
          <a:p>
            <a:pPr algn="ctr"/>
            <a:endParaRPr lang="en-US" sz="900" b="1" u="sng" dirty="0">
              <a:latin typeface="Calibri" pitchFamily="34" charset="0"/>
            </a:endParaRPr>
          </a:p>
          <a:p>
            <a:pPr algn="ctr"/>
            <a:endParaRPr lang="en-US" sz="900" b="1" u="sng" dirty="0">
              <a:latin typeface="Calibri" pitchFamily="34" charset="0"/>
            </a:endParaRPr>
          </a:p>
          <a:p>
            <a:pPr algn="ctr"/>
            <a:endParaRPr lang="en-US" sz="900" b="1" u="sng" dirty="0">
              <a:latin typeface="Calibri" pitchFamily="34" charset="0"/>
            </a:endParaRPr>
          </a:p>
          <a:p>
            <a:pPr algn="ctr"/>
            <a:endParaRPr lang="en-US" sz="900" b="1" u="sng" dirty="0">
              <a:latin typeface="Calibri" pitchFamily="34" charset="0"/>
            </a:endParaRPr>
          </a:p>
          <a:p>
            <a:pPr algn="ctr"/>
            <a:endParaRPr lang="en-US" sz="900" b="1" u="sng" dirty="0">
              <a:latin typeface="Calibri" pitchFamily="34" charset="0"/>
            </a:endParaRPr>
          </a:p>
          <a:p>
            <a:pPr algn="ctr"/>
            <a:endParaRPr lang="en-US" sz="900" b="1" u="sng" dirty="0">
              <a:latin typeface="Calibri" pitchFamily="34" charset="0"/>
            </a:endParaRPr>
          </a:p>
          <a:p>
            <a:pPr algn="ctr"/>
            <a:endParaRPr lang="en-US" sz="900" b="1" u="sng" dirty="0">
              <a:latin typeface="Calibri" pitchFamily="34" charset="0"/>
            </a:endParaRPr>
          </a:p>
          <a:p>
            <a:pPr algn="ctr"/>
            <a:endParaRPr lang="en-US" sz="900" b="1" u="sng" dirty="0">
              <a:latin typeface="Calibri" pitchFamily="34" charset="0"/>
            </a:endParaRPr>
          </a:p>
        </p:txBody>
      </p:sp>
      <p:sp>
        <p:nvSpPr>
          <p:cNvPr id="32773" name="Rectangle 8"/>
          <p:cNvSpPr>
            <a:spLocks noChangeArrowheads="1"/>
          </p:cNvSpPr>
          <p:nvPr/>
        </p:nvSpPr>
        <p:spPr bwMode="auto">
          <a:xfrm>
            <a:off x="0" y="628650"/>
            <a:ext cx="3048000" cy="491490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100" b="1" u="sng" dirty="0">
                <a:solidFill>
                  <a:srgbClr val="000000"/>
                </a:solidFill>
                <a:latin typeface="Calibri" pitchFamily="34" charset="0"/>
              </a:rPr>
              <a:t>Coordinating Instructions</a:t>
            </a:r>
            <a:r>
              <a:rPr lang="en-US" sz="1100" b="1" dirty="0">
                <a:solidFill>
                  <a:srgbClr val="000000"/>
                </a:solidFill>
                <a:latin typeface="Calibri" pitchFamily="34" charset="0"/>
              </a:rPr>
              <a:t>:</a:t>
            </a:r>
          </a:p>
          <a:p>
            <a:endParaRPr lang="en-US" sz="1100" b="1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1100" b="1" u="sng" dirty="0">
                <a:solidFill>
                  <a:srgbClr val="000000"/>
                </a:solidFill>
                <a:latin typeface="Calibri" pitchFamily="34" charset="0"/>
              </a:rPr>
              <a:t>Enablers</a:t>
            </a:r>
            <a:r>
              <a:rPr lang="en-US" sz="1100" b="1" dirty="0">
                <a:solidFill>
                  <a:srgbClr val="000000"/>
                </a:solidFill>
                <a:latin typeface="Calibri" pitchFamily="34" charset="0"/>
              </a:rPr>
              <a:t>:</a:t>
            </a:r>
          </a:p>
          <a:p>
            <a:endParaRPr lang="en-US" sz="1100" b="1" u="sng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1100" b="1" u="sng" dirty="0">
                <a:solidFill>
                  <a:srgbClr val="000000"/>
                </a:solidFill>
                <a:latin typeface="Calibri" pitchFamily="34" charset="0"/>
              </a:rPr>
              <a:t>Partnership</a:t>
            </a:r>
            <a:r>
              <a:rPr lang="en-US" sz="1100" b="1" dirty="0">
                <a:solidFill>
                  <a:srgbClr val="000000"/>
                </a:solidFill>
                <a:latin typeface="Calibri" pitchFamily="34" charset="0"/>
              </a:rPr>
              <a:t>:</a:t>
            </a:r>
          </a:p>
          <a:p>
            <a:endParaRPr lang="en-US" sz="1100" b="1" u="sng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1100" b="1" u="sng" dirty="0">
                <a:solidFill>
                  <a:srgbClr val="000000"/>
                </a:solidFill>
                <a:latin typeface="Calibri" pitchFamily="34" charset="0"/>
              </a:rPr>
              <a:t>TSE</a:t>
            </a:r>
            <a:r>
              <a:rPr lang="en-US" sz="1100" b="1" dirty="0">
                <a:solidFill>
                  <a:srgbClr val="000000"/>
                </a:solidFill>
                <a:latin typeface="Calibri" pitchFamily="34" charset="0"/>
              </a:rPr>
              <a:t>:</a:t>
            </a:r>
            <a:endParaRPr lang="en-US" sz="1000" b="1" u="sng" dirty="0">
              <a:solidFill>
                <a:srgbClr val="000000"/>
              </a:solidFill>
              <a:latin typeface="Calibri" pitchFamily="34" charset="0"/>
            </a:endParaRPr>
          </a:p>
          <a:p>
            <a:endParaRPr lang="en-US" sz="1000" b="1" u="sng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en-US" sz="1000" b="1" dirty="0">
              <a:solidFill>
                <a:srgbClr val="000000"/>
              </a:solidFill>
              <a:latin typeface="Calibri" pitchFamily="34" charset="0"/>
            </a:endParaRPr>
          </a:p>
          <a:p>
            <a:endParaRPr lang="en-US" sz="1000" b="1" u="sng" dirty="0">
              <a:solidFill>
                <a:srgbClr val="000000"/>
              </a:solidFill>
              <a:latin typeface="Calibri" pitchFamily="34" charset="0"/>
            </a:endParaRPr>
          </a:p>
          <a:p>
            <a:endParaRPr lang="en-US" sz="1000" b="1" u="sng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2774" name="Text Box 10"/>
          <p:cNvSpPr txBox="1">
            <a:spLocks noChangeArrowheads="1"/>
          </p:cNvSpPr>
          <p:nvPr/>
        </p:nvSpPr>
        <p:spPr bwMode="auto">
          <a:xfrm>
            <a:off x="3048000" y="2696008"/>
            <a:ext cx="3305175" cy="15859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100" b="1" u="sng" dirty="0">
                <a:latin typeface="Calibri" pitchFamily="34" charset="0"/>
              </a:rPr>
              <a:t>Risk/Consequence Management</a:t>
            </a:r>
            <a:r>
              <a:rPr lang="en-US" sz="1100" b="1" dirty="0">
                <a:latin typeface="Calibri" pitchFamily="34" charset="0"/>
              </a:rPr>
              <a:t>:</a:t>
            </a:r>
          </a:p>
        </p:txBody>
      </p:sp>
      <p:sp>
        <p:nvSpPr>
          <p:cNvPr id="32775" name="Text Box 11"/>
          <p:cNvSpPr txBox="1">
            <a:spLocks noChangeArrowheads="1"/>
          </p:cNvSpPr>
          <p:nvPr/>
        </p:nvSpPr>
        <p:spPr bwMode="auto">
          <a:xfrm>
            <a:off x="0" y="5543550"/>
            <a:ext cx="3048000" cy="10763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45720" tIns="18288" rIns="45720" bIns="18288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100" b="1" u="sng" dirty="0">
                <a:solidFill>
                  <a:srgbClr val="000000"/>
                </a:solidFill>
                <a:latin typeface="Calibri" pitchFamily="34" charset="0"/>
              </a:rPr>
              <a:t>Mission</a:t>
            </a:r>
            <a:r>
              <a:rPr lang="en-US" sz="1400" b="1" u="sng" dirty="0">
                <a:solidFill>
                  <a:srgbClr val="000000"/>
                </a:solidFill>
                <a:latin typeface="Calibri" pitchFamily="34" charset="0"/>
              </a:rPr>
              <a:t>:</a:t>
            </a:r>
          </a:p>
        </p:txBody>
      </p:sp>
      <p:sp>
        <p:nvSpPr>
          <p:cNvPr id="32776" name="TextBox 167"/>
          <p:cNvSpPr txBox="1">
            <a:spLocks noChangeArrowheads="1"/>
          </p:cNvSpPr>
          <p:nvPr/>
        </p:nvSpPr>
        <p:spPr bwMode="auto">
          <a:xfrm>
            <a:off x="6353175" y="4932510"/>
            <a:ext cx="2790825" cy="1785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 u="sng" dirty="0">
                <a:latin typeface="Calibri" pitchFamily="34" charset="0"/>
              </a:rPr>
              <a:t>Command and Signal</a:t>
            </a:r>
            <a:r>
              <a:rPr lang="en-US" sz="1100" b="1" dirty="0">
                <a:latin typeface="Calibri" pitchFamily="34" charset="0"/>
              </a:rPr>
              <a:t>:</a:t>
            </a:r>
            <a:endParaRPr lang="en-US" sz="1100" b="1" u="sng" dirty="0">
              <a:latin typeface="Calibri" pitchFamily="34" charset="0"/>
            </a:endParaRPr>
          </a:p>
          <a:p>
            <a:pPr algn="ctr"/>
            <a:endParaRPr lang="en-US" sz="1100" b="1" u="sng" dirty="0">
              <a:latin typeface="Calibri" pitchFamily="34" charset="0"/>
            </a:endParaRPr>
          </a:p>
          <a:p>
            <a:pPr algn="ctr"/>
            <a:endParaRPr lang="en-US" sz="1100" b="1" u="sng" dirty="0">
              <a:latin typeface="Calibri" pitchFamily="34" charset="0"/>
            </a:endParaRPr>
          </a:p>
          <a:p>
            <a:pPr algn="ctr"/>
            <a:endParaRPr lang="en-US" sz="1100" b="1" u="sng" dirty="0">
              <a:latin typeface="Calibri" pitchFamily="34" charset="0"/>
            </a:endParaRPr>
          </a:p>
          <a:p>
            <a:pPr algn="ctr"/>
            <a:endParaRPr lang="en-US" sz="1100" b="1" u="sng" dirty="0">
              <a:latin typeface="Calibri" pitchFamily="34" charset="0"/>
            </a:endParaRPr>
          </a:p>
          <a:p>
            <a:pPr algn="ctr"/>
            <a:endParaRPr lang="en-US" sz="1100" b="1" u="sng" dirty="0">
              <a:latin typeface="Calibri" pitchFamily="34" charset="0"/>
            </a:endParaRPr>
          </a:p>
          <a:p>
            <a:pPr algn="ctr"/>
            <a:endParaRPr lang="en-US" sz="1100" b="1" u="sng" dirty="0">
              <a:latin typeface="Calibri" pitchFamily="34" charset="0"/>
            </a:endParaRPr>
          </a:p>
          <a:p>
            <a:pPr algn="ctr"/>
            <a:endParaRPr lang="en-US" sz="1100" b="1" u="sng" dirty="0">
              <a:latin typeface="Calibri" pitchFamily="34" charset="0"/>
            </a:endParaRPr>
          </a:p>
          <a:p>
            <a:pPr algn="ctr"/>
            <a:endParaRPr lang="en-US" sz="1100" b="1" u="sng" dirty="0">
              <a:latin typeface="Calibri" pitchFamily="34" charset="0"/>
            </a:endParaRPr>
          </a:p>
          <a:p>
            <a:pPr algn="ctr"/>
            <a:endParaRPr lang="en-US" sz="1100" b="1" u="sng" dirty="0">
              <a:latin typeface="Calibri" pitchFamily="34" charset="0"/>
            </a:endParaRPr>
          </a:p>
        </p:txBody>
      </p:sp>
      <p:sp>
        <p:nvSpPr>
          <p:cNvPr id="32778" name="TextBox 176"/>
          <p:cNvSpPr txBox="1">
            <a:spLocks noChangeArrowheads="1"/>
          </p:cNvSpPr>
          <p:nvPr/>
        </p:nvSpPr>
        <p:spPr bwMode="auto">
          <a:xfrm>
            <a:off x="6353175" y="2705100"/>
            <a:ext cx="2790825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 u="sng" dirty="0">
                <a:latin typeface="Calibri" pitchFamily="34" charset="0"/>
              </a:rPr>
              <a:t>OBJ AREA</a:t>
            </a:r>
          </a:p>
        </p:txBody>
      </p:sp>
      <p:sp>
        <p:nvSpPr>
          <p:cNvPr id="32779" name="TextBox 166"/>
          <p:cNvSpPr txBox="1">
            <a:spLocks noChangeArrowheads="1"/>
          </p:cNvSpPr>
          <p:nvPr/>
        </p:nvSpPr>
        <p:spPr bwMode="auto">
          <a:xfrm>
            <a:off x="6353175" y="2962275"/>
            <a:ext cx="2790825" cy="195421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 u="sng" dirty="0">
                <a:latin typeface="Calibri" pitchFamily="34" charset="0"/>
              </a:rPr>
              <a:t>Service and Support</a:t>
            </a:r>
            <a:r>
              <a:rPr lang="en-US" sz="1100" b="1" dirty="0">
                <a:latin typeface="Calibri" pitchFamily="34" charset="0"/>
              </a:rPr>
              <a:t>:</a:t>
            </a:r>
          </a:p>
          <a:p>
            <a:pPr algn="ctr"/>
            <a:endParaRPr lang="en-US" sz="1100" b="1" u="sng" dirty="0">
              <a:latin typeface="Calibri" pitchFamily="34" charset="0"/>
            </a:endParaRPr>
          </a:p>
          <a:p>
            <a:pPr algn="ctr"/>
            <a:endParaRPr lang="en-US" sz="1100" b="1" u="sng" dirty="0">
              <a:latin typeface="Calibri" pitchFamily="34" charset="0"/>
            </a:endParaRPr>
          </a:p>
          <a:p>
            <a:pPr algn="ctr"/>
            <a:endParaRPr lang="en-US" sz="1100" b="1" u="sng" dirty="0">
              <a:latin typeface="Calibri" pitchFamily="34" charset="0"/>
            </a:endParaRPr>
          </a:p>
          <a:p>
            <a:pPr algn="ctr"/>
            <a:endParaRPr lang="en-US" sz="1100" b="1" u="sng" dirty="0">
              <a:latin typeface="Calibri" pitchFamily="34" charset="0"/>
            </a:endParaRPr>
          </a:p>
          <a:p>
            <a:pPr algn="ctr"/>
            <a:endParaRPr lang="en-US" sz="1100" b="1" u="sng" dirty="0">
              <a:latin typeface="Calibri" pitchFamily="34" charset="0"/>
            </a:endParaRPr>
          </a:p>
          <a:p>
            <a:pPr algn="ctr"/>
            <a:endParaRPr lang="en-US" sz="1100" b="1" u="sng" dirty="0">
              <a:latin typeface="Calibri" pitchFamily="34" charset="0"/>
            </a:endParaRPr>
          </a:p>
          <a:p>
            <a:pPr algn="ctr"/>
            <a:endParaRPr lang="en-US" sz="1100" b="1" u="sng" dirty="0">
              <a:latin typeface="Calibri" pitchFamily="34" charset="0"/>
            </a:endParaRPr>
          </a:p>
          <a:p>
            <a:pPr algn="ctr"/>
            <a:endParaRPr lang="en-US" sz="1100" b="1" u="sng" dirty="0">
              <a:latin typeface="Calibri" pitchFamily="34" charset="0"/>
            </a:endParaRPr>
          </a:p>
          <a:p>
            <a:pPr algn="ctr"/>
            <a:endParaRPr lang="en-US" sz="1100" b="1" u="sng" dirty="0">
              <a:latin typeface="Calibri" pitchFamily="34" charset="0"/>
            </a:endParaRPr>
          </a:p>
          <a:p>
            <a:pPr algn="ctr"/>
            <a:endParaRPr lang="en-US" sz="1100" b="1" u="sng" dirty="0">
              <a:latin typeface="Calibri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A8C3D2-6D18-42AC-941C-B027A586FA68}"/>
              </a:ext>
            </a:extLst>
          </p:cNvPr>
          <p:cNvSpPr/>
          <p:nvPr/>
        </p:nvSpPr>
        <p:spPr>
          <a:xfrm>
            <a:off x="3048002" y="640759"/>
            <a:ext cx="6096000" cy="20643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MAP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3"/>
          <p:cNvSpPr txBox="1">
            <a:spLocks noChangeArrowheads="1"/>
          </p:cNvSpPr>
          <p:nvPr/>
        </p:nvSpPr>
        <p:spPr bwMode="auto">
          <a:xfrm>
            <a:off x="0" y="342900"/>
            <a:ext cx="9144000" cy="2762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alibri" pitchFamily="34" charset="0"/>
              </a:rPr>
              <a:t>Risk Assessment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B55DF7-184D-4F76-8893-CDD2CB1419DB}"/>
              </a:ext>
            </a:extLst>
          </p:cNvPr>
          <p:cNvSpPr/>
          <p:nvPr/>
        </p:nvSpPr>
        <p:spPr>
          <a:xfrm>
            <a:off x="0" y="640758"/>
            <a:ext cx="9144002" cy="58743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INSERT RISK ASSESSMENT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52450"/>
            <a:ext cx="9144000" cy="601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0" y="342900"/>
            <a:ext cx="9144000" cy="2762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alibri" pitchFamily="34" charset="0"/>
              </a:rPr>
              <a:t>Host Nation Government Conditions Assessment</a:t>
            </a:r>
          </a:p>
        </p:txBody>
      </p:sp>
      <p:grpSp>
        <p:nvGrpSpPr>
          <p:cNvPr id="26629" name="Group 43"/>
          <p:cNvGrpSpPr>
            <a:grpSpLocks/>
          </p:cNvGrpSpPr>
          <p:nvPr/>
        </p:nvGrpSpPr>
        <p:grpSpPr bwMode="auto">
          <a:xfrm>
            <a:off x="176213" y="1219200"/>
            <a:ext cx="8791575" cy="4773613"/>
            <a:chOff x="176213" y="819150"/>
            <a:chExt cx="8791575" cy="4774214"/>
          </a:xfrm>
        </p:grpSpPr>
        <p:sp>
          <p:nvSpPr>
            <p:cNvPr id="8" name="Rectangle 7"/>
            <p:cNvSpPr/>
            <p:nvPr/>
          </p:nvSpPr>
          <p:spPr>
            <a:xfrm>
              <a:off x="4219575" y="990622"/>
              <a:ext cx="714375" cy="4601154"/>
            </a:xfrm>
            <a:prstGeom prst="rect">
              <a:avLst/>
            </a:prstGeom>
            <a:solidFill>
              <a:srgbClr val="008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80975" y="819150"/>
              <a:ext cx="8782050" cy="17306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                                                               CONDITION                                                            STATUS                                                             COMMENT 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975" y="990622"/>
              <a:ext cx="8782050" cy="460115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633" name="TextBox 6"/>
            <p:cNvSpPr txBox="1">
              <a:spLocks noChangeArrowheads="1"/>
            </p:cNvSpPr>
            <p:nvPr/>
          </p:nvSpPr>
          <p:spPr bwMode="auto">
            <a:xfrm>
              <a:off x="186716" y="996763"/>
              <a:ext cx="4032859" cy="700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800" dirty="0">
                  <a:solidFill>
                    <a:srgbClr val="000000"/>
                  </a:solidFill>
                  <a:latin typeface="Calibri" pitchFamily="34" charset="0"/>
                </a:rPr>
                <a:t>1) COCOM approval required before the arrest, apprehension, or detainment of a</a:t>
              </a:r>
            </a:p>
            <a:p>
              <a:pPr>
                <a:spcAft>
                  <a:spcPts val="300"/>
                </a:spcAft>
              </a:pPr>
              <a:r>
                <a:rPr lang="en-US" sz="800" dirty="0">
                  <a:solidFill>
                    <a:srgbClr val="000000"/>
                  </a:solidFill>
                  <a:latin typeface="Calibri" pitchFamily="34" charset="0"/>
                </a:rPr>
                <a:t>current or former member of  parliament or president appointed government official.</a:t>
              </a:r>
            </a:p>
            <a:p>
              <a:pPr>
                <a:spcAft>
                  <a:spcPts val="300"/>
                </a:spcAft>
              </a:pPr>
              <a:r>
                <a:rPr lang="en-US" sz="800" dirty="0">
                  <a:solidFill>
                    <a:srgbClr val="000000"/>
                  </a:solidFill>
                  <a:latin typeface="Calibri" pitchFamily="34" charset="0"/>
                </a:rPr>
                <a:t>Gain division approval before the arrest, apprehension, or detainment of a </a:t>
              </a:r>
            </a:p>
            <a:p>
              <a:pPr>
                <a:spcAft>
                  <a:spcPts val="300"/>
                </a:spcAft>
              </a:pPr>
              <a:r>
                <a:rPr lang="en-US" sz="800" dirty="0">
                  <a:solidFill>
                    <a:srgbClr val="000000"/>
                  </a:solidFill>
                  <a:latin typeface="Calibri" pitchFamily="34" charset="0"/>
                </a:rPr>
                <a:t>district-level government official.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80975" y="1676508"/>
              <a:ext cx="8782050" cy="0"/>
            </a:xfrm>
            <a:custGeom>
              <a:avLst/>
              <a:gdLst>
                <a:gd name="connsiteX0" fmla="*/ 0 w 8782050"/>
                <a:gd name="connsiteY0" fmla="*/ 0 h 619125"/>
                <a:gd name="connsiteX1" fmla="*/ 8782050 w 8782050"/>
                <a:gd name="connsiteY1" fmla="*/ 9525 h 619125"/>
                <a:gd name="connsiteX2" fmla="*/ 7905750 w 8782050"/>
                <a:gd name="connsiteY2" fmla="*/ 619125 h 619125"/>
                <a:gd name="connsiteX0" fmla="*/ 0 w 8782050"/>
                <a:gd name="connsiteY0" fmla="*/ 0 h 9525"/>
                <a:gd name="connsiteX1" fmla="*/ 8782050 w 8782050"/>
                <a:gd name="connsiteY1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82050" h="9525">
                  <a:moveTo>
                    <a:pt x="0" y="0"/>
                  </a:moveTo>
                  <a:lnTo>
                    <a:pt x="8782050" y="9525"/>
                  </a:lnTo>
                </a:path>
              </a:pathLst>
            </a:cu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6635" name="TextBox 8"/>
            <p:cNvSpPr txBox="1">
              <a:spLocks noChangeArrowheads="1"/>
            </p:cNvSpPr>
            <p:nvPr/>
          </p:nvSpPr>
          <p:spPr bwMode="auto">
            <a:xfrm>
              <a:off x="4939691" y="1244413"/>
              <a:ext cx="401380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800" b="1" dirty="0">
                  <a:solidFill>
                    <a:srgbClr val="008000"/>
                  </a:solidFill>
                  <a:latin typeface="Calibri" pitchFamily="34" charset="0"/>
                </a:rPr>
                <a:t>Green: </a:t>
              </a:r>
              <a:r>
                <a:rPr lang="en-US" sz="800" dirty="0">
                  <a:solidFill>
                    <a:srgbClr val="000000"/>
                  </a:solidFill>
                  <a:latin typeface="Calibri" pitchFamily="34" charset="0"/>
                </a:rPr>
                <a:t>No government officials targeted</a:t>
              </a:r>
              <a:r>
                <a:rPr lang="en-US" sz="800" b="1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</a:p>
          </p:txBody>
        </p:sp>
        <p:sp>
          <p:nvSpPr>
            <p:cNvPr id="26636" name="TextBox 9"/>
            <p:cNvSpPr txBox="1">
              <a:spLocks noChangeArrowheads="1"/>
            </p:cNvSpPr>
            <p:nvPr/>
          </p:nvSpPr>
          <p:spPr bwMode="auto">
            <a:xfrm>
              <a:off x="186716" y="1682563"/>
              <a:ext cx="4032859" cy="377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800" dirty="0">
                  <a:solidFill>
                    <a:srgbClr val="000000"/>
                  </a:solidFill>
                  <a:latin typeface="Calibri" pitchFamily="34" charset="0"/>
                </a:rPr>
                <a:t>2) Conduct coordination with local government officials and tribal leaders when </a:t>
              </a:r>
            </a:p>
            <a:p>
              <a:pPr>
                <a:spcAft>
                  <a:spcPts val="300"/>
                </a:spcAft>
              </a:pPr>
              <a:r>
                <a:rPr lang="en-US" sz="800" dirty="0">
                  <a:solidFill>
                    <a:srgbClr val="000000"/>
                  </a:solidFill>
                  <a:latin typeface="Calibri" pitchFamily="34" charset="0"/>
                </a:rPr>
                <a:t>conducting searches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180975" y="2038503"/>
              <a:ext cx="8782050" cy="0"/>
            </a:xfrm>
            <a:custGeom>
              <a:avLst/>
              <a:gdLst>
                <a:gd name="connsiteX0" fmla="*/ 0 w 8782050"/>
                <a:gd name="connsiteY0" fmla="*/ 0 h 619125"/>
                <a:gd name="connsiteX1" fmla="*/ 8782050 w 8782050"/>
                <a:gd name="connsiteY1" fmla="*/ 9525 h 619125"/>
                <a:gd name="connsiteX2" fmla="*/ 7905750 w 8782050"/>
                <a:gd name="connsiteY2" fmla="*/ 619125 h 619125"/>
                <a:gd name="connsiteX0" fmla="*/ 0 w 8782050"/>
                <a:gd name="connsiteY0" fmla="*/ 0 h 9525"/>
                <a:gd name="connsiteX1" fmla="*/ 8782050 w 8782050"/>
                <a:gd name="connsiteY1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82050" h="9525">
                  <a:moveTo>
                    <a:pt x="0" y="0"/>
                  </a:moveTo>
                  <a:lnTo>
                    <a:pt x="8782050" y="9525"/>
                  </a:lnTo>
                </a:path>
              </a:pathLst>
            </a:cu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6638" name="TextBox 11"/>
            <p:cNvSpPr txBox="1">
              <a:spLocks noChangeArrowheads="1"/>
            </p:cNvSpPr>
            <p:nvPr/>
          </p:nvSpPr>
          <p:spPr bwMode="auto">
            <a:xfrm>
              <a:off x="4939691" y="1682563"/>
              <a:ext cx="4013809" cy="377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800" b="1" dirty="0">
                  <a:solidFill>
                    <a:srgbClr val="008000"/>
                  </a:solidFill>
                  <a:latin typeface="Calibri" pitchFamily="34" charset="0"/>
                </a:rPr>
                <a:t>Green: </a:t>
              </a:r>
              <a:r>
                <a:rPr lang="en-US" sz="800" dirty="0">
                  <a:solidFill>
                    <a:srgbClr val="000000"/>
                  </a:solidFill>
                  <a:latin typeface="Calibri" pitchFamily="34" charset="0"/>
                </a:rPr>
                <a:t>All searches will be conducted by host nation after talking to local officials.</a:t>
              </a:r>
            </a:p>
            <a:p>
              <a:pPr>
                <a:spcAft>
                  <a:spcPts val="300"/>
                </a:spcAft>
              </a:pPr>
              <a:r>
                <a:rPr lang="en-US" sz="800" dirty="0">
                  <a:solidFill>
                    <a:srgbClr val="000000"/>
                  </a:solidFill>
                  <a:latin typeface="Calibri" pitchFamily="34" charset="0"/>
                </a:rPr>
                <a:t>Local officials will  be briefed prior to any searches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180975" y="2400499"/>
              <a:ext cx="8782050" cy="0"/>
            </a:xfrm>
            <a:custGeom>
              <a:avLst/>
              <a:gdLst>
                <a:gd name="connsiteX0" fmla="*/ 0 w 8782050"/>
                <a:gd name="connsiteY0" fmla="*/ 0 h 619125"/>
                <a:gd name="connsiteX1" fmla="*/ 8782050 w 8782050"/>
                <a:gd name="connsiteY1" fmla="*/ 9525 h 619125"/>
                <a:gd name="connsiteX2" fmla="*/ 7905750 w 8782050"/>
                <a:gd name="connsiteY2" fmla="*/ 619125 h 619125"/>
                <a:gd name="connsiteX0" fmla="*/ 0 w 8782050"/>
                <a:gd name="connsiteY0" fmla="*/ 0 h 9525"/>
                <a:gd name="connsiteX1" fmla="*/ 8782050 w 8782050"/>
                <a:gd name="connsiteY1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82050" h="9525">
                  <a:moveTo>
                    <a:pt x="0" y="0"/>
                  </a:moveTo>
                  <a:lnTo>
                    <a:pt x="8782050" y="9525"/>
                  </a:lnTo>
                </a:path>
              </a:pathLst>
            </a:cu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6640" name="TextBox 13"/>
            <p:cNvSpPr txBox="1">
              <a:spLocks noChangeArrowheads="1"/>
            </p:cNvSpPr>
            <p:nvPr/>
          </p:nvSpPr>
          <p:spPr bwMode="auto">
            <a:xfrm>
              <a:off x="186716" y="2044513"/>
              <a:ext cx="4032859" cy="377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800" dirty="0">
                  <a:solidFill>
                    <a:srgbClr val="000000"/>
                  </a:solidFill>
                  <a:latin typeface="Calibri" pitchFamily="34" charset="0"/>
                </a:rPr>
                <a:t>3) Ensure the return of materials / documents taken during searches, unless the </a:t>
              </a:r>
            </a:p>
            <a:p>
              <a:pPr>
                <a:spcAft>
                  <a:spcPts val="300"/>
                </a:spcAft>
              </a:pPr>
              <a:r>
                <a:rPr lang="en-US" sz="800" dirty="0">
                  <a:solidFill>
                    <a:srgbClr val="000000"/>
                  </a:solidFill>
                  <a:latin typeface="Calibri" pitchFamily="34" charset="0"/>
                </a:rPr>
                <a:t>owner is detained and the property becomes evidence.</a:t>
              </a:r>
            </a:p>
          </p:txBody>
        </p:sp>
        <p:sp>
          <p:nvSpPr>
            <p:cNvPr id="26641" name="TextBox 14"/>
            <p:cNvSpPr txBox="1">
              <a:spLocks noChangeArrowheads="1"/>
            </p:cNvSpPr>
            <p:nvPr/>
          </p:nvSpPr>
          <p:spPr bwMode="auto">
            <a:xfrm>
              <a:off x="4939691" y="2111188"/>
              <a:ext cx="401380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800" b="1" dirty="0">
                  <a:solidFill>
                    <a:srgbClr val="008000"/>
                  </a:solidFill>
                  <a:latin typeface="Calibri" pitchFamily="34" charset="0"/>
                </a:rPr>
                <a:t>Green: </a:t>
              </a:r>
              <a:r>
                <a:rPr lang="en-US" sz="800" dirty="0">
                  <a:solidFill>
                    <a:srgbClr val="000000"/>
                  </a:solidFill>
                  <a:latin typeface="Calibri" pitchFamily="34" charset="0"/>
                </a:rPr>
                <a:t>All non-intelligence related materials will be returned</a:t>
              </a:r>
              <a:r>
                <a:rPr lang="en-US" sz="800" b="1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</a:p>
          </p:txBody>
        </p:sp>
        <p:sp>
          <p:nvSpPr>
            <p:cNvPr id="26642" name="TextBox 15"/>
            <p:cNvSpPr txBox="1">
              <a:spLocks noChangeArrowheads="1"/>
            </p:cNvSpPr>
            <p:nvPr/>
          </p:nvSpPr>
          <p:spPr bwMode="auto">
            <a:xfrm>
              <a:off x="186716" y="2406463"/>
              <a:ext cx="4032859" cy="377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800" dirty="0">
                  <a:solidFill>
                    <a:srgbClr val="000000"/>
                  </a:solidFill>
                  <a:latin typeface="Calibri" pitchFamily="34" charset="0"/>
                </a:rPr>
                <a:t>4) Ensure personnel receive training on local customs and courtesies prior to</a:t>
              </a:r>
            </a:p>
            <a:p>
              <a:pPr>
                <a:spcAft>
                  <a:spcPts val="300"/>
                </a:spcAft>
              </a:pPr>
              <a:r>
                <a:rPr lang="en-US" sz="800" dirty="0">
                  <a:solidFill>
                    <a:srgbClr val="000000"/>
                  </a:solidFill>
                  <a:latin typeface="Calibri" pitchFamily="34" charset="0"/>
                </a:rPr>
                <a:t>conducting authorized searches.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180975" y="2772021"/>
              <a:ext cx="8782050" cy="0"/>
            </a:xfrm>
            <a:custGeom>
              <a:avLst/>
              <a:gdLst>
                <a:gd name="connsiteX0" fmla="*/ 0 w 8782050"/>
                <a:gd name="connsiteY0" fmla="*/ 0 h 619125"/>
                <a:gd name="connsiteX1" fmla="*/ 8782050 w 8782050"/>
                <a:gd name="connsiteY1" fmla="*/ 9525 h 619125"/>
                <a:gd name="connsiteX2" fmla="*/ 7905750 w 8782050"/>
                <a:gd name="connsiteY2" fmla="*/ 619125 h 619125"/>
                <a:gd name="connsiteX0" fmla="*/ 0 w 8782050"/>
                <a:gd name="connsiteY0" fmla="*/ 0 h 9525"/>
                <a:gd name="connsiteX1" fmla="*/ 8782050 w 8782050"/>
                <a:gd name="connsiteY1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82050" h="9525">
                  <a:moveTo>
                    <a:pt x="0" y="0"/>
                  </a:moveTo>
                  <a:lnTo>
                    <a:pt x="8782050" y="9525"/>
                  </a:lnTo>
                </a:path>
              </a:pathLst>
            </a:cu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6644" name="TextBox 17"/>
            <p:cNvSpPr txBox="1">
              <a:spLocks noChangeArrowheads="1"/>
            </p:cNvSpPr>
            <p:nvPr/>
          </p:nvSpPr>
          <p:spPr bwMode="auto">
            <a:xfrm>
              <a:off x="4939691" y="2406463"/>
              <a:ext cx="4013809" cy="377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800" b="1" dirty="0">
                  <a:solidFill>
                    <a:srgbClr val="008000"/>
                  </a:solidFill>
                  <a:latin typeface="Calibri" pitchFamily="34" charset="0"/>
                </a:rPr>
                <a:t>Green: </a:t>
              </a:r>
              <a:r>
                <a:rPr lang="en-US" sz="800" dirty="0">
                  <a:solidFill>
                    <a:srgbClr val="000000"/>
                  </a:solidFill>
                  <a:latin typeface="Calibri" pitchFamily="34" charset="0"/>
                </a:rPr>
                <a:t>All Soldiers will review local customs and courtesies, and rehearse</a:t>
              </a:r>
            </a:p>
            <a:p>
              <a:pPr>
                <a:spcAft>
                  <a:spcPts val="300"/>
                </a:spcAft>
              </a:pPr>
              <a:r>
                <a:rPr lang="en-US" sz="800" dirty="0">
                  <a:solidFill>
                    <a:srgbClr val="000000"/>
                  </a:solidFill>
                  <a:latin typeface="Calibri" pitchFamily="34" charset="0"/>
                </a:rPr>
                <a:t>operations prior to execution</a:t>
              </a:r>
            </a:p>
          </p:txBody>
        </p:sp>
        <p:sp>
          <p:nvSpPr>
            <p:cNvPr id="26645" name="TextBox 18"/>
            <p:cNvSpPr txBox="1">
              <a:spLocks noChangeArrowheads="1"/>
            </p:cNvSpPr>
            <p:nvPr/>
          </p:nvSpPr>
          <p:spPr bwMode="auto">
            <a:xfrm>
              <a:off x="186716" y="2777938"/>
              <a:ext cx="4032859" cy="377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800" dirty="0">
                  <a:solidFill>
                    <a:srgbClr val="000000"/>
                  </a:solidFill>
                  <a:latin typeface="Calibri" pitchFamily="34" charset="0"/>
                </a:rPr>
                <a:t>5) Ensure Soldiers conducting searches ask for doors to be opened by occupants </a:t>
              </a:r>
            </a:p>
            <a:p>
              <a:pPr>
                <a:spcAft>
                  <a:spcPts val="300"/>
                </a:spcAft>
              </a:pPr>
              <a:r>
                <a:rPr lang="en-US" sz="800" dirty="0">
                  <a:solidFill>
                    <a:srgbClr val="000000"/>
                  </a:solidFill>
                  <a:latin typeface="Calibri" pitchFamily="34" charset="0"/>
                </a:rPr>
                <a:t>rather than Soldiers forcing entry.</a:t>
              </a:r>
            </a:p>
          </p:txBody>
        </p:sp>
        <p:sp>
          <p:nvSpPr>
            <p:cNvPr id="26646" name="TextBox 19"/>
            <p:cNvSpPr txBox="1">
              <a:spLocks noChangeArrowheads="1"/>
            </p:cNvSpPr>
            <p:nvPr/>
          </p:nvSpPr>
          <p:spPr bwMode="auto">
            <a:xfrm>
              <a:off x="4939691" y="2777938"/>
              <a:ext cx="4013809" cy="377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800" b="1" dirty="0">
                  <a:solidFill>
                    <a:srgbClr val="008000"/>
                  </a:solidFill>
                  <a:latin typeface="Calibri" pitchFamily="34" charset="0"/>
                </a:rPr>
                <a:t>Green: </a:t>
              </a:r>
              <a:r>
                <a:rPr lang="en-US" sz="800" dirty="0">
                  <a:solidFill>
                    <a:srgbClr val="000000"/>
                  </a:solidFill>
                  <a:latin typeface="Calibri" pitchFamily="34" charset="0"/>
                </a:rPr>
                <a:t>XXXX will lead and conduct all searches IAW policy. Planned soft-knock of </a:t>
              </a:r>
            </a:p>
            <a:p>
              <a:pPr>
                <a:spcAft>
                  <a:spcPts val="300"/>
                </a:spcAft>
              </a:pPr>
              <a:r>
                <a:rPr lang="en-US" sz="800" dirty="0">
                  <a:solidFill>
                    <a:srgbClr val="000000"/>
                  </a:solidFill>
                  <a:latin typeface="Calibri" pitchFamily="34" charset="0"/>
                </a:rPr>
                <a:t>target house.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185738" y="3134016"/>
              <a:ext cx="8782050" cy="0"/>
            </a:xfrm>
            <a:custGeom>
              <a:avLst/>
              <a:gdLst>
                <a:gd name="connsiteX0" fmla="*/ 0 w 8782050"/>
                <a:gd name="connsiteY0" fmla="*/ 0 h 619125"/>
                <a:gd name="connsiteX1" fmla="*/ 8782050 w 8782050"/>
                <a:gd name="connsiteY1" fmla="*/ 9525 h 619125"/>
                <a:gd name="connsiteX2" fmla="*/ 7905750 w 8782050"/>
                <a:gd name="connsiteY2" fmla="*/ 619125 h 619125"/>
                <a:gd name="connsiteX0" fmla="*/ 0 w 8782050"/>
                <a:gd name="connsiteY0" fmla="*/ 0 h 9525"/>
                <a:gd name="connsiteX1" fmla="*/ 8782050 w 8782050"/>
                <a:gd name="connsiteY1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82050" h="9525">
                  <a:moveTo>
                    <a:pt x="0" y="0"/>
                  </a:moveTo>
                  <a:lnTo>
                    <a:pt x="8782050" y="9525"/>
                  </a:lnTo>
                </a:path>
              </a:pathLst>
            </a:cu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6648" name="TextBox 21"/>
            <p:cNvSpPr txBox="1">
              <a:spLocks noChangeArrowheads="1"/>
            </p:cNvSpPr>
            <p:nvPr/>
          </p:nvSpPr>
          <p:spPr bwMode="auto">
            <a:xfrm>
              <a:off x="186716" y="3139888"/>
              <a:ext cx="403285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800" dirty="0">
                  <a:solidFill>
                    <a:srgbClr val="000000"/>
                  </a:solidFill>
                  <a:latin typeface="Calibri" pitchFamily="34" charset="0"/>
                </a:rPr>
                <a:t>6) Avoid the cuffing or binding of hands, unless required for security</a:t>
              </a:r>
            </a:p>
          </p:txBody>
        </p:sp>
        <p:sp>
          <p:nvSpPr>
            <p:cNvPr id="26649" name="TextBox 22"/>
            <p:cNvSpPr txBox="1">
              <a:spLocks noChangeArrowheads="1"/>
            </p:cNvSpPr>
            <p:nvPr/>
          </p:nvSpPr>
          <p:spPr bwMode="auto">
            <a:xfrm>
              <a:off x="4939691" y="3139888"/>
              <a:ext cx="4013809" cy="377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800" b="1" dirty="0">
                  <a:solidFill>
                    <a:srgbClr val="008000"/>
                  </a:solidFill>
                  <a:latin typeface="Calibri" pitchFamily="34" charset="0"/>
                </a:rPr>
                <a:t>Green: </a:t>
              </a:r>
              <a:r>
                <a:rPr lang="en-US" sz="800" dirty="0">
                  <a:solidFill>
                    <a:srgbClr val="000000"/>
                  </a:solidFill>
                  <a:latin typeface="Calibri" pitchFamily="34" charset="0"/>
                </a:rPr>
                <a:t>Anyone detained will be restrained with the least amount of force necessary</a:t>
              </a:r>
            </a:p>
            <a:p>
              <a:pPr>
                <a:spcAft>
                  <a:spcPts val="300"/>
                </a:spcAft>
              </a:pPr>
              <a:r>
                <a:rPr lang="en-US" sz="800" dirty="0">
                  <a:solidFill>
                    <a:srgbClr val="000000"/>
                  </a:solidFill>
                  <a:latin typeface="Calibri" pitchFamily="34" charset="0"/>
                </a:rPr>
                <a:t>to provide local officials in secure environment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185738" y="3496012"/>
              <a:ext cx="8782050" cy="0"/>
            </a:xfrm>
            <a:custGeom>
              <a:avLst/>
              <a:gdLst>
                <a:gd name="connsiteX0" fmla="*/ 0 w 8782050"/>
                <a:gd name="connsiteY0" fmla="*/ 0 h 619125"/>
                <a:gd name="connsiteX1" fmla="*/ 8782050 w 8782050"/>
                <a:gd name="connsiteY1" fmla="*/ 9525 h 619125"/>
                <a:gd name="connsiteX2" fmla="*/ 7905750 w 8782050"/>
                <a:gd name="connsiteY2" fmla="*/ 619125 h 619125"/>
                <a:gd name="connsiteX0" fmla="*/ 0 w 8782050"/>
                <a:gd name="connsiteY0" fmla="*/ 0 h 9525"/>
                <a:gd name="connsiteX1" fmla="*/ 8782050 w 8782050"/>
                <a:gd name="connsiteY1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82050" h="9525">
                  <a:moveTo>
                    <a:pt x="0" y="0"/>
                  </a:moveTo>
                  <a:lnTo>
                    <a:pt x="8782050" y="9525"/>
                  </a:lnTo>
                </a:path>
              </a:pathLst>
            </a:cu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6651" name="TextBox 24"/>
            <p:cNvSpPr txBox="1">
              <a:spLocks noChangeArrowheads="1"/>
            </p:cNvSpPr>
            <p:nvPr/>
          </p:nvSpPr>
          <p:spPr bwMode="auto">
            <a:xfrm>
              <a:off x="186716" y="3501838"/>
              <a:ext cx="4032859" cy="377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800" dirty="0">
                  <a:solidFill>
                    <a:srgbClr val="000000"/>
                  </a:solidFill>
                  <a:latin typeface="Calibri" pitchFamily="34" charset="0"/>
                </a:rPr>
                <a:t>7) During low risk operations, use a local person to enter the home or business of </a:t>
              </a:r>
            </a:p>
            <a:p>
              <a:pPr>
                <a:spcAft>
                  <a:spcPts val="300"/>
                </a:spcAft>
              </a:pPr>
              <a:r>
                <a:rPr lang="en-US" sz="800" dirty="0">
                  <a:solidFill>
                    <a:srgbClr val="000000"/>
                  </a:solidFill>
                  <a:latin typeface="Calibri" pitchFamily="34" charset="0"/>
                </a:rPr>
                <a:t>the person to be searched to explain what is happening</a:t>
              </a:r>
            </a:p>
          </p:txBody>
        </p:sp>
        <p:sp>
          <p:nvSpPr>
            <p:cNvPr id="26652" name="TextBox 25"/>
            <p:cNvSpPr txBox="1">
              <a:spLocks noChangeArrowheads="1"/>
            </p:cNvSpPr>
            <p:nvPr/>
          </p:nvSpPr>
          <p:spPr bwMode="auto">
            <a:xfrm>
              <a:off x="4939691" y="3578038"/>
              <a:ext cx="4013809" cy="338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800" b="1" dirty="0">
                  <a:solidFill>
                    <a:srgbClr val="008000"/>
                  </a:solidFill>
                  <a:latin typeface="Calibri" pitchFamily="34" charset="0"/>
                </a:rPr>
                <a:t>Green: </a:t>
              </a:r>
              <a:r>
                <a:rPr lang="en-US" sz="800" dirty="0">
                  <a:solidFill>
                    <a:srgbClr val="000000"/>
                  </a:solidFill>
                  <a:latin typeface="Calibri" pitchFamily="34" charset="0"/>
                </a:rPr>
                <a:t>Interpreters will ensure  situational awareness of non-combat civilians on the OBJ. IO themes will begin during actions on the OBJ.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185738" y="3867534"/>
              <a:ext cx="8782050" cy="0"/>
            </a:xfrm>
            <a:custGeom>
              <a:avLst/>
              <a:gdLst>
                <a:gd name="connsiteX0" fmla="*/ 0 w 8782050"/>
                <a:gd name="connsiteY0" fmla="*/ 0 h 619125"/>
                <a:gd name="connsiteX1" fmla="*/ 8782050 w 8782050"/>
                <a:gd name="connsiteY1" fmla="*/ 9525 h 619125"/>
                <a:gd name="connsiteX2" fmla="*/ 7905750 w 8782050"/>
                <a:gd name="connsiteY2" fmla="*/ 619125 h 619125"/>
                <a:gd name="connsiteX0" fmla="*/ 0 w 8782050"/>
                <a:gd name="connsiteY0" fmla="*/ 0 h 9525"/>
                <a:gd name="connsiteX1" fmla="*/ 8782050 w 8782050"/>
                <a:gd name="connsiteY1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82050" h="9525">
                  <a:moveTo>
                    <a:pt x="0" y="0"/>
                  </a:moveTo>
                  <a:lnTo>
                    <a:pt x="8782050" y="9525"/>
                  </a:lnTo>
                </a:path>
              </a:pathLst>
            </a:cu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6654" name="TextBox 27"/>
            <p:cNvSpPr txBox="1">
              <a:spLocks noChangeArrowheads="1"/>
            </p:cNvSpPr>
            <p:nvPr/>
          </p:nvSpPr>
          <p:spPr bwMode="auto">
            <a:xfrm>
              <a:off x="186716" y="3873313"/>
              <a:ext cx="4032859" cy="377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800" dirty="0">
                  <a:solidFill>
                    <a:srgbClr val="000000"/>
                  </a:solidFill>
                  <a:latin typeface="Calibri" pitchFamily="34" charset="0"/>
                </a:rPr>
                <a:t>8) Conduct of night searches, hard-knock or soft-knock, will require prior approval by </a:t>
              </a:r>
            </a:p>
            <a:p>
              <a:pPr>
                <a:spcAft>
                  <a:spcPts val="300"/>
                </a:spcAft>
              </a:pPr>
              <a:r>
                <a:rPr lang="en-US" sz="800" dirty="0">
                  <a:solidFill>
                    <a:srgbClr val="000000"/>
                  </a:solidFill>
                  <a:latin typeface="Calibri" pitchFamily="34" charset="0"/>
                </a:rPr>
                <a:t>Commander XXXXX</a:t>
              </a:r>
            </a:p>
          </p:txBody>
        </p:sp>
        <p:sp>
          <p:nvSpPr>
            <p:cNvPr id="26655" name="TextBox 28"/>
            <p:cNvSpPr txBox="1">
              <a:spLocks noChangeArrowheads="1"/>
            </p:cNvSpPr>
            <p:nvPr/>
          </p:nvSpPr>
          <p:spPr bwMode="auto">
            <a:xfrm>
              <a:off x="4939691" y="3949513"/>
              <a:ext cx="401380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800" b="1" dirty="0">
                  <a:solidFill>
                    <a:srgbClr val="008000"/>
                  </a:solidFill>
                  <a:latin typeface="Calibri" pitchFamily="34" charset="0"/>
                </a:rPr>
                <a:t>Green: </a:t>
              </a:r>
              <a:r>
                <a:rPr lang="en-US" sz="800" dirty="0">
                  <a:solidFill>
                    <a:srgbClr val="000000"/>
                  </a:solidFill>
                  <a:latin typeface="Calibri" pitchFamily="34" charset="0"/>
                </a:rPr>
                <a:t>HVI Patterns do not require night time operations</a:t>
              </a:r>
            </a:p>
          </p:txBody>
        </p:sp>
        <p:sp>
          <p:nvSpPr>
            <p:cNvPr id="34" name="Freeform 33"/>
            <p:cNvSpPr/>
            <p:nvPr/>
          </p:nvSpPr>
          <p:spPr>
            <a:xfrm>
              <a:off x="185738" y="4239056"/>
              <a:ext cx="8782050" cy="0"/>
            </a:xfrm>
            <a:custGeom>
              <a:avLst/>
              <a:gdLst>
                <a:gd name="connsiteX0" fmla="*/ 0 w 8782050"/>
                <a:gd name="connsiteY0" fmla="*/ 0 h 619125"/>
                <a:gd name="connsiteX1" fmla="*/ 8782050 w 8782050"/>
                <a:gd name="connsiteY1" fmla="*/ 9525 h 619125"/>
                <a:gd name="connsiteX2" fmla="*/ 7905750 w 8782050"/>
                <a:gd name="connsiteY2" fmla="*/ 619125 h 619125"/>
                <a:gd name="connsiteX0" fmla="*/ 0 w 8782050"/>
                <a:gd name="connsiteY0" fmla="*/ 0 h 9525"/>
                <a:gd name="connsiteX1" fmla="*/ 8782050 w 8782050"/>
                <a:gd name="connsiteY1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82050" h="9525">
                  <a:moveTo>
                    <a:pt x="0" y="0"/>
                  </a:moveTo>
                  <a:lnTo>
                    <a:pt x="8782050" y="9525"/>
                  </a:lnTo>
                </a:path>
              </a:pathLst>
            </a:cu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6657" name="TextBox 30"/>
            <p:cNvSpPr txBox="1">
              <a:spLocks noChangeArrowheads="1"/>
            </p:cNvSpPr>
            <p:nvPr/>
          </p:nvSpPr>
          <p:spPr bwMode="auto">
            <a:xfrm>
              <a:off x="186716" y="4244788"/>
              <a:ext cx="4032859" cy="377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800" dirty="0">
                  <a:solidFill>
                    <a:srgbClr val="000000"/>
                  </a:solidFill>
                  <a:latin typeface="Calibri" pitchFamily="34" charset="0"/>
                </a:rPr>
                <a:t>9) Ensure there is an infusion of reconstruction funds to areas where local people</a:t>
              </a:r>
            </a:p>
            <a:p>
              <a:pPr>
                <a:spcAft>
                  <a:spcPts val="300"/>
                </a:spcAft>
              </a:pPr>
              <a:r>
                <a:rPr lang="en-US" sz="800" dirty="0">
                  <a:solidFill>
                    <a:srgbClr val="000000"/>
                  </a:solidFill>
                  <a:latin typeface="Calibri" pitchFamily="34" charset="0"/>
                </a:rPr>
                <a:t>were detained and subsequently released</a:t>
              </a:r>
            </a:p>
          </p:txBody>
        </p:sp>
        <p:sp>
          <p:nvSpPr>
            <p:cNvPr id="26658" name="TextBox 31"/>
            <p:cNvSpPr txBox="1">
              <a:spLocks noChangeArrowheads="1"/>
            </p:cNvSpPr>
            <p:nvPr/>
          </p:nvSpPr>
          <p:spPr bwMode="auto">
            <a:xfrm>
              <a:off x="4939691" y="4320988"/>
              <a:ext cx="401380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800" b="1" dirty="0">
                  <a:solidFill>
                    <a:srgbClr val="008000"/>
                  </a:solidFill>
                  <a:latin typeface="Calibri" pitchFamily="34" charset="0"/>
                </a:rPr>
                <a:t>Green: </a:t>
              </a:r>
              <a:r>
                <a:rPr lang="en-US" sz="800" dirty="0">
                  <a:solidFill>
                    <a:srgbClr val="000000"/>
                  </a:solidFill>
                  <a:latin typeface="Calibri" pitchFamily="34" charset="0"/>
                </a:rPr>
                <a:t>Detailed CMO projects planned for all operations</a:t>
              </a:r>
            </a:p>
          </p:txBody>
        </p:sp>
        <p:sp>
          <p:nvSpPr>
            <p:cNvPr id="37" name="Freeform 36"/>
            <p:cNvSpPr/>
            <p:nvPr/>
          </p:nvSpPr>
          <p:spPr>
            <a:xfrm>
              <a:off x="185738" y="4620103"/>
              <a:ext cx="8782050" cy="0"/>
            </a:xfrm>
            <a:custGeom>
              <a:avLst/>
              <a:gdLst>
                <a:gd name="connsiteX0" fmla="*/ 0 w 8782050"/>
                <a:gd name="connsiteY0" fmla="*/ 0 h 619125"/>
                <a:gd name="connsiteX1" fmla="*/ 8782050 w 8782050"/>
                <a:gd name="connsiteY1" fmla="*/ 9525 h 619125"/>
                <a:gd name="connsiteX2" fmla="*/ 7905750 w 8782050"/>
                <a:gd name="connsiteY2" fmla="*/ 619125 h 619125"/>
                <a:gd name="connsiteX0" fmla="*/ 0 w 8782050"/>
                <a:gd name="connsiteY0" fmla="*/ 0 h 9525"/>
                <a:gd name="connsiteX1" fmla="*/ 8782050 w 8782050"/>
                <a:gd name="connsiteY1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82050" h="9525">
                  <a:moveTo>
                    <a:pt x="0" y="0"/>
                  </a:moveTo>
                  <a:lnTo>
                    <a:pt x="8782050" y="9525"/>
                  </a:lnTo>
                </a:path>
              </a:pathLst>
            </a:cu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6660" name="TextBox 33"/>
            <p:cNvSpPr txBox="1">
              <a:spLocks noChangeArrowheads="1"/>
            </p:cNvSpPr>
            <p:nvPr/>
          </p:nvSpPr>
          <p:spPr bwMode="auto">
            <a:xfrm>
              <a:off x="186716" y="4625788"/>
              <a:ext cx="4032859" cy="377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800" dirty="0">
                  <a:solidFill>
                    <a:srgbClr val="000000"/>
                  </a:solidFill>
                  <a:latin typeface="Calibri" pitchFamily="34" charset="0"/>
                </a:rPr>
                <a:t>10) Sustain the use of interpreters for direct interpretation while conducting raid or</a:t>
              </a:r>
            </a:p>
            <a:p>
              <a:pPr>
                <a:spcAft>
                  <a:spcPts val="300"/>
                </a:spcAft>
              </a:pPr>
              <a:r>
                <a:rPr lang="en-US" sz="800" dirty="0">
                  <a:solidFill>
                    <a:srgbClr val="000000"/>
                  </a:solidFill>
                  <a:latin typeface="Calibri" pitchFamily="34" charset="0"/>
                </a:rPr>
                <a:t>detaining local government personnel</a:t>
              </a:r>
            </a:p>
          </p:txBody>
        </p:sp>
        <p:sp>
          <p:nvSpPr>
            <p:cNvPr id="26661" name="TextBox 34"/>
            <p:cNvSpPr txBox="1">
              <a:spLocks noChangeArrowheads="1"/>
            </p:cNvSpPr>
            <p:nvPr/>
          </p:nvSpPr>
          <p:spPr bwMode="auto">
            <a:xfrm>
              <a:off x="4939691" y="4616252"/>
              <a:ext cx="4013809" cy="377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800" b="1" dirty="0">
                  <a:solidFill>
                    <a:srgbClr val="008000"/>
                  </a:solidFill>
                  <a:latin typeface="Calibri" pitchFamily="34" charset="0"/>
                </a:rPr>
                <a:t>Green: </a:t>
              </a:r>
              <a:r>
                <a:rPr lang="en-US" sz="800" dirty="0">
                  <a:solidFill>
                    <a:srgbClr val="000000"/>
                  </a:solidFill>
                  <a:latin typeface="Calibri" pitchFamily="34" charset="0"/>
                </a:rPr>
                <a:t>Interpreters will be assigned for duration of mission and will be used for TQ.</a:t>
              </a:r>
            </a:p>
            <a:p>
              <a:pPr>
                <a:spcAft>
                  <a:spcPts val="300"/>
                </a:spcAft>
              </a:pPr>
              <a:r>
                <a:rPr lang="en-US" sz="800" dirty="0">
                  <a:solidFill>
                    <a:srgbClr val="000000"/>
                  </a:solidFill>
                  <a:latin typeface="Calibri" pitchFamily="34" charset="0"/>
                </a:rPr>
                <a:t>Level 2 interpreters will assist with TQ.</a:t>
              </a:r>
            </a:p>
          </p:txBody>
        </p:sp>
        <p:sp>
          <p:nvSpPr>
            <p:cNvPr id="40" name="Freeform 39"/>
            <p:cNvSpPr/>
            <p:nvPr/>
          </p:nvSpPr>
          <p:spPr>
            <a:xfrm>
              <a:off x="176213" y="4991625"/>
              <a:ext cx="8782050" cy="0"/>
            </a:xfrm>
            <a:custGeom>
              <a:avLst/>
              <a:gdLst>
                <a:gd name="connsiteX0" fmla="*/ 0 w 8782050"/>
                <a:gd name="connsiteY0" fmla="*/ 0 h 619125"/>
                <a:gd name="connsiteX1" fmla="*/ 8782050 w 8782050"/>
                <a:gd name="connsiteY1" fmla="*/ 9525 h 619125"/>
                <a:gd name="connsiteX2" fmla="*/ 7905750 w 8782050"/>
                <a:gd name="connsiteY2" fmla="*/ 619125 h 619125"/>
                <a:gd name="connsiteX0" fmla="*/ 0 w 8782050"/>
                <a:gd name="connsiteY0" fmla="*/ 0 h 9525"/>
                <a:gd name="connsiteX1" fmla="*/ 8782050 w 8782050"/>
                <a:gd name="connsiteY1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82050" h="9525">
                  <a:moveTo>
                    <a:pt x="0" y="0"/>
                  </a:moveTo>
                  <a:lnTo>
                    <a:pt x="8782050" y="9525"/>
                  </a:lnTo>
                </a:path>
              </a:pathLst>
            </a:cu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6663" name="TextBox 36"/>
            <p:cNvSpPr txBox="1">
              <a:spLocks noChangeArrowheads="1"/>
            </p:cNvSpPr>
            <p:nvPr/>
          </p:nvSpPr>
          <p:spPr bwMode="auto">
            <a:xfrm>
              <a:off x="186716" y="4997263"/>
              <a:ext cx="403285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800" dirty="0">
                  <a:solidFill>
                    <a:srgbClr val="000000"/>
                  </a:solidFill>
                  <a:latin typeface="Calibri" pitchFamily="34" charset="0"/>
                </a:rPr>
                <a:t>11) Kill or Capture Operation</a:t>
              </a:r>
            </a:p>
          </p:txBody>
        </p:sp>
        <p:sp>
          <p:nvSpPr>
            <p:cNvPr id="26664" name="TextBox 37"/>
            <p:cNvSpPr txBox="1">
              <a:spLocks noChangeArrowheads="1"/>
            </p:cNvSpPr>
            <p:nvPr/>
          </p:nvSpPr>
          <p:spPr bwMode="auto">
            <a:xfrm>
              <a:off x="4939691" y="4997263"/>
              <a:ext cx="401380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800" b="1" dirty="0">
                  <a:solidFill>
                    <a:srgbClr val="339933"/>
                  </a:solidFill>
                  <a:latin typeface="Calibri" pitchFamily="34" charset="0"/>
                </a:rPr>
                <a:t>Green:</a:t>
              </a:r>
              <a:r>
                <a:rPr lang="en-US" sz="800" b="1" dirty="0">
                  <a:solidFill>
                    <a:srgbClr val="008000"/>
                  </a:solidFill>
                  <a:latin typeface="Calibri" pitchFamily="34" charset="0"/>
                </a:rPr>
                <a:t> </a:t>
              </a:r>
              <a:r>
                <a:rPr lang="en-US" sz="800" dirty="0">
                  <a:solidFill>
                    <a:srgbClr val="000000"/>
                  </a:solidFill>
                  <a:latin typeface="Calibri" pitchFamily="34" charset="0"/>
                </a:rPr>
                <a:t>Planned Kill or Capture mission of HVT</a:t>
              </a:r>
            </a:p>
          </p:txBody>
        </p:sp>
        <p:sp>
          <p:nvSpPr>
            <p:cNvPr id="43" name="Freeform 42"/>
            <p:cNvSpPr/>
            <p:nvPr/>
          </p:nvSpPr>
          <p:spPr>
            <a:xfrm>
              <a:off x="176213" y="5210728"/>
              <a:ext cx="8782050" cy="0"/>
            </a:xfrm>
            <a:custGeom>
              <a:avLst/>
              <a:gdLst>
                <a:gd name="connsiteX0" fmla="*/ 0 w 8782050"/>
                <a:gd name="connsiteY0" fmla="*/ 0 h 619125"/>
                <a:gd name="connsiteX1" fmla="*/ 8782050 w 8782050"/>
                <a:gd name="connsiteY1" fmla="*/ 9525 h 619125"/>
                <a:gd name="connsiteX2" fmla="*/ 7905750 w 8782050"/>
                <a:gd name="connsiteY2" fmla="*/ 619125 h 619125"/>
                <a:gd name="connsiteX0" fmla="*/ 0 w 8782050"/>
                <a:gd name="connsiteY0" fmla="*/ 0 h 9525"/>
                <a:gd name="connsiteX1" fmla="*/ 8782050 w 8782050"/>
                <a:gd name="connsiteY1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82050" h="9525">
                  <a:moveTo>
                    <a:pt x="0" y="0"/>
                  </a:moveTo>
                  <a:lnTo>
                    <a:pt x="8782050" y="9525"/>
                  </a:lnTo>
                </a:path>
              </a:pathLst>
            </a:cu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6666" name="TextBox 39"/>
            <p:cNvSpPr txBox="1">
              <a:spLocks noChangeArrowheads="1"/>
            </p:cNvSpPr>
            <p:nvPr/>
          </p:nvSpPr>
          <p:spPr bwMode="auto">
            <a:xfrm>
              <a:off x="186716" y="5216338"/>
              <a:ext cx="403285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800" dirty="0">
                  <a:solidFill>
                    <a:srgbClr val="000000"/>
                  </a:solidFill>
                  <a:latin typeface="Calibri" pitchFamily="34" charset="0"/>
                </a:rPr>
                <a:t>12) Within the 10km zone along the international border</a:t>
              </a:r>
            </a:p>
          </p:txBody>
        </p:sp>
        <p:sp>
          <p:nvSpPr>
            <p:cNvPr id="26667" name="TextBox 40"/>
            <p:cNvSpPr txBox="1">
              <a:spLocks noChangeArrowheads="1"/>
            </p:cNvSpPr>
            <p:nvPr/>
          </p:nvSpPr>
          <p:spPr bwMode="auto">
            <a:xfrm>
              <a:off x="4939691" y="5216338"/>
              <a:ext cx="4013809" cy="377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800" b="1" dirty="0">
                  <a:solidFill>
                    <a:srgbClr val="008000"/>
                  </a:solidFill>
                  <a:latin typeface="Calibri" pitchFamily="34" charset="0"/>
                </a:rPr>
                <a:t>Green: </a:t>
              </a:r>
              <a:r>
                <a:rPr lang="en-US" sz="800" dirty="0">
                  <a:solidFill>
                    <a:srgbClr val="000000"/>
                  </a:solidFill>
                  <a:latin typeface="Calibri" pitchFamily="34" charset="0"/>
                </a:rPr>
                <a:t>Planned operations and daily patrols and force protection operations will  not</a:t>
              </a:r>
            </a:p>
            <a:p>
              <a:pPr>
                <a:spcAft>
                  <a:spcPts val="300"/>
                </a:spcAft>
              </a:pPr>
              <a:r>
                <a:rPr lang="en-US" sz="800" dirty="0">
                  <a:solidFill>
                    <a:srgbClr val="000000"/>
                  </a:solidFill>
                  <a:latin typeface="Calibri" pitchFamily="34" charset="0"/>
                </a:rPr>
                <a:t>occur within 10km from the international border.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23"/>
          <p:cNvSpPr txBox="1">
            <a:spLocks noChangeArrowheads="1"/>
          </p:cNvSpPr>
          <p:nvPr/>
        </p:nvSpPr>
        <p:spPr bwMode="auto">
          <a:xfrm>
            <a:off x="0" y="5638801"/>
            <a:ext cx="9144000" cy="103105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u="sng" dirty="0">
                <a:solidFill>
                  <a:srgbClr val="000000"/>
                </a:solidFill>
              </a:rPr>
              <a:t>S2 Assessment</a:t>
            </a:r>
            <a:r>
              <a:rPr lang="en-US" sz="1100" b="1" dirty="0">
                <a:solidFill>
                  <a:srgbClr val="000000"/>
                </a:solidFill>
              </a:rPr>
              <a:t>:</a:t>
            </a:r>
          </a:p>
          <a:p>
            <a:endParaRPr lang="en-US" sz="1000" b="1" dirty="0">
              <a:solidFill>
                <a:srgbClr val="000000"/>
              </a:solidFill>
            </a:endParaRPr>
          </a:p>
          <a:p>
            <a:endParaRPr lang="en-US" sz="1000" dirty="0">
              <a:solidFill>
                <a:srgbClr val="000000"/>
              </a:solidFill>
            </a:endParaRPr>
          </a:p>
          <a:p>
            <a:endParaRPr lang="en-US" sz="1000" dirty="0">
              <a:solidFill>
                <a:srgbClr val="000000"/>
              </a:solidFill>
            </a:endParaRPr>
          </a:p>
          <a:p>
            <a:endParaRPr lang="en-US" sz="1000" dirty="0">
              <a:solidFill>
                <a:srgbClr val="000000"/>
              </a:solidFill>
            </a:endParaRPr>
          </a:p>
          <a:p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0" y="342900"/>
            <a:ext cx="9144000" cy="2762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  <a:latin typeface="Calibri" pitchFamily="34" charset="0"/>
              </a:rPr>
              <a:t>CONOP PACKET:  Recent Reporting</a:t>
            </a:r>
          </a:p>
        </p:txBody>
      </p: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0" y="628650"/>
            <a:ext cx="3048000" cy="3381375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100" b="1" u="sng" dirty="0">
                <a:solidFill>
                  <a:srgbClr val="000000"/>
                </a:solidFill>
                <a:latin typeface="Calibri" pitchFamily="34" charset="0"/>
              </a:rPr>
              <a:t>HUMINT</a:t>
            </a:r>
            <a:r>
              <a:rPr lang="en-US" sz="1100" b="1" dirty="0">
                <a:solidFill>
                  <a:srgbClr val="000000"/>
                </a:solidFill>
                <a:latin typeface="Calibri" pitchFamily="34" charset="0"/>
              </a:rPr>
              <a:t>:</a:t>
            </a:r>
            <a:endParaRPr lang="en-US" sz="1000" b="1" dirty="0">
              <a:solidFill>
                <a:srgbClr val="000000"/>
              </a:solidFill>
              <a:latin typeface="Calibri" pitchFamily="34" charset="0"/>
            </a:endParaRPr>
          </a:p>
          <a:p>
            <a:endParaRPr lang="en-US" sz="1000" b="1" u="sng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en-US" sz="1000" b="1" dirty="0">
              <a:solidFill>
                <a:srgbClr val="000000"/>
              </a:solidFill>
              <a:latin typeface="Calibri" pitchFamily="34" charset="0"/>
            </a:endParaRPr>
          </a:p>
          <a:p>
            <a:endParaRPr lang="en-US" sz="1000" b="1" u="sng" dirty="0">
              <a:solidFill>
                <a:srgbClr val="000000"/>
              </a:solidFill>
              <a:latin typeface="Calibri" pitchFamily="34" charset="0"/>
            </a:endParaRPr>
          </a:p>
          <a:p>
            <a:endParaRPr lang="en-US" sz="1000" b="1" u="sng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654" name="Rectangle 72"/>
          <p:cNvSpPr>
            <a:spLocks noChangeArrowheads="1"/>
          </p:cNvSpPr>
          <p:nvPr/>
        </p:nvSpPr>
        <p:spPr bwMode="auto">
          <a:xfrm>
            <a:off x="0" y="4005263"/>
            <a:ext cx="3048000" cy="16383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 u="sng" dirty="0">
                <a:solidFill>
                  <a:srgbClr val="000000"/>
                </a:solidFill>
                <a:latin typeface="Calibri" pitchFamily="34" charset="0"/>
              </a:rPr>
              <a:t>SIGNINT</a:t>
            </a:r>
            <a:r>
              <a:rPr lang="en-US" sz="1100" b="1" dirty="0">
                <a:solidFill>
                  <a:srgbClr val="000000"/>
                </a:solidFill>
                <a:latin typeface="Calibri" pitchFamily="34" charset="0"/>
              </a:rPr>
              <a:t>:</a:t>
            </a:r>
            <a:endParaRPr lang="en-US" sz="1000" b="1" dirty="0">
              <a:solidFill>
                <a:srgbClr val="000000"/>
              </a:solidFill>
              <a:latin typeface="Calibri" pitchFamily="34" charset="0"/>
            </a:endParaRPr>
          </a:p>
          <a:p>
            <a:endParaRPr lang="en-US" sz="1000" b="1" dirty="0">
              <a:solidFill>
                <a:srgbClr val="000000"/>
              </a:solidFill>
              <a:latin typeface="Calibri" pitchFamily="34" charset="0"/>
            </a:endParaRPr>
          </a:p>
          <a:p>
            <a:endParaRPr lang="en-US" sz="1000" b="1" dirty="0">
              <a:solidFill>
                <a:srgbClr val="000000"/>
              </a:solidFill>
              <a:latin typeface="Calibri" pitchFamily="34" charset="0"/>
            </a:endParaRPr>
          </a:p>
          <a:p>
            <a:endParaRPr lang="en-US" sz="1000" b="1" dirty="0">
              <a:solidFill>
                <a:srgbClr val="000000"/>
              </a:solidFill>
              <a:latin typeface="Calibri" pitchFamily="34" charset="0"/>
            </a:endParaRPr>
          </a:p>
          <a:p>
            <a:endParaRPr lang="en-US" sz="1000" b="1" dirty="0">
              <a:solidFill>
                <a:srgbClr val="000000"/>
              </a:solidFill>
              <a:latin typeface="Calibri" pitchFamily="34" charset="0"/>
            </a:endParaRPr>
          </a:p>
          <a:p>
            <a:endParaRPr lang="en-US" sz="1000" b="1" dirty="0">
              <a:solidFill>
                <a:srgbClr val="000000"/>
              </a:solidFill>
              <a:latin typeface="Calibri" pitchFamily="34" charset="0"/>
            </a:endParaRPr>
          </a:p>
          <a:p>
            <a:endParaRPr lang="en-US" sz="1000" b="1" dirty="0">
              <a:solidFill>
                <a:srgbClr val="000000"/>
              </a:solidFill>
              <a:latin typeface="Calibri" pitchFamily="34" charset="0"/>
            </a:endParaRPr>
          </a:p>
          <a:p>
            <a:endParaRPr lang="en-US" sz="1000" b="1" dirty="0">
              <a:solidFill>
                <a:srgbClr val="000000"/>
              </a:solidFill>
              <a:latin typeface="Calibri" pitchFamily="34" charset="0"/>
            </a:endParaRPr>
          </a:p>
          <a:p>
            <a:endParaRPr lang="en-US" sz="1000" b="1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endParaRPr lang="en-US" sz="1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1906DA-70A3-4479-BF88-D9BDD6DFC42A}"/>
              </a:ext>
            </a:extLst>
          </p:cNvPr>
          <p:cNvSpPr/>
          <p:nvPr/>
        </p:nvSpPr>
        <p:spPr>
          <a:xfrm>
            <a:off x="3048002" y="640758"/>
            <a:ext cx="6096000" cy="50101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MAP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46113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 l="3882" b="5382"/>
          <a:stretch>
            <a:fillRect/>
          </a:stretch>
        </p:blipFill>
        <p:spPr bwMode="auto">
          <a:xfrm>
            <a:off x="0" y="666750"/>
            <a:ext cx="9144000" cy="59721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8676" name="Rectangle 143"/>
          <p:cNvSpPr>
            <a:spLocks noChangeArrowheads="1"/>
          </p:cNvSpPr>
          <p:nvPr/>
        </p:nvSpPr>
        <p:spPr bwMode="auto">
          <a:xfrm>
            <a:off x="0" y="342900"/>
            <a:ext cx="91440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OPERATION (MDCOA)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FFFFFF"/>
                </a:solidFill>
              </a:rPr>
              <a:t>SITUATION TEMPLATE – (GRID)</a:t>
            </a:r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3581400" y="2962275"/>
            <a:ext cx="838200" cy="12954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678" name="Line 7"/>
          <p:cNvSpPr>
            <a:spLocks noChangeShapeType="1"/>
          </p:cNvSpPr>
          <p:nvPr/>
        </p:nvSpPr>
        <p:spPr bwMode="auto">
          <a:xfrm flipV="1">
            <a:off x="4419600" y="3571875"/>
            <a:ext cx="4419600" cy="685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8679" name="Line 8"/>
          <p:cNvSpPr>
            <a:spLocks noChangeShapeType="1"/>
          </p:cNvSpPr>
          <p:nvPr/>
        </p:nvSpPr>
        <p:spPr bwMode="auto">
          <a:xfrm flipV="1">
            <a:off x="4419600" y="1209675"/>
            <a:ext cx="16002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8680" name="Rectangle 9"/>
          <p:cNvSpPr>
            <a:spLocks noChangeArrowheads="1"/>
          </p:cNvSpPr>
          <p:nvPr/>
        </p:nvSpPr>
        <p:spPr bwMode="auto">
          <a:xfrm>
            <a:off x="3581400" y="1285875"/>
            <a:ext cx="1219200" cy="16002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681" name="Line 10"/>
          <p:cNvSpPr>
            <a:spLocks noChangeShapeType="1"/>
          </p:cNvSpPr>
          <p:nvPr/>
        </p:nvSpPr>
        <p:spPr bwMode="auto">
          <a:xfrm flipH="1">
            <a:off x="3276600" y="2886075"/>
            <a:ext cx="14478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8682" name="Line 11"/>
          <p:cNvSpPr>
            <a:spLocks noChangeShapeType="1"/>
          </p:cNvSpPr>
          <p:nvPr/>
        </p:nvSpPr>
        <p:spPr bwMode="auto">
          <a:xfrm flipH="1" flipV="1">
            <a:off x="3352800" y="1133475"/>
            <a:ext cx="144780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8683" name="Rectangle 54"/>
          <p:cNvSpPr>
            <a:spLocks noChangeArrowheads="1"/>
          </p:cNvSpPr>
          <p:nvPr/>
        </p:nvSpPr>
        <p:spPr bwMode="auto">
          <a:xfrm>
            <a:off x="0" y="5943600"/>
            <a:ext cx="9144000" cy="695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8684" name="Group 157"/>
          <p:cNvGrpSpPr>
            <a:grpSpLocks/>
          </p:cNvGrpSpPr>
          <p:nvPr/>
        </p:nvGrpSpPr>
        <p:grpSpPr bwMode="auto">
          <a:xfrm>
            <a:off x="2306638" y="6048375"/>
            <a:ext cx="152400" cy="381000"/>
            <a:chOff x="5486400" y="5486400"/>
            <a:chExt cx="76200" cy="304800"/>
          </a:xfrm>
        </p:grpSpPr>
        <p:cxnSp>
          <p:nvCxnSpPr>
            <p:cNvPr id="15" name="Straight Arrow Connector 158"/>
            <p:cNvCxnSpPr/>
            <p:nvPr/>
          </p:nvCxnSpPr>
          <p:spPr bwMode="auto">
            <a:xfrm rot="5400000" flipH="1" flipV="1">
              <a:off x="5372497" y="5637609"/>
              <a:ext cx="304800" cy="238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9"/>
            <p:cNvCxnSpPr/>
            <p:nvPr/>
          </p:nvCxnSpPr>
          <p:spPr bwMode="auto">
            <a:xfrm>
              <a:off x="5486400" y="5638800"/>
              <a:ext cx="76200" cy="127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85" name="Group 74"/>
          <p:cNvGrpSpPr>
            <a:grpSpLocks/>
          </p:cNvGrpSpPr>
          <p:nvPr/>
        </p:nvGrpSpPr>
        <p:grpSpPr bwMode="auto">
          <a:xfrm>
            <a:off x="1576388" y="6080125"/>
            <a:ext cx="90487" cy="323850"/>
            <a:chOff x="4800600" y="5342913"/>
            <a:chExt cx="152400" cy="829287"/>
          </a:xfrm>
        </p:grpSpPr>
        <p:cxnSp>
          <p:nvCxnSpPr>
            <p:cNvPr id="18" name="Straight Arrow Connector 131"/>
            <p:cNvCxnSpPr/>
            <p:nvPr/>
          </p:nvCxnSpPr>
          <p:spPr>
            <a:xfrm rot="16583434" flipV="1">
              <a:off x="4542067" y="5649573"/>
              <a:ext cx="674812" cy="6149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32"/>
            <p:cNvSpPr/>
            <p:nvPr/>
          </p:nvSpPr>
          <p:spPr>
            <a:xfrm>
              <a:off x="4800600" y="6021791"/>
              <a:ext cx="152400" cy="15040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8686" name="TextBox 228"/>
          <p:cNvSpPr txBox="1">
            <a:spLocks noChangeArrowheads="1"/>
          </p:cNvSpPr>
          <p:nvPr/>
        </p:nvSpPr>
        <p:spPr bwMode="auto">
          <a:xfrm>
            <a:off x="1346200" y="6381750"/>
            <a:ext cx="609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b="1" dirty="0">
                <a:solidFill>
                  <a:srgbClr val="FFFFFF"/>
                </a:solidFill>
              </a:rPr>
              <a:t>Mortar</a:t>
            </a:r>
          </a:p>
        </p:txBody>
      </p:sp>
      <p:sp>
        <p:nvSpPr>
          <p:cNvPr id="28687" name="TextBox 231"/>
          <p:cNvSpPr txBox="1">
            <a:spLocks noChangeArrowheads="1"/>
          </p:cNvSpPr>
          <p:nvPr/>
        </p:nvSpPr>
        <p:spPr bwMode="auto">
          <a:xfrm>
            <a:off x="1998663" y="6391275"/>
            <a:ext cx="762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b="1" dirty="0">
                <a:solidFill>
                  <a:srgbClr val="FFFFFF"/>
                </a:solidFill>
              </a:rPr>
              <a:t>AK-47</a:t>
            </a:r>
          </a:p>
        </p:txBody>
      </p:sp>
      <p:grpSp>
        <p:nvGrpSpPr>
          <p:cNvPr id="28688" name="Group 11"/>
          <p:cNvGrpSpPr>
            <a:grpSpLocks/>
          </p:cNvGrpSpPr>
          <p:nvPr/>
        </p:nvGrpSpPr>
        <p:grpSpPr bwMode="auto">
          <a:xfrm>
            <a:off x="4111625" y="6048375"/>
            <a:ext cx="152400" cy="352425"/>
            <a:chOff x="5105400" y="5334000"/>
            <a:chExt cx="152400" cy="762000"/>
          </a:xfrm>
        </p:grpSpPr>
        <p:cxnSp>
          <p:nvCxnSpPr>
            <p:cNvPr id="23" name="Straight Arrow Connector 175"/>
            <p:cNvCxnSpPr/>
            <p:nvPr/>
          </p:nvCxnSpPr>
          <p:spPr>
            <a:xfrm rot="5400000" flipH="1" flipV="1">
              <a:off x="4915588" y="5677371"/>
              <a:ext cx="532026" cy="317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176"/>
            <p:cNvCxnSpPr/>
            <p:nvPr/>
          </p:nvCxnSpPr>
          <p:spPr>
            <a:xfrm rot="5400000">
              <a:off x="5067986" y="5982386"/>
              <a:ext cx="151027" cy="762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177"/>
            <p:cNvCxnSpPr/>
            <p:nvPr/>
          </p:nvCxnSpPr>
          <p:spPr>
            <a:xfrm rot="16200000" flipH="1">
              <a:off x="5144186" y="5982386"/>
              <a:ext cx="151027" cy="762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178"/>
            <p:cNvCxnSpPr/>
            <p:nvPr/>
          </p:nvCxnSpPr>
          <p:spPr>
            <a:xfrm rot="5400000">
              <a:off x="5067986" y="5371414"/>
              <a:ext cx="151027" cy="762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179"/>
            <p:cNvCxnSpPr/>
            <p:nvPr/>
          </p:nvCxnSpPr>
          <p:spPr>
            <a:xfrm rot="16200000" flipH="1">
              <a:off x="5144186" y="5371414"/>
              <a:ext cx="151027" cy="762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689" name="TextBox 232"/>
          <p:cNvSpPr txBox="1">
            <a:spLocks noChangeArrowheads="1"/>
          </p:cNvSpPr>
          <p:nvPr/>
        </p:nvSpPr>
        <p:spPr bwMode="auto">
          <a:xfrm>
            <a:off x="3881438" y="6403975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b="1" dirty="0">
                <a:solidFill>
                  <a:srgbClr val="FFFFFF"/>
                </a:solidFill>
              </a:rPr>
              <a:t>RPG</a:t>
            </a:r>
          </a:p>
        </p:txBody>
      </p:sp>
      <p:grpSp>
        <p:nvGrpSpPr>
          <p:cNvPr id="28690" name="Group 430"/>
          <p:cNvGrpSpPr>
            <a:grpSpLocks/>
          </p:cNvGrpSpPr>
          <p:nvPr/>
        </p:nvGrpSpPr>
        <p:grpSpPr bwMode="auto">
          <a:xfrm>
            <a:off x="4614863" y="6096000"/>
            <a:ext cx="879475" cy="352425"/>
            <a:chOff x="6915794" y="6324600"/>
            <a:chExt cx="878230" cy="352425"/>
          </a:xfrm>
        </p:grpSpPr>
        <p:grpSp>
          <p:nvGrpSpPr>
            <p:cNvPr id="28823" name="Group 406"/>
            <p:cNvGrpSpPr>
              <a:grpSpLocks/>
            </p:cNvGrpSpPr>
            <p:nvPr/>
          </p:nvGrpSpPr>
          <p:grpSpPr bwMode="auto">
            <a:xfrm>
              <a:off x="6915794" y="6324600"/>
              <a:ext cx="609600" cy="352425"/>
              <a:chOff x="9690950" y="3429000"/>
              <a:chExt cx="609600" cy="352425"/>
            </a:xfrm>
          </p:grpSpPr>
          <p:sp>
            <p:nvSpPr>
              <p:cNvPr id="28825" name="AutoShape 1446"/>
              <p:cNvSpPr>
                <a:spLocks noChangeArrowheads="1"/>
              </p:cNvSpPr>
              <p:nvPr/>
            </p:nvSpPr>
            <p:spPr bwMode="auto">
              <a:xfrm>
                <a:off x="9753600" y="3429000"/>
                <a:ext cx="304799" cy="352425"/>
              </a:xfrm>
              <a:prstGeom prst="diamond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26" name="TextBox 408"/>
              <p:cNvSpPr txBox="1">
                <a:spLocks noChangeArrowheads="1"/>
              </p:cNvSpPr>
              <p:nvPr/>
            </p:nvSpPr>
            <p:spPr bwMode="auto">
              <a:xfrm>
                <a:off x="9690950" y="3487992"/>
                <a:ext cx="60960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 b="1" dirty="0">
                    <a:solidFill>
                      <a:srgbClr val="FFFFFF"/>
                    </a:solidFill>
                  </a:rPr>
                  <a:t>IED</a:t>
                </a:r>
              </a:p>
            </p:txBody>
          </p:sp>
        </p:grpSp>
        <p:sp>
          <p:nvSpPr>
            <p:cNvPr id="28824" name="TextBox 429"/>
            <p:cNvSpPr txBox="1">
              <a:spLocks noChangeArrowheads="1"/>
            </p:cNvSpPr>
            <p:nvPr/>
          </p:nvSpPr>
          <p:spPr bwMode="auto">
            <a:xfrm>
              <a:off x="7260624" y="6418435"/>
              <a:ext cx="53340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 sz="10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28691" name="TextBox 436"/>
          <p:cNvSpPr txBox="1">
            <a:spLocks noChangeArrowheads="1"/>
          </p:cNvSpPr>
          <p:nvPr/>
        </p:nvSpPr>
        <p:spPr bwMode="auto">
          <a:xfrm>
            <a:off x="0" y="6110288"/>
            <a:ext cx="67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Key:</a:t>
            </a:r>
          </a:p>
        </p:txBody>
      </p:sp>
      <p:sp>
        <p:nvSpPr>
          <p:cNvPr id="35" name="Isosceles Triangle 34"/>
          <p:cNvSpPr/>
          <p:nvPr/>
        </p:nvSpPr>
        <p:spPr>
          <a:xfrm>
            <a:off x="5416550" y="6076950"/>
            <a:ext cx="228600" cy="2286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8693" name="Rectangle 271"/>
          <p:cNvSpPr>
            <a:spLocks noChangeArrowheads="1"/>
          </p:cNvSpPr>
          <p:nvPr/>
        </p:nvSpPr>
        <p:spPr bwMode="auto">
          <a:xfrm>
            <a:off x="5378450" y="6326188"/>
            <a:ext cx="3683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 dirty="0">
                <a:solidFill>
                  <a:srgbClr val="FFFFFF"/>
                </a:solidFill>
              </a:rPr>
              <a:t>OP</a:t>
            </a:r>
          </a:p>
        </p:txBody>
      </p:sp>
      <p:grpSp>
        <p:nvGrpSpPr>
          <p:cNvPr id="28694" name="Group 60"/>
          <p:cNvGrpSpPr>
            <a:grpSpLocks/>
          </p:cNvGrpSpPr>
          <p:nvPr/>
        </p:nvGrpSpPr>
        <p:grpSpPr bwMode="auto">
          <a:xfrm>
            <a:off x="6470650" y="6115050"/>
            <a:ext cx="304800" cy="381000"/>
            <a:chOff x="3884" y="3996"/>
            <a:chExt cx="192" cy="240"/>
          </a:xfrm>
        </p:grpSpPr>
        <p:cxnSp>
          <p:nvCxnSpPr>
            <p:cNvPr id="28821" name="Straight Connector 393"/>
            <p:cNvCxnSpPr>
              <a:cxnSpLocks noChangeShapeType="1"/>
            </p:cNvCxnSpPr>
            <p:nvPr/>
          </p:nvCxnSpPr>
          <p:spPr bwMode="auto">
            <a:xfrm rot="5400000">
              <a:off x="3859" y="4115"/>
              <a:ext cx="240" cy="1"/>
            </a:xfrm>
            <a:prstGeom prst="line">
              <a:avLst/>
            </a:prstGeom>
            <a:noFill/>
            <a:ln w="3175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8822" name="Straight Connector 394"/>
            <p:cNvCxnSpPr>
              <a:cxnSpLocks noChangeShapeType="1"/>
            </p:cNvCxnSpPr>
            <p:nvPr/>
          </p:nvCxnSpPr>
          <p:spPr bwMode="auto">
            <a:xfrm>
              <a:off x="3884" y="4115"/>
              <a:ext cx="192" cy="1"/>
            </a:xfrm>
            <a:prstGeom prst="line">
              <a:avLst/>
            </a:prstGeom>
            <a:noFill/>
            <a:ln w="31750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28695" name="TextBox 395"/>
          <p:cNvSpPr txBox="1">
            <a:spLocks noChangeArrowheads="1"/>
          </p:cNvSpPr>
          <p:nvPr/>
        </p:nvSpPr>
        <p:spPr bwMode="auto">
          <a:xfrm>
            <a:off x="6553200" y="6315075"/>
            <a:ext cx="533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b="1" dirty="0">
                <a:solidFill>
                  <a:srgbClr val="FFFFFF"/>
                </a:solidFill>
              </a:rPr>
              <a:t>IDF</a:t>
            </a:r>
          </a:p>
        </p:txBody>
      </p:sp>
      <p:sp>
        <p:nvSpPr>
          <p:cNvPr id="28696" name="TextBox 345"/>
          <p:cNvSpPr txBox="1">
            <a:spLocks noChangeArrowheads="1"/>
          </p:cNvSpPr>
          <p:nvPr/>
        </p:nvSpPr>
        <p:spPr bwMode="auto">
          <a:xfrm>
            <a:off x="2651125" y="6392863"/>
            <a:ext cx="762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b="1" dirty="0">
                <a:solidFill>
                  <a:srgbClr val="FFFFFF"/>
                </a:solidFill>
              </a:rPr>
              <a:t>MMG</a:t>
            </a:r>
          </a:p>
        </p:txBody>
      </p:sp>
      <p:grpSp>
        <p:nvGrpSpPr>
          <p:cNvPr id="28697" name="Group 152"/>
          <p:cNvGrpSpPr>
            <a:grpSpLocks/>
          </p:cNvGrpSpPr>
          <p:nvPr/>
        </p:nvGrpSpPr>
        <p:grpSpPr bwMode="auto">
          <a:xfrm>
            <a:off x="2921000" y="6029325"/>
            <a:ext cx="161925" cy="381000"/>
            <a:chOff x="2580" y="3942"/>
            <a:chExt cx="102" cy="240"/>
          </a:xfrm>
        </p:grpSpPr>
        <p:grpSp>
          <p:nvGrpSpPr>
            <p:cNvPr id="28817" name="Group 157"/>
            <p:cNvGrpSpPr>
              <a:grpSpLocks/>
            </p:cNvGrpSpPr>
            <p:nvPr/>
          </p:nvGrpSpPr>
          <p:grpSpPr bwMode="auto">
            <a:xfrm>
              <a:off x="2586" y="3942"/>
              <a:ext cx="96" cy="240"/>
              <a:chOff x="5486400" y="5486401"/>
              <a:chExt cx="76200" cy="304800"/>
            </a:xfrm>
          </p:grpSpPr>
          <p:cxnSp>
            <p:nvCxnSpPr>
              <p:cNvPr id="45" name="Straight Arrow Connector 326"/>
              <p:cNvCxnSpPr/>
              <p:nvPr/>
            </p:nvCxnSpPr>
            <p:spPr bwMode="auto">
              <a:xfrm rot="5400000" flipH="1" flipV="1">
                <a:off x="5372497" y="5637611"/>
                <a:ext cx="304800" cy="2381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327"/>
              <p:cNvCxnSpPr/>
              <p:nvPr/>
            </p:nvCxnSpPr>
            <p:spPr bwMode="auto">
              <a:xfrm>
                <a:off x="5486400" y="5638801"/>
                <a:ext cx="76200" cy="127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Straight Connector 352"/>
            <p:cNvCxnSpPr/>
            <p:nvPr/>
          </p:nvCxnSpPr>
          <p:spPr>
            <a:xfrm>
              <a:off x="2580" y="4110"/>
              <a:ext cx="96" cy="1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98" name="Group 149"/>
          <p:cNvGrpSpPr>
            <a:grpSpLocks/>
          </p:cNvGrpSpPr>
          <p:nvPr/>
        </p:nvGrpSpPr>
        <p:grpSpPr bwMode="auto">
          <a:xfrm>
            <a:off x="7162800" y="6019800"/>
            <a:ext cx="152400" cy="304800"/>
            <a:chOff x="838200" y="685800"/>
            <a:chExt cx="533400" cy="1066800"/>
          </a:xfrm>
        </p:grpSpPr>
        <p:grpSp>
          <p:nvGrpSpPr>
            <p:cNvPr id="28811" name="Group 15"/>
            <p:cNvGrpSpPr>
              <a:grpSpLocks/>
            </p:cNvGrpSpPr>
            <p:nvPr/>
          </p:nvGrpSpPr>
          <p:grpSpPr bwMode="auto">
            <a:xfrm>
              <a:off x="838200" y="685799"/>
              <a:ext cx="533401" cy="1066802"/>
              <a:chOff x="838200" y="685799"/>
              <a:chExt cx="533401" cy="1066802"/>
            </a:xfrm>
          </p:grpSpPr>
          <p:sp>
            <p:nvSpPr>
              <p:cNvPr id="51" name="Oval 145"/>
              <p:cNvSpPr/>
              <p:nvPr/>
            </p:nvSpPr>
            <p:spPr>
              <a:xfrm>
                <a:off x="838200" y="1219198"/>
                <a:ext cx="533401" cy="533399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52" name="Straight Connector 146"/>
              <p:cNvCxnSpPr/>
              <p:nvPr/>
            </p:nvCxnSpPr>
            <p:spPr>
              <a:xfrm rot="5160000" flipH="1" flipV="1">
                <a:off x="857650" y="933049"/>
                <a:ext cx="533399" cy="3889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147"/>
              <p:cNvCxnSpPr/>
              <p:nvPr/>
            </p:nvCxnSpPr>
            <p:spPr>
              <a:xfrm>
                <a:off x="915988" y="913607"/>
                <a:ext cx="455613" cy="555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Straight Connector 143"/>
            <p:cNvCxnSpPr/>
            <p:nvPr/>
          </p:nvCxnSpPr>
          <p:spPr>
            <a:xfrm rot="16200000" flipH="1">
              <a:off x="915988" y="1296988"/>
              <a:ext cx="377825" cy="37782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144"/>
            <p:cNvCxnSpPr/>
            <p:nvPr/>
          </p:nvCxnSpPr>
          <p:spPr>
            <a:xfrm rot="16200000" flipH="1" flipV="1">
              <a:off x="915988" y="1296988"/>
              <a:ext cx="377825" cy="37782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699" name="TextBox 395"/>
          <p:cNvSpPr txBox="1">
            <a:spLocks noChangeArrowheads="1"/>
          </p:cNvSpPr>
          <p:nvPr/>
        </p:nvSpPr>
        <p:spPr bwMode="auto">
          <a:xfrm>
            <a:off x="6934200" y="6383338"/>
            <a:ext cx="5334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b="1" dirty="0">
                <a:solidFill>
                  <a:srgbClr val="FFFFFF"/>
                </a:solidFill>
              </a:rPr>
              <a:t>HQ</a:t>
            </a:r>
          </a:p>
        </p:txBody>
      </p:sp>
      <p:sp>
        <p:nvSpPr>
          <p:cNvPr id="28700" name="TextBox 345"/>
          <p:cNvSpPr txBox="1">
            <a:spLocks noChangeArrowheads="1"/>
          </p:cNvSpPr>
          <p:nvPr/>
        </p:nvSpPr>
        <p:spPr bwMode="auto">
          <a:xfrm>
            <a:off x="3227388" y="6391275"/>
            <a:ext cx="762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b="1" dirty="0">
                <a:solidFill>
                  <a:srgbClr val="FFFFFF"/>
                </a:solidFill>
              </a:rPr>
              <a:t>HMG</a:t>
            </a:r>
          </a:p>
        </p:txBody>
      </p:sp>
      <p:grpSp>
        <p:nvGrpSpPr>
          <p:cNvPr id="28701" name="Group 65"/>
          <p:cNvGrpSpPr>
            <a:grpSpLocks/>
          </p:cNvGrpSpPr>
          <p:nvPr/>
        </p:nvGrpSpPr>
        <p:grpSpPr bwMode="auto">
          <a:xfrm>
            <a:off x="3535363" y="6048375"/>
            <a:ext cx="161925" cy="381000"/>
            <a:chOff x="2826" y="3954"/>
            <a:chExt cx="102" cy="240"/>
          </a:xfrm>
        </p:grpSpPr>
        <p:grpSp>
          <p:nvGrpSpPr>
            <p:cNvPr id="28806" name="Group 157"/>
            <p:cNvGrpSpPr>
              <a:grpSpLocks/>
            </p:cNvGrpSpPr>
            <p:nvPr/>
          </p:nvGrpSpPr>
          <p:grpSpPr bwMode="auto">
            <a:xfrm>
              <a:off x="2832" y="3954"/>
              <a:ext cx="96" cy="240"/>
              <a:chOff x="5486400" y="5486400"/>
              <a:chExt cx="76200" cy="304800"/>
            </a:xfrm>
          </p:grpSpPr>
          <p:cxnSp>
            <p:nvCxnSpPr>
              <p:cNvPr id="60" name="Straight Arrow Connector 326"/>
              <p:cNvCxnSpPr/>
              <p:nvPr/>
            </p:nvCxnSpPr>
            <p:spPr bwMode="auto">
              <a:xfrm rot="5400000" flipH="1" flipV="1">
                <a:off x="5372497" y="5637609"/>
                <a:ext cx="304800" cy="2382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327"/>
              <p:cNvCxnSpPr/>
              <p:nvPr/>
            </p:nvCxnSpPr>
            <p:spPr bwMode="auto">
              <a:xfrm>
                <a:off x="5486400" y="5638800"/>
                <a:ext cx="76200" cy="127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Straight Connector 352"/>
            <p:cNvCxnSpPr/>
            <p:nvPr/>
          </p:nvCxnSpPr>
          <p:spPr>
            <a:xfrm>
              <a:off x="2826" y="4122"/>
              <a:ext cx="96" cy="1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52"/>
            <p:cNvCxnSpPr/>
            <p:nvPr/>
          </p:nvCxnSpPr>
          <p:spPr>
            <a:xfrm>
              <a:off x="2832" y="4038"/>
              <a:ext cx="96" cy="1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702" name="Line 71"/>
          <p:cNvSpPr>
            <a:spLocks noChangeShapeType="1"/>
          </p:cNvSpPr>
          <p:nvPr/>
        </p:nvSpPr>
        <p:spPr bwMode="auto">
          <a:xfrm flipH="1">
            <a:off x="2133600" y="5676900"/>
            <a:ext cx="2286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8704" name="Rectangle 140"/>
          <p:cNvSpPr>
            <a:spLocks noChangeArrowheads="1"/>
          </p:cNvSpPr>
          <p:nvPr/>
        </p:nvSpPr>
        <p:spPr bwMode="auto">
          <a:xfrm>
            <a:off x="3962400" y="4210050"/>
            <a:ext cx="5181600" cy="1724025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800" b="1" u="sng" dirty="0">
                <a:solidFill>
                  <a:srgbClr val="FFFFFF"/>
                </a:solidFill>
              </a:rPr>
              <a:t>ENEMY MDCOA:</a:t>
            </a:r>
            <a:r>
              <a:rPr lang="en-US" sz="800" u="sng" dirty="0">
                <a:solidFill>
                  <a:srgbClr val="FFFFFF"/>
                </a:solidFill>
              </a:rPr>
              <a:t> </a:t>
            </a:r>
          </a:p>
          <a:p>
            <a:r>
              <a:rPr lang="en-US" sz="800" b="1" u="sng" dirty="0">
                <a:solidFill>
                  <a:srgbClr val="FFFFFF"/>
                </a:solidFill>
              </a:rPr>
              <a:t>Tasks</a:t>
            </a:r>
            <a:r>
              <a:rPr lang="en-US" sz="800" b="1" dirty="0">
                <a:solidFill>
                  <a:srgbClr val="FFFFFF"/>
                </a:solidFill>
              </a:rPr>
              <a:t>:</a:t>
            </a:r>
            <a:endParaRPr lang="en-US" sz="800" dirty="0">
              <a:solidFill>
                <a:srgbClr val="FFFFFF"/>
              </a:solidFill>
            </a:endParaRPr>
          </a:p>
          <a:p>
            <a:r>
              <a:rPr lang="en-US" sz="800" b="1" u="sng" dirty="0">
                <a:solidFill>
                  <a:srgbClr val="FFFFFF"/>
                </a:solidFill>
              </a:rPr>
              <a:t>Purpose:</a:t>
            </a:r>
            <a:r>
              <a:rPr lang="en-US" sz="800" dirty="0">
                <a:solidFill>
                  <a:srgbClr val="FFFFFF"/>
                </a:solidFill>
              </a:rPr>
              <a:t> </a:t>
            </a:r>
          </a:p>
          <a:p>
            <a:r>
              <a:rPr lang="en-US" sz="800" b="1" u="sng" dirty="0">
                <a:solidFill>
                  <a:srgbClr val="FFFFFF"/>
                </a:solidFill>
              </a:rPr>
              <a:t>Method:</a:t>
            </a:r>
            <a:r>
              <a:rPr lang="en-US" sz="800" dirty="0">
                <a:solidFill>
                  <a:srgbClr val="FFFFFF"/>
                </a:solidFill>
              </a:rPr>
              <a:t> </a:t>
            </a:r>
          </a:p>
          <a:p>
            <a:r>
              <a:rPr lang="en-US" sz="800" b="1" u="sng" dirty="0">
                <a:solidFill>
                  <a:srgbClr val="FFFFFF"/>
                </a:solidFill>
              </a:rPr>
              <a:t>End state:</a:t>
            </a:r>
            <a:endParaRPr lang="en-US" sz="800" u="sng" dirty="0">
              <a:solidFill>
                <a:srgbClr val="FFFFFF"/>
              </a:solidFill>
            </a:endParaRPr>
          </a:p>
        </p:txBody>
      </p:sp>
      <p:sp>
        <p:nvSpPr>
          <p:cNvPr id="28705" name="Rectangle 91"/>
          <p:cNvSpPr>
            <a:spLocks noChangeArrowheads="1"/>
          </p:cNvSpPr>
          <p:nvPr/>
        </p:nvSpPr>
        <p:spPr bwMode="auto">
          <a:xfrm>
            <a:off x="9525" y="4638675"/>
            <a:ext cx="1447800" cy="12954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Ctr="1"/>
          <a:lstStyle/>
          <a:p>
            <a:r>
              <a:rPr lang="en-US" sz="800" u="sng" dirty="0">
                <a:solidFill>
                  <a:srgbClr val="FFFFFF"/>
                </a:solidFill>
              </a:rPr>
              <a:t>Estimated Enemy</a:t>
            </a:r>
          </a:p>
          <a:p>
            <a:r>
              <a:rPr lang="en-US" sz="800" u="sng" dirty="0">
                <a:solidFill>
                  <a:srgbClr val="FFFFFF"/>
                </a:solidFill>
              </a:rPr>
              <a:t>Disposition and Composition</a:t>
            </a:r>
          </a:p>
          <a:p>
            <a:endParaRPr lang="en-US" sz="800" dirty="0">
              <a:solidFill>
                <a:srgbClr val="FFFFFF"/>
              </a:solidFill>
            </a:endParaRPr>
          </a:p>
          <a:p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28706" name="Line 171"/>
          <p:cNvSpPr>
            <a:spLocks noChangeShapeType="1"/>
          </p:cNvSpPr>
          <p:nvPr/>
        </p:nvSpPr>
        <p:spPr bwMode="auto">
          <a:xfrm flipV="1">
            <a:off x="4343400" y="1209675"/>
            <a:ext cx="1676400" cy="1752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8707" name="Group 74"/>
          <p:cNvGrpSpPr>
            <a:grpSpLocks/>
          </p:cNvGrpSpPr>
          <p:nvPr/>
        </p:nvGrpSpPr>
        <p:grpSpPr bwMode="auto">
          <a:xfrm>
            <a:off x="2868613" y="3724275"/>
            <a:ext cx="90487" cy="323850"/>
            <a:chOff x="4800600" y="5342913"/>
            <a:chExt cx="152400" cy="829287"/>
          </a:xfrm>
        </p:grpSpPr>
        <p:cxnSp>
          <p:nvCxnSpPr>
            <p:cNvPr id="157" name="Straight Arrow Connector 131"/>
            <p:cNvCxnSpPr/>
            <p:nvPr/>
          </p:nvCxnSpPr>
          <p:spPr>
            <a:xfrm rot="16583434" flipV="1">
              <a:off x="4542067" y="5649573"/>
              <a:ext cx="674812" cy="6149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Oval 132"/>
            <p:cNvSpPr/>
            <p:nvPr/>
          </p:nvSpPr>
          <p:spPr>
            <a:xfrm>
              <a:off x="4800600" y="6021791"/>
              <a:ext cx="152400" cy="15040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8708" name="Group 74"/>
          <p:cNvGrpSpPr>
            <a:grpSpLocks/>
          </p:cNvGrpSpPr>
          <p:nvPr/>
        </p:nvGrpSpPr>
        <p:grpSpPr bwMode="auto">
          <a:xfrm>
            <a:off x="5110163" y="1495425"/>
            <a:ext cx="90487" cy="323850"/>
            <a:chOff x="4800600" y="5342913"/>
            <a:chExt cx="152400" cy="829287"/>
          </a:xfrm>
        </p:grpSpPr>
        <p:cxnSp>
          <p:nvCxnSpPr>
            <p:cNvPr id="160" name="Straight Arrow Connector 131"/>
            <p:cNvCxnSpPr/>
            <p:nvPr/>
          </p:nvCxnSpPr>
          <p:spPr>
            <a:xfrm rot="16583434" flipV="1">
              <a:off x="4542067" y="5649573"/>
              <a:ext cx="674812" cy="6149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Oval 132"/>
            <p:cNvSpPr/>
            <p:nvPr/>
          </p:nvSpPr>
          <p:spPr>
            <a:xfrm>
              <a:off x="4800600" y="6021791"/>
              <a:ext cx="152400" cy="15040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174" name="Isosceles Triangle 173"/>
          <p:cNvSpPr/>
          <p:nvPr/>
        </p:nvSpPr>
        <p:spPr>
          <a:xfrm>
            <a:off x="2114550" y="4645025"/>
            <a:ext cx="190500" cy="1524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5" name="Isosceles Triangle 261"/>
          <p:cNvSpPr/>
          <p:nvPr/>
        </p:nvSpPr>
        <p:spPr>
          <a:xfrm>
            <a:off x="5262563" y="3608388"/>
            <a:ext cx="147637" cy="11906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8711" name="Group 430"/>
          <p:cNvGrpSpPr>
            <a:grpSpLocks/>
          </p:cNvGrpSpPr>
          <p:nvPr/>
        </p:nvGrpSpPr>
        <p:grpSpPr bwMode="auto">
          <a:xfrm>
            <a:off x="3381375" y="4875213"/>
            <a:ext cx="860425" cy="352425"/>
            <a:chOff x="6934200" y="6324600"/>
            <a:chExt cx="859824" cy="352425"/>
          </a:xfrm>
        </p:grpSpPr>
        <p:grpSp>
          <p:nvGrpSpPr>
            <p:cNvPr id="28798" name="Group 406"/>
            <p:cNvGrpSpPr>
              <a:grpSpLocks/>
            </p:cNvGrpSpPr>
            <p:nvPr/>
          </p:nvGrpSpPr>
          <p:grpSpPr bwMode="auto">
            <a:xfrm>
              <a:off x="6934200" y="6324600"/>
              <a:ext cx="609600" cy="352425"/>
              <a:chOff x="9709356" y="3429000"/>
              <a:chExt cx="609600" cy="352425"/>
            </a:xfrm>
          </p:grpSpPr>
          <p:sp>
            <p:nvSpPr>
              <p:cNvPr id="28800" name="AutoShape 1446"/>
              <p:cNvSpPr>
                <a:spLocks noChangeArrowheads="1"/>
              </p:cNvSpPr>
              <p:nvPr/>
            </p:nvSpPr>
            <p:spPr bwMode="auto">
              <a:xfrm>
                <a:off x="9753600" y="3429000"/>
                <a:ext cx="304799" cy="352425"/>
              </a:xfrm>
              <a:prstGeom prst="diamond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1" name="TextBox 408"/>
              <p:cNvSpPr txBox="1">
                <a:spLocks noChangeArrowheads="1"/>
              </p:cNvSpPr>
              <p:nvPr/>
            </p:nvSpPr>
            <p:spPr bwMode="auto">
              <a:xfrm>
                <a:off x="9709356" y="3487992"/>
                <a:ext cx="60960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 b="1" dirty="0">
                    <a:solidFill>
                      <a:srgbClr val="FF0000"/>
                    </a:solidFill>
                  </a:rPr>
                  <a:t>IED</a:t>
                </a:r>
              </a:p>
            </p:txBody>
          </p:sp>
        </p:grpSp>
        <p:sp>
          <p:nvSpPr>
            <p:cNvPr id="28799" name="TextBox 429"/>
            <p:cNvSpPr txBox="1">
              <a:spLocks noChangeArrowheads="1"/>
            </p:cNvSpPr>
            <p:nvPr/>
          </p:nvSpPr>
          <p:spPr bwMode="auto">
            <a:xfrm>
              <a:off x="7260624" y="6418435"/>
              <a:ext cx="53340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 sz="10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28712" name="TextBox 190"/>
          <p:cNvSpPr txBox="1">
            <a:spLocks noChangeArrowheads="1"/>
          </p:cNvSpPr>
          <p:nvPr/>
        </p:nvSpPr>
        <p:spPr bwMode="auto">
          <a:xfrm rot="-2414467">
            <a:off x="1703388" y="3352800"/>
            <a:ext cx="4648200" cy="36988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Example</a:t>
            </a:r>
          </a:p>
        </p:txBody>
      </p:sp>
      <p:grpSp>
        <p:nvGrpSpPr>
          <p:cNvPr id="28713" name="Group 655"/>
          <p:cNvGrpSpPr>
            <a:grpSpLocks/>
          </p:cNvGrpSpPr>
          <p:nvPr/>
        </p:nvGrpSpPr>
        <p:grpSpPr bwMode="auto">
          <a:xfrm>
            <a:off x="304800" y="1133475"/>
            <a:ext cx="2990850" cy="2009775"/>
            <a:chOff x="304800" y="762000"/>
            <a:chExt cx="2990850" cy="2009775"/>
          </a:xfrm>
        </p:grpSpPr>
        <p:pic>
          <p:nvPicPr>
            <p:cNvPr id="28755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4800" y="762000"/>
              <a:ext cx="2990850" cy="1987550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28756" name="Rectangle 119"/>
            <p:cNvSpPr>
              <a:spLocks noChangeArrowheads="1"/>
            </p:cNvSpPr>
            <p:nvPr/>
          </p:nvSpPr>
          <p:spPr bwMode="auto">
            <a:xfrm>
              <a:off x="1447800" y="1066800"/>
              <a:ext cx="609600" cy="14478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 dirty="0">
                  <a:solidFill>
                    <a:srgbClr val="FF0000"/>
                  </a:solidFill>
                </a:rPr>
                <a:t>EA 2</a:t>
              </a:r>
            </a:p>
          </p:txBody>
        </p:sp>
        <p:cxnSp>
          <p:nvCxnSpPr>
            <p:cNvPr id="28757" name="Straight Connector 393"/>
            <p:cNvCxnSpPr>
              <a:cxnSpLocks noChangeShapeType="1"/>
            </p:cNvCxnSpPr>
            <p:nvPr/>
          </p:nvCxnSpPr>
          <p:spPr bwMode="auto">
            <a:xfrm rot="5400000">
              <a:off x="1712913" y="2551113"/>
              <a:ext cx="381000" cy="1588"/>
            </a:xfrm>
            <a:prstGeom prst="line">
              <a:avLst/>
            </a:prstGeom>
            <a:noFill/>
            <a:ln w="3175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8758" name="Straight Connector 394"/>
            <p:cNvCxnSpPr>
              <a:cxnSpLocks noChangeShapeType="1"/>
            </p:cNvCxnSpPr>
            <p:nvPr/>
          </p:nvCxnSpPr>
          <p:spPr bwMode="auto">
            <a:xfrm>
              <a:off x="1752600" y="2551113"/>
              <a:ext cx="304800" cy="1588"/>
            </a:xfrm>
            <a:prstGeom prst="line">
              <a:avLst/>
            </a:prstGeom>
            <a:noFill/>
            <a:ln w="3175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8759" name="Straight Connector 393"/>
            <p:cNvCxnSpPr>
              <a:cxnSpLocks noChangeShapeType="1"/>
            </p:cNvCxnSpPr>
            <p:nvPr/>
          </p:nvCxnSpPr>
          <p:spPr bwMode="auto">
            <a:xfrm rot="5400000">
              <a:off x="1789113" y="1103313"/>
              <a:ext cx="381000" cy="1588"/>
            </a:xfrm>
            <a:prstGeom prst="line">
              <a:avLst/>
            </a:prstGeom>
            <a:noFill/>
            <a:ln w="3175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8760" name="Straight Connector 394"/>
            <p:cNvCxnSpPr>
              <a:cxnSpLocks noChangeShapeType="1"/>
            </p:cNvCxnSpPr>
            <p:nvPr/>
          </p:nvCxnSpPr>
          <p:spPr bwMode="auto">
            <a:xfrm>
              <a:off x="1828800" y="1103313"/>
              <a:ext cx="304800" cy="1588"/>
            </a:xfrm>
            <a:prstGeom prst="line">
              <a:avLst/>
            </a:prstGeom>
            <a:noFill/>
            <a:ln w="31750" algn="ctr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28761" name="AutoShape 1446"/>
            <p:cNvSpPr>
              <a:spLocks noChangeArrowheads="1"/>
            </p:cNvSpPr>
            <p:nvPr/>
          </p:nvSpPr>
          <p:spPr bwMode="auto">
            <a:xfrm>
              <a:off x="1492075" y="2419350"/>
              <a:ext cx="305012" cy="352425"/>
            </a:xfrm>
            <a:prstGeom prst="diamond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8762" name="TextBox 408"/>
            <p:cNvSpPr txBox="1">
              <a:spLocks noChangeArrowheads="1"/>
            </p:cNvSpPr>
            <p:nvPr/>
          </p:nvSpPr>
          <p:spPr bwMode="auto">
            <a:xfrm>
              <a:off x="1447800" y="2478342"/>
              <a:ext cx="61002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 b="1" dirty="0">
                  <a:solidFill>
                    <a:srgbClr val="FF0000"/>
                  </a:solidFill>
                </a:rPr>
                <a:t>IED</a:t>
              </a:r>
            </a:p>
          </p:txBody>
        </p:sp>
        <p:sp>
          <p:nvSpPr>
            <p:cNvPr id="28763" name="TextBox 429"/>
            <p:cNvSpPr txBox="1">
              <a:spLocks noChangeArrowheads="1"/>
            </p:cNvSpPr>
            <p:nvPr/>
          </p:nvSpPr>
          <p:spPr bwMode="auto">
            <a:xfrm>
              <a:off x="1774452" y="2513185"/>
              <a:ext cx="53377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28764" name="AutoShape 1446"/>
            <p:cNvSpPr>
              <a:spLocks noChangeArrowheads="1"/>
            </p:cNvSpPr>
            <p:nvPr/>
          </p:nvSpPr>
          <p:spPr bwMode="auto">
            <a:xfrm>
              <a:off x="2456533" y="1677781"/>
              <a:ext cx="266400" cy="242578"/>
            </a:xfrm>
            <a:prstGeom prst="diamond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8765" name="Line 1447"/>
            <p:cNvSpPr>
              <a:spLocks noChangeShapeType="1"/>
            </p:cNvSpPr>
            <p:nvPr/>
          </p:nvSpPr>
          <p:spPr bwMode="auto">
            <a:xfrm>
              <a:off x="2523733" y="1737879"/>
              <a:ext cx="128400" cy="12238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766" name="Line 1448"/>
            <p:cNvSpPr>
              <a:spLocks noChangeShapeType="1"/>
            </p:cNvSpPr>
            <p:nvPr/>
          </p:nvSpPr>
          <p:spPr bwMode="auto">
            <a:xfrm flipH="1">
              <a:off x="2521333" y="1740064"/>
              <a:ext cx="128400" cy="12238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767" name="Oval 1452"/>
            <p:cNvSpPr>
              <a:spLocks noChangeAspect="1" noChangeArrowheads="1"/>
            </p:cNvSpPr>
            <p:nvPr/>
          </p:nvSpPr>
          <p:spPr bwMode="auto">
            <a:xfrm>
              <a:off x="2566933" y="1613312"/>
              <a:ext cx="42000" cy="3824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8768" name="Line 5"/>
            <p:cNvSpPr>
              <a:spLocks noChangeShapeType="1"/>
            </p:cNvSpPr>
            <p:nvPr/>
          </p:nvSpPr>
          <p:spPr bwMode="auto">
            <a:xfrm rot="10662047">
              <a:off x="2057437" y="1817932"/>
              <a:ext cx="300799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769" name="Freeform 6"/>
            <p:cNvSpPr>
              <a:spLocks/>
            </p:cNvSpPr>
            <p:nvPr/>
          </p:nvSpPr>
          <p:spPr bwMode="auto">
            <a:xfrm rot="10662047">
              <a:off x="2272207" y="1597722"/>
              <a:ext cx="85943" cy="431800"/>
            </a:xfrm>
            <a:custGeom>
              <a:avLst/>
              <a:gdLst>
                <a:gd name="T0" fmla="*/ 0 w 144"/>
                <a:gd name="T1" fmla="*/ 0 h 576"/>
                <a:gd name="T2" fmla="*/ 2147483647 w 144"/>
                <a:gd name="T3" fmla="*/ 2147483647 h 576"/>
                <a:gd name="T4" fmla="*/ 0 w 144"/>
                <a:gd name="T5" fmla="*/ 2147483647 h 576"/>
                <a:gd name="T6" fmla="*/ 0 60000 65536"/>
                <a:gd name="T7" fmla="*/ 0 60000 65536"/>
                <a:gd name="T8" fmla="*/ 0 60000 65536"/>
                <a:gd name="T9" fmla="*/ 0 w 144"/>
                <a:gd name="T10" fmla="*/ 0 h 576"/>
                <a:gd name="T11" fmla="*/ 144 w 144"/>
                <a:gd name="T12" fmla="*/ 576 h 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576">
                  <a:moveTo>
                    <a:pt x="0" y="0"/>
                  </a:moveTo>
                  <a:cubicBezTo>
                    <a:pt x="72" y="96"/>
                    <a:pt x="144" y="192"/>
                    <a:pt x="144" y="288"/>
                  </a:cubicBezTo>
                  <a:cubicBezTo>
                    <a:pt x="144" y="384"/>
                    <a:pt x="24" y="528"/>
                    <a:pt x="0" y="576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dirty="0"/>
            </a:p>
          </p:txBody>
        </p:sp>
        <p:sp>
          <p:nvSpPr>
            <p:cNvPr id="28770" name="Line 7"/>
            <p:cNvSpPr>
              <a:spLocks noChangeShapeType="1"/>
            </p:cNvSpPr>
            <p:nvPr/>
          </p:nvSpPr>
          <p:spPr bwMode="auto">
            <a:xfrm rot="10662047" flipH="1">
              <a:off x="2308129" y="1704143"/>
              <a:ext cx="8594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771" name="Line 8"/>
            <p:cNvSpPr>
              <a:spLocks noChangeShapeType="1"/>
            </p:cNvSpPr>
            <p:nvPr/>
          </p:nvSpPr>
          <p:spPr bwMode="auto">
            <a:xfrm rot="10662047" flipH="1">
              <a:off x="2355056" y="1600974"/>
              <a:ext cx="8594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772" name="Line 9"/>
            <p:cNvSpPr>
              <a:spLocks noChangeShapeType="1"/>
            </p:cNvSpPr>
            <p:nvPr/>
          </p:nvSpPr>
          <p:spPr bwMode="auto">
            <a:xfrm rot="10662047" flipH="1">
              <a:off x="2305966" y="1918053"/>
              <a:ext cx="8594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773" name="Line 10"/>
            <p:cNvSpPr>
              <a:spLocks noChangeShapeType="1"/>
            </p:cNvSpPr>
            <p:nvPr/>
          </p:nvSpPr>
          <p:spPr bwMode="auto">
            <a:xfrm rot="10662047" flipH="1">
              <a:off x="2371928" y="2021190"/>
              <a:ext cx="8594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cxnSp>
          <p:nvCxnSpPr>
            <p:cNvPr id="632" name="Straight Arrow Connector 326"/>
            <p:cNvCxnSpPr/>
            <p:nvPr/>
          </p:nvCxnSpPr>
          <p:spPr bwMode="auto">
            <a:xfrm rot="19726539" flipH="1" flipV="1">
              <a:off x="2022475" y="2039938"/>
              <a:ext cx="381000" cy="476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3" name="Straight Connector 327"/>
            <p:cNvCxnSpPr/>
            <p:nvPr/>
          </p:nvCxnSpPr>
          <p:spPr bwMode="auto">
            <a:xfrm rot="14326539">
              <a:off x="2144713" y="2046288"/>
              <a:ext cx="141287" cy="158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4" name="Straight Connector 352"/>
            <p:cNvCxnSpPr/>
            <p:nvPr/>
          </p:nvCxnSpPr>
          <p:spPr bwMode="auto">
            <a:xfrm rot="14326539">
              <a:off x="2218531" y="2018507"/>
              <a:ext cx="142875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5" name="Straight Arrow Connector 326"/>
            <p:cNvCxnSpPr/>
            <p:nvPr/>
          </p:nvCxnSpPr>
          <p:spPr bwMode="auto">
            <a:xfrm rot="20833595" flipH="1" flipV="1">
              <a:off x="2319338" y="1330325"/>
              <a:ext cx="342900" cy="476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6" name="Straight Connector 327"/>
            <p:cNvCxnSpPr/>
            <p:nvPr/>
          </p:nvCxnSpPr>
          <p:spPr bwMode="auto">
            <a:xfrm rot="15433595">
              <a:off x="2391569" y="1337469"/>
              <a:ext cx="196850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7" name="Straight Connector 352"/>
            <p:cNvCxnSpPr/>
            <p:nvPr/>
          </p:nvCxnSpPr>
          <p:spPr bwMode="auto">
            <a:xfrm rot="15433595">
              <a:off x="2459037" y="1325563"/>
              <a:ext cx="200025" cy="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8" name="Straight Arrow Connector 637"/>
            <p:cNvCxnSpPr/>
            <p:nvPr/>
          </p:nvCxnSpPr>
          <p:spPr bwMode="auto">
            <a:xfrm rot="20115921" flipH="1" flipV="1">
              <a:off x="2166938" y="2247900"/>
              <a:ext cx="246062" cy="317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9" name="Straight Connector 638"/>
            <p:cNvCxnSpPr/>
            <p:nvPr/>
          </p:nvCxnSpPr>
          <p:spPr bwMode="auto">
            <a:xfrm rot="20115921">
              <a:off x="2406650" y="2173288"/>
              <a:ext cx="69850" cy="3968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0" name="Straight Connector 639"/>
            <p:cNvCxnSpPr/>
            <p:nvPr/>
          </p:nvCxnSpPr>
          <p:spPr bwMode="auto">
            <a:xfrm rot="9315921" flipH="1">
              <a:off x="2389188" y="2141538"/>
              <a:ext cx="69850" cy="3968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1" name="Straight Connector 640"/>
            <p:cNvCxnSpPr/>
            <p:nvPr/>
          </p:nvCxnSpPr>
          <p:spPr bwMode="auto">
            <a:xfrm rot="20115921">
              <a:off x="2151063" y="2297113"/>
              <a:ext cx="69850" cy="3968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2" name="Straight Connector 641"/>
            <p:cNvCxnSpPr/>
            <p:nvPr/>
          </p:nvCxnSpPr>
          <p:spPr bwMode="auto">
            <a:xfrm rot="9315921" flipH="1">
              <a:off x="2132013" y="2257425"/>
              <a:ext cx="69850" cy="396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3" name="Oval 145"/>
            <p:cNvSpPr/>
            <p:nvPr/>
          </p:nvSpPr>
          <p:spPr bwMode="auto">
            <a:xfrm>
              <a:off x="2590800" y="2152650"/>
              <a:ext cx="152400" cy="152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644" name="Straight Connector 146"/>
            <p:cNvCxnSpPr/>
            <p:nvPr/>
          </p:nvCxnSpPr>
          <p:spPr bwMode="auto">
            <a:xfrm rot="5160000" flipH="1" flipV="1">
              <a:off x="2596357" y="2070893"/>
              <a:ext cx="152400" cy="1111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5" name="Straight Connector 147"/>
            <p:cNvCxnSpPr/>
            <p:nvPr/>
          </p:nvCxnSpPr>
          <p:spPr bwMode="auto">
            <a:xfrm>
              <a:off x="2613025" y="2065338"/>
              <a:ext cx="130175" cy="158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6" name="Straight Connector 143"/>
            <p:cNvCxnSpPr/>
            <p:nvPr/>
          </p:nvCxnSpPr>
          <p:spPr bwMode="auto">
            <a:xfrm rot="16200000" flipH="1">
              <a:off x="2613025" y="2174875"/>
              <a:ext cx="107950" cy="1079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7" name="Straight Connector 144"/>
            <p:cNvCxnSpPr/>
            <p:nvPr/>
          </p:nvCxnSpPr>
          <p:spPr bwMode="auto">
            <a:xfrm rot="16200000" flipH="1" flipV="1">
              <a:off x="2613025" y="2174875"/>
              <a:ext cx="107950" cy="1079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8" name="Straight Arrow Connector 175"/>
            <p:cNvCxnSpPr/>
            <p:nvPr/>
          </p:nvCxnSpPr>
          <p:spPr bwMode="auto">
            <a:xfrm rot="20985052" flipH="1" flipV="1">
              <a:off x="2346325" y="1109663"/>
              <a:ext cx="192088" cy="317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9" name="Straight Connector 176"/>
            <p:cNvCxnSpPr/>
            <p:nvPr/>
          </p:nvCxnSpPr>
          <p:spPr bwMode="auto">
            <a:xfrm rot="20985052">
              <a:off x="2541588" y="1090613"/>
              <a:ext cx="53975" cy="7302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0" name="Straight Connector 177"/>
            <p:cNvCxnSpPr/>
            <p:nvPr/>
          </p:nvCxnSpPr>
          <p:spPr bwMode="auto">
            <a:xfrm rot="10185052" flipH="1">
              <a:off x="2528888" y="1006475"/>
              <a:ext cx="53975" cy="7461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1" name="Straight Connector 178"/>
            <p:cNvCxnSpPr/>
            <p:nvPr/>
          </p:nvCxnSpPr>
          <p:spPr bwMode="auto">
            <a:xfrm rot="20985052">
              <a:off x="2324100" y="1120775"/>
              <a:ext cx="53975" cy="7461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2" name="Straight Connector 179"/>
            <p:cNvCxnSpPr/>
            <p:nvPr/>
          </p:nvCxnSpPr>
          <p:spPr bwMode="auto">
            <a:xfrm rot="10185052" flipH="1">
              <a:off x="2309813" y="1046163"/>
              <a:ext cx="53975" cy="7461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795" name="AutoShape 1446"/>
            <p:cNvSpPr>
              <a:spLocks noChangeArrowheads="1"/>
            </p:cNvSpPr>
            <p:nvPr/>
          </p:nvSpPr>
          <p:spPr bwMode="auto">
            <a:xfrm>
              <a:off x="1812750" y="1316038"/>
              <a:ext cx="305012" cy="352425"/>
            </a:xfrm>
            <a:prstGeom prst="diamond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8796" name="TextBox 408"/>
            <p:cNvSpPr txBox="1">
              <a:spLocks noChangeArrowheads="1"/>
            </p:cNvSpPr>
            <p:nvPr/>
          </p:nvSpPr>
          <p:spPr bwMode="auto">
            <a:xfrm>
              <a:off x="1768475" y="1375030"/>
              <a:ext cx="61002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 b="1" dirty="0">
                  <a:solidFill>
                    <a:srgbClr val="FF0000"/>
                  </a:solidFill>
                </a:rPr>
                <a:t>IED</a:t>
              </a:r>
            </a:p>
          </p:txBody>
        </p:sp>
        <p:sp>
          <p:nvSpPr>
            <p:cNvPr id="28797" name="TextBox 429"/>
            <p:cNvSpPr txBox="1">
              <a:spLocks noChangeArrowheads="1"/>
            </p:cNvSpPr>
            <p:nvPr/>
          </p:nvSpPr>
          <p:spPr bwMode="auto">
            <a:xfrm>
              <a:off x="2095127" y="1409873"/>
              <a:ext cx="53377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 sz="10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8714" name="Group 696"/>
          <p:cNvGrpSpPr>
            <a:grpSpLocks/>
          </p:cNvGrpSpPr>
          <p:nvPr/>
        </p:nvGrpSpPr>
        <p:grpSpPr bwMode="auto">
          <a:xfrm>
            <a:off x="6019800" y="1209675"/>
            <a:ext cx="2811463" cy="2328863"/>
            <a:chOff x="6019800" y="838200"/>
            <a:chExt cx="2811463" cy="2328863"/>
          </a:xfrm>
        </p:grpSpPr>
        <p:pic>
          <p:nvPicPr>
            <p:cNvPr id="28715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19800" y="838200"/>
              <a:ext cx="2811463" cy="2322513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28716" name="AutoShape 1446"/>
            <p:cNvSpPr>
              <a:spLocks noChangeArrowheads="1"/>
            </p:cNvSpPr>
            <p:nvPr/>
          </p:nvSpPr>
          <p:spPr bwMode="auto">
            <a:xfrm>
              <a:off x="6342733" y="1677781"/>
              <a:ext cx="266400" cy="242578"/>
            </a:xfrm>
            <a:prstGeom prst="diamond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8717" name="Line 1447"/>
            <p:cNvSpPr>
              <a:spLocks noChangeShapeType="1"/>
            </p:cNvSpPr>
            <p:nvPr/>
          </p:nvSpPr>
          <p:spPr bwMode="auto">
            <a:xfrm>
              <a:off x="6409933" y="1737879"/>
              <a:ext cx="128400" cy="12238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718" name="Line 1448"/>
            <p:cNvSpPr>
              <a:spLocks noChangeShapeType="1"/>
            </p:cNvSpPr>
            <p:nvPr/>
          </p:nvSpPr>
          <p:spPr bwMode="auto">
            <a:xfrm flipH="1">
              <a:off x="6407533" y="1740064"/>
              <a:ext cx="128400" cy="12238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719" name="Oval 1452"/>
            <p:cNvSpPr>
              <a:spLocks noChangeAspect="1" noChangeArrowheads="1"/>
            </p:cNvSpPr>
            <p:nvPr/>
          </p:nvSpPr>
          <p:spPr bwMode="auto">
            <a:xfrm>
              <a:off x="6453133" y="1613312"/>
              <a:ext cx="42000" cy="3824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8720" name="Rectangle 76"/>
            <p:cNvSpPr>
              <a:spLocks noChangeArrowheads="1"/>
            </p:cNvSpPr>
            <p:nvPr/>
          </p:nvSpPr>
          <p:spPr bwMode="auto">
            <a:xfrm>
              <a:off x="6019800" y="2514600"/>
              <a:ext cx="1981200" cy="6096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 dirty="0">
                  <a:solidFill>
                    <a:srgbClr val="FF0000"/>
                  </a:solidFill>
                </a:rPr>
                <a:t>EA 1</a:t>
              </a:r>
            </a:p>
          </p:txBody>
        </p:sp>
        <p:cxnSp>
          <p:nvCxnSpPr>
            <p:cNvPr id="663" name="Straight Arrow Connector 158"/>
            <p:cNvCxnSpPr/>
            <p:nvPr/>
          </p:nvCxnSpPr>
          <p:spPr bwMode="auto">
            <a:xfrm rot="16931697" flipH="1" flipV="1">
              <a:off x="7465219" y="2275681"/>
              <a:ext cx="434975" cy="476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4" name="Straight Connector 159"/>
            <p:cNvCxnSpPr/>
            <p:nvPr/>
          </p:nvCxnSpPr>
          <p:spPr bwMode="auto">
            <a:xfrm rot="11531697">
              <a:off x="7616825" y="2268538"/>
              <a:ext cx="146050" cy="158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5" name="Straight Arrow Connector 175"/>
            <p:cNvCxnSpPr/>
            <p:nvPr/>
          </p:nvCxnSpPr>
          <p:spPr bwMode="auto">
            <a:xfrm rot="17274185" flipH="1" flipV="1">
              <a:off x="7793832" y="2297906"/>
              <a:ext cx="246062" cy="317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6" name="Straight Connector 176"/>
            <p:cNvCxnSpPr/>
            <p:nvPr/>
          </p:nvCxnSpPr>
          <p:spPr bwMode="auto">
            <a:xfrm rot="17274185">
              <a:off x="7966075" y="2130425"/>
              <a:ext cx="69850" cy="762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7" name="Straight Connector 177"/>
            <p:cNvCxnSpPr/>
            <p:nvPr/>
          </p:nvCxnSpPr>
          <p:spPr bwMode="auto">
            <a:xfrm rot="6474185" flipH="1">
              <a:off x="7893050" y="2108200"/>
              <a:ext cx="69850" cy="762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8" name="Straight Connector 178"/>
            <p:cNvCxnSpPr/>
            <p:nvPr/>
          </p:nvCxnSpPr>
          <p:spPr bwMode="auto">
            <a:xfrm rot="17274185">
              <a:off x="7883525" y="2405063"/>
              <a:ext cx="69850" cy="762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9" name="Straight Connector 179"/>
            <p:cNvCxnSpPr/>
            <p:nvPr/>
          </p:nvCxnSpPr>
          <p:spPr bwMode="auto">
            <a:xfrm rot="6474185" flipH="1">
              <a:off x="7804150" y="2379663"/>
              <a:ext cx="69850" cy="762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0" name="Straight Arrow Connector 669"/>
            <p:cNvCxnSpPr/>
            <p:nvPr/>
          </p:nvCxnSpPr>
          <p:spPr bwMode="auto">
            <a:xfrm rot="16200000" flipH="1" flipV="1">
              <a:off x="6011863" y="2016125"/>
              <a:ext cx="381000" cy="635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1" name="Straight Connector 670"/>
            <p:cNvCxnSpPr/>
            <p:nvPr/>
          </p:nvCxnSpPr>
          <p:spPr bwMode="auto">
            <a:xfrm rot="10800000">
              <a:off x="6096000" y="2009775"/>
              <a:ext cx="215900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2" name="Straight Connector 671"/>
            <p:cNvCxnSpPr/>
            <p:nvPr/>
          </p:nvCxnSpPr>
          <p:spPr bwMode="auto">
            <a:xfrm rot="10800000">
              <a:off x="6108700" y="1933575"/>
              <a:ext cx="215900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3" name="Straight Connector 672"/>
            <p:cNvCxnSpPr/>
            <p:nvPr/>
          </p:nvCxnSpPr>
          <p:spPr bwMode="auto">
            <a:xfrm rot="10800000">
              <a:off x="6096000" y="2066925"/>
              <a:ext cx="215900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732" name="Line 5"/>
            <p:cNvSpPr>
              <a:spLocks noChangeShapeType="1"/>
            </p:cNvSpPr>
            <p:nvPr/>
          </p:nvSpPr>
          <p:spPr bwMode="auto">
            <a:xfrm rot="4960150">
              <a:off x="6395926" y="2146341"/>
              <a:ext cx="300799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733" name="Freeform 6"/>
            <p:cNvSpPr>
              <a:spLocks/>
            </p:cNvSpPr>
            <p:nvPr/>
          </p:nvSpPr>
          <p:spPr bwMode="auto">
            <a:xfrm rot="4960150">
              <a:off x="6489646" y="1823891"/>
              <a:ext cx="85943" cy="431800"/>
            </a:xfrm>
            <a:custGeom>
              <a:avLst/>
              <a:gdLst>
                <a:gd name="T0" fmla="*/ 0 w 144"/>
                <a:gd name="T1" fmla="*/ 0 h 576"/>
                <a:gd name="T2" fmla="*/ 2147483647 w 144"/>
                <a:gd name="T3" fmla="*/ 2147483647 h 576"/>
                <a:gd name="T4" fmla="*/ 0 w 144"/>
                <a:gd name="T5" fmla="*/ 2147483647 h 576"/>
                <a:gd name="T6" fmla="*/ 0 60000 65536"/>
                <a:gd name="T7" fmla="*/ 0 60000 65536"/>
                <a:gd name="T8" fmla="*/ 0 60000 65536"/>
                <a:gd name="T9" fmla="*/ 0 w 144"/>
                <a:gd name="T10" fmla="*/ 0 h 576"/>
                <a:gd name="T11" fmla="*/ 144 w 144"/>
                <a:gd name="T12" fmla="*/ 576 h 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576">
                  <a:moveTo>
                    <a:pt x="0" y="0"/>
                  </a:moveTo>
                  <a:cubicBezTo>
                    <a:pt x="72" y="96"/>
                    <a:pt x="144" y="192"/>
                    <a:pt x="144" y="288"/>
                  </a:cubicBezTo>
                  <a:cubicBezTo>
                    <a:pt x="144" y="384"/>
                    <a:pt x="24" y="528"/>
                    <a:pt x="0" y="576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734" name="Line 7"/>
            <p:cNvSpPr>
              <a:spLocks noChangeShapeType="1"/>
            </p:cNvSpPr>
            <p:nvPr/>
          </p:nvSpPr>
          <p:spPr bwMode="auto">
            <a:xfrm rot="4960150" flipH="1">
              <a:off x="6377438" y="2013609"/>
              <a:ext cx="8594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735" name="Line 8"/>
            <p:cNvSpPr>
              <a:spLocks noChangeShapeType="1"/>
            </p:cNvSpPr>
            <p:nvPr/>
          </p:nvSpPr>
          <p:spPr bwMode="auto">
            <a:xfrm rot="4960150" flipH="1">
              <a:off x="6270551" y="1975911"/>
              <a:ext cx="8594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736" name="Line 9"/>
            <p:cNvSpPr>
              <a:spLocks noChangeShapeType="1"/>
            </p:cNvSpPr>
            <p:nvPr/>
          </p:nvSpPr>
          <p:spPr bwMode="auto">
            <a:xfrm rot="4960150" flipH="1">
              <a:off x="6590714" y="1997002"/>
              <a:ext cx="8594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737" name="Line 10"/>
            <p:cNvSpPr>
              <a:spLocks noChangeShapeType="1"/>
            </p:cNvSpPr>
            <p:nvPr/>
          </p:nvSpPr>
          <p:spPr bwMode="auto">
            <a:xfrm rot="4960150" flipH="1">
              <a:off x="6687669" y="1922249"/>
              <a:ext cx="8594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738" name="AutoShape 1446"/>
            <p:cNvSpPr>
              <a:spLocks noChangeArrowheads="1"/>
            </p:cNvSpPr>
            <p:nvPr/>
          </p:nvSpPr>
          <p:spPr bwMode="auto">
            <a:xfrm>
              <a:off x="7189613" y="2814638"/>
              <a:ext cx="305012" cy="352425"/>
            </a:xfrm>
            <a:prstGeom prst="diamond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8739" name="TextBox 408"/>
            <p:cNvSpPr txBox="1">
              <a:spLocks noChangeArrowheads="1"/>
            </p:cNvSpPr>
            <p:nvPr/>
          </p:nvSpPr>
          <p:spPr bwMode="auto">
            <a:xfrm>
              <a:off x="7145338" y="2873630"/>
              <a:ext cx="61002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 b="1" dirty="0">
                  <a:solidFill>
                    <a:srgbClr val="FF0000"/>
                  </a:solidFill>
                </a:rPr>
                <a:t>IED</a:t>
              </a:r>
            </a:p>
          </p:txBody>
        </p:sp>
        <p:sp>
          <p:nvSpPr>
            <p:cNvPr id="28740" name="TextBox 429"/>
            <p:cNvSpPr txBox="1">
              <a:spLocks noChangeArrowheads="1"/>
            </p:cNvSpPr>
            <p:nvPr/>
          </p:nvSpPr>
          <p:spPr bwMode="auto">
            <a:xfrm>
              <a:off x="7471990" y="2908473"/>
              <a:ext cx="53377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 sz="1000" b="1" dirty="0">
                <a:solidFill>
                  <a:srgbClr val="FFFFFF"/>
                </a:solidFill>
              </a:endParaRPr>
            </a:p>
          </p:txBody>
        </p:sp>
        <p:cxnSp>
          <p:nvCxnSpPr>
            <p:cNvPr id="28741" name="Straight Connector 393"/>
            <p:cNvCxnSpPr>
              <a:cxnSpLocks noChangeShapeType="1"/>
            </p:cNvCxnSpPr>
            <p:nvPr/>
          </p:nvCxnSpPr>
          <p:spPr bwMode="auto">
            <a:xfrm rot="5400000">
              <a:off x="6361113" y="2627313"/>
              <a:ext cx="381000" cy="1588"/>
            </a:xfrm>
            <a:prstGeom prst="line">
              <a:avLst/>
            </a:prstGeom>
            <a:noFill/>
            <a:ln w="3175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8742" name="Straight Connector 394"/>
            <p:cNvCxnSpPr>
              <a:cxnSpLocks noChangeShapeType="1"/>
            </p:cNvCxnSpPr>
            <p:nvPr/>
          </p:nvCxnSpPr>
          <p:spPr bwMode="auto">
            <a:xfrm>
              <a:off x="6400800" y="2627313"/>
              <a:ext cx="304800" cy="1588"/>
            </a:xfrm>
            <a:prstGeom prst="line">
              <a:avLst/>
            </a:prstGeom>
            <a:noFill/>
            <a:ln w="3175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8743" name="Straight Connector 393"/>
            <p:cNvCxnSpPr>
              <a:cxnSpLocks noChangeShapeType="1"/>
            </p:cNvCxnSpPr>
            <p:nvPr/>
          </p:nvCxnSpPr>
          <p:spPr bwMode="auto">
            <a:xfrm rot="5400000">
              <a:off x="7504113" y="2932113"/>
              <a:ext cx="381000" cy="1588"/>
            </a:xfrm>
            <a:prstGeom prst="line">
              <a:avLst/>
            </a:prstGeom>
            <a:noFill/>
            <a:ln w="3175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8744" name="Straight Connector 394"/>
            <p:cNvCxnSpPr>
              <a:cxnSpLocks noChangeShapeType="1"/>
            </p:cNvCxnSpPr>
            <p:nvPr/>
          </p:nvCxnSpPr>
          <p:spPr bwMode="auto">
            <a:xfrm>
              <a:off x="7543800" y="2932113"/>
              <a:ext cx="304800" cy="1588"/>
            </a:xfrm>
            <a:prstGeom prst="line">
              <a:avLst/>
            </a:prstGeom>
            <a:noFill/>
            <a:ln w="3175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8745" name="Straight Connector 393"/>
            <p:cNvCxnSpPr>
              <a:cxnSpLocks noChangeShapeType="1"/>
            </p:cNvCxnSpPr>
            <p:nvPr/>
          </p:nvCxnSpPr>
          <p:spPr bwMode="auto">
            <a:xfrm rot="5400000">
              <a:off x="6894513" y="1941513"/>
              <a:ext cx="381000" cy="1588"/>
            </a:xfrm>
            <a:prstGeom prst="line">
              <a:avLst/>
            </a:prstGeom>
            <a:noFill/>
            <a:ln w="3175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8746" name="Straight Connector 394"/>
            <p:cNvCxnSpPr>
              <a:cxnSpLocks noChangeShapeType="1"/>
            </p:cNvCxnSpPr>
            <p:nvPr/>
          </p:nvCxnSpPr>
          <p:spPr bwMode="auto">
            <a:xfrm>
              <a:off x="6934200" y="1941513"/>
              <a:ext cx="304800" cy="1588"/>
            </a:xfrm>
            <a:prstGeom prst="line">
              <a:avLst/>
            </a:prstGeom>
            <a:noFill/>
            <a:ln w="3175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689" name="Straight Arrow Connector 175"/>
            <p:cNvCxnSpPr/>
            <p:nvPr/>
          </p:nvCxnSpPr>
          <p:spPr bwMode="auto">
            <a:xfrm rot="14765928" flipH="1" flipV="1">
              <a:off x="6702425" y="1704976"/>
              <a:ext cx="185737" cy="476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0" name="Straight Connector 176"/>
            <p:cNvCxnSpPr/>
            <p:nvPr/>
          </p:nvCxnSpPr>
          <p:spPr bwMode="auto">
            <a:xfrm rot="14765928">
              <a:off x="6770688" y="1519237"/>
              <a:ext cx="52388" cy="10636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1" name="Straight Connector 177"/>
            <p:cNvCxnSpPr/>
            <p:nvPr/>
          </p:nvCxnSpPr>
          <p:spPr bwMode="auto">
            <a:xfrm rot="3965928" flipH="1">
              <a:off x="6676231" y="1564482"/>
              <a:ext cx="52387" cy="10795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2" name="Straight Connector 178"/>
            <p:cNvCxnSpPr/>
            <p:nvPr/>
          </p:nvCxnSpPr>
          <p:spPr bwMode="auto">
            <a:xfrm rot="14765928">
              <a:off x="6859588" y="1719262"/>
              <a:ext cx="52388" cy="10636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3" name="Straight Connector 179"/>
            <p:cNvCxnSpPr/>
            <p:nvPr/>
          </p:nvCxnSpPr>
          <p:spPr bwMode="auto">
            <a:xfrm rot="3965928" flipH="1">
              <a:off x="6761956" y="1761332"/>
              <a:ext cx="52387" cy="10795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752" name="AutoShape 1446"/>
            <p:cNvSpPr>
              <a:spLocks noChangeArrowheads="1"/>
            </p:cNvSpPr>
            <p:nvPr/>
          </p:nvSpPr>
          <p:spPr bwMode="auto">
            <a:xfrm>
              <a:off x="6921325" y="2506663"/>
              <a:ext cx="305012" cy="352425"/>
            </a:xfrm>
            <a:prstGeom prst="diamond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8753" name="TextBox 408"/>
            <p:cNvSpPr txBox="1">
              <a:spLocks noChangeArrowheads="1"/>
            </p:cNvSpPr>
            <p:nvPr/>
          </p:nvSpPr>
          <p:spPr bwMode="auto">
            <a:xfrm>
              <a:off x="6877050" y="2565655"/>
              <a:ext cx="61002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 b="1" dirty="0">
                  <a:solidFill>
                    <a:srgbClr val="FF0000"/>
                  </a:solidFill>
                </a:rPr>
                <a:t>IED</a:t>
              </a:r>
            </a:p>
          </p:txBody>
        </p:sp>
        <p:sp>
          <p:nvSpPr>
            <p:cNvPr id="28754" name="TextBox 429"/>
            <p:cNvSpPr txBox="1">
              <a:spLocks noChangeArrowheads="1"/>
            </p:cNvSpPr>
            <p:nvPr/>
          </p:nvSpPr>
          <p:spPr bwMode="auto">
            <a:xfrm>
              <a:off x="7203702" y="2600498"/>
              <a:ext cx="53377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 sz="1000" b="1" dirty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46113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 l="3882" b="5382"/>
          <a:stretch>
            <a:fillRect/>
          </a:stretch>
        </p:blipFill>
        <p:spPr bwMode="auto">
          <a:xfrm>
            <a:off x="0" y="666750"/>
            <a:ext cx="9144000" cy="59721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3581400" y="2962275"/>
            <a:ext cx="838200" cy="12954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701" name="Line 7"/>
          <p:cNvSpPr>
            <a:spLocks noChangeShapeType="1"/>
          </p:cNvSpPr>
          <p:nvPr/>
        </p:nvSpPr>
        <p:spPr bwMode="auto">
          <a:xfrm flipV="1">
            <a:off x="4419600" y="3571875"/>
            <a:ext cx="4419600" cy="685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9702" name="Line 8"/>
          <p:cNvSpPr>
            <a:spLocks noChangeShapeType="1"/>
          </p:cNvSpPr>
          <p:nvPr/>
        </p:nvSpPr>
        <p:spPr bwMode="auto">
          <a:xfrm flipV="1">
            <a:off x="4419600" y="1209675"/>
            <a:ext cx="16002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9703" name="Line 10"/>
          <p:cNvSpPr>
            <a:spLocks noChangeShapeType="1"/>
          </p:cNvSpPr>
          <p:nvPr/>
        </p:nvSpPr>
        <p:spPr bwMode="auto">
          <a:xfrm flipH="1">
            <a:off x="3276600" y="2886075"/>
            <a:ext cx="14478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9704" name="Line 11"/>
          <p:cNvSpPr>
            <a:spLocks noChangeShapeType="1"/>
          </p:cNvSpPr>
          <p:nvPr/>
        </p:nvSpPr>
        <p:spPr bwMode="auto">
          <a:xfrm flipH="1" flipV="1">
            <a:off x="3352800" y="1133475"/>
            <a:ext cx="144780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9705" name="Rectangle 54"/>
          <p:cNvSpPr>
            <a:spLocks noChangeArrowheads="1"/>
          </p:cNvSpPr>
          <p:nvPr/>
        </p:nvSpPr>
        <p:spPr bwMode="auto">
          <a:xfrm>
            <a:off x="0" y="5943600"/>
            <a:ext cx="9144000" cy="695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9706" name="Group 157"/>
          <p:cNvGrpSpPr>
            <a:grpSpLocks/>
          </p:cNvGrpSpPr>
          <p:nvPr/>
        </p:nvGrpSpPr>
        <p:grpSpPr bwMode="auto">
          <a:xfrm>
            <a:off x="2306638" y="6048375"/>
            <a:ext cx="152400" cy="381000"/>
            <a:chOff x="5486400" y="5486400"/>
            <a:chExt cx="76200" cy="304800"/>
          </a:xfrm>
        </p:grpSpPr>
        <p:cxnSp>
          <p:nvCxnSpPr>
            <p:cNvPr id="192" name="Straight Arrow Connector 158"/>
            <p:cNvCxnSpPr/>
            <p:nvPr/>
          </p:nvCxnSpPr>
          <p:spPr bwMode="auto">
            <a:xfrm rot="5400000" flipH="1" flipV="1">
              <a:off x="5372497" y="5637609"/>
              <a:ext cx="304800" cy="238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59"/>
            <p:cNvCxnSpPr/>
            <p:nvPr/>
          </p:nvCxnSpPr>
          <p:spPr bwMode="auto">
            <a:xfrm>
              <a:off x="5486400" y="5638800"/>
              <a:ext cx="76200" cy="127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707" name="Group 74"/>
          <p:cNvGrpSpPr>
            <a:grpSpLocks/>
          </p:cNvGrpSpPr>
          <p:nvPr/>
        </p:nvGrpSpPr>
        <p:grpSpPr bwMode="auto">
          <a:xfrm>
            <a:off x="1576388" y="6080125"/>
            <a:ext cx="90487" cy="323850"/>
            <a:chOff x="4800600" y="5342913"/>
            <a:chExt cx="152400" cy="829287"/>
          </a:xfrm>
        </p:grpSpPr>
        <p:cxnSp>
          <p:nvCxnSpPr>
            <p:cNvPr id="195" name="Straight Arrow Connector 131"/>
            <p:cNvCxnSpPr/>
            <p:nvPr/>
          </p:nvCxnSpPr>
          <p:spPr>
            <a:xfrm rot="16583434" flipV="1">
              <a:off x="4542067" y="5649573"/>
              <a:ext cx="674812" cy="6149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Oval 132"/>
            <p:cNvSpPr/>
            <p:nvPr/>
          </p:nvSpPr>
          <p:spPr>
            <a:xfrm>
              <a:off x="4800600" y="6021791"/>
              <a:ext cx="152400" cy="15040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9708" name="TextBox 228"/>
          <p:cNvSpPr txBox="1">
            <a:spLocks noChangeArrowheads="1"/>
          </p:cNvSpPr>
          <p:nvPr/>
        </p:nvSpPr>
        <p:spPr bwMode="auto">
          <a:xfrm>
            <a:off x="1346200" y="6381750"/>
            <a:ext cx="609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b="1" dirty="0">
                <a:solidFill>
                  <a:srgbClr val="FFFFFF"/>
                </a:solidFill>
              </a:rPr>
              <a:t>Mortar</a:t>
            </a:r>
          </a:p>
        </p:txBody>
      </p:sp>
      <p:sp>
        <p:nvSpPr>
          <p:cNvPr id="29709" name="TextBox 231"/>
          <p:cNvSpPr txBox="1">
            <a:spLocks noChangeArrowheads="1"/>
          </p:cNvSpPr>
          <p:nvPr/>
        </p:nvSpPr>
        <p:spPr bwMode="auto">
          <a:xfrm>
            <a:off x="1998663" y="6391275"/>
            <a:ext cx="762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b="1" dirty="0">
                <a:solidFill>
                  <a:srgbClr val="FFFFFF"/>
                </a:solidFill>
              </a:rPr>
              <a:t>AK-47</a:t>
            </a:r>
          </a:p>
        </p:txBody>
      </p:sp>
      <p:grpSp>
        <p:nvGrpSpPr>
          <p:cNvPr id="29710" name="Group 11"/>
          <p:cNvGrpSpPr>
            <a:grpSpLocks/>
          </p:cNvGrpSpPr>
          <p:nvPr/>
        </p:nvGrpSpPr>
        <p:grpSpPr bwMode="auto">
          <a:xfrm>
            <a:off x="4111625" y="6048375"/>
            <a:ext cx="152400" cy="352425"/>
            <a:chOff x="5105400" y="5334000"/>
            <a:chExt cx="152400" cy="762000"/>
          </a:xfrm>
        </p:grpSpPr>
        <p:cxnSp>
          <p:nvCxnSpPr>
            <p:cNvPr id="200" name="Straight Arrow Connector 175"/>
            <p:cNvCxnSpPr/>
            <p:nvPr/>
          </p:nvCxnSpPr>
          <p:spPr>
            <a:xfrm rot="5400000" flipH="1" flipV="1">
              <a:off x="4915588" y="5677371"/>
              <a:ext cx="532026" cy="317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176"/>
            <p:cNvCxnSpPr/>
            <p:nvPr/>
          </p:nvCxnSpPr>
          <p:spPr>
            <a:xfrm rot="5400000">
              <a:off x="5067986" y="5982386"/>
              <a:ext cx="151027" cy="762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177"/>
            <p:cNvCxnSpPr/>
            <p:nvPr/>
          </p:nvCxnSpPr>
          <p:spPr>
            <a:xfrm rot="16200000" flipH="1">
              <a:off x="5144186" y="5982386"/>
              <a:ext cx="151027" cy="762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178"/>
            <p:cNvCxnSpPr/>
            <p:nvPr/>
          </p:nvCxnSpPr>
          <p:spPr>
            <a:xfrm rot="5400000">
              <a:off x="5067986" y="5371414"/>
              <a:ext cx="151027" cy="762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179"/>
            <p:cNvCxnSpPr/>
            <p:nvPr/>
          </p:nvCxnSpPr>
          <p:spPr>
            <a:xfrm rot="16200000" flipH="1">
              <a:off x="5144186" y="5371414"/>
              <a:ext cx="151027" cy="762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711" name="TextBox 232"/>
          <p:cNvSpPr txBox="1">
            <a:spLocks noChangeArrowheads="1"/>
          </p:cNvSpPr>
          <p:nvPr/>
        </p:nvSpPr>
        <p:spPr bwMode="auto">
          <a:xfrm>
            <a:off x="3881438" y="6403975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b="1" dirty="0">
                <a:solidFill>
                  <a:srgbClr val="FFFFFF"/>
                </a:solidFill>
              </a:rPr>
              <a:t>RPG</a:t>
            </a:r>
          </a:p>
        </p:txBody>
      </p:sp>
      <p:grpSp>
        <p:nvGrpSpPr>
          <p:cNvPr id="29712" name="Group 430"/>
          <p:cNvGrpSpPr>
            <a:grpSpLocks/>
          </p:cNvGrpSpPr>
          <p:nvPr/>
        </p:nvGrpSpPr>
        <p:grpSpPr bwMode="auto">
          <a:xfrm>
            <a:off x="4614863" y="6096000"/>
            <a:ext cx="879475" cy="352425"/>
            <a:chOff x="6915794" y="6324600"/>
            <a:chExt cx="878230" cy="352425"/>
          </a:xfrm>
        </p:grpSpPr>
        <p:grpSp>
          <p:nvGrpSpPr>
            <p:cNvPr id="29842" name="Group 406"/>
            <p:cNvGrpSpPr>
              <a:grpSpLocks/>
            </p:cNvGrpSpPr>
            <p:nvPr/>
          </p:nvGrpSpPr>
          <p:grpSpPr bwMode="auto">
            <a:xfrm>
              <a:off x="6915794" y="6324600"/>
              <a:ext cx="609600" cy="352425"/>
              <a:chOff x="9690950" y="3429000"/>
              <a:chExt cx="609600" cy="352425"/>
            </a:xfrm>
          </p:grpSpPr>
          <p:sp>
            <p:nvSpPr>
              <p:cNvPr id="29844" name="AutoShape 1446"/>
              <p:cNvSpPr>
                <a:spLocks noChangeArrowheads="1"/>
              </p:cNvSpPr>
              <p:nvPr/>
            </p:nvSpPr>
            <p:spPr bwMode="auto">
              <a:xfrm>
                <a:off x="9753600" y="3429000"/>
                <a:ext cx="304799" cy="352425"/>
              </a:xfrm>
              <a:prstGeom prst="diamond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845" name="TextBox 408"/>
              <p:cNvSpPr txBox="1">
                <a:spLocks noChangeArrowheads="1"/>
              </p:cNvSpPr>
              <p:nvPr/>
            </p:nvSpPr>
            <p:spPr bwMode="auto">
              <a:xfrm>
                <a:off x="9690950" y="3487992"/>
                <a:ext cx="60960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 b="1" dirty="0">
                    <a:solidFill>
                      <a:srgbClr val="FFFFFF"/>
                    </a:solidFill>
                  </a:rPr>
                  <a:t>IED</a:t>
                </a:r>
              </a:p>
            </p:txBody>
          </p:sp>
        </p:grpSp>
        <p:sp>
          <p:nvSpPr>
            <p:cNvPr id="29843" name="TextBox 429"/>
            <p:cNvSpPr txBox="1">
              <a:spLocks noChangeArrowheads="1"/>
            </p:cNvSpPr>
            <p:nvPr/>
          </p:nvSpPr>
          <p:spPr bwMode="auto">
            <a:xfrm>
              <a:off x="7260624" y="6418435"/>
              <a:ext cx="53340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 sz="10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29713" name="TextBox 436"/>
          <p:cNvSpPr txBox="1">
            <a:spLocks noChangeArrowheads="1"/>
          </p:cNvSpPr>
          <p:nvPr/>
        </p:nvSpPr>
        <p:spPr bwMode="auto">
          <a:xfrm>
            <a:off x="0" y="6110288"/>
            <a:ext cx="67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Key:</a:t>
            </a:r>
          </a:p>
        </p:txBody>
      </p:sp>
      <p:sp>
        <p:nvSpPr>
          <p:cNvPr id="212" name="Isosceles Triangle 211"/>
          <p:cNvSpPr/>
          <p:nvPr/>
        </p:nvSpPr>
        <p:spPr>
          <a:xfrm>
            <a:off x="5416550" y="6076950"/>
            <a:ext cx="228600" cy="2286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9715" name="Rectangle 271"/>
          <p:cNvSpPr>
            <a:spLocks noChangeArrowheads="1"/>
          </p:cNvSpPr>
          <p:nvPr/>
        </p:nvSpPr>
        <p:spPr bwMode="auto">
          <a:xfrm>
            <a:off x="5378450" y="6326188"/>
            <a:ext cx="3683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 dirty="0">
                <a:solidFill>
                  <a:srgbClr val="FFFFFF"/>
                </a:solidFill>
              </a:rPr>
              <a:t>OP</a:t>
            </a:r>
          </a:p>
        </p:txBody>
      </p:sp>
      <p:grpSp>
        <p:nvGrpSpPr>
          <p:cNvPr id="29716" name="Group 60"/>
          <p:cNvGrpSpPr>
            <a:grpSpLocks/>
          </p:cNvGrpSpPr>
          <p:nvPr/>
        </p:nvGrpSpPr>
        <p:grpSpPr bwMode="auto">
          <a:xfrm>
            <a:off x="6470650" y="6115050"/>
            <a:ext cx="304800" cy="381000"/>
            <a:chOff x="3884" y="3996"/>
            <a:chExt cx="192" cy="240"/>
          </a:xfrm>
        </p:grpSpPr>
        <p:cxnSp>
          <p:nvCxnSpPr>
            <p:cNvPr id="29840" name="Straight Connector 393"/>
            <p:cNvCxnSpPr>
              <a:cxnSpLocks noChangeShapeType="1"/>
            </p:cNvCxnSpPr>
            <p:nvPr/>
          </p:nvCxnSpPr>
          <p:spPr bwMode="auto">
            <a:xfrm rot="5400000">
              <a:off x="3859" y="4115"/>
              <a:ext cx="240" cy="1"/>
            </a:xfrm>
            <a:prstGeom prst="line">
              <a:avLst/>
            </a:prstGeom>
            <a:noFill/>
            <a:ln w="3175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9841" name="Straight Connector 394"/>
            <p:cNvCxnSpPr>
              <a:cxnSpLocks noChangeShapeType="1"/>
            </p:cNvCxnSpPr>
            <p:nvPr/>
          </p:nvCxnSpPr>
          <p:spPr bwMode="auto">
            <a:xfrm>
              <a:off x="3884" y="4115"/>
              <a:ext cx="192" cy="1"/>
            </a:xfrm>
            <a:prstGeom prst="line">
              <a:avLst/>
            </a:prstGeom>
            <a:noFill/>
            <a:ln w="31750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29717" name="TextBox 395"/>
          <p:cNvSpPr txBox="1">
            <a:spLocks noChangeArrowheads="1"/>
          </p:cNvSpPr>
          <p:nvPr/>
        </p:nvSpPr>
        <p:spPr bwMode="auto">
          <a:xfrm>
            <a:off x="6553200" y="6315075"/>
            <a:ext cx="533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b="1" dirty="0">
                <a:solidFill>
                  <a:srgbClr val="FFFFFF"/>
                </a:solidFill>
              </a:rPr>
              <a:t>IDF</a:t>
            </a:r>
          </a:p>
        </p:txBody>
      </p:sp>
      <p:sp>
        <p:nvSpPr>
          <p:cNvPr id="29718" name="TextBox 345"/>
          <p:cNvSpPr txBox="1">
            <a:spLocks noChangeArrowheads="1"/>
          </p:cNvSpPr>
          <p:nvPr/>
        </p:nvSpPr>
        <p:spPr bwMode="auto">
          <a:xfrm>
            <a:off x="2651125" y="6392863"/>
            <a:ext cx="762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b="1" dirty="0">
                <a:solidFill>
                  <a:srgbClr val="FFFFFF"/>
                </a:solidFill>
              </a:rPr>
              <a:t>MMG</a:t>
            </a:r>
          </a:p>
        </p:txBody>
      </p:sp>
      <p:grpSp>
        <p:nvGrpSpPr>
          <p:cNvPr id="29719" name="Group 152"/>
          <p:cNvGrpSpPr>
            <a:grpSpLocks/>
          </p:cNvGrpSpPr>
          <p:nvPr/>
        </p:nvGrpSpPr>
        <p:grpSpPr bwMode="auto">
          <a:xfrm>
            <a:off x="2921000" y="6029325"/>
            <a:ext cx="161925" cy="381000"/>
            <a:chOff x="2580" y="3942"/>
            <a:chExt cx="102" cy="240"/>
          </a:xfrm>
        </p:grpSpPr>
        <p:grpSp>
          <p:nvGrpSpPr>
            <p:cNvPr id="29836" name="Group 157"/>
            <p:cNvGrpSpPr>
              <a:grpSpLocks/>
            </p:cNvGrpSpPr>
            <p:nvPr/>
          </p:nvGrpSpPr>
          <p:grpSpPr bwMode="auto">
            <a:xfrm>
              <a:off x="2586" y="3942"/>
              <a:ext cx="96" cy="240"/>
              <a:chOff x="5486400" y="5486401"/>
              <a:chExt cx="76200" cy="304800"/>
            </a:xfrm>
          </p:grpSpPr>
          <p:cxnSp>
            <p:nvCxnSpPr>
              <p:cNvPr id="222" name="Straight Arrow Connector 326"/>
              <p:cNvCxnSpPr/>
              <p:nvPr/>
            </p:nvCxnSpPr>
            <p:spPr bwMode="auto">
              <a:xfrm rot="5400000" flipH="1" flipV="1">
                <a:off x="5372497" y="5637611"/>
                <a:ext cx="304800" cy="2381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327"/>
              <p:cNvCxnSpPr/>
              <p:nvPr/>
            </p:nvCxnSpPr>
            <p:spPr bwMode="auto">
              <a:xfrm>
                <a:off x="5486400" y="5638801"/>
                <a:ext cx="76200" cy="127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1" name="Straight Connector 352"/>
            <p:cNvCxnSpPr/>
            <p:nvPr/>
          </p:nvCxnSpPr>
          <p:spPr>
            <a:xfrm>
              <a:off x="2580" y="4110"/>
              <a:ext cx="96" cy="1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720" name="Group 149"/>
          <p:cNvGrpSpPr>
            <a:grpSpLocks/>
          </p:cNvGrpSpPr>
          <p:nvPr/>
        </p:nvGrpSpPr>
        <p:grpSpPr bwMode="auto">
          <a:xfrm>
            <a:off x="7162800" y="6019800"/>
            <a:ext cx="152400" cy="304800"/>
            <a:chOff x="838200" y="685800"/>
            <a:chExt cx="533400" cy="1066800"/>
          </a:xfrm>
        </p:grpSpPr>
        <p:grpSp>
          <p:nvGrpSpPr>
            <p:cNvPr id="29830" name="Group 15"/>
            <p:cNvGrpSpPr>
              <a:grpSpLocks/>
            </p:cNvGrpSpPr>
            <p:nvPr/>
          </p:nvGrpSpPr>
          <p:grpSpPr bwMode="auto">
            <a:xfrm>
              <a:off x="838200" y="685799"/>
              <a:ext cx="533401" cy="1066802"/>
              <a:chOff x="838200" y="685799"/>
              <a:chExt cx="533401" cy="1066802"/>
            </a:xfrm>
          </p:grpSpPr>
          <p:sp>
            <p:nvSpPr>
              <p:cNvPr id="228" name="Oval 145"/>
              <p:cNvSpPr/>
              <p:nvPr/>
            </p:nvSpPr>
            <p:spPr>
              <a:xfrm>
                <a:off x="838200" y="1219198"/>
                <a:ext cx="533401" cy="533399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29" name="Straight Connector 146"/>
              <p:cNvCxnSpPr/>
              <p:nvPr/>
            </p:nvCxnSpPr>
            <p:spPr>
              <a:xfrm rot="5160000" flipH="1" flipV="1">
                <a:off x="857650" y="933049"/>
                <a:ext cx="533399" cy="3889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147"/>
              <p:cNvCxnSpPr/>
              <p:nvPr/>
            </p:nvCxnSpPr>
            <p:spPr>
              <a:xfrm>
                <a:off x="915988" y="913607"/>
                <a:ext cx="455613" cy="555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6" name="Straight Connector 143"/>
            <p:cNvCxnSpPr/>
            <p:nvPr/>
          </p:nvCxnSpPr>
          <p:spPr>
            <a:xfrm rot="16200000" flipH="1">
              <a:off x="915988" y="1296988"/>
              <a:ext cx="377825" cy="37782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144"/>
            <p:cNvCxnSpPr/>
            <p:nvPr/>
          </p:nvCxnSpPr>
          <p:spPr>
            <a:xfrm rot="16200000" flipH="1" flipV="1">
              <a:off x="915988" y="1296988"/>
              <a:ext cx="377825" cy="37782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721" name="TextBox 395"/>
          <p:cNvSpPr txBox="1">
            <a:spLocks noChangeArrowheads="1"/>
          </p:cNvSpPr>
          <p:nvPr/>
        </p:nvSpPr>
        <p:spPr bwMode="auto">
          <a:xfrm>
            <a:off x="6934200" y="6383338"/>
            <a:ext cx="5334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b="1" dirty="0">
                <a:solidFill>
                  <a:srgbClr val="FFFFFF"/>
                </a:solidFill>
              </a:rPr>
              <a:t>HQ</a:t>
            </a:r>
          </a:p>
        </p:txBody>
      </p:sp>
      <p:sp>
        <p:nvSpPr>
          <p:cNvPr id="29722" name="TextBox 345"/>
          <p:cNvSpPr txBox="1">
            <a:spLocks noChangeArrowheads="1"/>
          </p:cNvSpPr>
          <p:nvPr/>
        </p:nvSpPr>
        <p:spPr bwMode="auto">
          <a:xfrm>
            <a:off x="3227388" y="6391275"/>
            <a:ext cx="762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b="1" dirty="0">
                <a:solidFill>
                  <a:srgbClr val="FFFFFF"/>
                </a:solidFill>
              </a:rPr>
              <a:t>HMG</a:t>
            </a:r>
          </a:p>
        </p:txBody>
      </p:sp>
      <p:grpSp>
        <p:nvGrpSpPr>
          <p:cNvPr id="29723" name="Group 65"/>
          <p:cNvGrpSpPr>
            <a:grpSpLocks/>
          </p:cNvGrpSpPr>
          <p:nvPr/>
        </p:nvGrpSpPr>
        <p:grpSpPr bwMode="auto">
          <a:xfrm>
            <a:off x="3535363" y="6048375"/>
            <a:ext cx="161925" cy="381000"/>
            <a:chOff x="2826" y="3954"/>
            <a:chExt cx="102" cy="240"/>
          </a:xfrm>
        </p:grpSpPr>
        <p:grpSp>
          <p:nvGrpSpPr>
            <p:cNvPr id="29825" name="Group 157"/>
            <p:cNvGrpSpPr>
              <a:grpSpLocks/>
            </p:cNvGrpSpPr>
            <p:nvPr/>
          </p:nvGrpSpPr>
          <p:grpSpPr bwMode="auto">
            <a:xfrm>
              <a:off x="2832" y="3954"/>
              <a:ext cx="96" cy="240"/>
              <a:chOff x="5486400" y="5486400"/>
              <a:chExt cx="76200" cy="304800"/>
            </a:xfrm>
          </p:grpSpPr>
          <p:cxnSp>
            <p:nvCxnSpPr>
              <p:cNvPr id="237" name="Straight Arrow Connector 326"/>
              <p:cNvCxnSpPr/>
              <p:nvPr/>
            </p:nvCxnSpPr>
            <p:spPr bwMode="auto">
              <a:xfrm rot="5400000" flipH="1" flipV="1">
                <a:off x="5372497" y="5637609"/>
                <a:ext cx="304800" cy="2382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327"/>
              <p:cNvCxnSpPr/>
              <p:nvPr/>
            </p:nvCxnSpPr>
            <p:spPr bwMode="auto">
              <a:xfrm>
                <a:off x="5486400" y="5638800"/>
                <a:ext cx="76200" cy="127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5" name="Straight Connector 352"/>
            <p:cNvCxnSpPr/>
            <p:nvPr/>
          </p:nvCxnSpPr>
          <p:spPr>
            <a:xfrm>
              <a:off x="2826" y="4122"/>
              <a:ext cx="96" cy="1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552"/>
            <p:cNvCxnSpPr/>
            <p:nvPr/>
          </p:nvCxnSpPr>
          <p:spPr>
            <a:xfrm>
              <a:off x="2832" y="4038"/>
              <a:ext cx="96" cy="1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724" name="Line 71"/>
          <p:cNvSpPr>
            <a:spLocks noChangeShapeType="1"/>
          </p:cNvSpPr>
          <p:nvPr/>
        </p:nvSpPr>
        <p:spPr bwMode="auto">
          <a:xfrm flipH="1">
            <a:off x="2133600" y="5676900"/>
            <a:ext cx="2286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9726" name="Line 171"/>
          <p:cNvSpPr>
            <a:spLocks noChangeShapeType="1"/>
          </p:cNvSpPr>
          <p:nvPr/>
        </p:nvSpPr>
        <p:spPr bwMode="auto">
          <a:xfrm flipV="1">
            <a:off x="4343400" y="1209675"/>
            <a:ext cx="1676400" cy="1752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9727" name="Group 430"/>
          <p:cNvGrpSpPr>
            <a:grpSpLocks/>
          </p:cNvGrpSpPr>
          <p:nvPr/>
        </p:nvGrpSpPr>
        <p:grpSpPr bwMode="auto">
          <a:xfrm>
            <a:off x="3543300" y="4713288"/>
            <a:ext cx="860425" cy="352425"/>
            <a:chOff x="6934200" y="6324600"/>
            <a:chExt cx="859824" cy="352425"/>
          </a:xfrm>
        </p:grpSpPr>
        <p:grpSp>
          <p:nvGrpSpPr>
            <p:cNvPr id="29821" name="Group 406"/>
            <p:cNvGrpSpPr>
              <a:grpSpLocks/>
            </p:cNvGrpSpPr>
            <p:nvPr/>
          </p:nvGrpSpPr>
          <p:grpSpPr bwMode="auto">
            <a:xfrm>
              <a:off x="6934200" y="6324600"/>
              <a:ext cx="609600" cy="352425"/>
              <a:chOff x="9709356" y="3429000"/>
              <a:chExt cx="609600" cy="352425"/>
            </a:xfrm>
          </p:grpSpPr>
          <p:sp>
            <p:nvSpPr>
              <p:cNvPr id="29823" name="AutoShape 1446"/>
              <p:cNvSpPr>
                <a:spLocks noChangeArrowheads="1"/>
              </p:cNvSpPr>
              <p:nvPr/>
            </p:nvSpPr>
            <p:spPr bwMode="auto">
              <a:xfrm>
                <a:off x="9753600" y="3429000"/>
                <a:ext cx="304799" cy="352425"/>
              </a:xfrm>
              <a:prstGeom prst="diamond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824" name="TextBox 408"/>
              <p:cNvSpPr txBox="1">
                <a:spLocks noChangeArrowheads="1"/>
              </p:cNvSpPr>
              <p:nvPr/>
            </p:nvSpPr>
            <p:spPr bwMode="auto">
              <a:xfrm>
                <a:off x="9709356" y="3487992"/>
                <a:ext cx="60960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 b="1" dirty="0">
                    <a:solidFill>
                      <a:srgbClr val="FF0000"/>
                    </a:solidFill>
                  </a:rPr>
                  <a:t>IED</a:t>
                </a:r>
              </a:p>
            </p:txBody>
          </p:sp>
        </p:grpSp>
        <p:sp>
          <p:nvSpPr>
            <p:cNvPr id="29822" name="TextBox 429"/>
            <p:cNvSpPr txBox="1">
              <a:spLocks noChangeArrowheads="1"/>
            </p:cNvSpPr>
            <p:nvPr/>
          </p:nvSpPr>
          <p:spPr bwMode="auto">
            <a:xfrm>
              <a:off x="7260624" y="6418435"/>
              <a:ext cx="53340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 sz="10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29728" name="Rectangle 140"/>
          <p:cNvSpPr>
            <a:spLocks noChangeArrowheads="1"/>
          </p:cNvSpPr>
          <p:nvPr/>
        </p:nvSpPr>
        <p:spPr bwMode="auto">
          <a:xfrm>
            <a:off x="5648325" y="3740150"/>
            <a:ext cx="3505200" cy="220345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800" b="1" u="sng" dirty="0">
                <a:solidFill>
                  <a:srgbClr val="FFFFFF"/>
                </a:solidFill>
              </a:rPr>
              <a:t>ENEMY MLCOA:</a:t>
            </a:r>
            <a:r>
              <a:rPr lang="en-US" sz="800" u="sng" dirty="0">
                <a:solidFill>
                  <a:srgbClr val="FFFFFF"/>
                </a:solidFill>
              </a:rPr>
              <a:t> </a:t>
            </a:r>
          </a:p>
          <a:p>
            <a:r>
              <a:rPr lang="en-US" sz="800" b="1" u="sng" dirty="0">
                <a:solidFill>
                  <a:srgbClr val="FFFFFF"/>
                </a:solidFill>
              </a:rPr>
              <a:t>Tasks</a:t>
            </a:r>
            <a:r>
              <a:rPr lang="en-US" sz="800" b="1" dirty="0">
                <a:solidFill>
                  <a:srgbClr val="FFFFFF"/>
                </a:solidFill>
              </a:rPr>
              <a:t>:</a:t>
            </a:r>
            <a:endParaRPr lang="en-US" sz="800" dirty="0">
              <a:solidFill>
                <a:srgbClr val="FFFFFF"/>
              </a:solidFill>
            </a:endParaRPr>
          </a:p>
          <a:p>
            <a:r>
              <a:rPr lang="en-US" sz="800" b="1" u="sng" dirty="0">
                <a:solidFill>
                  <a:srgbClr val="FFFFFF"/>
                </a:solidFill>
              </a:rPr>
              <a:t>Purpose:</a:t>
            </a:r>
            <a:r>
              <a:rPr lang="en-US" sz="800" dirty="0">
                <a:solidFill>
                  <a:srgbClr val="FFFFFF"/>
                </a:solidFill>
              </a:rPr>
              <a:t> </a:t>
            </a:r>
          </a:p>
          <a:p>
            <a:r>
              <a:rPr lang="en-US" sz="800" b="1" u="sng" dirty="0">
                <a:solidFill>
                  <a:srgbClr val="FFFFFF"/>
                </a:solidFill>
              </a:rPr>
              <a:t>Method:</a:t>
            </a:r>
            <a:endParaRPr lang="en-US" sz="800" dirty="0">
              <a:solidFill>
                <a:srgbClr val="FFFFFF"/>
              </a:solidFill>
            </a:endParaRPr>
          </a:p>
          <a:p>
            <a:r>
              <a:rPr lang="en-US" sz="800" b="1" u="sng" dirty="0">
                <a:solidFill>
                  <a:srgbClr val="FFFFFF"/>
                </a:solidFill>
              </a:rPr>
              <a:t>End state:</a:t>
            </a:r>
            <a:endParaRPr lang="en-US" sz="800" u="sng" dirty="0">
              <a:solidFill>
                <a:srgbClr val="FFFFFF"/>
              </a:solidFill>
            </a:endParaRPr>
          </a:p>
        </p:txBody>
      </p:sp>
      <p:sp>
        <p:nvSpPr>
          <p:cNvPr id="29729" name="Rectangle 91"/>
          <p:cNvSpPr>
            <a:spLocks noChangeArrowheads="1"/>
          </p:cNvSpPr>
          <p:nvPr/>
        </p:nvSpPr>
        <p:spPr bwMode="auto">
          <a:xfrm>
            <a:off x="0" y="4648200"/>
            <a:ext cx="1447800" cy="12954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Ctr="1"/>
          <a:lstStyle/>
          <a:p>
            <a:r>
              <a:rPr lang="en-US" sz="800" u="sng" dirty="0">
                <a:solidFill>
                  <a:srgbClr val="FFFFFF"/>
                </a:solidFill>
              </a:rPr>
              <a:t>Estimated Enemy</a:t>
            </a:r>
          </a:p>
          <a:p>
            <a:r>
              <a:rPr lang="en-US" sz="800" u="sng" dirty="0">
                <a:solidFill>
                  <a:srgbClr val="FFFFFF"/>
                </a:solidFill>
              </a:rPr>
              <a:t>Disposition and Composition</a:t>
            </a:r>
          </a:p>
          <a:p>
            <a:endParaRPr lang="en-US" sz="800" dirty="0">
              <a:solidFill>
                <a:srgbClr val="FFFFFF"/>
              </a:solidFill>
            </a:endParaRPr>
          </a:p>
          <a:p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29730" name="Rectangle 143"/>
          <p:cNvSpPr>
            <a:spLocks noChangeArrowheads="1"/>
          </p:cNvSpPr>
          <p:nvPr/>
        </p:nvSpPr>
        <p:spPr bwMode="auto">
          <a:xfrm>
            <a:off x="0" y="342900"/>
            <a:ext cx="91440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OPERATION (MLCOA)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FFFFFF"/>
                </a:solidFill>
              </a:rPr>
              <a:t>SITUATION TEMPLATE – (GRID)</a:t>
            </a:r>
          </a:p>
        </p:txBody>
      </p:sp>
      <p:grpSp>
        <p:nvGrpSpPr>
          <p:cNvPr id="29731" name="Group 369"/>
          <p:cNvGrpSpPr>
            <a:grpSpLocks/>
          </p:cNvGrpSpPr>
          <p:nvPr/>
        </p:nvGrpSpPr>
        <p:grpSpPr bwMode="auto">
          <a:xfrm>
            <a:off x="6030913" y="1216025"/>
            <a:ext cx="2811462" cy="2322513"/>
            <a:chOff x="6030913" y="549275"/>
            <a:chExt cx="2811462" cy="2322513"/>
          </a:xfrm>
        </p:grpSpPr>
        <p:pic>
          <p:nvPicPr>
            <p:cNvPr id="29790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30913" y="549275"/>
              <a:ext cx="2811462" cy="2322513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29791" name="AutoShape 1446"/>
            <p:cNvSpPr>
              <a:spLocks noChangeArrowheads="1"/>
            </p:cNvSpPr>
            <p:nvPr/>
          </p:nvSpPr>
          <p:spPr bwMode="auto">
            <a:xfrm>
              <a:off x="6597475" y="2362200"/>
              <a:ext cx="305012" cy="352425"/>
            </a:xfrm>
            <a:prstGeom prst="diamond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9792" name="TextBox 408"/>
            <p:cNvSpPr txBox="1">
              <a:spLocks noChangeArrowheads="1"/>
            </p:cNvSpPr>
            <p:nvPr/>
          </p:nvSpPr>
          <p:spPr bwMode="auto">
            <a:xfrm>
              <a:off x="6553200" y="2421192"/>
              <a:ext cx="61002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 b="1" dirty="0">
                  <a:solidFill>
                    <a:srgbClr val="FF0000"/>
                  </a:solidFill>
                </a:rPr>
                <a:t>IED</a:t>
              </a:r>
            </a:p>
          </p:txBody>
        </p:sp>
        <p:sp>
          <p:nvSpPr>
            <p:cNvPr id="29793" name="TextBox 429"/>
            <p:cNvSpPr txBox="1">
              <a:spLocks noChangeArrowheads="1"/>
            </p:cNvSpPr>
            <p:nvPr/>
          </p:nvSpPr>
          <p:spPr bwMode="auto">
            <a:xfrm>
              <a:off x="6879852" y="2456035"/>
              <a:ext cx="53377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29794" name="AutoShape 1446"/>
            <p:cNvSpPr>
              <a:spLocks noChangeArrowheads="1"/>
            </p:cNvSpPr>
            <p:nvPr/>
          </p:nvSpPr>
          <p:spPr bwMode="auto">
            <a:xfrm>
              <a:off x="7580983" y="1163431"/>
              <a:ext cx="266400" cy="242578"/>
            </a:xfrm>
            <a:prstGeom prst="diamond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9795" name="Line 1447"/>
            <p:cNvSpPr>
              <a:spLocks noChangeShapeType="1"/>
            </p:cNvSpPr>
            <p:nvPr/>
          </p:nvSpPr>
          <p:spPr bwMode="auto">
            <a:xfrm>
              <a:off x="7648183" y="1223529"/>
              <a:ext cx="128400" cy="12238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796" name="Line 1448"/>
            <p:cNvSpPr>
              <a:spLocks noChangeShapeType="1"/>
            </p:cNvSpPr>
            <p:nvPr/>
          </p:nvSpPr>
          <p:spPr bwMode="auto">
            <a:xfrm flipH="1">
              <a:off x="7645783" y="1225714"/>
              <a:ext cx="128400" cy="12238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797" name="Oval 1452"/>
            <p:cNvSpPr>
              <a:spLocks noChangeAspect="1" noChangeArrowheads="1"/>
            </p:cNvSpPr>
            <p:nvPr/>
          </p:nvSpPr>
          <p:spPr bwMode="auto">
            <a:xfrm>
              <a:off x="7691383" y="1098962"/>
              <a:ext cx="42000" cy="3824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9798" name="Line 5"/>
            <p:cNvSpPr>
              <a:spLocks noChangeShapeType="1"/>
            </p:cNvSpPr>
            <p:nvPr/>
          </p:nvSpPr>
          <p:spPr bwMode="auto">
            <a:xfrm rot="7855850">
              <a:off x="7350788" y="1525951"/>
              <a:ext cx="300799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799" name="Freeform 6"/>
            <p:cNvSpPr>
              <a:spLocks/>
            </p:cNvSpPr>
            <p:nvPr/>
          </p:nvSpPr>
          <p:spPr bwMode="auto">
            <a:xfrm rot="7855850">
              <a:off x="7528597" y="1228889"/>
              <a:ext cx="85943" cy="431800"/>
            </a:xfrm>
            <a:custGeom>
              <a:avLst/>
              <a:gdLst>
                <a:gd name="T0" fmla="*/ 0 w 144"/>
                <a:gd name="T1" fmla="*/ 0 h 576"/>
                <a:gd name="T2" fmla="*/ 2147483647 w 144"/>
                <a:gd name="T3" fmla="*/ 2147483647 h 576"/>
                <a:gd name="T4" fmla="*/ 0 w 144"/>
                <a:gd name="T5" fmla="*/ 2147483647 h 576"/>
                <a:gd name="T6" fmla="*/ 0 60000 65536"/>
                <a:gd name="T7" fmla="*/ 0 60000 65536"/>
                <a:gd name="T8" fmla="*/ 0 60000 65536"/>
                <a:gd name="T9" fmla="*/ 0 w 144"/>
                <a:gd name="T10" fmla="*/ 0 h 576"/>
                <a:gd name="T11" fmla="*/ 144 w 144"/>
                <a:gd name="T12" fmla="*/ 576 h 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576">
                  <a:moveTo>
                    <a:pt x="0" y="0"/>
                  </a:moveTo>
                  <a:cubicBezTo>
                    <a:pt x="72" y="96"/>
                    <a:pt x="144" y="192"/>
                    <a:pt x="144" y="288"/>
                  </a:cubicBezTo>
                  <a:cubicBezTo>
                    <a:pt x="144" y="384"/>
                    <a:pt x="24" y="528"/>
                    <a:pt x="0" y="576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800" name="Line 7"/>
            <p:cNvSpPr>
              <a:spLocks noChangeShapeType="1"/>
            </p:cNvSpPr>
            <p:nvPr/>
          </p:nvSpPr>
          <p:spPr bwMode="auto">
            <a:xfrm rot="7855850" flipH="1">
              <a:off x="7473434" y="1343630"/>
              <a:ext cx="8594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801" name="Line 8"/>
            <p:cNvSpPr>
              <a:spLocks noChangeShapeType="1"/>
            </p:cNvSpPr>
            <p:nvPr/>
          </p:nvSpPr>
          <p:spPr bwMode="auto">
            <a:xfrm rot="7855850" flipH="1">
              <a:off x="7430406" y="1238775"/>
              <a:ext cx="8594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802" name="Line 9"/>
            <p:cNvSpPr>
              <a:spLocks noChangeShapeType="1"/>
            </p:cNvSpPr>
            <p:nvPr/>
          </p:nvSpPr>
          <p:spPr bwMode="auto">
            <a:xfrm rot="7855850" flipH="1">
              <a:off x="7627810" y="1491719"/>
              <a:ext cx="8594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803" name="Line 10"/>
            <p:cNvSpPr>
              <a:spLocks noChangeShapeType="1"/>
            </p:cNvSpPr>
            <p:nvPr/>
          </p:nvSpPr>
          <p:spPr bwMode="auto">
            <a:xfrm rot="7855850" flipH="1">
              <a:off x="7748136" y="1514301"/>
              <a:ext cx="8594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804" name="Rectangle 104"/>
            <p:cNvSpPr>
              <a:spLocks noChangeArrowheads="1"/>
            </p:cNvSpPr>
            <p:nvPr/>
          </p:nvSpPr>
          <p:spPr bwMode="auto">
            <a:xfrm>
              <a:off x="6553200" y="1447800"/>
              <a:ext cx="838200" cy="12192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 dirty="0">
                  <a:solidFill>
                    <a:srgbClr val="FF0000"/>
                  </a:solidFill>
                </a:rPr>
                <a:t>EA 1</a:t>
              </a:r>
            </a:p>
          </p:txBody>
        </p:sp>
        <p:cxnSp>
          <p:nvCxnSpPr>
            <p:cNvPr id="386" name="Straight Arrow Connector 158"/>
            <p:cNvCxnSpPr/>
            <p:nvPr/>
          </p:nvCxnSpPr>
          <p:spPr bwMode="auto">
            <a:xfrm rot="19490014" flipH="1" flipV="1">
              <a:off x="7513638" y="1670050"/>
              <a:ext cx="381000" cy="476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159"/>
            <p:cNvCxnSpPr/>
            <p:nvPr/>
          </p:nvCxnSpPr>
          <p:spPr bwMode="auto">
            <a:xfrm rot="14090014">
              <a:off x="7633494" y="1674019"/>
              <a:ext cx="152400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Arrow Connector 175"/>
            <p:cNvCxnSpPr/>
            <p:nvPr/>
          </p:nvCxnSpPr>
          <p:spPr bwMode="auto">
            <a:xfrm rot="19338345" flipH="1" flipV="1">
              <a:off x="7659688" y="1836738"/>
              <a:ext cx="246062" cy="317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176"/>
            <p:cNvCxnSpPr/>
            <p:nvPr/>
          </p:nvCxnSpPr>
          <p:spPr bwMode="auto">
            <a:xfrm rot="19338345">
              <a:off x="7893050" y="1730375"/>
              <a:ext cx="69850" cy="762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177"/>
            <p:cNvCxnSpPr/>
            <p:nvPr/>
          </p:nvCxnSpPr>
          <p:spPr bwMode="auto">
            <a:xfrm rot="8538345" flipH="1">
              <a:off x="7847013" y="1671638"/>
              <a:ext cx="69850" cy="762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178"/>
            <p:cNvCxnSpPr/>
            <p:nvPr/>
          </p:nvCxnSpPr>
          <p:spPr bwMode="auto">
            <a:xfrm rot="19338345">
              <a:off x="7672388" y="1906588"/>
              <a:ext cx="69850" cy="762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179"/>
            <p:cNvCxnSpPr/>
            <p:nvPr/>
          </p:nvCxnSpPr>
          <p:spPr bwMode="auto">
            <a:xfrm rot="8538345" flipH="1">
              <a:off x="7623175" y="1843088"/>
              <a:ext cx="69850" cy="762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Arrow Connector 392"/>
            <p:cNvCxnSpPr/>
            <p:nvPr/>
          </p:nvCxnSpPr>
          <p:spPr bwMode="auto">
            <a:xfrm rot="16200000" flipH="1" flipV="1">
              <a:off x="6545263" y="1330325"/>
              <a:ext cx="381000" cy="635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/>
            <p:nvPr/>
          </p:nvCxnSpPr>
          <p:spPr bwMode="auto">
            <a:xfrm rot="10800000">
              <a:off x="6629400" y="1323975"/>
              <a:ext cx="215900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/>
            <p:cNvCxnSpPr/>
            <p:nvPr/>
          </p:nvCxnSpPr>
          <p:spPr bwMode="auto">
            <a:xfrm rot="10800000">
              <a:off x="6642100" y="1247775"/>
              <a:ext cx="215900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/>
            <p:cNvCxnSpPr/>
            <p:nvPr/>
          </p:nvCxnSpPr>
          <p:spPr bwMode="auto">
            <a:xfrm rot="10800000">
              <a:off x="6629400" y="1381125"/>
              <a:ext cx="215900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Arrow Connector 396"/>
            <p:cNvCxnSpPr/>
            <p:nvPr/>
          </p:nvCxnSpPr>
          <p:spPr bwMode="auto">
            <a:xfrm rot="18427528" flipH="1" flipV="1">
              <a:off x="7777163" y="2057400"/>
              <a:ext cx="236537" cy="476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/>
            <p:cNvCxnSpPr/>
            <p:nvPr/>
          </p:nvCxnSpPr>
          <p:spPr bwMode="auto">
            <a:xfrm rot="18427528">
              <a:off x="7996237" y="1922463"/>
              <a:ext cx="66675" cy="1016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/>
            <p:cNvCxnSpPr/>
            <p:nvPr/>
          </p:nvCxnSpPr>
          <p:spPr bwMode="auto">
            <a:xfrm rot="7627528" flipH="1">
              <a:off x="7911306" y="1862932"/>
              <a:ext cx="66675" cy="10001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 bwMode="auto">
            <a:xfrm rot="18427528">
              <a:off x="7834312" y="2141538"/>
              <a:ext cx="66675" cy="1016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/>
            <p:cNvCxnSpPr/>
            <p:nvPr/>
          </p:nvCxnSpPr>
          <p:spPr bwMode="auto">
            <a:xfrm rot="7627528" flipH="1">
              <a:off x="7751762" y="2076451"/>
              <a:ext cx="66675" cy="1016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732" name="Rectangle 6"/>
          <p:cNvSpPr>
            <a:spLocks noChangeArrowheads="1"/>
          </p:cNvSpPr>
          <p:nvPr/>
        </p:nvSpPr>
        <p:spPr bwMode="auto">
          <a:xfrm>
            <a:off x="3581400" y="2962275"/>
            <a:ext cx="838200" cy="12954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9733" name="Rectangle 9"/>
          <p:cNvSpPr>
            <a:spLocks noChangeArrowheads="1"/>
          </p:cNvSpPr>
          <p:nvPr/>
        </p:nvSpPr>
        <p:spPr bwMode="auto">
          <a:xfrm>
            <a:off x="3581400" y="1285875"/>
            <a:ext cx="1219200" cy="14478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 b="1" dirty="0">
              <a:solidFill>
                <a:srgbClr val="FF0000"/>
              </a:solidFill>
            </a:endParaRPr>
          </a:p>
        </p:txBody>
      </p:sp>
      <p:grpSp>
        <p:nvGrpSpPr>
          <p:cNvPr id="29734" name="Group 60"/>
          <p:cNvGrpSpPr>
            <a:grpSpLocks/>
          </p:cNvGrpSpPr>
          <p:nvPr/>
        </p:nvGrpSpPr>
        <p:grpSpPr bwMode="auto">
          <a:xfrm>
            <a:off x="4191000" y="1590675"/>
            <a:ext cx="304800" cy="381000"/>
            <a:chOff x="3884" y="3996"/>
            <a:chExt cx="192" cy="240"/>
          </a:xfrm>
        </p:grpSpPr>
        <p:cxnSp>
          <p:nvCxnSpPr>
            <p:cNvPr id="29788" name="Straight Connector 393"/>
            <p:cNvCxnSpPr>
              <a:cxnSpLocks noChangeShapeType="1"/>
            </p:cNvCxnSpPr>
            <p:nvPr/>
          </p:nvCxnSpPr>
          <p:spPr bwMode="auto">
            <a:xfrm rot="5400000">
              <a:off x="3859" y="4115"/>
              <a:ext cx="240" cy="1"/>
            </a:xfrm>
            <a:prstGeom prst="line">
              <a:avLst/>
            </a:prstGeom>
            <a:noFill/>
            <a:ln w="3175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9789" name="Straight Connector 394"/>
            <p:cNvCxnSpPr>
              <a:cxnSpLocks noChangeShapeType="1"/>
            </p:cNvCxnSpPr>
            <p:nvPr/>
          </p:nvCxnSpPr>
          <p:spPr bwMode="auto">
            <a:xfrm>
              <a:off x="3884" y="4115"/>
              <a:ext cx="192" cy="1"/>
            </a:xfrm>
            <a:prstGeom prst="line">
              <a:avLst/>
            </a:prstGeom>
            <a:noFill/>
            <a:ln w="31750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29735" name="Group 60"/>
          <p:cNvGrpSpPr>
            <a:grpSpLocks/>
          </p:cNvGrpSpPr>
          <p:nvPr/>
        </p:nvGrpSpPr>
        <p:grpSpPr bwMode="auto">
          <a:xfrm>
            <a:off x="3810000" y="2047875"/>
            <a:ext cx="304800" cy="381000"/>
            <a:chOff x="3884" y="3996"/>
            <a:chExt cx="192" cy="240"/>
          </a:xfrm>
        </p:grpSpPr>
        <p:cxnSp>
          <p:nvCxnSpPr>
            <p:cNvPr id="29786" name="Straight Connector 393"/>
            <p:cNvCxnSpPr>
              <a:cxnSpLocks noChangeShapeType="1"/>
            </p:cNvCxnSpPr>
            <p:nvPr/>
          </p:nvCxnSpPr>
          <p:spPr bwMode="auto">
            <a:xfrm rot="5400000">
              <a:off x="3859" y="4115"/>
              <a:ext cx="240" cy="1"/>
            </a:xfrm>
            <a:prstGeom prst="line">
              <a:avLst/>
            </a:prstGeom>
            <a:noFill/>
            <a:ln w="3175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9787" name="Straight Connector 394"/>
            <p:cNvCxnSpPr>
              <a:cxnSpLocks noChangeShapeType="1"/>
            </p:cNvCxnSpPr>
            <p:nvPr/>
          </p:nvCxnSpPr>
          <p:spPr bwMode="auto">
            <a:xfrm>
              <a:off x="3884" y="4115"/>
              <a:ext cx="192" cy="1"/>
            </a:xfrm>
            <a:prstGeom prst="line">
              <a:avLst/>
            </a:prstGeom>
            <a:noFill/>
            <a:ln w="31750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29736" name="Group 60"/>
          <p:cNvGrpSpPr>
            <a:grpSpLocks/>
          </p:cNvGrpSpPr>
          <p:nvPr/>
        </p:nvGrpSpPr>
        <p:grpSpPr bwMode="auto">
          <a:xfrm>
            <a:off x="3886200" y="2657475"/>
            <a:ext cx="304800" cy="381000"/>
            <a:chOff x="3884" y="3996"/>
            <a:chExt cx="192" cy="240"/>
          </a:xfrm>
        </p:grpSpPr>
        <p:cxnSp>
          <p:nvCxnSpPr>
            <p:cNvPr id="29784" name="Straight Connector 393"/>
            <p:cNvCxnSpPr>
              <a:cxnSpLocks noChangeShapeType="1"/>
            </p:cNvCxnSpPr>
            <p:nvPr/>
          </p:nvCxnSpPr>
          <p:spPr bwMode="auto">
            <a:xfrm rot="5400000">
              <a:off x="3859" y="4115"/>
              <a:ext cx="240" cy="1"/>
            </a:xfrm>
            <a:prstGeom prst="line">
              <a:avLst/>
            </a:prstGeom>
            <a:noFill/>
            <a:ln w="3175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9785" name="Straight Connector 394"/>
            <p:cNvCxnSpPr>
              <a:cxnSpLocks noChangeShapeType="1"/>
            </p:cNvCxnSpPr>
            <p:nvPr/>
          </p:nvCxnSpPr>
          <p:spPr bwMode="auto">
            <a:xfrm>
              <a:off x="3884" y="4115"/>
              <a:ext cx="192" cy="1"/>
            </a:xfrm>
            <a:prstGeom prst="line">
              <a:avLst/>
            </a:prstGeom>
            <a:noFill/>
            <a:ln w="31750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29737" name="Group 430"/>
          <p:cNvGrpSpPr>
            <a:grpSpLocks/>
          </p:cNvGrpSpPr>
          <p:nvPr/>
        </p:nvGrpSpPr>
        <p:grpSpPr bwMode="auto">
          <a:xfrm>
            <a:off x="4191000" y="1285875"/>
            <a:ext cx="860425" cy="352425"/>
            <a:chOff x="6934200" y="6324600"/>
            <a:chExt cx="859824" cy="352425"/>
          </a:xfrm>
        </p:grpSpPr>
        <p:grpSp>
          <p:nvGrpSpPr>
            <p:cNvPr id="29780" name="Group 406"/>
            <p:cNvGrpSpPr>
              <a:grpSpLocks/>
            </p:cNvGrpSpPr>
            <p:nvPr/>
          </p:nvGrpSpPr>
          <p:grpSpPr bwMode="auto">
            <a:xfrm>
              <a:off x="6934200" y="6324600"/>
              <a:ext cx="609600" cy="352425"/>
              <a:chOff x="9709356" y="3429000"/>
              <a:chExt cx="609600" cy="352425"/>
            </a:xfrm>
          </p:grpSpPr>
          <p:sp>
            <p:nvSpPr>
              <p:cNvPr id="29782" name="AutoShape 1446"/>
              <p:cNvSpPr>
                <a:spLocks noChangeArrowheads="1"/>
              </p:cNvSpPr>
              <p:nvPr/>
            </p:nvSpPr>
            <p:spPr bwMode="auto">
              <a:xfrm>
                <a:off x="9753600" y="3429000"/>
                <a:ext cx="304799" cy="352425"/>
              </a:xfrm>
              <a:prstGeom prst="diamond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83" name="TextBox 408"/>
              <p:cNvSpPr txBox="1">
                <a:spLocks noChangeArrowheads="1"/>
              </p:cNvSpPr>
              <p:nvPr/>
            </p:nvSpPr>
            <p:spPr bwMode="auto">
              <a:xfrm>
                <a:off x="9709356" y="3487992"/>
                <a:ext cx="60960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 b="1" dirty="0">
                    <a:solidFill>
                      <a:srgbClr val="FF0000"/>
                    </a:solidFill>
                  </a:rPr>
                  <a:t>IED</a:t>
                </a:r>
              </a:p>
            </p:txBody>
          </p:sp>
        </p:grpSp>
        <p:sp>
          <p:nvSpPr>
            <p:cNvPr id="29781" name="TextBox 429"/>
            <p:cNvSpPr txBox="1">
              <a:spLocks noChangeArrowheads="1"/>
            </p:cNvSpPr>
            <p:nvPr/>
          </p:nvSpPr>
          <p:spPr bwMode="auto">
            <a:xfrm>
              <a:off x="7260624" y="6418435"/>
              <a:ext cx="53340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 sz="10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432" name="Isosceles Triangle 261"/>
          <p:cNvSpPr/>
          <p:nvPr/>
        </p:nvSpPr>
        <p:spPr>
          <a:xfrm>
            <a:off x="5262563" y="5567363"/>
            <a:ext cx="147637" cy="11906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33" name="Isosceles Triangle 432"/>
          <p:cNvSpPr/>
          <p:nvPr/>
        </p:nvSpPr>
        <p:spPr>
          <a:xfrm>
            <a:off x="2036763" y="4452938"/>
            <a:ext cx="190500" cy="1524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9740" name="TextBox 433"/>
          <p:cNvSpPr txBox="1">
            <a:spLocks noChangeArrowheads="1"/>
          </p:cNvSpPr>
          <p:nvPr/>
        </p:nvSpPr>
        <p:spPr bwMode="auto">
          <a:xfrm rot="-2414467">
            <a:off x="1703388" y="3352800"/>
            <a:ext cx="4648200" cy="36988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Example</a:t>
            </a:r>
          </a:p>
        </p:txBody>
      </p:sp>
      <p:grpSp>
        <p:nvGrpSpPr>
          <p:cNvPr id="29741" name="Group 434"/>
          <p:cNvGrpSpPr>
            <a:grpSpLocks/>
          </p:cNvGrpSpPr>
          <p:nvPr/>
        </p:nvGrpSpPr>
        <p:grpSpPr bwMode="auto">
          <a:xfrm>
            <a:off x="314325" y="1133475"/>
            <a:ext cx="2990850" cy="1987550"/>
            <a:chOff x="304800" y="685800"/>
            <a:chExt cx="2990850" cy="1987550"/>
          </a:xfrm>
        </p:grpSpPr>
        <p:pic>
          <p:nvPicPr>
            <p:cNvPr id="29742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800" y="685800"/>
              <a:ext cx="2990850" cy="1987550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</p:pic>
        <p:cxnSp>
          <p:nvCxnSpPr>
            <p:cNvPr id="437" name="Straight Arrow Connector 131"/>
            <p:cNvCxnSpPr/>
            <p:nvPr/>
          </p:nvCxnSpPr>
          <p:spPr bwMode="auto">
            <a:xfrm rot="16583434" flipV="1">
              <a:off x="1010444" y="904081"/>
              <a:ext cx="263525" cy="3651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8" name="Oval 132"/>
            <p:cNvSpPr/>
            <p:nvPr/>
          </p:nvSpPr>
          <p:spPr bwMode="auto">
            <a:xfrm>
              <a:off x="1095375" y="1055688"/>
              <a:ext cx="90488" cy="58737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9745" name="AutoShape 1446"/>
            <p:cNvSpPr>
              <a:spLocks noChangeArrowheads="1"/>
            </p:cNvSpPr>
            <p:nvPr/>
          </p:nvSpPr>
          <p:spPr bwMode="auto">
            <a:xfrm>
              <a:off x="1008733" y="1830181"/>
              <a:ext cx="266400" cy="242578"/>
            </a:xfrm>
            <a:prstGeom prst="diamond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9746" name="Line 1447"/>
            <p:cNvSpPr>
              <a:spLocks noChangeShapeType="1"/>
            </p:cNvSpPr>
            <p:nvPr/>
          </p:nvSpPr>
          <p:spPr bwMode="auto">
            <a:xfrm>
              <a:off x="1075933" y="1890279"/>
              <a:ext cx="128400" cy="12238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747" name="Line 1448"/>
            <p:cNvSpPr>
              <a:spLocks noChangeShapeType="1"/>
            </p:cNvSpPr>
            <p:nvPr/>
          </p:nvSpPr>
          <p:spPr bwMode="auto">
            <a:xfrm flipH="1">
              <a:off x="1073533" y="1892464"/>
              <a:ext cx="128400" cy="12238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748" name="Oval 1452"/>
            <p:cNvSpPr>
              <a:spLocks noChangeAspect="1" noChangeArrowheads="1"/>
            </p:cNvSpPr>
            <p:nvPr/>
          </p:nvSpPr>
          <p:spPr bwMode="auto">
            <a:xfrm>
              <a:off x="1119133" y="1765712"/>
              <a:ext cx="42000" cy="3824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9749" name="Line 5"/>
            <p:cNvSpPr>
              <a:spLocks noChangeShapeType="1"/>
            </p:cNvSpPr>
            <p:nvPr/>
          </p:nvSpPr>
          <p:spPr bwMode="auto">
            <a:xfrm rot="-468006">
              <a:off x="1310092" y="1886104"/>
              <a:ext cx="300799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750" name="Freeform 6"/>
            <p:cNvSpPr>
              <a:spLocks/>
            </p:cNvSpPr>
            <p:nvPr/>
          </p:nvSpPr>
          <p:spPr bwMode="auto">
            <a:xfrm rot="-468006">
              <a:off x="1311086" y="1684783"/>
              <a:ext cx="85943" cy="431800"/>
            </a:xfrm>
            <a:custGeom>
              <a:avLst/>
              <a:gdLst>
                <a:gd name="T0" fmla="*/ 0 w 144"/>
                <a:gd name="T1" fmla="*/ 0 h 576"/>
                <a:gd name="T2" fmla="*/ 2147483647 w 144"/>
                <a:gd name="T3" fmla="*/ 2147483647 h 576"/>
                <a:gd name="T4" fmla="*/ 0 w 144"/>
                <a:gd name="T5" fmla="*/ 2147483647 h 576"/>
                <a:gd name="T6" fmla="*/ 0 60000 65536"/>
                <a:gd name="T7" fmla="*/ 0 60000 65536"/>
                <a:gd name="T8" fmla="*/ 0 60000 65536"/>
                <a:gd name="T9" fmla="*/ 0 w 144"/>
                <a:gd name="T10" fmla="*/ 0 h 576"/>
                <a:gd name="T11" fmla="*/ 144 w 144"/>
                <a:gd name="T12" fmla="*/ 576 h 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576">
                  <a:moveTo>
                    <a:pt x="0" y="0"/>
                  </a:moveTo>
                  <a:cubicBezTo>
                    <a:pt x="72" y="96"/>
                    <a:pt x="144" y="192"/>
                    <a:pt x="144" y="288"/>
                  </a:cubicBezTo>
                  <a:cubicBezTo>
                    <a:pt x="144" y="384"/>
                    <a:pt x="24" y="528"/>
                    <a:pt x="0" y="576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 dirty="0"/>
            </a:p>
          </p:txBody>
        </p:sp>
        <p:sp>
          <p:nvSpPr>
            <p:cNvPr id="29751" name="Line 7"/>
            <p:cNvSpPr>
              <a:spLocks noChangeShapeType="1"/>
            </p:cNvSpPr>
            <p:nvPr/>
          </p:nvSpPr>
          <p:spPr bwMode="auto">
            <a:xfrm rot="21131994" flipH="1">
              <a:off x="1285823" y="2013102"/>
              <a:ext cx="8594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752" name="Line 8"/>
            <p:cNvSpPr>
              <a:spLocks noChangeShapeType="1"/>
            </p:cNvSpPr>
            <p:nvPr/>
          </p:nvSpPr>
          <p:spPr bwMode="auto">
            <a:xfrm rot="21131994" flipH="1">
              <a:off x="1249002" y="2120294"/>
              <a:ext cx="8594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753" name="Line 9"/>
            <p:cNvSpPr>
              <a:spLocks noChangeShapeType="1"/>
            </p:cNvSpPr>
            <p:nvPr/>
          </p:nvSpPr>
          <p:spPr bwMode="auto">
            <a:xfrm rot="21131994" flipH="1">
              <a:off x="1267471" y="1799970"/>
              <a:ext cx="8594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754" name="Line 10"/>
            <p:cNvSpPr>
              <a:spLocks noChangeShapeType="1"/>
            </p:cNvSpPr>
            <p:nvPr/>
          </p:nvSpPr>
          <p:spPr bwMode="auto">
            <a:xfrm rot="21131994" flipH="1">
              <a:off x="1191925" y="1703630"/>
              <a:ext cx="8594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755" name="Rectangle 132"/>
            <p:cNvSpPr>
              <a:spLocks noChangeArrowheads="1"/>
            </p:cNvSpPr>
            <p:nvPr/>
          </p:nvSpPr>
          <p:spPr bwMode="auto">
            <a:xfrm>
              <a:off x="1676400" y="1143000"/>
              <a:ext cx="762000" cy="12192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 dirty="0">
                  <a:solidFill>
                    <a:srgbClr val="FF0000"/>
                  </a:solidFill>
                </a:rPr>
                <a:t>EA 2</a:t>
              </a:r>
            </a:p>
          </p:txBody>
        </p:sp>
        <p:sp>
          <p:nvSpPr>
            <p:cNvPr id="29756" name="AutoShape 1446"/>
            <p:cNvSpPr>
              <a:spLocks noChangeArrowheads="1"/>
            </p:cNvSpPr>
            <p:nvPr/>
          </p:nvSpPr>
          <p:spPr bwMode="auto">
            <a:xfrm>
              <a:off x="1949275" y="2209800"/>
              <a:ext cx="305012" cy="352425"/>
            </a:xfrm>
            <a:prstGeom prst="diamond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9757" name="TextBox 408"/>
            <p:cNvSpPr txBox="1">
              <a:spLocks noChangeArrowheads="1"/>
            </p:cNvSpPr>
            <p:nvPr/>
          </p:nvSpPr>
          <p:spPr bwMode="auto">
            <a:xfrm>
              <a:off x="1905000" y="2268792"/>
              <a:ext cx="61002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 b="1" dirty="0">
                  <a:solidFill>
                    <a:srgbClr val="FF0000"/>
                  </a:solidFill>
                </a:rPr>
                <a:t>IED</a:t>
              </a:r>
            </a:p>
          </p:txBody>
        </p:sp>
        <p:sp>
          <p:nvSpPr>
            <p:cNvPr id="29758" name="TextBox 429"/>
            <p:cNvSpPr txBox="1">
              <a:spLocks noChangeArrowheads="1"/>
            </p:cNvSpPr>
            <p:nvPr/>
          </p:nvSpPr>
          <p:spPr bwMode="auto">
            <a:xfrm>
              <a:off x="2231652" y="2303635"/>
              <a:ext cx="53377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 sz="1000" b="1" dirty="0">
                <a:solidFill>
                  <a:srgbClr val="FFFFFF"/>
                </a:solidFill>
              </a:endParaRPr>
            </a:p>
          </p:txBody>
        </p:sp>
        <p:cxnSp>
          <p:nvCxnSpPr>
            <p:cNvPr id="453" name="Straight Arrow Connector 326"/>
            <p:cNvCxnSpPr/>
            <p:nvPr/>
          </p:nvCxnSpPr>
          <p:spPr bwMode="auto">
            <a:xfrm rot="10507173" flipH="1" flipV="1">
              <a:off x="1131888" y="2279650"/>
              <a:ext cx="381000" cy="476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Connector 327"/>
            <p:cNvCxnSpPr/>
            <p:nvPr/>
          </p:nvCxnSpPr>
          <p:spPr bwMode="auto">
            <a:xfrm rot="5107173">
              <a:off x="1243013" y="2281238"/>
              <a:ext cx="141287" cy="158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Straight Connector 352"/>
            <p:cNvCxnSpPr/>
            <p:nvPr/>
          </p:nvCxnSpPr>
          <p:spPr bwMode="auto">
            <a:xfrm rot="5107173">
              <a:off x="1163637" y="2284413"/>
              <a:ext cx="144463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Arrow Connector 326"/>
            <p:cNvCxnSpPr/>
            <p:nvPr/>
          </p:nvCxnSpPr>
          <p:spPr bwMode="auto">
            <a:xfrm rot="11305013" flipH="1" flipV="1">
              <a:off x="1209675" y="1390650"/>
              <a:ext cx="347663" cy="635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327"/>
            <p:cNvCxnSpPr/>
            <p:nvPr/>
          </p:nvCxnSpPr>
          <p:spPr bwMode="auto">
            <a:xfrm rot="5905013">
              <a:off x="1305719" y="1391444"/>
              <a:ext cx="158750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Straight Connector 352"/>
            <p:cNvCxnSpPr/>
            <p:nvPr/>
          </p:nvCxnSpPr>
          <p:spPr bwMode="auto">
            <a:xfrm rot="5905013">
              <a:off x="1240632" y="1377156"/>
              <a:ext cx="158750" cy="1587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Straight Arrow Connector 458"/>
            <p:cNvCxnSpPr/>
            <p:nvPr/>
          </p:nvCxnSpPr>
          <p:spPr bwMode="auto">
            <a:xfrm rot="12037817" flipH="1" flipV="1">
              <a:off x="1123950" y="1604963"/>
              <a:ext cx="246063" cy="317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Straight Connector 459"/>
            <p:cNvCxnSpPr/>
            <p:nvPr/>
          </p:nvCxnSpPr>
          <p:spPr bwMode="auto">
            <a:xfrm rot="12037817">
              <a:off x="1085850" y="1473200"/>
              <a:ext cx="69850" cy="8096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Straight Connector 460"/>
            <p:cNvCxnSpPr/>
            <p:nvPr/>
          </p:nvCxnSpPr>
          <p:spPr bwMode="auto">
            <a:xfrm rot="1237817" flipH="1">
              <a:off x="1058863" y="1549400"/>
              <a:ext cx="69850" cy="8096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Straight Connector 461"/>
            <p:cNvCxnSpPr/>
            <p:nvPr/>
          </p:nvCxnSpPr>
          <p:spPr bwMode="auto">
            <a:xfrm rot="12037817">
              <a:off x="1349375" y="1570038"/>
              <a:ext cx="69850" cy="8096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Connector 462"/>
            <p:cNvCxnSpPr/>
            <p:nvPr/>
          </p:nvCxnSpPr>
          <p:spPr bwMode="auto">
            <a:xfrm rot="1237817" flipH="1">
              <a:off x="1319213" y="1647825"/>
              <a:ext cx="69850" cy="8096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4" name="Oval 145"/>
            <p:cNvSpPr/>
            <p:nvPr/>
          </p:nvSpPr>
          <p:spPr bwMode="auto">
            <a:xfrm>
              <a:off x="914400" y="2209800"/>
              <a:ext cx="152400" cy="152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465" name="Straight Connector 146"/>
            <p:cNvCxnSpPr/>
            <p:nvPr/>
          </p:nvCxnSpPr>
          <p:spPr bwMode="auto">
            <a:xfrm rot="5160000" flipH="1" flipV="1">
              <a:off x="919957" y="2128043"/>
              <a:ext cx="152400" cy="1111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Straight Connector 147"/>
            <p:cNvCxnSpPr/>
            <p:nvPr/>
          </p:nvCxnSpPr>
          <p:spPr bwMode="auto">
            <a:xfrm>
              <a:off x="936625" y="2122488"/>
              <a:ext cx="130175" cy="158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Straight Connector 143"/>
            <p:cNvCxnSpPr/>
            <p:nvPr/>
          </p:nvCxnSpPr>
          <p:spPr bwMode="auto">
            <a:xfrm rot="16200000" flipH="1">
              <a:off x="936625" y="2232025"/>
              <a:ext cx="107950" cy="1079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Straight Connector 144"/>
            <p:cNvCxnSpPr/>
            <p:nvPr/>
          </p:nvCxnSpPr>
          <p:spPr bwMode="auto">
            <a:xfrm rot="16200000" flipH="1" flipV="1">
              <a:off x="936625" y="2232025"/>
              <a:ext cx="107950" cy="1079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Straight Arrow Connector 468"/>
            <p:cNvCxnSpPr/>
            <p:nvPr/>
          </p:nvCxnSpPr>
          <p:spPr bwMode="auto">
            <a:xfrm rot="12037817" flipH="1" flipV="1">
              <a:off x="1343025" y="1262063"/>
              <a:ext cx="246063" cy="317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Straight Connector 469"/>
            <p:cNvCxnSpPr/>
            <p:nvPr/>
          </p:nvCxnSpPr>
          <p:spPr bwMode="auto">
            <a:xfrm rot="12037817">
              <a:off x="1304925" y="1130300"/>
              <a:ext cx="69850" cy="8096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Connector 470"/>
            <p:cNvCxnSpPr/>
            <p:nvPr/>
          </p:nvCxnSpPr>
          <p:spPr bwMode="auto">
            <a:xfrm rot="1237817" flipH="1">
              <a:off x="1277938" y="1206500"/>
              <a:ext cx="69850" cy="8096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Connector 471"/>
            <p:cNvCxnSpPr/>
            <p:nvPr/>
          </p:nvCxnSpPr>
          <p:spPr bwMode="auto">
            <a:xfrm rot="12037817">
              <a:off x="1568450" y="1227138"/>
              <a:ext cx="69850" cy="8096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Connector 472"/>
            <p:cNvCxnSpPr/>
            <p:nvPr/>
          </p:nvCxnSpPr>
          <p:spPr bwMode="auto">
            <a:xfrm rot="1237817" flipH="1">
              <a:off x="1538288" y="1304925"/>
              <a:ext cx="69850" cy="8096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0" y="342900"/>
            <a:ext cx="9144000" cy="2762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  <a:latin typeface="Calibri" pitchFamily="34" charset="0"/>
              </a:rPr>
              <a:t>CONOP PACKET:  Concept of the Operation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0" y="4859338"/>
            <a:ext cx="3028950" cy="685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 sz="1000" b="1" u="sng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725" name="Text Box 11"/>
          <p:cNvSpPr txBox="1">
            <a:spLocks noChangeArrowheads="1"/>
          </p:cNvSpPr>
          <p:nvPr/>
        </p:nvSpPr>
        <p:spPr bwMode="auto">
          <a:xfrm>
            <a:off x="0" y="5543550"/>
            <a:ext cx="3028950" cy="10763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45720" tIns="18288" rIns="45720" bIns="18288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100" b="1" u="sng" dirty="0">
                <a:solidFill>
                  <a:srgbClr val="000000"/>
                </a:solidFill>
                <a:latin typeface="Calibri" pitchFamily="34" charset="0"/>
              </a:rPr>
              <a:t>Mission</a:t>
            </a:r>
            <a:r>
              <a:rPr lang="en-US" sz="1400" b="1" u="sng" dirty="0">
                <a:solidFill>
                  <a:srgbClr val="000000"/>
                </a:solidFill>
                <a:latin typeface="Calibri" pitchFamily="34" charset="0"/>
              </a:rPr>
              <a:t>:</a:t>
            </a:r>
          </a:p>
        </p:txBody>
      </p:sp>
      <p:sp>
        <p:nvSpPr>
          <p:cNvPr id="30726" name="Text Box 16"/>
          <p:cNvSpPr txBox="1">
            <a:spLocks noChangeArrowheads="1"/>
          </p:cNvSpPr>
          <p:nvPr/>
        </p:nvSpPr>
        <p:spPr bwMode="auto">
          <a:xfrm>
            <a:off x="7067550" y="4457700"/>
            <a:ext cx="2076450" cy="21621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100" b="1" u="sng" dirty="0">
                <a:solidFill>
                  <a:srgbClr val="000000"/>
                </a:solidFill>
                <a:latin typeface="Calibri" pitchFamily="34" charset="0"/>
              </a:rPr>
              <a:t>Friendly Situation</a:t>
            </a:r>
            <a:r>
              <a:rPr lang="en-US" sz="1100" b="1" dirty="0">
                <a:solidFill>
                  <a:srgbClr val="000000"/>
                </a:solidFill>
                <a:latin typeface="Calibri" pitchFamily="34" charset="0"/>
              </a:rPr>
              <a:t>:</a:t>
            </a:r>
            <a:endParaRPr lang="en-US" sz="1000" b="1" dirty="0">
              <a:solidFill>
                <a:srgbClr val="000000"/>
              </a:solidFill>
              <a:latin typeface="Calibri" pitchFamily="34" charset="0"/>
            </a:endParaRPr>
          </a:p>
          <a:p>
            <a:endParaRPr lang="en-US" sz="1000" b="1" dirty="0">
              <a:solidFill>
                <a:srgbClr val="000000"/>
              </a:solidFill>
              <a:latin typeface="Calibri" pitchFamily="34" charset="0"/>
            </a:endParaRPr>
          </a:p>
          <a:p>
            <a:endParaRPr lang="en-US" sz="1000" b="1" dirty="0">
              <a:solidFill>
                <a:srgbClr val="000000"/>
              </a:solidFill>
              <a:latin typeface="Calibri" pitchFamily="34" charset="0"/>
            </a:endParaRPr>
          </a:p>
          <a:p>
            <a:endParaRPr lang="en-US" sz="1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727" name="Text Box 820"/>
          <p:cNvSpPr txBox="1">
            <a:spLocks noChangeArrowheads="1"/>
          </p:cNvSpPr>
          <p:nvPr/>
        </p:nvSpPr>
        <p:spPr bwMode="auto">
          <a:xfrm>
            <a:off x="0" y="630238"/>
            <a:ext cx="3028950" cy="25019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1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KEY INFORMATION</a:t>
            </a:r>
          </a:p>
          <a:p>
            <a:r>
              <a:rPr lang="en-US" sz="1000" b="1" dirty="0">
                <a:solidFill>
                  <a:srgbClr val="000000"/>
                </a:solidFill>
                <a:latin typeface="Calibri" pitchFamily="34" charset="0"/>
              </a:rPr>
              <a:t>Operation Priority Supported:</a:t>
            </a:r>
            <a:endParaRPr lang="en-US" sz="1000" b="1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Personnel: </a:t>
            </a:r>
          </a:p>
          <a:p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Host Nation Personnel: </a:t>
            </a:r>
          </a:p>
          <a:p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# of Vehicles: </a:t>
            </a:r>
            <a:endParaRPr lang="en-US" sz="1000" b="1" dirty="0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  <a:p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# of Aircraft:</a:t>
            </a:r>
          </a:p>
          <a:p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Pre-Planned Fires: </a:t>
            </a:r>
          </a:p>
          <a:p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Nearest City:</a:t>
            </a:r>
          </a:p>
          <a:p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Central Grid:</a:t>
            </a:r>
          </a:p>
          <a:p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Planned Start Date:</a:t>
            </a:r>
            <a:endParaRPr lang="en-US" sz="1000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Planned End Date: </a:t>
            </a:r>
          </a:p>
          <a:p>
            <a:r>
              <a:rPr lang="en-US" sz="1000" b="1" dirty="0">
                <a:solidFill>
                  <a:srgbClr val="000000"/>
                </a:solidFill>
                <a:latin typeface="Calibri" pitchFamily="34" charset="0"/>
              </a:rPr>
              <a:t>PAO Assessment:</a:t>
            </a:r>
          </a:p>
          <a:p>
            <a:r>
              <a:rPr lang="en-US" sz="1000" b="1" dirty="0">
                <a:solidFill>
                  <a:srgbClr val="000000"/>
                </a:solidFill>
                <a:latin typeface="Calibri" pitchFamily="34" charset="0"/>
              </a:rPr>
              <a:t>Size of Mission:</a:t>
            </a:r>
          </a:p>
        </p:txBody>
      </p:sp>
      <p:sp>
        <p:nvSpPr>
          <p:cNvPr id="30728" name="Text Box 14"/>
          <p:cNvSpPr txBox="1">
            <a:spLocks noChangeArrowheads="1"/>
          </p:cNvSpPr>
          <p:nvPr/>
        </p:nvSpPr>
        <p:spPr bwMode="auto">
          <a:xfrm>
            <a:off x="0" y="3135313"/>
            <a:ext cx="3028950" cy="3413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C2 Element and Location:</a:t>
            </a:r>
            <a:endParaRPr lang="en-US" sz="900" b="1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0729" name="Text Box 4"/>
          <p:cNvSpPr txBox="1">
            <a:spLocks noChangeArrowheads="1"/>
          </p:cNvSpPr>
          <p:nvPr/>
        </p:nvSpPr>
        <p:spPr bwMode="auto">
          <a:xfrm>
            <a:off x="0" y="3476625"/>
            <a:ext cx="3028950" cy="13811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 sz="1000" b="1" u="sng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3028950" y="4457700"/>
            <a:ext cx="4038600" cy="21621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u="sng" dirty="0">
                <a:solidFill>
                  <a:srgbClr val="000000"/>
                </a:solidFill>
                <a:latin typeface="+mn-lt"/>
                <a:cs typeface="+mn-cs"/>
              </a:rPr>
              <a:t>Commanders Intent:</a:t>
            </a:r>
            <a:endParaRPr lang="en-US" sz="1100" b="1" dirty="0">
              <a:solidFill>
                <a:srgbClr val="0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b="1" u="sng" dirty="0">
              <a:solidFill>
                <a:srgbClr val="0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u="sng" dirty="0">
                <a:solidFill>
                  <a:srgbClr val="000000"/>
                </a:solidFill>
                <a:latin typeface="+mn-lt"/>
                <a:cs typeface="+mn-cs"/>
              </a:rPr>
              <a:t>Method (Key Tasks):</a:t>
            </a:r>
            <a:r>
              <a:rPr lang="en-US" sz="1100" b="1" dirty="0">
                <a:solidFill>
                  <a:srgbClr val="000000"/>
                </a:solidFill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  <a:latin typeface="+mn-lt"/>
                <a:cs typeface="+mn-cs"/>
              </a:rPr>
              <a:t>T1: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  <a:latin typeface="+mn-lt"/>
                <a:cs typeface="+mn-cs"/>
              </a:rPr>
              <a:t>T2: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  <a:latin typeface="+mn-lt"/>
                <a:cs typeface="+mn-cs"/>
              </a:rPr>
              <a:t>T3: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b="1" u="sng" dirty="0">
              <a:solidFill>
                <a:srgbClr val="0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u="sng" dirty="0">
                <a:solidFill>
                  <a:srgbClr val="000000"/>
                </a:solidFill>
                <a:latin typeface="+mn-lt"/>
                <a:cs typeface="+mn-cs"/>
              </a:rPr>
              <a:t>Purpose:</a:t>
            </a:r>
            <a:endParaRPr lang="en-US" sz="1100" b="1" dirty="0">
              <a:solidFill>
                <a:srgbClr val="0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b="1" u="sng" dirty="0">
              <a:solidFill>
                <a:srgbClr val="0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u="sng" dirty="0">
                <a:solidFill>
                  <a:srgbClr val="000000"/>
                </a:solidFill>
                <a:latin typeface="+mn-lt"/>
                <a:cs typeface="+mn-cs"/>
              </a:rPr>
              <a:t>End state:</a:t>
            </a:r>
            <a:endParaRPr lang="en-US" sz="1100" b="1" dirty="0">
              <a:solidFill>
                <a:srgbClr val="0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b="1" u="sng" dirty="0">
              <a:solidFill>
                <a:srgbClr val="0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b="1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30732" name="Text Box 20"/>
          <p:cNvSpPr txBox="1">
            <a:spLocks noChangeArrowheads="1"/>
          </p:cNvSpPr>
          <p:nvPr/>
        </p:nvSpPr>
        <p:spPr bwMode="auto">
          <a:xfrm>
            <a:off x="0" y="4857750"/>
            <a:ext cx="2819400" cy="2794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1100" b="1" u="sng" dirty="0">
                <a:solidFill>
                  <a:srgbClr val="000000"/>
                </a:solidFill>
                <a:latin typeface="Calibri" pitchFamily="34" charset="0"/>
              </a:rPr>
              <a:t>Political Impact to Area: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C12F529-7EC3-419B-AC41-1773676B48FB}"/>
              </a:ext>
            </a:extLst>
          </p:cNvPr>
          <p:cNvSpPr/>
          <p:nvPr/>
        </p:nvSpPr>
        <p:spPr>
          <a:xfrm>
            <a:off x="3048002" y="640759"/>
            <a:ext cx="6096000" cy="3816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MAP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0" y="342900"/>
            <a:ext cx="9144000" cy="2762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  <a:latin typeface="Calibri" pitchFamily="34" charset="0"/>
              </a:rPr>
              <a:t>CONOP PACKET:  Scheme of Maneuver (Phase I)</a:t>
            </a:r>
          </a:p>
        </p:txBody>
      </p:sp>
      <p:sp>
        <p:nvSpPr>
          <p:cNvPr id="30727" name="Text Box 820"/>
          <p:cNvSpPr txBox="1">
            <a:spLocks noChangeArrowheads="1"/>
          </p:cNvSpPr>
          <p:nvPr/>
        </p:nvSpPr>
        <p:spPr bwMode="auto">
          <a:xfrm>
            <a:off x="0" y="630499"/>
            <a:ext cx="2319339" cy="279717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0" y="3428994"/>
            <a:ext cx="2319338" cy="3200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u="sng" dirty="0">
                <a:solidFill>
                  <a:srgbClr val="000000"/>
                </a:solidFill>
                <a:latin typeface="+mn-lt"/>
                <a:cs typeface="+mn-cs"/>
              </a:rPr>
              <a:t>Enemy Concept:</a:t>
            </a:r>
            <a:endParaRPr lang="en-US" sz="1100" b="1" dirty="0">
              <a:solidFill>
                <a:srgbClr val="0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b="1" u="sng" dirty="0">
              <a:solidFill>
                <a:srgbClr val="0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b="1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59" name="Text Box 15"/>
          <p:cNvSpPr txBox="1">
            <a:spLocks noChangeArrowheads="1"/>
          </p:cNvSpPr>
          <p:nvPr/>
        </p:nvSpPr>
        <p:spPr bwMode="auto">
          <a:xfrm>
            <a:off x="2319338" y="3428990"/>
            <a:ext cx="6824662" cy="3200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u="sng" dirty="0">
                <a:solidFill>
                  <a:srgbClr val="000000"/>
                </a:solidFill>
                <a:latin typeface="+mn-lt"/>
                <a:cs typeface="+mn-cs"/>
              </a:rPr>
              <a:t>Friendly Concept – Phase I:</a:t>
            </a:r>
            <a:endParaRPr lang="en-US" sz="1100" b="1" dirty="0">
              <a:solidFill>
                <a:srgbClr val="0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b="1" u="sng" dirty="0">
              <a:solidFill>
                <a:srgbClr val="0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b="1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57" name="Text Box 20"/>
          <p:cNvSpPr txBox="1">
            <a:spLocks noChangeArrowheads="1"/>
          </p:cNvSpPr>
          <p:nvPr/>
        </p:nvSpPr>
        <p:spPr bwMode="auto">
          <a:xfrm>
            <a:off x="-4" y="633978"/>
            <a:ext cx="2307775" cy="2794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100" b="1" u="sng" dirty="0">
                <a:solidFill>
                  <a:srgbClr val="000000"/>
                </a:solidFill>
                <a:latin typeface="Calibri" pitchFamily="34" charset="0"/>
              </a:rPr>
              <a:t>Task Organization:</a:t>
            </a: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0" y="1972916"/>
            <a:ext cx="2307775" cy="455446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100" b="1" u="sng" dirty="0">
                <a:solidFill>
                  <a:srgbClr val="000000"/>
                </a:solidFill>
                <a:latin typeface="Calibri" pitchFamily="34" charset="0"/>
              </a:rPr>
              <a:t>Requested Enablers:</a:t>
            </a:r>
          </a:p>
          <a:p>
            <a:pPr>
              <a:lnSpc>
                <a:spcPct val="110000"/>
              </a:lnSpc>
            </a:pPr>
            <a:endParaRPr lang="en-US" sz="11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DC181C-3AB7-411B-8D5C-02287CE6880F}"/>
              </a:ext>
            </a:extLst>
          </p:cNvPr>
          <p:cNvSpPr/>
          <p:nvPr/>
        </p:nvSpPr>
        <p:spPr>
          <a:xfrm>
            <a:off x="2319338" y="630499"/>
            <a:ext cx="6824662" cy="27971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MAP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0" y="342900"/>
            <a:ext cx="9144000" cy="2762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  <a:latin typeface="Calibri" pitchFamily="34" charset="0"/>
              </a:rPr>
              <a:t>CONOP PACKET:  Scheme of Maneuver (Phase II)</a:t>
            </a:r>
          </a:p>
        </p:txBody>
      </p:sp>
      <p:sp>
        <p:nvSpPr>
          <p:cNvPr id="30727" name="Text Box 820"/>
          <p:cNvSpPr txBox="1">
            <a:spLocks noChangeArrowheads="1"/>
          </p:cNvSpPr>
          <p:nvPr/>
        </p:nvSpPr>
        <p:spPr bwMode="auto">
          <a:xfrm>
            <a:off x="0" y="630499"/>
            <a:ext cx="2319339" cy="279717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0" y="3428994"/>
            <a:ext cx="2319338" cy="3200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u="sng" dirty="0">
                <a:solidFill>
                  <a:srgbClr val="000000"/>
                </a:solidFill>
                <a:latin typeface="+mn-lt"/>
                <a:cs typeface="+mn-cs"/>
              </a:rPr>
              <a:t>Enemy Concept:</a:t>
            </a:r>
            <a:endParaRPr lang="en-US" sz="1100" b="1" dirty="0">
              <a:solidFill>
                <a:srgbClr val="0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b="1" u="sng" dirty="0">
              <a:solidFill>
                <a:srgbClr val="0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b="1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59" name="Text Box 15"/>
          <p:cNvSpPr txBox="1">
            <a:spLocks noChangeArrowheads="1"/>
          </p:cNvSpPr>
          <p:nvPr/>
        </p:nvSpPr>
        <p:spPr bwMode="auto">
          <a:xfrm>
            <a:off x="2319338" y="3428990"/>
            <a:ext cx="6824662" cy="3200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u="sng" dirty="0">
                <a:solidFill>
                  <a:srgbClr val="000000"/>
                </a:solidFill>
                <a:latin typeface="+mn-lt"/>
                <a:cs typeface="+mn-cs"/>
              </a:rPr>
              <a:t>Friendly Concept – Phase II:</a:t>
            </a:r>
            <a:endParaRPr lang="en-US" sz="1100" b="1" dirty="0">
              <a:solidFill>
                <a:srgbClr val="0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b="1" u="sng" dirty="0">
              <a:solidFill>
                <a:srgbClr val="0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b="1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57" name="Text Box 20"/>
          <p:cNvSpPr txBox="1">
            <a:spLocks noChangeArrowheads="1"/>
          </p:cNvSpPr>
          <p:nvPr/>
        </p:nvSpPr>
        <p:spPr bwMode="auto">
          <a:xfrm>
            <a:off x="-4" y="633978"/>
            <a:ext cx="2307775" cy="2794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100" b="1" u="sng" dirty="0">
                <a:solidFill>
                  <a:srgbClr val="000000"/>
                </a:solidFill>
                <a:latin typeface="Calibri" pitchFamily="34" charset="0"/>
              </a:rPr>
              <a:t>Task Organization:</a:t>
            </a: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0" y="1972916"/>
            <a:ext cx="2307775" cy="455446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100" b="1" u="sng" dirty="0">
                <a:solidFill>
                  <a:srgbClr val="000000"/>
                </a:solidFill>
                <a:latin typeface="Calibri" pitchFamily="34" charset="0"/>
              </a:rPr>
              <a:t>Requested Enablers:</a:t>
            </a:r>
          </a:p>
          <a:p>
            <a:pPr>
              <a:lnSpc>
                <a:spcPct val="110000"/>
              </a:lnSpc>
            </a:pPr>
            <a:endParaRPr lang="en-US" sz="11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DC181C-3AB7-411B-8D5C-02287CE6880F}"/>
              </a:ext>
            </a:extLst>
          </p:cNvPr>
          <p:cNvSpPr/>
          <p:nvPr/>
        </p:nvSpPr>
        <p:spPr>
          <a:xfrm>
            <a:off x="2319338" y="630499"/>
            <a:ext cx="6824662" cy="27971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MAP</a:t>
            </a:r>
          </a:p>
        </p:txBody>
      </p:sp>
    </p:spTree>
    <p:extLst>
      <p:ext uri="{BB962C8B-B14F-4D97-AF65-F5344CB8AC3E}">
        <p14:creationId xmlns:p14="http://schemas.microsoft.com/office/powerpoint/2010/main" val="3630541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0" y="342900"/>
            <a:ext cx="9144000" cy="2762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  <a:latin typeface="Calibri" pitchFamily="34" charset="0"/>
              </a:rPr>
              <a:t>CONOP PACKET:  Scheme of Maneuver (Phase III)</a:t>
            </a:r>
          </a:p>
        </p:txBody>
      </p:sp>
      <p:sp>
        <p:nvSpPr>
          <p:cNvPr id="30727" name="Text Box 820"/>
          <p:cNvSpPr txBox="1">
            <a:spLocks noChangeArrowheads="1"/>
          </p:cNvSpPr>
          <p:nvPr/>
        </p:nvSpPr>
        <p:spPr bwMode="auto">
          <a:xfrm>
            <a:off x="0" y="630499"/>
            <a:ext cx="2319339" cy="279717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0" y="3428994"/>
            <a:ext cx="2319338" cy="3200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u="sng" dirty="0">
                <a:solidFill>
                  <a:srgbClr val="000000"/>
                </a:solidFill>
                <a:latin typeface="+mn-lt"/>
                <a:cs typeface="+mn-cs"/>
              </a:rPr>
              <a:t>Enemy Concept:</a:t>
            </a:r>
            <a:endParaRPr lang="en-US" sz="1100" b="1" dirty="0">
              <a:solidFill>
                <a:srgbClr val="0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b="1" u="sng" dirty="0">
              <a:solidFill>
                <a:srgbClr val="0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b="1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59" name="Text Box 15"/>
          <p:cNvSpPr txBox="1">
            <a:spLocks noChangeArrowheads="1"/>
          </p:cNvSpPr>
          <p:nvPr/>
        </p:nvSpPr>
        <p:spPr bwMode="auto">
          <a:xfrm>
            <a:off x="2319338" y="3428990"/>
            <a:ext cx="6824662" cy="3200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u="sng" dirty="0">
                <a:solidFill>
                  <a:srgbClr val="000000"/>
                </a:solidFill>
                <a:latin typeface="+mn-lt"/>
                <a:cs typeface="+mn-cs"/>
              </a:rPr>
              <a:t>Friendly Concept – Phase III:</a:t>
            </a:r>
            <a:endParaRPr lang="en-US" sz="1100" b="1" dirty="0">
              <a:solidFill>
                <a:srgbClr val="0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b="1" u="sng" dirty="0">
              <a:solidFill>
                <a:srgbClr val="0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b="1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57" name="Text Box 20"/>
          <p:cNvSpPr txBox="1">
            <a:spLocks noChangeArrowheads="1"/>
          </p:cNvSpPr>
          <p:nvPr/>
        </p:nvSpPr>
        <p:spPr bwMode="auto">
          <a:xfrm>
            <a:off x="-4" y="633978"/>
            <a:ext cx="2307775" cy="2794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100" b="1" u="sng" dirty="0">
                <a:solidFill>
                  <a:srgbClr val="000000"/>
                </a:solidFill>
                <a:latin typeface="Calibri" pitchFamily="34" charset="0"/>
              </a:rPr>
              <a:t>Task Organization:</a:t>
            </a: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0" y="1972916"/>
            <a:ext cx="2307775" cy="455446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100" b="1" u="sng" dirty="0">
                <a:solidFill>
                  <a:srgbClr val="000000"/>
                </a:solidFill>
                <a:latin typeface="Calibri" pitchFamily="34" charset="0"/>
              </a:rPr>
              <a:t>Requested Enablers:</a:t>
            </a:r>
          </a:p>
          <a:p>
            <a:pPr>
              <a:lnSpc>
                <a:spcPct val="110000"/>
              </a:lnSpc>
            </a:pPr>
            <a:endParaRPr lang="en-US" sz="11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DC181C-3AB7-411B-8D5C-02287CE6880F}"/>
              </a:ext>
            </a:extLst>
          </p:cNvPr>
          <p:cNvSpPr/>
          <p:nvPr/>
        </p:nvSpPr>
        <p:spPr>
          <a:xfrm>
            <a:off x="2319338" y="630499"/>
            <a:ext cx="6824662" cy="27971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MAP</a:t>
            </a:r>
          </a:p>
        </p:txBody>
      </p:sp>
    </p:spTree>
    <p:extLst>
      <p:ext uri="{BB962C8B-B14F-4D97-AF65-F5344CB8AC3E}">
        <p14:creationId xmlns:p14="http://schemas.microsoft.com/office/powerpoint/2010/main" val="4079187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1xProvin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1905650A94C8488F404D5B334193A8" ma:contentTypeVersion="13" ma:contentTypeDescription="Create a new document." ma:contentTypeScope="" ma:versionID="3d29c4b41a17a49ba8beb380326b9ca0">
  <xsd:schema xmlns:xsd="http://www.w3.org/2001/XMLSchema" xmlns:xs="http://www.w3.org/2001/XMLSchema" xmlns:p="http://schemas.microsoft.com/office/2006/metadata/properties" xmlns:ns2="574b288a-56a5-47c5-b485-7d42df286d7f" xmlns:ns3="4eb914f7-a9d8-46bd-aaca-118fffa001e3" targetNamespace="http://schemas.microsoft.com/office/2006/metadata/properties" ma:root="true" ma:fieldsID="e985c3f8544e594e2a8885d3dc8f8801" ns2:_="" ns3:_="">
    <xsd:import namespace="574b288a-56a5-47c5-b485-7d42df286d7f"/>
    <xsd:import namespace="4eb914f7-a9d8-46bd-aaca-118fffa001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4b288a-56a5-47c5-b485-7d42df286d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b914f7-a9d8-46bd-aaca-118fffa001e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1AB4284-3588-4DB2-A5A3-6C5CDF926A4B}"/>
</file>

<file path=customXml/itemProps2.xml><?xml version="1.0" encoding="utf-8"?>
<ds:datastoreItem xmlns:ds="http://schemas.openxmlformats.org/officeDocument/2006/customXml" ds:itemID="{BB004EC8-F295-42B0-B008-B0C870B04CEF}"/>
</file>

<file path=customXml/itemProps3.xml><?xml version="1.0" encoding="utf-8"?>
<ds:datastoreItem xmlns:ds="http://schemas.openxmlformats.org/officeDocument/2006/customXml" ds:itemID="{5270F0BE-5271-45DA-A0F0-8593474E2155}"/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1637</Words>
  <Application>Microsoft Office PowerPoint</Application>
  <PresentationFormat>On-screen Show (4:3)</PresentationFormat>
  <Paragraphs>349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Narrow</vt:lpstr>
      <vt:lpstr>Calibri</vt:lpstr>
      <vt:lpstr>Cambria</vt:lpstr>
      <vt:lpstr>Office Theme</vt:lpstr>
      <vt:lpstr>7_Custom Design</vt:lpstr>
      <vt:lpstr>1_1xProvince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U.S.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duane.d.baker</dc:creator>
  <cp:lastModifiedBy>Lydia Valentine</cp:lastModifiedBy>
  <cp:revision>49</cp:revision>
  <dcterms:created xsi:type="dcterms:W3CDTF">2011-08-17T21:47:32Z</dcterms:created>
  <dcterms:modified xsi:type="dcterms:W3CDTF">2021-11-16T18:17:36Z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0x0101006C1905650A94C8488F404D5B334193A8</vt:lpwstr>
  </property>
</Properties>
</file>